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56"/>
  </p:notesMasterIdLst>
  <p:sldIdLst>
    <p:sldId id="256" r:id="rId2"/>
    <p:sldId id="304" r:id="rId3"/>
    <p:sldId id="305" r:id="rId4"/>
    <p:sldId id="257" r:id="rId5"/>
    <p:sldId id="296" r:id="rId6"/>
    <p:sldId id="299" r:id="rId7"/>
    <p:sldId id="258" r:id="rId8"/>
    <p:sldId id="259" r:id="rId9"/>
    <p:sldId id="300" r:id="rId10"/>
    <p:sldId id="260" r:id="rId11"/>
    <p:sldId id="261" r:id="rId12"/>
    <p:sldId id="262" r:id="rId13"/>
    <p:sldId id="301" r:id="rId14"/>
    <p:sldId id="263" r:id="rId15"/>
    <p:sldId id="297" r:id="rId16"/>
    <p:sldId id="302" r:id="rId17"/>
    <p:sldId id="264" r:id="rId18"/>
    <p:sldId id="265" r:id="rId19"/>
    <p:sldId id="303" r:id="rId20"/>
    <p:sldId id="266" r:id="rId21"/>
    <p:sldId id="267" r:id="rId22"/>
    <p:sldId id="268" r:id="rId23"/>
    <p:sldId id="29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91" r:id="rId41"/>
    <p:sldId id="285" r:id="rId42"/>
    <p:sldId id="286" r:id="rId43"/>
    <p:sldId id="308" r:id="rId44"/>
    <p:sldId id="306" r:id="rId45"/>
    <p:sldId id="307" r:id="rId46"/>
    <p:sldId id="290" r:id="rId47"/>
    <p:sldId id="312" r:id="rId48"/>
    <p:sldId id="292" r:id="rId49"/>
    <p:sldId id="293" r:id="rId50"/>
    <p:sldId id="310" r:id="rId51"/>
    <p:sldId id="309" r:id="rId52"/>
    <p:sldId id="311" r:id="rId53"/>
    <p:sldId id="294" r:id="rId54"/>
    <p:sldId id="295" r:id="rId55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57"/>
      <p:bold r:id="rId58"/>
      <p:italic r:id="rId59"/>
      <p:boldItalic r:id="rId60"/>
    </p:embeddedFont>
    <p:embeddedFont>
      <p:font typeface="Dosis Medium" panose="020B0604020202020204" charset="0"/>
      <p:regular r:id="rId61"/>
      <p:bold r:id="rId62"/>
    </p:embeddedFont>
    <p:embeddedFont>
      <p:font typeface="FZShuTi" panose="02010601030101010101" pitchFamily="2" charset="-122"/>
      <p:regular r:id="rId63"/>
    </p:embeddedFont>
    <p:embeddedFont>
      <p:font typeface="맑은 고딕" panose="020B0503020000020004" pitchFamily="34" charset="-127"/>
      <p:regular r:id="rId64"/>
      <p:bold r:id="rId65"/>
    </p:embeddedFont>
    <p:embeddedFont>
      <p:font typeface="Do Hyeon" panose="020B0604020202020204" charset="0"/>
      <p:regular r:id="rId66"/>
    </p:embeddedFont>
    <p:embeddedFont>
      <p:font typeface="Roboto" panose="020B0604020202020204" charset="0"/>
      <p:regular r:id="rId67"/>
      <p:bold r:id="rId68"/>
      <p:italic r:id="rId69"/>
      <p:boldItalic r:id="rId70"/>
    </p:embeddedFont>
    <p:embeddedFont>
      <p:font typeface="Karla ExtraBold" panose="020B0004030503030003" pitchFamily="34" charset="0"/>
      <p:bold r:id="rId71"/>
      <p:boldItalic r:id="rId72"/>
    </p:embeddedFont>
    <p:embeddedFont>
      <p:font typeface="Arial Rounded MT Bold" panose="020F0704030504030204" pitchFamily="34" charset="0"/>
      <p:regular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9138"/>
    <a:srgbClr val="434343"/>
    <a:srgbClr val="EEB245"/>
    <a:srgbClr val="595959"/>
    <a:srgbClr val="EB7B7B"/>
    <a:srgbClr val="CC6C53"/>
    <a:srgbClr val="787878"/>
    <a:srgbClr val="BE4626"/>
    <a:srgbClr val="8D8D8D"/>
    <a:srgbClr val="F0B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542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928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c4bd8d3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c4bd8d3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201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ge4625bd1ce_0_2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9" name="Google Shape;4009;ge4625bd1ce_0_2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176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8d44b1506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8d44b1506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96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8f529103cd_3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8f529103cd_3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39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8badc59791_2_2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8badc59791_2_2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93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8d44b1506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8d44b1506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862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8d44b15066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8d44b15066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489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ge4625bd1ce_1_1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1" name="Google Shape;3391;ge4625bd1ce_1_1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005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8d8e9c849d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8d8e9c849d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427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8f529103cd_3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8f529103cd_3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92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d44b1506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d44b1506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57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8d44b1506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8d44b1506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1338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8d44b1506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8d44b1506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2435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8d44b15066_0_2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8d44b15066_0_2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70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44b1506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44b1506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690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8d44b1506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8d44b1506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7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d44b1506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d44b1506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11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8d44b1506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8d44b1506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576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8ed22aa0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8ed22aa03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467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8d44b1506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8d44b1506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02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8d44b1506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8d44b1506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822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0" name="Google Shape;4250;ge6092eeaef_0_5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1" name="Google Shape;4251;ge6092eeaef_0_5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417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8d44b1506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8d44b1506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272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ed22aa031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ed22aa031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7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e4625bd1ce_1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e4625bd1ce_1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48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8ed22aa031_0_2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8ed22aa031_0_2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59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8d44b150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8d44b1506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9212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9" name="Google Shape;4349;ge4625bd1ce_1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0" name="Google Shape;4350;ge4625bd1ce_1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307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8011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5" name="Google Shape;5065;ge536feb177_0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6" name="Google Shape;5066;ge536feb177_0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4363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9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17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717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8" name="Google Shape;5378;ge536feb177_0_2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9" name="Google Shape;5379;ge536feb177_0_2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3348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Google Shape;12297;ge536feb177_0_30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8" name="Google Shape;12298;ge536feb177_0_30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017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3" name="Google Shape;10863;ge536feb177_0_29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4" name="Google Shape;10864;ge536feb177_0_29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61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badc59791_2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badc59791_2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30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8d8e9c849d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8d8e9c849d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30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d44b1506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d44b1506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9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8d44b15066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8d44b15066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36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8d44b1506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8d44b1506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220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" name="Google Shape;1762;p21"/>
          <p:cNvGrpSpPr/>
          <p:nvPr userDrawn="1"/>
        </p:nvGrpSpPr>
        <p:grpSpPr>
          <a:xfrm>
            <a:off x="-39938" y="4645452"/>
            <a:ext cx="9223896" cy="537656"/>
            <a:chOff x="-39938" y="4025808"/>
            <a:chExt cx="9223896" cy="1157300"/>
          </a:xfrm>
        </p:grpSpPr>
        <p:grpSp>
          <p:nvGrpSpPr>
            <p:cNvPr id="5" name="Google Shape;1763;p21"/>
            <p:cNvGrpSpPr/>
            <p:nvPr/>
          </p:nvGrpSpPr>
          <p:grpSpPr>
            <a:xfrm>
              <a:off x="-39938" y="4025808"/>
              <a:ext cx="4615033" cy="1157300"/>
              <a:chOff x="-39938" y="4025808"/>
              <a:chExt cx="4615033" cy="1157300"/>
            </a:xfrm>
          </p:grpSpPr>
          <p:sp>
            <p:nvSpPr>
              <p:cNvPr id="15" name="Google Shape;1764;p21"/>
              <p:cNvSpPr/>
              <p:nvPr/>
            </p:nvSpPr>
            <p:spPr>
              <a:xfrm>
                <a:off x="-39938" y="4027696"/>
                <a:ext cx="4609746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35716" extrusionOk="0">
                    <a:moveTo>
                      <a:pt x="0" y="1"/>
                    </a:moveTo>
                    <a:lnTo>
                      <a:pt x="0" y="35715"/>
                    </a:lnTo>
                    <a:lnTo>
                      <a:pt x="142495" y="35715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5;p21"/>
              <p:cNvSpPr/>
              <p:nvPr/>
            </p:nvSpPr>
            <p:spPr>
              <a:xfrm>
                <a:off x="-34651" y="4025808"/>
                <a:ext cx="4609746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9515" extrusionOk="0">
                    <a:moveTo>
                      <a:pt x="0" y="1"/>
                    </a:moveTo>
                    <a:lnTo>
                      <a:pt x="0" y="9514"/>
                    </a:lnTo>
                    <a:lnTo>
                      <a:pt x="142495" y="9514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6;p21"/>
              <p:cNvSpPr/>
              <p:nvPr/>
            </p:nvSpPr>
            <p:spPr>
              <a:xfrm>
                <a:off x="-34651" y="4333596"/>
                <a:ext cx="4609746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4560" extrusionOk="0">
                    <a:moveTo>
                      <a:pt x="0" y="0"/>
                    </a:moveTo>
                    <a:lnTo>
                      <a:pt x="0" y="4560"/>
                    </a:lnTo>
                    <a:lnTo>
                      <a:pt x="142495" y="4560"/>
                    </a:lnTo>
                    <a:lnTo>
                      <a:pt x="1424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7;p21"/>
              <p:cNvSpPr/>
              <p:nvPr/>
            </p:nvSpPr>
            <p:spPr>
              <a:xfrm>
                <a:off x="-34651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5" y="2341"/>
                    </a:lnTo>
                    <a:lnTo>
                      <a:pt x="188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8;p21"/>
              <p:cNvSpPr/>
              <p:nvPr/>
            </p:nvSpPr>
            <p:spPr>
              <a:xfrm>
                <a:off x="1583906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9;p21"/>
              <p:cNvSpPr/>
              <p:nvPr/>
            </p:nvSpPr>
            <p:spPr>
              <a:xfrm>
                <a:off x="3559424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70;p21"/>
              <p:cNvSpPr/>
              <p:nvPr/>
            </p:nvSpPr>
            <p:spPr>
              <a:xfrm>
                <a:off x="1366572" y="4121341"/>
                <a:ext cx="438925" cy="104070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3217" extrusionOk="0">
                    <a:moveTo>
                      <a:pt x="6922" y="1"/>
                    </a:moveTo>
                    <a:cubicBezTo>
                      <a:pt x="4532" y="1"/>
                      <a:pt x="1" y="199"/>
                      <a:pt x="1" y="1698"/>
                    </a:cubicBezTo>
                    <a:cubicBezTo>
                      <a:pt x="1" y="3127"/>
                      <a:pt x="2281" y="2306"/>
                      <a:pt x="7995" y="3127"/>
                    </a:cubicBezTo>
                    <a:cubicBezTo>
                      <a:pt x="8399" y="3189"/>
                      <a:pt x="8779" y="3217"/>
                      <a:pt x="9132" y="3217"/>
                    </a:cubicBezTo>
                    <a:cubicBezTo>
                      <a:pt x="12767" y="3217"/>
                      <a:pt x="13568" y="220"/>
                      <a:pt x="8360" y="26"/>
                    </a:cubicBezTo>
                    <a:cubicBezTo>
                      <a:pt x="8360" y="26"/>
                      <a:pt x="7778" y="1"/>
                      <a:pt x="6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1;p21"/>
              <p:cNvSpPr/>
              <p:nvPr/>
            </p:nvSpPr>
            <p:spPr>
              <a:xfrm>
                <a:off x="678238" y="4970331"/>
                <a:ext cx="275137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05" h="2028" extrusionOk="0">
                    <a:moveTo>
                      <a:pt x="4436" y="1"/>
                    </a:moveTo>
                    <a:cubicBezTo>
                      <a:pt x="2940" y="1"/>
                      <a:pt x="1" y="119"/>
                      <a:pt x="1" y="1048"/>
                    </a:cubicBezTo>
                    <a:cubicBezTo>
                      <a:pt x="1" y="1960"/>
                      <a:pt x="1460" y="1443"/>
                      <a:pt x="5016" y="1960"/>
                    </a:cubicBezTo>
                    <a:cubicBezTo>
                      <a:pt x="5294" y="2007"/>
                      <a:pt x="5553" y="2028"/>
                      <a:pt x="5792" y="2028"/>
                    </a:cubicBezTo>
                    <a:cubicBezTo>
                      <a:pt x="8043" y="2028"/>
                      <a:pt x="8504" y="152"/>
                      <a:pt x="5290" y="15"/>
                    </a:cubicBezTo>
                    <a:cubicBezTo>
                      <a:pt x="5290" y="15"/>
                      <a:pt x="4947" y="1"/>
                      <a:pt x="4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2;p21"/>
              <p:cNvSpPr/>
              <p:nvPr/>
            </p:nvSpPr>
            <p:spPr>
              <a:xfrm>
                <a:off x="2351266" y="4640382"/>
                <a:ext cx="827125" cy="269508"/>
              </a:xfrm>
              <a:custGeom>
                <a:avLst/>
                <a:gdLst/>
                <a:ahLst/>
                <a:cxnLst/>
                <a:rect l="l" t="t" r="r" b="b"/>
                <a:pathLst>
                  <a:path w="25568" h="8331" extrusionOk="0">
                    <a:moveTo>
                      <a:pt x="20874" y="0"/>
                    </a:moveTo>
                    <a:cubicBezTo>
                      <a:pt x="18790" y="0"/>
                      <a:pt x="16398" y="1113"/>
                      <a:pt x="14136" y="1113"/>
                    </a:cubicBezTo>
                    <a:cubicBezTo>
                      <a:pt x="13367" y="1113"/>
                      <a:pt x="12612" y="984"/>
                      <a:pt x="11890" y="639"/>
                    </a:cubicBezTo>
                    <a:cubicBezTo>
                      <a:pt x="11890" y="639"/>
                      <a:pt x="10900" y="365"/>
                      <a:pt x="9926" y="365"/>
                    </a:cubicBezTo>
                    <a:cubicBezTo>
                      <a:pt x="9094" y="365"/>
                      <a:pt x="8273" y="565"/>
                      <a:pt x="8090" y="1308"/>
                    </a:cubicBezTo>
                    <a:cubicBezTo>
                      <a:pt x="7984" y="1769"/>
                      <a:pt x="7616" y="1904"/>
                      <a:pt x="7091" y="1904"/>
                    </a:cubicBezTo>
                    <a:cubicBezTo>
                      <a:pt x="6351" y="1904"/>
                      <a:pt x="5298" y="1635"/>
                      <a:pt x="4228" y="1635"/>
                    </a:cubicBezTo>
                    <a:cubicBezTo>
                      <a:pt x="3461" y="1635"/>
                      <a:pt x="2686" y="1773"/>
                      <a:pt x="2011" y="2250"/>
                    </a:cubicBezTo>
                    <a:cubicBezTo>
                      <a:pt x="1" y="3644"/>
                      <a:pt x="2128" y="5582"/>
                      <a:pt x="7100" y="5582"/>
                    </a:cubicBezTo>
                    <a:cubicBezTo>
                      <a:pt x="7765" y="5582"/>
                      <a:pt x="8481" y="5547"/>
                      <a:pt x="9245" y="5472"/>
                    </a:cubicBezTo>
                    <a:cubicBezTo>
                      <a:pt x="10026" y="5395"/>
                      <a:pt x="10645" y="5360"/>
                      <a:pt x="11137" y="5360"/>
                    </a:cubicBezTo>
                    <a:cubicBezTo>
                      <a:pt x="14708" y="5360"/>
                      <a:pt x="11590" y="7201"/>
                      <a:pt x="14929" y="8056"/>
                    </a:cubicBezTo>
                    <a:cubicBezTo>
                      <a:pt x="15684" y="8243"/>
                      <a:pt x="16559" y="8330"/>
                      <a:pt x="17458" y="8330"/>
                    </a:cubicBezTo>
                    <a:cubicBezTo>
                      <a:pt x="21086" y="8330"/>
                      <a:pt x="25115" y="6904"/>
                      <a:pt x="23288" y="4834"/>
                    </a:cubicBezTo>
                    <a:cubicBezTo>
                      <a:pt x="21009" y="2250"/>
                      <a:pt x="25568" y="1612"/>
                      <a:pt x="22528" y="305"/>
                    </a:cubicBezTo>
                    <a:cubicBezTo>
                      <a:pt x="22007" y="86"/>
                      <a:pt x="21452" y="0"/>
                      <a:pt x="20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773;p21"/>
            <p:cNvGrpSpPr/>
            <p:nvPr/>
          </p:nvGrpSpPr>
          <p:grpSpPr>
            <a:xfrm>
              <a:off x="4562405" y="4025808"/>
              <a:ext cx="4621553" cy="1155413"/>
              <a:chOff x="4680405" y="4521483"/>
              <a:chExt cx="4621553" cy="1155413"/>
            </a:xfrm>
          </p:grpSpPr>
          <p:sp>
            <p:nvSpPr>
              <p:cNvPr id="7" name="Google Shape;1774;p21"/>
              <p:cNvSpPr/>
              <p:nvPr/>
            </p:nvSpPr>
            <p:spPr>
              <a:xfrm>
                <a:off x="4680405" y="4521483"/>
                <a:ext cx="4621553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35716" extrusionOk="0">
                    <a:moveTo>
                      <a:pt x="1" y="1"/>
                    </a:moveTo>
                    <a:lnTo>
                      <a:pt x="1" y="35715"/>
                    </a:lnTo>
                    <a:lnTo>
                      <a:pt x="142861" y="35715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75;p21"/>
              <p:cNvSpPr/>
              <p:nvPr/>
            </p:nvSpPr>
            <p:spPr>
              <a:xfrm>
                <a:off x="4680405" y="4521483"/>
                <a:ext cx="4621553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9515" extrusionOk="0">
                    <a:moveTo>
                      <a:pt x="1" y="1"/>
                    </a:moveTo>
                    <a:lnTo>
                      <a:pt x="1" y="9514"/>
                    </a:lnTo>
                    <a:lnTo>
                      <a:pt x="142861" y="9514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76;p21"/>
              <p:cNvSpPr/>
              <p:nvPr/>
            </p:nvSpPr>
            <p:spPr>
              <a:xfrm>
                <a:off x="4680405" y="4829271"/>
                <a:ext cx="462155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4560" extrusionOk="0">
                    <a:moveTo>
                      <a:pt x="1" y="0"/>
                    </a:moveTo>
                    <a:lnTo>
                      <a:pt x="1" y="4560"/>
                    </a:lnTo>
                    <a:lnTo>
                      <a:pt x="142861" y="4560"/>
                    </a:lnTo>
                    <a:lnTo>
                      <a:pt x="142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77;p21"/>
              <p:cNvSpPr/>
              <p:nvPr/>
            </p:nvSpPr>
            <p:spPr>
              <a:xfrm>
                <a:off x="5176994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78;p21"/>
              <p:cNvSpPr/>
              <p:nvPr/>
            </p:nvSpPr>
            <p:spPr>
              <a:xfrm>
                <a:off x="6566440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79;p21"/>
              <p:cNvSpPr/>
              <p:nvPr/>
            </p:nvSpPr>
            <p:spPr>
              <a:xfrm>
                <a:off x="8176165" y="5296356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Google Shape;1780;p21"/>
          <p:cNvSpPr/>
          <p:nvPr userDrawn="1"/>
        </p:nvSpPr>
        <p:spPr>
          <a:xfrm flipH="1">
            <a:off x="7031096" y="4696997"/>
            <a:ext cx="530472" cy="80301"/>
          </a:xfrm>
          <a:custGeom>
            <a:avLst/>
            <a:gdLst/>
            <a:ahLst/>
            <a:cxnLst/>
            <a:rect l="l" t="t" r="r" b="b"/>
            <a:pathLst>
              <a:path w="25568" h="8331" extrusionOk="0">
                <a:moveTo>
                  <a:pt x="20874" y="0"/>
                </a:moveTo>
                <a:cubicBezTo>
                  <a:pt x="18790" y="0"/>
                  <a:pt x="16398" y="1113"/>
                  <a:pt x="14136" y="1113"/>
                </a:cubicBezTo>
                <a:cubicBezTo>
                  <a:pt x="13367" y="1113"/>
                  <a:pt x="12612" y="984"/>
                  <a:pt x="11890" y="639"/>
                </a:cubicBezTo>
                <a:cubicBezTo>
                  <a:pt x="11890" y="639"/>
                  <a:pt x="10900" y="365"/>
                  <a:pt x="9926" y="365"/>
                </a:cubicBezTo>
                <a:cubicBezTo>
                  <a:pt x="9094" y="365"/>
                  <a:pt x="8273" y="565"/>
                  <a:pt x="8090" y="1308"/>
                </a:cubicBezTo>
                <a:cubicBezTo>
                  <a:pt x="7984" y="1769"/>
                  <a:pt x="7616" y="1904"/>
                  <a:pt x="7091" y="1904"/>
                </a:cubicBezTo>
                <a:cubicBezTo>
                  <a:pt x="6351" y="1904"/>
                  <a:pt x="5298" y="1635"/>
                  <a:pt x="4228" y="1635"/>
                </a:cubicBezTo>
                <a:cubicBezTo>
                  <a:pt x="3461" y="1635"/>
                  <a:pt x="2686" y="1773"/>
                  <a:pt x="2011" y="2250"/>
                </a:cubicBezTo>
                <a:cubicBezTo>
                  <a:pt x="1" y="3644"/>
                  <a:pt x="2128" y="5582"/>
                  <a:pt x="7100" y="5582"/>
                </a:cubicBezTo>
                <a:cubicBezTo>
                  <a:pt x="7765" y="5582"/>
                  <a:pt x="8481" y="5547"/>
                  <a:pt x="9245" y="5472"/>
                </a:cubicBezTo>
                <a:cubicBezTo>
                  <a:pt x="10026" y="5395"/>
                  <a:pt x="10645" y="5360"/>
                  <a:pt x="11137" y="5360"/>
                </a:cubicBezTo>
                <a:cubicBezTo>
                  <a:pt x="14708" y="5360"/>
                  <a:pt x="11590" y="7201"/>
                  <a:pt x="14929" y="8056"/>
                </a:cubicBezTo>
                <a:cubicBezTo>
                  <a:pt x="15684" y="8243"/>
                  <a:pt x="16559" y="8330"/>
                  <a:pt x="17458" y="8330"/>
                </a:cubicBezTo>
                <a:cubicBezTo>
                  <a:pt x="21086" y="8330"/>
                  <a:pt x="25115" y="6904"/>
                  <a:pt x="23288" y="4834"/>
                </a:cubicBezTo>
                <a:cubicBezTo>
                  <a:pt x="21009" y="2250"/>
                  <a:pt x="25568" y="1612"/>
                  <a:pt x="22528" y="305"/>
                </a:cubicBezTo>
                <a:cubicBezTo>
                  <a:pt x="22007" y="86"/>
                  <a:pt x="21452" y="0"/>
                  <a:pt x="208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81;p21"/>
          <p:cNvSpPr/>
          <p:nvPr userDrawn="1"/>
        </p:nvSpPr>
        <p:spPr>
          <a:xfrm>
            <a:off x="5587797" y="5006811"/>
            <a:ext cx="438925" cy="48349"/>
          </a:xfrm>
          <a:custGeom>
            <a:avLst/>
            <a:gdLst/>
            <a:ahLst/>
            <a:cxnLst/>
            <a:rect l="l" t="t" r="r" b="b"/>
            <a:pathLst>
              <a:path w="13568" h="3217" extrusionOk="0">
                <a:moveTo>
                  <a:pt x="6922" y="1"/>
                </a:moveTo>
                <a:cubicBezTo>
                  <a:pt x="4532" y="1"/>
                  <a:pt x="1" y="199"/>
                  <a:pt x="1" y="1698"/>
                </a:cubicBezTo>
                <a:cubicBezTo>
                  <a:pt x="1" y="3127"/>
                  <a:pt x="2281" y="2306"/>
                  <a:pt x="7995" y="3127"/>
                </a:cubicBezTo>
                <a:cubicBezTo>
                  <a:pt x="8399" y="3189"/>
                  <a:pt x="8779" y="3217"/>
                  <a:pt x="9132" y="3217"/>
                </a:cubicBezTo>
                <a:cubicBezTo>
                  <a:pt x="12767" y="3217"/>
                  <a:pt x="13568" y="220"/>
                  <a:pt x="8360" y="26"/>
                </a:cubicBezTo>
                <a:cubicBezTo>
                  <a:pt x="8360" y="26"/>
                  <a:pt x="7778" y="1"/>
                  <a:pt x="6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213379" y="92076"/>
            <a:ext cx="8721725" cy="581025"/>
            <a:chOff x="173038" y="92076"/>
            <a:chExt cx="8721725" cy="581025"/>
          </a:xfrm>
        </p:grpSpPr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796925" y="96838"/>
              <a:ext cx="7591425" cy="247650"/>
            </a:xfrm>
            <a:prstGeom prst="rect">
              <a:avLst/>
            </a:prstGeom>
            <a:solidFill>
              <a:srgbClr val="EEB2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173038" y="96838"/>
              <a:ext cx="1671637" cy="576263"/>
            </a:xfrm>
            <a:custGeom>
              <a:avLst/>
              <a:gdLst>
                <a:gd name="T0" fmla="*/ 0 w 394"/>
                <a:gd name="T1" fmla="*/ 52 h 133"/>
                <a:gd name="T2" fmla="*/ 0 w 394"/>
                <a:gd name="T3" fmla="*/ 52 h 133"/>
                <a:gd name="T4" fmla="*/ 105 w 394"/>
                <a:gd name="T5" fmla="*/ 0 h 133"/>
                <a:gd name="T6" fmla="*/ 394 w 394"/>
                <a:gd name="T7" fmla="*/ 0 h 133"/>
                <a:gd name="T8" fmla="*/ 204 w 394"/>
                <a:gd name="T9" fmla="*/ 95 h 133"/>
                <a:gd name="T10" fmla="*/ 0 w 394"/>
                <a:gd name="T1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47" y="0"/>
                    <a:pt x="10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129" y="133"/>
                    <a:pt x="0" y="106"/>
                    <a:pt x="0" y="52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11"/>
            <p:cNvSpPr>
              <a:spLocks/>
            </p:cNvSpPr>
            <p:nvPr userDrawn="1"/>
          </p:nvSpPr>
          <p:spPr bwMode="auto">
            <a:xfrm>
              <a:off x="7221538" y="92076"/>
              <a:ext cx="1673225" cy="577850"/>
            </a:xfrm>
            <a:custGeom>
              <a:avLst/>
              <a:gdLst>
                <a:gd name="T0" fmla="*/ 394 w 394"/>
                <a:gd name="T1" fmla="*/ 53 h 133"/>
                <a:gd name="T2" fmla="*/ 394 w 394"/>
                <a:gd name="T3" fmla="*/ 53 h 133"/>
                <a:gd name="T4" fmla="*/ 289 w 394"/>
                <a:gd name="T5" fmla="*/ 0 h 133"/>
                <a:gd name="T6" fmla="*/ 0 w 394"/>
                <a:gd name="T7" fmla="*/ 0 h 133"/>
                <a:gd name="T8" fmla="*/ 190 w 394"/>
                <a:gd name="T9" fmla="*/ 95 h 133"/>
                <a:gd name="T10" fmla="*/ 394 w 394"/>
                <a:gd name="T11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394" y="53"/>
                  </a:moveTo>
                  <a:cubicBezTo>
                    <a:pt x="394" y="53"/>
                    <a:pt x="394" y="53"/>
                    <a:pt x="394" y="53"/>
                  </a:cubicBezTo>
                  <a:cubicBezTo>
                    <a:pt x="394" y="24"/>
                    <a:pt x="347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265" y="133"/>
                    <a:pt x="394" y="106"/>
                    <a:pt x="394" y="53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1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985575" y="149206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5971000" y="2449313"/>
            <a:ext cx="25134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ne Column 2">
  <p:cSld name="CUSTOM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3375" y="1645813"/>
            <a:ext cx="2484300" cy="8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658800" y="2603072"/>
            <a:ext cx="25134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32"/>
          <p:cNvSpPr/>
          <p:nvPr/>
        </p:nvSpPr>
        <p:spPr>
          <a:xfrm flipH="1">
            <a:off x="5253720" y="2049090"/>
            <a:ext cx="1851941" cy="52109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8" name="Google Shape;2928;p32"/>
          <p:cNvSpPr/>
          <p:nvPr/>
        </p:nvSpPr>
        <p:spPr>
          <a:xfrm rot="380950" flipH="1">
            <a:off x="5052316" y="3369187"/>
            <a:ext cx="1214942" cy="807235"/>
          </a:xfrm>
          <a:custGeom>
            <a:avLst/>
            <a:gdLst/>
            <a:ahLst/>
            <a:cxnLst/>
            <a:rect l="l" t="t" r="r" b="b"/>
            <a:pathLst>
              <a:path w="114835" h="76299" extrusionOk="0">
                <a:moveTo>
                  <a:pt x="35080" y="1"/>
                </a:moveTo>
                <a:cubicBezTo>
                  <a:pt x="34461" y="1"/>
                  <a:pt x="33842" y="46"/>
                  <a:pt x="33223" y="138"/>
                </a:cubicBezTo>
                <a:cubicBezTo>
                  <a:pt x="32535" y="207"/>
                  <a:pt x="31881" y="379"/>
                  <a:pt x="31228" y="551"/>
                </a:cubicBezTo>
                <a:cubicBezTo>
                  <a:pt x="24659" y="2614"/>
                  <a:pt x="24281" y="9493"/>
                  <a:pt x="27342" y="15408"/>
                </a:cubicBezTo>
                <a:cubicBezTo>
                  <a:pt x="26207" y="13964"/>
                  <a:pt x="24865" y="12657"/>
                  <a:pt x="23352" y="11591"/>
                </a:cubicBezTo>
                <a:cubicBezTo>
                  <a:pt x="20498" y="9562"/>
                  <a:pt x="17093" y="8358"/>
                  <a:pt x="13585" y="8186"/>
                </a:cubicBezTo>
                <a:cubicBezTo>
                  <a:pt x="13138" y="8151"/>
                  <a:pt x="12691" y="8151"/>
                  <a:pt x="12244" y="8151"/>
                </a:cubicBezTo>
                <a:cubicBezTo>
                  <a:pt x="8564" y="8255"/>
                  <a:pt x="4987" y="9321"/>
                  <a:pt x="1892" y="11315"/>
                </a:cubicBezTo>
                <a:cubicBezTo>
                  <a:pt x="1548" y="11522"/>
                  <a:pt x="1273" y="11728"/>
                  <a:pt x="963" y="11969"/>
                </a:cubicBezTo>
                <a:cubicBezTo>
                  <a:pt x="929" y="11969"/>
                  <a:pt x="929" y="12003"/>
                  <a:pt x="894" y="12038"/>
                </a:cubicBezTo>
                <a:cubicBezTo>
                  <a:pt x="585" y="12244"/>
                  <a:pt x="275" y="12485"/>
                  <a:pt x="0" y="12760"/>
                </a:cubicBezTo>
                <a:lnTo>
                  <a:pt x="0" y="64589"/>
                </a:lnTo>
                <a:lnTo>
                  <a:pt x="28236" y="66033"/>
                </a:lnTo>
                <a:lnTo>
                  <a:pt x="28924" y="66067"/>
                </a:lnTo>
                <a:lnTo>
                  <a:pt x="30196" y="66136"/>
                </a:lnTo>
                <a:lnTo>
                  <a:pt x="31262" y="66205"/>
                </a:lnTo>
                <a:lnTo>
                  <a:pt x="33670" y="66343"/>
                </a:lnTo>
                <a:lnTo>
                  <a:pt x="54752" y="67409"/>
                </a:lnTo>
                <a:lnTo>
                  <a:pt x="57090" y="67546"/>
                </a:lnTo>
                <a:lnTo>
                  <a:pt x="58913" y="67649"/>
                </a:lnTo>
                <a:lnTo>
                  <a:pt x="60530" y="67718"/>
                </a:lnTo>
                <a:cubicBezTo>
                  <a:pt x="60598" y="67890"/>
                  <a:pt x="60667" y="68028"/>
                  <a:pt x="60770" y="68165"/>
                </a:cubicBezTo>
                <a:lnTo>
                  <a:pt x="60805" y="68165"/>
                </a:lnTo>
                <a:cubicBezTo>
                  <a:pt x="61114" y="68062"/>
                  <a:pt x="61424" y="67925"/>
                  <a:pt x="61733" y="67821"/>
                </a:cubicBezTo>
                <a:lnTo>
                  <a:pt x="75800" y="68544"/>
                </a:lnTo>
                <a:lnTo>
                  <a:pt x="76419" y="68578"/>
                </a:lnTo>
                <a:lnTo>
                  <a:pt x="77588" y="68612"/>
                </a:lnTo>
                <a:lnTo>
                  <a:pt x="77760" y="69507"/>
                </a:lnTo>
                <a:lnTo>
                  <a:pt x="78138" y="71364"/>
                </a:lnTo>
                <a:lnTo>
                  <a:pt x="78138" y="71467"/>
                </a:lnTo>
                <a:lnTo>
                  <a:pt x="78585" y="73530"/>
                </a:lnTo>
                <a:lnTo>
                  <a:pt x="78620" y="73737"/>
                </a:lnTo>
                <a:lnTo>
                  <a:pt x="78895" y="75113"/>
                </a:lnTo>
                <a:lnTo>
                  <a:pt x="79067" y="76007"/>
                </a:lnTo>
                <a:lnTo>
                  <a:pt x="79101" y="76110"/>
                </a:lnTo>
                <a:lnTo>
                  <a:pt x="79686" y="76144"/>
                </a:lnTo>
                <a:lnTo>
                  <a:pt x="79720" y="76144"/>
                </a:lnTo>
                <a:cubicBezTo>
                  <a:pt x="80511" y="76213"/>
                  <a:pt x="81956" y="76247"/>
                  <a:pt x="83847" y="76282"/>
                </a:cubicBezTo>
                <a:cubicBezTo>
                  <a:pt x="84498" y="76291"/>
                  <a:pt x="85203" y="76298"/>
                  <a:pt x="85952" y="76298"/>
                </a:cubicBezTo>
                <a:cubicBezTo>
                  <a:pt x="87934" y="76298"/>
                  <a:pt x="90221" y="76250"/>
                  <a:pt x="92617" y="76075"/>
                </a:cubicBezTo>
                <a:cubicBezTo>
                  <a:pt x="94131" y="75972"/>
                  <a:pt x="95678" y="75835"/>
                  <a:pt x="97226" y="75663"/>
                </a:cubicBezTo>
                <a:cubicBezTo>
                  <a:pt x="97914" y="75594"/>
                  <a:pt x="98601" y="75491"/>
                  <a:pt x="99289" y="75388"/>
                </a:cubicBezTo>
                <a:cubicBezTo>
                  <a:pt x="99874" y="75284"/>
                  <a:pt x="100493" y="75181"/>
                  <a:pt x="101078" y="75078"/>
                </a:cubicBezTo>
                <a:lnTo>
                  <a:pt x="101146" y="75078"/>
                </a:lnTo>
                <a:cubicBezTo>
                  <a:pt x="101972" y="74941"/>
                  <a:pt x="102797" y="74769"/>
                  <a:pt x="103588" y="74562"/>
                </a:cubicBezTo>
                <a:cubicBezTo>
                  <a:pt x="105273" y="74184"/>
                  <a:pt x="106924" y="73634"/>
                  <a:pt x="108541" y="72946"/>
                </a:cubicBezTo>
                <a:lnTo>
                  <a:pt x="108816" y="72843"/>
                </a:lnTo>
                <a:lnTo>
                  <a:pt x="109194" y="72636"/>
                </a:lnTo>
                <a:lnTo>
                  <a:pt x="109263" y="72602"/>
                </a:lnTo>
                <a:cubicBezTo>
                  <a:pt x="109366" y="72568"/>
                  <a:pt x="109469" y="72533"/>
                  <a:pt x="109538" y="72464"/>
                </a:cubicBezTo>
                <a:lnTo>
                  <a:pt x="109848" y="72327"/>
                </a:lnTo>
                <a:lnTo>
                  <a:pt x="109951" y="72258"/>
                </a:lnTo>
                <a:cubicBezTo>
                  <a:pt x="110191" y="72155"/>
                  <a:pt x="110363" y="72017"/>
                  <a:pt x="110639" y="71880"/>
                </a:cubicBezTo>
                <a:cubicBezTo>
                  <a:pt x="110914" y="71708"/>
                  <a:pt x="111154" y="71536"/>
                  <a:pt x="111395" y="71364"/>
                </a:cubicBezTo>
                <a:lnTo>
                  <a:pt x="111430" y="71329"/>
                </a:lnTo>
                <a:cubicBezTo>
                  <a:pt x="111670" y="71157"/>
                  <a:pt x="111911" y="70985"/>
                  <a:pt x="112117" y="70814"/>
                </a:cubicBezTo>
                <a:cubicBezTo>
                  <a:pt x="112427" y="70538"/>
                  <a:pt x="112702" y="70263"/>
                  <a:pt x="112977" y="69988"/>
                </a:cubicBezTo>
                <a:cubicBezTo>
                  <a:pt x="113734" y="69163"/>
                  <a:pt x="114284" y="68165"/>
                  <a:pt x="114594" y="67099"/>
                </a:cubicBezTo>
                <a:cubicBezTo>
                  <a:pt x="114731" y="66652"/>
                  <a:pt x="114800" y="66205"/>
                  <a:pt x="114834" y="65724"/>
                </a:cubicBezTo>
                <a:cubicBezTo>
                  <a:pt x="114834" y="65276"/>
                  <a:pt x="114800" y="64795"/>
                  <a:pt x="114731" y="64348"/>
                </a:cubicBezTo>
                <a:cubicBezTo>
                  <a:pt x="114662" y="63798"/>
                  <a:pt x="114525" y="63247"/>
                  <a:pt x="114353" y="62697"/>
                </a:cubicBezTo>
                <a:cubicBezTo>
                  <a:pt x="114112" y="61872"/>
                  <a:pt x="113768" y="61081"/>
                  <a:pt x="113356" y="60290"/>
                </a:cubicBezTo>
                <a:cubicBezTo>
                  <a:pt x="112771" y="59155"/>
                  <a:pt x="112049" y="58054"/>
                  <a:pt x="111258" y="56988"/>
                </a:cubicBezTo>
                <a:cubicBezTo>
                  <a:pt x="110639" y="56163"/>
                  <a:pt x="110020" y="55372"/>
                  <a:pt x="109366" y="54649"/>
                </a:cubicBezTo>
                <a:cubicBezTo>
                  <a:pt x="108472" y="53583"/>
                  <a:pt x="107475" y="52586"/>
                  <a:pt x="106408" y="51657"/>
                </a:cubicBezTo>
                <a:cubicBezTo>
                  <a:pt x="105377" y="50729"/>
                  <a:pt x="104276" y="49869"/>
                  <a:pt x="103072" y="49147"/>
                </a:cubicBezTo>
                <a:cubicBezTo>
                  <a:pt x="101972" y="48424"/>
                  <a:pt x="100768" y="47840"/>
                  <a:pt x="99564" y="47358"/>
                </a:cubicBezTo>
                <a:cubicBezTo>
                  <a:pt x="99186" y="47186"/>
                  <a:pt x="98808" y="47049"/>
                  <a:pt x="98429" y="46946"/>
                </a:cubicBezTo>
                <a:cubicBezTo>
                  <a:pt x="97948" y="46774"/>
                  <a:pt x="97467" y="46636"/>
                  <a:pt x="96985" y="46533"/>
                </a:cubicBezTo>
                <a:cubicBezTo>
                  <a:pt x="96882" y="46498"/>
                  <a:pt x="96779" y="46464"/>
                  <a:pt x="96676" y="46430"/>
                </a:cubicBezTo>
                <a:cubicBezTo>
                  <a:pt x="95275" y="46145"/>
                  <a:pt x="93857" y="45991"/>
                  <a:pt x="92446" y="45991"/>
                </a:cubicBezTo>
                <a:cubicBezTo>
                  <a:pt x="91813" y="45991"/>
                  <a:pt x="91182" y="46022"/>
                  <a:pt x="90554" y="46086"/>
                </a:cubicBezTo>
                <a:cubicBezTo>
                  <a:pt x="90485" y="45364"/>
                  <a:pt x="90451" y="44676"/>
                  <a:pt x="90347" y="44022"/>
                </a:cubicBezTo>
                <a:cubicBezTo>
                  <a:pt x="90347" y="43816"/>
                  <a:pt x="90313" y="43610"/>
                  <a:pt x="90279" y="43403"/>
                </a:cubicBezTo>
                <a:cubicBezTo>
                  <a:pt x="90244" y="43334"/>
                  <a:pt x="90244" y="43231"/>
                  <a:pt x="90244" y="43162"/>
                </a:cubicBezTo>
                <a:cubicBezTo>
                  <a:pt x="90175" y="42750"/>
                  <a:pt x="90107" y="42406"/>
                  <a:pt x="90038" y="41959"/>
                </a:cubicBezTo>
                <a:cubicBezTo>
                  <a:pt x="89935" y="41477"/>
                  <a:pt x="89832" y="41065"/>
                  <a:pt x="89728" y="40617"/>
                </a:cubicBezTo>
                <a:lnTo>
                  <a:pt x="89728" y="40583"/>
                </a:lnTo>
                <a:cubicBezTo>
                  <a:pt x="89350" y="38932"/>
                  <a:pt x="88731" y="37350"/>
                  <a:pt x="87940" y="35837"/>
                </a:cubicBezTo>
                <a:cubicBezTo>
                  <a:pt x="87802" y="35596"/>
                  <a:pt x="87665" y="35355"/>
                  <a:pt x="87527" y="35115"/>
                </a:cubicBezTo>
                <a:cubicBezTo>
                  <a:pt x="87149" y="34392"/>
                  <a:pt x="86702" y="33739"/>
                  <a:pt x="86220" y="33086"/>
                </a:cubicBezTo>
                <a:cubicBezTo>
                  <a:pt x="85980" y="32742"/>
                  <a:pt x="85739" y="32432"/>
                  <a:pt x="85464" y="32157"/>
                </a:cubicBezTo>
                <a:lnTo>
                  <a:pt x="85395" y="32054"/>
                </a:lnTo>
                <a:cubicBezTo>
                  <a:pt x="85257" y="31882"/>
                  <a:pt x="85120" y="31710"/>
                  <a:pt x="84982" y="31538"/>
                </a:cubicBezTo>
                <a:cubicBezTo>
                  <a:pt x="84260" y="30781"/>
                  <a:pt x="83538" y="30059"/>
                  <a:pt x="82712" y="29406"/>
                </a:cubicBezTo>
                <a:cubicBezTo>
                  <a:pt x="82197" y="28959"/>
                  <a:pt x="81646" y="28511"/>
                  <a:pt x="81062" y="28099"/>
                </a:cubicBezTo>
                <a:cubicBezTo>
                  <a:pt x="80236" y="27548"/>
                  <a:pt x="79376" y="27033"/>
                  <a:pt x="78517" y="26551"/>
                </a:cubicBezTo>
                <a:cubicBezTo>
                  <a:pt x="76625" y="25519"/>
                  <a:pt x="74630" y="24728"/>
                  <a:pt x="72601" y="24109"/>
                </a:cubicBezTo>
                <a:cubicBezTo>
                  <a:pt x="72429" y="24075"/>
                  <a:pt x="72257" y="24006"/>
                  <a:pt x="72085" y="23972"/>
                </a:cubicBezTo>
                <a:cubicBezTo>
                  <a:pt x="71157" y="23731"/>
                  <a:pt x="70194" y="23490"/>
                  <a:pt x="69265" y="23318"/>
                </a:cubicBezTo>
                <a:cubicBezTo>
                  <a:pt x="68887" y="23249"/>
                  <a:pt x="68474" y="23181"/>
                  <a:pt x="68096" y="23112"/>
                </a:cubicBezTo>
                <a:cubicBezTo>
                  <a:pt x="66755" y="22906"/>
                  <a:pt x="65448" y="22768"/>
                  <a:pt x="64106" y="22734"/>
                </a:cubicBezTo>
                <a:cubicBezTo>
                  <a:pt x="63728" y="22699"/>
                  <a:pt x="63315" y="22699"/>
                  <a:pt x="62937" y="22699"/>
                </a:cubicBezTo>
                <a:lnTo>
                  <a:pt x="61011" y="22699"/>
                </a:lnTo>
                <a:cubicBezTo>
                  <a:pt x="61114" y="22596"/>
                  <a:pt x="61252" y="22458"/>
                  <a:pt x="61355" y="22355"/>
                </a:cubicBezTo>
                <a:cubicBezTo>
                  <a:pt x="62215" y="21496"/>
                  <a:pt x="63006" y="20601"/>
                  <a:pt x="63762" y="19673"/>
                </a:cubicBezTo>
                <a:cubicBezTo>
                  <a:pt x="64244" y="19019"/>
                  <a:pt x="64691" y="18366"/>
                  <a:pt x="65138" y="17712"/>
                </a:cubicBezTo>
                <a:cubicBezTo>
                  <a:pt x="65895" y="16474"/>
                  <a:pt x="66548" y="15167"/>
                  <a:pt x="66995" y="13792"/>
                </a:cubicBezTo>
                <a:cubicBezTo>
                  <a:pt x="67064" y="13689"/>
                  <a:pt x="67099" y="13551"/>
                  <a:pt x="67133" y="13413"/>
                </a:cubicBezTo>
                <a:cubicBezTo>
                  <a:pt x="67614" y="11900"/>
                  <a:pt x="67718" y="10318"/>
                  <a:pt x="67408" y="8805"/>
                </a:cubicBezTo>
                <a:cubicBezTo>
                  <a:pt x="67374" y="8530"/>
                  <a:pt x="67305" y="8289"/>
                  <a:pt x="67202" y="8014"/>
                </a:cubicBezTo>
                <a:cubicBezTo>
                  <a:pt x="67064" y="7636"/>
                  <a:pt x="66892" y="7257"/>
                  <a:pt x="66651" y="6913"/>
                </a:cubicBezTo>
                <a:cubicBezTo>
                  <a:pt x="66239" y="6191"/>
                  <a:pt x="65723" y="5572"/>
                  <a:pt x="65104" y="5056"/>
                </a:cubicBezTo>
                <a:cubicBezTo>
                  <a:pt x="64485" y="4540"/>
                  <a:pt x="63797" y="4093"/>
                  <a:pt x="63075" y="3749"/>
                </a:cubicBezTo>
                <a:cubicBezTo>
                  <a:pt x="61940" y="3165"/>
                  <a:pt x="60667" y="2855"/>
                  <a:pt x="59395" y="2855"/>
                </a:cubicBezTo>
                <a:cubicBezTo>
                  <a:pt x="58707" y="2855"/>
                  <a:pt x="58019" y="2924"/>
                  <a:pt x="57366" y="3061"/>
                </a:cubicBezTo>
                <a:cubicBezTo>
                  <a:pt x="56987" y="3165"/>
                  <a:pt x="56609" y="3268"/>
                  <a:pt x="56231" y="3405"/>
                </a:cubicBezTo>
                <a:cubicBezTo>
                  <a:pt x="56024" y="3474"/>
                  <a:pt x="55818" y="3543"/>
                  <a:pt x="55612" y="3646"/>
                </a:cubicBezTo>
                <a:cubicBezTo>
                  <a:pt x="51347" y="5366"/>
                  <a:pt x="47495" y="9699"/>
                  <a:pt x="45157" y="13345"/>
                </a:cubicBezTo>
                <a:cubicBezTo>
                  <a:pt x="45466" y="6810"/>
                  <a:pt x="42405" y="620"/>
                  <a:pt x="36008" y="35"/>
                </a:cubicBezTo>
                <a:cubicBezTo>
                  <a:pt x="35699" y="12"/>
                  <a:pt x="35389" y="1"/>
                  <a:pt x="35080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9" name="Google Shape;2929;p32"/>
          <p:cNvGrpSpPr/>
          <p:nvPr/>
        </p:nvGrpSpPr>
        <p:grpSpPr>
          <a:xfrm>
            <a:off x="6086053" y="761990"/>
            <a:ext cx="1534915" cy="3338383"/>
            <a:chOff x="7962980" y="229156"/>
            <a:chExt cx="1745412" cy="3796637"/>
          </a:xfrm>
        </p:grpSpPr>
        <p:sp>
          <p:nvSpPr>
            <p:cNvPr id="2930" name="Google Shape;2930;p32"/>
            <p:cNvSpPr/>
            <p:nvPr/>
          </p:nvSpPr>
          <p:spPr>
            <a:xfrm>
              <a:off x="7962980" y="2612752"/>
              <a:ext cx="1745412" cy="1413016"/>
            </a:xfrm>
            <a:custGeom>
              <a:avLst/>
              <a:gdLst/>
              <a:ahLst/>
              <a:cxnLst/>
              <a:rect l="l" t="t" r="r" b="b"/>
              <a:pathLst>
                <a:path w="53954" h="43679" extrusionOk="0">
                  <a:moveTo>
                    <a:pt x="1" y="0"/>
                  </a:moveTo>
                  <a:lnTo>
                    <a:pt x="1" y="43679"/>
                  </a:lnTo>
                  <a:lnTo>
                    <a:pt x="53953" y="43679"/>
                  </a:lnTo>
                  <a:lnTo>
                    <a:pt x="539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7962980" y="1030557"/>
              <a:ext cx="1741465" cy="2995157"/>
            </a:xfrm>
            <a:custGeom>
              <a:avLst/>
              <a:gdLst/>
              <a:ahLst/>
              <a:cxnLst/>
              <a:rect l="l" t="t" r="r" b="b"/>
              <a:pathLst>
                <a:path w="53832" h="92586" extrusionOk="0">
                  <a:moveTo>
                    <a:pt x="1" y="1"/>
                  </a:moveTo>
                  <a:lnTo>
                    <a:pt x="1" y="92586"/>
                  </a:lnTo>
                  <a:lnTo>
                    <a:pt x="53832" y="92586"/>
                  </a:lnTo>
                  <a:lnTo>
                    <a:pt x="53832" y="1"/>
                  </a:lnTo>
                  <a:close/>
                </a:path>
              </a:pathLst>
            </a:custGeom>
            <a:solidFill>
              <a:srgbClr val="F0B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9327871" y="2477039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9475360" y="2537018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9375072" y="2537018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9528448" y="2477039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9428160" y="2598000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9428160" y="2477039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8148837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1" y="1"/>
                  </a:moveTo>
                  <a:lnTo>
                    <a:pt x="1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8142949" y="1030557"/>
              <a:ext cx="11840" cy="2995157"/>
            </a:xfrm>
            <a:custGeom>
              <a:avLst/>
              <a:gdLst/>
              <a:ahLst/>
              <a:cxnLst/>
              <a:rect l="l" t="t" r="r" b="b"/>
              <a:pathLst>
                <a:path w="366" h="92586" extrusionOk="0">
                  <a:moveTo>
                    <a:pt x="0" y="1"/>
                  </a:moveTo>
                  <a:lnTo>
                    <a:pt x="0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8222597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0" y="1"/>
                  </a:moveTo>
                  <a:lnTo>
                    <a:pt x="0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8216709" y="1030557"/>
              <a:ext cx="11808" cy="2995157"/>
            </a:xfrm>
            <a:custGeom>
              <a:avLst/>
              <a:gdLst/>
              <a:ahLst/>
              <a:cxnLst/>
              <a:rect l="l" t="t" r="r" b="b"/>
              <a:pathLst>
                <a:path w="365" h="92586" extrusionOk="0">
                  <a:moveTo>
                    <a:pt x="0" y="1"/>
                  </a:moveTo>
                  <a:lnTo>
                    <a:pt x="0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8296357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0" y="1"/>
                  </a:moveTo>
                  <a:lnTo>
                    <a:pt x="0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8290437" y="1030557"/>
              <a:ext cx="11840" cy="2995157"/>
            </a:xfrm>
            <a:custGeom>
              <a:avLst/>
              <a:gdLst/>
              <a:ahLst/>
              <a:cxnLst/>
              <a:rect l="l" t="t" r="r" b="b"/>
              <a:pathLst>
                <a:path w="366" h="92586" extrusionOk="0">
                  <a:moveTo>
                    <a:pt x="1" y="1"/>
                  </a:moveTo>
                  <a:lnTo>
                    <a:pt x="1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8370086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1" y="1"/>
                  </a:moveTo>
                  <a:lnTo>
                    <a:pt x="1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8364198" y="1030557"/>
              <a:ext cx="11840" cy="2995157"/>
            </a:xfrm>
            <a:custGeom>
              <a:avLst/>
              <a:gdLst/>
              <a:ahLst/>
              <a:cxnLst/>
              <a:rect l="l" t="t" r="r" b="b"/>
              <a:pathLst>
                <a:path w="366" h="92586" extrusionOk="0">
                  <a:moveTo>
                    <a:pt x="0" y="1"/>
                  </a:moveTo>
                  <a:lnTo>
                    <a:pt x="0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8443846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0" y="1"/>
                  </a:moveTo>
                  <a:lnTo>
                    <a:pt x="0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8437958" y="1030557"/>
              <a:ext cx="11808" cy="2995157"/>
            </a:xfrm>
            <a:custGeom>
              <a:avLst/>
              <a:gdLst/>
              <a:ahLst/>
              <a:cxnLst/>
              <a:rect l="l" t="t" r="r" b="b"/>
              <a:pathLst>
                <a:path w="365" h="92586" extrusionOk="0">
                  <a:moveTo>
                    <a:pt x="0" y="1"/>
                  </a:moveTo>
                  <a:lnTo>
                    <a:pt x="0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8517606" y="1030557"/>
              <a:ext cx="32" cy="2995157"/>
            </a:xfrm>
            <a:custGeom>
              <a:avLst/>
              <a:gdLst/>
              <a:ahLst/>
              <a:cxnLst/>
              <a:rect l="l" t="t" r="r" b="b"/>
              <a:pathLst>
                <a:path w="1" h="92586" extrusionOk="0">
                  <a:moveTo>
                    <a:pt x="0" y="1"/>
                  </a:moveTo>
                  <a:lnTo>
                    <a:pt x="0" y="9258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8511686" y="1030557"/>
              <a:ext cx="11840" cy="2995157"/>
            </a:xfrm>
            <a:custGeom>
              <a:avLst/>
              <a:gdLst/>
              <a:ahLst/>
              <a:cxnLst/>
              <a:rect l="l" t="t" r="r" b="b"/>
              <a:pathLst>
                <a:path w="366" h="92586" extrusionOk="0">
                  <a:moveTo>
                    <a:pt x="1" y="1"/>
                  </a:moveTo>
                  <a:lnTo>
                    <a:pt x="1" y="92586"/>
                  </a:lnTo>
                  <a:lnTo>
                    <a:pt x="365" y="92586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8317968" y="2715014"/>
              <a:ext cx="367787" cy="511324"/>
            </a:xfrm>
            <a:custGeom>
              <a:avLst/>
              <a:gdLst/>
              <a:ahLst/>
              <a:cxnLst/>
              <a:rect l="l" t="t" r="r" b="b"/>
              <a:pathLst>
                <a:path w="11369" h="15806" extrusionOk="0">
                  <a:moveTo>
                    <a:pt x="1" y="0"/>
                  </a:moveTo>
                  <a:lnTo>
                    <a:pt x="1" y="15806"/>
                  </a:lnTo>
                  <a:lnTo>
                    <a:pt x="11369" y="15806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8317968" y="2731707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5533" y="1"/>
                  </a:moveTo>
                  <a:lnTo>
                    <a:pt x="1" y="183"/>
                  </a:lnTo>
                  <a:lnTo>
                    <a:pt x="1" y="7144"/>
                  </a:lnTo>
                  <a:cubicBezTo>
                    <a:pt x="6232" y="5837"/>
                    <a:pt x="5533" y="1"/>
                    <a:pt x="5533" y="1"/>
                  </a:cubicBezTo>
                  <a:close/>
                  <a:moveTo>
                    <a:pt x="1" y="7144"/>
                  </a:moveTo>
                  <a:lnTo>
                    <a:pt x="1" y="14712"/>
                  </a:lnTo>
                  <a:lnTo>
                    <a:pt x="1825" y="14712"/>
                  </a:lnTo>
                  <a:lnTo>
                    <a:pt x="1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8485158" y="2731707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730" y="1"/>
                  </a:moveTo>
                  <a:cubicBezTo>
                    <a:pt x="730" y="1"/>
                    <a:pt x="0" y="5837"/>
                    <a:pt x="6231" y="7144"/>
                  </a:cubicBezTo>
                  <a:lnTo>
                    <a:pt x="6231" y="183"/>
                  </a:lnTo>
                  <a:lnTo>
                    <a:pt x="730" y="1"/>
                  </a:lnTo>
                  <a:close/>
                  <a:moveTo>
                    <a:pt x="6231" y="7144"/>
                  </a:moveTo>
                  <a:lnTo>
                    <a:pt x="4407" y="14712"/>
                  </a:lnTo>
                  <a:lnTo>
                    <a:pt x="6231" y="14712"/>
                  </a:lnTo>
                  <a:lnTo>
                    <a:pt x="6231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8317968" y="2715014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0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8480241" y="2738598"/>
              <a:ext cx="50175" cy="450377"/>
            </a:xfrm>
            <a:custGeom>
              <a:avLst/>
              <a:gdLst/>
              <a:ahLst/>
              <a:cxnLst/>
              <a:rect l="l" t="t" r="r" b="b"/>
              <a:pathLst>
                <a:path w="1551" h="13922" extrusionOk="0">
                  <a:moveTo>
                    <a:pt x="0" y="1"/>
                  </a:moveTo>
                  <a:lnTo>
                    <a:pt x="0" y="13922"/>
                  </a:lnTo>
                  <a:lnTo>
                    <a:pt x="1550" y="13922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8980744" y="2715014"/>
              <a:ext cx="367787" cy="511324"/>
            </a:xfrm>
            <a:custGeom>
              <a:avLst/>
              <a:gdLst/>
              <a:ahLst/>
              <a:cxnLst/>
              <a:rect l="l" t="t" r="r" b="b"/>
              <a:pathLst>
                <a:path w="11369" h="15806" extrusionOk="0">
                  <a:moveTo>
                    <a:pt x="0" y="0"/>
                  </a:moveTo>
                  <a:lnTo>
                    <a:pt x="0" y="15806"/>
                  </a:lnTo>
                  <a:lnTo>
                    <a:pt x="11368" y="15806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8980744" y="2731707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5502" y="1"/>
                  </a:moveTo>
                  <a:lnTo>
                    <a:pt x="0" y="183"/>
                  </a:lnTo>
                  <a:lnTo>
                    <a:pt x="0" y="7144"/>
                  </a:lnTo>
                  <a:cubicBezTo>
                    <a:pt x="6232" y="5837"/>
                    <a:pt x="5502" y="1"/>
                    <a:pt x="5502" y="1"/>
                  </a:cubicBezTo>
                  <a:close/>
                  <a:moveTo>
                    <a:pt x="0" y="7144"/>
                  </a:moveTo>
                  <a:lnTo>
                    <a:pt x="0" y="14712"/>
                  </a:lnTo>
                  <a:lnTo>
                    <a:pt x="1824" y="14712"/>
                  </a:lnTo>
                  <a:lnTo>
                    <a:pt x="0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9147902" y="2731707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730" y="1"/>
                  </a:moveTo>
                  <a:cubicBezTo>
                    <a:pt x="730" y="1"/>
                    <a:pt x="1" y="5837"/>
                    <a:pt x="6232" y="7144"/>
                  </a:cubicBezTo>
                  <a:lnTo>
                    <a:pt x="6232" y="183"/>
                  </a:lnTo>
                  <a:lnTo>
                    <a:pt x="730" y="1"/>
                  </a:lnTo>
                  <a:close/>
                  <a:moveTo>
                    <a:pt x="6232" y="7144"/>
                  </a:moveTo>
                  <a:lnTo>
                    <a:pt x="4408" y="14712"/>
                  </a:lnTo>
                  <a:lnTo>
                    <a:pt x="6232" y="14712"/>
                  </a:lnTo>
                  <a:lnTo>
                    <a:pt x="6232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8980744" y="2715014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0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9142015" y="2738598"/>
              <a:ext cx="50175" cy="449406"/>
            </a:xfrm>
            <a:custGeom>
              <a:avLst/>
              <a:gdLst/>
              <a:ahLst/>
              <a:cxnLst/>
              <a:rect l="l" t="t" r="r" b="b"/>
              <a:pathLst>
                <a:path w="1551" h="13892" extrusionOk="0">
                  <a:moveTo>
                    <a:pt x="0" y="1"/>
                  </a:moveTo>
                  <a:lnTo>
                    <a:pt x="0" y="13892"/>
                  </a:lnTo>
                  <a:lnTo>
                    <a:pt x="1551" y="13892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8200954" y="1233140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8000345" y="1233140"/>
              <a:ext cx="92489" cy="54089"/>
            </a:xfrm>
            <a:custGeom>
              <a:avLst/>
              <a:gdLst/>
              <a:ahLst/>
              <a:cxnLst/>
              <a:rect l="l" t="t" r="r" b="b"/>
              <a:pathLst>
                <a:path w="285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58" y="1672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8100666" y="1233140"/>
              <a:ext cx="93427" cy="54089"/>
            </a:xfrm>
            <a:custGeom>
              <a:avLst/>
              <a:gdLst/>
              <a:ahLst/>
              <a:cxnLst/>
              <a:rect l="l" t="t" r="r" b="b"/>
              <a:pathLst>
                <a:path w="2888" h="1672" extrusionOk="0">
                  <a:moveTo>
                    <a:pt x="0" y="0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8877480" y="1934253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9" y="1672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8729991" y="1873271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8829309" y="1873271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8675900" y="1934253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8777191" y="1813292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8777191" y="1934253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9577622" y="1233140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9377013" y="1233140"/>
              <a:ext cx="92489" cy="54089"/>
            </a:xfrm>
            <a:custGeom>
              <a:avLst/>
              <a:gdLst/>
              <a:ahLst/>
              <a:cxnLst/>
              <a:rect l="l" t="t" r="r" b="b"/>
              <a:pathLst>
                <a:path w="285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58" y="1672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9477333" y="1233140"/>
              <a:ext cx="93427" cy="54089"/>
            </a:xfrm>
            <a:custGeom>
              <a:avLst/>
              <a:gdLst/>
              <a:ahLst/>
              <a:cxnLst/>
              <a:rect l="l" t="t" r="r" b="b"/>
              <a:pathLst>
                <a:path w="2888" h="1672" extrusionOk="0">
                  <a:moveTo>
                    <a:pt x="0" y="0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9278698" y="1714945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9426186" y="1774956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9325898" y="1774956"/>
              <a:ext cx="93427" cy="54089"/>
            </a:xfrm>
            <a:custGeom>
              <a:avLst/>
              <a:gdLst/>
              <a:ahLst/>
              <a:cxnLst/>
              <a:rect l="l" t="t" r="r" b="b"/>
              <a:pathLst>
                <a:path w="2888" h="1672" extrusionOk="0">
                  <a:moveTo>
                    <a:pt x="0" y="0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9479307" y="1714945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9378986" y="1834935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9378986" y="1714945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8049519" y="2292185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1" y="0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8197040" y="2353135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8096719" y="2353135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2"/>
                  </a:lnTo>
                  <a:lnTo>
                    <a:pt x="2888" y="1672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8250128" y="2292185"/>
              <a:ext cx="93459" cy="54089"/>
            </a:xfrm>
            <a:custGeom>
              <a:avLst/>
              <a:gdLst/>
              <a:ahLst/>
              <a:cxnLst/>
              <a:rect l="l" t="t" r="r" b="b"/>
              <a:pathLst>
                <a:path w="2889" h="1672" extrusionOk="0">
                  <a:moveTo>
                    <a:pt x="0" y="0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8149839" y="2413114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8149839" y="2292185"/>
              <a:ext cx="93427" cy="54089"/>
            </a:xfrm>
            <a:custGeom>
              <a:avLst/>
              <a:gdLst/>
              <a:ahLst/>
              <a:cxnLst/>
              <a:rect l="l" t="t" r="r" b="b"/>
              <a:pathLst>
                <a:path w="2888" h="1672" extrusionOk="0">
                  <a:moveTo>
                    <a:pt x="0" y="0"/>
                  </a:moveTo>
                  <a:lnTo>
                    <a:pt x="0" y="1672"/>
                  </a:lnTo>
                  <a:lnTo>
                    <a:pt x="2888" y="1672"/>
                  </a:lnTo>
                  <a:lnTo>
                    <a:pt x="2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8317968" y="1336372"/>
              <a:ext cx="367787" cy="511356"/>
            </a:xfrm>
            <a:custGeom>
              <a:avLst/>
              <a:gdLst/>
              <a:ahLst/>
              <a:cxnLst/>
              <a:rect l="l" t="t" r="r" b="b"/>
              <a:pathLst>
                <a:path w="11369" h="15807" extrusionOk="0">
                  <a:moveTo>
                    <a:pt x="1" y="1"/>
                  </a:moveTo>
                  <a:lnTo>
                    <a:pt x="1" y="15806"/>
                  </a:lnTo>
                  <a:lnTo>
                    <a:pt x="11369" y="15806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8317968" y="1352095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5533" y="1"/>
                  </a:moveTo>
                  <a:lnTo>
                    <a:pt x="1" y="214"/>
                  </a:lnTo>
                  <a:lnTo>
                    <a:pt x="1" y="7144"/>
                  </a:lnTo>
                  <a:cubicBezTo>
                    <a:pt x="6232" y="5867"/>
                    <a:pt x="5533" y="1"/>
                    <a:pt x="5533" y="1"/>
                  </a:cubicBezTo>
                  <a:close/>
                  <a:moveTo>
                    <a:pt x="1" y="7144"/>
                  </a:moveTo>
                  <a:lnTo>
                    <a:pt x="1" y="14712"/>
                  </a:lnTo>
                  <a:lnTo>
                    <a:pt x="1825" y="14712"/>
                  </a:lnTo>
                  <a:lnTo>
                    <a:pt x="1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8485158" y="1352095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730" y="1"/>
                  </a:moveTo>
                  <a:cubicBezTo>
                    <a:pt x="730" y="1"/>
                    <a:pt x="0" y="5867"/>
                    <a:pt x="6231" y="7144"/>
                  </a:cubicBezTo>
                  <a:lnTo>
                    <a:pt x="6231" y="214"/>
                  </a:lnTo>
                  <a:lnTo>
                    <a:pt x="730" y="1"/>
                  </a:lnTo>
                  <a:close/>
                  <a:moveTo>
                    <a:pt x="6231" y="7144"/>
                  </a:moveTo>
                  <a:lnTo>
                    <a:pt x="4407" y="14712"/>
                  </a:lnTo>
                  <a:lnTo>
                    <a:pt x="6231" y="14712"/>
                  </a:lnTo>
                  <a:lnTo>
                    <a:pt x="6231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8317968" y="1336372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1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8317968" y="1558624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1" y="0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8479238" y="1359989"/>
              <a:ext cx="51178" cy="449374"/>
            </a:xfrm>
            <a:custGeom>
              <a:avLst/>
              <a:gdLst/>
              <a:ahLst/>
              <a:cxnLst/>
              <a:rect l="l" t="t" r="r" b="b"/>
              <a:pathLst>
                <a:path w="1582" h="13891" extrusionOk="0">
                  <a:moveTo>
                    <a:pt x="1" y="0"/>
                  </a:moveTo>
                  <a:lnTo>
                    <a:pt x="1" y="13891"/>
                  </a:lnTo>
                  <a:lnTo>
                    <a:pt x="1581" y="13891"/>
                  </a:lnTo>
                  <a:lnTo>
                    <a:pt x="15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8317968" y="1803457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1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8317968" y="2025677"/>
              <a:ext cx="367787" cy="511356"/>
            </a:xfrm>
            <a:custGeom>
              <a:avLst/>
              <a:gdLst/>
              <a:ahLst/>
              <a:cxnLst/>
              <a:rect l="l" t="t" r="r" b="b"/>
              <a:pathLst>
                <a:path w="11369" h="15807" extrusionOk="0">
                  <a:moveTo>
                    <a:pt x="1" y="1"/>
                  </a:moveTo>
                  <a:lnTo>
                    <a:pt x="1" y="15807"/>
                  </a:lnTo>
                  <a:lnTo>
                    <a:pt x="11369" y="15807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2"/>
            <p:cNvSpPr/>
            <p:nvPr/>
          </p:nvSpPr>
          <p:spPr>
            <a:xfrm>
              <a:off x="8317968" y="2042402"/>
              <a:ext cx="201605" cy="474963"/>
            </a:xfrm>
            <a:custGeom>
              <a:avLst/>
              <a:gdLst/>
              <a:ahLst/>
              <a:cxnLst/>
              <a:rect l="l" t="t" r="r" b="b"/>
              <a:pathLst>
                <a:path w="6232" h="14682" extrusionOk="0">
                  <a:moveTo>
                    <a:pt x="5533" y="1"/>
                  </a:moveTo>
                  <a:lnTo>
                    <a:pt x="1" y="183"/>
                  </a:lnTo>
                  <a:lnTo>
                    <a:pt x="1" y="7113"/>
                  </a:lnTo>
                  <a:cubicBezTo>
                    <a:pt x="6232" y="5837"/>
                    <a:pt x="5533" y="1"/>
                    <a:pt x="5533" y="1"/>
                  </a:cubicBezTo>
                  <a:close/>
                  <a:moveTo>
                    <a:pt x="1" y="7113"/>
                  </a:moveTo>
                  <a:lnTo>
                    <a:pt x="1" y="14682"/>
                  </a:lnTo>
                  <a:lnTo>
                    <a:pt x="1825" y="14682"/>
                  </a:lnTo>
                  <a:lnTo>
                    <a:pt x="1" y="7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2"/>
            <p:cNvSpPr/>
            <p:nvPr/>
          </p:nvSpPr>
          <p:spPr>
            <a:xfrm>
              <a:off x="8485158" y="2042402"/>
              <a:ext cx="201605" cy="474963"/>
            </a:xfrm>
            <a:custGeom>
              <a:avLst/>
              <a:gdLst/>
              <a:ahLst/>
              <a:cxnLst/>
              <a:rect l="l" t="t" r="r" b="b"/>
              <a:pathLst>
                <a:path w="6232" h="14682" extrusionOk="0">
                  <a:moveTo>
                    <a:pt x="730" y="1"/>
                  </a:moveTo>
                  <a:cubicBezTo>
                    <a:pt x="730" y="1"/>
                    <a:pt x="0" y="5837"/>
                    <a:pt x="6231" y="7113"/>
                  </a:cubicBezTo>
                  <a:lnTo>
                    <a:pt x="6231" y="183"/>
                  </a:lnTo>
                  <a:lnTo>
                    <a:pt x="730" y="1"/>
                  </a:lnTo>
                  <a:close/>
                  <a:moveTo>
                    <a:pt x="6231" y="7113"/>
                  </a:moveTo>
                  <a:lnTo>
                    <a:pt x="4407" y="14682"/>
                  </a:lnTo>
                  <a:lnTo>
                    <a:pt x="6231" y="14682"/>
                  </a:lnTo>
                  <a:lnTo>
                    <a:pt x="6231" y="7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8317968" y="2025677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1369" y="1369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8317968" y="2247929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0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8480241" y="2049293"/>
              <a:ext cx="50175" cy="449406"/>
            </a:xfrm>
            <a:custGeom>
              <a:avLst/>
              <a:gdLst/>
              <a:ahLst/>
              <a:cxnLst/>
              <a:rect l="l" t="t" r="r" b="b"/>
              <a:pathLst>
                <a:path w="1551" h="13892" extrusionOk="0">
                  <a:moveTo>
                    <a:pt x="0" y="0"/>
                  </a:moveTo>
                  <a:lnTo>
                    <a:pt x="0" y="13891"/>
                  </a:lnTo>
                  <a:lnTo>
                    <a:pt x="1550" y="13891"/>
                  </a:lnTo>
                  <a:lnTo>
                    <a:pt x="15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8317968" y="2492762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1369" y="1369"/>
                  </a:lnTo>
                  <a:lnTo>
                    <a:pt x="113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8980744" y="2025677"/>
              <a:ext cx="367787" cy="511356"/>
            </a:xfrm>
            <a:custGeom>
              <a:avLst/>
              <a:gdLst/>
              <a:ahLst/>
              <a:cxnLst/>
              <a:rect l="l" t="t" r="r" b="b"/>
              <a:pathLst>
                <a:path w="11369" h="15807" extrusionOk="0">
                  <a:moveTo>
                    <a:pt x="0" y="1"/>
                  </a:moveTo>
                  <a:lnTo>
                    <a:pt x="0" y="15807"/>
                  </a:lnTo>
                  <a:lnTo>
                    <a:pt x="11368" y="15807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8980744" y="2042402"/>
              <a:ext cx="201605" cy="474963"/>
            </a:xfrm>
            <a:custGeom>
              <a:avLst/>
              <a:gdLst/>
              <a:ahLst/>
              <a:cxnLst/>
              <a:rect l="l" t="t" r="r" b="b"/>
              <a:pathLst>
                <a:path w="6232" h="14682" extrusionOk="0">
                  <a:moveTo>
                    <a:pt x="5502" y="1"/>
                  </a:moveTo>
                  <a:lnTo>
                    <a:pt x="0" y="183"/>
                  </a:lnTo>
                  <a:lnTo>
                    <a:pt x="0" y="7113"/>
                  </a:lnTo>
                  <a:cubicBezTo>
                    <a:pt x="6232" y="5837"/>
                    <a:pt x="5502" y="1"/>
                    <a:pt x="5502" y="1"/>
                  </a:cubicBezTo>
                  <a:close/>
                  <a:moveTo>
                    <a:pt x="0" y="7113"/>
                  </a:moveTo>
                  <a:lnTo>
                    <a:pt x="0" y="14682"/>
                  </a:lnTo>
                  <a:lnTo>
                    <a:pt x="1824" y="14682"/>
                  </a:lnTo>
                  <a:lnTo>
                    <a:pt x="0" y="7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9147902" y="2042402"/>
              <a:ext cx="201605" cy="474963"/>
            </a:xfrm>
            <a:custGeom>
              <a:avLst/>
              <a:gdLst/>
              <a:ahLst/>
              <a:cxnLst/>
              <a:rect l="l" t="t" r="r" b="b"/>
              <a:pathLst>
                <a:path w="6232" h="14682" extrusionOk="0">
                  <a:moveTo>
                    <a:pt x="730" y="1"/>
                  </a:moveTo>
                  <a:cubicBezTo>
                    <a:pt x="730" y="1"/>
                    <a:pt x="1" y="5837"/>
                    <a:pt x="6232" y="7113"/>
                  </a:cubicBezTo>
                  <a:lnTo>
                    <a:pt x="6232" y="183"/>
                  </a:lnTo>
                  <a:lnTo>
                    <a:pt x="730" y="1"/>
                  </a:lnTo>
                  <a:close/>
                  <a:moveTo>
                    <a:pt x="6232" y="7113"/>
                  </a:moveTo>
                  <a:lnTo>
                    <a:pt x="4408" y="14682"/>
                  </a:lnTo>
                  <a:lnTo>
                    <a:pt x="6232" y="14682"/>
                  </a:lnTo>
                  <a:lnTo>
                    <a:pt x="6232" y="71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8980744" y="2025677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1"/>
                  </a:moveTo>
                  <a:lnTo>
                    <a:pt x="0" y="1369"/>
                  </a:lnTo>
                  <a:lnTo>
                    <a:pt x="11368" y="1369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8980744" y="2247929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0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9142015" y="2049293"/>
              <a:ext cx="50175" cy="449406"/>
            </a:xfrm>
            <a:custGeom>
              <a:avLst/>
              <a:gdLst/>
              <a:ahLst/>
              <a:cxnLst/>
              <a:rect l="l" t="t" r="r" b="b"/>
              <a:pathLst>
                <a:path w="1551" h="13892" extrusionOk="0">
                  <a:moveTo>
                    <a:pt x="0" y="0"/>
                  </a:moveTo>
                  <a:lnTo>
                    <a:pt x="0" y="13891"/>
                  </a:lnTo>
                  <a:lnTo>
                    <a:pt x="1551" y="138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8980744" y="2492762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1"/>
                  </a:moveTo>
                  <a:lnTo>
                    <a:pt x="0" y="1369"/>
                  </a:lnTo>
                  <a:lnTo>
                    <a:pt x="11368" y="1369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8980744" y="1336372"/>
              <a:ext cx="367787" cy="511356"/>
            </a:xfrm>
            <a:custGeom>
              <a:avLst/>
              <a:gdLst/>
              <a:ahLst/>
              <a:cxnLst/>
              <a:rect l="l" t="t" r="r" b="b"/>
              <a:pathLst>
                <a:path w="11369" h="15807" extrusionOk="0">
                  <a:moveTo>
                    <a:pt x="0" y="1"/>
                  </a:moveTo>
                  <a:lnTo>
                    <a:pt x="0" y="15806"/>
                  </a:lnTo>
                  <a:lnTo>
                    <a:pt x="11368" y="15806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8980744" y="1352095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5502" y="1"/>
                  </a:moveTo>
                  <a:lnTo>
                    <a:pt x="0" y="214"/>
                  </a:lnTo>
                  <a:lnTo>
                    <a:pt x="0" y="7144"/>
                  </a:lnTo>
                  <a:cubicBezTo>
                    <a:pt x="6232" y="5867"/>
                    <a:pt x="5502" y="1"/>
                    <a:pt x="5502" y="1"/>
                  </a:cubicBezTo>
                  <a:close/>
                  <a:moveTo>
                    <a:pt x="0" y="7144"/>
                  </a:moveTo>
                  <a:lnTo>
                    <a:pt x="0" y="14712"/>
                  </a:lnTo>
                  <a:lnTo>
                    <a:pt x="1824" y="14712"/>
                  </a:lnTo>
                  <a:lnTo>
                    <a:pt x="0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9147902" y="1352095"/>
              <a:ext cx="201605" cy="475966"/>
            </a:xfrm>
            <a:custGeom>
              <a:avLst/>
              <a:gdLst/>
              <a:ahLst/>
              <a:cxnLst/>
              <a:rect l="l" t="t" r="r" b="b"/>
              <a:pathLst>
                <a:path w="6232" h="14713" extrusionOk="0">
                  <a:moveTo>
                    <a:pt x="730" y="1"/>
                  </a:moveTo>
                  <a:cubicBezTo>
                    <a:pt x="730" y="1"/>
                    <a:pt x="1" y="5867"/>
                    <a:pt x="6232" y="7144"/>
                  </a:cubicBezTo>
                  <a:lnTo>
                    <a:pt x="6232" y="214"/>
                  </a:lnTo>
                  <a:lnTo>
                    <a:pt x="730" y="1"/>
                  </a:lnTo>
                  <a:close/>
                  <a:moveTo>
                    <a:pt x="6232" y="7144"/>
                  </a:moveTo>
                  <a:lnTo>
                    <a:pt x="4408" y="14712"/>
                  </a:lnTo>
                  <a:lnTo>
                    <a:pt x="6232" y="14712"/>
                  </a:lnTo>
                  <a:lnTo>
                    <a:pt x="6232" y="71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8980744" y="1336372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1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2"/>
            <p:cNvSpPr/>
            <p:nvPr/>
          </p:nvSpPr>
          <p:spPr>
            <a:xfrm>
              <a:off x="8980744" y="1558624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0" y="0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2"/>
            <p:cNvSpPr/>
            <p:nvPr/>
          </p:nvSpPr>
          <p:spPr>
            <a:xfrm>
              <a:off x="9142015" y="1359989"/>
              <a:ext cx="50175" cy="449374"/>
            </a:xfrm>
            <a:custGeom>
              <a:avLst/>
              <a:gdLst/>
              <a:ahLst/>
              <a:cxnLst/>
              <a:rect l="l" t="t" r="r" b="b"/>
              <a:pathLst>
                <a:path w="1551" h="13891" extrusionOk="0">
                  <a:moveTo>
                    <a:pt x="0" y="0"/>
                  </a:moveTo>
                  <a:lnTo>
                    <a:pt x="0" y="13891"/>
                  </a:lnTo>
                  <a:lnTo>
                    <a:pt x="1551" y="13891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8980744" y="1803457"/>
              <a:ext cx="367787" cy="44287"/>
            </a:xfrm>
            <a:custGeom>
              <a:avLst/>
              <a:gdLst/>
              <a:ahLst/>
              <a:cxnLst/>
              <a:rect l="l" t="t" r="r" b="b"/>
              <a:pathLst>
                <a:path w="11369" h="1369" extrusionOk="0">
                  <a:moveTo>
                    <a:pt x="0" y="1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8272741" y="695238"/>
              <a:ext cx="378592" cy="341228"/>
            </a:xfrm>
            <a:custGeom>
              <a:avLst/>
              <a:gdLst/>
              <a:ahLst/>
              <a:cxnLst/>
              <a:rect l="l" t="t" r="r" b="b"/>
              <a:pathLst>
                <a:path w="11703" h="10548" extrusionOk="0">
                  <a:moveTo>
                    <a:pt x="10578" y="1"/>
                  </a:moveTo>
                  <a:lnTo>
                    <a:pt x="1" y="10548"/>
                  </a:lnTo>
                  <a:lnTo>
                    <a:pt x="11703" y="10548"/>
                  </a:lnTo>
                  <a:lnTo>
                    <a:pt x="1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8614951" y="695238"/>
              <a:ext cx="811241" cy="344204"/>
            </a:xfrm>
            <a:custGeom>
              <a:avLst/>
              <a:gdLst/>
              <a:ahLst/>
              <a:cxnLst/>
              <a:rect l="l" t="t" r="r" b="b"/>
              <a:pathLst>
                <a:path w="25077" h="10640" extrusionOk="0">
                  <a:moveTo>
                    <a:pt x="0" y="1"/>
                  </a:moveTo>
                  <a:lnTo>
                    <a:pt x="0" y="10639"/>
                  </a:lnTo>
                  <a:lnTo>
                    <a:pt x="25077" y="10639"/>
                  </a:lnTo>
                  <a:lnTo>
                    <a:pt x="250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8317968" y="2938237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1" y="0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8317968" y="3182099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1" y="0"/>
                  </a:moveTo>
                  <a:lnTo>
                    <a:pt x="1" y="1368"/>
                  </a:lnTo>
                  <a:lnTo>
                    <a:pt x="11369" y="1368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8980744" y="2938237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0" y="0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8980744" y="3182099"/>
              <a:ext cx="367787" cy="44255"/>
            </a:xfrm>
            <a:custGeom>
              <a:avLst/>
              <a:gdLst/>
              <a:ahLst/>
              <a:cxnLst/>
              <a:rect l="l" t="t" r="r" b="b"/>
              <a:pathLst>
                <a:path w="11369" h="1368" extrusionOk="0">
                  <a:moveTo>
                    <a:pt x="0" y="0"/>
                  </a:moveTo>
                  <a:lnTo>
                    <a:pt x="0" y="1368"/>
                  </a:lnTo>
                  <a:lnTo>
                    <a:pt x="11368" y="1368"/>
                  </a:lnTo>
                  <a:lnTo>
                    <a:pt x="113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8282576" y="3374814"/>
              <a:ext cx="1094433" cy="650979"/>
            </a:xfrm>
            <a:custGeom>
              <a:avLst/>
              <a:gdLst/>
              <a:ahLst/>
              <a:cxnLst/>
              <a:rect l="l" t="t" r="r" b="b"/>
              <a:pathLst>
                <a:path w="33831" h="20123" extrusionOk="0">
                  <a:moveTo>
                    <a:pt x="1" y="1"/>
                  </a:moveTo>
                  <a:lnTo>
                    <a:pt x="1" y="20123"/>
                  </a:lnTo>
                  <a:lnTo>
                    <a:pt x="33831" y="20123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8282576" y="3423988"/>
              <a:ext cx="1094433" cy="21675"/>
            </a:xfrm>
            <a:custGeom>
              <a:avLst/>
              <a:gdLst/>
              <a:ahLst/>
              <a:cxnLst/>
              <a:rect l="l" t="t" r="r" b="b"/>
              <a:pathLst>
                <a:path w="33831" h="670" extrusionOk="0">
                  <a:moveTo>
                    <a:pt x="1" y="0"/>
                  </a:moveTo>
                  <a:lnTo>
                    <a:pt x="1" y="669"/>
                  </a:lnTo>
                  <a:lnTo>
                    <a:pt x="33831" y="669"/>
                  </a:lnTo>
                  <a:lnTo>
                    <a:pt x="33831" y="0"/>
                  </a:lnTo>
                  <a:close/>
                </a:path>
              </a:pathLst>
            </a:custGeom>
            <a:solidFill>
              <a:srgbClr val="C1D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8282576" y="3534111"/>
              <a:ext cx="1094433" cy="21675"/>
            </a:xfrm>
            <a:custGeom>
              <a:avLst/>
              <a:gdLst/>
              <a:ahLst/>
              <a:cxnLst/>
              <a:rect l="l" t="t" r="r" b="b"/>
              <a:pathLst>
                <a:path w="33831" h="670" extrusionOk="0">
                  <a:moveTo>
                    <a:pt x="1" y="1"/>
                  </a:moveTo>
                  <a:lnTo>
                    <a:pt x="1" y="669"/>
                  </a:lnTo>
                  <a:lnTo>
                    <a:pt x="33831" y="669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8282576" y="3646208"/>
              <a:ext cx="1094433" cy="21675"/>
            </a:xfrm>
            <a:custGeom>
              <a:avLst/>
              <a:gdLst/>
              <a:ahLst/>
              <a:cxnLst/>
              <a:rect l="l" t="t" r="r" b="b"/>
              <a:pathLst>
                <a:path w="33831" h="670" extrusionOk="0">
                  <a:moveTo>
                    <a:pt x="1" y="1"/>
                  </a:moveTo>
                  <a:lnTo>
                    <a:pt x="1" y="670"/>
                  </a:lnTo>
                  <a:lnTo>
                    <a:pt x="33831" y="670"/>
                  </a:lnTo>
                  <a:lnTo>
                    <a:pt x="33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8282576" y="3756363"/>
              <a:ext cx="1094433" cy="22645"/>
            </a:xfrm>
            <a:custGeom>
              <a:avLst/>
              <a:gdLst/>
              <a:ahLst/>
              <a:cxnLst/>
              <a:rect l="l" t="t" r="r" b="b"/>
              <a:pathLst>
                <a:path w="33831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3831" y="699"/>
                  </a:lnTo>
                  <a:lnTo>
                    <a:pt x="338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8282576" y="3868460"/>
              <a:ext cx="1094433" cy="22645"/>
            </a:xfrm>
            <a:custGeom>
              <a:avLst/>
              <a:gdLst/>
              <a:ahLst/>
              <a:cxnLst/>
              <a:rect l="l" t="t" r="r" b="b"/>
              <a:pathLst>
                <a:path w="33831" h="700" extrusionOk="0">
                  <a:moveTo>
                    <a:pt x="1" y="0"/>
                  </a:moveTo>
                  <a:lnTo>
                    <a:pt x="1" y="699"/>
                  </a:lnTo>
                  <a:lnTo>
                    <a:pt x="33831" y="699"/>
                  </a:lnTo>
                  <a:lnTo>
                    <a:pt x="338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8053466" y="1173129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8153754" y="1173129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8100666" y="1113150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9430133" y="1173129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9530422" y="1173129"/>
              <a:ext cx="93459" cy="54122"/>
            </a:xfrm>
            <a:custGeom>
              <a:avLst/>
              <a:gdLst/>
              <a:ahLst/>
              <a:cxnLst/>
              <a:rect l="l" t="t" r="r" b="b"/>
              <a:pathLst>
                <a:path w="2889" h="1673" extrusionOk="0">
                  <a:moveTo>
                    <a:pt x="1" y="1"/>
                  </a:moveTo>
                  <a:lnTo>
                    <a:pt x="1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9477333" y="1113150"/>
              <a:ext cx="93427" cy="54122"/>
            </a:xfrm>
            <a:custGeom>
              <a:avLst/>
              <a:gdLst/>
              <a:ahLst/>
              <a:cxnLst/>
              <a:rect l="l" t="t" r="r" b="b"/>
              <a:pathLst>
                <a:path w="2888" h="1673" extrusionOk="0">
                  <a:moveTo>
                    <a:pt x="0" y="1"/>
                  </a:moveTo>
                  <a:lnTo>
                    <a:pt x="0" y="1673"/>
                  </a:lnTo>
                  <a:lnTo>
                    <a:pt x="2888" y="1673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8729021" y="400261"/>
              <a:ext cx="11808" cy="295000"/>
            </a:xfrm>
            <a:custGeom>
              <a:avLst/>
              <a:gdLst/>
              <a:ahLst/>
              <a:cxnLst/>
              <a:rect l="l" t="t" r="r" b="b"/>
              <a:pathLst>
                <a:path w="365" h="9119" extrusionOk="0">
                  <a:moveTo>
                    <a:pt x="0" y="0"/>
                  </a:moveTo>
                  <a:lnTo>
                    <a:pt x="0" y="9119"/>
                  </a:lnTo>
                  <a:lnTo>
                    <a:pt x="365" y="9119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8566748" y="229156"/>
              <a:ext cx="341260" cy="341228"/>
            </a:xfrm>
            <a:custGeom>
              <a:avLst/>
              <a:gdLst/>
              <a:ahLst/>
              <a:cxnLst/>
              <a:rect l="l" t="t" r="r" b="b"/>
              <a:pathLst>
                <a:path w="10549" h="10548" extrusionOk="0">
                  <a:moveTo>
                    <a:pt x="10275" y="0"/>
                  </a:moveTo>
                  <a:lnTo>
                    <a:pt x="1" y="10274"/>
                  </a:lnTo>
                  <a:lnTo>
                    <a:pt x="274" y="10547"/>
                  </a:lnTo>
                  <a:lnTo>
                    <a:pt x="10548" y="27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8566748" y="315695"/>
              <a:ext cx="341260" cy="340225"/>
            </a:xfrm>
            <a:custGeom>
              <a:avLst/>
              <a:gdLst/>
              <a:ahLst/>
              <a:cxnLst/>
              <a:rect l="l" t="t" r="r" b="b"/>
              <a:pathLst>
                <a:path w="10549" h="10517" extrusionOk="0">
                  <a:moveTo>
                    <a:pt x="10275" y="0"/>
                  </a:moveTo>
                  <a:lnTo>
                    <a:pt x="1" y="10243"/>
                  </a:lnTo>
                  <a:lnTo>
                    <a:pt x="274" y="10517"/>
                  </a:lnTo>
                  <a:lnTo>
                    <a:pt x="10548" y="27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2"/>
            <p:cNvSpPr/>
            <p:nvPr/>
          </p:nvSpPr>
          <p:spPr>
            <a:xfrm>
              <a:off x="8227514" y="3282387"/>
              <a:ext cx="1204585" cy="196688"/>
            </a:xfrm>
            <a:custGeom>
              <a:avLst/>
              <a:gdLst/>
              <a:ahLst/>
              <a:cxnLst/>
              <a:rect l="l" t="t" r="r" b="b"/>
              <a:pathLst>
                <a:path w="37236" h="6080" extrusionOk="0">
                  <a:moveTo>
                    <a:pt x="0" y="0"/>
                  </a:moveTo>
                  <a:lnTo>
                    <a:pt x="0" y="6080"/>
                  </a:lnTo>
                  <a:lnTo>
                    <a:pt x="37235" y="6080"/>
                  </a:lnTo>
                  <a:lnTo>
                    <a:pt x="37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32"/>
          <p:cNvGrpSpPr/>
          <p:nvPr/>
        </p:nvGrpSpPr>
        <p:grpSpPr>
          <a:xfrm>
            <a:off x="7533419" y="439924"/>
            <a:ext cx="1686783" cy="3739436"/>
            <a:chOff x="8543107" y="334949"/>
            <a:chExt cx="1686783" cy="3739436"/>
          </a:xfrm>
        </p:grpSpPr>
        <p:sp>
          <p:nvSpPr>
            <p:cNvPr id="3035" name="Google Shape;3035;p32"/>
            <p:cNvSpPr/>
            <p:nvPr/>
          </p:nvSpPr>
          <p:spPr>
            <a:xfrm>
              <a:off x="9595946" y="901019"/>
              <a:ext cx="361302" cy="268109"/>
            </a:xfrm>
            <a:custGeom>
              <a:avLst/>
              <a:gdLst/>
              <a:ahLst/>
              <a:cxnLst/>
              <a:rect l="l" t="t" r="r" b="b"/>
              <a:pathLst>
                <a:path w="9545" h="7083" extrusionOk="0">
                  <a:moveTo>
                    <a:pt x="790" y="1"/>
                  </a:moveTo>
                  <a:lnTo>
                    <a:pt x="0" y="7083"/>
                  </a:lnTo>
                  <a:lnTo>
                    <a:pt x="9544" y="7083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9854831" y="973509"/>
              <a:ext cx="361302" cy="266974"/>
            </a:xfrm>
            <a:custGeom>
              <a:avLst/>
              <a:gdLst/>
              <a:ahLst/>
              <a:cxnLst/>
              <a:rect l="l" t="t" r="r" b="b"/>
              <a:pathLst>
                <a:path w="9545" h="7053" extrusionOk="0">
                  <a:moveTo>
                    <a:pt x="790" y="1"/>
                  </a:moveTo>
                  <a:lnTo>
                    <a:pt x="0" y="7052"/>
                  </a:lnTo>
                  <a:lnTo>
                    <a:pt x="9544" y="7052"/>
                  </a:lnTo>
                  <a:lnTo>
                    <a:pt x="95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9209341" y="334949"/>
              <a:ext cx="460249" cy="1147120"/>
            </a:xfrm>
            <a:custGeom>
              <a:avLst/>
              <a:gdLst/>
              <a:ahLst/>
              <a:cxnLst/>
              <a:rect l="l" t="t" r="r" b="b"/>
              <a:pathLst>
                <a:path w="12159" h="30305" extrusionOk="0">
                  <a:moveTo>
                    <a:pt x="0" y="0"/>
                  </a:moveTo>
                  <a:lnTo>
                    <a:pt x="0" y="30304"/>
                  </a:lnTo>
                  <a:lnTo>
                    <a:pt x="12158" y="30304"/>
                  </a:lnTo>
                  <a:lnTo>
                    <a:pt x="12158" y="20760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8734119" y="334949"/>
              <a:ext cx="475238" cy="834156"/>
            </a:xfrm>
            <a:custGeom>
              <a:avLst/>
              <a:gdLst/>
              <a:ahLst/>
              <a:cxnLst/>
              <a:rect l="l" t="t" r="r" b="b"/>
              <a:pathLst>
                <a:path w="12555" h="22037" extrusionOk="0">
                  <a:moveTo>
                    <a:pt x="12554" y="0"/>
                  </a:moveTo>
                  <a:lnTo>
                    <a:pt x="1" y="7599"/>
                  </a:lnTo>
                  <a:lnTo>
                    <a:pt x="1" y="22037"/>
                  </a:lnTo>
                  <a:lnTo>
                    <a:pt x="12554" y="22037"/>
                  </a:lnTo>
                  <a:lnTo>
                    <a:pt x="125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9346260" y="678967"/>
              <a:ext cx="197931" cy="402713"/>
            </a:xfrm>
            <a:custGeom>
              <a:avLst/>
              <a:gdLst/>
              <a:ahLst/>
              <a:cxnLst/>
              <a:rect l="l" t="t" r="r" b="b"/>
              <a:pathLst>
                <a:path w="5229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5228" y="10639"/>
                  </a:lnTo>
                  <a:lnTo>
                    <a:pt x="5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8543107" y="1078214"/>
              <a:ext cx="1679856" cy="2115917"/>
            </a:xfrm>
            <a:custGeom>
              <a:avLst/>
              <a:gdLst/>
              <a:ahLst/>
              <a:cxnLst/>
              <a:rect l="l" t="t" r="r" b="b"/>
              <a:pathLst>
                <a:path w="44379" h="55899" extrusionOk="0">
                  <a:moveTo>
                    <a:pt x="1" y="1"/>
                  </a:moveTo>
                  <a:lnTo>
                    <a:pt x="1" y="55898"/>
                  </a:lnTo>
                  <a:lnTo>
                    <a:pt x="44379" y="55898"/>
                  </a:lnTo>
                  <a:lnTo>
                    <a:pt x="44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8547725" y="3182673"/>
              <a:ext cx="1682165" cy="876740"/>
            </a:xfrm>
            <a:custGeom>
              <a:avLst/>
              <a:gdLst/>
              <a:ahLst/>
              <a:cxnLst/>
              <a:rect l="l" t="t" r="r" b="b"/>
              <a:pathLst>
                <a:path w="44440" h="23162" extrusionOk="0">
                  <a:moveTo>
                    <a:pt x="1" y="0"/>
                  </a:moveTo>
                  <a:lnTo>
                    <a:pt x="1" y="23162"/>
                  </a:lnTo>
                  <a:lnTo>
                    <a:pt x="44439" y="23162"/>
                  </a:lnTo>
                  <a:lnTo>
                    <a:pt x="444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8820427" y="1312947"/>
              <a:ext cx="373945" cy="560331"/>
            </a:xfrm>
            <a:custGeom>
              <a:avLst/>
              <a:gdLst/>
              <a:ahLst/>
              <a:cxnLst/>
              <a:rect l="l" t="t" r="r" b="b"/>
              <a:pathLst>
                <a:path w="9879" h="14803" extrusionOk="0">
                  <a:moveTo>
                    <a:pt x="0" y="0"/>
                  </a:moveTo>
                  <a:lnTo>
                    <a:pt x="0" y="14803"/>
                  </a:lnTo>
                  <a:lnTo>
                    <a:pt x="9879" y="14803"/>
                  </a:lnTo>
                  <a:lnTo>
                    <a:pt x="98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8761753" y="1785820"/>
              <a:ext cx="476336" cy="173781"/>
            </a:xfrm>
            <a:custGeom>
              <a:avLst/>
              <a:gdLst/>
              <a:ahLst/>
              <a:cxnLst/>
              <a:rect l="l" t="t" r="r" b="b"/>
              <a:pathLst>
                <a:path w="12584" h="4591" extrusionOk="0">
                  <a:moveTo>
                    <a:pt x="152" y="1"/>
                  </a:moveTo>
                  <a:cubicBezTo>
                    <a:pt x="61" y="1"/>
                    <a:pt x="0" y="62"/>
                    <a:pt x="0" y="153"/>
                  </a:cubicBezTo>
                  <a:lnTo>
                    <a:pt x="0" y="4439"/>
                  </a:lnTo>
                  <a:cubicBezTo>
                    <a:pt x="0" y="4530"/>
                    <a:pt x="61" y="4591"/>
                    <a:pt x="152" y="4591"/>
                  </a:cubicBezTo>
                  <a:lnTo>
                    <a:pt x="12432" y="4591"/>
                  </a:lnTo>
                  <a:cubicBezTo>
                    <a:pt x="12493" y="4591"/>
                    <a:pt x="12584" y="4530"/>
                    <a:pt x="12584" y="4439"/>
                  </a:cubicBezTo>
                  <a:lnTo>
                    <a:pt x="12584" y="153"/>
                  </a:lnTo>
                  <a:cubicBezTo>
                    <a:pt x="12584" y="62"/>
                    <a:pt x="12493" y="1"/>
                    <a:pt x="1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8820427" y="1312947"/>
              <a:ext cx="216327" cy="474065"/>
            </a:xfrm>
            <a:custGeom>
              <a:avLst/>
              <a:gdLst/>
              <a:ahLst/>
              <a:cxnLst/>
              <a:rect l="l" t="t" r="r" b="b"/>
              <a:pathLst>
                <a:path w="571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1976" y="12523"/>
                  </a:lnTo>
                  <a:lnTo>
                    <a:pt x="395" y="4924"/>
                  </a:lnTo>
                  <a:cubicBezTo>
                    <a:pt x="5715" y="4560"/>
                    <a:pt x="4955" y="0"/>
                    <a:pt x="4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8979187" y="1312947"/>
              <a:ext cx="215191" cy="474065"/>
            </a:xfrm>
            <a:custGeom>
              <a:avLst/>
              <a:gdLst/>
              <a:ahLst/>
              <a:cxnLst/>
              <a:rect l="l" t="t" r="r" b="b"/>
              <a:pathLst>
                <a:path w="5685" h="12524" extrusionOk="0">
                  <a:moveTo>
                    <a:pt x="761" y="0"/>
                  </a:moveTo>
                  <a:cubicBezTo>
                    <a:pt x="761" y="0"/>
                    <a:pt x="1" y="4560"/>
                    <a:pt x="5320" y="4924"/>
                  </a:cubicBezTo>
                  <a:lnTo>
                    <a:pt x="3709" y="12523"/>
                  </a:lnTo>
                  <a:lnTo>
                    <a:pt x="5685" y="12523"/>
                  </a:lnTo>
                  <a:lnTo>
                    <a:pt x="56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2"/>
            <p:cNvSpPr/>
            <p:nvPr/>
          </p:nvSpPr>
          <p:spPr>
            <a:xfrm>
              <a:off x="8770951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2"/>
            <p:cNvSpPr/>
            <p:nvPr/>
          </p:nvSpPr>
          <p:spPr>
            <a:xfrm>
              <a:off x="8821562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2"/>
            <p:cNvSpPr/>
            <p:nvPr/>
          </p:nvSpPr>
          <p:spPr>
            <a:xfrm>
              <a:off x="8872211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8922822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2"/>
            <p:cNvSpPr/>
            <p:nvPr/>
          </p:nvSpPr>
          <p:spPr>
            <a:xfrm>
              <a:off x="8972298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2"/>
            <p:cNvSpPr/>
            <p:nvPr/>
          </p:nvSpPr>
          <p:spPr>
            <a:xfrm>
              <a:off x="9022909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9073558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2"/>
            <p:cNvSpPr/>
            <p:nvPr/>
          </p:nvSpPr>
          <p:spPr>
            <a:xfrm>
              <a:off x="9124169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2"/>
            <p:cNvSpPr/>
            <p:nvPr/>
          </p:nvSpPr>
          <p:spPr>
            <a:xfrm>
              <a:off x="9173644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9224293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2"/>
            <p:cNvSpPr/>
            <p:nvPr/>
          </p:nvSpPr>
          <p:spPr>
            <a:xfrm>
              <a:off x="8741046" y="1223195"/>
              <a:ext cx="525809" cy="96675"/>
            </a:xfrm>
            <a:custGeom>
              <a:avLst/>
              <a:gdLst/>
              <a:ahLst/>
              <a:cxnLst/>
              <a:rect l="l" t="t" r="r" b="b"/>
              <a:pathLst>
                <a:path w="13891" h="2554" extrusionOk="0">
                  <a:moveTo>
                    <a:pt x="11307" y="0"/>
                  </a:moveTo>
                  <a:lnTo>
                    <a:pt x="2492" y="92"/>
                  </a:lnTo>
                  <a:lnTo>
                    <a:pt x="0" y="2554"/>
                  </a:lnTo>
                  <a:lnTo>
                    <a:pt x="13891" y="2554"/>
                  </a:lnTo>
                  <a:lnTo>
                    <a:pt x="113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2"/>
            <p:cNvSpPr/>
            <p:nvPr/>
          </p:nvSpPr>
          <p:spPr>
            <a:xfrm>
              <a:off x="9583265" y="1312947"/>
              <a:ext cx="373983" cy="560331"/>
            </a:xfrm>
            <a:custGeom>
              <a:avLst/>
              <a:gdLst/>
              <a:ahLst/>
              <a:cxnLst/>
              <a:rect l="l" t="t" r="r" b="b"/>
              <a:pathLst>
                <a:path w="9880" h="14803" extrusionOk="0">
                  <a:moveTo>
                    <a:pt x="1" y="0"/>
                  </a:moveTo>
                  <a:lnTo>
                    <a:pt x="1" y="14803"/>
                  </a:lnTo>
                  <a:lnTo>
                    <a:pt x="9879" y="14803"/>
                  </a:lnTo>
                  <a:lnTo>
                    <a:pt x="98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2"/>
            <p:cNvSpPr/>
            <p:nvPr/>
          </p:nvSpPr>
          <p:spPr>
            <a:xfrm>
              <a:off x="9523455" y="1785820"/>
              <a:ext cx="476336" cy="173781"/>
            </a:xfrm>
            <a:custGeom>
              <a:avLst/>
              <a:gdLst/>
              <a:ahLst/>
              <a:cxnLst/>
              <a:rect l="l" t="t" r="r" b="b"/>
              <a:pathLst>
                <a:path w="12584" h="4591" extrusionOk="0">
                  <a:moveTo>
                    <a:pt x="152" y="1"/>
                  </a:moveTo>
                  <a:cubicBezTo>
                    <a:pt x="91" y="1"/>
                    <a:pt x="0" y="62"/>
                    <a:pt x="0" y="153"/>
                  </a:cubicBezTo>
                  <a:lnTo>
                    <a:pt x="0" y="4439"/>
                  </a:lnTo>
                  <a:cubicBezTo>
                    <a:pt x="0" y="4530"/>
                    <a:pt x="91" y="4591"/>
                    <a:pt x="152" y="4591"/>
                  </a:cubicBezTo>
                  <a:lnTo>
                    <a:pt x="12432" y="4591"/>
                  </a:lnTo>
                  <a:cubicBezTo>
                    <a:pt x="12493" y="4591"/>
                    <a:pt x="12584" y="4530"/>
                    <a:pt x="12584" y="4439"/>
                  </a:cubicBezTo>
                  <a:lnTo>
                    <a:pt x="12584" y="153"/>
                  </a:lnTo>
                  <a:cubicBezTo>
                    <a:pt x="12584" y="62"/>
                    <a:pt x="12523" y="1"/>
                    <a:pt x="12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2"/>
            <p:cNvSpPr/>
            <p:nvPr/>
          </p:nvSpPr>
          <p:spPr>
            <a:xfrm>
              <a:off x="9583265" y="1312947"/>
              <a:ext cx="215191" cy="474065"/>
            </a:xfrm>
            <a:custGeom>
              <a:avLst/>
              <a:gdLst/>
              <a:ahLst/>
              <a:cxnLst/>
              <a:rect l="l" t="t" r="r" b="b"/>
              <a:pathLst>
                <a:path w="568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1976" y="12523"/>
                  </a:lnTo>
                  <a:lnTo>
                    <a:pt x="365" y="4924"/>
                  </a:lnTo>
                  <a:cubicBezTo>
                    <a:pt x="5685" y="4560"/>
                    <a:pt x="4925" y="0"/>
                    <a:pt x="4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2"/>
            <p:cNvSpPr/>
            <p:nvPr/>
          </p:nvSpPr>
          <p:spPr>
            <a:xfrm>
              <a:off x="9740890" y="1312947"/>
              <a:ext cx="216365" cy="474065"/>
            </a:xfrm>
            <a:custGeom>
              <a:avLst/>
              <a:gdLst/>
              <a:ahLst/>
              <a:cxnLst/>
              <a:rect l="l" t="t" r="r" b="b"/>
              <a:pathLst>
                <a:path w="5716" h="12524" extrusionOk="0">
                  <a:moveTo>
                    <a:pt x="761" y="0"/>
                  </a:moveTo>
                  <a:cubicBezTo>
                    <a:pt x="761" y="0"/>
                    <a:pt x="1" y="4560"/>
                    <a:pt x="5320" y="4924"/>
                  </a:cubicBezTo>
                  <a:lnTo>
                    <a:pt x="3709" y="12523"/>
                  </a:lnTo>
                  <a:lnTo>
                    <a:pt x="5715" y="12523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2"/>
            <p:cNvSpPr/>
            <p:nvPr/>
          </p:nvSpPr>
          <p:spPr>
            <a:xfrm>
              <a:off x="9533789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2"/>
            <p:cNvSpPr/>
            <p:nvPr/>
          </p:nvSpPr>
          <p:spPr>
            <a:xfrm>
              <a:off x="9584438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2"/>
            <p:cNvSpPr/>
            <p:nvPr/>
          </p:nvSpPr>
          <p:spPr>
            <a:xfrm>
              <a:off x="9633914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2"/>
            <p:cNvSpPr/>
            <p:nvPr/>
          </p:nvSpPr>
          <p:spPr>
            <a:xfrm>
              <a:off x="9684525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2"/>
            <p:cNvSpPr/>
            <p:nvPr/>
          </p:nvSpPr>
          <p:spPr>
            <a:xfrm>
              <a:off x="9735136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2"/>
            <p:cNvSpPr/>
            <p:nvPr/>
          </p:nvSpPr>
          <p:spPr>
            <a:xfrm>
              <a:off x="9785785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2"/>
            <p:cNvSpPr/>
            <p:nvPr/>
          </p:nvSpPr>
          <p:spPr>
            <a:xfrm>
              <a:off x="9835260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2"/>
            <p:cNvSpPr/>
            <p:nvPr/>
          </p:nvSpPr>
          <p:spPr>
            <a:xfrm>
              <a:off x="9885871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2"/>
            <p:cNvSpPr/>
            <p:nvPr/>
          </p:nvSpPr>
          <p:spPr>
            <a:xfrm>
              <a:off x="9936520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0"/>
                  </a:moveTo>
                  <a:lnTo>
                    <a:pt x="0" y="12523"/>
                  </a:lnTo>
                  <a:lnTo>
                    <a:pt x="304" y="1252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2"/>
            <p:cNvSpPr/>
            <p:nvPr/>
          </p:nvSpPr>
          <p:spPr>
            <a:xfrm>
              <a:off x="9987131" y="131294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0"/>
                  </a:moveTo>
                  <a:lnTo>
                    <a:pt x="1" y="12523"/>
                  </a:lnTo>
                  <a:lnTo>
                    <a:pt x="305" y="1252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2"/>
            <p:cNvSpPr/>
            <p:nvPr/>
          </p:nvSpPr>
          <p:spPr>
            <a:xfrm>
              <a:off x="8820427" y="2233407"/>
              <a:ext cx="373945" cy="560368"/>
            </a:xfrm>
            <a:custGeom>
              <a:avLst/>
              <a:gdLst/>
              <a:ahLst/>
              <a:cxnLst/>
              <a:rect l="l" t="t" r="r" b="b"/>
              <a:pathLst>
                <a:path w="9879" h="14804" extrusionOk="0">
                  <a:moveTo>
                    <a:pt x="0" y="1"/>
                  </a:moveTo>
                  <a:lnTo>
                    <a:pt x="0" y="14803"/>
                  </a:lnTo>
                  <a:lnTo>
                    <a:pt x="9879" y="14803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2"/>
            <p:cNvSpPr/>
            <p:nvPr/>
          </p:nvSpPr>
          <p:spPr>
            <a:xfrm>
              <a:off x="8761753" y="2706318"/>
              <a:ext cx="476336" cy="173781"/>
            </a:xfrm>
            <a:custGeom>
              <a:avLst/>
              <a:gdLst/>
              <a:ahLst/>
              <a:cxnLst/>
              <a:rect l="l" t="t" r="r" b="b"/>
              <a:pathLst>
                <a:path w="12584" h="4591" extrusionOk="0">
                  <a:moveTo>
                    <a:pt x="152" y="0"/>
                  </a:moveTo>
                  <a:cubicBezTo>
                    <a:pt x="61" y="0"/>
                    <a:pt x="0" y="61"/>
                    <a:pt x="0" y="152"/>
                  </a:cubicBezTo>
                  <a:lnTo>
                    <a:pt x="0" y="4438"/>
                  </a:lnTo>
                  <a:cubicBezTo>
                    <a:pt x="0" y="4529"/>
                    <a:pt x="61" y="4590"/>
                    <a:pt x="152" y="4590"/>
                  </a:cubicBezTo>
                  <a:lnTo>
                    <a:pt x="12432" y="4590"/>
                  </a:lnTo>
                  <a:cubicBezTo>
                    <a:pt x="12493" y="4590"/>
                    <a:pt x="12584" y="4529"/>
                    <a:pt x="12584" y="4438"/>
                  </a:cubicBezTo>
                  <a:lnTo>
                    <a:pt x="12584" y="152"/>
                  </a:lnTo>
                  <a:cubicBezTo>
                    <a:pt x="12584" y="61"/>
                    <a:pt x="12493" y="0"/>
                    <a:pt x="1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8820427" y="2233407"/>
              <a:ext cx="216327" cy="474065"/>
            </a:xfrm>
            <a:custGeom>
              <a:avLst/>
              <a:gdLst/>
              <a:ahLst/>
              <a:cxnLst/>
              <a:rect l="l" t="t" r="r" b="b"/>
              <a:pathLst>
                <a:path w="571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1976" y="12524"/>
                  </a:lnTo>
                  <a:lnTo>
                    <a:pt x="395" y="4925"/>
                  </a:lnTo>
                  <a:cubicBezTo>
                    <a:pt x="5715" y="4560"/>
                    <a:pt x="4955" y="1"/>
                    <a:pt x="49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2"/>
            <p:cNvSpPr/>
            <p:nvPr/>
          </p:nvSpPr>
          <p:spPr>
            <a:xfrm>
              <a:off x="8979187" y="2233407"/>
              <a:ext cx="215191" cy="474065"/>
            </a:xfrm>
            <a:custGeom>
              <a:avLst/>
              <a:gdLst/>
              <a:ahLst/>
              <a:cxnLst/>
              <a:rect l="l" t="t" r="r" b="b"/>
              <a:pathLst>
                <a:path w="5685" h="12524" extrusionOk="0">
                  <a:moveTo>
                    <a:pt x="761" y="1"/>
                  </a:moveTo>
                  <a:cubicBezTo>
                    <a:pt x="761" y="1"/>
                    <a:pt x="1" y="4560"/>
                    <a:pt x="5320" y="4925"/>
                  </a:cubicBezTo>
                  <a:lnTo>
                    <a:pt x="3709" y="12524"/>
                  </a:lnTo>
                  <a:lnTo>
                    <a:pt x="5685" y="12524"/>
                  </a:lnTo>
                  <a:lnTo>
                    <a:pt x="56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2"/>
            <p:cNvSpPr/>
            <p:nvPr/>
          </p:nvSpPr>
          <p:spPr>
            <a:xfrm>
              <a:off x="8770951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8821562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2"/>
            <p:cNvSpPr/>
            <p:nvPr/>
          </p:nvSpPr>
          <p:spPr>
            <a:xfrm>
              <a:off x="8872211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2"/>
            <p:cNvSpPr/>
            <p:nvPr/>
          </p:nvSpPr>
          <p:spPr>
            <a:xfrm>
              <a:off x="8922822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2"/>
            <p:cNvSpPr/>
            <p:nvPr/>
          </p:nvSpPr>
          <p:spPr>
            <a:xfrm>
              <a:off x="8972298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2"/>
            <p:cNvSpPr/>
            <p:nvPr/>
          </p:nvSpPr>
          <p:spPr>
            <a:xfrm>
              <a:off x="9022909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2"/>
            <p:cNvSpPr/>
            <p:nvPr/>
          </p:nvSpPr>
          <p:spPr>
            <a:xfrm>
              <a:off x="9073558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2"/>
            <p:cNvSpPr/>
            <p:nvPr/>
          </p:nvSpPr>
          <p:spPr>
            <a:xfrm>
              <a:off x="9124169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2"/>
            <p:cNvSpPr/>
            <p:nvPr/>
          </p:nvSpPr>
          <p:spPr>
            <a:xfrm>
              <a:off x="9173644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2"/>
            <p:cNvSpPr/>
            <p:nvPr/>
          </p:nvSpPr>
          <p:spPr>
            <a:xfrm>
              <a:off x="9224293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2"/>
            <p:cNvSpPr/>
            <p:nvPr/>
          </p:nvSpPr>
          <p:spPr>
            <a:xfrm>
              <a:off x="8741046" y="2143655"/>
              <a:ext cx="525809" cy="96713"/>
            </a:xfrm>
            <a:custGeom>
              <a:avLst/>
              <a:gdLst/>
              <a:ahLst/>
              <a:cxnLst/>
              <a:rect l="l" t="t" r="r" b="b"/>
              <a:pathLst>
                <a:path w="13891" h="2555" extrusionOk="0">
                  <a:moveTo>
                    <a:pt x="11307" y="1"/>
                  </a:moveTo>
                  <a:lnTo>
                    <a:pt x="2492" y="92"/>
                  </a:lnTo>
                  <a:lnTo>
                    <a:pt x="0" y="2554"/>
                  </a:lnTo>
                  <a:lnTo>
                    <a:pt x="13891" y="2554"/>
                  </a:lnTo>
                  <a:lnTo>
                    <a:pt x="113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2"/>
            <p:cNvSpPr/>
            <p:nvPr/>
          </p:nvSpPr>
          <p:spPr>
            <a:xfrm>
              <a:off x="9583265" y="2233407"/>
              <a:ext cx="373983" cy="560368"/>
            </a:xfrm>
            <a:custGeom>
              <a:avLst/>
              <a:gdLst/>
              <a:ahLst/>
              <a:cxnLst/>
              <a:rect l="l" t="t" r="r" b="b"/>
              <a:pathLst>
                <a:path w="9880" h="14804" extrusionOk="0">
                  <a:moveTo>
                    <a:pt x="1" y="1"/>
                  </a:moveTo>
                  <a:lnTo>
                    <a:pt x="1" y="14803"/>
                  </a:lnTo>
                  <a:lnTo>
                    <a:pt x="9879" y="14803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2"/>
            <p:cNvSpPr/>
            <p:nvPr/>
          </p:nvSpPr>
          <p:spPr>
            <a:xfrm>
              <a:off x="9523455" y="2706318"/>
              <a:ext cx="476336" cy="173781"/>
            </a:xfrm>
            <a:custGeom>
              <a:avLst/>
              <a:gdLst/>
              <a:ahLst/>
              <a:cxnLst/>
              <a:rect l="l" t="t" r="r" b="b"/>
              <a:pathLst>
                <a:path w="12584" h="4591" extrusionOk="0">
                  <a:moveTo>
                    <a:pt x="152" y="0"/>
                  </a:moveTo>
                  <a:cubicBezTo>
                    <a:pt x="91" y="0"/>
                    <a:pt x="0" y="61"/>
                    <a:pt x="0" y="152"/>
                  </a:cubicBezTo>
                  <a:lnTo>
                    <a:pt x="0" y="4438"/>
                  </a:lnTo>
                  <a:cubicBezTo>
                    <a:pt x="0" y="4529"/>
                    <a:pt x="91" y="4590"/>
                    <a:pt x="152" y="4590"/>
                  </a:cubicBezTo>
                  <a:lnTo>
                    <a:pt x="12432" y="4590"/>
                  </a:lnTo>
                  <a:cubicBezTo>
                    <a:pt x="12493" y="4590"/>
                    <a:pt x="12584" y="4529"/>
                    <a:pt x="12584" y="4438"/>
                  </a:cubicBezTo>
                  <a:lnTo>
                    <a:pt x="12584" y="152"/>
                  </a:lnTo>
                  <a:cubicBezTo>
                    <a:pt x="12584" y="61"/>
                    <a:pt x="12523" y="0"/>
                    <a:pt x="12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2"/>
            <p:cNvSpPr/>
            <p:nvPr/>
          </p:nvSpPr>
          <p:spPr>
            <a:xfrm>
              <a:off x="9583265" y="2233407"/>
              <a:ext cx="215191" cy="474065"/>
            </a:xfrm>
            <a:custGeom>
              <a:avLst/>
              <a:gdLst/>
              <a:ahLst/>
              <a:cxnLst/>
              <a:rect l="l" t="t" r="r" b="b"/>
              <a:pathLst>
                <a:path w="568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1976" y="12524"/>
                  </a:lnTo>
                  <a:lnTo>
                    <a:pt x="365" y="4925"/>
                  </a:lnTo>
                  <a:cubicBezTo>
                    <a:pt x="5685" y="4560"/>
                    <a:pt x="4925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2"/>
            <p:cNvSpPr/>
            <p:nvPr/>
          </p:nvSpPr>
          <p:spPr>
            <a:xfrm>
              <a:off x="9740890" y="2233407"/>
              <a:ext cx="216365" cy="474065"/>
            </a:xfrm>
            <a:custGeom>
              <a:avLst/>
              <a:gdLst/>
              <a:ahLst/>
              <a:cxnLst/>
              <a:rect l="l" t="t" r="r" b="b"/>
              <a:pathLst>
                <a:path w="5716" h="12524" extrusionOk="0">
                  <a:moveTo>
                    <a:pt x="761" y="1"/>
                  </a:moveTo>
                  <a:cubicBezTo>
                    <a:pt x="761" y="1"/>
                    <a:pt x="1" y="4560"/>
                    <a:pt x="5320" y="4925"/>
                  </a:cubicBezTo>
                  <a:lnTo>
                    <a:pt x="3709" y="12524"/>
                  </a:lnTo>
                  <a:lnTo>
                    <a:pt x="5715" y="12524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2"/>
            <p:cNvSpPr/>
            <p:nvPr/>
          </p:nvSpPr>
          <p:spPr>
            <a:xfrm>
              <a:off x="9533789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2"/>
            <p:cNvSpPr/>
            <p:nvPr/>
          </p:nvSpPr>
          <p:spPr>
            <a:xfrm>
              <a:off x="9584438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2"/>
            <p:cNvSpPr/>
            <p:nvPr/>
          </p:nvSpPr>
          <p:spPr>
            <a:xfrm>
              <a:off x="9633914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2"/>
            <p:cNvSpPr/>
            <p:nvPr/>
          </p:nvSpPr>
          <p:spPr>
            <a:xfrm>
              <a:off x="9684525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2"/>
            <p:cNvSpPr/>
            <p:nvPr/>
          </p:nvSpPr>
          <p:spPr>
            <a:xfrm>
              <a:off x="9735136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2"/>
            <p:cNvSpPr/>
            <p:nvPr/>
          </p:nvSpPr>
          <p:spPr>
            <a:xfrm>
              <a:off x="9785785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2"/>
            <p:cNvSpPr/>
            <p:nvPr/>
          </p:nvSpPr>
          <p:spPr>
            <a:xfrm>
              <a:off x="9835260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2"/>
            <p:cNvSpPr/>
            <p:nvPr/>
          </p:nvSpPr>
          <p:spPr>
            <a:xfrm>
              <a:off x="9885871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2"/>
            <p:cNvSpPr/>
            <p:nvPr/>
          </p:nvSpPr>
          <p:spPr>
            <a:xfrm>
              <a:off x="9936520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0" y="1"/>
                  </a:moveTo>
                  <a:lnTo>
                    <a:pt x="0" y="12524"/>
                  </a:lnTo>
                  <a:lnTo>
                    <a:pt x="304" y="1252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2"/>
            <p:cNvSpPr/>
            <p:nvPr/>
          </p:nvSpPr>
          <p:spPr>
            <a:xfrm>
              <a:off x="9987131" y="2233407"/>
              <a:ext cx="11545" cy="474065"/>
            </a:xfrm>
            <a:custGeom>
              <a:avLst/>
              <a:gdLst/>
              <a:ahLst/>
              <a:cxnLst/>
              <a:rect l="l" t="t" r="r" b="b"/>
              <a:pathLst>
                <a:path w="305" h="12524" extrusionOk="0">
                  <a:moveTo>
                    <a:pt x="1" y="1"/>
                  </a:moveTo>
                  <a:lnTo>
                    <a:pt x="1" y="12524"/>
                  </a:lnTo>
                  <a:lnTo>
                    <a:pt x="305" y="1252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2"/>
            <p:cNvSpPr/>
            <p:nvPr/>
          </p:nvSpPr>
          <p:spPr>
            <a:xfrm>
              <a:off x="9503885" y="2143655"/>
              <a:ext cx="524674" cy="96713"/>
            </a:xfrm>
            <a:custGeom>
              <a:avLst/>
              <a:gdLst/>
              <a:ahLst/>
              <a:cxnLst/>
              <a:rect l="l" t="t" r="r" b="b"/>
              <a:pathLst>
                <a:path w="13861" h="2555" extrusionOk="0">
                  <a:moveTo>
                    <a:pt x="11277" y="1"/>
                  </a:moveTo>
                  <a:lnTo>
                    <a:pt x="2462" y="92"/>
                  </a:lnTo>
                  <a:lnTo>
                    <a:pt x="0" y="2554"/>
                  </a:lnTo>
                  <a:lnTo>
                    <a:pt x="13861" y="255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2"/>
            <p:cNvSpPr/>
            <p:nvPr/>
          </p:nvSpPr>
          <p:spPr>
            <a:xfrm>
              <a:off x="10010147" y="2906528"/>
              <a:ext cx="138086" cy="61018"/>
            </a:xfrm>
            <a:custGeom>
              <a:avLst/>
              <a:gdLst/>
              <a:ahLst/>
              <a:cxnLst/>
              <a:rect l="l" t="t" r="r" b="b"/>
              <a:pathLst>
                <a:path w="3648" h="1612" extrusionOk="0">
                  <a:moveTo>
                    <a:pt x="3344" y="0"/>
                  </a:moveTo>
                  <a:lnTo>
                    <a:pt x="3344" y="1307"/>
                  </a:lnTo>
                  <a:lnTo>
                    <a:pt x="0" y="1307"/>
                  </a:lnTo>
                  <a:lnTo>
                    <a:pt x="0" y="1611"/>
                  </a:lnTo>
                  <a:lnTo>
                    <a:pt x="3648" y="1611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2"/>
            <p:cNvSpPr/>
            <p:nvPr/>
          </p:nvSpPr>
          <p:spPr>
            <a:xfrm>
              <a:off x="10069994" y="2966337"/>
              <a:ext cx="11507" cy="49511"/>
            </a:xfrm>
            <a:custGeom>
              <a:avLst/>
              <a:gdLst/>
              <a:ahLst/>
              <a:cxnLst/>
              <a:rect l="l" t="t" r="r" b="b"/>
              <a:pathLst>
                <a:path w="304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304" y="130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2"/>
            <p:cNvSpPr/>
            <p:nvPr/>
          </p:nvSpPr>
          <p:spPr>
            <a:xfrm>
              <a:off x="10015901" y="3010059"/>
              <a:ext cx="187559" cy="11545"/>
            </a:xfrm>
            <a:custGeom>
              <a:avLst/>
              <a:gdLst/>
              <a:ahLst/>
              <a:cxnLst/>
              <a:rect l="l" t="t" r="r" b="b"/>
              <a:pathLst>
                <a:path w="4955" h="305" extrusionOk="0">
                  <a:moveTo>
                    <a:pt x="0" y="1"/>
                  </a:moveTo>
                  <a:lnTo>
                    <a:pt x="0" y="305"/>
                  </a:lnTo>
                  <a:lnTo>
                    <a:pt x="4955" y="305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2"/>
            <p:cNvSpPr/>
            <p:nvPr/>
          </p:nvSpPr>
          <p:spPr>
            <a:xfrm>
              <a:off x="9957227" y="3015813"/>
              <a:ext cx="186424" cy="66772"/>
            </a:xfrm>
            <a:custGeom>
              <a:avLst/>
              <a:gdLst/>
              <a:ahLst/>
              <a:cxnLst/>
              <a:rect l="l" t="t" r="r" b="b"/>
              <a:pathLst>
                <a:path w="4925" h="1764" extrusionOk="0">
                  <a:moveTo>
                    <a:pt x="4651" y="1"/>
                  </a:moveTo>
                  <a:lnTo>
                    <a:pt x="4651" y="1521"/>
                  </a:lnTo>
                  <a:lnTo>
                    <a:pt x="0" y="1521"/>
                  </a:lnTo>
                  <a:lnTo>
                    <a:pt x="0" y="1764"/>
                  </a:lnTo>
                  <a:lnTo>
                    <a:pt x="4924" y="1764"/>
                  </a:lnTo>
                  <a:lnTo>
                    <a:pt x="49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2"/>
            <p:cNvSpPr/>
            <p:nvPr/>
          </p:nvSpPr>
          <p:spPr>
            <a:xfrm>
              <a:off x="10075748" y="3121690"/>
              <a:ext cx="147284" cy="11545"/>
            </a:xfrm>
            <a:custGeom>
              <a:avLst/>
              <a:gdLst/>
              <a:ahLst/>
              <a:cxnLst/>
              <a:rect l="l" t="t" r="r" b="b"/>
              <a:pathLst>
                <a:path w="3891" h="305" extrusionOk="0">
                  <a:moveTo>
                    <a:pt x="0" y="0"/>
                  </a:moveTo>
                  <a:lnTo>
                    <a:pt x="0" y="304"/>
                  </a:lnTo>
                  <a:lnTo>
                    <a:pt x="3891" y="304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2"/>
            <p:cNvSpPr/>
            <p:nvPr/>
          </p:nvSpPr>
          <p:spPr>
            <a:xfrm>
              <a:off x="8600645" y="1870992"/>
              <a:ext cx="138124" cy="61018"/>
            </a:xfrm>
            <a:custGeom>
              <a:avLst/>
              <a:gdLst/>
              <a:ahLst/>
              <a:cxnLst/>
              <a:rect l="l" t="t" r="r" b="b"/>
              <a:pathLst>
                <a:path w="3649" h="1612" extrusionOk="0">
                  <a:moveTo>
                    <a:pt x="3344" y="0"/>
                  </a:moveTo>
                  <a:lnTo>
                    <a:pt x="3344" y="1307"/>
                  </a:lnTo>
                  <a:lnTo>
                    <a:pt x="1" y="1307"/>
                  </a:lnTo>
                  <a:lnTo>
                    <a:pt x="1" y="1611"/>
                  </a:lnTo>
                  <a:lnTo>
                    <a:pt x="3648" y="1611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2"/>
            <p:cNvSpPr/>
            <p:nvPr/>
          </p:nvSpPr>
          <p:spPr>
            <a:xfrm>
              <a:off x="8660493" y="1930801"/>
              <a:ext cx="11545" cy="49511"/>
            </a:xfrm>
            <a:custGeom>
              <a:avLst/>
              <a:gdLst/>
              <a:ahLst/>
              <a:cxnLst/>
              <a:rect l="l" t="t" r="r" b="b"/>
              <a:pathLst>
                <a:path w="305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304" y="130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2"/>
            <p:cNvSpPr/>
            <p:nvPr/>
          </p:nvSpPr>
          <p:spPr>
            <a:xfrm>
              <a:off x="8606399" y="1974523"/>
              <a:ext cx="187597" cy="11545"/>
            </a:xfrm>
            <a:custGeom>
              <a:avLst/>
              <a:gdLst/>
              <a:ahLst/>
              <a:cxnLst/>
              <a:rect l="l" t="t" r="r" b="b"/>
              <a:pathLst>
                <a:path w="4956" h="305" extrusionOk="0">
                  <a:moveTo>
                    <a:pt x="1" y="1"/>
                  </a:moveTo>
                  <a:lnTo>
                    <a:pt x="1" y="305"/>
                  </a:lnTo>
                  <a:lnTo>
                    <a:pt x="4955" y="305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2"/>
            <p:cNvSpPr/>
            <p:nvPr/>
          </p:nvSpPr>
          <p:spPr>
            <a:xfrm>
              <a:off x="8547725" y="1979141"/>
              <a:ext cx="186424" cy="67907"/>
            </a:xfrm>
            <a:custGeom>
              <a:avLst/>
              <a:gdLst/>
              <a:ahLst/>
              <a:cxnLst/>
              <a:rect l="l" t="t" r="r" b="b"/>
              <a:pathLst>
                <a:path w="4925" h="1794" extrusionOk="0">
                  <a:moveTo>
                    <a:pt x="4651" y="0"/>
                  </a:moveTo>
                  <a:lnTo>
                    <a:pt x="4651" y="1520"/>
                  </a:lnTo>
                  <a:lnTo>
                    <a:pt x="1" y="1520"/>
                  </a:lnTo>
                  <a:lnTo>
                    <a:pt x="1" y="1794"/>
                  </a:lnTo>
                  <a:lnTo>
                    <a:pt x="4925" y="1794"/>
                  </a:lnTo>
                  <a:lnTo>
                    <a:pt x="4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2"/>
            <p:cNvSpPr/>
            <p:nvPr/>
          </p:nvSpPr>
          <p:spPr>
            <a:xfrm>
              <a:off x="8666246" y="2086154"/>
              <a:ext cx="147284" cy="11545"/>
            </a:xfrm>
            <a:custGeom>
              <a:avLst/>
              <a:gdLst/>
              <a:ahLst/>
              <a:cxnLst/>
              <a:rect l="l" t="t" r="r" b="b"/>
              <a:pathLst>
                <a:path w="3891" h="305" extrusionOk="0">
                  <a:moveTo>
                    <a:pt x="0" y="0"/>
                  </a:moveTo>
                  <a:lnTo>
                    <a:pt x="0" y="304"/>
                  </a:lnTo>
                  <a:lnTo>
                    <a:pt x="3891" y="304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2"/>
            <p:cNvSpPr/>
            <p:nvPr/>
          </p:nvSpPr>
          <p:spPr>
            <a:xfrm>
              <a:off x="9995194" y="1079387"/>
              <a:ext cx="138086" cy="62154"/>
            </a:xfrm>
            <a:custGeom>
              <a:avLst/>
              <a:gdLst/>
              <a:ahLst/>
              <a:cxnLst/>
              <a:rect l="l" t="t" r="r" b="b"/>
              <a:pathLst>
                <a:path w="3648" h="1642" extrusionOk="0">
                  <a:moveTo>
                    <a:pt x="3344" y="0"/>
                  </a:moveTo>
                  <a:lnTo>
                    <a:pt x="3344" y="1337"/>
                  </a:lnTo>
                  <a:lnTo>
                    <a:pt x="0" y="1337"/>
                  </a:lnTo>
                  <a:lnTo>
                    <a:pt x="0" y="1641"/>
                  </a:lnTo>
                  <a:lnTo>
                    <a:pt x="3648" y="1641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2"/>
            <p:cNvSpPr/>
            <p:nvPr/>
          </p:nvSpPr>
          <p:spPr>
            <a:xfrm>
              <a:off x="10056178" y="1140332"/>
              <a:ext cx="11545" cy="48375"/>
            </a:xfrm>
            <a:custGeom>
              <a:avLst/>
              <a:gdLst/>
              <a:ahLst/>
              <a:cxnLst/>
              <a:rect l="l" t="t" r="r" b="b"/>
              <a:pathLst>
                <a:path w="305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304" y="127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2"/>
            <p:cNvSpPr/>
            <p:nvPr/>
          </p:nvSpPr>
          <p:spPr>
            <a:xfrm>
              <a:off x="10000948" y="1182918"/>
              <a:ext cx="188733" cy="11545"/>
            </a:xfrm>
            <a:custGeom>
              <a:avLst/>
              <a:gdLst/>
              <a:ahLst/>
              <a:cxnLst/>
              <a:rect l="l" t="t" r="r" b="b"/>
              <a:pathLst>
                <a:path w="4986" h="305" extrusionOk="0">
                  <a:moveTo>
                    <a:pt x="0" y="1"/>
                  </a:moveTo>
                  <a:lnTo>
                    <a:pt x="0" y="305"/>
                  </a:lnTo>
                  <a:lnTo>
                    <a:pt x="4985" y="305"/>
                  </a:lnTo>
                  <a:lnTo>
                    <a:pt x="4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2"/>
            <p:cNvSpPr/>
            <p:nvPr/>
          </p:nvSpPr>
          <p:spPr>
            <a:xfrm>
              <a:off x="9942274" y="1188672"/>
              <a:ext cx="187559" cy="67907"/>
            </a:xfrm>
            <a:custGeom>
              <a:avLst/>
              <a:gdLst/>
              <a:ahLst/>
              <a:cxnLst/>
              <a:rect l="l" t="t" r="r" b="b"/>
              <a:pathLst>
                <a:path w="4955" h="1794" extrusionOk="0">
                  <a:moveTo>
                    <a:pt x="4681" y="1"/>
                  </a:moveTo>
                  <a:lnTo>
                    <a:pt x="4681" y="1520"/>
                  </a:lnTo>
                  <a:lnTo>
                    <a:pt x="0" y="1520"/>
                  </a:lnTo>
                  <a:lnTo>
                    <a:pt x="0" y="1794"/>
                  </a:lnTo>
                  <a:lnTo>
                    <a:pt x="4955" y="1794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2"/>
            <p:cNvSpPr/>
            <p:nvPr/>
          </p:nvSpPr>
          <p:spPr>
            <a:xfrm>
              <a:off x="10061931" y="1295685"/>
              <a:ext cx="146149" cy="11545"/>
            </a:xfrm>
            <a:custGeom>
              <a:avLst/>
              <a:gdLst/>
              <a:ahLst/>
              <a:cxnLst/>
              <a:rect l="l" t="t" r="r" b="b"/>
              <a:pathLst>
                <a:path w="3861" h="305" extrusionOk="0">
                  <a:moveTo>
                    <a:pt x="0" y="0"/>
                  </a:moveTo>
                  <a:lnTo>
                    <a:pt x="0" y="304"/>
                  </a:lnTo>
                  <a:lnTo>
                    <a:pt x="3861" y="304"/>
                  </a:lnTo>
                  <a:lnTo>
                    <a:pt x="38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2"/>
            <p:cNvSpPr/>
            <p:nvPr/>
          </p:nvSpPr>
          <p:spPr>
            <a:xfrm>
              <a:off x="9233492" y="2935297"/>
              <a:ext cx="138086" cy="61018"/>
            </a:xfrm>
            <a:custGeom>
              <a:avLst/>
              <a:gdLst/>
              <a:ahLst/>
              <a:cxnLst/>
              <a:rect l="l" t="t" r="r" b="b"/>
              <a:pathLst>
                <a:path w="3648" h="1612" extrusionOk="0">
                  <a:moveTo>
                    <a:pt x="3344" y="0"/>
                  </a:moveTo>
                  <a:lnTo>
                    <a:pt x="3344" y="1307"/>
                  </a:lnTo>
                  <a:lnTo>
                    <a:pt x="0" y="1307"/>
                  </a:lnTo>
                  <a:lnTo>
                    <a:pt x="0" y="1611"/>
                  </a:lnTo>
                  <a:lnTo>
                    <a:pt x="3648" y="1611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2"/>
            <p:cNvSpPr/>
            <p:nvPr/>
          </p:nvSpPr>
          <p:spPr>
            <a:xfrm>
              <a:off x="9293302" y="2995106"/>
              <a:ext cx="11545" cy="49511"/>
            </a:xfrm>
            <a:custGeom>
              <a:avLst/>
              <a:gdLst/>
              <a:ahLst/>
              <a:cxnLst/>
              <a:rect l="l" t="t" r="r" b="b"/>
              <a:pathLst>
                <a:path w="305" h="1308" extrusionOk="0">
                  <a:moveTo>
                    <a:pt x="1" y="1"/>
                  </a:moveTo>
                  <a:lnTo>
                    <a:pt x="1" y="1308"/>
                  </a:lnTo>
                  <a:lnTo>
                    <a:pt x="305" y="1308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2"/>
            <p:cNvSpPr/>
            <p:nvPr/>
          </p:nvSpPr>
          <p:spPr>
            <a:xfrm>
              <a:off x="9239246" y="3038828"/>
              <a:ext cx="187559" cy="11545"/>
            </a:xfrm>
            <a:custGeom>
              <a:avLst/>
              <a:gdLst/>
              <a:ahLst/>
              <a:cxnLst/>
              <a:rect l="l" t="t" r="r" b="b"/>
              <a:pathLst>
                <a:path w="4955" h="305" extrusionOk="0">
                  <a:moveTo>
                    <a:pt x="0" y="1"/>
                  </a:moveTo>
                  <a:lnTo>
                    <a:pt x="0" y="305"/>
                  </a:lnTo>
                  <a:lnTo>
                    <a:pt x="4955" y="305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2"/>
            <p:cNvSpPr/>
            <p:nvPr/>
          </p:nvSpPr>
          <p:spPr>
            <a:xfrm>
              <a:off x="9180572" y="3044582"/>
              <a:ext cx="186424" cy="66772"/>
            </a:xfrm>
            <a:custGeom>
              <a:avLst/>
              <a:gdLst/>
              <a:ahLst/>
              <a:cxnLst/>
              <a:rect l="l" t="t" r="r" b="b"/>
              <a:pathLst>
                <a:path w="4925" h="1764" extrusionOk="0">
                  <a:moveTo>
                    <a:pt x="4651" y="1"/>
                  </a:moveTo>
                  <a:lnTo>
                    <a:pt x="4651" y="1520"/>
                  </a:lnTo>
                  <a:lnTo>
                    <a:pt x="0" y="1520"/>
                  </a:lnTo>
                  <a:lnTo>
                    <a:pt x="0" y="1764"/>
                  </a:lnTo>
                  <a:lnTo>
                    <a:pt x="4924" y="1764"/>
                  </a:lnTo>
                  <a:lnTo>
                    <a:pt x="49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2"/>
            <p:cNvSpPr/>
            <p:nvPr/>
          </p:nvSpPr>
          <p:spPr>
            <a:xfrm>
              <a:off x="9299055" y="3150460"/>
              <a:ext cx="147322" cy="11507"/>
            </a:xfrm>
            <a:custGeom>
              <a:avLst/>
              <a:gdLst/>
              <a:ahLst/>
              <a:cxnLst/>
              <a:rect l="l" t="t" r="r" b="b"/>
              <a:pathLst>
                <a:path w="3892" h="304" extrusionOk="0">
                  <a:moveTo>
                    <a:pt x="1" y="0"/>
                  </a:moveTo>
                  <a:lnTo>
                    <a:pt x="1" y="304"/>
                  </a:lnTo>
                  <a:lnTo>
                    <a:pt x="3892" y="304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2"/>
            <p:cNvSpPr/>
            <p:nvPr/>
          </p:nvSpPr>
          <p:spPr>
            <a:xfrm>
              <a:off x="9485487" y="3094057"/>
              <a:ext cx="136950" cy="62192"/>
            </a:xfrm>
            <a:custGeom>
              <a:avLst/>
              <a:gdLst/>
              <a:ahLst/>
              <a:cxnLst/>
              <a:rect l="l" t="t" r="r" b="b"/>
              <a:pathLst>
                <a:path w="3618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304" y="1642"/>
                  </a:lnTo>
                  <a:lnTo>
                    <a:pt x="304" y="274"/>
                  </a:lnTo>
                  <a:lnTo>
                    <a:pt x="3617" y="274"/>
                  </a:lnTo>
                  <a:lnTo>
                    <a:pt x="36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2"/>
            <p:cNvSpPr/>
            <p:nvPr/>
          </p:nvSpPr>
          <p:spPr>
            <a:xfrm>
              <a:off x="9551051" y="3046891"/>
              <a:ext cx="11545" cy="49511"/>
            </a:xfrm>
            <a:custGeom>
              <a:avLst/>
              <a:gdLst/>
              <a:ahLst/>
              <a:cxnLst/>
              <a:rect l="l" t="t" r="r" b="b"/>
              <a:pathLst>
                <a:path w="305" h="1308" extrusionOk="0">
                  <a:moveTo>
                    <a:pt x="1" y="0"/>
                  </a:moveTo>
                  <a:lnTo>
                    <a:pt x="1" y="1307"/>
                  </a:lnTo>
                  <a:lnTo>
                    <a:pt x="305" y="130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2"/>
            <p:cNvSpPr/>
            <p:nvPr/>
          </p:nvSpPr>
          <p:spPr>
            <a:xfrm>
              <a:off x="9424504" y="3038828"/>
              <a:ext cx="193313" cy="13854"/>
            </a:xfrm>
            <a:custGeom>
              <a:avLst/>
              <a:gdLst/>
              <a:ahLst/>
              <a:cxnLst/>
              <a:rect l="l" t="t" r="r" b="b"/>
              <a:pathLst>
                <a:path w="5107" h="366" extrusionOk="0">
                  <a:moveTo>
                    <a:pt x="30" y="1"/>
                  </a:moveTo>
                  <a:lnTo>
                    <a:pt x="0" y="305"/>
                  </a:lnTo>
                  <a:lnTo>
                    <a:pt x="5107" y="365"/>
                  </a:lnTo>
                  <a:lnTo>
                    <a:pt x="5107" y="61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2"/>
            <p:cNvSpPr/>
            <p:nvPr/>
          </p:nvSpPr>
          <p:spPr>
            <a:xfrm>
              <a:off x="9488932" y="2979018"/>
              <a:ext cx="187559" cy="67907"/>
            </a:xfrm>
            <a:custGeom>
              <a:avLst/>
              <a:gdLst/>
              <a:ahLst/>
              <a:cxnLst/>
              <a:rect l="l" t="t" r="r" b="b"/>
              <a:pathLst>
                <a:path w="4955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274" y="1793"/>
                  </a:lnTo>
                  <a:lnTo>
                    <a:pt x="274" y="274"/>
                  </a:lnTo>
                  <a:lnTo>
                    <a:pt x="4955" y="274"/>
                  </a:lnTo>
                  <a:lnTo>
                    <a:pt x="49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2"/>
            <p:cNvSpPr/>
            <p:nvPr/>
          </p:nvSpPr>
          <p:spPr>
            <a:xfrm>
              <a:off x="9410687" y="2928370"/>
              <a:ext cx="146149" cy="11545"/>
            </a:xfrm>
            <a:custGeom>
              <a:avLst/>
              <a:gdLst/>
              <a:ahLst/>
              <a:cxnLst/>
              <a:rect l="l" t="t" r="r" b="b"/>
              <a:pathLst>
                <a:path w="3861" h="305" extrusionOk="0">
                  <a:moveTo>
                    <a:pt x="0" y="1"/>
                  </a:moveTo>
                  <a:lnTo>
                    <a:pt x="0" y="305"/>
                  </a:lnTo>
                  <a:lnTo>
                    <a:pt x="3861" y="305"/>
                  </a:lnTo>
                  <a:lnTo>
                    <a:pt x="3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2"/>
            <p:cNvSpPr/>
            <p:nvPr/>
          </p:nvSpPr>
          <p:spPr>
            <a:xfrm>
              <a:off x="8791658" y="1830715"/>
              <a:ext cx="115072" cy="5757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0" y="0"/>
                  </a:moveTo>
                  <a:lnTo>
                    <a:pt x="0" y="1520"/>
                  </a:lnTo>
                  <a:lnTo>
                    <a:pt x="3040" y="1520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2"/>
            <p:cNvSpPr/>
            <p:nvPr/>
          </p:nvSpPr>
          <p:spPr>
            <a:xfrm>
              <a:off x="8950456" y="1888253"/>
              <a:ext cx="115072" cy="57536"/>
            </a:xfrm>
            <a:custGeom>
              <a:avLst/>
              <a:gdLst/>
              <a:ahLst/>
              <a:cxnLst/>
              <a:rect l="l" t="t" r="r" b="b"/>
              <a:pathLst>
                <a:path w="3040" h="1520" extrusionOk="0">
                  <a:moveTo>
                    <a:pt x="0" y="0"/>
                  </a:moveTo>
                  <a:lnTo>
                    <a:pt x="0" y="1520"/>
                  </a:lnTo>
                  <a:lnTo>
                    <a:pt x="3040" y="1520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2"/>
            <p:cNvSpPr/>
            <p:nvPr/>
          </p:nvSpPr>
          <p:spPr>
            <a:xfrm>
              <a:off x="9094264" y="1801946"/>
              <a:ext cx="115109" cy="57574"/>
            </a:xfrm>
            <a:custGeom>
              <a:avLst/>
              <a:gdLst/>
              <a:ahLst/>
              <a:cxnLst/>
              <a:rect l="l" t="t" r="r" b="b"/>
              <a:pathLst>
                <a:path w="3041" h="1521" extrusionOk="0">
                  <a:moveTo>
                    <a:pt x="0" y="0"/>
                  </a:moveTo>
                  <a:lnTo>
                    <a:pt x="0" y="1520"/>
                  </a:lnTo>
                  <a:lnTo>
                    <a:pt x="3040" y="1520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2"/>
            <p:cNvSpPr/>
            <p:nvPr/>
          </p:nvSpPr>
          <p:spPr>
            <a:xfrm>
              <a:off x="9539543" y="1830715"/>
              <a:ext cx="115109" cy="57574"/>
            </a:xfrm>
            <a:custGeom>
              <a:avLst/>
              <a:gdLst/>
              <a:ahLst/>
              <a:cxnLst/>
              <a:rect l="l" t="t" r="r" b="b"/>
              <a:pathLst>
                <a:path w="3041" h="1521" extrusionOk="0">
                  <a:moveTo>
                    <a:pt x="1" y="0"/>
                  </a:moveTo>
                  <a:lnTo>
                    <a:pt x="1" y="1520"/>
                  </a:lnTo>
                  <a:lnTo>
                    <a:pt x="3040" y="1520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2"/>
            <p:cNvSpPr/>
            <p:nvPr/>
          </p:nvSpPr>
          <p:spPr>
            <a:xfrm>
              <a:off x="9842150" y="1888253"/>
              <a:ext cx="115109" cy="57536"/>
            </a:xfrm>
            <a:custGeom>
              <a:avLst/>
              <a:gdLst/>
              <a:ahLst/>
              <a:cxnLst/>
              <a:rect l="l" t="t" r="r" b="b"/>
              <a:pathLst>
                <a:path w="3041" h="1520" extrusionOk="0">
                  <a:moveTo>
                    <a:pt x="1" y="0"/>
                  </a:moveTo>
                  <a:lnTo>
                    <a:pt x="1" y="1520"/>
                  </a:lnTo>
                  <a:lnTo>
                    <a:pt x="3040" y="1520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2"/>
            <p:cNvSpPr/>
            <p:nvPr/>
          </p:nvSpPr>
          <p:spPr>
            <a:xfrm>
              <a:off x="8791658" y="2751175"/>
              <a:ext cx="115072" cy="5757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0" y="1"/>
                  </a:moveTo>
                  <a:lnTo>
                    <a:pt x="0" y="1521"/>
                  </a:lnTo>
                  <a:lnTo>
                    <a:pt x="3040" y="1521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2"/>
            <p:cNvSpPr/>
            <p:nvPr/>
          </p:nvSpPr>
          <p:spPr>
            <a:xfrm>
              <a:off x="8950456" y="2808713"/>
              <a:ext cx="115072" cy="5757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0" y="1"/>
                  </a:moveTo>
                  <a:lnTo>
                    <a:pt x="0" y="1520"/>
                  </a:lnTo>
                  <a:lnTo>
                    <a:pt x="3040" y="1520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2"/>
            <p:cNvSpPr/>
            <p:nvPr/>
          </p:nvSpPr>
          <p:spPr>
            <a:xfrm>
              <a:off x="9094264" y="2722406"/>
              <a:ext cx="115109" cy="57574"/>
            </a:xfrm>
            <a:custGeom>
              <a:avLst/>
              <a:gdLst/>
              <a:ahLst/>
              <a:cxnLst/>
              <a:rect l="l" t="t" r="r" b="b"/>
              <a:pathLst>
                <a:path w="3041" h="1521" extrusionOk="0">
                  <a:moveTo>
                    <a:pt x="0" y="1"/>
                  </a:moveTo>
                  <a:lnTo>
                    <a:pt x="0" y="1521"/>
                  </a:lnTo>
                  <a:lnTo>
                    <a:pt x="3040" y="1521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2"/>
            <p:cNvSpPr/>
            <p:nvPr/>
          </p:nvSpPr>
          <p:spPr>
            <a:xfrm>
              <a:off x="9539543" y="2751175"/>
              <a:ext cx="115109" cy="57574"/>
            </a:xfrm>
            <a:custGeom>
              <a:avLst/>
              <a:gdLst/>
              <a:ahLst/>
              <a:cxnLst/>
              <a:rect l="l" t="t" r="r" b="b"/>
              <a:pathLst>
                <a:path w="3041" h="1521" extrusionOk="0">
                  <a:moveTo>
                    <a:pt x="1" y="1"/>
                  </a:moveTo>
                  <a:lnTo>
                    <a:pt x="1" y="1521"/>
                  </a:lnTo>
                  <a:lnTo>
                    <a:pt x="3040" y="1521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2"/>
            <p:cNvSpPr/>
            <p:nvPr/>
          </p:nvSpPr>
          <p:spPr>
            <a:xfrm>
              <a:off x="9842150" y="2808713"/>
              <a:ext cx="115109" cy="57574"/>
            </a:xfrm>
            <a:custGeom>
              <a:avLst/>
              <a:gdLst/>
              <a:ahLst/>
              <a:cxnLst/>
              <a:rect l="l" t="t" r="r" b="b"/>
              <a:pathLst>
                <a:path w="3041" h="1521" extrusionOk="0">
                  <a:moveTo>
                    <a:pt x="1" y="1"/>
                  </a:moveTo>
                  <a:lnTo>
                    <a:pt x="1" y="1520"/>
                  </a:lnTo>
                  <a:lnTo>
                    <a:pt x="3040" y="1520"/>
                  </a:lnTo>
                  <a:lnTo>
                    <a:pt x="3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2"/>
            <p:cNvSpPr/>
            <p:nvPr/>
          </p:nvSpPr>
          <p:spPr>
            <a:xfrm>
              <a:off x="8791658" y="3455336"/>
              <a:ext cx="475200" cy="619040"/>
            </a:xfrm>
            <a:custGeom>
              <a:avLst/>
              <a:gdLst/>
              <a:ahLst/>
              <a:cxnLst/>
              <a:rect l="l" t="t" r="r" b="b"/>
              <a:pathLst>
                <a:path w="12554" h="16354" extrusionOk="0">
                  <a:moveTo>
                    <a:pt x="0" y="1"/>
                  </a:moveTo>
                  <a:lnTo>
                    <a:pt x="0" y="16354"/>
                  </a:lnTo>
                  <a:lnTo>
                    <a:pt x="12554" y="16354"/>
                  </a:lnTo>
                  <a:lnTo>
                    <a:pt x="12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2"/>
            <p:cNvSpPr/>
            <p:nvPr/>
          </p:nvSpPr>
          <p:spPr>
            <a:xfrm>
              <a:off x="8877965" y="3671672"/>
              <a:ext cx="309520" cy="402713"/>
            </a:xfrm>
            <a:custGeom>
              <a:avLst/>
              <a:gdLst/>
              <a:ahLst/>
              <a:cxnLst/>
              <a:rect l="l" t="t" r="r" b="b"/>
              <a:pathLst>
                <a:path w="8177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8177" y="10639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2"/>
            <p:cNvSpPr/>
            <p:nvPr/>
          </p:nvSpPr>
          <p:spPr>
            <a:xfrm>
              <a:off x="9510774" y="3455336"/>
              <a:ext cx="475238" cy="619040"/>
            </a:xfrm>
            <a:custGeom>
              <a:avLst/>
              <a:gdLst/>
              <a:ahLst/>
              <a:cxnLst/>
              <a:rect l="l" t="t" r="r" b="b"/>
              <a:pathLst>
                <a:path w="12555" h="16354" extrusionOk="0">
                  <a:moveTo>
                    <a:pt x="1" y="1"/>
                  </a:moveTo>
                  <a:lnTo>
                    <a:pt x="1" y="16354"/>
                  </a:lnTo>
                  <a:lnTo>
                    <a:pt x="12554" y="16354"/>
                  </a:lnTo>
                  <a:lnTo>
                    <a:pt x="125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2"/>
            <p:cNvSpPr/>
            <p:nvPr/>
          </p:nvSpPr>
          <p:spPr>
            <a:xfrm>
              <a:off x="8705350" y="3311529"/>
              <a:ext cx="1409476" cy="216327"/>
            </a:xfrm>
            <a:custGeom>
              <a:avLst/>
              <a:gdLst/>
              <a:ahLst/>
              <a:cxnLst/>
              <a:rect l="l" t="t" r="r" b="b"/>
              <a:pathLst>
                <a:path w="37236" h="5715" extrusionOk="0">
                  <a:moveTo>
                    <a:pt x="1" y="0"/>
                  </a:moveTo>
                  <a:lnTo>
                    <a:pt x="1" y="5715"/>
                  </a:lnTo>
                  <a:lnTo>
                    <a:pt x="37235" y="5715"/>
                  </a:lnTo>
                  <a:lnTo>
                    <a:pt x="37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2"/>
            <p:cNvSpPr/>
            <p:nvPr/>
          </p:nvSpPr>
          <p:spPr>
            <a:xfrm>
              <a:off x="8705350" y="3311529"/>
              <a:ext cx="1409476" cy="101293"/>
            </a:xfrm>
            <a:custGeom>
              <a:avLst/>
              <a:gdLst/>
              <a:ahLst/>
              <a:cxnLst/>
              <a:rect l="l" t="t" r="r" b="b"/>
              <a:pathLst>
                <a:path w="37236" h="2676" extrusionOk="0">
                  <a:moveTo>
                    <a:pt x="1" y="0"/>
                  </a:moveTo>
                  <a:lnTo>
                    <a:pt x="1" y="2675"/>
                  </a:lnTo>
                  <a:lnTo>
                    <a:pt x="37235" y="2675"/>
                  </a:lnTo>
                  <a:lnTo>
                    <a:pt x="37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2"/>
            <p:cNvSpPr/>
            <p:nvPr/>
          </p:nvSpPr>
          <p:spPr>
            <a:xfrm>
              <a:off x="9597082" y="3671672"/>
              <a:ext cx="309520" cy="402713"/>
            </a:xfrm>
            <a:custGeom>
              <a:avLst/>
              <a:gdLst/>
              <a:ahLst/>
              <a:cxnLst/>
              <a:rect l="l" t="t" r="r" b="b"/>
              <a:pathLst>
                <a:path w="8177" h="10639" extrusionOk="0">
                  <a:moveTo>
                    <a:pt x="0" y="0"/>
                  </a:moveTo>
                  <a:lnTo>
                    <a:pt x="0" y="10639"/>
                  </a:lnTo>
                  <a:lnTo>
                    <a:pt x="8177" y="10639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2"/>
            <p:cNvSpPr/>
            <p:nvPr/>
          </p:nvSpPr>
          <p:spPr>
            <a:xfrm>
              <a:off x="9503885" y="1223195"/>
              <a:ext cx="524674" cy="96675"/>
            </a:xfrm>
            <a:custGeom>
              <a:avLst/>
              <a:gdLst/>
              <a:ahLst/>
              <a:cxnLst/>
              <a:rect l="l" t="t" r="r" b="b"/>
              <a:pathLst>
                <a:path w="13861" h="2554" extrusionOk="0">
                  <a:moveTo>
                    <a:pt x="11277" y="0"/>
                  </a:moveTo>
                  <a:lnTo>
                    <a:pt x="2462" y="92"/>
                  </a:lnTo>
                  <a:lnTo>
                    <a:pt x="0" y="2554"/>
                  </a:lnTo>
                  <a:lnTo>
                    <a:pt x="13861" y="2554"/>
                  </a:lnTo>
                  <a:lnTo>
                    <a:pt x="112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3" name="Google Shape;3143;p32"/>
          <p:cNvGrpSpPr/>
          <p:nvPr/>
        </p:nvGrpSpPr>
        <p:grpSpPr>
          <a:xfrm>
            <a:off x="7105650" y="2800275"/>
            <a:ext cx="2230704" cy="1830874"/>
            <a:chOff x="6953250" y="2800275"/>
            <a:chExt cx="2230704" cy="1830874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44" name="Google Shape;3144;p32"/>
            <p:cNvSpPr/>
            <p:nvPr/>
          </p:nvSpPr>
          <p:spPr>
            <a:xfrm>
              <a:off x="6953250" y="2800275"/>
              <a:ext cx="2182390" cy="1668950"/>
            </a:xfrm>
            <a:custGeom>
              <a:avLst/>
              <a:gdLst/>
              <a:ahLst/>
              <a:cxnLst/>
              <a:rect l="l" t="t" r="r" b="b"/>
              <a:pathLst>
                <a:path w="73118" h="66758" extrusionOk="0">
                  <a:moveTo>
                    <a:pt x="67209" y="1"/>
                  </a:moveTo>
                  <a:cubicBezTo>
                    <a:pt x="66624" y="1"/>
                    <a:pt x="66014" y="46"/>
                    <a:pt x="65379" y="141"/>
                  </a:cubicBezTo>
                  <a:cubicBezTo>
                    <a:pt x="64691" y="244"/>
                    <a:pt x="64038" y="382"/>
                    <a:pt x="63384" y="588"/>
                  </a:cubicBezTo>
                  <a:cubicBezTo>
                    <a:pt x="62146" y="932"/>
                    <a:pt x="61011" y="1585"/>
                    <a:pt x="60048" y="2445"/>
                  </a:cubicBezTo>
                  <a:cubicBezTo>
                    <a:pt x="59876" y="2617"/>
                    <a:pt x="59704" y="2789"/>
                    <a:pt x="59532" y="2995"/>
                  </a:cubicBezTo>
                  <a:cubicBezTo>
                    <a:pt x="57641" y="5162"/>
                    <a:pt x="57297" y="8257"/>
                    <a:pt x="58019" y="11421"/>
                  </a:cubicBezTo>
                  <a:cubicBezTo>
                    <a:pt x="58122" y="11834"/>
                    <a:pt x="58225" y="12212"/>
                    <a:pt x="58363" y="12659"/>
                  </a:cubicBezTo>
                  <a:cubicBezTo>
                    <a:pt x="58672" y="13588"/>
                    <a:pt x="59051" y="14517"/>
                    <a:pt x="59532" y="15411"/>
                  </a:cubicBezTo>
                  <a:cubicBezTo>
                    <a:pt x="58844" y="14551"/>
                    <a:pt x="58053" y="13726"/>
                    <a:pt x="57262" y="13003"/>
                  </a:cubicBezTo>
                  <a:cubicBezTo>
                    <a:pt x="56850" y="12659"/>
                    <a:pt x="56471" y="12316"/>
                    <a:pt x="56059" y="12006"/>
                  </a:cubicBezTo>
                  <a:cubicBezTo>
                    <a:pt x="54064" y="10458"/>
                    <a:pt x="51760" y="9358"/>
                    <a:pt x="49318" y="8739"/>
                  </a:cubicBezTo>
                  <a:cubicBezTo>
                    <a:pt x="48871" y="8636"/>
                    <a:pt x="48493" y="8532"/>
                    <a:pt x="48045" y="8464"/>
                  </a:cubicBezTo>
                  <a:cubicBezTo>
                    <a:pt x="47426" y="8360"/>
                    <a:pt x="46773" y="8257"/>
                    <a:pt x="46119" y="8223"/>
                  </a:cubicBezTo>
                  <a:cubicBezTo>
                    <a:pt x="45569" y="8188"/>
                    <a:pt x="45019" y="8188"/>
                    <a:pt x="44469" y="8188"/>
                  </a:cubicBezTo>
                  <a:lnTo>
                    <a:pt x="44400" y="8188"/>
                  </a:lnTo>
                  <a:cubicBezTo>
                    <a:pt x="40720" y="8257"/>
                    <a:pt x="37143" y="9358"/>
                    <a:pt x="34048" y="11353"/>
                  </a:cubicBezTo>
                  <a:cubicBezTo>
                    <a:pt x="33738" y="11559"/>
                    <a:pt x="33429" y="11765"/>
                    <a:pt x="33154" y="11972"/>
                  </a:cubicBezTo>
                  <a:lnTo>
                    <a:pt x="33085" y="12006"/>
                  </a:lnTo>
                  <a:cubicBezTo>
                    <a:pt x="27789" y="15995"/>
                    <a:pt x="26516" y="22599"/>
                    <a:pt x="28442" y="28514"/>
                  </a:cubicBezTo>
                  <a:cubicBezTo>
                    <a:pt x="28820" y="29615"/>
                    <a:pt x="29267" y="30646"/>
                    <a:pt x="29818" y="31644"/>
                  </a:cubicBezTo>
                  <a:cubicBezTo>
                    <a:pt x="30058" y="32091"/>
                    <a:pt x="30368" y="32572"/>
                    <a:pt x="30643" y="32985"/>
                  </a:cubicBezTo>
                  <a:cubicBezTo>
                    <a:pt x="30496" y="32922"/>
                    <a:pt x="28126" y="31728"/>
                    <a:pt x="25866" y="31728"/>
                  </a:cubicBezTo>
                  <a:cubicBezTo>
                    <a:pt x="24428" y="31728"/>
                    <a:pt x="23035" y="32212"/>
                    <a:pt x="22286" y="33776"/>
                  </a:cubicBezTo>
                  <a:cubicBezTo>
                    <a:pt x="20326" y="37766"/>
                    <a:pt x="25759" y="40998"/>
                    <a:pt x="25966" y="41102"/>
                  </a:cubicBezTo>
                  <a:cubicBezTo>
                    <a:pt x="25278" y="40895"/>
                    <a:pt x="24590" y="40723"/>
                    <a:pt x="23902" y="40620"/>
                  </a:cubicBezTo>
                  <a:cubicBezTo>
                    <a:pt x="22636" y="40378"/>
                    <a:pt x="21349" y="40257"/>
                    <a:pt x="20063" y="40257"/>
                  </a:cubicBezTo>
                  <a:cubicBezTo>
                    <a:pt x="18976" y="40257"/>
                    <a:pt x="17889" y="40343"/>
                    <a:pt x="16818" y="40517"/>
                  </a:cubicBezTo>
                  <a:cubicBezTo>
                    <a:pt x="13516" y="41033"/>
                    <a:pt x="10421" y="42374"/>
                    <a:pt x="7738" y="44369"/>
                  </a:cubicBezTo>
                  <a:cubicBezTo>
                    <a:pt x="7463" y="44575"/>
                    <a:pt x="7222" y="44781"/>
                    <a:pt x="6982" y="44988"/>
                  </a:cubicBezTo>
                  <a:cubicBezTo>
                    <a:pt x="6053" y="45779"/>
                    <a:pt x="5193" y="46639"/>
                    <a:pt x="4437" y="47567"/>
                  </a:cubicBezTo>
                  <a:cubicBezTo>
                    <a:pt x="3267" y="48977"/>
                    <a:pt x="2339" y="50525"/>
                    <a:pt x="1651" y="52210"/>
                  </a:cubicBezTo>
                  <a:cubicBezTo>
                    <a:pt x="1238" y="53139"/>
                    <a:pt x="894" y="54136"/>
                    <a:pt x="653" y="55133"/>
                  </a:cubicBezTo>
                  <a:cubicBezTo>
                    <a:pt x="34" y="57678"/>
                    <a:pt x="0" y="60361"/>
                    <a:pt x="516" y="62940"/>
                  </a:cubicBezTo>
                  <a:lnTo>
                    <a:pt x="8529" y="63388"/>
                  </a:lnTo>
                  <a:lnTo>
                    <a:pt x="15958" y="63766"/>
                  </a:lnTo>
                  <a:lnTo>
                    <a:pt x="30746" y="64557"/>
                  </a:lnTo>
                  <a:lnTo>
                    <a:pt x="32707" y="64626"/>
                  </a:lnTo>
                  <a:lnTo>
                    <a:pt x="34529" y="64729"/>
                  </a:lnTo>
                  <a:lnTo>
                    <a:pt x="36868" y="64866"/>
                  </a:lnTo>
                  <a:lnTo>
                    <a:pt x="73117" y="66758"/>
                  </a:lnTo>
                  <a:lnTo>
                    <a:pt x="73117" y="2032"/>
                  </a:lnTo>
                  <a:cubicBezTo>
                    <a:pt x="71570" y="761"/>
                    <a:pt x="69600" y="1"/>
                    <a:pt x="67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2"/>
            <p:cNvSpPr/>
            <p:nvPr/>
          </p:nvSpPr>
          <p:spPr>
            <a:xfrm flipH="1">
              <a:off x="7107163" y="3251282"/>
              <a:ext cx="2076791" cy="1379867"/>
            </a:xfrm>
            <a:custGeom>
              <a:avLst/>
              <a:gdLst/>
              <a:ahLst/>
              <a:cxnLst/>
              <a:rect l="l" t="t" r="r" b="b"/>
              <a:pathLst>
                <a:path w="114835" h="76299" extrusionOk="0">
                  <a:moveTo>
                    <a:pt x="35080" y="1"/>
                  </a:moveTo>
                  <a:cubicBezTo>
                    <a:pt x="34461" y="1"/>
                    <a:pt x="33842" y="46"/>
                    <a:pt x="33223" y="138"/>
                  </a:cubicBezTo>
                  <a:cubicBezTo>
                    <a:pt x="32535" y="207"/>
                    <a:pt x="31881" y="379"/>
                    <a:pt x="31228" y="551"/>
                  </a:cubicBezTo>
                  <a:cubicBezTo>
                    <a:pt x="24659" y="2614"/>
                    <a:pt x="24281" y="9493"/>
                    <a:pt x="27342" y="15408"/>
                  </a:cubicBezTo>
                  <a:cubicBezTo>
                    <a:pt x="26207" y="13964"/>
                    <a:pt x="24865" y="12657"/>
                    <a:pt x="23352" y="11591"/>
                  </a:cubicBezTo>
                  <a:cubicBezTo>
                    <a:pt x="20498" y="9562"/>
                    <a:pt x="17093" y="8358"/>
                    <a:pt x="13585" y="8186"/>
                  </a:cubicBezTo>
                  <a:cubicBezTo>
                    <a:pt x="13138" y="8151"/>
                    <a:pt x="12691" y="8151"/>
                    <a:pt x="12244" y="8151"/>
                  </a:cubicBezTo>
                  <a:cubicBezTo>
                    <a:pt x="8564" y="8255"/>
                    <a:pt x="4987" y="9321"/>
                    <a:pt x="1892" y="11315"/>
                  </a:cubicBezTo>
                  <a:cubicBezTo>
                    <a:pt x="1548" y="11522"/>
                    <a:pt x="1273" y="11728"/>
                    <a:pt x="963" y="11969"/>
                  </a:cubicBezTo>
                  <a:cubicBezTo>
                    <a:pt x="929" y="11969"/>
                    <a:pt x="929" y="12003"/>
                    <a:pt x="894" y="12038"/>
                  </a:cubicBezTo>
                  <a:cubicBezTo>
                    <a:pt x="585" y="12244"/>
                    <a:pt x="275" y="12485"/>
                    <a:pt x="0" y="12760"/>
                  </a:cubicBezTo>
                  <a:lnTo>
                    <a:pt x="0" y="64589"/>
                  </a:lnTo>
                  <a:lnTo>
                    <a:pt x="28236" y="66033"/>
                  </a:lnTo>
                  <a:lnTo>
                    <a:pt x="28924" y="66067"/>
                  </a:lnTo>
                  <a:lnTo>
                    <a:pt x="30196" y="66136"/>
                  </a:lnTo>
                  <a:lnTo>
                    <a:pt x="31262" y="66205"/>
                  </a:lnTo>
                  <a:lnTo>
                    <a:pt x="33670" y="66343"/>
                  </a:lnTo>
                  <a:lnTo>
                    <a:pt x="54752" y="67409"/>
                  </a:lnTo>
                  <a:lnTo>
                    <a:pt x="57090" y="67546"/>
                  </a:lnTo>
                  <a:lnTo>
                    <a:pt x="58913" y="67649"/>
                  </a:lnTo>
                  <a:lnTo>
                    <a:pt x="60530" y="67718"/>
                  </a:lnTo>
                  <a:cubicBezTo>
                    <a:pt x="60598" y="67890"/>
                    <a:pt x="60667" y="68028"/>
                    <a:pt x="60770" y="68165"/>
                  </a:cubicBezTo>
                  <a:lnTo>
                    <a:pt x="60805" y="68165"/>
                  </a:lnTo>
                  <a:cubicBezTo>
                    <a:pt x="61114" y="68062"/>
                    <a:pt x="61424" y="67925"/>
                    <a:pt x="61733" y="67821"/>
                  </a:cubicBezTo>
                  <a:lnTo>
                    <a:pt x="75800" y="68544"/>
                  </a:lnTo>
                  <a:lnTo>
                    <a:pt x="76419" y="68578"/>
                  </a:lnTo>
                  <a:lnTo>
                    <a:pt x="77588" y="68612"/>
                  </a:lnTo>
                  <a:lnTo>
                    <a:pt x="77760" y="69507"/>
                  </a:lnTo>
                  <a:lnTo>
                    <a:pt x="78138" y="71364"/>
                  </a:lnTo>
                  <a:lnTo>
                    <a:pt x="78138" y="71467"/>
                  </a:lnTo>
                  <a:lnTo>
                    <a:pt x="78585" y="73530"/>
                  </a:lnTo>
                  <a:lnTo>
                    <a:pt x="78620" y="73737"/>
                  </a:lnTo>
                  <a:lnTo>
                    <a:pt x="78895" y="75113"/>
                  </a:lnTo>
                  <a:lnTo>
                    <a:pt x="79067" y="76007"/>
                  </a:lnTo>
                  <a:lnTo>
                    <a:pt x="79101" y="76110"/>
                  </a:lnTo>
                  <a:lnTo>
                    <a:pt x="79686" y="76144"/>
                  </a:lnTo>
                  <a:lnTo>
                    <a:pt x="79720" y="76144"/>
                  </a:lnTo>
                  <a:cubicBezTo>
                    <a:pt x="80511" y="76213"/>
                    <a:pt x="81956" y="76247"/>
                    <a:pt x="83847" y="76282"/>
                  </a:cubicBezTo>
                  <a:cubicBezTo>
                    <a:pt x="84498" y="76291"/>
                    <a:pt x="85203" y="76298"/>
                    <a:pt x="85952" y="76298"/>
                  </a:cubicBezTo>
                  <a:cubicBezTo>
                    <a:pt x="87934" y="76298"/>
                    <a:pt x="90221" y="76250"/>
                    <a:pt x="92617" y="76075"/>
                  </a:cubicBezTo>
                  <a:cubicBezTo>
                    <a:pt x="94131" y="75972"/>
                    <a:pt x="95678" y="75835"/>
                    <a:pt x="97226" y="75663"/>
                  </a:cubicBezTo>
                  <a:cubicBezTo>
                    <a:pt x="97914" y="75594"/>
                    <a:pt x="98601" y="75491"/>
                    <a:pt x="99289" y="75388"/>
                  </a:cubicBezTo>
                  <a:cubicBezTo>
                    <a:pt x="99874" y="75284"/>
                    <a:pt x="100493" y="75181"/>
                    <a:pt x="101078" y="75078"/>
                  </a:cubicBezTo>
                  <a:lnTo>
                    <a:pt x="101146" y="75078"/>
                  </a:lnTo>
                  <a:cubicBezTo>
                    <a:pt x="101972" y="74941"/>
                    <a:pt x="102797" y="74769"/>
                    <a:pt x="103588" y="74562"/>
                  </a:cubicBezTo>
                  <a:cubicBezTo>
                    <a:pt x="105273" y="74184"/>
                    <a:pt x="106924" y="73634"/>
                    <a:pt x="108541" y="72946"/>
                  </a:cubicBezTo>
                  <a:lnTo>
                    <a:pt x="108816" y="72843"/>
                  </a:lnTo>
                  <a:lnTo>
                    <a:pt x="109194" y="72636"/>
                  </a:lnTo>
                  <a:lnTo>
                    <a:pt x="109263" y="72602"/>
                  </a:lnTo>
                  <a:cubicBezTo>
                    <a:pt x="109366" y="72568"/>
                    <a:pt x="109469" y="72533"/>
                    <a:pt x="109538" y="72464"/>
                  </a:cubicBezTo>
                  <a:lnTo>
                    <a:pt x="109848" y="72327"/>
                  </a:lnTo>
                  <a:lnTo>
                    <a:pt x="109951" y="72258"/>
                  </a:lnTo>
                  <a:cubicBezTo>
                    <a:pt x="110191" y="72155"/>
                    <a:pt x="110363" y="72017"/>
                    <a:pt x="110639" y="71880"/>
                  </a:cubicBezTo>
                  <a:cubicBezTo>
                    <a:pt x="110914" y="71708"/>
                    <a:pt x="111154" y="71536"/>
                    <a:pt x="111395" y="71364"/>
                  </a:cubicBezTo>
                  <a:lnTo>
                    <a:pt x="111430" y="71329"/>
                  </a:lnTo>
                  <a:cubicBezTo>
                    <a:pt x="111670" y="71157"/>
                    <a:pt x="111911" y="70985"/>
                    <a:pt x="112117" y="70814"/>
                  </a:cubicBezTo>
                  <a:cubicBezTo>
                    <a:pt x="112427" y="70538"/>
                    <a:pt x="112702" y="70263"/>
                    <a:pt x="112977" y="69988"/>
                  </a:cubicBezTo>
                  <a:cubicBezTo>
                    <a:pt x="113734" y="69163"/>
                    <a:pt x="114284" y="68165"/>
                    <a:pt x="114594" y="67099"/>
                  </a:cubicBezTo>
                  <a:cubicBezTo>
                    <a:pt x="114731" y="66652"/>
                    <a:pt x="114800" y="66205"/>
                    <a:pt x="114834" y="65724"/>
                  </a:cubicBezTo>
                  <a:cubicBezTo>
                    <a:pt x="114834" y="65276"/>
                    <a:pt x="114800" y="64795"/>
                    <a:pt x="114731" y="64348"/>
                  </a:cubicBezTo>
                  <a:cubicBezTo>
                    <a:pt x="114662" y="63798"/>
                    <a:pt x="114525" y="63247"/>
                    <a:pt x="114353" y="62697"/>
                  </a:cubicBezTo>
                  <a:cubicBezTo>
                    <a:pt x="114112" y="61872"/>
                    <a:pt x="113768" y="61081"/>
                    <a:pt x="113356" y="60290"/>
                  </a:cubicBezTo>
                  <a:cubicBezTo>
                    <a:pt x="112771" y="59155"/>
                    <a:pt x="112049" y="58054"/>
                    <a:pt x="111258" y="56988"/>
                  </a:cubicBezTo>
                  <a:cubicBezTo>
                    <a:pt x="110639" y="56163"/>
                    <a:pt x="110020" y="55372"/>
                    <a:pt x="109366" y="54649"/>
                  </a:cubicBezTo>
                  <a:cubicBezTo>
                    <a:pt x="108472" y="53583"/>
                    <a:pt x="107475" y="52586"/>
                    <a:pt x="106408" y="51657"/>
                  </a:cubicBezTo>
                  <a:cubicBezTo>
                    <a:pt x="105377" y="50729"/>
                    <a:pt x="104276" y="49869"/>
                    <a:pt x="103072" y="49147"/>
                  </a:cubicBezTo>
                  <a:cubicBezTo>
                    <a:pt x="101972" y="48424"/>
                    <a:pt x="100768" y="47840"/>
                    <a:pt x="99564" y="47358"/>
                  </a:cubicBezTo>
                  <a:cubicBezTo>
                    <a:pt x="99186" y="47186"/>
                    <a:pt x="98808" y="47049"/>
                    <a:pt x="98429" y="46946"/>
                  </a:cubicBezTo>
                  <a:cubicBezTo>
                    <a:pt x="97948" y="46774"/>
                    <a:pt x="97467" y="46636"/>
                    <a:pt x="96985" y="46533"/>
                  </a:cubicBezTo>
                  <a:cubicBezTo>
                    <a:pt x="96882" y="46498"/>
                    <a:pt x="96779" y="46464"/>
                    <a:pt x="96676" y="46430"/>
                  </a:cubicBezTo>
                  <a:cubicBezTo>
                    <a:pt x="95275" y="46145"/>
                    <a:pt x="93857" y="45991"/>
                    <a:pt x="92446" y="45991"/>
                  </a:cubicBezTo>
                  <a:cubicBezTo>
                    <a:pt x="91813" y="45991"/>
                    <a:pt x="91182" y="46022"/>
                    <a:pt x="90554" y="46086"/>
                  </a:cubicBezTo>
                  <a:cubicBezTo>
                    <a:pt x="90485" y="45364"/>
                    <a:pt x="90451" y="44676"/>
                    <a:pt x="90347" y="44022"/>
                  </a:cubicBezTo>
                  <a:cubicBezTo>
                    <a:pt x="90347" y="43816"/>
                    <a:pt x="90313" y="43610"/>
                    <a:pt x="90279" y="43403"/>
                  </a:cubicBezTo>
                  <a:cubicBezTo>
                    <a:pt x="90244" y="43334"/>
                    <a:pt x="90244" y="43231"/>
                    <a:pt x="90244" y="43162"/>
                  </a:cubicBezTo>
                  <a:cubicBezTo>
                    <a:pt x="90175" y="42750"/>
                    <a:pt x="90107" y="42406"/>
                    <a:pt x="90038" y="41959"/>
                  </a:cubicBezTo>
                  <a:cubicBezTo>
                    <a:pt x="89935" y="41477"/>
                    <a:pt x="89832" y="41065"/>
                    <a:pt x="89728" y="40617"/>
                  </a:cubicBezTo>
                  <a:lnTo>
                    <a:pt x="89728" y="40583"/>
                  </a:lnTo>
                  <a:cubicBezTo>
                    <a:pt x="89350" y="38932"/>
                    <a:pt x="88731" y="37350"/>
                    <a:pt x="87940" y="35837"/>
                  </a:cubicBezTo>
                  <a:cubicBezTo>
                    <a:pt x="87802" y="35596"/>
                    <a:pt x="87665" y="35355"/>
                    <a:pt x="87527" y="35115"/>
                  </a:cubicBezTo>
                  <a:cubicBezTo>
                    <a:pt x="87149" y="34392"/>
                    <a:pt x="86702" y="33739"/>
                    <a:pt x="86220" y="33086"/>
                  </a:cubicBezTo>
                  <a:cubicBezTo>
                    <a:pt x="85980" y="32742"/>
                    <a:pt x="85739" y="32432"/>
                    <a:pt x="85464" y="32157"/>
                  </a:cubicBezTo>
                  <a:lnTo>
                    <a:pt x="85395" y="32054"/>
                  </a:lnTo>
                  <a:cubicBezTo>
                    <a:pt x="85257" y="31882"/>
                    <a:pt x="85120" y="31710"/>
                    <a:pt x="84982" y="31538"/>
                  </a:cubicBezTo>
                  <a:cubicBezTo>
                    <a:pt x="84260" y="30781"/>
                    <a:pt x="83538" y="30059"/>
                    <a:pt x="82712" y="29406"/>
                  </a:cubicBezTo>
                  <a:cubicBezTo>
                    <a:pt x="82197" y="28959"/>
                    <a:pt x="81646" y="28511"/>
                    <a:pt x="81062" y="28099"/>
                  </a:cubicBezTo>
                  <a:cubicBezTo>
                    <a:pt x="80236" y="27548"/>
                    <a:pt x="79376" y="27033"/>
                    <a:pt x="78517" y="26551"/>
                  </a:cubicBezTo>
                  <a:cubicBezTo>
                    <a:pt x="76625" y="25519"/>
                    <a:pt x="74630" y="24728"/>
                    <a:pt x="72601" y="24109"/>
                  </a:cubicBezTo>
                  <a:cubicBezTo>
                    <a:pt x="72429" y="24075"/>
                    <a:pt x="72257" y="24006"/>
                    <a:pt x="72085" y="23972"/>
                  </a:cubicBezTo>
                  <a:cubicBezTo>
                    <a:pt x="71157" y="23731"/>
                    <a:pt x="70194" y="23490"/>
                    <a:pt x="69265" y="23318"/>
                  </a:cubicBezTo>
                  <a:cubicBezTo>
                    <a:pt x="68887" y="23249"/>
                    <a:pt x="68474" y="23181"/>
                    <a:pt x="68096" y="23112"/>
                  </a:cubicBezTo>
                  <a:cubicBezTo>
                    <a:pt x="66755" y="22906"/>
                    <a:pt x="65448" y="22768"/>
                    <a:pt x="64106" y="22734"/>
                  </a:cubicBezTo>
                  <a:cubicBezTo>
                    <a:pt x="63728" y="22699"/>
                    <a:pt x="63315" y="22699"/>
                    <a:pt x="62937" y="22699"/>
                  </a:cubicBezTo>
                  <a:lnTo>
                    <a:pt x="61011" y="22699"/>
                  </a:lnTo>
                  <a:cubicBezTo>
                    <a:pt x="61114" y="22596"/>
                    <a:pt x="61252" y="22458"/>
                    <a:pt x="61355" y="22355"/>
                  </a:cubicBezTo>
                  <a:cubicBezTo>
                    <a:pt x="62215" y="21496"/>
                    <a:pt x="63006" y="20601"/>
                    <a:pt x="63762" y="19673"/>
                  </a:cubicBezTo>
                  <a:cubicBezTo>
                    <a:pt x="64244" y="19019"/>
                    <a:pt x="64691" y="18366"/>
                    <a:pt x="65138" y="17712"/>
                  </a:cubicBezTo>
                  <a:cubicBezTo>
                    <a:pt x="65895" y="16474"/>
                    <a:pt x="66548" y="15167"/>
                    <a:pt x="66995" y="13792"/>
                  </a:cubicBezTo>
                  <a:cubicBezTo>
                    <a:pt x="67064" y="13689"/>
                    <a:pt x="67099" y="13551"/>
                    <a:pt x="67133" y="13413"/>
                  </a:cubicBezTo>
                  <a:cubicBezTo>
                    <a:pt x="67614" y="11900"/>
                    <a:pt x="67718" y="10318"/>
                    <a:pt x="67408" y="8805"/>
                  </a:cubicBezTo>
                  <a:cubicBezTo>
                    <a:pt x="67374" y="8530"/>
                    <a:pt x="67305" y="8289"/>
                    <a:pt x="67202" y="8014"/>
                  </a:cubicBezTo>
                  <a:cubicBezTo>
                    <a:pt x="67064" y="7636"/>
                    <a:pt x="66892" y="7257"/>
                    <a:pt x="66651" y="6913"/>
                  </a:cubicBezTo>
                  <a:cubicBezTo>
                    <a:pt x="66239" y="6191"/>
                    <a:pt x="65723" y="5572"/>
                    <a:pt x="65104" y="5056"/>
                  </a:cubicBezTo>
                  <a:cubicBezTo>
                    <a:pt x="64485" y="4540"/>
                    <a:pt x="63797" y="4093"/>
                    <a:pt x="63075" y="3749"/>
                  </a:cubicBezTo>
                  <a:cubicBezTo>
                    <a:pt x="61940" y="3165"/>
                    <a:pt x="60667" y="2855"/>
                    <a:pt x="59395" y="2855"/>
                  </a:cubicBezTo>
                  <a:cubicBezTo>
                    <a:pt x="58707" y="2855"/>
                    <a:pt x="58019" y="2924"/>
                    <a:pt x="57366" y="3061"/>
                  </a:cubicBezTo>
                  <a:cubicBezTo>
                    <a:pt x="56987" y="3165"/>
                    <a:pt x="56609" y="3268"/>
                    <a:pt x="56231" y="3405"/>
                  </a:cubicBezTo>
                  <a:cubicBezTo>
                    <a:pt x="56024" y="3474"/>
                    <a:pt x="55818" y="3543"/>
                    <a:pt x="55612" y="3646"/>
                  </a:cubicBezTo>
                  <a:cubicBezTo>
                    <a:pt x="51347" y="5366"/>
                    <a:pt x="47495" y="9699"/>
                    <a:pt x="45157" y="13345"/>
                  </a:cubicBezTo>
                  <a:cubicBezTo>
                    <a:pt x="45466" y="6810"/>
                    <a:pt x="42405" y="620"/>
                    <a:pt x="36008" y="35"/>
                  </a:cubicBezTo>
                  <a:cubicBezTo>
                    <a:pt x="35699" y="12"/>
                    <a:pt x="35389" y="1"/>
                    <a:pt x="35080" y="1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6" name="Google Shape;3146;p32"/>
          <p:cNvGrpSpPr/>
          <p:nvPr/>
        </p:nvGrpSpPr>
        <p:grpSpPr>
          <a:xfrm>
            <a:off x="4562405" y="4025808"/>
            <a:ext cx="4621553" cy="1155413"/>
            <a:chOff x="4680405" y="4521483"/>
            <a:chExt cx="4621553" cy="1155413"/>
          </a:xfrm>
        </p:grpSpPr>
        <p:sp>
          <p:nvSpPr>
            <p:cNvPr id="3147" name="Google Shape;3147;p32"/>
            <p:cNvSpPr/>
            <p:nvPr/>
          </p:nvSpPr>
          <p:spPr>
            <a:xfrm>
              <a:off x="4680405" y="4521483"/>
              <a:ext cx="4621553" cy="1155413"/>
            </a:xfrm>
            <a:custGeom>
              <a:avLst/>
              <a:gdLst/>
              <a:ahLst/>
              <a:cxnLst/>
              <a:rect l="l" t="t" r="r" b="b"/>
              <a:pathLst>
                <a:path w="142861" h="35716" extrusionOk="0">
                  <a:moveTo>
                    <a:pt x="1" y="1"/>
                  </a:moveTo>
                  <a:lnTo>
                    <a:pt x="1" y="35715"/>
                  </a:lnTo>
                  <a:lnTo>
                    <a:pt x="142861" y="35715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rgbClr val="EEB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2"/>
            <p:cNvSpPr/>
            <p:nvPr/>
          </p:nvSpPr>
          <p:spPr>
            <a:xfrm>
              <a:off x="4680405" y="4521483"/>
              <a:ext cx="4621553" cy="307810"/>
            </a:xfrm>
            <a:custGeom>
              <a:avLst/>
              <a:gdLst/>
              <a:ahLst/>
              <a:cxnLst/>
              <a:rect l="l" t="t" r="r" b="b"/>
              <a:pathLst>
                <a:path w="142861" h="9515" extrusionOk="0">
                  <a:moveTo>
                    <a:pt x="1" y="1"/>
                  </a:moveTo>
                  <a:lnTo>
                    <a:pt x="1" y="9514"/>
                  </a:lnTo>
                  <a:lnTo>
                    <a:pt x="142861" y="9514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rgbClr val="EEB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2"/>
            <p:cNvSpPr/>
            <p:nvPr/>
          </p:nvSpPr>
          <p:spPr>
            <a:xfrm>
              <a:off x="4680405" y="4829271"/>
              <a:ext cx="4621553" cy="147516"/>
            </a:xfrm>
            <a:custGeom>
              <a:avLst/>
              <a:gdLst/>
              <a:ahLst/>
              <a:cxnLst/>
              <a:rect l="l" t="t" r="r" b="b"/>
              <a:pathLst>
                <a:path w="142861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42861" y="4560"/>
                  </a:lnTo>
                  <a:lnTo>
                    <a:pt x="142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2"/>
            <p:cNvSpPr/>
            <p:nvPr/>
          </p:nvSpPr>
          <p:spPr>
            <a:xfrm>
              <a:off x="5176994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2"/>
            <p:cNvSpPr/>
            <p:nvPr/>
          </p:nvSpPr>
          <p:spPr>
            <a:xfrm>
              <a:off x="6566440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2"/>
            <p:cNvSpPr/>
            <p:nvPr/>
          </p:nvSpPr>
          <p:spPr>
            <a:xfrm>
              <a:off x="8176165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3" name="Google Shape;3153;p32"/>
          <p:cNvGrpSpPr/>
          <p:nvPr/>
        </p:nvGrpSpPr>
        <p:grpSpPr>
          <a:xfrm>
            <a:off x="-39938" y="4025808"/>
            <a:ext cx="9253213" cy="1157301"/>
            <a:chOff x="78062" y="4521483"/>
            <a:chExt cx="9253213" cy="1157301"/>
          </a:xfrm>
        </p:grpSpPr>
        <p:sp>
          <p:nvSpPr>
            <p:cNvPr id="3154" name="Google Shape;3154;p32"/>
            <p:cNvSpPr/>
            <p:nvPr/>
          </p:nvSpPr>
          <p:spPr>
            <a:xfrm>
              <a:off x="78062" y="4523371"/>
              <a:ext cx="4609746" cy="1155413"/>
            </a:xfrm>
            <a:custGeom>
              <a:avLst/>
              <a:gdLst/>
              <a:ahLst/>
              <a:cxnLst/>
              <a:rect l="l" t="t" r="r" b="b"/>
              <a:pathLst>
                <a:path w="142496" h="35716" extrusionOk="0">
                  <a:moveTo>
                    <a:pt x="0" y="1"/>
                  </a:moveTo>
                  <a:lnTo>
                    <a:pt x="0" y="35715"/>
                  </a:lnTo>
                  <a:lnTo>
                    <a:pt x="142495" y="35715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2"/>
            <p:cNvSpPr/>
            <p:nvPr/>
          </p:nvSpPr>
          <p:spPr>
            <a:xfrm>
              <a:off x="83349" y="4521483"/>
              <a:ext cx="4609746" cy="307810"/>
            </a:xfrm>
            <a:custGeom>
              <a:avLst/>
              <a:gdLst/>
              <a:ahLst/>
              <a:cxnLst/>
              <a:rect l="l" t="t" r="r" b="b"/>
              <a:pathLst>
                <a:path w="142496" h="9515" extrusionOk="0">
                  <a:moveTo>
                    <a:pt x="0" y="1"/>
                  </a:moveTo>
                  <a:lnTo>
                    <a:pt x="0" y="9514"/>
                  </a:lnTo>
                  <a:lnTo>
                    <a:pt x="142495" y="9514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2"/>
            <p:cNvSpPr/>
            <p:nvPr/>
          </p:nvSpPr>
          <p:spPr>
            <a:xfrm>
              <a:off x="83349" y="4852955"/>
              <a:ext cx="9247926" cy="123832"/>
            </a:xfrm>
            <a:custGeom>
              <a:avLst/>
              <a:gdLst/>
              <a:ahLst/>
              <a:cxnLst/>
              <a:rect l="l" t="t" r="r" b="b"/>
              <a:pathLst>
                <a:path w="142496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42495" y="4560"/>
                  </a:lnTo>
                  <a:lnTo>
                    <a:pt x="14249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2"/>
            <p:cNvSpPr/>
            <p:nvPr/>
          </p:nvSpPr>
          <p:spPr>
            <a:xfrm>
              <a:off x="169856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5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2"/>
            <p:cNvSpPr/>
            <p:nvPr/>
          </p:nvSpPr>
          <p:spPr>
            <a:xfrm>
              <a:off x="514039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2"/>
            <p:cNvSpPr/>
            <p:nvPr/>
          </p:nvSpPr>
          <p:spPr>
            <a:xfrm>
              <a:off x="317377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2"/>
            <p:cNvSpPr/>
            <p:nvPr/>
          </p:nvSpPr>
          <p:spPr>
            <a:xfrm>
              <a:off x="894585" y="4722092"/>
              <a:ext cx="160294" cy="54089"/>
            </a:xfrm>
            <a:custGeom>
              <a:avLst/>
              <a:gdLst/>
              <a:ahLst/>
              <a:cxnLst/>
              <a:rect l="l" t="t" r="r" b="b"/>
              <a:pathLst>
                <a:path w="4955" h="1672" extrusionOk="0">
                  <a:moveTo>
                    <a:pt x="2219" y="0"/>
                  </a:moveTo>
                  <a:lnTo>
                    <a:pt x="0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2"/>
            <p:cNvSpPr/>
            <p:nvPr/>
          </p:nvSpPr>
          <p:spPr>
            <a:xfrm>
              <a:off x="3341103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6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2"/>
            <p:cNvSpPr/>
            <p:nvPr/>
          </p:nvSpPr>
          <p:spPr>
            <a:xfrm>
              <a:off x="3685286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2"/>
            <p:cNvSpPr/>
            <p:nvPr/>
          </p:nvSpPr>
          <p:spPr>
            <a:xfrm>
              <a:off x="3488623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2"/>
            <p:cNvSpPr/>
            <p:nvPr/>
          </p:nvSpPr>
          <p:spPr>
            <a:xfrm>
              <a:off x="4065831" y="4722092"/>
              <a:ext cx="160327" cy="54089"/>
            </a:xfrm>
            <a:custGeom>
              <a:avLst/>
              <a:gdLst/>
              <a:ahLst/>
              <a:cxnLst/>
              <a:rect l="l" t="t" r="r" b="b"/>
              <a:pathLst>
                <a:path w="4956" h="1672" extrusionOk="0">
                  <a:moveTo>
                    <a:pt x="2219" y="0"/>
                  </a:moveTo>
                  <a:lnTo>
                    <a:pt x="1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2"/>
            <p:cNvSpPr/>
            <p:nvPr/>
          </p:nvSpPr>
          <p:spPr>
            <a:xfrm>
              <a:off x="2947778" y="4635553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5" y="0"/>
                  </a:moveTo>
                  <a:lnTo>
                    <a:pt x="1" y="973"/>
                  </a:lnTo>
                  <a:lnTo>
                    <a:pt x="2311" y="1429"/>
                  </a:lnTo>
                  <a:lnTo>
                    <a:pt x="4165" y="304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2"/>
            <p:cNvSpPr/>
            <p:nvPr/>
          </p:nvSpPr>
          <p:spPr>
            <a:xfrm>
              <a:off x="1644871" y="5194192"/>
              <a:ext cx="73790" cy="52051"/>
            </a:xfrm>
            <a:custGeom>
              <a:avLst/>
              <a:gdLst/>
              <a:ahLst/>
              <a:cxnLst/>
              <a:rect l="l" t="t" r="r" b="b"/>
              <a:pathLst>
                <a:path w="2281" h="1609" extrusionOk="0">
                  <a:moveTo>
                    <a:pt x="773" y="1"/>
                  </a:moveTo>
                  <a:cubicBezTo>
                    <a:pt x="544" y="1"/>
                    <a:pt x="365" y="58"/>
                    <a:pt x="365" y="58"/>
                  </a:cubicBezTo>
                  <a:lnTo>
                    <a:pt x="365" y="575"/>
                  </a:lnTo>
                  <a:cubicBezTo>
                    <a:pt x="365" y="818"/>
                    <a:pt x="760" y="818"/>
                    <a:pt x="365" y="1091"/>
                  </a:cubicBezTo>
                  <a:cubicBezTo>
                    <a:pt x="0" y="1365"/>
                    <a:pt x="760" y="1608"/>
                    <a:pt x="1520" y="1608"/>
                  </a:cubicBezTo>
                  <a:cubicBezTo>
                    <a:pt x="2280" y="1608"/>
                    <a:pt x="2280" y="1122"/>
                    <a:pt x="2280" y="848"/>
                  </a:cubicBezTo>
                  <a:cubicBezTo>
                    <a:pt x="2280" y="605"/>
                    <a:pt x="1885" y="848"/>
                    <a:pt x="1520" y="331"/>
                  </a:cubicBezTo>
                  <a:cubicBezTo>
                    <a:pt x="1317" y="65"/>
                    <a:pt x="1016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2"/>
            <p:cNvSpPr/>
            <p:nvPr/>
          </p:nvSpPr>
          <p:spPr>
            <a:xfrm>
              <a:off x="1989022" y="5209817"/>
              <a:ext cx="110184" cy="49204"/>
            </a:xfrm>
            <a:custGeom>
              <a:avLst/>
              <a:gdLst/>
              <a:ahLst/>
              <a:cxnLst/>
              <a:rect l="l" t="t" r="r" b="b"/>
              <a:pathLst>
                <a:path w="3406" h="1521" extrusionOk="0">
                  <a:moveTo>
                    <a:pt x="1521" y="0"/>
                  </a:moveTo>
                  <a:lnTo>
                    <a:pt x="1" y="1155"/>
                  </a:lnTo>
                  <a:lnTo>
                    <a:pt x="2281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2"/>
            <p:cNvSpPr/>
            <p:nvPr/>
          </p:nvSpPr>
          <p:spPr>
            <a:xfrm>
              <a:off x="1792360" y="5283578"/>
              <a:ext cx="98376" cy="49172"/>
            </a:xfrm>
            <a:custGeom>
              <a:avLst/>
              <a:gdLst/>
              <a:ahLst/>
              <a:cxnLst/>
              <a:rect l="l" t="t" r="r" b="b"/>
              <a:pathLst>
                <a:path w="3041" h="1520" extrusionOk="0">
                  <a:moveTo>
                    <a:pt x="761" y="0"/>
                  </a:moveTo>
                  <a:lnTo>
                    <a:pt x="1" y="395"/>
                  </a:lnTo>
                  <a:lnTo>
                    <a:pt x="1521" y="1520"/>
                  </a:lnTo>
                  <a:lnTo>
                    <a:pt x="3040" y="76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2"/>
            <p:cNvSpPr/>
            <p:nvPr/>
          </p:nvSpPr>
          <p:spPr>
            <a:xfrm>
              <a:off x="2369600" y="5336666"/>
              <a:ext cx="160294" cy="54122"/>
            </a:xfrm>
            <a:custGeom>
              <a:avLst/>
              <a:gdLst/>
              <a:ahLst/>
              <a:cxnLst/>
              <a:rect l="l" t="t" r="r" b="b"/>
              <a:pathLst>
                <a:path w="4955" h="1673" extrusionOk="0">
                  <a:moveTo>
                    <a:pt x="2219" y="0"/>
                  </a:moveTo>
                  <a:lnTo>
                    <a:pt x="0" y="1095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2"/>
            <p:cNvSpPr/>
            <p:nvPr/>
          </p:nvSpPr>
          <p:spPr>
            <a:xfrm>
              <a:off x="1251547" y="5250127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4" y="1"/>
                  </a:moveTo>
                  <a:lnTo>
                    <a:pt x="0" y="973"/>
                  </a:lnTo>
                  <a:lnTo>
                    <a:pt x="2310" y="1429"/>
                  </a:lnTo>
                  <a:lnTo>
                    <a:pt x="4164" y="30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2"/>
            <p:cNvSpPr/>
            <p:nvPr/>
          </p:nvSpPr>
          <p:spPr>
            <a:xfrm>
              <a:off x="83349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5" y="2341"/>
                  </a:lnTo>
                  <a:lnTo>
                    <a:pt x="188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2"/>
            <p:cNvSpPr/>
            <p:nvPr/>
          </p:nvSpPr>
          <p:spPr>
            <a:xfrm>
              <a:off x="1701906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2"/>
            <p:cNvSpPr/>
            <p:nvPr/>
          </p:nvSpPr>
          <p:spPr>
            <a:xfrm>
              <a:off x="3677424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2"/>
            <p:cNvSpPr/>
            <p:nvPr/>
          </p:nvSpPr>
          <p:spPr>
            <a:xfrm>
              <a:off x="1484572" y="4617016"/>
              <a:ext cx="438925" cy="104070"/>
            </a:xfrm>
            <a:custGeom>
              <a:avLst/>
              <a:gdLst/>
              <a:ahLst/>
              <a:cxnLst/>
              <a:rect l="l" t="t" r="r" b="b"/>
              <a:pathLst>
                <a:path w="13568" h="3217" extrusionOk="0">
                  <a:moveTo>
                    <a:pt x="6922" y="1"/>
                  </a:moveTo>
                  <a:cubicBezTo>
                    <a:pt x="4532" y="1"/>
                    <a:pt x="1" y="199"/>
                    <a:pt x="1" y="1698"/>
                  </a:cubicBezTo>
                  <a:cubicBezTo>
                    <a:pt x="1" y="3127"/>
                    <a:pt x="2281" y="2306"/>
                    <a:pt x="7995" y="3127"/>
                  </a:cubicBezTo>
                  <a:cubicBezTo>
                    <a:pt x="8399" y="3189"/>
                    <a:pt x="8779" y="3217"/>
                    <a:pt x="9132" y="3217"/>
                  </a:cubicBezTo>
                  <a:cubicBezTo>
                    <a:pt x="12767" y="3217"/>
                    <a:pt x="13568" y="220"/>
                    <a:pt x="8360" y="26"/>
                  </a:cubicBezTo>
                  <a:cubicBezTo>
                    <a:pt x="8360" y="26"/>
                    <a:pt x="7778" y="1"/>
                    <a:pt x="6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2"/>
            <p:cNvSpPr/>
            <p:nvPr/>
          </p:nvSpPr>
          <p:spPr>
            <a:xfrm>
              <a:off x="1730407" y="4594985"/>
              <a:ext cx="153824" cy="35973"/>
            </a:xfrm>
            <a:custGeom>
              <a:avLst/>
              <a:gdLst/>
              <a:ahLst/>
              <a:cxnLst/>
              <a:rect l="l" t="t" r="r" b="b"/>
              <a:pathLst>
                <a:path w="4755" h="1112" extrusionOk="0">
                  <a:moveTo>
                    <a:pt x="2436" y="0"/>
                  </a:moveTo>
                  <a:cubicBezTo>
                    <a:pt x="1607" y="0"/>
                    <a:pt x="1" y="67"/>
                    <a:pt x="1" y="586"/>
                  </a:cubicBezTo>
                  <a:cubicBezTo>
                    <a:pt x="1" y="1072"/>
                    <a:pt x="791" y="768"/>
                    <a:pt x="2828" y="1072"/>
                  </a:cubicBezTo>
                  <a:cubicBezTo>
                    <a:pt x="2983" y="1099"/>
                    <a:pt x="3129" y="1111"/>
                    <a:pt x="3263" y="1111"/>
                  </a:cubicBezTo>
                  <a:cubicBezTo>
                    <a:pt x="4491" y="1111"/>
                    <a:pt x="4755" y="90"/>
                    <a:pt x="2919" y="8"/>
                  </a:cubicBezTo>
                  <a:cubicBezTo>
                    <a:pt x="2919" y="8"/>
                    <a:pt x="2724" y="0"/>
                    <a:pt x="2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2"/>
            <p:cNvSpPr/>
            <p:nvPr/>
          </p:nvSpPr>
          <p:spPr>
            <a:xfrm>
              <a:off x="796238" y="5466006"/>
              <a:ext cx="275137" cy="65606"/>
            </a:xfrm>
            <a:custGeom>
              <a:avLst/>
              <a:gdLst/>
              <a:ahLst/>
              <a:cxnLst/>
              <a:rect l="l" t="t" r="r" b="b"/>
              <a:pathLst>
                <a:path w="8505" h="2028" extrusionOk="0">
                  <a:moveTo>
                    <a:pt x="4436" y="1"/>
                  </a:moveTo>
                  <a:cubicBezTo>
                    <a:pt x="2940" y="1"/>
                    <a:pt x="1" y="119"/>
                    <a:pt x="1" y="1048"/>
                  </a:cubicBezTo>
                  <a:cubicBezTo>
                    <a:pt x="1" y="1960"/>
                    <a:pt x="1460" y="1443"/>
                    <a:pt x="5016" y="1960"/>
                  </a:cubicBezTo>
                  <a:cubicBezTo>
                    <a:pt x="5294" y="2007"/>
                    <a:pt x="5553" y="2028"/>
                    <a:pt x="5792" y="2028"/>
                  </a:cubicBezTo>
                  <a:cubicBezTo>
                    <a:pt x="8043" y="2028"/>
                    <a:pt x="8504" y="152"/>
                    <a:pt x="5290" y="15"/>
                  </a:cubicBezTo>
                  <a:cubicBezTo>
                    <a:pt x="5290" y="15"/>
                    <a:pt x="4947" y="1"/>
                    <a:pt x="4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2"/>
            <p:cNvSpPr/>
            <p:nvPr/>
          </p:nvSpPr>
          <p:spPr>
            <a:xfrm>
              <a:off x="754958" y="5551768"/>
              <a:ext cx="96791" cy="22548"/>
            </a:xfrm>
            <a:custGeom>
              <a:avLst/>
              <a:gdLst/>
              <a:ahLst/>
              <a:cxnLst/>
              <a:rect l="l" t="t" r="r" b="b"/>
              <a:pathLst>
                <a:path w="2992" h="697" extrusionOk="0">
                  <a:moveTo>
                    <a:pt x="1487" y="1"/>
                  </a:moveTo>
                  <a:cubicBezTo>
                    <a:pt x="946" y="1"/>
                    <a:pt x="0" y="47"/>
                    <a:pt x="0" y="373"/>
                  </a:cubicBezTo>
                  <a:cubicBezTo>
                    <a:pt x="0" y="677"/>
                    <a:pt x="487" y="494"/>
                    <a:pt x="1733" y="677"/>
                  </a:cubicBezTo>
                  <a:cubicBezTo>
                    <a:pt x="1823" y="690"/>
                    <a:pt x="1908" y="696"/>
                    <a:pt x="1988" y="696"/>
                  </a:cubicBezTo>
                  <a:cubicBezTo>
                    <a:pt x="2813" y="696"/>
                    <a:pt x="2991" y="36"/>
                    <a:pt x="1854" y="8"/>
                  </a:cubicBezTo>
                  <a:cubicBezTo>
                    <a:pt x="1854" y="8"/>
                    <a:pt x="1703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2"/>
            <p:cNvSpPr/>
            <p:nvPr/>
          </p:nvSpPr>
          <p:spPr>
            <a:xfrm>
              <a:off x="669389" y="5468205"/>
              <a:ext cx="45775" cy="11775"/>
            </a:xfrm>
            <a:custGeom>
              <a:avLst/>
              <a:gdLst/>
              <a:ahLst/>
              <a:cxnLst/>
              <a:rect l="l" t="t" r="r" b="b"/>
              <a:pathLst>
                <a:path w="1415" h="364" extrusionOk="0">
                  <a:moveTo>
                    <a:pt x="654" y="1"/>
                  </a:moveTo>
                  <a:cubicBezTo>
                    <a:pt x="393" y="1"/>
                    <a:pt x="1" y="28"/>
                    <a:pt x="1" y="190"/>
                  </a:cubicBezTo>
                  <a:cubicBezTo>
                    <a:pt x="1" y="342"/>
                    <a:pt x="244" y="251"/>
                    <a:pt x="852" y="342"/>
                  </a:cubicBezTo>
                  <a:cubicBezTo>
                    <a:pt x="909" y="357"/>
                    <a:pt x="961" y="364"/>
                    <a:pt x="1008" y="364"/>
                  </a:cubicBezTo>
                  <a:cubicBezTo>
                    <a:pt x="1341" y="364"/>
                    <a:pt x="1415" y="34"/>
                    <a:pt x="882" y="7"/>
                  </a:cubicBezTo>
                  <a:cubicBezTo>
                    <a:pt x="882" y="7"/>
                    <a:pt x="784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2697866" y="5136057"/>
              <a:ext cx="827125" cy="269508"/>
            </a:xfrm>
            <a:custGeom>
              <a:avLst/>
              <a:gdLst/>
              <a:ahLst/>
              <a:cxnLst/>
              <a:rect l="l" t="t" r="r" b="b"/>
              <a:pathLst>
                <a:path w="25568" h="8331" extrusionOk="0">
                  <a:moveTo>
                    <a:pt x="20874" y="0"/>
                  </a:moveTo>
                  <a:cubicBezTo>
                    <a:pt x="18790" y="0"/>
                    <a:pt x="16398" y="1113"/>
                    <a:pt x="14136" y="1113"/>
                  </a:cubicBezTo>
                  <a:cubicBezTo>
                    <a:pt x="13367" y="1113"/>
                    <a:pt x="12612" y="984"/>
                    <a:pt x="11890" y="639"/>
                  </a:cubicBezTo>
                  <a:cubicBezTo>
                    <a:pt x="11890" y="639"/>
                    <a:pt x="10900" y="365"/>
                    <a:pt x="9926" y="365"/>
                  </a:cubicBezTo>
                  <a:cubicBezTo>
                    <a:pt x="9094" y="365"/>
                    <a:pt x="8273" y="565"/>
                    <a:pt x="8090" y="1308"/>
                  </a:cubicBezTo>
                  <a:cubicBezTo>
                    <a:pt x="7984" y="1769"/>
                    <a:pt x="7616" y="1904"/>
                    <a:pt x="7091" y="1904"/>
                  </a:cubicBezTo>
                  <a:cubicBezTo>
                    <a:pt x="6351" y="1904"/>
                    <a:pt x="5298" y="1635"/>
                    <a:pt x="4228" y="1635"/>
                  </a:cubicBezTo>
                  <a:cubicBezTo>
                    <a:pt x="3461" y="1635"/>
                    <a:pt x="2686" y="1773"/>
                    <a:pt x="2011" y="2250"/>
                  </a:cubicBezTo>
                  <a:cubicBezTo>
                    <a:pt x="1" y="3644"/>
                    <a:pt x="2128" y="5582"/>
                    <a:pt x="7100" y="5582"/>
                  </a:cubicBezTo>
                  <a:cubicBezTo>
                    <a:pt x="7765" y="5582"/>
                    <a:pt x="8481" y="5547"/>
                    <a:pt x="9245" y="5472"/>
                  </a:cubicBezTo>
                  <a:cubicBezTo>
                    <a:pt x="10026" y="5395"/>
                    <a:pt x="10645" y="5360"/>
                    <a:pt x="11137" y="5360"/>
                  </a:cubicBezTo>
                  <a:cubicBezTo>
                    <a:pt x="14708" y="5360"/>
                    <a:pt x="11590" y="7201"/>
                    <a:pt x="14929" y="8056"/>
                  </a:cubicBezTo>
                  <a:cubicBezTo>
                    <a:pt x="15684" y="8243"/>
                    <a:pt x="16559" y="8330"/>
                    <a:pt x="17458" y="8330"/>
                  </a:cubicBezTo>
                  <a:cubicBezTo>
                    <a:pt x="21086" y="8330"/>
                    <a:pt x="25115" y="6904"/>
                    <a:pt x="23288" y="4834"/>
                  </a:cubicBezTo>
                  <a:cubicBezTo>
                    <a:pt x="21009" y="2250"/>
                    <a:pt x="25568" y="1612"/>
                    <a:pt x="22528" y="305"/>
                  </a:cubicBezTo>
                  <a:cubicBezTo>
                    <a:pt x="22007" y="86"/>
                    <a:pt x="21452" y="0"/>
                    <a:pt x="20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32"/>
          <p:cNvSpPr/>
          <p:nvPr/>
        </p:nvSpPr>
        <p:spPr>
          <a:xfrm>
            <a:off x="4782527" y="377507"/>
            <a:ext cx="1223283" cy="34420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2"/>
          <p:cNvSpPr txBox="1">
            <a:spLocks noGrp="1"/>
          </p:cNvSpPr>
          <p:nvPr>
            <p:ph type="title"/>
          </p:nvPr>
        </p:nvSpPr>
        <p:spPr>
          <a:xfrm>
            <a:off x="714300" y="397200"/>
            <a:ext cx="3857700" cy="66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86" name="Google Shape;3186;p32"/>
          <p:cNvSpPr txBox="1">
            <a:spLocks noGrp="1"/>
          </p:cNvSpPr>
          <p:nvPr>
            <p:ph type="subTitle" idx="1"/>
          </p:nvPr>
        </p:nvSpPr>
        <p:spPr>
          <a:xfrm>
            <a:off x="714300" y="1009650"/>
            <a:ext cx="38577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321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22"/>
          <p:cNvSpPr/>
          <p:nvPr/>
        </p:nvSpPr>
        <p:spPr>
          <a:xfrm>
            <a:off x="4572000" y="-19800"/>
            <a:ext cx="4594200" cy="518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2" name="Google Shape;1792;p22"/>
          <p:cNvGrpSpPr/>
          <p:nvPr/>
        </p:nvGrpSpPr>
        <p:grpSpPr>
          <a:xfrm>
            <a:off x="4562405" y="4025808"/>
            <a:ext cx="4621553" cy="1155413"/>
            <a:chOff x="4680405" y="4521483"/>
            <a:chExt cx="4621553" cy="1155413"/>
          </a:xfrm>
        </p:grpSpPr>
        <p:sp>
          <p:nvSpPr>
            <p:cNvPr id="1793" name="Google Shape;1793;p22"/>
            <p:cNvSpPr/>
            <p:nvPr/>
          </p:nvSpPr>
          <p:spPr>
            <a:xfrm>
              <a:off x="4680405" y="4521483"/>
              <a:ext cx="4621553" cy="1155413"/>
            </a:xfrm>
            <a:custGeom>
              <a:avLst/>
              <a:gdLst/>
              <a:ahLst/>
              <a:cxnLst/>
              <a:rect l="l" t="t" r="r" b="b"/>
              <a:pathLst>
                <a:path w="142861" h="35716" extrusionOk="0">
                  <a:moveTo>
                    <a:pt x="1" y="1"/>
                  </a:moveTo>
                  <a:lnTo>
                    <a:pt x="1" y="35715"/>
                  </a:lnTo>
                  <a:lnTo>
                    <a:pt x="142861" y="35715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4680405" y="4521483"/>
              <a:ext cx="4621553" cy="307810"/>
            </a:xfrm>
            <a:custGeom>
              <a:avLst/>
              <a:gdLst/>
              <a:ahLst/>
              <a:cxnLst/>
              <a:rect l="l" t="t" r="r" b="b"/>
              <a:pathLst>
                <a:path w="142861" h="9515" extrusionOk="0">
                  <a:moveTo>
                    <a:pt x="1" y="1"/>
                  </a:moveTo>
                  <a:lnTo>
                    <a:pt x="1" y="9514"/>
                  </a:lnTo>
                  <a:lnTo>
                    <a:pt x="142861" y="9514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4680405" y="4829271"/>
              <a:ext cx="4621553" cy="147516"/>
            </a:xfrm>
            <a:custGeom>
              <a:avLst/>
              <a:gdLst/>
              <a:ahLst/>
              <a:cxnLst/>
              <a:rect l="l" t="t" r="r" b="b"/>
              <a:pathLst>
                <a:path w="142861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42861" y="4560"/>
                  </a:lnTo>
                  <a:lnTo>
                    <a:pt x="142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5176994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6566440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8176165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9" name="Google Shape;1799;p22"/>
          <p:cNvGrpSpPr/>
          <p:nvPr/>
        </p:nvGrpSpPr>
        <p:grpSpPr>
          <a:xfrm>
            <a:off x="-39938" y="4025808"/>
            <a:ext cx="4615033" cy="1157300"/>
            <a:chOff x="78062" y="4521483"/>
            <a:chExt cx="4615033" cy="1157300"/>
          </a:xfrm>
        </p:grpSpPr>
        <p:sp>
          <p:nvSpPr>
            <p:cNvPr id="1800" name="Google Shape;1800;p22"/>
            <p:cNvSpPr/>
            <p:nvPr/>
          </p:nvSpPr>
          <p:spPr>
            <a:xfrm>
              <a:off x="78062" y="4523371"/>
              <a:ext cx="4609746" cy="1155413"/>
            </a:xfrm>
            <a:custGeom>
              <a:avLst/>
              <a:gdLst/>
              <a:ahLst/>
              <a:cxnLst/>
              <a:rect l="l" t="t" r="r" b="b"/>
              <a:pathLst>
                <a:path w="142496" h="35716" extrusionOk="0">
                  <a:moveTo>
                    <a:pt x="0" y="1"/>
                  </a:moveTo>
                  <a:lnTo>
                    <a:pt x="0" y="35715"/>
                  </a:lnTo>
                  <a:lnTo>
                    <a:pt x="142495" y="35715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>
              <a:off x="83349" y="4521483"/>
              <a:ext cx="4609746" cy="307810"/>
            </a:xfrm>
            <a:custGeom>
              <a:avLst/>
              <a:gdLst/>
              <a:ahLst/>
              <a:cxnLst/>
              <a:rect l="l" t="t" r="r" b="b"/>
              <a:pathLst>
                <a:path w="142496" h="9515" extrusionOk="0">
                  <a:moveTo>
                    <a:pt x="0" y="1"/>
                  </a:moveTo>
                  <a:lnTo>
                    <a:pt x="0" y="9514"/>
                  </a:lnTo>
                  <a:lnTo>
                    <a:pt x="142495" y="9514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>
              <a:off x="83349" y="4829271"/>
              <a:ext cx="4609746" cy="147516"/>
            </a:xfrm>
            <a:custGeom>
              <a:avLst/>
              <a:gdLst/>
              <a:ahLst/>
              <a:cxnLst/>
              <a:rect l="l" t="t" r="r" b="b"/>
              <a:pathLst>
                <a:path w="142496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42495" y="4560"/>
                  </a:lnTo>
                  <a:lnTo>
                    <a:pt x="14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169856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5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>
              <a:off x="514039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>
              <a:off x="317377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894585" y="4722092"/>
              <a:ext cx="160294" cy="54089"/>
            </a:xfrm>
            <a:custGeom>
              <a:avLst/>
              <a:gdLst/>
              <a:ahLst/>
              <a:cxnLst/>
              <a:rect l="l" t="t" r="r" b="b"/>
              <a:pathLst>
                <a:path w="4955" h="1672" extrusionOk="0">
                  <a:moveTo>
                    <a:pt x="2219" y="0"/>
                  </a:moveTo>
                  <a:lnTo>
                    <a:pt x="0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3341103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6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3685286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3488623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065831" y="4722092"/>
              <a:ext cx="160327" cy="54089"/>
            </a:xfrm>
            <a:custGeom>
              <a:avLst/>
              <a:gdLst/>
              <a:ahLst/>
              <a:cxnLst/>
              <a:rect l="l" t="t" r="r" b="b"/>
              <a:pathLst>
                <a:path w="4956" h="1672" extrusionOk="0">
                  <a:moveTo>
                    <a:pt x="2219" y="0"/>
                  </a:moveTo>
                  <a:lnTo>
                    <a:pt x="1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2947778" y="4635553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5" y="0"/>
                  </a:moveTo>
                  <a:lnTo>
                    <a:pt x="1" y="973"/>
                  </a:lnTo>
                  <a:lnTo>
                    <a:pt x="2311" y="1429"/>
                  </a:lnTo>
                  <a:lnTo>
                    <a:pt x="4165" y="304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1644871" y="5194192"/>
              <a:ext cx="73790" cy="52051"/>
            </a:xfrm>
            <a:custGeom>
              <a:avLst/>
              <a:gdLst/>
              <a:ahLst/>
              <a:cxnLst/>
              <a:rect l="l" t="t" r="r" b="b"/>
              <a:pathLst>
                <a:path w="2281" h="1609" extrusionOk="0">
                  <a:moveTo>
                    <a:pt x="773" y="1"/>
                  </a:moveTo>
                  <a:cubicBezTo>
                    <a:pt x="544" y="1"/>
                    <a:pt x="365" y="58"/>
                    <a:pt x="365" y="58"/>
                  </a:cubicBezTo>
                  <a:lnTo>
                    <a:pt x="365" y="575"/>
                  </a:lnTo>
                  <a:cubicBezTo>
                    <a:pt x="365" y="818"/>
                    <a:pt x="760" y="818"/>
                    <a:pt x="365" y="1091"/>
                  </a:cubicBezTo>
                  <a:cubicBezTo>
                    <a:pt x="0" y="1365"/>
                    <a:pt x="760" y="1608"/>
                    <a:pt x="1520" y="1608"/>
                  </a:cubicBezTo>
                  <a:cubicBezTo>
                    <a:pt x="2280" y="1608"/>
                    <a:pt x="2280" y="1122"/>
                    <a:pt x="2280" y="848"/>
                  </a:cubicBezTo>
                  <a:cubicBezTo>
                    <a:pt x="2280" y="605"/>
                    <a:pt x="1885" y="848"/>
                    <a:pt x="1520" y="331"/>
                  </a:cubicBezTo>
                  <a:cubicBezTo>
                    <a:pt x="1317" y="65"/>
                    <a:pt x="1016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>
              <a:off x="1989022" y="5209817"/>
              <a:ext cx="110184" cy="49204"/>
            </a:xfrm>
            <a:custGeom>
              <a:avLst/>
              <a:gdLst/>
              <a:ahLst/>
              <a:cxnLst/>
              <a:rect l="l" t="t" r="r" b="b"/>
              <a:pathLst>
                <a:path w="3406" h="1521" extrusionOk="0">
                  <a:moveTo>
                    <a:pt x="1521" y="0"/>
                  </a:moveTo>
                  <a:lnTo>
                    <a:pt x="1" y="1155"/>
                  </a:lnTo>
                  <a:lnTo>
                    <a:pt x="2281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>
              <a:off x="1792360" y="5283578"/>
              <a:ext cx="98376" cy="49172"/>
            </a:xfrm>
            <a:custGeom>
              <a:avLst/>
              <a:gdLst/>
              <a:ahLst/>
              <a:cxnLst/>
              <a:rect l="l" t="t" r="r" b="b"/>
              <a:pathLst>
                <a:path w="3041" h="1520" extrusionOk="0">
                  <a:moveTo>
                    <a:pt x="761" y="0"/>
                  </a:moveTo>
                  <a:lnTo>
                    <a:pt x="1" y="395"/>
                  </a:lnTo>
                  <a:lnTo>
                    <a:pt x="1521" y="1520"/>
                  </a:lnTo>
                  <a:lnTo>
                    <a:pt x="3040" y="76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2369600" y="5336666"/>
              <a:ext cx="160294" cy="54122"/>
            </a:xfrm>
            <a:custGeom>
              <a:avLst/>
              <a:gdLst/>
              <a:ahLst/>
              <a:cxnLst/>
              <a:rect l="l" t="t" r="r" b="b"/>
              <a:pathLst>
                <a:path w="4955" h="1673" extrusionOk="0">
                  <a:moveTo>
                    <a:pt x="2219" y="0"/>
                  </a:moveTo>
                  <a:lnTo>
                    <a:pt x="0" y="1095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>
              <a:off x="1251547" y="5250127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4" y="1"/>
                  </a:moveTo>
                  <a:lnTo>
                    <a:pt x="0" y="973"/>
                  </a:lnTo>
                  <a:lnTo>
                    <a:pt x="2310" y="1429"/>
                  </a:lnTo>
                  <a:lnTo>
                    <a:pt x="4164" y="30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>
              <a:off x="83349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5" y="2341"/>
                  </a:lnTo>
                  <a:lnTo>
                    <a:pt x="188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>
              <a:off x="1701906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3677424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1484572" y="4617016"/>
              <a:ext cx="438925" cy="104070"/>
            </a:xfrm>
            <a:custGeom>
              <a:avLst/>
              <a:gdLst/>
              <a:ahLst/>
              <a:cxnLst/>
              <a:rect l="l" t="t" r="r" b="b"/>
              <a:pathLst>
                <a:path w="13568" h="3217" extrusionOk="0">
                  <a:moveTo>
                    <a:pt x="6922" y="1"/>
                  </a:moveTo>
                  <a:cubicBezTo>
                    <a:pt x="4532" y="1"/>
                    <a:pt x="1" y="199"/>
                    <a:pt x="1" y="1698"/>
                  </a:cubicBezTo>
                  <a:cubicBezTo>
                    <a:pt x="1" y="3127"/>
                    <a:pt x="2281" y="2306"/>
                    <a:pt x="7995" y="3127"/>
                  </a:cubicBezTo>
                  <a:cubicBezTo>
                    <a:pt x="8399" y="3189"/>
                    <a:pt x="8779" y="3217"/>
                    <a:pt x="9132" y="3217"/>
                  </a:cubicBezTo>
                  <a:cubicBezTo>
                    <a:pt x="12767" y="3217"/>
                    <a:pt x="13568" y="220"/>
                    <a:pt x="8360" y="26"/>
                  </a:cubicBezTo>
                  <a:cubicBezTo>
                    <a:pt x="8360" y="26"/>
                    <a:pt x="7778" y="1"/>
                    <a:pt x="6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1730407" y="4594985"/>
              <a:ext cx="153824" cy="35973"/>
            </a:xfrm>
            <a:custGeom>
              <a:avLst/>
              <a:gdLst/>
              <a:ahLst/>
              <a:cxnLst/>
              <a:rect l="l" t="t" r="r" b="b"/>
              <a:pathLst>
                <a:path w="4755" h="1112" extrusionOk="0">
                  <a:moveTo>
                    <a:pt x="2436" y="0"/>
                  </a:moveTo>
                  <a:cubicBezTo>
                    <a:pt x="1607" y="0"/>
                    <a:pt x="1" y="67"/>
                    <a:pt x="1" y="586"/>
                  </a:cubicBezTo>
                  <a:cubicBezTo>
                    <a:pt x="1" y="1072"/>
                    <a:pt x="791" y="768"/>
                    <a:pt x="2828" y="1072"/>
                  </a:cubicBezTo>
                  <a:cubicBezTo>
                    <a:pt x="2983" y="1099"/>
                    <a:pt x="3129" y="1111"/>
                    <a:pt x="3263" y="1111"/>
                  </a:cubicBezTo>
                  <a:cubicBezTo>
                    <a:pt x="4491" y="1111"/>
                    <a:pt x="4755" y="90"/>
                    <a:pt x="2919" y="8"/>
                  </a:cubicBezTo>
                  <a:cubicBezTo>
                    <a:pt x="2919" y="8"/>
                    <a:pt x="2724" y="0"/>
                    <a:pt x="2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796238" y="5466006"/>
              <a:ext cx="275137" cy="65606"/>
            </a:xfrm>
            <a:custGeom>
              <a:avLst/>
              <a:gdLst/>
              <a:ahLst/>
              <a:cxnLst/>
              <a:rect l="l" t="t" r="r" b="b"/>
              <a:pathLst>
                <a:path w="8505" h="2028" extrusionOk="0">
                  <a:moveTo>
                    <a:pt x="4436" y="1"/>
                  </a:moveTo>
                  <a:cubicBezTo>
                    <a:pt x="2940" y="1"/>
                    <a:pt x="1" y="119"/>
                    <a:pt x="1" y="1048"/>
                  </a:cubicBezTo>
                  <a:cubicBezTo>
                    <a:pt x="1" y="1960"/>
                    <a:pt x="1460" y="1443"/>
                    <a:pt x="5016" y="1960"/>
                  </a:cubicBezTo>
                  <a:cubicBezTo>
                    <a:pt x="5294" y="2007"/>
                    <a:pt x="5553" y="2028"/>
                    <a:pt x="5792" y="2028"/>
                  </a:cubicBezTo>
                  <a:cubicBezTo>
                    <a:pt x="8043" y="2028"/>
                    <a:pt x="8504" y="152"/>
                    <a:pt x="5290" y="15"/>
                  </a:cubicBezTo>
                  <a:cubicBezTo>
                    <a:pt x="5290" y="15"/>
                    <a:pt x="4947" y="1"/>
                    <a:pt x="4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754958" y="5551768"/>
              <a:ext cx="96791" cy="22548"/>
            </a:xfrm>
            <a:custGeom>
              <a:avLst/>
              <a:gdLst/>
              <a:ahLst/>
              <a:cxnLst/>
              <a:rect l="l" t="t" r="r" b="b"/>
              <a:pathLst>
                <a:path w="2992" h="697" extrusionOk="0">
                  <a:moveTo>
                    <a:pt x="1487" y="1"/>
                  </a:moveTo>
                  <a:cubicBezTo>
                    <a:pt x="946" y="1"/>
                    <a:pt x="0" y="47"/>
                    <a:pt x="0" y="373"/>
                  </a:cubicBezTo>
                  <a:cubicBezTo>
                    <a:pt x="0" y="677"/>
                    <a:pt x="487" y="494"/>
                    <a:pt x="1733" y="677"/>
                  </a:cubicBezTo>
                  <a:cubicBezTo>
                    <a:pt x="1823" y="690"/>
                    <a:pt x="1908" y="696"/>
                    <a:pt x="1988" y="696"/>
                  </a:cubicBezTo>
                  <a:cubicBezTo>
                    <a:pt x="2813" y="696"/>
                    <a:pt x="2991" y="36"/>
                    <a:pt x="1854" y="8"/>
                  </a:cubicBezTo>
                  <a:cubicBezTo>
                    <a:pt x="1854" y="8"/>
                    <a:pt x="1703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669389" y="5468205"/>
              <a:ext cx="45775" cy="11775"/>
            </a:xfrm>
            <a:custGeom>
              <a:avLst/>
              <a:gdLst/>
              <a:ahLst/>
              <a:cxnLst/>
              <a:rect l="l" t="t" r="r" b="b"/>
              <a:pathLst>
                <a:path w="1415" h="364" extrusionOk="0">
                  <a:moveTo>
                    <a:pt x="654" y="1"/>
                  </a:moveTo>
                  <a:cubicBezTo>
                    <a:pt x="393" y="1"/>
                    <a:pt x="1" y="28"/>
                    <a:pt x="1" y="190"/>
                  </a:cubicBezTo>
                  <a:cubicBezTo>
                    <a:pt x="1" y="342"/>
                    <a:pt x="244" y="251"/>
                    <a:pt x="852" y="342"/>
                  </a:cubicBezTo>
                  <a:cubicBezTo>
                    <a:pt x="909" y="357"/>
                    <a:pt x="961" y="364"/>
                    <a:pt x="1008" y="364"/>
                  </a:cubicBezTo>
                  <a:cubicBezTo>
                    <a:pt x="1341" y="364"/>
                    <a:pt x="1415" y="34"/>
                    <a:pt x="882" y="7"/>
                  </a:cubicBezTo>
                  <a:cubicBezTo>
                    <a:pt x="882" y="7"/>
                    <a:pt x="784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2697866" y="5136057"/>
              <a:ext cx="827125" cy="269508"/>
            </a:xfrm>
            <a:custGeom>
              <a:avLst/>
              <a:gdLst/>
              <a:ahLst/>
              <a:cxnLst/>
              <a:rect l="l" t="t" r="r" b="b"/>
              <a:pathLst>
                <a:path w="25568" h="8331" extrusionOk="0">
                  <a:moveTo>
                    <a:pt x="20874" y="0"/>
                  </a:moveTo>
                  <a:cubicBezTo>
                    <a:pt x="18790" y="0"/>
                    <a:pt x="16398" y="1113"/>
                    <a:pt x="14136" y="1113"/>
                  </a:cubicBezTo>
                  <a:cubicBezTo>
                    <a:pt x="13367" y="1113"/>
                    <a:pt x="12612" y="984"/>
                    <a:pt x="11890" y="639"/>
                  </a:cubicBezTo>
                  <a:cubicBezTo>
                    <a:pt x="11890" y="639"/>
                    <a:pt x="10900" y="365"/>
                    <a:pt x="9926" y="365"/>
                  </a:cubicBezTo>
                  <a:cubicBezTo>
                    <a:pt x="9094" y="365"/>
                    <a:pt x="8273" y="565"/>
                    <a:pt x="8090" y="1308"/>
                  </a:cubicBezTo>
                  <a:cubicBezTo>
                    <a:pt x="7984" y="1769"/>
                    <a:pt x="7616" y="1904"/>
                    <a:pt x="7091" y="1904"/>
                  </a:cubicBezTo>
                  <a:cubicBezTo>
                    <a:pt x="6351" y="1904"/>
                    <a:pt x="5298" y="1635"/>
                    <a:pt x="4228" y="1635"/>
                  </a:cubicBezTo>
                  <a:cubicBezTo>
                    <a:pt x="3461" y="1635"/>
                    <a:pt x="2686" y="1773"/>
                    <a:pt x="2011" y="2250"/>
                  </a:cubicBezTo>
                  <a:cubicBezTo>
                    <a:pt x="1" y="3644"/>
                    <a:pt x="2128" y="5582"/>
                    <a:pt x="7100" y="5582"/>
                  </a:cubicBezTo>
                  <a:cubicBezTo>
                    <a:pt x="7765" y="5582"/>
                    <a:pt x="8481" y="5547"/>
                    <a:pt x="9245" y="5472"/>
                  </a:cubicBezTo>
                  <a:cubicBezTo>
                    <a:pt x="10026" y="5395"/>
                    <a:pt x="10645" y="5360"/>
                    <a:pt x="11137" y="5360"/>
                  </a:cubicBezTo>
                  <a:cubicBezTo>
                    <a:pt x="14708" y="5360"/>
                    <a:pt x="11590" y="7201"/>
                    <a:pt x="14929" y="8056"/>
                  </a:cubicBezTo>
                  <a:cubicBezTo>
                    <a:pt x="15684" y="8243"/>
                    <a:pt x="16559" y="8330"/>
                    <a:pt x="17458" y="8330"/>
                  </a:cubicBezTo>
                  <a:cubicBezTo>
                    <a:pt x="21086" y="8330"/>
                    <a:pt x="25115" y="6904"/>
                    <a:pt x="23288" y="4834"/>
                  </a:cubicBezTo>
                  <a:cubicBezTo>
                    <a:pt x="21009" y="2250"/>
                    <a:pt x="25568" y="1612"/>
                    <a:pt x="22528" y="305"/>
                  </a:cubicBezTo>
                  <a:cubicBezTo>
                    <a:pt x="22007" y="86"/>
                    <a:pt x="21452" y="0"/>
                    <a:pt x="20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6" name="Google Shape;1826;p22"/>
          <p:cNvSpPr txBox="1">
            <a:spLocks noGrp="1"/>
          </p:cNvSpPr>
          <p:nvPr>
            <p:ph type="title"/>
          </p:nvPr>
        </p:nvSpPr>
        <p:spPr>
          <a:xfrm>
            <a:off x="1076250" y="1021000"/>
            <a:ext cx="1849500" cy="11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p22"/>
          <p:cNvSpPr txBox="1">
            <a:spLocks noGrp="1"/>
          </p:cNvSpPr>
          <p:nvPr>
            <p:ph type="subTitle" idx="1"/>
          </p:nvPr>
        </p:nvSpPr>
        <p:spPr>
          <a:xfrm>
            <a:off x="1076250" y="2218387"/>
            <a:ext cx="2581500" cy="11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2"/>
          <p:cNvSpPr/>
          <p:nvPr/>
        </p:nvSpPr>
        <p:spPr>
          <a:xfrm>
            <a:off x="6746576" y="100725"/>
            <a:ext cx="1223251" cy="344172"/>
          </a:xfrm>
          <a:custGeom>
            <a:avLst/>
            <a:gdLst/>
            <a:ahLst/>
            <a:cxnLst/>
            <a:rect l="l" t="t" r="r" b="b"/>
            <a:pathLst>
              <a:path w="37813" h="10639" extrusionOk="0">
                <a:moveTo>
                  <a:pt x="14287" y="0"/>
                </a:moveTo>
                <a:cubicBezTo>
                  <a:pt x="10305" y="0"/>
                  <a:pt x="8967" y="6991"/>
                  <a:pt x="8967" y="6991"/>
                </a:cubicBezTo>
                <a:cubicBezTo>
                  <a:pt x="8967" y="6991"/>
                  <a:pt x="7967" y="5199"/>
                  <a:pt x="5497" y="5199"/>
                </a:cubicBezTo>
                <a:cubicBezTo>
                  <a:pt x="5144" y="5199"/>
                  <a:pt x="4761" y="5236"/>
                  <a:pt x="4347" y="5320"/>
                </a:cubicBezTo>
                <a:cubicBezTo>
                  <a:pt x="1004" y="5988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0"/>
                  <a:pt x="31736" y="7150"/>
                </a:cubicBezTo>
                <a:cubicBezTo>
                  <a:pt x="31049" y="7150"/>
                  <a:pt x="30587" y="7204"/>
                  <a:pt x="30579" y="7204"/>
                </a:cubicBezTo>
                <a:cubicBezTo>
                  <a:pt x="29831" y="5482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7"/>
                  <a:pt x="23311" y="3936"/>
                  <a:pt x="22368" y="3936"/>
                </a:cubicBezTo>
                <a:cubicBezTo>
                  <a:pt x="21290" y="3936"/>
                  <a:pt x="20244" y="4317"/>
                  <a:pt x="20244" y="4317"/>
                </a:cubicBezTo>
                <a:cubicBezTo>
                  <a:pt x="19606" y="2310"/>
                  <a:pt x="18299" y="0"/>
                  <a:pt x="142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22"/>
          <p:cNvSpPr/>
          <p:nvPr/>
        </p:nvSpPr>
        <p:spPr>
          <a:xfrm>
            <a:off x="7737178" y="187252"/>
            <a:ext cx="2421915" cy="724705"/>
          </a:xfrm>
          <a:custGeom>
            <a:avLst/>
            <a:gdLst/>
            <a:ahLst/>
            <a:cxnLst/>
            <a:rect l="l" t="t" r="r" b="b"/>
            <a:pathLst>
              <a:path w="74866" h="22402" extrusionOk="0">
                <a:moveTo>
                  <a:pt x="44774" y="0"/>
                </a:moveTo>
                <a:cubicBezTo>
                  <a:pt x="36354" y="0"/>
                  <a:pt x="33558" y="4894"/>
                  <a:pt x="32190" y="9058"/>
                </a:cubicBezTo>
                <a:cubicBezTo>
                  <a:pt x="32190" y="9058"/>
                  <a:pt x="29994" y="8263"/>
                  <a:pt x="27737" y="8263"/>
                </a:cubicBezTo>
                <a:cubicBezTo>
                  <a:pt x="25762" y="8263"/>
                  <a:pt x="23740" y="8872"/>
                  <a:pt x="23101" y="11156"/>
                </a:cubicBezTo>
                <a:cubicBezTo>
                  <a:pt x="23101" y="11156"/>
                  <a:pt x="21866" y="10820"/>
                  <a:pt x="20207" y="10820"/>
                </a:cubicBezTo>
                <a:cubicBezTo>
                  <a:pt x="17718" y="10820"/>
                  <a:pt x="14275" y="11575"/>
                  <a:pt x="12615" y="15350"/>
                </a:cubicBezTo>
                <a:cubicBezTo>
                  <a:pt x="12615" y="15351"/>
                  <a:pt x="12614" y="15351"/>
                  <a:pt x="12611" y="15351"/>
                </a:cubicBezTo>
                <a:cubicBezTo>
                  <a:pt x="12520" y="15351"/>
                  <a:pt x="10669" y="14838"/>
                  <a:pt x="8410" y="14838"/>
                </a:cubicBezTo>
                <a:cubicBezTo>
                  <a:pt x="4899" y="14838"/>
                  <a:pt x="404" y="16077"/>
                  <a:pt x="1" y="22402"/>
                </a:cubicBezTo>
                <a:lnTo>
                  <a:pt x="74865" y="22402"/>
                </a:lnTo>
                <a:cubicBezTo>
                  <a:pt x="74865" y="22402"/>
                  <a:pt x="72768" y="12614"/>
                  <a:pt x="65777" y="11186"/>
                </a:cubicBezTo>
                <a:cubicBezTo>
                  <a:pt x="64903" y="11011"/>
                  <a:pt x="64094" y="10935"/>
                  <a:pt x="63348" y="10935"/>
                </a:cubicBezTo>
                <a:cubicBezTo>
                  <a:pt x="58124" y="10935"/>
                  <a:pt x="55959" y="14681"/>
                  <a:pt x="55959" y="14681"/>
                </a:cubicBezTo>
                <a:cubicBezTo>
                  <a:pt x="55959" y="14681"/>
                  <a:pt x="53163" y="0"/>
                  <a:pt x="447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2"/>
          <p:cNvSpPr/>
          <p:nvPr/>
        </p:nvSpPr>
        <p:spPr>
          <a:xfrm flipH="1">
            <a:off x="8494825" y="3328074"/>
            <a:ext cx="921314" cy="259219"/>
          </a:xfrm>
          <a:custGeom>
            <a:avLst/>
            <a:gdLst/>
            <a:ahLst/>
            <a:cxnLst/>
            <a:rect l="l" t="t" r="r" b="b"/>
            <a:pathLst>
              <a:path w="37813" h="10639" extrusionOk="0">
                <a:moveTo>
                  <a:pt x="14287" y="0"/>
                </a:moveTo>
                <a:cubicBezTo>
                  <a:pt x="10305" y="0"/>
                  <a:pt x="8967" y="6991"/>
                  <a:pt x="8967" y="6991"/>
                </a:cubicBezTo>
                <a:cubicBezTo>
                  <a:pt x="8967" y="6991"/>
                  <a:pt x="7967" y="5199"/>
                  <a:pt x="5497" y="5199"/>
                </a:cubicBezTo>
                <a:cubicBezTo>
                  <a:pt x="5144" y="5199"/>
                  <a:pt x="4761" y="5236"/>
                  <a:pt x="4347" y="5320"/>
                </a:cubicBezTo>
                <a:cubicBezTo>
                  <a:pt x="1004" y="5988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0"/>
                  <a:pt x="31736" y="7150"/>
                </a:cubicBezTo>
                <a:cubicBezTo>
                  <a:pt x="31049" y="7150"/>
                  <a:pt x="30587" y="7204"/>
                  <a:pt x="30579" y="7204"/>
                </a:cubicBezTo>
                <a:cubicBezTo>
                  <a:pt x="29831" y="5482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7"/>
                  <a:pt x="23311" y="3936"/>
                  <a:pt x="22368" y="3936"/>
                </a:cubicBezTo>
                <a:cubicBezTo>
                  <a:pt x="21290" y="3936"/>
                  <a:pt x="20244" y="4317"/>
                  <a:pt x="20244" y="4317"/>
                </a:cubicBezTo>
                <a:cubicBezTo>
                  <a:pt x="19606" y="2310"/>
                  <a:pt x="18299" y="0"/>
                  <a:pt x="142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22"/>
          <p:cNvSpPr/>
          <p:nvPr/>
        </p:nvSpPr>
        <p:spPr>
          <a:xfrm flipH="1">
            <a:off x="1806253" y="296227"/>
            <a:ext cx="2421915" cy="724705"/>
          </a:xfrm>
          <a:custGeom>
            <a:avLst/>
            <a:gdLst/>
            <a:ahLst/>
            <a:cxnLst/>
            <a:rect l="l" t="t" r="r" b="b"/>
            <a:pathLst>
              <a:path w="74866" h="22402" extrusionOk="0">
                <a:moveTo>
                  <a:pt x="44774" y="0"/>
                </a:moveTo>
                <a:cubicBezTo>
                  <a:pt x="36354" y="0"/>
                  <a:pt x="33558" y="4894"/>
                  <a:pt x="32190" y="9058"/>
                </a:cubicBezTo>
                <a:cubicBezTo>
                  <a:pt x="32190" y="9058"/>
                  <a:pt x="29994" y="8263"/>
                  <a:pt x="27737" y="8263"/>
                </a:cubicBezTo>
                <a:cubicBezTo>
                  <a:pt x="25762" y="8263"/>
                  <a:pt x="23740" y="8872"/>
                  <a:pt x="23101" y="11156"/>
                </a:cubicBezTo>
                <a:cubicBezTo>
                  <a:pt x="23101" y="11156"/>
                  <a:pt x="21866" y="10820"/>
                  <a:pt x="20207" y="10820"/>
                </a:cubicBezTo>
                <a:cubicBezTo>
                  <a:pt x="17718" y="10820"/>
                  <a:pt x="14275" y="11575"/>
                  <a:pt x="12615" y="15350"/>
                </a:cubicBezTo>
                <a:cubicBezTo>
                  <a:pt x="12615" y="15351"/>
                  <a:pt x="12614" y="15351"/>
                  <a:pt x="12611" y="15351"/>
                </a:cubicBezTo>
                <a:cubicBezTo>
                  <a:pt x="12520" y="15351"/>
                  <a:pt x="10669" y="14838"/>
                  <a:pt x="8410" y="14838"/>
                </a:cubicBezTo>
                <a:cubicBezTo>
                  <a:pt x="4899" y="14838"/>
                  <a:pt x="404" y="16077"/>
                  <a:pt x="1" y="22402"/>
                </a:cubicBezTo>
                <a:lnTo>
                  <a:pt x="74865" y="22402"/>
                </a:lnTo>
                <a:cubicBezTo>
                  <a:pt x="74865" y="22402"/>
                  <a:pt x="72768" y="12614"/>
                  <a:pt x="65777" y="11186"/>
                </a:cubicBezTo>
                <a:cubicBezTo>
                  <a:pt x="64903" y="11011"/>
                  <a:pt x="64094" y="10935"/>
                  <a:pt x="63348" y="10935"/>
                </a:cubicBezTo>
                <a:cubicBezTo>
                  <a:pt x="58124" y="10935"/>
                  <a:pt x="55959" y="14681"/>
                  <a:pt x="55959" y="14681"/>
                </a:cubicBezTo>
                <a:cubicBezTo>
                  <a:pt x="55959" y="14681"/>
                  <a:pt x="53163" y="0"/>
                  <a:pt x="44774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2"/>
          <p:cNvSpPr/>
          <p:nvPr/>
        </p:nvSpPr>
        <p:spPr>
          <a:xfrm>
            <a:off x="286690" y="94749"/>
            <a:ext cx="1519569" cy="454847"/>
          </a:xfrm>
          <a:custGeom>
            <a:avLst/>
            <a:gdLst/>
            <a:ahLst/>
            <a:cxnLst/>
            <a:rect l="l" t="t" r="r" b="b"/>
            <a:pathLst>
              <a:path w="57175" h="17114" extrusionOk="0">
                <a:moveTo>
                  <a:pt x="34196" y="1"/>
                </a:moveTo>
                <a:cubicBezTo>
                  <a:pt x="27782" y="1"/>
                  <a:pt x="25654" y="3740"/>
                  <a:pt x="24591" y="6961"/>
                </a:cubicBezTo>
                <a:cubicBezTo>
                  <a:pt x="24591" y="6961"/>
                  <a:pt x="22907" y="6354"/>
                  <a:pt x="21176" y="6354"/>
                </a:cubicBezTo>
                <a:cubicBezTo>
                  <a:pt x="19669" y="6354"/>
                  <a:pt x="18125" y="6815"/>
                  <a:pt x="17630" y="8542"/>
                </a:cubicBezTo>
                <a:cubicBezTo>
                  <a:pt x="17630" y="8542"/>
                  <a:pt x="16694" y="8291"/>
                  <a:pt x="15433" y="8291"/>
                </a:cubicBezTo>
                <a:cubicBezTo>
                  <a:pt x="13529" y="8291"/>
                  <a:pt x="10885" y="8863"/>
                  <a:pt x="9605" y="11734"/>
                </a:cubicBezTo>
                <a:cubicBezTo>
                  <a:pt x="9605" y="11734"/>
                  <a:pt x="8176" y="11316"/>
                  <a:pt x="6418" y="11316"/>
                </a:cubicBezTo>
                <a:cubicBezTo>
                  <a:pt x="3752" y="11316"/>
                  <a:pt x="330" y="12277"/>
                  <a:pt x="0" y="17114"/>
                </a:cubicBezTo>
                <a:lnTo>
                  <a:pt x="57175" y="17114"/>
                </a:lnTo>
                <a:cubicBezTo>
                  <a:pt x="57175" y="17114"/>
                  <a:pt x="55594" y="9606"/>
                  <a:pt x="50245" y="8542"/>
                </a:cubicBezTo>
                <a:cubicBezTo>
                  <a:pt x="49574" y="8410"/>
                  <a:pt x="48955" y="8352"/>
                  <a:pt x="48383" y="8352"/>
                </a:cubicBezTo>
                <a:cubicBezTo>
                  <a:pt x="44367" y="8352"/>
                  <a:pt x="42737" y="11217"/>
                  <a:pt x="42737" y="11217"/>
                </a:cubicBezTo>
                <a:cubicBezTo>
                  <a:pt x="42737" y="11217"/>
                  <a:pt x="40609" y="1"/>
                  <a:pt x="34196" y="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22"/>
          <p:cNvSpPr/>
          <p:nvPr/>
        </p:nvSpPr>
        <p:spPr>
          <a:xfrm>
            <a:off x="-508985" y="2601120"/>
            <a:ext cx="1223283" cy="34420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83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lt2"/>
        </a:solidFill>
        <a:effectLst/>
      </p:bgPr>
    </p:bg>
    <p:spTree>
      <p:nvGrpSpPr>
        <p:cNvPr id="1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p27"/>
          <p:cNvSpPr txBox="1">
            <a:spLocks noGrp="1"/>
          </p:cNvSpPr>
          <p:nvPr>
            <p:ph type="subTitle" idx="1"/>
          </p:nvPr>
        </p:nvSpPr>
        <p:spPr>
          <a:xfrm>
            <a:off x="714300" y="1028700"/>
            <a:ext cx="7715400" cy="3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1" name="Google Shape;2371;p27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372" name="Google Shape;2372;p27"/>
          <p:cNvSpPr/>
          <p:nvPr/>
        </p:nvSpPr>
        <p:spPr>
          <a:xfrm>
            <a:off x="6975178" y="2559102"/>
            <a:ext cx="2421915" cy="724705"/>
          </a:xfrm>
          <a:custGeom>
            <a:avLst/>
            <a:gdLst/>
            <a:ahLst/>
            <a:cxnLst/>
            <a:rect l="l" t="t" r="r" b="b"/>
            <a:pathLst>
              <a:path w="74866" h="22402" extrusionOk="0">
                <a:moveTo>
                  <a:pt x="44774" y="0"/>
                </a:moveTo>
                <a:cubicBezTo>
                  <a:pt x="36354" y="0"/>
                  <a:pt x="33558" y="4894"/>
                  <a:pt x="32190" y="9058"/>
                </a:cubicBezTo>
                <a:cubicBezTo>
                  <a:pt x="32190" y="9058"/>
                  <a:pt x="29994" y="8263"/>
                  <a:pt x="27737" y="8263"/>
                </a:cubicBezTo>
                <a:cubicBezTo>
                  <a:pt x="25762" y="8263"/>
                  <a:pt x="23740" y="8872"/>
                  <a:pt x="23101" y="11156"/>
                </a:cubicBezTo>
                <a:cubicBezTo>
                  <a:pt x="23101" y="11156"/>
                  <a:pt x="21866" y="10820"/>
                  <a:pt x="20207" y="10820"/>
                </a:cubicBezTo>
                <a:cubicBezTo>
                  <a:pt x="17718" y="10820"/>
                  <a:pt x="14275" y="11575"/>
                  <a:pt x="12615" y="15350"/>
                </a:cubicBezTo>
                <a:cubicBezTo>
                  <a:pt x="12615" y="15351"/>
                  <a:pt x="12614" y="15351"/>
                  <a:pt x="12611" y="15351"/>
                </a:cubicBezTo>
                <a:cubicBezTo>
                  <a:pt x="12520" y="15351"/>
                  <a:pt x="10669" y="14838"/>
                  <a:pt x="8410" y="14838"/>
                </a:cubicBezTo>
                <a:cubicBezTo>
                  <a:pt x="4899" y="14838"/>
                  <a:pt x="404" y="16077"/>
                  <a:pt x="1" y="22402"/>
                </a:cubicBezTo>
                <a:lnTo>
                  <a:pt x="74865" y="22402"/>
                </a:lnTo>
                <a:cubicBezTo>
                  <a:pt x="74865" y="22402"/>
                  <a:pt x="72768" y="12614"/>
                  <a:pt x="65777" y="11186"/>
                </a:cubicBezTo>
                <a:cubicBezTo>
                  <a:pt x="64903" y="11011"/>
                  <a:pt x="64094" y="10935"/>
                  <a:pt x="63348" y="10935"/>
                </a:cubicBezTo>
                <a:cubicBezTo>
                  <a:pt x="58124" y="10935"/>
                  <a:pt x="55959" y="14681"/>
                  <a:pt x="55959" y="14681"/>
                </a:cubicBezTo>
                <a:cubicBezTo>
                  <a:pt x="55959" y="14681"/>
                  <a:pt x="53163" y="0"/>
                  <a:pt x="447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27"/>
          <p:cNvSpPr/>
          <p:nvPr/>
        </p:nvSpPr>
        <p:spPr>
          <a:xfrm>
            <a:off x="638101" y="272778"/>
            <a:ext cx="1849611" cy="553638"/>
          </a:xfrm>
          <a:custGeom>
            <a:avLst/>
            <a:gdLst/>
            <a:ahLst/>
            <a:cxnLst/>
            <a:rect l="l" t="t" r="r" b="b"/>
            <a:pathLst>
              <a:path w="57175" h="17114" extrusionOk="0">
                <a:moveTo>
                  <a:pt x="34196" y="1"/>
                </a:moveTo>
                <a:cubicBezTo>
                  <a:pt x="27782" y="1"/>
                  <a:pt x="25654" y="3740"/>
                  <a:pt x="24591" y="6961"/>
                </a:cubicBezTo>
                <a:cubicBezTo>
                  <a:pt x="24591" y="6961"/>
                  <a:pt x="22907" y="6354"/>
                  <a:pt x="21176" y="6354"/>
                </a:cubicBezTo>
                <a:cubicBezTo>
                  <a:pt x="19669" y="6354"/>
                  <a:pt x="18125" y="6815"/>
                  <a:pt x="17630" y="8542"/>
                </a:cubicBezTo>
                <a:cubicBezTo>
                  <a:pt x="17630" y="8542"/>
                  <a:pt x="16694" y="8291"/>
                  <a:pt x="15433" y="8291"/>
                </a:cubicBezTo>
                <a:cubicBezTo>
                  <a:pt x="13529" y="8291"/>
                  <a:pt x="10885" y="8863"/>
                  <a:pt x="9605" y="11734"/>
                </a:cubicBezTo>
                <a:cubicBezTo>
                  <a:pt x="9605" y="11734"/>
                  <a:pt x="8176" y="11316"/>
                  <a:pt x="6418" y="11316"/>
                </a:cubicBezTo>
                <a:cubicBezTo>
                  <a:pt x="3752" y="11316"/>
                  <a:pt x="330" y="12277"/>
                  <a:pt x="0" y="17114"/>
                </a:cubicBezTo>
                <a:lnTo>
                  <a:pt x="57175" y="17114"/>
                </a:lnTo>
                <a:cubicBezTo>
                  <a:pt x="57175" y="17114"/>
                  <a:pt x="55594" y="9606"/>
                  <a:pt x="50245" y="8542"/>
                </a:cubicBezTo>
                <a:cubicBezTo>
                  <a:pt x="49574" y="8410"/>
                  <a:pt x="48955" y="8352"/>
                  <a:pt x="48383" y="8352"/>
                </a:cubicBezTo>
                <a:cubicBezTo>
                  <a:pt x="44367" y="8352"/>
                  <a:pt x="42737" y="11217"/>
                  <a:pt x="42737" y="11217"/>
                </a:cubicBezTo>
                <a:cubicBezTo>
                  <a:pt x="42737" y="11217"/>
                  <a:pt x="40609" y="1"/>
                  <a:pt x="34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27"/>
          <p:cNvSpPr/>
          <p:nvPr/>
        </p:nvSpPr>
        <p:spPr>
          <a:xfrm flipH="1">
            <a:off x="6444790" y="3831020"/>
            <a:ext cx="1223283" cy="34420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5" name="Google Shape;2375;p27"/>
          <p:cNvSpPr/>
          <p:nvPr/>
        </p:nvSpPr>
        <p:spPr>
          <a:xfrm flipH="1">
            <a:off x="7668076" y="4175228"/>
            <a:ext cx="1849611" cy="553638"/>
          </a:xfrm>
          <a:custGeom>
            <a:avLst/>
            <a:gdLst/>
            <a:ahLst/>
            <a:cxnLst/>
            <a:rect l="l" t="t" r="r" b="b"/>
            <a:pathLst>
              <a:path w="57175" h="17114" extrusionOk="0">
                <a:moveTo>
                  <a:pt x="34196" y="1"/>
                </a:moveTo>
                <a:cubicBezTo>
                  <a:pt x="27782" y="1"/>
                  <a:pt x="25654" y="3740"/>
                  <a:pt x="24591" y="6961"/>
                </a:cubicBezTo>
                <a:cubicBezTo>
                  <a:pt x="24591" y="6961"/>
                  <a:pt x="22907" y="6354"/>
                  <a:pt x="21176" y="6354"/>
                </a:cubicBezTo>
                <a:cubicBezTo>
                  <a:pt x="19669" y="6354"/>
                  <a:pt x="18125" y="6815"/>
                  <a:pt x="17630" y="8542"/>
                </a:cubicBezTo>
                <a:cubicBezTo>
                  <a:pt x="17630" y="8542"/>
                  <a:pt x="16694" y="8291"/>
                  <a:pt x="15433" y="8291"/>
                </a:cubicBezTo>
                <a:cubicBezTo>
                  <a:pt x="13529" y="8291"/>
                  <a:pt x="10885" y="8863"/>
                  <a:pt x="9605" y="11734"/>
                </a:cubicBezTo>
                <a:cubicBezTo>
                  <a:pt x="9605" y="11734"/>
                  <a:pt x="8176" y="11316"/>
                  <a:pt x="6418" y="11316"/>
                </a:cubicBezTo>
                <a:cubicBezTo>
                  <a:pt x="3752" y="11316"/>
                  <a:pt x="330" y="12277"/>
                  <a:pt x="0" y="17114"/>
                </a:cubicBezTo>
                <a:lnTo>
                  <a:pt x="57175" y="17114"/>
                </a:lnTo>
                <a:cubicBezTo>
                  <a:pt x="57175" y="17114"/>
                  <a:pt x="55594" y="9606"/>
                  <a:pt x="50245" y="8542"/>
                </a:cubicBezTo>
                <a:cubicBezTo>
                  <a:pt x="49574" y="8410"/>
                  <a:pt x="48955" y="8352"/>
                  <a:pt x="48383" y="8352"/>
                </a:cubicBezTo>
                <a:cubicBezTo>
                  <a:pt x="44367" y="8352"/>
                  <a:pt x="42737" y="11217"/>
                  <a:pt x="42737" y="11217"/>
                </a:cubicBezTo>
                <a:cubicBezTo>
                  <a:pt x="42737" y="11217"/>
                  <a:pt x="40609" y="1"/>
                  <a:pt x="34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6" name="Google Shape;2376;p27"/>
          <p:cNvSpPr/>
          <p:nvPr/>
        </p:nvSpPr>
        <p:spPr>
          <a:xfrm>
            <a:off x="-508985" y="86470"/>
            <a:ext cx="1223283" cy="34420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7" name="Google Shape;2377;p27"/>
          <p:cNvGrpSpPr/>
          <p:nvPr/>
        </p:nvGrpSpPr>
        <p:grpSpPr>
          <a:xfrm>
            <a:off x="5057700" y="377491"/>
            <a:ext cx="3880251" cy="5226109"/>
            <a:chOff x="4881069" y="-13622"/>
            <a:chExt cx="4229156" cy="5696032"/>
          </a:xfrm>
        </p:grpSpPr>
        <p:sp>
          <p:nvSpPr>
            <p:cNvPr id="2378" name="Google Shape;2378;p27"/>
            <p:cNvSpPr/>
            <p:nvPr/>
          </p:nvSpPr>
          <p:spPr>
            <a:xfrm>
              <a:off x="4881069" y="495115"/>
              <a:ext cx="3163312" cy="5187295"/>
            </a:xfrm>
            <a:custGeom>
              <a:avLst/>
              <a:gdLst/>
              <a:ahLst/>
              <a:cxnLst/>
              <a:rect l="l" t="t" r="r" b="b"/>
              <a:pathLst>
                <a:path w="97784" h="157298" extrusionOk="0">
                  <a:moveTo>
                    <a:pt x="90944" y="395"/>
                  </a:moveTo>
                  <a:lnTo>
                    <a:pt x="0" y="146780"/>
                  </a:lnTo>
                  <a:lnTo>
                    <a:pt x="0" y="157297"/>
                  </a:lnTo>
                  <a:lnTo>
                    <a:pt x="57509" y="157297"/>
                  </a:lnTo>
                  <a:lnTo>
                    <a:pt x="97783" y="0"/>
                  </a:lnTo>
                  <a:close/>
                </a:path>
              </a:pathLst>
            </a:custGeom>
            <a:solidFill>
              <a:srgbClr val="FFE650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7"/>
            <p:cNvSpPr/>
            <p:nvPr/>
          </p:nvSpPr>
          <p:spPr>
            <a:xfrm>
              <a:off x="8016763" y="281355"/>
              <a:ext cx="1093462" cy="5395398"/>
            </a:xfrm>
            <a:custGeom>
              <a:avLst/>
              <a:gdLst/>
              <a:ahLst/>
              <a:cxnLst/>
              <a:rect l="l" t="t" r="r" b="b"/>
              <a:pathLst>
                <a:path w="33801" h="166782" extrusionOk="0">
                  <a:moveTo>
                    <a:pt x="4560" y="1"/>
                  </a:moveTo>
                  <a:lnTo>
                    <a:pt x="33801" y="153590"/>
                  </a:lnTo>
                  <a:lnTo>
                    <a:pt x="33801" y="166781"/>
                  </a:lnTo>
                  <a:lnTo>
                    <a:pt x="92" y="16678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650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7"/>
            <p:cNvSpPr/>
            <p:nvPr/>
          </p:nvSpPr>
          <p:spPr>
            <a:xfrm>
              <a:off x="7573315" y="-13622"/>
              <a:ext cx="909585" cy="909585"/>
            </a:xfrm>
            <a:custGeom>
              <a:avLst/>
              <a:gdLst/>
              <a:ahLst/>
              <a:cxnLst/>
              <a:rect l="l" t="t" r="r" b="b"/>
              <a:pathLst>
                <a:path w="28117" h="28117" extrusionOk="0">
                  <a:moveTo>
                    <a:pt x="14043" y="0"/>
                  </a:moveTo>
                  <a:cubicBezTo>
                    <a:pt x="6293" y="0"/>
                    <a:pt x="1" y="6292"/>
                    <a:pt x="1" y="14043"/>
                  </a:cubicBezTo>
                  <a:cubicBezTo>
                    <a:pt x="1" y="21794"/>
                    <a:pt x="6293" y="28116"/>
                    <a:pt x="14043" y="28116"/>
                  </a:cubicBezTo>
                  <a:cubicBezTo>
                    <a:pt x="21794" y="28116"/>
                    <a:pt x="28117" y="21794"/>
                    <a:pt x="28117" y="14043"/>
                  </a:cubicBezTo>
                  <a:cubicBezTo>
                    <a:pt x="28117" y="6292"/>
                    <a:pt x="21794" y="0"/>
                    <a:pt x="1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4043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21"/>
          <p:cNvSpPr txBox="1">
            <a:spLocks noGrp="1"/>
          </p:cNvSpPr>
          <p:nvPr>
            <p:ph type="title" hasCustomPrompt="1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7" name="Google Shape;1757;p21"/>
          <p:cNvSpPr txBox="1">
            <a:spLocks noGrp="1"/>
          </p:cNvSpPr>
          <p:nvPr>
            <p:ph type="subTitle" idx="1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8" name="Google Shape;1758;p21"/>
          <p:cNvSpPr txBox="1">
            <a:spLocks noGrp="1"/>
          </p:cNvSpPr>
          <p:nvPr>
            <p:ph type="title" idx="2" hasCustomPrompt="1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9" name="Google Shape;1759;p21"/>
          <p:cNvSpPr txBox="1">
            <a:spLocks noGrp="1"/>
          </p:cNvSpPr>
          <p:nvPr>
            <p:ph type="subTitle" idx="3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21"/>
          <p:cNvSpPr txBox="1">
            <a:spLocks noGrp="1"/>
          </p:cNvSpPr>
          <p:nvPr>
            <p:ph type="title" idx="4" hasCustomPrompt="1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1" name="Google Shape;1761;p21"/>
          <p:cNvSpPr txBox="1">
            <a:spLocks noGrp="1"/>
          </p:cNvSpPr>
          <p:nvPr>
            <p:ph type="subTitle" idx="5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2" name="Google Shape;1762;p21"/>
          <p:cNvGrpSpPr/>
          <p:nvPr/>
        </p:nvGrpSpPr>
        <p:grpSpPr>
          <a:xfrm>
            <a:off x="-39938" y="4025808"/>
            <a:ext cx="9223896" cy="1157300"/>
            <a:chOff x="-39938" y="4025808"/>
            <a:chExt cx="9223896" cy="1157300"/>
          </a:xfrm>
        </p:grpSpPr>
        <p:grpSp>
          <p:nvGrpSpPr>
            <p:cNvPr id="1763" name="Google Shape;1763;p21"/>
            <p:cNvGrpSpPr/>
            <p:nvPr/>
          </p:nvGrpSpPr>
          <p:grpSpPr>
            <a:xfrm>
              <a:off x="-39938" y="4025808"/>
              <a:ext cx="4615033" cy="1157300"/>
              <a:chOff x="-39938" y="4025808"/>
              <a:chExt cx="4615033" cy="1157300"/>
            </a:xfrm>
          </p:grpSpPr>
          <p:sp>
            <p:nvSpPr>
              <p:cNvPr id="1764" name="Google Shape;1764;p21"/>
              <p:cNvSpPr/>
              <p:nvPr/>
            </p:nvSpPr>
            <p:spPr>
              <a:xfrm>
                <a:off x="-39938" y="4027696"/>
                <a:ext cx="4609746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35716" extrusionOk="0">
                    <a:moveTo>
                      <a:pt x="0" y="1"/>
                    </a:moveTo>
                    <a:lnTo>
                      <a:pt x="0" y="35715"/>
                    </a:lnTo>
                    <a:lnTo>
                      <a:pt x="142495" y="35715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1"/>
              <p:cNvSpPr/>
              <p:nvPr/>
            </p:nvSpPr>
            <p:spPr>
              <a:xfrm>
                <a:off x="-34651" y="4025808"/>
                <a:ext cx="4609746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9515" extrusionOk="0">
                    <a:moveTo>
                      <a:pt x="0" y="1"/>
                    </a:moveTo>
                    <a:lnTo>
                      <a:pt x="0" y="9514"/>
                    </a:lnTo>
                    <a:lnTo>
                      <a:pt x="142495" y="9514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21"/>
              <p:cNvSpPr/>
              <p:nvPr/>
            </p:nvSpPr>
            <p:spPr>
              <a:xfrm>
                <a:off x="-34651" y="4333596"/>
                <a:ext cx="4609746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4560" extrusionOk="0">
                    <a:moveTo>
                      <a:pt x="0" y="0"/>
                    </a:moveTo>
                    <a:lnTo>
                      <a:pt x="0" y="4560"/>
                    </a:lnTo>
                    <a:lnTo>
                      <a:pt x="142495" y="4560"/>
                    </a:lnTo>
                    <a:lnTo>
                      <a:pt x="1424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21"/>
              <p:cNvSpPr/>
              <p:nvPr/>
            </p:nvSpPr>
            <p:spPr>
              <a:xfrm>
                <a:off x="-34651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5" y="2341"/>
                    </a:lnTo>
                    <a:lnTo>
                      <a:pt x="188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21"/>
              <p:cNvSpPr/>
              <p:nvPr/>
            </p:nvSpPr>
            <p:spPr>
              <a:xfrm>
                <a:off x="1583906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1"/>
              <p:cNvSpPr/>
              <p:nvPr/>
            </p:nvSpPr>
            <p:spPr>
              <a:xfrm>
                <a:off x="3559424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1"/>
              <p:cNvSpPr/>
              <p:nvPr/>
            </p:nvSpPr>
            <p:spPr>
              <a:xfrm>
                <a:off x="1366572" y="4121341"/>
                <a:ext cx="438925" cy="104070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3217" extrusionOk="0">
                    <a:moveTo>
                      <a:pt x="6922" y="1"/>
                    </a:moveTo>
                    <a:cubicBezTo>
                      <a:pt x="4532" y="1"/>
                      <a:pt x="1" y="199"/>
                      <a:pt x="1" y="1698"/>
                    </a:cubicBezTo>
                    <a:cubicBezTo>
                      <a:pt x="1" y="3127"/>
                      <a:pt x="2281" y="2306"/>
                      <a:pt x="7995" y="3127"/>
                    </a:cubicBezTo>
                    <a:cubicBezTo>
                      <a:pt x="8399" y="3189"/>
                      <a:pt x="8779" y="3217"/>
                      <a:pt x="9132" y="3217"/>
                    </a:cubicBezTo>
                    <a:cubicBezTo>
                      <a:pt x="12767" y="3217"/>
                      <a:pt x="13568" y="220"/>
                      <a:pt x="8360" y="26"/>
                    </a:cubicBezTo>
                    <a:cubicBezTo>
                      <a:pt x="8360" y="26"/>
                      <a:pt x="7778" y="1"/>
                      <a:pt x="6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1"/>
              <p:cNvSpPr/>
              <p:nvPr/>
            </p:nvSpPr>
            <p:spPr>
              <a:xfrm>
                <a:off x="678238" y="4970331"/>
                <a:ext cx="275137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05" h="2028" extrusionOk="0">
                    <a:moveTo>
                      <a:pt x="4436" y="1"/>
                    </a:moveTo>
                    <a:cubicBezTo>
                      <a:pt x="2940" y="1"/>
                      <a:pt x="1" y="119"/>
                      <a:pt x="1" y="1048"/>
                    </a:cubicBezTo>
                    <a:cubicBezTo>
                      <a:pt x="1" y="1960"/>
                      <a:pt x="1460" y="1443"/>
                      <a:pt x="5016" y="1960"/>
                    </a:cubicBezTo>
                    <a:cubicBezTo>
                      <a:pt x="5294" y="2007"/>
                      <a:pt x="5553" y="2028"/>
                      <a:pt x="5792" y="2028"/>
                    </a:cubicBezTo>
                    <a:cubicBezTo>
                      <a:pt x="8043" y="2028"/>
                      <a:pt x="8504" y="152"/>
                      <a:pt x="5290" y="15"/>
                    </a:cubicBezTo>
                    <a:cubicBezTo>
                      <a:pt x="5290" y="15"/>
                      <a:pt x="4947" y="1"/>
                      <a:pt x="4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1"/>
              <p:cNvSpPr/>
              <p:nvPr/>
            </p:nvSpPr>
            <p:spPr>
              <a:xfrm>
                <a:off x="2351266" y="4640382"/>
                <a:ext cx="827125" cy="269508"/>
              </a:xfrm>
              <a:custGeom>
                <a:avLst/>
                <a:gdLst/>
                <a:ahLst/>
                <a:cxnLst/>
                <a:rect l="l" t="t" r="r" b="b"/>
                <a:pathLst>
                  <a:path w="25568" h="8331" extrusionOk="0">
                    <a:moveTo>
                      <a:pt x="20874" y="0"/>
                    </a:moveTo>
                    <a:cubicBezTo>
                      <a:pt x="18790" y="0"/>
                      <a:pt x="16398" y="1113"/>
                      <a:pt x="14136" y="1113"/>
                    </a:cubicBezTo>
                    <a:cubicBezTo>
                      <a:pt x="13367" y="1113"/>
                      <a:pt x="12612" y="984"/>
                      <a:pt x="11890" y="639"/>
                    </a:cubicBezTo>
                    <a:cubicBezTo>
                      <a:pt x="11890" y="639"/>
                      <a:pt x="10900" y="365"/>
                      <a:pt x="9926" y="365"/>
                    </a:cubicBezTo>
                    <a:cubicBezTo>
                      <a:pt x="9094" y="365"/>
                      <a:pt x="8273" y="565"/>
                      <a:pt x="8090" y="1308"/>
                    </a:cubicBezTo>
                    <a:cubicBezTo>
                      <a:pt x="7984" y="1769"/>
                      <a:pt x="7616" y="1904"/>
                      <a:pt x="7091" y="1904"/>
                    </a:cubicBezTo>
                    <a:cubicBezTo>
                      <a:pt x="6351" y="1904"/>
                      <a:pt x="5298" y="1635"/>
                      <a:pt x="4228" y="1635"/>
                    </a:cubicBezTo>
                    <a:cubicBezTo>
                      <a:pt x="3461" y="1635"/>
                      <a:pt x="2686" y="1773"/>
                      <a:pt x="2011" y="2250"/>
                    </a:cubicBezTo>
                    <a:cubicBezTo>
                      <a:pt x="1" y="3644"/>
                      <a:pt x="2128" y="5582"/>
                      <a:pt x="7100" y="5582"/>
                    </a:cubicBezTo>
                    <a:cubicBezTo>
                      <a:pt x="7765" y="5582"/>
                      <a:pt x="8481" y="5547"/>
                      <a:pt x="9245" y="5472"/>
                    </a:cubicBezTo>
                    <a:cubicBezTo>
                      <a:pt x="10026" y="5395"/>
                      <a:pt x="10645" y="5360"/>
                      <a:pt x="11137" y="5360"/>
                    </a:cubicBezTo>
                    <a:cubicBezTo>
                      <a:pt x="14708" y="5360"/>
                      <a:pt x="11590" y="7201"/>
                      <a:pt x="14929" y="8056"/>
                    </a:cubicBezTo>
                    <a:cubicBezTo>
                      <a:pt x="15684" y="8243"/>
                      <a:pt x="16559" y="8330"/>
                      <a:pt x="17458" y="8330"/>
                    </a:cubicBezTo>
                    <a:cubicBezTo>
                      <a:pt x="21086" y="8330"/>
                      <a:pt x="25115" y="6904"/>
                      <a:pt x="23288" y="4834"/>
                    </a:cubicBezTo>
                    <a:cubicBezTo>
                      <a:pt x="21009" y="2250"/>
                      <a:pt x="25568" y="1612"/>
                      <a:pt x="22528" y="305"/>
                    </a:cubicBezTo>
                    <a:cubicBezTo>
                      <a:pt x="22007" y="86"/>
                      <a:pt x="21452" y="0"/>
                      <a:pt x="20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3" name="Google Shape;1773;p21"/>
            <p:cNvGrpSpPr/>
            <p:nvPr/>
          </p:nvGrpSpPr>
          <p:grpSpPr>
            <a:xfrm>
              <a:off x="4562405" y="4025808"/>
              <a:ext cx="4621553" cy="1155413"/>
              <a:chOff x="4680405" y="4521483"/>
              <a:chExt cx="4621553" cy="1155413"/>
            </a:xfrm>
          </p:grpSpPr>
          <p:sp>
            <p:nvSpPr>
              <p:cNvPr id="1774" name="Google Shape;1774;p21"/>
              <p:cNvSpPr/>
              <p:nvPr/>
            </p:nvSpPr>
            <p:spPr>
              <a:xfrm>
                <a:off x="4680405" y="4521483"/>
                <a:ext cx="4621553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35716" extrusionOk="0">
                    <a:moveTo>
                      <a:pt x="1" y="1"/>
                    </a:moveTo>
                    <a:lnTo>
                      <a:pt x="1" y="35715"/>
                    </a:lnTo>
                    <a:lnTo>
                      <a:pt x="142861" y="35715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21"/>
              <p:cNvSpPr/>
              <p:nvPr/>
            </p:nvSpPr>
            <p:spPr>
              <a:xfrm>
                <a:off x="4680405" y="4521483"/>
                <a:ext cx="4621553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9515" extrusionOk="0">
                    <a:moveTo>
                      <a:pt x="1" y="1"/>
                    </a:moveTo>
                    <a:lnTo>
                      <a:pt x="1" y="9514"/>
                    </a:lnTo>
                    <a:lnTo>
                      <a:pt x="142861" y="9514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21"/>
              <p:cNvSpPr/>
              <p:nvPr/>
            </p:nvSpPr>
            <p:spPr>
              <a:xfrm>
                <a:off x="4680405" y="4829271"/>
                <a:ext cx="462155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4560" extrusionOk="0">
                    <a:moveTo>
                      <a:pt x="1" y="0"/>
                    </a:moveTo>
                    <a:lnTo>
                      <a:pt x="1" y="4560"/>
                    </a:lnTo>
                    <a:lnTo>
                      <a:pt x="142861" y="4560"/>
                    </a:lnTo>
                    <a:lnTo>
                      <a:pt x="142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21"/>
              <p:cNvSpPr/>
              <p:nvPr/>
            </p:nvSpPr>
            <p:spPr>
              <a:xfrm>
                <a:off x="5176994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1"/>
              <p:cNvSpPr/>
              <p:nvPr/>
            </p:nvSpPr>
            <p:spPr>
              <a:xfrm>
                <a:off x="6566440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21"/>
              <p:cNvSpPr/>
              <p:nvPr/>
            </p:nvSpPr>
            <p:spPr>
              <a:xfrm>
                <a:off x="8176165" y="5296356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80" name="Google Shape;1780;p21"/>
          <p:cNvSpPr/>
          <p:nvPr/>
        </p:nvSpPr>
        <p:spPr>
          <a:xfrm flipH="1">
            <a:off x="7031096" y="4604451"/>
            <a:ext cx="530472" cy="172847"/>
          </a:xfrm>
          <a:custGeom>
            <a:avLst/>
            <a:gdLst/>
            <a:ahLst/>
            <a:cxnLst/>
            <a:rect l="l" t="t" r="r" b="b"/>
            <a:pathLst>
              <a:path w="25568" h="8331" extrusionOk="0">
                <a:moveTo>
                  <a:pt x="20874" y="0"/>
                </a:moveTo>
                <a:cubicBezTo>
                  <a:pt x="18790" y="0"/>
                  <a:pt x="16398" y="1113"/>
                  <a:pt x="14136" y="1113"/>
                </a:cubicBezTo>
                <a:cubicBezTo>
                  <a:pt x="13367" y="1113"/>
                  <a:pt x="12612" y="984"/>
                  <a:pt x="11890" y="639"/>
                </a:cubicBezTo>
                <a:cubicBezTo>
                  <a:pt x="11890" y="639"/>
                  <a:pt x="10900" y="365"/>
                  <a:pt x="9926" y="365"/>
                </a:cubicBezTo>
                <a:cubicBezTo>
                  <a:pt x="9094" y="365"/>
                  <a:pt x="8273" y="565"/>
                  <a:pt x="8090" y="1308"/>
                </a:cubicBezTo>
                <a:cubicBezTo>
                  <a:pt x="7984" y="1769"/>
                  <a:pt x="7616" y="1904"/>
                  <a:pt x="7091" y="1904"/>
                </a:cubicBezTo>
                <a:cubicBezTo>
                  <a:pt x="6351" y="1904"/>
                  <a:pt x="5298" y="1635"/>
                  <a:pt x="4228" y="1635"/>
                </a:cubicBezTo>
                <a:cubicBezTo>
                  <a:pt x="3461" y="1635"/>
                  <a:pt x="2686" y="1773"/>
                  <a:pt x="2011" y="2250"/>
                </a:cubicBezTo>
                <a:cubicBezTo>
                  <a:pt x="1" y="3644"/>
                  <a:pt x="2128" y="5582"/>
                  <a:pt x="7100" y="5582"/>
                </a:cubicBezTo>
                <a:cubicBezTo>
                  <a:pt x="7765" y="5582"/>
                  <a:pt x="8481" y="5547"/>
                  <a:pt x="9245" y="5472"/>
                </a:cubicBezTo>
                <a:cubicBezTo>
                  <a:pt x="10026" y="5395"/>
                  <a:pt x="10645" y="5360"/>
                  <a:pt x="11137" y="5360"/>
                </a:cubicBezTo>
                <a:cubicBezTo>
                  <a:pt x="14708" y="5360"/>
                  <a:pt x="11590" y="7201"/>
                  <a:pt x="14929" y="8056"/>
                </a:cubicBezTo>
                <a:cubicBezTo>
                  <a:pt x="15684" y="8243"/>
                  <a:pt x="16559" y="8330"/>
                  <a:pt x="17458" y="8330"/>
                </a:cubicBezTo>
                <a:cubicBezTo>
                  <a:pt x="21086" y="8330"/>
                  <a:pt x="25115" y="6904"/>
                  <a:pt x="23288" y="4834"/>
                </a:cubicBezTo>
                <a:cubicBezTo>
                  <a:pt x="21009" y="2250"/>
                  <a:pt x="25568" y="1612"/>
                  <a:pt x="22528" y="305"/>
                </a:cubicBezTo>
                <a:cubicBezTo>
                  <a:pt x="22007" y="86"/>
                  <a:pt x="21452" y="0"/>
                  <a:pt x="208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1"/>
          <p:cNvSpPr/>
          <p:nvPr/>
        </p:nvSpPr>
        <p:spPr>
          <a:xfrm>
            <a:off x="5587797" y="4951091"/>
            <a:ext cx="438925" cy="104070"/>
          </a:xfrm>
          <a:custGeom>
            <a:avLst/>
            <a:gdLst/>
            <a:ahLst/>
            <a:cxnLst/>
            <a:rect l="l" t="t" r="r" b="b"/>
            <a:pathLst>
              <a:path w="13568" h="3217" extrusionOk="0">
                <a:moveTo>
                  <a:pt x="6922" y="1"/>
                </a:moveTo>
                <a:cubicBezTo>
                  <a:pt x="4532" y="1"/>
                  <a:pt x="1" y="199"/>
                  <a:pt x="1" y="1698"/>
                </a:cubicBezTo>
                <a:cubicBezTo>
                  <a:pt x="1" y="3127"/>
                  <a:pt x="2281" y="2306"/>
                  <a:pt x="7995" y="3127"/>
                </a:cubicBezTo>
                <a:cubicBezTo>
                  <a:pt x="8399" y="3189"/>
                  <a:pt x="8779" y="3217"/>
                  <a:pt x="9132" y="3217"/>
                </a:cubicBezTo>
                <a:cubicBezTo>
                  <a:pt x="12767" y="3217"/>
                  <a:pt x="13568" y="220"/>
                  <a:pt x="8360" y="26"/>
                </a:cubicBezTo>
                <a:cubicBezTo>
                  <a:pt x="8360" y="26"/>
                  <a:pt x="7778" y="1"/>
                  <a:pt x="6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1"/>
          <p:cNvSpPr txBox="1">
            <a:spLocks noGrp="1"/>
          </p:cNvSpPr>
          <p:nvPr>
            <p:ph type="title" idx="6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3" name="Google Shape;1783;p21"/>
          <p:cNvSpPr txBox="1">
            <a:spLocks noGrp="1"/>
          </p:cNvSpPr>
          <p:nvPr>
            <p:ph type="title" idx="7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4" name="Google Shape;1784;p21"/>
          <p:cNvSpPr txBox="1">
            <a:spLocks noGrp="1"/>
          </p:cNvSpPr>
          <p:nvPr>
            <p:ph type="title" idx="8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5" name="Google Shape;1785;p21"/>
          <p:cNvSpPr/>
          <p:nvPr/>
        </p:nvSpPr>
        <p:spPr>
          <a:xfrm flipH="1">
            <a:off x="-436782" y="283722"/>
            <a:ext cx="2031579" cy="607978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1"/>
          <p:cNvSpPr/>
          <p:nvPr/>
        </p:nvSpPr>
        <p:spPr>
          <a:xfrm>
            <a:off x="-353612" y="1219125"/>
            <a:ext cx="1067906" cy="319586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21"/>
          <p:cNvSpPr/>
          <p:nvPr/>
        </p:nvSpPr>
        <p:spPr>
          <a:xfrm flipH="1">
            <a:off x="8534470" y="2219321"/>
            <a:ext cx="1115770" cy="333980"/>
          </a:xfrm>
          <a:custGeom>
            <a:avLst/>
            <a:gdLst/>
            <a:ahLst/>
            <a:cxnLst/>
            <a:rect l="l" t="t" r="r" b="b"/>
            <a:pathLst>
              <a:path w="57175" h="17114" extrusionOk="0">
                <a:moveTo>
                  <a:pt x="34196" y="1"/>
                </a:moveTo>
                <a:cubicBezTo>
                  <a:pt x="27782" y="1"/>
                  <a:pt x="25654" y="3740"/>
                  <a:pt x="24591" y="6961"/>
                </a:cubicBezTo>
                <a:cubicBezTo>
                  <a:pt x="24591" y="6961"/>
                  <a:pt x="22907" y="6354"/>
                  <a:pt x="21176" y="6354"/>
                </a:cubicBezTo>
                <a:cubicBezTo>
                  <a:pt x="19669" y="6354"/>
                  <a:pt x="18125" y="6815"/>
                  <a:pt x="17630" y="8542"/>
                </a:cubicBezTo>
                <a:cubicBezTo>
                  <a:pt x="17630" y="8542"/>
                  <a:pt x="16694" y="8291"/>
                  <a:pt x="15433" y="8291"/>
                </a:cubicBezTo>
                <a:cubicBezTo>
                  <a:pt x="13529" y="8291"/>
                  <a:pt x="10885" y="8863"/>
                  <a:pt x="9605" y="11734"/>
                </a:cubicBezTo>
                <a:cubicBezTo>
                  <a:pt x="9605" y="11734"/>
                  <a:pt x="8176" y="11316"/>
                  <a:pt x="6418" y="11316"/>
                </a:cubicBezTo>
                <a:cubicBezTo>
                  <a:pt x="3752" y="11316"/>
                  <a:pt x="330" y="12277"/>
                  <a:pt x="0" y="17114"/>
                </a:cubicBezTo>
                <a:lnTo>
                  <a:pt x="57175" y="17114"/>
                </a:lnTo>
                <a:cubicBezTo>
                  <a:pt x="57175" y="17114"/>
                  <a:pt x="55594" y="9606"/>
                  <a:pt x="50245" y="8542"/>
                </a:cubicBezTo>
                <a:cubicBezTo>
                  <a:pt x="49574" y="8410"/>
                  <a:pt x="48955" y="8352"/>
                  <a:pt x="48383" y="8352"/>
                </a:cubicBezTo>
                <a:cubicBezTo>
                  <a:pt x="44367" y="8352"/>
                  <a:pt x="42737" y="11217"/>
                  <a:pt x="42737" y="11217"/>
                </a:cubicBezTo>
                <a:cubicBezTo>
                  <a:pt x="42737" y="11217"/>
                  <a:pt x="40609" y="1"/>
                  <a:pt x="34196" y="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21"/>
          <p:cNvSpPr/>
          <p:nvPr/>
        </p:nvSpPr>
        <p:spPr>
          <a:xfrm>
            <a:off x="8048388" y="3082553"/>
            <a:ext cx="1849611" cy="553638"/>
          </a:xfrm>
          <a:custGeom>
            <a:avLst/>
            <a:gdLst/>
            <a:ahLst/>
            <a:cxnLst/>
            <a:rect l="l" t="t" r="r" b="b"/>
            <a:pathLst>
              <a:path w="57175" h="17114" extrusionOk="0">
                <a:moveTo>
                  <a:pt x="34196" y="1"/>
                </a:moveTo>
                <a:cubicBezTo>
                  <a:pt x="27782" y="1"/>
                  <a:pt x="25654" y="3740"/>
                  <a:pt x="24591" y="6961"/>
                </a:cubicBezTo>
                <a:cubicBezTo>
                  <a:pt x="24591" y="6961"/>
                  <a:pt x="22907" y="6354"/>
                  <a:pt x="21176" y="6354"/>
                </a:cubicBezTo>
                <a:cubicBezTo>
                  <a:pt x="19669" y="6354"/>
                  <a:pt x="18125" y="6815"/>
                  <a:pt x="17630" y="8542"/>
                </a:cubicBezTo>
                <a:cubicBezTo>
                  <a:pt x="17630" y="8542"/>
                  <a:pt x="16694" y="8291"/>
                  <a:pt x="15433" y="8291"/>
                </a:cubicBezTo>
                <a:cubicBezTo>
                  <a:pt x="13529" y="8291"/>
                  <a:pt x="10885" y="8863"/>
                  <a:pt x="9605" y="11734"/>
                </a:cubicBezTo>
                <a:cubicBezTo>
                  <a:pt x="9605" y="11734"/>
                  <a:pt x="8176" y="11316"/>
                  <a:pt x="6418" y="11316"/>
                </a:cubicBezTo>
                <a:cubicBezTo>
                  <a:pt x="3752" y="11316"/>
                  <a:pt x="330" y="12277"/>
                  <a:pt x="0" y="17114"/>
                </a:cubicBezTo>
                <a:lnTo>
                  <a:pt x="57175" y="17114"/>
                </a:lnTo>
                <a:cubicBezTo>
                  <a:pt x="57175" y="17114"/>
                  <a:pt x="55594" y="9606"/>
                  <a:pt x="50245" y="8542"/>
                </a:cubicBezTo>
                <a:cubicBezTo>
                  <a:pt x="49574" y="8410"/>
                  <a:pt x="48955" y="8352"/>
                  <a:pt x="48383" y="8352"/>
                </a:cubicBezTo>
                <a:cubicBezTo>
                  <a:pt x="44367" y="8352"/>
                  <a:pt x="42737" y="11217"/>
                  <a:pt x="42737" y="11217"/>
                </a:cubicBezTo>
                <a:cubicBezTo>
                  <a:pt x="42737" y="11217"/>
                  <a:pt x="40609" y="1"/>
                  <a:pt x="34196" y="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21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72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0" name="Google Shape;2910;p31"/>
          <p:cNvGrpSpPr/>
          <p:nvPr/>
        </p:nvGrpSpPr>
        <p:grpSpPr>
          <a:xfrm>
            <a:off x="4562400" y="4025808"/>
            <a:ext cx="4621553" cy="1155413"/>
            <a:chOff x="4680405" y="4521483"/>
            <a:chExt cx="4621553" cy="1155413"/>
          </a:xfrm>
        </p:grpSpPr>
        <p:sp>
          <p:nvSpPr>
            <p:cNvPr id="2911" name="Google Shape;2911;p31"/>
            <p:cNvSpPr/>
            <p:nvPr/>
          </p:nvSpPr>
          <p:spPr>
            <a:xfrm>
              <a:off x="4680405" y="4521483"/>
              <a:ext cx="4621553" cy="1155413"/>
            </a:xfrm>
            <a:custGeom>
              <a:avLst/>
              <a:gdLst/>
              <a:ahLst/>
              <a:cxnLst/>
              <a:rect l="l" t="t" r="r" b="b"/>
              <a:pathLst>
                <a:path w="142861" h="35716" extrusionOk="0">
                  <a:moveTo>
                    <a:pt x="1" y="1"/>
                  </a:moveTo>
                  <a:lnTo>
                    <a:pt x="1" y="35715"/>
                  </a:lnTo>
                  <a:lnTo>
                    <a:pt x="142861" y="35715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rgbClr val="EEB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1"/>
            <p:cNvSpPr/>
            <p:nvPr/>
          </p:nvSpPr>
          <p:spPr>
            <a:xfrm>
              <a:off x="4680405" y="4521483"/>
              <a:ext cx="4621553" cy="307810"/>
            </a:xfrm>
            <a:custGeom>
              <a:avLst/>
              <a:gdLst/>
              <a:ahLst/>
              <a:cxnLst/>
              <a:rect l="l" t="t" r="r" b="b"/>
              <a:pathLst>
                <a:path w="142861" h="9515" extrusionOk="0">
                  <a:moveTo>
                    <a:pt x="1" y="1"/>
                  </a:moveTo>
                  <a:lnTo>
                    <a:pt x="1" y="9514"/>
                  </a:lnTo>
                  <a:lnTo>
                    <a:pt x="142861" y="9514"/>
                  </a:lnTo>
                  <a:lnTo>
                    <a:pt x="142861" y="1"/>
                  </a:lnTo>
                  <a:close/>
                </a:path>
              </a:pathLst>
            </a:custGeom>
            <a:solidFill>
              <a:srgbClr val="EEB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1"/>
            <p:cNvSpPr/>
            <p:nvPr/>
          </p:nvSpPr>
          <p:spPr>
            <a:xfrm>
              <a:off x="4680405" y="4829271"/>
              <a:ext cx="4621553" cy="147516"/>
            </a:xfrm>
            <a:custGeom>
              <a:avLst/>
              <a:gdLst/>
              <a:ahLst/>
              <a:cxnLst/>
              <a:rect l="l" t="t" r="r" b="b"/>
              <a:pathLst>
                <a:path w="142861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42861" y="4560"/>
                  </a:lnTo>
                  <a:lnTo>
                    <a:pt x="142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1"/>
            <p:cNvSpPr/>
            <p:nvPr/>
          </p:nvSpPr>
          <p:spPr>
            <a:xfrm>
              <a:off x="5176994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1"/>
            <p:cNvSpPr/>
            <p:nvPr/>
          </p:nvSpPr>
          <p:spPr>
            <a:xfrm>
              <a:off x="6566440" y="5296356"/>
              <a:ext cx="609700" cy="75731"/>
            </a:xfrm>
            <a:custGeom>
              <a:avLst/>
              <a:gdLst/>
              <a:ahLst/>
              <a:cxnLst/>
              <a:rect l="l" t="t" r="r" b="b"/>
              <a:pathLst>
                <a:path w="18847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1"/>
            <p:cNvSpPr/>
            <p:nvPr/>
          </p:nvSpPr>
          <p:spPr>
            <a:xfrm>
              <a:off x="8176165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1" y="0"/>
                  </a:moveTo>
                  <a:lnTo>
                    <a:pt x="1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8" name="Google Shape;2878;p31"/>
          <p:cNvGrpSpPr/>
          <p:nvPr/>
        </p:nvGrpSpPr>
        <p:grpSpPr>
          <a:xfrm>
            <a:off x="-39938" y="4025808"/>
            <a:ext cx="9223891" cy="1157301"/>
            <a:chOff x="78062" y="4521483"/>
            <a:chExt cx="9223891" cy="1157301"/>
          </a:xfrm>
        </p:grpSpPr>
        <p:sp>
          <p:nvSpPr>
            <p:cNvPr id="2879" name="Google Shape;2879;p31"/>
            <p:cNvSpPr/>
            <p:nvPr/>
          </p:nvSpPr>
          <p:spPr>
            <a:xfrm>
              <a:off x="78062" y="4523371"/>
              <a:ext cx="4609746" cy="1155413"/>
            </a:xfrm>
            <a:custGeom>
              <a:avLst/>
              <a:gdLst/>
              <a:ahLst/>
              <a:cxnLst/>
              <a:rect l="l" t="t" r="r" b="b"/>
              <a:pathLst>
                <a:path w="142496" h="35716" extrusionOk="0">
                  <a:moveTo>
                    <a:pt x="0" y="1"/>
                  </a:moveTo>
                  <a:lnTo>
                    <a:pt x="0" y="35715"/>
                  </a:lnTo>
                  <a:lnTo>
                    <a:pt x="142495" y="35715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1"/>
            <p:cNvSpPr/>
            <p:nvPr/>
          </p:nvSpPr>
          <p:spPr>
            <a:xfrm>
              <a:off x="83349" y="4521483"/>
              <a:ext cx="4609746" cy="307810"/>
            </a:xfrm>
            <a:custGeom>
              <a:avLst/>
              <a:gdLst/>
              <a:ahLst/>
              <a:cxnLst/>
              <a:rect l="l" t="t" r="r" b="b"/>
              <a:pathLst>
                <a:path w="142496" h="9515" extrusionOk="0">
                  <a:moveTo>
                    <a:pt x="0" y="1"/>
                  </a:moveTo>
                  <a:lnTo>
                    <a:pt x="0" y="9514"/>
                  </a:lnTo>
                  <a:lnTo>
                    <a:pt x="142495" y="9514"/>
                  </a:lnTo>
                  <a:lnTo>
                    <a:pt x="1424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1"/>
            <p:cNvSpPr/>
            <p:nvPr/>
          </p:nvSpPr>
          <p:spPr>
            <a:xfrm>
              <a:off x="169856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5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1"/>
            <p:cNvSpPr/>
            <p:nvPr/>
          </p:nvSpPr>
          <p:spPr>
            <a:xfrm>
              <a:off x="514039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1"/>
            <p:cNvSpPr/>
            <p:nvPr/>
          </p:nvSpPr>
          <p:spPr>
            <a:xfrm>
              <a:off x="317377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1"/>
            <p:cNvSpPr/>
            <p:nvPr/>
          </p:nvSpPr>
          <p:spPr>
            <a:xfrm>
              <a:off x="894585" y="4722092"/>
              <a:ext cx="160294" cy="54089"/>
            </a:xfrm>
            <a:custGeom>
              <a:avLst/>
              <a:gdLst/>
              <a:ahLst/>
              <a:cxnLst/>
              <a:rect l="l" t="t" r="r" b="b"/>
              <a:pathLst>
                <a:path w="4955" h="1672" extrusionOk="0">
                  <a:moveTo>
                    <a:pt x="2219" y="0"/>
                  </a:moveTo>
                  <a:lnTo>
                    <a:pt x="0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1"/>
            <p:cNvSpPr/>
            <p:nvPr/>
          </p:nvSpPr>
          <p:spPr>
            <a:xfrm>
              <a:off x="3341103" y="4579618"/>
              <a:ext cx="73790" cy="52019"/>
            </a:xfrm>
            <a:custGeom>
              <a:avLst/>
              <a:gdLst/>
              <a:ahLst/>
              <a:cxnLst/>
              <a:rect l="l" t="t" r="r" b="b"/>
              <a:pathLst>
                <a:path w="2281" h="1608" extrusionOk="0">
                  <a:moveTo>
                    <a:pt x="773" y="1"/>
                  </a:moveTo>
                  <a:cubicBezTo>
                    <a:pt x="544" y="1"/>
                    <a:pt x="366" y="58"/>
                    <a:pt x="366" y="58"/>
                  </a:cubicBezTo>
                  <a:lnTo>
                    <a:pt x="366" y="574"/>
                  </a:lnTo>
                  <a:cubicBezTo>
                    <a:pt x="366" y="818"/>
                    <a:pt x="761" y="818"/>
                    <a:pt x="366" y="1091"/>
                  </a:cubicBezTo>
                  <a:cubicBezTo>
                    <a:pt x="1" y="1365"/>
                    <a:pt x="761" y="1608"/>
                    <a:pt x="1521" y="1608"/>
                  </a:cubicBezTo>
                  <a:cubicBezTo>
                    <a:pt x="2281" y="1608"/>
                    <a:pt x="2281" y="1122"/>
                    <a:pt x="2281" y="848"/>
                  </a:cubicBezTo>
                  <a:cubicBezTo>
                    <a:pt x="2281" y="605"/>
                    <a:pt x="1886" y="848"/>
                    <a:pt x="1521" y="331"/>
                  </a:cubicBezTo>
                  <a:cubicBezTo>
                    <a:pt x="1317" y="65"/>
                    <a:pt x="1017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1"/>
            <p:cNvSpPr/>
            <p:nvPr/>
          </p:nvSpPr>
          <p:spPr>
            <a:xfrm>
              <a:off x="3685286" y="4595244"/>
              <a:ext cx="110152" cy="49172"/>
            </a:xfrm>
            <a:custGeom>
              <a:avLst/>
              <a:gdLst/>
              <a:ahLst/>
              <a:cxnLst/>
              <a:rect l="l" t="t" r="r" b="b"/>
              <a:pathLst>
                <a:path w="3405" h="1520" extrusionOk="0">
                  <a:moveTo>
                    <a:pt x="1520" y="0"/>
                  </a:moveTo>
                  <a:lnTo>
                    <a:pt x="0" y="1155"/>
                  </a:lnTo>
                  <a:lnTo>
                    <a:pt x="2280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1"/>
            <p:cNvSpPr/>
            <p:nvPr/>
          </p:nvSpPr>
          <p:spPr>
            <a:xfrm>
              <a:off x="3488623" y="4668972"/>
              <a:ext cx="98344" cy="49204"/>
            </a:xfrm>
            <a:custGeom>
              <a:avLst/>
              <a:gdLst/>
              <a:ahLst/>
              <a:cxnLst/>
              <a:rect l="l" t="t" r="r" b="b"/>
              <a:pathLst>
                <a:path w="3040" h="1521" extrusionOk="0">
                  <a:moveTo>
                    <a:pt x="760" y="1"/>
                  </a:moveTo>
                  <a:lnTo>
                    <a:pt x="0" y="396"/>
                  </a:lnTo>
                  <a:lnTo>
                    <a:pt x="1520" y="1521"/>
                  </a:lnTo>
                  <a:lnTo>
                    <a:pt x="3040" y="761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1"/>
            <p:cNvSpPr/>
            <p:nvPr/>
          </p:nvSpPr>
          <p:spPr>
            <a:xfrm>
              <a:off x="4065831" y="4722092"/>
              <a:ext cx="160327" cy="54089"/>
            </a:xfrm>
            <a:custGeom>
              <a:avLst/>
              <a:gdLst/>
              <a:ahLst/>
              <a:cxnLst/>
              <a:rect l="l" t="t" r="r" b="b"/>
              <a:pathLst>
                <a:path w="4956" h="1672" extrusionOk="0">
                  <a:moveTo>
                    <a:pt x="2219" y="0"/>
                  </a:moveTo>
                  <a:lnTo>
                    <a:pt x="1" y="1094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1"/>
            <p:cNvSpPr/>
            <p:nvPr/>
          </p:nvSpPr>
          <p:spPr>
            <a:xfrm>
              <a:off x="2947778" y="4635553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5" y="0"/>
                  </a:moveTo>
                  <a:lnTo>
                    <a:pt x="1" y="973"/>
                  </a:lnTo>
                  <a:lnTo>
                    <a:pt x="2311" y="1429"/>
                  </a:lnTo>
                  <a:lnTo>
                    <a:pt x="4165" y="304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1"/>
            <p:cNvSpPr/>
            <p:nvPr/>
          </p:nvSpPr>
          <p:spPr>
            <a:xfrm>
              <a:off x="1644871" y="5194192"/>
              <a:ext cx="73790" cy="52051"/>
            </a:xfrm>
            <a:custGeom>
              <a:avLst/>
              <a:gdLst/>
              <a:ahLst/>
              <a:cxnLst/>
              <a:rect l="l" t="t" r="r" b="b"/>
              <a:pathLst>
                <a:path w="2281" h="1609" extrusionOk="0">
                  <a:moveTo>
                    <a:pt x="773" y="1"/>
                  </a:moveTo>
                  <a:cubicBezTo>
                    <a:pt x="544" y="1"/>
                    <a:pt x="365" y="58"/>
                    <a:pt x="365" y="58"/>
                  </a:cubicBezTo>
                  <a:lnTo>
                    <a:pt x="365" y="575"/>
                  </a:lnTo>
                  <a:cubicBezTo>
                    <a:pt x="365" y="818"/>
                    <a:pt x="760" y="818"/>
                    <a:pt x="365" y="1091"/>
                  </a:cubicBezTo>
                  <a:cubicBezTo>
                    <a:pt x="0" y="1365"/>
                    <a:pt x="760" y="1608"/>
                    <a:pt x="1520" y="1608"/>
                  </a:cubicBezTo>
                  <a:cubicBezTo>
                    <a:pt x="2280" y="1608"/>
                    <a:pt x="2280" y="1122"/>
                    <a:pt x="2280" y="848"/>
                  </a:cubicBezTo>
                  <a:cubicBezTo>
                    <a:pt x="2280" y="605"/>
                    <a:pt x="1885" y="848"/>
                    <a:pt x="1520" y="331"/>
                  </a:cubicBezTo>
                  <a:cubicBezTo>
                    <a:pt x="1317" y="65"/>
                    <a:pt x="1016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1"/>
            <p:cNvSpPr/>
            <p:nvPr/>
          </p:nvSpPr>
          <p:spPr>
            <a:xfrm>
              <a:off x="1989022" y="5209817"/>
              <a:ext cx="110184" cy="49204"/>
            </a:xfrm>
            <a:custGeom>
              <a:avLst/>
              <a:gdLst/>
              <a:ahLst/>
              <a:cxnLst/>
              <a:rect l="l" t="t" r="r" b="b"/>
              <a:pathLst>
                <a:path w="3406" h="1521" extrusionOk="0">
                  <a:moveTo>
                    <a:pt x="1521" y="0"/>
                  </a:moveTo>
                  <a:lnTo>
                    <a:pt x="1" y="1155"/>
                  </a:lnTo>
                  <a:lnTo>
                    <a:pt x="2281" y="1520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1"/>
            <p:cNvSpPr/>
            <p:nvPr/>
          </p:nvSpPr>
          <p:spPr>
            <a:xfrm>
              <a:off x="1792360" y="5283578"/>
              <a:ext cx="98376" cy="49172"/>
            </a:xfrm>
            <a:custGeom>
              <a:avLst/>
              <a:gdLst/>
              <a:ahLst/>
              <a:cxnLst/>
              <a:rect l="l" t="t" r="r" b="b"/>
              <a:pathLst>
                <a:path w="3041" h="1520" extrusionOk="0">
                  <a:moveTo>
                    <a:pt x="761" y="0"/>
                  </a:moveTo>
                  <a:lnTo>
                    <a:pt x="1" y="395"/>
                  </a:lnTo>
                  <a:lnTo>
                    <a:pt x="1521" y="1520"/>
                  </a:lnTo>
                  <a:lnTo>
                    <a:pt x="3040" y="76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1"/>
            <p:cNvSpPr/>
            <p:nvPr/>
          </p:nvSpPr>
          <p:spPr>
            <a:xfrm>
              <a:off x="2369600" y="5336666"/>
              <a:ext cx="160294" cy="54122"/>
            </a:xfrm>
            <a:custGeom>
              <a:avLst/>
              <a:gdLst/>
              <a:ahLst/>
              <a:cxnLst/>
              <a:rect l="l" t="t" r="r" b="b"/>
              <a:pathLst>
                <a:path w="4955" h="1673" extrusionOk="0">
                  <a:moveTo>
                    <a:pt x="2219" y="0"/>
                  </a:moveTo>
                  <a:lnTo>
                    <a:pt x="0" y="1095"/>
                  </a:lnTo>
                  <a:lnTo>
                    <a:pt x="2736" y="1672"/>
                  </a:lnTo>
                  <a:lnTo>
                    <a:pt x="4955" y="365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1"/>
            <p:cNvSpPr/>
            <p:nvPr/>
          </p:nvSpPr>
          <p:spPr>
            <a:xfrm>
              <a:off x="1251547" y="5250127"/>
              <a:ext cx="134738" cy="46261"/>
            </a:xfrm>
            <a:custGeom>
              <a:avLst/>
              <a:gdLst/>
              <a:ahLst/>
              <a:cxnLst/>
              <a:rect l="l" t="t" r="r" b="b"/>
              <a:pathLst>
                <a:path w="4165" h="1430" extrusionOk="0">
                  <a:moveTo>
                    <a:pt x="1854" y="1"/>
                  </a:moveTo>
                  <a:lnTo>
                    <a:pt x="0" y="973"/>
                  </a:lnTo>
                  <a:lnTo>
                    <a:pt x="2310" y="1429"/>
                  </a:lnTo>
                  <a:lnTo>
                    <a:pt x="4164" y="30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1"/>
            <p:cNvSpPr/>
            <p:nvPr/>
          </p:nvSpPr>
          <p:spPr>
            <a:xfrm>
              <a:off x="83349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5" y="2341"/>
                  </a:lnTo>
                  <a:lnTo>
                    <a:pt x="188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1"/>
            <p:cNvSpPr/>
            <p:nvPr/>
          </p:nvSpPr>
          <p:spPr>
            <a:xfrm>
              <a:off x="1701906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1"/>
            <p:cNvSpPr/>
            <p:nvPr/>
          </p:nvSpPr>
          <p:spPr>
            <a:xfrm>
              <a:off x="3677424" y="5296356"/>
              <a:ext cx="609668" cy="75731"/>
            </a:xfrm>
            <a:custGeom>
              <a:avLst/>
              <a:gdLst/>
              <a:ahLst/>
              <a:cxnLst/>
              <a:rect l="l" t="t" r="r" b="b"/>
              <a:pathLst>
                <a:path w="18846" h="2341" extrusionOk="0">
                  <a:moveTo>
                    <a:pt x="0" y="0"/>
                  </a:moveTo>
                  <a:lnTo>
                    <a:pt x="0" y="2341"/>
                  </a:lnTo>
                  <a:lnTo>
                    <a:pt x="18846" y="2341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1"/>
            <p:cNvSpPr/>
            <p:nvPr/>
          </p:nvSpPr>
          <p:spPr>
            <a:xfrm>
              <a:off x="1484572" y="4617016"/>
              <a:ext cx="438925" cy="104070"/>
            </a:xfrm>
            <a:custGeom>
              <a:avLst/>
              <a:gdLst/>
              <a:ahLst/>
              <a:cxnLst/>
              <a:rect l="l" t="t" r="r" b="b"/>
              <a:pathLst>
                <a:path w="13568" h="3217" extrusionOk="0">
                  <a:moveTo>
                    <a:pt x="6922" y="1"/>
                  </a:moveTo>
                  <a:cubicBezTo>
                    <a:pt x="4532" y="1"/>
                    <a:pt x="1" y="199"/>
                    <a:pt x="1" y="1698"/>
                  </a:cubicBezTo>
                  <a:cubicBezTo>
                    <a:pt x="1" y="3127"/>
                    <a:pt x="2281" y="2306"/>
                    <a:pt x="7995" y="3127"/>
                  </a:cubicBezTo>
                  <a:cubicBezTo>
                    <a:pt x="8399" y="3189"/>
                    <a:pt x="8779" y="3217"/>
                    <a:pt x="9132" y="3217"/>
                  </a:cubicBezTo>
                  <a:cubicBezTo>
                    <a:pt x="12767" y="3217"/>
                    <a:pt x="13568" y="220"/>
                    <a:pt x="8360" y="26"/>
                  </a:cubicBezTo>
                  <a:cubicBezTo>
                    <a:pt x="8360" y="26"/>
                    <a:pt x="7778" y="1"/>
                    <a:pt x="6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1"/>
            <p:cNvSpPr/>
            <p:nvPr/>
          </p:nvSpPr>
          <p:spPr>
            <a:xfrm>
              <a:off x="1730407" y="4594985"/>
              <a:ext cx="153824" cy="35973"/>
            </a:xfrm>
            <a:custGeom>
              <a:avLst/>
              <a:gdLst/>
              <a:ahLst/>
              <a:cxnLst/>
              <a:rect l="l" t="t" r="r" b="b"/>
              <a:pathLst>
                <a:path w="4755" h="1112" extrusionOk="0">
                  <a:moveTo>
                    <a:pt x="2436" y="0"/>
                  </a:moveTo>
                  <a:cubicBezTo>
                    <a:pt x="1607" y="0"/>
                    <a:pt x="1" y="67"/>
                    <a:pt x="1" y="586"/>
                  </a:cubicBezTo>
                  <a:cubicBezTo>
                    <a:pt x="1" y="1072"/>
                    <a:pt x="791" y="768"/>
                    <a:pt x="2828" y="1072"/>
                  </a:cubicBezTo>
                  <a:cubicBezTo>
                    <a:pt x="2983" y="1099"/>
                    <a:pt x="3129" y="1111"/>
                    <a:pt x="3263" y="1111"/>
                  </a:cubicBezTo>
                  <a:cubicBezTo>
                    <a:pt x="4491" y="1111"/>
                    <a:pt x="4755" y="90"/>
                    <a:pt x="2919" y="8"/>
                  </a:cubicBezTo>
                  <a:cubicBezTo>
                    <a:pt x="2919" y="8"/>
                    <a:pt x="2724" y="0"/>
                    <a:pt x="2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1"/>
            <p:cNvSpPr/>
            <p:nvPr/>
          </p:nvSpPr>
          <p:spPr>
            <a:xfrm>
              <a:off x="796238" y="5466006"/>
              <a:ext cx="275137" cy="65606"/>
            </a:xfrm>
            <a:custGeom>
              <a:avLst/>
              <a:gdLst/>
              <a:ahLst/>
              <a:cxnLst/>
              <a:rect l="l" t="t" r="r" b="b"/>
              <a:pathLst>
                <a:path w="8505" h="2028" extrusionOk="0">
                  <a:moveTo>
                    <a:pt x="4436" y="1"/>
                  </a:moveTo>
                  <a:cubicBezTo>
                    <a:pt x="2940" y="1"/>
                    <a:pt x="1" y="119"/>
                    <a:pt x="1" y="1048"/>
                  </a:cubicBezTo>
                  <a:cubicBezTo>
                    <a:pt x="1" y="1960"/>
                    <a:pt x="1460" y="1443"/>
                    <a:pt x="5016" y="1960"/>
                  </a:cubicBezTo>
                  <a:cubicBezTo>
                    <a:pt x="5294" y="2007"/>
                    <a:pt x="5553" y="2028"/>
                    <a:pt x="5792" y="2028"/>
                  </a:cubicBezTo>
                  <a:cubicBezTo>
                    <a:pt x="8043" y="2028"/>
                    <a:pt x="8504" y="152"/>
                    <a:pt x="5290" y="15"/>
                  </a:cubicBezTo>
                  <a:cubicBezTo>
                    <a:pt x="5290" y="15"/>
                    <a:pt x="4947" y="1"/>
                    <a:pt x="4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1"/>
            <p:cNvSpPr/>
            <p:nvPr/>
          </p:nvSpPr>
          <p:spPr>
            <a:xfrm>
              <a:off x="754958" y="5551768"/>
              <a:ext cx="96791" cy="22548"/>
            </a:xfrm>
            <a:custGeom>
              <a:avLst/>
              <a:gdLst/>
              <a:ahLst/>
              <a:cxnLst/>
              <a:rect l="l" t="t" r="r" b="b"/>
              <a:pathLst>
                <a:path w="2992" h="697" extrusionOk="0">
                  <a:moveTo>
                    <a:pt x="1487" y="1"/>
                  </a:moveTo>
                  <a:cubicBezTo>
                    <a:pt x="946" y="1"/>
                    <a:pt x="0" y="47"/>
                    <a:pt x="0" y="373"/>
                  </a:cubicBezTo>
                  <a:cubicBezTo>
                    <a:pt x="0" y="677"/>
                    <a:pt x="487" y="494"/>
                    <a:pt x="1733" y="677"/>
                  </a:cubicBezTo>
                  <a:cubicBezTo>
                    <a:pt x="1823" y="690"/>
                    <a:pt x="1908" y="696"/>
                    <a:pt x="1988" y="696"/>
                  </a:cubicBezTo>
                  <a:cubicBezTo>
                    <a:pt x="2813" y="696"/>
                    <a:pt x="2991" y="36"/>
                    <a:pt x="1854" y="8"/>
                  </a:cubicBezTo>
                  <a:cubicBezTo>
                    <a:pt x="1854" y="8"/>
                    <a:pt x="1703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1"/>
            <p:cNvSpPr/>
            <p:nvPr/>
          </p:nvSpPr>
          <p:spPr>
            <a:xfrm>
              <a:off x="669389" y="5468205"/>
              <a:ext cx="45775" cy="11775"/>
            </a:xfrm>
            <a:custGeom>
              <a:avLst/>
              <a:gdLst/>
              <a:ahLst/>
              <a:cxnLst/>
              <a:rect l="l" t="t" r="r" b="b"/>
              <a:pathLst>
                <a:path w="1415" h="364" extrusionOk="0">
                  <a:moveTo>
                    <a:pt x="654" y="1"/>
                  </a:moveTo>
                  <a:cubicBezTo>
                    <a:pt x="393" y="1"/>
                    <a:pt x="1" y="28"/>
                    <a:pt x="1" y="190"/>
                  </a:cubicBezTo>
                  <a:cubicBezTo>
                    <a:pt x="1" y="342"/>
                    <a:pt x="244" y="251"/>
                    <a:pt x="852" y="342"/>
                  </a:cubicBezTo>
                  <a:cubicBezTo>
                    <a:pt x="909" y="357"/>
                    <a:pt x="961" y="364"/>
                    <a:pt x="1008" y="364"/>
                  </a:cubicBezTo>
                  <a:cubicBezTo>
                    <a:pt x="1341" y="364"/>
                    <a:pt x="1415" y="34"/>
                    <a:pt x="882" y="7"/>
                  </a:cubicBezTo>
                  <a:cubicBezTo>
                    <a:pt x="882" y="7"/>
                    <a:pt x="784" y="1"/>
                    <a:pt x="6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1"/>
            <p:cNvSpPr/>
            <p:nvPr/>
          </p:nvSpPr>
          <p:spPr>
            <a:xfrm>
              <a:off x="2697866" y="5136057"/>
              <a:ext cx="827125" cy="269508"/>
            </a:xfrm>
            <a:custGeom>
              <a:avLst/>
              <a:gdLst/>
              <a:ahLst/>
              <a:cxnLst/>
              <a:rect l="l" t="t" r="r" b="b"/>
              <a:pathLst>
                <a:path w="25568" h="8331" extrusionOk="0">
                  <a:moveTo>
                    <a:pt x="20874" y="0"/>
                  </a:moveTo>
                  <a:cubicBezTo>
                    <a:pt x="18790" y="0"/>
                    <a:pt x="16398" y="1113"/>
                    <a:pt x="14136" y="1113"/>
                  </a:cubicBezTo>
                  <a:cubicBezTo>
                    <a:pt x="13367" y="1113"/>
                    <a:pt x="12612" y="984"/>
                    <a:pt x="11890" y="639"/>
                  </a:cubicBezTo>
                  <a:cubicBezTo>
                    <a:pt x="11890" y="639"/>
                    <a:pt x="10900" y="365"/>
                    <a:pt x="9926" y="365"/>
                  </a:cubicBezTo>
                  <a:cubicBezTo>
                    <a:pt x="9094" y="365"/>
                    <a:pt x="8273" y="565"/>
                    <a:pt x="8090" y="1308"/>
                  </a:cubicBezTo>
                  <a:cubicBezTo>
                    <a:pt x="7984" y="1769"/>
                    <a:pt x="7616" y="1904"/>
                    <a:pt x="7091" y="1904"/>
                  </a:cubicBezTo>
                  <a:cubicBezTo>
                    <a:pt x="6351" y="1904"/>
                    <a:pt x="5298" y="1635"/>
                    <a:pt x="4228" y="1635"/>
                  </a:cubicBezTo>
                  <a:cubicBezTo>
                    <a:pt x="3461" y="1635"/>
                    <a:pt x="2686" y="1773"/>
                    <a:pt x="2011" y="2250"/>
                  </a:cubicBezTo>
                  <a:cubicBezTo>
                    <a:pt x="1" y="3644"/>
                    <a:pt x="2128" y="5582"/>
                    <a:pt x="7100" y="5582"/>
                  </a:cubicBezTo>
                  <a:cubicBezTo>
                    <a:pt x="7765" y="5582"/>
                    <a:pt x="8481" y="5547"/>
                    <a:pt x="9245" y="5472"/>
                  </a:cubicBezTo>
                  <a:cubicBezTo>
                    <a:pt x="10026" y="5395"/>
                    <a:pt x="10645" y="5360"/>
                    <a:pt x="11137" y="5360"/>
                  </a:cubicBezTo>
                  <a:cubicBezTo>
                    <a:pt x="14708" y="5360"/>
                    <a:pt x="11590" y="7201"/>
                    <a:pt x="14929" y="8056"/>
                  </a:cubicBezTo>
                  <a:cubicBezTo>
                    <a:pt x="15684" y="8243"/>
                    <a:pt x="16559" y="8330"/>
                    <a:pt x="17458" y="8330"/>
                  </a:cubicBezTo>
                  <a:cubicBezTo>
                    <a:pt x="21086" y="8330"/>
                    <a:pt x="25115" y="6904"/>
                    <a:pt x="23288" y="4834"/>
                  </a:cubicBezTo>
                  <a:cubicBezTo>
                    <a:pt x="21009" y="2250"/>
                    <a:pt x="25568" y="1612"/>
                    <a:pt x="22528" y="305"/>
                  </a:cubicBezTo>
                  <a:cubicBezTo>
                    <a:pt x="22007" y="86"/>
                    <a:pt x="21452" y="0"/>
                    <a:pt x="20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1"/>
            <p:cNvSpPr/>
            <p:nvPr/>
          </p:nvSpPr>
          <p:spPr>
            <a:xfrm>
              <a:off x="83348" y="4887495"/>
              <a:ext cx="9218605" cy="89292"/>
            </a:xfrm>
            <a:custGeom>
              <a:avLst/>
              <a:gdLst/>
              <a:ahLst/>
              <a:cxnLst/>
              <a:rect l="l" t="t" r="r" b="b"/>
              <a:pathLst>
                <a:path w="142496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42495" y="4560"/>
                  </a:lnTo>
                  <a:lnTo>
                    <a:pt x="1424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7" name="Google Shape;2907;p31"/>
          <p:cNvSpPr txBox="1">
            <a:spLocks noGrp="1"/>
          </p:cNvSpPr>
          <p:nvPr>
            <p:ph type="title"/>
          </p:nvPr>
        </p:nvSpPr>
        <p:spPr>
          <a:xfrm>
            <a:off x="733749" y="2996042"/>
            <a:ext cx="3114900" cy="552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908" name="Google Shape;2908;p31"/>
          <p:cNvSpPr txBox="1">
            <a:spLocks noGrp="1"/>
          </p:cNvSpPr>
          <p:nvPr>
            <p:ph type="subTitle" idx="1"/>
          </p:nvPr>
        </p:nvSpPr>
        <p:spPr>
          <a:xfrm>
            <a:off x="714300" y="954975"/>
            <a:ext cx="3857700" cy="18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23" name="Google Shape;2923;p31"/>
          <p:cNvSpPr/>
          <p:nvPr/>
        </p:nvSpPr>
        <p:spPr>
          <a:xfrm>
            <a:off x="5915540" y="439932"/>
            <a:ext cx="1223283" cy="344204"/>
          </a:xfrm>
          <a:custGeom>
            <a:avLst/>
            <a:gdLst/>
            <a:ahLst/>
            <a:cxnLst/>
            <a:rect l="l" t="t" r="r" b="b"/>
            <a:pathLst>
              <a:path w="37814" h="10640" extrusionOk="0">
                <a:moveTo>
                  <a:pt x="14287" y="1"/>
                </a:moveTo>
                <a:cubicBezTo>
                  <a:pt x="10305" y="1"/>
                  <a:pt x="8968" y="6992"/>
                  <a:pt x="8968" y="6992"/>
                </a:cubicBezTo>
                <a:cubicBezTo>
                  <a:pt x="8968" y="6992"/>
                  <a:pt x="7967" y="5200"/>
                  <a:pt x="5497" y="5200"/>
                </a:cubicBezTo>
                <a:cubicBezTo>
                  <a:pt x="5144" y="5200"/>
                  <a:pt x="4762" y="5237"/>
                  <a:pt x="4347" y="5320"/>
                </a:cubicBezTo>
                <a:cubicBezTo>
                  <a:pt x="1004" y="5989"/>
                  <a:pt x="1" y="10639"/>
                  <a:pt x="1" y="10639"/>
                </a:cubicBezTo>
                <a:lnTo>
                  <a:pt x="37813" y="10639"/>
                </a:lnTo>
                <a:cubicBezTo>
                  <a:pt x="37255" y="7560"/>
                  <a:pt x="33635" y="7151"/>
                  <a:pt x="31737" y="7151"/>
                </a:cubicBezTo>
                <a:cubicBezTo>
                  <a:pt x="31049" y="7151"/>
                  <a:pt x="30587" y="7205"/>
                  <a:pt x="30579" y="7205"/>
                </a:cubicBezTo>
                <a:cubicBezTo>
                  <a:pt x="29831" y="5483"/>
                  <a:pt x="27978" y="5114"/>
                  <a:pt x="26530" y="5114"/>
                </a:cubicBezTo>
                <a:cubicBezTo>
                  <a:pt x="25447" y="5114"/>
                  <a:pt x="24591" y="5320"/>
                  <a:pt x="24591" y="5320"/>
                </a:cubicBezTo>
                <a:cubicBezTo>
                  <a:pt x="24279" y="4228"/>
                  <a:pt x="23312" y="3937"/>
                  <a:pt x="22368" y="3937"/>
                </a:cubicBezTo>
                <a:cubicBezTo>
                  <a:pt x="21291" y="3937"/>
                  <a:pt x="20244" y="4317"/>
                  <a:pt x="20244" y="4317"/>
                </a:cubicBezTo>
                <a:cubicBezTo>
                  <a:pt x="19606" y="2311"/>
                  <a:pt x="18299" y="1"/>
                  <a:pt x="142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31"/>
          <p:cNvSpPr/>
          <p:nvPr/>
        </p:nvSpPr>
        <p:spPr>
          <a:xfrm>
            <a:off x="1578563" y="293338"/>
            <a:ext cx="1067906" cy="319586"/>
          </a:xfrm>
          <a:custGeom>
            <a:avLst/>
            <a:gdLst/>
            <a:ahLst/>
            <a:cxnLst/>
            <a:rect l="l" t="t" r="r" b="b"/>
            <a:pathLst>
              <a:path w="33011" h="9879" extrusionOk="0">
                <a:moveTo>
                  <a:pt x="13253" y="0"/>
                </a:moveTo>
                <a:cubicBezTo>
                  <a:pt x="9575" y="0"/>
                  <a:pt x="8360" y="6505"/>
                  <a:pt x="8360" y="6505"/>
                </a:cubicBezTo>
                <a:cubicBezTo>
                  <a:pt x="8360" y="6505"/>
                  <a:pt x="7425" y="4847"/>
                  <a:pt x="5107" y="4847"/>
                </a:cubicBezTo>
                <a:cubicBezTo>
                  <a:pt x="4780" y="4847"/>
                  <a:pt x="4426" y="4879"/>
                  <a:pt x="4043" y="4954"/>
                </a:cubicBezTo>
                <a:cubicBezTo>
                  <a:pt x="913" y="5562"/>
                  <a:pt x="1" y="9879"/>
                  <a:pt x="1" y="9879"/>
                </a:cubicBezTo>
                <a:lnTo>
                  <a:pt x="33010" y="9879"/>
                </a:lnTo>
                <a:cubicBezTo>
                  <a:pt x="32829" y="7114"/>
                  <a:pt x="30883" y="6559"/>
                  <a:pt x="29350" y="6559"/>
                </a:cubicBezTo>
                <a:cubicBezTo>
                  <a:pt x="28322" y="6559"/>
                  <a:pt x="27478" y="6809"/>
                  <a:pt x="27478" y="6809"/>
                </a:cubicBezTo>
                <a:cubicBezTo>
                  <a:pt x="26727" y="5142"/>
                  <a:pt x="25193" y="4811"/>
                  <a:pt x="24091" y="4811"/>
                </a:cubicBezTo>
                <a:cubicBezTo>
                  <a:pt x="23365" y="4811"/>
                  <a:pt x="22828" y="4954"/>
                  <a:pt x="22828" y="4954"/>
                </a:cubicBezTo>
                <a:cubicBezTo>
                  <a:pt x="22530" y="3962"/>
                  <a:pt x="21636" y="3697"/>
                  <a:pt x="20768" y="3697"/>
                </a:cubicBezTo>
                <a:cubicBezTo>
                  <a:pt x="19775" y="3697"/>
                  <a:pt x="18816" y="4043"/>
                  <a:pt x="18816" y="4043"/>
                </a:cubicBezTo>
                <a:cubicBezTo>
                  <a:pt x="18208" y="2158"/>
                  <a:pt x="16962" y="0"/>
                  <a:pt x="13253" y="0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32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704691" y="1476452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704585" y="2713552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4" name="Google Shape;1762;p21"/>
          <p:cNvGrpSpPr/>
          <p:nvPr userDrawn="1"/>
        </p:nvGrpSpPr>
        <p:grpSpPr>
          <a:xfrm>
            <a:off x="-39938" y="4645452"/>
            <a:ext cx="9223896" cy="537656"/>
            <a:chOff x="-39938" y="4025808"/>
            <a:chExt cx="9223896" cy="1157300"/>
          </a:xfrm>
        </p:grpSpPr>
        <p:grpSp>
          <p:nvGrpSpPr>
            <p:cNvPr id="5" name="Google Shape;1763;p21"/>
            <p:cNvGrpSpPr/>
            <p:nvPr/>
          </p:nvGrpSpPr>
          <p:grpSpPr>
            <a:xfrm>
              <a:off x="-39938" y="4025808"/>
              <a:ext cx="4615033" cy="1157300"/>
              <a:chOff x="-39938" y="4025808"/>
              <a:chExt cx="4615033" cy="1157300"/>
            </a:xfrm>
          </p:grpSpPr>
          <p:sp>
            <p:nvSpPr>
              <p:cNvPr id="15" name="Google Shape;1764;p21"/>
              <p:cNvSpPr/>
              <p:nvPr/>
            </p:nvSpPr>
            <p:spPr>
              <a:xfrm>
                <a:off x="-39938" y="4027696"/>
                <a:ext cx="4609746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35716" extrusionOk="0">
                    <a:moveTo>
                      <a:pt x="0" y="1"/>
                    </a:moveTo>
                    <a:lnTo>
                      <a:pt x="0" y="35715"/>
                    </a:lnTo>
                    <a:lnTo>
                      <a:pt x="142495" y="35715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65;p21"/>
              <p:cNvSpPr/>
              <p:nvPr/>
            </p:nvSpPr>
            <p:spPr>
              <a:xfrm>
                <a:off x="-34651" y="4025808"/>
                <a:ext cx="4609746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9515" extrusionOk="0">
                    <a:moveTo>
                      <a:pt x="0" y="1"/>
                    </a:moveTo>
                    <a:lnTo>
                      <a:pt x="0" y="9514"/>
                    </a:lnTo>
                    <a:lnTo>
                      <a:pt x="142495" y="9514"/>
                    </a:lnTo>
                    <a:lnTo>
                      <a:pt x="1424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66;p21"/>
              <p:cNvSpPr/>
              <p:nvPr/>
            </p:nvSpPr>
            <p:spPr>
              <a:xfrm>
                <a:off x="-34651" y="4333596"/>
                <a:ext cx="4609746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496" h="4560" extrusionOk="0">
                    <a:moveTo>
                      <a:pt x="0" y="0"/>
                    </a:moveTo>
                    <a:lnTo>
                      <a:pt x="0" y="4560"/>
                    </a:lnTo>
                    <a:lnTo>
                      <a:pt x="142495" y="4560"/>
                    </a:lnTo>
                    <a:lnTo>
                      <a:pt x="1424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7;p21"/>
              <p:cNvSpPr/>
              <p:nvPr/>
            </p:nvSpPr>
            <p:spPr>
              <a:xfrm>
                <a:off x="-34651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5" y="2341"/>
                    </a:lnTo>
                    <a:lnTo>
                      <a:pt x="1884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68;p21"/>
              <p:cNvSpPr/>
              <p:nvPr/>
            </p:nvSpPr>
            <p:spPr>
              <a:xfrm>
                <a:off x="1583906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69;p21"/>
              <p:cNvSpPr/>
              <p:nvPr/>
            </p:nvSpPr>
            <p:spPr>
              <a:xfrm>
                <a:off x="3559424" y="4800681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0" y="0"/>
                    </a:moveTo>
                    <a:lnTo>
                      <a:pt x="0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70;p21"/>
              <p:cNvSpPr/>
              <p:nvPr/>
            </p:nvSpPr>
            <p:spPr>
              <a:xfrm>
                <a:off x="1366572" y="4121341"/>
                <a:ext cx="438925" cy="104070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3217" extrusionOk="0">
                    <a:moveTo>
                      <a:pt x="6922" y="1"/>
                    </a:moveTo>
                    <a:cubicBezTo>
                      <a:pt x="4532" y="1"/>
                      <a:pt x="1" y="199"/>
                      <a:pt x="1" y="1698"/>
                    </a:cubicBezTo>
                    <a:cubicBezTo>
                      <a:pt x="1" y="3127"/>
                      <a:pt x="2281" y="2306"/>
                      <a:pt x="7995" y="3127"/>
                    </a:cubicBezTo>
                    <a:cubicBezTo>
                      <a:pt x="8399" y="3189"/>
                      <a:pt x="8779" y="3217"/>
                      <a:pt x="9132" y="3217"/>
                    </a:cubicBezTo>
                    <a:cubicBezTo>
                      <a:pt x="12767" y="3217"/>
                      <a:pt x="13568" y="220"/>
                      <a:pt x="8360" y="26"/>
                    </a:cubicBezTo>
                    <a:cubicBezTo>
                      <a:pt x="8360" y="26"/>
                      <a:pt x="7778" y="1"/>
                      <a:pt x="69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71;p21"/>
              <p:cNvSpPr/>
              <p:nvPr/>
            </p:nvSpPr>
            <p:spPr>
              <a:xfrm>
                <a:off x="678238" y="4970331"/>
                <a:ext cx="275137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05" h="2028" extrusionOk="0">
                    <a:moveTo>
                      <a:pt x="4436" y="1"/>
                    </a:moveTo>
                    <a:cubicBezTo>
                      <a:pt x="2940" y="1"/>
                      <a:pt x="1" y="119"/>
                      <a:pt x="1" y="1048"/>
                    </a:cubicBezTo>
                    <a:cubicBezTo>
                      <a:pt x="1" y="1960"/>
                      <a:pt x="1460" y="1443"/>
                      <a:pt x="5016" y="1960"/>
                    </a:cubicBezTo>
                    <a:cubicBezTo>
                      <a:pt x="5294" y="2007"/>
                      <a:pt x="5553" y="2028"/>
                      <a:pt x="5792" y="2028"/>
                    </a:cubicBezTo>
                    <a:cubicBezTo>
                      <a:pt x="8043" y="2028"/>
                      <a:pt x="8504" y="152"/>
                      <a:pt x="5290" y="15"/>
                    </a:cubicBezTo>
                    <a:cubicBezTo>
                      <a:pt x="5290" y="15"/>
                      <a:pt x="4947" y="1"/>
                      <a:pt x="4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72;p21"/>
              <p:cNvSpPr/>
              <p:nvPr/>
            </p:nvSpPr>
            <p:spPr>
              <a:xfrm>
                <a:off x="2351266" y="4640382"/>
                <a:ext cx="827125" cy="269508"/>
              </a:xfrm>
              <a:custGeom>
                <a:avLst/>
                <a:gdLst/>
                <a:ahLst/>
                <a:cxnLst/>
                <a:rect l="l" t="t" r="r" b="b"/>
                <a:pathLst>
                  <a:path w="25568" h="8331" extrusionOk="0">
                    <a:moveTo>
                      <a:pt x="20874" y="0"/>
                    </a:moveTo>
                    <a:cubicBezTo>
                      <a:pt x="18790" y="0"/>
                      <a:pt x="16398" y="1113"/>
                      <a:pt x="14136" y="1113"/>
                    </a:cubicBezTo>
                    <a:cubicBezTo>
                      <a:pt x="13367" y="1113"/>
                      <a:pt x="12612" y="984"/>
                      <a:pt x="11890" y="639"/>
                    </a:cubicBezTo>
                    <a:cubicBezTo>
                      <a:pt x="11890" y="639"/>
                      <a:pt x="10900" y="365"/>
                      <a:pt x="9926" y="365"/>
                    </a:cubicBezTo>
                    <a:cubicBezTo>
                      <a:pt x="9094" y="365"/>
                      <a:pt x="8273" y="565"/>
                      <a:pt x="8090" y="1308"/>
                    </a:cubicBezTo>
                    <a:cubicBezTo>
                      <a:pt x="7984" y="1769"/>
                      <a:pt x="7616" y="1904"/>
                      <a:pt x="7091" y="1904"/>
                    </a:cubicBezTo>
                    <a:cubicBezTo>
                      <a:pt x="6351" y="1904"/>
                      <a:pt x="5298" y="1635"/>
                      <a:pt x="4228" y="1635"/>
                    </a:cubicBezTo>
                    <a:cubicBezTo>
                      <a:pt x="3461" y="1635"/>
                      <a:pt x="2686" y="1773"/>
                      <a:pt x="2011" y="2250"/>
                    </a:cubicBezTo>
                    <a:cubicBezTo>
                      <a:pt x="1" y="3644"/>
                      <a:pt x="2128" y="5582"/>
                      <a:pt x="7100" y="5582"/>
                    </a:cubicBezTo>
                    <a:cubicBezTo>
                      <a:pt x="7765" y="5582"/>
                      <a:pt x="8481" y="5547"/>
                      <a:pt x="9245" y="5472"/>
                    </a:cubicBezTo>
                    <a:cubicBezTo>
                      <a:pt x="10026" y="5395"/>
                      <a:pt x="10645" y="5360"/>
                      <a:pt x="11137" y="5360"/>
                    </a:cubicBezTo>
                    <a:cubicBezTo>
                      <a:pt x="14708" y="5360"/>
                      <a:pt x="11590" y="7201"/>
                      <a:pt x="14929" y="8056"/>
                    </a:cubicBezTo>
                    <a:cubicBezTo>
                      <a:pt x="15684" y="8243"/>
                      <a:pt x="16559" y="8330"/>
                      <a:pt x="17458" y="8330"/>
                    </a:cubicBezTo>
                    <a:cubicBezTo>
                      <a:pt x="21086" y="8330"/>
                      <a:pt x="25115" y="6904"/>
                      <a:pt x="23288" y="4834"/>
                    </a:cubicBezTo>
                    <a:cubicBezTo>
                      <a:pt x="21009" y="2250"/>
                      <a:pt x="25568" y="1612"/>
                      <a:pt x="22528" y="305"/>
                    </a:cubicBezTo>
                    <a:cubicBezTo>
                      <a:pt x="22007" y="86"/>
                      <a:pt x="21452" y="0"/>
                      <a:pt x="20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773;p21"/>
            <p:cNvGrpSpPr/>
            <p:nvPr/>
          </p:nvGrpSpPr>
          <p:grpSpPr>
            <a:xfrm>
              <a:off x="4562405" y="4025808"/>
              <a:ext cx="4621553" cy="1155413"/>
              <a:chOff x="4680405" y="4521483"/>
              <a:chExt cx="4621553" cy="1155413"/>
            </a:xfrm>
          </p:grpSpPr>
          <p:sp>
            <p:nvSpPr>
              <p:cNvPr id="7" name="Google Shape;1774;p21"/>
              <p:cNvSpPr/>
              <p:nvPr/>
            </p:nvSpPr>
            <p:spPr>
              <a:xfrm>
                <a:off x="4680405" y="4521483"/>
                <a:ext cx="4621553" cy="1155413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35716" extrusionOk="0">
                    <a:moveTo>
                      <a:pt x="1" y="1"/>
                    </a:moveTo>
                    <a:lnTo>
                      <a:pt x="1" y="35715"/>
                    </a:lnTo>
                    <a:lnTo>
                      <a:pt x="142861" y="35715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75;p21"/>
              <p:cNvSpPr/>
              <p:nvPr/>
            </p:nvSpPr>
            <p:spPr>
              <a:xfrm>
                <a:off x="4680405" y="4521483"/>
                <a:ext cx="4621553" cy="307810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9515" extrusionOk="0">
                    <a:moveTo>
                      <a:pt x="1" y="1"/>
                    </a:moveTo>
                    <a:lnTo>
                      <a:pt x="1" y="9514"/>
                    </a:lnTo>
                    <a:lnTo>
                      <a:pt x="142861" y="9514"/>
                    </a:lnTo>
                    <a:lnTo>
                      <a:pt x="1428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76;p21"/>
              <p:cNvSpPr/>
              <p:nvPr/>
            </p:nvSpPr>
            <p:spPr>
              <a:xfrm>
                <a:off x="4680405" y="4829271"/>
                <a:ext cx="462155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142861" h="4560" extrusionOk="0">
                    <a:moveTo>
                      <a:pt x="1" y="0"/>
                    </a:moveTo>
                    <a:lnTo>
                      <a:pt x="1" y="4560"/>
                    </a:lnTo>
                    <a:lnTo>
                      <a:pt x="142861" y="4560"/>
                    </a:lnTo>
                    <a:lnTo>
                      <a:pt x="142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77;p21"/>
              <p:cNvSpPr/>
              <p:nvPr/>
            </p:nvSpPr>
            <p:spPr>
              <a:xfrm>
                <a:off x="5176994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78;p21"/>
              <p:cNvSpPr/>
              <p:nvPr/>
            </p:nvSpPr>
            <p:spPr>
              <a:xfrm>
                <a:off x="6566440" y="5296356"/>
                <a:ext cx="609700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7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79;p21"/>
              <p:cNvSpPr/>
              <p:nvPr/>
            </p:nvSpPr>
            <p:spPr>
              <a:xfrm>
                <a:off x="8176165" y="5296356"/>
                <a:ext cx="609668" cy="75731"/>
              </a:xfrm>
              <a:custGeom>
                <a:avLst/>
                <a:gdLst/>
                <a:ahLst/>
                <a:cxnLst/>
                <a:rect l="l" t="t" r="r" b="b"/>
                <a:pathLst>
                  <a:path w="18846" h="2341" extrusionOk="0">
                    <a:moveTo>
                      <a:pt x="1" y="0"/>
                    </a:moveTo>
                    <a:lnTo>
                      <a:pt x="1" y="2341"/>
                    </a:lnTo>
                    <a:lnTo>
                      <a:pt x="18846" y="2341"/>
                    </a:lnTo>
                    <a:lnTo>
                      <a:pt x="188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Google Shape;1780;p21"/>
          <p:cNvSpPr/>
          <p:nvPr userDrawn="1"/>
        </p:nvSpPr>
        <p:spPr>
          <a:xfrm flipH="1">
            <a:off x="7031096" y="4696997"/>
            <a:ext cx="530472" cy="80301"/>
          </a:xfrm>
          <a:custGeom>
            <a:avLst/>
            <a:gdLst/>
            <a:ahLst/>
            <a:cxnLst/>
            <a:rect l="l" t="t" r="r" b="b"/>
            <a:pathLst>
              <a:path w="25568" h="8331" extrusionOk="0">
                <a:moveTo>
                  <a:pt x="20874" y="0"/>
                </a:moveTo>
                <a:cubicBezTo>
                  <a:pt x="18790" y="0"/>
                  <a:pt x="16398" y="1113"/>
                  <a:pt x="14136" y="1113"/>
                </a:cubicBezTo>
                <a:cubicBezTo>
                  <a:pt x="13367" y="1113"/>
                  <a:pt x="12612" y="984"/>
                  <a:pt x="11890" y="639"/>
                </a:cubicBezTo>
                <a:cubicBezTo>
                  <a:pt x="11890" y="639"/>
                  <a:pt x="10900" y="365"/>
                  <a:pt x="9926" y="365"/>
                </a:cubicBezTo>
                <a:cubicBezTo>
                  <a:pt x="9094" y="365"/>
                  <a:pt x="8273" y="565"/>
                  <a:pt x="8090" y="1308"/>
                </a:cubicBezTo>
                <a:cubicBezTo>
                  <a:pt x="7984" y="1769"/>
                  <a:pt x="7616" y="1904"/>
                  <a:pt x="7091" y="1904"/>
                </a:cubicBezTo>
                <a:cubicBezTo>
                  <a:pt x="6351" y="1904"/>
                  <a:pt x="5298" y="1635"/>
                  <a:pt x="4228" y="1635"/>
                </a:cubicBezTo>
                <a:cubicBezTo>
                  <a:pt x="3461" y="1635"/>
                  <a:pt x="2686" y="1773"/>
                  <a:pt x="2011" y="2250"/>
                </a:cubicBezTo>
                <a:cubicBezTo>
                  <a:pt x="1" y="3644"/>
                  <a:pt x="2128" y="5582"/>
                  <a:pt x="7100" y="5582"/>
                </a:cubicBezTo>
                <a:cubicBezTo>
                  <a:pt x="7765" y="5582"/>
                  <a:pt x="8481" y="5547"/>
                  <a:pt x="9245" y="5472"/>
                </a:cubicBezTo>
                <a:cubicBezTo>
                  <a:pt x="10026" y="5395"/>
                  <a:pt x="10645" y="5360"/>
                  <a:pt x="11137" y="5360"/>
                </a:cubicBezTo>
                <a:cubicBezTo>
                  <a:pt x="14708" y="5360"/>
                  <a:pt x="11590" y="7201"/>
                  <a:pt x="14929" y="8056"/>
                </a:cubicBezTo>
                <a:cubicBezTo>
                  <a:pt x="15684" y="8243"/>
                  <a:pt x="16559" y="8330"/>
                  <a:pt x="17458" y="8330"/>
                </a:cubicBezTo>
                <a:cubicBezTo>
                  <a:pt x="21086" y="8330"/>
                  <a:pt x="25115" y="6904"/>
                  <a:pt x="23288" y="4834"/>
                </a:cubicBezTo>
                <a:cubicBezTo>
                  <a:pt x="21009" y="2250"/>
                  <a:pt x="25568" y="1612"/>
                  <a:pt x="22528" y="305"/>
                </a:cubicBezTo>
                <a:cubicBezTo>
                  <a:pt x="22007" y="86"/>
                  <a:pt x="21452" y="0"/>
                  <a:pt x="208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781;p21"/>
          <p:cNvSpPr/>
          <p:nvPr userDrawn="1"/>
        </p:nvSpPr>
        <p:spPr>
          <a:xfrm>
            <a:off x="5587797" y="5006811"/>
            <a:ext cx="438925" cy="48349"/>
          </a:xfrm>
          <a:custGeom>
            <a:avLst/>
            <a:gdLst/>
            <a:ahLst/>
            <a:cxnLst/>
            <a:rect l="l" t="t" r="r" b="b"/>
            <a:pathLst>
              <a:path w="13568" h="3217" extrusionOk="0">
                <a:moveTo>
                  <a:pt x="6922" y="1"/>
                </a:moveTo>
                <a:cubicBezTo>
                  <a:pt x="4532" y="1"/>
                  <a:pt x="1" y="199"/>
                  <a:pt x="1" y="1698"/>
                </a:cubicBezTo>
                <a:cubicBezTo>
                  <a:pt x="1" y="3127"/>
                  <a:pt x="2281" y="2306"/>
                  <a:pt x="7995" y="3127"/>
                </a:cubicBezTo>
                <a:cubicBezTo>
                  <a:pt x="8399" y="3189"/>
                  <a:pt x="8779" y="3217"/>
                  <a:pt x="9132" y="3217"/>
                </a:cubicBezTo>
                <a:cubicBezTo>
                  <a:pt x="12767" y="3217"/>
                  <a:pt x="13568" y="220"/>
                  <a:pt x="8360" y="26"/>
                </a:cubicBezTo>
                <a:cubicBezTo>
                  <a:pt x="8360" y="26"/>
                  <a:pt x="7778" y="1"/>
                  <a:pt x="69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rupo 25"/>
          <p:cNvGrpSpPr/>
          <p:nvPr userDrawn="1"/>
        </p:nvGrpSpPr>
        <p:grpSpPr>
          <a:xfrm>
            <a:off x="213379" y="92076"/>
            <a:ext cx="8721725" cy="581025"/>
            <a:chOff x="173038" y="92076"/>
            <a:chExt cx="8721725" cy="581025"/>
          </a:xfrm>
        </p:grpSpPr>
        <p:sp>
          <p:nvSpPr>
            <p:cNvPr id="27" name="Rectangle 9"/>
            <p:cNvSpPr>
              <a:spLocks noChangeArrowheads="1"/>
            </p:cNvSpPr>
            <p:nvPr userDrawn="1"/>
          </p:nvSpPr>
          <p:spPr bwMode="auto">
            <a:xfrm>
              <a:off x="796925" y="96838"/>
              <a:ext cx="7591425" cy="247650"/>
            </a:xfrm>
            <a:prstGeom prst="rect">
              <a:avLst/>
            </a:prstGeom>
            <a:solidFill>
              <a:srgbClr val="EEB2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 userDrawn="1"/>
          </p:nvSpPr>
          <p:spPr bwMode="auto">
            <a:xfrm>
              <a:off x="173038" y="96838"/>
              <a:ext cx="1671637" cy="576263"/>
            </a:xfrm>
            <a:custGeom>
              <a:avLst/>
              <a:gdLst>
                <a:gd name="T0" fmla="*/ 0 w 394"/>
                <a:gd name="T1" fmla="*/ 52 h 133"/>
                <a:gd name="T2" fmla="*/ 0 w 394"/>
                <a:gd name="T3" fmla="*/ 52 h 133"/>
                <a:gd name="T4" fmla="*/ 105 w 394"/>
                <a:gd name="T5" fmla="*/ 0 h 133"/>
                <a:gd name="T6" fmla="*/ 394 w 394"/>
                <a:gd name="T7" fmla="*/ 0 h 133"/>
                <a:gd name="T8" fmla="*/ 204 w 394"/>
                <a:gd name="T9" fmla="*/ 95 h 133"/>
                <a:gd name="T10" fmla="*/ 0 w 394"/>
                <a:gd name="T1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47" y="0"/>
                    <a:pt x="10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129" y="133"/>
                    <a:pt x="0" y="106"/>
                    <a:pt x="0" y="52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 userDrawn="1"/>
          </p:nvSpPr>
          <p:spPr bwMode="auto">
            <a:xfrm>
              <a:off x="7221538" y="92076"/>
              <a:ext cx="1673225" cy="577850"/>
            </a:xfrm>
            <a:custGeom>
              <a:avLst/>
              <a:gdLst>
                <a:gd name="T0" fmla="*/ 394 w 394"/>
                <a:gd name="T1" fmla="*/ 53 h 133"/>
                <a:gd name="T2" fmla="*/ 394 w 394"/>
                <a:gd name="T3" fmla="*/ 53 h 133"/>
                <a:gd name="T4" fmla="*/ 289 w 394"/>
                <a:gd name="T5" fmla="*/ 0 h 133"/>
                <a:gd name="T6" fmla="*/ 0 w 394"/>
                <a:gd name="T7" fmla="*/ 0 h 133"/>
                <a:gd name="T8" fmla="*/ 190 w 394"/>
                <a:gd name="T9" fmla="*/ 95 h 133"/>
                <a:gd name="T10" fmla="*/ 394 w 394"/>
                <a:gd name="T11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394" y="53"/>
                  </a:moveTo>
                  <a:cubicBezTo>
                    <a:pt x="394" y="53"/>
                    <a:pt x="394" y="53"/>
                    <a:pt x="394" y="53"/>
                  </a:cubicBezTo>
                  <a:cubicBezTo>
                    <a:pt x="394" y="24"/>
                    <a:pt x="347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265" y="133"/>
                    <a:pt x="394" y="106"/>
                    <a:pt x="394" y="53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416536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123478"/>
            <a:ext cx="8928992" cy="529902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2916832" y="13494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rgbClr val="83C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 userDrawn="1"/>
        </p:nvSpPr>
        <p:spPr>
          <a:xfrm>
            <a:off x="6804248" y="3939902"/>
            <a:ext cx="115212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235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6619879" y="3936381"/>
            <a:ext cx="2524121" cy="1035670"/>
          </a:xfrm>
          <a:custGeom>
            <a:avLst/>
            <a:gdLst>
              <a:gd name="T0" fmla="*/ 536 w 613"/>
              <a:gd name="T1" fmla="*/ 120 h 250"/>
              <a:gd name="T2" fmla="*/ 531 w 613"/>
              <a:gd name="T3" fmla="*/ 249 h 250"/>
              <a:gd name="T4" fmla="*/ 510 w 613"/>
              <a:gd name="T5" fmla="*/ 242 h 250"/>
              <a:gd name="T6" fmla="*/ 506 w 613"/>
              <a:gd name="T7" fmla="*/ 79 h 250"/>
              <a:gd name="T8" fmla="*/ 468 w 613"/>
              <a:gd name="T9" fmla="*/ 245 h 250"/>
              <a:gd name="T10" fmla="*/ 447 w 613"/>
              <a:gd name="T11" fmla="*/ 62 h 250"/>
              <a:gd name="T12" fmla="*/ 416 w 613"/>
              <a:gd name="T13" fmla="*/ 65 h 250"/>
              <a:gd name="T14" fmla="*/ 393 w 613"/>
              <a:gd name="T15" fmla="*/ 249 h 250"/>
              <a:gd name="T16" fmla="*/ 359 w 613"/>
              <a:gd name="T17" fmla="*/ 109 h 250"/>
              <a:gd name="T18" fmla="*/ 341 w 613"/>
              <a:gd name="T19" fmla="*/ 95 h 250"/>
              <a:gd name="T20" fmla="*/ 332 w 613"/>
              <a:gd name="T21" fmla="*/ 9 h 250"/>
              <a:gd name="T22" fmla="*/ 311 w 613"/>
              <a:gd name="T23" fmla="*/ 64 h 250"/>
              <a:gd name="T24" fmla="*/ 283 w 613"/>
              <a:gd name="T25" fmla="*/ 85 h 250"/>
              <a:gd name="T26" fmla="*/ 279 w 613"/>
              <a:gd name="T27" fmla="*/ 250 h 250"/>
              <a:gd name="T28" fmla="*/ 267 w 613"/>
              <a:gd name="T29" fmla="*/ 192 h 250"/>
              <a:gd name="T30" fmla="*/ 255 w 613"/>
              <a:gd name="T31" fmla="*/ 82 h 250"/>
              <a:gd name="T32" fmla="*/ 245 w 613"/>
              <a:gd name="T33" fmla="*/ 51 h 250"/>
              <a:gd name="T34" fmla="*/ 233 w 613"/>
              <a:gd name="T35" fmla="*/ 69 h 250"/>
              <a:gd name="T36" fmla="*/ 222 w 613"/>
              <a:gd name="T37" fmla="*/ 82 h 250"/>
              <a:gd name="T38" fmla="*/ 219 w 613"/>
              <a:gd name="T39" fmla="*/ 246 h 250"/>
              <a:gd name="T40" fmla="*/ 205 w 613"/>
              <a:gd name="T41" fmla="*/ 175 h 250"/>
              <a:gd name="T42" fmla="*/ 173 w 613"/>
              <a:gd name="T43" fmla="*/ 105 h 250"/>
              <a:gd name="T44" fmla="*/ 137 w 613"/>
              <a:gd name="T45" fmla="*/ 249 h 250"/>
              <a:gd name="T46" fmla="*/ 116 w 613"/>
              <a:gd name="T47" fmla="*/ 245 h 250"/>
              <a:gd name="T48" fmla="*/ 82 w 613"/>
              <a:gd name="T49" fmla="*/ 110 h 250"/>
              <a:gd name="T50" fmla="*/ 58 w 613"/>
              <a:gd name="T51" fmla="*/ 167 h 250"/>
              <a:gd name="T52" fmla="*/ 3 w 613"/>
              <a:gd name="T53" fmla="*/ 250 h 250"/>
              <a:gd name="T54" fmla="*/ 4 w 613"/>
              <a:gd name="T55" fmla="*/ 248 h 250"/>
              <a:gd name="T56" fmla="*/ 56 w 613"/>
              <a:gd name="T57" fmla="*/ 244 h 250"/>
              <a:gd name="T58" fmla="*/ 80 w 613"/>
              <a:gd name="T59" fmla="*/ 161 h 250"/>
              <a:gd name="T60" fmla="*/ 83 w 613"/>
              <a:gd name="T61" fmla="*/ 107 h 250"/>
              <a:gd name="T62" fmla="*/ 135 w 613"/>
              <a:gd name="T63" fmla="*/ 247 h 250"/>
              <a:gd name="T64" fmla="*/ 175 w 613"/>
              <a:gd name="T65" fmla="*/ 103 h 250"/>
              <a:gd name="T66" fmla="*/ 207 w 613"/>
              <a:gd name="T67" fmla="*/ 173 h 250"/>
              <a:gd name="T68" fmla="*/ 211 w 613"/>
              <a:gd name="T69" fmla="*/ 248 h 250"/>
              <a:gd name="T70" fmla="*/ 228 w 613"/>
              <a:gd name="T71" fmla="*/ 79 h 250"/>
              <a:gd name="T72" fmla="*/ 238 w 613"/>
              <a:gd name="T73" fmla="*/ 48 h 250"/>
              <a:gd name="T74" fmla="*/ 258 w 613"/>
              <a:gd name="T75" fmla="*/ 65 h 250"/>
              <a:gd name="T76" fmla="*/ 269 w 613"/>
              <a:gd name="T77" fmla="*/ 84 h 250"/>
              <a:gd name="T78" fmla="*/ 272 w 613"/>
              <a:gd name="T79" fmla="*/ 248 h 250"/>
              <a:gd name="T80" fmla="*/ 281 w 613"/>
              <a:gd name="T81" fmla="*/ 83 h 250"/>
              <a:gd name="T82" fmla="*/ 308 w 613"/>
              <a:gd name="T83" fmla="*/ 63 h 250"/>
              <a:gd name="T84" fmla="*/ 341 w 613"/>
              <a:gd name="T85" fmla="*/ 1 h 250"/>
              <a:gd name="T86" fmla="*/ 343 w 613"/>
              <a:gd name="T87" fmla="*/ 93 h 250"/>
              <a:gd name="T88" fmla="*/ 361 w 613"/>
              <a:gd name="T89" fmla="*/ 107 h 250"/>
              <a:gd name="T90" fmla="*/ 361 w 613"/>
              <a:gd name="T91" fmla="*/ 247 h 250"/>
              <a:gd name="T92" fmla="*/ 414 w 613"/>
              <a:gd name="T93" fmla="*/ 81 h 250"/>
              <a:gd name="T94" fmla="*/ 446 w 613"/>
              <a:gd name="T95" fmla="*/ 60 h 250"/>
              <a:gd name="T96" fmla="*/ 449 w 613"/>
              <a:gd name="T97" fmla="*/ 244 h 250"/>
              <a:gd name="T98" fmla="*/ 466 w 613"/>
              <a:gd name="T99" fmla="*/ 246 h 250"/>
              <a:gd name="T100" fmla="*/ 466 w 613"/>
              <a:gd name="T101" fmla="*/ 111 h 250"/>
              <a:gd name="T102" fmla="*/ 512 w 613"/>
              <a:gd name="T103" fmla="*/ 72 h 250"/>
              <a:gd name="T104" fmla="*/ 519 w 613"/>
              <a:gd name="T105" fmla="*/ 248 h 250"/>
              <a:gd name="T106" fmla="*/ 534 w 613"/>
              <a:gd name="T107" fmla="*/ 203 h 250"/>
              <a:gd name="T108" fmla="*/ 577 w 613"/>
              <a:gd name="T109" fmla="*/ 117 h 250"/>
              <a:gd name="T110" fmla="*/ 613 w 613"/>
              <a:gd name="T111" fmla="*/ 249 h 250"/>
              <a:gd name="T112" fmla="*/ 574 w 613"/>
              <a:gd name="T113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3" h="250">
                <a:moveTo>
                  <a:pt x="574" y="250"/>
                </a:moveTo>
                <a:cubicBezTo>
                  <a:pt x="574" y="206"/>
                  <a:pt x="574" y="163"/>
                  <a:pt x="574" y="120"/>
                </a:cubicBezTo>
                <a:cubicBezTo>
                  <a:pt x="561" y="120"/>
                  <a:pt x="549" y="120"/>
                  <a:pt x="536" y="120"/>
                </a:cubicBezTo>
                <a:cubicBezTo>
                  <a:pt x="536" y="121"/>
                  <a:pt x="536" y="122"/>
                  <a:pt x="536" y="124"/>
                </a:cubicBezTo>
                <a:cubicBezTo>
                  <a:pt x="536" y="164"/>
                  <a:pt x="536" y="204"/>
                  <a:pt x="536" y="245"/>
                </a:cubicBezTo>
                <a:cubicBezTo>
                  <a:pt x="536" y="249"/>
                  <a:pt x="536" y="249"/>
                  <a:pt x="531" y="249"/>
                </a:cubicBezTo>
                <a:cubicBezTo>
                  <a:pt x="525" y="250"/>
                  <a:pt x="519" y="249"/>
                  <a:pt x="512" y="249"/>
                </a:cubicBezTo>
                <a:cubicBezTo>
                  <a:pt x="510" y="249"/>
                  <a:pt x="510" y="249"/>
                  <a:pt x="510" y="247"/>
                </a:cubicBezTo>
                <a:cubicBezTo>
                  <a:pt x="510" y="245"/>
                  <a:pt x="510" y="244"/>
                  <a:pt x="510" y="242"/>
                </a:cubicBezTo>
                <a:cubicBezTo>
                  <a:pt x="510" y="188"/>
                  <a:pt x="510" y="134"/>
                  <a:pt x="510" y="81"/>
                </a:cubicBezTo>
                <a:cubicBezTo>
                  <a:pt x="510" y="80"/>
                  <a:pt x="510" y="78"/>
                  <a:pt x="510" y="77"/>
                </a:cubicBezTo>
                <a:cubicBezTo>
                  <a:pt x="508" y="78"/>
                  <a:pt x="507" y="78"/>
                  <a:pt x="506" y="79"/>
                </a:cubicBezTo>
                <a:cubicBezTo>
                  <a:pt x="494" y="88"/>
                  <a:pt x="482" y="98"/>
                  <a:pt x="470" y="107"/>
                </a:cubicBezTo>
                <a:cubicBezTo>
                  <a:pt x="468" y="108"/>
                  <a:pt x="468" y="110"/>
                  <a:pt x="468" y="112"/>
                </a:cubicBezTo>
                <a:cubicBezTo>
                  <a:pt x="468" y="156"/>
                  <a:pt x="468" y="201"/>
                  <a:pt x="468" y="245"/>
                </a:cubicBezTo>
                <a:cubicBezTo>
                  <a:pt x="468" y="246"/>
                  <a:pt x="468" y="248"/>
                  <a:pt x="468" y="249"/>
                </a:cubicBezTo>
                <a:cubicBezTo>
                  <a:pt x="461" y="249"/>
                  <a:pt x="454" y="249"/>
                  <a:pt x="447" y="249"/>
                </a:cubicBezTo>
                <a:cubicBezTo>
                  <a:pt x="447" y="187"/>
                  <a:pt x="447" y="125"/>
                  <a:pt x="447" y="62"/>
                </a:cubicBezTo>
                <a:cubicBezTo>
                  <a:pt x="442" y="62"/>
                  <a:pt x="438" y="62"/>
                  <a:pt x="434" y="62"/>
                </a:cubicBezTo>
                <a:cubicBezTo>
                  <a:pt x="429" y="62"/>
                  <a:pt x="424" y="62"/>
                  <a:pt x="419" y="62"/>
                </a:cubicBezTo>
                <a:cubicBezTo>
                  <a:pt x="417" y="62"/>
                  <a:pt x="416" y="63"/>
                  <a:pt x="416" y="65"/>
                </a:cubicBezTo>
                <a:cubicBezTo>
                  <a:pt x="416" y="71"/>
                  <a:pt x="416" y="76"/>
                  <a:pt x="416" y="82"/>
                </a:cubicBezTo>
                <a:cubicBezTo>
                  <a:pt x="408" y="82"/>
                  <a:pt x="401" y="82"/>
                  <a:pt x="393" y="82"/>
                </a:cubicBezTo>
                <a:cubicBezTo>
                  <a:pt x="393" y="138"/>
                  <a:pt x="393" y="194"/>
                  <a:pt x="393" y="249"/>
                </a:cubicBezTo>
                <a:cubicBezTo>
                  <a:pt x="381" y="249"/>
                  <a:pt x="370" y="249"/>
                  <a:pt x="359" y="249"/>
                </a:cubicBezTo>
                <a:cubicBezTo>
                  <a:pt x="359" y="248"/>
                  <a:pt x="359" y="247"/>
                  <a:pt x="359" y="246"/>
                </a:cubicBezTo>
                <a:cubicBezTo>
                  <a:pt x="359" y="200"/>
                  <a:pt x="359" y="155"/>
                  <a:pt x="359" y="109"/>
                </a:cubicBezTo>
                <a:cubicBezTo>
                  <a:pt x="359" y="106"/>
                  <a:pt x="358" y="104"/>
                  <a:pt x="355" y="103"/>
                </a:cubicBezTo>
                <a:cubicBezTo>
                  <a:pt x="351" y="102"/>
                  <a:pt x="347" y="101"/>
                  <a:pt x="343" y="100"/>
                </a:cubicBezTo>
                <a:cubicBezTo>
                  <a:pt x="341" y="99"/>
                  <a:pt x="341" y="98"/>
                  <a:pt x="341" y="95"/>
                </a:cubicBezTo>
                <a:cubicBezTo>
                  <a:pt x="341" y="66"/>
                  <a:pt x="341" y="37"/>
                  <a:pt x="341" y="8"/>
                </a:cubicBezTo>
                <a:cubicBezTo>
                  <a:pt x="341" y="7"/>
                  <a:pt x="341" y="6"/>
                  <a:pt x="341" y="4"/>
                </a:cubicBezTo>
                <a:cubicBezTo>
                  <a:pt x="337" y="6"/>
                  <a:pt x="335" y="7"/>
                  <a:pt x="332" y="9"/>
                </a:cubicBezTo>
                <a:cubicBezTo>
                  <a:pt x="326" y="12"/>
                  <a:pt x="320" y="16"/>
                  <a:pt x="313" y="19"/>
                </a:cubicBezTo>
                <a:cubicBezTo>
                  <a:pt x="311" y="20"/>
                  <a:pt x="310" y="22"/>
                  <a:pt x="310" y="24"/>
                </a:cubicBezTo>
                <a:cubicBezTo>
                  <a:pt x="311" y="37"/>
                  <a:pt x="310" y="51"/>
                  <a:pt x="311" y="64"/>
                </a:cubicBezTo>
                <a:cubicBezTo>
                  <a:pt x="311" y="66"/>
                  <a:pt x="310" y="68"/>
                  <a:pt x="308" y="69"/>
                </a:cubicBezTo>
                <a:cubicBezTo>
                  <a:pt x="301" y="72"/>
                  <a:pt x="294" y="76"/>
                  <a:pt x="287" y="79"/>
                </a:cubicBezTo>
                <a:cubicBezTo>
                  <a:pt x="284" y="81"/>
                  <a:pt x="283" y="82"/>
                  <a:pt x="283" y="85"/>
                </a:cubicBezTo>
                <a:cubicBezTo>
                  <a:pt x="284" y="121"/>
                  <a:pt x="283" y="157"/>
                  <a:pt x="283" y="192"/>
                </a:cubicBezTo>
                <a:cubicBezTo>
                  <a:pt x="283" y="210"/>
                  <a:pt x="283" y="228"/>
                  <a:pt x="284" y="245"/>
                </a:cubicBezTo>
                <a:cubicBezTo>
                  <a:pt x="284" y="249"/>
                  <a:pt x="282" y="250"/>
                  <a:pt x="279" y="250"/>
                </a:cubicBezTo>
                <a:cubicBezTo>
                  <a:pt x="277" y="250"/>
                  <a:pt x="274" y="250"/>
                  <a:pt x="271" y="250"/>
                </a:cubicBezTo>
                <a:cubicBezTo>
                  <a:pt x="268" y="250"/>
                  <a:pt x="268" y="249"/>
                  <a:pt x="268" y="246"/>
                </a:cubicBezTo>
                <a:cubicBezTo>
                  <a:pt x="268" y="228"/>
                  <a:pt x="267" y="210"/>
                  <a:pt x="267" y="192"/>
                </a:cubicBezTo>
                <a:cubicBezTo>
                  <a:pt x="267" y="157"/>
                  <a:pt x="267" y="122"/>
                  <a:pt x="267" y="86"/>
                </a:cubicBezTo>
                <a:cubicBezTo>
                  <a:pt x="267" y="85"/>
                  <a:pt x="267" y="84"/>
                  <a:pt x="267" y="82"/>
                </a:cubicBezTo>
                <a:cubicBezTo>
                  <a:pt x="263" y="82"/>
                  <a:pt x="260" y="82"/>
                  <a:pt x="255" y="82"/>
                </a:cubicBezTo>
                <a:cubicBezTo>
                  <a:pt x="255" y="77"/>
                  <a:pt x="255" y="73"/>
                  <a:pt x="255" y="68"/>
                </a:cubicBezTo>
                <a:cubicBezTo>
                  <a:pt x="252" y="68"/>
                  <a:pt x="249" y="68"/>
                  <a:pt x="245" y="69"/>
                </a:cubicBezTo>
                <a:cubicBezTo>
                  <a:pt x="245" y="63"/>
                  <a:pt x="245" y="57"/>
                  <a:pt x="245" y="51"/>
                </a:cubicBezTo>
                <a:cubicBezTo>
                  <a:pt x="243" y="51"/>
                  <a:pt x="242" y="50"/>
                  <a:pt x="241" y="50"/>
                </a:cubicBezTo>
                <a:cubicBezTo>
                  <a:pt x="241" y="56"/>
                  <a:pt x="241" y="62"/>
                  <a:pt x="241" y="69"/>
                </a:cubicBezTo>
                <a:cubicBezTo>
                  <a:pt x="238" y="69"/>
                  <a:pt x="236" y="69"/>
                  <a:pt x="233" y="69"/>
                </a:cubicBezTo>
                <a:cubicBezTo>
                  <a:pt x="231" y="68"/>
                  <a:pt x="231" y="69"/>
                  <a:pt x="231" y="71"/>
                </a:cubicBezTo>
                <a:cubicBezTo>
                  <a:pt x="231" y="75"/>
                  <a:pt x="231" y="78"/>
                  <a:pt x="231" y="82"/>
                </a:cubicBezTo>
                <a:cubicBezTo>
                  <a:pt x="228" y="82"/>
                  <a:pt x="225" y="82"/>
                  <a:pt x="222" y="82"/>
                </a:cubicBezTo>
                <a:cubicBezTo>
                  <a:pt x="220" y="81"/>
                  <a:pt x="219" y="82"/>
                  <a:pt x="219" y="85"/>
                </a:cubicBezTo>
                <a:cubicBezTo>
                  <a:pt x="219" y="98"/>
                  <a:pt x="219" y="112"/>
                  <a:pt x="219" y="125"/>
                </a:cubicBezTo>
                <a:cubicBezTo>
                  <a:pt x="219" y="165"/>
                  <a:pt x="219" y="206"/>
                  <a:pt x="219" y="246"/>
                </a:cubicBezTo>
                <a:cubicBezTo>
                  <a:pt x="219" y="247"/>
                  <a:pt x="219" y="248"/>
                  <a:pt x="219" y="249"/>
                </a:cubicBezTo>
                <a:cubicBezTo>
                  <a:pt x="214" y="249"/>
                  <a:pt x="210" y="249"/>
                  <a:pt x="205" y="249"/>
                </a:cubicBezTo>
                <a:cubicBezTo>
                  <a:pt x="205" y="225"/>
                  <a:pt x="205" y="200"/>
                  <a:pt x="205" y="175"/>
                </a:cubicBezTo>
                <a:cubicBezTo>
                  <a:pt x="199" y="175"/>
                  <a:pt x="194" y="175"/>
                  <a:pt x="189" y="175"/>
                </a:cubicBezTo>
                <a:cubicBezTo>
                  <a:pt x="189" y="152"/>
                  <a:pt x="189" y="129"/>
                  <a:pt x="189" y="105"/>
                </a:cubicBezTo>
                <a:cubicBezTo>
                  <a:pt x="183" y="105"/>
                  <a:pt x="178" y="105"/>
                  <a:pt x="173" y="105"/>
                </a:cubicBezTo>
                <a:cubicBezTo>
                  <a:pt x="173" y="100"/>
                  <a:pt x="173" y="94"/>
                  <a:pt x="173" y="88"/>
                </a:cubicBezTo>
                <a:cubicBezTo>
                  <a:pt x="161" y="88"/>
                  <a:pt x="149" y="88"/>
                  <a:pt x="137" y="88"/>
                </a:cubicBezTo>
                <a:cubicBezTo>
                  <a:pt x="137" y="142"/>
                  <a:pt x="137" y="195"/>
                  <a:pt x="137" y="249"/>
                </a:cubicBezTo>
                <a:cubicBezTo>
                  <a:pt x="136" y="249"/>
                  <a:pt x="135" y="250"/>
                  <a:pt x="135" y="250"/>
                </a:cubicBezTo>
                <a:cubicBezTo>
                  <a:pt x="130" y="250"/>
                  <a:pt x="125" y="250"/>
                  <a:pt x="120" y="250"/>
                </a:cubicBezTo>
                <a:cubicBezTo>
                  <a:pt x="117" y="250"/>
                  <a:pt x="116" y="249"/>
                  <a:pt x="116" y="245"/>
                </a:cubicBezTo>
                <a:cubicBezTo>
                  <a:pt x="116" y="202"/>
                  <a:pt x="116" y="158"/>
                  <a:pt x="115" y="114"/>
                </a:cubicBezTo>
                <a:cubicBezTo>
                  <a:pt x="115" y="113"/>
                  <a:pt x="115" y="111"/>
                  <a:pt x="115" y="110"/>
                </a:cubicBezTo>
                <a:cubicBezTo>
                  <a:pt x="104" y="110"/>
                  <a:pt x="93" y="110"/>
                  <a:pt x="82" y="110"/>
                </a:cubicBezTo>
                <a:cubicBezTo>
                  <a:pt x="82" y="128"/>
                  <a:pt x="82" y="145"/>
                  <a:pt x="82" y="163"/>
                </a:cubicBezTo>
                <a:cubicBezTo>
                  <a:pt x="74" y="163"/>
                  <a:pt x="66" y="163"/>
                  <a:pt x="58" y="163"/>
                </a:cubicBezTo>
                <a:cubicBezTo>
                  <a:pt x="58" y="165"/>
                  <a:pt x="58" y="166"/>
                  <a:pt x="58" y="167"/>
                </a:cubicBezTo>
                <a:cubicBezTo>
                  <a:pt x="58" y="193"/>
                  <a:pt x="58" y="219"/>
                  <a:pt x="58" y="246"/>
                </a:cubicBezTo>
                <a:cubicBezTo>
                  <a:pt x="58" y="249"/>
                  <a:pt x="58" y="250"/>
                  <a:pt x="54" y="250"/>
                </a:cubicBezTo>
                <a:cubicBezTo>
                  <a:pt x="37" y="249"/>
                  <a:pt x="20" y="250"/>
                  <a:pt x="3" y="250"/>
                </a:cubicBezTo>
                <a:cubicBezTo>
                  <a:pt x="2" y="250"/>
                  <a:pt x="1" y="249"/>
                  <a:pt x="0" y="249"/>
                </a:cubicBezTo>
                <a:cubicBezTo>
                  <a:pt x="0" y="249"/>
                  <a:pt x="0" y="248"/>
                  <a:pt x="0" y="248"/>
                </a:cubicBezTo>
                <a:cubicBezTo>
                  <a:pt x="1" y="248"/>
                  <a:pt x="2" y="248"/>
                  <a:pt x="4" y="248"/>
                </a:cubicBezTo>
                <a:cubicBezTo>
                  <a:pt x="15" y="248"/>
                  <a:pt x="26" y="248"/>
                  <a:pt x="38" y="248"/>
                </a:cubicBezTo>
                <a:cubicBezTo>
                  <a:pt x="43" y="248"/>
                  <a:pt x="48" y="247"/>
                  <a:pt x="53" y="248"/>
                </a:cubicBezTo>
                <a:cubicBezTo>
                  <a:pt x="56" y="248"/>
                  <a:pt x="56" y="247"/>
                  <a:pt x="56" y="244"/>
                </a:cubicBezTo>
                <a:cubicBezTo>
                  <a:pt x="56" y="218"/>
                  <a:pt x="56" y="193"/>
                  <a:pt x="56" y="167"/>
                </a:cubicBezTo>
                <a:cubicBezTo>
                  <a:pt x="56" y="165"/>
                  <a:pt x="56" y="163"/>
                  <a:pt x="56" y="161"/>
                </a:cubicBezTo>
                <a:cubicBezTo>
                  <a:pt x="64" y="161"/>
                  <a:pt x="72" y="161"/>
                  <a:pt x="80" y="161"/>
                </a:cubicBezTo>
                <a:cubicBezTo>
                  <a:pt x="80" y="160"/>
                  <a:pt x="80" y="158"/>
                  <a:pt x="80" y="157"/>
                </a:cubicBezTo>
                <a:cubicBezTo>
                  <a:pt x="80" y="142"/>
                  <a:pt x="80" y="126"/>
                  <a:pt x="80" y="111"/>
                </a:cubicBezTo>
                <a:cubicBezTo>
                  <a:pt x="80" y="108"/>
                  <a:pt x="80" y="107"/>
                  <a:pt x="83" y="107"/>
                </a:cubicBezTo>
                <a:cubicBezTo>
                  <a:pt x="94" y="107"/>
                  <a:pt x="106" y="107"/>
                  <a:pt x="117" y="107"/>
                </a:cubicBezTo>
                <a:cubicBezTo>
                  <a:pt x="117" y="154"/>
                  <a:pt x="117" y="201"/>
                  <a:pt x="117" y="247"/>
                </a:cubicBezTo>
                <a:cubicBezTo>
                  <a:pt x="123" y="247"/>
                  <a:pt x="129" y="247"/>
                  <a:pt x="135" y="247"/>
                </a:cubicBezTo>
                <a:cubicBezTo>
                  <a:pt x="135" y="194"/>
                  <a:pt x="135" y="140"/>
                  <a:pt x="135" y="86"/>
                </a:cubicBezTo>
                <a:cubicBezTo>
                  <a:pt x="148" y="86"/>
                  <a:pt x="161" y="86"/>
                  <a:pt x="175" y="86"/>
                </a:cubicBezTo>
                <a:cubicBezTo>
                  <a:pt x="175" y="92"/>
                  <a:pt x="175" y="97"/>
                  <a:pt x="175" y="103"/>
                </a:cubicBezTo>
                <a:cubicBezTo>
                  <a:pt x="180" y="103"/>
                  <a:pt x="185" y="103"/>
                  <a:pt x="191" y="103"/>
                </a:cubicBezTo>
                <a:cubicBezTo>
                  <a:pt x="191" y="126"/>
                  <a:pt x="191" y="150"/>
                  <a:pt x="191" y="173"/>
                </a:cubicBezTo>
                <a:cubicBezTo>
                  <a:pt x="196" y="173"/>
                  <a:pt x="201" y="173"/>
                  <a:pt x="207" y="173"/>
                </a:cubicBezTo>
                <a:cubicBezTo>
                  <a:pt x="207" y="175"/>
                  <a:pt x="207" y="176"/>
                  <a:pt x="207" y="177"/>
                </a:cubicBezTo>
                <a:cubicBezTo>
                  <a:pt x="207" y="199"/>
                  <a:pt x="207" y="221"/>
                  <a:pt x="207" y="244"/>
                </a:cubicBezTo>
                <a:cubicBezTo>
                  <a:pt x="207" y="247"/>
                  <a:pt x="208" y="248"/>
                  <a:pt x="211" y="248"/>
                </a:cubicBezTo>
                <a:cubicBezTo>
                  <a:pt x="213" y="247"/>
                  <a:pt x="214" y="248"/>
                  <a:pt x="217" y="248"/>
                </a:cubicBezTo>
                <a:cubicBezTo>
                  <a:pt x="217" y="191"/>
                  <a:pt x="217" y="136"/>
                  <a:pt x="217" y="79"/>
                </a:cubicBezTo>
                <a:cubicBezTo>
                  <a:pt x="221" y="79"/>
                  <a:pt x="224" y="79"/>
                  <a:pt x="228" y="79"/>
                </a:cubicBezTo>
                <a:cubicBezTo>
                  <a:pt x="228" y="75"/>
                  <a:pt x="228" y="71"/>
                  <a:pt x="228" y="67"/>
                </a:cubicBezTo>
                <a:cubicBezTo>
                  <a:pt x="232" y="67"/>
                  <a:pt x="235" y="67"/>
                  <a:pt x="238" y="67"/>
                </a:cubicBezTo>
                <a:cubicBezTo>
                  <a:pt x="238" y="60"/>
                  <a:pt x="238" y="54"/>
                  <a:pt x="238" y="48"/>
                </a:cubicBezTo>
                <a:cubicBezTo>
                  <a:pt x="241" y="48"/>
                  <a:pt x="244" y="48"/>
                  <a:pt x="247" y="48"/>
                </a:cubicBezTo>
                <a:cubicBezTo>
                  <a:pt x="247" y="54"/>
                  <a:pt x="247" y="60"/>
                  <a:pt x="247" y="66"/>
                </a:cubicBezTo>
                <a:cubicBezTo>
                  <a:pt x="250" y="66"/>
                  <a:pt x="254" y="66"/>
                  <a:pt x="258" y="65"/>
                </a:cubicBezTo>
                <a:cubicBezTo>
                  <a:pt x="258" y="70"/>
                  <a:pt x="258" y="74"/>
                  <a:pt x="258" y="79"/>
                </a:cubicBezTo>
                <a:cubicBezTo>
                  <a:pt x="262" y="79"/>
                  <a:pt x="265" y="79"/>
                  <a:pt x="269" y="79"/>
                </a:cubicBezTo>
                <a:cubicBezTo>
                  <a:pt x="269" y="81"/>
                  <a:pt x="269" y="82"/>
                  <a:pt x="269" y="84"/>
                </a:cubicBezTo>
                <a:cubicBezTo>
                  <a:pt x="269" y="135"/>
                  <a:pt x="269" y="186"/>
                  <a:pt x="269" y="237"/>
                </a:cubicBezTo>
                <a:cubicBezTo>
                  <a:pt x="269" y="240"/>
                  <a:pt x="269" y="242"/>
                  <a:pt x="269" y="245"/>
                </a:cubicBezTo>
                <a:cubicBezTo>
                  <a:pt x="269" y="247"/>
                  <a:pt x="270" y="248"/>
                  <a:pt x="272" y="248"/>
                </a:cubicBezTo>
                <a:cubicBezTo>
                  <a:pt x="275" y="247"/>
                  <a:pt x="278" y="248"/>
                  <a:pt x="281" y="248"/>
                </a:cubicBezTo>
                <a:cubicBezTo>
                  <a:pt x="281" y="246"/>
                  <a:pt x="281" y="245"/>
                  <a:pt x="281" y="243"/>
                </a:cubicBezTo>
                <a:cubicBezTo>
                  <a:pt x="281" y="190"/>
                  <a:pt x="281" y="137"/>
                  <a:pt x="281" y="83"/>
                </a:cubicBezTo>
                <a:cubicBezTo>
                  <a:pt x="281" y="81"/>
                  <a:pt x="282" y="79"/>
                  <a:pt x="284" y="78"/>
                </a:cubicBezTo>
                <a:cubicBezTo>
                  <a:pt x="292" y="75"/>
                  <a:pt x="299" y="71"/>
                  <a:pt x="306" y="67"/>
                </a:cubicBezTo>
                <a:cubicBezTo>
                  <a:pt x="308" y="66"/>
                  <a:pt x="308" y="65"/>
                  <a:pt x="308" y="63"/>
                </a:cubicBezTo>
                <a:cubicBezTo>
                  <a:pt x="308" y="49"/>
                  <a:pt x="308" y="36"/>
                  <a:pt x="308" y="23"/>
                </a:cubicBezTo>
                <a:cubicBezTo>
                  <a:pt x="308" y="21"/>
                  <a:pt x="309" y="19"/>
                  <a:pt x="310" y="19"/>
                </a:cubicBezTo>
                <a:cubicBezTo>
                  <a:pt x="320" y="12"/>
                  <a:pt x="331" y="7"/>
                  <a:pt x="341" y="1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4"/>
                  <a:pt x="343" y="8"/>
                  <a:pt x="343" y="11"/>
                </a:cubicBezTo>
                <a:cubicBezTo>
                  <a:pt x="343" y="39"/>
                  <a:pt x="343" y="66"/>
                  <a:pt x="343" y="93"/>
                </a:cubicBezTo>
                <a:cubicBezTo>
                  <a:pt x="343" y="96"/>
                  <a:pt x="343" y="97"/>
                  <a:pt x="346" y="98"/>
                </a:cubicBezTo>
                <a:cubicBezTo>
                  <a:pt x="350" y="99"/>
                  <a:pt x="354" y="101"/>
                  <a:pt x="358" y="102"/>
                </a:cubicBezTo>
                <a:cubicBezTo>
                  <a:pt x="360" y="103"/>
                  <a:pt x="361" y="104"/>
                  <a:pt x="361" y="107"/>
                </a:cubicBezTo>
                <a:cubicBezTo>
                  <a:pt x="361" y="137"/>
                  <a:pt x="361" y="167"/>
                  <a:pt x="361" y="197"/>
                </a:cubicBezTo>
                <a:cubicBezTo>
                  <a:pt x="361" y="213"/>
                  <a:pt x="361" y="228"/>
                  <a:pt x="361" y="243"/>
                </a:cubicBezTo>
                <a:cubicBezTo>
                  <a:pt x="361" y="245"/>
                  <a:pt x="361" y="246"/>
                  <a:pt x="361" y="247"/>
                </a:cubicBezTo>
                <a:cubicBezTo>
                  <a:pt x="371" y="247"/>
                  <a:pt x="380" y="247"/>
                  <a:pt x="390" y="247"/>
                </a:cubicBezTo>
                <a:cubicBezTo>
                  <a:pt x="390" y="192"/>
                  <a:pt x="390" y="136"/>
                  <a:pt x="390" y="81"/>
                </a:cubicBezTo>
                <a:cubicBezTo>
                  <a:pt x="398" y="81"/>
                  <a:pt x="406" y="81"/>
                  <a:pt x="414" y="81"/>
                </a:cubicBezTo>
                <a:cubicBezTo>
                  <a:pt x="414" y="74"/>
                  <a:pt x="414" y="67"/>
                  <a:pt x="414" y="60"/>
                </a:cubicBezTo>
                <a:cubicBezTo>
                  <a:pt x="415" y="60"/>
                  <a:pt x="416" y="60"/>
                  <a:pt x="417" y="60"/>
                </a:cubicBezTo>
                <a:cubicBezTo>
                  <a:pt x="427" y="60"/>
                  <a:pt x="437" y="60"/>
                  <a:pt x="446" y="60"/>
                </a:cubicBezTo>
                <a:cubicBezTo>
                  <a:pt x="449" y="60"/>
                  <a:pt x="450" y="61"/>
                  <a:pt x="450" y="63"/>
                </a:cubicBezTo>
                <a:cubicBezTo>
                  <a:pt x="449" y="80"/>
                  <a:pt x="450" y="97"/>
                  <a:pt x="450" y="114"/>
                </a:cubicBezTo>
                <a:cubicBezTo>
                  <a:pt x="450" y="157"/>
                  <a:pt x="449" y="201"/>
                  <a:pt x="449" y="244"/>
                </a:cubicBezTo>
                <a:cubicBezTo>
                  <a:pt x="449" y="245"/>
                  <a:pt x="450" y="246"/>
                  <a:pt x="450" y="247"/>
                </a:cubicBezTo>
                <a:cubicBezTo>
                  <a:pt x="455" y="247"/>
                  <a:pt x="459" y="248"/>
                  <a:pt x="464" y="247"/>
                </a:cubicBezTo>
                <a:cubicBezTo>
                  <a:pt x="464" y="247"/>
                  <a:pt x="465" y="246"/>
                  <a:pt x="466" y="246"/>
                </a:cubicBezTo>
                <a:cubicBezTo>
                  <a:pt x="466" y="245"/>
                  <a:pt x="466" y="244"/>
                  <a:pt x="466" y="243"/>
                </a:cubicBezTo>
                <a:cubicBezTo>
                  <a:pt x="466" y="208"/>
                  <a:pt x="466" y="172"/>
                  <a:pt x="466" y="136"/>
                </a:cubicBezTo>
                <a:cubicBezTo>
                  <a:pt x="466" y="128"/>
                  <a:pt x="466" y="119"/>
                  <a:pt x="466" y="111"/>
                </a:cubicBezTo>
                <a:cubicBezTo>
                  <a:pt x="466" y="109"/>
                  <a:pt x="466" y="107"/>
                  <a:pt x="467" y="107"/>
                </a:cubicBezTo>
                <a:cubicBezTo>
                  <a:pt x="482" y="95"/>
                  <a:pt x="496" y="84"/>
                  <a:pt x="510" y="73"/>
                </a:cubicBezTo>
                <a:cubicBezTo>
                  <a:pt x="511" y="73"/>
                  <a:pt x="511" y="73"/>
                  <a:pt x="512" y="72"/>
                </a:cubicBezTo>
                <a:cubicBezTo>
                  <a:pt x="512" y="74"/>
                  <a:pt x="512" y="75"/>
                  <a:pt x="512" y="76"/>
                </a:cubicBezTo>
                <a:cubicBezTo>
                  <a:pt x="512" y="131"/>
                  <a:pt x="512" y="186"/>
                  <a:pt x="512" y="241"/>
                </a:cubicBezTo>
                <a:cubicBezTo>
                  <a:pt x="512" y="248"/>
                  <a:pt x="512" y="248"/>
                  <a:pt x="519" y="248"/>
                </a:cubicBezTo>
                <a:cubicBezTo>
                  <a:pt x="522" y="247"/>
                  <a:pt x="526" y="247"/>
                  <a:pt x="530" y="248"/>
                </a:cubicBezTo>
                <a:cubicBezTo>
                  <a:pt x="533" y="248"/>
                  <a:pt x="534" y="247"/>
                  <a:pt x="534" y="244"/>
                </a:cubicBezTo>
                <a:cubicBezTo>
                  <a:pt x="533" y="230"/>
                  <a:pt x="534" y="217"/>
                  <a:pt x="534" y="203"/>
                </a:cubicBezTo>
                <a:cubicBezTo>
                  <a:pt x="534" y="176"/>
                  <a:pt x="534" y="149"/>
                  <a:pt x="534" y="121"/>
                </a:cubicBezTo>
                <a:cubicBezTo>
                  <a:pt x="534" y="120"/>
                  <a:pt x="534" y="119"/>
                  <a:pt x="534" y="117"/>
                </a:cubicBezTo>
                <a:cubicBezTo>
                  <a:pt x="548" y="117"/>
                  <a:pt x="562" y="117"/>
                  <a:pt x="577" y="117"/>
                </a:cubicBezTo>
                <a:cubicBezTo>
                  <a:pt x="577" y="161"/>
                  <a:pt x="577" y="204"/>
                  <a:pt x="577" y="248"/>
                </a:cubicBezTo>
                <a:cubicBezTo>
                  <a:pt x="589" y="248"/>
                  <a:pt x="601" y="248"/>
                  <a:pt x="613" y="248"/>
                </a:cubicBezTo>
                <a:cubicBezTo>
                  <a:pt x="613" y="248"/>
                  <a:pt x="613" y="248"/>
                  <a:pt x="613" y="249"/>
                </a:cubicBezTo>
                <a:cubicBezTo>
                  <a:pt x="613" y="249"/>
                  <a:pt x="612" y="250"/>
                  <a:pt x="611" y="250"/>
                </a:cubicBezTo>
                <a:cubicBezTo>
                  <a:pt x="603" y="250"/>
                  <a:pt x="594" y="250"/>
                  <a:pt x="586" y="250"/>
                </a:cubicBezTo>
                <a:cubicBezTo>
                  <a:pt x="582" y="250"/>
                  <a:pt x="578" y="250"/>
                  <a:pt x="574" y="250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9" name="Conector recto 8"/>
          <p:cNvCxnSpPr/>
          <p:nvPr userDrawn="1"/>
        </p:nvCxnSpPr>
        <p:spPr>
          <a:xfrm flipH="1">
            <a:off x="0" y="4963410"/>
            <a:ext cx="6845492" cy="0"/>
          </a:xfrm>
          <a:prstGeom prst="line">
            <a:avLst/>
          </a:prstGeom>
          <a:ln>
            <a:solidFill>
              <a:srgbClr val="EEB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992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4BACC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Tarjeta 5"/>
          <p:cNvSpPr/>
          <p:nvPr userDrawn="1"/>
        </p:nvSpPr>
        <p:spPr>
          <a:xfrm>
            <a:off x="38101" y="32414"/>
            <a:ext cx="7591571" cy="432048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16 w 10000"/>
              <a:gd name="connsiteY0" fmla="*/ 454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  <a:gd name="connsiteX0" fmla="*/ 16 w 10000"/>
              <a:gd name="connsiteY0" fmla="*/ 4540 h 10000"/>
              <a:gd name="connsiteX1" fmla="*/ 597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16 w 10000"/>
              <a:gd name="connsiteY5" fmla="*/ 454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16" y="4540"/>
                </a:moveTo>
                <a:cubicBezTo>
                  <a:pt x="210" y="3027"/>
                  <a:pt x="403" y="1513"/>
                  <a:pt x="597" y="0"/>
                </a:cubicBez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180"/>
                  <a:pt x="11" y="6360"/>
                  <a:pt x="16" y="45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 flipH="1">
            <a:off x="7668344" y="37977"/>
            <a:ext cx="1440160" cy="87650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9949 w 10000"/>
              <a:gd name="connsiteY3" fmla="*/ 5159 h 10000"/>
              <a:gd name="connsiteX4" fmla="*/ 0 w 10000"/>
              <a:gd name="connsiteY4" fmla="*/ 10000 h 10000"/>
              <a:gd name="connsiteX5" fmla="*/ 0 w 10000"/>
              <a:gd name="connsiteY5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2000" y="0"/>
                </a:lnTo>
                <a:lnTo>
                  <a:pt x="10000" y="0"/>
                </a:lnTo>
                <a:cubicBezTo>
                  <a:pt x="9983" y="1720"/>
                  <a:pt x="9966" y="3439"/>
                  <a:pt x="9949" y="5159"/>
                </a:cubicBez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solidFill>
            <a:srgbClr val="11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-20538"/>
            <a:ext cx="9144000" cy="5760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3200" b="0" baseline="0">
                <a:solidFill>
                  <a:srgbClr val="117A9A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8477250" y="95250"/>
            <a:ext cx="430212" cy="604838"/>
            <a:chOff x="8477250" y="95250"/>
            <a:chExt cx="430212" cy="604838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8477250" y="266700"/>
              <a:ext cx="430212" cy="433388"/>
            </a:xfrm>
            <a:custGeom>
              <a:avLst/>
              <a:gdLst>
                <a:gd name="T0" fmla="*/ 84 w 256"/>
                <a:gd name="T1" fmla="*/ 179 h 259"/>
                <a:gd name="T2" fmla="*/ 116 w 256"/>
                <a:gd name="T3" fmla="*/ 194 h 259"/>
                <a:gd name="T4" fmla="*/ 158 w 256"/>
                <a:gd name="T5" fmla="*/ 191 h 259"/>
                <a:gd name="T6" fmla="*/ 203 w 256"/>
                <a:gd name="T7" fmla="*/ 145 h 259"/>
                <a:gd name="T8" fmla="*/ 205 w 256"/>
                <a:gd name="T9" fmla="*/ 99 h 259"/>
                <a:gd name="T10" fmla="*/ 188 w 256"/>
                <a:gd name="T11" fmla="*/ 69 h 259"/>
                <a:gd name="T12" fmla="*/ 182 w 256"/>
                <a:gd name="T13" fmla="*/ 62 h 259"/>
                <a:gd name="T14" fmla="*/ 173 w 256"/>
                <a:gd name="T15" fmla="*/ 58 h 259"/>
                <a:gd name="T16" fmla="*/ 155 w 256"/>
                <a:gd name="T17" fmla="*/ 53 h 259"/>
                <a:gd name="T18" fmla="*/ 154 w 256"/>
                <a:gd name="T19" fmla="*/ 6 h 259"/>
                <a:gd name="T20" fmla="*/ 175 w 256"/>
                <a:gd name="T21" fmla="*/ 1 h 259"/>
                <a:gd name="T22" fmla="*/ 195 w 256"/>
                <a:gd name="T23" fmla="*/ 14 h 259"/>
                <a:gd name="T24" fmla="*/ 207 w 256"/>
                <a:gd name="T25" fmla="*/ 27 h 259"/>
                <a:gd name="T26" fmla="*/ 247 w 256"/>
                <a:gd name="T27" fmla="*/ 94 h 259"/>
                <a:gd name="T28" fmla="*/ 223 w 256"/>
                <a:gd name="T29" fmla="*/ 194 h 259"/>
                <a:gd name="T30" fmla="*/ 199 w 256"/>
                <a:gd name="T31" fmla="*/ 218 h 259"/>
                <a:gd name="T32" fmla="*/ 197 w 256"/>
                <a:gd name="T33" fmla="*/ 219 h 259"/>
                <a:gd name="T34" fmla="*/ 206 w 256"/>
                <a:gd name="T35" fmla="*/ 224 h 259"/>
                <a:gd name="T36" fmla="*/ 231 w 256"/>
                <a:gd name="T37" fmla="*/ 241 h 259"/>
                <a:gd name="T38" fmla="*/ 232 w 256"/>
                <a:gd name="T39" fmla="*/ 245 h 259"/>
                <a:gd name="T40" fmla="*/ 233 w 256"/>
                <a:gd name="T41" fmla="*/ 259 h 259"/>
                <a:gd name="T42" fmla="*/ 29 w 256"/>
                <a:gd name="T43" fmla="*/ 259 h 259"/>
                <a:gd name="T44" fmla="*/ 29 w 256"/>
                <a:gd name="T45" fmla="*/ 242 h 259"/>
                <a:gd name="T46" fmla="*/ 31 w 256"/>
                <a:gd name="T47" fmla="*/ 240 h 259"/>
                <a:gd name="T48" fmla="*/ 63 w 256"/>
                <a:gd name="T49" fmla="*/ 219 h 259"/>
                <a:gd name="T50" fmla="*/ 64 w 256"/>
                <a:gd name="T51" fmla="*/ 218 h 259"/>
                <a:gd name="T52" fmla="*/ 62 w 256"/>
                <a:gd name="T53" fmla="*/ 216 h 259"/>
                <a:gd name="T54" fmla="*/ 29 w 256"/>
                <a:gd name="T55" fmla="*/ 182 h 259"/>
                <a:gd name="T56" fmla="*/ 23 w 256"/>
                <a:gd name="T57" fmla="*/ 178 h 259"/>
                <a:gd name="T58" fmla="*/ 12 w 256"/>
                <a:gd name="T59" fmla="*/ 178 h 259"/>
                <a:gd name="T60" fmla="*/ 0 w 256"/>
                <a:gd name="T61" fmla="*/ 166 h 259"/>
                <a:gd name="T62" fmla="*/ 13 w 256"/>
                <a:gd name="T63" fmla="*/ 155 h 259"/>
                <a:gd name="T64" fmla="*/ 51 w 256"/>
                <a:gd name="T65" fmla="*/ 155 h 259"/>
                <a:gd name="T66" fmla="*/ 94 w 256"/>
                <a:gd name="T67" fmla="*/ 155 h 259"/>
                <a:gd name="T68" fmla="*/ 98 w 256"/>
                <a:gd name="T69" fmla="*/ 155 h 259"/>
                <a:gd name="T70" fmla="*/ 108 w 256"/>
                <a:gd name="T71" fmla="*/ 167 h 259"/>
                <a:gd name="T72" fmla="*/ 98 w 256"/>
                <a:gd name="T73" fmla="*/ 178 h 259"/>
                <a:gd name="T74" fmla="*/ 84 w 256"/>
                <a:gd name="T75" fmla="*/ 178 h 259"/>
                <a:gd name="T76" fmla="*/ 84 w 256"/>
                <a:gd name="T77" fmla="*/ 179 h 259"/>
                <a:gd name="T78" fmla="*/ 185 w 256"/>
                <a:gd name="T79" fmla="*/ 30 h 259"/>
                <a:gd name="T80" fmla="*/ 171 w 256"/>
                <a:gd name="T81" fmla="*/ 15 h 259"/>
                <a:gd name="T82" fmla="*/ 156 w 256"/>
                <a:gd name="T83" fmla="*/ 30 h 259"/>
                <a:gd name="T84" fmla="*/ 171 w 256"/>
                <a:gd name="T85" fmla="*/ 44 h 259"/>
                <a:gd name="T86" fmla="*/ 185 w 256"/>
                <a:gd name="T87" fmla="*/ 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6" h="259">
                  <a:moveTo>
                    <a:pt x="84" y="179"/>
                  </a:moveTo>
                  <a:cubicBezTo>
                    <a:pt x="93" y="187"/>
                    <a:pt x="104" y="192"/>
                    <a:pt x="116" y="194"/>
                  </a:cubicBezTo>
                  <a:cubicBezTo>
                    <a:pt x="131" y="197"/>
                    <a:pt x="145" y="196"/>
                    <a:pt x="158" y="191"/>
                  </a:cubicBezTo>
                  <a:cubicBezTo>
                    <a:pt x="180" y="182"/>
                    <a:pt x="195" y="167"/>
                    <a:pt x="203" y="145"/>
                  </a:cubicBezTo>
                  <a:cubicBezTo>
                    <a:pt x="208" y="130"/>
                    <a:pt x="209" y="115"/>
                    <a:pt x="205" y="99"/>
                  </a:cubicBezTo>
                  <a:cubicBezTo>
                    <a:pt x="202" y="88"/>
                    <a:pt x="196" y="78"/>
                    <a:pt x="188" y="69"/>
                  </a:cubicBezTo>
                  <a:cubicBezTo>
                    <a:pt x="186" y="66"/>
                    <a:pt x="184" y="64"/>
                    <a:pt x="182" y="62"/>
                  </a:cubicBezTo>
                  <a:cubicBezTo>
                    <a:pt x="179" y="59"/>
                    <a:pt x="176" y="58"/>
                    <a:pt x="173" y="58"/>
                  </a:cubicBezTo>
                  <a:cubicBezTo>
                    <a:pt x="166" y="59"/>
                    <a:pt x="160" y="57"/>
                    <a:pt x="155" y="53"/>
                  </a:cubicBezTo>
                  <a:cubicBezTo>
                    <a:pt x="138" y="43"/>
                    <a:pt x="138" y="18"/>
                    <a:pt x="154" y="6"/>
                  </a:cubicBezTo>
                  <a:cubicBezTo>
                    <a:pt x="160" y="2"/>
                    <a:pt x="168" y="0"/>
                    <a:pt x="175" y="1"/>
                  </a:cubicBezTo>
                  <a:cubicBezTo>
                    <a:pt x="183" y="3"/>
                    <a:pt x="191" y="7"/>
                    <a:pt x="195" y="14"/>
                  </a:cubicBezTo>
                  <a:cubicBezTo>
                    <a:pt x="198" y="19"/>
                    <a:pt x="202" y="23"/>
                    <a:pt x="207" y="27"/>
                  </a:cubicBezTo>
                  <a:cubicBezTo>
                    <a:pt x="228" y="45"/>
                    <a:pt x="241" y="67"/>
                    <a:pt x="247" y="94"/>
                  </a:cubicBezTo>
                  <a:cubicBezTo>
                    <a:pt x="256" y="131"/>
                    <a:pt x="247" y="164"/>
                    <a:pt x="223" y="194"/>
                  </a:cubicBezTo>
                  <a:cubicBezTo>
                    <a:pt x="216" y="203"/>
                    <a:pt x="207" y="210"/>
                    <a:pt x="199" y="218"/>
                  </a:cubicBezTo>
                  <a:cubicBezTo>
                    <a:pt x="198" y="218"/>
                    <a:pt x="198" y="218"/>
                    <a:pt x="197" y="219"/>
                  </a:cubicBezTo>
                  <a:cubicBezTo>
                    <a:pt x="200" y="221"/>
                    <a:pt x="203" y="222"/>
                    <a:pt x="206" y="224"/>
                  </a:cubicBezTo>
                  <a:cubicBezTo>
                    <a:pt x="215" y="228"/>
                    <a:pt x="223" y="234"/>
                    <a:pt x="231" y="241"/>
                  </a:cubicBezTo>
                  <a:cubicBezTo>
                    <a:pt x="232" y="242"/>
                    <a:pt x="232" y="243"/>
                    <a:pt x="232" y="245"/>
                  </a:cubicBezTo>
                  <a:cubicBezTo>
                    <a:pt x="233" y="249"/>
                    <a:pt x="233" y="254"/>
                    <a:pt x="233" y="259"/>
                  </a:cubicBezTo>
                  <a:cubicBezTo>
                    <a:pt x="165" y="259"/>
                    <a:pt x="97" y="259"/>
                    <a:pt x="29" y="259"/>
                  </a:cubicBezTo>
                  <a:cubicBezTo>
                    <a:pt x="29" y="253"/>
                    <a:pt x="29" y="248"/>
                    <a:pt x="29" y="242"/>
                  </a:cubicBezTo>
                  <a:cubicBezTo>
                    <a:pt x="29" y="242"/>
                    <a:pt x="30" y="241"/>
                    <a:pt x="31" y="240"/>
                  </a:cubicBezTo>
                  <a:cubicBezTo>
                    <a:pt x="41" y="231"/>
                    <a:pt x="52" y="225"/>
                    <a:pt x="63" y="219"/>
                  </a:cubicBezTo>
                  <a:cubicBezTo>
                    <a:pt x="63" y="219"/>
                    <a:pt x="64" y="219"/>
                    <a:pt x="64" y="218"/>
                  </a:cubicBezTo>
                  <a:cubicBezTo>
                    <a:pt x="64" y="218"/>
                    <a:pt x="63" y="217"/>
                    <a:pt x="62" y="216"/>
                  </a:cubicBezTo>
                  <a:cubicBezTo>
                    <a:pt x="49" y="207"/>
                    <a:pt x="38" y="196"/>
                    <a:pt x="29" y="182"/>
                  </a:cubicBezTo>
                  <a:cubicBezTo>
                    <a:pt x="28" y="179"/>
                    <a:pt x="26" y="178"/>
                    <a:pt x="23" y="178"/>
                  </a:cubicBezTo>
                  <a:cubicBezTo>
                    <a:pt x="19" y="178"/>
                    <a:pt x="16" y="178"/>
                    <a:pt x="12" y="178"/>
                  </a:cubicBezTo>
                  <a:cubicBezTo>
                    <a:pt x="4" y="177"/>
                    <a:pt x="0" y="173"/>
                    <a:pt x="0" y="166"/>
                  </a:cubicBezTo>
                  <a:cubicBezTo>
                    <a:pt x="0" y="160"/>
                    <a:pt x="5" y="155"/>
                    <a:pt x="13" y="155"/>
                  </a:cubicBezTo>
                  <a:cubicBezTo>
                    <a:pt x="25" y="155"/>
                    <a:pt x="38" y="155"/>
                    <a:pt x="51" y="155"/>
                  </a:cubicBezTo>
                  <a:cubicBezTo>
                    <a:pt x="65" y="155"/>
                    <a:pt x="80" y="155"/>
                    <a:pt x="94" y="155"/>
                  </a:cubicBezTo>
                  <a:cubicBezTo>
                    <a:pt x="95" y="155"/>
                    <a:pt x="97" y="155"/>
                    <a:pt x="98" y="155"/>
                  </a:cubicBezTo>
                  <a:cubicBezTo>
                    <a:pt x="104" y="156"/>
                    <a:pt x="108" y="160"/>
                    <a:pt x="108" y="167"/>
                  </a:cubicBezTo>
                  <a:cubicBezTo>
                    <a:pt x="108" y="173"/>
                    <a:pt x="104" y="177"/>
                    <a:pt x="98" y="178"/>
                  </a:cubicBezTo>
                  <a:cubicBezTo>
                    <a:pt x="93" y="178"/>
                    <a:pt x="89" y="178"/>
                    <a:pt x="84" y="178"/>
                  </a:cubicBezTo>
                  <a:cubicBezTo>
                    <a:pt x="84" y="178"/>
                    <a:pt x="84" y="178"/>
                    <a:pt x="84" y="179"/>
                  </a:cubicBezTo>
                  <a:close/>
                  <a:moveTo>
                    <a:pt x="185" y="30"/>
                  </a:moveTo>
                  <a:cubicBezTo>
                    <a:pt x="185" y="21"/>
                    <a:pt x="179" y="15"/>
                    <a:pt x="171" y="15"/>
                  </a:cubicBezTo>
                  <a:cubicBezTo>
                    <a:pt x="163" y="15"/>
                    <a:pt x="156" y="21"/>
                    <a:pt x="156" y="30"/>
                  </a:cubicBezTo>
                  <a:cubicBezTo>
                    <a:pt x="156" y="38"/>
                    <a:pt x="162" y="44"/>
                    <a:pt x="171" y="44"/>
                  </a:cubicBezTo>
                  <a:cubicBezTo>
                    <a:pt x="179" y="44"/>
                    <a:pt x="185" y="38"/>
                    <a:pt x="185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8620125" y="177800"/>
              <a:ext cx="198437" cy="234950"/>
            </a:xfrm>
            <a:custGeom>
              <a:avLst/>
              <a:gdLst>
                <a:gd name="T0" fmla="*/ 104 w 118"/>
                <a:gd name="T1" fmla="*/ 55 h 141"/>
                <a:gd name="T2" fmla="*/ 57 w 118"/>
                <a:gd name="T3" fmla="*/ 65 h 141"/>
                <a:gd name="T4" fmla="*/ 67 w 118"/>
                <a:gd name="T5" fmla="*/ 113 h 141"/>
                <a:gd name="T6" fmla="*/ 56 w 118"/>
                <a:gd name="T7" fmla="*/ 130 h 141"/>
                <a:gd name="T8" fmla="*/ 52 w 118"/>
                <a:gd name="T9" fmla="*/ 137 h 141"/>
                <a:gd name="T10" fmla="*/ 43 w 118"/>
                <a:gd name="T11" fmla="*/ 138 h 141"/>
                <a:gd name="T12" fmla="*/ 16 w 118"/>
                <a:gd name="T13" fmla="*/ 121 h 141"/>
                <a:gd name="T14" fmla="*/ 5 w 118"/>
                <a:gd name="T15" fmla="*/ 114 h 141"/>
                <a:gd name="T16" fmla="*/ 3 w 118"/>
                <a:gd name="T17" fmla="*/ 104 h 141"/>
                <a:gd name="T18" fmla="*/ 29 w 118"/>
                <a:gd name="T19" fmla="*/ 62 h 141"/>
                <a:gd name="T20" fmla="*/ 66 w 118"/>
                <a:gd name="T21" fmla="*/ 6 h 141"/>
                <a:gd name="T22" fmla="*/ 77 w 118"/>
                <a:gd name="T23" fmla="*/ 3 h 141"/>
                <a:gd name="T24" fmla="*/ 113 w 118"/>
                <a:gd name="T25" fmla="*/ 27 h 141"/>
                <a:gd name="T26" fmla="*/ 116 w 118"/>
                <a:gd name="T27" fmla="*/ 29 h 141"/>
                <a:gd name="T28" fmla="*/ 117 w 118"/>
                <a:gd name="T29" fmla="*/ 35 h 141"/>
                <a:gd name="T30" fmla="*/ 107 w 118"/>
                <a:gd name="T31" fmla="*/ 50 h 141"/>
                <a:gd name="T32" fmla="*/ 104 w 118"/>
                <a:gd name="T3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141">
                  <a:moveTo>
                    <a:pt x="104" y="55"/>
                  </a:moveTo>
                  <a:cubicBezTo>
                    <a:pt x="85" y="43"/>
                    <a:pt x="65" y="53"/>
                    <a:pt x="57" y="65"/>
                  </a:cubicBezTo>
                  <a:cubicBezTo>
                    <a:pt x="49" y="77"/>
                    <a:pt x="48" y="100"/>
                    <a:pt x="67" y="113"/>
                  </a:cubicBezTo>
                  <a:cubicBezTo>
                    <a:pt x="63" y="118"/>
                    <a:pt x="60" y="124"/>
                    <a:pt x="56" y="130"/>
                  </a:cubicBezTo>
                  <a:cubicBezTo>
                    <a:pt x="55" y="132"/>
                    <a:pt x="53" y="134"/>
                    <a:pt x="52" y="137"/>
                  </a:cubicBezTo>
                  <a:cubicBezTo>
                    <a:pt x="49" y="140"/>
                    <a:pt x="47" y="141"/>
                    <a:pt x="43" y="138"/>
                  </a:cubicBezTo>
                  <a:cubicBezTo>
                    <a:pt x="34" y="133"/>
                    <a:pt x="25" y="127"/>
                    <a:pt x="16" y="121"/>
                  </a:cubicBezTo>
                  <a:cubicBezTo>
                    <a:pt x="12" y="118"/>
                    <a:pt x="8" y="116"/>
                    <a:pt x="5" y="114"/>
                  </a:cubicBezTo>
                  <a:cubicBezTo>
                    <a:pt x="0" y="111"/>
                    <a:pt x="0" y="109"/>
                    <a:pt x="3" y="104"/>
                  </a:cubicBezTo>
                  <a:cubicBezTo>
                    <a:pt x="12" y="90"/>
                    <a:pt x="21" y="76"/>
                    <a:pt x="29" y="62"/>
                  </a:cubicBezTo>
                  <a:cubicBezTo>
                    <a:pt x="42" y="44"/>
                    <a:pt x="54" y="25"/>
                    <a:pt x="66" y="6"/>
                  </a:cubicBezTo>
                  <a:cubicBezTo>
                    <a:pt x="70" y="0"/>
                    <a:pt x="71" y="0"/>
                    <a:pt x="77" y="3"/>
                  </a:cubicBezTo>
                  <a:cubicBezTo>
                    <a:pt x="89" y="11"/>
                    <a:pt x="101" y="19"/>
                    <a:pt x="113" y="27"/>
                  </a:cubicBezTo>
                  <a:cubicBezTo>
                    <a:pt x="114" y="27"/>
                    <a:pt x="115" y="28"/>
                    <a:pt x="116" y="29"/>
                  </a:cubicBezTo>
                  <a:cubicBezTo>
                    <a:pt x="118" y="30"/>
                    <a:pt x="118" y="33"/>
                    <a:pt x="117" y="35"/>
                  </a:cubicBezTo>
                  <a:cubicBezTo>
                    <a:pt x="114" y="40"/>
                    <a:pt x="110" y="45"/>
                    <a:pt x="107" y="50"/>
                  </a:cubicBezTo>
                  <a:cubicBezTo>
                    <a:pt x="106" y="52"/>
                    <a:pt x="105" y="53"/>
                    <a:pt x="10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8758238" y="95250"/>
              <a:ext cx="107950" cy="109538"/>
            </a:xfrm>
            <a:custGeom>
              <a:avLst/>
              <a:gdLst>
                <a:gd name="T0" fmla="*/ 37 w 64"/>
                <a:gd name="T1" fmla="*/ 66 h 66"/>
                <a:gd name="T2" fmla="*/ 0 w 64"/>
                <a:gd name="T3" fmla="*/ 43 h 66"/>
                <a:gd name="T4" fmla="*/ 8 w 64"/>
                <a:gd name="T5" fmla="*/ 31 h 66"/>
                <a:gd name="T6" fmla="*/ 25 w 64"/>
                <a:gd name="T7" fmla="*/ 4 h 66"/>
                <a:gd name="T8" fmla="*/ 34 w 64"/>
                <a:gd name="T9" fmla="*/ 2 h 66"/>
                <a:gd name="T10" fmla="*/ 60 w 64"/>
                <a:gd name="T11" fmla="*/ 19 h 66"/>
                <a:gd name="T12" fmla="*/ 62 w 64"/>
                <a:gd name="T13" fmla="*/ 27 h 66"/>
                <a:gd name="T14" fmla="*/ 37 w 64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6">
                  <a:moveTo>
                    <a:pt x="37" y="66"/>
                  </a:moveTo>
                  <a:cubicBezTo>
                    <a:pt x="25" y="58"/>
                    <a:pt x="13" y="51"/>
                    <a:pt x="0" y="43"/>
                  </a:cubicBezTo>
                  <a:cubicBezTo>
                    <a:pt x="3" y="38"/>
                    <a:pt x="6" y="34"/>
                    <a:pt x="8" y="31"/>
                  </a:cubicBezTo>
                  <a:cubicBezTo>
                    <a:pt x="14" y="22"/>
                    <a:pt x="20" y="13"/>
                    <a:pt x="25" y="4"/>
                  </a:cubicBezTo>
                  <a:cubicBezTo>
                    <a:pt x="28" y="0"/>
                    <a:pt x="30" y="0"/>
                    <a:pt x="34" y="2"/>
                  </a:cubicBezTo>
                  <a:cubicBezTo>
                    <a:pt x="43" y="8"/>
                    <a:pt x="52" y="14"/>
                    <a:pt x="60" y="19"/>
                  </a:cubicBezTo>
                  <a:cubicBezTo>
                    <a:pt x="64" y="21"/>
                    <a:pt x="64" y="24"/>
                    <a:pt x="62" y="27"/>
                  </a:cubicBezTo>
                  <a:cubicBezTo>
                    <a:pt x="54" y="40"/>
                    <a:pt x="46" y="53"/>
                    <a:pt x="37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8596313" y="382588"/>
              <a:ext cx="85725" cy="76200"/>
            </a:xfrm>
            <a:custGeom>
              <a:avLst/>
              <a:gdLst>
                <a:gd name="T0" fmla="*/ 51 w 51"/>
                <a:gd name="T1" fmla="*/ 24 h 46"/>
                <a:gd name="T2" fmla="*/ 37 w 51"/>
                <a:gd name="T3" fmla="*/ 43 h 46"/>
                <a:gd name="T4" fmla="*/ 31 w 51"/>
                <a:gd name="T5" fmla="*/ 45 h 46"/>
                <a:gd name="T6" fmla="*/ 3 w 51"/>
                <a:gd name="T7" fmla="*/ 26 h 46"/>
                <a:gd name="T8" fmla="*/ 1 w 51"/>
                <a:gd name="T9" fmla="*/ 21 h 46"/>
                <a:gd name="T10" fmla="*/ 14 w 51"/>
                <a:gd name="T11" fmla="*/ 0 h 46"/>
                <a:gd name="T12" fmla="*/ 51 w 51"/>
                <a:gd name="T1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6">
                  <a:moveTo>
                    <a:pt x="51" y="24"/>
                  </a:moveTo>
                  <a:cubicBezTo>
                    <a:pt x="46" y="30"/>
                    <a:pt x="42" y="37"/>
                    <a:pt x="37" y="43"/>
                  </a:cubicBezTo>
                  <a:cubicBezTo>
                    <a:pt x="36" y="46"/>
                    <a:pt x="33" y="46"/>
                    <a:pt x="31" y="45"/>
                  </a:cubicBezTo>
                  <a:cubicBezTo>
                    <a:pt x="22" y="39"/>
                    <a:pt x="12" y="33"/>
                    <a:pt x="3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5" y="14"/>
                    <a:pt x="9" y="7"/>
                    <a:pt x="14" y="0"/>
                  </a:cubicBezTo>
                  <a:cubicBezTo>
                    <a:pt x="26" y="8"/>
                    <a:pt x="38" y="16"/>
                    <a:pt x="5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575877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7"/>
            <a:ext cx="9145587" cy="63547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arjeta 5"/>
          <p:cNvSpPr/>
          <p:nvPr userDrawn="1"/>
        </p:nvSpPr>
        <p:spPr>
          <a:xfrm>
            <a:off x="179512" y="-42723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Tarjeta 9"/>
          <p:cNvSpPr/>
          <p:nvPr userDrawn="1"/>
        </p:nvSpPr>
        <p:spPr>
          <a:xfrm>
            <a:off x="894593" y="-53727"/>
            <a:ext cx="419063" cy="699542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 flipH="1">
            <a:off x="7735245" y="-92546"/>
            <a:ext cx="1242032" cy="778138"/>
            <a:chOff x="1876667" y="1260288"/>
            <a:chExt cx="1134144" cy="710546"/>
          </a:xfrm>
        </p:grpSpPr>
        <p:sp>
          <p:nvSpPr>
            <p:cNvPr id="12" name="Tarjeta 11"/>
            <p:cNvSpPr/>
            <p:nvPr/>
          </p:nvSpPr>
          <p:spPr>
            <a:xfrm>
              <a:off x="1876667" y="1271292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Tarjeta 12"/>
            <p:cNvSpPr/>
            <p:nvPr/>
          </p:nvSpPr>
          <p:spPr>
            <a:xfrm>
              <a:off x="2591748" y="1260288"/>
              <a:ext cx="419063" cy="699542"/>
            </a:xfrm>
            <a:prstGeom prst="flowChartPunchedCa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344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 userDrawn="1"/>
        </p:nvSpPr>
        <p:spPr>
          <a:xfrm>
            <a:off x="0" y="4966447"/>
            <a:ext cx="9150350" cy="177053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Freeform 5"/>
          <p:cNvSpPr>
            <a:spLocks/>
          </p:cNvSpPr>
          <p:nvPr userDrawn="1"/>
        </p:nvSpPr>
        <p:spPr bwMode="auto">
          <a:xfrm>
            <a:off x="6635578" y="4471502"/>
            <a:ext cx="2514772" cy="665648"/>
          </a:xfrm>
          <a:custGeom>
            <a:avLst/>
            <a:gdLst>
              <a:gd name="T0" fmla="*/ 322 w 687"/>
              <a:gd name="T1" fmla="*/ 88 h 139"/>
              <a:gd name="T2" fmla="*/ 325 w 687"/>
              <a:gd name="T3" fmla="*/ 36 h 139"/>
              <a:gd name="T4" fmla="*/ 358 w 687"/>
              <a:gd name="T5" fmla="*/ 35 h 139"/>
              <a:gd name="T6" fmla="*/ 397 w 687"/>
              <a:gd name="T7" fmla="*/ 1 h 139"/>
              <a:gd name="T8" fmla="*/ 412 w 687"/>
              <a:gd name="T9" fmla="*/ 121 h 139"/>
              <a:gd name="T10" fmla="*/ 419 w 687"/>
              <a:gd name="T11" fmla="*/ 121 h 139"/>
              <a:gd name="T12" fmla="*/ 434 w 687"/>
              <a:gd name="T13" fmla="*/ 2 h 139"/>
              <a:gd name="T14" fmla="*/ 449 w 687"/>
              <a:gd name="T15" fmla="*/ 82 h 139"/>
              <a:gd name="T16" fmla="*/ 462 w 687"/>
              <a:gd name="T17" fmla="*/ 51 h 139"/>
              <a:gd name="T18" fmla="*/ 490 w 687"/>
              <a:gd name="T19" fmla="*/ 40 h 139"/>
              <a:gd name="T20" fmla="*/ 501 w 687"/>
              <a:gd name="T21" fmla="*/ 65 h 139"/>
              <a:gd name="T22" fmla="*/ 509 w 687"/>
              <a:gd name="T23" fmla="*/ 62 h 139"/>
              <a:gd name="T24" fmla="*/ 521 w 687"/>
              <a:gd name="T25" fmla="*/ 52 h 139"/>
              <a:gd name="T26" fmla="*/ 525 w 687"/>
              <a:gd name="T27" fmla="*/ 82 h 139"/>
              <a:gd name="T28" fmla="*/ 542 w 687"/>
              <a:gd name="T29" fmla="*/ 58 h 139"/>
              <a:gd name="T30" fmla="*/ 550 w 687"/>
              <a:gd name="T31" fmla="*/ 26 h 139"/>
              <a:gd name="T32" fmla="*/ 556 w 687"/>
              <a:gd name="T33" fmla="*/ 48 h 139"/>
              <a:gd name="T34" fmla="*/ 563 w 687"/>
              <a:gd name="T35" fmla="*/ 80 h 139"/>
              <a:gd name="T36" fmla="*/ 566 w 687"/>
              <a:gd name="T37" fmla="*/ 122 h 139"/>
              <a:gd name="T38" fmla="*/ 569 w 687"/>
              <a:gd name="T39" fmla="*/ 125 h 139"/>
              <a:gd name="T40" fmla="*/ 581 w 687"/>
              <a:gd name="T41" fmla="*/ 82 h 139"/>
              <a:gd name="T42" fmla="*/ 586 w 687"/>
              <a:gd name="T43" fmla="*/ 41 h 139"/>
              <a:gd name="T44" fmla="*/ 595 w 687"/>
              <a:gd name="T45" fmla="*/ 62 h 139"/>
              <a:gd name="T46" fmla="*/ 608 w 687"/>
              <a:gd name="T47" fmla="*/ 128 h 139"/>
              <a:gd name="T48" fmla="*/ 615 w 687"/>
              <a:gd name="T49" fmla="*/ 101 h 139"/>
              <a:gd name="T50" fmla="*/ 639 w 687"/>
              <a:gd name="T51" fmla="*/ 71 h 139"/>
              <a:gd name="T52" fmla="*/ 668 w 687"/>
              <a:gd name="T53" fmla="*/ 128 h 139"/>
              <a:gd name="T54" fmla="*/ 0 w 687"/>
              <a:gd name="T55" fmla="*/ 139 h 139"/>
              <a:gd name="T56" fmla="*/ 24 w 687"/>
              <a:gd name="T57" fmla="*/ 71 h 139"/>
              <a:gd name="T58" fmla="*/ 53 w 687"/>
              <a:gd name="T59" fmla="*/ 88 h 139"/>
              <a:gd name="T60" fmla="*/ 60 w 687"/>
              <a:gd name="T61" fmla="*/ 81 h 139"/>
              <a:gd name="T62" fmla="*/ 97 w 687"/>
              <a:gd name="T63" fmla="*/ 71 h 139"/>
              <a:gd name="T64" fmla="*/ 102 w 687"/>
              <a:gd name="T65" fmla="*/ 66 h 139"/>
              <a:gd name="T66" fmla="*/ 140 w 687"/>
              <a:gd name="T67" fmla="*/ 37 h 139"/>
              <a:gd name="T68" fmla="*/ 144 w 687"/>
              <a:gd name="T69" fmla="*/ 67 h 139"/>
              <a:gd name="T70" fmla="*/ 160 w 687"/>
              <a:gd name="T71" fmla="*/ 36 h 139"/>
              <a:gd name="T72" fmla="*/ 175 w 687"/>
              <a:gd name="T73" fmla="*/ 29 h 139"/>
              <a:gd name="T74" fmla="*/ 179 w 687"/>
              <a:gd name="T75" fmla="*/ 47 h 139"/>
              <a:gd name="T76" fmla="*/ 186 w 687"/>
              <a:gd name="T77" fmla="*/ 56 h 139"/>
              <a:gd name="T78" fmla="*/ 194 w 687"/>
              <a:gd name="T79" fmla="*/ 44 h 139"/>
              <a:gd name="T80" fmla="*/ 196 w 687"/>
              <a:gd name="T81" fmla="*/ 29 h 139"/>
              <a:gd name="T82" fmla="*/ 205 w 687"/>
              <a:gd name="T83" fmla="*/ 80 h 139"/>
              <a:gd name="T84" fmla="*/ 217 w 687"/>
              <a:gd name="T85" fmla="*/ 92 h 139"/>
              <a:gd name="T86" fmla="*/ 221 w 687"/>
              <a:gd name="T87" fmla="*/ 51 h 139"/>
              <a:gd name="T88" fmla="*/ 224 w 687"/>
              <a:gd name="T89" fmla="*/ 51 h 139"/>
              <a:gd name="T90" fmla="*/ 230 w 687"/>
              <a:gd name="T91" fmla="*/ 58 h 139"/>
              <a:gd name="T92" fmla="*/ 253 w 687"/>
              <a:gd name="T93" fmla="*/ 81 h 139"/>
              <a:gd name="T94" fmla="*/ 257 w 687"/>
              <a:gd name="T95" fmla="*/ 79 h 139"/>
              <a:gd name="T96" fmla="*/ 260 w 687"/>
              <a:gd name="T97" fmla="*/ 57 h 139"/>
              <a:gd name="T98" fmla="*/ 270 w 687"/>
              <a:gd name="T99" fmla="*/ 18 h 139"/>
              <a:gd name="T100" fmla="*/ 274 w 687"/>
              <a:gd name="T101" fmla="*/ 13 h 139"/>
              <a:gd name="T102" fmla="*/ 285 w 687"/>
              <a:gd name="T103" fmla="*/ 47 h 139"/>
              <a:gd name="T104" fmla="*/ 290 w 687"/>
              <a:gd name="T105" fmla="*/ 27 h 139"/>
              <a:gd name="T106" fmla="*/ 314 w 687"/>
              <a:gd name="T107" fmla="*/ 4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7" h="139">
                <a:moveTo>
                  <a:pt x="314" y="48"/>
                </a:moveTo>
                <a:cubicBezTo>
                  <a:pt x="314" y="62"/>
                  <a:pt x="314" y="75"/>
                  <a:pt x="314" y="88"/>
                </a:cubicBezTo>
                <a:cubicBezTo>
                  <a:pt x="317" y="88"/>
                  <a:pt x="319" y="88"/>
                  <a:pt x="322" y="88"/>
                </a:cubicBezTo>
                <a:cubicBezTo>
                  <a:pt x="322" y="82"/>
                  <a:pt x="322" y="76"/>
                  <a:pt x="322" y="70"/>
                </a:cubicBezTo>
                <a:cubicBezTo>
                  <a:pt x="322" y="60"/>
                  <a:pt x="322" y="50"/>
                  <a:pt x="322" y="40"/>
                </a:cubicBezTo>
                <a:cubicBezTo>
                  <a:pt x="322" y="38"/>
                  <a:pt x="323" y="36"/>
                  <a:pt x="325" y="36"/>
                </a:cubicBezTo>
                <a:cubicBezTo>
                  <a:pt x="332" y="34"/>
                  <a:pt x="340" y="33"/>
                  <a:pt x="347" y="31"/>
                </a:cubicBezTo>
                <a:cubicBezTo>
                  <a:pt x="349" y="31"/>
                  <a:pt x="351" y="31"/>
                  <a:pt x="353" y="32"/>
                </a:cubicBezTo>
                <a:cubicBezTo>
                  <a:pt x="355" y="33"/>
                  <a:pt x="356" y="34"/>
                  <a:pt x="358" y="35"/>
                </a:cubicBezTo>
                <a:cubicBezTo>
                  <a:pt x="358" y="26"/>
                  <a:pt x="358" y="17"/>
                  <a:pt x="358" y="8"/>
                </a:cubicBezTo>
                <a:cubicBezTo>
                  <a:pt x="371" y="5"/>
                  <a:pt x="382" y="3"/>
                  <a:pt x="394" y="0"/>
                </a:cubicBezTo>
                <a:cubicBezTo>
                  <a:pt x="395" y="0"/>
                  <a:pt x="396" y="0"/>
                  <a:pt x="397" y="1"/>
                </a:cubicBezTo>
                <a:cubicBezTo>
                  <a:pt x="401" y="3"/>
                  <a:pt x="406" y="6"/>
                  <a:pt x="410" y="8"/>
                </a:cubicBezTo>
                <a:cubicBezTo>
                  <a:pt x="411" y="9"/>
                  <a:pt x="412" y="11"/>
                  <a:pt x="412" y="12"/>
                </a:cubicBezTo>
                <a:cubicBezTo>
                  <a:pt x="412" y="48"/>
                  <a:pt x="412" y="85"/>
                  <a:pt x="412" y="121"/>
                </a:cubicBezTo>
                <a:cubicBezTo>
                  <a:pt x="412" y="123"/>
                  <a:pt x="412" y="125"/>
                  <a:pt x="412" y="127"/>
                </a:cubicBezTo>
                <a:cubicBezTo>
                  <a:pt x="414" y="127"/>
                  <a:pt x="417" y="127"/>
                  <a:pt x="419" y="127"/>
                </a:cubicBezTo>
                <a:cubicBezTo>
                  <a:pt x="419" y="125"/>
                  <a:pt x="419" y="123"/>
                  <a:pt x="419" y="121"/>
                </a:cubicBezTo>
                <a:cubicBezTo>
                  <a:pt x="419" y="90"/>
                  <a:pt x="419" y="59"/>
                  <a:pt x="419" y="28"/>
                </a:cubicBezTo>
                <a:cubicBezTo>
                  <a:pt x="419" y="25"/>
                  <a:pt x="420" y="22"/>
                  <a:pt x="422" y="19"/>
                </a:cubicBezTo>
                <a:cubicBezTo>
                  <a:pt x="425" y="14"/>
                  <a:pt x="429" y="8"/>
                  <a:pt x="434" y="2"/>
                </a:cubicBezTo>
                <a:cubicBezTo>
                  <a:pt x="437" y="7"/>
                  <a:pt x="441" y="12"/>
                  <a:pt x="444" y="17"/>
                </a:cubicBezTo>
                <a:cubicBezTo>
                  <a:pt x="448" y="21"/>
                  <a:pt x="449" y="26"/>
                  <a:pt x="449" y="31"/>
                </a:cubicBezTo>
                <a:cubicBezTo>
                  <a:pt x="449" y="48"/>
                  <a:pt x="449" y="65"/>
                  <a:pt x="449" y="82"/>
                </a:cubicBezTo>
                <a:cubicBezTo>
                  <a:pt x="449" y="83"/>
                  <a:pt x="449" y="85"/>
                  <a:pt x="449" y="87"/>
                </a:cubicBezTo>
                <a:cubicBezTo>
                  <a:pt x="453" y="87"/>
                  <a:pt x="457" y="87"/>
                  <a:pt x="462" y="87"/>
                </a:cubicBezTo>
                <a:cubicBezTo>
                  <a:pt x="462" y="75"/>
                  <a:pt x="462" y="63"/>
                  <a:pt x="462" y="51"/>
                </a:cubicBezTo>
                <a:cubicBezTo>
                  <a:pt x="469" y="51"/>
                  <a:pt x="475" y="51"/>
                  <a:pt x="482" y="51"/>
                </a:cubicBezTo>
                <a:cubicBezTo>
                  <a:pt x="481" y="47"/>
                  <a:pt x="482" y="43"/>
                  <a:pt x="486" y="41"/>
                </a:cubicBezTo>
                <a:cubicBezTo>
                  <a:pt x="487" y="40"/>
                  <a:pt x="488" y="40"/>
                  <a:pt x="490" y="40"/>
                </a:cubicBezTo>
                <a:cubicBezTo>
                  <a:pt x="492" y="41"/>
                  <a:pt x="495" y="42"/>
                  <a:pt x="498" y="43"/>
                </a:cubicBezTo>
                <a:cubicBezTo>
                  <a:pt x="500" y="44"/>
                  <a:pt x="501" y="45"/>
                  <a:pt x="501" y="48"/>
                </a:cubicBezTo>
                <a:cubicBezTo>
                  <a:pt x="501" y="53"/>
                  <a:pt x="501" y="59"/>
                  <a:pt x="501" y="65"/>
                </a:cubicBezTo>
                <a:cubicBezTo>
                  <a:pt x="501" y="66"/>
                  <a:pt x="501" y="68"/>
                  <a:pt x="501" y="69"/>
                </a:cubicBezTo>
                <a:cubicBezTo>
                  <a:pt x="504" y="69"/>
                  <a:pt x="506" y="69"/>
                  <a:pt x="509" y="69"/>
                </a:cubicBezTo>
                <a:cubicBezTo>
                  <a:pt x="509" y="67"/>
                  <a:pt x="509" y="65"/>
                  <a:pt x="509" y="62"/>
                </a:cubicBezTo>
                <a:cubicBezTo>
                  <a:pt x="511" y="62"/>
                  <a:pt x="513" y="62"/>
                  <a:pt x="516" y="61"/>
                </a:cubicBezTo>
                <a:cubicBezTo>
                  <a:pt x="516" y="58"/>
                  <a:pt x="516" y="55"/>
                  <a:pt x="516" y="52"/>
                </a:cubicBezTo>
                <a:cubicBezTo>
                  <a:pt x="518" y="52"/>
                  <a:pt x="519" y="52"/>
                  <a:pt x="521" y="52"/>
                </a:cubicBezTo>
                <a:cubicBezTo>
                  <a:pt x="521" y="66"/>
                  <a:pt x="521" y="80"/>
                  <a:pt x="521" y="94"/>
                </a:cubicBezTo>
                <a:cubicBezTo>
                  <a:pt x="526" y="95"/>
                  <a:pt x="525" y="92"/>
                  <a:pt x="525" y="90"/>
                </a:cubicBezTo>
                <a:cubicBezTo>
                  <a:pt x="525" y="87"/>
                  <a:pt x="525" y="85"/>
                  <a:pt x="525" y="82"/>
                </a:cubicBezTo>
                <a:cubicBezTo>
                  <a:pt x="530" y="82"/>
                  <a:pt x="535" y="82"/>
                  <a:pt x="541" y="82"/>
                </a:cubicBezTo>
                <a:cubicBezTo>
                  <a:pt x="541" y="80"/>
                  <a:pt x="541" y="78"/>
                  <a:pt x="541" y="76"/>
                </a:cubicBezTo>
                <a:cubicBezTo>
                  <a:pt x="542" y="70"/>
                  <a:pt x="542" y="64"/>
                  <a:pt x="542" y="58"/>
                </a:cubicBezTo>
                <a:cubicBezTo>
                  <a:pt x="543" y="57"/>
                  <a:pt x="544" y="56"/>
                  <a:pt x="545" y="55"/>
                </a:cubicBezTo>
                <a:cubicBezTo>
                  <a:pt x="546" y="54"/>
                  <a:pt x="548" y="55"/>
                  <a:pt x="550" y="54"/>
                </a:cubicBezTo>
                <a:cubicBezTo>
                  <a:pt x="550" y="45"/>
                  <a:pt x="550" y="36"/>
                  <a:pt x="550" y="26"/>
                </a:cubicBezTo>
                <a:cubicBezTo>
                  <a:pt x="550" y="26"/>
                  <a:pt x="551" y="26"/>
                  <a:pt x="551" y="26"/>
                </a:cubicBezTo>
                <a:cubicBezTo>
                  <a:pt x="551" y="33"/>
                  <a:pt x="551" y="40"/>
                  <a:pt x="551" y="47"/>
                </a:cubicBezTo>
                <a:cubicBezTo>
                  <a:pt x="553" y="47"/>
                  <a:pt x="554" y="47"/>
                  <a:pt x="556" y="48"/>
                </a:cubicBezTo>
                <a:cubicBezTo>
                  <a:pt x="556" y="54"/>
                  <a:pt x="557" y="60"/>
                  <a:pt x="557" y="66"/>
                </a:cubicBezTo>
                <a:cubicBezTo>
                  <a:pt x="559" y="66"/>
                  <a:pt x="561" y="66"/>
                  <a:pt x="563" y="67"/>
                </a:cubicBezTo>
                <a:cubicBezTo>
                  <a:pt x="563" y="71"/>
                  <a:pt x="563" y="76"/>
                  <a:pt x="563" y="80"/>
                </a:cubicBezTo>
                <a:cubicBezTo>
                  <a:pt x="563" y="82"/>
                  <a:pt x="564" y="83"/>
                  <a:pt x="565" y="84"/>
                </a:cubicBezTo>
                <a:cubicBezTo>
                  <a:pt x="565" y="85"/>
                  <a:pt x="566" y="86"/>
                  <a:pt x="566" y="87"/>
                </a:cubicBezTo>
                <a:cubicBezTo>
                  <a:pt x="566" y="99"/>
                  <a:pt x="566" y="111"/>
                  <a:pt x="566" y="122"/>
                </a:cubicBezTo>
                <a:cubicBezTo>
                  <a:pt x="566" y="123"/>
                  <a:pt x="566" y="124"/>
                  <a:pt x="566" y="126"/>
                </a:cubicBezTo>
                <a:cubicBezTo>
                  <a:pt x="566" y="126"/>
                  <a:pt x="567" y="127"/>
                  <a:pt x="567" y="128"/>
                </a:cubicBezTo>
                <a:cubicBezTo>
                  <a:pt x="568" y="127"/>
                  <a:pt x="569" y="126"/>
                  <a:pt x="569" y="125"/>
                </a:cubicBezTo>
                <a:cubicBezTo>
                  <a:pt x="569" y="115"/>
                  <a:pt x="569" y="105"/>
                  <a:pt x="569" y="95"/>
                </a:cubicBezTo>
                <a:cubicBezTo>
                  <a:pt x="569" y="91"/>
                  <a:pt x="569" y="87"/>
                  <a:pt x="569" y="82"/>
                </a:cubicBezTo>
                <a:cubicBezTo>
                  <a:pt x="573" y="82"/>
                  <a:pt x="577" y="82"/>
                  <a:pt x="581" y="82"/>
                </a:cubicBezTo>
                <a:cubicBezTo>
                  <a:pt x="581" y="75"/>
                  <a:pt x="581" y="69"/>
                  <a:pt x="581" y="63"/>
                </a:cubicBezTo>
                <a:cubicBezTo>
                  <a:pt x="587" y="64"/>
                  <a:pt x="587" y="60"/>
                  <a:pt x="587" y="57"/>
                </a:cubicBezTo>
                <a:cubicBezTo>
                  <a:pt x="586" y="51"/>
                  <a:pt x="586" y="46"/>
                  <a:pt x="586" y="41"/>
                </a:cubicBezTo>
                <a:cubicBezTo>
                  <a:pt x="587" y="41"/>
                  <a:pt x="587" y="41"/>
                  <a:pt x="588" y="41"/>
                </a:cubicBezTo>
                <a:cubicBezTo>
                  <a:pt x="588" y="48"/>
                  <a:pt x="588" y="55"/>
                  <a:pt x="588" y="62"/>
                </a:cubicBezTo>
                <a:cubicBezTo>
                  <a:pt x="590" y="62"/>
                  <a:pt x="592" y="62"/>
                  <a:pt x="595" y="62"/>
                </a:cubicBezTo>
                <a:cubicBezTo>
                  <a:pt x="595" y="59"/>
                  <a:pt x="595" y="56"/>
                  <a:pt x="595" y="53"/>
                </a:cubicBezTo>
                <a:cubicBezTo>
                  <a:pt x="599" y="53"/>
                  <a:pt x="604" y="53"/>
                  <a:pt x="608" y="53"/>
                </a:cubicBezTo>
                <a:cubicBezTo>
                  <a:pt x="608" y="78"/>
                  <a:pt x="608" y="103"/>
                  <a:pt x="608" y="128"/>
                </a:cubicBezTo>
                <a:cubicBezTo>
                  <a:pt x="611" y="128"/>
                  <a:pt x="613" y="128"/>
                  <a:pt x="615" y="128"/>
                </a:cubicBezTo>
                <a:cubicBezTo>
                  <a:pt x="615" y="121"/>
                  <a:pt x="615" y="116"/>
                  <a:pt x="615" y="110"/>
                </a:cubicBezTo>
                <a:cubicBezTo>
                  <a:pt x="615" y="107"/>
                  <a:pt x="616" y="104"/>
                  <a:pt x="615" y="101"/>
                </a:cubicBezTo>
                <a:cubicBezTo>
                  <a:pt x="612" y="88"/>
                  <a:pt x="620" y="81"/>
                  <a:pt x="629" y="75"/>
                </a:cubicBezTo>
                <a:cubicBezTo>
                  <a:pt x="632" y="77"/>
                  <a:pt x="635" y="80"/>
                  <a:pt x="639" y="83"/>
                </a:cubicBezTo>
                <a:cubicBezTo>
                  <a:pt x="639" y="78"/>
                  <a:pt x="639" y="74"/>
                  <a:pt x="639" y="71"/>
                </a:cubicBezTo>
                <a:cubicBezTo>
                  <a:pt x="639" y="70"/>
                  <a:pt x="640" y="68"/>
                  <a:pt x="641" y="67"/>
                </a:cubicBezTo>
                <a:cubicBezTo>
                  <a:pt x="650" y="62"/>
                  <a:pt x="658" y="57"/>
                  <a:pt x="668" y="51"/>
                </a:cubicBezTo>
                <a:cubicBezTo>
                  <a:pt x="668" y="77"/>
                  <a:pt x="668" y="102"/>
                  <a:pt x="668" y="128"/>
                </a:cubicBezTo>
                <a:cubicBezTo>
                  <a:pt x="675" y="128"/>
                  <a:pt x="681" y="128"/>
                  <a:pt x="687" y="128"/>
                </a:cubicBezTo>
                <a:cubicBezTo>
                  <a:pt x="687" y="132"/>
                  <a:pt x="687" y="135"/>
                  <a:pt x="687" y="139"/>
                </a:cubicBezTo>
                <a:cubicBezTo>
                  <a:pt x="458" y="139"/>
                  <a:pt x="229" y="139"/>
                  <a:pt x="0" y="139"/>
                </a:cubicBezTo>
                <a:cubicBezTo>
                  <a:pt x="0" y="136"/>
                  <a:pt x="0" y="132"/>
                  <a:pt x="0" y="128"/>
                </a:cubicBezTo>
                <a:cubicBezTo>
                  <a:pt x="8" y="128"/>
                  <a:pt x="16" y="128"/>
                  <a:pt x="24" y="128"/>
                </a:cubicBezTo>
                <a:cubicBezTo>
                  <a:pt x="24" y="109"/>
                  <a:pt x="24" y="90"/>
                  <a:pt x="24" y="71"/>
                </a:cubicBezTo>
                <a:cubicBezTo>
                  <a:pt x="31" y="71"/>
                  <a:pt x="37" y="71"/>
                  <a:pt x="44" y="71"/>
                </a:cubicBezTo>
                <a:cubicBezTo>
                  <a:pt x="44" y="77"/>
                  <a:pt x="44" y="82"/>
                  <a:pt x="44" y="88"/>
                </a:cubicBezTo>
                <a:cubicBezTo>
                  <a:pt x="47" y="88"/>
                  <a:pt x="50" y="88"/>
                  <a:pt x="53" y="88"/>
                </a:cubicBezTo>
                <a:cubicBezTo>
                  <a:pt x="53" y="102"/>
                  <a:pt x="53" y="114"/>
                  <a:pt x="53" y="127"/>
                </a:cubicBezTo>
                <a:cubicBezTo>
                  <a:pt x="55" y="127"/>
                  <a:pt x="58" y="127"/>
                  <a:pt x="60" y="127"/>
                </a:cubicBezTo>
                <a:cubicBezTo>
                  <a:pt x="60" y="112"/>
                  <a:pt x="60" y="97"/>
                  <a:pt x="60" y="81"/>
                </a:cubicBezTo>
                <a:cubicBezTo>
                  <a:pt x="69" y="81"/>
                  <a:pt x="77" y="81"/>
                  <a:pt x="85" y="81"/>
                </a:cubicBezTo>
                <a:cubicBezTo>
                  <a:pt x="85" y="78"/>
                  <a:pt x="85" y="74"/>
                  <a:pt x="85" y="71"/>
                </a:cubicBezTo>
                <a:cubicBezTo>
                  <a:pt x="89" y="71"/>
                  <a:pt x="93" y="71"/>
                  <a:pt x="97" y="71"/>
                </a:cubicBezTo>
                <a:cubicBezTo>
                  <a:pt x="97" y="90"/>
                  <a:pt x="97" y="109"/>
                  <a:pt x="97" y="127"/>
                </a:cubicBezTo>
                <a:cubicBezTo>
                  <a:pt x="99" y="128"/>
                  <a:pt x="100" y="128"/>
                  <a:pt x="102" y="128"/>
                </a:cubicBezTo>
                <a:cubicBezTo>
                  <a:pt x="102" y="107"/>
                  <a:pt x="102" y="86"/>
                  <a:pt x="102" y="66"/>
                </a:cubicBezTo>
                <a:cubicBezTo>
                  <a:pt x="107" y="66"/>
                  <a:pt x="112" y="66"/>
                  <a:pt x="118" y="66"/>
                </a:cubicBezTo>
                <a:cubicBezTo>
                  <a:pt x="118" y="56"/>
                  <a:pt x="118" y="46"/>
                  <a:pt x="118" y="37"/>
                </a:cubicBezTo>
                <a:cubicBezTo>
                  <a:pt x="125" y="37"/>
                  <a:pt x="132" y="37"/>
                  <a:pt x="140" y="37"/>
                </a:cubicBezTo>
                <a:cubicBezTo>
                  <a:pt x="140" y="40"/>
                  <a:pt x="140" y="42"/>
                  <a:pt x="140" y="45"/>
                </a:cubicBezTo>
                <a:cubicBezTo>
                  <a:pt x="141" y="45"/>
                  <a:pt x="142" y="46"/>
                  <a:pt x="144" y="46"/>
                </a:cubicBezTo>
                <a:cubicBezTo>
                  <a:pt x="144" y="53"/>
                  <a:pt x="144" y="60"/>
                  <a:pt x="144" y="67"/>
                </a:cubicBezTo>
                <a:cubicBezTo>
                  <a:pt x="146" y="67"/>
                  <a:pt x="147" y="67"/>
                  <a:pt x="150" y="67"/>
                </a:cubicBezTo>
                <a:cubicBezTo>
                  <a:pt x="150" y="60"/>
                  <a:pt x="150" y="52"/>
                  <a:pt x="150" y="45"/>
                </a:cubicBezTo>
                <a:cubicBezTo>
                  <a:pt x="150" y="36"/>
                  <a:pt x="151" y="35"/>
                  <a:pt x="160" y="36"/>
                </a:cubicBezTo>
                <a:cubicBezTo>
                  <a:pt x="160" y="36"/>
                  <a:pt x="160" y="36"/>
                  <a:pt x="161" y="36"/>
                </a:cubicBezTo>
                <a:cubicBezTo>
                  <a:pt x="161" y="34"/>
                  <a:pt x="161" y="32"/>
                  <a:pt x="161" y="29"/>
                </a:cubicBezTo>
                <a:cubicBezTo>
                  <a:pt x="166" y="29"/>
                  <a:pt x="170" y="28"/>
                  <a:pt x="175" y="29"/>
                </a:cubicBezTo>
                <a:cubicBezTo>
                  <a:pt x="177" y="29"/>
                  <a:pt x="178" y="30"/>
                  <a:pt x="178" y="33"/>
                </a:cubicBezTo>
                <a:cubicBezTo>
                  <a:pt x="178" y="37"/>
                  <a:pt x="178" y="42"/>
                  <a:pt x="178" y="46"/>
                </a:cubicBezTo>
                <a:cubicBezTo>
                  <a:pt x="178" y="47"/>
                  <a:pt x="179" y="47"/>
                  <a:pt x="179" y="47"/>
                </a:cubicBezTo>
                <a:cubicBezTo>
                  <a:pt x="180" y="45"/>
                  <a:pt x="180" y="44"/>
                  <a:pt x="181" y="42"/>
                </a:cubicBezTo>
                <a:cubicBezTo>
                  <a:pt x="182" y="42"/>
                  <a:pt x="184" y="42"/>
                  <a:pt x="186" y="42"/>
                </a:cubicBezTo>
                <a:cubicBezTo>
                  <a:pt x="186" y="47"/>
                  <a:pt x="186" y="51"/>
                  <a:pt x="186" y="56"/>
                </a:cubicBezTo>
                <a:cubicBezTo>
                  <a:pt x="188" y="56"/>
                  <a:pt x="190" y="56"/>
                  <a:pt x="192" y="56"/>
                </a:cubicBezTo>
                <a:cubicBezTo>
                  <a:pt x="192" y="54"/>
                  <a:pt x="192" y="52"/>
                  <a:pt x="192" y="49"/>
                </a:cubicBezTo>
                <a:cubicBezTo>
                  <a:pt x="192" y="47"/>
                  <a:pt x="191" y="45"/>
                  <a:pt x="194" y="44"/>
                </a:cubicBezTo>
                <a:cubicBezTo>
                  <a:pt x="195" y="44"/>
                  <a:pt x="195" y="42"/>
                  <a:pt x="195" y="41"/>
                </a:cubicBezTo>
                <a:cubicBezTo>
                  <a:pt x="195" y="37"/>
                  <a:pt x="195" y="33"/>
                  <a:pt x="195" y="29"/>
                </a:cubicBezTo>
                <a:cubicBezTo>
                  <a:pt x="195" y="29"/>
                  <a:pt x="196" y="29"/>
                  <a:pt x="196" y="29"/>
                </a:cubicBezTo>
                <a:cubicBezTo>
                  <a:pt x="196" y="34"/>
                  <a:pt x="196" y="39"/>
                  <a:pt x="196" y="44"/>
                </a:cubicBezTo>
                <a:cubicBezTo>
                  <a:pt x="199" y="44"/>
                  <a:pt x="202" y="44"/>
                  <a:pt x="205" y="44"/>
                </a:cubicBezTo>
                <a:cubicBezTo>
                  <a:pt x="205" y="56"/>
                  <a:pt x="205" y="68"/>
                  <a:pt x="205" y="80"/>
                </a:cubicBezTo>
                <a:cubicBezTo>
                  <a:pt x="207" y="80"/>
                  <a:pt x="209" y="80"/>
                  <a:pt x="212" y="80"/>
                </a:cubicBezTo>
                <a:cubicBezTo>
                  <a:pt x="212" y="84"/>
                  <a:pt x="212" y="87"/>
                  <a:pt x="212" y="92"/>
                </a:cubicBezTo>
                <a:cubicBezTo>
                  <a:pt x="214" y="92"/>
                  <a:pt x="215" y="92"/>
                  <a:pt x="217" y="92"/>
                </a:cubicBezTo>
                <a:cubicBezTo>
                  <a:pt x="217" y="86"/>
                  <a:pt x="217" y="81"/>
                  <a:pt x="217" y="76"/>
                </a:cubicBezTo>
                <a:cubicBezTo>
                  <a:pt x="217" y="73"/>
                  <a:pt x="218" y="69"/>
                  <a:pt x="217" y="65"/>
                </a:cubicBezTo>
                <a:cubicBezTo>
                  <a:pt x="217" y="60"/>
                  <a:pt x="220" y="56"/>
                  <a:pt x="221" y="51"/>
                </a:cubicBezTo>
                <a:cubicBezTo>
                  <a:pt x="222" y="49"/>
                  <a:pt x="222" y="46"/>
                  <a:pt x="223" y="43"/>
                </a:cubicBezTo>
                <a:cubicBezTo>
                  <a:pt x="223" y="45"/>
                  <a:pt x="222" y="47"/>
                  <a:pt x="223" y="48"/>
                </a:cubicBezTo>
                <a:cubicBezTo>
                  <a:pt x="223" y="49"/>
                  <a:pt x="224" y="50"/>
                  <a:pt x="224" y="51"/>
                </a:cubicBezTo>
                <a:cubicBezTo>
                  <a:pt x="225" y="50"/>
                  <a:pt x="225" y="50"/>
                  <a:pt x="226" y="49"/>
                </a:cubicBezTo>
                <a:cubicBezTo>
                  <a:pt x="226" y="48"/>
                  <a:pt x="226" y="47"/>
                  <a:pt x="226" y="46"/>
                </a:cubicBezTo>
                <a:cubicBezTo>
                  <a:pt x="227" y="50"/>
                  <a:pt x="228" y="54"/>
                  <a:pt x="230" y="58"/>
                </a:cubicBezTo>
                <a:cubicBezTo>
                  <a:pt x="231" y="58"/>
                  <a:pt x="234" y="58"/>
                  <a:pt x="236" y="58"/>
                </a:cubicBezTo>
                <a:cubicBezTo>
                  <a:pt x="236" y="66"/>
                  <a:pt x="236" y="73"/>
                  <a:pt x="236" y="81"/>
                </a:cubicBezTo>
                <a:cubicBezTo>
                  <a:pt x="242" y="81"/>
                  <a:pt x="248" y="81"/>
                  <a:pt x="253" y="81"/>
                </a:cubicBezTo>
                <a:cubicBezTo>
                  <a:pt x="255" y="87"/>
                  <a:pt x="253" y="93"/>
                  <a:pt x="254" y="99"/>
                </a:cubicBezTo>
                <a:cubicBezTo>
                  <a:pt x="255" y="99"/>
                  <a:pt x="256" y="99"/>
                  <a:pt x="257" y="99"/>
                </a:cubicBezTo>
                <a:cubicBezTo>
                  <a:pt x="257" y="92"/>
                  <a:pt x="257" y="86"/>
                  <a:pt x="257" y="79"/>
                </a:cubicBezTo>
                <a:cubicBezTo>
                  <a:pt x="257" y="74"/>
                  <a:pt x="257" y="69"/>
                  <a:pt x="257" y="65"/>
                </a:cubicBezTo>
                <a:cubicBezTo>
                  <a:pt x="257" y="63"/>
                  <a:pt x="256" y="60"/>
                  <a:pt x="259" y="60"/>
                </a:cubicBezTo>
                <a:cubicBezTo>
                  <a:pt x="260" y="60"/>
                  <a:pt x="260" y="58"/>
                  <a:pt x="260" y="57"/>
                </a:cubicBezTo>
                <a:cubicBezTo>
                  <a:pt x="260" y="49"/>
                  <a:pt x="259" y="41"/>
                  <a:pt x="260" y="33"/>
                </a:cubicBezTo>
                <a:cubicBezTo>
                  <a:pt x="261" y="28"/>
                  <a:pt x="265" y="24"/>
                  <a:pt x="267" y="19"/>
                </a:cubicBezTo>
                <a:cubicBezTo>
                  <a:pt x="267" y="18"/>
                  <a:pt x="269" y="18"/>
                  <a:pt x="270" y="18"/>
                </a:cubicBezTo>
                <a:cubicBezTo>
                  <a:pt x="271" y="15"/>
                  <a:pt x="272" y="11"/>
                  <a:pt x="272" y="7"/>
                </a:cubicBezTo>
                <a:cubicBezTo>
                  <a:pt x="273" y="7"/>
                  <a:pt x="273" y="7"/>
                  <a:pt x="273" y="7"/>
                </a:cubicBezTo>
                <a:cubicBezTo>
                  <a:pt x="273" y="9"/>
                  <a:pt x="274" y="11"/>
                  <a:pt x="274" y="13"/>
                </a:cubicBezTo>
                <a:cubicBezTo>
                  <a:pt x="275" y="16"/>
                  <a:pt x="275" y="17"/>
                  <a:pt x="277" y="19"/>
                </a:cubicBezTo>
                <a:cubicBezTo>
                  <a:pt x="281" y="23"/>
                  <a:pt x="283" y="28"/>
                  <a:pt x="284" y="33"/>
                </a:cubicBezTo>
                <a:cubicBezTo>
                  <a:pt x="286" y="38"/>
                  <a:pt x="285" y="43"/>
                  <a:pt x="285" y="47"/>
                </a:cubicBezTo>
                <a:cubicBezTo>
                  <a:pt x="288" y="49"/>
                  <a:pt x="288" y="47"/>
                  <a:pt x="288" y="45"/>
                </a:cubicBezTo>
                <a:cubicBezTo>
                  <a:pt x="288" y="40"/>
                  <a:pt x="288" y="35"/>
                  <a:pt x="288" y="31"/>
                </a:cubicBezTo>
                <a:cubicBezTo>
                  <a:pt x="288" y="29"/>
                  <a:pt x="289" y="27"/>
                  <a:pt x="290" y="27"/>
                </a:cubicBezTo>
                <a:cubicBezTo>
                  <a:pt x="296" y="24"/>
                  <a:pt x="301" y="21"/>
                  <a:pt x="308" y="19"/>
                </a:cubicBezTo>
                <a:cubicBezTo>
                  <a:pt x="308" y="28"/>
                  <a:pt x="308" y="38"/>
                  <a:pt x="308" y="48"/>
                </a:cubicBezTo>
                <a:cubicBezTo>
                  <a:pt x="310" y="48"/>
                  <a:pt x="312" y="48"/>
                  <a:pt x="314" y="4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Rectángulo 27"/>
          <p:cNvSpPr/>
          <p:nvPr userDrawn="1"/>
        </p:nvSpPr>
        <p:spPr>
          <a:xfrm>
            <a:off x="0" y="4966446"/>
            <a:ext cx="1237129" cy="170703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6" name="Grupo 35"/>
          <p:cNvGrpSpPr/>
          <p:nvPr userDrawn="1"/>
        </p:nvGrpSpPr>
        <p:grpSpPr>
          <a:xfrm>
            <a:off x="213379" y="92076"/>
            <a:ext cx="8721725" cy="581025"/>
            <a:chOff x="173038" y="92076"/>
            <a:chExt cx="8721725" cy="581025"/>
          </a:xfrm>
        </p:grpSpPr>
        <p:sp>
          <p:nvSpPr>
            <p:cNvPr id="33" name="Rectangle 9"/>
            <p:cNvSpPr>
              <a:spLocks noChangeArrowheads="1"/>
            </p:cNvSpPr>
            <p:nvPr userDrawn="1"/>
          </p:nvSpPr>
          <p:spPr bwMode="auto">
            <a:xfrm>
              <a:off x="796925" y="96838"/>
              <a:ext cx="7591425" cy="247650"/>
            </a:xfrm>
            <a:prstGeom prst="rect">
              <a:avLst/>
            </a:prstGeom>
            <a:solidFill>
              <a:srgbClr val="EEB2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173038" y="96838"/>
              <a:ext cx="1671637" cy="576263"/>
            </a:xfrm>
            <a:custGeom>
              <a:avLst/>
              <a:gdLst>
                <a:gd name="T0" fmla="*/ 0 w 394"/>
                <a:gd name="T1" fmla="*/ 52 h 133"/>
                <a:gd name="T2" fmla="*/ 0 w 394"/>
                <a:gd name="T3" fmla="*/ 52 h 133"/>
                <a:gd name="T4" fmla="*/ 105 w 394"/>
                <a:gd name="T5" fmla="*/ 0 h 133"/>
                <a:gd name="T6" fmla="*/ 394 w 394"/>
                <a:gd name="T7" fmla="*/ 0 h 133"/>
                <a:gd name="T8" fmla="*/ 204 w 394"/>
                <a:gd name="T9" fmla="*/ 95 h 133"/>
                <a:gd name="T10" fmla="*/ 0 w 394"/>
                <a:gd name="T1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47" y="0"/>
                    <a:pt x="10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129" y="133"/>
                    <a:pt x="0" y="106"/>
                    <a:pt x="0" y="52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7221538" y="92076"/>
              <a:ext cx="1673225" cy="577850"/>
            </a:xfrm>
            <a:custGeom>
              <a:avLst/>
              <a:gdLst>
                <a:gd name="T0" fmla="*/ 394 w 394"/>
                <a:gd name="T1" fmla="*/ 53 h 133"/>
                <a:gd name="T2" fmla="*/ 394 w 394"/>
                <a:gd name="T3" fmla="*/ 53 h 133"/>
                <a:gd name="T4" fmla="*/ 289 w 394"/>
                <a:gd name="T5" fmla="*/ 0 h 133"/>
                <a:gd name="T6" fmla="*/ 0 w 394"/>
                <a:gd name="T7" fmla="*/ 0 h 133"/>
                <a:gd name="T8" fmla="*/ 190 w 394"/>
                <a:gd name="T9" fmla="*/ 95 h 133"/>
                <a:gd name="T10" fmla="*/ 394 w 394"/>
                <a:gd name="T11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394" y="53"/>
                  </a:moveTo>
                  <a:cubicBezTo>
                    <a:pt x="394" y="53"/>
                    <a:pt x="394" y="53"/>
                    <a:pt x="394" y="53"/>
                  </a:cubicBezTo>
                  <a:cubicBezTo>
                    <a:pt x="394" y="24"/>
                    <a:pt x="347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265" y="133"/>
                    <a:pt x="394" y="106"/>
                    <a:pt x="394" y="53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" name="Grupo 1"/>
          <p:cNvGrpSpPr/>
          <p:nvPr userDrawn="1"/>
        </p:nvGrpSpPr>
        <p:grpSpPr>
          <a:xfrm rot="10800000">
            <a:off x="0" y="4966446"/>
            <a:ext cx="9150350" cy="177054"/>
            <a:chOff x="0" y="4966446"/>
            <a:chExt cx="9150350" cy="177054"/>
          </a:xfrm>
        </p:grpSpPr>
        <p:sp>
          <p:nvSpPr>
            <p:cNvPr id="27" name="Rectángulo 26"/>
            <p:cNvSpPr/>
            <p:nvPr userDrawn="1"/>
          </p:nvSpPr>
          <p:spPr>
            <a:xfrm>
              <a:off x="0" y="4966447"/>
              <a:ext cx="9150350" cy="177053"/>
            </a:xfrm>
            <a:prstGeom prst="rect">
              <a:avLst/>
            </a:prstGeom>
            <a:solidFill>
              <a:srgbClr val="EEB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Rectángulo 27"/>
            <p:cNvSpPr/>
            <p:nvPr userDrawn="1"/>
          </p:nvSpPr>
          <p:spPr>
            <a:xfrm>
              <a:off x="0" y="4966446"/>
              <a:ext cx="1237129" cy="170703"/>
            </a:xfrm>
            <a:prstGeom prst="rect">
              <a:avLst/>
            </a:prstGeom>
            <a:solidFill>
              <a:srgbClr val="BE4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0" y="4395675"/>
            <a:ext cx="1878227" cy="577121"/>
          </a:xfrm>
          <a:custGeom>
            <a:avLst/>
            <a:gdLst>
              <a:gd name="T0" fmla="*/ 447 w 690"/>
              <a:gd name="T1" fmla="*/ 36 h 210"/>
              <a:gd name="T2" fmla="*/ 105 w 690"/>
              <a:gd name="T3" fmla="*/ 158 h 210"/>
              <a:gd name="T4" fmla="*/ 106 w 690"/>
              <a:gd name="T5" fmla="*/ 31 h 210"/>
              <a:gd name="T6" fmla="*/ 288 w 690"/>
              <a:gd name="T7" fmla="*/ 34 h 210"/>
              <a:gd name="T8" fmla="*/ 206 w 690"/>
              <a:gd name="T9" fmla="*/ 83 h 210"/>
              <a:gd name="T10" fmla="*/ 565 w 690"/>
              <a:gd name="T11" fmla="*/ 185 h 210"/>
              <a:gd name="T12" fmla="*/ 527 w 690"/>
              <a:gd name="T13" fmla="*/ 164 h 210"/>
              <a:gd name="T14" fmla="*/ 548 w 690"/>
              <a:gd name="T15" fmla="*/ 181 h 210"/>
              <a:gd name="T16" fmla="*/ 514 w 690"/>
              <a:gd name="T17" fmla="*/ 164 h 210"/>
              <a:gd name="T18" fmla="*/ 501 w 690"/>
              <a:gd name="T19" fmla="*/ 134 h 210"/>
              <a:gd name="T20" fmla="*/ 145 w 690"/>
              <a:gd name="T21" fmla="*/ 125 h 210"/>
              <a:gd name="T22" fmla="*/ 159 w 690"/>
              <a:gd name="T23" fmla="*/ 180 h 210"/>
              <a:gd name="T24" fmla="*/ 159 w 690"/>
              <a:gd name="T25" fmla="*/ 107 h 210"/>
              <a:gd name="T26" fmla="*/ 130 w 690"/>
              <a:gd name="T27" fmla="*/ 157 h 210"/>
              <a:gd name="T28" fmla="*/ 159 w 690"/>
              <a:gd name="T29" fmla="*/ 170 h 210"/>
              <a:gd name="T30" fmla="*/ 120 w 690"/>
              <a:gd name="T31" fmla="*/ 115 h 210"/>
              <a:gd name="T32" fmla="*/ 402 w 690"/>
              <a:gd name="T33" fmla="*/ 46 h 210"/>
              <a:gd name="T34" fmla="*/ 387 w 690"/>
              <a:gd name="T35" fmla="*/ 120 h 210"/>
              <a:gd name="T36" fmla="*/ 267 w 690"/>
              <a:gd name="T37" fmla="*/ 118 h 210"/>
              <a:gd name="T38" fmla="*/ 95 w 690"/>
              <a:gd name="T39" fmla="*/ 60 h 210"/>
              <a:gd name="T40" fmla="*/ 274 w 690"/>
              <a:gd name="T41" fmla="*/ 115 h 210"/>
              <a:gd name="T42" fmla="*/ 422 w 690"/>
              <a:gd name="T43" fmla="*/ 26 h 210"/>
              <a:gd name="T44" fmla="*/ 530 w 690"/>
              <a:gd name="T45" fmla="*/ 71 h 210"/>
              <a:gd name="T46" fmla="*/ 522 w 690"/>
              <a:gd name="T47" fmla="*/ 119 h 210"/>
              <a:gd name="T48" fmla="*/ 408 w 690"/>
              <a:gd name="T49" fmla="*/ 102 h 210"/>
              <a:gd name="T50" fmla="*/ 476 w 690"/>
              <a:gd name="T51" fmla="*/ 63 h 210"/>
              <a:gd name="T52" fmla="*/ 393 w 690"/>
              <a:gd name="T53" fmla="*/ 142 h 210"/>
              <a:gd name="T54" fmla="*/ 454 w 690"/>
              <a:gd name="T55" fmla="*/ 106 h 210"/>
              <a:gd name="T56" fmla="*/ 403 w 690"/>
              <a:gd name="T57" fmla="*/ 108 h 210"/>
              <a:gd name="T58" fmla="*/ 447 w 690"/>
              <a:gd name="T59" fmla="*/ 131 h 210"/>
              <a:gd name="T60" fmla="*/ 381 w 690"/>
              <a:gd name="T61" fmla="*/ 25 h 210"/>
              <a:gd name="T62" fmla="*/ 406 w 690"/>
              <a:gd name="T63" fmla="*/ 93 h 210"/>
              <a:gd name="T64" fmla="*/ 408 w 690"/>
              <a:gd name="T65" fmla="*/ 170 h 210"/>
              <a:gd name="T66" fmla="*/ 384 w 690"/>
              <a:gd name="T67" fmla="*/ 175 h 210"/>
              <a:gd name="T68" fmla="*/ 440 w 690"/>
              <a:gd name="T69" fmla="*/ 75 h 210"/>
              <a:gd name="T70" fmla="*/ 476 w 690"/>
              <a:gd name="T71" fmla="*/ 185 h 210"/>
              <a:gd name="T72" fmla="*/ 448 w 690"/>
              <a:gd name="T73" fmla="*/ 139 h 210"/>
              <a:gd name="T74" fmla="*/ 92 w 690"/>
              <a:gd name="T75" fmla="*/ 97 h 210"/>
              <a:gd name="T76" fmla="*/ 58 w 690"/>
              <a:gd name="T77" fmla="*/ 190 h 210"/>
              <a:gd name="T78" fmla="*/ 85 w 690"/>
              <a:gd name="T79" fmla="*/ 182 h 210"/>
              <a:gd name="T80" fmla="*/ 91 w 690"/>
              <a:gd name="T81" fmla="*/ 174 h 210"/>
              <a:gd name="T82" fmla="*/ 167 w 690"/>
              <a:gd name="T83" fmla="*/ 125 h 210"/>
              <a:gd name="T84" fmla="*/ 643 w 690"/>
              <a:gd name="T85" fmla="*/ 104 h 210"/>
              <a:gd name="T86" fmla="*/ 623 w 690"/>
              <a:gd name="T87" fmla="*/ 144 h 210"/>
              <a:gd name="T88" fmla="*/ 613 w 690"/>
              <a:gd name="T89" fmla="*/ 133 h 210"/>
              <a:gd name="T90" fmla="*/ 642 w 690"/>
              <a:gd name="T91" fmla="*/ 97 h 210"/>
              <a:gd name="T92" fmla="*/ 616 w 690"/>
              <a:gd name="T93" fmla="*/ 136 h 210"/>
              <a:gd name="T94" fmla="*/ 638 w 690"/>
              <a:gd name="T95" fmla="*/ 83 h 210"/>
              <a:gd name="T96" fmla="*/ 614 w 690"/>
              <a:gd name="T97" fmla="*/ 158 h 210"/>
              <a:gd name="T98" fmla="*/ 625 w 690"/>
              <a:gd name="T99" fmla="*/ 84 h 210"/>
              <a:gd name="T100" fmla="*/ 645 w 690"/>
              <a:gd name="T101" fmla="*/ 59 h 210"/>
              <a:gd name="T102" fmla="*/ 639 w 690"/>
              <a:gd name="T103" fmla="*/ 111 h 210"/>
              <a:gd name="T104" fmla="*/ 643 w 690"/>
              <a:gd name="T105" fmla="*/ 176 h 210"/>
              <a:gd name="T106" fmla="*/ 621 w 690"/>
              <a:gd name="T107" fmla="*/ 171 h 210"/>
              <a:gd name="T108" fmla="*/ 606 w 690"/>
              <a:gd name="T109" fmla="*/ 106 h 210"/>
              <a:gd name="T110" fmla="*/ 162 w 690"/>
              <a:gd name="T111" fmla="*/ 190 h 210"/>
              <a:gd name="T112" fmla="*/ 608 w 690"/>
              <a:gd name="T113" fmla="*/ 112 h 210"/>
              <a:gd name="T114" fmla="*/ 630 w 690"/>
              <a:gd name="T115" fmla="*/ 164 h 210"/>
              <a:gd name="T116" fmla="*/ 286 w 690"/>
              <a:gd name="T117" fmla="*/ 155 h 210"/>
              <a:gd name="T118" fmla="*/ 608 w 690"/>
              <a:gd name="T119" fmla="*/ 65 h 210"/>
              <a:gd name="T120" fmla="*/ 610 w 690"/>
              <a:gd name="T121" fmla="*/ 73 h 210"/>
              <a:gd name="T122" fmla="*/ 338 w 690"/>
              <a:gd name="T123" fmla="*/ 112 h 210"/>
              <a:gd name="T124" fmla="*/ 310 w 690"/>
              <a:gd name="T125" fmla="*/ 17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0" h="210">
                <a:moveTo>
                  <a:pt x="326" y="27"/>
                </a:moveTo>
                <a:cubicBezTo>
                  <a:pt x="329" y="27"/>
                  <a:pt x="330" y="27"/>
                  <a:pt x="332" y="27"/>
                </a:cubicBezTo>
                <a:cubicBezTo>
                  <a:pt x="332" y="21"/>
                  <a:pt x="332" y="15"/>
                  <a:pt x="332" y="9"/>
                </a:cubicBezTo>
                <a:cubicBezTo>
                  <a:pt x="332" y="9"/>
                  <a:pt x="333" y="9"/>
                  <a:pt x="333" y="9"/>
                </a:cubicBezTo>
                <a:cubicBezTo>
                  <a:pt x="333" y="15"/>
                  <a:pt x="333" y="21"/>
                  <a:pt x="333" y="27"/>
                </a:cubicBezTo>
                <a:cubicBezTo>
                  <a:pt x="341" y="27"/>
                  <a:pt x="349" y="27"/>
                  <a:pt x="357" y="27"/>
                </a:cubicBezTo>
                <a:cubicBezTo>
                  <a:pt x="357" y="30"/>
                  <a:pt x="359" y="33"/>
                  <a:pt x="355" y="34"/>
                </a:cubicBezTo>
                <a:cubicBezTo>
                  <a:pt x="355" y="34"/>
                  <a:pt x="355" y="35"/>
                  <a:pt x="355" y="36"/>
                </a:cubicBezTo>
                <a:cubicBezTo>
                  <a:pt x="355" y="53"/>
                  <a:pt x="355" y="70"/>
                  <a:pt x="355" y="87"/>
                </a:cubicBezTo>
                <a:cubicBezTo>
                  <a:pt x="355" y="87"/>
                  <a:pt x="355" y="87"/>
                  <a:pt x="355" y="88"/>
                </a:cubicBezTo>
                <a:cubicBezTo>
                  <a:pt x="358" y="88"/>
                  <a:pt x="361" y="88"/>
                  <a:pt x="364" y="88"/>
                </a:cubicBezTo>
                <a:cubicBezTo>
                  <a:pt x="364" y="84"/>
                  <a:pt x="364" y="80"/>
                  <a:pt x="364" y="76"/>
                </a:cubicBezTo>
                <a:cubicBezTo>
                  <a:pt x="364" y="58"/>
                  <a:pt x="364" y="40"/>
                  <a:pt x="364" y="21"/>
                </a:cubicBezTo>
                <a:cubicBezTo>
                  <a:pt x="364" y="19"/>
                  <a:pt x="366" y="16"/>
                  <a:pt x="362" y="14"/>
                </a:cubicBezTo>
                <a:cubicBezTo>
                  <a:pt x="362" y="14"/>
                  <a:pt x="362" y="13"/>
                  <a:pt x="362" y="11"/>
                </a:cubicBezTo>
                <a:cubicBezTo>
                  <a:pt x="365" y="11"/>
                  <a:pt x="368" y="11"/>
                  <a:pt x="371" y="11"/>
                </a:cubicBezTo>
                <a:cubicBezTo>
                  <a:pt x="373" y="5"/>
                  <a:pt x="379" y="8"/>
                  <a:pt x="382" y="8"/>
                </a:cubicBezTo>
                <a:cubicBezTo>
                  <a:pt x="383" y="7"/>
                  <a:pt x="385" y="9"/>
                  <a:pt x="386" y="10"/>
                </a:cubicBezTo>
                <a:cubicBezTo>
                  <a:pt x="385" y="10"/>
                  <a:pt x="385" y="11"/>
                  <a:pt x="385" y="11"/>
                </a:cubicBezTo>
                <a:cubicBezTo>
                  <a:pt x="387" y="11"/>
                  <a:pt x="390" y="11"/>
                  <a:pt x="392" y="11"/>
                </a:cubicBezTo>
                <a:cubicBezTo>
                  <a:pt x="392" y="7"/>
                  <a:pt x="392" y="4"/>
                  <a:pt x="392" y="0"/>
                </a:cubicBezTo>
                <a:cubicBezTo>
                  <a:pt x="395" y="0"/>
                  <a:pt x="398" y="0"/>
                  <a:pt x="402" y="0"/>
                </a:cubicBezTo>
                <a:cubicBezTo>
                  <a:pt x="402" y="3"/>
                  <a:pt x="402" y="7"/>
                  <a:pt x="402" y="11"/>
                </a:cubicBezTo>
                <a:cubicBezTo>
                  <a:pt x="414" y="11"/>
                  <a:pt x="425" y="11"/>
                  <a:pt x="438" y="11"/>
                </a:cubicBezTo>
                <a:cubicBezTo>
                  <a:pt x="437" y="13"/>
                  <a:pt x="436" y="14"/>
                  <a:pt x="435" y="15"/>
                </a:cubicBezTo>
                <a:cubicBezTo>
                  <a:pt x="435" y="16"/>
                  <a:pt x="435" y="17"/>
                  <a:pt x="435" y="18"/>
                </a:cubicBezTo>
                <a:cubicBezTo>
                  <a:pt x="435" y="23"/>
                  <a:pt x="435" y="28"/>
                  <a:pt x="435" y="33"/>
                </a:cubicBezTo>
                <a:cubicBezTo>
                  <a:pt x="434" y="35"/>
                  <a:pt x="435" y="36"/>
                  <a:pt x="437" y="37"/>
                </a:cubicBezTo>
                <a:cubicBezTo>
                  <a:pt x="440" y="38"/>
                  <a:pt x="443" y="39"/>
                  <a:pt x="446" y="40"/>
                </a:cubicBezTo>
                <a:cubicBezTo>
                  <a:pt x="446" y="38"/>
                  <a:pt x="446" y="37"/>
                  <a:pt x="447" y="36"/>
                </a:cubicBezTo>
                <a:cubicBezTo>
                  <a:pt x="455" y="36"/>
                  <a:pt x="463" y="36"/>
                  <a:pt x="471" y="36"/>
                </a:cubicBezTo>
                <a:cubicBezTo>
                  <a:pt x="471" y="39"/>
                  <a:pt x="471" y="42"/>
                  <a:pt x="471" y="45"/>
                </a:cubicBezTo>
                <a:cubicBezTo>
                  <a:pt x="471" y="48"/>
                  <a:pt x="472" y="49"/>
                  <a:pt x="475" y="50"/>
                </a:cubicBezTo>
                <a:cubicBezTo>
                  <a:pt x="482" y="52"/>
                  <a:pt x="482" y="52"/>
                  <a:pt x="482" y="60"/>
                </a:cubicBezTo>
                <a:cubicBezTo>
                  <a:pt x="482" y="76"/>
                  <a:pt x="482" y="91"/>
                  <a:pt x="482" y="106"/>
                </a:cubicBezTo>
                <a:cubicBezTo>
                  <a:pt x="482" y="109"/>
                  <a:pt x="483" y="111"/>
                  <a:pt x="486" y="110"/>
                </a:cubicBezTo>
                <a:cubicBezTo>
                  <a:pt x="489" y="110"/>
                  <a:pt x="491" y="110"/>
                  <a:pt x="494" y="110"/>
                </a:cubicBezTo>
                <a:cubicBezTo>
                  <a:pt x="494" y="92"/>
                  <a:pt x="494" y="75"/>
                  <a:pt x="494" y="57"/>
                </a:cubicBezTo>
                <a:cubicBezTo>
                  <a:pt x="516" y="57"/>
                  <a:pt x="538" y="57"/>
                  <a:pt x="560" y="57"/>
                </a:cubicBezTo>
                <a:cubicBezTo>
                  <a:pt x="560" y="49"/>
                  <a:pt x="560" y="43"/>
                  <a:pt x="560" y="36"/>
                </a:cubicBezTo>
                <a:cubicBezTo>
                  <a:pt x="571" y="32"/>
                  <a:pt x="582" y="28"/>
                  <a:pt x="593" y="23"/>
                </a:cubicBezTo>
                <a:cubicBezTo>
                  <a:pt x="593" y="44"/>
                  <a:pt x="593" y="64"/>
                  <a:pt x="593" y="85"/>
                </a:cubicBezTo>
                <a:cubicBezTo>
                  <a:pt x="596" y="85"/>
                  <a:pt x="598" y="85"/>
                  <a:pt x="600" y="85"/>
                </a:cubicBezTo>
                <a:cubicBezTo>
                  <a:pt x="600" y="75"/>
                  <a:pt x="600" y="65"/>
                  <a:pt x="600" y="54"/>
                </a:cubicBezTo>
                <a:cubicBezTo>
                  <a:pt x="617" y="54"/>
                  <a:pt x="634" y="54"/>
                  <a:pt x="651" y="54"/>
                </a:cubicBezTo>
                <a:cubicBezTo>
                  <a:pt x="651" y="60"/>
                  <a:pt x="652" y="67"/>
                  <a:pt x="651" y="73"/>
                </a:cubicBezTo>
                <a:cubicBezTo>
                  <a:pt x="651" y="77"/>
                  <a:pt x="652" y="78"/>
                  <a:pt x="656" y="79"/>
                </a:cubicBezTo>
                <a:cubicBezTo>
                  <a:pt x="667" y="83"/>
                  <a:pt x="677" y="87"/>
                  <a:pt x="688" y="91"/>
                </a:cubicBezTo>
                <a:cubicBezTo>
                  <a:pt x="689" y="92"/>
                  <a:pt x="690" y="94"/>
                  <a:pt x="690" y="95"/>
                </a:cubicBezTo>
                <a:cubicBezTo>
                  <a:pt x="690" y="132"/>
                  <a:pt x="690" y="170"/>
                  <a:pt x="690" y="208"/>
                </a:cubicBezTo>
                <a:cubicBezTo>
                  <a:pt x="690" y="208"/>
                  <a:pt x="690" y="209"/>
                  <a:pt x="690" y="210"/>
                </a:cubicBezTo>
                <a:cubicBezTo>
                  <a:pt x="626" y="210"/>
                  <a:pt x="563" y="210"/>
                  <a:pt x="499" y="210"/>
                </a:cubicBezTo>
                <a:cubicBezTo>
                  <a:pt x="499" y="187"/>
                  <a:pt x="499" y="165"/>
                  <a:pt x="499" y="142"/>
                </a:cubicBezTo>
                <a:cubicBezTo>
                  <a:pt x="530" y="142"/>
                  <a:pt x="562" y="142"/>
                  <a:pt x="594" y="142"/>
                </a:cubicBezTo>
                <a:cubicBezTo>
                  <a:pt x="594" y="140"/>
                  <a:pt x="594" y="139"/>
                  <a:pt x="594" y="137"/>
                </a:cubicBezTo>
                <a:cubicBezTo>
                  <a:pt x="560" y="137"/>
                  <a:pt x="526" y="137"/>
                  <a:pt x="491" y="137"/>
                </a:cubicBezTo>
                <a:cubicBezTo>
                  <a:pt x="491" y="161"/>
                  <a:pt x="491" y="185"/>
                  <a:pt x="491" y="210"/>
                </a:cubicBezTo>
                <a:cubicBezTo>
                  <a:pt x="336" y="210"/>
                  <a:pt x="181" y="210"/>
                  <a:pt x="25" y="210"/>
                </a:cubicBezTo>
                <a:cubicBezTo>
                  <a:pt x="25" y="189"/>
                  <a:pt x="25" y="169"/>
                  <a:pt x="25" y="148"/>
                </a:cubicBezTo>
                <a:cubicBezTo>
                  <a:pt x="52" y="152"/>
                  <a:pt x="78" y="155"/>
                  <a:pt x="105" y="158"/>
                </a:cubicBezTo>
                <a:cubicBezTo>
                  <a:pt x="105" y="156"/>
                  <a:pt x="105" y="154"/>
                  <a:pt x="105" y="152"/>
                </a:cubicBezTo>
                <a:cubicBezTo>
                  <a:pt x="76" y="148"/>
                  <a:pt x="47" y="144"/>
                  <a:pt x="18" y="140"/>
                </a:cubicBezTo>
                <a:cubicBezTo>
                  <a:pt x="18" y="163"/>
                  <a:pt x="18" y="186"/>
                  <a:pt x="18" y="210"/>
                </a:cubicBezTo>
                <a:cubicBezTo>
                  <a:pt x="12" y="210"/>
                  <a:pt x="7" y="210"/>
                  <a:pt x="0" y="210"/>
                </a:cubicBezTo>
                <a:cubicBezTo>
                  <a:pt x="0" y="205"/>
                  <a:pt x="0" y="200"/>
                  <a:pt x="0" y="195"/>
                </a:cubicBezTo>
                <a:cubicBezTo>
                  <a:pt x="0" y="173"/>
                  <a:pt x="0" y="150"/>
                  <a:pt x="1" y="128"/>
                </a:cubicBezTo>
                <a:cubicBezTo>
                  <a:pt x="1" y="127"/>
                  <a:pt x="2" y="125"/>
                  <a:pt x="3" y="124"/>
                </a:cubicBezTo>
                <a:cubicBezTo>
                  <a:pt x="10" y="122"/>
                  <a:pt x="17" y="121"/>
                  <a:pt x="25" y="119"/>
                </a:cubicBezTo>
                <a:cubicBezTo>
                  <a:pt x="25" y="118"/>
                  <a:pt x="25" y="116"/>
                  <a:pt x="25" y="114"/>
                </a:cubicBezTo>
                <a:cubicBezTo>
                  <a:pt x="25" y="103"/>
                  <a:pt x="25" y="93"/>
                  <a:pt x="25" y="82"/>
                </a:cubicBezTo>
                <a:cubicBezTo>
                  <a:pt x="25" y="80"/>
                  <a:pt x="26" y="78"/>
                  <a:pt x="28" y="78"/>
                </a:cubicBezTo>
                <a:cubicBezTo>
                  <a:pt x="32" y="76"/>
                  <a:pt x="36" y="75"/>
                  <a:pt x="40" y="73"/>
                </a:cubicBezTo>
                <a:cubicBezTo>
                  <a:pt x="43" y="73"/>
                  <a:pt x="43" y="71"/>
                  <a:pt x="43" y="69"/>
                </a:cubicBezTo>
                <a:cubicBezTo>
                  <a:pt x="43" y="67"/>
                  <a:pt x="43" y="64"/>
                  <a:pt x="43" y="61"/>
                </a:cubicBezTo>
                <a:cubicBezTo>
                  <a:pt x="46" y="61"/>
                  <a:pt x="48" y="61"/>
                  <a:pt x="51" y="61"/>
                </a:cubicBezTo>
                <a:cubicBezTo>
                  <a:pt x="51" y="59"/>
                  <a:pt x="51" y="57"/>
                  <a:pt x="51" y="54"/>
                </a:cubicBezTo>
                <a:cubicBezTo>
                  <a:pt x="53" y="54"/>
                  <a:pt x="55" y="54"/>
                  <a:pt x="57" y="54"/>
                </a:cubicBezTo>
                <a:cubicBezTo>
                  <a:pt x="57" y="60"/>
                  <a:pt x="57" y="66"/>
                  <a:pt x="57" y="72"/>
                </a:cubicBezTo>
                <a:cubicBezTo>
                  <a:pt x="57" y="74"/>
                  <a:pt x="57" y="76"/>
                  <a:pt x="60" y="77"/>
                </a:cubicBezTo>
                <a:cubicBezTo>
                  <a:pt x="63" y="78"/>
                  <a:pt x="64" y="80"/>
                  <a:pt x="64" y="83"/>
                </a:cubicBezTo>
                <a:cubicBezTo>
                  <a:pt x="64" y="91"/>
                  <a:pt x="64" y="98"/>
                  <a:pt x="64" y="106"/>
                </a:cubicBezTo>
                <a:cubicBezTo>
                  <a:pt x="67" y="106"/>
                  <a:pt x="70" y="106"/>
                  <a:pt x="73" y="106"/>
                </a:cubicBezTo>
                <a:cubicBezTo>
                  <a:pt x="73" y="97"/>
                  <a:pt x="73" y="89"/>
                  <a:pt x="73" y="81"/>
                </a:cubicBezTo>
                <a:cubicBezTo>
                  <a:pt x="75" y="81"/>
                  <a:pt x="78" y="81"/>
                  <a:pt x="80" y="81"/>
                </a:cubicBezTo>
                <a:cubicBezTo>
                  <a:pt x="80" y="84"/>
                  <a:pt x="80" y="88"/>
                  <a:pt x="80" y="91"/>
                </a:cubicBezTo>
                <a:cubicBezTo>
                  <a:pt x="83" y="91"/>
                  <a:pt x="85" y="91"/>
                  <a:pt x="88" y="91"/>
                </a:cubicBezTo>
                <a:cubicBezTo>
                  <a:pt x="88" y="79"/>
                  <a:pt x="88" y="66"/>
                  <a:pt x="88" y="53"/>
                </a:cubicBezTo>
                <a:cubicBezTo>
                  <a:pt x="94" y="53"/>
                  <a:pt x="91" y="48"/>
                  <a:pt x="92" y="45"/>
                </a:cubicBezTo>
                <a:cubicBezTo>
                  <a:pt x="96" y="45"/>
                  <a:pt x="101" y="45"/>
                  <a:pt x="106" y="45"/>
                </a:cubicBezTo>
                <a:cubicBezTo>
                  <a:pt x="106" y="40"/>
                  <a:pt x="106" y="35"/>
                  <a:pt x="106" y="31"/>
                </a:cubicBezTo>
                <a:cubicBezTo>
                  <a:pt x="106" y="31"/>
                  <a:pt x="107" y="31"/>
                  <a:pt x="107" y="31"/>
                </a:cubicBezTo>
                <a:cubicBezTo>
                  <a:pt x="107" y="33"/>
                  <a:pt x="108" y="34"/>
                  <a:pt x="108" y="36"/>
                </a:cubicBezTo>
                <a:cubicBezTo>
                  <a:pt x="111" y="36"/>
                  <a:pt x="115" y="36"/>
                  <a:pt x="118" y="36"/>
                </a:cubicBezTo>
                <a:cubicBezTo>
                  <a:pt x="118" y="42"/>
                  <a:pt x="118" y="47"/>
                  <a:pt x="118" y="53"/>
                </a:cubicBezTo>
                <a:cubicBezTo>
                  <a:pt x="121" y="53"/>
                  <a:pt x="124" y="53"/>
                  <a:pt x="127" y="53"/>
                </a:cubicBezTo>
                <a:cubicBezTo>
                  <a:pt x="127" y="63"/>
                  <a:pt x="127" y="73"/>
                  <a:pt x="127" y="84"/>
                </a:cubicBezTo>
                <a:cubicBezTo>
                  <a:pt x="129" y="83"/>
                  <a:pt x="130" y="83"/>
                  <a:pt x="131" y="83"/>
                </a:cubicBezTo>
                <a:cubicBezTo>
                  <a:pt x="144" y="79"/>
                  <a:pt x="157" y="76"/>
                  <a:pt x="171" y="72"/>
                </a:cubicBezTo>
                <a:cubicBezTo>
                  <a:pt x="173" y="71"/>
                  <a:pt x="174" y="70"/>
                  <a:pt x="174" y="68"/>
                </a:cubicBezTo>
                <a:cubicBezTo>
                  <a:pt x="174" y="64"/>
                  <a:pt x="174" y="60"/>
                  <a:pt x="174" y="56"/>
                </a:cubicBezTo>
                <a:cubicBezTo>
                  <a:pt x="179" y="57"/>
                  <a:pt x="184" y="58"/>
                  <a:pt x="190" y="59"/>
                </a:cubicBezTo>
                <a:cubicBezTo>
                  <a:pt x="190" y="56"/>
                  <a:pt x="190" y="53"/>
                  <a:pt x="190" y="49"/>
                </a:cubicBezTo>
                <a:cubicBezTo>
                  <a:pt x="196" y="49"/>
                  <a:pt x="202" y="49"/>
                  <a:pt x="208" y="49"/>
                </a:cubicBezTo>
                <a:cubicBezTo>
                  <a:pt x="209" y="47"/>
                  <a:pt x="209" y="45"/>
                  <a:pt x="209" y="43"/>
                </a:cubicBezTo>
                <a:cubicBezTo>
                  <a:pt x="212" y="43"/>
                  <a:pt x="215" y="43"/>
                  <a:pt x="218" y="43"/>
                </a:cubicBezTo>
                <a:cubicBezTo>
                  <a:pt x="218" y="42"/>
                  <a:pt x="218" y="41"/>
                  <a:pt x="219" y="39"/>
                </a:cubicBezTo>
                <a:cubicBezTo>
                  <a:pt x="221" y="39"/>
                  <a:pt x="222" y="39"/>
                  <a:pt x="225" y="39"/>
                </a:cubicBezTo>
                <a:cubicBezTo>
                  <a:pt x="225" y="48"/>
                  <a:pt x="225" y="57"/>
                  <a:pt x="225" y="66"/>
                </a:cubicBezTo>
                <a:cubicBezTo>
                  <a:pt x="228" y="67"/>
                  <a:pt x="231" y="67"/>
                  <a:pt x="234" y="68"/>
                </a:cubicBezTo>
                <a:cubicBezTo>
                  <a:pt x="234" y="75"/>
                  <a:pt x="234" y="82"/>
                  <a:pt x="234" y="89"/>
                </a:cubicBezTo>
                <a:cubicBezTo>
                  <a:pt x="236" y="89"/>
                  <a:pt x="238" y="89"/>
                  <a:pt x="240" y="89"/>
                </a:cubicBezTo>
                <a:cubicBezTo>
                  <a:pt x="240" y="76"/>
                  <a:pt x="240" y="62"/>
                  <a:pt x="240" y="48"/>
                </a:cubicBezTo>
                <a:cubicBezTo>
                  <a:pt x="248" y="48"/>
                  <a:pt x="256" y="48"/>
                  <a:pt x="263" y="48"/>
                </a:cubicBezTo>
                <a:cubicBezTo>
                  <a:pt x="263" y="46"/>
                  <a:pt x="263" y="44"/>
                  <a:pt x="264" y="42"/>
                </a:cubicBezTo>
                <a:cubicBezTo>
                  <a:pt x="265" y="41"/>
                  <a:pt x="266" y="41"/>
                  <a:pt x="268" y="41"/>
                </a:cubicBezTo>
                <a:cubicBezTo>
                  <a:pt x="268" y="38"/>
                  <a:pt x="268" y="36"/>
                  <a:pt x="268" y="33"/>
                </a:cubicBezTo>
                <a:cubicBezTo>
                  <a:pt x="272" y="33"/>
                  <a:pt x="275" y="33"/>
                  <a:pt x="278" y="33"/>
                </a:cubicBezTo>
                <a:cubicBezTo>
                  <a:pt x="278" y="31"/>
                  <a:pt x="279" y="29"/>
                  <a:pt x="279" y="27"/>
                </a:cubicBezTo>
                <a:cubicBezTo>
                  <a:pt x="279" y="26"/>
                  <a:pt x="280" y="26"/>
                  <a:pt x="280" y="26"/>
                </a:cubicBezTo>
                <a:cubicBezTo>
                  <a:pt x="288" y="26"/>
                  <a:pt x="288" y="26"/>
                  <a:pt x="288" y="34"/>
                </a:cubicBezTo>
                <a:cubicBezTo>
                  <a:pt x="288" y="38"/>
                  <a:pt x="288" y="43"/>
                  <a:pt x="288" y="48"/>
                </a:cubicBezTo>
                <a:cubicBezTo>
                  <a:pt x="291" y="48"/>
                  <a:pt x="293" y="48"/>
                  <a:pt x="296" y="49"/>
                </a:cubicBezTo>
                <a:cubicBezTo>
                  <a:pt x="296" y="65"/>
                  <a:pt x="296" y="81"/>
                  <a:pt x="296" y="97"/>
                </a:cubicBezTo>
                <a:cubicBezTo>
                  <a:pt x="299" y="97"/>
                  <a:pt x="301" y="97"/>
                  <a:pt x="304" y="97"/>
                </a:cubicBezTo>
                <a:cubicBezTo>
                  <a:pt x="304" y="96"/>
                  <a:pt x="304" y="95"/>
                  <a:pt x="304" y="94"/>
                </a:cubicBezTo>
                <a:cubicBezTo>
                  <a:pt x="304" y="75"/>
                  <a:pt x="305" y="57"/>
                  <a:pt x="305" y="38"/>
                </a:cubicBezTo>
                <a:cubicBezTo>
                  <a:pt x="305" y="36"/>
                  <a:pt x="306" y="33"/>
                  <a:pt x="302" y="33"/>
                </a:cubicBezTo>
                <a:cubicBezTo>
                  <a:pt x="302" y="33"/>
                  <a:pt x="301" y="30"/>
                  <a:pt x="302" y="29"/>
                </a:cubicBezTo>
                <a:cubicBezTo>
                  <a:pt x="302" y="28"/>
                  <a:pt x="303" y="28"/>
                  <a:pt x="304" y="27"/>
                </a:cubicBezTo>
                <a:cubicBezTo>
                  <a:pt x="305" y="27"/>
                  <a:pt x="306" y="27"/>
                  <a:pt x="308" y="27"/>
                </a:cubicBezTo>
                <a:cubicBezTo>
                  <a:pt x="306" y="20"/>
                  <a:pt x="312" y="22"/>
                  <a:pt x="316" y="21"/>
                </a:cubicBezTo>
                <a:cubicBezTo>
                  <a:pt x="316" y="18"/>
                  <a:pt x="316" y="15"/>
                  <a:pt x="316" y="12"/>
                </a:cubicBezTo>
                <a:cubicBezTo>
                  <a:pt x="319" y="11"/>
                  <a:pt x="322" y="11"/>
                  <a:pt x="325" y="11"/>
                </a:cubicBezTo>
                <a:cubicBezTo>
                  <a:pt x="325" y="9"/>
                  <a:pt x="325" y="6"/>
                  <a:pt x="325" y="4"/>
                </a:cubicBezTo>
                <a:cubicBezTo>
                  <a:pt x="326" y="4"/>
                  <a:pt x="326" y="4"/>
                  <a:pt x="326" y="4"/>
                </a:cubicBezTo>
                <a:cubicBezTo>
                  <a:pt x="326" y="12"/>
                  <a:pt x="326" y="19"/>
                  <a:pt x="326" y="27"/>
                </a:cubicBezTo>
                <a:close/>
                <a:moveTo>
                  <a:pt x="174" y="157"/>
                </a:moveTo>
                <a:cubicBezTo>
                  <a:pt x="185" y="157"/>
                  <a:pt x="195" y="157"/>
                  <a:pt x="206" y="157"/>
                </a:cubicBezTo>
                <a:cubicBezTo>
                  <a:pt x="206" y="153"/>
                  <a:pt x="206" y="150"/>
                  <a:pt x="206" y="147"/>
                </a:cubicBezTo>
                <a:cubicBezTo>
                  <a:pt x="195" y="147"/>
                  <a:pt x="185" y="147"/>
                  <a:pt x="174" y="147"/>
                </a:cubicBezTo>
                <a:cubicBezTo>
                  <a:pt x="174" y="150"/>
                  <a:pt x="174" y="153"/>
                  <a:pt x="174" y="157"/>
                </a:cubicBezTo>
                <a:close/>
                <a:moveTo>
                  <a:pt x="206" y="110"/>
                </a:moveTo>
                <a:cubicBezTo>
                  <a:pt x="195" y="110"/>
                  <a:pt x="185" y="110"/>
                  <a:pt x="174" y="110"/>
                </a:cubicBezTo>
                <a:cubicBezTo>
                  <a:pt x="174" y="114"/>
                  <a:pt x="174" y="117"/>
                  <a:pt x="174" y="120"/>
                </a:cubicBezTo>
                <a:cubicBezTo>
                  <a:pt x="185" y="120"/>
                  <a:pt x="195" y="120"/>
                  <a:pt x="206" y="120"/>
                </a:cubicBezTo>
                <a:cubicBezTo>
                  <a:pt x="206" y="117"/>
                  <a:pt x="206" y="114"/>
                  <a:pt x="206" y="110"/>
                </a:cubicBezTo>
                <a:close/>
                <a:moveTo>
                  <a:pt x="206" y="74"/>
                </a:moveTo>
                <a:cubicBezTo>
                  <a:pt x="195" y="74"/>
                  <a:pt x="185" y="74"/>
                  <a:pt x="174" y="74"/>
                </a:cubicBezTo>
                <a:cubicBezTo>
                  <a:pt x="174" y="77"/>
                  <a:pt x="174" y="80"/>
                  <a:pt x="174" y="83"/>
                </a:cubicBezTo>
                <a:cubicBezTo>
                  <a:pt x="185" y="83"/>
                  <a:pt x="195" y="83"/>
                  <a:pt x="206" y="83"/>
                </a:cubicBezTo>
                <a:cubicBezTo>
                  <a:pt x="206" y="80"/>
                  <a:pt x="206" y="77"/>
                  <a:pt x="206" y="74"/>
                </a:cubicBezTo>
                <a:close/>
                <a:moveTo>
                  <a:pt x="206" y="138"/>
                </a:moveTo>
                <a:cubicBezTo>
                  <a:pt x="206" y="135"/>
                  <a:pt x="206" y="132"/>
                  <a:pt x="206" y="129"/>
                </a:cubicBezTo>
                <a:cubicBezTo>
                  <a:pt x="195" y="129"/>
                  <a:pt x="185" y="129"/>
                  <a:pt x="174" y="129"/>
                </a:cubicBezTo>
                <a:cubicBezTo>
                  <a:pt x="174" y="132"/>
                  <a:pt x="174" y="135"/>
                  <a:pt x="174" y="138"/>
                </a:cubicBezTo>
                <a:cubicBezTo>
                  <a:pt x="185" y="138"/>
                  <a:pt x="195" y="138"/>
                  <a:pt x="206" y="138"/>
                </a:cubicBezTo>
                <a:close/>
                <a:moveTo>
                  <a:pt x="206" y="184"/>
                </a:moveTo>
                <a:cubicBezTo>
                  <a:pt x="195" y="184"/>
                  <a:pt x="185" y="184"/>
                  <a:pt x="174" y="184"/>
                </a:cubicBezTo>
                <a:cubicBezTo>
                  <a:pt x="174" y="187"/>
                  <a:pt x="174" y="190"/>
                  <a:pt x="174" y="193"/>
                </a:cubicBezTo>
                <a:cubicBezTo>
                  <a:pt x="185" y="193"/>
                  <a:pt x="195" y="193"/>
                  <a:pt x="206" y="193"/>
                </a:cubicBezTo>
                <a:cubicBezTo>
                  <a:pt x="206" y="190"/>
                  <a:pt x="206" y="187"/>
                  <a:pt x="206" y="184"/>
                </a:cubicBezTo>
                <a:close/>
                <a:moveTo>
                  <a:pt x="174" y="101"/>
                </a:moveTo>
                <a:cubicBezTo>
                  <a:pt x="185" y="101"/>
                  <a:pt x="195" y="101"/>
                  <a:pt x="206" y="101"/>
                </a:cubicBezTo>
                <a:cubicBezTo>
                  <a:pt x="206" y="98"/>
                  <a:pt x="206" y="95"/>
                  <a:pt x="206" y="92"/>
                </a:cubicBezTo>
                <a:cubicBezTo>
                  <a:pt x="195" y="92"/>
                  <a:pt x="185" y="92"/>
                  <a:pt x="174" y="92"/>
                </a:cubicBezTo>
                <a:cubicBezTo>
                  <a:pt x="174" y="95"/>
                  <a:pt x="174" y="98"/>
                  <a:pt x="174" y="101"/>
                </a:cubicBezTo>
                <a:close/>
                <a:moveTo>
                  <a:pt x="206" y="166"/>
                </a:moveTo>
                <a:cubicBezTo>
                  <a:pt x="195" y="166"/>
                  <a:pt x="185" y="166"/>
                  <a:pt x="174" y="166"/>
                </a:cubicBezTo>
                <a:cubicBezTo>
                  <a:pt x="174" y="169"/>
                  <a:pt x="174" y="172"/>
                  <a:pt x="174" y="175"/>
                </a:cubicBezTo>
                <a:cubicBezTo>
                  <a:pt x="185" y="175"/>
                  <a:pt x="195" y="175"/>
                  <a:pt x="206" y="175"/>
                </a:cubicBezTo>
                <a:cubicBezTo>
                  <a:pt x="206" y="172"/>
                  <a:pt x="206" y="169"/>
                  <a:pt x="206" y="166"/>
                </a:cubicBezTo>
                <a:close/>
                <a:moveTo>
                  <a:pt x="527" y="184"/>
                </a:moveTo>
                <a:cubicBezTo>
                  <a:pt x="527" y="189"/>
                  <a:pt x="527" y="193"/>
                  <a:pt x="527" y="198"/>
                </a:cubicBezTo>
                <a:cubicBezTo>
                  <a:pt x="530" y="198"/>
                  <a:pt x="532" y="198"/>
                  <a:pt x="534" y="198"/>
                </a:cubicBezTo>
                <a:cubicBezTo>
                  <a:pt x="534" y="193"/>
                  <a:pt x="534" y="189"/>
                  <a:pt x="534" y="184"/>
                </a:cubicBezTo>
                <a:cubicBezTo>
                  <a:pt x="532" y="184"/>
                  <a:pt x="529" y="184"/>
                  <a:pt x="527" y="184"/>
                </a:cubicBezTo>
                <a:close/>
                <a:moveTo>
                  <a:pt x="558" y="184"/>
                </a:moveTo>
                <a:cubicBezTo>
                  <a:pt x="558" y="189"/>
                  <a:pt x="558" y="193"/>
                  <a:pt x="558" y="199"/>
                </a:cubicBezTo>
                <a:cubicBezTo>
                  <a:pt x="561" y="198"/>
                  <a:pt x="565" y="198"/>
                  <a:pt x="566" y="197"/>
                </a:cubicBezTo>
                <a:cubicBezTo>
                  <a:pt x="566" y="193"/>
                  <a:pt x="566" y="189"/>
                  <a:pt x="565" y="185"/>
                </a:cubicBezTo>
                <a:cubicBezTo>
                  <a:pt x="565" y="184"/>
                  <a:pt x="561" y="184"/>
                  <a:pt x="558" y="184"/>
                </a:cubicBezTo>
                <a:close/>
                <a:moveTo>
                  <a:pt x="524" y="198"/>
                </a:moveTo>
                <a:cubicBezTo>
                  <a:pt x="524" y="193"/>
                  <a:pt x="524" y="189"/>
                  <a:pt x="524" y="184"/>
                </a:cubicBezTo>
                <a:cubicBezTo>
                  <a:pt x="521" y="184"/>
                  <a:pt x="519" y="184"/>
                  <a:pt x="516" y="184"/>
                </a:cubicBezTo>
                <a:cubicBezTo>
                  <a:pt x="516" y="187"/>
                  <a:pt x="516" y="190"/>
                  <a:pt x="516" y="192"/>
                </a:cubicBezTo>
                <a:cubicBezTo>
                  <a:pt x="516" y="198"/>
                  <a:pt x="516" y="198"/>
                  <a:pt x="523" y="198"/>
                </a:cubicBezTo>
                <a:cubicBezTo>
                  <a:pt x="523" y="198"/>
                  <a:pt x="523" y="198"/>
                  <a:pt x="524" y="198"/>
                </a:cubicBezTo>
                <a:close/>
                <a:moveTo>
                  <a:pt x="579" y="184"/>
                </a:moveTo>
                <a:cubicBezTo>
                  <a:pt x="579" y="187"/>
                  <a:pt x="579" y="190"/>
                  <a:pt x="579" y="192"/>
                </a:cubicBezTo>
                <a:cubicBezTo>
                  <a:pt x="579" y="199"/>
                  <a:pt x="579" y="199"/>
                  <a:pt x="585" y="198"/>
                </a:cubicBezTo>
                <a:cubicBezTo>
                  <a:pt x="585" y="198"/>
                  <a:pt x="586" y="198"/>
                  <a:pt x="586" y="198"/>
                </a:cubicBezTo>
                <a:cubicBezTo>
                  <a:pt x="586" y="193"/>
                  <a:pt x="586" y="189"/>
                  <a:pt x="586" y="184"/>
                </a:cubicBezTo>
                <a:cubicBezTo>
                  <a:pt x="584" y="184"/>
                  <a:pt x="582" y="184"/>
                  <a:pt x="579" y="184"/>
                </a:cubicBezTo>
                <a:close/>
                <a:moveTo>
                  <a:pt x="555" y="183"/>
                </a:moveTo>
                <a:cubicBezTo>
                  <a:pt x="552" y="184"/>
                  <a:pt x="548" y="184"/>
                  <a:pt x="548" y="185"/>
                </a:cubicBezTo>
                <a:cubicBezTo>
                  <a:pt x="547" y="189"/>
                  <a:pt x="547" y="193"/>
                  <a:pt x="548" y="197"/>
                </a:cubicBezTo>
                <a:cubicBezTo>
                  <a:pt x="548" y="198"/>
                  <a:pt x="553" y="198"/>
                  <a:pt x="555" y="198"/>
                </a:cubicBezTo>
                <a:cubicBezTo>
                  <a:pt x="555" y="193"/>
                  <a:pt x="555" y="189"/>
                  <a:pt x="555" y="183"/>
                </a:cubicBezTo>
                <a:close/>
                <a:moveTo>
                  <a:pt x="558" y="167"/>
                </a:moveTo>
                <a:cubicBezTo>
                  <a:pt x="558" y="172"/>
                  <a:pt x="558" y="176"/>
                  <a:pt x="558" y="181"/>
                </a:cubicBezTo>
                <a:cubicBezTo>
                  <a:pt x="561" y="181"/>
                  <a:pt x="563" y="181"/>
                  <a:pt x="566" y="181"/>
                </a:cubicBezTo>
                <a:cubicBezTo>
                  <a:pt x="566" y="176"/>
                  <a:pt x="566" y="172"/>
                  <a:pt x="566" y="167"/>
                </a:cubicBezTo>
                <a:cubicBezTo>
                  <a:pt x="563" y="167"/>
                  <a:pt x="561" y="167"/>
                  <a:pt x="558" y="167"/>
                </a:cubicBezTo>
                <a:close/>
                <a:moveTo>
                  <a:pt x="527" y="167"/>
                </a:moveTo>
                <a:cubicBezTo>
                  <a:pt x="527" y="172"/>
                  <a:pt x="527" y="176"/>
                  <a:pt x="527" y="181"/>
                </a:cubicBezTo>
                <a:cubicBezTo>
                  <a:pt x="530" y="181"/>
                  <a:pt x="532" y="181"/>
                  <a:pt x="534" y="181"/>
                </a:cubicBezTo>
                <a:cubicBezTo>
                  <a:pt x="534" y="176"/>
                  <a:pt x="534" y="172"/>
                  <a:pt x="534" y="167"/>
                </a:cubicBezTo>
                <a:cubicBezTo>
                  <a:pt x="532" y="167"/>
                  <a:pt x="530" y="167"/>
                  <a:pt x="527" y="167"/>
                </a:cubicBezTo>
                <a:close/>
                <a:moveTo>
                  <a:pt x="527" y="150"/>
                </a:moveTo>
                <a:cubicBezTo>
                  <a:pt x="527" y="155"/>
                  <a:pt x="527" y="159"/>
                  <a:pt x="527" y="164"/>
                </a:cubicBezTo>
                <a:cubicBezTo>
                  <a:pt x="530" y="164"/>
                  <a:pt x="532" y="164"/>
                  <a:pt x="535" y="164"/>
                </a:cubicBezTo>
                <a:cubicBezTo>
                  <a:pt x="535" y="159"/>
                  <a:pt x="535" y="155"/>
                  <a:pt x="535" y="150"/>
                </a:cubicBezTo>
                <a:cubicBezTo>
                  <a:pt x="532" y="150"/>
                  <a:pt x="530" y="150"/>
                  <a:pt x="527" y="150"/>
                </a:cubicBezTo>
                <a:close/>
                <a:moveTo>
                  <a:pt x="555" y="164"/>
                </a:moveTo>
                <a:cubicBezTo>
                  <a:pt x="555" y="159"/>
                  <a:pt x="555" y="155"/>
                  <a:pt x="555" y="150"/>
                </a:cubicBezTo>
                <a:cubicBezTo>
                  <a:pt x="553" y="150"/>
                  <a:pt x="550" y="150"/>
                  <a:pt x="548" y="150"/>
                </a:cubicBezTo>
                <a:cubicBezTo>
                  <a:pt x="548" y="155"/>
                  <a:pt x="548" y="159"/>
                  <a:pt x="548" y="164"/>
                </a:cubicBezTo>
                <a:cubicBezTo>
                  <a:pt x="550" y="164"/>
                  <a:pt x="553" y="164"/>
                  <a:pt x="555" y="164"/>
                </a:cubicBezTo>
                <a:close/>
                <a:moveTo>
                  <a:pt x="586" y="150"/>
                </a:moveTo>
                <a:cubicBezTo>
                  <a:pt x="584" y="150"/>
                  <a:pt x="581" y="150"/>
                  <a:pt x="579" y="150"/>
                </a:cubicBezTo>
                <a:cubicBezTo>
                  <a:pt x="579" y="155"/>
                  <a:pt x="579" y="159"/>
                  <a:pt x="579" y="164"/>
                </a:cubicBezTo>
                <a:cubicBezTo>
                  <a:pt x="582" y="164"/>
                  <a:pt x="584" y="164"/>
                  <a:pt x="586" y="164"/>
                </a:cubicBezTo>
                <a:cubicBezTo>
                  <a:pt x="586" y="159"/>
                  <a:pt x="586" y="155"/>
                  <a:pt x="586" y="150"/>
                </a:cubicBezTo>
                <a:close/>
                <a:moveTo>
                  <a:pt x="566" y="164"/>
                </a:moveTo>
                <a:cubicBezTo>
                  <a:pt x="566" y="159"/>
                  <a:pt x="566" y="155"/>
                  <a:pt x="566" y="150"/>
                </a:cubicBezTo>
                <a:cubicBezTo>
                  <a:pt x="563" y="150"/>
                  <a:pt x="561" y="150"/>
                  <a:pt x="558" y="150"/>
                </a:cubicBezTo>
                <a:cubicBezTo>
                  <a:pt x="558" y="155"/>
                  <a:pt x="558" y="159"/>
                  <a:pt x="558" y="164"/>
                </a:cubicBezTo>
                <a:cubicBezTo>
                  <a:pt x="561" y="164"/>
                  <a:pt x="563" y="164"/>
                  <a:pt x="566" y="164"/>
                </a:cubicBezTo>
                <a:close/>
                <a:moveTo>
                  <a:pt x="517" y="167"/>
                </a:moveTo>
                <a:cubicBezTo>
                  <a:pt x="517" y="172"/>
                  <a:pt x="517" y="176"/>
                  <a:pt x="517" y="181"/>
                </a:cubicBezTo>
                <a:cubicBezTo>
                  <a:pt x="519" y="181"/>
                  <a:pt x="522" y="181"/>
                  <a:pt x="524" y="181"/>
                </a:cubicBezTo>
                <a:cubicBezTo>
                  <a:pt x="524" y="176"/>
                  <a:pt x="524" y="172"/>
                  <a:pt x="524" y="167"/>
                </a:cubicBezTo>
                <a:cubicBezTo>
                  <a:pt x="522" y="167"/>
                  <a:pt x="519" y="167"/>
                  <a:pt x="517" y="167"/>
                </a:cubicBezTo>
                <a:close/>
                <a:moveTo>
                  <a:pt x="586" y="181"/>
                </a:moveTo>
                <a:cubicBezTo>
                  <a:pt x="586" y="176"/>
                  <a:pt x="586" y="172"/>
                  <a:pt x="586" y="167"/>
                </a:cubicBezTo>
                <a:cubicBezTo>
                  <a:pt x="584" y="167"/>
                  <a:pt x="581" y="167"/>
                  <a:pt x="579" y="167"/>
                </a:cubicBezTo>
                <a:cubicBezTo>
                  <a:pt x="579" y="172"/>
                  <a:pt x="579" y="177"/>
                  <a:pt x="579" y="181"/>
                </a:cubicBezTo>
                <a:cubicBezTo>
                  <a:pt x="582" y="181"/>
                  <a:pt x="584" y="181"/>
                  <a:pt x="586" y="181"/>
                </a:cubicBezTo>
                <a:close/>
                <a:moveTo>
                  <a:pt x="548" y="167"/>
                </a:moveTo>
                <a:cubicBezTo>
                  <a:pt x="548" y="172"/>
                  <a:pt x="548" y="176"/>
                  <a:pt x="548" y="181"/>
                </a:cubicBezTo>
                <a:cubicBezTo>
                  <a:pt x="551" y="181"/>
                  <a:pt x="553" y="181"/>
                  <a:pt x="555" y="181"/>
                </a:cubicBezTo>
                <a:cubicBezTo>
                  <a:pt x="555" y="176"/>
                  <a:pt x="555" y="172"/>
                  <a:pt x="555" y="167"/>
                </a:cubicBezTo>
                <a:cubicBezTo>
                  <a:pt x="553" y="167"/>
                  <a:pt x="550" y="167"/>
                  <a:pt x="548" y="167"/>
                </a:cubicBezTo>
                <a:close/>
                <a:moveTo>
                  <a:pt x="517" y="164"/>
                </a:moveTo>
                <a:cubicBezTo>
                  <a:pt x="519" y="164"/>
                  <a:pt x="522" y="164"/>
                  <a:pt x="524" y="164"/>
                </a:cubicBezTo>
                <a:cubicBezTo>
                  <a:pt x="524" y="159"/>
                  <a:pt x="524" y="155"/>
                  <a:pt x="524" y="150"/>
                </a:cubicBezTo>
                <a:cubicBezTo>
                  <a:pt x="521" y="150"/>
                  <a:pt x="519" y="150"/>
                  <a:pt x="517" y="150"/>
                </a:cubicBezTo>
                <a:cubicBezTo>
                  <a:pt x="517" y="155"/>
                  <a:pt x="517" y="159"/>
                  <a:pt x="517" y="164"/>
                </a:cubicBezTo>
                <a:close/>
                <a:moveTo>
                  <a:pt x="506" y="184"/>
                </a:moveTo>
                <a:cubicBezTo>
                  <a:pt x="506" y="187"/>
                  <a:pt x="506" y="189"/>
                  <a:pt x="506" y="192"/>
                </a:cubicBezTo>
                <a:cubicBezTo>
                  <a:pt x="506" y="199"/>
                  <a:pt x="506" y="199"/>
                  <a:pt x="513" y="198"/>
                </a:cubicBezTo>
                <a:cubicBezTo>
                  <a:pt x="513" y="198"/>
                  <a:pt x="513" y="198"/>
                  <a:pt x="514" y="198"/>
                </a:cubicBezTo>
                <a:cubicBezTo>
                  <a:pt x="514" y="193"/>
                  <a:pt x="514" y="189"/>
                  <a:pt x="514" y="184"/>
                </a:cubicBezTo>
                <a:cubicBezTo>
                  <a:pt x="511" y="184"/>
                  <a:pt x="509" y="184"/>
                  <a:pt x="506" y="184"/>
                </a:cubicBezTo>
                <a:close/>
                <a:moveTo>
                  <a:pt x="576" y="184"/>
                </a:moveTo>
                <a:cubicBezTo>
                  <a:pt x="573" y="184"/>
                  <a:pt x="571" y="184"/>
                  <a:pt x="569" y="184"/>
                </a:cubicBezTo>
                <a:cubicBezTo>
                  <a:pt x="569" y="189"/>
                  <a:pt x="569" y="193"/>
                  <a:pt x="569" y="198"/>
                </a:cubicBezTo>
                <a:cubicBezTo>
                  <a:pt x="571" y="198"/>
                  <a:pt x="574" y="198"/>
                  <a:pt x="576" y="198"/>
                </a:cubicBezTo>
                <a:cubicBezTo>
                  <a:pt x="576" y="193"/>
                  <a:pt x="576" y="189"/>
                  <a:pt x="576" y="184"/>
                </a:cubicBezTo>
                <a:close/>
                <a:moveTo>
                  <a:pt x="538" y="198"/>
                </a:moveTo>
                <a:cubicBezTo>
                  <a:pt x="540" y="198"/>
                  <a:pt x="542" y="198"/>
                  <a:pt x="545" y="198"/>
                </a:cubicBezTo>
                <a:cubicBezTo>
                  <a:pt x="545" y="193"/>
                  <a:pt x="545" y="189"/>
                  <a:pt x="545" y="184"/>
                </a:cubicBezTo>
                <a:cubicBezTo>
                  <a:pt x="542" y="184"/>
                  <a:pt x="540" y="184"/>
                  <a:pt x="538" y="184"/>
                </a:cubicBezTo>
                <a:cubicBezTo>
                  <a:pt x="538" y="189"/>
                  <a:pt x="538" y="193"/>
                  <a:pt x="538" y="198"/>
                </a:cubicBezTo>
                <a:close/>
                <a:moveTo>
                  <a:pt x="545" y="150"/>
                </a:moveTo>
                <a:cubicBezTo>
                  <a:pt x="542" y="150"/>
                  <a:pt x="540" y="150"/>
                  <a:pt x="537" y="150"/>
                </a:cubicBezTo>
                <a:cubicBezTo>
                  <a:pt x="537" y="155"/>
                  <a:pt x="537" y="159"/>
                  <a:pt x="537" y="164"/>
                </a:cubicBezTo>
                <a:cubicBezTo>
                  <a:pt x="540" y="164"/>
                  <a:pt x="542" y="164"/>
                  <a:pt x="545" y="164"/>
                </a:cubicBezTo>
                <a:cubicBezTo>
                  <a:pt x="545" y="159"/>
                  <a:pt x="545" y="155"/>
                  <a:pt x="545" y="150"/>
                </a:cubicBezTo>
                <a:close/>
                <a:moveTo>
                  <a:pt x="514" y="164"/>
                </a:moveTo>
                <a:cubicBezTo>
                  <a:pt x="514" y="159"/>
                  <a:pt x="514" y="155"/>
                  <a:pt x="514" y="150"/>
                </a:cubicBezTo>
                <a:cubicBezTo>
                  <a:pt x="511" y="150"/>
                  <a:pt x="509" y="150"/>
                  <a:pt x="506" y="150"/>
                </a:cubicBezTo>
                <a:cubicBezTo>
                  <a:pt x="506" y="155"/>
                  <a:pt x="506" y="159"/>
                  <a:pt x="506" y="164"/>
                </a:cubicBezTo>
                <a:cubicBezTo>
                  <a:pt x="509" y="164"/>
                  <a:pt x="511" y="164"/>
                  <a:pt x="514" y="164"/>
                </a:cubicBezTo>
                <a:close/>
                <a:moveTo>
                  <a:pt x="514" y="167"/>
                </a:moveTo>
                <a:cubicBezTo>
                  <a:pt x="511" y="167"/>
                  <a:pt x="509" y="167"/>
                  <a:pt x="506" y="167"/>
                </a:cubicBezTo>
                <a:cubicBezTo>
                  <a:pt x="506" y="172"/>
                  <a:pt x="506" y="176"/>
                  <a:pt x="506" y="181"/>
                </a:cubicBezTo>
                <a:cubicBezTo>
                  <a:pt x="509" y="181"/>
                  <a:pt x="511" y="181"/>
                  <a:pt x="514" y="181"/>
                </a:cubicBezTo>
                <a:cubicBezTo>
                  <a:pt x="514" y="176"/>
                  <a:pt x="514" y="172"/>
                  <a:pt x="514" y="167"/>
                </a:cubicBezTo>
                <a:close/>
                <a:moveTo>
                  <a:pt x="545" y="181"/>
                </a:moveTo>
                <a:cubicBezTo>
                  <a:pt x="545" y="176"/>
                  <a:pt x="545" y="172"/>
                  <a:pt x="545" y="167"/>
                </a:cubicBezTo>
                <a:cubicBezTo>
                  <a:pt x="542" y="167"/>
                  <a:pt x="540" y="167"/>
                  <a:pt x="538" y="167"/>
                </a:cubicBezTo>
                <a:cubicBezTo>
                  <a:pt x="538" y="172"/>
                  <a:pt x="538" y="176"/>
                  <a:pt x="538" y="181"/>
                </a:cubicBezTo>
                <a:cubicBezTo>
                  <a:pt x="540" y="181"/>
                  <a:pt x="542" y="181"/>
                  <a:pt x="545" y="181"/>
                </a:cubicBezTo>
                <a:close/>
                <a:moveTo>
                  <a:pt x="569" y="181"/>
                </a:moveTo>
                <a:cubicBezTo>
                  <a:pt x="571" y="181"/>
                  <a:pt x="574" y="181"/>
                  <a:pt x="576" y="181"/>
                </a:cubicBezTo>
                <a:cubicBezTo>
                  <a:pt x="576" y="176"/>
                  <a:pt x="576" y="172"/>
                  <a:pt x="576" y="167"/>
                </a:cubicBezTo>
                <a:cubicBezTo>
                  <a:pt x="573" y="167"/>
                  <a:pt x="571" y="167"/>
                  <a:pt x="569" y="167"/>
                </a:cubicBezTo>
                <a:cubicBezTo>
                  <a:pt x="569" y="172"/>
                  <a:pt x="569" y="176"/>
                  <a:pt x="569" y="181"/>
                </a:cubicBezTo>
                <a:close/>
                <a:moveTo>
                  <a:pt x="569" y="164"/>
                </a:moveTo>
                <a:cubicBezTo>
                  <a:pt x="571" y="164"/>
                  <a:pt x="574" y="164"/>
                  <a:pt x="576" y="164"/>
                </a:cubicBezTo>
                <a:cubicBezTo>
                  <a:pt x="576" y="159"/>
                  <a:pt x="576" y="155"/>
                  <a:pt x="576" y="150"/>
                </a:cubicBezTo>
                <a:cubicBezTo>
                  <a:pt x="573" y="150"/>
                  <a:pt x="571" y="150"/>
                  <a:pt x="569" y="150"/>
                </a:cubicBezTo>
                <a:cubicBezTo>
                  <a:pt x="569" y="155"/>
                  <a:pt x="569" y="159"/>
                  <a:pt x="569" y="164"/>
                </a:cubicBezTo>
                <a:close/>
                <a:moveTo>
                  <a:pt x="517" y="64"/>
                </a:moveTo>
                <a:cubicBezTo>
                  <a:pt x="512" y="64"/>
                  <a:pt x="506" y="64"/>
                  <a:pt x="501" y="64"/>
                </a:cubicBezTo>
                <a:cubicBezTo>
                  <a:pt x="500" y="66"/>
                  <a:pt x="500" y="68"/>
                  <a:pt x="503" y="68"/>
                </a:cubicBezTo>
                <a:cubicBezTo>
                  <a:pt x="507" y="68"/>
                  <a:pt x="511" y="68"/>
                  <a:pt x="515" y="68"/>
                </a:cubicBezTo>
                <a:cubicBezTo>
                  <a:pt x="518" y="68"/>
                  <a:pt x="518" y="67"/>
                  <a:pt x="517" y="64"/>
                </a:cubicBezTo>
                <a:close/>
                <a:moveTo>
                  <a:pt x="501" y="134"/>
                </a:moveTo>
                <a:cubicBezTo>
                  <a:pt x="506" y="134"/>
                  <a:pt x="512" y="134"/>
                  <a:pt x="517" y="134"/>
                </a:cubicBezTo>
                <a:cubicBezTo>
                  <a:pt x="517" y="133"/>
                  <a:pt x="517" y="131"/>
                  <a:pt x="517" y="130"/>
                </a:cubicBezTo>
                <a:cubicBezTo>
                  <a:pt x="511" y="130"/>
                  <a:pt x="506" y="130"/>
                  <a:pt x="501" y="130"/>
                </a:cubicBezTo>
                <a:cubicBezTo>
                  <a:pt x="501" y="132"/>
                  <a:pt x="501" y="133"/>
                  <a:pt x="501" y="134"/>
                </a:cubicBezTo>
                <a:close/>
                <a:moveTo>
                  <a:pt x="517" y="115"/>
                </a:moveTo>
                <a:cubicBezTo>
                  <a:pt x="512" y="115"/>
                  <a:pt x="506" y="115"/>
                  <a:pt x="501" y="115"/>
                </a:cubicBezTo>
                <a:cubicBezTo>
                  <a:pt x="500" y="118"/>
                  <a:pt x="500" y="120"/>
                  <a:pt x="503" y="119"/>
                </a:cubicBezTo>
                <a:cubicBezTo>
                  <a:pt x="507" y="119"/>
                  <a:pt x="511" y="119"/>
                  <a:pt x="514" y="119"/>
                </a:cubicBezTo>
                <a:cubicBezTo>
                  <a:pt x="518" y="120"/>
                  <a:pt x="518" y="118"/>
                  <a:pt x="517" y="115"/>
                </a:cubicBezTo>
                <a:close/>
                <a:moveTo>
                  <a:pt x="517" y="79"/>
                </a:moveTo>
                <a:cubicBezTo>
                  <a:pt x="512" y="79"/>
                  <a:pt x="506" y="79"/>
                  <a:pt x="501" y="79"/>
                </a:cubicBezTo>
                <a:cubicBezTo>
                  <a:pt x="500" y="82"/>
                  <a:pt x="501" y="83"/>
                  <a:pt x="504" y="83"/>
                </a:cubicBezTo>
                <a:cubicBezTo>
                  <a:pt x="508" y="82"/>
                  <a:pt x="512" y="83"/>
                  <a:pt x="516" y="83"/>
                </a:cubicBezTo>
                <a:cubicBezTo>
                  <a:pt x="517" y="83"/>
                  <a:pt x="517" y="82"/>
                  <a:pt x="517" y="82"/>
                </a:cubicBezTo>
                <a:cubicBezTo>
                  <a:pt x="517" y="81"/>
                  <a:pt x="517" y="80"/>
                  <a:pt x="517" y="79"/>
                </a:cubicBezTo>
                <a:close/>
                <a:moveTo>
                  <a:pt x="501" y="101"/>
                </a:moveTo>
                <a:cubicBezTo>
                  <a:pt x="500" y="104"/>
                  <a:pt x="501" y="105"/>
                  <a:pt x="504" y="105"/>
                </a:cubicBezTo>
                <a:cubicBezTo>
                  <a:pt x="507" y="105"/>
                  <a:pt x="511" y="105"/>
                  <a:pt x="515" y="105"/>
                </a:cubicBezTo>
                <a:cubicBezTo>
                  <a:pt x="518" y="105"/>
                  <a:pt x="518" y="103"/>
                  <a:pt x="517" y="101"/>
                </a:cubicBezTo>
                <a:cubicBezTo>
                  <a:pt x="512" y="101"/>
                  <a:pt x="506" y="101"/>
                  <a:pt x="501" y="101"/>
                </a:cubicBezTo>
                <a:close/>
                <a:moveTo>
                  <a:pt x="45" y="186"/>
                </a:moveTo>
                <a:cubicBezTo>
                  <a:pt x="41" y="186"/>
                  <a:pt x="37" y="186"/>
                  <a:pt x="34" y="186"/>
                </a:cubicBezTo>
                <a:cubicBezTo>
                  <a:pt x="33" y="186"/>
                  <a:pt x="32" y="187"/>
                  <a:pt x="32" y="188"/>
                </a:cubicBezTo>
                <a:cubicBezTo>
                  <a:pt x="32" y="189"/>
                  <a:pt x="33" y="190"/>
                  <a:pt x="34" y="191"/>
                </a:cubicBezTo>
                <a:cubicBezTo>
                  <a:pt x="37" y="191"/>
                  <a:pt x="41" y="190"/>
                  <a:pt x="44" y="190"/>
                </a:cubicBezTo>
                <a:cubicBezTo>
                  <a:pt x="44" y="190"/>
                  <a:pt x="45" y="190"/>
                  <a:pt x="45" y="190"/>
                </a:cubicBezTo>
                <a:cubicBezTo>
                  <a:pt x="45" y="189"/>
                  <a:pt x="45" y="188"/>
                  <a:pt x="45" y="186"/>
                </a:cubicBezTo>
                <a:close/>
                <a:moveTo>
                  <a:pt x="159" y="124"/>
                </a:moveTo>
                <a:cubicBezTo>
                  <a:pt x="155" y="124"/>
                  <a:pt x="150" y="124"/>
                  <a:pt x="146" y="124"/>
                </a:cubicBezTo>
                <a:cubicBezTo>
                  <a:pt x="146" y="125"/>
                  <a:pt x="146" y="125"/>
                  <a:pt x="145" y="125"/>
                </a:cubicBezTo>
                <a:cubicBezTo>
                  <a:pt x="146" y="126"/>
                  <a:pt x="147" y="128"/>
                  <a:pt x="148" y="128"/>
                </a:cubicBezTo>
                <a:cubicBezTo>
                  <a:pt x="152" y="129"/>
                  <a:pt x="155" y="128"/>
                  <a:pt x="159" y="128"/>
                </a:cubicBezTo>
                <a:cubicBezTo>
                  <a:pt x="159" y="127"/>
                  <a:pt x="159" y="126"/>
                  <a:pt x="159" y="124"/>
                </a:cubicBezTo>
                <a:close/>
                <a:moveTo>
                  <a:pt x="143" y="124"/>
                </a:moveTo>
                <a:cubicBezTo>
                  <a:pt x="138" y="124"/>
                  <a:pt x="134" y="124"/>
                  <a:pt x="130" y="124"/>
                </a:cubicBezTo>
                <a:cubicBezTo>
                  <a:pt x="130" y="126"/>
                  <a:pt x="130" y="127"/>
                  <a:pt x="130" y="128"/>
                </a:cubicBezTo>
                <a:cubicBezTo>
                  <a:pt x="135" y="128"/>
                  <a:pt x="139" y="128"/>
                  <a:pt x="143" y="128"/>
                </a:cubicBezTo>
                <a:cubicBezTo>
                  <a:pt x="143" y="127"/>
                  <a:pt x="143" y="126"/>
                  <a:pt x="143" y="124"/>
                </a:cubicBezTo>
                <a:close/>
                <a:moveTo>
                  <a:pt x="70" y="190"/>
                </a:moveTo>
                <a:cubicBezTo>
                  <a:pt x="74" y="190"/>
                  <a:pt x="78" y="190"/>
                  <a:pt x="81" y="190"/>
                </a:cubicBezTo>
                <a:cubicBezTo>
                  <a:pt x="81" y="189"/>
                  <a:pt x="81" y="188"/>
                  <a:pt x="81" y="186"/>
                </a:cubicBezTo>
                <a:cubicBezTo>
                  <a:pt x="78" y="186"/>
                  <a:pt x="74" y="186"/>
                  <a:pt x="70" y="186"/>
                </a:cubicBezTo>
                <a:cubicBezTo>
                  <a:pt x="70" y="188"/>
                  <a:pt x="70" y="189"/>
                  <a:pt x="70" y="190"/>
                </a:cubicBezTo>
                <a:close/>
                <a:moveTo>
                  <a:pt x="45" y="182"/>
                </a:moveTo>
                <a:cubicBezTo>
                  <a:pt x="45" y="182"/>
                  <a:pt x="45" y="182"/>
                  <a:pt x="45" y="181"/>
                </a:cubicBezTo>
                <a:cubicBezTo>
                  <a:pt x="45" y="180"/>
                  <a:pt x="44" y="178"/>
                  <a:pt x="43" y="178"/>
                </a:cubicBezTo>
                <a:cubicBezTo>
                  <a:pt x="40" y="178"/>
                  <a:pt x="37" y="178"/>
                  <a:pt x="34" y="178"/>
                </a:cubicBezTo>
                <a:cubicBezTo>
                  <a:pt x="33" y="178"/>
                  <a:pt x="32" y="179"/>
                  <a:pt x="32" y="180"/>
                </a:cubicBezTo>
                <a:cubicBezTo>
                  <a:pt x="32" y="181"/>
                  <a:pt x="33" y="182"/>
                  <a:pt x="34" y="182"/>
                </a:cubicBezTo>
                <a:cubicBezTo>
                  <a:pt x="37" y="182"/>
                  <a:pt x="41" y="182"/>
                  <a:pt x="45" y="182"/>
                </a:cubicBezTo>
                <a:close/>
                <a:moveTo>
                  <a:pt x="32" y="170"/>
                </a:moveTo>
                <a:cubicBezTo>
                  <a:pt x="32" y="171"/>
                  <a:pt x="32" y="172"/>
                  <a:pt x="32" y="174"/>
                </a:cubicBezTo>
                <a:cubicBezTo>
                  <a:pt x="35" y="174"/>
                  <a:pt x="39" y="174"/>
                  <a:pt x="42" y="174"/>
                </a:cubicBezTo>
                <a:cubicBezTo>
                  <a:pt x="45" y="174"/>
                  <a:pt x="45" y="173"/>
                  <a:pt x="45" y="170"/>
                </a:cubicBezTo>
                <a:cubicBezTo>
                  <a:pt x="41" y="170"/>
                  <a:pt x="36" y="170"/>
                  <a:pt x="32" y="170"/>
                </a:cubicBezTo>
                <a:close/>
                <a:moveTo>
                  <a:pt x="159" y="180"/>
                </a:moveTo>
                <a:cubicBezTo>
                  <a:pt x="160" y="177"/>
                  <a:pt x="159" y="176"/>
                  <a:pt x="156" y="176"/>
                </a:cubicBezTo>
                <a:cubicBezTo>
                  <a:pt x="153" y="176"/>
                  <a:pt x="149" y="176"/>
                  <a:pt x="146" y="176"/>
                </a:cubicBezTo>
                <a:cubicBezTo>
                  <a:pt x="146" y="178"/>
                  <a:pt x="146" y="179"/>
                  <a:pt x="146" y="180"/>
                </a:cubicBezTo>
                <a:cubicBezTo>
                  <a:pt x="151" y="180"/>
                  <a:pt x="155" y="180"/>
                  <a:pt x="159" y="180"/>
                </a:cubicBezTo>
                <a:close/>
                <a:moveTo>
                  <a:pt x="45" y="162"/>
                </a:moveTo>
                <a:cubicBezTo>
                  <a:pt x="40" y="162"/>
                  <a:pt x="36" y="162"/>
                  <a:pt x="32" y="162"/>
                </a:cubicBezTo>
                <a:cubicBezTo>
                  <a:pt x="31" y="164"/>
                  <a:pt x="32" y="166"/>
                  <a:pt x="35" y="166"/>
                </a:cubicBezTo>
                <a:cubicBezTo>
                  <a:pt x="38" y="165"/>
                  <a:pt x="41" y="166"/>
                  <a:pt x="44" y="166"/>
                </a:cubicBezTo>
                <a:cubicBezTo>
                  <a:pt x="44" y="166"/>
                  <a:pt x="44" y="165"/>
                  <a:pt x="45" y="165"/>
                </a:cubicBezTo>
                <a:cubicBezTo>
                  <a:pt x="45" y="164"/>
                  <a:pt x="45" y="163"/>
                  <a:pt x="45" y="162"/>
                </a:cubicBezTo>
                <a:close/>
                <a:moveTo>
                  <a:pt x="159" y="159"/>
                </a:moveTo>
                <a:cubicBezTo>
                  <a:pt x="160" y="156"/>
                  <a:pt x="159" y="155"/>
                  <a:pt x="156" y="155"/>
                </a:cubicBezTo>
                <a:cubicBezTo>
                  <a:pt x="154" y="155"/>
                  <a:pt x="152" y="155"/>
                  <a:pt x="149" y="155"/>
                </a:cubicBezTo>
                <a:cubicBezTo>
                  <a:pt x="146" y="155"/>
                  <a:pt x="145" y="156"/>
                  <a:pt x="146" y="159"/>
                </a:cubicBezTo>
                <a:cubicBezTo>
                  <a:pt x="151" y="159"/>
                  <a:pt x="155" y="159"/>
                  <a:pt x="159" y="159"/>
                </a:cubicBezTo>
                <a:close/>
                <a:moveTo>
                  <a:pt x="143" y="134"/>
                </a:moveTo>
                <a:cubicBezTo>
                  <a:pt x="139" y="134"/>
                  <a:pt x="136" y="134"/>
                  <a:pt x="133" y="134"/>
                </a:cubicBezTo>
                <a:cubicBezTo>
                  <a:pt x="129" y="134"/>
                  <a:pt x="129" y="136"/>
                  <a:pt x="130" y="139"/>
                </a:cubicBezTo>
                <a:cubicBezTo>
                  <a:pt x="134" y="139"/>
                  <a:pt x="139" y="139"/>
                  <a:pt x="143" y="139"/>
                </a:cubicBezTo>
                <a:cubicBezTo>
                  <a:pt x="143" y="137"/>
                  <a:pt x="143" y="136"/>
                  <a:pt x="143" y="134"/>
                </a:cubicBezTo>
                <a:close/>
                <a:moveTo>
                  <a:pt x="143" y="186"/>
                </a:moveTo>
                <a:cubicBezTo>
                  <a:pt x="138" y="186"/>
                  <a:pt x="134" y="186"/>
                  <a:pt x="130" y="186"/>
                </a:cubicBezTo>
                <a:cubicBezTo>
                  <a:pt x="130" y="188"/>
                  <a:pt x="130" y="189"/>
                  <a:pt x="130" y="190"/>
                </a:cubicBezTo>
                <a:cubicBezTo>
                  <a:pt x="134" y="190"/>
                  <a:pt x="139" y="190"/>
                  <a:pt x="143" y="190"/>
                </a:cubicBezTo>
                <a:cubicBezTo>
                  <a:pt x="143" y="189"/>
                  <a:pt x="143" y="188"/>
                  <a:pt x="143" y="186"/>
                </a:cubicBezTo>
                <a:close/>
                <a:moveTo>
                  <a:pt x="143" y="176"/>
                </a:moveTo>
                <a:cubicBezTo>
                  <a:pt x="138" y="176"/>
                  <a:pt x="134" y="176"/>
                  <a:pt x="130" y="176"/>
                </a:cubicBezTo>
                <a:cubicBezTo>
                  <a:pt x="130" y="178"/>
                  <a:pt x="130" y="179"/>
                  <a:pt x="130" y="180"/>
                </a:cubicBezTo>
                <a:cubicBezTo>
                  <a:pt x="134" y="180"/>
                  <a:pt x="139" y="180"/>
                  <a:pt x="143" y="180"/>
                </a:cubicBezTo>
                <a:cubicBezTo>
                  <a:pt x="143" y="179"/>
                  <a:pt x="143" y="178"/>
                  <a:pt x="143" y="176"/>
                </a:cubicBezTo>
                <a:close/>
                <a:moveTo>
                  <a:pt x="159" y="104"/>
                </a:moveTo>
                <a:cubicBezTo>
                  <a:pt x="154" y="104"/>
                  <a:pt x="150" y="104"/>
                  <a:pt x="146" y="104"/>
                </a:cubicBezTo>
                <a:cubicBezTo>
                  <a:pt x="146" y="105"/>
                  <a:pt x="146" y="106"/>
                  <a:pt x="146" y="107"/>
                </a:cubicBezTo>
                <a:cubicBezTo>
                  <a:pt x="151" y="107"/>
                  <a:pt x="155" y="107"/>
                  <a:pt x="159" y="107"/>
                </a:cubicBezTo>
                <a:cubicBezTo>
                  <a:pt x="159" y="106"/>
                  <a:pt x="159" y="105"/>
                  <a:pt x="159" y="104"/>
                </a:cubicBezTo>
                <a:close/>
                <a:moveTo>
                  <a:pt x="130" y="93"/>
                </a:moveTo>
                <a:cubicBezTo>
                  <a:pt x="129" y="96"/>
                  <a:pt x="130" y="98"/>
                  <a:pt x="133" y="97"/>
                </a:cubicBezTo>
                <a:cubicBezTo>
                  <a:pt x="135" y="97"/>
                  <a:pt x="137" y="97"/>
                  <a:pt x="140" y="97"/>
                </a:cubicBezTo>
                <a:cubicBezTo>
                  <a:pt x="143" y="98"/>
                  <a:pt x="144" y="96"/>
                  <a:pt x="143" y="93"/>
                </a:cubicBezTo>
                <a:cubicBezTo>
                  <a:pt x="138" y="93"/>
                  <a:pt x="134" y="93"/>
                  <a:pt x="130" y="93"/>
                </a:cubicBezTo>
                <a:close/>
                <a:moveTo>
                  <a:pt x="159" y="93"/>
                </a:moveTo>
                <a:cubicBezTo>
                  <a:pt x="155" y="93"/>
                  <a:pt x="150" y="93"/>
                  <a:pt x="146" y="93"/>
                </a:cubicBezTo>
                <a:cubicBezTo>
                  <a:pt x="145" y="96"/>
                  <a:pt x="146" y="98"/>
                  <a:pt x="149" y="97"/>
                </a:cubicBezTo>
                <a:cubicBezTo>
                  <a:pt x="152" y="97"/>
                  <a:pt x="154" y="97"/>
                  <a:pt x="156" y="97"/>
                </a:cubicBezTo>
                <a:cubicBezTo>
                  <a:pt x="159" y="98"/>
                  <a:pt x="160" y="96"/>
                  <a:pt x="159" y="93"/>
                </a:cubicBezTo>
                <a:close/>
                <a:moveTo>
                  <a:pt x="159" y="135"/>
                </a:moveTo>
                <a:cubicBezTo>
                  <a:pt x="155" y="135"/>
                  <a:pt x="150" y="135"/>
                  <a:pt x="146" y="135"/>
                </a:cubicBezTo>
                <a:cubicBezTo>
                  <a:pt x="146" y="139"/>
                  <a:pt x="146" y="139"/>
                  <a:pt x="149" y="139"/>
                </a:cubicBezTo>
                <a:cubicBezTo>
                  <a:pt x="152" y="139"/>
                  <a:pt x="156" y="139"/>
                  <a:pt x="159" y="139"/>
                </a:cubicBezTo>
                <a:cubicBezTo>
                  <a:pt x="159" y="137"/>
                  <a:pt x="159" y="136"/>
                  <a:pt x="159" y="135"/>
                </a:cubicBezTo>
                <a:close/>
                <a:moveTo>
                  <a:pt x="159" y="186"/>
                </a:moveTo>
                <a:cubicBezTo>
                  <a:pt x="156" y="186"/>
                  <a:pt x="152" y="186"/>
                  <a:pt x="149" y="186"/>
                </a:cubicBezTo>
                <a:cubicBezTo>
                  <a:pt x="146" y="186"/>
                  <a:pt x="145" y="187"/>
                  <a:pt x="146" y="190"/>
                </a:cubicBezTo>
                <a:cubicBezTo>
                  <a:pt x="151" y="190"/>
                  <a:pt x="155" y="190"/>
                  <a:pt x="159" y="190"/>
                </a:cubicBezTo>
                <a:cubicBezTo>
                  <a:pt x="159" y="189"/>
                  <a:pt x="159" y="188"/>
                  <a:pt x="159" y="186"/>
                </a:cubicBezTo>
                <a:close/>
                <a:moveTo>
                  <a:pt x="130" y="166"/>
                </a:moveTo>
                <a:cubicBezTo>
                  <a:pt x="130" y="167"/>
                  <a:pt x="130" y="168"/>
                  <a:pt x="130" y="169"/>
                </a:cubicBezTo>
                <a:cubicBezTo>
                  <a:pt x="135" y="169"/>
                  <a:pt x="139" y="169"/>
                  <a:pt x="143" y="169"/>
                </a:cubicBezTo>
                <a:cubicBezTo>
                  <a:pt x="143" y="168"/>
                  <a:pt x="143" y="167"/>
                  <a:pt x="143" y="166"/>
                </a:cubicBezTo>
                <a:cubicBezTo>
                  <a:pt x="138" y="166"/>
                  <a:pt x="134" y="166"/>
                  <a:pt x="130" y="166"/>
                </a:cubicBezTo>
                <a:close/>
                <a:moveTo>
                  <a:pt x="143" y="159"/>
                </a:moveTo>
                <a:cubicBezTo>
                  <a:pt x="144" y="156"/>
                  <a:pt x="143" y="155"/>
                  <a:pt x="140" y="155"/>
                </a:cubicBezTo>
                <a:cubicBezTo>
                  <a:pt x="137" y="155"/>
                  <a:pt x="135" y="155"/>
                  <a:pt x="132" y="155"/>
                </a:cubicBezTo>
                <a:cubicBezTo>
                  <a:pt x="131" y="155"/>
                  <a:pt x="131" y="157"/>
                  <a:pt x="130" y="157"/>
                </a:cubicBezTo>
                <a:cubicBezTo>
                  <a:pt x="131" y="158"/>
                  <a:pt x="131" y="159"/>
                  <a:pt x="132" y="159"/>
                </a:cubicBezTo>
                <a:cubicBezTo>
                  <a:pt x="136" y="159"/>
                  <a:pt x="139" y="159"/>
                  <a:pt x="143" y="159"/>
                </a:cubicBezTo>
                <a:close/>
                <a:moveTo>
                  <a:pt x="143" y="145"/>
                </a:moveTo>
                <a:cubicBezTo>
                  <a:pt x="139" y="145"/>
                  <a:pt x="134" y="145"/>
                  <a:pt x="130" y="145"/>
                </a:cubicBezTo>
                <a:cubicBezTo>
                  <a:pt x="130" y="146"/>
                  <a:pt x="130" y="148"/>
                  <a:pt x="130" y="149"/>
                </a:cubicBezTo>
                <a:cubicBezTo>
                  <a:pt x="134" y="149"/>
                  <a:pt x="139" y="149"/>
                  <a:pt x="143" y="149"/>
                </a:cubicBezTo>
                <a:cubicBezTo>
                  <a:pt x="143" y="148"/>
                  <a:pt x="143" y="146"/>
                  <a:pt x="143" y="145"/>
                </a:cubicBezTo>
                <a:close/>
                <a:moveTo>
                  <a:pt x="143" y="114"/>
                </a:moveTo>
                <a:cubicBezTo>
                  <a:pt x="139" y="114"/>
                  <a:pt x="136" y="114"/>
                  <a:pt x="132" y="114"/>
                </a:cubicBezTo>
                <a:cubicBezTo>
                  <a:pt x="131" y="114"/>
                  <a:pt x="130" y="114"/>
                  <a:pt x="130" y="115"/>
                </a:cubicBezTo>
                <a:cubicBezTo>
                  <a:pt x="130" y="116"/>
                  <a:pt x="130" y="118"/>
                  <a:pt x="130" y="118"/>
                </a:cubicBezTo>
                <a:cubicBezTo>
                  <a:pt x="134" y="118"/>
                  <a:pt x="139" y="118"/>
                  <a:pt x="143" y="118"/>
                </a:cubicBezTo>
                <a:cubicBezTo>
                  <a:pt x="143" y="116"/>
                  <a:pt x="143" y="115"/>
                  <a:pt x="143" y="114"/>
                </a:cubicBezTo>
                <a:close/>
                <a:moveTo>
                  <a:pt x="130" y="107"/>
                </a:moveTo>
                <a:cubicBezTo>
                  <a:pt x="135" y="107"/>
                  <a:pt x="139" y="107"/>
                  <a:pt x="144" y="107"/>
                </a:cubicBezTo>
                <a:cubicBezTo>
                  <a:pt x="143" y="106"/>
                  <a:pt x="143" y="104"/>
                  <a:pt x="142" y="104"/>
                </a:cubicBezTo>
                <a:cubicBezTo>
                  <a:pt x="138" y="103"/>
                  <a:pt x="134" y="103"/>
                  <a:pt x="130" y="103"/>
                </a:cubicBezTo>
                <a:cubicBezTo>
                  <a:pt x="130" y="105"/>
                  <a:pt x="130" y="106"/>
                  <a:pt x="130" y="107"/>
                </a:cubicBezTo>
                <a:close/>
                <a:moveTo>
                  <a:pt x="146" y="149"/>
                </a:moveTo>
                <a:cubicBezTo>
                  <a:pt x="150" y="149"/>
                  <a:pt x="153" y="149"/>
                  <a:pt x="156" y="149"/>
                </a:cubicBezTo>
                <a:cubicBezTo>
                  <a:pt x="159" y="149"/>
                  <a:pt x="160" y="148"/>
                  <a:pt x="159" y="145"/>
                </a:cubicBezTo>
                <a:cubicBezTo>
                  <a:pt x="155" y="145"/>
                  <a:pt x="150" y="145"/>
                  <a:pt x="146" y="145"/>
                </a:cubicBezTo>
                <a:cubicBezTo>
                  <a:pt x="146" y="146"/>
                  <a:pt x="146" y="148"/>
                  <a:pt x="146" y="149"/>
                </a:cubicBezTo>
                <a:close/>
                <a:moveTo>
                  <a:pt x="159" y="114"/>
                </a:moveTo>
                <a:cubicBezTo>
                  <a:pt x="155" y="114"/>
                  <a:pt x="150" y="114"/>
                  <a:pt x="146" y="114"/>
                </a:cubicBezTo>
                <a:cubicBezTo>
                  <a:pt x="146" y="116"/>
                  <a:pt x="146" y="117"/>
                  <a:pt x="146" y="118"/>
                </a:cubicBezTo>
                <a:cubicBezTo>
                  <a:pt x="151" y="118"/>
                  <a:pt x="155" y="118"/>
                  <a:pt x="159" y="118"/>
                </a:cubicBezTo>
                <a:cubicBezTo>
                  <a:pt x="159" y="116"/>
                  <a:pt x="159" y="115"/>
                  <a:pt x="159" y="114"/>
                </a:cubicBezTo>
                <a:close/>
                <a:moveTo>
                  <a:pt x="146" y="170"/>
                </a:moveTo>
                <a:cubicBezTo>
                  <a:pt x="151" y="170"/>
                  <a:pt x="155" y="170"/>
                  <a:pt x="159" y="170"/>
                </a:cubicBezTo>
                <a:cubicBezTo>
                  <a:pt x="159" y="168"/>
                  <a:pt x="159" y="166"/>
                  <a:pt x="158" y="166"/>
                </a:cubicBezTo>
                <a:cubicBezTo>
                  <a:pt x="154" y="166"/>
                  <a:pt x="150" y="166"/>
                  <a:pt x="146" y="166"/>
                </a:cubicBezTo>
                <a:cubicBezTo>
                  <a:pt x="146" y="167"/>
                  <a:pt x="146" y="168"/>
                  <a:pt x="146" y="170"/>
                </a:cubicBezTo>
                <a:close/>
                <a:moveTo>
                  <a:pt x="81" y="178"/>
                </a:moveTo>
                <a:cubicBezTo>
                  <a:pt x="77" y="178"/>
                  <a:pt x="74" y="178"/>
                  <a:pt x="70" y="178"/>
                </a:cubicBezTo>
                <a:cubicBezTo>
                  <a:pt x="70" y="180"/>
                  <a:pt x="70" y="181"/>
                  <a:pt x="70" y="182"/>
                </a:cubicBezTo>
                <a:cubicBezTo>
                  <a:pt x="74" y="182"/>
                  <a:pt x="78" y="182"/>
                  <a:pt x="81" y="182"/>
                </a:cubicBezTo>
                <a:cubicBezTo>
                  <a:pt x="81" y="181"/>
                  <a:pt x="81" y="180"/>
                  <a:pt x="81" y="178"/>
                </a:cubicBezTo>
                <a:close/>
                <a:moveTo>
                  <a:pt x="124" y="67"/>
                </a:moveTo>
                <a:cubicBezTo>
                  <a:pt x="123" y="64"/>
                  <a:pt x="121" y="63"/>
                  <a:pt x="111" y="64"/>
                </a:cubicBezTo>
                <a:cubicBezTo>
                  <a:pt x="110" y="64"/>
                  <a:pt x="109" y="65"/>
                  <a:pt x="108" y="66"/>
                </a:cubicBezTo>
                <a:cubicBezTo>
                  <a:pt x="108" y="66"/>
                  <a:pt x="108" y="67"/>
                  <a:pt x="109" y="67"/>
                </a:cubicBezTo>
                <a:cubicBezTo>
                  <a:pt x="113" y="67"/>
                  <a:pt x="118" y="67"/>
                  <a:pt x="124" y="67"/>
                </a:cubicBezTo>
                <a:close/>
                <a:moveTo>
                  <a:pt x="82" y="162"/>
                </a:moveTo>
                <a:cubicBezTo>
                  <a:pt x="78" y="162"/>
                  <a:pt x="74" y="162"/>
                  <a:pt x="70" y="162"/>
                </a:cubicBezTo>
                <a:cubicBezTo>
                  <a:pt x="70" y="163"/>
                  <a:pt x="70" y="164"/>
                  <a:pt x="70" y="165"/>
                </a:cubicBezTo>
                <a:cubicBezTo>
                  <a:pt x="74" y="165"/>
                  <a:pt x="78" y="165"/>
                  <a:pt x="82" y="165"/>
                </a:cubicBezTo>
                <a:cubicBezTo>
                  <a:pt x="82" y="164"/>
                  <a:pt x="82" y="163"/>
                  <a:pt x="82" y="162"/>
                </a:cubicBezTo>
                <a:close/>
                <a:moveTo>
                  <a:pt x="82" y="170"/>
                </a:moveTo>
                <a:cubicBezTo>
                  <a:pt x="71" y="169"/>
                  <a:pt x="70" y="169"/>
                  <a:pt x="70" y="174"/>
                </a:cubicBezTo>
                <a:cubicBezTo>
                  <a:pt x="74" y="174"/>
                  <a:pt x="78" y="174"/>
                  <a:pt x="82" y="174"/>
                </a:cubicBezTo>
                <a:cubicBezTo>
                  <a:pt x="82" y="172"/>
                  <a:pt x="82" y="171"/>
                  <a:pt x="82" y="170"/>
                </a:cubicBezTo>
                <a:close/>
                <a:moveTo>
                  <a:pt x="115" y="115"/>
                </a:moveTo>
                <a:cubicBezTo>
                  <a:pt x="115" y="115"/>
                  <a:pt x="115" y="115"/>
                  <a:pt x="115" y="115"/>
                </a:cubicBezTo>
                <a:cubicBezTo>
                  <a:pt x="113" y="115"/>
                  <a:pt x="112" y="114"/>
                  <a:pt x="110" y="115"/>
                </a:cubicBezTo>
                <a:cubicBezTo>
                  <a:pt x="109" y="115"/>
                  <a:pt x="109" y="116"/>
                  <a:pt x="108" y="116"/>
                </a:cubicBezTo>
                <a:cubicBezTo>
                  <a:pt x="109" y="117"/>
                  <a:pt x="109" y="118"/>
                  <a:pt x="110" y="118"/>
                </a:cubicBezTo>
                <a:cubicBezTo>
                  <a:pt x="113" y="118"/>
                  <a:pt x="117" y="118"/>
                  <a:pt x="120" y="118"/>
                </a:cubicBezTo>
                <a:cubicBezTo>
                  <a:pt x="121" y="118"/>
                  <a:pt x="122" y="117"/>
                  <a:pt x="122" y="116"/>
                </a:cubicBezTo>
                <a:cubicBezTo>
                  <a:pt x="121" y="116"/>
                  <a:pt x="121" y="115"/>
                  <a:pt x="120" y="115"/>
                </a:cubicBezTo>
                <a:cubicBezTo>
                  <a:pt x="119" y="114"/>
                  <a:pt x="117" y="115"/>
                  <a:pt x="115" y="115"/>
                </a:cubicBezTo>
                <a:close/>
                <a:moveTo>
                  <a:pt x="122" y="98"/>
                </a:moveTo>
                <a:cubicBezTo>
                  <a:pt x="122" y="97"/>
                  <a:pt x="122" y="97"/>
                  <a:pt x="122" y="96"/>
                </a:cubicBezTo>
                <a:cubicBezTo>
                  <a:pt x="118" y="96"/>
                  <a:pt x="114" y="96"/>
                  <a:pt x="110" y="97"/>
                </a:cubicBezTo>
                <a:cubicBezTo>
                  <a:pt x="110" y="97"/>
                  <a:pt x="109" y="97"/>
                  <a:pt x="108" y="98"/>
                </a:cubicBezTo>
                <a:cubicBezTo>
                  <a:pt x="109" y="99"/>
                  <a:pt x="109" y="100"/>
                  <a:pt x="110" y="100"/>
                </a:cubicBezTo>
                <a:cubicBezTo>
                  <a:pt x="113" y="100"/>
                  <a:pt x="117" y="100"/>
                  <a:pt x="120" y="100"/>
                </a:cubicBezTo>
                <a:cubicBezTo>
                  <a:pt x="121" y="100"/>
                  <a:pt x="122" y="98"/>
                  <a:pt x="122" y="98"/>
                </a:cubicBezTo>
                <a:close/>
                <a:moveTo>
                  <a:pt x="108" y="90"/>
                </a:moveTo>
                <a:cubicBezTo>
                  <a:pt x="108" y="90"/>
                  <a:pt x="108" y="91"/>
                  <a:pt x="108" y="91"/>
                </a:cubicBezTo>
                <a:cubicBezTo>
                  <a:pt x="108" y="92"/>
                  <a:pt x="109" y="93"/>
                  <a:pt x="110" y="93"/>
                </a:cubicBezTo>
                <a:cubicBezTo>
                  <a:pt x="113" y="93"/>
                  <a:pt x="117" y="93"/>
                  <a:pt x="120" y="93"/>
                </a:cubicBezTo>
                <a:cubicBezTo>
                  <a:pt x="121" y="93"/>
                  <a:pt x="121" y="92"/>
                  <a:pt x="122" y="92"/>
                </a:cubicBezTo>
                <a:cubicBezTo>
                  <a:pt x="121" y="91"/>
                  <a:pt x="121" y="90"/>
                  <a:pt x="120" y="90"/>
                </a:cubicBezTo>
                <a:cubicBezTo>
                  <a:pt x="116" y="90"/>
                  <a:pt x="112" y="90"/>
                  <a:pt x="108" y="90"/>
                </a:cubicBezTo>
                <a:close/>
                <a:moveTo>
                  <a:pt x="423" y="149"/>
                </a:moveTo>
                <a:cubicBezTo>
                  <a:pt x="421" y="150"/>
                  <a:pt x="419" y="151"/>
                  <a:pt x="417" y="152"/>
                </a:cubicBezTo>
                <a:cubicBezTo>
                  <a:pt x="419" y="153"/>
                  <a:pt x="421" y="154"/>
                  <a:pt x="423" y="154"/>
                </a:cubicBezTo>
                <a:cubicBezTo>
                  <a:pt x="425" y="154"/>
                  <a:pt x="426" y="153"/>
                  <a:pt x="428" y="152"/>
                </a:cubicBezTo>
                <a:cubicBezTo>
                  <a:pt x="426" y="151"/>
                  <a:pt x="425" y="150"/>
                  <a:pt x="423" y="149"/>
                </a:cubicBezTo>
                <a:close/>
                <a:moveTo>
                  <a:pt x="423" y="125"/>
                </a:moveTo>
                <a:cubicBezTo>
                  <a:pt x="425" y="124"/>
                  <a:pt x="428" y="122"/>
                  <a:pt x="428" y="122"/>
                </a:cubicBezTo>
                <a:cubicBezTo>
                  <a:pt x="427" y="118"/>
                  <a:pt x="424" y="120"/>
                  <a:pt x="422" y="120"/>
                </a:cubicBezTo>
                <a:cubicBezTo>
                  <a:pt x="421" y="120"/>
                  <a:pt x="417" y="118"/>
                  <a:pt x="417" y="122"/>
                </a:cubicBezTo>
                <a:cubicBezTo>
                  <a:pt x="417" y="123"/>
                  <a:pt x="420" y="124"/>
                  <a:pt x="423" y="125"/>
                </a:cubicBezTo>
                <a:close/>
                <a:moveTo>
                  <a:pt x="398" y="48"/>
                </a:moveTo>
                <a:cubicBezTo>
                  <a:pt x="398" y="44"/>
                  <a:pt x="396" y="43"/>
                  <a:pt x="388" y="45"/>
                </a:cubicBezTo>
                <a:cubicBezTo>
                  <a:pt x="387" y="49"/>
                  <a:pt x="387" y="49"/>
                  <a:pt x="398" y="48"/>
                </a:cubicBezTo>
                <a:close/>
                <a:moveTo>
                  <a:pt x="403" y="44"/>
                </a:moveTo>
                <a:cubicBezTo>
                  <a:pt x="402" y="45"/>
                  <a:pt x="402" y="45"/>
                  <a:pt x="402" y="46"/>
                </a:cubicBezTo>
                <a:cubicBezTo>
                  <a:pt x="403" y="46"/>
                  <a:pt x="403" y="48"/>
                  <a:pt x="404" y="48"/>
                </a:cubicBezTo>
                <a:cubicBezTo>
                  <a:pt x="407" y="48"/>
                  <a:pt x="409" y="48"/>
                  <a:pt x="411" y="48"/>
                </a:cubicBezTo>
                <a:cubicBezTo>
                  <a:pt x="412" y="48"/>
                  <a:pt x="412" y="47"/>
                  <a:pt x="413" y="46"/>
                </a:cubicBezTo>
                <a:cubicBezTo>
                  <a:pt x="412" y="46"/>
                  <a:pt x="412" y="44"/>
                  <a:pt x="411" y="44"/>
                </a:cubicBezTo>
                <a:cubicBezTo>
                  <a:pt x="408" y="44"/>
                  <a:pt x="405" y="44"/>
                  <a:pt x="403" y="44"/>
                </a:cubicBezTo>
                <a:close/>
                <a:moveTo>
                  <a:pt x="402" y="115"/>
                </a:moveTo>
                <a:cubicBezTo>
                  <a:pt x="402" y="115"/>
                  <a:pt x="402" y="116"/>
                  <a:pt x="403" y="116"/>
                </a:cubicBezTo>
                <a:cubicBezTo>
                  <a:pt x="405" y="116"/>
                  <a:pt x="408" y="116"/>
                  <a:pt x="411" y="116"/>
                </a:cubicBezTo>
                <a:cubicBezTo>
                  <a:pt x="411" y="116"/>
                  <a:pt x="412" y="115"/>
                  <a:pt x="413" y="114"/>
                </a:cubicBezTo>
                <a:cubicBezTo>
                  <a:pt x="412" y="114"/>
                  <a:pt x="412" y="113"/>
                  <a:pt x="411" y="112"/>
                </a:cubicBezTo>
                <a:cubicBezTo>
                  <a:pt x="409" y="112"/>
                  <a:pt x="406" y="112"/>
                  <a:pt x="404" y="112"/>
                </a:cubicBezTo>
                <a:cubicBezTo>
                  <a:pt x="403" y="113"/>
                  <a:pt x="403" y="114"/>
                  <a:pt x="402" y="115"/>
                </a:cubicBezTo>
                <a:close/>
                <a:moveTo>
                  <a:pt x="387" y="113"/>
                </a:moveTo>
                <a:cubicBezTo>
                  <a:pt x="388" y="114"/>
                  <a:pt x="388" y="116"/>
                  <a:pt x="388" y="116"/>
                </a:cubicBezTo>
                <a:cubicBezTo>
                  <a:pt x="391" y="116"/>
                  <a:pt x="394" y="116"/>
                  <a:pt x="397" y="116"/>
                </a:cubicBezTo>
                <a:cubicBezTo>
                  <a:pt x="398" y="116"/>
                  <a:pt x="398" y="114"/>
                  <a:pt x="398" y="113"/>
                </a:cubicBezTo>
                <a:cubicBezTo>
                  <a:pt x="394" y="113"/>
                  <a:pt x="391" y="113"/>
                  <a:pt x="387" y="113"/>
                </a:cubicBezTo>
                <a:close/>
                <a:moveTo>
                  <a:pt x="373" y="113"/>
                </a:moveTo>
                <a:cubicBezTo>
                  <a:pt x="372" y="118"/>
                  <a:pt x="376" y="116"/>
                  <a:pt x="378" y="116"/>
                </a:cubicBezTo>
                <a:cubicBezTo>
                  <a:pt x="380" y="116"/>
                  <a:pt x="384" y="118"/>
                  <a:pt x="383" y="113"/>
                </a:cubicBezTo>
                <a:cubicBezTo>
                  <a:pt x="380" y="113"/>
                  <a:pt x="376" y="113"/>
                  <a:pt x="373" y="113"/>
                </a:cubicBezTo>
                <a:close/>
                <a:moveTo>
                  <a:pt x="403" y="120"/>
                </a:moveTo>
                <a:cubicBezTo>
                  <a:pt x="402" y="124"/>
                  <a:pt x="405" y="125"/>
                  <a:pt x="413" y="123"/>
                </a:cubicBezTo>
                <a:cubicBezTo>
                  <a:pt x="413" y="120"/>
                  <a:pt x="411" y="119"/>
                  <a:pt x="403" y="120"/>
                </a:cubicBezTo>
                <a:close/>
                <a:moveTo>
                  <a:pt x="423" y="180"/>
                </a:moveTo>
                <a:cubicBezTo>
                  <a:pt x="421" y="180"/>
                  <a:pt x="417" y="181"/>
                  <a:pt x="417" y="182"/>
                </a:cubicBezTo>
                <a:cubicBezTo>
                  <a:pt x="418" y="186"/>
                  <a:pt x="421" y="184"/>
                  <a:pt x="423" y="184"/>
                </a:cubicBezTo>
                <a:cubicBezTo>
                  <a:pt x="424" y="184"/>
                  <a:pt x="427" y="186"/>
                  <a:pt x="428" y="182"/>
                </a:cubicBezTo>
                <a:cubicBezTo>
                  <a:pt x="428" y="181"/>
                  <a:pt x="425" y="180"/>
                  <a:pt x="423" y="180"/>
                </a:cubicBezTo>
                <a:close/>
                <a:moveTo>
                  <a:pt x="387" y="120"/>
                </a:moveTo>
                <a:cubicBezTo>
                  <a:pt x="387" y="121"/>
                  <a:pt x="387" y="122"/>
                  <a:pt x="388" y="123"/>
                </a:cubicBezTo>
                <a:cubicBezTo>
                  <a:pt x="391" y="123"/>
                  <a:pt x="394" y="123"/>
                  <a:pt x="398" y="123"/>
                </a:cubicBezTo>
                <a:cubicBezTo>
                  <a:pt x="398" y="120"/>
                  <a:pt x="397" y="119"/>
                  <a:pt x="387" y="120"/>
                </a:cubicBezTo>
                <a:close/>
                <a:moveTo>
                  <a:pt x="452" y="195"/>
                </a:moveTo>
                <a:cubicBezTo>
                  <a:pt x="453" y="198"/>
                  <a:pt x="455" y="199"/>
                  <a:pt x="463" y="198"/>
                </a:cubicBezTo>
                <a:cubicBezTo>
                  <a:pt x="463" y="194"/>
                  <a:pt x="461" y="194"/>
                  <a:pt x="452" y="195"/>
                </a:cubicBezTo>
                <a:close/>
                <a:moveTo>
                  <a:pt x="267" y="81"/>
                </a:moveTo>
                <a:cubicBezTo>
                  <a:pt x="267" y="81"/>
                  <a:pt x="267" y="81"/>
                  <a:pt x="267" y="80"/>
                </a:cubicBezTo>
                <a:cubicBezTo>
                  <a:pt x="268" y="80"/>
                  <a:pt x="270" y="81"/>
                  <a:pt x="271" y="80"/>
                </a:cubicBezTo>
                <a:cubicBezTo>
                  <a:pt x="272" y="80"/>
                  <a:pt x="272" y="79"/>
                  <a:pt x="273" y="79"/>
                </a:cubicBezTo>
                <a:cubicBezTo>
                  <a:pt x="272" y="78"/>
                  <a:pt x="272" y="77"/>
                  <a:pt x="271" y="77"/>
                </a:cubicBezTo>
                <a:cubicBezTo>
                  <a:pt x="270" y="77"/>
                  <a:pt x="268" y="77"/>
                  <a:pt x="267" y="77"/>
                </a:cubicBezTo>
                <a:cubicBezTo>
                  <a:pt x="265" y="77"/>
                  <a:pt x="263" y="78"/>
                  <a:pt x="261" y="79"/>
                </a:cubicBezTo>
                <a:cubicBezTo>
                  <a:pt x="263" y="79"/>
                  <a:pt x="265" y="80"/>
                  <a:pt x="267" y="81"/>
                </a:cubicBezTo>
                <a:close/>
                <a:moveTo>
                  <a:pt x="521" y="108"/>
                </a:moveTo>
                <a:cubicBezTo>
                  <a:pt x="521" y="113"/>
                  <a:pt x="522" y="113"/>
                  <a:pt x="529" y="112"/>
                </a:cubicBezTo>
                <a:cubicBezTo>
                  <a:pt x="531" y="108"/>
                  <a:pt x="530" y="107"/>
                  <a:pt x="521" y="108"/>
                </a:cubicBezTo>
                <a:close/>
                <a:moveTo>
                  <a:pt x="383" y="184"/>
                </a:moveTo>
                <a:cubicBezTo>
                  <a:pt x="384" y="181"/>
                  <a:pt x="383" y="180"/>
                  <a:pt x="381" y="180"/>
                </a:cubicBezTo>
                <a:cubicBezTo>
                  <a:pt x="379" y="180"/>
                  <a:pt x="377" y="180"/>
                  <a:pt x="376" y="180"/>
                </a:cubicBezTo>
                <a:cubicBezTo>
                  <a:pt x="375" y="181"/>
                  <a:pt x="374" y="182"/>
                  <a:pt x="372" y="182"/>
                </a:cubicBezTo>
                <a:cubicBezTo>
                  <a:pt x="374" y="183"/>
                  <a:pt x="375" y="184"/>
                  <a:pt x="376" y="184"/>
                </a:cubicBezTo>
                <a:cubicBezTo>
                  <a:pt x="378" y="184"/>
                  <a:pt x="380" y="184"/>
                  <a:pt x="383" y="184"/>
                </a:cubicBezTo>
                <a:close/>
                <a:moveTo>
                  <a:pt x="413" y="181"/>
                </a:moveTo>
                <a:cubicBezTo>
                  <a:pt x="403" y="180"/>
                  <a:pt x="402" y="180"/>
                  <a:pt x="403" y="184"/>
                </a:cubicBezTo>
                <a:cubicBezTo>
                  <a:pt x="412" y="185"/>
                  <a:pt x="413" y="185"/>
                  <a:pt x="413" y="181"/>
                </a:cubicBezTo>
                <a:close/>
                <a:moveTo>
                  <a:pt x="476" y="198"/>
                </a:moveTo>
                <a:cubicBezTo>
                  <a:pt x="476" y="194"/>
                  <a:pt x="473" y="194"/>
                  <a:pt x="466" y="195"/>
                </a:cubicBezTo>
                <a:cubicBezTo>
                  <a:pt x="466" y="198"/>
                  <a:pt x="466" y="198"/>
                  <a:pt x="476" y="198"/>
                </a:cubicBezTo>
                <a:close/>
                <a:moveTo>
                  <a:pt x="267" y="118"/>
                </a:moveTo>
                <a:cubicBezTo>
                  <a:pt x="266" y="118"/>
                  <a:pt x="265" y="118"/>
                  <a:pt x="263" y="118"/>
                </a:cubicBezTo>
                <a:cubicBezTo>
                  <a:pt x="263" y="118"/>
                  <a:pt x="262" y="119"/>
                  <a:pt x="261" y="120"/>
                </a:cubicBezTo>
                <a:cubicBezTo>
                  <a:pt x="262" y="120"/>
                  <a:pt x="263" y="121"/>
                  <a:pt x="263" y="121"/>
                </a:cubicBezTo>
                <a:cubicBezTo>
                  <a:pt x="266" y="121"/>
                  <a:pt x="268" y="121"/>
                  <a:pt x="271" y="121"/>
                </a:cubicBezTo>
                <a:cubicBezTo>
                  <a:pt x="272" y="121"/>
                  <a:pt x="272" y="120"/>
                  <a:pt x="273" y="120"/>
                </a:cubicBezTo>
                <a:cubicBezTo>
                  <a:pt x="272" y="119"/>
                  <a:pt x="272" y="118"/>
                  <a:pt x="271" y="118"/>
                </a:cubicBezTo>
                <a:cubicBezTo>
                  <a:pt x="270" y="118"/>
                  <a:pt x="268" y="118"/>
                  <a:pt x="267" y="118"/>
                </a:cubicBezTo>
                <a:close/>
                <a:moveTo>
                  <a:pt x="541" y="108"/>
                </a:moveTo>
                <a:cubicBezTo>
                  <a:pt x="538" y="108"/>
                  <a:pt x="535" y="108"/>
                  <a:pt x="533" y="108"/>
                </a:cubicBezTo>
                <a:cubicBezTo>
                  <a:pt x="533" y="109"/>
                  <a:pt x="533" y="110"/>
                  <a:pt x="533" y="112"/>
                </a:cubicBezTo>
                <a:cubicBezTo>
                  <a:pt x="536" y="112"/>
                  <a:pt x="538" y="112"/>
                  <a:pt x="541" y="112"/>
                </a:cubicBezTo>
                <a:cubicBezTo>
                  <a:pt x="541" y="110"/>
                  <a:pt x="541" y="109"/>
                  <a:pt x="541" y="108"/>
                </a:cubicBezTo>
                <a:close/>
                <a:moveTo>
                  <a:pt x="445" y="199"/>
                </a:moveTo>
                <a:cubicBezTo>
                  <a:pt x="447" y="198"/>
                  <a:pt x="448" y="197"/>
                  <a:pt x="450" y="196"/>
                </a:cubicBezTo>
                <a:cubicBezTo>
                  <a:pt x="448" y="196"/>
                  <a:pt x="446" y="195"/>
                  <a:pt x="445" y="195"/>
                </a:cubicBezTo>
                <a:cubicBezTo>
                  <a:pt x="443" y="195"/>
                  <a:pt x="440" y="193"/>
                  <a:pt x="440" y="197"/>
                </a:cubicBezTo>
                <a:cubicBezTo>
                  <a:pt x="440" y="197"/>
                  <a:pt x="443" y="198"/>
                  <a:pt x="445" y="199"/>
                </a:cubicBezTo>
                <a:close/>
                <a:moveTo>
                  <a:pt x="108" y="123"/>
                </a:moveTo>
                <a:cubicBezTo>
                  <a:pt x="108" y="123"/>
                  <a:pt x="108" y="124"/>
                  <a:pt x="108" y="124"/>
                </a:cubicBezTo>
                <a:cubicBezTo>
                  <a:pt x="112" y="124"/>
                  <a:pt x="116" y="124"/>
                  <a:pt x="120" y="124"/>
                </a:cubicBezTo>
                <a:cubicBezTo>
                  <a:pt x="121" y="124"/>
                  <a:pt x="121" y="123"/>
                  <a:pt x="122" y="123"/>
                </a:cubicBezTo>
                <a:cubicBezTo>
                  <a:pt x="121" y="122"/>
                  <a:pt x="121" y="121"/>
                  <a:pt x="120" y="121"/>
                </a:cubicBezTo>
                <a:cubicBezTo>
                  <a:pt x="117" y="121"/>
                  <a:pt x="113" y="121"/>
                  <a:pt x="110" y="121"/>
                </a:cubicBezTo>
                <a:cubicBezTo>
                  <a:pt x="109" y="121"/>
                  <a:pt x="109" y="122"/>
                  <a:pt x="108" y="123"/>
                </a:cubicBezTo>
                <a:close/>
                <a:moveTo>
                  <a:pt x="101" y="62"/>
                </a:moveTo>
                <a:cubicBezTo>
                  <a:pt x="101" y="63"/>
                  <a:pt x="101" y="63"/>
                  <a:pt x="101" y="63"/>
                </a:cubicBezTo>
                <a:cubicBezTo>
                  <a:pt x="102" y="63"/>
                  <a:pt x="104" y="63"/>
                  <a:pt x="106" y="62"/>
                </a:cubicBezTo>
                <a:cubicBezTo>
                  <a:pt x="107" y="62"/>
                  <a:pt x="108" y="62"/>
                  <a:pt x="108" y="61"/>
                </a:cubicBezTo>
                <a:cubicBezTo>
                  <a:pt x="108" y="61"/>
                  <a:pt x="107" y="60"/>
                  <a:pt x="106" y="60"/>
                </a:cubicBezTo>
                <a:cubicBezTo>
                  <a:pt x="102" y="60"/>
                  <a:pt x="98" y="60"/>
                  <a:pt x="95" y="60"/>
                </a:cubicBezTo>
                <a:cubicBezTo>
                  <a:pt x="94" y="60"/>
                  <a:pt x="93" y="61"/>
                  <a:pt x="93" y="61"/>
                </a:cubicBezTo>
                <a:cubicBezTo>
                  <a:pt x="93" y="62"/>
                  <a:pt x="94" y="62"/>
                  <a:pt x="94" y="62"/>
                </a:cubicBezTo>
                <a:cubicBezTo>
                  <a:pt x="96" y="63"/>
                  <a:pt x="98" y="62"/>
                  <a:pt x="101" y="62"/>
                </a:cubicBezTo>
                <a:close/>
                <a:moveTo>
                  <a:pt x="417" y="143"/>
                </a:moveTo>
                <a:cubicBezTo>
                  <a:pt x="417" y="143"/>
                  <a:pt x="417" y="143"/>
                  <a:pt x="417" y="144"/>
                </a:cubicBezTo>
                <a:cubicBezTo>
                  <a:pt x="417" y="145"/>
                  <a:pt x="418" y="146"/>
                  <a:pt x="419" y="146"/>
                </a:cubicBezTo>
                <a:cubicBezTo>
                  <a:pt x="421" y="146"/>
                  <a:pt x="424" y="146"/>
                  <a:pt x="426" y="146"/>
                </a:cubicBezTo>
                <a:cubicBezTo>
                  <a:pt x="427" y="146"/>
                  <a:pt x="427" y="145"/>
                  <a:pt x="428" y="144"/>
                </a:cubicBezTo>
                <a:cubicBezTo>
                  <a:pt x="427" y="144"/>
                  <a:pt x="427" y="143"/>
                  <a:pt x="426" y="143"/>
                </a:cubicBezTo>
                <a:cubicBezTo>
                  <a:pt x="423" y="143"/>
                  <a:pt x="420" y="143"/>
                  <a:pt x="417" y="143"/>
                </a:cubicBezTo>
                <a:close/>
                <a:moveTo>
                  <a:pt x="388" y="184"/>
                </a:moveTo>
                <a:cubicBezTo>
                  <a:pt x="391" y="184"/>
                  <a:pt x="394" y="184"/>
                  <a:pt x="398" y="184"/>
                </a:cubicBezTo>
                <a:cubicBezTo>
                  <a:pt x="398" y="180"/>
                  <a:pt x="397" y="180"/>
                  <a:pt x="388" y="181"/>
                </a:cubicBezTo>
                <a:cubicBezTo>
                  <a:pt x="388" y="182"/>
                  <a:pt x="388" y="183"/>
                  <a:pt x="388" y="184"/>
                </a:cubicBezTo>
                <a:close/>
                <a:moveTo>
                  <a:pt x="423" y="104"/>
                </a:moveTo>
                <a:cubicBezTo>
                  <a:pt x="423" y="104"/>
                  <a:pt x="423" y="105"/>
                  <a:pt x="423" y="105"/>
                </a:cubicBezTo>
                <a:cubicBezTo>
                  <a:pt x="421" y="105"/>
                  <a:pt x="420" y="105"/>
                  <a:pt x="419" y="105"/>
                </a:cubicBezTo>
                <a:cubicBezTo>
                  <a:pt x="418" y="105"/>
                  <a:pt x="418" y="106"/>
                  <a:pt x="417" y="107"/>
                </a:cubicBezTo>
                <a:cubicBezTo>
                  <a:pt x="418" y="107"/>
                  <a:pt x="418" y="108"/>
                  <a:pt x="419" y="108"/>
                </a:cubicBezTo>
                <a:cubicBezTo>
                  <a:pt x="420" y="108"/>
                  <a:pt x="422" y="109"/>
                  <a:pt x="423" y="108"/>
                </a:cubicBezTo>
                <a:cubicBezTo>
                  <a:pt x="425" y="108"/>
                  <a:pt x="426" y="107"/>
                  <a:pt x="428" y="107"/>
                </a:cubicBezTo>
                <a:cubicBezTo>
                  <a:pt x="426" y="106"/>
                  <a:pt x="425" y="105"/>
                  <a:pt x="423" y="104"/>
                </a:cubicBezTo>
                <a:close/>
                <a:moveTo>
                  <a:pt x="422" y="170"/>
                </a:moveTo>
                <a:cubicBezTo>
                  <a:pt x="425" y="169"/>
                  <a:pt x="426" y="168"/>
                  <a:pt x="428" y="167"/>
                </a:cubicBezTo>
                <a:cubicBezTo>
                  <a:pt x="426" y="167"/>
                  <a:pt x="424" y="166"/>
                  <a:pt x="423" y="166"/>
                </a:cubicBezTo>
                <a:cubicBezTo>
                  <a:pt x="421" y="166"/>
                  <a:pt x="419" y="167"/>
                  <a:pt x="417" y="167"/>
                </a:cubicBezTo>
                <a:cubicBezTo>
                  <a:pt x="419" y="168"/>
                  <a:pt x="420" y="169"/>
                  <a:pt x="422" y="170"/>
                </a:cubicBezTo>
                <a:close/>
                <a:moveTo>
                  <a:pt x="263" y="112"/>
                </a:moveTo>
                <a:cubicBezTo>
                  <a:pt x="265" y="114"/>
                  <a:pt x="265" y="115"/>
                  <a:pt x="266" y="115"/>
                </a:cubicBezTo>
                <a:cubicBezTo>
                  <a:pt x="269" y="115"/>
                  <a:pt x="272" y="115"/>
                  <a:pt x="274" y="115"/>
                </a:cubicBezTo>
                <a:cubicBezTo>
                  <a:pt x="275" y="115"/>
                  <a:pt x="275" y="114"/>
                  <a:pt x="276" y="113"/>
                </a:cubicBezTo>
                <a:cubicBezTo>
                  <a:pt x="275" y="113"/>
                  <a:pt x="275" y="112"/>
                  <a:pt x="274" y="112"/>
                </a:cubicBezTo>
                <a:cubicBezTo>
                  <a:pt x="271" y="112"/>
                  <a:pt x="268" y="112"/>
                  <a:pt x="263" y="112"/>
                </a:cubicBezTo>
                <a:close/>
                <a:moveTo>
                  <a:pt x="422" y="64"/>
                </a:moveTo>
                <a:cubicBezTo>
                  <a:pt x="422" y="64"/>
                  <a:pt x="422" y="63"/>
                  <a:pt x="422" y="63"/>
                </a:cubicBezTo>
                <a:cubicBezTo>
                  <a:pt x="424" y="63"/>
                  <a:pt x="425" y="63"/>
                  <a:pt x="426" y="63"/>
                </a:cubicBezTo>
                <a:cubicBezTo>
                  <a:pt x="427" y="63"/>
                  <a:pt x="427" y="62"/>
                  <a:pt x="428" y="61"/>
                </a:cubicBezTo>
                <a:cubicBezTo>
                  <a:pt x="427" y="61"/>
                  <a:pt x="427" y="60"/>
                  <a:pt x="426" y="60"/>
                </a:cubicBezTo>
                <a:cubicBezTo>
                  <a:pt x="425" y="59"/>
                  <a:pt x="423" y="59"/>
                  <a:pt x="422" y="60"/>
                </a:cubicBezTo>
                <a:cubicBezTo>
                  <a:pt x="420" y="60"/>
                  <a:pt x="419" y="61"/>
                  <a:pt x="417" y="61"/>
                </a:cubicBezTo>
                <a:cubicBezTo>
                  <a:pt x="419" y="62"/>
                  <a:pt x="420" y="63"/>
                  <a:pt x="422" y="64"/>
                </a:cubicBezTo>
                <a:close/>
                <a:moveTo>
                  <a:pt x="278" y="157"/>
                </a:moveTo>
                <a:cubicBezTo>
                  <a:pt x="280" y="156"/>
                  <a:pt x="282" y="156"/>
                  <a:pt x="284" y="155"/>
                </a:cubicBezTo>
                <a:cubicBezTo>
                  <a:pt x="282" y="154"/>
                  <a:pt x="280" y="153"/>
                  <a:pt x="278" y="153"/>
                </a:cubicBezTo>
                <a:cubicBezTo>
                  <a:pt x="276" y="153"/>
                  <a:pt x="274" y="152"/>
                  <a:pt x="273" y="155"/>
                </a:cubicBezTo>
                <a:cubicBezTo>
                  <a:pt x="273" y="155"/>
                  <a:pt x="276" y="156"/>
                  <a:pt x="278" y="157"/>
                </a:cubicBezTo>
                <a:close/>
                <a:moveTo>
                  <a:pt x="276" y="71"/>
                </a:moveTo>
                <a:cubicBezTo>
                  <a:pt x="272" y="71"/>
                  <a:pt x="268" y="71"/>
                  <a:pt x="264" y="71"/>
                </a:cubicBezTo>
                <a:cubicBezTo>
                  <a:pt x="265" y="76"/>
                  <a:pt x="269" y="74"/>
                  <a:pt x="271" y="74"/>
                </a:cubicBezTo>
                <a:cubicBezTo>
                  <a:pt x="273" y="74"/>
                  <a:pt x="276" y="76"/>
                  <a:pt x="276" y="71"/>
                </a:cubicBezTo>
                <a:close/>
                <a:moveTo>
                  <a:pt x="422" y="139"/>
                </a:moveTo>
                <a:cubicBezTo>
                  <a:pt x="425" y="138"/>
                  <a:pt x="428" y="138"/>
                  <a:pt x="428" y="137"/>
                </a:cubicBezTo>
                <a:cubicBezTo>
                  <a:pt x="428" y="133"/>
                  <a:pt x="424" y="135"/>
                  <a:pt x="423" y="135"/>
                </a:cubicBezTo>
                <a:cubicBezTo>
                  <a:pt x="421" y="135"/>
                  <a:pt x="419" y="136"/>
                  <a:pt x="417" y="137"/>
                </a:cubicBezTo>
                <a:cubicBezTo>
                  <a:pt x="419" y="138"/>
                  <a:pt x="420" y="138"/>
                  <a:pt x="422" y="139"/>
                </a:cubicBezTo>
                <a:close/>
                <a:moveTo>
                  <a:pt x="422" y="26"/>
                </a:moveTo>
                <a:cubicBezTo>
                  <a:pt x="424" y="24"/>
                  <a:pt x="427" y="27"/>
                  <a:pt x="428" y="23"/>
                </a:cubicBezTo>
                <a:cubicBezTo>
                  <a:pt x="428" y="23"/>
                  <a:pt x="424" y="22"/>
                  <a:pt x="422" y="22"/>
                </a:cubicBezTo>
                <a:cubicBezTo>
                  <a:pt x="421" y="22"/>
                  <a:pt x="418" y="20"/>
                  <a:pt x="417" y="24"/>
                </a:cubicBezTo>
                <a:cubicBezTo>
                  <a:pt x="417" y="24"/>
                  <a:pt x="420" y="25"/>
                  <a:pt x="422" y="26"/>
                </a:cubicBezTo>
                <a:close/>
                <a:moveTo>
                  <a:pt x="423" y="51"/>
                </a:moveTo>
                <a:cubicBezTo>
                  <a:pt x="420" y="52"/>
                  <a:pt x="417" y="53"/>
                  <a:pt x="417" y="54"/>
                </a:cubicBezTo>
                <a:cubicBezTo>
                  <a:pt x="418" y="57"/>
                  <a:pt x="421" y="55"/>
                  <a:pt x="423" y="55"/>
                </a:cubicBezTo>
                <a:cubicBezTo>
                  <a:pt x="424" y="55"/>
                  <a:pt x="428" y="57"/>
                  <a:pt x="428" y="54"/>
                </a:cubicBezTo>
                <a:cubicBezTo>
                  <a:pt x="428" y="53"/>
                  <a:pt x="425" y="52"/>
                  <a:pt x="423" y="51"/>
                </a:cubicBezTo>
                <a:close/>
                <a:moveTo>
                  <a:pt x="529" y="79"/>
                </a:moveTo>
                <a:cubicBezTo>
                  <a:pt x="527" y="79"/>
                  <a:pt x="524" y="79"/>
                  <a:pt x="521" y="79"/>
                </a:cubicBezTo>
                <a:cubicBezTo>
                  <a:pt x="521" y="80"/>
                  <a:pt x="521" y="80"/>
                  <a:pt x="521" y="81"/>
                </a:cubicBezTo>
                <a:cubicBezTo>
                  <a:pt x="521" y="82"/>
                  <a:pt x="522" y="82"/>
                  <a:pt x="522" y="82"/>
                </a:cubicBezTo>
                <a:cubicBezTo>
                  <a:pt x="530" y="83"/>
                  <a:pt x="530" y="83"/>
                  <a:pt x="529" y="79"/>
                </a:cubicBezTo>
                <a:close/>
                <a:moveTo>
                  <a:pt x="264" y="124"/>
                </a:moveTo>
                <a:cubicBezTo>
                  <a:pt x="261" y="124"/>
                  <a:pt x="258" y="124"/>
                  <a:pt x="255" y="124"/>
                </a:cubicBezTo>
                <a:cubicBezTo>
                  <a:pt x="255" y="124"/>
                  <a:pt x="254" y="125"/>
                  <a:pt x="254" y="125"/>
                </a:cubicBezTo>
                <a:cubicBezTo>
                  <a:pt x="253" y="126"/>
                  <a:pt x="254" y="127"/>
                  <a:pt x="254" y="127"/>
                </a:cubicBezTo>
                <a:cubicBezTo>
                  <a:pt x="257" y="127"/>
                  <a:pt x="261" y="127"/>
                  <a:pt x="264" y="127"/>
                </a:cubicBezTo>
                <a:cubicBezTo>
                  <a:pt x="264" y="127"/>
                  <a:pt x="264" y="125"/>
                  <a:pt x="264" y="124"/>
                </a:cubicBezTo>
                <a:close/>
                <a:moveTo>
                  <a:pt x="422" y="162"/>
                </a:moveTo>
                <a:cubicBezTo>
                  <a:pt x="425" y="161"/>
                  <a:pt x="428" y="160"/>
                  <a:pt x="428" y="160"/>
                </a:cubicBezTo>
                <a:cubicBezTo>
                  <a:pt x="427" y="156"/>
                  <a:pt x="424" y="158"/>
                  <a:pt x="422" y="158"/>
                </a:cubicBezTo>
                <a:cubicBezTo>
                  <a:pt x="421" y="158"/>
                  <a:pt x="419" y="159"/>
                  <a:pt x="417" y="160"/>
                </a:cubicBezTo>
                <a:cubicBezTo>
                  <a:pt x="419" y="160"/>
                  <a:pt x="420" y="161"/>
                  <a:pt x="422" y="162"/>
                </a:cubicBezTo>
                <a:close/>
                <a:moveTo>
                  <a:pt x="423" y="79"/>
                </a:moveTo>
                <a:cubicBezTo>
                  <a:pt x="425" y="78"/>
                  <a:pt x="428" y="77"/>
                  <a:pt x="428" y="76"/>
                </a:cubicBezTo>
                <a:cubicBezTo>
                  <a:pt x="427" y="73"/>
                  <a:pt x="424" y="75"/>
                  <a:pt x="423" y="75"/>
                </a:cubicBezTo>
                <a:cubicBezTo>
                  <a:pt x="421" y="75"/>
                  <a:pt x="418" y="73"/>
                  <a:pt x="417" y="77"/>
                </a:cubicBezTo>
                <a:cubicBezTo>
                  <a:pt x="417" y="77"/>
                  <a:pt x="421" y="78"/>
                  <a:pt x="423" y="79"/>
                </a:cubicBezTo>
                <a:close/>
                <a:moveTo>
                  <a:pt x="521" y="71"/>
                </a:moveTo>
                <a:cubicBezTo>
                  <a:pt x="521" y="73"/>
                  <a:pt x="522" y="75"/>
                  <a:pt x="522" y="75"/>
                </a:cubicBezTo>
                <a:cubicBezTo>
                  <a:pt x="525" y="75"/>
                  <a:pt x="527" y="75"/>
                  <a:pt x="530" y="75"/>
                </a:cubicBezTo>
                <a:cubicBezTo>
                  <a:pt x="530" y="73"/>
                  <a:pt x="530" y="72"/>
                  <a:pt x="530" y="71"/>
                </a:cubicBezTo>
                <a:cubicBezTo>
                  <a:pt x="527" y="71"/>
                  <a:pt x="524" y="71"/>
                  <a:pt x="521" y="71"/>
                </a:cubicBezTo>
                <a:close/>
                <a:moveTo>
                  <a:pt x="521" y="86"/>
                </a:moveTo>
                <a:cubicBezTo>
                  <a:pt x="521" y="91"/>
                  <a:pt x="522" y="91"/>
                  <a:pt x="529" y="90"/>
                </a:cubicBezTo>
                <a:cubicBezTo>
                  <a:pt x="530" y="85"/>
                  <a:pt x="529" y="85"/>
                  <a:pt x="521" y="86"/>
                </a:cubicBezTo>
                <a:close/>
                <a:moveTo>
                  <a:pt x="398" y="86"/>
                </a:moveTo>
                <a:cubicBezTo>
                  <a:pt x="398" y="84"/>
                  <a:pt x="398" y="83"/>
                  <a:pt x="397" y="83"/>
                </a:cubicBezTo>
                <a:cubicBezTo>
                  <a:pt x="394" y="82"/>
                  <a:pt x="391" y="82"/>
                  <a:pt x="388" y="83"/>
                </a:cubicBezTo>
                <a:cubicBezTo>
                  <a:pt x="388" y="83"/>
                  <a:pt x="387" y="84"/>
                  <a:pt x="387" y="86"/>
                </a:cubicBezTo>
                <a:cubicBezTo>
                  <a:pt x="391" y="86"/>
                  <a:pt x="394" y="86"/>
                  <a:pt x="398" y="86"/>
                </a:cubicBezTo>
                <a:close/>
                <a:moveTo>
                  <a:pt x="272" y="67"/>
                </a:moveTo>
                <a:cubicBezTo>
                  <a:pt x="273" y="68"/>
                  <a:pt x="273" y="68"/>
                  <a:pt x="273" y="68"/>
                </a:cubicBezTo>
                <a:cubicBezTo>
                  <a:pt x="276" y="68"/>
                  <a:pt x="278" y="68"/>
                  <a:pt x="281" y="68"/>
                </a:cubicBezTo>
                <a:cubicBezTo>
                  <a:pt x="281" y="68"/>
                  <a:pt x="282" y="68"/>
                  <a:pt x="282" y="68"/>
                </a:cubicBezTo>
                <a:cubicBezTo>
                  <a:pt x="283" y="68"/>
                  <a:pt x="283" y="67"/>
                  <a:pt x="284" y="66"/>
                </a:cubicBezTo>
                <a:cubicBezTo>
                  <a:pt x="283" y="66"/>
                  <a:pt x="283" y="65"/>
                  <a:pt x="282" y="65"/>
                </a:cubicBezTo>
                <a:cubicBezTo>
                  <a:pt x="280" y="65"/>
                  <a:pt x="277" y="65"/>
                  <a:pt x="274" y="65"/>
                </a:cubicBezTo>
                <a:cubicBezTo>
                  <a:pt x="274" y="65"/>
                  <a:pt x="273" y="66"/>
                  <a:pt x="272" y="67"/>
                </a:cubicBezTo>
                <a:close/>
                <a:moveTo>
                  <a:pt x="422" y="87"/>
                </a:moveTo>
                <a:cubicBezTo>
                  <a:pt x="424" y="86"/>
                  <a:pt x="428" y="85"/>
                  <a:pt x="428" y="84"/>
                </a:cubicBezTo>
                <a:cubicBezTo>
                  <a:pt x="427" y="81"/>
                  <a:pt x="424" y="83"/>
                  <a:pt x="422" y="82"/>
                </a:cubicBezTo>
                <a:cubicBezTo>
                  <a:pt x="421" y="82"/>
                  <a:pt x="419" y="83"/>
                  <a:pt x="417" y="84"/>
                </a:cubicBezTo>
                <a:cubicBezTo>
                  <a:pt x="419" y="85"/>
                  <a:pt x="420" y="86"/>
                  <a:pt x="422" y="87"/>
                </a:cubicBezTo>
                <a:close/>
                <a:moveTo>
                  <a:pt x="521" y="104"/>
                </a:moveTo>
                <a:cubicBezTo>
                  <a:pt x="521" y="104"/>
                  <a:pt x="521" y="104"/>
                  <a:pt x="522" y="105"/>
                </a:cubicBezTo>
                <a:cubicBezTo>
                  <a:pt x="524" y="105"/>
                  <a:pt x="526" y="105"/>
                  <a:pt x="528" y="105"/>
                </a:cubicBezTo>
                <a:cubicBezTo>
                  <a:pt x="529" y="104"/>
                  <a:pt x="529" y="102"/>
                  <a:pt x="530" y="101"/>
                </a:cubicBezTo>
                <a:cubicBezTo>
                  <a:pt x="527" y="101"/>
                  <a:pt x="525" y="101"/>
                  <a:pt x="523" y="101"/>
                </a:cubicBezTo>
                <a:cubicBezTo>
                  <a:pt x="522" y="101"/>
                  <a:pt x="521" y="103"/>
                  <a:pt x="521" y="104"/>
                </a:cubicBezTo>
                <a:close/>
                <a:moveTo>
                  <a:pt x="530" y="116"/>
                </a:moveTo>
                <a:cubicBezTo>
                  <a:pt x="521" y="115"/>
                  <a:pt x="521" y="115"/>
                  <a:pt x="522" y="119"/>
                </a:cubicBezTo>
                <a:cubicBezTo>
                  <a:pt x="529" y="120"/>
                  <a:pt x="530" y="120"/>
                  <a:pt x="530" y="116"/>
                </a:cubicBezTo>
                <a:close/>
                <a:moveTo>
                  <a:pt x="521" y="134"/>
                </a:moveTo>
                <a:cubicBezTo>
                  <a:pt x="524" y="134"/>
                  <a:pt x="526" y="134"/>
                  <a:pt x="528" y="134"/>
                </a:cubicBezTo>
                <a:cubicBezTo>
                  <a:pt x="528" y="134"/>
                  <a:pt x="529" y="133"/>
                  <a:pt x="530" y="132"/>
                </a:cubicBezTo>
                <a:cubicBezTo>
                  <a:pt x="529" y="131"/>
                  <a:pt x="528" y="130"/>
                  <a:pt x="528" y="130"/>
                </a:cubicBezTo>
                <a:cubicBezTo>
                  <a:pt x="526" y="130"/>
                  <a:pt x="524" y="130"/>
                  <a:pt x="521" y="130"/>
                </a:cubicBezTo>
                <a:cubicBezTo>
                  <a:pt x="521" y="132"/>
                  <a:pt x="521" y="133"/>
                  <a:pt x="521" y="134"/>
                </a:cubicBezTo>
                <a:close/>
                <a:moveTo>
                  <a:pt x="403" y="82"/>
                </a:moveTo>
                <a:cubicBezTo>
                  <a:pt x="402" y="83"/>
                  <a:pt x="402" y="83"/>
                  <a:pt x="402" y="84"/>
                </a:cubicBezTo>
                <a:cubicBezTo>
                  <a:pt x="403" y="84"/>
                  <a:pt x="403" y="85"/>
                  <a:pt x="404" y="86"/>
                </a:cubicBezTo>
                <a:cubicBezTo>
                  <a:pt x="406" y="86"/>
                  <a:pt x="409" y="86"/>
                  <a:pt x="411" y="86"/>
                </a:cubicBezTo>
                <a:cubicBezTo>
                  <a:pt x="412" y="86"/>
                  <a:pt x="412" y="85"/>
                  <a:pt x="413" y="84"/>
                </a:cubicBezTo>
                <a:cubicBezTo>
                  <a:pt x="412" y="83"/>
                  <a:pt x="412" y="82"/>
                  <a:pt x="411" y="82"/>
                </a:cubicBezTo>
                <a:cubicBezTo>
                  <a:pt x="408" y="82"/>
                  <a:pt x="405" y="82"/>
                  <a:pt x="403" y="82"/>
                </a:cubicBezTo>
                <a:close/>
                <a:moveTo>
                  <a:pt x="402" y="33"/>
                </a:moveTo>
                <a:cubicBezTo>
                  <a:pt x="406" y="33"/>
                  <a:pt x="409" y="33"/>
                  <a:pt x="413" y="33"/>
                </a:cubicBezTo>
                <a:cubicBezTo>
                  <a:pt x="413" y="30"/>
                  <a:pt x="413" y="29"/>
                  <a:pt x="410" y="29"/>
                </a:cubicBezTo>
                <a:cubicBezTo>
                  <a:pt x="408" y="30"/>
                  <a:pt x="404" y="27"/>
                  <a:pt x="402" y="33"/>
                </a:cubicBezTo>
                <a:close/>
                <a:moveTo>
                  <a:pt x="373" y="67"/>
                </a:moveTo>
                <a:cubicBezTo>
                  <a:pt x="373" y="68"/>
                  <a:pt x="372" y="68"/>
                  <a:pt x="372" y="68"/>
                </a:cubicBezTo>
                <a:cubicBezTo>
                  <a:pt x="373" y="69"/>
                  <a:pt x="374" y="70"/>
                  <a:pt x="375" y="71"/>
                </a:cubicBezTo>
                <a:cubicBezTo>
                  <a:pt x="377" y="71"/>
                  <a:pt x="379" y="71"/>
                  <a:pt x="381" y="70"/>
                </a:cubicBezTo>
                <a:cubicBezTo>
                  <a:pt x="382" y="70"/>
                  <a:pt x="383" y="69"/>
                  <a:pt x="383" y="69"/>
                </a:cubicBezTo>
                <a:cubicBezTo>
                  <a:pt x="383" y="68"/>
                  <a:pt x="382" y="67"/>
                  <a:pt x="381" y="67"/>
                </a:cubicBezTo>
                <a:cubicBezTo>
                  <a:pt x="378" y="67"/>
                  <a:pt x="376" y="67"/>
                  <a:pt x="373" y="67"/>
                </a:cubicBezTo>
                <a:close/>
                <a:moveTo>
                  <a:pt x="408" y="102"/>
                </a:moveTo>
                <a:cubicBezTo>
                  <a:pt x="410" y="101"/>
                  <a:pt x="411" y="100"/>
                  <a:pt x="413" y="99"/>
                </a:cubicBezTo>
                <a:cubicBezTo>
                  <a:pt x="411" y="98"/>
                  <a:pt x="410" y="97"/>
                  <a:pt x="408" y="97"/>
                </a:cubicBezTo>
                <a:cubicBezTo>
                  <a:pt x="406" y="98"/>
                  <a:pt x="403" y="96"/>
                  <a:pt x="402" y="99"/>
                </a:cubicBezTo>
                <a:cubicBezTo>
                  <a:pt x="402" y="100"/>
                  <a:pt x="406" y="101"/>
                  <a:pt x="408" y="102"/>
                </a:cubicBezTo>
                <a:close/>
                <a:moveTo>
                  <a:pt x="402" y="69"/>
                </a:moveTo>
                <a:cubicBezTo>
                  <a:pt x="402" y="70"/>
                  <a:pt x="402" y="70"/>
                  <a:pt x="403" y="71"/>
                </a:cubicBezTo>
                <a:cubicBezTo>
                  <a:pt x="406" y="71"/>
                  <a:pt x="408" y="71"/>
                  <a:pt x="411" y="71"/>
                </a:cubicBezTo>
                <a:cubicBezTo>
                  <a:pt x="412" y="70"/>
                  <a:pt x="412" y="70"/>
                  <a:pt x="413" y="69"/>
                </a:cubicBezTo>
                <a:cubicBezTo>
                  <a:pt x="412" y="68"/>
                  <a:pt x="412" y="67"/>
                  <a:pt x="411" y="67"/>
                </a:cubicBezTo>
                <a:cubicBezTo>
                  <a:pt x="409" y="67"/>
                  <a:pt x="406" y="67"/>
                  <a:pt x="404" y="67"/>
                </a:cubicBezTo>
                <a:cubicBezTo>
                  <a:pt x="403" y="67"/>
                  <a:pt x="403" y="69"/>
                  <a:pt x="402" y="69"/>
                </a:cubicBezTo>
                <a:close/>
                <a:moveTo>
                  <a:pt x="398" y="71"/>
                </a:moveTo>
                <a:cubicBezTo>
                  <a:pt x="398" y="70"/>
                  <a:pt x="398" y="70"/>
                  <a:pt x="399" y="69"/>
                </a:cubicBezTo>
                <a:cubicBezTo>
                  <a:pt x="398" y="69"/>
                  <a:pt x="397" y="67"/>
                  <a:pt x="396" y="67"/>
                </a:cubicBezTo>
                <a:cubicBezTo>
                  <a:pt x="394" y="67"/>
                  <a:pt x="392" y="67"/>
                  <a:pt x="389" y="67"/>
                </a:cubicBezTo>
                <a:cubicBezTo>
                  <a:pt x="389" y="67"/>
                  <a:pt x="388" y="68"/>
                  <a:pt x="387" y="69"/>
                </a:cubicBezTo>
                <a:cubicBezTo>
                  <a:pt x="388" y="70"/>
                  <a:pt x="389" y="70"/>
                  <a:pt x="389" y="71"/>
                </a:cubicBezTo>
                <a:cubicBezTo>
                  <a:pt x="392" y="71"/>
                  <a:pt x="395" y="71"/>
                  <a:pt x="398" y="71"/>
                </a:cubicBezTo>
                <a:close/>
                <a:moveTo>
                  <a:pt x="477" y="117"/>
                </a:moveTo>
                <a:cubicBezTo>
                  <a:pt x="473" y="117"/>
                  <a:pt x="470" y="117"/>
                  <a:pt x="467" y="117"/>
                </a:cubicBezTo>
                <a:cubicBezTo>
                  <a:pt x="466" y="117"/>
                  <a:pt x="466" y="118"/>
                  <a:pt x="465" y="118"/>
                </a:cubicBezTo>
                <a:cubicBezTo>
                  <a:pt x="465" y="119"/>
                  <a:pt x="466" y="120"/>
                  <a:pt x="467" y="120"/>
                </a:cubicBezTo>
                <a:cubicBezTo>
                  <a:pt x="469" y="120"/>
                  <a:pt x="472" y="120"/>
                  <a:pt x="475" y="120"/>
                </a:cubicBezTo>
                <a:cubicBezTo>
                  <a:pt x="475" y="120"/>
                  <a:pt x="476" y="118"/>
                  <a:pt x="477" y="117"/>
                </a:cubicBezTo>
                <a:close/>
                <a:moveTo>
                  <a:pt x="464" y="117"/>
                </a:moveTo>
                <a:cubicBezTo>
                  <a:pt x="460" y="117"/>
                  <a:pt x="457" y="117"/>
                  <a:pt x="454" y="117"/>
                </a:cubicBezTo>
                <a:cubicBezTo>
                  <a:pt x="453" y="117"/>
                  <a:pt x="452" y="118"/>
                  <a:pt x="452" y="118"/>
                </a:cubicBezTo>
                <a:cubicBezTo>
                  <a:pt x="452" y="119"/>
                  <a:pt x="453" y="120"/>
                  <a:pt x="454" y="120"/>
                </a:cubicBezTo>
                <a:cubicBezTo>
                  <a:pt x="456" y="120"/>
                  <a:pt x="459" y="120"/>
                  <a:pt x="462" y="120"/>
                </a:cubicBezTo>
                <a:cubicBezTo>
                  <a:pt x="462" y="120"/>
                  <a:pt x="463" y="118"/>
                  <a:pt x="464" y="117"/>
                </a:cubicBezTo>
                <a:close/>
                <a:moveTo>
                  <a:pt x="465" y="61"/>
                </a:moveTo>
                <a:cubicBezTo>
                  <a:pt x="466" y="63"/>
                  <a:pt x="466" y="64"/>
                  <a:pt x="466" y="64"/>
                </a:cubicBezTo>
                <a:cubicBezTo>
                  <a:pt x="469" y="64"/>
                  <a:pt x="472" y="64"/>
                  <a:pt x="475" y="64"/>
                </a:cubicBezTo>
                <a:cubicBezTo>
                  <a:pt x="475" y="64"/>
                  <a:pt x="476" y="63"/>
                  <a:pt x="476" y="63"/>
                </a:cubicBezTo>
                <a:cubicBezTo>
                  <a:pt x="476" y="62"/>
                  <a:pt x="475" y="61"/>
                  <a:pt x="474" y="61"/>
                </a:cubicBezTo>
                <a:cubicBezTo>
                  <a:pt x="471" y="61"/>
                  <a:pt x="469" y="61"/>
                  <a:pt x="465" y="61"/>
                </a:cubicBezTo>
                <a:close/>
                <a:moveTo>
                  <a:pt x="408" y="147"/>
                </a:moveTo>
                <a:cubicBezTo>
                  <a:pt x="410" y="146"/>
                  <a:pt x="411" y="145"/>
                  <a:pt x="413" y="144"/>
                </a:cubicBezTo>
                <a:cubicBezTo>
                  <a:pt x="411" y="144"/>
                  <a:pt x="409" y="143"/>
                  <a:pt x="407" y="143"/>
                </a:cubicBezTo>
                <a:cubicBezTo>
                  <a:pt x="406" y="143"/>
                  <a:pt x="403" y="141"/>
                  <a:pt x="402" y="144"/>
                </a:cubicBezTo>
                <a:cubicBezTo>
                  <a:pt x="402" y="145"/>
                  <a:pt x="406" y="146"/>
                  <a:pt x="408" y="147"/>
                </a:cubicBezTo>
                <a:close/>
                <a:moveTo>
                  <a:pt x="403" y="60"/>
                </a:moveTo>
                <a:cubicBezTo>
                  <a:pt x="402" y="60"/>
                  <a:pt x="402" y="60"/>
                  <a:pt x="402" y="61"/>
                </a:cubicBezTo>
                <a:cubicBezTo>
                  <a:pt x="403" y="62"/>
                  <a:pt x="403" y="63"/>
                  <a:pt x="404" y="63"/>
                </a:cubicBezTo>
                <a:cubicBezTo>
                  <a:pt x="406" y="63"/>
                  <a:pt x="409" y="63"/>
                  <a:pt x="411" y="63"/>
                </a:cubicBezTo>
                <a:cubicBezTo>
                  <a:pt x="412" y="63"/>
                  <a:pt x="412" y="62"/>
                  <a:pt x="413" y="61"/>
                </a:cubicBezTo>
                <a:cubicBezTo>
                  <a:pt x="412" y="61"/>
                  <a:pt x="411" y="60"/>
                  <a:pt x="411" y="60"/>
                </a:cubicBezTo>
                <a:cubicBezTo>
                  <a:pt x="408" y="59"/>
                  <a:pt x="405" y="60"/>
                  <a:pt x="403" y="60"/>
                </a:cubicBezTo>
                <a:close/>
                <a:moveTo>
                  <a:pt x="398" y="60"/>
                </a:moveTo>
                <a:cubicBezTo>
                  <a:pt x="394" y="60"/>
                  <a:pt x="391" y="60"/>
                  <a:pt x="387" y="60"/>
                </a:cubicBezTo>
                <a:cubicBezTo>
                  <a:pt x="388" y="65"/>
                  <a:pt x="392" y="63"/>
                  <a:pt x="394" y="63"/>
                </a:cubicBezTo>
                <a:cubicBezTo>
                  <a:pt x="395" y="63"/>
                  <a:pt x="399" y="64"/>
                  <a:pt x="398" y="60"/>
                </a:cubicBezTo>
                <a:close/>
                <a:moveTo>
                  <a:pt x="372" y="62"/>
                </a:moveTo>
                <a:cubicBezTo>
                  <a:pt x="372" y="62"/>
                  <a:pt x="373" y="63"/>
                  <a:pt x="373" y="63"/>
                </a:cubicBezTo>
                <a:cubicBezTo>
                  <a:pt x="376" y="63"/>
                  <a:pt x="379" y="63"/>
                  <a:pt x="381" y="63"/>
                </a:cubicBezTo>
                <a:cubicBezTo>
                  <a:pt x="382" y="63"/>
                  <a:pt x="383" y="62"/>
                  <a:pt x="383" y="62"/>
                </a:cubicBezTo>
                <a:cubicBezTo>
                  <a:pt x="383" y="61"/>
                  <a:pt x="382" y="60"/>
                  <a:pt x="382" y="60"/>
                </a:cubicBezTo>
                <a:cubicBezTo>
                  <a:pt x="379" y="59"/>
                  <a:pt x="377" y="59"/>
                  <a:pt x="374" y="60"/>
                </a:cubicBezTo>
                <a:cubicBezTo>
                  <a:pt x="373" y="60"/>
                  <a:pt x="373" y="61"/>
                  <a:pt x="372" y="62"/>
                </a:cubicBezTo>
                <a:close/>
                <a:moveTo>
                  <a:pt x="393" y="142"/>
                </a:moveTo>
                <a:cubicBezTo>
                  <a:pt x="391" y="143"/>
                  <a:pt x="389" y="144"/>
                  <a:pt x="387" y="144"/>
                </a:cubicBezTo>
                <a:cubicBezTo>
                  <a:pt x="389" y="145"/>
                  <a:pt x="391" y="146"/>
                  <a:pt x="393" y="146"/>
                </a:cubicBezTo>
                <a:cubicBezTo>
                  <a:pt x="395" y="146"/>
                  <a:pt x="398" y="148"/>
                  <a:pt x="398" y="144"/>
                </a:cubicBezTo>
                <a:cubicBezTo>
                  <a:pt x="398" y="144"/>
                  <a:pt x="395" y="143"/>
                  <a:pt x="393" y="142"/>
                </a:cubicBezTo>
                <a:close/>
                <a:moveTo>
                  <a:pt x="378" y="142"/>
                </a:moveTo>
                <a:cubicBezTo>
                  <a:pt x="376" y="143"/>
                  <a:pt x="373" y="144"/>
                  <a:pt x="373" y="144"/>
                </a:cubicBezTo>
                <a:cubicBezTo>
                  <a:pt x="373" y="148"/>
                  <a:pt x="376" y="146"/>
                  <a:pt x="378" y="146"/>
                </a:cubicBezTo>
                <a:cubicBezTo>
                  <a:pt x="380" y="146"/>
                  <a:pt x="383" y="148"/>
                  <a:pt x="383" y="144"/>
                </a:cubicBezTo>
                <a:cubicBezTo>
                  <a:pt x="383" y="144"/>
                  <a:pt x="380" y="143"/>
                  <a:pt x="378" y="142"/>
                </a:cubicBezTo>
                <a:close/>
                <a:moveTo>
                  <a:pt x="452" y="139"/>
                </a:moveTo>
                <a:cubicBezTo>
                  <a:pt x="452" y="141"/>
                  <a:pt x="453" y="142"/>
                  <a:pt x="453" y="142"/>
                </a:cubicBezTo>
                <a:cubicBezTo>
                  <a:pt x="456" y="142"/>
                  <a:pt x="459" y="142"/>
                  <a:pt x="462" y="142"/>
                </a:cubicBezTo>
                <a:cubicBezTo>
                  <a:pt x="462" y="142"/>
                  <a:pt x="463" y="141"/>
                  <a:pt x="463" y="140"/>
                </a:cubicBezTo>
                <a:cubicBezTo>
                  <a:pt x="463" y="140"/>
                  <a:pt x="462" y="139"/>
                  <a:pt x="461" y="139"/>
                </a:cubicBezTo>
                <a:cubicBezTo>
                  <a:pt x="458" y="139"/>
                  <a:pt x="455" y="139"/>
                  <a:pt x="452" y="139"/>
                </a:cubicBezTo>
                <a:close/>
                <a:moveTo>
                  <a:pt x="253" y="62"/>
                </a:moveTo>
                <a:cubicBezTo>
                  <a:pt x="257" y="62"/>
                  <a:pt x="260" y="62"/>
                  <a:pt x="263" y="62"/>
                </a:cubicBezTo>
                <a:cubicBezTo>
                  <a:pt x="263" y="62"/>
                  <a:pt x="264" y="61"/>
                  <a:pt x="264" y="60"/>
                </a:cubicBezTo>
                <a:cubicBezTo>
                  <a:pt x="264" y="60"/>
                  <a:pt x="263" y="59"/>
                  <a:pt x="263" y="59"/>
                </a:cubicBezTo>
                <a:cubicBezTo>
                  <a:pt x="260" y="59"/>
                  <a:pt x="258" y="59"/>
                  <a:pt x="255" y="59"/>
                </a:cubicBezTo>
                <a:cubicBezTo>
                  <a:pt x="254" y="59"/>
                  <a:pt x="254" y="61"/>
                  <a:pt x="253" y="62"/>
                </a:cubicBezTo>
                <a:close/>
                <a:moveTo>
                  <a:pt x="393" y="79"/>
                </a:moveTo>
                <a:cubicBezTo>
                  <a:pt x="395" y="78"/>
                  <a:pt x="396" y="77"/>
                  <a:pt x="398" y="76"/>
                </a:cubicBezTo>
                <a:cubicBezTo>
                  <a:pt x="396" y="76"/>
                  <a:pt x="395" y="75"/>
                  <a:pt x="393" y="75"/>
                </a:cubicBezTo>
                <a:cubicBezTo>
                  <a:pt x="391" y="75"/>
                  <a:pt x="388" y="73"/>
                  <a:pt x="388" y="77"/>
                </a:cubicBezTo>
                <a:cubicBezTo>
                  <a:pt x="387" y="77"/>
                  <a:pt x="391" y="78"/>
                  <a:pt x="393" y="79"/>
                </a:cubicBezTo>
                <a:close/>
                <a:moveTo>
                  <a:pt x="407" y="56"/>
                </a:moveTo>
                <a:cubicBezTo>
                  <a:pt x="409" y="55"/>
                  <a:pt x="413" y="55"/>
                  <a:pt x="413" y="54"/>
                </a:cubicBezTo>
                <a:cubicBezTo>
                  <a:pt x="412" y="50"/>
                  <a:pt x="409" y="52"/>
                  <a:pt x="407" y="52"/>
                </a:cubicBezTo>
                <a:cubicBezTo>
                  <a:pt x="406" y="52"/>
                  <a:pt x="404" y="53"/>
                  <a:pt x="402" y="54"/>
                </a:cubicBezTo>
                <a:cubicBezTo>
                  <a:pt x="404" y="55"/>
                  <a:pt x="405" y="55"/>
                  <a:pt x="407" y="56"/>
                </a:cubicBezTo>
                <a:close/>
                <a:moveTo>
                  <a:pt x="463" y="107"/>
                </a:moveTo>
                <a:cubicBezTo>
                  <a:pt x="463" y="106"/>
                  <a:pt x="463" y="106"/>
                  <a:pt x="462" y="106"/>
                </a:cubicBezTo>
                <a:cubicBezTo>
                  <a:pt x="459" y="106"/>
                  <a:pt x="457" y="106"/>
                  <a:pt x="454" y="106"/>
                </a:cubicBezTo>
                <a:cubicBezTo>
                  <a:pt x="453" y="106"/>
                  <a:pt x="453" y="107"/>
                  <a:pt x="452" y="107"/>
                </a:cubicBezTo>
                <a:cubicBezTo>
                  <a:pt x="453" y="108"/>
                  <a:pt x="453" y="109"/>
                  <a:pt x="454" y="109"/>
                </a:cubicBezTo>
                <a:cubicBezTo>
                  <a:pt x="456" y="109"/>
                  <a:pt x="459" y="109"/>
                  <a:pt x="461" y="109"/>
                </a:cubicBezTo>
                <a:cubicBezTo>
                  <a:pt x="462" y="109"/>
                  <a:pt x="462" y="107"/>
                  <a:pt x="463" y="107"/>
                </a:cubicBezTo>
                <a:close/>
                <a:moveTo>
                  <a:pt x="373" y="52"/>
                </a:moveTo>
                <a:cubicBezTo>
                  <a:pt x="373" y="52"/>
                  <a:pt x="372" y="53"/>
                  <a:pt x="372" y="53"/>
                </a:cubicBezTo>
                <a:cubicBezTo>
                  <a:pt x="373" y="54"/>
                  <a:pt x="374" y="55"/>
                  <a:pt x="375" y="55"/>
                </a:cubicBezTo>
                <a:cubicBezTo>
                  <a:pt x="377" y="56"/>
                  <a:pt x="379" y="56"/>
                  <a:pt x="381" y="55"/>
                </a:cubicBezTo>
                <a:cubicBezTo>
                  <a:pt x="382" y="55"/>
                  <a:pt x="383" y="55"/>
                  <a:pt x="383" y="54"/>
                </a:cubicBezTo>
                <a:cubicBezTo>
                  <a:pt x="383" y="53"/>
                  <a:pt x="382" y="52"/>
                  <a:pt x="381" y="52"/>
                </a:cubicBezTo>
                <a:cubicBezTo>
                  <a:pt x="379" y="52"/>
                  <a:pt x="376" y="52"/>
                  <a:pt x="373" y="52"/>
                </a:cubicBezTo>
                <a:close/>
                <a:moveTo>
                  <a:pt x="401" y="128"/>
                </a:moveTo>
                <a:cubicBezTo>
                  <a:pt x="402" y="129"/>
                  <a:pt x="403" y="131"/>
                  <a:pt x="403" y="131"/>
                </a:cubicBezTo>
                <a:cubicBezTo>
                  <a:pt x="406" y="131"/>
                  <a:pt x="409" y="131"/>
                  <a:pt x="412" y="131"/>
                </a:cubicBezTo>
                <a:cubicBezTo>
                  <a:pt x="412" y="131"/>
                  <a:pt x="413" y="130"/>
                  <a:pt x="413" y="129"/>
                </a:cubicBezTo>
                <a:cubicBezTo>
                  <a:pt x="413" y="129"/>
                  <a:pt x="412" y="128"/>
                  <a:pt x="411" y="128"/>
                </a:cubicBezTo>
                <a:cubicBezTo>
                  <a:pt x="408" y="128"/>
                  <a:pt x="406" y="128"/>
                  <a:pt x="401" y="128"/>
                </a:cubicBezTo>
                <a:close/>
                <a:moveTo>
                  <a:pt x="440" y="109"/>
                </a:moveTo>
                <a:cubicBezTo>
                  <a:pt x="449" y="110"/>
                  <a:pt x="450" y="109"/>
                  <a:pt x="449" y="106"/>
                </a:cubicBezTo>
                <a:cubicBezTo>
                  <a:pt x="441" y="105"/>
                  <a:pt x="440" y="105"/>
                  <a:pt x="440" y="109"/>
                </a:cubicBezTo>
                <a:close/>
                <a:moveTo>
                  <a:pt x="398" y="138"/>
                </a:moveTo>
                <a:cubicBezTo>
                  <a:pt x="398" y="135"/>
                  <a:pt x="396" y="134"/>
                  <a:pt x="388" y="136"/>
                </a:cubicBezTo>
                <a:cubicBezTo>
                  <a:pt x="388" y="139"/>
                  <a:pt x="388" y="139"/>
                  <a:pt x="398" y="138"/>
                </a:cubicBezTo>
                <a:close/>
                <a:moveTo>
                  <a:pt x="378" y="134"/>
                </a:moveTo>
                <a:cubicBezTo>
                  <a:pt x="376" y="135"/>
                  <a:pt x="373" y="136"/>
                  <a:pt x="373" y="137"/>
                </a:cubicBezTo>
                <a:cubicBezTo>
                  <a:pt x="373" y="140"/>
                  <a:pt x="376" y="138"/>
                  <a:pt x="378" y="138"/>
                </a:cubicBezTo>
                <a:cubicBezTo>
                  <a:pt x="380" y="138"/>
                  <a:pt x="381" y="137"/>
                  <a:pt x="383" y="137"/>
                </a:cubicBezTo>
                <a:cubicBezTo>
                  <a:pt x="382" y="136"/>
                  <a:pt x="380" y="135"/>
                  <a:pt x="378" y="134"/>
                </a:cubicBezTo>
                <a:close/>
                <a:moveTo>
                  <a:pt x="402" y="107"/>
                </a:moveTo>
                <a:cubicBezTo>
                  <a:pt x="402" y="108"/>
                  <a:pt x="402" y="108"/>
                  <a:pt x="403" y="108"/>
                </a:cubicBezTo>
                <a:cubicBezTo>
                  <a:pt x="405" y="108"/>
                  <a:pt x="408" y="108"/>
                  <a:pt x="410" y="108"/>
                </a:cubicBezTo>
                <a:cubicBezTo>
                  <a:pt x="410" y="108"/>
                  <a:pt x="411" y="108"/>
                  <a:pt x="411" y="108"/>
                </a:cubicBezTo>
                <a:cubicBezTo>
                  <a:pt x="412" y="108"/>
                  <a:pt x="413" y="107"/>
                  <a:pt x="413" y="107"/>
                </a:cubicBezTo>
                <a:cubicBezTo>
                  <a:pt x="413" y="106"/>
                  <a:pt x="412" y="105"/>
                  <a:pt x="411" y="105"/>
                </a:cubicBezTo>
                <a:cubicBezTo>
                  <a:pt x="409" y="105"/>
                  <a:pt x="406" y="105"/>
                  <a:pt x="404" y="105"/>
                </a:cubicBezTo>
                <a:cubicBezTo>
                  <a:pt x="403" y="105"/>
                  <a:pt x="402" y="106"/>
                  <a:pt x="402" y="107"/>
                </a:cubicBezTo>
                <a:close/>
                <a:moveTo>
                  <a:pt x="373" y="108"/>
                </a:moveTo>
                <a:cubicBezTo>
                  <a:pt x="382" y="109"/>
                  <a:pt x="383" y="109"/>
                  <a:pt x="383" y="105"/>
                </a:cubicBezTo>
                <a:cubicBezTo>
                  <a:pt x="374" y="104"/>
                  <a:pt x="373" y="104"/>
                  <a:pt x="373" y="108"/>
                </a:cubicBezTo>
                <a:close/>
                <a:moveTo>
                  <a:pt x="393" y="37"/>
                </a:moveTo>
                <a:cubicBezTo>
                  <a:pt x="393" y="37"/>
                  <a:pt x="393" y="37"/>
                  <a:pt x="393" y="37"/>
                </a:cubicBezTo>
                <a:cubicBezTo>
                  <a:pt x="392" y="37"/>
                  <a:pt x="391" y="37"/>
                  <a:pt x="389" y="37"/>
                </a:cubicBezTo>
                <a:cubicBezTo>
                  <a:pt x="389" y="37"/>
                  <a:pt x="388" y="38"/>
                  <a:pt x="387" y="39"/>
                </a:cubicBezTo>
                <a:cubicBezTo>
                  <a:pt x="388" y="39"/>
                  <a:pt x="389" y="40"/>
                  <a:pt x="389" y="40"/>
                </a:cubicBezTo>
                <a:cubicBezTo>
                  <a:pt x="392" y="40"/>
                  <a:pt x="394" y="40"/>
                  <a:pt x="396" y="40"/>
                </a:cubicBezTo>
                <a:cubicBezTo>
                  <a:pt x="397" y="40"/>
                  <a:pt x="397" y="39"/>
                  <a:pt x="398" y="39"/>
                </a:cubicBezTo>
                <a:cubicBezTo>
                  <a:pt x="397" y="38"/>
                  <a:pt x="397" y="37"/>
                  <a:pt x="396" y="37"/>
                </a:cubicBezTo>
                <a:cubicBezTo>
                  <a:pt x="395" y="37"/>
                  <a:pt x="394" y="37"/>
                  <a:pt x="393" y="37"/>
                </a:cubicBezTo>
                <a:close/>
                <a:moveTo>
                  <a:pt x="398" y="32"/>
                </a:moveTo>
                <a:cubicBezTo>
                  <a:pt x="398" y="29"/>
                  <a:pt x="396" y="28"/>
                  <a:pt x="388" y="30"/>
                </a:cubicBezTo>
                <a:cubicBezTo>
                  <a:pt x="388" y="33"/>
                  <a:pt x="389" y="34"/>
                  <a:pt x="398" y="32"/>
                </a:cubicBezTo>
                <a:close/>
                <a:moveTo>
                  <a:pt x="464" y="131"/>
                </a:moveTo>
                <a:cubicBezTo>
                  <a:pt x="461" y="126"/>
                  <a:pt x="457" y="128"/>
                  <a:pt x="454" y="128"/>
                </a:cubicBezTo>
                <a:cubicBezTo>
                  <a:pt x="454" y="128"/>
                  <a:pt x="453" y="129"/>
                  <a:pt x="452" y="130"/>
                </a:cubicBezTo>
                <a:cubicBezTo>
                  <a:pt x="452" y="130"/>
                  <a:pt x="452" y="131"/>
                  <a:pt x="453" y="131"/>
                </a:cubicBezTo>
                <a:cubicBezTo>
                  <a:pt x="456" y="131"/>
                  <a:pt x="459" y="131"/>
                  <a:pt x="464" y="131"/>
                </a:cubicBezTo>
                <a:close/>
                <a:moveTo>
                  <a:pt x="440" y="128"/>
                </a:moveTo>
                <a:cubicBezTo>
                  <a:pt x="439" y="128"/>
                  <a:pt x="439" y="129"/>
                  <a:pt x="439" y="129"/>
                </a:cubicBezTo>
                <a:cubicBezTo>
                  <a:pt x="440" y="130"/>
                  <a:pt x="441" y="131"/>
                  <a:pt x="442" y="131"/>
                </a:cubicBezTo>
                <a:cubicBezTo>
                  <a:pt x="444" y="131"/>
                  <a:pt x="445" y="131"/>
                  <a:pt x="447" y="131"/>
                </a:cubicBezTo>
                <a:cubicBezTo>
                  <a:pt x="448" y="131"/>
                  <a:pt x="449" y="130"/>
                  <a:pt x="450" y="130"/>
                </a:cubicBezTo>
                <a:cubicBezTo>
                  <a:pt x="449" y="129"/>
                  <a:pt x="448" y="128"/>
                  <a:pt x="447" y="128"/>
                </a:cubicBezTo>
                <a:cubicBezTo>
                  <a:pt x="445" y="128"/>
                  <a:pt x="442" y="128"/>
                  <a:pt x="440" y="128"/>
                </a:cubicBezTo>
                <a:close/>
                <a:moveTo>
                  <a:pt x="383" y="33"/>
                </a:moveTo>
                <a:cubicBezTo>
                  <a:pt x="383" y="32"/>
                  <a:pt x="383" y="32"/>
                  <a:pt x="384" y="31"/>
                </a:cubicBezTo>
                <a:cubicBezTo>
                  <a:pt x="383" y="31"/>
                  <a:pt x="382" y="30"/>
                  <a:pt x="381" y="29"/>
                </a:cubicBezTo>
                <a:cubicBezTo>
                  <a:pt x="379" y="29"/>
                  <a:pt x="377" y="29"/>
                  <a:pt x="374" y="29"/>
                </a:cubicBezTo>
                <a:cubicBezTo>
                  <a:pt x="374" y="29"/>
                  <a:pt x="373" y="30"/>
                  <a:pt x="372" y="31"/>
                </a:cubicBezTo>
                <a:cubicBezTo>
                  <a:pt x="373" y="32"/>
                  <a:pt x="374" y="33"/>
                  <a:pt x="375" y="33"/>
                </a:cubicBezTo>
                <a:cubicBezTo>
                  <a:pt x="377" y="33"/>
                  <a:pt x="380" y="33"/>
                  <a:pt x="383" y="33"/>
                </a:cubicBezTo>
                <a:close/>
                <a:moveTo>
                  <a:pt x="398" y="101"/>
                </a:moveTo>
                <a:cubicBezTo>
                  <a:pt x="398" y="97"/>
                  <a:pt x="398" y="97"/>
                  <a:pt x="391" y="97"/>
                </a:cubicBezTo>
                <a:cubicBezTo>
                  <a:pt x="387" y="97"/>
                  <a:pt x="387" y="97"/>
                  <a:pt x="388" y="101"/>
                </a:cubicBezTo>
                <a:cubicBezTo>
                  <a:pt x="391" y="101"/>
                  <a:pt x="394" y="101"/>
                  <a:pt x="398" y="101"/>
                </a:cubicBezTo>
                <a:close/>
                <a:moveTo>
                  <a:pt x="383" y="101"/>
                </a:moveTo>
                <a:cubicBezTo>
                  <a:pt x="383" y="97"/>
                  <a:pt x="380" y="96"/>
                  <a:pt x="372" y="98"/>
                </a:cubicBezTo>
                <a:cubicBezTo>
                  <a:pt x="375" y="103"/>
                  <a:pt x="379" y="100"/>
                  <a:pt x="383" y="101"/>
                </a:cubicBezTo>
                <a:close/>
                <a:moveTo>
                  <a:pt x="402" y="24"/>
                </a:moveTo>
                <a:cubicBezTo>
                  <a:pt x="402" y="24"/>
                  <a:pt x="403" y="25"/>
                  <a:pt x="403" y="25"/>
                </a:cubicBezTo>
                <a:cubicBezTo>
                  <a:pt x="405" y="25"/>
                  <a:pt x="408" y="25"/>
                  <a:pt x="411" y="25"/>
                </a:cubicBezTo>
                <a:cubicBezTo>
                  <a:pt x="411" y="25"/>
                  <a:pt x="412" y="24"/>
                  <a:pt x="413" y="24"/>
                </a:cubicBezTo>
                <a:cubicBezTo>
                  <a:pt x="412" y="23"/>
                  <a:pt x="411" y="22"/>
                  <a:pt x="411" y="22"/>
                </a:cubicBezTo>
                <a:cubicBezTo>
                  <a:pt x="409" y="22"/>
                  <a:pt x="406" y="22"/>
                  <a:pt x="404" y="22"/>
                </a:cubicBezTo>
                <a:cubicBezTo>
                  <a:pt x="403" y="22"/>
                  <a:pt x="403" y="23"/>
                  <a:pt x="402" y="24"/>
                </a:cubicBezTo>
                <a:close/>
                <a:moveTo>
                  <a:pt x="388" y="22"/>
                </a:moveTo>
                <a:cubicBezTo>
                  <a:pt x="387" y="26"/>
                  <a:pt x="390" y="26"/>
                  <a:pt x="398" y="25"/>
                </a:cubicBezTo>
                <a:cubicBezTo>
                  <a:pt x="398" y="21"/>
                  <a:pt x="397" y="21"/>
                  <a:pt x="388" y="22"/>
                </a:cubicBezTo>
                <a:close/>
                <a:moveTo>
                  <a:pt x="372" y="24"/>
                </a:moveTo>
                <a:cubicBezTo>
                  <a:pt x="372" y="24"/>
                  <a:pt x="373" y="25"/>
                  <a:pt x="373" y="25"/>
                </a:cubicBezTo>
                <a:cubicBezTo>
                  <a:pt x="376" y="25"/>
                  <a:pt x="379" y="25"/>
                  <a:pt x="381" y="25"/>
                </a:cubicBezTo>
                <a:cubicBezTo>
                  <a:pt x="382" y="25"/>
                  <a:pt x="383" y="24"/>
                  <a:pt x="383" y="23"/>
                </a:cubicBezTo>
                <a:cubicBezTo>
                  <a:pt x="383" y="23"/>
                  <a:pt x="382" y="22"/>
                  <a:pt x="381" y="22"/>
                </a:cubicBezTo>
                <a:cubicBezTo>
                  <a:pt x="379" y="22"/>
                  <a:pt x="377" y="22"/>
                  <a:pt x="374" y="22"/>
                </a:cubicBezTo>
                <a:cubicBezTo>
                  <a:pt x="374" y="22"/>
                  <a:pt x="373" y="23"/>
                  <a:pt x="372" y="24"/>
                </a:cubicBezTo>
                <a:close/>
                <a:moveTo>
                  <a:pt x="378" y="132"/>
                </a:moveTo>
                <a:cubicBezTo>
                  <a:pt x="380" y="131"/>
                  <a:pt x="383" y="130"/>
                  <a:pt x="383" y="129"/>
                </a:cubicBezTo>
                <a:cubicBezTo>
                  <a:pt x="383" y="126"/>
                  <a:pt x="380" y="128"/>
                  <a:pt x="378" y="128"/>
                </a:cubicBezTo>
                <a:cubicBezTo>
                  <a:pt x="376" y="128"/>
                  <a:pt x="373" y="126"/>
                  <a:pt x="373" y="129"/>
                </a:cubicBezTo>
                <a:cubicBezTo>
                  <a:pt x="373" y="130"/>
                  <a:pt x="376" y="131"/>
                  <a:pt x="378" y="132"/>
                </a:cubicBezTo>
                <a:close/>
                <a:moveTo>
                  <a:pt x="403" y="158"/>
                </a:moveTo>
                <a:cubicBezTo>
                  <a:pt x="402" y="158"/>
                  <a:pt x="402" y="159"/>
                  <a:pt x="402" y="159"/>
                </a:cubicBezTo>
                <a:cubicBezTo>
                  <a:pt x="403" y="160"/>
                  <a:pt x="404" y="161"/>
                  <a:pt x="405" y="161"/>
                </a:cubicBezTo>
                <a:cubicBezTo>
                  <a:pt x="407" y="162"/>
                  <a:pt x="409" y="162"/>
                  <a:pt x="411" y="161"/>
                </a:cubicBezTo>
                <a:cubicBezTo>
                  <a:pt x="412" y="161"/>
                  <a:pt x="412" y="160"/>
                  <a:pt x="413" y="160"/>
                </a:cubicBezTo>
                <a:cubicBezTo>
                  <a:pt x="412" y="159"/>
                  <a:pt x="411" y="158"/>
                  <a:pt x="411" y="158"/>
                </a:cubicBezTo>
                <a:cubicBezTo>
                  <a:pt x="408" y="158"/>
                  <a:pt x="405" y="158"/>
                  <a:pt x="403" y="158"/>
                </a:cubicBezTo>
                <a:close/>
                <a:moveTo>
                  <a:pt x="445" y="94"/>
                </a:moveTo>
                <a:cubicBezTo>
                  <a:pt x="443" y="95"/>
                  <a:pt x="441" y="96"/>
                  <a:pt x="439" y="96"/>
                </a:cubicBezTo>
                <a:cubicBezTo>
                  <a:pt x="441" y="97"/>
                  <a:pt x="443" y="98"/>
                  <a:pt x="445" y="98"/>
                </a:cubicBezTo>
                <a:cubicBezTo>
                  <a:pt x="446" y="98"/>
                  <a:pt x="448" y="97"/>
                  <a:pt x="450" y="96"/>
                </a:cubicBezTo>
                <a:cubicBezTo>
                  <a:pt x="448" y="95"/>
                  <a:pt x="447" y="95"/>
                  <a:pt x="445" y="94"/>
                </a:cubicBezTo>
                <a:close/>
                <a:moveTo>
                  <a:pt x="398" y="158"/>
                </a:moveTo>
                <a:cubicBezTo>
                  <a:pt x="395" y="158"/>
                  <a:pt x="392" y="158"/>
                  <a:pt x="389" y="158"/>
                </a:cubicBezTo>
                <a:cubicBezTo>
                  <a:pt x="388" y="158"/>
                  <a:pt x="388" y="159"/>
                  <a:pt x="387" y="159"/>
                </a:cubicBezTo>
                <a:cubicBezTo>
                  <a:pt x="387" y="160"/>
                  <a:pt x="388" y="161"/>
                  <a:pt x="388" y="161"/>
                </a:cubicBezTo>
                <a:cubicBezTo>
                  <a:pt x="391" y="161"/>
                  <a:pt x="394" y="161"/>
                  <a:pt x="397" y="161"/>
                </a:cubicBezTo>
                <a:cubicBezTo>
                  <a:pt x="398" y="161"/>
                  <a:pt x="398" y="159"/>
                  <a:pt x="398" y="158"/>
                </a:cubicBezTo>
                <a:close/>
                <a:moveTo>
                  <a:pt x="413" y="90"/>
                </a:moveTo>
                <a:cubicBezTo>
                  <a:pt x="409" y="90"/>
                  <a:pt x="406" y="90"/>
                  <a:pt x="402" y="90"/>
                </a:cubicBezTo>
                <a:cubicBezTo>
                  <a:pt x="401" y="94"/>
                  <a:pt x="404" y="94"/>
                  <a:pt x="406" y="93"/>
                </a:cubicBezTo>
                <a:cubicBezTo>
                  <a:pt x="408" y="93"/>
                  <a:pt x="412" y="95"/>
                  <a:pt x="413" y="90"/>
                </a:cubicBezTo>
                <a:close/>
                <a:moveTo>
                  <a:pt x="450" y="162"/>
                </a:moveTo>
                <a:cubicBezTo>
                  <a:pt x="450" y="162"/>
                  <a:pt x="450" y="162"/>
                  <a:pt x="450" y="161"/>
                </a:cubicBezTo>
                <a:cubicBezTo>
                  <a:pt x="447" y="161"/>
                  <a:pt x="444" y="161"/>
                  <a:pt x="441" y="161"/>
                </a:cubicBezTo>
                <a:cubicBezTo>
                  <a:pt x="440" y="161"/>
                  <a:pt x="440" y="162"/>
                  <a:pt x="439" y="163"/>
                </a:cubicBezTo>
                <a:cubicBezTo>
                  <a:pt x="440" y="163"/>
                  <a:pt x="441" y="165"/>
                  <a:pt x="441" y="165"/>
                </a:cubicBezTo>
                <a:cubicBezTo>
                  <a:pt x="443" y="165"/>
                  <a:pt x="446" y="165"/>
                  <a:pt x="448" y="165"/>
                </a:cubicBezTo>
                <a:cubicBezTo>
                  <a:pt x="449" y="164"/>
                  <a:pt x="449" y="163"/>
                  <a:pt x="450" y="162"/>
                </a:cubicBezTo>
                <a:close/>
                <a:moveTo>
                  <a:pt x="452" y="161"/>
                </a:moveTo>
                <a:cubicBezTo>
                  <a:pt x="452" y="163"/>
                  <a:pt x="453" y="164"/>
                  <a:pt x="453" y="164"/>
                </a:cubicBezTo>
                <a:cubicBezTo>
                  <a:pt x="456" y="165"/>
                  <a:pt x="459" y="165"/>
                  <a:pt x="462" y="165"/>
                </a:cubicBezTo>
                <a:cubicBezTo>
                  <a:pt x="462" y="165"/>
                  <a:pt x="463" y="163"/>
                  <a:pt x="463" y="163"/>
                </a:cubicBezTo>
                <a:cubicBezTo>
                  <a:pt x="463" y="162"/>
                  <a:pt x="462" y="161"/>
                  <a:pt x="461" y="161"/>
                </a:cubicBezTo>
                <a:cubicBezTo>
                  <a:pt x="458" y="161"/>
                  <a:pt x="455" y="161"/>
                  <a:pt x="452" y="161"/>
                </a:cubicBezTo>
                <a:close/>
                <a:moveTo>
                  <a:pt x="466" y="161"/>
                </a:moveTo>
                <a:cubicBezTo>
                  <a:pt x="466" y="162"/>
                  <a:pt x="465" y="162"/>
                  <a:pt x="465" y="162"/>
                </a:cubicBezTo>
                <a:cubicBezTo>
                  <a:pt x="466" y="163"/>
                  <a:pt x="466" y="164"/>
                  <a:pt x="467" y="165"/>
                </a:cubicBezTo>
                <a:cubicBezTo>
                  <a:pt x="469" y="165"/>
                  <a:pt x="472" y="165"/>
                  <a:pt x="474" y="165"/>
                </a:cubicBezTo>
                <a:cubicBezTo>
                  <a:pt x="475" y="165"/>
                  <a:pt x="475" y="163"/>
                  <a:pt x="476" y="163"/>
                </a:cubicBezTo>
                <a:cubicBezTo>
                  <a:pt x="475" y="162"/>
                  <a:pt x="475" y="161"/>
                  <a:pt x="474" y="161"/>
                </a:cubicBezTo>
                <a:cubicBezTo>
                  <a:pt x="471" y="161"/>
                  <a:pt x="469" y="161"/>
                  <a:pt x="466" y="161"/>
                </a:cubicBezTo>
                <a:close/>
                <a:moveTo>
                  <a:pt x="383" y="169"/>
                </a:moveTo>
                <a:cubicBezTo>
                  <a:pt x="383" y="165"/>
                  <a:pt x="381" y="165"/>
                  <a:pt x="375" y="166"/>
                </a:cubicBezTo>
                <a:cubicBezTo>
                  <a:pt x="374" y="166"/>
                  <a:pt x="373" y="167"/>
                  <a:pt x="372" y="169"/>
                </a:cubicBezTo>
                <a:cubicBezTo>
                  <a:pt x="376" y="169"/>
                  <a:pt x="380" y="169"/>
                  <a:pt x="383" y="169"/>
                </a:cubicBezTo>
                <a:close/>
                <a:moveTo>
                  <a:pt x="408" y="170"/>
                </a:moveTo>
                <a:cubicBezTo>
                  <a:pt x="410" y="169"/>
                  <a:pt x="411" y="168"/>
                  <a:pt x="413" y="167"/>
                </a:cubicBezTo>
                <a:cubicBezTo>
                  <a:pt x="411" y="166"/>
                  <a:pt x="409" y="165"/>
                  <a:pt x="408" y="166"/>
                </a:cubicBezTo>
                <a:cubicBezTo>
                  <a:pt x="406" y="166"/>
                  <a:pt x="403" y="164"/>
                  <a:pt x="402" y="167"/>
                </a:cubicBezTo>
                <a:cubicBezTo>
                  <a:pt x="402" y="168"/>
                  <a:pt x="406" y="169"/>
                  <a:pt x="408" y="170"/>
                </a:cubicBezTo>
                <a:close/>
                <a:moveTo>
                  <a:pt x="476" y="84"/>
                </a:moveTo>
                <a:cubicBezTo>
                  <a:pt x="472" y="84"/>
                  <a:pt x="469" y="84"/>
                  <a:pt x="466" y="84"/>
                </a:cubicBezTo>
                <a:cubicBezTo>
                  <a:pt x="466" y="87"/>
                  <a:pt x="466" y="87"/>
                  <a:pt x="469" y="87"/>
                </a:cubicBezTo>
                <a:cubicBezTo>
                  <a:pt x="471" y="86"/>
                  <a:pt x="475" y="89"/>
                  <a:pt x="476" y="84"/>
                </a:cubicBezTo>
                <a:close/>
                <a:moveTo>
                  <a:pt x="444" y="87"/>
                </a:moveTo>
                <a:cubicBezTo>
                  <a:pt x="444" y="87"/>
                  <a:pt x="444" y="87"/>
                  <a:pt x="444" y="87"/>
                </a:cubicBezTo>
                <a:cubicBezTo>
                  <a:pt x="445" y="87"/>
                  <a:pt x="446" y="87"/>
                  <a:pt x="447" y="87"/>
                </a:cubicBezTo>
                <a:cubicBezTo>
                  <a:pt x="448" y="86"/>
                  <a:pt x="449" y="85"/>
                  <a:pt x="450" y="85"/>
                </a:cubicBezTo>
                <a:cubicBezTo>
                  <a:pt x="449" y="84"/>
                  <a:pt x="448" y="84"/>
                  <a:pt x="447" y="83"/>
                </a:cubicBezTo>
                <a:cubicBezTo>
                  <a:pt x="445" y="83"/>
                  <a:pt x="443" y="83"/>
                  <a:pt x="441" y="84"/>
                </a:cubicBezTo>
                <a:cubicBezTo>
                  <a:pt x="441" y="84"/>
                  <a:pt x="440" y="84"/>
                  <a:pt x="439" y="85"/>
                </a:cubicBezTo>
                <a:cubicBezTo>
                  <a:pt x="440" y="85"/>
                  <a:pt x="441" y="86"/>
                  <a:pt x="441" y="87"/>
                </a:cubicBezTo>
                <a:cubicBezTo>
                  <a:pt x="442" y="87"/>
                  <a:pt x="443" y="87"/>
                  <a:pt x="444" y="87"/>
                </a:cubicBezTo>
                <a:close/>
                <a:moveTo>
                  <a:pt x="378" y="87"/>
                </a:moveTo>
                <a:cubicBezTo>
                  <a:pt x="380" y="86"/>
                  <a:pt x="383" y="85"/>
                  <a:pt x="383" y="84"/>
                </a:cubicBezTo>
                <a:cubicBezTo>
                  <a:pt x="383" y="81"/>
                  <a:pt x="380" y="83"/>
                  <a:pt x="378" y="82"/>
                </a:cubicBezTo>
                <a:cubicBezTo>
                  <a:pt x="376" y="82"/>
                  <a:pt x="374" y="83"/>
                  <a:pt x="373" y="84"/>
                </a:cubicBezTo>
                <a:cubicBezTo>
                  <a:pt x="374" y="85"/>
                  <a:pt x="376" y="86"/>
                  <a:pt x="378" y="87"/>
                </a:cubicBezTo>
                <a:close/>
                <a:moveTo>
                  <a:pt x="457" y="176"/>
                </a:moveTo>
                <a:cubicBezTo>
                  <a:pt x="459" y="176"/>
                  <a:pt x="461" y="175"/>
                  <a:pt x="463" y="174"/>
                </a:cubicBezTo>
                <a:cubicBezTo>
                  <a:pt x="461" y="173"/>
                  <a:pt x="459" y="173"/>
                  <a:pt x="457" y="172"/>
                </a:cubicBezTo>
                <a:cubicBezTo>
                  <a:pt x="456" y="172"/>
                  <a:pt x="454" y="173"/>
                  <a:pt x="452" y="174"/>
                </a:cubicBezTo>
                <a:cubicBezTo>
                  <a:pt x="454" y="175"/>
                  <a:pt x="455" y="175"/>
                  <a:pt x="457" y="176"/>
                </a:cubicBezTo>
                <a:close/>
                <a:moveTo>
                  <a:pt x="470" y="176"/>
                </a:moveTo>
                <a:cubicBezTo>
                  <a:pt x="472" y="176"/>
                  <a:pt x="474" y="175"/>
                  <a:pt x="476" y="174"/>
                </a:cubicBezTo>
                <a:cubicBezTo>
                  <a:pt x="474" y="173"/>
                  <a:pt x="472" y="173"/>
                  <a:pt x="471" y="172"/>
                </a:cubicBezTo>
                <a:cubicBezTo>
                  <a:pt x="469" y="172"/>
                  <a:pt x="467" y="173"/>
                  <a:pt x="465" y="174"/>
                </a:cubicBezTo>
                <a:cubicBezTo>
                  <a:pt x="467" y="175"/>
                  <a:pt x="469" y="175"/>
                  <a:pt x="470" y="176"/>
                </a:cubicBezTo>
                <a:close/>
                <a:moveTo>
                  <a:pt x="383" y="176"/>
                </a:moveTo>
                <a:cubicBezTo>
                  <a:pt x="383" y="176"/>
                  <a:pt x="383" y="176"/>
                  <a:pt x="384" y="175"/>
                </a:cubicBezTo>
                <a:cubicBezTo>
                  <a:pt x="383" y="174"/>
                  <a:pt x="382" y="173"/>
                  <a:pt x="381" y="173"/>
                </a:cubicBezTo>
                <a:cubicBezTo>
                  <a:pt x="379" y="173"/>
                  <a:pt x="377" y="173"/>
                  <a:pt x="375" y="173"/>
                </a:cubicBezTo>
                <a:cubicBezTo>
                  <a:pt x="374" y="173"/>
                  <a:pt x="373" y="174"/>
                  <a:pt x="372" y="175"/>
                </a:cubicBezTo>
                <a:cubicBezTo>
                  <a:pt x="373" y="175"/>
                  <a:pt x="374" y="176"/>
                  <a:pt x="374" y="176"/>
                </a:cubicBezTo>
                <a:cubicBezTo>
                  <a:pt x="377" y="176"/>
                  <a:pt x="380" y="176"/>
                  <a:pt x="383" y="176"/>
                </a:cubicBezTo>
                <a:close/>
                <a:moveTo>
                  <a:pt x="398" y="176"/>
                </a:moveTo>
                <a:cubicBezTo>
                  <a:pt x="398" y="172"/>
                  <a:pt x="395" y="172"/>
                  <a:pt x="388" y="173"/>
                </a:cubicBezTo>
                <a:cubicBezTo>
                  <a:pt x="388" y="177"/>
                  <a:pt x="389" y="177"/>
                  <a:pt x="398" y="176"/>
                </a:cubicBezTo>
                <a:close/>
                <a:moveTo>
                  <a:pt x="407" y="79"/>
                </a:moveTo>
                <a:cubicBezTo>
                  <a:pt x="409" y="78"/>
                  <a:pt x="413" y="77"/>
                  <a:pt x="413" y="77"/>
                </a:cubicBezTo>
                <a:cubicBezTo>
                  <a:pt x="412" y="73"/>
                  <a:pt x="409" y="75"/>
                  <a:pt x="407" y="75"/>
                </a:cubicBezTo>
                <a:cubicBezTo>
                  <a:pt x="406" y="75"/>
                  <a:pt x="404" y="76"/>
                  <a:pt x="402" y="76"/>
                </a:cubicBezTo>
                <a:cubicBezTo>
                  <a:pt x="404" y="77"/>
                  <a:pt x="405" y="78"/>
                  <a:pt x="407" y="79"/>
                </a:cubicBezTo>
                <a:close/>
                <a:moveTo>
                  <a:pt x="463" y="62"/>
                </a:moveTo>
                <a:cubicBezTo>
                  <a:pt x="463" y="62"/>
                  <a:pt x="463" y="62"/>
                  <a:pt x="463" y="61"/>
                </a:cubicBezTo>
                <a:cubicBezTo>
                  <a:pt x="460" y="61"/>
                  <a:pt x="457" y="61"/>
                  <a:pt x="454" y="61"/>
                </a:cubicBezTo>
                <a:cubicBezTo>
                  <a:pt x="453" y="61"/>
                  <a:pt x="452" y="62"/>
                  <a:pt x="452" y="63"/>
                </a:cubicBezTo>
                <a:cubicBezTo>
                  <a:pt x="453" y="63"/>
                  <a:pt x="453" y="64"/>
                  <a:pt x="454" y="64"/>
                </a:cubicBezTo>
                <a:cubicBezTo>
                  <a:pt x="456" y="65"/>
                  <a:pt x="459" y="65"/>
                  <a:pt x="461" y="64"/>
                </a:cubicBezTo>
                <a:cubicBezTo>
                  <a:pt x="462" y="64"/>
                  <a:pt x="462" y="63"/>
                  <a:pt x="463" y="62"/>
                </a:cubicBezTo>
                <a:close/>
                <a:moveTo>
                  <a:pt x="476" y="75"/>
                </a:moveTo>
                <a:cubicBezTo>
                  <a:pt x="476" y="72"/>
                  <a:pt x="476" y="72"/>
                  <a:pt x="468" y="72"/>
                </a:cubicBezTo>
                <a:cubicBezTo>
                  <a:pt x="466" y="72"/>
                  <a:pt x="465" y="73"/>
                  <a:pt x="466" y="75"/>
                </a:cubicBezTo>
                <a:cubicBezTo>
                  <a:pt x="469" y="75"/>
                  <a:pt x="472" y="75"/>
                  <a:pt x="476" y="75"/>
                </a:cubicBezTo>
                <a:close/>
                <a:moveTo>
                  <a:pt x="463" y="75"/>
                </a:moveTo>
                <a:cubicBezTo>
                  <a:pt x="464" y="72"/>
                  <a:pt x="461" y="72"/>
                  <a:pt x="459" y="72"/>
                </a:cubicBezTo>
                <a:cubicBezTo>
                  <a:pt x="457" y="73"/>
                  <a:pt x="453" y="70"/>
                  <a:pt x="452" y="75"/>
                </a:cubicBezTo>
                <a:cubicBezTo>
                  <a:pt x="456" y="75"/>
                  <a:pt x="459" y="75"/>
                  <a:pt x="463" y="75"/>
                </a:cubicBezTo>
                <a:close/>
                <a:moveTo>
                  <a:pt x="439" y="74"/>
                </a:moveTo>
                <a:cubicBezTo>
                  <a:pt x="439" y="75"/>
                  <a:pt x="439" y="75"/>
                  <a:pt x="440" y="75"/>
                </a:cubicBezTo>
                <a:cubicBezTo>
                  <a:pt x="441" y="75"/>
                  <a:pt x="442" y="75"/>
                  <a:pt x="443" y="75"/>
                </a:cubicBezTo>
                <a:cubicBezTo>
                  <a:pt x="444" y="75"/>
                  <a:pt x="446" y="76"/>
                  <a:pt x="448" y="75"/>
                </a:cubicBezTo>
                <a:cubicBezTo>
                  <a:pt x="449" y="75"/>
                  <a:pt x="449" y="74"/>
                  <a:pt x="450" y="74"/>
                </a:cubicBezTo>
                <a:cubicBezTo>
                  <a:pt x="449" y="73"/>
                  <a:pt x="449" y="72"/>
                  <a:pt x="448" y="72"/>
                </a:cubicBezTo>
                <a:cubicBezTo>
                  <a:pt x="446" y="72"/>
                  <a:pt x="444" y="72"/>
                  <a:pt x="441" y="72"/>
                </a:cubicBezTo>
                <a:cubicBezTo>
                  <a:pt x="441" y="72"/>
                  <a:pt x="440" y="73"/>
                  <a:pt x="439" y="74"/>
                </a:cubicBezTo>
                <a:close/>
                <a:moveTo>
                  <a:pt x="476" y="153"/>
                </a:moveTo>
                <a:cubicBezTo>
                  <a:pt x="476" y="150"/>
                  <a:pt x="475" y="150"/>
                  <a:pt x="468" y="150"/>
                </a:cubicBezTo>
                <a:cubicBezTo>
                  <a:pt x="467" y="150"/>
                  <a:pt x="466" y="151"/>
                  <a:pt x="465" y="152"/>
                </a:cubicBezTo>
                <a:cubicBezTo>
                  <a:pt x="465" y="152"/>
                  <a:pt x="466" y="153"/>
                  <a:pt x="466" y="153"/>
                </a:cubicBezTo>
                <a:cubicBezTo>
                  <a:pt x="469" y="153"/>
                  <a:pt x="472" y="153"/>
                  <a:pt x="476" y="153"/>
                </a:cubicBezTo>
                <a:close/>
                <a:moveTo>
                  <a:pt x="439" y="152"/>
                </a:moveTo>
                <a:cubicBezTo>
                  <a:pt x="439" y="153"/>
                  <a:pt x="439" y="153"/>
                  <a:pt x="440" y="153"/>
                </a:cubicBezTo>
                <a:cubicBezTo>
                  <a:pt x="442" y="153"/>
                  <a:pt x="445" y="153"/>
                  <a:pt x="448" y="153"/>
                </a:cubicBezTo>
                <a:cubicBezTo>
                  <a:pt x="449" y="153"/>
                  <a:pt x="449" y="152"/>
                  <a:pt x="450" y="152"/>
                </a:cubicBezTo>
                <a:cubicBezTo>
                  <a:pt x="449" y="151"/>
                  <a:pt x="449" y="150"/>
                  <a:pt x="448" y="150"/>
                </a:cubicBezTo>
                <a:cubicBezTo>
                  <a:pt x="446" y="150"/>
                  <a:pt x="443" y="150"/>
                  <a:pt x="441" y="150"/>
                </a:cubicBezTo>
                <a:cubicBezTo>
                  <a:pt x="440" y="150"/>
                  <a:pt x="440" y="151"/>
                  <a:pt x="439" y="152"/>
                </a:cubicBezTo>
                <a:close/>
                <a:moveTo>
                  <a:pt x="463" y="185"/>
                </a:moveTo>
                <a:cubicBezTo>
                  <a:pt x="463" y="184"/>
                  <a:pt x="463" y="184"/>
                  <a:pt x="463" y="184"/>
                </a:cubicBezTo>
                <a:cubicBezTo>
                  <a:pt x="460" y="184"/>
                  <a:pt x="457" y="183"/>
                  <a:pt x="454" y="184"/>
                </a:cubicBezTo>
                <a:cubicBezTo>
                  <a:pt x="453" y="184"/>
                  <a:pt x="453" y="185"/>
                  <a:pt x="452" y="185"/>
                </a:cubicBezTo>
                <a:cubicBezTo>
                  <a:pt x="453" y="186"/>
                  <a:pt x="453" y="187"/>
                  <a:pt x="454" y="187"/>
                </a:cubicBezTo>
                <a:cubicBezTo>
                  <a:pt x="456" y="187"/>
                  <a:pt x="459" y="187"/>
                  <a:pt x="461" y="187"/>
                </a:cubicBezTo>
                <a:cubicBezTo>
                  <a:pt x="462" y="187"/>
                  <a:pt x="463" y="185"/>
                  <a:pt x="463" y="185"/>
                </a:cubicBezTo>
                <a:close/>
                <a:moveTo>
                  <a:pt x="476" y="185"/>
                </a:moveTo>
                <a:cubicBezTo>
                  <a:pt x="476" y="185"/>
                  <a:pt x="476" y="184"/>
                  <a:pt x="476" y="184"/>
                </a:cubicBezTo>
                <a:cubicBezTo>
                  <a:pt x="472" y="184"/>
                  <a:pt x="469" y="184"/>
                  <a:pt x="465" y="184"/>
                </a:cubicBezTo>
                <a:cubicBezTo>
                  <a:pt x="467" y="189"/>
                  <a:pt x="470" y="186"/>
                  <a:pt x="473" y="187"/>
                </a:cubicBezTo>
                <a:cubicBezTo>
                  <a:pt x="474" y="187"/>
                  <a:pt x="475" y="186"/>
                  <a:pt x="476" y="185"/>
                </a:cubicBezTo>
                <a:close/>
                <a:moveTo>
                  <a:pt x="541" y="115"/>
                </a:moveTo>
                <a:cubicBezTo>
                  <a:pt x="538" y="115"/>
                  <a:pt x="535" y="115"/>
                  <a:pt x="533" y="115"/>
                </a:cubicBezTo>
                <a:cubicBezTo>
                  <a:pt x="533" y="117"/>
                  <a:pt x="533" y="118"/>
                  <a:pt x="533" y="119"/>
                </a:cubicBezTo>
                <a:cubicBezTo>
                  <a:pt x="536" y="119"/>
                  <a:pt x="538" y="119"/>
                  <a:pt x="541" y="119"/>
                </a:cubicBezTo>
                <a:cubicBezTo>
                  <a:pt x="541" y="118"/>
                  <a:pt x="541" y="117"/>
                  <a:pt x="541" y="115"/>
                </a:cubicBezTo>
                <a:close/>
                <a:moveTo>
                  <a:pt x="533" y="93"/>
                </a:moveTo>
                <a:cubicBezTo>
                  <a:pt x="532" y="100"/>
                  <a:pt x="536" y="97"/>
                  <a:pt x="539" y="97"/>
                </a:cubicBezTo>
                <a:cubicBezTo>
                  <a:pt x="542" y="98"/>
                  <a:pt x="541" y="95"/>
                  <a:pt x="541" y="93"/>
                </a:cubicBezTo>
                <a:cubicBezTo>
                  <a:pt x="538" y="93"/>
                  <a:pt x="536" y="93"/>
                  <a:pt x="533" y="93"/>
                </a:cubicBezTo>
                <a:close/>
                <a:moveTo>
                  <a:pt x="464" y="139"/>
                </a:moveTo>
                <a:cubicBezTo>
                  <a:pt x="466" y="141"/>
                  <a:pt x="466" y="142"/>
                  <a:pt x="467" y="142"/>
                </a:cubicBezTo>
                <a:cubicBezTo>
                  <a:pt x="469" y="142"/>
                  <a:pt x="472" y="142"/>
                  <a:pt x="475" y="142"/>
                </a:cubicBezTo>
                <a:cubicBezTo>
                  <a:pt x="475" y="142"/>
                  <a:pt x="476" y="141"/>
                  <a:pt x="476" y="141"/>
                </a:cubicBezTo>
                <a:cubicBezTo>
                  <a:pt x="476" y="140"/>
                  <a:pt x="475" y="139"/>
                  <a:pt x="475" y="139"/>
                </a:cubicBezTo>
                <a:cubicBezTo>
                  <a:pt x="472" y="139"/>
                  <a:pt x="469" y="139"/>
                  <a:pt x="464" y="139"/>
                </a:cubicBezTo>
                <a:close/>
                <a:moveTo>
                  <a:pt x="533" y="79"/>
                </a:moveTo>
                <a:cubicBezTo>
                  <a:pt x="533" y="83"/>
                  <a:pt x="533" y="83"/>
                  <a:pt x="541" y="82"/>
                </a:cubicBezTo>
                <a:cubicBezTo>
                  <a:pt x="541" y="81"/>
                  <a:pt x="541" y="80"/>
                  <a:pt x="541" y="79"/>
                </a:cubicBezTo>
                <a:cubicBezTo>
                  <a:pt x="538" y="79"/>
                  <a:pt x="536" y="79"/>
                  <a:pt x="533" y="79"/>
                </a:cubicBezTo>
                <a:close/>
                <a:moveTo>
                  <a:pt x="541" y="101"/>
                </a:moveTo>
                <a:cubicBezTo>
                  <a:pt x="538" y="101"/>
                  <a:pt x="535" y="101"/>
                  <a:pt x="532" y="101"/>
                </a:cubicBezTo>
                <a:cubicBezTo>
                  <a:pt x="533" y="102"/>
                  <a:pt x="533" y="104"/>
                  <a:pt x="534" y="104"/>
                </a:cubicBezTo>
                <a:cubicBezTo>
                  <a:pt x="536" y="105"/>
                  <a:pt x="539" y="105"/>
                  <a:pt x="541" y="105"/>
                </a:cubicBezTo>
                <a:cubicBezTo>
                  <a:pt x="541" y="103"/>
                  <a:pt x="541" y="102"/>
                  <a:pt x="541" y="101"/>
                </a:cubicBezTo>
                <a:close/>
                <a:moveTo>
                  <a:pt x="440" y="139"/>
                </a:moveTo>
                <a:cubicBezTo>
                  <a:pt x="439" y="139"/>
                  <a:pt x="439" y="140"/>
                  <a:pt x="439" y="140"/>
                </a:cubicBezTo>
                <a:cubicBezTo>
                  <a:pt x="440" y="141"/>
                  <a:pt x="440" y="142"/>
                  <a:pt x="441" y="142"/>
                </a:cubicBezTo>
                <a:cubicBezTo>
                  <a:pt x="443" y="142"/>
                  <a:pt x="446" y="142"/>
                  <a:pt x="448" y="142"/>
                </a:cubicBezTo>
                <a:cubicBezTo>
                  <a:pt x="449" y="142"/>
                  <a:pt x="449" y="141"/>
                  <a:pt x="450" y="141"/>
                </a:cubicBezTo>
                <a:cubicBezTo>
                  <a:pt x="449" y="140"/>
                  <a:pt x="448" y="139"/>
                  <a:pt x="448" y="139"/>
                </a:cubicBezTo>
                <a:cubicBezTo>
                  <a:pt x="445" y="139"/>
                  <a:pt x="442" y="139"/>
                  <a:pt x="440" y="139"/>
                </a:cubicBezTo>
                <a:close/>
                <a:moveTo>
                  <a:pt x="470" y="98"/>
                </a:moveTo>
                <a:cubicBezTo>
                  <a:pt x="470" y="98"/>
                  <a:pt x="470" y="98"/>
                  <a:pt x="470" y="98"/>
                </a:cubicBezTo>
                <a:cubicBezTo>
                  <a:pt x="472" y="98"/>
                  <a:pt x="473" y="98"/>
                  <a:pt x="474" y="98"/>
                </a:cubicBezTo>
                <a:cubicBezTo>
                  <a:pt x="475" y="98"/>
                  <a:pt x="475" y="97"/>
                  <a:pt x="476" y="96"/>
                </a:cubicBezTo>
                <a:cubicBezTo>
                  <a:pt x="475" y="96"/>
                  <a:pt x="475" y="95"/>
                  <a:pt x="474" y="95"/>
                </a:cubicBezTo>
                <a:cubicBezTo>
                  <a:pt x="472" y="94"/>
                  <a:pt x="470" y="94"/>
                  <a:pt x="468" y="95"/>
                </a:cubicBezTo>
                <a:cubicBezTo>
                  <a:pt x="467" y="95"/>
                  <a:pt x="466" y="96"/>
                  <a:pt x="465" y="96"/>
                </a:cubicBezTo>
                <a:cubicBezTo>
                  <a:pt x="466" y="97"/>
                  <a:pt x="467" y="97"/>
                  <a:pt x="468" y="98"/>
                </a:cubicBezTo>
                <a:cubicBezTo>
                  <a:pt x="469" y="98"/>
                  <a:pt x="469" y="98"/>
                  <a:pt x="470" y="98"/>
                </a:cubicBezTo>
                <a:close/>
                <a:moveTo>
                  <a:pt x="450" y="118"/>
                </a:moveTo>
                <a:cubicBezTo>
                  <a:pt x="450" y="118"/>
                  <a:pt x="450" y="117"/>
                  <a:pt x="449" y="117"/>
                </a:cubicBezTo>
                <a:cubicBezTo>
                  <a:pt x="447" y="117"/>
                  <a:pt x="444" y="117"/>
                  <a:pt x="441" y="117"/>
                </a:cubicBezTo>
                <a:cubicBezTo>
                  <a:pt x="441" y="117"/>
                  <a:pt x="440" y="118"/>
                  <a:pt x="439" y="118"/>
                </a:cubicBezTo>
                <a:cubicBezTo>
                  <a:pt x="440" y="119"/>
                  <a:pt x="440" y="120"/>
                  <a:pt x="441" y="120"/>
                </a:cubicBezTo>
                <a:cubicBezTo>
                  <a:pt x="443" y="120"/>
                  <a:pt x="446" y="120"/>
                  <a:pt x="448" y="120"/>
                </a:cubicBezTo>
                <a:cubicBezTo>
                  <a:pt x="449" y="120"/>
                  <a:pt x="450" y="119"/>
                  <a:pt x="450" y="118"/>
                </a:cubicBezTo>
                <a:close/>
                <a:moveTo>
                  <a:pt x="541" y="64"/>
                </a:moveTo>
                <a:cubicBezTo>
                  <a:pt x="538" y="64"/>
                  <a:pt x="535" y="64"/>
                  <a:pt x="532" y="64"/>
                </a:cubicBezTo>
                <a:cubicBezTo>
                  <a:pt x="533" y="66"/>
                  <a:pt x="533" y="67"/>
                  <a:pt x="534" y="68"/>
                </a:cubicBezTo>
                <a:cubicBezTo>
                  <a:pt x="536" y="68"/>
                  <a:pt x="538" y="68"/>
                  <a:pt x="541" y="68"/>
                </a:cubicBezTo>
                <a:cubicBezTo>
                  <a:pt x="541" y="66"/>
                  <a:pt x="541" y="65"/>
                  <a:pt x="541" y="64"/>
                </a:cubicBezTo>
                <a:close/>
                <a:moveTo>
                  <a:pt x="533" y="90"/>
                </a:moveTo>
                <a:cubicBezTo>
                  <a:pt x="536" y="90"/>
                  <a:pt x="538" y="90"/>
                  <a:pt x="542" y="90"/>
                </a:cubicBezTo>
                <a:cubicBezTo>
                  <a:pt x="541" y="88"/>
                  <a:pt x="541" y="86"/>
                  <a:pt x="540" y="86"/>
                </a:cubicBezTo>
                <a:cubicBezTo>
                  <a:pt x="538" y="86"/>
                  <a:pt x="535" y="86"/>
                  <a:pt x="533" y="86"/>
                </a:cubicBezTo>
                <a:cubicBezTo>
                  <a:pt x="533" y="87"/>
                  <a:pt x="533" y="88"/>
                  <a:pt x="533" y="90"/>
                </a:cubicBezTo>
                <a:close/>
                <a:moveTo>
                  <a:pt x="103" y="98"/>
                </a:moveTo>
                <a:cubicBezTo>
                  <a:pt x="103" y="97"/>
                  <a:pt x="103" y="97"/>
                  <a:pt x="103" y="97"/>
                </a:cubicBezTo>
                <a:cubicBezTo>
                  <a:pt x="99" y="97"/>
                  <a:pt x="96" y="97"/>
                  <a:pt x="92" y="97"/>
                </a:cubicBezTo>
                <a:cubicBezTo>
                  <a:pt x="94" y="101"/>
                  <a:pt x="98" y="99"/>
                  <a:pt x="101" y="100"/>
                </a:cubicBezTo>
                <a:cubicBezTo>
                  <a:pt x="101" y="100"/>
                  <a:pt x="102" y="98"/>
                  <a:pt x="103" y="98"/>
                </a:cubicBezTo>
                <a:close/>
                <a:moveTo>
                  <a:pt x="533" y="123"/>
                </a:moveTo>
                <a:cubicBezTo>
                  <a:pt x="533" y="123"/>
                  <a:pt x="532" y="123"/>
                  <a:pt x="532" y="124"/>
                </a:cubicBezTo>
                <a:cubicBezTo>
                  <a:pt x="533" y="125"/>
                  <a:pt x="533" y="127"/>
                  <a:pt x="534" y="127"/>
                </a:cubicBezTo>
                <a:cubicBezTo>
                  <a:pt x="536" y="127"/>
                  <a:pt x="539" y="127"/>
                  <a:pt x="541" y="126"/>
                </a:cubicBezTo>
                <a:cubicBezTo>
                  <a:pt x="542" y="125"/>
                  <a:pt x="542" y="123"/>
                  <a:pt x="539" y="123"/>
                </a:cubicBezTo>
                <a:cubicBezTo>
                  <a:pt x="537" y="123"/>
                  <a:pt x="535" y="123"/>
                  <a:pt x="533" y="123"/>
                </a:cubicBezTo>
                <a:close/>
                <a:moveTo>
                  <a:pt x="259" y="82"/>
                </a:moveTo>
                <a:cubicBezTo>
                  <a:pt x="257" y="83"/>
                  <a:pt x="255" y="84"/>
                  <a:pt x="253" y="85"/>
                </a:cubicBezTo>
                <a:cubicBezTo>
                  <a:pt x="255" y="85"/>
                  <a:pt x="257" y="86"/>
                  <a:pt x="259" y="86"/>
                </a:cubicBezTo>
                <a:cubicBezTo>
                  <a:pt x="261" y="86"/>
                  <a:pt x="263" y="85"/>
                  <a:pt x="264" y="85"/>
                </a:cubicBezTo>
                <a:cubicBezTo>
                  <a:pt x="263" y="84"/>
                  <a:pt x="261" y="83"/>
                  <a:pt x="259" y="82"/>
                </a:cubicBezTo>
                <a:close/>
                <a:moveTo>
                  <a:pt x="462" y="98"/>
                </a:moveTo>
                <a:cubicBezTo>
                  <a:pt x="463" y="97"/>
                  <a:pt x="463" y="97"/>
                  <a:pt x="463" y="97"/>
                </a:cubicBezTo>
                <a:cubicBezTo>
                  <a:pt x="463" y="96"/>
                  <a:pt x="462" y="95"/>
                  <a:pt x="461" y="95"/>
                </a:cubicBezTo>
                <a:cubicBezTo>
                  <a:pt x="459" y="94"/>
                  <a:pt x="457" y="94"/>
                  <a:pt x="454" y="95"/>
                </a:cubicBezTo>
                <a:cubicBezTo>
                  <a:pt x="453" y="95"/>
                  <a:pt x="453" y="96"/>
                  <a:pt x="452" y="96"/>
                </a:cubicBezTo>
                <a:cubicBezTo>
                  <a:pt x="453" y="97"/>
                  <a:pt x="454" y="98"/>
                  <a:pt x="454" y="98"/>
                </a:cubicBezTo>
                <a:cubicBezTo>
                  <a:pt x="457" y="98"/>
                  <a:pt x="460" y="98"/>
                  <a:pt x="462" y="98"/>
                </a:cubicBezTo>
                <a:close/>
                <a:moveTo>
                  <a:pt x="98" y="89"/>
                </a:moveTo>
                <a:cubicBezTo>
                  <a:pt x="96" y="90"/>
                  <a:pt x="93" y="91"/>
                  <a:pt x="93" y="91"/>
                </a:cubicBezTo>
                <a:cubicBezTo>
                  <a:pt x="93" y="95"/>
                  <a:pt x="96" y="93"/>
                  <a:pt x="98" y="93"/>
                </a:cubicBezTo>
                <a:cubicBezTo>
                  <a:pt x="100" y="93"/>
                  <a:pt x="101" y="92"/>
                  <a:pt x="103" y="92"/>
                </a:cubicBezTo>
                <a:cubicBezTo>
                  <a:pt x="101" y="91"/>
                  <a:pt x="100" y="90"/>
                  <a:pt x="98" y="89"/>
                </a:cubicBezTo>
                <a:close/>
                <a:moveTo>
                  <a:pt x="103" y="115"/>
                </a:moveTo>
                <a:cubicBezTo>
                  <a:pt x="99" y="115"/>
                  <a:pt x="96" y="115"/>
                  <a:pt x="93" y="115"/>
                </a:cubicBezTo>
                <a:cubicBezTo>
                  <a:pt x="93" y="120"/>
                  <a:pt x="97" y="117"/>
                  <a:pt x="99" y="118"/>
                </a:cubicBezTo>
                <a:cubicBezTo>
                  <a:pt x="101" y="118"/>
                  <a:pt x="104" y="118"/>
                  <a:pt x="103" y="115"/>
                </a:cubicBezTo>
                <a:close/>
                <a:moveTo>
                  <a:pt x="58" y="190"/>
                </a:moveTo>
                <a:cubicBezTo>
                  <a:pt x="61" y="190"/>
                  <a:pt x="63" y="190"/>
                  <a:pt x="65" y="190"/>
                </a:cubicBezTo>
                <a:cubicBezTo>
                  <a:pt x="65" y="189"/>
                  <a:pt x="65" y="188"/>
                  <a:pt x="65" y="186"/>
                </a:cubicBezTo>
                <a:cubicBezTo>
                  <a:pt x="63" y="186"/>
                  <a:pt x="61" y="186"/>
                  <a:pt x="58" y="186"/>
                </a:cubicBezTo>
                <a:cubicBezTo>
                  <a:pt x="58" y="188"/>
                  <a:pt x="58" y="189"/>
                  <a:pt x="58" y="190"/>
                </a:cubicBezTo>
                <a:close/>
                <a:moveTo>
                  <a:pt x="55" y="190"/>
                </a:moveTo>
                <a:cubicBezTo>
                  <a:pt x="55" y="189"/>
                  <a:pt x="55" y="188"/>
                  <a:pt x="55" y="186"/>
                </a:cubicBezTo>
                <a:cubicBezTo>
                  <a:pt x="53" y="186"/>
                  <a:pt x="51" y="186"/>
                  <a:pt x="49" y="186"/>
                </a:cubicBezTo>
                <a:cubicBezTo>
                  <a:pt x="49" y="188"/>
                  <a:pt x="49" y="189"/>
                  <a:pt x="49" y="190"/>
                </a:cubicBezTo>
                <a:cubicBezTo>
                  <a:pt x="51" y="190"/>
                  <a:pt x="53" y="190"/>
                  <a:pt x="55" y="190"/>
                </a:cubicBezTo>
                <a:close/>
                <a:moveTo>
                  <a:pt x="65" y="178"/>
                </a:moveTo>
                <a:cubicBezTo>
                  <a:pt x="62" y="178"/>
                  <a:pt x="60" y="178"/>
                  <a:pt x="58" y="178"/>
                </a:cubicBezTo>
                <a:cubicBezTo>
                  <a:pt x="58" y="180"/>
                  <a:pt x="58" y="181"/>
                  <a:pt x="59" y="182"/>
                </a:cubicBezTo>
                <a:cubicBezTo>
                  <a:pt x="61" y="182"/>
                  <a:pt x="63" y="182"/>
                  <a:pt x="65" y="182"/>
                </a:cubicBezTo>
                <a:cubicBezTo>
                  <a:pt x="65" y="181"/>
                  <a:pt x="65" y="180"/>
                  <a:pt x="65" y="178"/>
                </a:cubicBezTo>
                <a:close/>
                <a:moveTo>
                  <a:pt x="91" y="190"/>
                </a:moveTo>
                <a:cubicBezTo>
                  <a:pt x="91" y="189"/>
                  <a:pt x="91" y="188"/>
                  <a:pt x="91" y="186"/>
                </a:cubicBezTo>
                <a:cubicBezTo>
                  <a:pt x="89" y="186"/>
                  <a:pt x="87" y="186"/>
                  <a:pt x="85" y="186"/>
                </a:cubicBezTo>
                <a:cubicBezTo>
                  <a:pt x="85" y="188"/>
                  <a:pt x="85" y="189"/>
                  <a:pt x="85" y="190"/>
                </a:cubicBezTo>
                <a:cubicBezTo>
                  <a:pt x="87" y="190"/>
                  <a:pt x="89" y="190"/>
                  <a:pt x="91" y="190"/>
                </a:cubicBezTo>
                <a:close/>
                <a:moveTo>
                  <a:pt x="55" y="182"/>
                </a:moveTo>
                <a:cubicBezTo>
                  <a:pt x="55" y="181"/>
                  <a:pt x="55" y="179"/>
                  <a:pt x="55" y="178"/>
                </a:cubicBezTo>
                <a:cubicBezTo>
                  <a:pt x="52" y="178"/>
                  <a:pt x="51" y="178"/>
                  <a:pt x="49" y="178"/>
                </a:cubicBezTo>
                <a:cubicBezTo>
                  <a:pt x="49" y="180"/>
                  <a:pt x="49" y="181"/>
                  <a:pt x="49" y="182"/>
                </a:cubicBezTo>
                <a:cubicBezTo>
                  <a:pt x="51" y="182"/>
                  <a:pt x="53" y="182"/>
                  <a:pt x="55" y="182"/>
                </a:cubicBezTo>
                <a:close/>
                <a:moveTo>
                  <a:pt x="99" y="186"/>
                </a:moveTo>
                <a:cubicBezTo>
                  <a:pt x="97" y="186"/>
                  <a:pt x="96" y="186"/>
                  <a:pt x="94" y="186"/>
                </a:cubicBezTo>
                <a:cubicBezTo>
                  <a:pt x="94" y="188"/>
                  <a:pt x="94" y="189"/>
                  <a:pt x="94" y="190"/>
                </a:cubicBezTo>
                <a:cubicBezTo>
                  <a:pt x="100" y="191"/>
                  <a:pt x="100" y="191"/>
                  <a:pt x="99" y="186"/>
                </a:cubicBezTo>
                <a:close/>
                <a:moveTo>
                  <a:pt x="91" y="178"/>
                </a:moveTo>
                <a:cubicBezTo>
                  <a:pt x="84" y="178"/>
                  <a:pt x="84" y="178"/>
                  <a:pt x="85" y="182"/>
                </a:cubicBezTo>
                <a:cubicBezTo>
                  <a:pt x="87" y="182"/>
                  <a:pt x="89" y="182"/>
                  <a:pt x="91" y="182"/>
                </a:cubicBezTo>
                <a:cubicBezTo>
                  <a:pt x="91" y="181"/>
                  <a:pt x="91" y="180"/>
                  <a:pt x="91" y="178"/>
                </a:cubicBezTo>
                <a:close/>
                <a:moveTo>
                  <a:pt x="85" y="162"/>
                </a:moveTo>
                <a:cubicBezTo>
                  <a:pt x="85" y="163"/>
                  <a:pt x="85" y="164"/>
                  <a:pt x="85" y="165"/>
                </a:cubicBezTo>
                <a:cubicBezTo>
                  <a:pt x="87" y="165"/>
                  <a:pt x="89" y="165"/>
                  <a:pt x="91" y="165"/>
                </a:cubicBezTo>
                <a:cubicBezTo>
                  <a:pt x="91" y="164"/>
                  <a:pt x="91" y="163"/>
                  <a:pt x="91" y="162"/>
                </a:cubicBezTo>
                <a:cubicBezTo>
                  <a:pt x="89" y="162"/>
                  <a:pt x="87" y="162"/>
                  <a:pt x="85" y="162"/>
                </a:cubicBezTo>
                <a:close/>
                <a:moveTo>
                  <a:pt x="65" y="162"/>
                </a:moveTo>
                <a:cubicBezTo>
                  <a:pt x="62" y="162"/>
                  <a:pt x="61" y="162"/>
                  <a:pt x="58" y="162"/>
                </a:cubicBezTo>
                <a:cubicBezTo>
                  <a:pt x="58" y="163"/>
                  <a:pt x="58" y="164"/>
                  <a:pt x="59" y="165"/>
                </a:cubicBezTo>
                <a:cubicBezTo>
                  <a:pt x="61" y="165"/>
                  <a:pt x="63" y="165"/>
                  <a:pt x="65" y="165"/>
                </a:cubicBezTo>
                <a:cubicBezTo>
                  <a:pt x="65" y="164"/>
                  <a:pt x="65" y="163"/>
                  <a:pt x="65" y="162"/>
                </a:cubicBezTo>
                <a:close/>
                <a:moveTo>
                  <a:pt x="48" y="162"/>
                </a:moveTo>
                <a:cubicBezTo>
                  <a:pt x="49" y="163"/>
                  <a:pt x="49" y="164"/>
                  <a:pt x="49" y="165"/>
                </a:cubicBezTo>
                <a:cubicBezTo>
                  <a:pt x="51" y="165"/>
                  <a:pt x="53" y="165"/>
                  <a:pt x="55" y="165"/>
                </a:cubicBezTo>
                <a:cubicBezTo>
                  <a:pt x="55" y="161"/>
                  <a:pt x="55" y="161"/>
                  <a:pt x="48" y="162"/>
                </a:cubicBezTo>
                <a:close/>
                <a:moveTo>
                  <a:pt x="58" y="174"/>
                </a:moveTo>
                <a:cubicBezTo>
                  <a:pt x="61" y="174"/>
                  <a:pt x="63" y="174"/>
                  <a:pt x="65" y="174"/>
                </a:cubicBezTo>
                <a:cubicBezTo>
                  <a:pt x="65" y="172"/>
                  <a:pt x="65" y="171"/>
                  <a:pt x="65" y="170"/>
                </a:cubicBezTo>
                <a:cubicBezTo>
                  <a:pt x="62" y="170"/>
                  <a:pt x="61" y="170"/>
                  <a:pt x="58" y="170"/>
                </a:cubicBezTo>
                <a:cubicBezTo>
                  <a:pt x="58" y="171"/>
                  <a:pt x="58" y="172"/>
                  <a:pt x="58" y="174"/>
                </a:cubicBezTo>
                <a:close/>
                <a:moveTo>
                  <a:pt x="55" y="170"/>
                </a:moveTo>
                <a:cubicBezTo>
                  <a:pt x="52" y="170"/>
                  <a:pt x="51" y="170"/>
                  <a:pt x="49" y="170"/>
                </a:cubicBezTo>
                <a:cubicBezTo>
                  <a:pt x="49" y="171"/>
                  <a:pt x="49" y="172"/>
                  <a:pt x="49" y="174"/>
                </a:cubicBezTo>
                <a:cubicBezTo>
                  <a:pt x="51" y="174"/>
                  <a:pt x="53" y="174"/>
                  <a:pt x="55" y="174"/>
                </a:cubicBezTo>
                <a:cubicBezTo>
                  <a:pt x="55" y="172"/>
                  <a:pt x="55" y="171"/>
                  <a:pt x="55" y="170"/>
                </a:cubicBezTo>
                <a:close/>
                <a:moveTo>
                  <a:pt x="91" y="170"/>
                </a:moveTo>
                <a:cubicBezTo>
                  <a:pt x="89" y="170"/>
                  <a:pt x="87" y="170"/>
                  <a:pt x="85" y="170"/>
                </a:cubicBezTo>
                <a:cubicBezTo>
                  <a:pt x="85" y="171"/>
                  <a:pt x="85" y="172"/>
                  <a:pt x="85" y="174"/>
                </a:cubicBezTo>
                <a:cubicBezTo>
                  <a:pt x="87" y="174"/>
                  <a:pt x="89" y="174"/>
                  <a:pt x="91" y="174"/>
                </a:cubicBezTo>
                <a:cubicBezTo>
                  <a:pt x="91" y="172"/>
                  <a:pt x="91" y="171"/>
                  <a:pt x="91" y="170"/>
                </a:cubicBezTo>
                <a:close/>
                <a:moveTo>
                  <a:pt x="104" y="124"/>
                </a:moveTo>
                <a:cubicBezTo>
                  <a:pt x="103" y="122"/>
                  <a:pt x="102" y="121"/>
                  <a:pt x="101" y="121"/>
                </a:cubicBezTo>
                <a:cubicBezTo>
                  <a:pt x="99" y="121"/>
                  <a:pt x="97" y="121"/>
                  <a:pt x="94" y="121"/>
                </a:cubicBezTo>
                <a:cubicBezTo>
                  <a:pt x="94" y="121"/>
                  <a:pt x="93" y="122"/>
                  <a:pt x="93" y="123"/>
                </a:cubicBezTo>
                <a:cubicBezTo>
                  <a:pt x="93" y="123"/>
                  <a:pt x="94" y="124"/>
                  <a:pt x="95" y="124"/>
                </a:cubicBezTo>
                <a:cubicBezTo>
                  <a:pt x="97" y="124"/>
                  <a:pt x="100" y="124"/>
                  <a:pt x="104" y="124"/>
                </a:cubicBezTo>
                <a:close/>
                <a:moveTo>
                  <a:pt x="100" y="162"/>
                </a:moveTo>
                <a:cubicBezTo>
                  <a:pt x="98" y="162"/>
                  <a:pt x="96" y="162"/>
                  <a:pt x="94" y="162"/>
                </a:cubicBezTo>
                <a:cubicBezTo>
                  <a:pt x="94" y="163"/>
                  <a:pt x="94" y="164"/>
                  <a:pt x="94" y="165"/>
                </a:cubicBezTo>
                <a:cubicBezTo>
                  <a:pt x="96" y="165"/>
                  <a:pt x="98" y="165"/>
                  <a:pt x="100" y="165"/>
                </a:cubicBezTo>
                <a:cubicBezTo>
                  <a:pt x="100" y="164"/>
                  <a:pt x="100" y="163"/>
                  <a:pt x="100" y="162"/>
                </a:cubicBezTo>
                <a:close/>
                <a:moveTo>
                  <a:pt x="622" y="90"/>
                </a:moveTo>
                <a:cubicBezTo>
                  <a:pt x="622" y="90"/>
                  <a:pt x="622" y="91"/>
                  <a:pt x="621" y="91"/>
                </a:cubicBezTo>
                <a:cubicBezTo>
                  <a:pt x="621" y="93"/>
                  <a:pt x="621" y="94"/>
                  <a:pt x="621" y="96"/>
                </a:cubicBezTo>
                <a:cubicBezTo>
                  <a:pt x="621" y="96"/>
                  <a:pt x="623" y="97"/>
                  <a:pt x="623" y="97"/>
                </a:cubicBezTo>
                <a:cubicBezTo>
                  <a:pt x="624" y="96"/>
                  <a:pt x="624" y="94"/>
                  <a:pt x="624" y="92"/>
                </a:cubicBezTo>
                <a:cubicBezTo>
                  <a:pt x="624" y="92"/>
                  <a:pt x="623" y="91"/>
                  <a:pt x="622" y="90"/>
                </a:cubicBezTo>
                <a:close/>
                <a:moveTo>
                  <a:pt x="643" y="89"/>
                </a:moveTo>
                <a:cubicBezTo>
                  <a:pt x="643" y="92"/>
                  <a:pt x="643" y="94"/>
                  <a:pt x="643" y="96"/>
                </a:cubicBezTo>
                <a:cubicBezTo>
                  <a:pt x="644" y="96"/>
                  <a:pt x="645" y="97"/>
                  <a:pt x="646" y="97"/>
                </a:cubicBezTo>
                <a:cubicBezTo>
                  <a:pt x="646" y="95"/>
                  <a:pt x="647" y="94"/>
                  <a:pt x="646" y="92"/>
                </a:cubicBezTo>
                <a:cubicBezTo>
                  <a:pt x="646" y="91"/>
                  <a:pt x="645" y="91"/>
                  <a:pt x="643" y="89"/>
                </a:cubicBezTo>
                <a:close/>
                <a:moveTo>
                  <a:pt x="633" y="129"/>
                </a:moveTo>
                <a:cubicBezTo>
                  <a:pt x="633" y="129"/>
                  <a:pt x="633" y="129"/>
                  <a:pt x="634" y="130"/>
                </a:cubicBezTo>
                <a:cubicBezTo>
                  <a:pt x="634" y="129"/>
                  <a:pt x="636" y="128"/>
                  <a:pt x="636" y="128"/>
                </a:cubicBezTo>
                <a:cubicBezTo>
                  <a:pt x="636" y="126"/>
                  <a:pt x="635" y="124"/>
                  <a:pt x="635" y="122"/>
                </a:cubicBezTo>
                <a:cubicBezTo>
                  <a:pt x="634" y="123"/>
                  <a:pt x="633" y="123"/>
                  <a:pt x="633" y="124"/>
                </a:cubicBezTo>
                <a:cubicBezTo>
                  <a:pt x="632" y="125"/>
                  <a:pt x="633" y="127"/>
                  <a:pt x="633" y="129"/>
                </a:cubicBezTo>
                <a:close/>
                <a:moveTo>
                  <a:pt x="167" y="125"/>
                </a:moveTo>
                <a:cubicBezTo>
                  <a:pt x="162" y="124"/>
                  <a:pt x="161" y="124"/>
                  <a:pt x="162" y="128"/>
                </a:cubicBezTo>
                <a:cubicBezTo>
                  <a:pt x="164" y="128"/>
                  <a:pt x="165" y="128"/>
                  <a:pt x="167" y="128"/>
                </a:cubicBezTo>
                <a:cubicBezTo>
                  <a:pt x="167" y="127"/>
                  <a:pt x="167" y="126"/>
                  <a:pt x="167" y="125"/>
                </a:cubicBezTo>
                <a:close/>
                <a:moveTo>
                  <a:pt x="621" y="130"/>
                </a:moveTo>
                <a:cubicBezTo>
                  <a:pt x="623" y="129"/>
                  <a:pt x="624" y="128"/>
                  <a:pt x="624" y="128"/>
                </a:cubicBezTo>
                <a:cubicBezTo>
                  <a:pt x="624" y="126"/>
                  <a:pt x="624" y="124"/>
                  <a:pt x="624" y="122"/>
                </a:cubicBezTo>
                <a:cubicBezTo>
                  <a:pt x="623" y="123"/>
                  <a:pt x="621" y="123"/>
                  <a:pt x="621" y="124"/>
                </a:cubicBezTo>
                <a:cubicBezTo>
                  <a:pt x="621" y="126"/>
                  <a:pt x="621" y="127"/>
                  <a:pt x="621" y="130"/>
                </a:cubicBezTo>
                <a:close/>
                <a:moveTo>
                  <a:pt x="647" y="115"/>
                </a:moveTo>
                <a:cubicBezTo>
                  <a:pt x="646" y="114"/>
                  <a:pt x="646" y="113"/>
                  <a:pt x="645" y="112"/>
                </a:cubicBezTo>
                <a:cubicBezTo>
                  <a:pt x="644" y="113"/>
                  <a:pt x="643" y="114"/>
                  <a:pt x="643" y="115"/>
                </a:cubicBezTo>
                <a:cubicBezTo>
                  <a:pt x="643" y="116"/>
                  <a:pt x="644" y="117"/>
                  <a:pt x="645" y="119"/>
                </a:cubicBezTo>
                <a:cubicBezTo>
                  <a:pt x="646" y="118"/>
                  <a:pt x="646" y="117"/>
                  <a:pt x="647" y="115"/>
                </a:cubicBezTo>
                <a:close/>
                <a:moveTo>
                  <a:pt x="610" y="129"/>
                </a:moveTo>
                <a:cubicBezTo>
                  <a:pt x="611" y="129"/>
                  <a:pt x="611" y="129"/>
                  <a:pt x="611" y="130"/>
                </a:cubicBezTo>
                <a:cubicBezTo>
                  <a:pt x="612" y="129"/>
                  <a:pt x="613" y="128"/>
                  <a:pt x="613" y="127"/>
                </a:cubicBezTo>
                <a:cubicBezTo>
                  <a:pt x="613" y="126"/>
                  <a:pt x="613" y="124"/>
                  <a:pt x="613" y="122"/>
                </a:cubicBezTo>
                <a:cubicBezTo>
                  <a:pt x="612" y="123"/>
                  <a:pt x="611" y="123"/>
                  <a:pt x="611" y="124"/>
                </a:cubicBezTo>
                <a:cubicBezTo>
                  <a:pt x="610" y="125"/>
                  <a:pt x="610" y="127"/>
                  <a:pt x="610" y="129"/>
                </a:cubicBezTo>
                <a:close/>
                <a:moveTo>
                  <a:pt x="94" y="182"/>
                </a:moveTo>
                <a:cubicBezTo>
                  <a:pt x="96" y="182"/>
                  <a:pt x="98" y="182"/>
                  <a:pt x="99" y="182"/>
                </a:cubicBezTo>
                <a:cubicBezTo>
                  <a:pt x="99" y="181"/>
                  <a:pt x="99" y="180"/>
                  <a:pt x="99" y="178"/>
                </a:cubicBezTo>
                <a:cubicBezTo>
                  <a:pt x="97" y="178"/>
                  <a:pt x="93" y="176"/>
                  <a:pt x="94" y="182"/>
                </a:cubicBezTo>
                <a:close/>
                <a:moveTo>
                  <a:pt x="642" y="129"/>
                </a:moveTo>
                <a:cubicBezTo>
                  <a:pt x="648" y="130"/>
                  <a:pt x="647" y="127"/>
                  <a:pt x="646" y="125"/>
                </a:cubicBezTo>
                <a:cubicBezTo>
                  <a:pt x="646" y="124"/>
                  <a:pt x="646" y="123"/>
                  <a:pt x="645" y="122"/>
                </a:cubicBezTo>
                <a:cubicBezTo>
                  <a:pt x="644" y="124"/>
                  <a:pt x="643" y="126"/>
                  <a:pt x="642" y="129"/>
                </a:cubicBezTo>
                <a:close/>
                <a:moveTo>
                  <a:pt x="647" y="105"/>
                </a:moveTo>
                <a:cubicBezTo>
                  <a:pt x="646" y="103"/>
                  <a:pt x="646" y="102"/>
                  <a:pt x="645" y="101"/>
                </a:cubicBezTo>
                <a:cubicBezTo>
                  <a:pt x="645" y="102"/>
                  <a:pt x="643" y="103"/>
                  <a:pt x="643" y="104"/>
                </a:cubicBezTo>
                <a:cubicBezTo>
                  <a:pt x="643" y="105"/>
                  <a:pt x="644" y="107"/>
                  <a:pt x="645" y="108"/>
                </a:cubicBezTo>
                <a:cubicBezTo>
                  <a:pt x="646" y="107"/>
                  <a:pt x="646" y="106"/>
                  <a:pt x="647" y="105"/>
                </a:cubicBezTo>
                <a:close/>
                <a:moveTo>
                  <a:pt x="647" y="136"/>
                </a:moveTo>
                <a:cubicBezTo>
                  <a:pt x="646" y="135"/>
                  <a:pt x="646" y="134"/>
                  <a:pt x="645" y="133"/>
                </a:cubicBezTo>
                <a:cubicBezTo>
                  <a:pt x="644" y="134"/>
                  <a:pt x="643" y="135"/>
                  <a:pt x="643" y="136"/>
                </a:cubicBezTo>
                <a:cubicBezTo>
                  <a:pt x="643" y="138"/>
                  <a:pt x="644" y="139"/>
                  <a:pt x="645" y="140"/>
                </a:cubicBezTo>
                <a:cubicBezTo>
                  <a:pt x="646" y="139"/>
                  <a:pt x="646" y="138"/>
                  <a:pt x="647" y="136"/>
                </a:cubicBezTo>
                <a:close/>
                <a:moveTo>
                  <a:pt x="100" y="174"/>
                </a:moveTo>
                <a:cubicBezTo>
                  <a:pt x="100" y="172"/>
                  <a:pt x="100" y="170"/>
                  <a:pt x="99" y="170"/>
                </a:cubicBezTo>
                <a:cubicBezTo>
                  <a:pt x="98" y="169"/>
                  <a:pt x="96" y="169"/>
                  <a:pt x="95" y="170"/>
                </a:cubicBezTo>
                <a:cubicBezTo>
                  <a:pt x="94" y="170"/>
                  <a:pt x="94" y="172"/>
                  <a:pt x="94" y="174"/>
                </a:cubicBezTo>
                <a:cubicBezTo>
                  <a:pt x="96" y="174"/>
                  <a:pt x="97" y="174"/>
                  <a:pt x="100" y="174"/>
                </a:cubicBezTo>
                <a:close/>
                <a:moveTo>
                  <a:pt x="642" y="150"/>
                </a:moveTo>
                <a:cubicBezTo>
                  <a:pt x="648" y="151"/>
                  <a:pt x="647" y="148"/>
                  <a:pt x="647" y="146"/>
                </a:cubicBezTo>
                <a:cubicBezTo>
                  <a:pt x="646" y="145"/>
                  <a:pt x="645" y="144"/>
                  <a:pt x="645" y="144"/>
                </a:cubicBezTo>
                <a:cubicBezTo>
                  <a:pt x="644" y="146"/>
                  <a:pt x="643" y="148"/>
                  <a:pt x="642" y="150"/>
                </a:cubicBezTo>
                <a:close/>
                <a:moveTo>
                  <a:pt x="633" y="150"/>
                </a:moveTo>
                <a:cubicBezTo>
                  <a:pt x="636" y="151"/>
                  <a:pt x="636" y="148"/>
                  <a:pt x="636" y="147"/>
                </a:cubicBezTo>
                <a:cubicBezTo>
                  <a:pt x="636" y="145"/>
                  <a:pt x="635" y="144"/>
                  <a:pt x="634" y="143"/>
                </a:cubicBezTo>
                <a:cubicBezTo>
                  <a:pt x="634" y="143"/>
                  <a:pt x="633" y="144"/>
                  <a:pt x="633" y="144"/>
                </a:cubicBezTo>
                <a:cubicBezTo>
                  <a:pt x="633" y="146"/>
                  <a:pt x="633" y="148"/>
                  <a:pt x="633" y="150"/>
                </a:cubicBezTo>
                <a:close/>
                <a:moveTo>
                  <a:pt x="625" y="116"/>
                </a:moveTo>
                <a:cubicBezTo>
                  <a:pt x="624" y="114"/>
                  <a:pt x="624" y="113"/>
                  <a:pt x="623" y="112"/>
                </a:cubicBezTo>
                <a:cubicBezTo>
                  <a:pt x="622" y="113"/>
                  <a:pt x="621" y="114"/>
                  <a:pt x="621" y="115"/>
                </a:cubicBezTo>
                <a:cubicBezTo>
                  <a:pt x="621" y="116"/>
                  <a:pt x="622" y="117"/>
                  <a:pt x="623" y="119"/>
                </a:cubicBezTo>
                <a:cubicBezTo>
                  <a:pt x="623" y="118"/>
                  <a:pt x="624" y="117"/>
                  <a:pt x="625" y="116"/>
                </a:cubicBezTo>
                <a:close/>
                <a:moveTo>
                  <a:pt x="621" y="150"/>
                </a:moveTo>
                <a:cubicBezTo>
                  <a:pt x="622" y="150"/>
                  <a:pt x="622" y="150"/>
                  <a:pt x="622" y="151"/>
                </a:cubicBezTo>
                <a:cubicBezTo>
                  <a:pt x="623" y="150"/>
                  <a:pt x="624" y="149"/>
                  <a:pt x="624" y="149"/>
                </a:cubicBezTo>
                <a:cubicBezTo>
                  <a:pt x="624" y="147"/>
                  <a:pt x="624" y="145"/>
                  <a:pt x="623" y="144"/>
                </a:cubicBezTo>
                <a:cubicBezTo>
                  <a:pt x="623" y="144"/>
                  <a:pt x="621" y="144"/>
                  <a:pt x="621" y="145"/>
                </a:cubicBezTo>
                <a:cubicBezTo>
                  <a:pt x="621" y="147"/>
                  <a:pt x="621" y="148"/>
                  <a:pt x="621" y="150"/>
                </a:cubicBezTo>
                <a:close/>
                <a:moveTo>
                  <a:pt x="633" y="108"/>
                </a:moveTo>
                <a:cubicBezTo>
                  <a:pt x="633" y="108"/>
                  <a:pt x="633" y="108"/>
                  <a:pt x="634" y="108"/>
                </a:cubicBezTo>
                <a:cubicBezTo>
                  <a:pt x="634" y="108"/>
                  <a:pt x="636" y="107"/>
                  <a:pt x="636" y="106"/>
                </a:cubicBezTo>
                <a:cubicBezTo>
                  <a:pt x="636" y="104"/>
                  <a:pt x="635" y="103"/>
                  <a:pt x="635" y="101"/>
                </a:cubicBezTo>
                <a:cubicBezTo>
                  <a:pt x="634" y="102"/>
                  <a:pt x="633" y="102"/>
                  <a:pt x="633" y="102"/>
                </a:cubicBezTo>
                <a:cubicBezTo>
                  <a:pt x="632" y="104"/>
                  <a:pt x="633" y="106"/>
                  <a:pt x="633" y="108"/>
                </a:cubicBezTo>
                <a:close/>
                <a:moveTo>
                  <a:pt x="643" y="136"/>
                </a:moveTo>
                <a:cubicBezTo>
                  <a:pt x="642" y="135"/>
                  <a:pt x="641" y="134"/>
                  <a:pt x="641" y="133"/>
                </a:cubicBezTo>
                <a:cubicBezTo>
                  <a:pt x="640" y="134"/>
                  <a:pt x="639" y="135"/>
                  <a:pt x="639" y="136"/>
                </a:cubicBezTo>
                <a:cubicBezTo>
                  <a:pt x="639" y="137"/>
                  <a:pt x="640" y="139"/>
                  <a:pt x="641" y="140"/>
                </a:cubicBezTo>
                <a:cubicBezTo>
                  <a:pt x="641" y="139"/>
                  <a:pt x="642" y="138"/>
                  <a:pt x="643" y="136"/>
                </a:cubicBezTo>
                <a:close/>
                <a:moveTo>
                  <a:pt x="647" y="158"/>
                </a:moveTo>
                <a:cubicBezTo>
                  <a:pt x="646" y="156"/>
                  <a:pt x="646" y="155"/>
                  <a:pt x="645" y="154"/>
                </a:cubicBezTo>
                <a:cubicBezTo>
                  <a:pt x="645" y="155"/>
                  <a:pt x="643" y="156"/>
                  <a:pt x="643" y="157"/>
                </a:cubicBezTo>
                <a:cubicBezTo>
                  <a:pt x="643" y="159"/>
                  <a:pt x="644" y="160"/>
                  <a:pt x="645" y="161"/>
                </a:cubicBezTo>
                <a:cubicBezTo>
                  <a:pt x="646" y="160"/>
                  <a:pt x="646" y="159"/>
                  <a:pt x="647" y="158"/>
                </a:cubicBezTo>
                <a:close/>
                <a:moveTo>
                  <a:pt x="633" y="140"/>
                </a:moveTo>
                <a:cubicBezTo>
                  <a:pt x="637" y="140"/>
                  <a:pt x="635" y="137"/>
                  <a:pt x="636" y="135"/>
                </a:cubicBezTo>
                <a:cubicBezTo>
                  <a:pt x="636" y="134"/>
                  <a:pt x="635" y="133"/>
                  <a:pt x="634" y="133"/>
                </a:cubicBezTo>
                <a:cubicBezTo>
                  <a:pt x="634" y="133"/>
                  <a:pt x="633" y="134"/>
                  <a:pt x="633" y="135"/>
                </a:cubicBezTo>
                <a:cubicBezTo>
                  <a:pt x="632" y="136"/>
                  <a:pt x="633" y="138"/>
                  <a:pt x="633" y="140"/>
                </a:cubicBezTo>
                <a:close/>
                <a:moveTo>
                  <a:pt x="621" y="139"/>
                </a:moveTo>
                <a:cubicBezTo>
                  <a:pt x="621" y="140"/>
                  <a:pt x="622" y="140"/>
                  <a:pt x="622" y="140"/>
                </a:cubicBezTo>
                <a:cubicBezTo>
                  <a:pt x="623" y="139"/>
                  <a:pt x="624" y="139"/>
                  <a:pt x="624" y="138"/>
                </a:cubicBezTo>
                <a:cubicBezTo>
                  <a:pt x="624" y="136"/>
                  <a:pt x="624" y="135"/>
                  <a:pt x="624" y="133"/>
                </a:cubicBezTo>
                <a:cubicBezTo>
                  <a:pt x="623" y="133"/>
                  <a:pt x="621" y="134"/>
                  <a:pt x="621" y="134"/>
                </a:cubicBezTo>
                <a:cubicBezTo>
                  <a:pt x="621" y="136"/>
                  <a:pt x="621" y="138"/>
                  <a:pt x="621" y="139"/>
                </a:cubicBezTo>
                <a:close/>
                <a:moveTo>
                  <a:pt x="613" y="133"/>
                </a:moveTo>
                <a:cubicBezTo>
                  <a:pt x="612" y="133"/>
                  <a:pt x="611" y="133"/>
                  <a:pt x="611" y="133"/>
                </a:cubicBezTo>
                <a:cubicBezTo>
                  <a:pt x="611" y="135"/>
                  <a:pt x="611" y="137"/>
                  <a:pt x="611" y="140"/>
                </a:cubicBezTo>
                <a:cubicBezTo>
                  <a:pt x="611" y="140"/>
                  <a:pt x="611" y="140"/>
                  <a:pt x="612" y="140"/>
                </a:cubicBezTo>
                <a:cubicBezTo>
                  <a:pt x="612" y="139"/>
                  <a:pt x="613" y="138"/>
                  <a:pt x="613" y="137"/>
                </a:cubicBezTo>
                <a:cubicBezTo>
                  <a:pt x="613" y="136"/>
                  <a:pt x="613" y="134"/>
                  <a:pt x="613" y="133"/>
                </a:cubicBezTo>
                <a:close/>
                <a:moveTo>
                  <a:pt x="622" y="101"/>
                </a:moveTo>
                <a:cubicBezTo>
                  <a:pt x="622" y="101"/>
                  <a:pt x="622" y="101"/>
                  <a:pt x="621" y="101"/>
                </a:cubicBezTo>
                <a:cubicBezTo>
                  <a:pt x="621" y="103"/>
                  <a:pt x="621" y="105"/>
                  <a:pt x="621" y="106"/>
                </a:cubicBezTo>
                <a:cubicBezTo>
                  <a:pt x="621" y="107"/>
                  <a:pt x="623" y="107"/>
                  <a:pt x="623" y="108"/>
                </a:cubicBezTo>
                <a:cubicBezTo>
                  <a:pt x="624" y="106"/>
                  <a:pt x="624" y="105"/>
                  <a:pt x="624" y="103"/>
                </a:cubicBezTo>
                <a:cubicBezTo>
                  <a:pt x="624" y="102"/>
                  <a:pt x="623" y="101"/>
                  <a:pt x="622" y="101"/>
                </a:cubicBezTo>
                <a:close/>
                <a:moveTo>
                  <a:pt x="611" y="86"/>
                </a:moveTo>
                <a:cubicBezTo>
                  <a:pt x="614" y="87"/>
                  <a:pt x="613" y="85"/>
                  <a:pt x="614" y="83"/>
                </a:cubicBezTo>
                <a:cubicBezTo>
                  <a:pt x="614" y="81"/>
                  <a:pt x="614" y="79"/>
                  <a:pt x="611" y="80"/>
                </a:cubicBezTo>
                <a:cubicBezTo>
                  <a:pt x="611" y="82"/>
                  <a:pt x="611" y="84"/>
                  <a:pt x="611" y="86"/>
                </a:cubicBezTo>
                <a:close/>
                <a:moveTo>
                  <a:pt x="633" y="89"/>
                </a:moveTo>
                <a:cubicBezTo>
                  <a:pt x="633" y="92"/>
                  <a:pt x="632" y="94"/>
                  <a:pt x="633" y="96"/>
                </a:cubicBezTo>
                <a:cubicBezTo>
                  <a:pt x="633" y="96"/>
                  <a:pt x="634" y="97"/>
                  <a:pt x="635" y="97"/>
                </a:cubicBezTo>
                <a:cubicBezTo>
                  <a:pt x="635" y="95"/>
                  <a:pt x="636" y="94"/>
                  <a:pt x="636" y="92"/>
                </a:cubicBezTo>
                <a:cubicBezTo>
                  <a:pt x="636" y="91"/>
                  <a:pt x="634" y="91"/>
                  <a:pt x="633" y="89"/>
                </a:cubicBezTo>
                <a:close/>
                <a:moveTo>
                  <a:pt x="610" y="109"/>
                </a:moveTo>
                <a:cubicBezTo>
                  <a:pt x="612" y="108"/>
                  <a:pt x="613" y="107"/>
                  <a:pt x="613" y="106"/>
                </a:cubicBezTo>
                <a:cubicBezTo>
                  <a:pt x="614" y="105"/>
                  <a:pt x="613" y="103"/>
                  <a:pt x="613" y="101"/>
                </a:cubicBezTo>
                <a:cubicBezTo>
                  <a:pt x="612" y="102"/>
                  <a:pt x="611" y="102"/>
                  <a:pt x="611" y="103"/>
                </a:cubicBezTo>
                <a:cubicBezTo>
                  <a:pt x="610" y="104"/>
                  <a:pt x="610" y="106"/>
                  <a:pt x="610" y="109"/>
                </a:cubicBezTo>
                <a:close/>
                <a:moveTo>
                  <a:pt x="640" y="90"/>
                </a:moveTo>
                <a:cubicBezTo>
                  <a:pt x="640" y="90"/>
                  <a:pt x="639" y="91"/>
                  <a:pt x="639" y="91"/>
                </a:cubicBezTo>
                <a:cubicBezTo>
                  <a:pt x="639" y="92"/>
                  <a:pt x="639" y="94"/>
                  <a:pt x="639" y="96"/>
                </a:cubicBezTo>
                <a:cubicBezTo>
                  <a:pt x="639" y="96"/>
                  <a:pt x="640" y="97"/>
                  <a:pt x="640" y="97"/>
                </a:cubicBezTo>
                <a:cubicBezTo>
                  <a:pt x="640" y="97"/>
                  <a:pt x="642" y="97"/>
                  <a:pt x="642" y="97"/>
                </a:cubicBezTo>
                <a:cubicBezTo>
                  <a:pt x="642" y="95"/>
                  <a:pt x="642" y="94"/>
                  <a:pt x="642" y="92"/>
                </a:cubicBezTo>
                <a:cubicBezTo>
                  <a:pt x="642" y="91"/>
                  <a:pt x="641" y="91"/>
                  <a:pt x="640" y="90"/>
                </a:cubicBezTo>
                <a:close/>
                <a:moveTo>
                  <a:pt x="614" y="115"/>
                </a:moveTo>
                <a:cubicBezTo>
                  <a:pt x="613" y="114"/>
                  <a:pt x="613" y="113"/>
                  <a:pt x="612" y="112"/>
                </a:cubicBezTo>
                <a:cubicBezTo>
                  <a:pt x="611" y="113"/>
                  <a:pt x="611" y="114"/>
                  <a:pt x="611" y="115"/>
                </a:cubicBezTo>
                <a:cubicBezTo>
                  <a:pt x="610" y="116"/>
                  <a:pt x="611" y="117"/>
                  <a:pt x="612" y="119"/>
                </a:cubicBezTo>
                <a:cubicBezTo>
                  <a:pt x="613" y="117"/>
                  <a:pt x="613" y="116"/>
                  <a:pt x="614" y="115"/>
                </a:cubicBezTo>
                <a:close/>
                <a:moveTo>
                  <a:pt x="611" y="69"/>
                </a:moveTo>
                <a:cubicBezTo>
                  <a:pt x="611" y="69"/>
                  <a:pt x="611" y="69"/>
                  <a:pt x="610" y="70"/>
                </a:cubicBezTo>
                <a:cubicBezTo>
                  <a:pt x="610" y="71"/>
                  <a:pt x="610" y="73"/>
                  <a:pt x="611" y="74"/>
                </a:cubicBezTo>
                <a:cubicBezTo>
                  <a:pt x="611" y="75"/>
                  <a:pt x="612" y="75"/>
                  <a:pt x="613" y="76"/>
                </a:cubicBezTo>
                <a:cubicBezTo>
                  <a:pt x="613" y="74"/>
                  <a:pt x="614" y="72"/>
                  <a:pt x="613" y="71"/>
                </a:cubicBezTo>
                <a:cubicBezTo>
                  <a:pt x="613" y="70"/>
                  <a:pt x="612" y="70"/>
                  <a:pt x="611" y="69"/>
                </a:cubicBezTo>
                <a:close/>
                <a:moveTo>
                  <a:pt x="617" y="129"/>
                </a:moveTo>
                <a:cubicBezTo>
                  <a:pt x="617" y="129"/>
                  <a:pt x="618" y="129"/>
                  <a:pt x="618" y="130"/>
                </a:cubicBezTo>
                <a:cubicBezTo>
                  <a:pt x="619" y="129"/>
                  <a:pt x="620" y="128"/>
                  <a:pt x="620" y="128"/>
                </a:cubicBezTo>
                <a:cubicBezTo>
                  <a:pt x="620" y="126"/>
                  <a:pt x="620" y="124"/>
                  <a:pt x="620" y="122"/>
                </a:cubicBezTo>
                <a:cubicBezTo>
                  <a:pt x="619" y="123"/>
                  <a:pt x="617" y="123"/>
                  <a:pt x="617" y="124"/>
                </a:cubicBezTo>
                <a:cubicBezTo>
                  <a:pt x="617" y="125"/>
                  <a:pt x="617" y="127"/>
                  <a:pt x="617" y="129"/>
                </a:cubicBezTo>
                <a:close/>
                <a:moveTo>
                  <a:pt x="621" y="76"/>
                </a:moveTo>
                <a:cubicBezTo>
                  <a:pt x="622" y="76"/>
                  <a:pt x="622" y="76"/>
                  <a:pt x="622" y="76"/>
                </a:cubicBezTo>
                <a:cubicBezTo>
                  <a:pt x="623" y="75"/>
                  <a:pt x="624" y="74"/>
                  <a:pt x="624" y="73"/>
                </a:cubicBezTo>
                <a:cubicBezTo>
                  <a:pt x="624" y="71"/>
                  <a:pt x="625" y="69"/>
                  <a:pt x="621" y="69"/>
                </a:cubicBezTo>
                <a:cubicBezTo>
                  <a:pt x="621" y="72"/>
                  <a:pt x="621" y="74"/>
                  <a:pt x="621" y="76"/>
                </a:cubicBezTo>
                <a:close/>
                <a:moveTo>
                  <a:pt x="610" y="150"/>
                </a:moveTo>
                <a:cubicBezTo>
                  <a:pt x="614" y="150"/>
                  <a:pt x="614" y="150"/>
                  <a:pt x="614" y="146"/>
                </a:cubicBezTo>
                <a:cubicBezTo>
                  <a:pt x="613" y="145"/>
                  <a:pt x="613" y="144"/>
                  <a:pt x="612" y="144"/>
                </a:cubicBezTo>
                <a:cubicBezTo>
                  <a:pt x="612" y="144"/>
                  <a:pt x="611" y="145"/>
                  <a:pt x="611" y="146"/>
                </a:cubicBezTo>
                <a:cubicBezTo>
                  <a:pt x="610" y="147"/>
                  <a:pt x="610" y="149"/>
                  <a:pt x="610" y="150"/>
                </a:cubicBezTo>
                <a:close/>
                <a:moveTo>
                  <a:pt x="616" y="136"/>
                </a:moveTo>
                <a:cubicBezTo>
                  <a:pt x="617" y="138"/>
                  <a:pt x="618" y="139"/>
                  <a:pt x="618" y="140"/>
                </a:cubicBezTo>
                <a:cubicBezTo>
                  <a:pt x="619" y="139"/>
                  <a:pt x="620" y="138"/>
                  <a:pt x="620" y="136"/>
                </a:cubicBezTo>
                <a:cubicBezTo>
                  <a:pt x="620" y="135"/>
                  <a:pt x="619" y="134"/>
                  <a:pt x="618" y="133"/>
                </a:cubicBezTo>
                <a:cubicBezTo>
                  <a:pt x="618" y="134"/>
                  <a:pt x="617" y="135"/>
                  <a:pt x="616" y="136"/>
                </a:cubicBezTo>
                <a:close/>
                <a:moveTo>
                  <a:pt x="639" y="129"/>
                </a:moveTo>
                <a:cubicBezTo>
                  <a:pt x="642" y="129"/>
                  <a:pt x="643" y="127"/>
                  <a:pt x="642" y="124"/>
                </a:cubicBezTo>
                <a:cubicBezTo>
                  <a:pt x="642" y="123"/>
                  <a:pt x="641" y="123"/>
                  <a:pt x="640" y="122"/>
                </a:cubicBezTo>
                <a:cubicBezTo>
                  <a:pt x="640" y="122"/>
                  <a:pt x="640" y="122"/>
                  <a:pt x="639" y="123"/>
                </a:cubicBezTo>
                <a:cubicBezTo>
                  <a:pt x="639" y="125"/>
                  <a:pt x="639" y="127"/>
                  <a:pt x="639" y="129"/>
                </a:cubicBezTo>
                <a:close/>
                <a:moveTo>
                  <a:pt x="633" y="111"/>
                </a:moveTo>
                <a:cubicBezTo>
                  <a:pt x="633" y="114"/>
                  <a:pt x="632" y="115"/>
                  <a:pt x="633" y="117"/>
                </a:cubicBezTo>
                <a:cubicBezTo>
                  <a:pt x="633" y="118"/>
                  <a:pt x="634" y="118"/>
                  <a:pt x="635" y="118"/>
                </a:cubicBezTo>
                <a:cubicBezTo>
                  <a:pt x="635" y="117"/>
                  <a:pt x="636" y="115"/>
                  <a:pt x="636" y="113"/>
                </a:cubicBezTo>
                <a:cubicBezTo>
                  <a:pt x="636" y="113"/>
                  <a:pt x="634" y="112"/>
                  <a:pt x="633" y="111"/>
                </a:cubicBezTo>
                <a:close/>
                <a:moveTo>
                  <a:pt x="617" y="150"/>
                </a:moveTo>
                <a:cubicBezTo>
                  <a:pt x="622" y="150"/>
                  <a:pt x="620" y="147"/>
                  <a:pt x="620" y="145"/>
                </a:cubicBezTo>
                <a:cubicBezTo>
                  <a:pt x="620" y="145"/>
                  <a:pt x="619" y="144"/>
                  <a:pt x="618" y="144"/>
                </a:cubicBezTo>
                <a:cubicBezTo>
                  <a:pt x="618" y="145"/>
                  <a:pt x="617" y="146"/>
                  <a:pt x="617" y="148"/>
                </a:cubicBezTo>
                <a:cubicBezTo>
                  <a:pt x="617" y="148"/>
                  <a:pt x="617" y="149"/>
                  <a:pt x="617" y="150"/>
                </a:cubicBezTo>
                <a:close/>
                <a:moveTo>
                  <a:pt x="617" y="97"/>
                </a:moveTo>
                <a:cubicBezTo>
                  <a:pt x="618" y="97"/>
                  <a:pt x="618" y="97"/>
                  <a:pt x="618" y="98"/>
                </a:cubicBezTo>
                <a:cubicBezTo>
                  <a:pt x="619" y="96"/>
                  <a:pt x="620" y="95"/>
                  <a:pt x="620" y="94"/>
                </a:cubicBezTo>
                <a:cubicBezTo>
                  <a:pt x="620" y="92"/>
                  <a:pt x="621" y="90"/>
                  <a:pt x="617" y="91"/>
                </a:cubicBezTo>
                <a:cubicBezTo>
                  <a:pt x="617" y="93"/>
                  <a:pt x="617" y="95"/>
                  <a:pt x="617" y="97"/>
                </a:cubicBezTo>
                <a:close/>
                <a:moveTo>
                  <a:pt x="610" y="89"/>
                </a:moveTo>
                <a:cubicBezTo>
                  <a:pt x="610" y="92"/>
                  <a:pt x="610" y="94"/>
                  <a:pt x="611" y="96"/>
                </a:cubicBezTo>
                <a:cubicBezTo>
                  <a:pt x="611" y="96"/>
                  <a:pt x="612" y="97"/>
                  <a:pt x="613" y="97"/>
                </a:cubicBezTo>
                <a:cubicBezTo>
                  <a:pt x="613" y="95"/>
                  <a:pt x="614" y="94"/>
                  <a:pt x="613" y="92"/>
                </a:cubicBezTo>
                <a:cubicBezTo>
                  <a:pt x="613" y="91"/>
                  <a:pt x="612" y="91"/>
                  <a:pt x="610" y="89"/>
                </a:cubicBezTo>
                <a:close/>
                <a:moveTo>
                  <a:pt x="638" y="83"/>
                </a:moveTo>
                <a:cubicBezTo>
                  <a:pt x="639" y="85"/>
                  <a:pt x="640" y="86"/>
                  <a:pt x="641" y="87"/>
                </a:cubicBezTo>
                <a:cubicBezTo>
                  <a:pt x="641" y="86"/>
                  <a:pt x="642" y="84"/>
                  <a:pt x="642" y="83"/>
                </a:cubicBezTo>
                <a:cubicBezTo>
                  <a:pt x="642" y="82"/>
                  <a:pt x="641" y="81"/>
                  <a:pt x="641" y="80"/>
                </a:cubicBezTo>
                <a:cubicBezTo>
                  <a:pt x="640" y="81"/>
                  <a:pt x="639" y="82"/>
                  <a:pt x="638" y="83"/>
                </a:cubicBezTo>
                <a:close/>
                <a:moveTo>
                  <a:pt x="638" y="147"/>
                </a:moveTo>
                <a:cubicBezTo>
                  <a:pt x="639" y="148"/>
                  <a:pt x="640" y="149"/>
                  <a:pt x="640" y="150"/>
                </a:cubicBezTo>
                <a:cubicBezTo>
                  <a:pt x="641" y="149"/>
                  <a:pt x="642" y="148"/>
                  <a:pt x="642" y="147"/>
                </a:cubicBezTo>
                <a:cubicBezTo>
                  <a:pt x="642" y="146"/>
                  <a:pt x="641" y="145"/>
                  <a:pt x="641" y="144"/>
                </a:cubicBezTo>
                <a:cubicBezTo>
                  <a:pt x="640" y="145"/>
                  <a:pt x="639" y="145"/>
                  <a:pt x="638" y="147"/>
                </a:cubicBezTo>
                <a:close/>
                <a:moveTo>
                  <a:pt x="621" y="158"/>
                </a:moveTo>
                <a:cubicBezTo>
                  <a:pt x="620" y="156"/>
                  <a:pt x="619" y="155"/>
                  <a:pt x="618" y="154"/>
                </a:cubicBezTo>
                <a:cubicBezTo>
                  <a:pt x="618" y="155"/>
                  <a:pt x="617" y="157"/>
                  <a:pt x="617" y="158"/>
                </a:cubicBezTo>
                <a:cubicBezTo>
                  <a:pt x="617" y="159"/>
                  <a:pt x="618" y="160"/>
                  <a:pt x="618" y="161"/>
                </a:cubicBezTo>
                <a:cubicBezTo>
                  <a:pt x="619" y="160"/>
                  <a:pt x="620" y="159"/>
                  <a:pt x="621" y="158"/>
                </a:cubicBezTo>
                <a:close/>
                <a:moveTo>
                  <a:pt x="620" y="157"/>
                </a:moveTo>
                <a:cubicBezTo>
                  <a:pt x="621" y="159"/>
                  <a:pt x="622" y="160"/>
                  <a:pt x="623" y="161"/>
                </a:cubicBezTo>
                <a:cubicBezTo>
                  <a:pt x="623" y="160"/>
                  <a:pt x="624" y="159"/>
                  <a:pt x="624" y="158"/>
                </a:cubicBezTo>
                <a:cubicBezTo>
                  <a:pt x="624" y="157"/>
                  <a:pt x="623" y="155"/>
                  <a:pt x="623" y="154"/>
                </a:cubicBezTo>
                <a:cubicBezTo>
                  <a:pt x="622" y="155"/>
                  <a:pt x="621" y="156"/>
                  <a:pt x="620" y="157"/>
                </a:cubicBezTo>
                <a:close/>
                <a:moveTo>
                  <a:pt x="634" y="154"/>
                </a:moveTo>
                <a:cubicBezTo>
                  <a:pt x="634" y="154"/>
                  <a:pt x="633" y="154"/>
                  <a:pt x="633" y="154"/>
                </a:cubicBezTo>
                <a:cubicBezTo>
                  <a:pt x="633" y="156"/>
                  <a:pt x="632" y="158"/>
                  <a:pt x="633" y="159"/>
                </a:cubicBezTo>
                <a:cubicBezTo>
                  <a:pt x="633" y="160"/>
                  <a:pt x="634" y="160"/>
                  <a:pt x="635" y="161"/>
                </a:cubicBezTo>
                <a:cubicBezTo>
                  <a:pt x="635" y="159"/>
                  <a:pt x="636" y="158"/>
                  <a:pt x="636" y="157"/>
                </a:cubicBezTo>
                <a:cubicBezTo>
                  <a:pt x="636" y="156"/>
                  <a:pt x="635" y="155"/>
                  <a:pt x="634" y="154"/>
                </a:cubicBezTo>
                <a:close/>
                <a:moveTo>
                  <a:pt x="614" y="158"/>
                </a:moveTo>
                <a:cubicBezTo>
                  <a:pt x="613" y="156"/>
                  <a:pt x="613" y="155"/>
                  <a:pt x="612" y="154"/>
                </a:cubicBezTo>
                <a:cubicBezTo>
                  <a:pt x="611" y="155"/>
                  <a:pt x="611" y="156"/>
                  <a:pt x="611" y="158"/>
                </a:cubicBezTo>
                <a:cubicBezTo>
                  <a:pt x="611" y="159"/>
                  <a:pt x="612" y="160"/>
                  <a:pt x="612" y="161"/>
                </a:cubicBezTo>
                <a:cubicBezTo>
                  <a:pt x="613" y="160"/>
                  <a:pt x="613" y="159"/>
                  <a:pt x="614" y="158"/>
                </a:cubicBezTo>
                <a:close/>
                <a:moveTo>
                  <a:pt x="617" y="111"/>
                </a:moveTo>
                <a:cubicBezTo>
                  <a:pt x="617" y="114"/>
                  <a:pt x="617" y="115"/>
                  <a:pt x="617" y="117"/>
                </a:cubicBezTo>
                <a:cubicBezTo>
                  <a:pt x="617" y="118"/>
                  <a:pt x="619" y="118"/>
                  <a:pt x="619" y="118"/>
                </a:cubicBezTo>
                <a:cubicBezTo>
                  <a:pt x="620" y="117"/>
                  <a:pt x="620" y="115"/>
                  <a:pt x="620" y="113"/>
                </a:cubicBezTo>
                <a:cubicBezTo>
                  <a:pt x="620" y="113"/>
                  <a:pt x="619" y="112"/>
                  <a:pt x="617" y="111"/>
                </a:cubicBezTo>
                <a:close/>
                <a:moveTo>
                  <a:pt x="629" y="122"/>
                </a:moveTo>
                <a:cubicBezTo>
                  <a:pt x="629" y="122"/>
                  <a:pt x="629" y="122"/>
                  <a:pt x="628" y="122"/>
                </a:cubicBezTo>
                <a:cubicBezTo>
                  <a:pt x="628" y="124"/>
                  <a:pt x="628" y="126"/>
                  <a:pt x="628" y="128"/>
                </a:cubicBezTo>
                <a:cubicBezTo>
                  <a:pt x="629" y="128"/>
                  <a:pt x="630" y="129"/>
                  <a:pt x="631" y="129"/>
                </a:cubicBezTo>
                <a:cubicBezTo>
                  <a:pt x="631" y="127"/>
                  <a:pt x="631" y="126"/>
                  <a:pt x="631" y="124"/>
                </a:cubicBezTo>
                <a:cubicBezTo>
                  <a:pt x="631" y="123"/>
                  <a:pt x="630" y="123"/>
                  <a:pt x="629" y="122"/>
                </a:cubicBezTo>
                <a:close/>
                <a:moveTo>
                  <a:pt x="616" y="104"/>
                </a:moveTo>
                <a:cubicBezTo>
                  <a:pt x="617" y="106"/>
                  <a:pt x="618" y="107"/>
                  <a:pt x="618" y="108"/>
                </a:cubicBezTo>
                <a:cubicBezTo>
                  <a:pt x="619" y="107"/>
                  <a:pt x="620" y="106"/>
                  <a:pt x="620" y="105"/>
                </a:cubicBezTo>
                <a:cubicBezTo>
                  <a:pt x="620" y="104"/>
                  <a:pt x="619" y="102"/>
                  <a:pt x="619" y="101"/>
                </a:cubicBezTo>
                <a:cubicBezTo>
                  <a:pt x="618" y="102"/>
                  <a:pt x="617" y="103"/>
                  <a:pt x="616" y="104"/>
                </a:cubicBezTo>
                <a:close/>
                <a:moveTo>
                  <a:pt x="633" y="69"/>
                </a:moveTo>
                <a:cubicBezTo>
                  <a:pt x="633" y="71"/>
                  <a:pt x="632" y="73"/>
                  <a:pt x="633" y="75"/>
                </a:cubicBezTo>
                <a:cubicBezTo>
                  <a:pt x="633" y="75"/>
                  <a:pt x="634" y="75"/>
                  <a:pt x="635" y="76"/>
                </a:cubicBezTo>
                <a:cubicBezTo>
                  <a:pt x="635" y="74"/>
                  <a:pt x="636" y="72"/>
                  <a:pt x="636" y="71"/>
                </a:cubicBezTo>
                <a:cubicBezTo>
                  <a:pt x="636" y="70"/>
                  <a:pt x="634" y="70"/>
                  <a:pt x="633" y="69"/>
                </a:cubicBezTo>
                <a:close/>
                <a:moveTo>
                  <a:pt x="643" y="70"/>
                </a:moveTo>
                <a:cubicBezTo>
                  <a:pt x="643" y="72"/>
                  <a:pt x="644" y="74"/>
                  <a:pt x="645" y="76"/>
                </a:cubicBezTo>
                <a:cubicBezTo>
                  <a:pt x="645" y="75"/>
                  <a:pt x="647" y="74"/>
                  <a:pt x="646" y="74"/>
                </a:cubicBezTo>
                <a:cubicBezTo>
                  <a:pt x="646" y="72"/>
                  <a:pt x="648" y="69"/>
                  <a:pt x="643" y="70"/>
                </a:cubicBezTo>
                <a:close/>
                <a:moveTo>
                  <a:pt x="625" y="84"/>
                </a:moveTo>
                <a:cubicBezTo>
                  <a:pt x="624" y="82"/>
                  <a:pt x="624" y="81"/>
                  <a:pt x="623" y="80"/>
                </a:cubicBezTo>
                <a:cubicBezTo>
                  <a:pt x="622" y="81"/>
                  <a:pt x="621" y="82"/>
                  <a:pt x="621" y="83"/>
                </a:cubicBezTo>
                <a:cubicBezTo>
                  <a:pt x="621" y="84"/>
                  <a:pt x="622" y="85"/>
                  <a:pt x="623" y="87"/>
                </a:cubicBezTo>
                <a:cubicBezTo>
                  <a:pt x="623" y="86"/>
                  <a:pt x="624" y="85"/>
                  <a:pt x="625" y="84"/>
                </a:cubicBezTo>
                <a:close/>
                <a:moveTo>
                  <a:pt x="648" y="83"/>
                </a:moveTo>
                <a:cubicBezTo>
                  <a:pt x="646" y="82"/>
                  <a:pt x="646" y="81"/>
                  <a:pt x="645" y="80"/>
                </a:cubicBezTo>
                <a:cubicBezTo>
                  <a:pt x="644" y="81"/>
                  <a:pt x="643" y="82"/>
                  <a:pt x="643" y="83"/>
                </a:cubicBezTo>
                <a:cubicBezTo>
                  <a:pt x="644" y="84"/>
                  <a:pt x="644" y="85"/>
                  <a:pt x="645" y="87"/>
                </a:cubicBezTo>
                <a:cubicBezTo>
                  <a:pt x="646" y="86"/>
                  <a:pt x="646" y="85"/>
                  <a:pt x="648" y="83"/>
                </a:cubicBezTo>
                <a:close/>
                <a:moveTo>
                  <a:pt x="633" y="182"/>
                </a:moveTo>
                <a:cubicBezTo>
                  <a:pt x="637" y="183"/>
                  <a:pt x="636" y="179"/>
                  <a:pt x="636" y="178"/>
                </a:cubicBezTo>
                <a:cubicBezTo>
                  <a:pt x="636" y="177"/>
                  <a:pt x="634" y="176"/>
                  <a:pt x="634" y="175"/>
                </a:cubicBezTo>
                <a:cubicBezTo>
                  <a:pt x="633" y="175"/>
                  <a:pt x="633" y="176"/>
                  <a:pt x="633" y="176"/>
                </a:cubicBezTo>
                <a:cubicBezTo>
                  <a:pt x="633" y="178"/>
                  <a:pt x="633" y="180"/>
                  <a:pt x="633" y="182"/>
                </a:cubicBezTo>
                <a:close/>
                <a:moveTo>
                  <a:pt x="632" y="165"/>
                </a:moveTo>
                <a:cubicBezTo>
                  <a:pt x="633" y="167"/>
                  <a:pt x="633" y="169"/>
                  <a:pt x="634" y="171"/>
                </a:cubicBezTo>
                <a:cubicBezTo>
                  <a:pt x="635" y="171"/>
                  <a:pt x="636" y="170"/>
                  <a:pt x="636" y="169"/>
                </a:cubicBezTo>
                <a:cubicBezTo>
                  <a:pt x="636" y="167"/>
                  <a:pt x="637" y="164"/>
                  <a:pt x="632" y="165"/>
                </a:cubicBezTo>
                <a:close/>
                <a:moveTo>
                  <a:pt x="639" y="161"/>
                </a:moveTo>
                <a:cubicBezTo>
                  <a:pt x="643" y="161"/>
                  <a:pt x="642" y="159"/>
                  <a:pt x="642" y="157"/>
                </a:cubicBezTo>
                <a:cubicBezTo>
                  <a:pt x="642" y="156"/>
                  <a:pt x="643" y="153"/>
                  <a:pt x="639" y="154"/>
                </a:cubicBezTo>
                <a:cubicBezTo>
                  <a:pt x="639" y="157"/>
                  <a:pt x="639" y="159"/>
                  <a:pt x="639" y="161"/>
                </a:cubicBezTo>
                <a:close/>
                <a:moveTo>
                  <a:pt x="167" y="155"/>
                </a:moveTo>
                <a:cubicBezTo>
                  <a:pt x="161" y="155"/>
                  <a:pt x="161" y="155"/>
                  <a:pt x="162" y="159"/>
                </a:cubicBezTo>
                <a:cubicBezTo>
                  <a:pt x="164" y="159"/>
                  <a:pt x="165" y="159"/>
                  <a:pt x="167" y="159"/>
                </a:cubicBezTo>
                <a:cubicBezTo>
                  <a:pt x="167" y="158"/>
                  <a:pt x="167" y="157"/>
                  <a:pt x="167" y="155"/>
                </a:cubicBezTo>
                <a:close/>
                <a:moveTo>
                  <a:pt x="643" y="104"/>
                </a:moveTo>
                <a:cubicBezTo>
                  <a:pt x="642" y="103"/>
                  <a:pt x="641" y="102"/>
                  <a:pt x="640" y="101"/>
                </a:cubicBezTo>
                <a:cubicBezTo>
                  <a:pt x="640" y="102"/>
                  <a:pt x="639" y="103"/>
                  <a:pt x="639" y="105"/>
                </a:cubicBezTo>
                <a:cubicBezTo>
                  <a:pt x="639" y="106"/>
                  <a:pt x="640" y="107"/>
                  <a:pt x="641" y="108"/>
                </a:cubicBezTo>
                <a:cubicBezTo>
                  <a:pt x="641" y="107"/>
                  <a:pt x="642" y="106"/>
                  <a:pt x="643" y="104"/>
                </a:cubicBezTo>
                <a:close/>
                <a:moveTo>
                  <a:pt x="643" y="65"/>
                </a:moveTo>
                <a:cubicBezTo>
                  <a:pt x="648" y="66"/>
                  <a:pt x="647" y="63"/>
                  <a:pt x="647" y="61"/>
                </a:cubicBezTo>
                <a:cubicBezTo>
                  <a:pt x="646" y="60"/>
                  <a:pt x="645" y="60"/>
                  <a:pt x="645" y="59"/>
                </a:cubicBezTo>
                <a:cubicBezTo>
                  <a:pt x="644" y="61"/>
                  <a:pt x="643" y="63"/>
                  <a:pt x="643" y="65"/>
                </a:cubicBezTo>
                <a:close/>
                <a:moveTo>
                  <a:pt x="630" y="132"/>
                </a:moveTo>
                <a:cubicBezTo>
                  <a:pt x="629" y="133"/>
                  <a:pt x="629" y="133"/>
                  <a:pt x="628" y="133"/>
                </a:cubicBezTo>
                <a:cubicBezTo>
                  <a:pt x="628" y="135"/>
                  <a:pt x="628" y="137"/>
                  <a:pt x="629" y="138"/>
                </a:cubicBezTo>
                <a:cubicBezTo>
                  <a:pt x="629" y="139"/>
                  <a:pt x="630" y="139"/>
                  <a:pt x="631" y="140"/>
                </a:cubicBezTo>
                <a:cubicBezTo>
                  <a:pt x="631" y="138"/>
                  <a:pt x="631" y="136"/>
                  <a:pt x="631" y="135"/>
                </a:cubicBezTo>
                <a:cubicBezTo>
                  <a:pt x="631" y="134"/>
                  <a:pt x="630" y="133"/>
                  <a:pt x="630" y="132"/>
                </a:cubicBezTo>
                <a:close/>
                <a:moveTo>
                  <a:pt x="611" y="165"/>
                </a:moveTo>
                <a:cubicBezTo>
                  <a:pt x="611" y="167"/>
                  <a:pt x="611" y="169"/>
                  <a:pt x="611" y="171"/>
                </a:cubicBezTo>
                <a:cubicBezTo>
                  <a:pt x="611" y="171"/>
                  <a:pt x="611" y="172"/>
                  <a:pt x="612" y="172"/>
                </a:cubicBezTo>
                <a:cubicBezTo>
                  <a:pt x="612" y="171"/>
                  <a:pt x="613" y="170"/>
                  <a:pt x="613" y="169"/>
                </a:cubicBezTo>
                <a:cubicBezTo>
                  <a:pt x="614" y="167"/>
                  <a:pt x="615" y="164"/>
                  <a:pt x="611" y="165"/>
                </a:cubicBezTo>
                <a:close/>
                <a:moveTo>
                  <a:pt x="617" y="171"/>
                </a:moveTo>
                <a:cubicBezTo>
                  <a:pt x="621" y="172"/>
                  <a:pt x="620" y="169"/>
                  <a:pt x="620" y="167"/>
                </a:cubicBezTo>
                <a:cubicBezTo>
                  <a:pt x="620" y="166"/>
                  <a:pt x="619" y="165"/>
                  <a:pt x="618" y="165"/>
                </a:cubicBezTo>
                <a:cubicBezTo>
                  <a:pt x="618" y="165"/>
                  <a:pt x="617" y="165"/>
                  <a:pt x="617" y="165"/>
                </a:cubicBezTo>
                <a:cubicBezTo>
                  <a:pt x="617" y="167"/>
                  <a:pt x="617" y="169"/>
                  <a:pt x="617" y="171"/>
                </a:cubicBezTo>
                <a:close/>
                <a:moveTo>
                  <a:pt x="642" y="172"/>
                </a:moveTo>
                <a:cubicBezTo>
                  <a:pt x="643" y="165"/>
                  <a:pt x="643" y="165"/>
                  <a:pt x="639" y="165"/>
                </a:cubicBezTo>
                <a:cubicBezTo>
                  <a:pt x="640" y="167"/>
                  <a:pt x="637" y="171"/>
                  <a:pt x="642" y="172"/>
                </a:cubicBezTo>
                <a:close/>
                <a:moveTo>
                  <a:pt x="610" y="83"/>
                </a:moveTo>
                <a:cubicBezTo>
                  <a:pt x="609" y="81"/>
                  <a:pt x="608" y="81"/>
                  <a:pt x="608" y="80"/>
                </a:cubicBezTo>
                <a:cubicBezTo>
                  <a:pt x="607" y="81"/>
                  <a:pt x="606" y="83"/>
                  <a:pt x="606" y="84"/>
                </a:cubicBezTo>
                <a:cubicBezTo>
                  <a:pt x="606" y="85"/>
                  <a:pt x="607" y="86"/>
                  <a:pt x="608" y="87"/>
                </a:cubicBezTo>
                <a:cubicBezTo>
                  <a:pt x="608" y="85"/>
                  <a:pt x="609" y="84"/>
                  <a:pt x="610" y="83"/>
                </a:cubicBezTo>
                <a:close/>
                <a:moveTo>
                  <a:pt x="639" y="111"/>
                </a:moveTo>
                <a:cubicBezTo>
                  <a:pt x="639" y="114"/>
                  <a:pt x="639" y="116"/>
                  <a:pt x="639" y="117"/>
                </a:cubicBezTo>
                <a:cubicBezTo>
                  <a:pt x="639" y="118"/>
                  <a:pt x="641" y="118"/>
                  <a:pt x="641" y="118"/>
                </a:cubicBezTo>
                <a:cubicBezTo>
                  <a:pt x="642" y="117"/>
                  <a:pt x="642" y="115"/>
                  <a:pt x="642" y="113"/>
                </a:cubicBezTo>
                <a:cubicBezTo>
                  <a:pt x="642" y="113"/>
                  <a:pt x="641" y="112"/>
                  <a:pt x="639" y="111"/>
                </a:cubicBezTo>
                <a:close/>
                <a:moveTo>
                  <a:pt x="632" y="94"/>
                </a:moveTo>
                <a:cubicBezTo>
                  <a:pt x="631" y="93"/>
                  <a:pt x="631" y="91"/>
                  <a:pt x="630" y="90"/>
                </a:cubicBezTo>
                <a:cubicBezTo>
                  <a:pt x="629" y="91"/>
                  <a:pt x="628" y="93"/>
                  <a:pt x="629" y="94"/>
                </a:cubicBezTo>
                <a:cubicBezTo>
                  <a:pt x="629" y="95"/>
                  <a:pt x="630" y="96"/>
                  <a:pt x="630" y="97"/>
                </a:cubicBezTo>
                <a:cubicBezTo>
                  <a:pt x="631" y="96"/>
                  <a:pt x="631" y="95"/>
                  <a:pt x="632" y="94"/>
                </a:cubicBezTo>
                <a:close/>
                <a:moveTo>
                  <a:pt x="633" y="65"/>
                </a:moveTo>
                <a:cubicBezTo>
                  <a:pt x="637" y="66"/>
                  <a:pt x="636" y="63"/>
                  <a:pt x="636" y="61"/>
                </a:cubicBezTo>
                <a:cubicBezTo>
                  <a:pt x="636" y="60"/>
                  <a:pt x="634" y="59"/>
                  <a:pt x="634" y="58"/>
                </a:cubicBezTo>
                <a:cubicBezTo>
                  <a:pt x="633" y="59"/>
                  <a:pt x="633" y="59"/>
                  <a:pt x="633" y="59"/>
                </a:cubicBezTo>
                <a:cubicBezTo>
                  <a:pt x="633" y="61"/>
                  <a:pt x="633" y="63"/>
                  <a:pt x="633" y="65"/>
                </a:cubicBezTo>
                <a:close/>
                <a:moveTo>
                  <a:pt x="632" y="83"/>
                </a:moveTo>
                <a:cubicBezTo>
                  <a:pt x="633" y="85"/>
                  <a:pt x="633" y="86"/>
                  <a:pt x="634" y="87"/>
                </a:cubicBezTo>
                <a:cubicBezTo>
                  <a:pt x="635" y="86"/>
                  <a:pt x="636" y="84"/>
                  <a:pt x="636" y="83"/>
                </a:cubicBezTo>
                <a:cubicBezTo>
                  <a:pt x="636" y="82"/>
                  <a:pt x="635" y="81"/>
                  <a:pt x="634" y="80"/>
                </a:cubicBezTo>
                <a:cubicBezTo>
                  <a:pt x="633" y="81"/>
                  <a:pt x="633" y="82"/>
                  <a:pt x="632" y="83"/>
                </a:cubicBezTo>
                <a:close/>
                <a:moveTo>
                  <a:pt x="621" y="59"/>
                </a:moveTo>
                <a:cubicBezTo>
                  <a:pt x="621" y="61"/>
                  <a:pt x="622" y="63"/>
                  <a:pt x="623" y="65"/>
                </a:cubicBezTo>
                <a:cubicBezTo>
                  <a:pt x="623" y="65"/>
                  <a:pt x="624" y="64"/>
                  <a:pt x="624" y="63"/>
                </a:cubicBezTo>
                <a:cubicBezTo>
                  <a:pt x="624" y="61"/>
                  <a:pt x="625" y="58"/>
                  <a:pt x="621" y="59"/>
                </a:cubicBezTo>
                <a:close/>
                <a:moveTo>
                  <a:pt x="632" y="147"/>
                </a:moveTo>
                <a:cubicBezTo>
                  <a:pt x="631" y="146"/>
                  <a:pt x="631" y="145"/>
                  <a:pt x="630" y="144"/>
                </a:cubicBezTo>
                <a:cubicBezTo>
                  <a:pt x="629" y="145"/>
                  <a:pt x="628" y="146"/>
                  <a:pt x="629" y="147"/>
                </a:cubicBezTo>
                <a:cubicBezTo>
                  <a:pt x="629" y="148"/>
                  <a:pt x="629" y="149"/>
                  <a:pt x="630" y="150"/>
                </a:cubicBezTo>
                <a:cubicBezTo>
                  <a:pt x="631" y="149"/>
                  <a:pt x="631" y="148"/>
                  <a:pt x="632" y="147"/>
                </a:cubicBezTo>
                <a:close/>
                <a:moveTo>
                  <a:pt x="617" y="76"/>
                </a:moveTo>
                <a:cubicBezTo>
                  <a:pt x="621" y="77"/>
                  <a:pt x="620" y="74"/>
                  <a:pt x="620" y="72"/>
                </a:cubicBezTo>
                <a:cubicBezTo>
                  <a:pt x="620" y="71"/>
                  <a:pt x="619" y="70"/>
                  <a:pt x="618" y="69"/>
                </a:cubicBezTo>
                <a:cubicBezTo>
                  <a:pt x="618" y="69"/>
                  <a:pt x="618" y="69"/>
                  <a:pt x="617" y="70"/>
                </a:cubicBezTo>
                <a:cubicBezTo>
                  <a:pt x="617" y="72"/>
                  <a:pt x="617" y="74"/>
                  <a:pt x="617" y="76"/>
                </a:cubicBezTo>
                <a:close/>
                <a:moveTo>
                  <a:pt x="643" y="176"/>
                </a:moveTo>
                <a:cubicBezTo>
                  <a:pt x="643" y="178"/>
                  <a:pt x="644" y="180"/>
                  <a:pt x="645" y="182"/>
                </a:cubicBezTo>
                <a:cubicBezTo>
                  <a:pt x="645" y="181"/>
                  <a:pt x="646" y="180"/>
                  <a:pt x="646" y="179"/>
                </a:cubicBezTo>
                <a:cubicBezTo>
                  <a:pt x="647" y="177"/>
                  <a:pt x="647" y="175"/>
                  <a:pt x="643" y="176"/>
                </a:cubicBezTo>
                <a:close/>
                <a:moveTo>
                  <a:pt x="639" y="176"/>
                </a:moveTo>
                <a:cubicBezTo>
                  <a:pt x="639" y="178"/>
                  <a:pt x="639" y="180"/>
                  <a:pt x="639" y="182"/>
                </a:cubicBezTo>
                <a:cubicBezTo>
                  <a:pt x="640" y="182"/>
                  <a:pt x="640" y="182"/>
                  <a:pt x="640" y="182"/>
                </a:cubicBezTo>
                <a:cubicBezTo>
                  <a:pt x="641" y="181"/>
                  <a:pt x="642" y="180"/>
                  <a:pt x="642" y="179"/>
                </a:cubicBezTo>
                <a:cubicBezTo>
                  <a:pt x="642" y="178"/>
                  <a:pt x="643" y="175"/>
                  <a:pt x="639" y="176"/>
                </a:cubicBezTo>
                <a:close/>
                <a:moveTo>
                  <a:pt x="610" y="58"/>
                </a:moveTo>
                <a:cubicBezTo>
                  <a:pt x="610" y="61"/>
                  <a:pt x="610" y="62"/>
                  <a:pt x="611" y="64"/>
                </a:cubicBezTo>
                <a:cubicBezTo>
                  <a:pt x="611" y="65"/>
                  <a:pt x="612" y="65"/>
                  <a:pt x="613" y="65"/>
                </a:cubicBezTo>
                <a:cubicBezTo>
                  <a:pt x="613" y="64"/>
                  <a:pt x="614" y="62"/>
                  <a:pt x="613" y="60"/>
                </a:cubicBezTo>
                <a:cubicBezTo>
                  <a:pt x="613" y="60"/>
                  <a:pt x="612" y="59"/>
                  <a:pt x="610" y="58"/>
                </a:cubicBezTo>
                <a:close/>
                <a:moveTo>
                  <a:pt x="622" y="175"/>
                </a:moveTo>
                <a:cubicBezTo>
                  <a:pt x="622" y="175"/>
                  <a:pt x="621" y="176"/>
                  <a:pt x="621" y="176"/>
                </a:cubicBezTo>
                <a:cubicBezTo>
                  <a:pt x="621" y="177"/>
                  <a:pt x="621" y="179"/>
                  <a:pt x="621" y="181"/>
                </a:cubicBezTo>
                <a:cubicBezTo>
                  <a:pt x="621" y="181"/>
                  <a:pt x="623" y="182"/>
                  <a:pt x="624" y="182"/>
                </a:cubicBezTo>
                <a:cubicBezTo>
                  <a:pt x="624" y="180"/>
                  <a:pt x="624" y="179"/>
                  <a:pt x="624" y="177"/>
                </a:cubicBezTo>
                <a:cubicBezTo>
                  <a:pt x="624" y="176"/>
                  <a:pt x="623" y="176"/>
                  <a:pt x="622" y="175"/>
                </a:cubicBezTo>
                <a:close/>
                <a:moveTo>
                  <a:pt x="617" y="182"/>
                </a:moveTo>
                <a:cubicBezTo>
                  <a:pt x="621" y="182"/>
                  <a:pt x="620" y="179"/>
                  <a:pt x="620" y="178"/>
                </a:cubicBezTo>
                <a:cubicBezTo>
                  <a:pt x="620" y="177"/>
                  <a:pt x="619" y="176"/>
                  <a:pt x="618" y="175"/>
                </a:cubicBezTo>
                <a:cubicBezTo>
                  <a:pt x="618" y="175"/>
                  <a:pt x="617" y="176"/>
                  <a:pt x="617" y="176"/>
                </a:cubicBezTo>
                <a:cubicBezTo>
                  <a:pt x="617" y="178"/>
                  <a:pt x="617" y="180"/>
                  <a:pt x="617" y="182"/>
                </a:cubicBezTo>
                <a:close/>
                <a:moveTo>
                  <a:pt x="611" y="176"/>
                </a:moveTo>
                <a:cubicBezTo>
                  <a:pt x="611" y="178"/>
                  <a:pt x="611" y="180"/>
                  <a:pt x="611" y="182"/>
                </a:cubicBezTo>
                <a:cubicBezTo>
                  <a:pt x="611" y="182"/>
                  <a:pt x="611" y="182"/>
                  <a:pt x="612" y="182"/>
                </a:cubicBezTo>
                <a:cubicBezTo>
                  <a:pt x="612" y="181"/>
                  <a:pt x="613" y="180"/>
                  <a:pt x="613" y="179"/>
                </a:cubicBezTo>
                <a:cubicBezTo>
                  <a:pt x="614" y="178"/>
                  <a:pt x="615" y="175"/>
                  <a:pt x="611" y="176"/>
                </a:cubicBezTo>
                <a:close/>
                <a:moveTo>
                  <a:pt x="621" y="171"/>
                </a:moveTo>
                <a:cubicBezTo>
                  <a:pt x="626" y="172"/>
                  <a:pt x="624" y="169"/>
                  <a:pt x="624" y="167"/>
                </a:cubicBezTo>
                <a:cubicBezTo>
                  <a:pt x="624" y="166"/>
                  <a:pt x="623" y="165"/>
                  <a:pt x="622" y="165"/>
                </a:cubicBezTo>
                <a:cubicBezTo>
                  <a:pt x="622" y="165"/>
                  <a:pt x="622" y="165"/>
                  <a:pt x="621" y="165"/>
                </a:cubicBezTo>
                <a:cubicBezTo>
                  <a:pt x="621" y="167"/>
                  <a:pt x="621" y="169"/>
                  <a:pt x="621" y="171"/>
                </a:cubicBezTo>
                <a:close/>
                <a:moveTo>
                  <a:pt x="643" y="171"/>
                </a:moveTo>
                <a:cubicBezTo>
                  <a:pt x="646" y="171"/>
                  <a:pt x="647" y="170"/>
                  <a:pt x="647" y="167"/>
                </a:cubicBezTo>
                <a:cubicBezTo>
                  <a:pt x="646" y="166"/>
                  <a:pt x="645" y="165"/>
                  <a:pt x="644" y="164"/>
                </a:cubicBezTo>
                <a:cubicBezTo>
                  <a:pt x="644" y="165"/>
                  <a:pt x="644" y="165"/>
                  <a:pt x="643" y="165"/>
                </a:cubicBezTo>
                <a:cubicBezTo>
                  <a:pt x="643" y="167"/>
                  <a:pt x="643" y="169"/>
                  <a:pt x="643" y="171"/>
                </a:cubicBezTo>
                <a:close/>
                <a:moveTo>
                  <a:pt x="616" y="83"/>
                </a:moveTo>
                <a:cubicBezTo>
                  <a:pt x="617" y="85"/>
                  <a:pt x="618" y="86"/>
                  <a:pt x="618" y="87"/>
                </a:cubicBezTo>
                <a:cubicBezTo>
                  <a:pt x="619" y="86"/>
                  <a:pt x="620" y="85"/>
                  <a:pt x="620" y="84"/>
                </a:cubicBezTo>
                <a:cubicBezTo>
                  <a:pt x="620" y="82"/>
                  <a:pt x="619" y="81"/>
                  <a:pt x="618" y="80"/>
                </a:cubicBezTo>
                <a:cubicBezTo>
                  <a:pt x="618" y="81"/>
                  <a:pt x="617" y="82"/>
                  <a:pt x="616" y="83"/>
                </a:cubicBezTo>
                <a:close/>
                <a:moveTo>
                  <a:pt x="621" y="62"/>
                </a:moveTo>
                <a:cubicBezTo>
                  <a:pt x="620" y="61"/>
                  <a:pt x="619" y="60"/>
                  <a:pt x="618" y="59"/>
                </a:cubicBezTo>
                <a:cubicBezTo>
                  <a:pt x="618" y="60"/>
                  <a:pt x="617" y="61"/>
                  <a:pt x="617" y="62"/>
                </a:cubicBezTo>
                <a:cubicBezTo>
                  <a:pt x="617" y="63"/>
                  <a:pt x="618" y="64"/>
                  <a:pt x="618" y="65"/>
                </a:cubicBezTo>
                <a:cubicBezTo>
                  <a:pt x="619" y="64"/>
                  <a:pt x="620" y="64"/>
                  <a:pt x="621" y="62"/>
                </a:cubicBezTo>
                <a:close/>
                <a:moveTo>
                  <a:pt x="639" y="70"/>
                </a:moveTo>
                <a:cubicBezTo>
                  <a:pt x="639" y="72"/>
                  <a:pt x="640" y="74"/>
                  <a:pt x="640" y="76"/>
                </a:cubicBezTo>
                <a:cubicBezTo>
                  <a:pt x="641" y="75"/>
                  <a:pt x="642" y="74"/>
                  <a:pt x="642" y="74"/>
                </a:cubicBezTo>
                <a:cubicBezTo>
                  <a:pt x="642" y="72"/>
                  <a:pt x="643" y="69"/>
                  <a:pt x="639" y="70"/>
                </a:cubicBezTo>
                <a:close/>
                <a:moveTo>
                  <a:pt x="166" y="107"/>
                </a:moveTo>
                <a:cubicBezTo>
                  <a:pt x="168" y="102"/>
                  <a:pt x="165" y="103"/>
                  <a:pt x="162" y="104"/>
                </a:cubicBezTo>
                <a:cubicBezTo>
                  <a:pt x="162" y="105"/>
                  <a:pt x="162" y="106"/>
                  <a:pt x="162" y="107"/>
                </a:cubicBezTo>
                <a:cubicBezTo>
                  <a:pt x="164" y="107"/>
                  <a:pt x="165" y="107"/>
                  <a:pt x="166" y="107"/>
                </a:cubicBezTo>
                <a:close/>
                <a:moveTo>
                  <a:pt x="607" y="101"/>
                </a:moveTo>
                <a:cubicBezTo>
                  <a:pt x="607" y="101"/>
                  <a:pt x="606" y="101"/>
                  <a:pt x="606" y="101"/>
                </a:cubicBezTo>
                <a:cubicBezTo>
                  <a:pt x="606" y="103"/>
                  <a:pt x="606" y="105"/>
                  <a:pt x="606" y="106"/>
                </a:cubicBezTo>
                <a:cubicBezTo>
                  <a:pt x="606" y="107"/>
                  <a:pt x="608" y="107"/>
                  <a:pt x="609" y="108"/>
                </a:cubicBezTo>
                <a:cubicBezTo>
                  <a:pt x="609" y="106"/>
                  <a:pt x="609" y="104"/>
                  <a:pt x="609" y="103"/>
                </a:cubicBezTo>
                <a:cubicBezTo>
                  <a:pt x="609" y="102"/>
                  <a:pt x="608" y="101"/>
                  <a:pt x="607" y="101"/>
                </a:cubicBezTo>
                <a:close/>
                <a:moveTo>
                  <a:pt x="162" y="169"/>
                </a:moveTo>
                <a:cubicBezTo>
                  <a:pt x="167" y="170"/>
                  <a:pt x="167" y="170"/>
                  <a:pt x="166" y="166"/>
                </a:cubicBezTo>
                <a:cubicBezTo>
                  <a:pt x="165" y="166"/>
                  <a:pt x="163" y="166"/>
                  <a:pt x="162" y="166"/>
                </a:cubicBezTo>
                <a:cubicBezTo>
                  <a:pt x="162" y="167"/>
                  <a:pt x="162" y="168"/>
                  <a:pt x="162" y="169"/>
                </a:cubicBezTo>
                <a:close/>
                <a:moveTo>
                  <a:pt x="167" y="176"/>
                </a:moveTo>
                <a:cubicBezTo>
                  <a:pt x="165" y="176"/>
                  <a:pt x="163" y="176"/>
                  <a:pt x="162" y="176"/>
                </a:cubicBezTo>
                <a:cubicBezTo>
                  <a:pt x="162" y="178"/>
                  <a:pt x="162" y="179"/>
                  <a:pt x="162" y="180"/>
                </a:cubicBezTo>
                <a:cubicBezTo>
                  <a:pt x="164" y="180"/>
                  <a:pt x="165" y="180"/>
                  <a:pt x="167" y="180"/>
                </a:cubicBezTo>
                <a:cubicBezTo>
                  <a:pt x="167" y="179"/>
                  <a:pt x="167" y="178"/>
                  <a:pt x="167" y="176"/>
                </a:cubicBezTo>
                <a:close/>
                <a:moveTo>
                  <a:pt x="639" y="59"/>
                </a:moveTo>
                <a:cubicBezTo>
                  <a:pt x="639" y="61"/>
                  <a:pt x="640" y="63"/>
                  <a:pt x="640" y="65"/>
                </a:cubicBezTo>
                <a:cubicBezTo>
                  <a:pt x="641" y="65"/>
                  <a:pt x="642" y="64"/>
                  <a:pt x="642" y="63"/>
                </a:cubicBezTo>
                <a:cubicBezTo>
                  <a:pt x="642" y="61"/>
                  <a:pt x="644" y="58"/>
                  <a:pt x="639" y="59"/>
                </a:cubicBezTo>
                <a:close/>
                <a:moveTo>
                  <a:pt x="167" y="138"/>
                </a:moveTo>
                <a:cubicBezTo>
                  <a:pt x="167" y="137"/>
                  <a:pt x="167" y="136"/>
                  <a:pt x="167" y="135"/>
                </a:cubicBezTo>
                <a:cubicBezTo>
                  <a:pt x="165" y="135"/>
                  <a:pt x="163" y="135"/>
                  <a:pt x="162" y="135"/>
                </a:cubicBezTo>
                <a:cubicBezTo>
                  <a:pt x="162" y="136"/>
                  <a:pt x="162" y="137"/>
                  <a:pt x="162" y="138"/>
                </a:cubicBezTo>
                <a:cubicBezTo>
                  <a:pt x="163" y="138"/>
                  <a:pt x="165" y="138"/>
                  <a:pt x="167" y="138"/>
                </a:cubicBezTo>
                <a:close/>
                <a:moveTo>
                  <a:pt x="628" y="86"/>
                </a:moveTo>
                <a:cubicBezTo>
                  <a:pt x="633" y="87"/>
                  <a:pt x="631" y="84"/>
                  <a:pt x="631" y="82"/>
                </a:cubicBezTo>
                <a:cubicBezTo>
                  <a:pt x="631" y="82"/>
                  <a:pt x="630" y="81"/>
                  <a:pt x="630" y="80"/>
                </a:cubicBezTo>
                <a:cubicBezTo>
                  <a:pt x="629" y="82"/>
                  <a:pt x="629" y="84"/>
                  <a:pt x="628" y="86"/>
                </a:cubicBezTo>
                <a:close/>
                <a:moveTo>
                  <a:pt x="162" y="190"/>
                </a:moveTo>
                <a:cubicBezTo>
                  <a:pt x="164" y="190"/>
                  <a:pt x="165" y="190"/>
                  <a:pt x="167" y="190"/>
                </a:cubicBezTo>
                <a:cubicBezTo>
                  <a:pt x="167" y="189"/>
                  <a:pt x="167" y="188"/>
                  <a:pt x="167" y="186"/>
                </a:cubicBezTo>
                <a:cubicBezTo>
                  <a:pt x="165" y="186"/>
                  <a:pt x="163" y="186"/>
                  <a:pt x="162" y="186"/>
                </a:cubicBezTo>
                <a:cubicBezTo>
                  <a:pt x="162" y="188"/>
                  <a:pt x="162" y="189"/>
                  <a:pt x="162" y="190"/>
                </a:cubicBezTo>
                <a:close/>
                <a:moveTo>
                  <a:pt x="167" y="93"/>
                </a:moveTo>
                <a:cubicBezTo>
                  <a:pt x="165" y="93"/>
                  <a:pt x="163" y="93"/>
                  <a:pt x="162" y="93"/>
                </a:cubicBezTo>
                <a:cubicBezTo>
                  <a:pt x="162" y="95"/>
                  <a:pt x="162" y="96"/>
                  <a:pt x="162" y="97"/>
                </a:cubicBezTo>
                <a:cubicBezTo>
                  <a:pt x="164" y="97"/>
                  <a:pt x="165" y="97"/>
                  <a:pt x="167" y="97"/>
                </a:cubicBezTo>
                <a:cubicBezTo>
                  <a:pt x="167" y="96"/>
                  <a:pt x="167" y="95"/>
                  <a:pt x="167" y="93"/>
                </a:cubicBezTo>
                <a:close/>
                <a:moveTo>
                  <a:pt x="162" y="114"/>
                </a:moveTo>
                <a:cubicBezTo>
                  <a:pt x="162" y="115"/>
                  <a:pt x="162" y="117"/>
                  <a:pt x="162" y="118"/>
                </a:cubicBezTo>
                <a:cubicBezTo>
                  <a:pt x="164" y="118"/>
                  <a:pt x="165" y="118"/>
                  <a:pt x="166" y="118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5" y="114"/>
                  <a:pt x="163" y="114"/>
                  <a:pt x="162" y="114"/>
                </a:cubicBezTo>
                <a:close/>
                <a:moveTo>
                  <a:pt x="167" y="145"/>
                </a:moveTo>
                <a:cubicBezTo>
                  <a:pt x="165" y="145"/>
                  <a:pt x="163" y="145"/>
                  <a:pt x="162" y="145"/>
                </a:cubicBezTo>
                <a:cubicBezTo>
                  <a:pt x="162" y="146"/>
                  <a:pt x="162" y="148"/>
                  <a:pt x="162" y="149"/>
                </a:cubicBezTo>
                <a:cubicBezTo>
                  <a:pt x="164" y="149"/>
                  <a:pt x="165" y="149"/>
                  <a:pt x="167" y="149"/>
                </a:cubicBezTo>
                <a:cubicBezTo>
                  <a:pt x="167" y="147"/>
                  <a:pt x="167" y="146"/>
                  <a:pt x="167" y="145"/>
                </a:cubicBezTo>
                <a:close/>
                <a:moveTo>
                  <a:pt x="609" y="143"/>
                </a:moveTo>
                <a:cubicBezTo>
                  <a:pt x="604" y="144"/>
                  <a:pt x="606" y="147"/>
                  <a:pt x="606" y="149"/>
                </a:cubicBezTo>
                <a:cubicBezTo>
                  <a:pt x="606" y="149"/>
                  <a:pt x="607" y="150"/>
                  <a:pt x="608" y="150"/>
                </a:cubicBezTo>
                <a:cubicBezTo>
                  <a:pt x="608" y="150"/>
                  <a:pt x="609" y="149"/>
                  <a:pt x="609" y="149"/>
                </a:cubicBezTo>
                <a:cubicBezTo>
                  <a:pt x="609" y="147"/>
                  <a:pt x="609" y="145"/>
                  <a:pt x="609" y="143"/>
                </a:cubicBezTo>
                <a:close/>
                <a:moveTo>
                  <a:pt x="630" y="111"/>
                </a:moveTo>
                <a:cubicBezTo>
                  <a:pt x="629" y="112"/>
                  <a:pt x="629" y="112"/>
                  <a:pt x="628" y="112"/>
                </a:cubicBezTo>
                <a:cubicBezTo>
                  <a:pt x="628" y="114"/>
                  <a:pt x="628" y="115"/>
                  <a:pt x="629" y="117"/>
                </a:cubicBezTo>
                <a:cubicBezTo>
                  <a:pt x="629" y="118"/>
                  <a:pt x="630" y="118"/>
                  <a:pt x="631" y="118"/>
                </a:cubicBezTo>
                <a:cubicBezTo>
                  <a:pt x="631" y="117"/>
                  <a:pt x="631" y="115"/>
                  <a:pt x="631" y="114"/>
                </a:cubicBezTo>
                <a:cubicBezTo>
                  <a:pt x="631" y="113"/>
                  <a:pt x="630" y="112"/>
                  <a:pt x="630" y="111"/>
                </a:cubicBezTo>
                <a:close/>
                <a:moveTo>
                  <a:pt x="605" y="115"/>
                </a:moveTo>
                <a:cubicBezTo>
                  <a:pt x="606" y="117"/>
                  <a:pt x="607" y="118"/>
                  <a:pt x="608" y="119"/>
                </a:cubicBezTo>
                <a:cubicBezTo>
                  <a:pt x="608" y="118"/>
                  <a:pt x="609" y="117"/>
                  <a:pt x="609" y="115"/>
                </a:cubicBezTo>
                <a:cubicBezTo>
                  <a:pt x="609" y="114"/>
                  <a:pt x="608" y="113"/>
                  <a:pt x="608" y="112"/>
                </a:cubicBezTo>
                <a:cubicBezTo>
                  <a:pt x="607" y="113"/>
                  <a:pt x="606" y="114"/>
                  <a:pt x="605" y="115"/>
                </a:cubicBezTo>
                <a:close/>
                <a:moveTo>
                  <a:pt x="549" y="90"/>
                </a:moveTo>
                <a:cubicBezTo>
                  <a:pt x="548" y="88"/>
                  <a:pt x="548" y="87"/>
                  <a:pt x="547" y="86"/>
                </a:cubicBezTo>
                <a:cubicBezTo>
                  <a:pt x="546" y="85"/>
                  <a:pt x="545" y="86"/>
                  <a:pt x="544" y="86"/>
                </a:cubicBezTo>
                <a:cubicBezTo>
                  <a:pt x="544" y="88"/>
                  <a:pt x="544" y="89"/>
                  <a:pt x="544" y="90"/>
                </a:cubicBezTo>
                <a:cubicBezTo>
                  <a:pt x="545" y="90"/>
                  <a:pt x="546" y="90"/>
                  <a:pt x="549" y="90"/>
                </a:cubicBezTo>
                <a:close/>
                <a:moveTo>
                  <a:pt x="549" y="124"/>
                </a:moveTo>
                <a:cubicBezTo>
                  <a:pt x="548" y="123"/>
                  <a:pt x="547" y="123"/>
                  <a:pt x="547" y="122"/>
                </a:cubicBezTo>
                <a:cubicBezTo>
                  <a:pt x="546" y="123"/>
                  <a:pt x="545" y="124"/>
                  <a:pt x="544" y="125"/>
                </a:cubicBezTo>
                <a:cubicBezTo>
                  <a:pt x="544" y="125"/>
                  <a:pt x="546" y="127"/>
                  <a:pt x="546" y="127"/>
                </a:cubicBezTo>
                <a:cubicBezTo>
                  <a:pt x="547" y="126"/>
                  <a:pt x="548" y="125"/>
                  <a:pt x="549" y="124"/>
                </a:cubicBezTo>
                <a:close/>
                <a:moveTo>
                  <a:pt x="548" y="64"/>
                </a:moveTo>
                <a:cubicBezTo>
                  <a:pt x="546" y="64"/>
                  <a:pt x="545" y="64"/>
                  <a:pt x="544" y="64"/>
                </a:cubicBezTo>
                <a:cubicBezTo>
                  <a:pt x="544" y="65"/>
                  <a:pt x="544" y="66"/>
                  <a:pt x="544" y="68"/>
                </a:cubicBezTo>
                <a:cubicBezTo>
                  <a:pt x="548" y="68"/>
                  <a:pt x="548" y="68"/>
                  <a:pt x="548" y="64"/>
                </a:cubicBezTo>
                <a:close/>
                <a:moveTo>
                  <a:pt x="630" y="69"/>
                </a:moveTo>
                <a:cubicBezTo>
                  <a:pt x="629" y="69"/>
                  <a:pt x="629" y="69"/>
                  <a:pt x="628" y="70"/>
                </a:cubicBezTo>
                <a:cubicBezTo>
                  <a:pt x="628" y="71"/>
                  <a:pt x="628" y="73"/>
                  <a:pt x="629" y="75"/>
                </a:cubicBezTo>
                <a:cubicBezTo>
                  <a:pt x="629" y="75"/>
                  <a:pt x="630" y="75"/>
                  <a:pt x="631" y="76"/>
                </a:cubicBezTo>
                <a:cubicBezTo>
                  <a:pt x="631" y="74"/>
                  <a:pt x="631" y="73"/>
                  <a:pt x="631" y="71"/>
                </a:cubicBezTo>
                <a:cubicBezTo>
                  <a:pt x="631" y="70"/>
                  <a:pt x="630" y="70"/>
                  <a:pt x="630" y="69"/>
                </a:cubicBezTo>
                <a:close/>
                <a:moveTo>
                  <a:pt x="548" y="78"/>
                </a:moveTo>
                <a:cubicBezTo>
                  <a:pt x="546" y="79"/>
                  <a:pt x="545" y="79"/>
                  <a:pt x="544" y="79"/>
                </a:cubicBezTo>
                <a:cubicBezTo>
                  <a:pt x="544" y="80"/>
                  <a:pt x="544" y="81"/>
                  <a:pt x="544" y="82"/>
                </a:cubicBezTo>
                <a:cubicBezTo>
                  <a:pt x="547" y="83"/>
                  <a:pt x="549" y="82"/>
                  <a:pt x="548" y="78"/>
                </a:cubicBezTo>
                <a:close/>
                <a:moveTo>
                  <a:pt x="630" y="164"/>
                </a:moveTo>
                <a:cubicBezTo>
                  <a:pt x="629" y="165"/>
                  <a:pt x="629" y="165"/>
                  <a:pt x="629" y="165"/>
                </a:cubicBezTo>
                <a:cubicBezTo>
                  <a:pt x="629" y="167"/>
                  <a:pt x="629" y="169"/>
                  <a:pt x="629" y="171"/>
                </a:cubicBezTo>
                <a:cubicBezTo>
                  <a:pt x="633" y="172"/>
                  <a:pt x="631" y="169"/>
                  <a:pt x="631" y="167"/>
                </a:cubicBezTo>
                <a:cubicBezTo>
                  <a:pt x="631" y="166"/>
                  <a:pt x="630" y="165"/>
                  <a:pt x="630" y="164"/>
                </a:cubicBezTo>
                <a:close/>
                <a:moveTo>
                  <a:pt x="610" y="94"/>
                </a:moveTo>
                <a:cubicBezTo>
                  <a:pt x="609" y="92"/>
                  <a:pt x="608" y="91"/>
                  <a:pt x="608" y="90"/>
                </a:cubicBezTo>
                <a:cubicBezTo>
                  <a:pt x="607" y="92"/>
                  <a:pt x="606" y="93"/>
                  <a:pt x="606" y="94"/>
                </a:cubicBezTo>
                <a:cubicBezTo>
                  <a:pt x="606" y="95"/>
                  <a:pt x="607" y="96"/>
                  <a:pt x="608" y="97"/>
                </a:cubicBezTo>
                <a:cubicBezTo>
                  <a:pt x="608" y="96"/>
                  <a:pt x="609" y="95"/>
                  <a:pt x="610" y="94"/>
                </a:cubicBezTo>
                <a:close/>
                <a:moveTo>
                  <a:pt x="629" y="176"/>
                </a:moveTo>
                <a:cubicBezTo>
                  <a:pt x="629" y="178"/>
                  <a:pt x="626" y="182"/>
                  <a:pt x="632" y="182"/>
                </a:cubicBezTo>
                <a:cubicBezTo>
                  <a:pt x="631" y="180"/>
                  <a:pt x="633" y="176"/>
                  <a:pt x="629" y="176"/>
                </a:cubicBezTo>
                <a:close/>
                <a:moveTo>
                  <a:pt x="549" y="95"/>
                </a:moveTo>
                <a:cubicBezTo>
                  <a:pt x="547" y="94"/>
                  <a:pt x="547" y="93"/>
                  <a:pt x="546" y="93"/>
                </a:cubicBezTo>
                <a:cubicBezTo>
                  <a:pt x="545" y="93"/>
                  <a:pt x="544" y="95"/>
                  <a:pt x="544" y="95"/>
                </a:cubicBezTo>
                <a:cubicBezTo>
                  <a:pt x="544" y="96"/>
                  <a:pt x="545" y="97"/>
                  <a:pt x="546" y="97"/>
                </a:cubicBezTo>
                <a:cubicBezTo>
                  <a:pt x="547" y="97"/>
                  <a:pt x="548" y="96"/>
                  <a:pt x="549" y="95"/>
                </a:cubicBezTo>
                <a:close/>
                <a:moveTo>
                  <a:pt x="628" y="109"/>
                </a:moveTo>
                <a:cubicBezTo>
                  <a:pt x="630" y="108"/>
                  <a:pt x="631" y="107"/>
                  <a:pt x="631" y="106"/>
                </a:cubicBezTo>
                <a:cubicBezTo>
                  <a:pt x="631" y="105"/>
                  <a:pt x="631" y="103"/>
                  <a:pt x="631" y="101"/>
                </a:cubicBezTo>
                <a:cubicBezTo>
                  <a:pt x="630" y="102"/>
                  <a:pt x="629" y="102"/>
                  <a:pt x="629" y="103"/>
                </a:cubicBezTo>
                <a:cubicBezTo>
                  <a:pt x="628" y="104"/>
                  <a:pt x="628" y="106"/>
                  <a:pt x="628" y="109"/>
                </a:cubicBezTo>
                <a:close/>
                <a:moveTo>
                  <a:pt x="549" y="117"/>
                </a:moveTo>
                <a:cubicBezTo>
                  <a:pt x="547" y="116"/>
                  <a:pt x="546" y="115"/>
                  <a:pt x="546" y="115"/>
                </a:cubicBezTo>
                <a:cubicBezTo>
                  <a:pt x="545" y="116"/>
                  <a:pt x="544" y="117"/>
                  <a:pt x="544" y="117"/>
                </a:cubicBezTo>
                <a:cubicBezTo>
                  <a:pt x="544" y="118"/>
                  <a:pt x="545" y="119"/>
                  <a:pt x="546" y="119"/>
                </a:cubicBezTo>
                <a:cubicBezTo>
                  <a:pt x="547" y="119"/>
                  <a:pt x="548" y="118"/>
                  <a:pt x="549" y="117"/>
                </a:cubicBezTo>
                <a:close/>
                <a:moveTo>
                  <a:pt x="632" y="60"/>
                </a:moveTo>
                <a:cubicBezTo>
                  <a:pt x="632" y="59"/>
                  <a:pt x="631" y="59"/>
                  <a:pt x="631" y="58"/>
                </a:cubicBezTo>
                <a:cubicBezTo>
                  <a:pt x="630" y="59"/>
                  <a:pt x="629" y="60"/>
                  <a:pt x="629" y="61"/>
                </a:cubicBezTo>
                <a:cubicBezTo>
                  <a:pt x="628" y="62"/>
                  <a:pt x="629" y="64"/>
                  <a:pt x="630" y="65"/>
                </a:cubicBezTo>
                <a:cubicBezTo>
                  <a:pt x="631" y="63"/>
                  <a:pt x="631" y="62"/>
                  <a:pt x="632" y="60"/>
                </a:cubicBezTo>
                <a:close/>
                <a:moveTo>
                  <a:pt x="289" y="152"/>
                </a:moveTo>
                <a:cubicBezTo>
                  <a:pt x="288" y="153"/>
                  <a:pt x="287" y="154"/>
                  <a:pt x="286" y="155"/>
                </a:cubicBezTo>
                <a:cubicBezTo>
                  <a:pt x="287" y="156"/>
                  <a:pt x="288" y="157"/>
                  <a:pt x="289" y="157"/>
                </a:cubicBezTo>
                <a:cubicBezTo>
                  <a:pt x="289" y="157"/>
                  <a:pt x="290" y="156"/>
                  <a:pt x="291" y="155"/>
                </a:cubicBezTo>
                <a:cubicBezTo>
                  <a:pt x="291" y="154"/>
                  <a:pt x="290" y="154"/>
                  <a:pt x="289" y="152"/>
                </a:cubicBezTo>
                <a:close/>
                <a:moveTo>
                  <a:pt x="549" y="101"/>
                </a:moveTo>
                <a:cubicBezTo>
                  <a:pt x="546" y="101"/>
                  <a:pt x="545" y="101"/>
                  <a:pt x="544" y="101"/>
                </a:cubicBezTo>
                <a:cubicBezTo>
                  <a:pt x="544" y="101"/>
                  <a:pt x="543" y="102"/>
                  <a:pt x="543" y="102"/>
                </a:cubicBezTo>
                <a:cubicBezTo>
                  <a:pt x="544" y="103"/>
                  <a:pt x="545" y="104"/>
                  <a:pt x="546" y="105"/>
                </a:cubicBezTo>
                <a:cubicBezTo>
                  <a:pt x="547" y="104"/>
                  <a:pt x="548" y="103"/>
                  <a:pt x="549" y="101"/>
                </a:cubicBezTo>
                <a:close/>
                <a:moveTo>
                  <a:pt x="543" y="74"/>
                </a:moveTo>
                <a:cubicBezTo>
                  <a:pt x="544" y="74"/>
                  <a:pt x="544" y="75"/>
                  <a:pt x="545" y="76"/>
                </a:cubicBezTo>
                <a:cubicBezTo>
                  <a:pt x="546" y="75"/>
                  <a:pt x="547" y="74"/>
                  <a:pt x="548" y="73"/>
                </a:cubicBezTo>
                <a:cubicBezTo>
                  <a:pt x="547" y="72"/>
                  <a:pt x="546" y="71"/>
                  <a:pt x="546" y="71"/>
                </a:cubicBezTo>
                <a:cubicBezTo>
                  <a:pt x="545" y="72"/>
                  <a:pt x="544" y="73"/>
                  <a:pt x="543" y="74"/>
                </a:cubicBezTo>
                <a:close/>
                <a:moveTo>
                  <a:pt x="253" y="157"/>
                </a:moveTo>
                <a:cubicBezTo>
                  <a:pt x="254" y="156"/>
                  <a:pt x="255" y="156"/>
                  <a:pt x="256" y="155"/>
                </a:cubicBezTo>
                <a:cubicBezTo>
                  <a:pt x="255" y="154"/>
                  <a:pt x="254" y="153"/>
                  <a:pt x="253" y="153"/>
                </a:cubicBezTo>
                <a:cubicBezTo>
                  <a:pt x="252" y="153"/>
                  <a:pt x="251" y="154"/>
                  <a:pt x="251" y="155"/>
                </a:cubicBezTo>
                <a:cubicBezTo>
                  <a:pt x="251" y="155"/>
                  <a:pt x="252" y="156"/>
                  <a:pt x="253" y="157"/>
                </a:cubicBezTo>
                <a:close/>
                <a:moveTo>
                  <a:pt x="263" y="156"/>
                </a:moveTo>
                <a:cubicBezTo>
                  <a:pt x="263" y="156"/>
                  <a:pt x="263" y="156"/>
                  <a:pt x="263" y="155"/>
                </a:cubicBezTo>
                <a:cubicBezTo>
                  <a:pt x="262" y="155"/>
                  <a:pt x="262" y="154"/>
                  <a:pt x="261" y="153"/>
                </a:cubicBezTo>
                <a:cubicBezTo>
                  <a:pt x="258" y="153"/>
                  <a:pt x="257" y="154"/>
                  <a:pt x="258" y="156"/>
                </a:cubicBezTo>
                <a:cubicBezTo>
                  <a:pt x="260" y="156"/>
                  <a:pt x="261" y="156"/>
                  <a:pt x="263" y="156"/>
                </a:cubicBezTo>
                <a:close/>
                <a:moveTo>
                  <a:pt x="270" y="157"/>
                </a:moveTo>
                <a:cubicBezTo>
                  <a:pt x="271" y="153"/>
                  <a:pt x="269" y="153"/>
                  <a:pt x="267" y="153"/>
                </a:cubicBezTo>
                <a:cubicBezTo>
                  <a:pt x="266" y="153"/>
                  <a:pt x="266" y="155"/>
                  <a:pt x="265" y="155"/>
                </a:cubicBezTo>
                <a:cubicBezTo>
                  <a:pt x="267" y="156"/>
                  <a:pt x="268" y="156"/>
                  <a:pt x="270" y="157"/>
                </a:cubicBezTo>
                <a:close/>
                <a:moveTo>
                  <a:pt x="609" y="59"/>
                </a:moveTo>
                <a:cubicBezTo>
                  <a:pt x="605" y="59"/>
                  <a:pt x="606" y="62"/>
                  <a:pt x="606" y="64"/>
                </a:cubicBezTo>
                <a:cubicBezTo>
                  <a:pt x="606" y="64"/>
                  <a:pt x="607" y="65"/>
                  <a:pt x="608" y="65"/>
                </a:cubicBezTo>
                <a:cubicBezTo>
                  <a:pt x="608" y="65"/>
                  <a:pt x="609" y="65"/>
                  <a:pt x="609" y="64"/>
                </a:cubicBezTo>
                <a:cubicBezTo>
                  <a:pt x="609" y="62"/>
                  <a:pt x="609" y="61"/>
                  <a:pt x="609" y="59"/>
                </a:cubicBezTo>
                <a:close/>
                <a:moveTo>
                  <a:pt x="274" y="62"/>
                </a:moveTo>
                <a:cubicBezTo>
                  <a:pt x="277" y="62"/>
                  <a:pt x="280" y="63"/>
                  <a:pt x="280" y="59"/>
                </a:cubicBezTo>
                <a:cubicBezTo>
                  <a:pt x="277" y="59"/>
                  <a:pt x="274" y="57"/>
                  <a:pt x="274" y="62"/>
                </a:cubicBezTo>
                <a:close/>
                <a:moveTo>
                  <a:pt x="632" y="157"/>
                </a:moveTo>
                <a:cubicBezTo>
                  <a:pt x="631" y="156"/>
                  <a:pt x="630" y="155"/>
                  <a:pt x="630" y="154"/>
                </a:cubicBezTo>
                <a:cubicBezTo>
                  <a:pt x="629" y="155"/>
                  <a:pt x="628" y="156"/>
                  <a:pt x="628" y="157"/>
                </a:cubicBezTo>
                <a:cubicBezTo>
                  <a:pt x="629" y="159"/>
                  <a:pt x="630" y="160"/>
                  <a:pt x="630" y="161"/>
                </a:cubicBezTo>
                <a:cubicBezTo>
                  <a:pt x="631" y="160"/>
                  <a:pt x="631" y="159"/>
                  <a:pt x="632" y="157"/>
                </a:cubicBezTo>
                <a:close/>
                <a:moveTo>
                  <a:pt x="605" y="126"/>
                </a:moveTo>
                <a:cubicBezTo>
                  <a:pt x="606" y="127"/>
                  <a:pt x="607" y="128"/>
                  <a:pt x="608" y="129"/>
                </a:cubicBezTo>
                <a:cubicBezTo>
                  <a:pt x="608" y="128"/>
                  <a:pt x="609" y="127"/>
                  <a:pt x="609" y="126"/>
                </a:cubicBezTo>
                <a:cubicBezTo>
                  <a:pt x="609" y="125"/>
                  <a:pt x="608" y="123"/>
                  <a:pt x="608" y="122"/>
                </a:cubicBezTo>
                <a:cubicBezTo>
                  <a:pt x="607" y="123"/>
                  <a:pt x="606" y="124"/>
                  <a:pt x="605" y="126"/>
                </a:cubicBezTo>
                <a:close/>
                <a:moveTo>
                  <a:pt x="610" y="136"/>
                </a:moveTo>
                <a:cubicBezTo>
                  <a:pt x="609" y="135"/>
                  <a:pt x="608" y="134"/>
                  <a:pt x="608" y="133"/>
                </a:cubicBezTo>
                <a:cubicBezTo>
                  <a:pt x="607" y="134"/>
                  <a:pt x="606" y="135"/>
                  <a:pt x="606" y="136"/>
                </a:cubicBezTo>
                <a:cubicBezTo>
                  <a:pt x="606" y="137"/>
                  <a:pt x="607" y="138"/>
                  <a:pt x="608" y="140"/>
                </a:cubicBezTo>
                <a:cubicBezTo>
                  <a:pt x="608" y="139"/>
                  <a:pt x="609" y="138"/>
                  <a:pt x="610" y="136"/>
                </a:cubicBezTo>
                <a:close/>
                <a:moveTo>
                  <a:pt x="319" y="192"/>
                </a:moveTo>
                <a:cubicBezTo>
                  <a:pt x="319" y="192"/>
                  <a:pt x="320" y="191"/>
                  <a:pt x="320" y="191"/>
                </a:cubicBezTo>
                <a:cubicBezTo>
                  <a:pt x="320" y="190"/>
                  <a:pt x="319" y="189"/>
                  <a:pt x="318" y="188"/>
                </a:cubicBezTo>
                <a:cubicBezTo>
                  <a:pt x="317" y="188"/>
                  <a:pt x="316" y="189"/>
                  <a:pt x="315" y="190"/>
                </a:cubicBezTo>
                <a:cubicBezTo>
                  <a:pt x="316" y="191"/>
                  <a:pt x="318" y="191"/>
                  <a:pt x="319" y="192"/>
                </a:cubicBezTo>
                <a:close/>
                <a:moveTo>
                  <a:pt x="610" y="73"/>
                </a:moveTo>
                <a:cubicBezTo>
                  <a:pt x="609" y="71"/>
                  <a:pt x="608" y="70"/>
                  <a:pt x="608" y="69"/>
                </a:cubicBezTo>
                <a:cubicBezTo>
                  <a:pt x="607" y="70"/>
                  <a:pt x="606" y="71"/>
                  <a:pt x="606" y="72"/>
                </a:cubicBezTo>
                <a:cubicBezTo>
                  <a:pt x="606" y="74"/>
                  <a:pt x="607" y="75"/>
                  <a:pt x="608" y="76"/>
                </a:cubicBezTo>
                <a:cubicBezTo>
                  <a:pt x="608" y="75"/>
                  <a:pt x="609" y="74"/>
                  <a:pt x="610" y="73"/>
                </a:cubicBezTo>
                <a:close/>
                <a:moveTo>
                  <a:pt x="288" y="69"/>
                </a:moveTo>
                <a:cubicBezTo>
                  <a:pt x="290" y="68"/>
                  <a:pt x="290" y="67"/>
                  <a:pt x="291" y="67"/>
                </a:cubicBezTo>
                <a:cubicBezTo>
                  <a:pt x="290" y="66"/>
                  <a:pt x="289" y="65"/>
                  <a:pt x="288" y="65"/>
                </a:cubicBezTo>
                <a:cubicBezTo>
                  <a:pt x="288" y="65"/>
                  <a:pt x="287" y="66"/>
                  <a:pt x="286" y="67"/>
                </a:cubicBezTo>
                <a:cubicBezTo>
                  <a:pt x="287" y="67"/>
                  <a:pt x="287" y="68"/>
                  <a:pt x="288" y="69"/>
                </a:cubicBezTo>
                <a:close/>
                <a:moveTo>
                  <a:pt x="270" y="69"/>
                </a:moveTo>
                <a:cubicBezTo>
                  <a:pt x="271" y="64"/>
                  <a:pt x="269" y="65"/>
                  <a:pt x="267" y="65"/>
                </a:cubicBezTo>
                <a:cubicBezTo>
                  <a:pt x="266" y="65"/>
                  <a:pt x="266" y="66"/>
                  <a:pt x="265" y="67"/>
                </a:cubicBezTo>
                <a:cubicBezTo>
                  <a:pt x="267" y="68"/>
                  <a:pt x="268" y="68"/>
                  <a:pt x="270" y="69"/>
                </a:cubicBezTo>
                <a:close/>
                <a:moveTo>
                  <a:pt x="256" y="69"/>
                </a:moveTo>
                <a:cubicBezTo>
                  <a:pt x="256" y="64"/>
                  <a:pt x="254" y="65"/>
                  <a:pt x="252" y="65"/>
                </a:cubicBezTo>
                <a:cubicBezTo>
                  <a:pt x="252" y="65"/>
                  <a:pt x="251" y="66"/>
                  <a:pt x="251" y="67"/>
                </a:cubicBezTo>
                <a:cubicBezTo>
                  <a:pt x="252" y="67"/>
                  <a:pt x="254" y="68"/>
                  <a:pt x="256" y="69"/>
                </a:cubicBezTo>
                <a:close/>
                <a:moveTo>
                  <a:pt x="605" y="158"/>
                </a:moveTo>
                <a:cubicBezTo>
                  <a:pt x="606" y="159"/>
                  <a:pt x="607" y="160"/>
                  <a:pt x="607" y="161"/>
                </a:cubicBezTo>
                <a:cubicBezTo>
                  <a:pt x="608" y="160"/>
                  <a:pt x="609" y="159"/>
                  <a:pt x="609" y="158"/>
                </a:cubicBezTo>
                <a:cubicBezTo>
                  <a:pt x="609" y="157"/>
                  <a:pt x="608" y="155"/>
                  <a:pt x="608" y="154"/>
                </a:cubicBezTo>
                <a:cubicBezTo>
                  <a:pt x="607" y="155"/>
                  <a:pt x="606" y="156"/>
                  <a:pt x="605" y="158"/>
                </a:cubicBezTo>
                <a:close/>
                <a:moveTo>
                  <a:pt x="284" y="63"/>
                </a:moveTo>
                <a:cubicBezTo>
                  <a:pt x="285" y="62"/>
                  <a:pt x="286" y="61"/>
                  <a:pt x="287" y="60"/>
                </a:cubicBezTo>
                <a:cubicBezTo>
                  <a:pt x="286" y="60"/>
                  <a:pt x="285" y="59"/>
                  <a:pt x="284" y="59"/>
                </a:cubicBezTo>
                <a:cubicBezTo>
                  <a:pt x="283" y="59"/>
                  <a:pt x="282" y="60"/>
                  <a:pt x="281" y="61"/>
                </a:cubicBezTo>
                <a:cubicBezTo>
                  <a:pt x="282" y="61"/>
                  <a:pt x="283" y="62"/>
                  <a:pt x="284" y="63"/>
                </a:cubicBezTo>
                <a:close/>
                <a:moveTo>
                  <a:pt x="318" y="36"/>
                </a:moveTo>
                <a:cubicBezTo>
                  <a:pt x="316" y="37"/>
                  <a:pt x="315" y="38"/>
                  <a:pt x="315" y="39"/>
                </a:cubicBezTo>
                <a:cubicBezTo>
                  <a:pt x="315" y="40"/>
                  <a:pt x="317" y="41"/>
                  <a:pt x="317" y="41"/>
                </a:cubicBezTo>
                <a:cubicBezTo>
                  <a:pt x="318" y="41"/>
                  <a:pt x="319" y="40"/>
                  <a:pt x="320" y="39"/>
                </a:cubicBezTo>
                <a:cubicBezTo>
                  <a:pt x="319" y="38"/>
                  <a:pt x="319" y="37"/>
                  <a:pt x="318" y="36"/>
                </a:cubicBezTo>
                <a:close/>
                <a:moveTo>
                  <a:pt x="337" y="114"/>
                </a:moveTo>
                <a:cubicBezTo>
                  <a:pt x="337" y="113"/>
                  <a:pt x="338" y="112"/>
                  <a:pt x="338" y="112"/>
                </a:cubicBezTo>
                <a:cubicBezTo>
                  <a:pt x="338" y="111"/>
                  <a:pt x="337" y="110"/>
                  <a:pt x="336" y="109"/>
                </a:cubicBezTo>
                <a:cubicBezTo>
                  <a:pt x="335" y="109"/>
                  <a:pt x="334" y="111"/>
                  <a:pt x="333" y="111"/>
                </a:cubicBezTo>
                <a:cubicBezTo>
                  <a:pt x="335" y="112"/>
                  <a:pt x="336" y="113"/>
                  <a:pt x="337" y="114"/>
                </a:cubicBezTo>
                <a:close/>
                <a:moveTo>
                  <a:pt x="309" y="191"/>
                </a:moveTo>
                <a:cubicBezTo>
                  <a:pt x="310" y="191"/>
                  <a:pt x="310" y="192"/>
                  <a:pt x="310" y="192"/>
                </a:cubicBezTo>
                <a:cubicBezTo>
                  <a:pt x="312" y="191"/>
                  <a:pt x="313" y="191"/>
                  <a:pt x="314" y="190"/>
                </a:cubicBezTo>
                <a:cubicBezTo>
                  <a:pt x="313" y="189"/>
                  <a:pt x="312" y="188"/>
                  <a:pt x="312" y="188"/>
                </a:cubicBezTo>
                <a:cubicBezTo>
                  <a:pt x="311" y="189"/>
                  <a:pt x="310" y="190"/>
                  <a:pt x="309" y="191"/>
                </a:cubicBezTo>
                <a:close/>
                <a:moveTo>
                  <a:pt x="338" y="191"/>
                </a:moveTo>
                <a:cubicBezTo>
                  <a:pt x="338" y="190"/>
                  <a:pt x="338" y="189"/>
                  <a:pt x="337" y="189"/>
                </a:cubicBezTo>
                <a:cubicBezTo>
                  <a:pt x="336" y="188"/>
                  <a:pt x="335" y="188"/>
                  <a:pt x="334" y="188"/>
                </a:cubicBezTo>
                <a:cubicBezTo>
                  <a:pt x="333" y="189"/>
                  <a:pt x="333" y="190"/>
                  <a:pt x="333" y="191"/>
                </a:cubicBezTo>
                <a:cubicBezTo>
                  <a:pt x="335" y="191"/>
                  <a:pt x="336" y="191"/>
                  <a:pt x="338" y="191"/>
                </a:cubicBezTo>
                <a:close/>
                <a:moveTo>
                  <a:pt x="609" y="165"/>
                </a:moveTo>
                <a:cubicBezTo>
                  <a:pt x="605" y="164"/>
                  <a:pt x="606" y="167"/>
                  <a:pt x="606" y="169"/>
                </a:cubicBezTo>
                <a:cubicBezTo>
                  <a:pt x="606" y="170"/>
                  <a:pt x="607" y="171"/>
                  <a:pt x="608" y="171"/>
                </a:cubicBezTo>
                <a:cubicBezTo>
                  <a:pt x="608" y="170"/>
                  <a:pt x="609" y="169"/>
                  <a:pt x="609" y="168"/>
                </a:cubicBezTo>
                <a:cubicBezTo>
                  <a:pt x="609" y="167"/>
                  <a:pt x="609" y="166"/>
                  <a:pt x="609" y="165"/>
                </a:cubicBezTo>
                <a:close/>
                <a:moveTo>
                  <a:pt x="320" y="131"/>
                </a:moveTo>
                <a:cubicBezTo>
                  <a:pt x="320" y="130"/>
                  <a:pt x="320" y="130"/>
                  <a:pt x="319" y="129"/>
                </a:cubicBezTo>
                <a:cubicBezTo>
                  <a:pt x="318" y="129"/>
                  <a:pt x="317" y="130"/>
                  <a:pt x="315" y="131"/>
                </a:cubicBezTo>
                <a:cubicBezTo>
                  <a:pt x="316" y="131"/>
                  <a:pt x="317" y="133"/>
                  <a:pt x="317" y="132"/>
                </a:cubicBezTo>
                <a:cubicBezTo>
                  <a:pt x="318" y="132"/>
                  <a:pt x="319" y="131"/>
                  <a:pt x="320" y="131"/>
                </a:cubicBezTo>
                <a:close/>
                <a:moveTo>
                  <a:pt x="327" y="118"/>
                </a:moveTo>
                <a:cubicBezTo>
                  <a:pt x="327" y="119"/>
                  <a:pt x="328" y="119"/>
                  <a:pt x="328" y="120"/>
                </a:cubicBezTo>
                <a:cubicBezTo>
                  <a:pt x="330" y="119"/>
                  <a:pt x="331" y="119"/>
                  <a:pt x="332" y="118"/>
                </a:cubicBezTo>
                <a:cubicBezTo>
                  <a:pt x="331" y="117"/>
                  <a:pt x="330" y="116"/>
                  <a:pt x="330" y="116"/>
                </a:cubicBezTo>
                <a:cubicBezTo>
                  <a:pt x="329" y="116"/>
                  <a:pt x="328" y="118"/>
                  <a:pt x="327" y="118"/>
                </a:cubicBezTo>
                <a:close/>
                <a:moveTo>
                  <a:pt x="309" y="177"/>
                </a:moveTo>
                <a:cubicBezTo>
                  <a:pt x="309" y="178"/>
                  <a:pt x="310" y="178"/>
                  <a:pt x="310" y="179"/>
                </a:cubicBezTo>
                <a:cubicBezTo>
                  <a:pt x="312" y="178"/>
                  <a:pt x="313" y="178"/>
                  <a:pt x="314" y="177"/>
                </a:cubicBezTo>
                <a:cubicBezTo>
                  <a:pt x="313" y="176"/>
                  <a:pt x="312" y="175"/>
                  <a:pt x="312" y="175"/>
                </a:cubicBezTo>
                <a:cubicBezTo>
                  <a:pt x="311" y="175"/>
                  <a:pt x="310" y="176"/>
                  <a:pt x="309" y="177"/>
                </a:cubicBezTo>
                <a:close/>
                <a:moveTo>
                  <a:pt x="320" y="44"/>
                </a:moveTo>
                <a:cubicBezTo>
                  <a:pt x="315" y="43"/>
                  <a:pt x="315" y="43"/>
                  <a:pt x="316" y="47"/>
                </a:cubicBezTo>
                <a:cubicBezTo>
                  <a:pt x="317" y="47"/>
                  <a:pt x="321" y="49"/>
                  <a:pt x="320" y="44"/>
                </a:cubicBezTo>
                <a:close/>
                <a:moveTo>
                  <a:pt x="338" y="143"/>
                </a:moveTo>
                <a:cubicBezTo>
                  <a:pt x="338" y="143"/>
                  <a:pt x="338" y="142"/>
                  <a:pt x="337" y="142"/>
                </a:cubicBezTo>
                <a:cubicBezTo>
                  <a:pt x="336" y="142"/>
                  <a:pt x="335" y="143"/>
                  <a:pt x="333" y="144"/>
                </a:cubicBezTo>
                <a:cubicBezTo>
                  <a:pt x="334" y="144"/>
                  <a:pt x="335" y="146"/>
                  <a:pt x="336" y="146"/>
                </a:cubicBezTo>
                <a:cubicBezTo>
                  <a:pt x="337" y="145"/>
                  <a:pt x="338" y="144"/>
                  <a:pt x="338" y="143"/>
                </a:cubicBezTo>
                <a:close/>
                <a:moveTo>
                  <a:pt x="328" y="190"/>
                </a:moveTo>
                <a:cubicBezTo>
                  <a:pt x="326" y="189"/>
                  <a:pt x="325" y="188"/>
                  <a:pt x="324" y="188"/>
                </a:cubicBezTo>
                <a:cubicBezTo>
                  <a:pt x="323" y="188"/>
                  <a:pt x="322" y="189"/>
                  <a:pt x="322" y="190"/>
                </a:cubicBezTo>
                <a:cubicBezTo>
                  <a:pt x="322" y="190"/>
                  <a:pt x="323" y="191"/>
                  <a:pt x="323" y="192"/>
                </a:cubicBezTo>
                <a:cubicBezTo>
                  <a:pt x="324" y="192"/>
                  <a:pt x="325" y="191"/>
                  <a:pt x="328" y="190"/>
                </a:cubicBezTo>
                <a:close/>
                <a:moveTo>
                  <a:pt x="346" y="100"/>
                </a:moveTo>
                <a:cubicBezTo>
                  <a:pt x="350" y="100"/>
                  <a:pt x="350" y="100"/>
                  <a:pt x="349" y="96"/>
                </a:cubicBezTo>
                <a:cubicBezTo>
                  <a:pt x="346" y="96"/>
                  <a:pt x="346" y="96"/>
                  <a:pt x="346" y="100"/>
                </a:cubicBezTo>
                <a:close/>
                <a:moveTo>
                  <a:pt x="309" y="38"/>
                </a:moveTo>
                <a:cubicBezTo>
                  <a:pt x="310" y="39"/>
                  <a:pt x="310" y="40"/>
                  <a:pt x="310" y="40"/>
                </a:cubicBezTo>
                <a:cubicBezTo>
                  <a:pt x="311" y="41"/>
                  <a:pt x="313" y="41"/>
                  <a:pt x="314" y="40"/>
                </a:cubicBezTo>
                <a:cubicBezTo>
                  <a:pt x="314" y="40"/>
                  <a:pt x="314" y="39"/>
                  <a:pt x="314" y="38"/>
                </a:cubicBezTo>
                <a:cubicBezTo>
                  <a:pt x="312" y="38"/>
                  <a:pt x="311" y="38"/>
                  <a:pt x="309" y="3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199932" y="92076"/>
            <a:ext cx="8721725" cy="581025"/>
            <a:chOff x="173038" y="92076"/>
            <a:chExt cx="8721725" cy="581025"/>
          </a:xfrm>
        </p:grpSpPr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796925" y="96838"/>
              <a:ext cx="7591425" cy="247650"/>
            </a:xfrm>
            <a:prstGeom prst="rect">
              <a:avLst/>
            </a:prstGeom>
            <a:solidFill>
              <a:srgbClr val="EEB2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73038" y="96838"/>
              <a:ext cx="1671637" cy="576263"/>
            </a:xfrm>
            <a:custGeom>
              <a:avLst/>
              <a:gdLst>
                <a:gd name="T0" fmla="*/ 0 w 394"/>
                <a:gd name="T1" fmla="*/ 52 h 133"/>
                <a:gd name="T2" fmla="*/ 0 w 394"/>
                <a:gd name="T3" fmla="*/ 52 h 133"/>
                <a:gd name="T4" fmla="*/ 105 w 394"/>
                <a:gd name="T5" fmla="*/ 0 h 133"/>
                <a:gd name="T6" fmla="*/ 394 w 394"/>
                <a:gd name="T7" fmla="*/ 0 h 133"/>
                <a:gd name="T8" fmla="*/ 204 w 394"/>
                <a:gd name="T9" fmla="*/ 95 h 133"/>
                <a:gd name="T10" fmla="*/ 0 w 394"/>
                <a:gd name="T11" fmla="*/ 5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47" y="0"/>
                    <a:pt x="10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204" y="95"/>
                    <a:pt x="204" y="95"/>
                    <a:pt x="204" y="95"/>
                  </a:cubicBezTo>
                  <a:cubicBezTo>
                    <a:pt x="129" y="133"/>
                    <a:pt x="0" y="106"/>
                    <a:pt x="0" y="52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221538" y="92076"/>
              <a:ext cx="1673225" cy="577850"/>
            </a:xfrm>
            <a:custGeom>
              <a:avLst/>
              <a:gdLst>
                <a:gd name="T0" fmla="*/ 394 w 394"/>
                <a:gd name="T1" fmla="*/ 53 h 133"/>
                <a:gd name="T2" fmla="*/ 394 w 394"/>
                <a:gd name="T3" fmla="*/ 53 h 133"/>
                <a:gd name="T4" fmla="*/ 289 w 394"/>
                <a:gd name="T5" fmla="*/ 0 h 133"/>
                <a:gd name="T6" fmla="*/ 0 w 394"/>
                <a:gd name="T7" fmla="*/ 0 h 133"/>
                <a:gd name="T8" fmla="*/ 190 w 394"/>
                <a:gd name="T9" fmla="*/ 95 h 133"/>
                <a:gd name="T10" fmla="*/ 394 w 394"/>
                <a:gd name="T11" fmla="*/ 5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33">
                  <a:moveTo>
                    <a:pt x="394" y="53"/>
                  </a:moveTo>
                  <a:cubicBezTo>
                    <a:pt x="394" y="53"/>
                    <a:pt x="394" y="53"/>
                    <a:pt x="394" y="53"/>
                  </a:cubicBezTo>
                  <a:cubicBezTo>
                    <a:pt x="394" y="24"/>
                    <a:pt x="347" y="0"/>
                    <a:pt x="28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" y="95"/>
                    <a:pt x="190" y="95"/>
                    <a:pt x="190" y="95"/>
                  </a:cubicBezTo>
                  <a:cubicBezTo>
                    <a:pt x="265" y="133"/>
                    <a:pt x="394" y="106"/>
                    <a:pt x="394" y="53"/>
                  </a:cubicBezTo>
                  <a:close/>
                </a:path>
              </a:pathLst>
            </a:custGeom>
            <a:solidFill>
              <a:srgbClr val="434343"/>
            </a:solidFill>
            <a:ln w="174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65200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■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○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"/>
              <a:buChar char="■"/>
              <a:defRPr sz="1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49" r:id="rId3"/>
    <p:sldLayoutId id="2147483650" r:id="rId4"/>
    <p:sldLayoutId id="2147483651" r:id="rId5"/>
    <p:sldLayoutId id="2147483652" r:id="rId6"/>
    <p:sldLayoutId id="2147483670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EA4335"/>
          </p15:clr>
        </p15:guide>
        <p15:guide id="2" orient="horz" pos="415">
          <p15:clr>
            <a:srgbClr val="EA4335"/>
          </p15:clr>
        </p15:guide>
        <p15:guide id="3" pos="5345">
          <p15:clr>
            <a:srgbClr val="EA4335"/>
          </p15:clr>
        </p15:guide>
        <p15:guide id="4" orient="horz" pos="282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21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ctrTitle"/>
          </p:nvPr>
        </p:nvSpPr>
        <p:spPr>
          <a:xfrm>
            <a:off x="5071565" y="2323252"/>
            <a:ext cx="4155714" cy="127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5400" dirty="0">
                <a:solidFill>
                  <a:srgbClr val="BE4626"/>
                </a:solidFill>
                <a:latin typeface="Karla ExtraBold" panose="020B0004030503030003" pitchFamily="34" charset="0"/>
              </a:rPr>
              <a:t>TOWN PLANNING</a:t>
            </a:r>
            <a:endParaRPr sz="5400" dirty="0">
              <a:solidFill>
                <a:srgbClr val="BE4626"/>
              </a:solidFill>
              <a:latin typeface="Karla ExtraBold" panose="020B0004030503030003" pitchFamily="34" charset="0"/>
            </a:endParaRPr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5784281" y="3922313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787878"/>
                </a:solidFill>
              </a:rPr>
              <a:t>Here is where your infographics begin</a:t>
            </a:r>
            <a:endParaRPr sz="1200" dirty="0">
              <a:solidFill>
                <a:srgbClr val="7878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787878"/>
              </a:solidFill>
            </a:endParaRPr>
          </a:p>
        </p:txBody>
      </p:sp>
      <p:sp>
        <p:nvSpPr>
          <p:cNvPr id="274" name="Google Shape;4268;p65"/>
          <p:cNvSpPr txBox="1">
            <a:spLocks/>
          </p:cNvSpPr>
          <p:nvPr/>
        </p:nvSpPr>
        <p:spPr>
          <a:xfrm>
            <a:off x="5316904" y="3454313"/>
            <a:ext cx="3665035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400" dirty="0" smtClean="0">
                <a:solidFill>
                  <a:srgbClr val="F0BD88"/>
                </a:solidFill>
              </a:rPr>
              <a:t>Free Template</a:t>
            </a:r>
            <a:endParaRPr lang="es-PE" sz="2400" dirty="0">
              <a:solidFill>
                <a:srgbClr val="F0BD88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34722" y="1065235"/>
            <a:ext cx="4892968" cy="3577038"/>
            <a:chOff x="657226" y="1438275"/>
            <a:chExt cx="4462462" cy="3262313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16076" y="1438275"/>
              <a:ext cx="814388" cy="2947988"/>
            </a:xfrm>
            <a:custGeom>
              <a:avLst/>
              <a:gdLst>
                <a:gd name="T0" fmla="*/ 140 w 140"/>
                <a:gd name="T1" fmla="*/ 488 h 506"/>
                <a:gd name="T2" fmla="*/ 0 w 140"/>
                <a:gd name="T3" fmla="*/ 471 h 506"/>
                <a:gd name="T4" fmla="*/ 0 w 140"/>
                <a:gd name="T5" fmla="*/ 0 h 506"/>
                <a:gd name="T6" fmla="*/ 39 w 140"/>
                <a:gd name="T7" fmla="*/ 51 h 506"/>
                <a:gd name="T8" fmla="*/ 101 w 140"/>
                <a:gd name="T9" fmla="*/ 89 h 506"/>
                <a:gd name="T10" fmla="*/ 90 w 140"/>
                <a:gd name="T11" fmla="*/ 89 h 506"/>
                <a:gd name="T12" fmla="*/ 76 w 140"/>
                <a:gd name="T13" fmla="*/ 88 h 506"/>
                <a:gd name="T14" fmla="*/ 64 w 140"/>
                <a:gd name="T15" fmla="*/ 88 h 506"/>
                <a:gd name="T16" fmla="*/ 90 w 140"/>
                <a:gd name="T17" fmla="*/ 102 h 506"/>
                <a:gd name="T18" fmla="*/ 76 w 140"/>
                <a:gd name="T19" fmla="*/ 356 h 506"/>
                <a:gd name="T20" fmla="*/ 64 w 140"/>
                <a:gd name="T21" fmla="*/ 356 h 506"/>
                <a:gd name="T22" fmla="*/ 89 w 140"/>
                <a:gd name="T23" fmla="*/ 165 h 506"/>
                <a:gd name="T24" fmla="*/ 89 w 140"/>
                <a:gd name="T25" fmla="*/ 140 h 506"/>
                <a:gd name="T26" fmla="*/ 50 w 140"/>
                <a:gd name="T27" fmla="*/ 203 h 506"/>
                <a:gd name="T28" fmla="*/ 64 w 140"/>
                <a:gd name="T29" fmla="*/ 178 h 506"/>
                <a:gd name="T30" fmla="*/ 75 w 140"/>
                <a:gd name="T31" fmla="*/ 178 h 506"/>
                <a:gd name="T32" fmla="*/ 101 w 140"/>
                <a:gd name="T33" fmla="*/ 179 h 506"/>
                <a:gd name="T34" fmla="*/ 101 w 140"/>
                <a:gd name="T35" fmla="*/ 203 h 506"/>
                <a:gd name="T36" fmla="*/ 50 w 140"/>
                <a:gd name="T37" fmla="*/ 356 h 506"/>
                <a:gd name="T38" fmla="*/ 101 w 140"/>
                <a:gd name="T39" fmla="*/ 332 h 506"/>
                <a:gd name="T40" fmla="*/ 101 w 140"/>
                <a:gd name="T41" fmla="*/ 356 h 506"/>
                <a:gd name="T42" fmla="*/ 76 w 140"/>
                <a:gd name="T43" fmla="*/ 370 h 506"/>
                <a:gd name="T44" fmla="*/ 76 w 140"/>
                <a:gd name="T45" fmla="*/ 394 h 506"/>
                <a:gd name="T46" fmla="*/ 50 w 140"/>
                <a:gd name="T47" fmla="*/ 432 h 506"/>
                <a:gd name="T48" fmla="*/ 64 w 140"/>
                <a:gd name="T49" fmla="*/ 408 h 506"/>
                <a:gd name="T50" fmla="*/ 76 w 140"/>
                <a:gd name="T51" fmla="*/ 408 h 506"/>
                <a:gd name="T52" fmla="*/ 90 w 140"/>
                <a:gd name="T53" fmla="*/ 433 h 506"/>
                <a:gd name="T54" fmla="*/ 90 w 140"/>
                <a:gd name="T55" fmla="*/ 408 h 506"/>
                <a:gd name="T56" fmla="*/ 39 w 140"/>
                <a:gd name="T57" fmla="*/ 102 h 506"/>
                <a:gd name="T58" fmla="*/ 101 w 140"/>
                <a:gd name="T59" fmla="*/ 280 h 506"/>
                <a:gd name="T60" fmla="*/ 90 w 140"/>
                <a:gd name="T61" fmla="*/ 280 h 506"/>
                <a:gd name="T62" fmla="*/ 76 w 140"/>
                <a:gd name="T63" fmla="*/ 127 h 506"/>
                <a:gd name="T64" fmla="*/ 64 w 140"/>
                <a:gd name="T65" fmla="*/ 127 h 506"/>
                <a:gd name="T66" fmla="*/ 75 w 140"/>
                <a:gd name="T67" fmla="*/ 280 h 506"/>
                <a:gd name="T68" fmla="*/ 50 w 140"/>
                <a:gd name="T69" fmla="*/ 280 h 506"/>
                <a:gd name="T70" fmla="*/ 39 w 140"/>
                <a:gd name="T71" fmla="*/ 280 h 506"/>
                <a:gd name="T72" fmla="*/ 39 w 140"/>
                <a:gd name="T73" fmla="*/ 165 h 506"/>
                <a:gd name="T74" fmla="*/ 39 w 140"/>
                <a:gd name="T75" fmla="*/ 140 h 506"/>
                <a:gd name="T76" fmla="*/ 39 w 140"/>
                <a:gd name="T77" fmla="*/ 370 h 506"/>
                <a:gd name="T78" fmla="*/ 101 w 140"/>
                <a:gd name="T79" fmla="*/ 394 h 506"/>
                <a:gd name="T80" fmla="*/ 90 w 140"/>
                <a:gd name="T81" fmla="*/ 394 h 506"/>
                <a:gd name="T82" fmla="*/ 76 w 140"/>
                <a:gd name="T83" fmla="*/ 217 h 506"/>
                <a:gd name="T84" fmla="*/ 76 w 140"/>
                <a:gd name="T85" fmla="*/ 241 h 506"/>
                <a:gd name="T86" fmla="*/ 39 w 140"/>
                <a:gd name="T87" fmla="*/ 241 h 506"/>
                <a:gd name="T88" fmla="*/ 76 w 140"/>
                <a:gd name="T89" fmla="*/ 165 h 506"/>
                <a:gd name="T90" fmla="*/ 64 w 140"/>
                <a:gd name="T91" fmla="*/ 165 h 506"/>
                <a:gd name="T92" fmla="*/ 64 w 140"/>
                <a:gd name="T93" fmla="*/ 317 h 506"/>
                <a:gd name="T94" fmla="*/ 64 w 140"/>
                <a:gd name="T95" fmla="*/ 293 h 506"/>
                <a:gd name="T96" fmla="*/ 101 w 140"/>
                <a:gd name="T97" fmla="*/ 217 h 506"/>
                <a:gd name="T98" fmla="*/ 38 w 140"/>
                <a:gd name="T99" fmla="*/ 318 h 506"/>
                <a:gd name="T100" fmla="*/ 38 w 140"/>
                <a:gd name="T101" fmla="*/ 293 h 506"/>
                <a:gd name="T102" fmla="*/ 101 w 140"/>
                <a:gd name="T103" fmla="*/ 318 h 506"/>
                <a:gd name="T104" fmla="*/ 89 w 140"/>
                <a:gd name="T105" fmla="*/ 31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506">
                  <a:moveTo>
                    <a:pt x="0" y="0"/>
                  </a:moveTo>
                  <a:cubicBezTo>
                    <a:pt x="47" y="0"/>
                    <a:pt x="93" y="0"/>
                    <a:pt x="140" y="0"/>
                  </a:cubicBezTo>
                  <a:cubicBezTo>
                    <a:pt x="140" y="162"/>
                    <a:pt x="140" y="325"/>
                    <a:pt x="140" y="488"/>
                  </a:cubicBezTo>
                  <a:cubicBezTo>
                    <a:pt x="103" y="472"/>
                    <a:pt x="70" y="477"/>
                    <a:pt x="42" y="506"/>
                  </a:cubicBezTo>
                  <a:cubicBezTo>
                    <a:pt x="31" y="494"/>
                    <a:pt x="18" y="485"/>
                    <a:pt x="3" y="479"/>
                  </a:cubicBezTo>
                  <a:cubicBezTo>
                    <a:pt x="1" y="479"/>
                    <a:pt x="0" y="474"/>
                    <a:pt x="0" y="471"/>
                  </a:cubicBezTo>
                  <a:cubicBezTo>
                    <a:pt x="0" y="427"/>
                    <a:pt x="0" y="383"/>
                    <a:pt x="0" y="339"/>
                  </a:cubicBezTo>
                  <a:cubicBezTo>
                    <a:pt x="0" y="229"/>
                    <a:pt x="0" y="11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lose/>
                  <a:moveTo>
                    <a:pt x="50" y="88"/>
                  </a:moveTo>
                  <a:cubicBezTo>
                    <a:pt x="50" y="76"/>
                    <a:pt x="50" y="63"/>
                    <a:pt x="50" y="51"/>
                  </a:cubicBezTo>
                  <a:cubicBezTo>
                    <a:pt x="46" y="51"/>
                    <a:pt x="42" y="51"/>
                    <a:pt x="39" y="51"/>
                  </a:cubicBezTo>
                  <a:cubicBezTo>
                    <a:pt x="39" y="64"/>
                    <a:pt x="39" y="76"/>
                    <a:pt x="39" y="88"/>
                  </a:cubicBezTo>
                  <a:cubicBezTo>
                    <a:pt x="43" y="88"/>
                    <a:pt x="46" y="88"/>
                    <a:pt x="50" y="88"/>
                  </a:cubicBezTo>
                  <a:close/>
                  <a:moveTo>
                    <a:pt x="101" y="89"/>
                  </a:moveTo>
                  <a:cubicBezTo>
                    <a:pt x="101" y="76"/>
                    <a:pt x="101" y="63"/>
                    <a:pt x="101" y="51"/>
                  </a:cubicBezTo>
                  <a:cubicBezTo>
                    <a:pt x="97" y="51"/>
                    <a:pt x="93" y="51"/>
                    <a:pt x="90" y="51"/>
                  </a:cubicBezTo>
                  <a:cubicBezTo>
                    <a:pt x="90" y="64"/>
                    <a:pt x="90" y="76"/>
                    <a:pt x="90" y="89"/>
                  </a:cubicBezTo>
                  <a:cubicBezTo>
                    <a:pt x="93" y="89"/>
                    <a:pt x="97" y="89"/>
                    <a:pt x="101" y="89"/>
                  </a:cubicBezTo>
                  <a:close/>
                  <a:moveTo>
                    <a:pt x="64" y="88"/>
                  </a:moveTo>
                  <a:cubicBezTo>
                    <a:pt x="68" y="88"/>
                    <a:pt x="72" y="88"/>
                    <a:pt x="76" y="88"/>
                  </a:cubicBezTo>
                  <a:cubicBezTo>
                    <a:pt x="76" y="75"/>
                    <a:pt x="76" y="63"/>
                    <a:pt x="76" y="51"/>
                  </a:cubicBezTo>
                  <a:cubicBezTo>
                    <a:pt x="71" y="51"/>
                    <a:pt x="68" y="51"/>
                    <a:pt x="64" y="51"/>
                  </a:cubicBezTo>
                  <a:cubicBezTo>
                    <a:pt x="64" y="64"/>
                    <a:pt x="64" y="76"/>
                    <a:pt x="64" y="88"/>
                  </a:cubicBezTo>
                  <a:close/>
                  <a:moveTo>
                    <a:pt x="101" y="127"/>
                  </a:moveTo>
                  <a:cubicBezTo>
                    <a:pt x="101" y="118"/>
                    <a:pt x="101" y="110"/>
                    <a:pt x="101" y="102"/>
                  </a:cubicBezTo>
                  <a:cubicBezTo>
                    <a:pt x="97" y="102"/>
                    <a:pt x="93" y="102"/>
                    <a:pt x="90" y="102"/>
                  </a:cubicBezTo>
                  <a:cubicBezTo>
                    <a:pt x="90" y="111"/>
                    <a:pt x="90" y="118"/>
                    <a:pt x="90" y="127"/>
                  </a:cubicBezTo>
                  <a:cubicBezTo>
                    <a:pt x="93" y="127"/>
                    <a:pt x="97" y="127"/>
                    <a:pt x="101" y="127"/>
                  </a:cubicBezTo>
                  <a:close/>
                  <a:moveTo>
                    <a:pt x="76" y="356"/>
                  </a:moveTo>
                  <a:cubicBezTo>
                    <a:pt x="76" y="348"/>
                    <a:pt x="76" y="340"/>
                    <a:pt x="76" y="332"/>
                  </a:cubicBezTo>
                  <a:cubicBezTo>
                    <a:pt x="71" y="332"/>
                    <a:pt x="68" y="332"/>
                    <a:pt x="64" y="332"/>
                  </a:cubicBezTo>
                  <a:cubicBezTo>
                    <a:pt x="64" y="340"/>
                    <a:pt x="64" y="348"/>
                    <a:pt x="64" y="356"/>
                  </a:cubicBezTo>
                  <a:cubicBezTo>
                    <a:pt x="68" y="356"/>
                    <a:pt x="71" y="356"/>
                    <a:pt x="76" y="356"/>
                  </a:cubicBezTo>
                  <a:close/>
                  <a:moveTo>
                    <a:pt x="89" y="140"/>
                  </a:moveTo>
                  <a:cubicBezTo>
                    <a:pt x="89" y="149"/>
                    <a:pt x="89" y="157"/>
                    <a:pt x="89" y="165"/>
                  </a:cubicBezTo>
                  <a:cubicBezTo>
                    <a:pt x="94" y="165"/>
                    <a:pt x="97" y="165"/>
                    <a:pt x="101" y="165"/>
                  </a:cubicBezTo>
                  <a:cubicBezTo>
                    <a:pt x="101" y="156"/>
                    <a:pt x="101" y="148"/>
                    <a:pt x="101" y="140"/>
                  </a:cubicBezTo>
                  <a:cubicBezTo>
                    <a:pt x="97" y="140"/>
                    <a:pt x="94" y="140"/>
                    <a:pt x="89" y="140"/>
                  </a:cubicBezTo>
                  <a:close/>
                  <a:moveTo>
                    <a:pt x="39" y="178"/>
                  </a:moveTo>
                  <a:cubicBezTo>
                    <a:pt x="39" y="187"/>
                    <a:pt x="39" y="195"/>
                    <a:pt x="39" y="203"/>
                  </a:cubicBezTo>
                  <a:cubicBezTo>
                    <a:pt x="43" y="203"/>
                    <a:pt x="46" y="203"/>
                    <a:pt x="50" y="203"/>
                  </a:cubicBezTo>
                  <a:cubicBezTo>
                    <a:pt x="50" y="195"/>
                    <a:pt x="50" y="187"/>
                    <a:pt x="50" y="178"/>
                  </a:cubicBezTo>
                  <a:cubicBezTo>
                    <a:pt x="46" y="178"/>
                    <a:pt x="43" y="178"/>
                    <a:pt x="39" y="178"/>
                  </a:cubicBezTo>
                  <a:close/>
                  <a:moveTo>
                    <a:pt x="64" y="178"/>
                  </a:moveTo>
                  <a:cubicBezTo>
                    <a:pt x="64" y="187"/>
                    <a:pt x="64" y="195"/>
                    <a:pt x="64" y="203"/>
                  </a:cubicBezTo>
                  <a:cubicBezTo>
                    <a:pt x="68" y="203"/>
                    <a:pt x="72" y="203"/>
                    <a:pt x="75" y="203"/>
                  </a:cubicBezTo>
                  <a:cubicBezTo>
                    <a:pt x="75" y="194"/>
                    <a:pt x="75" y="186"/>
                    <a:pt x="75" y="178"/>
                  </a:cubicBezTo>
                  <a:cubicBezTo>
                    <a:pt x="71" y="178"/>
                    <a:pt x="68" y="178"/>
                    <a:pt x="64" y="178"/>
                  </a:cubicBezTo>
                  <a:close/>
                  <a:moveTo>
                    <a:pt x="101" y="203"/>
                  </a:moveTo>
                  <a:cubicBezTo>
                    <a:pt x="101" y="194"/>
                    <a:pt x="101" y="186"/>
                    <a:pt x="101" y="179"/>
                  </a:cubicBezTo>
                  <a:cubicBezTo>
                    <a:pt x="97" y="179"/>
                    <a:pt x="93" y="179"/>
                    <a:pt x="90" y="179"/>
                  </a:cubicBezTo>
                  <a:cubicBezTo>
                    <a:pt x="90" y="187"/>
                    <a:pt x="90" y="195"/>
                    <a:pt x="90" y="203"/>
                  </a:cubicBezTo>
                  <a:cubicBezTo>
                    <a:pt x="94" y="203"/>
                    <a:pt x="97" y="203"/>
                    <a:pt x="101" y="203"/>
                  </a:cubicBezTo>
                  <a:close/>
                  <a:moveTo>
                    <a:pt x="39" y="331"/>
                  </a:moveTo>
                  <a:cubicBezTo>
                    <a:pt x="39" y="340"/>
                    <a:pt x="39" y="348"/>
                    <a:pt x="39" y="356"/>
                  </a:cubicBezTo>
                  <a:cubicBezTo>
                    <a:pt x="43" y="356"/>
                    <a:pt x="47" y="356"/>
                    <a:pt x="50" y="356"/>
                  </a:cubicBezTo>
                  <a:cubicBezTo>
                    <a:pt x="50" y="347"/>
                    <a:pt x="50" y="340"/>
                    <a:pt x="50" y="331"/>
                  </a:cubicBezTo>
                  <a:cubicBezTo>
                    <a:pt x="46" y="331"/>
                    <a:pt x="43" y="331"/>
                    <a:pt x="39" y="331"/>
                  </a:cubicBezTo>
                  <a:close/>
                  <a:moveTo>
                    <a:pt x="101" y="332"/>
                  </a:moveTo>
                  <a:cubicBezTo>
                    <a:pt x="97" y="332"/>
                    <a:pt x="93" y="332"/>
                    <a:pt x="90" y="332"/>
                  </a:cubicBezTo>
                  <a:cubicBezTo>
                    <a:pt x="90" y="340"/>
                    <a:pt x="90" y="348"/>
                    <a:pt x="90" y="356"/>
                  </a:cubicBezTo>
                  <a:cubicBezTo>
                    <a:pt x="94" y="356"/>
                    <a:pt x="97" y="356"/>
                    <a:pt x="101" y="356"/>
                  </a:cubicBezTo>
                  <a:cubicBezTo>
                    <a:pt x="101" y="347"/>
                    <a:pt x="101" y="340"/>
                    <a:pt x="101" y="332"/>
                  </a:cubicBezTo>
                  <a:close/>
                  <a:moveTo>
                    <a:pt x="76" y="394"/>
                  </a:moveTo>
                  <a:cubicBezTo>
                    <a:pt x="76" y="386"/>
                    <a:pt x="76" y="378"/>
                    <a:pt x="76" y="370"/>
                  </a:cubicBezTo>
                  <a:cubicBezTo>
                    <a:pt x="72" y="370"/>
                    <a:pt x="68" y="370"/>
                    <a:pt x="64" y="370"/>
                  </a:cubicBezTo>
                  <a:cubicBezTo>
                    <a:pt x="64" y="378"/>
                    <a:pt x="64" y="386"/>
                    <a:pt x="64" y="394"/>
                  </a:cubicBezTo>
                  <a:cubicBezTo>
                    <a:pt x="68" y="394"/>
                    <a:pt x="72" y="394"/>
                    <a:pt x="76" y="394"/>
                  </a:cubicBezTo>
                  <a:close/>
                  <a:moveTo>
                    <a:pt x="39" y="408"/>
                  </a:moveTo>
                  <a:cubicBezTo>
                    <a:pt x="39" y="416"/>
                    <a:pt x="39" y="424"/>
                    <a:pt x="39" y="432"/>
                  </a:cubicBezTo>
                  <a:cubicBezTo>
                    <a:pt x="43" y="432"/>
                    <a:pt x="46" y="432"/>
                    <a:pt x="50" y="432"/>
                  </a:cubicBezTo>
                  <a:cubicBezTo>
                    <a:pt x="50" y="424"/>
                    <a:pt x="50" y="416"/>
                    <a:pt x="50" y="408"/>
                  </a:cubicBezTo>
                  <a:cubicBezTo>
                    <a:pt x="46" y="408"/>
                    <a:pt x="43" y="408"/>
                    <a:pt x="39" y="408"/>
                  </a:cubicBezTo>
                  <a:close/>
                  <a:moveTo>
                    <a:pt x="64" y="408"/>
                  </a:moveTo>
                  <a:cubicBezTo>
                    <a:pt x="64" y="417"/>
                    <a:pt x="64" y="425"/>
                    <a:pt x="64" y="432"/>
                  </a:cubicBezTo>
                  <a:cubicBezTo>
                    <a:pt x="68" y="432"/>
                    <a:pt x="72" y="432"/>
                    <a:pt x="76" y="432"/>
                  </a:cubicBezTo>
                  <a:cubicBezTo>
                    <a:pt x="76" y="424"/>
                    <a:pt x="76" y="416"/>
                    <a:pt x="76" y="408"/>
                  </a:cubicBezTo>
                  <a:cubicBezTo>
                    <a:pt x="72" y="408"/>
                    <a:pt x="68" y="408"/>
                    <a:pt x="64" y="408"/>
                  </a:cubicBezTo>
                  <a:close/>
                  <a:moveTo>
                    <a:pt x="90" y="408"/>
                  </a:moveTo>
                  <a:cubicBezTo>
                    <a:pt x="90" y="417"/>
                    <a:pt x="90" y="425"/>
                    <a:pt x="90" y="433"/>
                  </a:cubicBezTo>
                  <a:cubicBezTo>
                    <a:pt x="94" y="433"/>
                    <a:pt x="97" y="433"/>
                    <a:pt x="101" y="433"/>
                  </a:cubicBezTo>
                  <a:cubicBezTo>
                    <a:pt x="101" y="424"/>
                    <a:pt x="101" y="416"/>
                    <a:pt x="101" y="408"/>
                  </a:cubicBezTo>
                  <a:cubicBezTo>
                    <a:pt x="97" y="408"/>
                    <a:pt x="94" y="408"/>
                    <a:pt x="90" y="408"/>
                  </a:cubicBezTo>
                  <a:close/>
                  <a:moveTo>
                    <a:pt x="50" y="127"/>
                  </a:moveTo>
                  <a:cubicBezTo>
                    <a:pt x="50" y="118"/>
                    <a:pt x="50" y="110"/>
                    <a:pt x="50" y="102"/>
                  </a:cubicBezTo>
                  <a:cubicBezTo>
                    <a:pt x="46" y="102"/>
                    <a:pt x="42" y="102"/>
                    <a:pt x="39" y="102"/>
                  </a:cubicBezTo>
                  <a:cubicBezTo>
                    <a:pt x="39" y="110"/>
                    <a:pt x="39" y="118"/>
                    <a:pt x="39" y="127"/>
                  </a:cubicBezTo>
                  <a:cubicBezTo>
                    <a:pt x="43" y="127"/>
                    <a:pt x="46" y="127"/>
                    <a:pt x="50" y="127"/>
                  </a:cubicBezTo>
                  <a:close/>
                  <a:moveTo>
                    <a:pt x="101" y="280"/>
                  </a:moveTo>
                  <a:cubicBezTo>
                    <a:pt x="101" y="271"/>
                    <a:pt x="101" y="263"/>
                    <a:pt x="101" y="255"/>
                  </a:cubicBezTo>
                  <a:cubicBezTo>
                    <a:pt x="97" y="255"/>
                    <a:pt x="93" y="255"/>
                    <a:pt x="90" y="255"/>
                  </a:cubicBezTo>
                  <a:cubicBezTo>
                    <a:pt x="90" y="264"/>
                    <a:pt x="90" y="272"/>
                    <a:pt x="90" y="280"/>
                  </a:cubicBezTo>
                  <a:cubicBezTo>
                    <a:pt x="94" y="280"/>
                    <a:pt x="97" y="280"/>
                    <a:pt x="101" y="280"/>
                  </a:cubicBezTo>
                  <a:close/>
                  <a:moveTo>
                    <a:pt x="64" y="127"/>
                  </a:moveTo>
                  <a:cubicBezTo>
                    <a:pt x="68" y="127"/>
                    <a:pt x="72" y="127"/>
                    <a:pt x="76" y="127"/>
                  </a:cubicBezTo>
                  <a:cubicBezTo>
                    <a:pt x="76" y="118"/>
                    <a:pt x="76" y="110"/>
                    <a:pt x="76" y="102"/>
                  </a:cubicBezTo>
                  <a:cubicBezTo>
                    <a:pt x="71" y="102"/>
                    <a:pt x="68" y="102"/>
                    <a:pt x="64" y="102"/>
                  </a:cubicBezTo>
                  <a:cubicBezTo>
                    <a:pt x="64" y="110"/>
                    <a:pt x="64" y="118"/>
                    <a:pt x="64" y="127"/>
                  </a:cubicBezTo>
                  <a:close/>
                  <a:moveTo>
                    <a:pt x="64" y="255"/>
                  </a:moveTo>
                  <a:cubicBezTo>
                    <a:pt x="64" y="263"/>
                    <a:pt x="64" y="271"/>
                    <a:pt x="64" y="280"/>
                  </a:cubicBezTo>
                  <a:cubicBezTo>
                    <a:pt x="68" y="280"/>
                    <a:pt x="72" y="280"/>
                    <a:pt x="75" y="280"/>
                  </a:cubicBezTo>
                  <a:cubicBezTo>
                    <a:pt x="75" y="271"/>
                    <a:pt x="75" y="263"/>
                    <a:pt x="75" y="255"/>
                  </a:cubicBezTo>
                  <a:cubicBezTo>
                    <a:pt x="72" y="255"/>
                    <a:pt x="68" y="255"/>
                    <a:pt x="64" y="255"/>
                  </a:cubicBezTo>
                  <a:close/>
                  <a:moveTo>
                    <a:pt x="50" y="280"/>
                  </a:moveTo>
                  <a:cubicBezTo>
                    <a:pt x="50" y="271"/>
                    <a:pt x="50" y="263"/>
                    <a:pt x="50" y="255"/>
                  </a:cubicBezTo>
                  <a:cubicBezTo>
                    <a:pt x="46" y="255"/>
                    <a:pt x="42" y="255"/>
                    <a:pt x="39" y="255"/>
                  </a:cubicBezTo>
                  <a:cubicBezTo>
                    <a:pt x="39" y="263"/>
                    <a:pt x="39" y="271"/>
                    <a:pt x="39" y="280"/>
                  </a:cubicBezTo>
                  <a:cubicBezTo>
                    <a:pt x="43" y="280"/>
                    <a:pt x="46" y="280"/>
                    <a:pt x="50" y="280"/>
                  </a:cubicBezTo>
                  <a:close/>
                  <a:moveTo>
                    <a:pt x="39" y="140"/>
                  </a:moveTo>
                  <a:cubicBezTo>
                    <a:pt x="39" y="149"/>
                    <a:pt x="39" y="157"/>
                    <a:pt x="39" y="165"/>
                  </a:cubicBezTo>
                  <a:cubicBezTo>
                    <a:pt x="43" y="165"/>
                    <a:pt x="46" y="165"/>
                    <a:pt x="50" y="165"/>
                  </a:cubicBezTo>
                  <a:cubicBezTo>
                    <a:pt x="50" y="156"/>
                    <a:pt x="50" y="149"/>
                    <a:pt x="50" y="140"/>
                  </a:cubicBezTo>
                  <a:cubicBezTo>
                    <a:pt x="46" y="140"/>
                    <a:pt x="43" y="140"/>
                    <a:pt x="39" y="140"/>
                  </a:cubicBezTo>
                  <a:close/>
                  <a:moveTo>
                    <a:pt x="50" y="394"/>
                  </a:moveTo>
                  <a:cubicBezTo>
                    <a:pt x="50" y="386"/>
                    <a:pt x="50" y="378"/>
                    <a:pt x="50" y="370"/>
                  </a:cubicBezTo>
                  <a:cubicBezTo>
                    <a:pt x="46" y="370"/>
                    <a:pt x="43" y="370"/>
                    <a:pt x="39" y="370"/>
                  </a:cubicBezTo>
                  <a:cubicBezTo>
                    <a:pt x="39" y="378"/>
                    <a:pt x="39" y="386"/>
                    <a:pt x="39" y="394"/>
                  </a:cubicBezTo>
                  <a:cubicBezTo>
                    <a:pt x="42" y="394"/>
                    <a:pt x="46" y="394"/>
                    <a:pt x="50" y="394"/>
                  </a:cubicBezTo>
                  <a:close/>
                  <a:moveTo>
                    <a:pt x="101" y="394"/>
                  </a:moveTo>
                  <a:cubicBezTo>
                    <a:pt x="101" y="386"/>
                    <a:pt x="101" y="378"/>
                    <a:pt x="101" y="370"/>
                  </a:cubicBezTo>
                  <a:cubicBezTo>
                    <a:pt x="97" y="370"/>
                    <a:pt x="93" y="370"/>
                    <a:pt x="90" y="370"/>
                  </a:cubicBezTo>
                  <a:cubicBezTo>
                    <a:pt x="90" y="378"/>
                    <a:pt x="90" y="386"/>
                    <a:pt x="90" y="394"/>
                  </a:cubicBezTo>
                  <a:cubicBezTo>
                    <a:pt x="94" y="394"/>
                    <a:pt x="97" y="394"/>
                    <a:pt x="101" y="394"/>
                  </a:cubicBezTo>
                  <a:close/>
                  <a:moveTo>
                    <a:pt x="76" y="241"/>
                  </a:moveTo>
                  <a:cubicBezTo>
                    <a:pt x="76" y="233"/>
                    <a:pt x="76" y="225"/>
                    <a:pt x="76" y="217"/>
                  </a:cubicBezTo>
                  <a:cubicBezTo>
                    <a:pt x="71" y="217"/>
                    <a:pt x="68" y="217"/>
                    <a:pt x="64" y="217"/>
                  </a:cubicBezTo>
                  <a:cubicBezTo>
                    <a:pt x="64" y="225"/>
                    <a:pt x="64" y="233"/>
                    <a:pt x="64" y="241"/>
                  </a:cubicBezTo>
                  <a:cubicBezTo>
                    <a:pt x="68" y="241"/>
                    <a:pt x="71" y="241"/>
                    <a:pt x="76" y="241"/>
                  </a:cubicBezTo>
                  <a:close/>
                  <a:moveTo>
                    <a:pt x="50" y="217"/>
                  </a:moveTo>
                  <a:cubicBezTo>
                    <a:pt x="46" y="217"/>
                    <a:pt x="42" y="217"/>
                    <a:pt x="39" y="217"/>
                  </a:cubicBezTo>
                  <a:cubicBezTo>
                    <a:pt x="39" y="225"/>
                    <a:pt x="39" y="233"/>
                    <a:pt x="39" y="241"/>
                  </a:cubicBezTo>
                  <a:cubicBezTo>
                    <a:pt x="43" y="241"/>
                    <a:pt x="46" y="241"/>
                    <a:pt x="50" y="241"/>
                  </a:cubicBezTo>
                  <a:cubicBezTo>
                    <a:pt x="50" y="233"/>
                    <a:pt x="50" y="225"/>
                    <a:pt x="50" y="217"/>
                  </a:cubicBezTo>
                  <a:close/>
                  <a:moveTo>
                    <a:pt x="76" y="165"/>
                  </a:moveTo>
                  <a:cubicBezTo>
                    <a:pt x="76" y="156"/>
                    <a:pt x="76" y="149"/>
                    <a:pt x="76" y="140"/>
                  </a:cubicBezTo>
                  <a:cubicBezTo>
                    <a:pt x="71" y="140"/>
                    <a:pt x="68" y="140"/>
                    <a:pt x="64" y="140"/>
                  </a:cubicBezTo>
                  <a:cubicBezTo>
                    <a:pt x="64" y="149"/>
                    <a:pt x="64" y="157"/>
                    <a:pt x="64" y="165"/>
                  </a:cubicBezTo>
                  <a:cubicBezTo>
                    <a:pt x="68" y="165"/>
                    <a:pt x="71" y="165"/>
                    <a:pt x="76" y="165"/>
                  </a:cubicBezTo>
                  <a:close/>
                  <a:moveTo>
                    <a:pt x="64" y="293"/>
                  </a:moveTo>
                  <a:cubicBezTo>
                    <a:pt x="64" y="301"/>
                    <a:pt x="64" y="309"/>
                    <a:pt x="64" y="317"/>
                  </a:cubicBezTo>
                  <a:cubicBezTo>
                    <a:pt x="68" y="317"/>
                    <a:pt x="72" y="317"/>
                    <a:pt x="76" y="317"/>
                  </a:cubicBezTo>
                  <a:cubicBezTo>
                    <a:pt x="76" y="309"/>
                    <a:pt x="76" y="301"/>
                    <a:pt x="76" y="293"/>
                  </a:cubicBezTo>
                  <a:cubicBezTo>
                    <a:pt x="72" y="293"/>
                    <a:pt x="68" y="293"/>
                    <a:pt x="64" y="293"/>
                  </a:cubicBezTo>
                  <a:close/>
                  <a:moveTo>
                    <a:pt x="89" y="241"/>
                  </a:moveTo>
                  <a:cubicBezTo>
                    <a:pt x="94" y="241"/>
                    <a:pt x="97" y="241"/>
                    <a:pt x="101" y="241"/>
                  </a:cubicBezTo>
                  <a:cubicBezTo>
                    <a:pt x="101" y="233"/>
                    <a:pt x="101" y="225"/>
                    <a:pt x="101" y="217"/>
                  </a:cubicBezTo>
                  <a:cubicBezTo>
                    <a:pt x="97" y="217"/>
                    <a:pt x="93" y="217"/>
                    <a:pt x="89" y="217"/>
                  </a:cubicBezTo>
                  <a:cubicBezTo>
                    <a:pt x="89" y="225"/>
                    <a:pt x="89" y="233"/>
                    <a:pt x="89" y="241"/>
                  </a:cubicBezTo>
                  <a:close/>
                  <a:moveTo>
                    <a:pt x="38" y="318"/>
                  </a:moveTo>
                  <a:cubicBezTo>
                    <a:pt x="43" y="318"/>
                    <a:pt x="46" y="318"/>
                    <a:pt x="50" y="318"/>
                  </a:cubicBezTo>
                  <a:cubicBezTo>
                    <a:pt x="50" y="309"/>
                    <a:pt x="50" y="301"/>
                    <a:pt x="50" y="293"/>
                  </a:cubicBezTo>
                  <a:cubicBezTo>
                    <a:pt x="46" y="293"/>
                    <a:pt x="42" y="293"/>
                    <a:pt x="38" y="293"/>
                  </a:cubicBezTo>
                  <a:cubicBezTo>
                    <a:pt x="38" y="302"/>
                    <a:pt x="38" y="309"/>
                    <a:pt x="38" y="318"/>
                  </a:cubicBezTo>
                  <a:close/>
                  <a:moveTo>
                    <a:pt x="89" y="318"/>
                  </a:moveTo>
                  <a:cubicBezTo>
                    <a:pt x="94" y="318"/>
                    <a:pt x="97" y="318"/>
                    <a:pt x="101" y="318"/>
                  </a:cubicBezTo>
                  <a:cubicBezTo>
                    <a:pt x="101" y="309"/>
                    <a:pt x="101" y="301"/>
                    <a:pt x="101" y="294"/>
                  </a:cubicBezTo>
                  <a:cubicBezTo>
                    <a:pt x="97" y="294"/>
                    <a:pt x="93" y="294"/>
                    <a:pt x="89" y="294"/>
                  </a:cubicBezTo>
                  <a:cubicBezTo>
                    <a:pt x="89" y="302"/>
                    <a:pt x="89" y="309"/>
                    <a:pt x="89" y="3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500313" y="2625725"/>
              <a:ext cx="746125" cy="2074863"/>
            </a:xfrm>
            <a:custGeom>
              <a:avLst/>
              <a:gdLst>
                <a:gd name="T0" fmla="*/ 30 w 128"/>
                <a:gd name="T1" fmla="*/ 356 h 356"/>
                <a:gd name="T2" fmla="*/ 5 w 128"/>
                <a:gd name="T3" fmla="*/ 298 h 356"/>
                <a:gd name="T4" fmla="*/ 1 w 128"/>
                <a:gd name="T5" fmla="*/ 4 h 356"/>
                <a:gd name="T6" fmla="*/ 128 w 128"/>
                <a:gd name="T7" fmla="*/ 0 h 356"/>
                <a:gd name="T8" fmla="*/ 128 w 128"/>
                <a:gd name="T9" fmla="*/ 257 h 356"/>
                <a:gd name="T10" fmla="*/ 83 w 128"/>
                <a:gd name="T11" fmla="*/ 350 h 356"/>
                <a:gd name="T12" fmla="*/ 27 w 128"/>
                <a:gd name="T13" fmla="*/ 266 h 356"/>
                <a:gd name="T14" fmla="*/ 102 w 128"/>
                <a:gd name="T15" fmla="*/ 255 h 356"/>
                <a:gd name="T16" fmla="*/ 27 w 128"/>
                <a:gd name="T17" fmla="*/ 266 h 356"/>
                <a:gd name="T18" fmla="*/ 27 w 128"/>
                <a:gd name="T19" fmla="*/ 241 h 356"/>
                <a:gd name="T20" fmla="*/ 102 w 128"/>
                <a:gd name="T21" fmla="*/ 229 h 356"/>
                <a:gd name="T22" fmla="*/ 26 w 128"/>
                <a:gd name="T23" fmla="*/ 216 h 356"/>
                <a:gd name="T24" fmla="*/ 102 w 128"/>
                <a:gd name="T25" fmla="*/ 204 h 356"/>
                <a:gd name="T26" fmla="*/ 26 w 128"/>
                <a:gd name="T27" fmla="*/ 216 h 356"/>
                <a:gd name="T28" fmla="*/ 76 w 128"/>
                <a:gd name="T29" fmla="*/ 50 h 356"/>
                <a:gd name="T30" fmla="*/ 52 w 128"/>
                <a:gd name="T31" fmla="*/ 26 h 356"/>
                <a:gd name="T32" fmla="*/ 76 w 128"/>
                <a:gd name="T33" fmla="*/ 127 h 356"/>
                <a:gd name="T34" fmla="*/ 52 w 128"/>
                <a:gd name="T35" fmla="*/ 102 h 356"/>
                <a:gd name="T36" fmla="*/ 76 w 128"/>
                <a:gd name="T37" fmla="*/ 127 h 356"/>
                <a:gd name="T38" fmla="*/ 52 w 128"/>
                <a:gd name="T39" fmla="*/ 140 h 356"/>
                <a:gd name="T40" fmla="*/ 77 w 128"/>
                <a:gd name="T41" fmla="*/ 165 h 356"/>
                <a:gd name="T42" fmla="*/ 77 w 128"/>
                <a:gd name="T43" fmla="*/ 88 h 356"/>
                <a:gd name="T44" fmla="*/ 52 w 128"/>
                <a:gd name="T45" fmla="*/ 64 h 356"/>
                <a:gd name="T46" fmla="*/ 77 w 128"/>
                <a:gd name="T47" fmla="*/ 88 h 356"/>
                <a:gd name="T48" fmla="*/ 39 w 128"/>
                <a:gd name="T49" fmla="*/ 25 h 356"/>
                <a:gd name="T50" fmla="*/ 27 w 128"/>
                <a:gd name="T51" fmla="*/ 50 h 356"/>
                <a:gd name="T52" fmla="*/ 27 w 128"/>
                <a:gd name="T53" fmla="*/ 101 h 356"/>
                <a:gd name="T54" fmla="*/ 39 w 128"/>
                <a:gd name="T55" fmla="*/ 127 h 356"/>
                <a:gd name="T56" fmla="*/ 34 w 128"/>
                <a:gd name="T57" fmla="*/ 102 h 356"/>
                <a:gd name="T58" fmla="*/ 39 w 128"/>
                <a:gd name="T59" fmla="*/ 64 h 356"/>
                <a:gd name="T60" fmla="*/ 26 w 128"/>
                <a:gd name="T61" fmla="*/ 79 h 356"/>
                <a:gd name="T62" fmla="*/ 39 w 128"/>
                <a:gd name="T63" fmla="*/ 64 h 356"/>
                <a:gd name="T64" fmla="*/ 39 w 128"/>
                <a:gd name="T65" fmla="*/ 140 h 356"/>
                <a:gd name="T66" fmla="*/ 27 w 128"/>
                <a:gd name="T67" fmla="*/ 165 h 356"/>
                <a:gd name="T68" fmla="*/ 91 w 128"/>
                <a:gd name="T69" fmla="*/ 102 h 356"/>
                <a:gd name="T70" fmla="*/ 102 w 128"/>
                <a:gd name="T71" fmla="*/ 126 h 356"/>
                <a:gd name="T72" fmla="*/ 91 w 128"/>
                <a:gd name="T73" fmla="*/ 102 h 356"/>
                <a:gd name="T74" fmla="*/ 91 w 128"/>
                <a:gd name="T75" fmla="*/ 26 h 356"/>
                <a:gd name="T76" fmla="*/ 102 w 128"/>
                <a:gd name="T77" fmla="*/ 50 h 356"/>
                <a:gd name="T78" fmla="*/ 52 w 128"/>
                <a:gd name="T79" fmla="*/ 178 h 356"/>
                <a:gd name="T80" fmla="*/ 77 w 128"/>
                <a:gd name="T81" fmla="*/ 190 h 356"/>
                <a:gd name="T82" fmla="*/ 52 w 128"/>
                <a:gd name="T83" fmla="*/ 178 h 356"/>
                <a:gd name="T84" fmla="*/ 102 w 128"/>
                <a:gd name="T85" fmla="*/ 140 h 356"/>
                <a:gd name="T86" fmla="*/ 90 w 128"/>
                <a:gd name="T87" fmla="*/ 165 h 356"/>
                <a:gd name="T88" fmla="*/ 102 w 128"/>
                <a:gd name="T89" fmla="*/ 88 h 356"/>
                <a:gd name="T90" fmla="*/ 90 w 128"/>
                <a:gd name="T91" fmla="*/ 64 h 356"/>
                <a:gd name="T92" fmla="*/ 102 w 128"/>
                <a:gd name="T93" fmla="*/ 88 h 356"/>
                <a:gd name="T94" fmla="*/ 38 w 128"/>
                <a:gd name="T95" fmla="*/ 190 h 356"/>
                <a:gd name="T96" fmla="*/ 27 w 128"/>
                <a:gd name="T97" fmla="*/ 179 h 356"/>
                <a:gd name="T98" fmla="*/ 91 w 128"/>
                <a:gd name="T99" fmla="*/ 178 h 356"/>
                <a:gd name="T100" fmla="*/ 102 w 128"/>
                <a:gd name="T101" fmla="*/ 190 h 356"/>
                <a:gd name="T102" fmla="*/ 91 w 128"/>
                <a:gd name="T103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" h="356">
                  <a:moveTo>
                    <a:pt x="84" y="356"/>
                  </a:moveTo>
                  <a:cubicBezTo>
                    <a:pt x="66" y="356"/>
                    <a:pt x="48" y="356"/>
                    <a:pt x="30" y="356"/>
                  </a:cubicBezTo>
                  <a:cubicBezTo>
                    <a:pt x="29" y="349"/>
                    <a:pt x="29" y="342"/>
                    <a:pt x="27" y="335"/>
                  </a:cubicBezTo>
                  <a:cubicBezTo>
                    <a:pt x="23" y="320"/>
                    <a:pt x="16" y="308"/>
                    <a:pt x="5" y="298"/>
                  </a:cubicBezTo>
                  <a:cubicBezTo>
                    <a:pt x="3" y="295"/>
                    <a:pt x="1" y="291"/>
                    <a:pt x="1" y="288"/>
                  </a:cubicBezTo>
                  <a:cubicBezTo>
                    <a:pt x="0" y="193"/>
                    <a:pt x="1" y="99"/>
                    <a:pt x="1" y="4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16"/>
                    <a:pt x="128" y="32"/>
                    <a:pt x="128" y="47"/>
                  </a:cubicBezTo>
                  <a:cubicBezTo>
                    <a:pt x="128" y="117"/>
                    <a:pt x="128" y="187"/>
                    <a:pt x="128" y="257"/>
                  </a:cubicBezTo>
                  <a:cubicBezTo>
                    <a:pt x="128" y="263"/>
                    <a:pt x="127" y="266"/>
                    <a:pt x="121" y="270"/>
                  </a:cubicBezTo>
                  <a:cubicBezTo>
                    <a:pt x="94" y="285"/>
                    <a:pt x="78" y="319"/>
                    <a:pt x="83" y="350"/>
                  </a:cubicBezTo>
                  <a:cubicBezTo>
                    <a:pt x="84" y="352"/>
                    <a:pt x="84" y="354"/>
                    <a:pt x="84" y="356"/>
                  </a:cubicBezTo>
                  <a:close/>
                  <a:moveTo>
                    <a:pt x="27" y="266"/>
                  </a:moveTo>
                  <a:cubicBezTo>
                    <a:pt x="52" y="266"/>
                    <a:pt x="77" y="266"/>
                    <a:pt x="102" y="266"/>
                  </a:cubicBezTo>
                  <a:cubicBezTo>
                    <a:pt x="102" y="262"/>
                    <a:pt x="102" y="259"/>
                    <a:pt x="102" y="255"/>
                  </a:cubicBezTo>
                  <a:cubicBezTo>
                    <a:pt x="76" y="255"/>
                    <a:pt x="52" y="255"/>
                    <a:pt x="27" y="255"/>
                  </a:cubicBezTo>
                  <a:cubicBezTo>
                    <a:pt x="27" y="259"/>
                    <a:pt x="27" y="262"/>
                    <a:pt x="27" y="266"/>
                  </a:cubicBezTo>
                  <a:close/>
                  <a:moveTo>
                    <a:pt x="26" y="229"/>
                  </a:moveTo>
                  <a:cubicBezTo>
                    <a:pt x="26" y="234"/>
                    <a:pt x="27" y="238"/>
                    <a:pt x="27" y="241"/>
                  </a:cubicBezTo>
                  <a:cubicBezTo>
                    <a:pt x="53" y="241"/>
                    <a:pt x="77" y="241"/>
                    <a:pt x="102" y="241"/>
                  </a:cubicBezTo>
                  <a:cubicBezTo>
                    <a:pt x="102" y="237"/>
                    <a:pt x="102" y="233"/>
                    <a:pt x="102" y="229"/>
                  </a:cubicBezTo>
                  <a:cubicBezTo>
                    <a:pt x="77" y="229"/>
                    <a:pt x="52" y="229"/>
                    <a:pt x="26" y="229"/>
                  </a:cubicBezTo>
                  <a:close/>
                  <a:moveTo>
                    <a:pt x="26" y="216"/>
                  </a:moveTo>
                  <a:cubicBezTo>
                    <a:pt x="52" y="216"/>
                    <a:pt x="77" y="216"/>
                    <a:pt x="102" y="216"/>
                  </a:cubicBezTo>
                  <a:cubicBezTo>
                    <a:pt x="102" y="211"/>
                    <a:pt x="102" y="208"/>
                    <a:pt x="102" y="204"/>
                  </a:cubicBezTo>
                  <a:cubicBezTo>
                    <a:pt x="77" y="204"/>
                    <a:pt x="52" y="204"/>
                    <a:pt x="26" y="204"/>
                  </a:cubicBezTo>
                  <a:cubicBezTo>
                    <a:pt x="26" y="208"/>
                    <a:pt x="26" y="211"/>
                    <a:pt x="26" y="216"/>
                  </a:cubicBezTo>
                  <a:close/>
                  <a:moveTo>
                    <a:pt x="52" y="50"/>
                  </a:moveTo>
                  <a:cubicBezTo>
                    <a:pt x="60" y="50"/>
                    <a:pt x="68" y="50"/>
                    <a:pt x="76" y="50"/>
                  </a:cubicBezTo>
                  <a:cubicBezTo>
                    <a:pt x="76" y="42"/>
                    <a:pt x="76" y="34"/>
                    <a:pt x="76" y="26"/>
                  </a:cubicBezTo>
                  <a:cubicBezTo>
                    <a:pt x="68" y="26"/>
                    <a:pt x="60" y="26"/>
                    <a:pt x="52" y="26"/>
                  </a:cubicBezTo>
                  <a:cubicBezTo>
                    <a:pt x="52" y="34"/>
                    <a:pt x="52" y="42"/>
                    <a:pt x="52" y="50"/>
                  </a:cubicBezTo>
                  <a:close/>
                  <a:moveTo>
                    <a:pt x="76" y="127"/>
                  </a:moveTo>
                  <a:cubicBezTo>
                    <a:pt x="76" y="118"/>
                    <a:pt x="76" y="110"/>
                    <a:pt x="76" y="102"/>
                  </a:cubicBezTo>
                  <a:cubicBezTo>
                    <a:pt x="68" y="102"/>
                    <a:pt x="60" y="102"/>
                    <a:pt x="52" y="102"/>
                  </a:cubicBezTo>
                  <a:cubicBezTo>
                    <a:pt x="52" y="111"/>
                    <a:pt x="52" y="119"/>
                    <a:pt x="52" y="127"/>
                  </a:cubicBezTo>
                  <a:cubicBezTo>
                    <a:pt x="60" y="127"/>
                    <a:pt x="68" y="127"/>
                    <a:pt x="76" y="127"/>
                  </a:cubicBezTo>
                  <a:close/>
                  <a:moveTo>
                    <a:pt x="77" y="140"/>
                  </a:moveTo>
                  <a:cubicBezTo>
                    <a:pt x="68" y="140"/>
                    <a:pt x="60" y="140"/>
                    <a:pt x="52" y="140"/>
                  </a:cubicBezTo>
                  <a:cubicBezTo>
                    <a:pt x="52" y="148"/>
                    <a:pt x="52" y="156"/>
                    <a:pt x="52" y="165"/>
                  </a:cubicBezTo>
                  <a:cubicBezTo>
                    <a:pt x="60" y="165"/>
                    <a:pt x="68" y="165"/>
                    <a:pt x="77" y="165"/>
                  </a:cubicBezTo>
                  <a:cubicBezTo>
                    <a:pt x="77" y="156"/>
                    <a:pt x="77" y="148"/>
                    <a:pt x="77" y="140"/>
                  </a:cubicBezTo>
                  <a:close/>
                  <a:moveTo>
                    <a:pt x="77" y="88"/>
                  </a:moveTo>
                  <a:cubicBezTo>
                    <a:pt x="77" y="80"/>
                    <a:pt x="77" y="72"/>
                    <a:pt x="77" y="64"/>
                  </a:cubicBezTo>
                  <a:cubicBezTo>
                    <a:pt x="68" y="64"/>
                    <a:pt x="60" y="64"/>
                    <a:pt x="52" y="64"/>
                  </a:cubicBezTo>
                  <a:cubicBezTo>
                    <a:pt x="52" y="72"/>
                    <a:pt x="52" y="80"/>
                    <a:pt x="52" y="88"/>
                  </a:cubicBezTo>
                  <a:cubicBezTo>
                    <a:pt x="60" y="88"/>
                    <a:pt x="68" y="88"/>
                    <a:pt x="77" y="88"/>
                  </a:cubicBezTo>
                  <a:close/>
                  <a:moveTo>
                    <a:pt x="39" y="50"/>
                  </a:moveTo>
                  <a:cubicBezTo>
                    <a:pt x="39" y="41"/>
                    <a:pt x="39" y="33"/>
                    <a:pt x="39" y="25"/>
                  </a:cubicBezTo>
                  <a:cubicBezTo>
                    <a:pt x="34" y="25"/>
                    <a:pt x="31" y="25"/>
                    <a:pt x="27" y="25"/>
                  </a:cubicBezTo>
                  <a:cubicBezTo>
                    <a:pt x="27" y="34"/>
                    <a:pt x="27" y="42"/>
                    <a:pt x="27" y="50"/>
                  </a:cubicBezTo>
                  <a:cubicBezTo>
                    <a:pt x="31" y="50"/>
                    <a:pt x="34" y="50"/>
                    <a:pt x="39" y="50"/>
                  </a:cubicBezTo>
                  <a:close/>
                  <a:moveTo>
                    <a:pt x="27" y="101"/>
                  </a:moveTo>
                  <a:cubicBezTo>
                    <a:pt x="27" y="111"/>
                    <a:pt x="27" y="119"/>
                    <a:pt x="27" y="127"/>
                  </a:cubicBezTo>
                  <a:cubicBezTo>
                    <a:pt x="31" y="127"/>
                    <a:pt x="35" y="127"/>
                    <a:pt x="39" y="127"/>
                  </a:cubicBezTo>
                  <a:cubicBezTo>
                    <a:pt x="39" y="118"/>
                    <a:pt x="39" y="110"/>
                    <a:pt x="39" y="102"/>
                  </a:cubicBezTo>
                  <a:cubicBezTo>
                    <a:pt x="37" y="102"/>
                    <a:pt x="35" y="102"/>
                    <a:pt x="34" y="102"/>
                  </a:cubicBezTo>
                  <a:cubicBezTo>
                    <a:pt x="32" y="101"/>
                    <a:pt x="29" y="101"/>
                    <a:pt x="27" y="101"/>
                  </a:cubicBezTo>
                  <a:close/>
                  <a:moveTo>
                    <a:pt x="39" y="64"/>
                  </a:moveTo>
                  <a:cubicBezTo>
                    <a:pt x="26" y="62"/>
                    <a:pt x="26" y="62"/>
                    <a:pt x="26" y="73"/>
                  </a:cubicBezTo>
                  <a:cubicBezTo>
                    <a:pt x="26" y="75"/>
                    <a:pt x="26" y="77"/>
                    <a:pt x="26" y="79"/>
                  </a:cubicBezTo>
                  <a:cubicBezTo>
                    <a:pt x="26" y="90"/>
                    <a:pt x="26" y="90"/>
                    <a:pt x="39" y="88"/>
                  </a:cubicBezTo>
                  <a:cubicBezTo>
                    <a:pt x="39" y="80"/>
                    <a:pt x="39" y="72"/>
                    <a:pt x="39" y="64"/>
                  </a:cubicBezTo>
                  <a:close/>
                  <a:moveTo>
                    <a:pt x="39" y="165"/>
                  </a:moveTo>
                  <a:cubicBezTo>
                    <a:pt x="39" y="156"/>
                    <a:pt x="39" y="148"/>
                    <a:pt x="39" y="140"/>
                  </a:cubicBezTo>
                  <a:cubicBezTo>
                    <a:pt x="34" y="140"/>
                    <a:pt x="31" y="140"/>
                    <a:pt x="27" y="140"/>
                  </a:cubicBezTo>
                  <a:cubicBezTo>
                    <a:pt x="27" y="149"/>
                    <a:pt x="27" y="156"/>
                    <a:pt x="27" y="165"/>
                  </a:cubicBezTo>
                  <a:cubicBezTo>
                    <a:pt x="31" y="165"/>
                    <a:pt x="34" y="165"/>
                    <a:pt x="39" y="165"/>
                  </a:cubicBezTo>
                  <a:close/>
                  <a:moveTo>
                    <a:pt x="91" y="102"/>
                  </a:moveTo>
                  <a:cubicBezTo>
                    <a:pt x="91" y="111"/>
                    <a:pt x="91" y="119"/>
                    <a:pt x="91" y="126"/>
                  </a:cubicBezTo>
                  <a:cubicBezTo>
                    <a:pt x="95" y="126"/>
                    <a:pt x="98" y="126"/>
                    <a:pt x="102" y="126"/>
                  </a:cubicBezTo>
                  <a:cubicBezTo>
                    <a:pt x="102" y="118"/>
                    <a:pt x="102" y="110"/>
                    <a:pt x="102" y="102"/>
                  </a:cubicBezTo>
                  <a:cubicBezTo>
                    <a:pt x="98" y="102"/>
                    <a:pt x="94" y="102"/>
                    <a:pt x="91" y="102"/>
                  </a:cubicBezTo>
                  <a:close/>
                  <a:moveTo>
                    <a:pt x="102" y="26"/>
                  </a:moveTo>
                  <a:cubicBezTo>
                    <a:pt x="98" y="26"/>
                    <a:pt x="94" y="26"/>
                    <a:pt x="91" y="26"/>
                  </a:cubicBezTo>
                  <a:cubicBezTo>
                    <a:pt x="91" y="34"/>
                    <a:pt x="91" y="42"/>
                    <a:pt x="91" y="50"/>
                  </a:cubicBezTo>
                  <a:cubicBezTo>
                    <a:pt x="95" y="50"/>
                    <a:pt x="98" y="50"/>
                    <a:pt x="102" y="50"/>
                  </a:cubicBezTo>
                  <a:cubicBezTo>
                    <a:pt x="102" y="42"/>
                    <a:pt x="102" y="34"/>
                    <a:pt x="102" y="26"/>
                  </a:cubicBezTo>
                  <a:close/>
                  <a:moveTo>
                    <a:pt x="52" y="178"/>
                  </a:moveTo>
                  <a:cubicBezTo>
                    <a:pt x="52" y="183"/>
                    <a:pt x="52" y="186"/>
                    <a:pt x="52" y="190"/>
                  </a:cubicBezTo>
                  <a:cubicBezTo>
                    <a:pt x="61" y="190"/>
                    <a:pt x="68" y="190"/>
                    <a:pt x="77" y="190"/>
                  </a:cubicBezTo>
                  <a:cubicBezTo>
                    <a:pt x="77" y="186"/>
                    <a:pt x="77" y="182"/>
                    <a:pt x="77" y="178"/>
                  </a:cubicBezTo>
                  <a:cubicBezTo>
                    <a:pt x="68" y="178"/>
                    <a:pt x="60" y="178"/>
                    <a:pt x="52" y="178"/>
                  </a:cubicBezTo>
                  <a:close/>
                  <a:moveTo>
                    <a:pt x="102" y="165"/>
                  </a:moveTo>
                  <a:cubicBezTo>
                    <a:pt x="102" y="156"/>
                    <a:pt x="102" y="148"/>
                    <a:pt x="102" y="140"/>
                  </a:cubicBezTo>
                  <a:cubicBezTo>
                    <a:pt x="98" y="140"/>
                    <a:pt x="94" y="140"/>
                    <a:pt x="90" y="140"/>
                  </a:cubicBezTo>
                  <a:cubicBezTo>
                    <a:pt x="90" y="149"/>
                    <a:pt x="90" y="156"/>
                    <a:pt x="90" y="165"/>
                  </a:cubicBezTo>
                  <a:cubicBezTo>
                    <a:pt x="94" y="165"/>
                    <a:pt x="98" y="165"/>
                    <a:pt x="102" y="165"/>
                  </a:cubicBezTo>
                  <a:close/>
                  <a:moveTo>
                    <a:pt x="102" y="88"/>
                  </a:moveTo>
                  <a:cubicBezTo>
                    <a:pt x="102" y="80"/>
                    <a:pt x="102" y="72"/>
                    <a:pt x="102" y="64"/>
                  </a:cubicBezTo>
                  <a:cubicBezTo>
                    <a:pt x="98" y="64"/>
                    <a:pt x="94" y="64"/>
                    <a:pt x="90" y="64"/>
                  </a:cubicBezTo>
                  <a:cubicBezTo>
                    <a:pt x="90" y="72"/>
                    <a:pt x="90" y="80"/>
                    <a:pt x="90" y="88"/>
                  </a:cubicBezTo>
                  <a:cubicBezTo>
                    <a:pt x="94" y="88"/>
                    <a:pt x="98" y="88"/>
                    <a:pt x="102" y="88"/>
                  </a:cubicBezTo>
                  <a:close/>
                  <a:moveTo>
                    <a:pt x="27" y="190"/>
                  </a:moveTo>
                  <a:cubicBezTo>
                    <a:pt x="31" y="190"/>
                    <a:pt x="35" y="190"/>
                    <a:pt x="38" y="190"/>
                  </a:cubicBezTo>
                  <a:cubicBezTo>
                    <a:pt x="38" y="185"/>
                    <a:pt x="38" y="182"/>
                    <a:pt x="38" y="179"/>
                  </a:cubicBezTo>
                  <a:cubicBezTo>
                    <a:pt x="34" y="179"/>
                    <a:pt x="31" y="179"/>
                    <a:pt x="27" y="179"/>
                  </a:cubicBezTo>
                  <a:cubicBezTo>
                    <a:pt x="27" y="182"/>
                    <a:pt x="27" y="186"/>
                    <a:pt x="27" y="190"/>
                  </a:cubicBezTo>
                  <a:close/>
                  <a:moveTo>
                    <a:pt x="91" y="178"/>
                  </a:moveTo>
                  <a:cubicBezTo>
                    <a:pt x="91" y="183"/>
                    <a:pt x="91" y="186"/>
                    <a:pt x="91" y="190"/>
                  </a:cubicBezTo>
                  <a:cubicBezTo>
                    <a:pt x="95" y="190"/>
                    <a:pt x="98" y="190"/>
                    <a:pt x="102" y="190"/>
                  </a:cubicBezTo>
                  <a:cubicBezTo>
                    <a:pt x="102" y="186"/>
                    <a:pt x="102" y="182"/>
                    <a:pt x="102" y="178"/>
                  </a:cubicBezTo>
                  <a:cubicBezTo>
                    <a:pt x="98" y="178"/>
                    <a:pt x="95" y="178"/>
                    <a:pt x="91" y="17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57226" y="3068638"/>
              <a:ext cx="884238" cy="1631950"/>
            </a:xfrm>
            <a:custGeom>
              <a:avLst/>
              <a:gdLst>
                <a:gd name="T0" fmla="*/ 152 w 152"/>
                <a:gd name="T1" fmla="*/ 0 h 280"/>
                <a:gd name="T2" fmla="*/ 127 w 152"/>
                <a:gd name="T3" fmla="*/ 196 h 280"/>
                <a:gd name="T4" fmla="*/ 102 w 152"/>
                <a:gd name="T5" fmla="*/ 179 h 280"/>
                <a:gd name="T6" fmla="*/ 70 w 152"/>
                <a:gd name="T7" fmla="*/ 280 h 280"/>
                <a:gd name="T8" fmla="*/ 0 w 152"/>
                <a:gd name="T9" fmla="*/ 0 h 280"/>
                <a:gd name="T10" fmla="*/ 50 w 152"/>
                <a:gd name="T11" fmla="*/ 127 h 280"/>
                <a:gd name="T12" fmla="*/ 25 w 152"/>
                <a:gd name="T13" fmla="*/ 102 h 280"/>
                <a:gd name="T14" fmla="*/ 25 w 152"/>
                <a:gd name="T15" fmla="*/ 204 h 280"/>
                <a:gd name="T16" fmla="*/ 50 w 152"/>
                <a:gd name="T17" fmla="*/ 179 h 280"/>
                <a:gd name="T18" fmla="*/ 25 w 152"/>
                <a:gd name="T19" fmla="*/ 204 h 280"/>
                <a:gd name="T20" fmla="*/ 126 w 152"/>
                <a:gd name="T21" fmla="*/ 50 h 280"/>
                <a:gd name="T22" fmla="*/ 101 w 152"/>
                <a:gd name="T23" fmla="*/ 26 h 280"/>
                <a:gd name="T24" fmla="*/ 126 w 152"/>
                <a:gd name="T25" fmla="*/ 165 h 280"/>
                <a:gd name="T26" fmla="*/ 102 w 152"/>
                <a:gd name="T27" fmla="*/ 141 h 280"/>
                <a:gd name="T28" fmla="*/ 126 w 152"/>
                <a:gd name="T29" fmla="*/ 165 h 280"/>
                <a:gd name="T30" fmla="*/ 126 w 152"/>
                <a:gd name="T31" fmla="*/ 103 h 280"/>
                <a:gd name="T32" fmla="*/ 102 w 152"/>
                <a:gd name="T33" fmla="*/ 127 h 280"/>
                <a:gd name="T34" fmla="*/ 50 w 152"/>
                <a:gd name="T35" fmla="*/ 26 h 280"/>
                <a:gd name="T36" fmla="*/ 25 w 152"/>
                <a:gd name="T37" fmla="*/ 50 h 280"/>
                <a:gd name="T38" fmla="*/ 50 w 152"/>
                <a:gd name="T39" fmla="*/ 26 h 280"/>
                <a:gd name="T40" fmla="*/ 63 w 152"/>
                <a:gd name="T41" fmla="*/ 88 h 280"/>
                <a:gd name="T42" fmla="*/ 88 w 152"/>
                <a:gd name="T43" fmla="*/ 64 h 280"/>
                <a:gd name="T44" fmla="*/ 88 w 152"/>
                <a:gd name="T45" fmla="*/ 179 h 280"/>
                <a:gd name="T46" fmla="*/ 63 w 152"/>
                <a:gd name="T47" fmla="*/ 203 h 280"/>
                <a:gd name="T48" fmla="*/ 88 w 152"/>
                <a:gd name="T49" fmla="*/ 179 h 280"/>
                <a:gd name="T50" fmla="*/ 50 w 152"/>
                <a:gd name="T51" fmla="*/ 141 h 280"/>
                <a:gd name="T52" fmla="*/ 25 w 152"/>
                <a:gd name="T53" fmla="*/ 165 h 280"/>
                <a:gd name="T54" fmla="*/ 63 w 152"/>
                <a:gd name="T55" fmla="*/ 51 h 280"/>
                <a:gd name="T56" fmla="*/ 88 w 152"/>
                <a:gd name="T57" fmla="*/ 26 h 280"/>
                <a:gd name="T58" fmla="*/ 63 w 152"/>
                <a:gd name="T59" fmla="*/ 51 h 280"/>
                <a:gd name="T60" fmla="*/ 50 w 152"/>
                <a:gd name="T61" fmla="*/ 64 h 280"/>
                <a:gd name="T62" fmla="*/ 25 w 152"/>
                <a:gd name="T63" fmla="*/ 89 h 280"/>
                <a:gd name="T64" fmla="*/ 126 w 152"/>
                <a:gd name="T65" fmla="*/ 65 h 280"/>
                <a:gd name="T66" fmla="*/ 102 w 152"/>
                <a:gd name="T67" fmla="*/ 89 h 280"/>
                <a:gd name="T68" fmla="*/ 126 w 152"/>
                <a:gd name="T69" fmla="*/ 65 h 280"/>
                <a:gd name="T70" fmla="*/ 88 w 152"/>
                <a:gd name="T71" fmla="*/ 103 h 280"/>
                <a:gd name="T72" fmla="*/ 63 w 152"/>
                <a:gd name="T73" fmla="*/ 127 h 280"/>
                <a:gd name="T74" fmla="*/ 64 w 152"/>
                <a:gd name="T75" fmla="*/ 141 h 280"/>
                <a:gd name="T76" fmla="*/ 88 w 152"/>
                <a:gd name="T77" fmla="*/ 165 h 280"/>
                <a:gd name="T78" fmla="*/ 64 w 152"/>
                <a:gd name="T79" fmla="*/ 14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280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65"/>
                    <a:pt x="152" y="130"/>
                    <a:pt x="152" y="195"/>
                  </a:cubicBezTo>
                  <a:cubicBezTo>
                    <a:pt x="144" y="196"/>
                    <a:pt x="136" y="196"/>
                    <a:pt x="127" y="196"/>
                  </a:cubicBezTo>
                  <a:cubicBezTo>
                    <a:pt x="127" y="191"/>
                    <a:pt x="127" y="185"/>
                    <a:pt x="127" y="179"/>
                  </a:cubicBezTo>
                  <a:cubicBezTo>
                    <a:pt x="118" y="179"/>
                    <a:pt x="110" y="179"/>
                    <a:pt x="102" y="179"/>
                  </a:cubicBezTo>
                  <a:cubicBezTo>
                    <a:pt x="102" y="188"/>
                    <a:pt x="102" y="197"/>
                    <a:pt x="102" y="206"/>
                  </a:cubicBezTo>
                  <a:cubicBezTo>
                    <a:pt x="74" y="222"/>
                    <a:pt x="64" y="248"/>
                    <a:pt x="70" y="280"/>
                  </a:cubicBezTo>
                  <a:cubicBezTo>
                    <a:pt x="46" y="280"/>
                    <a:pt x="23" y="280"/>
                    <a:pt x="0" y="280"/>
                  </a:cubicBezTo>
                  <a:cubicBezTo>
                    <a:pt x="0" y="187"/>
                    <a:pt x="0" y="94"/>
                    <a:pt x="0" y="0"/>
                  </a:cubicBezTo>
                  <a:close/>
                  <a:moveTo>
                    <a:pt x="25" y="127"/>
                  </a:moveTo>
                  <a:cubicBezTo>
                    <a:pt x="34" y="127"/>
                    <a:pt x="42" y="127"/>
                    <a:pt x="50" y="127"/>
                  </a:cubicBezTo>
                  <a:cubicBezTo>
                    <a:pt x="50" y="118"/>
                    <a:pt x="50" y="111"/>
                    <a:pt x="50" y="102"/>
                  </a:cubicBezTo>
                  <a:cubicBezTo>
                    <a:pt x="41" y="102"/>
                    <a:pt x="33" y="102"/>
                    <a:pt x="25" y="102"/>
                  </a:cubicBezTo>
                  <a:cubicBezTo>
                    <a:pt x="25" y="111"/>
                    <a:pt x="25" y="119"/>
                    <a:pt x="25" y="127"/>
                  </a:cubicBezTo>
                  <a:close/>
                  <a:moveTo>
                    <a:pt x="25" y="204"/>
                  </a:moveTo>
                  <a:cubicBezTo>
                    <a:pt x="33" y="204"/>
                    <a:pt x="41" y="204"/>
                    <a:pt x="50" y="204"/>
                  </a:cubicBezTo>
                  <a:cubicBezTo>
                    <a:pt x="50" y="195"/>
                    <a:pt x="50" y="187"/>
                    <a:pt x="50" y="179"/>
                  </a:cubicBezTo>
                  <a:cubicBezTo>
                    <a:pt x="41" y="179"/>
                    <a:pt x="33" y="179"/>
                    <a:pt x="25" y="179"/>
                  </a:cubicBezTo>
                  <a:cubicBezTo>
                    <a:pt x="25" y="187"/>
                    <a:pt x="25" y="195"/>
                    <a:pt x="25" y="204"/>
                  </a:cubicBezTo>
                  <a:close/>
                  <a:moveTo>
                    <a:pt x="101" y="50"/>
                  </a:moveTo>
                  <a:cubicBezTo>
                    <a:pt x="110" y="50"/>
                    <a:pt x="118" y="50"/>
                    <a:pt x="126" y="50"/>
                  </a:cubicBezTo>
                  <a:cubicBezTo>
                    <a:pt x="126" y="42"/>
                    <a:pt x="126" y="34"/>
                    <a:pt x="126" y="26"/>
                  </a:cubicBezTo>
                  <a:cubicBezTo>
                    <a:pt x="118" y="26"/>
                    <a:pt x="109" y="26"/>
                    <a:pt x="101" y="26"/>
                  </a:cubicBezTo>
                  <a:cubicBezTo>
                    <a:pt x="101" y="34"/>
                    <a:pt x="101" y="42"/>
                    <a:pt x="101" y="50"/>
                  </a:cubicBezTo>
                  <a:close/>
                  <a:moveTo>
                    <a:pt x="126" y="165"/>
                  </a:moveTo>
                  <a:cubicBezTo>
                    <a:pt x="126" y="156"/>
                    <a:pt x="126" y="149"/>
                    <a:pt x="126" y="141"/>
                  </a:cubicBezTo>
                  <a:cubicBezTo>
                    <a:pt x="118" y="141"/>
                    <a:pt x="110" y="141"/>
                    <a:pt x="102" y="141"/>
                  </a:cubicBezTo>
                  <a:cubicBezTo>
                    <a:pt x="102" y="149"/>
                    <a:pt x="102" y="157"/>
                    <a:pt x="102" y="165"/>
                  </a:cubicBezTo>
                  <a:cubicBezTo>
                    <a:pt x="110" y="165"/>
                    <a:pt x="118" y="165"/>
                    <a:pt x="126" y="165"/>
                  </a:cubicBezTo>
                  <a:close/>
                  <a:moveTo>
                    <a:pt x="126" y="127"/>
                  </a:moveTo>
                  <a:cubicBezTo>
                    <a:pt x="126" y="119"/>
                    <a:pt x="126" y="111"/>
                    <a:pt x="126" y="103"/>
                  </a:cubicBezTo>
                  <a:cubicBezTo>
                    <a:pt x="118" y="103"/>
                    <a:pt x="110" y="103"/>
                    <a:pt x="102" y="103"/>
                  </a:cubicBezTo>
                  <a:cubicBezTo>
                    <a:pt x="102" y="111"/>
                    <a:pt x="102" y="119"/>
                    <a:pt x="102" y="127"/>
                  </a:cubicBezTo>
                  <a:cubicBezTo>
                    <a:pt x="110" y="127"/>
                    <a:pt x="118" y="127"/>
                    <a:pt x="126" y="127"/>
                  </a:cubicBezTo>
                  <a:close/>
                  <a:moveTo>
                    <a:pt x="50" y="26"/>
                  </a:moveTo>
                  <a:cubicBezTo>
                    <a:pt x="41" y="26"/>
                    <a:pt x="33" y="26"/>
                    <a:pt x="25" y="26"/>
                  </a:cubicBezTo>
                  <a:cubicBezTo>
                    <a:pt x="25" y="34"/>
                    <a:pt x="25" y="42"/>
                    <a:pt x="25" y="50"/>
                  </a:cubicBezTo>
                  <a:cubicBezTo>
                    <a:pt x="34" y="50"/>
                    <a:pt x="42" y="50"/>
                    <a:pt x="50" y="50"/>
                  </a:cubicBezTo>
                  <a:cubicBezTo>
                    <a:pt x="50" y="42"/>
                    <a:pt x="50" y="34"/>
                    <a:pt x="50" y="26"/>
                  </a:cubicBezTo>
                  <a:close/>
                  <a:moveTo>
                    <a:pt x="63" y="64"/>
                  </a:moveTo>
                  <a:cubicBezTo>
                    <a:pt x="63" y="73"/>
                    <a:pt x="63" y="80"/>
                    <a:pt x="63" y="88"/>
                  </a:cubicBezTo>
                  <a:cubicBezTo>
                    <a:pt x="72" y="88"/>
                    <a:pt x="80" y="88"/>
                    <a:pt x="88" y="88"/>
                  </a:cubicBezTo>
                  <a:cubicBezTo>
                    <a:pt x="88" y="80"/>
                    <a:pt x="88" y="72"/>
                    <a:pt x="88" y="64"/>
                  </a:cubicBezTo>
                  <a:cubicBezTo>
                    <a:pt x="80" y="64"/>
                    <a:pt x="72" y="64"/>
                    <a:pt x="63" y="64"/>
                  </a:cubicBezTo>
                  <a:close/>
                  <a:moveTo>
                    <a:pt x="88" y="179"/>
                  </a:moveTo>
                  <a:cubicBezTo>
                    <a:pt x="80" y="179"/>
                    <a:pt x="72" y="179"/>
                    <a:pt x="63" y="179"/>
                  </a:cubicBezTo>
                  <a:cubicBezTo>
                    <a:pt x="63" y="187"/>
                    <a:pt x="63" y="195"/>
                    <a:pt x="63" y="203"/>
                  </a:cubicBezTo>
                  <a:cubicBezTo>
                    <a:pt x="72" y="203"/>
                    <a:pt x="80" y="203"/>
                    <a:pt x="88" y="203"/>
                  </a:cubicBezTo>
                  <a:cubicBezTo>
                    <a:pt x="88" y="195"/>
                    <a:pt x="88" y="187"/>
                    <a:pt x="88" y="179"/>
                  </a:cubicBezTo>
                  <a:close/>
                  <a:moveTo>
                    <a:pt x="50" y="165"/>
                  </a:moveTo>
                  <a:cubicBezTo>
                    <a:pt x="50" y="156"/>
                    <a:pt x="50" y="149"/>
                    <a:pt x="50" y="141"/>
                  </a:cubicBezTo>
                  <a:cubicBezTo>
                    <a:pt x="41" y="141"/>
                    <a:pt x="33" y="141"/>
                    <a:pt x="25" y="141"/>
                  </a:cubicBezTo>
                  <a:cubicBezTo>
                    <a:pt x="25" y="149"/>
                    <a:pt x="25" y="157"/>
                    <a:pt x="25" y="165"/>
                  </a:cubicBezTo>
                  <a:cubicBezTo>
                    <a:pt x="33" y="165"/>
                    <a:pt x="41" y="165"/>
                    <a:pt x="50" y="165"/>
                  </a:cubicBezTo>
                  <a:close/>
                  <a:moveTo>
                    <a:pt x="63" y="51"/>
                  </a:moveTo>
                  <a:cubicBezTo>
                    <a:pt x="72" y="51"/>
                    <a:pt x="80" y="51"/>
                    <a:pt x="88" y="51"/>
                  </a:cubicBezTo>
                  <a:cubicBezTo>
                    <a:pt x="88" y="42"/>
                    <a:pt x="88" y="34"/>
                    <a:pt x="88" y="26"/>
                  </a:cubicBezTo>
                  <a:cubicBezTo>
                    <a:pt x="79" y="26"/>
                    <a:pt x="71" y="26"/>
                    <a:pt x="63" y="26"/>
                  </a:cubicBezTo>
                  <a:cubicBezTo>
                    <a:pt x="63" y="34"/>
                    <a:pt x="63" y="42"/>
                    <a:pt x="63" y="51"/>
                  </a:cubicBezTo>
                  <a:close/>
                  <a:moveTo>
                    <a:pt x="50" y="89"/>
                  </a:moveTo>
                  <a:cubicBezTo>
                    <a:pt x="50" y="80"/>
                    <a:pt x="50" y="72"/>
                    <a:pt x="50" y="64"/>
                  </a:cubicBezTo>
                  <a:cubicBezTo>
                    <a:pt x="41" y="64"/>
                    <a:pt x="33" y="64"/>
                    <a:pt x="25" y="64"/>
                  </a:cubicBezTo>
                  <a:cubicBezTo>
                    <a:pt x="25" y="73"/>
                    <a:pt x="25" y="81"/>
                    <a:pt x="25" y="89"/>
                  </a:cubicBezTo>
                  <a:cubicBezTo>
                    <a:pt x="34" y="89"/>
                    <a:pt x="41" y="89"/>
                    <a:pt x="50" y="89"/>
                  </a:cubicBezTo>
                  <a:close/>
                  <a:moveTo>
                    <a:pt x="126" y="65"/>
                  </a:moveTo>
                  <a:cubicBezTo>
                    <a:pt x="118" y="65"/>
                    <a:pt x="110" y="65"/>
                    <a:pt x="102" y="65"/>
                  </a:cubicBezTo>
                  <a:cubicBezTo>
                    <a:pt x="102" y="73"/>
                    <a:pt x="102" y="81"/>
                    <a:pt x="102" y="89"/>
                  </a:cubicBezTo>
                  <a:cubicBezTo>
                    <a:pt x="110" y="89"/>
                    <a:pt x="118" y="89"/>
                    <a:pt x="126" y="89"/>
                  </a:cubicBezTo>
                  <a:cubicBezTo>
                    <a:pt x="126" y="81"/>
                    <a:pt x="126" y="73"/>
                    <a:pt x="126" y="65"/>
                  </a:cubicBezTo>
                  <a:close/>
                  <a:moveTo>
                    <a:pt x="88" y="127"/>
                  </a:moveTo>
                  <a:cubicBezTo>
                    <a:pt x="88" y="118"/>
                    <a:pt x="88" y="110"/>
                    <a:pt x="88" y="103"/>
                  </a:cubicBezTo>
                  <a:cubicBezTo>
                    <a:pt x="79" y="103"/>
                    <a:pt x="71" y="103"/>
                    <a:pt x="63" y="103"/>
                  </a:cubicBezTo>
                  <a:cubicBezTo>
                    <a:pt x="63" y="111"/>
                    <a:pt x="63" y="119"/>
                    <a:pt x="63" y="127"/>
                  </a:cubicBezTo>
                  <a:cubicBezTo>
                    <a:pt x="72" y="127"/>
                    <a:pt x="79" y="127"/>
                    <a:pt x="88" y="127"/>
                  </a:cubicBezTo>
                  <a:close/>
                  <a:moveTo>
                    <a:pt x="64" y="141"/>
                  </a:moveTo>
                  <a:cubicBezTo>
                    <a:pt x="64" y="149"/>
                    <a:pt x="64" y="157"/>
                    <a:pt x="64" y="165"/>
                  </a:cubicBezTo>
                  <a:cubicBezTo>
                    <a:pt x="72" y="165"/>
                    <a:pt x="80" y="165"/>
                    <a:pt x="88" y="165"/>
                  </a:cubicBezTo>
                  <a:cubicBezTo>
                    <a:pt x="88" y="157"/>
                    <a:pt x="88" y="149"/>
                    <a:pt x="88" y="141"/>
                  </a:cubicBezTo>
                  <a:cubicBezTo>
                    <a:pt x="79" y="141"/>
                    <a:pt x="72" y="141"/>
                    <a:pt x="64" y="1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908426" y="2520950"/>
              <a:ext cx="1082675" cy="1871663"/>
            </a:xfrm>
            <a:custGeom>
              <a:avLst/>
              <a:gdLst>
                <a:gd name="T0" fmla="*/ 103 w 186"/>
                <a:gd name="T1" fmla="*/ 158 h 321"/>
                <a:gd name="T2" fmla="*/ 114 w 186"/>
                <a:gd name="T3" fmla="*/ 158 h 321"/>
                <a:gd name="T4" fmla="*/ 140 w 186"/>
                <a:gd name="T5" fmla="*/ 135 h 321"/>
                <a:gd name="T6" fmla="*/ 140 w 186"/>
                <a:gd name="T7" fmla="*/ 94 h 321"/>
                <a:gd name="T8" fmla="*/ 135 w 186"/>
                <a:gd name="T9" fmla="*/ 88 h 321"/>
                <a:gd name="T10" fmla="*/ 129 w 186"/>
                <a:gd name="T11" fmla="*/ 95 h 321"/>
                <a:gd name="T12" fmla="*/ 129 w 186"/>
                <a:gd name="T13" fmla="*/ 117 h 321"/>
                <a:gd name="T14" fmla="*/ 129 w 186"/>
                <a:gd name="T15" fmla="*/ 123 h 321"/>
                <a:gd name="T16" fmla="*/ 103 w 186"/>
                <a:gd name="T17" fmla="*/ 144 h 321"/>
                <a:gd name="T18" fmla="*/ 103 w 186"/>
                <a:gd name="T19" fmla="*/ 122 h 321"/>
                <a:gd name="T20" fmla="*/ 103 w 186"/>
                <a:gd name="T21" fmla="*/ 72 h 321"/>
                <a:gd name="T22" fmla="*/ 97 w 186"/>
                <a:gd name="T23" fmla="*/ 63 h 321"/>
                <a:gd name="T24" fmla="*/ 90 w 186"/>
                <a:gd name="T25" fmla="*/ 72 h 321"/>
                <a:gd name="T26" fmla="*/ 90 w 186"/>
                <a:gd name="T27" fmla="*/ 106 h 321"/>
                <a:gd name="T28" fmla="*/ 87 w 186"/>
                <a:gd name="T29" fmla="*/ 107 h 321"/>
                <a:gd name="T30" fmla="*/ 64 w 186"/>
                <a:gd name="T31" fmla="*/ 85 h 321"/>
                <a:gd name="T32" fmla="*/ 64 w 186"/>
                <a:gd name="T33" fmla="*/ 69 h 321"/>
                <a:gd name="T34" fmla="*/ 58 w 186"/>
                <a:gd name="T35" fmla="*/ 63 h 321"/>
                <a:gd name="T36" fmla="*/ 52 w 186"/>
                <a:gd name="T37" fmla="*/ 69 h 321"/>
                <a:gd name="T38" fmla="*/ 52 w 186"/>
                <a:gd name="T39" fmla="*/ 100 h 321"/>
                <a:gd name="T40" fmla="*/ 74 w 186"/>
                <a:gd name="T41" fmla="*/ 119 h 321"/>
                <a:gd name="T42" fmla="*/ 89 w 186"/>
                <a:gd name="T43" fmla="*/ 119 h 321"/>
                <a:gd name="T44" fmla="*/ 90 w 186"/>
                <a:gd name="T45" fmla="*/ 125 h 321"/>
                <a:gd name="T46" fmla="*/ 90 w 186"/>
                <a:gd name="T47" fmla="*/ 307 h 321"/>
                <a:gd name="T48" fmla="*/ 83 w 186"/>
                <a:gd name="T49" fmla="*/ 321 h 321"/>
                <a:gd name="T50" fmla="*/ 80 w 186"/>
                <a:gd name="T51" fmla="*/ 320 h 321"/>
                <a:gd name="T52" fmla="*/ 78 w 186"/>
                <a:gd name="T53" fmla="*/ 311 h 321"/>
                <a:gd name="T54" fmla="*/ 78 w 186"/>
                <a:gd name="T55" fmla="*/ 191 h 321"/>
                <a:gd name="T56" fmla="*/ 69 w 186"/>
                <a:gd name="T57" fmla="*/ 180 h 321"/>
                <a:gd name="T58" fmla="*/ 2 w 186"/>
                <a:gd name="T59" fmla="*/ 92 h 321"/>
                <a:gd name="T60" fmla="*/ 75 w 186"/>
                <a:gd name="T61" fmla="*/ 6 h 321"/>
                <a:gd name="T62" fmla="*/ 168 w 186"/>
                <a:gd name="T63" fmla="*/ 49 h 321"/>
                <a:gd name="T64" fmla="*/ 162 w 186"/>
                <a:gd name="T65" fmla="*/ 148 h 321"/>
                <a:gd name="T66" fmla="*/ 123 w 186"/>
                <a:gd name="T67" fmla="*/ 177 h 321"/>
                <a:gd name="T68" fmla="*/ 115 w 186"/>
                <a:gd name="T69" fmla="*/ 188 h 321"/>
                <a:gd name="T70" fmla="*/ 115 w 186"/>
                <a:gd name="T71" fmla="*/ 286 h 321"/>
                <a:gd name="T72" fmla="*/ 103 w 186"/>
                <a:gd name="T73" fmla="*/ 302 h 321"/>
                <a:gd name="T74" fmla="*/ 103 w 186"/>
                <a:gd name="T75" fmla="*/ 158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" h="321">
                  <a:moveTo>
                    <a:pt x="103" y="158"/>
                  </a:moveTo>
                  <a:cubicBezTo>
                    <a:pt x="107" y="158"/>
                    <a:pt x="111" y="158"/>
                    <a:pt x="114" y="158"/>
                  </a:cubicBezTo>
                  <a:cubicBezTo>
                    <a:pt x="130" y="157"/>
                    <a:pt x="139" y="151"/>
                    <a:pt x="140" y="135"/>
                  </a:cubicBezTo>
                  <a:cubicBezTo>
                    <a:pt x="141" y="121"/>
                    <a:pt x="141" y="108"/>
                    <a:pt x="140" y="94"/>
                  </a:cubicBezTo>
                  <a:cubicBezTo>
                    <a:pt x="140" y="92"/>
                    <a:pt x="137" y="90"/>
                    <a:pt x="135" y="88"/>
                  </a:cubicBezTo>
                  <a:cubicBezTo>
                    <a:pt x="133" y="90"/>
                    <a:pt x="129" y="92"/>
                    <a:pt x="129" y="95"/>
                  </a:cubicBezTo>
                  <a:cubicBezTo>
                    <a:pt x="128" y="102"/>
                    <a:pt x="129" y="110"/>
                    <a:pt x="129" y="117"/>
                  </a:cubicBezTo>
                  <a:cubicBezTo>
                    <a:pt x="129" y="119"/>
                    <a:pt x="129" y="121"/>
                    <a:pt x="129" y="123"/>
                  </a:cubicBezTo>
                  <a:cubicBezTo>
                    <a:pt x="128" y="144"/>
                    <a:pt x="124" y="147"/>
                    <a:pt x="103" y="144"/>
                  </a:cubicBezTo>
                  <a:cubicBezTo>
                    <a:pt x="103" y="137"/>
                    <a:pt x="103" y="130"/>
                    <a:pt x="103" y="122"/>
                  </a:cubicBezTo>
                  <a:cubicBezTo>
                    <a:pt x="103" y="105"/>
                    <a:pt x="103" y="89"/>
                    <a:pt x="103" y="72"/>
                  </a:cubicBezTo>
                  <a:cubicBezTo>
                    <a:pt x="103" y="67"/>
                    <a:pt x="103" y="63"/>
                    <a:pt x="97" y="63"/>
                  </a:cubicBezTo>
                  <a:cubicBezTo>
                    <a:pt x="91" y="62"/>
                    <a:pt x="90" y="67"/>
                    <a:pt x="90" y="72"/>
                  </a:cubicBezTo>
                  <a:cubicBezTo>
                    <a:pt x="90" y="83"/>
                    <a:pt x="90" y="94"/>
                    <a:pt x="90" y="106"/>
                  </a:cubicBezTo>
                  <a:cubicBezTo>
                    <a:pt x="89" y="106"/>
                    <a:pt x="88" y="107"/>
                    <a:pt x="87" y="107"/>
                  </a:cubicBezTo>
                  <a:cubicBezTo>
                    <a:pt x="65" y="108"/>
                    <a:pt x="64" y="107"/>
                    <a:pt x="64" y="85"/>
                  </a:cubicBezTo>
                  <a:cubicBezTo>
                    <a:pt x="64" y="80"/>
                    <a:pt x="65" y="74"/>
                    <a:pt x="64" y="69"/>
                  </a:cubicBezTo>
                  <a:cubicBezTo>
                    <a:pt x="64" y="67"/>
                    <a:pt x="60" y="65"/>
                    <a:pt x="58" y="63"/>
                  </a:cubicBezTo>
                  <a:cubicBezTo>
                    <a:pt x="56" y="65"/>
                    <a:pt x="53" y="67"/>
                    <a:pt x="52" y="69"/>
                  </a:cubicBezTo>
                  <a:cubicBezTo>
                    <a:pt x="52" y="79"/>
                    <a:pt x="52" y="90"/>
                    <a:pt x="52" y="100"/>
                  </a:cubicBezTo>
                  <a:cubicBezTo>
                    <a:pt x="53" y="112"/>
                    <a:pt x="61" y="119"/>
                    <a:pt x="74" y="119"/>
                  </a:cubicBezTo>
                  <a:cubicBezTo>
                    <a:pt x="79" y="120"/>
                    <a:pt x="84" y="119"/>
                    <a:pt x="89" y="119"/>
                  </a:cubicBezTo>
                  <a:cubicBezTo>
                    <a:pt x="90" y="122"/>
                    <a:pt x="90" y="124"/>
                    <a:pt x="90" y="125"/>
                  </a:cubicBezTo>
                  <a:cubicBezTo>
                    <a:pt x="90" y="186"/>
                    <a:pt x="90" y="246"/>
                    <a:pt x="90" y="307"/>
                  </a:cubicBezTo>
                  <a:cubicBezTo>
                    <a:pt x="90" y="311"/>
                    <a:pt x="85" y="316"/>
                    <a:pt x="83" y="321"/>
                  </a:cubicBezTo>
                  <a:cubicBezTo>
                    <a:pt x="82" y="321"/>
                    <a:pt x="81" y="320"/>
                    <a:pt x="80" y="320"/>
                  </a:cubicBezTo>
                  <a:cubicBezTo>
                    <a:pt x="79" y="317"/>
                    <a:pt x="78" y="314"/>
                    <a:pt x="78" y="311"/>
                  </a:cubicBezTo>
                  <a:cubicBezTo>
                    <a:pt x="77" y="271"/>
                    <a:pt x="77" y="231"/>
                    <a:pt x="78" y="191"/>
                  </a:cubicBezTo>
                  <a:cubicBezTo>
                    <a:pt x="78" y="184"/>
                    <a:pt x="76" y="182"/>
                    <a:pt x="69" y="180"/>
                  </a:cubicBezTo>
                  <a:cubicBezTo>
                    <a:pt x="29" y="171"/>
                    <a:pt x="0" y="132"/>
                    <a:pt x="2" y="92"/>
                  </a:cubicBezTo>
                  <a:cubicBezTo>
                    <a:pt x="3" y="49"/>
                    <a:pt x="34" y="13"/>
                    <a:pt x="75" y="6"/>
                  </a:cubicBezTo>
                  <a:cubicBezTo>
                    <a:pt x="112" y="0"/>
                    <a:pt x="148" y="16"/>
                    <a:pt x="168" y="49"/>
                  </a:cubicBezTo>
                  <a:cubicBezTo>
                    <a:pt x="186" y="79"/>
                    <a:pt x="184" y="120"/>
                    <a:pt x="162" y="148"/>
                  </a:cubicBezTo>
                  <a:cubicBezTo>
                    <a:pt x="152" y="161"/>
                    <a:pt x="139" y="172"/>
                    <a:pt x="123" y="177"/>
                  </a:cubicBezTo>
                  <a:cubicBezTo>
                    <a:pt x="117" y="179"/>
                    <a:pt x="115" y="182"/>
                    <a:pt x="115" y="188"/>
                  </a:cubicBezTo>
                  <a:cubicBezTo>
                    <a:pt x="116" y="220"/>
                    <a:pt x="115" y="253"/>
                    <a:pt x="115" y="286"/>
                  </a:cubicBezTo>
                  <a:cubicBezTo>
                    <a:pt x="115" y="298"/>
                    <a:pt x="115" y="298"/>
                    <a:pt x="103" y="302"/>
                  </a:cubicBezTo>
                  <a:cubicBezTo>
                    <a:pt x="103" y="254"/>
                    <a:pt x="103" y="206"/>
                    <a:pt x="103" y="158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36888" y="4152900"/>
              <a:ext cx="2082800" cy="547688"/>
            </a:xfrm>
            <a:custGeom>
              <a:avLst/>
              <a:gdLst>
                <a:gd name="T0" fmla="*/ 5 w 358"/>
                <a:gd name="T1" fmla="*/ 94 h 94"/>
                <a:gd name="T2" fmla="*/ 41 w 358"/>
                <a:gd name="T3" fmla="*/ 16 h 94"/>
                <a:gd name="T4" fmla="*/ 126 w 358"/>
                <a:gd name="T5" fmla="*/ 36 h 94"/>
                <a:gd name="T6" fmla="*/ 230 w 358"/>
                <a:gd name="T7" fmla="*/ 63 h 94"/>
                <a:gd name="T8" fmla="*/ 315 w 358"/>
                <a:gd name="T9" fmla="*/ 32 h 94"/>
                <a:gd name="T10" fmla="*/ 358 w 358"/>
                <a:gd name="T11" fmla="*/ 94 h 94"/>
                <a:gd name="T12" fmla="*/ 5 w 358"/>
                <a:gd name="T1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8" h="94">
                  <a:moveTo>
                    <a:pt x="5" y="94"/>
                  </a:moveTo>
                  <a:cubicBezTo>
                    <a:pt x="0" y="58"/>
                    <a:pt x="13" y="30"/>
                    <a:pt x="41" y="16"/>
                  </a:cubicBezTo>
                  <a:cubicBezTo>
                    <a:pt x="75" y="0"/>
                    <a:pt x="103" y="10"/>
                    <a:pt x="126" y="36"/>
                  </a:cubicBezTo>
                  <a:cubicBezTo>
                    <a:pt x="168" y="9"/>
                    <a:pt x="211" y="25"/>
                    <a:pt x="230" y="63"/>
                  </a:cubicBezTo>
                  <a:cubicBezTo>
                    <a:pt x="251" y="30"/>
                    <a:pt x="280" y="20"/>
                    <a:pt x="315" y="32"/>
                  </a:cubicBezTo>
                  <a:cubicBezTo>
                    <a:pt x="343" y="42"/>
                    <a:pt x="355" y="65"/>
                    <a:pt x="358" y="94"/>
                  </a:cubicBezTo>
                  <a:cubicBezTo>
                    <a:pt x="240" y="94"/>
                    <a:pt x="123" y="94"/>
                    <a:pt x="5" y="9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098551" y="4229100"/>
              <a:ext cx="1501775" cy="471488"/>
            </a:xfrm>
            <a:custGeom>
              <a:avLst/>
              <a:gdLst>
                <a:gd name="T0" fmla="*/ 7 w 258"/>
                <a:gd name="T1" fmla="*/ 81 h 81"/>
                <a:gd name="T2" fmla="*/ 41 w 258"/>
                <a:gd name="T3" fmla="*/ 15 h 81"/>
                <a:gd name="T4" fmla="*/ 131 w 258"/>
                <a:gd name="T5" fmla="*/ 50 h 81"/>
                <a:gd name="T6" fmla="*/ 171 w 258"/>
                <a:gd name="T7" fmla="*/ 17 h 81"/>
                <a:gd name="T8" fmla="*/ 214 w 258"/>
                <a:gd name="T9" fmla="*/ 18 h 81"/>
                <a:gd name="T10" fmla="*/ 257 w 258"/>
                <a:gd name="T11" fmla="*/ 81 h 81"/>
                <a:gd name="T12" fmla="*/ 7 w 25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" h="81">
                  <a:moveTo>
                    <a:pt x="7" y="81"/>
                  </a:moveTo>
                  <a:cubicBezTo>
                    <a:pt x="0" y="51"/>
                    <a:pt x="13" y="27"/>
                    <a:pt x="41" y="15"/>
                  </a:cubicBezTo>
                  <a:cubicBezTo>
                    <a:pt x="74" y="0"/>
                    <a:pt x="104" y="12"/>
                    <a:pt x="131" y="50"/>
                  </a:cubicBezTo>
                  <a:cubicBezTo>
                    <a:pt x="140" y="33"/>
                    <a:pt x="153" y="22"/>
                    <a:pt x="171" y="17"/>
                  </a:cubicBezTo>
                  <a:cubicBezTo>
                    <a:pt x="185" y="13"/>
                    <a:pt x="200" y="13"/>
                    <a:pt x="214" y="18"/>
                  </a:cubicBezTo>
                  <a:cubicBezTo>
                    <a:pt x="239" y="28"/>
                    <a:pt x="258" y="55"/>
                    <a:pt x="257" y="81"/>
                  </a:cubicBezTo>
                  <a:cubicBezTo>
                    <a:pt x="174" y="81"/>
                    <a:pt x="90" y="81"/>
                    <a:pt x="7" y="8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386138" y="3057525"/>
              <a:ext cx="615950" cy="1182688"/>
            </a:xfrm>
            <a:custGeom>
              <a:avLst/>
              <a:gdLst>
                <a:gd name="T0" fmla="*/ 65 w 106"/>
                <a:gd name="T1" fmla="*/ 92 h 203"/>
                <a:gd name="T2" fmla="*/ 65 w 106"/>
                <a:gd name="T3" fmla="*/ 203 h 203"/>
                <a:gd name="T4" fmla="*/ 52 w 106"/>
                <a:gd name="T5" fmla="*/ 185 h 203"/>
                <a:gd name="T6" fmla="*/ 52 w 106"/>
                <a:gd name="T7" fmla="*/ 145 h 203"/>
                <a:gd name="T8" fmla="*/ 47 w 106"/>
                <a:gd name="T9" fmla="*/ 138 h 203"/>
                <a:gd name="T10" fmla="*/ 3 w 106"/>
                <a:gd name="T11" fmla="*/ 66 h 203"/>
                <a:gd name="T12" fmla="*/ 58 w 106"/>
                <a:gd name="T13" fmla="*/ 3 h 203"/>
                <a:gd name="T14" fmla="*/ 77 w 106"/>
                <a:gd name="T15" fmla="*/ 0 h 203"/>
                <a:gd name="T16" fmla="*/ 84 w 106"/>
                <a:gd name="T17" fmla="*/ 34 h 203"/>
                <a:gd name="T18" fmla="*/ 100 w 106"/>
                <a:gd name="T19" fmla="*/ 63 h 203"/>
                <a:gd name="T20" fmla="*/ 100 w 106"/>
                <a:gd name="T21" fmla="*/ 86 h 203"/>
                <a:gd name="T22" fmla="*/ 86 w 106"/>
                <a:gd name="T23" fmla="*/ 91 h 203"/>
                <a:gd name="T24" fmla="*/ 78 w 106"/>
                <a:gd name="T25" fmla="*/ 91 h 203"/>
                <a:gd name="T26" fmla="*/ 78 w 106"/>
                <a:gd name="T27" fmla="*/ 61 h 203"/>
                <a:gd name="T28" fmla="*/ 78 w 106"/>
                <a:gd name="T29" fmla="*/ 54 h 203"/>
                <a:gd name="T30" fmla="*/ 72 w 106"/>
                <a:gd name="T31" fmla="*/ 47 h 203"/>
                <a:gd name="T32" fmla="*/ 66 w 106"/>
                <a:gd name="T33" fmla="*/ 54 h 203"/>
                <a:gd name="T34" fmla="*/ 66 w 106"/>
                <a:gd name="T35" fmla="*/ 78 h 203"/>
                <a:gd name="T36" fmla="*/ 52 w 106"/>
                <a:gd name="T37" fmla="*/ 78 h 203"/>
                <a:gd name="T38" fmla="*/ 52 w 106"/>
                <a:gd name="T39" fmla="*/ 56 h 203"/>
                <a:gd name="T40" fmla="*/ 47 w 106"/>
                <a:gd name="T41" fmla="*/ 47 h 203"/>
                <a:gd name="T42" fmla="*/ 40 w 106"/>
                <a:gd name="T43" fmla="*/ 56 h 203"/>
                <a:gd name="T44" fmla="*/ 40 w 106"/>
                <a:gd name="T45" fmla="*/ 75 h 203"/>
                <a:gd name="T46" fmla="*/ 55 w 106"/>
                <a:gd name="T47" fmla="*/ 91 h 203"/>
                <a:gd name="T48" fmla="*/ 65 w 106"/>
                <a:gd name="T49" fmla="*/ 9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203">
                  <a:moveTo>
                    <a:pt x="65" y="92"/>
                  </a:moveTo>
                  <a:cubicBezTo>
                    <a:pt x="65" y="129"/>
                    <a:pt x="65" y="166"/>
                    <a:pt x="65" y="203"/>
                  </a:cubicBezTo>
                  <a:cubicBezTo>
                    <a:pt x="54" y="199"/>
                    <a:pt x="52" y="197"/>
                    <a:pt x="52" y="185"/>
                  </a:cubicBezTo>
                  <a:cubicBezTo>
                    <a:pt x="52" y="172"/>
                    <a:pt x="52" y="158"/>
                    <a:pt x="52" y="145"/>
                  </a:cubicBezTo>
                  <a:cubicBezTo>
                    <a:pt x="53" y="141"/>
                    <a:pt x="51" y="139"/>
                    <a:pt x="47" y="138"/>
                  </a:cubicBezTo>
                  <a:cubicBezTo>
                    <a:pt x="17" y="125"/>
                    <a:pt x="0" y="97"/>
                    <a:pt x="3" y="66"/>
                  </a:cubicBezTo>
                  <a:cubicBezTo>
                    <a:pt x="5" y="35"/>
                    <a:pt x="27" y="10"/>
                    <a:pt x="58" y="3"/>
                  </a:cubicBezTo>
                  <a:cubicBezTo>
                    <a:pt x="64" y="1"/>
                    <a:pt x="71" y="1"/>
                    <a:pt x="77" y="0"/>
                  </a:cubicBezTo>
                  <a:cubicBezTo>
                    <a:pt x="80" y="12"/>
                    <a:pt x="81" y="24"/>
                    <a:pt x="84" y="34"/>
                  </a:cubicBezTo>
                  <a:cubicBezTo>
                    <a:pt x="88" y="44"/>
                    <a:pt x="93" y="54"/>
                    <a:pt x="100" y="63"/>
                  </a:cubicBezTo>
                  <a:cubicBezTo>
                    <a:pt x="106" y="71"/>
                    <a:pt x="103" y="78"/>
                    <a:pt x="100" y="86"/>
                  </a:cubicBezTo>
                  <a:cubicBezTo>
                    <a:pt x="98" y="93"/>
                    <a:pt x="91" y="91"/>
                    <a:pt x="86" y="91"/>
                  </a:cubicBezTo>
                  <a:cubicBezTo>
                    <a:pt x="83" y="91"/>
                    <a:pt x="81" y="91"/>
                    <a:pt x="78" y="91"/>
                  </a:cubicBezTo>
                  <a:cubicBezTo>
                    <a:pt x="78" y="81"/>
                    <a:pt x="78" y="71"/>
                    <a:pt x="78" y="61"/>
                  </a:cubicBezTo>
                  <a:cubicBezTo>
                    <a:pt x="78" y="58"/>
                    <a:pt x="79" y="56"/>
                    <a:pt x="78" y="54"/>
                  </a:cubicBezTo>
                  <a:cubicBezTo>
                    <a:pt x="76" y="51"/>
                    <a:pt x="74" y="49"/>
                    <a:pt x="72" y="47"/>
                  </a:cubicBezTo>
                  <a:cubicBezTo>
                    <a:pt x="70" y="49"/>
                    <a:pt x="66" y="51"/>
                    <a:pt x="66" y="54"/>
                  </a:cubicBezTo>
                  <a:cubicBezTo>
                    <a:pt x="65" y="62"/>
                    <a:pt x="66" y="70"/>
                    <a:pt x="66" y="78"/>
                  </a:cubicBezTo>
                  <a:cubicBezTo>
                    <a:pt x="61" y="78"/>
                    <a:pt x="57" y="78"/>
                    <a:pt x="52" y="78"/>
                  </a:cubicBezTo>
                  <a:cubicBezTo>
                    <a:pt x="52" y="71"/>
                    <a:pt x="52" y="63"/>
                    <a:pt x="52" y="56"/>
                  </a:cubicBezTo>
                  <a:cubicBezTo>
                    <a:pt x="52" y="52"/>
                    <a:pt x="52" y="47"/>
                    <a:pt x="47" y="47"/>
                  </a:cubicBezTo>
                  <a:cubicBezTo>
                    <a:pt x="41" y="47"/>
                    <a:pt x="40" y="51"/>
                    <a:pt x="40" y="56"/>
                  </a:cubicBezTo>
                  <a:cubicBezTo>
                    <a:pt x="40" y="62"/>
                    <a:pt x="40" y="68"/>
                    <a:pt x="40" y="75"/>
                  </a:cubicBezTo>
                  <a:cubicBezTo>
                    <a:pt x="40" y="85"/>
                    <a:pt x="44" y="90"/>
                    <a:pt x="55" y="91"/>
                  </a:cubicBezTo>
                  <a:cubicBezTo>
                    <a:pt x="58" y="91"/>
                    <a:pt x="62" y="91"/>
                    <a:pt x="65" y="92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838576" y="3529013"/>
              <a:ext cx="361950" cy="711200"/>
            </a:xfrm>
            <a:custGeom>
              <a:avLst/>
              <a:gdLst>
                <a:gd name="T0" fmla="*/ 0 w 62"/>
                <a:gd name="T1" fmla="*/ 122 h 122"/>
                <a:gd name="T2" fmla="*/ 0 w 62"/>
                <a:gd name="T3" fmla="*/ 23 h 122"/>
                <a:gd name="T4" fmla="*/ 37 w 62"/>
                <a:gd name="T5" fmla="*/ 0 h 122"/>
                <a:gd name="T6" fmla="*/ 62 w 62"/>
                <a:gd name="T7" fmla="*/ 15 h 122"/>
                <a:gd name="T8" fmla="*/ 20 w 62"/>
                <a:gd name="T9" fmla="*/ 57 h 122"/>
                <a:gd name="T10" fmla="*/ 13 w 62"/>
                <a:gd name="T11" fmla="*/ 67 h 122"/>
                <a:gd name="T12" fmla="*/ 13 w 62"/>
                <a:gd name="T13" fmla="*/ 108 h 122"/>
                <a:gd name="T14" fmla="*/ 0 w 62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22">
                  <a:moveTo>
                    <a:pt x="0" y="122"/>
                  </a:moveTo>
                  <a:cubicBezTo>
                    <a:pt x="0" y="89"/>
                    <a:pt x="0" y="56"/>
                    <a:pt x="0" y="23"/>
                  </a:cubicBezTo>
                  <a:cubicBezTo>
                    <a:pt x="19" y="25"/>
                    <a:pt x="35" y="23"/>
                    <a:pt x="37" y="0"/>
                  </a:cubicBezTo>
                  <a:cubicBezTo>
                    <a:pt x="46" y="5"/>
                    <a:pt x="53" y="10"/>
                    <a:pt x="62" y="15"/>
                  </a:cubicBezTo>
                  <a:cubicBezTo>
                    <a:pt x="55" y="36"/>
                    <a:pt x="40" y="50"/>
                    <a:pt x="20" y="57"/>
                  </a:cubicBezTo>
                  <a:cubicBezTo>
                    <a:pt x="15" y="59"/>
                    <a:pt x="13" y="61"/>
                    <a:pt x="13" y="67"/>
                  </a:cubicBezTo>
                  <a:cubicBezTo>
                    <a:pt x="13" y="81"/>
                    <a:pt x="13" y="95"/>
                    <a:pt x="13" y="108"/>
                  </a:cubicBezTo>
                  <a:cubicBezTo>
                    <a:pt x="13" y="120"/>
                    <a:pt x="13" y="120"/>
                    <a:pt x="0" y="122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6199188" y="717550"/>
            <a:ext cx="1893887" cy="1184275"/>
          </a:xfrm>
          <a:custGeom>
            <a:avLst/>
            <a:gdLst>
              <a:gd name="T0" fmla="*/ 89 w 328"/>
              <a:gd name="T1" fmla="*/ 109 h 204"/>
              <a:gd name="T2" fmla="*/ 139 w 328"/>
              <a:gd name="T3" fmla="*/ 105 h 204"/>
              <a:gd name="T4" fmla="*/ 192 w 328"/>
              <a:gd name="T5" fmla="*/ 42 h 204"/>
              <a:gd name="T6" fmla="*/ 228 w 328"/>
              <a:gd name="T7" fmla="*/ 77 h 204"/>
              <a:gd name="T8" fmla="*/ 264 w 328"/>
              <a:gd name="T9" fmla="*/ 75 h 204"/>
              <a:gd name="T10" fmla="*/ 328 w 328"/>
              <a:gd name="T11" fmla="*/ 204 h 204"/>
              <a:gd name="T12" fmla="*/ 160 w 328"/>
              <a:gd name="T13" fmla="*/ 188 h 204"/>
              <a:gd name="T14" fmla="*/ 149 w 328"/>
              <a:gd name="T15" fmla="*/ 81 h 204"/>
              <a:gd name="T16" fmla="*/ 209 w 328"/>
              <a:gd name="T17" fmla="*/ 75 h 204"/>
              <a:gd name="T18" fmla="*/ 107 w 328"/>
              <a:gd name="T19" fmla="*/ 129 h 204"/>
              <a:gd name="T20" fmla="*/ 109 w 328"/>
              <a:gd name="T21" fmla="*/ 113 h 204"/>
              <a:gd name="T22" fmla="*/ 128 w 328"/>
              <a:gd name="T23" fmla="*/ 120 h 204"/>
              <a:gd name="T24" fmla="*/ 123 w 328"/>
              <a:gd name="T25" fmla="*/ 160 h 204"/>
              <a:gd name="T26" fmla="*/ 123 w 328"/>
              <a:gd name="T27" fmla="*/ 80 h 204"/>
              <a:gd name="T28" fmla="*/ 94 w 328"/>
              <a:gd name="T29" fmla="*/ 157 h 204"/>
              <a:gd name="T30" fmla="*/ 134 w 328"/>
              <a:gd name="T31" fmla="*/ 144 h 204"/>
              <a:gd name="T32" fmla="*/ 117 w 328"/>
              <a:gd name="T33" fmla="*/ 54 h 204"/>
              <a:gd name="T34" fmla="*/ 111 w 328"/>
              <a:gd name="T35" fmla="*/ 144 h 204"/>
              <a:gd name="T36" fmla="*/ 117 w 328"/>
              <a:gd name="T37" fmla="*/ 177 h 204"/>
              <a:gd name="T38" fmla="*/ 94 w 328"/>
              <a:gd name="T39" fmla="*/ 134 h 204"/>
              <a:gd name="T40" fmla="*/ 190 w 328"/>
              <a:gd name="T41" fmla="*/ 131 h 204"/>
              <a:gd name="T42" fmla="*/ 208 w 328"/>
              <a:gd name="T43" fmla="*/ 112 h 204"/>
              <a:gd name="T44" fmla="*/ 227 w 328"/>
              <a:gd name="T45" fmla="*/ 136 h 204"/>
              <a:gd name="T46" fmla="*/ 201 w 328"/>
              <a:gd name="T47" fmla="*/ 130 h 204"/>
              <a:gd name="T48" fmla="*/ 209 w 328"/>
              <a:gd name="T49" fmla="*/ 83 h 204"/>
              <a:gd name="T50" fmla="*/ 214 w 328"/>
              <a:gd name="T51" fmla="*/ 130 h 204"/>
              <a:gd name="T52" fmla="*/ 223 w 328"/>
              <a:gd name="T53" fmla="*/ 170 h 204"/>
              <a:gd name="T54" fmla="*/ 209 w 328"/>
              <a:gd name="T55" fmla="*/ 162 h 204"/>
              <a:gd name="T56" fmla="*/ 199 w 328"/>
              <a:gd name="T57" fmla="*/ 143 h 204"/>
              <a:gd name="T58" fmla="*/ 205 w 328"/>
              <a:gd name="T59" fmla="*/ 83 h 204"/>
              <a:gd name="T60" fmla="*/ 232 w 328"/>
              <a:gd name="T61" fmla="*/ 175 h 204"/>
              <a:gd name="T62" fmla="*/ 199 w 328"/>
              <a:gd name="T63" fmla="*/ 183 h 204"/>
              <a:gd name="T64" fmla="*/ 223 w 328"/>
              <a:gd name="T65" fmla="*/ 149 h 204"/>
              <a:gd name="T66" fmla="*/ 227 w 328"/>
              <a:gd name="T67" fmla="*/ 149 h 204"/>
              <a:gd name="T68" fmla="*/ 310 w 328"/>
              <a:gd name="T69" fmla="*/ 164 h 204"/>
              <a:gd name="T70" fmla="*/ 13 w 328"/>
              <a:gd name="T71" fmla="*/ 193 h 204"/>
              <a:gd name="T72" fmla="*/ 18 w 328"/>
              <a:gd name="T73" fmla="*/ 159 h 204"/>
              <a:gd name="T74" fmla="*/ 250 w 328"/>
              <a:gd name="T75" fmla="*/ 167 h 204"/>
              <a:gd name="T76" fmla="*/ 26 w 328"/>
              <a:gd name="T77" fmla="*/ 170 h 204"/>
              <a:gd name="T78" fmla="*/ 318 w 328"/>
              <a:gd name="T79" fmla="*/ 164 h 204"/>
              <a:gd name="T80" fmla="*/ 66 w 328"/>
              <a:gd name="T81" fmla="*/ 177 h 204"/>
              <a:gd name="T82" fmla="*/ 54 w 328"/>
              <a:gd name="T83" fmla="*/ 165 h 204"/>
              <a:gd name="T84" fmla="*/ 271 w 328"/>
              <a:gd name="T85" fmla="*/ 155 h 204"/>
              <a:gd name="T86" fmla="*/ 26 w 328"/>
              <a:gd name="T87" fmla="*/ 152 h 204"/>
              <a:gd name="T88" fmla="*/ 307 w 328"/>
              <a:gd name="T89" fmla="*/ 159 h 204"/>
              <a:gd name="T90" fmla="*/ 10 w 328"/>
              <a:gd name="T91" fmla="*/ 193 h 204"/>
              <a:gd name="T92" fmla="*/ 26 w 328"/>
              <a:gd name="T93" fmla="*/ 193 h 204"/>
              <a:gd name="T94" fmla="*/ 259 w 328"/>
              <a:gd name="T95" fmla="*/ 160 h 204"/>
              <a:gd name="T96" fmla="*/ 274 w 328"/>
              <a:gd name="T97" fmla="*/ 137 h 204"/>
              <a:gd name="T98" fmla="*/ 263 w 328"/>
              <a:gd name="T99" fmla="*/ 121 h 204"/>
              <a:gd name="T100" fmla="*/ 74 w 328"/>
              <a:gd name="T101" fmla="*/ 165 h 204"/>
              <a:gd name="T102" fmla="*/ 58 w 328"/>
              <a:gd name="T103" fmla="*/ 147 h 204"/>
              <a:gd name="T104" fmla="*/ 259 w 328"/>
              <a:gd name="T105" fmla="*/ 156 h 204"/>
              <a:gd name="T106" fmla="*/ 58 w 328"/>
              <a:gd name="T107" fmla="*/ 136 h 204"/>
              <a:gd name="T108" fmla="*/ 54 w 328"/>
              <a:gd name="T109" fmla="*/ 188 h 204"/>
              <a:gd name="T110" fmla="*/ 258 w 328"/>
              <a:gd name="T111" fmla="*/ 137 h 204"/>
              <a:gd name="T112" fmla="*/ 271 w 328"/>
              <a:gd name="T113" fmla="*/ 137 h 204"/>
              <a:gd name="T114" fmla="*/ 29 w 328"/>
              <a:gd name="T115" fmla="*/ 159 h 204"/>
              <a:gd name="T116" fmla="*/ 255 w 328"/>
              <a:gd name="T117" fmla="*/ 144 h 204"/>
              <a:gd name="T118" fmla="*/ 34 w 328"/>
              <a:gd name="T119" fmla="*/ 175 h 204"/>
              <a:gd name="T120" fmla="*/ 263 w 328"/>
              <a:gd name="T121" fmla="*/ 12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8" h="204">
                <a:moveTo>
                  <a:pt x="39" y="161"/>
                </a:moveTo>
                <a:cubicBezTo>
                  <a:pt x="41" y="161"/>
                  <a:pt x="42" y="161"/>
                  <a:pt x="44" y="161"/>
                </a:cubicBezTo>
                <a:cubicBezTo>
                  <a:pt x="44" y="149"/>
                  <a:pt x="44" y="137"/>
                  <a:pt x="44" y="125"/>
                </a:cubicBezTo>
                <a:cubicBezTo>
                  <a:pt x="48" y="125"/>
                  <a:pt x="51" y="125"/>
                  <a:pt x="56" y="125"/>
                </a:cubicBezTo>
                <a:cubicBezTo>
                  <a:pt x="56" y="120"/>
                  <a:pt x="56" y="115"/>
                  <a:pt x="56" y="110"/>
                </a:cubicBezTo>
                <a:cubicBezTo>
                  <a:pt x="60" y="110"/>
                  <a:pt x="64" y="110"/>
                  <a:pt x="69" y="110"/>
                </a:cubicBezTo>
                <a:cubicBezTo>
                  <a:pt x="69" y="101"/>
                  <a:pt x="69" y="92"/>
                  <a:pt x="69" y="83"/>
                </a:cubicBezTo>
                <a:cubicBezTo>
                  <a:pt x="70" y="83"/>
                  <a:pt x="70" y="83"/>
                  <a:pt x="70" y="83"/>
                </a:cubicBezTo>
                <a:cubicBezTo>
                  <a:pt x="70" y="92"/>
                  <a:pt x="70" y="101"/>
                  <a:pt x="70" y="110"/>
                </a:cubicBezTo>
                <a:cubicBezTo>
                  <a:pt x="75" y="110"/>
                  <a:pt x="79" y="110"/>
                  <a:pt x="84" y="111"/>
                </a:cubicBezTo>
                <a:cubicBezTo>
                  <a:pt x="84" y="117"/>
                  <a:pt x="84" y="123"/>
                  <a:pt x="84" y="129"/>
                </a:cubicBezTo>
                <a:cubicBezTo>
                  <a:pt x="86" y="129"/>
                  <a:pt x="87" y="129"/>
                  <a:pt x="89" y="129"/>
                </a:cubicBezTo>
                <a:cubicBezTo>
                  <a:pt x="89" y="122"/>
                  <a:pt x="89" y="116"/>
                  <a:pt x="89" y="109"/>
                </a:cubicBezTo>
                <a:cubicBezTo>
                  <a:pt x="89" y="105"/>
                  <a:pt x="89" y="102"/>
                  <a:pt x="93" y="100"/>
                </a:cubicBezTo>
                <a:cubicBezTo>
                  <a:pt x="97" y="97"/>
                  <a:pt x="101" y="93"/>
                  <a:pt x="105" y="90"/>
                </a:cubicBezTo>
                <a:cubicBezTo>
                  <a:pt x="106" y="88"/>
                  <a:pt x="107" y="87"/>
                  <a:pt x="107" y="85"/>
                </a:cubicBezTo>
                <a:cubicBezTo>
                  <a:pt x="107" y="73"/>
                  <a:pt x="107" y="61"/>
                  <a:pt x="107" y="48"/>
                </a:cubicBezTo>
                <a:cubicBezTo>
                  <a:pt x="107" y="47"/>
                  <a:pt x="107" y="46"/>
                  <a:pt x="107" y="44"/>
                </a:cubicBezTo>
                <a:cubicBezTo>
                  <a:pt x="113" y="44"/>
                  <a:pt x="118" y="44"/>
                  <a:pt x="124" y="44"/>
                </a:cubicBezTo>
                <a:cubicBezTo>
                  <a:pt x="124" y="43"/>
                  <a:pt x="124" y="41"/>
                  <a:pt x="124" y="40"/>
                </a:cubicBezTo>
                <a:cubicBezTo>
                  <a:pt x="128" y="40"/>
                  <a:pt x="132" y="40"/>
                  <a:pt x="136" y="40"/>
                </a:cubicBezTo>
                <a:cubicBezTo>
                  <a:pt x="136" y="41"/>
                  <a:pt x="136" y="42"/>
                  <a:pt x="136" y="44"/>
                </a:cubicBezTo>
                <a:cubicBezTo>
                  <a:pt x="137" y="44"/>
                  <a:pt x="138" y="44"/>
                  <a:pt x="139" y="45"/>
                </a:cubicBezTo>
                <a:cubicBezTo>
                  <a:pt x="139" y="50"/>
                  <a:pt x="139" y="55"/>
                  <a:pt x="139" y="60"/>
                </a:cubicBezTo>
                <a:cubicBezTo>
                  <a:pt x="139" y="72"/>
                  <a:pt x="139" y="85"/>
                  <a:pt x="139" y="97"/>
                </a:cubicBezTo>
                <a:cubicBezTo>
                  <a:pt x="139" y="100"/>
                  <a:pt x="139" y="102"/>
                  <a:pt x="139" y="105"/>
                </a:cubicBezTo>
                <a:cubicBezTo>
                  <a:pt x="139" y="109"/>
                  <a:pt x="139" y="109"/>
                  <a:pt x="144" y="108"/>
                </a:cubicBezTo>
                <a:cubicBezTo>
                  <a:pt x="144" y="105"/>
                  <a:pt x="144" y="102"/>
                  <a:pt x="144" y="99"/>
                </a:cubicBezTo>
                <a:cubicBezTo>
                  <a:pt x="144" y="93"/>
                  <a:pt x="144" y="87"/>
                  <a:pt x="144" y="80"/>
                </a:cubicBezTo>
                <a:cubicBezTo>
                  <a:pt x="144" y="79"/>
                  <a:pt x="144" y="78"/>
                  <a:pt x="145" y="77"/>
                </a:cubicBezTo>
                <a:cubicBezTo>
                  <a:pt x="156" y="68"/>
                  <a:pt x="167" y="59"/>
                  <a:pt x="178" y="51"/>
                </a:cubicBezTo>
                <a:cubicBezTo>
                  <a:pt x="178" y="51"/>
                  <a:pt x="179" y="51"/>
                  <a:pt x="179" y="50"/>
                </a:cubicBezTo>
                <a:cubicBezTo>
                  <a:pt x="179" y="76"/>
                  <a:pt x="179" y="101"/>
                  <a:pt x="179" y="127"/>
                </a:cubicBezTo>
                <a:cubicBezTo>
                  <a:pt x="181" y="127"/>
                  <a:pt x="182" y="127"/>
                  <a:pt x="184" y="127"/>
                </a:cubicBezTo>
                <a:cubicBezTo>
                  <a:pt x="184" y="110"/>
                  <a:pt x="184" y="94"/>
                  <a:pt x="184" y="77"/>
                </a:cubicBezTo>
                <a:cubicBezTo>
                  <a:pt x="186" y="77"/>
                  <a:pt x="187" y="77"/>
                  <a:pt x="188" y="77"/>
                </a:cubicBezTo>
                <a:cubicBezTo>
                  <a:pt x="188" y="71"/>
                  <a:pt x="188" y="65"/>
                  <a:pt x="188" y="59"/>
                </a:cubicBezTo>
                <a:cubicBezTo>
                  <a:pt x="189" y="59"/>
                  <a:pt x="190" y="59"/>
                  <a:pt x="192" y="59"/>
                </a:cubicBezTo>
                <a:cubicBezTo>
                  <a:pt x="192" y="53"/>
                  <a:pt x="192" y="47"/>
                  <a:pt x="192" y="42"/>
                </a:cubicBezTo>
                <a:cubicBezTo>
                  <a:pt x="193" y="41"/>
                  <a:pt x="194" y="41"/>
                  <a:pt x="196" y="41"/>
                </a:cubicBezTo>
                <a:cubicBezTo>
                  <a:pt x="196" y="37"/>
                  <a:pt x="196" y="32"/>
                  <a:pt x="196" y="28"/>
                </a:cubicBezTo>
                <a:cubicBezTo>
                  <a:pt x="199" y="28"/>
                  <a:pt x="201" y="28"/>
                  <a:pt x="204" y="28"/>
                </a:cubicBezTo>
                <a:cubicBezTo>
                  <a:pt x="204" y="18"/>
                  <a:pt x="204" y="9"/>
                  <a:pt x="204" y="0"/>
                </a:cubicBezTo>
                <a:cubicBezTo>
                  <a:pt x="205" y="0"/>
                  <a:pt x="205" y="0"/>
                  <a:pt x="205" y="0"/>
                </a:cubicBezTo>
                <a:cubicBezTo>
                  <a:pt x="205" y="9"/>
                  <a:pt x="205" y="18"/>
                  <a:pt x="205" y="28"/>
                </a:cubicBezTo>
                <a:cubicBezTo>
                  <a:pt x="208" y="28"/>
                  <a:pt x="210" y="28"/>
                  <a:pt x="213" y="28"/>
                </a:cubicBezTo>
                <a:cubicBezTo>
                  <a:pt x="213" y="32"/>
                  <a:pt x="213" y="37"/>
                  <a:pt x="213" y="41"/>
                </a:cubicBezTo>
                <a:cubicBezTo>
                  <a:pt x="214" y="41"/>
                  <a:pt x="216" y="41"/>
                  <a:pt x="217" y="42"/>
                </a:cubicBezTo>
                <a:cubicBezTo>
                  <a:pt x="217" y="47"/>
                  <a:pt x="217" y="53"/>
                  <a:pt x="217" y="59"/>
                </a:cubicBezTo>
                <a:cubicBezTo>
                  <a:pt x="218" y="59"/>
                  <a:pt x="219" y="59"/>
                  <a:pt x="221" y="59"/>
                </a:cubicBezTo>
                <a:cubicBezTo>
                  <a:pt x="221" y="65"/>
                  <a:pt x="221" y="71"/>
                  <a:pt x="221" y="77"/>
                </a:cubicBezTo>
                <a:cubicBezTo>
                  <a:pt x="223" y="77"/>
                  <a:pt x="226" y="77"/>
                  <a:pt x="228" y="77"/>
                </a:cubicBezTo>
                <a:cubicBezTo>
                  <a:pt x="228" y="85"/>
                  <a:pt x="228" y="93"/>
                  <a:pt x="228" y="101"/>
                </a:cubicBezTo>
                <a:cubicBezTo>
                  <a:pt x="228" y="108"/>
                  <a:pt x="228" y="114"/>
                  <a:pt x="228" y="121"/>
                </a:cubicBezTo>
                <a:cubicBezTo>
                  <a:pt x="228" y="122"/>
                  <a:pt x="229" y="123"/>
                  <a:pt x="229" y="124"/>
                </a:cubicBezTo>
                <a:cubicBezTo>
                  <a:pt x="232" y="126"/>
                  <a:pt x="235" y="128"/>
                  <a:pt x="238" y="129"/>
                </a:cubicBezTo>
                <a:cubicBezTo>
                  <a:pt x="240" y="130"/>
                  <a:pt x="240" y="132"/>
                  <a:pt x="240" y="134"/>
                </a:cubicBezTo>
                <a:cubicBezTo>
                  <a:pt x="240" y="140"/>
                  <a:pt x="240" y="146"/>
                  <a:pt x="240" y="152"/>
                </a:cubicBezTo>
                <a:cubicBezTo>
                  <a:pt x="240" y="153"/>
                  <a:pt x="240" y="154"/>
                  <a:pt x="240" y="156"/>
                </a:cubicBezTo>
                <a:cubicBezTo>
                  <a:pt x="242" y="156"/>
                  <a:pt x="243" y="156"/>
                  <a:pt x="245" y="156"/>
                </a:cubicBezTo>
                <a:cubicBezTo>
                  <a:pt x="245" y="140"/>
                  <a:pt x="245" y="124"/>
                  <a:pt x="245" y="108"/>
                </a:cubicBezTo>
                <a:cubicBezTo>
                  <a:pt x="248" y="108"/>
                  <a:pt x="250" y="108"/>
                  <a:pt x="253" y="108"/>
                </a:cubicBezTo>
                <a:cubicBezTo>
                  <a:pt x="253" y="102"/>
                  <a:pt x="253" y="98"/>
                  <a:pt x="253" y="92"/>
                </a:cubicBezTo>
                <a:cubicBezTo>
                  <a:pt x="257" y="92"/>
                  <a:pt x="260" y="92"/>
                  <a:pt x="264" y="92"/>
                </a:cubicBezTo>
                <a:cubicBezTo>
                  <a:pt x="264" y="86"/>
                  <a:pt x="264" y="80"/>
                  <a:pt x="264" y="75"/>
                </a:cubicBezTo>
                <a:cubicBezTo>
                  <a:pt x="264" y="75"/>
                  <a:pt x="265" y="75"/>
                  <a:pt x="265" y="75"/>
                </a:cubicBezTo>
                <a:cubicBezTo>
                  <a:pt x="265" y="80"/>
                  <a:pt x="265" y="86"/>
                  <a:pt x="265" y="92"/>
                </a:cubicBezTo>
                <a:cubicBezTo>
                  <a:pt x="269" y="92"/>
                  <a:pt x="273" y="92"/>
                  <a:pt x="277" y="92"/>
                </a:cubicBezTo>
                <a:cubicBezTo>
                  <a:pt x="277" y="97"/>
                  <a:pt x="277" y="102"/>
                  <a:pt x="277" y="108"/>
                </a:cubicBezTo>
                <a:cubicBezTo>
                  <a:pt x="279" y="108"/>
                  <a:pt x="282" y="108"/>
                  <a:pt x="284" y="108"/>
                </a:cubicBezTo>
                <a:cubicBezTo>
                  <a:pt x="284" y="122"/>
                  <a:pt x="284" y="136"/>
                  <a:pt x="284" y="150"/>
                </a:cubicBezTo>
                <a:cubicBezTo>
                  <a:pt x="286" y="150"/>
                  <a:pt x="287" y="150"/>
                  <a:pt x="289" y="150"/>
                </a:cubicBezTo>
                <a:cubicBezTo>
                  <a:pt x="289" y="143"/>
                  <a:pt x="289" y="137"/>
                  <a:pt x="289" y="131"/>
                </a:cubicBezTo>
                <a:cubicBezTo>
                  <a:pt x="292" y="132"/>
                  <a:pt x="294" y="133"/>
                  <a:pt x="296" y="134"/>
                </a:cubicBezTo>
                <a:cubicBezTo>
                  <a:pt x="306" y="137"/>
                  <a:pt x="316" y="141"/>
                  <a:pt x="326" y="145"/>
                </a:cubicBezTo>
                <a:cubicBezTo>
                  <a:pt x="327" y="146"/>
                  <a:pt x="328" y="147"/>
                  <a:pt x="328" y="149"/>
                </a:cubicBezTo>
                <a:cubicBezTo>
                  <a:pt x="328" y="166"/>
                  <a:pt x="328" y="184"/>
                  <a:pt x="328" y="202"/>
                </a:cubicBezTo>
                <a:cubicBezTo>
                  <a:pt x="328" y="203"/>
                  <a:pt x="328" y="203"/>
                  <a:pt x="328" y="204"/>
                </a:cubicBezTo>
                <a:cubicBezTo>
                  <a:pt x="219" y="204"/>
                  <a:pt x="109" y="204"/>
                  <a:pt x="0" y="204"/>
                </a:cubicBezTo>
                <a:cubicBezTo>
                  <a:pt x="0" y="185"/>
                  <a:pt x="0" y="166"/>
                  <a:pt x="0" y="146"/>
                </a:cubicBezTo>
                <a:cubicBezTo>
                  <a:pt x="3" y="146"/>
                  <a:pt x="5" y="146"/>
                  <a:pt x="8" y="146"/>
                </a:cubicBezTo>
                <a:cubicBezTo>
                  <a:pt x="8" y="145"/>
                  <a:pt x="8" y="143"/>
                  <a:pt x="8" y="142"/>
                </a:cubicBezTo>
                <a:cubicBezTo>
                  <a:pt x="14" y="142"/>
                  <a:pt x="20" y="142"/>
                  <a:pt x="25" y="142"/>
                </a:cubicBezTo>
                <a:cubicBezTo>
                  <a:pt x="26" y="143"/>
                  <a:pt x="26" y="144"/>
                  <a:pt x="26" y="146"/>
                </a:cubicBezTo>
                <a:cubicBezTo>
                  <a:pt x="30" y="146"/>
                  <a:pt x="34" y="146"/>
                  <a:pt x="39" y="146"/>
                </a:cubicBezTo>
                <a:cubicBezTo>
                  <a:pt x="39" y="151"/>
                  <a:pt x="39" y="156"/>
                  <a:pt x="39" y="161"/>
                </a:cubicBezTo>
                <a:close/>
                <a:moveTo>
                  <a:pt x="160" y="188"/>
                </a:moveTo>
                <a:cubicBezTo>
                  <a:pt x="160" y="152"/>
                  <a:pt x="160" y="117"/>
                  <a:pt x="160" y="81"/>
                </a:cubicBezTo>
                <a:cubicBezTo>
                  <a:pt x="159" y="81"/>
                  <a:pt x="157" y="81"/>
                  <a:pt x="156" y="81"/>
                </a:cubicBezTo>
                <a:cubicBezTo>
                  <a:pt x="156" y="117"/>
                  <a:pt x="156" y="152"/>
                  <a:pt x="156" y="188"/>
                </a:cubicBezTo>
                <a:cubicBezTo>
                  <a:pt x="158" y="188"/>
                  <a:pt x="159" y="188"/>
                  <a:pt x="160" y="188"/>
                </a:cubicBezTo>
                <a:close/>
                <a:moveTo>
                  <a:pt x="167" y="188"/>
                </a:moveTo>
                <a:cubicBezTo>
                  <a:pt x="167" y="152"/>
                  <a:pt x="167" y="117"/>
                  <a:pt x="167" y="81"/>
                </a:cubicBezTo>
                <a:cubicBezTo>
                  <a:pt x="166" y="81"/>
                  <a:pt x="164" y="81"/>
                  <a:pt x="163" y="81"/>
                </a:cubicBezTo>
                <a:cubicBezTo>
                  <a:pt x="163" y="117"/>
                  <a:pt x="163" y="152"/>
                  <a:pt x="163" y="188"/>
                </a:cubicBezTo>
                <a:cubicBezTo>
                  <a:pt x="165" y="188"/>
                  <a:pt x="166" y="188"/>
                  <a:pt x="167" y="188"/>
                </a:cubicBezTo>
                <a:close/>
                <a:moveTo>
                  <a:pt x="170" y="81"/>
                </a:moveTo>
                <a:cubicBezTo>
                  <a:pt x="170" y="117"/>
                  <a:pt x="170" y="152"/>
                  <a:pt x="170" y="188"/>
                </a:cubicBezTo>
                <a:cubicBezTo>
                  <a:pt x="172" y="188"/>
                  <a:pt x="173" y="188"/>
                  <a:pt x="174" y="188"/>
                </a:cubicBezTo>
                <a:cubicBezTo>
                  <a:pt x="174" y="152"/>
                  <a:pt x="174" y="117"/>
                  <a:pt x="174" y="81"/>
                </a:cubicBezTo>
                <a:cubicBezTo>
                  <a:pt x="173" y="81"/>
                  <a:pt x="171" y="81"/>
                  <a:pt x="170" y="81"/>
                </a:cubicBezTo>
                <a:close/>
                <a:moveTo>
                  <a:pt x="153" y="188"/>
                </a:moveTo>
                <a:cubicBezTo>
                  <a:pt x="153" y="152"/>
                  <a:pt x="153" y="117"/>
                  <a:pt x="153" y="81"/>
                </a:cubicBezTo>
                <a:cubicBezTo>
                  <a:pt x="152" y="81"/>
                  <a:pt x="151" y="81"/>
                  <a:pt x="149" y="81"/>
                </a:cubicBezTo>
                <a:cubicBezTo>
                  <a:pt x="149" y="117"/>
                  <a:pt x="149" y="152"/>
                  <a:pt x="149" y="188"/>
                </a:cubicBezTo>
                <a:cubicBezTo>
                  <a:pt x="151" y="188"/>
                  <a:pt x="152" y="188"/>
                  <a:pt x="153" y="188"/>
                </a:cubicBezTo>
                <a:close/>
                <a:moveTo>
                  <a:pt x="195" y="45"/>
                </a:moveTo>
                <a:cubicBezTo>
                  <a:pt x="195" y="55"/>
                  <a:pt x="195" y="65"/>
                  <a:pt x="195" y="74"/>
                </a:cubicBezTo>
                <a:cubicBezTo>
                  <a:pt x="196" y="74"/>
                  <a:pt x="197" y="74"/>
                  <a:pt x="198" y="74"/>
                </a:cubicBezTo>
                <a:cubicBezTo>
                  <a:pt x="198" y="64"/>
                  <a:pt x="198" y="55"/>
                  <a:pt x="198" y="45"/>
                </a:cubicBezTo>
                <a:cubicBezTo>
                  <a:pt x="197" y="45"/>
                  <a:pt x="196" y="45"/>
                  <a:pt x="195" y="45"/>
                </a:cubicBezTo>
                <a:close/>
                <a:moveTo>
                  <a:pt x="203" y="45"/>
                </a:moveTo>
                <a:cubicBezTo>
                  <a:pt x="202" y="45"/>
                  <a:pt x="201" y="45"/>
                  <a:pt x="200" y="45"/>
                </a:cubicBezTo>
                <a:cubicBezTo>
                  <a:pt x="200" y="55"/>
                  <a:pt x="200" y="65"/>
                  <a:pt x="200" y="74"/>
                </a:cubicBezTo>
                <a:cubicBezTo>
                  <a:pt x="202" y="74"/>
                  <a:pt x="202" y="74"/>
                  <a:pt x="203" y="74"/>
                </a:cubicBezTo>
                <a:cubicBezTo>
                  <a:pt x="203" y="65"/>
                  <a:pt x="203" y="55"/>
                  <a:pt x="203" y="45"/>
                </a:cubicBezTo>
                <a:close/>
                <a:moveTo>
                  <a:pt x="209" y="75"/>
                </a:moveTo>
                <a:cubicBezTo>
                  <a:pt x="209" y="64"/>
                  <a:pt x="209" y="55"/>
                  <a:pt x="209" y="45"/>
                </a:cubicBezTo>
                <a:cubicBezTo>
                  <a:pt x="207" y="44"/>
                  <a:pt x="206" y="45"/>
                  <a:pt x="206" y="47"/>
                </a:cubicBezTo>
                <a:cubicBezTo>
                  <a:pt x="206" y="56"/>
                  <a:pt x="206" y="65"/>
                  <a:pt x="206" y="73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207" y="75"/>
                  <a:pt x="208" y="75"/>
                  <a:pt x="209" y="75"/>
                </a:cubicBezTo>
                <a:close/>
                <a:moveTo>
                  <a:pt x="214" y="74"/>
                </a:moveTo>
                <a:cubicBezTo>
                  <a:pt x="214" y="64"/>
                  <a:pt x="214" y="55"/>
                  <a:pt x="214" y="45"/>
                </a:cubicBezTo>
                <a:cubicBezTo>
                  <a:pt x="213" y="45"/>
                  <a:pt x="212" y="45"/>
                  <a:pt x="212" y="45"/>
                </a:cubicBezTo>
                <a:cubicBezTo>
                  <a:pt x="212" y="55"/>
                  <a:pt x="212" y="65"/>
                  <a:pt x="212" y="74"/>
                </a:cubicBezTo>
                <a:cubicBezTo>
                  <a:pt x="213" y="74"/>
                  <a:pt x="214" y="74"/>
                  <a:pt x="214" y="74"/>
                </a:cubicBezTo>
                <a:close/>
                <a:moveTo>
                  <a:pt x="105" y="118"/>
                </a:moveTo>
                <a:cubicBezTo>
                  <a:pt x="105" y="121"/>
                  <a:pt x="105" y="124"/>
                  <a:pt x="105" y="126"/>
                </a:cubicBezTo>
                <a:cubicBezTo>
                  <a:pt x="105" y="128"/>
                  <a:pt x="106" y="129"/>
                  <a:pt x="107" y="129"/>
                </a:cubicBezTo>
                <a:cubicBezTo>
                  <a:pt x="109" y="128"/>
                  <a:pt x="111" y="130"/>
                  <a:pt x="112" y="127"/>
                </a:cubicBezTo>
                <a:cubicBezTo>
                  <a:pt x="112" y="124"/>
                  <a:pt x="112" y="121"/>
                  <a:pt x="112" y="118"/>
                </a:cubicBezTo>
                <a:cubicBezTo>
                  <a:pt x="109" y="118"/>
                  <a:pt x="107" y="118"/>
                  <a:pt x="105" y="118"/>
                </a:cubicBezTo>
                <a:close/>
                <a:moveTo>
                  <a:pt x="100" y="118"/>
                </a:moveTo>
                <a:cubicBezTo>
                  <a:pt x="98" y="118"/>
                  <a:pt x="97" y="118"/>
                  <a:pt x="96" y="118"/>
                </a:cubicBezTo>
                <a:cubicBezTo>
                  <a:pt x="95" y="118"/>
                  <a:pt x="94" y="119"/>
                  <a:pt x="94" y="120"/>
                </a:cubicBezTo>
                <a:cubicBezTo>
                  <a:pt x="94" y="122"/>
                  <a:pt x="93" y="124"/>
                  <a:pt x="94" y="127"/>
                </a:cubicBezTo>
                <a:cubicBezTo>
                  <a:pt x="94" y="130"/>
                  <a:pt x="97" y="128"/>
                  <a:pt x="99" y="128"/>
                </a:cubicBezTo>
                <a:cubicBezTo>
                  <a:pt x="99" y="129"/>
                  <a:pt x="100" y="127"/>
                  <a:pt x="101" y="126"/>
                </a:cubicBezTo>
                <a:cubicBezTo>
                  <a:pt x="101" y="124"/>
                  <a:pt x="100" y="121"/>
                  <a:pt x="100" y="118"/>
                </a:cubicBezTo>
                <a:close/>
                <a:moveTo>
                  <a:pt x="105" y="102"/>
                </a:moveTo>
                <a:cubicBezTo>
                  <a:pt x="105" y="105"/>
                  <a:pt x="105" y="108"/>
                  <a:pt x="105" y="110"/>
                </a:cubicBezTo>
                <a:cubicBezTo>
                  <a:pt x="105" y="113"/>
                  <a:pt x="108" y="112"/>
                  <a:pt x="109" y="113"/>
                </a:cubicBezTo>
                <a:cubicBezTo>
                  <a:pt x="111" y="113"/>
                  <a:pt x="112" y="112"/>
                  <a:pt x="112" y="110"/>
                </a:cubicBezTo>
                <a:cubicBezTo>
                  <a:pt x="112" y="108"/>
                  <a:pt x="112" y="105"/>
                  <a:pt x="111" y="102"/>
                </a:cubicBezTo>
                <a:cubicBezTo>
                  <a:pt x="109" y="102"/>
                  <a:pt x="108" y="102"/>
                  <a:pt x="105" y="102"/>
                </a:cubicBezTo>
                <a:close/>
                <a:moveTo>
                  <a:pt x="123" y="128"/>
                </a:moveTo>
                <a:cubicBezTo>
                  <a:pt x="123" y="125"/>
                  <a:pt x="123" y="121"/>
                  <a:pt x="123" y="118"/>
                </a:cubicBezTo>
                <a:cubicBezTo>
                  <a:pt x="121" y="118"/>
                  <a:pt x="119" y="118"/>
                  <a:pt x="117" y="118"/>
                </a:cubicBezTo>
                <a:cubicBezTo>
                  <a:pt x="117" y="121"/>
                  <a:pt x="117" y="125"/>
                  <a:pt x="117" y="128"/>
                </a:cubicBezTo>
                <a:cubicBezTo>
                  <a:pt x="119" y="128"/>
                  <a:pt x="121" y="128"/>
                  <a:pt x="123" y="128"/>
                </a:cubicBezTo>
                <a:close/>
                <a:moveTo>
                  <a:pt x="128" y="128"/>
                </a:moveTo>
                <a:cubicBezTo>
                  <a:pt x="135" y="129"/>
                  <a:pt x="135" y="129"/>
                  <a:pt x="134" y="123"/>
                </a:cubicBezTo>
                <a:cubicBezTo>
                  <a:pt x="134" y="122"/>
                  <a:pt x="134" y="121"/>
                  <a:pt x="134" y="120"/>
                </a:cubicBezTo>
                <a:cubicBezTo>
                  <a:pt x="134" y="117"/>
                  <a:pt x="132" y="118"/>
                  <a:pt x="131" y="118"/>
                </a:cubicBezTo>
                <a:cubicBezTo>
                  <a:pt x="129" y="118"/>
                  <a:pt x="128" y="117"/>
                  <a:pt x="128" y="120"/>
                </a:cubicBezTo>
                <a:cubicBezTo>
                  <a:pt x="128" y="122"/>
                  <a:pt x="128" y="125"/>
                  <a:pt x="128" y="128"/>
                </a:cubicBezTo>
                <a:close/>
                <a:moveTo>
                  <a:pt x="128" y="96"/>
                </a:moveTo>
                <a:cubicBezTo>
                  <a:pt x="134" y="97"/>
                  <a:pt x="134" y="97"/>
                  <a:pt x="134" y="91"/>
                </a:cubicBezTo>
                <a:cubicBezTo>
                  <a:pt x="134" y="89"/>
                  <a:pt x="134" y="88"/>
                  <a:pt x="134" y="86"/>
                </a:cubicBezTo>
                <a:cubicBezTo>
                  <a:pt x="132" y="86"/>
                  <a:pt x="130" y="86"/>
                  <a:pt x="128" y="86"/>
                </a:cubicBezTo>
                <a:cubicBezTo>
                  <a:pt x="128" y="89"/>
                  <a:pt x="128" y="93"/>
                  <a:pt x="128" y="96"/>
                </a:cubicBezTo>
                <a:close/>
                <a:moveTo>
                  <a:pt x="105" y="150"/>
                </a:moveTo>
                <a:cubicBezTo>
                  <a:pt x="105" y="154"/>
                  <a:pt x="105" y="157"/>
                  <a:pt x="105" y="160"/>
                </a:cubicBezTo>
                <a:cubicBezTo>
                  <a:pt x="107" y="160"/>
                  <a:pt x="109" y="160"/>
                  <a:pt x="111" y="160"/>
                </a:cubicBezTo>
                <a:cubicBezTo>
                  <a:pt x="111" y="157"/>
                  <a:pt x="111" y="154"/>
                  <a:pt x="111" y="150"/>
                </a:cubicBezTo>
                <a:cubicBezTo>
                  <a:pt x="109" y="150"/>
                  <a:pt x="107" y="150"/>
                  <a:pt x="105" y="150"/>
                </a:cubicBezTo>
                <a:close/>
                <a:moveTo>
                  <a:pt x="117" y="160"/>
                </a:moveTo>
                <a:cubicBezTo>
                  <a:pt x="119" y="160"/>
                  <a:pt x="121" y="160"/>
                  <a:pt x="123" y="160"/>
                </a:cubicBezTo>
                <a:cubicBezTo>
                  <a:pt x="123" y="157"/>
                  <a:pt x="123" y="154"/>
                  <a:pt x="123" y="150"/>
                </a:cubicBezTo>
                <a:cubicBezTo>
                  <a:pt x="121" y="150"/>
                  <a:pt x="119" y="150"/>
                  <a:pt x="117" y="150"/>
                </a:cubicBezTo>
                <a:cubicBezTo>
                  <a:pt x="117" y="154"/>
                  <a:pt x="117" y="157"/>
                  <a:pt x="117" y="160"/>
                </a:cubicBezTo>
                <a:close/>
                <a:moveTo>
                  <a:pt x="128" y="160"/>
                </a:moveTo>
                <a:cubicBezTo>
                  <a:pt x="130" y="160"/>
                  <a:pt x="132" y="160"/>
                  <a:pt x="134" y="160"/>
                </a:cubicBezTo>
                <a:cubicBezTo>
                  <a:pt x="134" y="157"/>
                  <a:pt x="134" y="154"/>
                  <a:pt x="134" y="150"/>
                </a:cubicBezTo>
                <a:cubicBezTo>
                  <a:pt x="132" y="150"/>
                  <a:pt x="130" y="150"/>
                  <a:pt x="128" y="150"/>
                </a:cubicBezTo>
                <a:cubicBezTo>
                  <a:pt x="128" y="154"/>
                  <a:pt x="128" y="157"/>
                  <a:pt x="128" y="160"/>
                </a:cubicBezTo>
                <a:close/>
                <a:moveTo>
                  <a:pt x="123" y="80"/>
                </a:moveTo>
                <a:cubicBezTo>
                  <a:pt x="123" y="76"/>
                  <a:pt x="123" y="73"/>
                  <a:pt x="123" y="70"/>
                </a:cubicBezTo>
                <a:cubicBezTo>
                  <a:pt x="121" y="70"/>
                  <a:pt x="119" y="70"/>
                  <a:pt x="117" y="70"/>
                </a:cubicBezTo>
                <a:cubicBezTo>
                  <a:pt x="117" y="73"/>
                  <a:pt x="117" y="76"/>
                  <a:pt x="117" y="80"/>
                </a:cubicBezTo>
                <a:cubicBezTo>
                  <a:pt x="119" y="80"/>
                  <a:pt x="121" y="80"/>
                  <a:pt x="123" y="80"/>
                </a:cubicBezTo>
                <a:close/>
                <a:moveTo>
                  <a:pt x="134" y="80"/>
                </a:moveTo>
                <a:cubicBezTo>
                  <a:pt x="134" y="76"/>
                  <a:pt x="134" y="73"/>
                  <a:pt x="134" y="70"/>
                </a:cubicBezTo>
                <a:cubicBezTo>
                  <a:pt x="132" y="70"/>
                  <a:pt x="130" y="70"/>
                  <a:pt x="128" y="70"/>
                </a:cubicBezTo>
                <a:cubicBezTo>
                  <a:pt x="128" y="73"/>
                  <a:pt x="128" y="76"/>
                  <a:pt x="128" y="80"/>
                </a:cubicBezTo>
                <a:cubicBezTo>
                  <a:pt x="130" y="80"/>
                  <a:pt x="132" y="80"/>
                  <a:pt x="134" y="80"/>
                </a:cubicBezTo>
                <a:close/>
                <a:moveTo>
                  <a:pt x="123" y="86"/>
                </a:moveTo>
                <a:cubicBezTo>
                  <a:pt x="121" y="86"/>
                  <a:pt x="119" y="86"/>
                  <a:pt x="117" y="86"/>
                </a:cubicBezTo>
                <a:cubicBezTo>
                  <a:pt x="117" y="89"/>
                  <a:pt x="117" y="93"/>
                  <a:pt x="117" y="96"/>
                </a:cubicBezTo>
                <a:cubicBezTo>
                  <a:pt x="119" y="96"/>
                  <a:pt x="121" y="96"/>
                  <a:pt x="123" y="96"/>
                </a:cubicBezTo>
                <a:cubicBezTo>
                  <a:pt x="123" y="93"/>
                  <a:pt x="123" y="89"/>
                  <a:pt x="123" y="86"/>
                </a:cubicBezTo>
                <a:close/>
                <a:moveTo>
                  <a:pt x="94" y="150"/>
                </a:moveTo>
                <a:cubicBezTo>
                  <a:pt x="94" y="151"/>
                  <a:pt x="94" y="151"/>
                  <a:pt x="94" y="151"/>
                </a:cubicBezTo>
                <a:cubicBezTo>
                  <a:pt x="94" y="153"/>
                  <a:pt x="94" y="155"/>
                  <a:pt x="94" y="157"/>
                </a:cubicBezTo>
                <a:cubicBezTo>
                  <a:pt x="94" y="161"/>
                  <a:pt x="94" y="161"/>
                  <a:pt x="98" y="161"/>
                </a:cubicBezTo>
                <a:cubicBezTo>
                  <a:pt x="99" y="161"/>
                  <a:pt x="99" y="160"/>
                  <a:pt x="100" y="160"/>
                </a:cubicBezTo>
                <a:cubicBezTo>
                  <a:pt x="100" y="157"/>
                  <a:pt x="100" y="154"/>
                  <a:pt x="100" y="150"/>
                </a:cubicBezTo>
                <a:cubicBezTo>
                  <a:pt x="98" y="150"/>
                  <a:pt x="96" y="150"/>
                  <a:pt x="94" y="150"/>
                </a:cubicBezTo>
                <a:close/>
                <a:moveTo>
                  <a:pt x="128" y="102"/>
                </a:moveTo>
                <a:cubicBezTo>
                  <a:pt x="128" y="103"/>
                  <a:pt x="128" y="104"/>
                  <a:pt x="128" y="105"/>
                </a:cubicBezTo>
                <a:cubicBezTo>
                  <a:pt x="128" y="107"/>
                  <a:pt x="128" y="109"/>
                  <a:pt x="128" y="111"/>
                </a:cubicBezTo>
                <a:cubicBezTo>
                  <a:pt x="128" y="111"/>
                  <a:pt x="128" y="112"/>
                  <a:pt x="129" y="112"/>
                </a:cubicBezTo>
                <a:cubicBezTo>
                  <a:pt x="132" y="114"/>
                  <a:pt x="134" y="112"/>
                  <a:pt x="134" y="109"/>
                </a:cubicBezTo>
                <a:cubicBezTo>
                  <a:pt x="134" y="108"/>
                  <a:pt x="134" y="108"/>
                  <a:pt x="134" y="107"/>
                </a:cubicBezTo>
                <a:cubicBezTo>
                  <a:pt x="135" y="102"/>
                  <a:pt x="135" y="101"/>
                  <a:pt x="129" y="102"/>
                </a:cubicBezTo>
                <a:cubicBezTo>
                  <a:pt x="129" y="102"/>
                  <a:pt x="129" y="102"/>
                  <a:pt x="128" y="102"/>
                </a:cubicBezTo>
                <a:close/>
                <a:moveTo>
                  <a:pt x="134" y="144"/>
                </a:moveTo>
                <a:cubicBezTo>
                  <a:pt x="134" y="141"/>
                  <a:pt x="134" y="138"/>
                  <a:pt x="134" y="134"/>
                </a:cubicBezTo>
                <a:cubicBezTo>
                  <a:pt x="132" y="134"/>
                  <a:pt x="130" y="134"/>
                  <a:pt x="128" y="134"/>
                </a:cubicBezTo>
                <a:cubicBezTo>
                  <a:pt x="128" y="138"/>
                  <a:pt x="128" y="141"/>
                  <a:pt x="128" y="144"/>
                </a:cubicBezTo>
                <a:cubicBezTo>
                  <a:pt x="130" y="144"/>
                  <a:pt x="132" y="144"/>
                  <a:pt x="134" y="144"/>
                </a:cubicBezTo>
                <a:close/>
                <a:moveTo>
                  <a:pt x="123" y="112"/>
                </a:moveTo>
                <a:cubicBezTo>
                  <a:pt x="123" y="109"/>
                  <a:pt x="123" y="106"/>
                  <a:pt x="123" y="104"/>
                </a:cubicBezTo>
                <a:cubicBezTo>
                  <a:pt x="123" y="101"/>
                  <a:pt x="121" y="102"/>
                  <a:pt x="120" y="102"/>
                </a:cubicBezTo>
                <a:cubicBezTo>
                  <a:pt x="119" y="102"/>
                  <a:pt x="117" y="101"/>
                  <a:pt x="117" y="104"/>
                </a:cubicBezTo>
                <a:cubicBezTo>
                  <a:pt x="117" y="106"/>
                  <a:pt x="117" y="109"/>
                  <a:pt x="117" y="112"/>
                </a:cubicBezTo>
                <a:cubicBezTo>
                  <a:pt x="119" y="112"/>
                  <a:pt x="121" y="112"/>
                  <a:pt x="123" y="112"/>
                </a:cubicBezTo>
                <a:close/>
                <a:moveTo>
                  <a:pt x="123" y="64"/>
                </a:moveTo>
                <a:cubicBezTo>
                  <a:pt x="123" y="60"/>
                  <a:pt x="123" y="57"/>
                  <a:pt x="123" y="54"/>
                </a:cubicBezTo>
                <a:cubicBezTo>
                  <a:pt x="121" y="54"/>
                  <a:pt x="119" y="54"/>
                  <a:pt x="117" y="54"/>
                </a:cubicBezTo>
                <a:cubicBezTo>
                  <a:pt x="117" y="57"/>
                  <a:pt x="117" y="61"/>
                  <a:pt x="117" y="64"/>
                </a:cubicBezTo>
                <a:cubicBezTo>
                  <a:pt x="119" y="64"/>
                  <a:pt x="121" y="64"/>
                  <a:pt x="123" y="64"/>
                </a:cubicBezTo>
                <a:close/>
                <a:moveTo>
                  <a:pt x="128" y="64"/>
                </a:moveTo>
                <a:cubicBezTo>
                  <a:pt x="130" y="64"/>
                  <a:pt x="132" y="64"/>
                  <a:pt x="134" y="64"/>
                </a:cubicBezTo>
                <a:cubicBezTo>
                  <a:pt x="134" y="60"/>
                  <a:pt x="134" y="57"/>
                  <a:pt x="134" y="54"/>
                </a:cubicBezTo>
                <a:cubicBezTo>
                  <a:pt x="132" y="54"/>
                  <a:pt x="130" y="54"/>
                  <a:pt x="128" y="54"/>
                </a:cubicBezTo>
                <a:cubicBezTo>
                  <a:pt x="128" y="57"/>
                  <a:pt x="128" y="60"/>
                  <a:pt x="128" y="64"/>
                </a:cubicBezTo>
                <a:close/>
                <a:moveTo>
                  <a:pt x="128" y="166"/>
                </a:moveTo>
                <a:cubicBezTo>
                  <a:pt x="128" y="170"/>
                  <a:pt x="128" y="173"/>
                  <a:pt x="128" y="176"/>
                </a:cubicBezTo>
                <a:cubicBezTo>
                  <a:pt x="130" y="176"/>
                  <a:pt x="132" y="176"/>
                  <a:pt x="134" y="176"/>
                </a:cubicBezTo>
                <a:cubicBezTo>
                  <a:pt x="134" y="173"/>
                  <a:pt x="134" y="170"/>
                  <a:pt x="134" y="166"/>
                </a:cubicBezTo>
                <a:cubicBezTo>
                  <a:pt x="132" y="166"/>
                  <a:pt x="130" y="166"/>
                  <a:pt x="128" y="166"/>
                </a:cubicBezTo>
                <a:close/>
                <a:moveTo>
                  <a:pt x="111" y="144"/>
                </a:moveTo>
                <a:cubicBezTo>
                  <a:pt x="111" y="141"/>
                  <a:pt x="111" y="138"/>
                  <a:pt x="111" y="134"/>
                </a:cubicBezTo>
                <a:cubicBezTo>
                  <a:pt x="109" y="134"/>
                  <a:pt x="107" y="134"/>
                  <a:pt x="105" y="134"/>
                </a:cubicBezTo>
                <a:cubicBezTo>
                  <a:pt x="105" y="138"/>
                  <a:pt x="105" y="141"/>
                  <a:pt x="105" y="144"/>
                </a:cubicBezTo>
                <a:cubicBezTo>
                  <a:pt x="108" y="144"/>
                  <a:pt x="109" y="144"/>
                  <a:pt x="111" y="144"/>
                </a:cubicBezTo>
                <a:close/>
                <a:moveTo>
                  <a:pt x="123" y="144"/>
                </a:moveTo>
                <a:cubicBezTo>
                  <a:pt x="123" y="141"/>
                  <a:pt x="123" y="138"/>
                  <a:pt x="123" y="134"/>
                </a:cubicBezTo>
                <a:cubicBezTo>
                  <a:pt x="121" y="134"/>
                  <a:pt x="119" y="134"/>
                  <a:pt x="117" y="134"/>
                </a:cubicBezTo>
                <a:cubicBezTo>
                  <a:pt x="117" y="138"/>
                  <a:pt x="117" y="141"/>
                  <a:pt x="117" y="144"/>
                </a:cubicBezTo>
                <a:cubicBezTo>
                  <a:pt x="119" y="144"/>
                  <a:pt x="121" y="144"/>
                  <a:pt x="123" y="144"/>
                </a:cubicBezTo>
                <a:close/>
                <a:moveTo>
                  <a:pt x="123" y="177"/>
                </a:moveTo>
                <a:cubicBezTo>
                  <a:pt x="123" y="173"/>
                  <a:pt x="123" y="170"/>
                  <a:pt x="123" y="167"/>
                </a:cubicBezTo>
                <a:cubicBezTo>
                  <a:pt x="121" y="167"/>
                  <a:pt x="119" y="167"/>
                  <a:pt x="117" y="167"/>
                </a:cubicBezTo>
                <a:cubicBezTo>
                  <a:pt x="117" y="170"/>
                  <a:pt x="117" y="173"/>
                  <a:pt x="117" y="177"/>
                </a:cubicBezTo>
                <a:cubicBezTo>
                  <a:pt x="119" y="177"/>
                  <a:pt x="121" y="177"/>
                  <a:pt x="123" y="177"/>
                </a:cubicBezTo>
                <a:close/>
                <a:moveTo>
                  <a:pt x="111" y="167"/>
                </a:moveTo>
                <a:cubicBezTo>
                  <a:pt x="109" y="167"/>
                  <a:pt x="107" y="167"/>
                  <a:pt x="105" y="167"/>
                </a:cubicBezTo>
                <a:cubicBezTo>
                  <a:pt x="105" y="170"/>
                  <a:pt x="105" y="173"/>
                  <a:pt x="105" y="176"/>
                </a:cubicBezTo>
                <a:cubicBezTo>
                  <a:pt x="108" y="176"/>
                  <a:pt x="109" y="176"/>
                  <a:pt x="111" y="176"/>
                </a:cubicBezTo>
                <a:cubicBezTo>
                  <a:pt x="111" y="173"/>
                  <a:pt x="111" y="170"/>
                  <a:pt x="111" y="167"/>
                </a:cubicBezTo>
                <a:close/>
                <a:moveTo>
                  <a:pt x="94" y="166"/>
                </a:moveTo>
                <a:cubicBezTo>
                  <a:pt x="94" y="170"/>
                  <a:pt x="94" y="173"/>
                  <a:pt x="94" y="177"/>
                </a:cubicBezTo>
                <a:cubicBezTo>
                  <a:pt x="96" y="177"/>
                  <a:pt x="98" y="177"/>
                  <a:pt x="100" y="177"/>
                </a:cubicBezTo>
                <a:cubicBezTo>
                  <a:pt x="100" y="173"/>
                  <a:pt x="100" y="170"/>
                  <a:pt x="100" y="166"/>
                </a:cubicBezTo>
                <a:cubicBezTo>
                  <a:pt x="98" y="166"/>
                  <a:pt x="96" y="166"/>
                  <a:pt x="94" y="166"/>
                </a:cubicBezTo>
                <a:close/>
                <a:moveTo>
                  <a:pt x="100" y="134"/>
                </a:moveTo>
                <a:cubicBezTo>
                  <a:pt x="98" y="134"/>
                  <a:pt x="96" y="134"/>
                  <a:pt x="94" y="134"/>
                </a:cubicBezTo>
                <a:cubicBezTo>
                  <a:pt x="94" y="138"/>
                  <a:pt x="94" y="141"/>
                  <a:pt x="94" y="144"/>
                </a:cubicBezTo>
                <a:cubicBezTo>
                  <a:pt x="96" y="144"/>
                  <a:pt x="98" y="144"/>
                  <a:pt x="100" y="144"/>
                </a:cubicBezTo>
                <a:cubicBezTo>
                  <a:pt x="100" y="141"/>
                  <a:pt x="100" y="138"/>
                  <a:pt x="100" y="134"/>
                </a:cubicBezTo>
                <a:close/>
                <a:moveTo>
                  <a:pt x="224" y="113"/>
                </a:moveTo>
                <a:cubicBezTo>
                  <a:pt x="224" y="109"/>
                  <a:pt x="224" y="109"/>
                  <a:pt x="221" y="109"/>
                </a:cubicBezTo>
                <a:cubicBezTo>
                  <a:pt x="217" y="109"/>
                  <a:pt x="217" y="109"/>
                  <a:pt x="217" y="113"/>
                </a:cubicBezTo>
                <a:cubicBezTo>
                  <a:pt x="217" y="118"/>
                  <a:pt x="217" y="118"/>
                  <a:pt x="221" y="118"/>
                </a:cubicBezTo>
                <a:cubicBezTo>
                  <a:pt x="225" y="118"/>
                  <a:pt x="223" y="115"/>
                  <a:pt x="224" y="113"/>
                </a:cubicBezTo>
                <a:close/>
                <a:moveTo>
                  <a:pt x="190" y="131"/>
                </a:moveTo>
                <a:cubicBezTo>
                  <a:pt x="192" y="130"/>
                  <a:pt x="195" y="131"/>
                  <a:pt x="195" y="130"/>
                </a:cubicBezTo>
                <a:cubicBezTo>
                  <a:pt x="196" y="128"/>
                  <a:pt x="196" y="125"/>
                  <a:pt x="195" y="123"/>
                </a:cubicBezTo>
                <a:cubicBezTo>
                  <a:pt x="195" y="122"/>
                  <a:pt x="192" y="122"/>
                  <a:pt x="190" y="122"/>
                </a:cubicBezTo>
                <a:cubicBezTo>
                  <a:pt x="190" y="125"/>
                  <a:pt x="190" y="127"/>
                  <a:pt x="190" y="131"/>
                </a:cubicBezTo>
                <a:close/>
                <a:moveTo>
                  <a:pt x="190" y="143"/>
                </a:moveTo>
                <a:cubicBezTo>
                  <a:pt x="196" y="144"/>
                  <a:pt x="197" y="143"/>
                  <a:pt x="195" y="136"/>
                </a:cubicBezTo>
                <a:cubicBezTo>
                  <a:pt x="194" y="136"/>
                  <a:pt x="192" y="136"/>
                  <a:pt x="190" y="136"/>
                </a:cubicBezTo>
                <a:cubicBezTo>
                  <a:pt x="190" y="138"/>
                  <a:pt x="190" y="141"/>
                  <a:pt x="190" y="143"/>
                </a:cubicBezTo>
                <a:close/>
                <a:moveTo>
                  <a:pt x="217" y="143"/>
                </a:moveTo>
                <a:cubicBezTo>
                  <a:pt x="219" y="144"/>
                  <a:pt x="221" y="144"/>
                  <a:pt x="223" y="144"/>
                </a:cubicBezTo>
                <a:cubicBezTo>
                  <a:pt x="223" y="141"/>
                  <a:pt x="223" y="138"/>
                  <a:pt x="223" y="136"/>
                </a:cubicBezTo>
                <a:cubicBezTo>
                  <a:pt x="221" y="136"/>
                  <a:pt x="219" y="136"/>
                  <a:pt x="217" y="136"/>
                </a:cubicBezTo>
                <a:cubicBezTo>
                  <a:pt x="217" y="138"/>
                  <a:pt x="217" y="141"/>
                  <a:pt x="217" y="143"/>
                </a:cubicBezTo>
                <a:close/>
                <a:moveTo>
                  <a:pt x="214" y="118"/>
                </a:moveTo>
                <a:cubicBezTo>
                  <a:pt x="214" y="115"/>
                  <a:pt x="214" y="114"/>
                  <a:pt x="214" y="112"/>
                </a:cubicBezTo>
                <a:cubicBezTo>
                  <a:pt x="214" y="110"/>
                  <a:pt x="214" y="109"/>
                  <a:pt x="211" y="109"/>
                </a:cubicBezTo>
                <a:cubicBezTo>
                  <a:pt x="209" y="109"/>
                  <a:pt x="208" y="110"/>
                  <a:pt x="208" y="112"/>
                </a:cubicBezTo>
                <a:cubicBezTo>
                  <a:pt x="208" y="113"/>
                  <a:pt x="208" y="114"/>
                  <a:pt x="208" y="116"/>
                </a:cubicBezTo>
                <a:cubicBezTo>
                  <a:pt x="209" y="116"/>
                  <a:pt x="209" y="117"/>
                  <a:pt x="210" y="117"/>
                </a:cubicBezTo>
                <a:cubicBezTo>
                  <a:pt x="211" y="118"/>
                  <a:pt x="213" y="118"/>
                  <a:pt x="214" y="118"/>
                </a:cubicBezTo>
                <a:close/>
                <a:moveTo>
                  <a:pt x="214" y="96"/>
                </a:moveTo>
                <a:cubicBezTo>
                  <a:pt x="212" y="96"/>
                  <a:pt x="210" y="96"/>
                  <a:pt x="208" y="96"/>
                </a:cubicBezTo>
                <a:cubicBezTo>
                  <a:pt x="208" y="98"/>
                  <a:pt x="208" y="99"/>
                  <a:pt x="208" y="101"/>
                </a:cubicBezTo>
                <a:cubicBezTo>
                  <a:pt x="208" y="103"/>
                  <a:pt x="209" y="104"/>
                  <a:pt x="212" y="105"/>
                </a:cubicBezTo>
                <a:cubicBezTo>
                  <a:pt x="215" y="105"/>
                  <a:pt x="214" y="103"/>
                  <a:pt x="214" y="101"/>
                </a:cubicBezTo>
                <a:cubicBezTo>
                  <a:pt x="214" y="99"/>
                  <a:pt x="214" y="98"/>
                  <a:pt x="214" y="96"/>
                </a:cubicBezTo>
                <a:close/>
                <a:moveTo>
                  <a:pt x="226" y="143"/>
                </a:moveTo>
                <a:cubicBezTo>
                  <a:pt x="229" y="143"/>
                  <a:pt x="230" y="143"/>
                  <a:pt x="232" y="143"/>
                </a:cubicBezTo>
                <a:cubicBezTo>
                  <a:pt x="232" y="141"/>
                  <a:pt x="232" y="138"/>
                  <a:pt x="232" y="136"/>
                </a:cubicBezTo>
                <a:cubicBezTo>
                  <a:pt x="230" y="136"/>
                  <a:pt x="229" y="136"/>
                  <a:pt x="227" y="136"/>
                </a:cubicBezTo>
                <a:cubicBezTo>
                  <a:pt x="227" y="138"/>
                  <a:pt x="227" y="141"/>
                  <a:pt x="226" y="143"/>
                </a:cubicBezTo>
                <a:close/>
                <a:moveTo>
                  <a:pt x="190" y="96"/>
                </a:moveTo>
                <a:cubicBezTo>
                  <a:pt x="190" y="98"/>
                  <a:pt x="190" y="100"/>
                  <a:pt x="190" y="101"/>
                </a:cubicBezTo>
                <a:cubicBezTo>
                  <a:pt x="189" y="104"/>
                  <a:pt x="190" y="104"/>
                  <a:pt x="192" y="105"/>
                </a:cubicBezTo>
                <a:cubicBezTo>
                  <a:pt x="196" y="105"/>
                  <a:pt x="196" y="104"/>
                  <a:pt x="196" y="101"/>
                </a:cubicBezTo>
                <a:cubicBezTo>
                  <a:pt x="196" y="99"/>
                  <a:pt x="196" y="98"/>
                  <a:pt x="196" y="96"/>
                </a:cubicBezTo>
                <a:cubicBezTo>
                  <a:pt x="194" y="96"/>
                  <a:pt x="192" y="96"/>
                  <a:pt x="190" y="96"/>
                </a:cubicBezTo>
                <a:close/>
                <a:moveTo>
                  <a:pt x="205" y="130"/>
                </a:moveTo>
                <a:cubicBezTo>
                  <a:pt x="205" y="129"/>
                  <a:pt x="205" y="127"/>
                  <a:pt x="205" y="126"/>
                </a:cubicBezTo>
                <a:cubicBezTo>
                  <a:pt x="205" y="123"/>
                  <a:pt x="205" y="122"/>
                  <a:pt x="202" y="122"/>
                </a:cubicBezTo>
                <a:cubicBezTo>
                  <a:pt x="199" y="122"/>
                  <a:pt x="199" y="123"/>
                  <a:pt x="199" y="125"/>
                </a:cubicBezTo>
                <a:cubicBezTo>
                  <a:pt x="199" y="126"/>
                  <a:pt x="199" y="127"/>
                  <a:pt x="199" y="128"/>
                </a:cubicBezTo>
                <a:cubicBezTo>
                  <a:pt x="199" y="130"/>
                  <a:pt x="200" y="131"/>
                  <a:pt x="201" y="130"/>
                </a:cubicBezTo>
                <a:cubicBezTo>
                  <a:pt x="202" y="130"/>
                  <a:pt x="203" y="130"/>
                  <a:pt x="205" y="130"/>
                </a:cubicBezTo>
                <a:close/>
                <a:moveTo>
                  <a:pt x="208" y="143"/>
                </a:moveTo>
                <a:cubicBezTo>
                  <a:pt x="210" y="144"/>
                  <a:pt x="211" y="144"/>
                  <a:pt x="212" y="144"/>
                </a:cubicBezTo>
                <a:cubicBezTo>
                  <a:pt x="213" y="144"/>
                  <a:pt x="214" y="143"/>
                  <a:pt x="214" y="142"/>
                </a:cubicBezTo>
                <a:cubicBezTo>
                  <a:pt x="214" y="140"/>
                  <a:pt x="214" y="138"/>
                  <a:pt x="214" y="136"/>
                </a:cubicBezTo>
                <a:cubicBezTo>
                  <a:pt x="212" y="136"/>
                  <a:pt x="210" y="136"/>
                  <a:pt x="208" y="136"/>
                </a:cubicBezTo>
                <a:cubicBezTo>
                  <a:pt x="208" y="138"/>
                  <a:pt x="208" y="141"/>
                  <a:pt x="208" y="143"/>
                </a:cubicBezTo>
                <a:close/>
                <a:moveTo>
                  <a:pt x="218" y="122"/>
                </a:moveTo>
                <a:cubicBezTo>
                  <a:pt x="218" y="125"/>
                  <a:pt x="218" y="128"/>
                  <a:pt x="218" y="130"/>
                </a:cubicBezTo>
                <a:cubicBezTo>
                  <a:pt x="220" y="130"/>
                  <a:pt x="221" y="130"/>
                  <a:pt x="223" y="130"/>
                </a:cubicBezTo>
                <a:cubicBezTo>
                  <a:pt x="223" y="127"/>
                  <a:pt x="223" y="125"/>
                  <a:pt x="223" y="122"/>
                </a:cubicBezTo>
                <a:cubicBezTo>
                  <a:pt x="221" y="122"/>
                  <a:pt x="220" y="122"/>
                  <a:pt x="218" y="122"/>
                </a:cubicBezTo>
                <a:close/>
                <a:moveTo>
                  <a:pt x="209" y="83"/>
                </a:moveTo>
                <a:cubicBezTo>
                  <a:pt x="207" y="91"/>
                  <a:pt x="208" y="92"/>
                  <a:pt x="214" y="91"/>
                </a:cubicBezTo>
                <a:cubicBezTo>
                  <a:pt x="214" y="88"/>
                  <a:pt x="214" y="86"/>
                  <a:pt x="214" y="83"/>
                </a:cubicBezTo>
                <a:cubicBezTo>
                  <a:pt x="212" y="83"/>
                  <a:pt x="210" y="83"/>
                  <a:pt x="209" y="83"/>
                </a:cubicBezTo>
                <a:close/>
                <a:moveTo>
                  <a:pt x="218" y="83"/>
                </a:moveTo>
                <a:cubicBezTo>
                  <a:pt x="216" y="91"/>
                  <a:pt x="217" y="92"/>
                  <a:pt x="223" y="91"/>
                </a:cubicBezTo>
                <a:cubicBezTo>
                  <a:pt x="223" y="88"/>
                  <a:pt x="223" y="86"/>
                  <a:pt x="223" y="83"/>
                </a:cubicBezTo>
                <a:cubicBezTo>
                  <a:pt x="221" y="83"/>
                  <a:pt x="220" y="83"/>
                  <a:pt x="218" y="83"/>
                </a:cubicBezTo>
                <a:close/>
                <a:moveTo>
                  <a:pt x="214" y="130"/>
                </a:moveTo>
                <a:cubicBezTo>
                  <a:pt x="214" y="127"/>
                  <a:pt x="214" y="125"/>
                  <a:pt x="214" y="122"/>
                </a:cubicBezTo>
                <a:cubicBezTo>
                  <a:pt x="213" y="122"/>
                  <a:pt x="211" y="122"/>
                  <a:pt x="210" y="122"/>
                </a:cubicBezTo>
                <a:cubicBezTo>
                  <a:pt x="210" y="122"/>
                  <a:pt x="208" y="123"/>
                  <a:pt x="208" y="124"/>
                </a:cubicBezTo>
                <a:cubicBezTo>
                  <a:pt x="208" y="126"/>
                  <a:pt x="208" y="128"/>
                  <a:pt x="208" y="130"/>
                </a:cubicBezTo>
                <a:cubicBezTo>
                  <a:pt x="210" y="130"/>
                  <a:pt x="212" y="130"/>
                  <a:pt x="214" y="130"/>
                </a:cubicBezTo>
                <a:close/>
                <a:moveTo>
                  <a:pt x="214" y="183"/>
                </a:moveTo>
                <a:cubicBezTo>
                  <a:pt x="214" y="180"/>
                  <a:pt x="214" y="177"/>
                  <a:pt x="214" y="175"/>
                </a:cubicBezTo>
                <a:cubicBezTo>
                  <a:pt x="212" y="175"/>
                  <a:pt x="210" y="175"/>
                  <a:pt x="209" y="175"/>
                </a:cubicBezTo>
                <a:cubicBezTo>
                  <a:pt x="209" y="178"/>
                  <a:pt x="209" y="180"/>
                  <a:pt x="209" y="183"/>
                </a:cubicBezTo>
                <a:cubicBezTo>
                  <a:pt x="210" y="183"/>
                  <a:pt x="212" y="183"/>
                  <a:pt x="214" y="183"/>
                </a:cubicBezTo>
                <a:close/>
                <a:moveTo>
                  <a:pt x="227" y="170"/>
                </a:moveTo>
                <a:cubicBezTo>
                  <a:pt x="229" y="170"/>
                  <a:pt x="231" y="170"/>
                  <a:pt x="232" y="170"/>
                </a:cubicBezTo>
                <a:cubicBezTo>
                  <a:pt x="232" y="167"/>
                  <a:pt x="232" y="164"/>
                  <a:pt x="232" y="162"/>
                </a:cubicBezTo>
                <a:cubicBezTo>
                  <a:pt x="230" y="162"/>
                  <a:pt x="229" y="162"/>
                  <a:pt x="227" y="162"/>
                </a:cubicBezTo>
                <a:cubicBezTo>
                  <a:pt x="227" y="164"/>
                  <a:pt x="227" y="167"/>
                  <a:pt x="227" y="170"/>
                </a:cubicBezTo>
                <a:close/>
                <a:moveTo>
                  <a:pt x="218" y="162"/>
                </a:moveTo>
                <a:cubicBezTo>
                  <a:pt x="218" y="164"/>
                  <a:pt x="218" y="167"/>
                  <a:pt x="218" y="170"/>
                </a:cubicBezTo>
                <a:cubicBezTo>
                  <a:pt x="219" y="170"/>
                  <a:pt x="221" y="170"/>
                  <a:pt x="223" y="170"/>
                </a:cubicBezTo>
                <a:cubicBezTo>
                  <a:pt x="223" y="167"/>
                  <a:pt x="223" y="164"/>
                  <a:pt x="223" y="162"/>
                </a:cubicBezTo>
                <a:cubicBezTo>
                  <a:pt x="221" y="162"/>
                  <a:pt x="220" y="162"/>
                  <a:pt x="218" y="162"/>
                </a:cubicBezTo>
                <a:close/>
                <a:moveTo>
                  <a:pt x="196" y="83"/>
                </a:moveTo>
                <a:cubicBezTo>
                  <a:pt x="194" y="83"/>
                  <a:pt x="192" y="83"/>
                  <a:pt x="190" y="83"/>
                </a:cubicBezTo>
                <a:cubicBezTo>
                  <a:pt x="190" y="86"/>
                  <a:pt x="190" y="88"/>
                  <a:pt x="190" y="91"/>
                </a:cubicBezTo>
                <a:cubicBezTo>
                  <a:pt x="192" y="91"/>
                  <a:pt x="194" y="91"/>
                  <a:pt x="196" y="91"/>
                </a:cubicBezTo>
                <a:cubicBezTo>
                  <a:pt x="196" y="88"/>
                  <a:pt x="196" y="86"/>
                  <a:pt x="196" y="83"/>
                </a:cubicBezTo>
                <a:close/>
                <a:moveTo>
                  <a:pt x="199" y="117"/>
                </a:moveTo>
                <a:cubicBezTo>
                  <a:pt x="201" y="117"/>
                  <a:pt x="203" y="117"/>
                  <a:pt x="205" y="117"/>
                </a:cubicBezTo>
                <a:cubicBezTo>
                  <a:pt x="205" y="114"/>
                  <a:pt x="205" y="112"/>
                  <a:pt x="205" y="109"/>
                </a:cubicBezTo>
                <a:cubicBezTo>
                  <a:pt x="203" y="109"/>
                  <a:pt x="201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lose/>
                <a:moveTo>
                  <a:pt x="209" y="162"/>
                </a:moveTo>
                <a:cubicBezTo>
                  <a:pt x="209" y="165"/>
                  <a:pt x="209" y="167"/>
                  <a:pt x="209" y="170"/>
                </a:cubicBezTo>
                <a:cubicBezTo>
                  <a:pt x="211" y="170"/>
                  <a:pt x="212" y="170"/>
                  <a:pt x="214" y="170"/>
                </a:cubicBezTo>
                <a:cubicBezTo>
                  <a:pt x="214" y="167"/>
                  <a:pt x="214" y="164"/>
                  <a:pt x="214" y="162"/>
                </a:cubicBezTo>
                <a:cubicBezTo>
                  <a:pt x="212" y="162"/>
                  <a:pt x="210" y="162"/>
                  <a:pt x="209" y="162"/>
                </a:cubicBezTo>
                <a:close/>
                <a:moveTo>
                  <a:pt x="195" y="170"/>
                </a:moveTo>
                <a:cubicBezTo>
                  <a:pt x="195" y="167"/>
                  <a:pt x="195" y="164"/>
                  <a:pt x="195" y="162"/>
                </a:cubicBezTo>
                <a:cubicBezTo>
                  <a:pt x="194" y="162"/>
                  <a:pt x="192" y="162"/>
                  <a:pt x="190" y="162"/>
                </a:cubicBezTo>
                <a:cubicBezTo>
                  <a:pt x="190" y="165"/>
                  <a:pt x="190" y="167"/>
                  <a:pt x="190" y="170"/>
                </a:cubicBezTo>
                <a:cubicBezTo>
                  <a:pt x="192" y="170"/>
                  <a:pt x="194" y="170"/>
                  <a:pt x="195" y="170"/>
                </a:cubicBezTo>
                <a:close/>
                <a:moveTo>
                  <a:pt x="205" y="143"/>
                </a:moveTo>
                <a:cubicBezTo>
                  <a:pt x="205" y="141"/>
                  <a:pt x="205" y="138"/>
                  <a:pt x="205" y="136"/>
                </a:cubicBezTo>
                <a:cubicBezTo>
                  <a:pt x="203" y="136"/>
                  <a:pt x="201" y="136"/>
                  <a:pt x="199" y="136"/>
                </a:cubicBezTo>
                <a:cubicBezTo>
                  <a:pt x="199" y="138"/>
                  <a:pt x="199" y="141"/>
                  <a:pt x="199" y="143"/>
                </a:cubicBezTo>
                <a:cubicBezTo>
                  <a:pt x="201" y="143"/>
                  <a:pt x="203" y="143"/>
                  <a:pt x="205" y="143"/>
                </a:cubicBezTo>
                <a:close/>
                <a:moveTo>
                  <a:pt x="199" y="162"/>
                </a:moveTo>
                <a:cubicBezTo>
                  <a:pt x="199" y="164"/>
                  <a:pt x="199" y="167"/>
                  <a:pt x="199" y="170"/>
                </a:cubicBezTo>
                <a:cubicBezTo>
                  <a:pt x="201" y="170"/>
                  <a:pt x="203" y="170"/>
                  <a:pt x="205" y="170"/>
                </a:cubicBezTo>
                <a:cubicBezTo>
                  <a:pt x="205" y="167"/>
                  <a:pt x="205" y="164"/>
                  <a:pt x="205" y="162"/>
                </a:cubicBezTo>
                <a:cubicBezTo>
                  <a:pt x="203" y="162"/>
                  <a:pt x="201" y="162"/>
                  <a:pt x="199" y="162"/>
                </a:cubicBezTo>
                <a:close/>
                <a:moveTo>
                  <a:pt x="199" y="96"/>
                </a:moveTo>
                <a:cubicBezTo>
                  <a:pt x="199" y="98"/>
                  <a:pt x="199" y="101"/>
                  <a:pt x="199" y="103"/>
                </a:cubicBezTo>
                <a:cubicBezTo>
                  <a:pt x="199" y="103"/>
                  <a:pt x="200" y="104"/>
                  <a:pt x="201" y="104"/>
                </a:cubicBezTo>
                <a:cubicBezTo>
                  <a:pt x="202" y="104"/>
                  <a:pt x="205" y="105"/>
                  <a:pt x="205" y="103"/>
                </a:cubicBezTo>
                <a:cubicBezTo>
                  <a:pt x="205" y="101"/>
                  <a:pt x="205" y="98"/>
                  <a:pt x="205" y="96"/>
                </a:cubicBezTo>
                <a:cubicBezTo>
                  <a:pt x="203" y="96"/>
                  <a:pt x="201" y="96"/>
                  <a:pt x="199" y="96"/>
                </a:cubicBezTo>
                <a:close/>
                <a:moveTo>
                  <a:pt x="205" y="83"/>
                </a:moveTo>
                <a:cubicBezTo>
                  <a:pt x="203" y="83"/>
                  <a:pt x="201" y="83"/>
                  <a:pt x="199" y="83"/>
                </a:cubicBezTo>
                <a:cubicBezTo>
                  <a:pt x="199" y="86"/>
                  <a:pt x="199" y="88"/>
                  <a:pt x="199" y="91"/>
                </a:cubicBezTo>
                <a:cubicBezTo>
                  <a:pt x="201" y="91"/>
                  <a:pt x="203" y="91"/>
                  <a:pt x="205" y="91"/>
                </a:cubicBezTo>
                <a:cubicBezTo>
                  <a:pt x="205" y="88"/>
                  <a:pt x="205" y="86"/>
                  <a:pt x="205" y="83"/>
                </a:cubicBezTo>
                <a:close/>
                <a:moveTo>
                  <a:pt x="195" y="183"/>
                </a:moveTo>
                <a:cubicBezTo>
                  <a:pt x="195" y="180"/>
                  <a:pt x="195" y="178"/>
                  <a:pt x="195" y="175"/>
                </a:cubicBezTo>
                <a:cubicBezTo>
                  <a:pt x="194" y="175"/>
                  <a:pt x="192" y="175"/>
                  <a:pt x="190" y="175"/>
                </a:cubicBezTo>
                <a:cubicBezTo>
                  <a:pt x="190" y="178"/>
                  <a:pt x="190" y="180"/>
                  <a:pt x="190" y="183"/>
                </a:cubicBezTo>
                <a:cubicBezTo>
                  <a:pt x="192" y="183"/>
                  <a:pt x="194" y="183"/>
                  <a:pt x="195" y="183"/>
                </a:cubicBezTo>
                <a:close/>
                <a:moveTo>
                  <a:pt x="227" y="175"/>
                </a:moveTo>
                <a:cubicBezTo>
                  <a:pt x="227" y="178"/>
                  <a:pt x="227" y="180"/>
                  <a:pt x="227" y="183"/>
                </a:cubicBezTo>
                <a:cubicBezTo>
                  <a:pt x="229" y="183"/>
                  <a:pt x="231" y="183"/>
                  <a:pt x="232" y="183"/>
                </a:cubicBezTo>
                <a:cubicBezTo>
                  <a:pt x="232" y="180"/>
                  <a:pt x="232" y="178"/>
                  <a:pt x="232" y="175"/>
                </a:cubicBezTo>
                <a:cubicBezTo>
                  <a:pt x="230" y="175"/>
                  <a:pt x="229" y="175"/>
                  <a:pt x="227" y="175"/>
                </a:cubicBezTo>
                <a:close/>
                <a:moveTo>
                  <a:pt x="190" y="109"/>
                </a:moveTo>
                <a:cubicBezTo>
                  <a:pt x="190" y="112"/>
                  <a:pt x="190" y="115"/>
                  <a:pt x="190" y="117"/>
                </a:cubicBezTo>
                <a:cubicBezTo>
                  <a:pt x="192" y="117"/>
                  <a:pt x="194" y="117"/>
                  <a:pt x="195" y="117"/>
                </a:cubicBezTo>
                <a:cubicBezTo>
                  <a:pt x="195" y="114"/>
                  <a:pt x="195" y="112"/>
                  <a:pt x="195" y="109"/>
                </a:cubicBezTo>
                <a:cubicBezTo>
                  <a:pt x="194" y="109"/>
                  <a:pt x="192" y="109"/>
                  <a:pt x="190" y="109"/>
                </a:cubicBezTo>
                <a:close/>
                <a:moveTo>
                  <a:pt x="223" y="96"/>
                </a:moveTo>
                <a:cubicBezTo>
                  <a:pt x="221" y="96"/>
                  <a:pt x="219" y="96"/>
                  <a:pt x="218" y="96"/>
                </a:cubicBezTo>
                <a:cubicBezTo>
                  <a:pt x="217" y="105"/>
                  <a:pt x="217" y="105"/>
                  <a:pt x="223" y="104"/>
                </a:cubicBezTo>
                <a:cubicBezTo>
                  <a:pt x="223" y="101"/>
                  <a:pt x="223" y="99"/>
                  <a:pt x="223" y="96"/>
                </a:cubicBezTo>
                <a:close/>
                <a:moveTo>
                  <a:pt x="205" y="175"/>
                </a:moveTo>
                <a:cubicBezTo>
                  <a:pt x="203" y="175"/>
                  <a:pt x="201" y="175"/>
                  <a:pt x="199" y="175"/>
                </a:cubicBezTo>
                <a:cubicBezTo>
                  <a:pt x="199" y="178"/>
                  <a:pt x="199" y="180"/>
                  <a:pt x="199" y="183"/>
                </a:cubicBezTo>
                <a:cubicBezTo>
                  <a:pt x="201" y="183"/>
                  <a:pt x="203" y="183"/>
                  <a:pt x="205" y="183"/>
                </a:cubicBezTo>
                <a:cubicBezTo>
                  <a:pt x="205" y="180"/>
                  <a:pt x="205" y="178"/>
                  <a:pt x="205" y="175"/>
                </a:cubicBezTo>
                <a:close/>
                <a:moveTo>
                  <a:pt x="223" y="183"/>
                </a:moveTo>
                <a:cubicBezTo>
                  <a:pt x="223" y="180"/>
                  <a:pt x="223" y="177"/>
                  <a:pt x="223" y="175"/>
                </a:cubicBezTo>
                <a:cubicBezTo>
                  <a:pt x="221" y="175"/>
                  <a:pt x="219" y="175"/>
                  <a:pt x="218" y="175"/>
                </a:cubicBezTo>
                <a:cubicBezTo>
                  <a:pt x="218" y="178"/>
                  <a:pt x="218" y="180"/>
                  <a:pt x="218" y="183"/>
                </a:cubicBezTo>
                <a:cubicBezTo>
                  <a:pt x="220" y="183"/>
                  <a:pt x="221" y="183"/>
                  <a:pt x="223" y="183"/>
                </a:cubicBezTo>
                <a:close/>
                <a:moveTo>
                  <a:pt x="196" y="156"/>
                </a:moveTo>
                <a:cubicBezTo>
                  <a:pt x="196" y="154"/>
                  <a:pt x="196" y="151"/>
                  <a:pt x="196" y="149"/>
                </a:cubicBezTo>
                <a:cubicBezTo>
                  <a:pt x="194" y="149"/>
                  <a:pt x="192" y="149"/>
                  <a:pt x="190" y="149"/>
                </a:cubicBezTo>
                <a:cubicBezTo>
                  <a:pt x="190" y="151"/>
                  <a:pt x="190" y="154"/>
                  <a:pt x="190" y="156"/>
                </a:cubicBezTo>
                <a:cubicBezTo>
                  <a:pt x="192" y="156"/>
                  <a:pt x="194" y="156"/>
                  <a:pt x="196" y="156"/>
                </a:cubicBezTo>
                <a:close/>
                <a:moveTo>
                  <a:pt x="223" y="149"/>
                </a:moveTo>
                <a:cubicBezTo>
                  <a:pt x="217" y="148"/>
                  <a:pt x="216" y="150"/>
                  <a:pt x="218" y="156"/>
                </a:cubicBezTo>
                <a:cubicBezTo>
                  <a:pt x="220" y="156"/>
                  <a:pt x="221" y="156"/>
                  <a:pt x="223" y="156"/>
                </a:cubicBezTo>
                <a:cubicBezTo>
                  <a:pt x="223" y="154"/>
                  <a:pt x="223" y="151"/>
                  <a:pt x="223" y="149"/>
                </a:cubicBezTo>
                <a:close/>
                <a:moveTo>
                  <a:pt x="214" y="156"/>
                </a:moveTo>
                <a:cubicBezTo>
                  <a:pt x="214" y="154"/>
                  <a:pt x="214" y="151"/>
                  <a:pt x="214" y="149"/>
                </a:cubicBezTo>
                <a:cubicBezTo>
                  <a:pt x="212" y="149"/>
                  <a:pt x="210" y="149"/>
                  <a:pt x="209" y="149"/>
                </a:cubicBezTo>
                <a:cubicBezTo>
                  <a:pt x="209" y="151"/>
                  <a:pt x="209" y="154"/>
                  <a:pt x="209" y="156"/>
                </a:cubicBezTo>
                <a:cubicBezTo>
                  <a:pt x="210" y="156"/>
                  <a:pt x="212" y="156"/>
                  <a:pt x="214" y="156"/>
                </a:cubicBezTo>
                <a:close/>
                <a:moveTo>
                  <a:pt x="227" y="149"/>
                </a:moveTo>
                <a:cubicBezTo>
                  <a:pt x="227" y="151"/>
                  <a:pt x="227" y="154"/>
                  <a:pt x="227" y="156"/>
                </a:cubicBezTo>
                <a:cubicBezTo>
                  <a:pt x="229" y="156"/>
                  <a:pt x="231" y="156"/>
                  <a:pt x="232" y="156"/>
                </a:cubicBezTo>
                <a:cubicBezTo>
                  <a:pt x="232" y="154"/>
                  <a:pt x="232" y="151"/>
                  <a:pt x="232" y="149"/>
                </a:cubicBezTo>
                <a:cubicBezTo>
                  <a:pt x="230" y="149"/>
                  <a:pt x="229" y="149"/>
                  <a:pt x="227" y="149"/>
                </a:cubicBezTo>
                <a:close/>
                <a:moveTo>
                  <a:pt x="199" y="149"/>
                </a:moveTo>
                <a:cubicBezTo>
                  <a:pt x="199" y="151"/>
                  <a:pt x="199" y="154"/>
                  <a:pt x="199" y="156"/>
                </a:cubicBezTo>
                <a:cubicBezTo>
                  <a:pt x="201" y="156"/>
                  <a:pt x="203" y="156"/>
                  <a:pt x="205" y="156"/>
                </a:cubicBezTo>
                <a:cubicBezTo>
                  <a:pt x="205" y="154"/>
                  <a:pt x="205" y="151"/>
                  <a:pt x="205" y="149"/>
                </a:cubicBezTo>
                <a:cubicBezTo>
                  <a:pt x="203" y="149"/>
                  <a:pt x="201" y="149"/>
                  <a:pt x="199" y="149"/>
                </a:cubicBezTo>
                <a:close/>
                <a:moveTo>
                  <a:pt x="18" y="170"/>
                </a:moveTo>
                <a:cubicBezTo>
                  <a:pt x="18" y="168"/>
                  <a:pt x="18" y="166"/>
                  <a:pt x="18" y="164"/>
                </a:cubicBezTo>
                <a:cubicBezTo>
                  <a:pt x="16" y="164"/>
                  <a:pt x="15" y="164"/>
                  <a:pt x="13" y="164"/>
                </a:cubicBezTo>
                <a:cubicBezTo>
                  <a:pt x="13" y="166"/>
                  <a:pt x="13" y="168"/>
                  <a:pt x="13" y="170"/>
                </a:cubicBezTo>
                <a:cubicBezTo>
                  <a:pt x="15" y="170"/>
                  <a:pt x="16" y="170"/>
                  <a:pt x="18" y="170"/>
                </a:cubicBezTo>
                <a:close/>
                <a:moveTo>
                  <a:pt x="315" y="170"/>
                </a:moveTo>
                <a:cubicBezTo>
                  <a:pt x="315" y="168"/>
                  <a:pt x="315" y="166"/>
                  <a:pt x="315" y="164"/>
                </a:cubicBezTo>
                <a:cubicBezTo>
                  <a:pt x="313" y="164"/>
                  <a:pt x="312" y="164"/>
                  <a:pt x="310" y="164"/>
                </a:cubicBezTo>
                <a:cubicBezTo>
                  <a:pt x="310" y="166"/>
                  <a:pt x="310" y="168"/>
                  <a:pt x="310" y="170"/>
                </a:cubicBezTo>
                <a:cubicBezTo>
                  <a:pt x="312" y="170"/>
                  <a:pt x="313" y="170"/>
                  <a:pt x="315" y="170"/>
                </a:cubicBezTo>
                <a:close/>
                <a:moveTo>
                  <a:pt x="13" y="175"/>
                </a:moveTo>
                <a:cubicBezTo>
                  <a:pt x="13" y="177"/>
                  <a:pt x="13" y="179"/>
                  <a:pt x="13" y="182"/>
                </a:cubicBezTo>
                <a:cubicBezTo>
                  <a:pt x="15" y="182"/>
                  <a:pt x="16" y="182"/>
                  <a:pt x="18" y="182"/>
                </a:cubicBezTo>
                <a:cubicBezTo>
                  <a:pt x="18" y="179"/>
                  <a:pt x="18" y="177"/>
                  <a:pt x="18" y="175"/>
                </a:cubicBezTo>
                <a:cubicBezTo>
                  <a:pt x="16" y="175"/>
                  <a:pt x="15" y="175"/>
                  <a:pt x="13" y="175"/>
                </a:cubicBezTo>
                <a:close/>
                <a:moveTo>
                  <a:pt x="310" y="152"/>
                </a:moveTo>
                <a:cubicBezTo>
                  <a:pt x="309" y="159"/>
                  <a:pt x="310" y="159"/>
                  <a:pt x="315" y="158"/>
                </a:cubicBezTo>
                <a:cubicBezTo>
                  <a:pt x="315" y="156"/>
                  <a:pt x="315" y="154"/>
                  <a:pt x="315" y="152"/>
                </a:cubicBezTo>
                <a:cubicBezTo>
                  <a:pt x="313" y="152"/>
                  <a:pt x="312" y="152"/>
                  <a:pt x="310" y="152"/>
                </a:cubicBezTo>
                <a:close/>
                <a:moveTo>
                  <a:pt x="13" y="186"/>
                </a:moveTo>
                <a:cubicBezTo>
                  <a:pt x="13" y="189"/>
                  <a:pt x="13" y="191"/>
                  <a:pt x="13" y="193"/>
                </a:cubicBezTo>
                <a:cubicBezTo>
                  <a:pt x="15" y="193"/>
                  <a:pt x="16" y="193"/>
                  <a:pt x="18" y="193"/>
                </a:cubicBezTo>
                <a:cubicBezTo>
                  <a:pt x="18" y="191"/>
                  <a:pt x="18" y="189"/>
                  <a:pt x="18" y="186"/>
                </a:cubicBezTo>
                <a:cubicBezTo>
                  <a:pt x="16" y="186"/>
                  <a:pt x="15" y="186"/>
                  <a:pt x="13" y="186"/>
                </a:cubicBezTo>
                <a:close/>
                <a:moveTo>
                  <a:pt x="310" y="186"/>
                </a:moveTo>
                <a:cubicBezTo>
                  <a:pt x="310" y="189"/>
                  <a:pt x="310" y="191"/>
                  <a:pt x="310" y="193"/>
                </a:cubicBezTo>
                <a:cubicBezTo>
                  <a:pt x="312" y="193"/>
                  <a:pt x="313" y="193"/>
                  <a:pt x="315" y="193"/>
                </a:cubicBezTo>
                <a:cubicBezTo>
                  <a:pt x="315" y="191"/>
                  <a:pt x="315" y="189"/>
                  <a:pt x="315" y="186"/>
                </a:cubicBezTo>
                <a:cubicBezTo>
                  <a:pt x="313" y="186"/>
                  <a:pt x="312" y="186"/>
                  <a:pt x="310" y="186"/>
                </a:cubicBezTo>
                <a:close/>
                <a:moveTo>
                  <a:pt x="18" y="159"/>
                </a:moveTo>
                <a:cubicBezTo>
                  <a:pt x="18" y="156"/>
                  <a:pt x="18" y="154"/>
                  <a:pt x="18" y="152"/>
                </a:cubicBezTo>
                <a:cubicBezTo>
                  <a:pt x="16" y="152"/>
                  <a:pt x="15" y="152"/>
                  <a:pt x="13" y="152"/>
                </a:cubicBezTo>
                <a:cubicBezTo>
                  <a:pt x="13" y="154"/>
                  <a:pt x="13" y="156"/>
                  <a:pt x="13" y="159"/>
                </a:cubicBezTo>
                <a:cubicBezTo>
                  <a:pt x="15" y="159"/>
                  <a:pt x="16" y="159"/>
                  <a:pt x="18" y="159"/>
                </a:cubicBezTo>
                <a:close/>
                <a:moveTo>
                  <a:pt x="310" y="181"/>
                </a:moveTo>
                <a:cubicBezTo>
                  <a:pt x="312" y="181"/>
                  <a:pt x="314" y="181"/>
                  <a:pt x="315" y="181"/>
                </a:cubicBezTo>
                <a:cubicBezTo>
                  <a:pt x="315" y="179"/>
                  <a:pt x="315" y="177"/>
                  <a:pt x="315" y="175"/>
                </a:cubicBezTo>
                <a:cubicBezTo>
                  <a:pt x="313" y="175"/>
                  <a:pt x="312" y="175"/>
                  <a:pt x="310" y="175"/>
                </a:cubicBezTo>
                <a:cubicBezTo>
                  <a:pt x="310" y="177"/>
                  <a:pt x="310" y="179"/>
                  <a:pt x="310" y="181"/>
                </a:cubicBezTo>
                <a:close/>
                <a:moveTo>
                  <a:pt x="70" y="159"/>
                </a:moveTo>
                <a:cubicBezTo>
                  <a:pt x="68" y="159"/>
                  <a:pt x="67" y="159"/>
                  <a:pt x="65" y="159"/>
                </a:cubicBezTo>
                <a:cubicBezTo>
                  <a:pt x="65" y="161"/>
                  <a:pt x="65" y="163"/>
                  <a:pt x="65" y="165"/>
                </a:cubicBezTo>
                <a:cubicBezTo>
                  <a:pt x="67" y="165"/>
                  <a:pt x="69" y="165"/>
                  <a:pt x="70" y="165"/>
                </a:cubicBezTo>
                <a:cubicBezTo>
                  <a:pt x="70" y="163"/>
                  <a:pt x="70" y="161"/>
                  <a:pt x="70" y="159"/>
                </a:cubicBezTo>
                <a:close/>
                <a:moveTo>
                  <a:pt x="255" y="160"/>
                </a:moveTo>
                <a:cubicBezTo>
                  <a:pt x="254" y="160"/>
                  <a:pt x="252" y="160"/>
                  <a:pt x="250" y="160"/>
                </a:cubicBezTo>
                <a:cubicBezTo>
                  <a:pt x="250" y="163"/>
                  <a:pt x="250" y="165"/>
                  <a:pt x="250" y="167"/>
                </a:cubicBezTo>
                <a:cubicBezTo>
                  <a:pt x="252" y="167"/>
                  <a:pt x="254" y="167"/>
                  <a:pt x="255" y="167"/>
                </a:cubicBezTo>
                <a:cubicBezTo>
                  <a:pt x="255" y="165"/>
                  <a:pt x="255" y="163"/>
                  <a:pt x="255" y="160"/>
                </a:cubicBezTo>
                <a:close/>
                <a:moveTo>
                  <a:pt x="266" y="167"/>
                </a:moveTo>
                <a:cubicBezTo>
                  <a:pt x="268" y="167"/>
                  <a:pt x="269" y="167"/>
                  <a:pt x="271" y="167"/>
                </a:cubicBezTo>
                <a:cubicBezTo>
                  <a:pt x="271" y="165"/>
                  <a:pt x="271" y="162"/>
                  <a:pt x="271" y="160"/>
                </a:cubicBezTo>
                <a:cubicBezTo>
                  <a:pt x="269" y="160"/>
                  <a:pt x="268" y="160"/>
                  <a:pt x="266" y="160"/>
                </a:cubicBezTo>
                <a:cubicBezTo>
                  <a:pt x="266" y="163"/>
                  <a:pt x="266" y="165"/>
                  <a:pt x="266" y="167"/>
                </a:cubicBezTo>
                <a:close/>
                <a:moveTo>
                  <a:pt x="5" y="170"/>
                </a:moveTo>
                <a:cubicBezTo>
                  <a:pt x="7" y="170"/>
                  <a:pt x="8" y="170"/>
                  <a:pt x="10" y="170"/>
                </a:cubicBezTo>
                <a:cubicBezTo>
                  <a:pt x="10" y="168"/>
                  <a:pt x="10" y="166"/>
                  <a:pt x="10" y="164"/>
                </a:cubicBezTo>
                <a:cubicBezTo>
                  <a:pt x="8" y="164"/>
                  <a:pt x="7" y="164"/>
                  <a:pt x="5" y="164"/>
                </a:cubicBezTo>
                <a:cubicBezTo>
                  <a:pt x="5" y="166"/>
                  <a:pt x="5" y="168"/>
                  <a:pt x="5" y="170"/>
                </a:cubicBezTo>
                <a:close/>
                <a:moveTo>
                  <a:pt x="26" y="170"/>
                </a:moveTo>
                <a:cubicBezTo>
                  <a:pt x="26" y="168"/>
                  <a:pt x="26" y="166"/>
                  <a:pt x="26" y="164"/>
                </a:cubicBezTo>
                <a:cubicBezTo>
                  <a:pt x="24" y="164"/>
                  <a:pt x="23" y="164"/>
                  <a:pt x="21" y="164"/>
                </a:cubicBezTo>
                <a:cubicBezTo>
                  <a:pt x="21" y="166"/>
                  <a:pt x="21" y="168"/>
                  <a:pt x="21" y="170"/>
                </a:cubicBezTo>
                <a:cubicBezTo>
                  <a:pt x="23" y="170"/>
                  <a:pt x="24" y="170"/>
                  <a:pt x="26" y="170"/>
                </a:cubicBezTo>
                <a:close/>
                <a:moveTo>
                  <a:pt x="302" y="164"/>
                </a:moveTo>
                <a:cubicBezTo>
                  <a:pt x="302" y="166"/>
                  <a:pt x="302" y="168"/>
                  <a:pt x="302" y="170"/>
                </a:cubicBezTo>
                <a:cubicBezTo>
                  <a:pt x="304" y="170"/>
                  <a:pt x="306" y="170"/>
                  <a:pt x="307" y="170"/>
                </a:cubicBezTo>
                <a:cubicBezTo>
                  <a:pt x="307" y="168"/>
                  <a:pt x="307" y="166"/>
                  <a:pt x="307" y="164"/>
                </a:cubicBezTo>
                <a:cubicBezTo>
                  <a:pt x="305" y="164"/>
                  <a:pt x="304" y="164"/>
                  <a:pt x="302" y="164"/>
                </a:cubicBezTo>
                <a:close/>
                <a:moveTo>
                  <a:pt x="318" y="170"/>
                </a:moveTo>
                <a:cubicBezTo>
                  <a:pt x="320" y="170"/>
                  <a:pt x="321" y="170"/>
                  <a:pt x="323" y="170"/>
                </a:cubicBezTo>
                <a:cubicBezTo>
                  <a:pt x="323" y="168"/>
                  <a:pt x="323" y="166"/>
                  <a:pt x="323" y="164"/>
                </a:cubicBezTo>
                <a:cubicBezTo>
                  <a:pt x="321" y="164"/>
                  <a:pt x="320" y="164"/>
                  <a:pt x="318" y="164"/>
                </a:cubicBezTo>
                <a:cubicBezTo>
                  <a:pt x="318" y="166"/>
                  <a:pt x="318" y="168"/>
                  <a:pt x="318" y="170"/>
                </a:cubicBezTo>
                <a:close/>
                <a:moveTo>
                  <a:pt x="70" y="154"/>
                </a:moveTo>
                <a:cubicBezTo>
                  <a:pt x="70" y="151"/>
                  <a:pt x="70" y="149"/>
                  <a:pt x="70" y="147"/>
                </a:cubicBezTo>
                <a:cubicBezTo>
                  <a:pt x="68" y="147"/>
                  <a:pt x="67" y="147"/>
                  <a:pt x="66" y="147"/>
                </a:cubicBezTo>
                <a:cubicBezTo>
                  <a:pt x="66" y="149"/>
                  <a:pt x="66" y="151"/>
                  <a:pt x="66" y="154"/>
                </a:cubicBezTo>
                <a:cubicBezTo>
                  <a:pt x="67" y="154"/>
                  <a:pt x="68" y="154"/>
                  <a:pt x="70" y="154"/>
                </a:cubicBezTo>
                <a:close/>
                <a:moveTo>
                  <a:pt x="54" y="170"/>
                </a:moveTo>
                <a:cubicBezTo>
                  <a:pt x="53" y="170"/>
                  <a:pt x="51" y="170"/>
                  <a:pt x="50" y="170"/>
                </a:cubicBezTo>
                <a:cubicBezTo>
                  <a:pt x="50" y="172"/>
                  <a:pt x="50" y="174"/>
                  <a:pt x="50" y="176"/>
                </a:cubicBezTo>
                <a:cubicBezTo>
                  <a:pt x="51" y="176"/>
                  <a:pt x="53" y="176"/>
                  <a:pt x="54" y="176"/>
                </a:cubicBezTo>
                <a:cubicBezTo>
                  <a:pt x="54" y="174"/>
                  <a:pt x="54" y="172"/>
                  <a:pt x="54" y="170"/>
                </a:cubicBezTo>
                <a:close/>
                <a:moveTo>
                  <a:pt x="66" y="170"/>
                </a:moveTo>
                <a:cubicBezTo>
                  <a:pt x="66" y="172"/>
                  <a:pt x="66" y="174"/>
                  <a:pt x="66" y="177"/>
                </a:cubicBezTo>
                <a:cubicBezTo>
                  <a:pt x="67" y="177"/>
                  <a:pt x="69" y="177"/>
                  <a:pt x="70" y="177"/>
                </a:cubicBezTo>
                <a:cubicBezTo>
                  <a:pt x="70" y="174"/>
                  <a:pt x="70" y="172"/>
                  <a:pt x="70" y="170"/>
                </a:cubicBezTo>
                <a:cubicBezTo>
                  <a:pt x="68" y="170"/>
                  <a:pt x="67" y="170"/>
                  <a:pt x="66" y="170"/>
                </a:cubicBezTo>
                <a:close/>
                <a:moveTo>
                  <a:pt x="5" y="175"/>
                </a:moveTo>
                <a:cubicBezTo>
                  <a:pt x="5" y="177"/>
                  <a:pt x="5" y="179"/>
                  <a:pt x="5" y="181"/>
                </a:cubicBezTo>
                <a:cubicBezTo>
                  <a:pt x="7" y="181"/>
                  <a:pt x="8" y="181"/>
                  <a:pt x="10" y="181"/>
                </a:cubicBezTo>
                <a:cubicBezTo>
                  <a:pt x="10" y="179"/>
                  <a:pt x="10" y="177"/>
                  <a:pt x="10" y="175"/>
                </a:cubicBezTo>
                <a:cubicBezTo>
                  <a:pt x="8" y="175"/>
                  <a:pt x="7" y="175"/>
                  <a:pt x="5" y="175"/>
                </a:cubicBezTo>
                <a:close/>
                <a:moveTo>
                  <a:pt x="54" y="165"/>
                </a:moveTo>
                <a:cubicBezTo>
                  <a:pt x="54" y="163"/>
                  <a:pt x="54" y="161"/>
                  <a:pt x="54" y="159"/>
                </a:cubicBezTo>
                <a:cubicBezTo>
                  <a:pt x="53" y="159"/>
                  <a:pt x="51" y="159"/>
                  <a:pt x="50" y="159"/>
                </a:cubicBezTo>
                <a:cubicBezTo>
                  <a:pt x="50" y="161"/>
                  <a:pt x="50" y="163"/>
                  <a:pt x="50" y="165"/>
                </a:cubicBezTo>
                <a:cubicBezTo>
                  <a:pt x="51" y="165"/>
                  <a:pt x="53" y="165"/>
                  <a:pt x="54" y="165"/>
                </a:cubicBezTo>
                <a:close/>
                <a:moveTo>
                  <a:pt x="26" y="175"/>
                </a:moveTo>
                <a:cubicBezTo>
                  <a:pt x="24" y="175"/>
                  <a:pt x="23" y="175"/>
                  <a:pt x="21" y="175"/>
                </a:cubicBezTo>
                <a:cubicBezTo>
                  <a:pt x="21" y="177"/>
                  <a:pt x="21" y="179"/>
                  <a:pt x="21" y="181"/>
                </a:cubicBezTo>
                <a:cubicBezTo>
                  <a:pt x="23" y="181"/>
                  <a:pt x="24" y="181"/>
                  <a:pt x="26" y="181"/>
                </a:cubicBezTo>
                <a:cubicBezTo>
                  <a:pt x="26" y="179"/>
                  <a:pt x="26" y="177"/>
                  <a:pt x="26" y="175"/>
                </a:cubicBezTo>
                <a:close/>
                <a:moveTo>
                  <a:pt x="250" y="155"/>
                </a:moveTo>
                <a:cubicBezTo>
                  <a:pt x="252" y="155"/>
                  <a:pt x="254" y="155"/>
                  <a:pt x="255" y="155"/>
                </a:cubicBezTo>
                <a:cubicBezTo>
                  <a:pt x="255" y="153"/>
                  <a:pt x="255" y="151"/>
                  <a:pt x="255" y="149"/>
                </a:cubicBezTo>
                <a:cubicBezTo>
                  <a:pt x="253" y="149"/>
                  <a:pt x="252" y="149"/>
                  <a:pt x="250" y="149"/>
                </a:cubicBezTo>
                <a:cubicBezTo>
                  <a:pt x="250" y="151"/>
                  <a:pt x="250" y="153"/>
                  <a:pt x="250" y="155"/>
                </a:cubicBezTo>
                <a:close/>
                <a:moveTo>
                  <a:pt x="266" y="149"/>
                </a:moveTo>
                <a:cubicBezTo>
                  <a:pt x="266" y="151"/>
                  <a:pt x="266" y="153"/>
                  <a:pt x="266" y="155"/>
                </a:cubicBezTo>
                <a:cubicBezTo>
                  <a:pt x="268" y="155"/>
                  <a:pt x="270" y="155"/>
                  <a:pt x="271" y="155"/>
                </a:cubicBezTo>
                <a:cubicBezTo>
                  <a:pt x="271" y="153"/>
                  <a:pt x="271" y="151"/>
                  <a:pt x="271" y="149"/>
                </a:cubicBezTo>
                <a:cubicBezTo>
                  <a:pt x="269" y="149"/>
                  <a:pt x="268" y="149"/>
                  <a:pt x="266" y="149"/>
                </a:cubicBezTo>
                <a:close/>
                <a:moveTo>
                  <a:pt x="318" y="186"/>
                </a:moveTo>
                <a:cubicBezTo>
                  <a:pt x="318" y="189"/>
                  <a:pt x="318" y="191"/>
                  <a:pt x="318" y="193"/>
                </a:cubicBezTo>
                <a:cubicBezTo>
                  <a:pt x="320" y="193"/>
                  <a:pt x="321" y="193"/>
                  <a:pt x="323" y="193"/>
                </a:cubicBezTo>
                <a:cubicBezTo>
                  <a:pt x="323" y="191"/>
                  <a:pt x="323" y="189"/>
                  <a:pt x="323" y="186"/>
                </a:cubicBezTo>
                <a:cubicBezTo>
                  <a:pt x="321" y="186"/>
                  <a:pt x="320" y="186"/>
                  <a:pt x="318" y="186"/>
                </a:cubicBezTo>
                <a:close/>
                <a:moveTo>
                  <a:pt x="5" y="152"/>
                </a:moveTo>
                <a:cubicBezTo>
                  <a:pt x="5" y="154"/>
                  <a:pt x="5" y="156"/>
                  <a:pt x="5" y="159"/>
                </a:cubicBezTo>
                <a:cubicBezTo>
                  <a:pt x="7" y="159"/>
                  <a:pt x="8" y="159"/>
                  <a:pt x="10" y="159"/>
                </a:cubicBezTo>
                <a:cubicBezTo>
                  <a:pt x="10" y="156"/>
                  <a:pt x="10" y="154"/>
                  <a:pt x="10" y="152"/>
                </a:cubicBezTo>
                <a:cubicBezTo>
                  <a:pt x="8" y="152"/>
                  <a:pt x="7" y="152"/>
                  <a:pt x="5" y="152"/>
                </a:cubicBezTo>
                <a:close/>
                <a:moveTo>
                  <a:pt x="26" y="152"/>
                </a:moveTo>
                <a:cubicBezTo>
                  <a:pt x="24" y="152"/>
                  <a:pt x="23" y="152"/>
                  <a:pt x="21" y="152"/>
                </a:cubicBezTo>
                <a:cubicBezTo>
                  <a:pt x="21" y="154"/>
                  <a:pt x="21" y="156"/>
                  <a:pt x="21" y="159"/>
                </a:cubicBezTo>
                <a:cubicBezTo>
                  <a:pt x="23" y="159"/>
                  <a:pt x="24" y="159"/>
                  <a:pt x="26" y="159"/>
                </a:cubicBezTo>
                <a:cubicBezTo>
                  <a:pt x="26" y="156"/>
                  <a:pt x="26" y="154"/>
                  <a:pt x="26" y="152"/>
                </a:cubicBezTo>
                <a:close/>
                <a:moveTo>
                  <a:pt x="302" y="182"/>
                </a:moveTo>
                <a:cubicBezTo>
                  <a:pt x="304" y="182"/>
                  <a:pt x="306" y="182"/>
                  <a:pt x="307" y="182"/>
                </a:cubicBezTo>
                <a:cubicBezTo>
                  <a:pt x="307" y="179"/>
                  <a:pt x="307" y="177"/>
                  <a:pt x="307" y="175"/>
                </a:cubicBezTo>
                <a:cubicBezTo>
                  <a:pt x="305" y="175"/>
                  <a:pt x="304" y="175"/>
                  <a:pt x="302" y="175"/>
                </a:cubicBezTo>
                <a:cubicBezTo>
                  <a:pt x="302" y="177"/>
                  <a:pt x="302" y="179"/>
                  <a:pt x="302" y="182"/>
                </a:cubicBezTo>
                <a:close/>
                <a:moveTo>
                  <a:pt x="307" y="152"/>
                </a:moveTo>
                <a:cubicBezTo>
                  <a:pt x="305" y="152"/>
                  <a:pt x="304" y="152"/>
                  <a:pt x="302" y="152"/>
                </a:cubicBezTo>
                <a:cubicBezTo>
                  <a:pt x="302" y="154"/>
                  <a:pt x="302" y="156"/>
                  <a:pt x="302" y="159"/>
                </a:cubicBezTo>
                <a:cubicBezTo>
                  <a:pt x="304" y="159"/>
                  <a:pt x="306" y="159"/>
                  <a:pt x="307" y="159"/>
                </a:cubicBezTo>
                <a:cubicBezTo>
                  <a:pt x="307" y="156"/>
                  <a:pt x="307" y="154"/>
                  <a:pt x="307" y="152"/>
                </a:cubicBezTo>
                <a:close/>
                <a:moveTo>
                  <a:pt x="318" y="182"/>
                </a:moveTo>
                <a:cubicBezTo>
                  <a:pt x="320" y="182"/>
                  <a:pt x="321" y="182"/>
                  <a:pt x="323" y="182"/>
                </a:cubicBezTo>
                <a:cubicBezTo>
                  <a:pt x="323" y="179"/>
                  <a:pt x="323" y="177"/>
                  <a:pt x="323" y="175"/>
                </a:cubicBezTo>
                <a:cubicBezTo>
                  <a:pt x="321" y="175"/>
                  <a:pt x="320" y="175"/>
                  <a:pt x="318" y="175"/>
                </a:cubicBezTo>
                <a:cubicBezTo>
                  <a:pt x="318" y="177"/>
                  <a:pt x="318" y="179"/>
                  <a:pt x="318" y="182"/>
                </a:cubicBezTo>
                <a:close/>
                <a:moveTo>
                  <a:pt x="70" y="182"/>
                </a:moveTo>
                <a:cubicBezTo>
                  <a:pt x="68" y="182"/>
                  <a:pt x="67" y="182"/>
                  <a:pt x="66" y="182"/>
                </a:cubicBezTo>
                <a:cubicBezTo>
                  <a:pt x="66" y="184"/>
                  <a:pt x="66" y="186"/>
                  <a:pt x="66" y="188"/>
                </a:cubicBezTo>
                <a:cubicBezTo>
                  <a:pt x="67" y="188"/>
                  <a:pt x="69" y="188"/>
                  <a:pt x="70" y="188"/>
                </a:cubicBezTo>
                <a:cubicBezTo>
                  <a:pt x="70" y="186"/>
                  <a:pt x="70" y="184"/>
                  <a:pt x="70" y="182"/>
                </a:cubicBezTo>
                <a:close/>
                <a:moveTo>
                  <a:pt x="5" y="193"/>
                </a:moveTo>
                <a:cubicBezTo>
                  <a:pt x="7" y="193"/>
                  <a:pt x="8" y="193"/>
                  <a:pt x="10" y="193"/>
                </a:cubicBezTo>
                <a:cubicBezTo>
                  <a:pt x="10" y="191"/>
                  <a:pt x="10" y="189"/>
                  <a:pt x="10" y="187"/>
                </a:cubicBezTo>
                <a:cubicBezTo>
                  <a:pt x="8" y="187"/>
                  <a:pt x="7" y="187"/>
                  <a:pt x="5" y="187"/>
                </a:cubicBezTo>
                <a:cubicBezTo>
                  <a:pt x="5" y="189"/>
                  <a:pt x="5" y="191"/>
                  <a:pt x="5" y="193"/>
                </a:cubicBezTo>
                <a:close/>
                <a:moveTo>
                  <a:pt x="318" y="159"/>
                </a:moveTo>
                <a:cubicBezTo>
                  <a:pt x="320" y="159"/>
                  <a:pt x="321" y="159"/>
                  <a:pt x="323" y="159"/>
                </a:cubicBezTo>
                <a:cubicBezTo>
                  <a:pt x="323" y="156"/>
                  <a:pt x="323" y="154"/>
                  <a:pt x="323" y="152"/>
                </a:cubicBezTo>
                <a:cubicBezTo>
                  <a:pt x="321" y="152"/>
                  <a:pt x="320" y="152"/>
                  <a:pt x="318" y="152"/>
                </a:cubicBezTo>
                <a:cubicBezTo>
                  <a:pt x="318" y="154"/>
                  <a:pt x="318" y="156"/>
                  <a:pt x="318" y="159"/>
                </a:cubicBezTo>
                <a:close/>
                <a:moveTo>
                  <a:pt x="26" y="193"/>
                </a:moveTo>
                <a:cubicBezTo>
                  <a:pt x="26" y="191"/>
                  <a:pt x="26" y="189"/>
                  <a:pt x="26" y="187"/>
                </a:cubicBezTo>
                <a:cubicBezTo>
                  <a:pt x="24" y="187"/>
                  <a:pt x="23" y="187"/>
                  <a:pt x="21" y="187"/>
                </a:cubicBezTo>
                <a:cubicBezTo>
                  <a:pt x="21" y="189"/>
                  <a:pt x="21" y="191"/>
                  <a:pt x="21" y="193"/>
                </a:cubicBezTo>
                <a:cubicBezTo>
                  <a:pt x="23" y="193"/>
                  <a:pt x="24" y="193"/>
                  <a:pt x="26" y="193"/>
                </a:cubicBezTo>
                <a:close/>
                <a:moveTo>
                  <a:pt x="307" y="187"/>
                </a:moveTo>
                <a:cubicBezTo>
                  <a:pt x="305" y="187"/>
                  <a:pt x="304" y="187"/>
                  <a:pt x="302" y="187"/>
                </a:cubicBezTo>
                <a:cubicBezTo>
                  <a:pt x="302" y="189"/>
                  <a:pt x="302" y="191"/>
                  <a:pt x="302" y="193"/>
                </a:cubicBezTo>
                <a:cubicBezTo>
                  <a:pt x="304" y="193"/>
                  <a:pt x="306" y="193"/>
                  <a:pt x="307" y="193"/>
                </a:cubicBezTo>
                <a:cubicBezTo>
                  <a:pt x="307" y="191"/>
                  <a:pt x="307" y="189"/>
                  <a:pt x="307" y="187"/>
                </a:cubicBezTo>
                <a:close/>
                <a:moveTo>
                  <a:pt x="62" y="158"/>
                </a:moveTo>
                <a:cubicBezTo>
                  <a:pt x="61" y="158"/>
                  <a:pt x="59" y="158"/>
                  <a:pt x="58" y="158"/>
                </a:cubicBezTo>
                <a:cubicBezTo>
                  <a:pt x="58" y="161"/>
                  <a:pt x="58" y="163"/>
                  <a:pt x="58" y="165"/>
                </a:cubicBezTo>
                <a:cubicBezTo>
                  <a:pt x="59" y="165"/>
                  <a:pt x="61" y="165"/>
                  <a:pt x="62" y="165"/>
                </a:cubicBezTo>
                <a:cubicBezTo>
                  <a:pt x="62" y="163"/>
                  <a:pt x="62" y="161"/>
                  <a:pt x="62" y="158"/>
                </a:cubicBezTo>
                <a:close/>
                <a:moveTo>
                  <a:pt x="263" y="167"/>
                </a:moveTo>
                <a:cubicBezTo>
                  <a:pt x="263" y="165"/>
                  <a:pt x="263" y="162"/>
                  <a:pt x="263" y="160"/>
                </a:cubicBezTo>
                <a:cubicBezTo>
                  <a:pt x="261" y="160"/>
                  <a:pt x="260" y="160"/>
                  <a:pt x="259" y="160"/>
                </a:cubicBezTo>
                <a:cubicBezTo>
                  <a:pt x="259" y="163"/>
                  <a:pt x="259" y="165"/>
                  <a:pt x="259" y="167"/>
                </a:cubicBezTo>
                <a:cubicBezTo>
                  <a:pt x="260" y="167"/>
                  <a:pt x="262" y="167"/>
                  <a:pt x="263" y="167"/>
                </a:cubicBezTo>
                <a:close/>
                <a:moveTo>
                  <a:pt x="50" y="154"/>
                </a:moveTo>
                <a:cubicBezTo>
                  <a:pt x="51" y="154"/>
                  <a:pt x="53" y="154"/>
                  <a:pt x="54" y="154"/>
                </a:cubicBezTo>
                <a:cubicBezTo>
                  <a:pt x="54" y="151"/>
                  <a:pt x="54" y="149"/>
                  <a:pt x="54" y="147"/>
                </a:cubicBezTo>
                <a:cubicBezTo>
                  <a:pt x="53" y="147"/>
                  <a:pt x="51" y="147"/>
                  <a:pt x="50" y="147"/>
                </a:cubicBezTo>
                <a:cubicBezTo>
                  <a:pt x="50" y="149"/>
                  <a:pt x="50" y="151"/>
                  <a:pt x="50" y="154"/>
                </a:cubicBezTo>
                <a:close/>
                <a:moveTo>
                  <a:pt x="274" y="114"/>
                </a:moveTo>
                <a:cubicBezTo>
                  <a:pt x="274" y="117"/>
                  <a:pt x="274" y="119"/>
                  <a:pt x="274" y="121"/>
                </a:cubicBezTo>
                <a:cubicBezTo>
                  <a:pt x="276" y="121"/>
                  <a:pt x="278" y="121"/>
                  <a:pt x="279" y="121"/>
                </a:cubicBezTo>
                <a:cubicBezTo>
                  <a:pt x="279" y="118"/>
                  <a:pt x="279" y="116"/>
                  <a:pt x="279" y="114"/>
                </a:cubicBezTo>
                <a:cubicBezTo>
                  <a:pt x="277" y="114"/>
                  <a:pt x="276" y="114"/>
                  <a:pt x="274" y="114"/>
                </a:cubicBezTo>
                <a:close/>
                <a:moveTo>
                  <a:pt x="274" y="137"/>
                </a:moveTo>
                <a:cubicBezTo>
                  <a:pt x="274" y="140"/>
                  <a:pt x="274" y="142"/>
                  <a:pt x="274" y="144"/>
                </a:cubicBezTo>
                <a:cubicBezTo>
                  <a:pt x="276" y="144"/>
                  <a:pt x="278" y="144"/>
                  <a:pt x="279" y="144"/>
                </a:cubicBezTo>
                <a:cubicBezTo>
                  <a:pt x="279" y="142"/>
                  <a:pt x="279" y="140"/>
                  <a:pt x="279" y="137"/>
                </a:cubicBezTo>
                <a:cubicBezTo>
                  <a:pt x="277" y="137"/>
                  <a:pt x="276" y="137"/>
                  <a:pt x="274" y="137"/>
                </a:cubicBezTo>
                <a:close/>
                <a:moveTo>
                  <a:pt x="266" y="121"/>
                </a:moveTo>
                <a:cubicBezTo>
                  <a:pt x="268" y="121"/>
                  <a:pt x="269" y="121"/>
                  <a:pt x="271" y="121"/>
                </a:cubicBezTo>
                <a:cubicBezTo>
                  <a:pt x="271" y="119"/>
                  <a:pt x="271" y="117"/>
                  <a:pt x="271" y="114"/>
                </a:cubicBezTo>
                <a:cubicBezTo>
                  <a:pt x="269" y="114"/>
                  <a:pt x="268" y="114"/>
                  <a:pt x="266" y="114"/>
                </a:cubicBezTo>
                <a:cubicBezTo>
                  <a:pt x="266" y="117"/>
                  <a:pt x="266" y="119"/>
                  <a:pt x="266" y="121"/>
                </a:cubicBezTo>
                <a:close/>
                <a:moveTo>
                  <a:pt x="263" y="114"/>
                </a:moveTo>
                <a:cubicBezTo>
                  <a:pt x="261" y="114"/>
                  <a:pt x="260" y="114"/>
                  <a:pt x="258" y="114"/>
                </a:cubicBezTo>
                <a:cubicBezTo>
                  <a:pt x="258" y="117"/>
                  <a:pt x="258" y="119"/>
                  <a:pt x="258" y="121"/>
                </a:cubicBezTo>
                <a:cubicBezTo>
                  <a:pt x="260" y="121"/>
                  <a:pt x="262" y="121"/>
                  <a:pt x="263" y="121"/>
                </a:cubicBezTo>
                <a:cubicBezTo>
                  <a:pt x="263" y="119"/>
                  <a:pt x="263" y="117"/>
                  <a:pt x="263" y="114"/>
                </a:cubicBezTo>
                <a:close/>
                <a:moveTo>
                  <a:pt x="250" y="121"/>
                </a:moveTo>
                <a:cubicBezTo>
                  <a:pt x="252" y="121"/>
                  <a:pt x="254" y="121"/>
                  <a:pt x="255" y="121"/>
                </a:cubicBezTo>
                <a:cubicBezTo>
                  <a:pt x="255" y="119"/>
                  <a:pt x="255" y="117"/>
                  <a:pt x="255" y="114"/>
                </a:cubicBezTo>
                <a:cubicBezTo>
                  <a:pt x="253" y="114"/>
                  <a:pt x="252" y="114"/>
                  <a:pt x="250" y="114"/>
                </a:cubicBezTo>
                <a:cubicBezTo>
                  <a:pt x="250" y="117"/>
                  <a:pt x="250" y="119"/>
                  <a:pt x="250" y="121"/>
                </a:cubicBezTo>
                <a:close/>
                <a:moveTo>
                  <a:pt x="279" y="155"/>
                </a:moveTo>
                <a:cubicBezTo>
                  <a:pt x="279" y="153"/>
                  <a:pt x="279" y="151"/>
                  <a:pt x="279" y="149"/>
                </a:cubicBezTo>
                <a:cubicBezTo>
                  <a:pt x="277" y="149"/>
                  <a:pt x="276" y="149"/>
                  <a:pt x="274" y="149"/>
                </a:cubicBezTo>
                <a:cubicBezTo>
                  <a:pt x="274" y="151"/>
                  <a:pt x="274" y="153"/>
                  <a:pt x="274" y="155"/>
                </a:cubicBezTo>
                <a:cubicBezTo>
                  <a:pt x="276" y="155"/>
                  <a:pt x="277" y="155"/>
                  <a:pt x="279" y="155"/>
                </a:cubicBezTo>
                <a:close/>
                <a:moveTo>
                  <a:pt x="74" y="158"/>
                </a:moveTo>
                <a:cubicBezTo>
                  <a:pt x="74" y="161"/>
                  <a:pt x="74" y="163"/>
                  <a:pt x="74" y="165"/>
                </a:cubicBezTo>
                <a:cubicBezTo>
                  <a:pt x="75" y="165"/>
                  <a:pt x="77" y="165"/>
                  <a:pt x="78" y="165"/>
                </a:cubicBezTo>
                <a:cubicBezTo>
                  <a:pt x="78" y="163"/>
                  <a:pt x="78" y="161"/>
                  <a:pt x="78" y="158"/>
                </a:cubicBezTo>
                <a:cubicBezTo>
                  <a:pt x="77" y="158"/>
                  <a:pt x="75" y="158"/>
                  <a:pt x="74" y="158"/>
                </a:cubicBezTo>
                <a:close/>
                <a:moveTo>
                  <a:pt x="62" y="177"/>
                </a:moveTo>
                <a:cubicBezTo>
                  <a:pt x="62" y="174"/>
                  <a:pt x="62" y="172"/>
                  <a:pt x="62" y="170"/>
                </a:cubicBezTo>
                <a:cubicBezTo>
                  <a:pt x="61" y="170"/>
                  <a:pt x="59" y="170"/>
                  <a:pt x="58" y="170"/>
                </a:cubicBezTo>
                <a:cubicBezTo>
                  <a:pt x="58" y="172"/>
                  <a:pt x="58" y="174"/>
                  <a:pt x="58" y="177"/>
                </a:cubicBezTo>
                <a:cubicBezTo>
                  <a:pt x="59" y="177"/>
                  <a:pt x="61" y="177"/>
                  <a:pt x="62" y="177"/>
                </a:cubicBezTo>
                <a:close/>
                <a:moveTo>
                  <a:pt x="58" y="147"/>
                </a:moveTo>
                <a:cubicBezTo>
                  <a:pt x="58" y="149"/>
                  <a:pt x="58" y="152"/>
                  <a:pt x="58" y="154"/>
                </a:cubicBezTo>
                <a:cubicBezTo>
                  <a:pt x="60" y="154"/>
                  <a:pt x="61" y="154"/>
                  <a:pt x="62" y="154"/>
                </a:cubicBezTo>
                <a:cubicBezTo>
                  <a:pt x="62" y="151"/>
                  <a:pt x="62" y="149"/>
                  <a:pt x="62" y="147"/>
                </a:cubicBezTo>
                <a:cubicBezTo>
                  <a:pt x="61" y="147"/>
                  <a:pt x="59" y="147"/>
                  <a:pt x="58" y="147"/>
                </a:cubicBezTo>
                <a:close/>
                <a:moveTo>
                  <a:pt x="73" y="176"/>
                </a:moveTo>
                <a:cubicBezTo>
                  <a:pt x="75" y="176"/>
                  <a:pt x="77" y="176"/>
                  <a:pt x="78" y="176"/>
                </a:cubicBezTo>
                <a:cubicBezTo>
                  <a:pt x="78" y="174"/>
                  <a:pt x="78" y="172"/>
                  <a:pt x="78" y="170"/>
                </a:cubicBezTo>
                <a:cubicBezTo>
                  <a:pt x="76" y="170"/>
                  <a:pt x="75" y="170"/>
                  <a:pt x="73" y="170"/>
                </a:cubicBezTo>
                <a:cubicBezTo>
                  <a:pt x="73" y="172"/>
                  <a:pt x="73" y="174"/>
                  <a:pt x="73" y="176"/>
                </a:cubicBezTo>
                <a:close/>
                <a:moveTo>
                  <a:pt x="70" y="136"/>
                </a:moveTo>
                <a:cubicBezTo>
                  <a:pt x="68" y="136"/>
                  <a:pt x="67" y="136"/>
                  <a:pt x="65" y="136"/>
                </a:cubicBezTo>
                <a:cubicBezTo>
                  <a:pt x="65" y="138"/>
                  <a:pt x="65" y="140"/>
                  <a:pt x="65" y="142"/>
                </a:cubicBezTo>
                <a:cubicBezTo>
                  <a:pt x="67" y="142"/>
                  <a:pt x="69" y="142"/>
                  <a:pt x="70" y="142"/>
                </a:cubicBezTo>
                <a:cubicBezTo>
                  <a:pt x="70" y="140"/>
                  <a:pt x="70" y="138"/>
                  <a:pt x="70" y="136"/>
                </a:cubicBezTo>
                <a:close/>
                <a:moveTo>
                  <a:pt x="263" y="149"/>
                </a:moveTo>
                <a:cubicBezTo>
                  <a:pt x="262" y="149"/>
                  <a:pt x="260" y="149"/>
                  <a:pt x="259" y="149"/>
                </a:cubicBezTo>
                <a:cubicBezTo>
                  <a:pt x="259" y="151"/>
                  <a:pt x="259" y="153"/>
                  <a:pt x="259" y="156"/>
                </a:cubicBezTo>
                <a:cubicBezTo>
                  <a:pt x="260" y="156"/>
                  <a:pt x="262" y="155"/>
                  <a:pt x="263" y="155"/>
                </a:cubicBezTo>
                <a:cubicBezTo>
                  <a:pt x="263" y="153"/>
                  <a:pt x="263" y="151"/>
                  <a:pt x="263" y="149"/>
                </a:cubicBezTo>
                <a:close/>
                <a:moveTo>
                  <a:pt x="274" y="167"/>
                </a:moveTo>
                <a:cubicBezTo>
                  <a:pt x="276" y="167"/>
                  <a:pt x="278" y="167"/>
                  <a:pt x="279" y="167"/>
                </a:cubicBezTo>
                <a:cubicBezTo>
                  <a:pt x="279" y="165"/>
                  <a:pt x="279" y="163"/>
                  <a:pt x="279" y="160"/>
                </a:cubicBezTo>
                <a:cubicBezTo>
                  <a:pt x="277" y="160"/>
                  <a:pt x="276" y="160"/>
                  <a:pt x="274" y="160"/>
                </a:cubicBezTo>
                <a:cubicBezTo>
                  <a:pt x="274" y="163"/>
                  <a:pt x="274" y="165"/>
                  <a:pt x="274" y="167"/>
                </a:cubicBezTo>
                <a:close/>
                <a:moveTo>
                  <a:pt x="78" y="142"/>
                </a:moveTo>
                <a:cubicBezTo>
                  <a:pt x="78" y="140"/>
                  <a:pt x="78" y="138"/>
                  <a:pt x="78" y="136"/>
                </a:cubicBezTo>
                <a:cubicBezTo>
                  <a:pt x="77" y="136"/>
                  <a:pt x="75" y="136"/>
                  <a:pt x="74" y="136"/>
                </a:cubicBezTo>
                <a:cubicBezTo>
                  <a:pt x="74" y="138"/>
                  <a:pt x="74" y="140"/>
                  <a:pt x="74" y="142"/>
                </a:cubicBezTo>
                <a:cubicBezTo>
                  <a:pt x="75" y="142"/>
                  <a:pt x="77" y="142"/>
                  <a:pt x="78" y="142"/>
                </a:cubicBezTo>
                <a:close/>
                <a:moveTo>
                  <a:pt x="58" y="136"/>
                </a:moveTo>
                <a:cubicBezTo>
                  <a:pt x="58" y="138"/>
                  <a:pt x="58" y="140"/>
                  <a:pt x="58" y="142"/>
                </a:cubicBezTo>
                <a:cubicBezTo>
                  <a:pt x="63" y="143"/>
                  <a:pt x="64" y="141"/>
                  <a:pt x="62" y="136"/>
                </a:cubicBezTo>
                <a:cubicBezTo>
                  <a:pt x="61" y="136"/>
                  <a:pt x="59" y="136"/>
                  <a:pt x="58" y="136"/>
                </a:cubicBezTo>
                <a:close/>
                <a:moveTo>
                  <a:pt x="54" y="142"/>
                </a:moveTo>
                <a:cubicBezTo>
                  <a:pt x="54" y="140"/>
                  <a:pt x="54" y="138"/>
                  <a:pt x="54" y="136"/>
                </a:cubicBezTo>
                <a:cubicBezTo>
                  <a:pt x="53" y="136"/>
                  <a:pt x="51" y="136"/>
                  <a:pt x="50" y="136"/>
                </a:cubicBezTo>
                <a:cubicBezTo>
                  <a:pt x="50" y="138"/>
                  <a:pt x="50" y="140"/>
                  <a:pt x="50" y="142"/>
                </a:cubicBezTo>
                <a:cubicBezTo>
                  <a:pt x="51" y="142"/>
                  <a:pt x="53" y="142"/>
                  <a:pt x="54" y="142"/>
                </a:cubicBezTo>
                <a:close/>
                <a:moveTo>
                  <a:pt x="54" y="188"/>
                </a:moveTo>
                <a:cubicBezTo>
                  <a:pt x="54" y="186"/>
                  <a:pt x="54" y="184"/>
                  <a:pt x="54" y="182"/>
                </a:cubicBezTo>
                <a:cubicBezTo>
                  <a:pt x="53" y="182"/>
                  <a:pt x="51" y="182"/>
                  <a:pt x="50" y="182"/>
                </a:cubicBezTo>
                <a:cubicBezTo>
                  <a:pt x="50" y="184"/>
                  <a:pt x="50" y="186"/>
                  <a:pt x="50" y="188"/>
                </a:cubicBezTo>
                <a:cubicBezTo>
                  <a:pt x="51" y="188"/>
                  <a:pt x="53" y="188"/>
                  <a:pt x="54" y="188"/>
                </a:cubicBezTo>
                <a:close/>
                <a:moveTo>
                  <a:pt x="58" y="188"/>
                </a:moveTo>
                <a:cubicBezTo>
                  <a:pt x="59" y="188"/>
                  <a:pt x="61" y="188"/>
                  <a:pt x="62" y="188"/>
                </a:cubicBezTo>
                <a:cubicBezTo>
                  <a:pt x="62" y="186"/>
                  <a:pt x="62" y="184"/>
                  <a:pt x="62" y="181"/>
                </a:cubicBezTo>
                <a:cubicBezTo>
                  <a:pt x="61" y="181"/>
                  <a:pt x="59" y="181"/>
                  <a:pt x="58" y="181"/>
                </a:cubicBezTo>
                <a:cubicBezTo>
                  <a:pt x="58" y="184"/>
                  <a:pt x="58" y="186"/>
                  <a:pt x="58" y="188"/>
                </a:cubicBezTo>
                <a:close/>
                <a:moveTo>
                  <a:pt x="78" y="181"/>
                </a:moveTo>
                <a:cubicBezTo>
                  <a:pt x="76" y="181"/>
                  <a:pt x="75" y="181"/>
                  <a:pt x="74" y="181"/>
                </a:cubicBezTo>
                <a:cubicBezTo>
                  <a:pt x="74" y="184"/>
                  <a:pt x="74" y="186"/>
                  <a:pt x="74" y="188"/>
                </a:cubicBezTo>
                <a:cubicBezTo>
                  <a:pt x="75" y="188"/>
                  <a:pt x="77" y="188"/>
                  <a:pt x="78" y="188"/>
                </a:cubicBezTo>
                <a:cubicBezTo>
                  <a:pt x="78" y="186"/>
                  <a:pt x="78" y="184"/>
                  <a:pt x="78" y="181"/>
                </a:cubicBezTo>
                <a:close/>
                <a:moveTo>
                  <a:pt x="263" y="144"/>
                </a:moveTo>
                <a:cubicBezTo>
                  <a:pt x="263" y="142"/>
                  <a:pt x="263" y="139"/>
                  <a:pt x="263" y="137"/>
                </a:cubicBezTo>
                <a:cubicBezTo>
                  <a:pt x="261" y="137"/>
                  <a:pt x="260" y="137"/>
                  <a:pt x="258" y="137"/>
                </a:cubicBezTo>
                <a:cubicBezTo>
                  <a:pt x="258" y="140"/>
                  <a:pt x="258" y="142"/>
                  <a:pt x="258" y="144"/>
                </a:cubicBezTo>
                <a:cubicBezTo>
                  <a:pt x="260" y="144"/>
                  <a:pt x="262" y="144"/>
                  <a:pt x="263" y="144"/>
                </a:cubicBezTo>
                <a:close/>
                <a:moveTo>
                  <a:pt x="34" y="193"/>
                </a:moveTo>
                <a:cubicBezTo>
                  <a:pt x="34" y="191"/>
                  <a:pt x="34" y="189"/>
                  <a:pt x="34" y="187"/>
                </a:cubicBezTo>
                <a:cubicBezTo>
                  <a:pt x="32" y="187"/>
                  <a:pt x="31" y="187"/>
                  <a:pt x="29" y="187"/>
                </a:cubicBezTo>
                <a:cubicBezTo>
                  <a:pt x="29" y="189"/>
                  <a:pt x="29" y="191"/>
                  <a:pt x="29" y="193"/>
                </a:cubicBezTo>
                <a:cubicBezTo>
                  <a:pt x="31" y="193"/>
                  <a:pt x="32" y="193"/>
                  <a:pt x="34" y="193"/>
                </a:cubicBezTo>
                <a:close/>
                <a:moveTo>
                  <a:pt x="74" y="147"/>
                </a:moveTo>
                <a:cubicBezTo>
                  <a:pt x="74" y="149"/>
                  <a:pt x="74" y="151"/>
                  <a:pt x="74" y="154"/>
                </a:cubicBezTo>
                <a:cubicBezTo>
                  <a:pt x="75" y="154"/>
                  <a:pt x="77" y="154"/>
                  <a:pt x="78" y="154"/>
                </a:cubicBezTo>
                <a:cubicBezTo>
                  <a:pt x="78" y="151"/>
                  <a:pt x="78" y="149"/>
                  <a:pt x="78" y="147"/>
                </a:cubicBezTo>
                <a:cubicBezTo>
                  <a:pt x="77" y="147"/>
                  <a:pt x="75" y="147"/>
                  <a:pt x="74" y="147"/>
                </a:cubicBezTo>
                <a:close/>
                <a:moveTo>
                  <a:pt x="271" y="137"/>
                </a:moveTo>
                <a:cubicBezTo>
                  <a:pt x="269" y="137"/>
                  <a:pt x="268" y="137"/>
                  <a:pt x="266" y="137"/>
                </a:cubicBezTo>
                <a:cubicBezTo>
                  <a:pt x="266" y="140"/>
                  <a:pt x="266" y="142"/>
                  <a:pt x="266" y="144"/>
                </a:cubicBezTo>
                <a:cubicBezTo>
                  <a:pt x="268" y="144"/>
                  <a:pt x="269" y="144"/>
                  <a:pt x="271" y="144"/>
                </a:cubicBezTo>
                <a:cubicBezTo>
                  <a:pt x="271" y="142"/>
                  <a:pt x="271" y="140"/>
                  <a:pt x="271" y="137"/>
                </a:cubicBezTo>
                <a:close/>
                <a:moveTo>
                  <a:pt x="295" y="164"/>
                </a:moveTo>
                <a:cubicBezTo>
                  <a:pt x="295" y="166"/>
                  <a:pt x="295" y="168"/>
                  <a:pt x="295" y="170"/>
                </a:cubicBezTo>
                <a:cubicBezTo>
                  <a:pt x="296" y="170"/>
                  <a:pt x="298" y="170"/>
                  <a:pt x="299" y="170"/>
                </a:cubicBezTo>
                <a:cubicBezTo>
                  <a:pt x="299" y="168"/>
                  <a:pt x="299" y="166"/>
                  <a:pt x="299" y="164"/>
                </a:cubicBezTo>
                <a:cubicBezTo>
                  <a:pt x="297" y="164"/>
                  <a:pt x="296" y="164"/>
                  <a:pt x="295" y="164"/>
                </a:cubicBezTo>
                <a:close/>
                <a:moveTo>
                  <a:pt x="34" y="159"/>
                </a:moveTo>
                <a:cubicBezTo>
                  <a:pt x="34" y="156"/>
                  <a:pt x="34" y="154"/>
                  <a:pt x="34" y="152"/>
                </a:cubicBezTo>
                <a:cubicBezTo>
                  <a:pt x="32" y="152"/>
                  <a:pt x="31" y="152"/>
                  <a:pt x="29" y="152"/>
                </a:cubicBezTo>
                <a:cubicBezTo>
                  <a:pt x="29" y="154"/>
                  <a:pt x="29" y="156"/>
                  <a:pt x="29" y="159"/>
                </a:cubicBezTo>
                <a:cubicBezTo>
                  <a:pt x="31" y="159"/>
                  <a:pt x="32" y="159"/>
                  <a:pt x="34" y="159"/>
                </a:cubicBezTo>
                <a:close/>
                <a:moveTo>
                  <a:pt x="299" y="159"/>
                </a:moveTo>
                <a:cubicBezTo>
                  <a:pt x="299" y="156"/>
                  <a:pt x="299" y="154"/>
                  <a:pt x="299" y="152"/>
                </a:cubicBezTo>
                <a:cubicBezTo>
                  <a:pt x="297" y="152"/>
                  <a:pt x="296" y="152"/>
                  <a:pt x="294" y="152"/>
                </a:cubicBezTo>
                <a:cubicBezTo>
                  <a:pt x="294" y="154"/>
                  <a:pt x="294" y="157"/>
                  <a:pt x="294" y="159"/>
                </a:cubicBezTo>
                <a:cubicBezTo>
                  <a:pt x="296" y="159"/>
                  <a:pt x="297" y="159"/>
                  <a:pt x="299" y="159"/>
                </a:cubicBezTo>
                <a:close/>
                <a:moveTo>
                  <a:pt x="294" y="182"/>
                </a:moveTo>
                <a:cubicBezTo>
                  <a:pt x="296" y="182"/>
                  <a:pt x="298" y="182"/>
                  <a:pt x="299" y="182"/>
                </a:cubicBezTo>
                <a:cubicBezTo>
                  <a:pt x="299" y="179"/>
                  <a:pt x="299" y="177"/>
                  <a:pt x="299" y="175"/>
                </a:cubicBezTo>
                <a:cubicBezTo>
                  <a:pt x="297" y="175"/>
                  <a:pt x="296" y="175"/>
                  <a:pt x="294" y="175"/>
                </a:cubicBezTo>
                <a:cubicBezTo>
                  <a:pt x="294" y="177"/>
                  <a:pt x="294" y="179"/>
                  <a:pt x="294" y="182"/>
                </a:cubicBezTo>
                <a:close/>
                <a:moveTo>
                  <a:pt x="250" y="144"/>
                </a:moveTo>
                <a:cubicBezTo>
                  <a:pt x="252" y="144"/>
                  <a:pt x="254" y="144"/>
                  <a:pt x="255" y="144"/>
                </a:cubicBezTo>
                <a:cubicBezTo>
                  <a:pt x="255" y="142"/>
                  <a:pt x="255" y="140"/>
                  <a:pt x="255" y="137"/>
                </a:cubicBezTo>
                <a:cubicBezTo>
                  <a:pt x="254" y="137"/>
                  <a:pt x="252" y="137"/>
                  <a:pt x="250" y="137"/>
                </a:cubicBezTo>
                <a:cubicBezTo>
                  <a:pt x="250" y="140"/>
                  <a:pt x="250" y="142"/>
                  <a:pt x="250" y="144"/>
                </a:cubicBezTo>
                <a:close/>
                <a:moveTo>
                  <a:pt x="299" y="193"/>
                </a:moveTo>
                <a:cubicBezTo>
                  <a:pt x="299" y="191"/>
                  <a:pt x="299" y="189"/>
                  <a:pt x="299" y="186"/>
                </a:cubicBezTo>
                <a:cubicBezTo>
                  <a:pt x="297" y="186"/>
                  <a:pt x="296" y="186"/>
                  <a:pt x="294" y="186"/>
                </a:cubicBezTo>
                <a:cubicBezTo>
                  <a:pt x="294" y="189"/>
                  <a:pt x="294" y="191"/>
                  <a:pt x="294" y="193"/>
                </a:cubicBezTo>
                <a:cubicBezTo>
                  <a:pt x="296" y="193"/>
                  <a:pt x="297" y="193"/>
                  <a:pt x="299" y="193"/>
                </a:cubicBezTo>
                <a:close/>
                <a:moveTo>
                  <a:pt x="34" y="175"/>
                </a:moveTo>
                <a:cubicBezTo>
                  <a:pt x="32" y="175"/>
                  <a:pt x="31" y="175"/>
                  <a:pt x="29" y="175"/>
                </a:cubicBezTo>
                <a:cubicBezTo>
                  <a:pt x="29" y="177"/>
                  <a:pt x="29" y="179"/>
                  <a:pt x="29" y="182"/>
                </a:cubicBezTo>
                <a:cubicBezTo>
                  <a:pt x="31" y="182"/>
                  <a:pt x="32" y="182"/>
                  <a:pt x="34" y="182"/>
                </a:cubicBezTo>
                <a:cubicBezTo>
                  <a:pt x="34" y="179"/>
                  <a:pt x="34" y="177"/>
                  <a:pt x="34" y="175"/>
                </a:cubicBezTo>
                <a:close/>
                <a:moveTo>
                  <a:pt x="29" y="170"/>
                </a:moveTo>
                <a:cubicBezTo>
                  <a:pt x="31" y="170"/>
                  <a:pt x="32" y="170"/>
                  <a:pt x="34" y="170"/>
                </a:cubicBezTo>
                <a:cubicBezTo>
                  <a:pt x="34" y="168"/>
                  <a:pt x="34" y="166"/>
                  <a:pt x="34" y="164"/>
                </a:cubicBezTo>
                <a:cubicBezTo>
                  <a:pt x="32" y="164"/>
                  <a:pt x="31" y="164"/>
                  <a:pt x="29" y="164"/>
                </a:cubicBezTo>
                <a:cubicBezTo>
                  <a:pt x="29" y="166"/>
                  <a:pt x="29" y="168"/>
                  <a:pt x="29" y="170"/>
                </a:cubicBezTo>
                <a:close/>
                <a:moveTo>
                  <a:pt x="279" y="126"/>
                </a:moveTo>
                <a:cubicBezTo>
                  <a:pt x="277" y="126"/>
                  <a:pt x="276" y="126"/>
                  <a:pt x="274" y="126"/>
                </a:cubicBezTo>
                <a:cubicBezTo>
                  <a:pt x="274" y="128"/>
                  <a:pt x="274" y="130"/>
                  <a:pt x="274" y="132"/>
                </a:cubicBezTo>
                <a:cubicBezTo>
                  <a:pt x="276" y="132"/>
                  <a:pt x="277" y="132"/>
                  <a:pt x="279" y="132"/>
                </a:cubicBezTo>
                <a:cubicBezTo>
                  <a:pt x="279" y="130"/>
                  <a:pt x="279" y="128"/>
                  <a:pt x="279" y="126"/>
                </a:cubicBezTo>
                <a:close/>
                <a:moveTo>
                  <a:pt x="258" y="133"/>
                </a:moveTo>
                <a:cubicBezTo>
                  <a:pt x="260" y="132"/>
                  <a:pt x="263" y="133"/>
                  <a:pt x="263" y="132"/>
                </a:cubicBezTo>
                <a:cubicBezTo>
                  <a:pt x="264" y="130"/>
                  <a:pt x="264" y="128"/>
                  <a:pt x="263" y="127"/>
                </a:cubicBezTo>
                <a:cubicBezTo>
                  <a:pt x="263" y="126"/>
                  <a:pt x="260" y="126"/>
                  <a:pt x="258" y="125"/>
                </a:cubicBezTo>
                <a:cubicBezTo>
                  <a:pt x="258" y="128"/>
                  <a:pt x="258" y="130"/>
                  <a:pt x="258" y="133"/>
                </a:cubicBezTo>
                <a:close/>
                <a:moveTo>
                  <a:pt x="266" y="132"/>
                </a:moveTo>
                <a:cubicBezTo>
                  <a:pt x="268" y="132"/>
                  <a:pt x="270" y="132"/>
                  <a:pt x="271" y="132"/>
                </a:cubicBezTo>
                <a:cubicBezTo>
                  <a:pt x="271" y="130"/>
                  <a:pt x="271" y="128"/>
                  <a:pt x="271" y="126"/>
                </a:cubicBezTo>
                <a:cubicBezTo>
                  <a:pt x="269" y="126"/>
                  <a:pt x="268" y="126"/>
                  <a:pt x="266" y="126"/>
                </a:cubicBezTo>
                <a:cubicBezTo>
                  <a:pt x="266" y="128"/>
                  <a:pt x="266" y="130"/>
                  <a:pt x="266" y="132"/>
                </a:cubicBezTo>
                <a:close/>
                <a:moveTo>
                  <a:pt x="250" y="126"/>
                </a:moveTo>
                <a:cubicBezTo>
                  <a:pt x="250" y="128"/>
                  <a:pt x="250" y="130"/>
                  <a:pt x="250" y="132"/>
                </a:cubicBezTo>
                <a:cubicBezTo>
                  <a:pt x="252" y="132"/>
                  <a:pt x="254" y="132"/>
                  <a:pt x="255" y="132"/>
                </a:cubicBezTo>
                <a:cubicBezTo>
                  <a:pt x="255" y="130"/>
                  <a:pt x="255" y="128"/>
                  <a:pt x="255" y="126"/>
                </a:cubicBezTo>
                <a:cubicBezTo>
                  <a:pt x="254" y="126"/>
                  <a:pt x="252" y="126"/>
                  <a:pt x="250" y="126"/>
                </a:cubicBezTo>
                <a:close/>
              </a:path>
            </a:pathLst>
          </a:custGeom>
          <a:solidFill>
            <a:srgbClr val="8D8D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276" name="Conector recto 275"/>
          <p:cNvCxnSpPr/>
          <p:nvPr/>
        </p:nvCxnSpPr>
        <p:spPr>
          <a:xfrm flipH="1">
            <a:off x="0" y="4959693"/>
            <a:ext cx="6845492" cy="0"/>
          </a:xfrm>
          <a:prstGeom prst="line">
            <a:avLst/>
          </a:prstGeom>
          <a:ln>
            <a:solidFill>
              <a:srgbClr val="EEB2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"/>
          <p:cNvSpPr/>
          <p:nvPr/>
        </p:nvSpPr>
        <p:spPr>
          <a:xfrm>
            <a:off x="658800" y="1964475"/>
            <a:ext cx="692400" cy="69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455" name="Google Shape;455;p21"/>
          <p:cNvSpPr/>
          <p:nvPr/>
        </p:nvSpPr>
        <p:spPr>
          <a:xfrm>
            <a:off x="4851370" y="4540213"/>
            <a:ext cx="16" cy="1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21"/>
          <p:cNvGrpSpPr/>
          <p:nvPr/>
        </p:nvGrpSpPr>
        <p:grpSpPr>
          <a:xfrm>
            <a:off x="3949806" y="2156525"/>
            <a:ext cx="1804703" cy="1751111"/>
            <a:chOff x="3949806" y="2156525"/>
            <a:chExt cx="1804703" cy="1751111"/>
          </a:xfrm>
        </p:grpSpPr>
        <p:sp>
          <p:nvSpPr>
            <p:cNvPr id="457" name="Google Shape;457;p21"/>
            <p:cNvSpPr/>
            <p:nvPr/>
          </p:nvSpPr>
          <p:spPr>
            <a:xfrm>
              <a:off x="4993233" y="2156525"/>
              <a:ext cx="761276" cy="912602"/>
            </a:xfrm>
            <a:custGeom>
              <a:avLst/>
              <a:gdLst/>
              <a:ahLst/>
              <a:cxnLst/>
              <a:rect l="l" t="t" r="r" b="b"/>
              <a:pathLst>
                <a:path w="48335" h="57943" extrusionOk="0">
                  <a:moveTo>
                    <a:pt x="34" y="1"/>
                  </a:moveTo>
                  <a:lnTo>
                    <a:pt x="34" y="10509"/>
                  </a:lnTo>
                  <a:lnTo>
                    <a:pt x="0" y="10875"/>
                  </a:lnTo>
                  <a:cubicBezTo>
                    <a:pt x="0" y="10909"/>
                    <a:pt x="0" y="10942"/>
                    <a:pt x="0" y="10976"/>
                  </a:cubicBezTo>
                  <a:cubicBezTo>
                    <a:pt x="100" y="11676"/>
                    <a:pt x="367" y="12210"/>
                    <a:pt x="767" y="12443"/>
                  </a:cubicBezTo>
                  <a:cubicBezTo>
                    <a:pt x="925" y="12529"/>
                    <a:pt x="1113" y="12572"/>
                    <a:pt x="1321" y="12572"/>
                  </a:cubicBezTo>
                  <a:cubicBezTo>
                    <a:pt x="1598" y="12572"/>
                    <a:pt x="1911" y="12496"/>
                    <a:pt x="2235" y="12343"/>
                  </a:cubicBezTo>
                  <a:cubicBezTo>
                    <a:pt x="2569" y="12176"/>
                    <a:pt x="5671" y="10675"/>
                    <a:pt x="7439" y="10675"/>
                  </a:cubicBezTo>
                  <a:cubicBezTo>
                    <a:pt x="11008" y="10675"/>
                    <a:pt x="13943" y="13878"/>
                    <a:pt x="13943" y="17847"/>
                  </a:cubicBezTo>
                  <a:cubicBezTo>
                    <a:pt x="13943" y="21817"/>
                    <a:pt x="11008" y="25019"/>
                    <a:pt x="7439" y="25019"/>
                  </a:cubicBezTo>
                  <a:cubicBezTo>
                    <a:pt x="5671" y="25019"/>
                    <a:pt x="2569" y="23551"/>
                    <a:pt x="2235" y="23351"/>
                  </a:cubicBezTo>
                  <a:cubicBezTo>
                    <a:pt x="1983" y="23225"/>
                    <a:pt x="1653" y="23113"/>
                    <a:pt x="1326" y="23113"/>
                  </a:cubicBezTo>
                  <a:cubicBezTo>
                    <a:pt x="1133" y="23113"/>
                    <a:pt x="941" y="23152"/>
                    <a:pt x="767" y="23251"/>
                  </a:cubicBezTo>
                  <a:cubicBezTo>
                    <a:pt x="367" y="23484"/>
                    <a:pt x="100" y="23951"/>
                    <a:pt x="34" y="24619"/>
                  </a:cubicBezTo>
                  <a:cubicBezTo>
                    <a:pt x="34" y="24685"/>
                    <a:pt x="34" y="24852"/>
                    <a:pt x="34" y="25086"/>
                  </a:cubicBezTo>
                  <a:lnTo>
                    <a:pt x="34" y="39830"/>
                  </a:lnTo>
                  <a:lnTo>
                    <a:pt x="34" y="40730"/>
                  </a:lnTo>
                  <a:lnTo>
                    <a:pt x="34" y="43199"/>
                  </a:lnTo>
                  <a:lnTo>
                    <a:pt x="17179" y="43199"/>
                  </a:lnTo>
                  <a:cubicBezTo>
                    <a:pt x="19247" y="43332"/>
                    <a:pt x="21415" y="44600"/>
                    <a:pt x="21415" y="46334"/>
                  </a:cubicBezTo>
                  <a:cubicBezTo>
                    <a:pt x="21415" y="46901"/>
                    <a:pt x="21249" y="47468"/>
                    <a:pt x="20982" y="48035"/>
                  </a:cubicBezTo>
                  <a:cubicBezTo>
                    <a:pt x="20415" y="49203"/>
                    <a:pt x="19481" y="51438"/>
                    <a:pt x="19481" y="52472"/>
                  </a:cubicBezTo>
                  <a:cubicBezTo>
                    <a:pt x="19481" y="55040"/>
                    <a:pt x="21882" y="57942"/>
                    <a:pt x="24851" y="57942"/>
                  </a:cubicBezTo>
                  <a:cubicBezTo>
                    <a:pt x="27787" y="57942"/>
                    <a:pt x="30222" y="55040"/>
                    <a:pt x="30222" y="52472"/>
                  </a:cubicBezTo>
                  <a:cubicBezTo>
                    <a:pt x="30222" y="51438"/>
                    <a:pt x="29288" y="49203"/>
                    <a:pt x="28721" y="48035"/>
                  </a:cubicBezTo>
                  <a:cubicBezTo>
                    <a:pt x="28454" y="47468"/>
                    <a:pt x="28287" y="46901"/>
                    <a:pt x="28287" y="46334"/>
                  </a:cubicBezTo>
                  <a:cubicBezTo>
                    <a:pt x="28287" y="45734"/>
                    <a:pt x="28487" y="45100"/>
                    <a:pt x="28854" y="44600"/>
                  </a:cubicBezTo>
                  <a:cubicBezTo>
                    <a:pt x="29221" y="44099"/>
                    <a:pt x="29755" y="43732"/>
                    <a:pt x="30355" y="43499"/>
                  </a:cubicBezTo>
                  <a:cubicBezTo>
                    <a:pt x="30555" y="43432"/>
                    <a:pt x="30755" y="43365"/>
                    <a:pt x="30956" y="43299"/>
                  </a:cubicBezTo>
                  <a:cubicBezTo>
                    <a:pt x="31356" y="43232"/>
                    <a:pt x="31756" y="43199"/>
                    <a:pt x="32156" y="43199"/>
                  </a:cubicBezTo>
                  <a:lnTo>
                    <a:pt x="48335" y="43199"/>
                  </a:lnTo>
                  <a:lnTo>
                    <a:pt x="48335" y="36194"/>
                  </a:lnTo>
                  <a:cubicBezTo>
                    <a:pt x="48335" y="32458"/>
                    <a:pt x="46400" y="28988"/>
                    <a:pt x="43264" y="27020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3949806" y="2638312"/>
              <a:ext cx="1243589" cy="1269324"/>
            </a:xfrm>
            <a:custGeom>
              <a:avLst/>
              <a:gdLst/>
              <a:ahLst/>
              <a:cxnLst/>
              <a:rect l="l" t="t" r="r" b="b"/>
              <a:pathLst>
                <a:path w="78958" h="80592" extrusionOk="0">
                  <a:moveTo>
                    <a:pt x="40130" y="1"/>
                  </a:moveTo>
                  <a:cubicBezTo>
                    <a:pt x="36694" y="1"/>
                    <a:pt x="34259" y="2502"/>
                    <a:pt x="34259" y="5571"/>
                  </a:cubicBezTo>
                  <a:cubicBezTo>
                    <a:pt x="34259" y="7172"/>
                    <a:pt x="35826" y="10375"/>
                    <a:pt x="35826" y="10375"/>
                  </a:cubicBezTo>
                  <a:cubicBezTo>
                    <a:pt x="36760" y="12243"/>
                    <a:pt x="35326" y="13777"/>
                    <a:pt x="33191" y="13911"/>
                  </a:cubicBezTo>
                  <a:cubicBezTo>
                    <a:pt x="33291" y="13911"/>
                    <a:pt x="33358" y="13911"/>
                    <a:pt x="33391" y="13944"/>
                  </a:cubicBezTo>
                  <a:cubicBezTo>
                    <a:pt x="33325" y="13911"/>
                    <a:pt x="33125" y="13911"/>
                    <a:pt x="32891" y="13911"/>
                  </a:cubicBezTo>
                  <a:lnTo>
                    <a:pt x="13911" y="13911"/>
                  </a:lnTo>
                  <a:cubicBezTo>
                    <a:pt x="13911" y="13911"/>
                    <a:pt x="13944" y="18314"/>
                    <a:pt x="13944" y="18581"/>
                  </a:cubicBezTo>
                  <a:lnTo>
                    <a:pt x="13944" y="25952"/>
                  </a:lnTo>
                  <a:lnTo>
                    <a:pt x="13944" y="33625"/>
                  </a:lnTo>
                  <a:lnTo>
                    <a:pt x="13944" y="33992"/>
                  </a:lnTo>
                  <a:cubicBezTo>
                    <a:pt x="13839" y="35671"/>
                    <a:pt x="12867" y="36917"/>
                    <a:pt x="11547" y="36917"/>
                  </a:cubicBezTo>
                  <a:cubicBezTo>
                    <a:pt x="11190" y="36917"/>
                    <a:pt x="10807" y="36826"/>
                    <a:pt x="10408" y="36627"/>
                  </a:cubicBezTo>
                  <a:cubicBezTo>
                    <a:pt x="10408" y="36627"/>
                    <a:pt x="7206" y="34692"/>
                    <a:pt x="5605" y="34692"/>
                  </a:cubicBezTo>
                  <a:cubicBezTo>
                    <a:pt x="2503" y="34692"/>
                    <a:pt x="1" y="37494"/>
                    <a:pt x="1" y="40930"/>
                  </a:cubicBezTo>
                  <a:cubicBezTo>
                    <a:pt x="1" y="44399"/>
                    <a:pt x="2503" y="47201"/>
                    <a:pt x="5605" y="47201"/>
                  </a:cubicBezTo>
                  <a:cubicBezTo>
                    <a:pt x="7206" y="47201"/>
                    <a:pt x="10408" y="45233"/>
                    <a:pt x="10408" y="45233"/>
                  </a:cubicBezTo>
                  <a:cubicBezTo>
                    <a:pt x="10794" y="45043"/>
                    <a:pt x="11169" y="44956"/>
                    <a:pt x="11520" y="44956"/>
                  </a:cubicBezTo>
                  <a:cubicBezTo>
                    <a:pt x="12839" y="44956"/>
                    <a:pt x="13839" y="46190"/>
                    <a:pt x="13944" y="47902"/>
                  </a:cubicBezTo>
                  <a:cubicBezTo>
                    <a:pt x="13944" y="47976"/>
                    <a:pt x="13944" y="48066"/>
                    <a:pt x="13944" y="48168"/>
                  </a:cubicBezTo>
                  <a:lnTo>
                    <a:pt x="13944" y="62745"/>
                  </a:lnTo>
                  <a:cubicBezTo>
                    <a:pt x="13944" y="63880"/>
                    <a:pt x="13911" y="65881"/>
                    <a:pt x="13911" y="65881"/>
                  </a:cubicBezTo>
                  <a:lnTo>
                    <a:pt x="32891" y="65881"/>
                  </a:lnTo>
                  <a:cubicBezTo>
                    <a:pt x="33062" y="65881"/>
                    <a:pt x="33191" y="65867"/>
                    <a:pt x="33280" y="65858"/>
                  </a:cubicBezTo>
                  <a:lnTo>
                    <a:pt x="33280" y="65858"/>
                  </a:lnTo>
                  <a:cubicBezTo>
                    <a:pt x="33254" y="65863"/>
                    <a:pt x="33225" y="65870"/>
                    <a:pt x="33191" y="65881"/>
                  </a:cubicBezTo>
                  <a:cubicBezTo>
                    <a:pt x="35359" y="66014"/>
                    <a:pt x="36760" y="67549"/>
                    <a:pt x="35860" y="69417"/>
                  </a:cubicBezTo>
                  <a:cubicBezTo>
                    <a:pt x="35860" y="69417"/>
                    <a:pt x="33892" y="72986"/>
                    <a:pt x="33892" y="74587"/>
                  </a:cubicBezTo>
                  <a:cubicBezTo>
                    <a:pt x="33892" y="77690"/>
                    <a:pt x="36694" y="80592"/>
                    <a:pt x="40130" y="80592"/>
                  </a:cubicBezTo>
                  <a:cubicBezTo>
                    <a:pt x="43599" y="80592"/>
                    <a:pt x="46401" y="77690"/>
                    <a:pt x="46401" y="74587"/>
                  </a:cubicBezTo>
                  <a:cubicBezTo>
                    <a:pt x="46401" y="72986"/>
                    <a:pt x="44433" y="69417"/>
                    <a:pt x="44433" y="69417"/>
                  </a:cubicBezTo>
                  <a:cubicBezTo>
                    <a:pt x="43532" y="67549"/>
                    <a:pt x="44933" y="66014"/>
                    <a:pt x="47101" y="65881"/>
                  </a:cubicBezTo>
                  <a:lnTo>
                    <a:pt x="47435" y="65848"/>
                  </a:lnTo>
                  <a:lnTo>
                    <a:pt x="65047" y="65848"/>
                  </a:lnTo>
                  <a:lnTo>
                    <a:pt x="65047" y="54606"/>
                  </a:lnTo>
                  <a:lnTo>
                    <a:pt x="65047" y="48235"/>
                  </a:lnTo>
                  <a:lnTo>
                    <a:pt x="65047" y="47902"/>
                  </a:lnTo>
                  <a:cubicBezTo>
                    <a:pt x="65147" y="46277"/>
                    <a:pt x="66034" y="45289"/>
                    <a:pt x="67259" y="45289"/>
                  </a:cubicBezTo>
                  <a:cubicBezTo>
                    <a:pt x="67668" y="45289"/>
                    <a:pt x="68115" y="45399"/>
                    <a:pt x="68583" y="45633"/>
                  </a:cubicBezTo>
                  <a:cubicBezTo>
                    <a:pt x="68583" y="45633"/>
                    <a:pt x="71752" y="47201"/>
                    <a:pt x="73387" y="47201"/>
                  </a:cubicBezTo>
                  <a:cubicBezTo>
                    <a:pt x="76455" y="47201"/>
                    <a:pt x="78957" y="44399"/>
                    <a:pt x="78957" y="40930"/>
                  </a:cubicBezTo>
                  <a:cubicBezTo>
                    <a:pt x="78957" y="37494"/>
                    <a:pt x="76455" y="34692"/>
                    <a:pt x="73387" y="34692"/>
                  </a:cubicBezTo>
                  <a:cubicBezTo>
                    <a:pt x="71752" y="34692"/>
                    <a:pt x="68583" y="36627"/>
                    <a:pt x="68583" y="36627"/>
                  </a:cubicBezTo>
                  <a:cubicBezTo>
                    <a:pt x="68180" y="36828"/>
                    <a:pt x="67793" y="36921"/>
                    <a:pt x="67432" y="36921"/>
                  </a:cubicBezTo>
                  <a:cubicBezTo>
                    <a:pt x="66119" y="36921"/>
                    <a:pt x="65152" y="35692"/>
                    <a:pt x="65047" y="33992"/>
                  </a:cubicBezTo>
                  <a:cubicBezTo>
                    <a:pt x="65047" y="34038"/>
                    <a:pt x="65040" y="34077"/>
                    <a:pt x="65033" y="34109"/>
                  </a:cubicBezTo>
                  <a:lnTo>
                    <a:pt x="65033" y="34109"/>
                  </a:lnTo>
                  <a:cubicBezTo>
                    <a:pt x="65047" y="34008"/>
                    <a:pt x="65047" y="33869"/>
                    <a:pt x="65047" y="33691"/>
                  </a:cubicBezTo>
                  <a:lnTo>
                    <a:pt x="65047" y="18047"/>
                  </a:lnTo>
                  <a:lnTo>
                    <a:pt x="65014" y="18047"/>
                  </a:lnTo>
                  <a:lnTo>
                    <a:pt x="65014" y="13911"/>
                  </a:lnTo>
                  <a:lnTo>
                    <a:pt x="47068" y="13911"/>
                  </a:lnTo>
                  <a:cubicBezTo>
                    <a:pt x="44933" y="13777"/>
                    <a:pt x="43499" y="12243"/>
                    <a:pt x="44433" y="10375"/>
                  </a:cubicBezTo>
                  <a:cubicBezTo>
                    <a:pt x="44433" y="10375"/>
                    <a:pt x="46000" y="7172"/>
                    <a:pt x="46000" y="5571"/>
                  </a:cubicBezTo>
                  <a:cubicBezTo>
                    <a:pt x="46000" y="2502"/>
                    <a:pt x="43599" y="1"/>
                    <a:pt x="401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" name="Google Shape;459;p21"/>
          <p:cNvSpPr/>
          <p:nvPr/>
        </p:nvSpPr>
        <p:spPr>
          <a:xfrm>
            <a:off x="3942450" y="3701696"/>
            <a:ext cx="1256724" cy="781247"/>
          </a:xfrm>
          <a:custGeom>
            <a:avLst/>
            <a:gdLst/>
            <a:ahLst/>
            <a:cxnLst/>
            <a:rect l="l" t="t" r="r" b="b"/>
            <a:pathLst>
              <a:path w="79792" h="49603" extrusionOk="0">
                <a:moveTo>
                  <a:pt x="17513" y="1"/>
                </a:moveTo>
                <a:cubicBezTo>
                  <a:pt x="17313" y="1"/>
                  <a:pt x="15445" y="1"/>
                  <a:pt x="14344" y="34"/>
                </a:cubicBezTo>
                <a:lnTo>
                  <a:pt x="14344" y="18247"/>
                </a:lnTo>
                <a:lnTo>
                  <a:pt x="14344" y="18647"/>
                </a:lnTo>
                <a:cubicBezTo>
                  <a:pt x="14244" y="20082"/>
                  <a:pt x="13644" y="21149"/>
                  <a:pt x="12677" y="21716"/>
                </a:cubicBezTo>
                <a:cubicBezTo>
                  <a:pt x="12240" y="21975"/>
                  <a:pt x="11749" y="22100"/>
                  <a:pt x="11230" y="22100"/>
                </a:cubicBezTo>
                <a:cubicBezTo>
                  <a:pt x="10677" y="22100"/>
                  <a:pt x="10092" y="21958"/>
                  <a:pt x="9508" y="21683"/>
                </a:cubicBezTo>
                <a:cubicBezTo>
                  <a:pt x="8640" y="21249"/>
                  <a:pt x="6139" y="20148"/>
                  <a:pt x="4938" y="20148"/>
                </a:cubicBezTo>
                <a:cubicBezTo>
                  <a:pt x="2202" y="20148"/>
                  <a:pt x="1" y="22650"/>
                  <a:pt x="1" y="25752"/>
                </a:cubicBezTo>
                <a:cubicBezTo>
                  <a:pt x="1" y="28888"/>
                  <a:pt x="2202" y="31390"/>
                  <a:pt x="4938" y="31390"/>
                </a:cubicBezTo>
                <a:cubicBezTo>
                  <a:pt x="6139" y="31390"/>
                  <a:pt x="8640" y="30289"/>
                  <a:pt x="9508" y="29855"/>
                </a:cubicBezTo>
                <a:cubicBezTo>
                  <a:pt x="10092" y="29580"/>
                  <a:pt x="10677" y="29438"/>
                  <a:pt x="11230" y="29438"/>
                </a:cubicBezTo>
                <a:cubicBezTo>
                  <a:pt x="11749" y="29438"/>
                  <a:pt x="12240" y="29563"/>
                  <a:pt x="12677" y="29822"/>
                </a:cubicBezTo>
                <a:cubicBezTo>
                  <a:pt x="13644" y="30356"/>
                  <a:pt x="14211" y="31423"/>
                  <a:pt x="14311" y="32757"/>
                </a:cubicBezTo>
                <a:lnTo>
                  <a:pt x="14344" y="32757"/>
                </a:lnTo>
                <a:cubicBezTo>
                  <a:pt x="14344" y="32857"/>
                  <a:pt x="14344" y="32991"/>
                  <a:pt x="14344" y="33224"/>
                </a:cubicBezTo>
                <a:lnTo>
                  <a:pt x="14344" y="49603"/>
                </a:lnTo>
                <a:lnTo>
                  <a:pt x="65414" y="49603"/>
                </a:lnTo>
                <a:lnTo>
                  <a:pt x="65414" y="33224"/>
                </a:lnTo>
                <a:cubicBezTo>
                  <a:pt x="65414" y="32991"/>
                  <a:pt x="65414" y="32857"/>
                  <a:pt x="65414" y="32757"/>
                </a:cubicBezTo>
                <a:lnTo>
                  <a:pt x="65448" y="32757"/>
                </a:lnTo>
                <a:cubicBezTo>
                  <a:pt x="65548" y="31390"/>
                  <a:pt x="66115" y="30356"/>
                  <a:pt x="67082" y="29822"/>
                </a:cubicBezTo>
                <a:cubicBezTo>
                  <a:pt x="67526" y="29559"/>
                  <a:pt x="68026" y="29426"/>
                  <a:pt x="68555" y="29426"/>
                </a:cubicBezTo>
                <a:cubicBezTo>
                  <a:pt x="69100" y="29426"/>
                  <a:pt x="69675" y="29567"/>
                  <a:pt x="70251" y="29855"/>
                </a:cubicBezTo>
                <a:cubicBezTo>
                  <a:pt x="71118" y="30289"/>
                  <a:pt x="73620" y="31390"/>
                  <a:pt x="74821" y="31390"/>
                </a:cubicBezTo>
                <a:cubicBezTo>
                  <a:pt x="77556" y="31390"/>
                  <a:pt x="79791" y="28855"/>
                  <a:pt x="79791" y="25752"/>
                </a:cubicBezTo>
                <a:cubicBezTo>
                  <a:pt x="79791" y="22650"/>
                  <a:pt x="77556" y="20115"/>
                  <a:pt x="74821" y="20115"/>
                </a:cubicBezTo>
                <a:cubicBezTo>
                  <a:pt x="73620" y="20115"/>
                  <a:pt x="71118" y="21216"/>
                  <a:pt x="70251" y="21649"/>
                </a:cubicBezTo>
                <a:cubicBezTo>
                  <a:pt x="69675" y="21937"/>
                  <a:pt x="69100" y="22079"/>
                  <a:pt x="68555" y="22079"/>
                </a:cubicBezTo>
                <a:cubicBezTo>
                  <a:pt x="68026" y="22079"/>
                  <a:pt x="67526" y="21946"/>
                  <a:pt x="67082" y="21683"/>
                </a:cubicBezTo>
                <a:cubicBezTo>
                  <a:pt x="66115" y="21149"/>
                  <a:pt x="65514" y="20048"/>
                  <a:pt x="65414" y="18647"/>
                </a:cubicBezTo>
                <a:lnTo>
                  <a:pt x="65414" y="18247"/>
                </a:lnTo>
                <a:lnTo>
                  <a:pt x="65414" y="1"/>
                </a:lnTo>
                <a:lnTo>
                  <a:pt x="47768" y="1"/>
                </a:lnTo>
                <a:cubicBezTo>
                  <a:pt x="46567" y="67"/>
                  <a:pt x="45867" y="634"/>
                  <a:pt x="45867" y="1468"/>
                </a:cubicBezTo>
                <a:cubicBezTo>
                  <a:pt x="45867" y="1768"/>
                  <a:pt x="45967" y="2102"/>
                  <a:pt x="46134" y="2469"/>
                </a:cubicBezTo>
                <a:cubicBezTo>
                  <a:pt x="46301" y="2836"/>
                  <a:pt x="47835" y="5971"/>
                  <a:pt x="47835" y="7773"/>
                </a:cubicBezTo>
                <a:cubicBezTo>
                  <a:pt x="47835" y="11409"/>
                  <a:pt x="44566" y="14344"/>
                  <a:pt x="40563" y="14344"/>
                </a:cubicBezTo>
                <a:cubicBezTo>
                  <a:pt x="36560" y="14344"/>
                  <a:pt x="33291" y="11409"/>
                  <a:pt x="33291" y="7773"/>
                </a:cubicBezTo>
                <a:cubicBezTo>
                  <a:pt x="33291" y="5971"/>
                  <a:pt x="34826" y="2836"/>
                  <a:pt x="34993" y="2469"/>
                </a:cubicBezTo>
                <a:cubicBezTo>
                  <a:pt x="35159" y="2102"/>
                  <a:pt x="35259" y="1768"/>
                  <a:pt x="35259" y="1468"/>
                </a:cubicBezTo>
                <a:cubicBezTo>
                  <a:pt x="35259" y="634"/>
                  <a:pt x="34559" y="67"/>
                  <a:pt x="33358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5003203" y="2862124"/>
            <a:ext cx="751307" cy="822764"/>
          </a:xfrm>
          <a:custGeom>
            <a:avLst/>
            <a:gdLst/>
            <a:ahLst/>
            <a:cxnLst/>
            <a:rect l="l" t="t" r="r" b="b"/>
            <a:pathLst>
              <a:path w="47702" h="52239" extrusionOk="0">
                <a:moveTo>
                  <a:pt x="34" y="1"/>
                </a:moveTo>
                <a:lnTo>
                  <a:pt x="34" y="3937"/>
                </a:lnTo>
                <a:lnTo>
                  <a:pt x="34" y="19415"/>
                </a:lnTo>
                <a:cubicBezTo>
                  <a:pt x="34" y="19648"/>
                  <a:pt x="34" y="19815"/>
                  <a:pt x="34" y="19882"/>
                </a:cubicBezTo>
                <a:cubicBezTo>
                  <a:pt x="134" y="20582"/>
                  <a:pt x="401" y="21082"/>
                  <a:pt x="768" y="21316"/>
                </a:cubicBezTo>
                <a:cubicBezTo>
                  <a:pt x="942" y="21415"/>
                  <a:pt x="1133" y="21454"/>
                  <a:pt x="1327" y="21454"/>
                </a:cubicBezTo>
                <a:cubicBezTo>
                  <a:pt x="1654" y="21454"/>
                  <a:pt x="1984" y="21342"/>
                  <a:pt x="2236" y="21216"/>
                </a:cubicBezTo>
                <a:cubicBezTo>
                  <a:pt x="2569" y="21016"/>
                  <a:pt x="5672" y="19448"/>
                  <a:pt x="7440" y="19448"/>
                </a:cubicBezTo>
                <a:cubicBezTo>
                  <a:pt x="11042" y="19448"/>
                  <a:pt x="13944" y="22850"/>
                  <a:pt x="13944" y="26987"/>
                </a:cubicBezTo>
                <a:cubicBezTo>
                  <a:pt x="13944" y="31123"/>
                  <a:pt x="11042" y="34525"/>
                  <a:pt x="7440" y="34525"/>
                </a:cubicBezTo>
                <a:cubicBezTo>
                  <a:pt x="5672" y="34525"/>
                  <a:pt x="2569" y="32958"/>
                  <a:pt x="2236" y="32758"/>
                </a:cubicBezTo>
                <a:cubicBezTo>
                  <a:pt x="1912" y="32605"/>
                  <a:pt x="1599" y="32529"/>
                  <a:pt x="1321" y="32529"/>
                </a:cubicBezTo>
                <a:cubicBezTo>
                  <a:pt x="1113" y="32529"/>
                  <a:pt x="925" y="32572"/>
                  <a:pt x="768" y="32657"/>
                </a:cubicBezTo>
                <a:cubicBezTo>
                  <a:pt x="368" y="32891"/>
                  <a:pt x="101" y="33458"/>
                  <a:pt x="1" y="34192"/>
                </a:cubicBezTo>
                <a:cubicBezTo>
                  <a:pt x="34" y="34225"/>
                  <a:pt x="34" y="34325"/>
                  <a:pt x="34" y="34325"/>
                </a:cubicBezTo>
                <a:lnTo>
                  <a:pt x="34" y="34692"/>
                </a:lnTo>
                <a:lnTo>
                  <a:pt x="34" y="52238"/>
                </a:lnTo>
                <a:lnTo>
                  <a:pt x="17046" y="52238"/>
                </a:lnTo>
                <a:lnTo>
                  <a:pt x="17080" y="52205"/>
                </a:lnTo>
                <a:cubicBezTo>
                  <a:pt x="17480" y="52205"/>
                  <a:pt x="18814" y="52005"/>
                  <a:pt x="18814" y="50837"/>
                </a:cubicBezTo>
                <a:cubicBezTo>
                  <a:pt x="18814" y="50537"/>
                  <a:pt x="18714" y="50237"/>
                  <a:pt x="18548" y="49870"/>
                </a:cubicBezTo>
                <a:cubicBezTo>
                  <a:pt x="18381" y="49503"/>
                  <a:pt x="16913" y="46267"/>
                  <a:pt x="16913" y="44399"/>
                </a:cubicBezTo>
                <a:cubicBezTo>
                  <a:pt x="16913" y="40663"/>
                  <a:pt x="20115" y="37594"/>
                  <a:pt x="24085" y="37594"/>
                </a:cubicBezTo>
                <a:cubicBezTo>
                  <a:pt x="28054" y="37594"/>
                  <a:pt x="31257" y="40663"/>
                  <a:pt x="31257" y="44399"/>
                </a:cubicBezTo>
                <a:cubicBezTo>
                  <a:pt x="31257" y="46267"/>
                  <a:pt x="29756" y="49503"/>
                  <a:pt x="29589" y="49870"/>
                </a:cubicBezTo>
                <a:cubicBezTo>
                  <a:pt x="29422" y="50237"/>
                  <a:pt x="29355" y="50537"/>
                  <a:pt x="29355" y="50837"/>
                </a:cubicBezTo>
                <a:cubicBezTo>
                  <a:pt x="29355" y="51905"/>
                  <a:pt x="30489" y="52138"/>
                  <a:pt x="30990" y="52205"/>
                </a:cubicBezTo>
                <a:lnTo>
                  <a:pt x="31056" y="52205"/>
                </a:lnTo>
                <a:lnTo>
                  <a:pt x="31056" y="52238"/>
                </a:lnTo>
                <a:cubicBezTo>
                  <a:pt x="31090" y="52238"/>
                  <a:pt x="31323" y="52205"/>
                  <a:pt x="31323" y="52205"/>
                </a:cubicBezTo>
                <a:lnTo>
                  <a:pt x="47702" y="52205"/>
                </a:lnTo>
                <a:lnTo>
                  <a:pt x="47702" y="1"/>
                </a:lnTo>
                <a:cubicBezTo>
                  <a:pt x="41864" y="1"/>
                  <a:pt x="31357" y="34"/>
                  <a:pt x="31357" y="34"/>
                </a:cubicBezTo>
                <a:lnTo>
                  <a:pt x="30956" y="34"/>
                </a:lnTo>
                <a:cubicBezTo>
                  <a:pt x="30489" y="67"/>
                  <a:pt x="29355" y="701"/>
                  <a:pt x="29355" y="1769"/>
                </a:cubicBezTo>
                <a:cubicBezTo>
                  <a:pt x="29355" y="2069"/>
                  <a:pt x="29455" y="2402"/>
                  <a:pt x="29622" y="2736"/>
                </a:cubicBezTo>
                <a:cubicBezTo>
                  <a:pt x="29789" y="3103"/>
                  <a:pt x="31257" y="6339"/>
                  <a:pt x="31257" y="8207"/>
                </a:cubicBezTo>
                <a:cubicBezTo>
                  <a:pt x="31257" y="11976"/>
                  <a:pt x="28054" y="15045"/>
                  <a:pt x="24085" y="15045"/>
                </a:cubicBezTo>
                <a:cubicBezTo>
                  <a:pt x="20115" y="15045"/>
                  <a:pt x="16913" y="11976"/>
                  <a:pt x="16913" y="8207"/>
                </a:cubicBezTo>
                <a:cubicBezTo>
                  <a:pt x="16913" y="6339"/>
                  <a:pt x="18414" y="3103"/>
                  <a:pt x="18581" y="2736"/>
                </a:cubicBezTo>
                <a:cubicBezTo>
                  <a:pt x="18748" y="2402"/>
                  <a:pt x="18814" y="2069"/>
                  <a:pt x="18814" y="1769"/>
                </a:cubicBezTo>
                <a:cubicBezTo>
                  <a:pt x="18814" y="668"/>
                  <a:pt x="17647" y="67"/>
                  <a:pt x="17147" y="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21"/>
          <p:cNvGrpSpPr/>
          <p:nvPr/>
        </p:nvGrpSpPr>
        <p:grpSpPr>
          <a:xfrm>
            <a:off x="5530011" y="2913012"/>
            <a:ext cx="1527027" cy="234326"/>
            <a:chOff x="-5781550" y="25932204"/>
            <a:chExt cx="2429250" cy="372775"/>
          </a:xfrm>
        </p:grpSpPr>
        <p:sp>
          <p:nvSpPr>
            <p:cNvPr id="462" name="Google Shape;462;p21"/>
            <p:cNvSpPr/>
            <p:nvPr/>
          </p:nvSpPr>
          <p:spPr>
            <a:xfrm>
              <a:off x="-5729025" y="25932204"/>
              <a:ext cx="2376725" cy="311075"/>
            </a:xfrm>
            <a:custGeom>
              <a:avLst/>
              <a:gdLst/>
              <a:ahLst/>
              <a:cxnLst/>
              <a:rect l="l" t="t" r="r" b="b"/>
              <a:pathLst>
                <a:path w="95069" h="12443" fill="none" extrusionOk="0">
                  <a:moveTo>
                    <a:pt x="1" y="12442"/>
                  </a:moveTo>
                  <a:lnTo>
                    <a:pt x="23718" y="0"/>
                  </a:lnTo>
                  <a:lnTo>
                    <a:pt x="95069" y="0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1"/>
            <p:cNvSpPr/>
            <p:nvPr/>
          </p:nvSpPr>
          <p:spPr>
            <a:xfrm>
              <a:off x="-5781550" y="26198229"/>
              <a:ext cx="106750" cy="106750"/>
            </a:xfrm>
            <a:custGeom>
              <a:avLst/>
              <a:gdLst/>
              <a:ahLst/>
              <a:cxnLst/>
              <a:rect l="l" t="t" r="r" b="b"/>
              <a:pathLst>
                <a:path w="4270" h="4270" extrusionOk="0">
                  <a:moveTo>
                    <a:pt x="2135" y="0"/>
                  </a:moveTo>
                  <a:cubicBezTo>
                    <a:pt x="934" y="0"/>
                    <a:pt x="0" y="934"/>
                    <a:pt x="0" y="2135"/>
                  </a:cubicBezTo>
                  <a:cubicBezTo>
                    <a:pt x="0" y="3302"/>
                    <a:pt x="934" y="4270"/>
                    <a:pt x="2135" y="4270"/>
                  </a:cubicBezTo>
                  <a:cubicBezTo>
                    <a:pt x="3303" y="4270"/>
                    <a:pt x="4270" y="3302"/>
                    <a:pt x="4270" y="2135"/>
                  </a:cubicBezTo>
                  <a:cubicBezTo>
                    <a:pt x="4270" y="934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1"/>
          <p:cNvSpPr/>
          <p:nvPr/>
        </p:nvSpPr>
        <p:spPr>
          <a:xfrm>
            <a:off x="3381345" y="2157580"/>
            <a:ext cx="760237" cy="894726"/>
          </a:xfrm>
          <a:custGeom>
            <a:avLst/>
            <a:gdLst/>
            <a:ahLst/>
            <a:cxnLst/>
            <a:rect l="l" t="t" r="r" b="b"/>
            <a:pathLst>
              <a:path w="48269" h="56808" extrusionOk="0">
                <a:moveTo>
                  <a:pt x="48268" y="1"/>
                </a:moveTo>
                <a:lnTo>
                  <a:pt x="5104" y="26953"/>
                </a:lnTo>
                <a:cubicBezTo>
                  <a:pt x="1902" y="28921"/>
                  <a:pt x="0" y="32391"/>
                  <a:pt x="0" y="36127"/>
                </a:cubicBezTo>
                <a:lnTo>
                  <a:pt x="0" y="42831"/>
                </a:lnTo>
                <a:lnTo>
                  <a:pt x="16946" y="42831"/>
                </a:lnTo>
                <a:cubicBezTo>
                  <a:pt x="17380" y="42831"/>
                  <a:pt x="17813" y="42898"/>
                  <a:pt x="18247" y="42998"/>
                </a:cubicBezTo>
                <a:cubicBezTo>
                  <a:pt x="18881" y="43165"/>
                  <a:pt x="19481" y="43465"/>
                  <a:pt x="19948" y="43966"/>
                </a:cubicBezTo>
                <a:cubicBezTo>
                  <a:pt x="20482" y="44499"/>
                  <a:pt x="20749" y="45233"/>
                  <a:pt x="20749" y="45967"/>
                </a:cubicBezTo>
                <a:cubicBezTo>
                  <a:pt x="20749" y="46534"/>
                  <a:pt x="20615" y="47101"/>
                  <a:pt x="20315" y="47702"/>
                </a:cubicBezTo>
                <a:cubicBezTo>
                  <a:pt x="19748" y="48869"/>
                  <a:pt x="18847" y="51104"/>
                  <a:pt x="18847" y="52105"/>
                </a:cubicBezTo>
                <a:cubicBezTo>
                  <a:pt x="18847" y="54673"/>
                  <a:pt x="21249" y="56808"/>
                  <a:pt x="24184" y="56808"/>
                </a:cubicBezTo>
                <a:cubicBezTo>
                  <a:pt x="27153" y="56808"/>
                  <a:pt x="29555" y="54673"/>
                  <a:pt x="29555" y="52105"/>
                </a:cubicBezTo>
                <a:cubicBezTo>
                  <a:pt x="29555" y="51104"/>
                  <a:pt x="28654" y="48869"/>
                  <a:pt x="28087" y="47702"/>
                </a:cubicBezTo>
                <a:cubicBezTo>
                  <a:pt x="27787" y="47101"/>
                  <a:pt x="27654" y="46534"/>
                  <a:pt x="27654" y="45967"/>
                </a:cubicBezTo>
                <a:cubicBezTo>
                  <a:pt x="27654" y="44266"/>
                  <a:pt x="29021" y="42998"/>
                  <a:pt x="31056" y="42831"/>
                </a:cubicBezTo>
                <a:lnTo>
                  <a:pt x="48235" y="42831"/>
                </a:lnTo>
                <a:cubicBezTo>
                  <a:pt x="48235" y="42831"/>
                  <a:pt x="48235" y="39462"/>
                  <a:pt x="48268" y="39462"/>
                </a:cubicBezTo>
                <a:lnTo>
                  <a:pt x="48268" y="24718"/>
                </a:lnTo>
                <a:cubicBezTo>
                  <a:pt x="48268" y="24485"/>
                  <a:pt x="48235" y="24318"/>
                  <a:pt x="48268" y="24251"/>
                </a:cubicBezTo>
                <a:cubicBezTo>
                  <a:pt x="48168" y="23618"/>
                  <a:pt x="47901" y="23117"/>
                  <a:pt x="47501" y="22917"/>
                </a:cubicBezTo>
                <a:cubicBezTo>
                  <a:pt x="47329" y="22807"/>
                  <a:pt x="47144" y="22764"/>
                  <a:pt x="46959" y="22764"/>
                </a:cubicBezTo>
                <a:cubicBezTo>
                  <a:pt x="46640" y="22764"/>
                  <a:pt x="46320" y="22891"/>
                  <a:pt x="46067" y="23017"/>
                </a:cubicBezTo>
                <a:cubicBezTo>
                  <a:pt x="45700" y="23184"/>
                  <a:pt x="42598" y="24685"/>
                  <a:pt x="40863" y="24685"/>
                </a:cubicBezTo>
                <a:cubicBezTo>
                  <a:pt x="37260" y="24685"/>
                  <a:pt x="34325" y="21449"/>
                  <a:pt x="34325" y="17480"/>
                </a:cubicBezTo>
                <a:cubicBezTo>
                  <a:pt x="34325" y="13544"/>
                  <a:pt x="37260" y="10308"/>
                  <a:pt x="40863" y="10308"/>
                </a:cubicBezTo>
                <a:cubicBezTo>
                  <a:pt x="42631" y="10308"/>
                  <a:pt x="45700" y="11809"/>
                  <a:pt x="46067" y="11976"/>
                </a:cubicBezTo>
                <a:cubicBezTo>
                  <a:pt x="46397" y="12131"/>
                  <a:pt x="46704" y="12219"/>
                  <a:pt x="46982" y="12219"/>
                </a:cubicBezTo>
                <a:cubicBezTo>
                  <a:pt x="47182" y="12219"/>
                  <a:pt x="47367" y="12174"/>
                  <a:pt x="47534" y="12076"/>
                </a:cubicBezTo>
                <a:cubicBezTo>
                  <a:pt x="47935" y="11843"/>
                  <a:pt x="48202" y="11342"/>
                  <a:pt x="48268" y="10642"/>
                </a:cubicBezTo>
                <a:cubicBezTo>
                  <a:pt x="48268" y="10608"/>
                  <a:pt x="48268" y="10575"/>
                  <a:pt x="48268" y="10542"/>
                </a:cubicBezTo>
                <a:lnTo>
                  <a:pt x="48268" y="10175"/>
                </a:lnTo>
                <a:lnTo>
                  <a:pt x="48268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1"/>
          <p:cNvSpPr/>
          <p:nvPr/>
        </p:nvSpPr>
        <p:spPr>
          <a:xfrm>
            <a:off x="3380825" y="3484184"/>
            <a:ext cx="760757" cy="998755"/>
          </a:xfrm>
          <a:custGeom>
            <a:avLst/>
            <a:gdLst/>
            <a:ahLst/>
            <a:cxnLst/>
            <a:rect l="l" t="t" r="r" b="b"/>
            <a:pathLst>
              <a:path w="48302" h="63413" extrusionOk="0">
                <a:moveTo>
                  <a:pt x="24217" y="1"/>
                </a:moveTo>
                <a:cubicBezTo>
                  <a:pt x="21282" y="1"/>
                  <a:pt x="18880" y="2502"/>
                  <a:pt x="18880" y="5104"/>
                </a:cubicBezTo>
                <a:cubicBezTo>
                  <a:pt x="18880" y="6105"/>
                  <a:pt x="19781" y="8340"/>
                  <a:pt x="20348" y="9507"/>
                </a:cubicBezTo>
                <a:cubicBezTo>
                  <a:pt x="20648" y="10075"/>
                  <a:pt x="20782" y="10642"/>
                  <a:pt x="20782" y="11209"/>
                </a:cubicBezTo>
                <a:cubicBezTo>
                  <a:pt x="20782" y="11842"/>
                  <a:pt x="20581" y="12443"/>
                  <a:pt x="20215" y="12943"/>
                </a:cubicBezTo>
                <a:cubicBezTo>
                  <a:pt x="19848" y="13477"/>
                  <a:pt x="19314" y="13844"/>
                  <a:pt x="18713" y="14077"/>
                </a:cubicBezTo>
                <a:cubicBezTo>
                  <a:pt x="18413" y="14177"/>
                  <a:pt x="18080" y="14244"/>
                  <a:pt x="17746" y="14311"/>
                </a:cubicBezTo>
                <a:cubicBezTo>
                  <a:pt x="17513" y="14344"/>
                  <a:pt x="17246" y="14378"/>
                  <a:pt x="16979" y="14378"/>
                </a:cubicBezTo>
                <a:lnTo>
                  <a:pt x="0" y="14378"/>
                </a:lnTo>
                <a:lnTo>
                  <a:pt x="0" y="52538"/>
                </a:lnTo>
                <a:cubicBezTo>
                  <a:pt x="0" y="58576"/>
                  <a:pt x="4870" y="63413"/>
                  <a:pt x="10875" y="63413"/>
                </a:cubicBezTo>
                <a:lnTo>
                  <a:pt x="48268" y="63413"/>
                </a:lnTo>
                <a:lnTo>
                  <a:pt x="48268" y="47068"/>
                </a:lnTo>
                <a:lnTo>
                  <a:pt x="48301" y="46701"/>
                </a:lnTo>
                <a:cubicBezTo>
                  <a:pt x="48301" y="46634"/>
                  <a:pt x="48301" y="46601"/>
                  <a:pt x="48301" y="46567"/>
                </a:cubicBezTo>
                <a:cubicBezTo>
                  <a:pt x="48235" y="45867"/>
                  <a:pt x="47934" y="45333"/>
                  <a:pt x="47534" y="45100"/>
                </a:cubicBezTo>
                <a:cubicBezTo>
                  <a:pt x="47381" y="45016"/>
                  <a:pt x="47205" y="44973"/>
                  <a:pt x="47011" y="44973"/>
                </a:cubicBezTo>
                <a:cubicBezTo>
                  <a:pt x="46739" y="44973"/>
                  <a:pt x="46431" y="45058"/>
                  <a:pt x="46100" y="45233"/>
                </a:cubicBezTo>
                <a:cubicBezTo>
                  <a:pt x="45733" y="45400"/>
                  <a:pt x="42631" y="46868"/>
                  <a:pt x="40863" y="46868"/>
                </a:cubicBezTo>
                <a:cubicBezTo>
                  <a:pt x="37293" y="46868"/>
                  <a:pt x="34358" y="43665"/>
                  <a:pt x="34358" y="39696"/>
                </a:cubicBezTo>
                <a:cubicBezTo>
                  <a:pt x="34358" y="35760"/>
                  <a:pt x="37293" y="32524"/>
                  <a:pt x="40863" y="32524"/>
                </a:cubicBezTo>
                <a:cubicBezTo>
                  <a:pt x="42631" y="32524"/>
                  <a:pt x="45733" y="34025"/>
                  <a:pt x="46100" y="34192"/>
                </a:cubicBezTo>
                <a:cubicBezTo>
                  <a:pt x="46351" y="34318"/>
                  <a:pt x="46669" y="34430"/>
                  <a:pt x="46986" y="34430"/>
                </a:cubicBezTo>
                <a:cubicBezTo>
                  <a:pt x="47173" y="34430"/>
                  <a:pt x="47361" y="34391"/>
                  <a:pt x="47534" y="34292"/>
                </a:cubicBezTo>
                <a:cubicBezTo>
                  <a:pt x="47934" y="34092"/>
                  <a:pt x="48201" y="33591"/>
                  <a:pt x="48268" y="32958"/>
                </a:cubicBezTo>
                <a:cubicBezTo>
                  <a:pt x="48268" y="32858"/>
                  <a:pt x="48301" y="32724"/>
                  <a:pt x="48301" y="32491"/>
                </a:cubicBezTo>
                <a:lnTo>
                  <a:pt x="48301" y="17713"/>
                </a:lnTo>
                <a:lnTo>
                  <a:pt x="48268" y="16813"/>
                </a:lnTo>
                <a:lnTo>
                  <a:pt x="48268" y="14378"/>
                </a:lnTo>
                <a:cubicBezTo>
                  <a:pt x="48268" y="14367"/>
                  <a:pt x="48008" y="14363"/>
                  <a:pt x="47658" y="14363"/>
                </a:cubicBezTo>
                <a:cubicBezTo>
                  <a:pt x="46956" y="14363"/>
                  <a:pt x="45888" y="14378"/>
                  <a:pt x="45799" y="14378"/>
                </a:cubicBezTo>
                <a:lnTo>
                  <a:pt x="31589" y="14378"/>
                </a:lnTo>
                <a:cubicBezTo>
                  <a:pt x="29688" y="14344"/>
                  <a:pt x="27687" y="13344"/>
                  <a:pt x="27687" y="11209"/>
                </a:cubicBezTo>
                <a:cubicBezTo>
                  <a:pt x="27687" y="10675"/>
                  <a:pt x="27820" y="10075"/>
                  <a:pt x="28120" y="9507"/>
                </a:cubicBezTo>
                <a:cubicBezTo>
                  <a:pt x="28687" y="8340"/>
                  <a:pt x="29588" y="6105"/>
                  <a:pt x="29588" y="5104"/>
                </a:cubicBezTo>
                <a:cubicBezTo>
                  <a:pt x="29588" y="2502"/>
                  <a:pt x="27186" y="1"/>
                  <a:pt x="24217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21"/>
          <p:cNvGrpSpPr/>
          <p:nvPr/>
        </p:nvGrpSpPr>
        <p:grpSpPr>
          <a:xfrm>
            <a:off x="2075658" y="4119578"/>
            <a:ext cx="1613003" cy="234326"/>
            <a:chOff x="-14226750" y="27860025"/>
            <a:chExt cx="2566025" cy="372775"/>
          </a:xfrm>
        </p:grpSpPr>
        <p:sp>
          <p:nvSpPr>
            <p:cNvPr id="467" name="Google Shape;467;p21"/>
            <p:cNvSpPr/>
            <p:nvPr/>
          </p:nvSpPr>
          <p:spPr>
            <a:xfrm>
              <a:off x="-14226750" y="27921725"/>
              <a:ext cx="2513475" cy="311075"/>
            </a:xfrm>
            <a:custGeom>
              <a:avLst/>
              <a:gdLst/>
              <a:ahLst/>
              <a:cxnLst/>
              <a:rect l="l" t="t" r="r" b="b"/>
              <a:pathLst>
                <a:path w="100539" h="12443" fill="none" extrusionOk="0">
                  <a:moveTo>
                    <a:pt x="100539" y="1"/>
                  </a:moveTo>
                  <a:lnTo>
                    <a:pt x="76789" y="12443"/>
                  </a:lnTo>
                  <a:lnTo>
                    <a:pt x="0" y="12443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1"/>
            <p:cNvSpPr/>
            <p:nvPr/>
          </p:nvSpPr>
          <p:spPr>
            <a:xfrm>
              <a:off x="-11767500" y="2786002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5" y="0"/>
                  </a:moveTo>
                  <a:cubicBezTo>
                    <a:pt x="935" y="0"/>
                    <a:pt x="1" y="968"/>
                    <a:pt x="1" y="2135"/>
                  </a:cubicBezTo>
                  <a:cubicBezTo>
                    <a:pt x="1" y="3336"/>
                    <a:pt x="935" y="4270"/>
                    <a:pt x="2135" y="4270"/>
                  </a:cubicBezTo>
                  <a:cubicBezTo>
                    <a:pt x="3303" y="4270"/>
                    <a:pt x="4270" y="3336"/>
                    <a:pt x="4270" y="2135"/>
                  </a:cubicBezTo>
                  <a:cubicBezTo>
                    <a:pt x="4270" y="968"/>
                    <a:pt x="3303" y="0"/>
                    <a:pt x="2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21"/>
          <p:cNvSpPr/>
          <p:nvPr/>
        </p:nvSpPr>
        <p:spPr>
          <a:xfrm>
            <a:off x="3380825" y="2856344"/>
            <a:ext cx="760757" cy="824859"/>
          </a:xfrm>
          <a:custGeom>
            <a:avLst/>
            <a:gdLst/>
            <a:ahLst/>
            <a:cxnLst/>
            <a:rect l="l" t="t" r="r" b="b"/>
            <a:pathLst>
              <a:path w="48302" h="52372" extrusionOk="0">
                <a:moveTo>
                  <a:pt x="0" y="1"/>
                </a:moveTo>
                <a:lnTo>
                  <a:pt x="0" y="52372"/>
                </a:lnTo>
                <a:lnTo>
                  <a:pt x="17246" y="52372"/>
                </a:lnTo>
                <a:lnTo>
                  <a:pt x="17246" y="52338"/>
                </a:lnTo>
                <a:lnTo>
                  <a:pt x="17346" y="52338"/>
                </a:lnTo>
                <a:cubicBezTo>
                  <a:pt x="17846" y="52305"/>
                  <a:pt x="18980" y="52038"/>
                  <a:pt x="18980" y="50971"/>
                </a:cubicBezTo>
                <a:cubicBezTo>
                  <a:pt x="18980" y="50670"/>
                  <a:pt x="18880" y="50337"/>
                  <a:pt x="18713" y="50003"/>
                </a:cubicBezTo>
                <a:cubicBezTo>
                  <a:pt x="18547" y="49636"/>
                  <a:pt x="17079" y="46334"/>
                  <a:pt x="17079" y="44466"/>
                </a:cubicBezTo>
                <a:cubicBezTo>
                  <a:pt x="17079" y="40663"/>
                  <a:pt x="20281" y="37961"/>
                  <a:pt x="24251" y="37961"/>
                </a:cubicBezTo>
                <a:cubicBezTo>
                  <a:pt x="28220" y="37961"/>
                  <a:pt x="31423" y="40663"/>
                  <a:pt x="31423" y="44466"/>
                </a:cubicBezTo>
                <a:cubicBezTo>
                  <a:pt x="31423" y="46334"/>
                  <a:pt x="29921" y="49636"/>
                  <a:pt x="29755" y="50003"/>
                </a:cubicBezTo>
                <a:cubicBezTo>
                  <a:pt x="29588" y="50337"/>
                  <a:pt x="29521" y="50670"/>
                  <a:pt x="29521" y="50971"/>
                </a:cubicBezTo>
                <a:cubicBezTo>
                  <a:pt x="29521" y="52138"/>
                  <a:pt x="30855" y="52305"/>
                  <a:pt x="31256" y="52338"/>
                </a:cubicBezTo>
                <a:lnTo>
                  <a:pt x="31589" y="52372"/>
                </a:lnTo>
                <a:lnTo>
                  <a:pt x="48301" y="52372"/>
                </a:lnTo>
                <a:lnTo>
                  <a:pt x="48301" y="34659"/>
                </a:lnTo>
                <a:lnTo>
                  <a:pt x="48301" y="34259"/>
                </a:lnTo>
                <a:cubicBezTo>
                  <a:pt x="48301" y="34192"/>
                  <a:pt x="48301" y="34159"/>
                  <a:pt x="48301" y="34125"/>
                </a:cubicBezTo>
                <a:cubicBezTo>
                  <a:pt x="48235" y="33391"/>
                  <a:pt x="47968" y="32824"/>
                  <a:pt x="47567" y="32591"/>
                </a:cubicBezTo>
                <a:cubicBezTo>
                  <a:pt x="47392" y="32489"/>
                  <a:pt x="47198" y="32438"/>
                  <a:pt x="46987" y="32438"/>
                </a:cubicBezTo>
                <a:cubicBezTo>
                  <a:pt x="46717" y="32438"/>
                  <a:pt x="46419" y="32522"/>
                  <a:pt x="46100" y="32691"/>
                </a:cubicBezTo>
                <a:cubicBezTo>
                  <a:pt x="45733" y="32891"/>
                  <a:pt x="42631" y="34459"/>
                  <a:pt x="40863" y="34459"/>
                </a:cubicBezTo>
                <a:cubicBezTo>
                  <a:pt x="37293" y="34459"/>
                  <a:pt x="34358" y="31056"/>
                  <a:pt x="34358" y="26853"/>
                </a:cubicBezTo>
                <a:cubicBezTo>
                  <a:pt x="34358" y="22650"/>
                  <a:pt x="37293" y="19248"/>
                  <a:pt x="40863" y="19248"/>
                </a:cubicBezTo>
                <a:cubicBezTo>
                  <a:pt x="42631" y="19248"/>
                  <a:pt x="45733" y="20849"/>
                  <a:pt x="46100" y="21016"/>
                </a:cubicBezTo>
                <a:cubicBezTo>
                  <a:pt x="46353" y="21142"/>
                  <a:pt x="46673" y="21269"/>
                  <a:pt x="46992" y="21269"/>
                </a:cubicBezTo>
                <a:cubicBezTo>
                  <a:pt x="47177" y="21269"/>
                  <a:pt x="47362" y="21226"/>
                  <a:pt x="47534" y="21116"/>
                </a:cubicBezTo>
                <a:cubicBezTo>
                  <a:pt x="47934" y="20916"/>
                  <a:pt x="48201" y="20382"/>
                  <a:pt x="48268" y="19682"/>
                </a:cubicBezTo>
                <a:cubicBezTo>
                  <a:pt x="48268" y="19615"/>
                  <a:pt x="48301" y="19448"/>
                  <a:pt x="48301" y="19215"/>
                </a:cubicBezTo>
                <a:lnTo>
                  <a:pt x="48301" y="3570"/>
                </a:lnTo>
                <a:lnTo>
                  <a:pt x="48268" y="2603"/>
                </a:lnTo>
                <a:lnTo>
                  <a:pt x="48268" y="1"/>
                </a:lnTo>
                <a:lnTo>
                  <a:pt x="31156" y="1"/>
                </a:lnTo>
                <a:cubicBezTo>
                  <a:pt x="30689" y="34"/>
                  <a:pt x="29488" y="268"/>
                  <a:pt x="29488" y="1402"/>
                </a:cubicBezTo>
                <a:cubicBezTo>
                  <a:pt x="29488" y="1669"/>
                  <a:pt x="29588" y="2002"/>
                  <a:pt x="29755" y="2369"/>
                </a:cubicBezTo>
                <a:cubicBezTo>
                  <a:pt x="29921" y="2736"/>
                  <a:pt x="31389" y="6005"/>
                  <a:pt x="31389" y="7873"/>
                </a:cubicBezTo>
                <a:cubicBezTo>
                  <a:pt x="31389" y="11676"/>
                  <a:pt x="28187" y="14378"/>
                  <a:pt x="24217" y="14378"/>
                </a:cubicBezTo>
                <a:cubicBezTo>
                  <a:pt x="20248" y="14378"/>
                  <a:pt x="17046" y="11676"/>
                  <a:pt x="17046" y="7873"/>
                </a:cubicBezTo>
                <a:cubicBezTo>
                  <a:pt x="17046" y="6005"/>
                  <a:pt x="18547" y="2736"/>
                  <a:pt x="18713" y="2369"/>
                </a:cubicBezTo>
                <a:cubicBezTo>
                  <a:pt x="18880" y="2002"/>
                  <a:pt x="18947" y="1669"/>
                  <a:pt x="18947" y="1402"/>
                </a:cubicBezTo>
                <a:cubicBezTo>
                  <a:pt x="18947" y="334"/>
                  <a:pt x="17880" y="68"/>
                  <a:pt x="1734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21"/>
          <p:cNvGrpSpPr/>
          <p:nvPr/>
        </p:nvGrpSpPr>
        <p:grpSpPr>
          <a:xfrm>
            <a:off x="2075658" y="2914911"/>
            <a:ext cx="1513402" cy="234342"/>
            <a:chOff x="-14226750" y="26105425"/>
            <a:chExt cx="2407575" cy="372800"/>
          </a:xfrm>
        </p:grpSpPr>
        <p:sp>
          <p:nvSpPr>
            <p:cNvPr id="471" name="Google Shape;471;p21"/>
            <p:cNvSpPr/>
            <p:nvPr/>
          </p:nvSpPr>
          <p:spPr>
            <a:xfrm>
              <a:off x="-14226750" y="26105425"/>
              <a:ext cx="2355025" cy="311075"/>
            </a:xfrm>
            <a:custGeom>
              <a:avLst/>
              <a:gdLst/>
              <a:ahLst/>
              <a:cxnLst/>
              <a:rect l="l" t="t" r="r" b="b"/>
              <a:pathLst>
                <a:path w="94201" h="12443" fill="none" extrusionOk="0">
                  <a:moveTo>
                    <a:pt x="94201" y="12443"/>
                  </a:moveTo>
                  <a:lnTo>
                    <a:pt x="70451" y="1"/>
                  </a:lnTo>
                  <a:lnTo>
                    <a:pt x="0" y="1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-11925950" y="26370625"/>
              <a:ext cx="106775" cy="107600"/>
            </a:xfrm>
            <a:custGeom>
              <a:avLst/>
              <a:gdLst/>
              <a:ahLst/>
              <a:cxnLst/>
              <a:rect l="l" t="t" r="r" b="b"/>
              <a:pathLst>
                <a:path w="4271" h="4304" extrusionOk="0">
                  <a:moveTo>
                    <a:pt x="2136" y="0"/>
                  </a:moveTo>
                  <a:cubicBezTo>
                    <a:pt x="968" y="0"/>
                    <a:pt x="1" y="968"/>
                    <a:pt x="1" y="2169"/>
                  </a:cubicBezTo>
                  <a:cubicBezTo>
                    <a:pt x="1" y="3336"/>
                    <a:pt x="968" y="4303"/>
                    <a:pt x="2136" y="4303"/>
                  </a:cubicBezTo>
                  <a:cubicBezTo>
                    <a:pt x="3303" y="4303"/>
                    <a:pt x="4270" y="3336"/>
                    <a:pt x="4270" y="2169"/>
                  </a:cubicBezTo>
                  <a:cubicBezTo>
                    <a:pt x="4270" y="968"/>
                    <a:pt x="3303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1"/>
          <p:cNvSpPr/>
          <p:nvPr/>
        </p:nvSpPr>
        <p:spPr>
          <a:xfrm>
            <a:off x="2973113" y="1515168"/>
            <a:ext cx="3204810" cy="1207600"/>
          </a:xfrm>
          <a:custGeom>
            <a:avLst/>
            <a:gdLst/>
            <a:ahLst/>
            <a:cxnLst/>
            <a:rect l="l" t="t" r="r" b="b"/>
            <a:pathLst>
              <a:path w="203480" h="76673" extrusionOk="0">
                <a:moveTo>
                  <a:pt x="101757" y="0"/>
                </a:moveTo>
                <a:cubicBezTo>
                  <a:pt x="99889" y="0"/>
                  <a:pt x="98021" y="517"/>
                  <a:pt x="96370" y="1551"/>
                </a:cubicBezTo>
                <a:lnTo>
                  <a:pt x="6239" y="57858"/>
                </a:lnTo>
                <a:cubicBezTo>
                  <a:pt x="1469" y="60827"/>
                  <a:pt x="1" y="67098"/>
                  <a:pt x="2970" y="71868"/>
                </a:cubicBezTo>
                <a:cubicBezTo>
                  <a:pt x="4920" y="74968"/>
                  <a:pt x="8251" y="76673"/>
                  <a:pt x="11653" y="76673"/>
                </a:cubicBezTo>
                <a:cubicBezTo>
                  <a:pt x="13487" y="76673"/>
                  <a:pt x="15342" y="76177"/>
                  <a:pt x="17013" y="75137"/>
                </a:cubicBezTo>
                <a:lnTo>
                  <a:pt x="101740" y="22200"/>
                </a:lnTo>
                <a:lnTo>
                  <a:pt x="186467" y="75137"/>
                </a:lnTo>
                <a:cubicBezTo>
                  <a:pt x="188169" y="76171"/>
                  <a:pt x="190037" y="76672"/>
                  <a:pt x="191871" y="76672"/>
                </a:cubicBezTo>
                <a:cubicBezTo>
                  <a:pt x="195274" y="76672"/>
                  <a:pt x="198576" y="74937"/>
                  <a:pt x="200511" y="71868"/>
                </a:cubicBezTo>
                <a:cubicBezTo>
                  <a:pt x="203480" y="67098"/>
                  <a:pt x="202045" y="60827"/>
                  <a:pt x="197275" y="57858"/>
                </a:cubicBezTo>
                <a:lnTo>
                  <a:pt x="107144" y="1551"/>
                </a:lnTo>
                <a:cubicBezTo>
                  <a:pt x="105493" y="517"/>
                  <a:pt x="103625" y="0"/>
                  <a:pt x="101757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"/>
          <p:cNvSpPr/>
          <p:nvPr/>
        </p:nvSpPr>
        <p:spPr>
          <a:xfrm>
            <a:off x="4996902" y="3489964"/>
            <a:ext cx="757607" cy="992975"/>
          </a:xfrm>
          <a:custGeom>
            <a:avLst/>
            <a:gdLst/>
            <a:ahLst/>
            <a:cxnLst/>
            <a:rect l="l" t="t" r="r" b="b"/>
            <a:pathLst>
              <a:path w="48102" h="63046" extrusionOk="0">
                <a:moveTo>
                  <a:pt x="24451" y="1"/>
                </a:moveTo>
                <a:cubicBezTo>
                  <a:pt x="21483" y="1"/>
                  <a:pt x="19081" y="2102"/>
                  <a:pt x="19081" y="4704"/>
                </a:cubicBezTo>
                <a:cubicBezTo>
                  <a:pt x="19081" y="5705"/>
                  <a:pt x="20015" y="7940"/>
                  <a:pt x="20582" y="9107"/>
                </a:cubicBezTo>
                <a:cubicBezTo>
                  <a:pt x="20849" y="9674"/>
                  <a:pt x="20982" y="10241"/>
                  <a:pt x="20982" y="10808"/>
                </a:cubicBezTo>
                <a:cubicBezTo>
                  <a:pt x="20982" y="12543"/>
                  <a:pt x="19615" y="13810"/>
                  <a:pt x="17580" y="13944"/>
                </a:cubicBezTo>
                <a:lnTo>
                  <a:pt x="17480" y="13944"/>
                </a:lnTo>
                <a:lnTo>
                  <a:pt x="17146" y="13977"/>
                </a:lnTo>
                <a:lnTo>
                  <a:pt x="1" y="13977"/>
                </a:lnTo>
                <a:cubicBezTo>
                  <a:pt x="1" y="13977"/>
                  <a:pt x="1" y="17313"/>
                  <a:pt x="1" y="17313"/>
                </a:cubicBezTo>
                <a:lnTo>
                  <a:pt x="1" y="32090"/>
                </a:lnTo>
                <a:cubicBezTo>
                  <a:pt x="1" y="32324"/>
                  <a:pt x="1" y="32457"/>
                  <a:pt x="1" y="32557"/>
                </a:cubicBezTo>
                <a:cubicBezTo>
                  <a:pt x="101" y="33191"/>
                  <a:pt x="368" y="33658"/>
                  <a:pt x="735" y="33892"/>
                </a:cubicBezTo>
                <a:cubicBezTo>
                  <a:pt x="920" y="33991"/>
                  <a:pt x="1115" y="34030"/>
                  <a:pt x="1308" y="34030"/>
                </a:cubicBezTo>
                <a:cubicBezTo>
                  <a:pt x="1633" y="34030"/>
                  <a:pt x="1951" y="33917"/>
                  <a:pt x="2202" y="33791"/>
                </a:cubicBezTo>
                <a:cubicBezTo>
                  <a:pt x="2536" y="33625"/>
                  <a:pt x="5638" y="32124"/>
                  <a:pt x="7406" y="32124"/>
                </a:cubicBezTo>
                <a:cubicBezTo>
                  <a:pt x="11009" y="32124"/>
                  <a:pt x="14311" y="35326"/>
                  <a:pt x="14311" y="39295"/>
                </a:cubicBezTo>
                <a:cubicBezTo>
                  <a:pt x="14311" y="43265"/>
                  <a:pt x="11009" y="46467"/>
                  <a:pt x="7406" y="46467"/>
                </a:cubicBezTo>
                <a:cubicBezTo>
                  <a:pt x="5638" y="46467"/>
                  <a:pt x="2569" y="44966"/>
                  <a:pt x="2202" y="44799"/>
                </a:cubicBezTo>
                <a:cubicBezTo>
                  <a:pt x="1878" y="44647"/>
                  <a:pt x="1576" y="44571"/>
                  <a:pt x="1302" y="44571"/>
                </a:cubicBezTo>
                <a:cubicBezTo>
                  <a:pt x="1096" y="44571"/>
                  <a:pt x="906" y="44613"/>
                  <a:pt x="735" y="44699"/>
                </a:cubicBezTo>
                <a:cubicBezTo>
                  <a:pt x="334" y="44933"/>
                  <a:pt x="67" y="45466"/>
                  <a:pt x="1" y="46167"/>
                </a:cubicBezTo>
                <a:cubicBezTo>
                  <a:pt x="1" y="46200"/>
                  <a:pt x="1" y="46200"/>
                  <a:pt x="1" y="46234"/>
                </a:cubicBezTo>
                <a:lnTo>
                  <a:pt x="1" y="46634"/>
                </a:lnTo>
                <a:lnTo>
                  <a:pt x="1" y="63046"/>
                </a:lnTo>
                <a:lnTo>
                  <a:pt x="37294" y="63046"/>
                </a:lnTo>
                <a:cubicBezTo>
                  <a:pt x="43265" y="63046"/>
                  <a:pt x="48102" y="58176"/>
                  <a:pt x="48102" y="52171"/>
                </a:cubicBezTo>
                <a:lnTo>
                  <a:pt x="48102" y="13944"/>
                </a:lnTo>
                <a:lnTo>
                  <a:pt x="31723" y="13944"/>
                </a:lnTo>
                <a:cubicBezTo>
                  <a:pt x="30389" y="13944"/>
                  <a:pt x="28921" y="13477"/>
                  <a:pt x="28254" y="12209"/>
                </a:cubicBezTo>
                <a:cubicBezTo>
                  <a:pt x="28021" y="11776"/>
                  <a:pt x="27887" y="11309"/>
                  <a:pt x="27887" y="10808"/>
                </a:cubicBezTo>
                <a:cubicBezTo>
                  <a:pt x="27887" y="10241"/>
                  <a:pt x="28054" y="9674"/>
                  <a:pt x="28321" y="9107"/>
                </a:cubicBezTo>
                <a:cubicBezTo>
                  <a:pt x="28888" y="7940"/>
                  <a:pt x="29822" y="5705"/>
                  <a:pt x="29822" y="4704"/>
                </a:cubicBezTo>
                <a:cubicBezTo>
                  <a:pt x="29822" y="2102"/>
                  <a:pt x="27420" y="1"/>
                  <a:pt x="244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"/>
          <p:cNvSpPr/>
          <p:nvPr/>
        </p:nvSpPr>
        <p:spPr>
          <a:xfrm>
            <a:off x="3942986" y="1921419"/>
            <a:ext cx="1246723" cy="912571"/>
          </a:xfrm>
          <a:custGeom>
            <a:avLst/>
            <a:gdLst/>
            <a:ahLst/>
            <a:cxnLst/>
            <a:rect l="l" t="t" r="r" b="b"/>
            <a:pathLst>
              <a:path w="79157" h="57941" extrusionOk="0">
                <a:moveTo>
                  <a:pt x="39679" y="1"/>
                </a:moveTo>
                <a:cubicBezTo>
                  <a:pt x="37685" y="1"/>
                  <a:pt x="35692" y="551"/>
                  <a:pt x="33924" y="1652"/>
                </a:cubicBezTo>
                <a:lnTo>
                  <a:pt x="14244" y="13961"/>
                </a:lnTo>
                <a:lnTo>
                  <a:pt x="14244" y="24969"/>
                </a:lnTo>
                <a:cubicBezTo>
                  <a:pt x="14244" y="25169"/>
                  <a:pt x="14244" y="25335"/>
                  <a:pt x="14244" y="25402"/>
                </a:cubicBezTo>
                <a:lnTo>
                  <a:pt x="14210" y="25402"/>
                </a:lnTo>
                <a:cubicBezTo>
                  <a:pt x="14110" y="26770"/>
                  <a:pt x="13543" y="27804"/>
                  <a:pt x="12609" y="28338"/>
                </a:cubicBezTo>
                <a:cubicBezTo>
                  <a:pt x="12157" y="28596"/>
                  <a:pt x="11665" y="28722"/>
                  <a:pt x="11150" y="28722"/>
                </a:cubicBezTo>
                <a:cubicBezTo>
                  <a:pt x="10601" y="28722"/>
                  <a:pt x="10025" y="28579"/>
                  <a:pt x="9440" y="28304"/>
                </a:cubicBezTo>
                <a:cubicBezTo>
                  <a:pt x="8573" y="27871"/>
                  <a:pt x="6071" y="26770"/>
                  <a:pt x="4904" y="26770"/>
                </a:cubicBezTo>
                <a:cubicBezTo>
                  <a:pt x="2202" y="26770"/>
                  <a:pt x="0" y="29272"/>
                  <a:pt x="0" y="32374"/>
                </a:cubicBezTo>
                <a:cubicBezTo>
                  <a:pt x="0" y="35443"/>
                  <a:pt x="2202" y="37944"/>
                  <a:pt x="4904" y="37944"/>
                </a:cubicBezTo>
                <a:cubicBezTo>
                  <a:pt x="6105" y="37944"/>
                  <a:pt x="8573" y="36844"/>
                  <a:pt x="9440" y="36443"/>
                </a:cubicBezTo>
                <a:cubicBezTo>
                  <a:pt x="10025" y="36151"/>
                  <a:pt x="10601" y="36009"/>
                  <a:pt x="11145" y="36009"/>
                </a:cubicBezTo>
                <a:cubicBezTo>
                  <a:pt x="11656" y="36009"/>
                  <a:pt x="12140" y="36134"/>
                  <a:pt x="12576" y="36377"/>
                </a:cubicBezTo>
                <a:cubicBezTo>
                  <a:pt x="13543" y="36944"/>
                  <a:pt x="14144" y="38011"/>
                  <a:pt x="14210" y="39412"/>
                </a:cubicBezTo>
                <a:lnTo>
                  <a:pt x="14244" y="39812"/>
                </a:lnTo>
                <a:lnTo>
                  <a:pt x="14244" y="57925"/>
                </a:lnTo>
                <a:lnTo>
                  <a:pt x="33024" y="57925"/>
                </a:lnTo>
                <a:cubicBezTo>
                  <a:pt x="33024" y="57925"/>
                  <a:pt x="33157" y="57940"/>
                  <a:pt x="33246" y="57940"/>
                </a:cubicBezTo>
                <a:cubicBezTo>
                  <a:pt x="33291" y="57940"/>
                  <a:pt x="33324" y="57937"/>
                  <a:pt x="33324" y="57925"/>
                </a:cubicBezTo>
                <a:cubicBezTo>
                  <a:pt x="34492" y="57859"/>
                  <a:pt x="35225" y="57325"/>
                  <a:pt x="35225" y="56458"/>
                </a:cubicBezTo>
                <a:cubicBezTo>
                  <a:pt x="35225" y="56158"/>
                  <a:pt x="35125" y="55824"/>
                  <a:pt x="34959" y="55490"/>
                </a:cubicBezTo>
                <a:cubicBezTo>
                  <a:pt x="34792" y="55123"/>
                  <a:pt x="33257" y="51988"/>
                  <a:pt x="33257" y="50220"/>
                </a:cubicBezTo>
                <a:cubicBezTo>
                  <a:pt x="33257" y="46617"/>
                  <a:pt x="36493" y="43682"/>
                  <a:pt x="40462" y="43682"/>
                </a:cubicBezTo>
                <a:cubicBezTo>
                  <a:pt x="44465" y="43682"/>
                  <a:pt x="47701" y="46617"/>
                  <a:pt x="47701" y="50220"/>
                </a:cubicBezTo>
                <a:cubicBezTo>
                  <a:pt x="47701" y="51988"/>
                  <a:pt x="46167" y="55123"/>
                  <a:pt x="46000" y="55490"/>
                </a:cubicBezTo>
                <a:cubicBezTo>
                  <a:pt x="45833" y="55824"/>
                  <a:pt x="45733" y="56158"/>
                  <a:pt x="45733" y="56458"/>
                </a:cubicBezTo>
                <a:cubicBezTo>
                  <a:pt x="45733" y="57325"/>
                  <a:pt x="46467" y="57859"/>
                  <a:pt x="47634" y="57925"/>
                </a:cubicBezTo>
                <a:lnTo>
                  <a:pt x="64913" y="57925"/>
                </a:lnTo>
                <a:lnTo>
                  <a:pt x="64913" y="40213"/>
                </a:lnTo>
                <a:lnTo>
                  <a:pt x="64947" y="39812"/>
                </a:lnTo>
                <a:cubicBezTo>
                  <a:pt x="65013" y="38411"/>
                  <a:pt x="65614" y="37344"/>
                  <a:pt x="66581" y="36777"/>
                </a:cubicBezTo>
                <a:cubicBezTo>
                  <a:pt x="67017" y="36518"/>
                  <a:pt x="67501" y="36393"/>
                  <a:pt x="68012" y="36393"/>
                </a:cubicBezTo>
                <a:cubicBezTo>
                  <a:pt x="68556" y="36393"/>
                  <a:pt x="69132" y="36535"/>
                  <a:pt x="69717" y="36810"/>
                </a:cubicBezTo>
                <a:cubicBezTo>
                  <a:pt x="70584" y="37244"/>
                  <a:pt x="73086" y="38345"/>
                  <a:pt x="74253" y="38345"/>
                </a:cubicBezTo>
                <a:cubicBezTo>
                  <a:pt x="76955" y="38345"/>
                  <a:pt x="79157" y="35843"/>
                  <a:pt x="79157" y="32741"/>
                </a:cubicBezTo>
                <a:cubicBezTo>
                  <a:pt x="79157" y="29672"/>
                  <a:pt x="76955" y="27170"/>
                  <a:pt x="74253" y="27170"/>
                </a:cubicBezTo>
                <a:cubicBezTo>
                  <a:pt x="73086" y="27170"/>
                  <a:pt x="70584" y="28271"/>
                  <a:pt x="69717" y="28671"/>
                </a:cubicBezTo>
                <a:cubicBezTo>
                  <a:pt x="69132" y="28964"/>
                  <a:pt x="68556" y="29105"/>
                  <a:pt x="68012" y="29105"/>
                </a:cubicBezTo>
                <a:cubicBezTo>
                  <a:pt x="67501" y="29105"/>
                  <a:pt x="67017" y="28980"/>
                  <a:pt x="66581" y="28738"/>
                </a:cubicBezTo>
                <a:cubicBezTo>
                  <a:pt x="65647" y="28171"/>
                  <a:pt x="65047" y="27137"/>
                  <a:pt x="64947" y="25802"/>
                </a:cubicBezTo>
                <a:lnTo>
                  <a:pt x="64913" y="25802"/>
                </a:lnTo>
                <a:cubicBezTo>
                  <a:pt x="64913" y="25736"/>
                  <a:pt x="64947" y="25569"/>
                  <a:pt x="64947" y="25335"/>
                </a:cubicBezTo>
                <a:lnTo>
                  <a:pt x="64947" y="13827"/>
                </a:lnTo>
                <a:lnTo>
                  <a:pt x="45433" y="1652"/>
                </a:lnTo>
                <a:cubicBezTo>
                  <a:pt x="43665" y="551"/>
                  <a:pt x="41672" y="1"/>
                  <a:pt x="39679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21"/>
          <p:cNvGrpSpPr/>
          <p:nvPr/>
        </p:nvGrpSpPr>
        <p:grpSpPr>
          <a:xfrm>
            <a:off x="5513227" y="4120549"/>
            <a:ext cx="1543810" cy="234326"/>
            <a:chOff x="-5808250" y="27315475"/>
            <a:chExt cx="2455950" cy="372775"/>
          </a:xfrm>
        </p:grpSpPr>
        <p:sp>
          <p:nvSpPr>
            <p:cNvPr id="477" name="Google Shape;477;p21"/>
            <p:cNvSpPr/>
            <p:nvPr/>
          </p:nvSpPr>
          <p:spPr>
            <a:xfrm>
              <a:off x="-5755700" y="27376350"/>
              <a:ext cx="2403400" cy="311900"/>
            </a:xfrm>
            <a:custGeom>
              <a:avLst/>
              <a:gdLst/>
              <a:ahLst/>
              <a:cxnLst/>
              <a:rect l="l" t="t" r="r" b="b"/>
              <a:pathLst>
                <a:path w="96136" h="12476" fill="none" extrusionOk="0">
                  <a:moveTo>
                    <a:pt x="0" y="0"/>
                  </a:moveTo>
                  <a:lnTo>
                    <a:pt x="23751" y="12476"/>
                  </a:lnTo>
                  <a:lnTo>
                    <a:pt x="96136" y="12476"/>
                  </a:lnTo>
                </a:path>
              </a:pathLst>
            </a:custGeom>
            <a:noFill/>
            <a:ln w="20850" cap="flat" cmpd="sng">
              <a:solidFill>
                <a:srgbClr val="000000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-5808250" y="27315475"/>
              <a:ext cx="106775" cy="106750"/>
            </a:xfrm>
            <a:custGeom>
              <a:avLst/>
              <a:gdLst/>
              <a:ahLst/>
              <a:cxnLst/>
              <a:rect l="l" t="t" r="r" b="b"/>
              <a:pathLst>
                <a:path w="4271" h="4270" extrusionOk="0">
                  <a:moveTo>
                    <a:pt x="2136" y="0"/>
                  </a:moveTo>
                  <a:cubicBezTo>
                    <a:pt x="968" y="0"/>
                    <a:pt x="1" y="967"/>
                    <a:pt x="1" y="2135"/>
                  </a:cubicBezTo>
                  <a:cubicBezTo>
                    <a:pt x="1" y="3302"/>
                    <a:pt x="968" y="4270"/>
                    <a:pt x="2136" y="4270"/>
                  </a:cubicBezTo>
                  <a:cubicBezTo>
                    <a:pt x="3337" y="4270"/>
                    <a:pt x="4271" y="3302"/>
                    <a:pt x="4271" y="2135"/>
                  </a:cubicBezTo>
                  <a:cubicBezTo>
                    <a:pt x="4271" y="967"/>
                    <a:pt x="3337" y="0"/>
                    <a:pt x="2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1"/>
          <p:cNvSpPr/>
          <p:nvPr/>
        </p:nvSpPr>
        <p:spPr>
          <a:xfrm>
            <a:off x="658800" y="3397350"/>
            <a:ext cx="692400" cy="69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21"/>
          <p:cNvSpPr/>
          <p:nvPr/>
        </p:nvSpPr>
        <p:spPr>
          <a:xfrm>
            <a:off x="7792800" y="1964475"/>
            <a:ext cx="692400" cy="692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21"/>
          <p:cNvSpPr/>
          <p:nvPr/>
        </p:nvSpPr>
        <p:spPr>
          <a:xfrm>
            <a:off x="7792800" y="3397350"/>
            <a:ext cx="692400" cy="69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1513884" y="1870283"/>
            <a:ext cx="14865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1516063" y="3296844"/>
            <a:ext cx="1486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 has a beautiful name, but it is terribly hot and poisonous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21"/>
          <p:cNvSpPr/>
          <p:nvPr/>
        </p:nvSpPr>
        <p:spPr>
          <a:xfrm>
            <a:off x="6139059" y="1870283"/>
            <a:ext cx="14865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one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21"/>
          <p:cNvSpPr/>
          <p:nvPr/>
        </p:nvSpPr>
        <p:spPr>
          <a:xfrm>
            <a:off x="6141238" y="3296844"/>
            <a:ext cx="1486500" cy="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 txBox="1"/>
          <p:nvPr/>
        </p:nvSpPr>
        <p:spPr>
          <a:xfrm flipH="1">
            <a:off x="4962623" y="40643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farthest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2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492" name="Google Shape;492;p22"/>
          <p:cNvSpPr/>
          <p:nvPr/>
        </p:nvSpPr>
        <p:spPr>
          <a:xfrm>
            <a:off x="1617975" y="1547225"/>
            <a:ext cx="992357" cy="248729"/>
          </a:xfrm>
          <a:custGeom>
            <a:avLst/>
            <a:gdLst/>
            <a:ahLst/>
            <a:cxnLst/>
            <a:rect l="l" t="t" r="r" b="b"/>
            <a:pathLst>
              <a:path w="52305" h="13110" extrusionOk="0">
                <a:moveTo>
                  <a:pt x="20549" y="0"/>
                </a:moveTo>
                <a:cubicBezTo>
                  <a:pt x="16312" y="0"/>
                  <a:pt x="12543" y="2001"/>
                  <a:pt x="10141" y="5104"/>
                </a:cubicBezTo>
                <a:cubicBezTo>
                  <a:pt x="9541" y="4970"/>
                  <a:pt x="8907" y="4870"/>
                  <a:pt x="8207" y="4870"/>
                </a:cubicBezTo>
                <a:cubicBezTo>
                  <a:pt x="3670" y="4870"/>
                  <a:pt x="1" y="8573"/>
                  <a:pt x="1" y="13109"/>
                </a:cubicBezTo>
                <a:lnTo>
                  <a:pt x="52305" y="13109"/>
                </a:lnTo>
                <a:cubicBezTo>
                  <a:pt x="52305" y="10207"/>
                  <a:pt x="49970" y="7872"/>
                  <a:pt x="47101" y="7872"/>
                </a:cubicBezTo>
                <a:cubicBezTo>
                  <a:pt x="45767" y="7872"/>
                  <a:pt x="44533" y="8373"/>
                  <a:pt x="43599" y="9207"/>
                </a:cubicBezTo>
                <a:cubicBezTo>
                  <a:pt x="42231" y="6638"/>
                  <a:pt x="39496" y="4870"/>
                  <a:pt x="36393" y="4870"/>
                </a:cubicBezTo>
                <a:cubicBezTo>
                  <a:pt x="34659" y="4870"/>
                  <a:pt x="33058" y="5404"/>
                  <a:pt x="31757" y="6305"/>
                </a:cubicBezTo>
                <a:cubicBezTo>
                  <a:pt x="29455" y="2535"/>
                  <a:pt x="25286" y="0"/>
                  <a:pt x="205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2"/>
          <p:cNvSpPr/>
          <p:nvPr/>
        </p:nvSpPr>
        <p:spPr>
          <a:xfrm>
            <a:off x="883445" y="2049152"/>
            <a:ext cx="894844" cy="223537"/>
          </a:xfrm>
          <a:custGeom>
            <a:avLst/>
            <a:gdLst/>
            <a:ahLst/>
            <a:cxnLst/>
            <a:rect l="l" t="t" r="r" b="b"/>
            <a:pathLst>
              <a:path w="42465" h="10608" extrusionOk="0">
                <a:moveTo>
                  <a:pt x="16679" y="0"/>
                </a:moveTo>
                <a:cubicBezTo>
                  <a:pt x="13243" y="0"/>
                  <a:pt x="10175" y="1601"/>
                  <a:pt x="8240" y="4137"/>
                </a:cubicBezTo>
                <a:cubicBezTo>
                  <a:pt x="7739" y="4037"/>
                  <a:pt x="7206" y="3936"/>
                  <a:pt x="6672" y="3936"/>
                </a:cubicBezTo>
                <a:cubicBezTo>
                  <a:pt x="2969" y="3936"/>
                  <a:pt x="1" y="6939"/>
                  <a:pt x="1" y="10608"/>
                </a:cubicBezTo>
                <a:lnTo>
                  <a:pt x="42464" y="10608"/>
                </a:lnTo>
                <a:cubicBezTo>
                  <a:pt x="42464" y="8273"/>
                  <a:pt x="40563" y="6372"/>
                  <a:pt x="38228" y="6372"/>
                </a:cubicBezTo>
                <a:cubicBezTo>
                  <a:pt x="37127" y="6372"/>
                  <a:pt x="36160" y="6805"/>
                  <a:pt x="35393" y="7472"/>
                </a:cubicBezTo>
                <a:cubicBezTo>
                  <a:pt x="34292" y="5371"/>
                  <a:pt x="32057" y="3936"/>
                  <a:pt x="29522" y="3936"/>
                </a:cubicBezTo>
                <a:cubicBezTo>
                  <a:pt x="28121" y="3936"/>
                  <a:pt x="26853" y="4370"/>
                  <a:pt x="25786" y="5104"/>
                </a:cubicBezTo>
                <a:cubicBezTo>
                  <a:pt x="23918" y="2035"/>
                  <a:pt x="20515" y="0"/>
                  <a:pt x="1667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2"/>
          <p:cNvSpPr/>
          <p:nvPr/>
        </p:nvSpPr>
        <p:spPr>
          <a:xfrm>
            <a:off x="2245844" y="2440776"/>
            <a:ext cx="656016" cy="164145"/>
          </a:xfrm>
          <a:custGeom>
            <a:avLst/>
            <a:gdLst/>
            <a:ahLst/>
            <a:cxnLst/>
            <a:rect l="l" t="t" r="r" b="b"/>
            <a:pathLst>
              <a:path w="40797" h="10208" extrusionOk="0">
                <a:moveTo>
                  <a:pt x="16012" y="0"/>
                </a:moveTo>
                <a:cubicBezTo>
                  <a:pt x="12709" y="0"/>
                  <a:pt x="9774" y="1568"/>
                  <a:pt x="7906" y="3970"/>
                </a:cubicBezTo>
                <a:cubicBezTo>
                  <a:pt x="7439" y="3870"/>
                  <a:pt x="6905" y="3803"/>
                  <a:pt x="6405" y="3803"/>
                </a:cubicBezTo>
                <a:cubicBezTo>
                  <a:pt x="2869" y="3803"/>
                  <a:pt x="0" y="6672"/>
                  <a:pt x="0" y="10208"/>
                </a:cubicBezTo>
                <a:lnTo>
                  <a:pt x="40796" y="10208"/>
                </a:lnTo>
                <a:cubicBezTo>
                  <a:pt x="40796" y="7939"/>
                  <a:pt x="38995" y="6138"/>
                  <a:pt x="36727" y="6138"/>
                </a:cubicBezTo>
                <a:cubicBezTo>
                  <a:pt x="35693" y="6138"/>
                  <a:pt x="34725" y="6505"/>
                  <a:pt x="34025" y="7172"/>
                </a:cubicBezTo>
                <a:cubicBezTo>
                  <a:pt x="32924" y="5171"/>
                  <a:pt x="30822" y="3803"/>
                  <a:pt x="28387" y="3803"/>
                </a:cubicBezTo>
                <a:cubicBezTo>
                  <a:pt x="27020" y="3803"/>
                  <a:pt x="25785" y="4203"/>
                  <a:pt x="24751" y="4904"/>
                </a:cubicBezTo>
                <a:cubicBezTo>
                  <a:pt x="22983" y="1968"/>
                  <a:pt x="19714" y="0"/>
                  <a:pt x="160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22"/>
          <p:cNvGrpSpPr/>
          <p:nvPr/>
        </p:nvGrpSpPr>
        <p:grpSpPr>
          <a:xfrm>
            <a:off x="654775" y="1922325"/>
            <a:ext cx="503315" cy="2501626"/>
            <a:chOff x="654775" y="1922325"/>
            <a:chExt cx="503315" cy="2501626"/>
          </a:xfrm>
        </p:grpSpPr>
        <p:sp>
          <p:nvSpPr>
            <p:cNvPr id="496" name="Google Shape;496;p22"/>
            <p:cNvSpPr/>
            <p:nvPr/>
          </p:nvSpPr>
          <p:spPr>
            <a:xfrm>
              <a:off x="654775" y="1922325"/>
              <a:ext cx="503315" cy="2501626"/>
            </a:xfrm>
            <a:custGeom>
              <a:avLst/>
              <a:gdLst/>
              <a:ahLst/>
              <a:cxnLst/>
              <a:rect l="l" t="t" r="r" b="b"/>
              <a:pathLst>
                <a:path w="35526" h="163185" extrusionOk="0">
                  <a:moveTo>
                    <a:pt x="0" y="1"/>
                  </a:moveTo>
                  <a:lnTo>
                    <a:pt x="0" y="163184"/>
                  </a:lnTo>
                  <a:lnTo>
                    <a:pt x="35525" y="163184"/>
                  </a:lnTo>
                  <a:lnTo>
                    <a:pt x="3552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705818" y="1992409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705818" y="208807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705818" y="218424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705818" y="2279905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705818" y="237556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705818" y="247121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705818" y="256688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705818" y="266254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705818" y="275820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705818" y="2853870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705818" y="2950039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05818" y="304570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705818" y="314135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705818" y="323701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705818" y="3332677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705818" y="3428340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705818" y="352451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05818" y="362017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705818" y="371583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705818" y="381148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705818" y="390714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05818" y="4002811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705818" y="409847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705818" y="4194138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2"/>
          <p:cNvGrpSpPr/>
          <p:nvPr/>
        </p:nvGrpSpPr>
        <p:grpSpPr>
          <a:xfrm>
            <a:off x="1337337" y="2497318"/>
            <a:ext cx="503329" cy="1926843"/>
            <a:chOff x="1337337" y="2497318"/>
            <a:chExt cx="503329" cy="1926843"/>
          </a:xfrm>
        </p:grpSpPr>
        <p:sp>
          <p:nvSpPr>
            <p:cNvPr id="522" name="Google Shape;522;p22"/>
            <p:cNvSpPr/>
            <p:nvPr/>
          </p:nvSpPr>
          <p:spPr>
            <a:xfrm>
              <a:off x="1337337" y="2497318"/>
              <a:ext cx="503329" cy="1926843"/>
            </a:xfrm>
            <a:custGeom>
              <a:avLst/>
              <a:gdLst/>
              <a:ahLst/>
              <a:cxnLst/>
              <a:rect l="l" t="t" r="r" b="b"/>
              <a:pathLst>
                <a:path w="35527" h="125691" extrusionOk="0">
                  <a:moveTo>
                    <a:pt x="1" y="0"/>
                  </a:moveTo>
                  <a:lnTo>
                    <a:pt x="1" y="125690"/>
                  </a:lnTo>
                  <a:lnTo>
                    <a:pt x="35526" y="125690"/>
                  </a:lnTo>
                  <a:lnTo>
                    <a:pt x="35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1388394" y="256740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1388394" y="2663049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1388394" y="2758712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1388394" y="285437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388394" y="2950545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1388394" y="304620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1388394" y="3141872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1388394" y="2662543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388394" y="275820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1388394" y="2853870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1388394" y="2950039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1388394" y="3045702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1388394" y="314135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1388394" y="323701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1388394" y="3332677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1388394" y="3428340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388394" y="352451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1388394" y="3620173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1388394" y="371583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1388394" y="381148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1388394" y="390714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388394" y="400281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1388394" y="409847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1388394" y="4194138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2"/>
          <p:cNvGrpSpPr/>
          <p:nvPr/>
        </p:nvGrpSpPr>
        <p:grpSpPr>
          <a:xfrm>
            <a:off x="2019914" y="2793509"/>
            <a:ext cx="503796" cy="1630759"/>
            <a:chOff x="2019914" y="2793509"/>
            <a:chExt cx="503796" cy="1630759"/>
          </a:xfrm>
        </p:grpSpPr>
        <p:sp>
          <p:nvSpPr>
            <p:cNvPr id="548" name="Google Shape;548;p22"/>
            <p:cNvSpPr/>
            <p:nvPr/>
          </p:nvSpPr>
          <p:spPr>
            <a:xfrm>
              <a:off x="2019914" y="2793509"/>
              <a:ext cx="503796" cy="1630759"/>
            </a:xfrm>
            <a:custGeom>
              <a:avLst/>
              <a:gdLst/>
              <a:ahLst/>
              <a:cxnLst/>
              <a:rect l="l" t="t" r="r" b="b"/>
              <a:pathLst>
                <a:path w="35560" h="106377" extrusionOk="0">
                  <a:moveTo>
                    <a:pt x="1" y="0"/>
                  </a:moveTo>
                  <a:lnTo>
                    <a:pt x="1" y="106376"/>
                  </a:lnTo>
                  <a:lnTo>
                    <a:pt x="35559" y="106376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2070971" y="2863577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2070971" y="295924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2070971" y="305490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2070971" y="3150567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2070971" y="324623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2070971" y="334240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2070971" y="3438063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2070971" y="353371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2070971" y="362937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2070971" y="372503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2070971" y="382070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2070971" y="391636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2070971" y="4012012"/>
              <a:ext cx="401705" cy="27640"/>
            </a:xfrm>
            <a:custGeom>
              <a:avLst/>
              <a:gdLst/>
              <a:ahLst/>
              <a:cxnLst/>
              <a:rect l="l" t="t" r="r" b="b"/>
              <a:pathLst>
                <a:path w="28354" h="1803" extrusionOk="0">
                  <a:moveTo>
                    <a:pt x="0" y="1"/>
                  </a:moveTo>
                  <a:lnTo>
                    <a:pt x="0" y="1802"/>
                  </a:lnTo>
                  <a:lnTo>
                    <a:pt x="28354" y="1802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2070971" y="323701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2070971" y="3332677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2070971" y="3428340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2070971" y="352451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2070971" y="3620173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2070971" y="371583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>
              <a:off x="2070971" y="381148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2070971" y="390714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070971" y="400281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2070971" y="409847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2070971" y="4194138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2702490" y="1922325"/>
            <a:ext cx="503782" cy="2501626"/>
            <a:chOff x="2702490" y="1922325"/>
            <a:chExt cx="503782" cy="2501626"/>
          </a:xfrm>
        </p:grpSpPr>
        <p:sp>
          <p:nvSpPr>
            <p:cNvPr id="574" name="Google Shape;574;p22"/>
            <p:cNvSpPr/>
            <p:nvPr/>
          </p:nvSpPr>
          <p:spPr>
            <a:xfrm>
              <a:off x="2702490" y="1922325"/>
              <a:ext cx="503782" cy="2501626"/>
            </a:xfrm>
            <a:custGeom>
              <a:avLst/>
              <a:gdLst/>
              <a:ahLst/>
              <a:cxnLst/>
              <a:rect l="l" t="t" r="r" b="b"/>
              <a:pathLst>
                <a:path w="35559" h="163185" extrusionOk="0">
                  <a:moveTo>
                    <a:pt x="0" y="1"/>
                  </a:moveTo>
                  <a:lnTo>
                    <a:pt x="0" y="163184"/>
                  </a:lnTo>
                  <a:lnTo>
                    <a:pt x="35559" y="163184"/>
                  </a:lnTo>
                  <a:lnTo>
                    <a:pt x="35559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2753533" y="1992409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2753533" y="208807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2753533" y="218424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2753533" y="2279905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2753533" y="237556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2753533" y="247121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2753533" y="256688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2753533" y="266254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2753533" y="275820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>
              <a:off x="2753533" y="2853870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2753533" y="2950039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2753533" y="3045702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2753533" y="314135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2753533" y="323701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2753533" y="3332677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753533" y="3428340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753533" y="352451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753533" y="362017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2753533" y="371583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2"/>
            <p:cNvSpPr/>
            <p:nvPr/>
          </p:nvSpPr>
          <p:spPr>
            <a:xfrm>
              <a:off x="2753533" y="381148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2753533" y="390714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2753533" y="4002811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2753533" y="409847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2753533" y="4194138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3385052" y="2201126"/>
            <a:ext cx="503796" cy="2222927"/>
            <a:chOff x="3385052" y="2201126"/>
            <a:chExt cx="503796" cy="2222927"/>
          </a:xfrm>
        </p:grpSpPr>
        <p:sp>
          <p:nvSpPr>
            <p:cNvPr id="600" name="Google Shape;600;p22"/>
            <p:cNvSpPr/>
            <p:nvPr/>
          </p:nvSpPr>
          <p:spPr>
            <a:xfrm>
              <a:off x="3385052" y="2201126"/>
              <a:ext cx="503796" cy="2222927"/>
            </a:xfrm>
            <a:custGeom>
              <a:avLst/>
              <a:gdLst/>
              <a:ahLst/>
              <a:cxnLst/>
              <a:rect l="l" t="t" r="r" b="b"/>
              <a:pathLst>
                <a:path w="35560" h="145005" extrusionOk="0">
                  <a:moveTo>
                    <a:pt x="1" y="0"/>
                  </a:moveTo>
                  <a:lnTo>
                    <a:pt x="1" y="145004"/>
                  </a:lnTo>
                  <a:lnTo>
                    <a:pt x="35560" y="145004"/>
                  </a:lnTo>
                  <a:lnTo>
                    <a:pt x="3556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3436109" y="227121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3436109" y="236687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3436109" y="2462521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3436109" y="2558706"/>
              <a:ext cx="401719" cy="27103"/>
            </a:xfrm>
            <a:custGeom>
              <a:avLst/>
              <a:gdLst/>
              <a:ahLst/>
              <a:cxnLst/>
              <a:rect l="l" t="t" r="r" b="b"/>
              <a:pathLst>
                <a:path w="28355" h="1768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3436109" y="265435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2"/>
            <p:cNvSpPr/>
            <p:nvPr/>
          </p:nvSpPr>
          <p:spPr>
            <a:xfrm>
              <a:off x="3436109" y="2750017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2"/>
            <p:cNvSpPr/>
            <p:nvPr/>
          </p:nvSpPr>
          <p:spPr>
            <a:xfrm>
              <a:off x="3436109" y="284568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3436109" y="294134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3436109" y="3037007"/>
              <a:ext cx="401719" cy="27103"/>
            </a:xfrm>
            <a:custGeom>
              <a:avLst/>
              <a:gdLst/>
              <a:ahLst/>
              <a:cxnLst/>
              <a:rect l="l" t="t" r="r" b="b"/>
              <a:pathLst>
                <a:path w="28355" h="1768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3436109" y="3132655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3436109" y="3228318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1"/>
                  </a:moveTo>
                  <a:lnTo>
                    <a:pt x="1" y="1802"/>
                  </a:lnTo>
                  <a:lnTo>
                    <a:pt x="28354" y="1802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3436109" y="332448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3436109" y="3420151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3436109" y="3515815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436109" y="361147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3436109" y="3428340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436109" y="3524510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3436109" y="3620173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3436109" y="3715836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3436109" y="381148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3436109" y="3907148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3436109" y="4002811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3436109" y="4098474"/>
              <a:ext cx="401719" cy="27119"/>
            </a:xfrm>
            <a:custGeom>
              <a:avLst/>
              <a:gdLst/>
              <a:ahLst/>
              <a:cxnLst/>
              <a:rect l="l" t="t" r="r" b="b"/>
              <a:pathLst>
                <a:path w="28355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3436109" y="4194138"/>
              <a:ext cx="401719" cy="27625"/>
            </a:xfrm>
            <a:custGeom>
              <a:avLst/>
              <a:gdLst/>
              <a:ahLst/>
              <a:cxnLst/>
              <a:rect l="l" t="t" r="r" b="b"/>
              <a:pathLst>
                <a:path w="28355" h="1802" extrusionOk="0">
                  <a:moveTo>
                    <a:pt x="1" y="0"/>
                  </a:moveTo>
                  <a:lnTo>
                    <a:pt x="1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4068111" y="2409843"/>
            <a:ext cx="503315" cy="2190732"/>
            <a:chOff x="4068111" y="2409843"/>
            <a:chExt cx="503315" cy="2190732"/>
          </a:xfrm>
        </p:grpSpPr>
        <p:sp>
          <p:nvSpPr>
            <p:cNvPr id="626" name="Google Shape;626;p22"/>
            <p:cNvSpPr/>
            <p:nvPr/>
          </p:nvSpPr>
          <p:spPr>
            <a:xfrm>
              <a:off x="4449043" y="4600560"/>
              <a:ext cx="15" cy="1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4068111" y="2409843"/>
              <a:ext cx="503315" cy="2014285"/>
            </a:xfrm>
            <a:custGeom>
              <a:avLst/>
              <a:gdLst/>
              <a:ahLst/>
              <a:cxnLst/>
              <a:rect l="l" t="t" r="r" b="b"/>
              <a:pathLst>
                <a:path w="35526" h="131395" extrusionOk="0">
                  <a:moveTo>
                    <a:pt x="0" y="0"/>
                  </a:moveTo>
                  <a:lnTo>
                    <a:pt x="0" y="131394"/>
                  </a:lnTo>
                  <a:lnTo>
                    <a:pt x="35525" y="131394"/>
                  </a:lnTo>
                  <a:lnTo>
                    <a:pt x="35525" y="0"/>
                  </a:lnTo>
                  <a:close/>
                </a:path>
              </a:pathLst>
            </a:custGeom>
            <a:solidFill>
              <a:srgbClr val="FDD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4118686" y="2480433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4118686" y="257609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4118686" y="2671760"/>
              <a:ext cx="401705" cy="27103"/>
            </a:xfrm>
            <a:custGeom>
              <a:avLst/>
              <a:gdLst/>
              <a:ahLst/>
              <a:cxnLst/>
              <a:rect l="l" t="t" r="r" b="b"/>
              <a:pathLst>
                <a:path w="28354" h="1768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4118686" y="276740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4118686" y="286307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4118686" y="2958734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2"/>
                  </a:lnTo>
                  <a:lnTo>
                    <a:pt x="28354" y="1802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4118686" y="305490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4118686" y="3150567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4118686" y="3246230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4118686" y="334187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4118686" y="3437542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2"/>
            <p:cNvSpPr/>
            <p:nvPr/>
          </p:nvSpPr>
          <p:spPr>
            <a:xfrm>
              <a:off x="4118686" y="3533205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4118686" y="362886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118686" y="3724532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4118686" y="382070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2"/>
            <p:cNvSpPr/>
            <p:nvPr/>
          </p:nvSpPr>
          <p:spPr>
            <a:xfrm>
              <a:off x="4118686" y="391636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4118686" y="4012012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2"/>
            <p:cNvSpPr/>
            <p:nvPr/>
          </p:nvSpPr>
          <p:spPr>
            <a:xfrm>
              <a:off x="4118686" y="4107676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4118686" y="4203339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4118686" y="381148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2"/>
            <p:cNvSpPr/>
            <p:nvPr/>
          </p:nvSpPr>
          <p:spPr>
            <a:xfrm>
              <a:off x="4118686" y="3907148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1"/>
                  </a:moveTo>
                  <a:lnTo>
                    <a:pt x="0" y="1769"/>
                  </a:lnTo>
                  <a:lnTo>
                    <a:pt x="28354" y="1769"/>
                  </a:lnTo>
                  <a:lnTo>
                    <a:pt x="28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2"/>
            <p:cNvSpPr/>
            <p:nvPr/>
          </p:nvSpPr>
          <p:spPr>
            <a:xfrm>
              <a:off x="4118686" y="4002811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4118686" y="4098474"/>
              <a:ext cx="401705" cy="27119"/>
            </a:xfrm>
            <a:custGeom>
              <a:avLst/>
              <a:gdLst/>
              <a:ahLst/>
              <a:cxnLst/>
              <a:rect l="l" t="t" r="r" b="b"/>
              <a:pathLst>
                <a:path w="28354" h="1769" extrusionOk="0">
                  <a:moveTo>
                    <a:pt x="0" y="0"/>
                  </a:moveTo>
                  <a:lnTo>
                    <a:pt x="0" y="1768"/>
                  </a:lnTo>
                  <a:lnTo>
                    <a:pt x="28354" y="1768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4118686" y="4194138"/>
              <a:ext cx="401705" cy="27625"/>
            </a:xfrm>
            <a:custGeom>
              <a:avLst/>
              <a:gdLst/>
              <a:ahLst/>
              <a:cxnLst/>
              <a:rect l="l" t="t" r="r" b="b"/>
              <a:pathLst>
                <a:path w="28354" h="1802" extrusionOk="0">
                  <a:moveTo>
                    <a:pt x="0" y="0"/>
                  </a:moveTo>
                  <a:lnTo>
                    <a:pt x="0" y="1801"/>
                  </a:lnTo>
                  <a:lnTo>
                    <a:pt x="28354" y="1801"/>
                  </a:lnTo>
                  <a:lnTo>
                    <a:pt x="283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2" name="Google Shape;652;p22"/>
          <p:cNvSpPr/>
          <p:nvPr/>
        </p:nvSpPr>
        <p:spPr>
          <a:xfrm>
            <a:off x="531563" y="4427688"/>
            <a:ext cx="4162632" cy="57599"/>
          </a:xfrm>
          <a:custGeom>
            <a:avLst/>
            <a:gdLst/>
            <a:ahLst/>
            <a:cxnLst/>
            <a:rect l="l" t="t" r="r" b="b"/>
            <a:pathLst>
              <a:path w="314993" h="8841" extrusionOk="0">
                <a:moveTo>
                  <a:pt x="1" y="1"/>
                </a:moveTo>
                <a:lnTo>
                  <a:pt x="1" y="8840"/>
                </a:lnTo>
                <a:lnTo>
                  <a:pt x="314992" y="8840"/>
                </a:lnTo>
                <a:lnTo>
                  <a:pt x="3149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2"/>
          <p:cNvSpPr txBox="1"/>
          <p:nvPr/>
        </p:nvSpPr>
        <p:spPr>
          <a:xfrm flipH="1">
            <a:off x="4967750" y="152297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22"/>
          <p:cNvSpPr txBox="1"/>
          <p:nvPr/>
        </p:nvSpPr>
        <p:spPr>
          <a:xfrm flipH="1">
            <a:off x="4967750" y="253953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5" name="Google Shape;655;p22"/>
          <p:cNvSpPr txBox="1"/>
          <p:nvPr/>
        </p:nvSpPr>
        <p:spPr>
          <a:xfrm flipH="1">
            <a:off x="4962623" y="304781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22"/>
          <p:cNvSpPr txBox="1"/>
          <p:nvPr/>
        </p:nvSpPr>
        <p:spPr>
          <a:xfrm flipH="1">
            <a:off x="4967750" y="203125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22"/>
          <p:cNvSpPr txBox="1"/>
          <p:nvPr/>
        </p:nvSpPr>
        <p:spPr>
          <a:xfrm flipH="1">
            <a:off x="4962623" y="3556095"/>
            <a:ext cx="2793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actually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8" name="Google Shape;658;p22"/>
          <p:cNvSpPr txBox="1"/>
          <p:nvPr/>
        </p:nvSpPr>
        <p:spPr>
          <a:xfrm flipH="1">
            <a:off x="7737029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9" name="Google Shape;659;p22"/>
          <p:cNvSpPr txBox="1"/>
          <p:nvPr/>
        </p:nvSpPr>
        <p:spPr>
          <a:xfrm flipH="1">
            <a:off x="7737029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22"/>
          <p:cNvSpPr txBox="1"/>
          <p:nvPr/>
        </p:nvSpPr>
        <p:spPr>
          <a:xfrm flipH="1">
            <a:off x="7737029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DDC8B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 sz="1800" b="1">
              <a:solidFill>
                <a:srgbClr val="FDDC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1" name="Google Shape;661;p22"/>
          <p:cNvSpPr txBox="1"/>
          <p:nvPr/>
        </p:nvSpPr>
        <p:spPr>
          <a:xfrm flipH="1">
            <a:off x="7759954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90%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22"/>
          <p:cNvSpPr txBox="1"/>
          <p:nvPr/>
        </p:nvSpPr>
        <p:spPr>
          <a:xfrm flipH="1">
            <a:off x="7759954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22"/>
          <p:cNvSpPr txBox="1"/>
          <p:nvPr/>
        </p:nvSpPr>
        <p:spPr>
          <a:xfrm flipH="1">
            <a:off x="7759954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"/>
          <p:cNvSpPr/>
          <p:nvPr/>
        </p:nvSpPr>
        <p:spPr>
          <a:xfrm>
            <a:off x="4476600" y="1412900"/>
            <a:ext cx="3309841" cy="3057181"/>
          </a:xfrm>
          <a:custGeom>
            <a:avLst/>
            <a:gdLst/>
            <a:ahLst/>
            <a:cxnLst/>
            <a:rect l="l" t="t" r="r" b="b"/>
            <a:pathLst>
              <a:path w="119987" h="193707" extrusionOk="0">
                <a:moveTo>
                  <a:pt x="0" y="1"/>
                </a:moveTo>
                <a:lnTo>
                  <a:pt x="0" y="193706"/>
                </a:lnTo>
                <a:lnTo>
                  <a:pt x="119986" y="193706"/>
                </a:lnTo>
                <a:lnTo>
                  <a:pt x="119986" y="1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3"/>
          <p:cNvGrpSpPr/>
          <p:nvPr/>
        </p:nvGrpSpPr>
        <p:grpSpPr>
          <a:xfrm>
            <a:off x="3781425" y="3579150"/>
            <a:ext cx="4701000" cy="892191"/>
            <a:chOff x="3781425" y="3579150"/>
            <a:chExt cx="4701000" cy="892191"/>
          </a:xfrm>
        </p:grpSpPr>
        <p:sp>
          <p:nvSpPr>
            <p:cNvPr id="671" name="Google Shape;671;p23"/>
            <p:cNvSpPr/>
            <p:nvPr/>
          </p:nvSpPr>
          <p:spPr>
            <a:xfrm>
              <a:off x="7786450" y="3579150"/>
              <a:ext cx="695975" cy="197616"/>
            </a:xfrm>
            <a:custGeom>
              <a:avLst/>
              <a:gdLst/>
              <a:ahLst/>
              <a:cxnLst/>
              <a:rect l="l" t="t" r="r" b="b"/>
              <a:pathLst>
                <a:path w="26921" h="11543" extrusionOk="0">
                  <a:moveTo>
                    <a:pt x="1" y="1"/>
                  </a:moveTo>
                  <a:lnTo>
                    <a:pt x="1" y="11542"/>
                  </a:lnTo>
                  <a:lnTo>
                    <a:pt x="26920" y="115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3781425" y="3776550"/>
              <a:ext cx="4700208" cy="694791"/>
              <a:chOff x="3781425" y="3776550"/>
              <a:chExt cx="4700208" cy="694791"/>
            </a:xfrm>
          </p:grpSpPr>
          <p:sp>
            <p:nvSpPr>
              <p:cNvPr id="674" name="Google Shape;674;p23"/>
              <p:cNvSpPr/>
              <p:nvPr/>
            </p:nvSpPr>
            <p:spPr>
              <a:xfrm>
                <a:off x="3781425" y="3776550"/>
                <a:ext cx="4700208" cy="693410"/>
              </a:xfrm>
              <a:custGeom>
                <a:avLst/>
                <a:gdLst/>
                <a:ahLst/>
                <a:cxnLst/>
                <a:rect l="l" t="t" r="r" b="b"/>
                <a:pathLst>
                  <a:path w="170390" h="40497" extrusionOk="0">
                    <a:moveTo>
                      <a:pt x="1" y="1"/>
                    </a:moveTo>
                    <a:lnTo>
                      <a:pt x="1" y="40496"/>
                    </a:lnTo>
                    <a:lnTo>
                      <a:pt x="170389" y="40496"/>
                    </a:lnTo>
                    <a:lnTo>
                      <a:pt x="1703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3781443" y="3979138"/>
                <a:ext cx="1004430" cy="492203"/>
              </a:xfrm>
              <a:custGeom>
                <a:avLst/>
                <a:gdLst/>
                <a:ahLst/>
                <a:cxnLst/>
                <a:rect l="l" t="t" r="r" b="b"/>
                <a:pathLst>
                  <a:path w="45300" h="28746" extrusionOk="0">
                    <a:moveTo>
                      <a:pt x="22650" y="0"/>
                    </a:moveTo>
                    <a:cubicBezTo>
                      <a:pt x="21841" y="0"/>
                      <a:pt x="21032" y="209"/>
                      <a:pt x="20315" y="626"/>
                    </a:cubicBezTo>
                    <a:lnTo>
                      <a:pt x="2336" y="11000"/>
                    </a:lnTo>
                    <a:cubicBezTo>
                      <a:pt x="901" y="11834"/>
                      <a:pt x="1" y="13368"/>
                      <a:pt x="1" y="15036"/>
                    </a:cubicBezTo>
                    <a:lnTo>
                      <a:pt x="1" y="28746"/>
                    </a:lnTo>
                    <a:lnTo>
                      <a:pt x="45300" y="28746"/>
                    </a:lnTo>
                    <a:lnTo>
                      <a:pt x="45300" y="15036"/>
                    </a:lnTo>
                    <a:cubicBezTo>
                      <a:pt x="45300" y="13368"/>
                      <a:pt x="44399" y="11834"/>
                      <a:pt x="42965" y="11000"/>
                    </a:cubicBezTo>
                    <a:lnTo>
                      <a:pt x="24985" y="626"/>
                    </a:lnTo>
                    <a:cubicBezTo>
                      <a:pt x="24268" y="209"/>
                      <a:pt x="23459" y="0"/>
                      <a:pt x="22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3</a:t>
                </a: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7491875" y="3776550"/>
                <a:ext cx="989688" cy="693440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37595" extrusionOk="0">
                    <a:moveTo>
                      <a:pt x="1" y="1"/>
                    </a:moveTo>
                    <a:lnTo>
                      <a:pt x="1" y="37594"/>
                    </a:lnTo>
                    <a:lnTo>
                      <a:pt x="37594" y="37594"/>
                    </a:lnTo>
                    <a:lnTo>
                      <a:pt x="375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Roboto"/>
                    <a:ea typeface="Roboto"/>
                    <a:cs typeface="Roboto"/>
                    <a:sym typeface="Roboto"/>
                  </a:rPr>
                  <a:t>Saturn</a:t>
                </a:r>
                <a:endParaRPr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77" name="Google Shape;677;p23"/>
          <p:cNvSpPr txBox="1">
            <a:spLocks noGrp="1"/>
          </p:cNvSpPr>
          <p:nvPr>
            <p:ph type="ctrTitle"/>
          </p:nvPr>
        </p:nvSpPr>
        <p:spPr>
          <a:xfrm>
            <a:off x="780842" y="1412900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E69138"/>
                </a:solidFill>
              </a:rPr>
              <a:t>Real Estate Infographics</a:t>
            </a:r>
            <a:endParaRPr b="1" dirty="0">
              <a:solidFill>
                <a:srgbClr val="E69138"/>
              </a:solidFill>
            </a:endParaRPr>
          </a:p>
        </p:txBody>
      </p:sp>
      <p:sp>
        <p:nvSpPr>
          <p:cNvPr id="678" name="Google Shape;678;p23"/>
          <p:cNvSpPr txBox="1">
            <a:spLocks noGrp="1"/>
          </p:cNvSpPr>
          <p:nvPr>
            <p:ph type="subTitle" idx="1"/>
          </p:nvPr>
        </p:nvSpPr>
        <p:spPr>
          <a:xfrm>
            <a:off x="780736" y="2650000"/>
            <a:ext cx="2723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Venus has a beautiful name and is the second planet from the Sun. It’s terribly hot and its atmosphere is extremely poisonous</a:t>
            </a: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9" name="Google Shape;679;p23"/>
          <p:cNvSpPr/>
          <p:nvPr/>
        </p:nvSpPr>
        <p:spPr>
          <a:xfrm>
            <a:off x="6437338" y="2448073"/>
            <a:ext cx="17" cy="1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3"/>
          <p:cNvSpPr/>
          <p:nvPr/>
        </p:nvSpPr>
        <p:spPr>
          <a:xfrm>
            <a:off x="4476609" y="3731458"/>
            <a:ext cx="3309841" cy="45135"/>
          </a:xfrm>
          <a:custGeom>
            <a:avLst/>
            <a:gdLst/>
            <a:ahLst/>
            <a:cxnLst/>
            <a:rect l="l" t="t" r="r" b="b"/>
            <a:pathLst>
              <a:path w="119987" h="2636" extrusionOk="0">
                <a:moveTo>
                  <a:pt x="0" y="0"/>
                </a:moveTo>
                <a:lnTo>
                  <a:pt x="0" y="2636"/>
                </a:lnTo>
                <a:lnTo>
                  <a:pt x="119986" y="2636"/>
                </a:lnTo>
                <a:lnTo>
                  <a:pt x="1199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3"/>
          <p:cNvSpPr/>
          <p:nvPr/>
        </p:nvSpPr>
        <p:spPr>
          <a:xfrm>
            <a:off x="4476609" y="2795793"/>
            <a:ext cx="3309841" cy="45152"/>
          </a:xfrm>
          <a:custGeom>
            <a:avLst/>
            <a:gdLst/>
            <a:ahLst/>
            <a:cxnLst/>
            <a:rect l="l" t="t" r="r" b="b"/>
            <a:pathLst>
              <a:path w="119987" h="2637" extrusionOk="0">
                <a:moveTo>
                  <a:pt x="0" y="1"/>
                </a:moveTo>
                <a:lnTo>
                  <a:pt x="0" y="2636"/>
                </a:lnTo>
                <a:lnTo>
                  <a:pt x="119986" y="2636"/>
                </a:lnTo>
                <a:lnTo>
                  <a:pt x="1199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3"/>
          <p:cNvSpPr/>
          <p:nvPr/>
        </p:nvSpPr>
        <p:spPr>
          <a:xfrm>
            <a:off x="4476609" y="1860155"/>
            <a:ext cx="3309841" cy="45135"/>
          </a:xfrm>
          <a:custGeom>
            <a:avLst/>
            <a:gdLst/>
            <a:ahLst/>
            <a:cxnLst/>
            <a:rect l="l" t="t" r="r" b="b"/>
            <a:pathLst>
              <a:path w="119987" h="2636" extrusionOk="0">
                <a:moveTo>
                  <a:pt x="0" y="0"/>
                </a:moveTo>
                <a:lnTo>
                  <a:pt x="0" y="2635"/>
                </a:lnTo>
                <a:lnTo>
                  <a:pt x="119986" y="2635"/>
                </a:lnTo>
                <a:lnTo>
                  <a:pt x="1199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23"/>
          <p:cNvGrpSpPr/>
          <p:nvPr/>
        </p:nvGrpSpPr>
        <p:grpSpPr>
          <a:xfrm>
            <a:off x="3781425" y="658800"/>
            <a:ext cx="4700208" cy="1001432"/>
            <a:chOff x="3781425" y="658800"/>
            <a:chExt cx="4700208" cy="1001432"/>
          </a:xfrm>
        </p:grpSpPr>
        <p:sp>
          <p:nvSpPr>
            <p:cNvPr id="684" name="Google Shape;684;p23"/>
            <p:cNvSpPr/>
            <p:nvPr/>
          </p:nvSpPr>
          <p:spPr>
            <a:xfrm>
              <a:off x="3781425" y="658800"/>
              <a:ext cx="4700208" cy="1001432"/>
            </a:xfrm>
            <a:custGeom>
              <a:avLst/>
              <a:gdLst/>
              <a:ahLst/>
              <a:cxnLst/>
              <a:rect l="l" t="t" r="r" b="b"/>
              <a:pathLst>
                <a:path w="170390" h="76489" extrusionOk="0">
                  <a:moveTo>
                    <a:pt x="85195" y="1"/>
                  </a:moveTo>
                  <a:lnTo>
                    <a:pt x="1" y="76489"/>
                  </a:lnTo>
                  <a:lnTo>
                    <a:pt x="170389" y="76489"/>
                  </a:lnTo>
                  <a:lnTo>
                    <a:pt x="851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3781425" y="658800"/>
              <a:ext cx="2350104" cy="1001432"/>
            </a:xfrm>
            <a:custGeom>
              <a:avLst/>
              <a:gdLst/>
              <a:ahLst/>
              <a:cxnLst/>
              <a:rect l="l" t="t" r="r" b="b"/>
              <a:pathLst>
                <a:path w="85195" h="76489" extrusionOk="0">
                  <a:moveTo>
                    <a:pt x="85195" y="1"/>
                  </a:moveTo>
                  <a:lnTo>
                    <a:pt x="1" y="76489"/>
                  </a:lnTo>
                  <a:lnTo>
                    <a:pt x="85195" y="76489"/>
                  </a:lnTo>
                  <a:lnTo>
                    <a:pt x="85195" y="1"/>
                  </a:lnTo>
                  <a:close/>
                </a:path>
              </a:pathLst>
            </a:custGeom>
            <a:solidFill>
              <a:srgbClr val="000000">
                <a:alpha val="9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23"/>
          <p:cNvGrpSpPr/>
          <p:nvPr/>
        </p:nvGrpSpPr>
        <p:grpSpPr>
          <a:xfrm>
            <a:off x="3781425" y="1707650"/>
            <a:ext cx="4701000" cy="1165978"/>
            <a:chOff x="3781425" y="1707650"/>
            <a:chExt cx="4701000" cy="1165978"/>
          </a:xfrm>
        </p:grpSpPr>
        <p:sp>
          <p:nvSpPr>
            <p:cNvPr id="687" name="Google Shape;687;p23"/>
            <p:cNvSpPr/>
            <p:nvPr/>
          </p:nvSpPr>
          <p:spPr>
            <a:xfrm>
              <a:off x="3781426" y="2676548"/>
              <a:ext cx="719235" cy="197080"/>
            </a:xfrm>
            <a:custGeom>
              <a:avLst/>
              <a:gdLst/>
              <a:ahLst/>
              <a:cxnLst/>
              <a:rect l="l" t="t" r="r" b="b"/>
              <a:pathLst>
                <a:path w="26920" h="11510" extrusionOk="0">
                  <a:moveTo>
                    <a:pt x="1" y="1"/>
                  </a:moveTo>
                  <a:lnTo>
                    <a:pt x="26920" y="11509"/>
                  </a:lnTo>
                  <a:lnTo>
                    <a:pt x="2692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7786450" y="1707650"/>
              <a:ext cx="695975" cy="197645"/>
            </a:xfrm>
            <a:custGeom>
              <a:avLst/>
              <a:gdLst/>
              <a:ahLst/>
              <a:cxnLst/>
              <a:rect l="l" t="t" r="r" b="b"/>
              <a:pathLst>
                <a:path w="26921" h="11543" extrusionOk="0">
                  <a:moveTo>
                    <a:pt x="1" y="1"/>
                  </a:moveTo>
                  <a:lnTo>
                    <a:pt x="1" y="11542"/>
                  </a:lnTo>
                  <a:lnTo>
                    <a:pt x="26920" y="115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3979735" y="2515845"/>
              <a:ext cx="882319" cy="159941"/>
            </a:xfrm>
            <a:custGeom>
              <a:avLst/>
              <a:gdLst/>
              <a:ahLst/>
              <a:cxnLst/>
              <a:rect l="l" t="t" r="r" b="b"/>
              <a:pathLst>
                <a:path w="33024" h="9341" extrusionOk="0">
                  <a:moveTo>
                    <a:pt x="1068" y="0"/>
                  </a:moveTo>
                  <a:cubicBezTo>
                    <a:pt x="467" y="0"/>
                    <a:pt x="0" y="467"/>
                    <a:pt x="0" y="1068"/>
                  </a:cubicBezTo>
                  <a:lnTo>
                    <a:pt x="0" y="8239"/>
                  </a:lnTo>
                  <a:cubicBezTo>
                    <a:pt x="0" y="8840"/>
                    <a:pt x="467" y="9340"/>
                    <a:pt x="1068" y="9340"/>
                  </a:cubicBezTo>
                  <a:lnTo>
                    <a:pt x="31956" y="9340"/>
                  </a:lnTo>
                  <a:cubicBezTo>
                    <a:pt x="32557" y="9340"/>
                    <a:pt x="33024" y="8840"/>
                    <a:pt x="33024" y="8239"/>
                  </a:cubicBezTo>
                  <a:lnTo>
                    <a:pt x="33024" y="1068"/>
                  </a:lnTo>
                  <a:cubicBezTo>
                    <a:pt x="33024" y="467"/>
                    <a:pt x="32557" y="0"/>
                    <a:pt x="31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3781425" y="1905300"/>
              <a:ext cx="4700208" cy="693393"/>
            </a:xfrm>
            <a:custGeom>
              <a:avLst/>
              <a:gdLst/>
              <a:ahLst/>
              <a:cxnLst/>
              <a:rect l="l" t="t" r="r" b="b"/>
              <a:pathLst>
                <a:path w="170390" h="40496" extrusionOk="0">
                  <a:moveTo>
                    <a:pt x="1" y="0"/>
                  </a:moveTo>
                  <a:lnTo>
                    <a:pt x="1" y="40496"/>
                  </a:lnTo>
                  <a:lnTo>
                    <a:pt x="170389" y="40496"/>
                  </a:lnTo>
                  <a:lnTo>
                    <a:pt x="170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3781442" y="2183667"/>
              <a:ext cx="1004430" cy="492221"/>
            </a:xfrm>
            <a:custGeom>
              <a:avLst/>
              <a:gdLst/>
              <a:ahLst/>
              <a:cxnLst/>
              <a:rect l="l" t="t" r="r" b="b"/>
              <a:pathLst>
                <a:path w="45300" h="28747" extrusionOk="0">
                  <a:moveTo>
                    <a:pt x="22650" y="1"/>
                  </a:moveTo>
                  <a:cubicBezTo>
                    <a:pt x="21841" y="1"/>
                    <a:pt x="21032" y="209"/>
                    <a:pt x="20315" y="626"/>
                  </a:cubicBezTo>
                  <a:lnTo>
                    <a:pt x="2336" y="11000"/>
                  </a:lnTo>
                  <a:cubicBezTo>
                    <a:pt x="901" y="11834"/>
                    <a:pt x="1" y="13402"/>
                    <a:pt x="1" y="15070"/>
                  </a:cubicBezTo>
                  <a:lnTo>
                    <a:pt x="1" y="28746"/>
                  </a:lnTo>
                  <a:lnTo>
                    <a:pt x="45300" y="28746"/>
                  </a:lnTo>
                  <a:lnTo>
                    <a:pt x="45300" y="15070"/>
                  </a:lnTo>
                  <a:cubicBezTo>
                    <a:pt x="45300" y="13402"/>
                    <a:pt x="44399" y="11834"/>
                    <a:pt x="42965" y="11000"/>
                  </a:cubicBezTo>
                  <a:lnTo>
                    <a:pt x="24985" y="626"/>
                  </a:lnTo>
                  <a:cubicBezTo>
                    <a:pt x="24268" y="209"/>
                    <a:pt x="23459" y="1"/>
                    <a:pt x="22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7491909" y="1905297"/>
              <a:ext cx="989683" cy="693393"/>
            </a:xfrm>
            <a:custGeom>
              <a:avLst/>
              <a:gdLst/>
              <a:ahLst/>
              <a:cxnLst/>
              <a:rect l="l" t="t" r="r" b="b"/>
              <a:pathLst>
                <a:path w="31491" h="40496" extrusionOk="0">
                  <a:moveTo>
                    <a:pt x="1" y="0"/>
                  </a:moveTo>
                  <a:lnTo>
                    <a:pt x="1" y="40496"/>
                  </a:lnTo>
                  <a:lnTo>
                    <a:pt x="31490" y="40496"/>
                  </a:lnTo>
                  <a:lnTo>
                    <a:pt x="31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/>
            </a:p>
          </p:txBody>
        </p:sp>
      </p:grpSp>
      <p:sp>
        <p:nvSpPr>
          <p:cNvPr id="693" name="Google Shape;693;p23"/>
          <p:cNvSpPr txBox="1"/>
          <p:nvPr/>
        </p:nvSpPr>
        <p:spPr>
          <a:xfrm>
            <a:off x="4981575" y="2004075"/>
            <a:ext cx="2314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94" name="Google Shape;694;p23"/>
          <p:cNvGrpSpPr/>
          <p:nvPr/>
        </p:nvGrpSpPr>
        <p:grpSpPr>
          <a:xfrm>
            <a:off x="3781425" y="2643300"/>
            <a:ext cx="4701060" cy="1085178"/>
            <a:chOff x="3781425" y="2643300"/>
            <a:chExt cx="4701060" cy="1085178"/>
          </a:xfrm>
        </p:grpSpPr>
        <p:sp>
          <p:nvSpPr>
            <p:cNvPr id="695" name="Google Shape;695;p23"/>
            <p:cNvSpPr/>
            <p:nvPr/>
          </p:nvSpPr>
          <p:spPr>
            <a:xfrm>
              <a:off x="3781426" y="3531398"/>
              <a:ext cx="719235" cy="197080"/>
            </a:xfrm>
            <a:custGeom>
              <a:avLst/>
              <a:gdLst/>
              <a:ahLst/>
              <a:cxnLst/>
              <a:rect l="l" t="t" r="r" b="b"/>
              <a:pathLst>
                <a:path w="26920" h="11510" extrusionOk="0">
                  <a:moveTo>
                    <a:pt x="1" y="1"/>
                  </a:moveTo>
                  <a:lnTo>
                    <a:pt x="26920" y="11509"/>
                  </a:lnTo>
                  <a:lnTo>
                    <a:pt x="2692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7786450" y="2643300"/>
              <a:ext cx="695975" cy="197645"/>
            </a:xfrm>
            <a:custGeom>
              <a:avLst/>
              <a:gdLst/>
              <a:ahLst/>
              <a:cxnLst/>
              <a:rect l="l" t="t" r="r" b="b"/>
              <a:pathLst>
                <a:path w="26921" h="11543" extrusionOk="0">
                  <a:moveTo>
                    <a:pt x="1" y="1"/>
                  </a:moveTo>
                  <a:lnTo>
                    <a:pt x="1" y="11542"/>
                  </a:lnTo>
                  <a:lnTo>
                    <a:pt x="26920" y="115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7415608" y="3450082"/>
              <a:ext cx="882319" cy="159941"/>
            </a:xfrm>
            <a:custGeom>
              <a:avLst/>
              <a:gdLst/>
              <a:ahLst/>
              <a:cxnLst/>
              <a:rect l="l" t="t" r="r" b="b"/>
              <a:pathLst>
                <a:path w="33024" h="9341" extrusionOk="0">
                  <a:moveTo>
                    <a:pt x="1068" y="0"/>
                  </a:moveTo>
                  <a:cubicBezTo>
                    <a:pt x="467" y="0"/>
                    <a:pt x="0" y="501"/>
                    <a:pt x="0" y="1101"/>
                  </a:cubicBezTo>
                  <a:lnTo>
                    <a:pt x="0" y="8273"/>
                  </a:lnTo>
                  <a:cubicBezTo>
                    <a:pt x="0" y="8873"/>
                    <a:pt x="467" y="9340"/>
                    <a:pt x="1068" y="9340"/>
                  </a:cubicBezTo>
                  <a:lnTo>
                    <a:pt x="31956" y="9340"/>
                  </a:lnTo>
                  <a:cubicBezTo>
                    <a:pt x="32557" y="9340"/>
                    <a:pt x="33024" y="8873"/>
                    <a:pt x="33024" y="8273"/>
                  </a:cubicBezTo>
                  <a:lnTo>
                    <a:pt x="33024" y="1101"/>
                  </a:lnTo>
                  <a:cubicBezTo>
                    <a:pt x="33024" y="501"/>
                    <a:pt x="32557" y="0"/>
                    <a:pt x="3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3781425" y="2840925"/>
              <a:ext cx="4701060" cy="693393"/>
            </a:xfrm>
            <a:custGeom>
              <a:avLst/>
              <a:gdLst/>
              <a:ahLst/>
              <a:cxnLst/>
              <a:rect l="l" t="t" r="r" b="b"/>
              <a:pathLst>
                <a:path w="170390" h="40496" extrusionOk="0">
                  <a:moveTo>
                    <a:pt x="1" y="0"/>
                  </a:moveTo>
                  <a:lnTo>
                    <a:pt x="1" y="40496"/>
                  </a:lnTo>
                  <a:lnTo>
                    <a:pt x="170389" y="40496"/>
                  </a:lnTo>
                  <a:lnTo>
                    <a:pt x="1703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491560" y="3118370"/>
              <a:ext cx="989647" cy="491638"/>
            </a:xfrm>
            <a:custGeom>
              <a:avLst/>
              <a:gdLst/>
              <a:ahLst/>
              <a:cxnLst/>
              <a:rect l="l" t="t" r="r" b="b"/>
              <a:pathLst>
                <a:path w="45266" h="28713" extrusionOk="0">
                  <a:moveTo>
                    <a:pt x="22629" y="0"/>
                  </a:moveTo>
                  <a:cubicBezTo>
                    <a:pt x="21824" y="0"/>
                    <a:pt x="21015" y="209"/>
                    <a:pt x="20281" y="626"/>
                  </a:cubicBezTo>
                  <a:lnTo>
                    <a:pt x="2302" y="11000"/>
                  </a:lnTo>
                  <a:cubicBezTo>
                    <a:pt x="867" y="11834"/>
                    <a:pt x="0" y="13368"/>
                    <a:pt x="0" y="15036"/>
                  </a:cubicBezTo>
                  <a:lnTo>
                    <a:pt x="0" y="28712"/>
                  </a:lnTo>
                  <a:lnTo>
                    <a:pt x="45266" y="28712"/>
                  </a:lnTo>
                  <a:lnTo>
                    <a:pt x="45266" y="15036"/>
                  </a:lnTo>
                  <a:cubicBezTo>
                    <a:pt x="45266" y="13368"/>
                    <a:pt x="44365" y="11834"/>
                    <a:pt x="42931" y="11000"/>
                  </a:cubicBezTo>
                  <a:lnTo>
                    <a:pt x="24951" y="626"/>
                  </a:lnTo>
                  <a:cubicBezTo>
                    <a:pt x="24234" y="209"/>
                    <a:pt x="23434" y="0"/>
                    <a:pt x="22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3781425" y="2840913"/>
              <a:ext cx="1004433" cy="693393"/>
            </a:xfrm>
            <a:custGeom>
              <a:avLst/>
              <a:gdLst/>
              <a:ahLst/>
              <a:cxnLst/>
              <a:rect l="l" t="t" r="r" b="b"/>
              <a:pathLst>
                <a:path w="31524" h="40496" extrusionOk="0">
                  <a:moveTo>
                    <a:pt x="1" y="0"/>
                  </a:moveTo>
                  <a:lnTo>
                    <a:pt x="1" y="40496"/>
                  </a:lnTo>
                  <a:lnTo>
                    <a:pt x="31523" y="40496"/>
                  </a:lnTo>
                  <a:lnTo>
                    <a:pt x="31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/>
            </a:p>
          </p:txBody>
        </p:sp>
      </p:grpSp>
      <p:sp>
        <p:nvSpPr>
          <p:cNvPr id="701" name="Google Shape;701;p23"/>
          <p:cNvSpPr txBox="1"/>
          <p:nvPr/>
        </p:nvSpPr>
        <p:spPr>
          <a:xfrm>
            <a:off x="4981575" y="2957113"/>
            <a:ext cx="2314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23"/>
          <p:cNvSpPr txBox="1"/>
          <p:nvPr/>
        </p:nvSpPr>
        <p:spPr>
          <a:xfrm>
            <a:off x="4981575" y="3876775"/>
            <a:ext cx="23145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6655" y="283864"/>
            <a:ext cx="2723700" cy="694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E113E9-8B7B-4E99-BA7F-558DEDA315DF}"/>
              </a:ext>
            </a:extLst>
          </p:cNvPr>
          <p:cNvGrpSpPr/>
          <p:nvPr/>
        </p:nvGrpSpPr>
        <p:grpSpPr>
          <a:xfrm>
            <a:off x="6304070" y="2472143"/>
            <a:ext cx="2511000" cy="690391"/>
            <a:chOff x="5076057" y="1240057"/>
            <a:chExt cx="2137127" cy="398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6E6BB9-5E13-4FCF-975C-49FF63029D2F}"/>
              </a:ext>
            </a:extLst>
          </p:cNvPr>
          <p:cNvGrpSpPr/>
          <p:nvPr/>
        </p:nvGrpSpPr>
        <p:grpSpPr>
          <a:xfrm>
            <a:off x="6363101" y="3682079"/>
            <a:ext cx="2511000" cy="690391"/>
            <a:chOff x="5076057" y="1240057"/>
            <a:chExt cx="2137127" cy="3980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5BD4201-F9F3-4B3D-879B-811FD91BB449}"/>
              </a:ext>
            </a:extLst>
          </p:cNvPr>
          <p:cNvGrpSpPr/>
          <p:nvPr/>
        </p:nvGrpSpPr>
        <p:grpSpPr>
          <a:xfrm>
            <a:off x="298148" y="3682079"/>
            <a:ext cx="2511000" cy="690391"/>
            <a:chOff x="5076057" y="1240057"/>
            <a:chExt cx="2137127" cy="398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6954C91-B58F-4B4C-912B-E56B6876FF1E}"/>
              </a:ext>
            </a:extLst>
          </p:cNvPr>
          <p:cNvGrpSpPr/>
          <p:nvPr/>
        </p:nvGrpSpPr>
        <p:grpSpPr>
          <a:xfrm>
            <a:off x="258698" y="2472143"/>
            <a:ext cx="2511000" cy="690391"/>
            <a:chOff x="5076057" y="1240057"/>
            <a:chExt cx="2137127" cy="398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33092"/>
            </a:xfrm>
            <a:prstGeom prst="rect">
              <a:avLst/>
            </a:prstGeom>
            <a:noFill/>
          </p:spPr>
          <p:txBody>
            <a:bodyPr wrap="square" lIns="675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292802"/>
            </a:xfrm>
            <a:prstGeom prst="rect">
              <a:avLst/>
            </a:prstGeom>
            <a:noFill/>
          </p:spPr>
          <p:txBody>
            <a:bodyPr wrap="square" lIns="54000" rIns="8100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258698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xmlns="" id="{489B050C-BC53-4435-B89D-B3212CB42893}"/>
              </a:ext>
            </a:extLst>
          </p:cNvPr>
          <p:cNvSpPr txBox="1"/>
          <p:nvPr/>
        </p:nvSpPr>
        <p:spPr>
          <a:xfrm>
            <a:off x="5960355" y="1336260"/>
            <a:ext cx="2854715" cy="430887"/>
          </a:xfrm>
          <a:prstGeom prst="rect">
            <a:avLst/>
          </a:prstGeom>
          <a:noFill/>
        </p:spPr>
        <p:txBody>
          <a:bodyPr wrap="square" lIns="54000" tIns="0" rIns="27000" bIns="0" rtlCol="0">
            <a:spAutoFit/>
          </a:bodyPr>
          <a:lstStyle/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dirty="0">
                <a:solidFill>
                  <a:srgbClr val="787878"/>
                </a:solidFill>
                <a:cs typeface="Arial" pitchFamily="34" charset="0"/>
              </a:rPr>
              <a:t>Professional Presentation</a:t>
            </a:r>
            <a:endParaRPr lang="ko-KR" altLang="en-US" dirty="0">
              <a:solidFill>
                <a:srgbClr val="787878"/>
              </a:solidFill>
              <a:cs typeface="Arial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196" y="2485590"/>
            <a:ext cx="3228750" cy="214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4"/>
          <p:cNvSpPr/>
          <p:nvPr/>
        </p:nvSpPr>
        <p:spPr>
          <a:xfrm rot="-5400000">
            <a:off x="928175" y="3453625"/>
            <a:ext cx="1581600" cy="384300"/>
          </a:xfrm>
          <a:prstGeom prst="homePlate">
            <a:avLst>
              <a:gd name="adj" fmla="val 4568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4"/>
          <p:cNvSpPr/>
          <p:nvPr/>
        </p:nvSpPr>
        <p:spPr>
          <a:xfrm rot="-5400000">
            <a:off x="1870600" y="3728125"/>
            <a:ext cx="1032600" cy="384300"/>
          </a:xfrm>
          <a:prstGeom prst="homePlate">
            <a:avLst>
              <a:gd name="adj" fmla="val 4568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4"/>
          <p:cNvSpPr/>
          <p:nvPr/>
        </p:nvSpPr>
        <p:spPr>
          <a:xfrm rot="-5400000">
            <a:off x="2058650" y="3263200"/>
            <a:ext cx="1991700" cy="384300"/>
          </a:xfrm>
          <a:prstGeom prst="homePlate">
            <a:avLst>
              <a:gd name="adj" fmla="val 4568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4"/>
          <p:cNvSpPr/>
          <p:nvPr/>
        </p:nvSpPr>
        <p:spPr>
          <a:xfrm rot="-5400000">
            <a:off x="2500100" y="3041275"/>
            <a:ext cx="2445300" cy="384300"/>
          </a:xfrm>
          <a:prstGeom prst="homePlate">
            <a:avLst>
              <a:gd name="adj" fmla="val 4568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4"/>
          <p:cNvSpPr/>
          <p:nvPr/>
        </p:nvSpPr>
        <p:spPr>
          <a:xfrm rot="-5400000">
            <a:off x="-301800" y="2881650"/>
            <a:ext cx="2705700" cy="384300"/>
          </a:xfrm>
          <a:prstGeom prst="homePlate">
            <a:avLst>
              <a:gd name="adj" fmla="val 4568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2" name="Google Shape;712;p24"/>
          <p:cNvGrpSpPr/>
          <p:nvPr/>
        </p:nvGrpSpPr>
        <p:grpSpPr>
          <a:xfrm>
            <a:off x="778714" y="1632772"/>
            <a:ext cx="543172" cy="256559"/>
            <a:chOff x="778714" y="1556572"/>
            <a:chExt cx="543172" cy="256559"/>
          </a:xfrm>
        </p:grpSpPr>
        <p:sp>
          <p:nvSpPr>
            <p:cNvPr id="713" name="Google Shape;713;p24"/>
            <p:cNvSpPr/>
            <p:nvPr/>
          </p:nvSpPr>
          <p:spPr>
            <a:xfrm>
              <a:off x="778714" y="1556572"/>
              <a:ext cx="543172" cy="256559"/>
            </a:xfrm>
            <a:custGeom>
              <a:avLst/>
              <a:gdLst/>
              <a:ahLst/>
              <a:cxnLst/>
              <a:rect l="l" t="t" r="r" b="b"/>
              <a:pathLst>
                <a:path w="27254" h="12873" extrusionOk="0">
                  <a:moveTo>
                    <a:pt x="13878" y="0"/>
                  </a:moveTo>
                  <a:lnTo>
                    <a:pt x="1" y="12176"/>
                  </a:lnTo>
                  <a:cubicBezTo>
                    <a:pt x="1" y="12176"/>
                    <a:pt x="386" y="12873"/>
                    <a:pt x="1197" y="12873"/>
                  </a:cubicBezTo>
                  <a:cubicBezTo>
                    <a:pt x="1602" y="12873"/>
                    <a:pt x="2114" y="12698"/>
                    <a:pt x="2736" y="12176"/>
                  </a:cubicBezTo>
                  <a:lnTo>
                    <a:pt x="13878" y="2769"/>
                  </a:lnTo>
                  <a:lnTo>
                    <a:pt x="24318" y="12109"/>
                  </a:lnTo>
                  <a:cubicBezTo>
                    <a:pt x="25030" y="12632"/>
                    <a:pt x="25593" y="12806"/>
                    <a:pt x="26028" y="12806"/>
                  </a:cubicBezTo>
                  <a:cubicBezTo>
                    <a:pt x="26898" y="12806"/>
                    <a:pt x="27254" y="12109"/>
                    <a:pt x="27254" y="12109"/>
                  </a:cubicBezTo>
                  <a:lnTo>
                    <a:pt x="138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1194126" y="1598751"/>
              <a:ext cx="52999" cy="108586"/>
            </a:xfrm>
            <a:custGeom>
              <a:avLst/>
              <a:gdLst/>
              <a:ahLst/>
              <a:cxnLst/>
              <a:rect l="l" t="t" r="r" b="b"/>
              <a:pathLst>
                <a:path w="2703" h="5538" extrusionOk="0">
                  <a:moveTo>
                    <a:pt x="1" y="1"/>
                  </a:moveTo>
                  <a:lnTo>
                    <a:pt x="34" y="3270"/>
                  </a:lnTo>
                  <a:lnTo>
                    <a:pt x="2702" y="5538"/>
                  </a:lnTo>
                  <a:lnTo>
                    <a:pt x="2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5" name="Google Shape;715;p24"/>
          <p:cNvSpPr txBox="1">
            <a:spLocks noGrp="1"/>
          </p:cNvSpPr>
          <p:nvPr>
            <p:ph type="title" idx="4294967295"/>
          </p:nvPr>
        </p:nvSpPr>
        <p:spPr>
          <a:xfrm>
            <a:off x="654004" y="412148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EEB245"/>
                </a:solidFill>
              </a:rPr>
              <a:t>Real Estate Infographics</a:t>
            </a:r>
            <a:endParaRPr dirty="0">
              <a:solidFill>
                <a:srgbClr val="EEB245"/>
              </a:solidFill>
            </a:endParaRPr>
          </a:p>
        </p:txBody>
      </p:sp>
      <p:sp>
        <p:nvSpPr>
          <p:cNvPr id="716" name="Google Shape;716;p24"/>
          <p:cNvSpPr/>
          <p:nvPr/>
        </p:nvSpPr>
        <p:spPr>
          <a:xfrm>
            <a:off x="1447110" y="2764546"/>
            <a:ext cx="543172" cy="256559"/>
          </a:xfrm>
          <a:custGeom>
            <a:avLst/>
            <a:gdLst/>
            <a:ahLst/>
            <a:cxnLst/>
            <a:rect l="l" t="t" r="r" b="b"/>
            <a:pathLst>
              <a:path w="27254" h="12873" extrusionOk="0">
                <a:moveTo>
                  <a:pt x="13844" y="0"/>
                </a:moveTo>
                <a:lnTo>
                  <a:pt x="1" y="12175"/>
                </a:lnTo>
                <a:cubicBezTo>
                  <a:pt x="1" y="12175"/>
                  <a:pt x="372" y="12872"/>
                  <a:pt x="1172" y="12872"/>
                </a:cubicBezTo>
                <a:cubicBezTo>
                  <a:pt x="1572" y="12872"/>
                  <a:pt x="2080" y="12698"/>
                  <a:pt x="2703" y="12175"/>
                </a:cubicBezTo>
                <a:lnTo>
                  <a:pt x="13844" y="2769"/>
                </a:lnTo>
                <a:lnTo>
                  <a:pt x="24285" y="12109"/>
                </a:lnTo>
                <a:cubicBezTo>
                  <a:pt x="24997" y="12631"/>
                  <a:pt x="25564" y="12806"/>
                  <a:pt x="26004" y="12806"/>
                </a:cubicBezTo>
                <a:cubicBezTo>
                  <a:pt x="26883" y="12806"/>
                  <a:pt x="27254" y="12109"/>
                  <a:pt x="27254" y="12109"/>
                </a:cubicBezTo>
                <a:lnTo>
                  <a:pt x="138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4"/>
          <p:cNvSpPr/>
          <p:nvPr/>
        </p:nvSpPr>
        <p:spPr>
          <a:xfrm>
            <a:off x="1872602" y="2819055"/>
            <a:ext cx="53213" cy="110372"/>
          </a:xfrm>
          <a:custGeom>
            <a:avLst/>
            <a:gdLst/>
            <a:ahLst/>
            <a:cxnLst/>
            <a:rect l="l" t="t" r="r" b="b"/>
            <a:pathLst>
              <a:path w="2670" h="5538" extrusionOk="0">
                <a:moveTo>
                  <a:pt x="1" y="0"/>
                </a:moveTo>
                <a:lnTo>
                  <a:pt x="1" y="3269"/>
                </a:lnTo>
                <a:lnTo>
                  <a:pt x="2669" y="5538"/>
                </a:lnTo>
                <a:lnTo>
                  <a:pt x="26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4"/>
          <p:cNvSpPr/>
          <p:nvPr/>
        </p:nvSpPr>
        <p:spPr>
          <a:xfrm>
            <a:off x="2114849" y="3313684"/>
            <a:ext cx="543172" cy="256858"/>
          </a:xfrm>
          <a:custGeom>
            <a:avLst/>
            <a:gdLst/>
            <a:ahLst/>
            <a:cxnLst/>
            <a:rect l="l" t="t" r="r" b="b"/>
            <a:pathLst>
              <a:path w="27254" h="12888" extrusionOk="0">
                <a:moveTo>
                  <a:pt x="13844" y="0"/>
                </a:moveTo>
                <a:lnTo>
                  <a:pt x="1" y="12175"/>
                </a:lnTo>
                <a:cubicBezTo>
                  <a:pt x="1" y="12175"/>
                  <a:pt x="386" y="12887"/>
                  <a:pt x="1197" y="12887"/>
                </a:cubicBezTo>
                <a:cubicBezTo>
                  <a:pt x="1602" y="12887"/>
                  <a:pt x="2113" y="12709"/>
                  <a:pt x="2736" y="12175"/>
                </a:cubicBezTo>
                <a:lnTo>
                  <a:pt x="13844" y="2769"/>
                </a:lnTo>
                <a:lnTo>
                  <a:pt x="24285" y="12142"/>
                </a:lnTo>
                <a:cubicBezTo>
                  <a:pt x="25007" y="12654"/>
                  <a:pt x="25578" y="12824"/>
                  <a:pt x="26018" y="12824"/>
                </a:cubicBezTo>
                <a:cubicBezTo>
                  <a:pt x="26898" y="12824"/>
                  <a:pt x="27253" y="12142"/>
                  <a:pt x="27253" y="12142"/>
                </a:cubicBezTo>
                <a:lnTo>
                  <a:pt x="138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24"/>
          <p:cNvSpPr/>
          <p:nvPr/>
        </p:nvSpPr>
        <p:spPr>
          <a:xfrm>
            <a:off x="2540341" y="3368193"/>
            <a:ext cx="53871" cy="110372"/>
          </a:xfrm>
          <a:custGeom>
            <a:avLst/>
            <a:gdLst/>
            <a:ahLst/>
            <a:cxnLst/>
            <a:rect l="l" t="t" r="r" b="b"/>
            <a:pathLst>
              <a:path w="2703" h="5538" extrusionOk="0">
                <a:moveTo>
                  <a:pt x="0" y="0"/>
                </a:moveTo>
                <a:lnTo>
                  <a:pt x="0" y="3269"/>
                </a:lnTo>
                <a:lnTo>
                  <a:pt x="2702" y="5538"/>
                </a:lnTo>
                <a:lnTo>
                  <a:pt x="27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4"/>
          <p:cNvSpPr/>
          <p:nvPr/>
        </p:nvSpPr>
        <p:spPr>
          <a:xfrm>
            <a:off x="2783245" y="2368313"/>
            <a:ext cx="543172" cy="257217"/>
          </a:xfrm>
          <a:custGeom>
            <a:avLst/>
            <a:gdLst/>
            <a:ahLst/>
            <a:cxnLst/>
            <a:rect l="l" t="t" r="r" b="b"/>
            <a:pathLst>
              <a:path w="27254" h="12906" extrusionOk="0">
                <a:moveTo>
                  <a:pt x="13844" y="0"/>
                </a:moveTo>
                <a:lnTo>
                  <a:pt x="1" y="12209"/>
                </a:lnTo>
                <a:cubicBezTo>
                  <a:pt x="1" y="12209"/>
                  <a:pt x="371" y="12906"/>
                  <a:pt x="1172" y="12906"/>
                </a:cubicBezTo>
                <a:cubicBezTo>
                  <a:pt x="1572" y="12906"/>
                  <a:pt x="2080" y="12731"/>
                  <a:pt x="2703" y="12209"/>
                </a:cubicBezTo>
                <a:lnTo>
                  <a:pt x="13844" y="2802"/>
                </a:lnTo>
                <a:lnTo>
                  <a:pt x="24285" y="12142"/>
                </a:lnTo>
                <a:cubicBezTo>
                  <a:pt x="24996" y="12665"/>
                  <a:pt x="25563" y="12839"/>
                  <a:pt x="26003" y="12839"/>
                </a:cubicBezTo>
                <a:cubicBezTo>
                  <a:pt x="26883" y="12839"/>
                  <a:pt x="27253" y="12142"/>
                  <a:pt x="27253" y="12142"/>
                </a:cubicBezTo>
                <a:lnTo>
                  <a:pt x="13844" y="0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4"/>
          <p:cNvSpPr/>
          <p:nvPr/>
        </p:nvSpPr>
        <p:spPr>
          <a:xfrm>
            <a:off x="3208059" y="2423480"/>
            <a:ext cx="53871" cy="110392"/>
          </a:xfrm>
          <a:custGeom>
            <a:avLst/>
            <a:gdLst/>
            <a:ahLst/>
            <a:cxnLst/>
            <a:rect l="l" t="t" r="r" b="b"/>
            <a:pathLst>
              <a:path w="2703" h="5539" extrusionOk="0">
                <a:moveTo>
                  <a:pt x="1" y="1"/>
                </a:moveTo>
                <a:lnTo>
                  <a:pt x="34" y="3270"/>
                </a:lnTo>
                <a:lnTo>
                  <a:pt x="2703" y="5538"/>
                </a:lnTo>
                <a:lnTo>
                  <a:pt x="2703" y="1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4"/>
          <p:cNvSpPr/>
          <p:nvPr/>
        </p:nvSpPr>
        <p:spPr>
          <a:xfrm>
            <a:off x="3450983" y="1920222"/>
            <a:ext cx="543172" cy="256858"/>
          </a:xfrm>
          <a:custGeom>
            <a:avLst/>
            <a:gdLst/>
            <a:ahLst/>
            <a:cxnLst/>
            <a:rect l="l" t="t" r="r" b="b"/>
            <a:pathLst>
              <a:path w="27254" h="12888" extrusionOk="0">
                <a:moveTo>
                  <a:pt x="13844" y="0"/>
                </a:moveTo>
                <a:lnTo>
                  <a:pt x="0" y="12176"/>
                </a:lnTo>
                <a:cubicBezTo>
                  <a:pt x="0" y="12176"/>
                  <a:pt x="371" y="12887"/>
                  <a:pt x="1172" y="12887"/>
                </a:cubicBezTo>
                <a:cubicBezTo>
                  <a:pt x="1572" y="12887"/>
                  <a:pt x="2080" y="12709"/>
                  <a:pt x="2702" y="12176"/>
                </a:cubicBezTo>
                <a:lnTo>
                  <a:pt x="13844" y="2769"/>
                </a:lnTo>
                <a:lnTo>
                  <a:pt x="24284" y="12142"/>
                </a:lnTo>
                <a:cubicBezTo>
                  <a:pt x="25007" y="12654"/>
                  <a:pt x="25578" y="12824"/>
                  <a:pt x="26018" y="12824"/>
                </a:cubicBezTo>
                <a:cubicBezTo>
                  <a:pt x="26897" y="12824"/>
                  <a:pt x="27253" y="12142"/>
                  <a:pt x="27253" y="12142"/>
                </a:cubicBezTo>
                <a:lnTo>
                  <a:pt x="138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/>
          <p:nvPr/>
        </p:nvSpPr>
        <p:spPr>
          <a:xfrm>
            <a:off x="3865702" y="1385011"/>
            <a:ext cx="53213" cy="110372"/>
          </a:xfrm>
          <a:custGeom>
            <a:avLst/>
            <a:gdLst/>
            <a:ahLst/>
            <a:cxnLst/>
            <a:rect l="l" t="t" r="r" b="b"/>
            <a:pathLst>
              <a:path w="2670" h="5538" extrusionOk="0">
                <a:moveTo>
                  <a:pt x="1" y="1"/>
                </a:moveTo>
                <a:lnTo>
                  <a:pt x="1" y="3270"/>
                </a:lnTo>
                <a:lnTo>
                  <a:pt x="2669" y="5538"/>
                </a:lnTo>
                <a:lnTo>
                  <a:pt x="26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4561247" y="908730"/>
            <a:ext cx="3913200" cy="56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7315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5" name="Google Shape;725;p24"/>
          <p:cNvSpPr txBox="1"/>
          <p:nvPr/>
        </p:nvSpPr>
        <p:spPr>
          <a:xfrm>
            <a:off x="4561247" y="3410580"/>
            <a:ext cx="3913200" cy="56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7315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24"/>
          <p:cNvSpPr txBox="1"/>
          <p:nvPr/>
        </p:nvSpPr>
        <p:spPr>
          <a:xfrm>
            <a:off x="4561247" y="1534193"/>
            <a:ext cx="3913200" cy="56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7315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24"/>
          <p:cNvSpPr txBox="1"/>
          <p:nvPr/>
        </p:nvSpPr>
        <p:spPr>
          <a:xfrm>
            <a:off x="4561247" y="2159655"/>
            <a:ext cx="3913200" cy="56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7315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8" name="Google Shape;728;p24"/>
          <p:cNvSpPr txBox="1"/>
          <p:nvPr/>
        </p:nvSpPr>
        <p:spPr>
          <a:xfrm>
            <a:off x="4561247" y="2785118"/>
            <a:ext cx="3913200" cy="56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7315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24"/>
          <p:cNvSpPr txBox="1"/>
          <p:nvPr/>
        </p:nvSpPr>
        <p:spPr>
          <a:xfrm>
            <a:off x="7604497" y="3479855"/>
            <a:ext cx="870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24"/>
          <p:cNvSpPr txBox="1"/>
          <p:nvPr/>
        </p:nvSpPr>
        <p:spPr>
          <a:xfrm>
            <a:off x="7604497" y="2854014"/>
            <a:ext cx="870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24"/>
          <p:cNvSpPr txBox="1"/>
          <p:nvPr/>
        </p:nvSpPr>
        <p:spPr>
          <a:xfrm>
            <a:off x="7604497" y="2228161"/>
            <a:ext cx="870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24"/>
          <p:cNvSpPr txBox="1"/>
          <p:nvPr/>
        </p:nvSpPr>
        <p:spPr>
          <a:xfrm>
            <a:off x="7604497" y="1602308"/>
            <a:ext cx="870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24"/>
          <p:cNvSpPr txBox="1"/>
          <p:nvPr/>
        </p:nvSpPr>
        <p:spPr>
          <a:xfrm>
            <a:off x="7604497" y="974880"/>
            <a:ext cx="8700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24"/>
          <p:cNvSpPr txBox="1"/>
          <p:nvPr/>
        </p:nvSpPr>
        <p:spPr>
          <a:xfrm flipH="1">
            <a:off x="2694379" y="206980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5" name="Google Shape;735;p24"/>
          <p:cNvSpPr txBox="1"/>
          <p:nvPr/>
        </p:nvSpPr>
        <p:spPr>
          <a:xfrm flipH="1">
            <a:off x="3362104" y="164080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24"/>
          <p:cNvSpPr txBox="1"/>
          <p:nvPr/>
        </p:nvSpPr>
        <p:spPr>
          <a:xfrm flipH="1">
            <a:off x="701317" y="133599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95%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24"/>
          <p:cNvSpPr txBox="1"/>
          <p:nvPr/>
        </p:nvSpPr>
        <p:spPr>
          <a:xfrm flipH="1">
            <a:off x="1358242" y="245662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8" name="Google Shape;738;p24"/>
          <p:cNvSpPr txBox="1"/>
          <p:nvPr/>
        </p:nvSpPr>
        <p:spPr>
          <a:xfrm flipH="1">
            <a:off x="2064679" y="302564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24"/>
          <p:cNvSpPr/>
          <p:nvPr/>
        </p:nvSpPr>
        <p:spPr>
          <a:xfrm>
            <a:off x="658800" y="4431025"/>
            <a:ext cx="3429096" cy="125001"/>
          </a:xfrm>
          <a:custGeom>
            <a:avLst/>
            <a:gdLst/>
            <a:ahLst/>
            <a:cxnLst/>
            <a:rect l="l" t="t" r="r" b="b"/>
            <a:pathLst>
              <a:path w="196341" h="6272" extrusionOk="0">
                <a:moveTo>
                  <a:pt x="3103" y="0"/>
                </a:moveTo>
                <a:cubicBezTo>
                  <a:pt x="1402" y="0"/>
                  <a:pt x="1" y="1401"/>
                  <a:pt x="1" y="3136"/>
                </a:cubicBezTo>
                <a:cubicBezTo>
                  <a:pt x="1" y="4870"/>
                  <a:pt x="1402" y="6271"/>
                  <a:pt x="3103" y="6271"/>
                </a:cubicBezTo>
                <a:lnTo>
                  <a:pt x="193205" y="6271"/>
                </a:lnTo>
                <a:cubicBezTo>
                  <a:pt x="194940" y="6271"/>
                  <a:pt x="196341" y="4870"/>
                  <a:pt x="196341" y="3136"/>
                </a:cubicBezTo>
                <a:cubicBezTo>
                  <a:pt x="196341" y="1401"/>
                  <a:pt x="194940" y="0"/>
                  <a:pt x="19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Google Shape;4011;p58"/>
          <p:cNvSpPr txBox="1">
            <a:spLocks noGrp="1"/>
          </p:cNvSpPr>
          <p:nvPr>
            <p:ph type="title"/>
          </p:nvPr>
        </p:nvSpPr>
        <p:spPr>
          <a:xfrm>
            <a:off x="714300" y="3033357"/>
            <a:ext cx="3114900" cy="5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4012" name="Google Shape;4012;p58"/>
          <p:cNvSpPr txBox="1">
            <a:spLocks noGrp="1"/>
          </p:cNvSpPr>
          <p:nvPr>
            <p:ph type="subTitle" idx="1"/>
          </p:nvPr>
        </p:nvSpPr>
        <p:spPr>
          <a:xfrm>
            <a:off x="714300" y="954975"/>
            <a:ext cx="3857700" cy="18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413375" y="1511300"/>
            <a:ext cx="2808288" cy="2528887"/>
          </a:xfrm>
          <a:custGeom>
            <a:avLst/>
            <a:gdLst>
              <a:gd name="T0" fmla="*/ 101 w 335"/>
              <a:gd name="T1" fmla="*/ 89 h 301"/>
              <a:gd name="T2" fmla="*/ 155 w 335"/>
              <a:gd name="T3" fmla="*/ 64 h 301"/>
              <a:gd name="T4" fmla="*/ 5 w 335"/>
              <a:gd name="T5" fmla="*/ 162 h 301"/>
              <a:gd name="T6" fmla="*/ 89 w 335"/>
              <a:gd name="T7" fmla="*/ 123 h 301"/>
              <a:gd name="T8" fmla="*/ 283 w 335"/>
              <a:gd name="T9" fmla="*/ 222 h 301"/>
              <a:gd name="T10" fmla="*/ 99 w 335"/>
              <a:gd name="T11" fmla="*/ 284 h 301"/>
              <a:gd name="T12" fmla="*/ 180 w 335"/>
              <a:gd name="T13" fmla="*/ 197 h 301"/>
              <a:gd name="T14" fmla="*/ 163 w 335"/>
              <a:gd name="T15" fmla="*/ 181 h 301"/>
              <a:gd name="T16" fmla="*/ 140 w 335"/>
              <a:gd name="T17" fmla="*/ 215 h 301"/>
              <a:gd name="T18" fmla="*/ 112 w 335"/>
              <a:gd name="T19" fmla="*/ 72 h 301"/>
              <a:gd name="T20" fmla="*/ 130 w 335"/>
              <a:gd name="T21" fmla="*/ 40 h 301"/>
              <a:gd name="T22" fmla="*/ 194 w 335"/>
              <a:gd name="T23" fmla="*/ 108 h 301"/>
              <a:gd name="T24" fmla="*/ 118 w 335"/>
              <a:gd name="T25" fmla="*/ 142 h 301"/>
              <a:gd name="T26" fmla="*/ 240 w 335"/>
              <a:gd name="T27" fmla="*/ 253 h 301"/>
              <a:gd name="T28" fmla="*/ 135 w 335"/>
              <a:gd name="T29" fmla="*/ 181 h 301"/>
              <a:gd name="T30" fmla="*/ 140 w 335"/>
              <a:gd name="T31" fmla="*/ 232 h 301"/>
              <a:gd name="T32" fmla="*/ 211 w 335"/>
              <a:gd name="T33" fmla="*/ 236 h 301"/>
              <a:gd name="T34" fmla="*/ 234 w 335"/>
              <a:gd name="T35" fmla="*/ 237 h 301"/>
              <a:gd name="T36" fmla="*/ 231 w 335"/>
              <a:gd name="T37" fmla="*/ 255 h 301"/>
              <a:gd name="T38" fmla="*/ 150 w 335"/>
              <a:gd name="T39" fmla="*/ 96 h 301"/>
              <a:gd name="T40" fmla="*/ 150 w 335"/>
              <a:gd name="T41" fmla="*/ 72 h 301"/>
              <a:gd name="T42" fmla="*/ 145 w 335"/>
              <a:gd name="T43" fmla="*/ 47 h 301"/>
              <a:gd name="T44" fmla="*/ 239 w 335"/>
              <a:gd name="T45" fmla="*/ 194 h 301"/>
              <a:gd name="T46" fmla="*/ 130 w 335"/>
              <a:gd name="T47" fmla="*/ 260 h 301"/>
              <a:gd name="T48" fmla="*/ 112 w 335"/>
              <a:gd name="T49" fmla="*/ 260 h 301"/>
              <a:gd name="T50" fmla="*/ 38 w 335"/>
              <a:gd name="T51" fmla="*/ 278 h 301"/>
              <a:gd name="T52" fmla="*/ 45 w 335"/>
              <a:gd name="T53" fmla="*/ 249 h 301"/>
              <a:gd name="T54" fmla="*/ 231 w 335"/>
              <a:gd name="T55" fmla="*/ 221 h 301"/>
              <a:gd name="T56" fmla="*/ 269 w 335"/>
              <a:gd name="T57" fmla="*/ 231 h 301"/>
              <a:gd name="T58" fmla="*/ 229 w 335"/>
              <a:gd name="T59" fmla="*/ 264 h 301"/>
              <a:gd name="T60" fmla="*/ 257 w 335"/>
              <a:gd name="T61" fmla="*/ 264 h 301"/>
              <a:gd name="T62" fmla="*/ 247 w 335"/>
              <a:gd name="T63" fmla="*/ 206 h 301"/>
              <a:gd name="T64" fmla="*/ 222 w 335"/>
              <a:gd name="T65" fmla="*/ 264 h 301"/>
              <a:gd name="T66" fmla="*/ 17 w 335"/>
              <a:gd name="T67" fmla="*/ 240 h 301"/>
              <a:gd name="T68" fmla="*/ 247 w 335"/>
              <a:gd name="T69" fmla="*/ 264 h 301"/>
              <a:gd name="T70" fmla="*/ 55 w 335"/>
              <a:gd name="T71" fmla="*/ 190 h 301"/>
              <a:gd name="T72" fmla="*/ 25 w 335"/>
              <a:gd name="T73" fmla="*/ 235 h 301"/>
              <a:gd name="T74" fmla="*/ 140 w 335"/>
              <a:gd name="T75" fmla="*/ 258 h 301"/>
              <a:gd name="T76" fmla="*/ 63 w 335"/>
              <a:gd name="T77" fmla="*/ 273 h 301"/>
              <a:gd name="T78" fmla="*/ 42 w 335"/>
              <a:gd name="T79" fmla="*/ 235 h 301"/>
              <a:gd name="T80" fmla="*/ 6 w 335"/>
              <a:gd name="T81" fmla="*/ 261 h 301"/>
              <a:gd name="T82" fmla="*/ 90 w 335"/>
              <a:gd name="T83" fmla="*/ 261 h 301"/>
              <a:gd name="T84" fmla="*/ 75 w 335"/>
              <a:gd name="T85" fmla="*/ 272 h 301"/>
              <a:gd name="T86" fmla="*/ 223 w 335"/>
              <a:gd name="T87" fmla="*/ 201 h 301"/>
              <a:gd name="T88" fmla="*/ 256 w 335"/>
              <a:gd name="T89" fmla="*/ 196 h 301"/>
              <a:gd name="T90" fmla="*/ 272 w 335"/>
              <a:gd name="T91" fmla="*/ 223 h 301"/>
              <a:gd name="T92" fmla="*/ 63 w 335"/>
              <a:gd name="T93" fmla="*/ 203 h 301"/>
              <a:gd name="T94" fmla="*/ 16 w 335"/>
              <a:gd name="T95" fmla="*/ 204 h 301"/>
              <a:gd name="T96" fmla="*/ 46 w 335"/>
              <a:gd name="T97" fmla="*/ 257 h 301"/>
              <a:gd name="T98" fmla="*/ 40 w 335"/>
              <a:gd name="T99" fmla="*/ 190 h 301"/>
              <a:gd name="T100" fmla="*/ 72 w 335"/>
              <a:gd name="T101" fmla="*/ 190 h 301"/>
              <a:gd name="T102" fmla="*/ 150 w 335"/>
              <a:gd name="T103" fmla="*/ 159 h 301"/>
              <a:gd name="T104" fmla="*/ 150 w 335"/>
              <a:gd name="T105" fmla="*/ 260 h 301"/>
              <a:gd name="T106" fmla="*/ 56 w 335"/>
              <a:gd name="T107" fmla="*/ 285 h 301"/>
              <a:gd name="T108" fmla="*/ 223 w 335"/>
              <a:gd name="T109" fmla="*/ 267 h 301"/>
              <a:gd name="T110" fmla="*/ 75 w 335"/>
              <a:gd name="T111" fmla="*/ 251 h 301"/>
              <a:gd name="T112" fmla="*/ 63 w 335"/>
              <a:gd name="T113" fmla="*/ 240 h 301"/>
              <a:gd name="T114" fmla="*/ 37 w 335"/>
              <a:gd name="T115" fmla="*/ 216 h 301"/>
              <a:gd name="T116" fmla="*/ 64 w 335"/>
              <a:gd name="T117" fmla="*/ 192 h 301"/>
              <a:gd name="T118" fmla="*/ 32 w 335"/>
              <a:gd name="T119" fmla="*/ 194 h 301"/>
              <a:gd name="T120" fmla="*/ 38 w 335"/>
              <a:gd name="T121" fmla="*/ 283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35" h="301">
                <a:moveTo>
                  <a:pt x="106" y="214"/>
                </a:moveTo>
                <a:cubicBezTo>
                  <a:pt x="106" y="211"/>
                  <a:pt x="106" y="208"/>
                  <a:pt x="106" y="205"/>
                </a:cubicBezTo>
                <a:cubicBezTo>
                  <a:pt x="105" y="205"/>
                  <a:pt x="103" y="205"/>
                  <a:pt x="101" y="205"/>
                </a:cubicBezTo>
                <a:cubicBezTo>
                  <a:pt x="101" y="199"/>
                  <a:pt x="101" y="194"/>
                  <a:pt x="101" y="188"/>
                </a:cubicBezTo>
                <a:cubicBezTo>
                  <a:pt x="103" y="188"/>
                  <a:pt x="104" y="188"/>
                  <a:pt x="106" y="188"/>
                </a:cubicBezTo>
                <a:cubicBezTo>
                  <a:pt x="106" y="185"/>
                  <a:pt x="106" y="183"/>
                  <a:pt x="106" y="181"/>
                </a:cubicBezTo>
                <a:cubicBezTo>
                  <a:pt x="105" y="181"/>
                  <a:pt x="103" y="181"/>
                  <a:pt x="101" y="180"/>
                </a:cubicBezTo>
                <a:cubicBezTo>
                  <a:pt x="101" y="175"/>
                  <a:pt x="101" y="170"/>
                  <a:pt x="101" y="164"/>
                </a:cubicBezTo>
                <a:cubicBezTo>
                  <a:pt x="103" y="164"/>
                  <a:pt x="104" y="164"/>
                  <a:pt x="106" y="163"/>
                </a:cubicBezTo>
                <a:cubicBezTo>
                  <a:pt x="106" y="162"/>
                  <a:pt x="106" y="161"/>
                  <a:pt x="106" y="159"/>
                </a:cubicBezTo>
                <a:cubicBezTo>
                  <a:pt x="104" y="159"/>
                  <a:pt x="103" y="159"/>
                  <a:pt x="101" y="159"/>
                </a:cubicBezTo>
                <a:cubicBezTo>
                  <a:pt x="101" y="153"/>
                  <a:pt x="101" y="148"/>
                  <a:pt x="101" y="142"/>
                </a:cubicBezTo>
                <a:cubicBezTo>
                  <a:pt x="102" y="142"/>
                  <a:pt x="104" y="142"/>
                  <a:pt x="106" y="142"/>
                </a:cubicBezTo>
                <a:cubicBezTo>
                  <a:pt x="106" y="140"/>
                  <a:pt x="106" y="138"/>
                  <a:pt x="106" y="135"/>
                </a:cubicBezTo>
                <a:cubicBezTo>
                  <a:pt x="104" y="135"/>
                  <a:pt x="103" y="135"/>
                  <a:pt x="101" y="135"/>
                </a:cubicBezTo>
                <a:cubicBezTo>
                  <a:pt x="101" y="129"/>
                  <a:pt x="101" y="124"/>
                  <a:pt x="101" y="118"/>
                </a:cubicBezTo>
                <a:cubicBezTo>
                  <a:pt x="102" y="118"/>
                  <a:pt x="104" y="118"/>
                  <a:pt x="106" y="118"/>
                </a:cubicBezTo>
                <a:cubicBezTo>
                  <a:pt x="106" y="116"/>
                  <a:pt x="106" y="115"/>
                  <a:pt x="106" y="113"/>
                </a:cubicBezTo>
                <a:cubicBezTo>
                  <a:pt x="104" y="113"/>
                  <a:pt x="103" y="113"/>
                  <a:pt x="101" y="113"/>
                </a:cubicBezTo>
                <a:cubicBezTo>
                  <a:pt x="101" y="107"/>
                  <a:pt x="101" y="102"/>
                  <a:pt x="101" y="96"/>
                </a:cubicBezTo>
                <a:cubicBezTo>
                  <a:pt x="102" y="96"/>
                  <a:pt x="104" y="96"/>
                  <a:pt x="106" y="96"/>
                </a:cubicBezTo>
                <a:cubicBezTo>
                  <a:pt x="106" y="93"/>
                  <a:pt x="106" y="91"/>
                  <a:pt x="106" y="89"/>
                </a:cubicBezTo>
                <a:cubicBezTo>
                  <a:pt x="105" y="89"/>
                  <a:pt x="103" y="89"/>
                  <a:pt x="101" y="89"/>
                </a:cubicBezTo>
                <a:cubicBezTo>
                  <a:pt x="101" y="83"/>
                  <a:pt x="101" y="78"/>
                  <a:pt x="101" y="72"/>
                </a:cubicBezTo>
                <a:cubicBezTo>
                  <a:pt x="103" y="72"/>
                  <a:pt x="104" y="72"/>
                  <a:pt x="106" y="72"/>
                </a:cubicBezTo>
                <a:cubicBezTo>
                  <a:pt x="107" y="64"/>
                  <a:pt x="107" y="64"/>
                  <a:pt x="101" y="64"/>
                </a:cubicBezTo>
                <a:cubicBezTo>
                  <a:pt x="101" y="59"/>
                  <a:pt x="101" y="53"/>
                  <a:pt x="101" y="47"/>
                </a:cubicBezTo>
                <a:cubicBezTo>
                  <a:pt x="103" y="47"/>
                  <a:pt x="104" y="47"/>
                  <a:pt x="106" y="47"/>
                </a:cubicBezTo>
                <a:cubicBezTo>
                  <a:pt x="106" y="45"/>
                  <a:pt x="106" y="43"/>
                  <a:pt x="106" y="40"/>
                </a:cubicBezTo>
                <a:cubicBezTo>
                  <a:pt x="105" y="40"/>
                  <a:pt x="103" y="40"/>
                  <a:pt x="101" y="40"/>
                </a:cubicBezTo>
                <a:cubicBezTo>
                  <a:pt x="101" y="35"/>
                  <a:pt x="101" y="29"/>
                  <a:pt x="101" y="23"/>
                </a:cubicBezTo>
                <a:cubicBezTo>
                  <a:pt x="102" y="23"/>
                  <a:pt x="104" y="23"/>
                  <a:pt x="106" y="23"/>
                </a:cubicBezTo>
                <a:cubicBezTo>
                  <a:pt x="106" y="21"/>
                  <a:pt x="106" y="19"/>
                  <a:pt x="106" y="17"/>
                </a:cubicBezTo>
                <a:cubicBezTo>
                  <a:pt x="104" y="17"/>
                  <a:pt x="103" y="17"/>
                  <a:pt x="101" y="17"/>
                </a:cubicBezTo>
                <a:cubicBezTo>
                  <a:pt x="101" y="11"/>
                  <a:pt x="101" y="6"/>
                  <a:pt x="101" y="0"/>
                </a:cubicBezTo>
                <a:cubicBezTo>
                  <a:pt x="121" y="0"/>
                  <a:pt x="142" y="0"/>
                  <a:pt x="163" y="0"/>
                </a:cubicBezTo>
                <a:cubicBezTo>
                  <a:pt x="163" y="6"/>
                  <a:pt x="163" y="11"/>
                  <a:pt x="163" y="17"/>
                </a:cubicBezTo>
                <a:cubicBezTo>
                  <a:pt x="160" y="17"/>
                  <a:pt x="158" y="17"/>
                  <a:pt x="155" y="17"/>
                </a:cubicBezTo>
                <a:cubicBezTo>
                  <a:pt x="155" y="19"/>
                  <a:pt x="155" y="21"/>
                  <a:pt x="155" y="23"/>
                </a:cubicBezTo>
                <a:cubicBezTo>
                  <a:pt x="158" y="23"/>
                  <a:pt x="160" y="23"/>
                  <a:pt x="163" y="23"/>
                </a:cubicBezTo>
                <a:cubicBezTo>
                  <a:pt x="163" y="29"/>
                  <a:pt x="163" y="34"/>
                  <a:pt x="163" y="40"/>
                </a:cubicBezTo>
                <a:cubicBezTo>
                  <a:pt x="161" y="40"/>
                  <a:pt x="158" y="40"/>
                  <a:pt x="155" y="40"/>
                </a:cubicBezTo>
                <a:cubicBezTo>
                  <a:pt x="155" y="42"/>
                  <a:pt x="155" y="44"/>
                  <a:pt x="155" y="47"/>
                </a:cubicBezTo>
                <a:cubicBezTo>
                  <a:pt x="158" y="47"/>
                  <a:pt x="160" y="47"/>
                  <a:pt x="163" y="47"/>
                </a:cubicBezTo>
                <a:cubicBezTo>
                  <a:pt x="163" y="53"/>
                  <a:pt x="163" y="58"/>
                  <a:pt x="163" y="64"/>
                </a:cubicBezTo>
                <a:cubicBezTo>
                  <a:pt x="161" y="64"/>
                  <a:pt x="158" y="64"/>
                  <a:pt x="155" y="64"/>
                </a:cubicBezTo>
                <a:cubicBezTo>
                  <a:pt x="155" y="67"/>
                  <a:pt x="155" y="69"/>
                  <a:pt x="155" y="72"/>
                </a:cubicBezTo>
                <a:cubicBezTo>
                  <a:pt x="161" y="72"/>
                  <a:pt x="167" y="73"/>
                  <a:pt x="172" y="72"/>
                </a:cubicBezTo>
                <a:cubicBezTo>
                  <a:pt x="178" y="72"/>
                  <a:pt x="181" y="74"/>
                  <a:pt x="185" y="77"/>
                </a:cubicBezTo>
                <a:cubicBezTo>
                  <a:pt x="191" y="84"/>
                  <a:pt x="198" y="90"/>
                  <a:pt x="204" y="96"/>
                </a:cubicBezTo>
                <a:cubicBezTo>
                  <a:pt x="205" y="98"/>
                  <a:pt x="206" y="100"/>
                  <a:pt x="206" y="102"/>
                </a:cubicBezTo>
                <a:cubicBezTo>
                  <a:pt x="206" y="121"/>
                  <a:pt x="206" y="140"/>
                  <a:pt x="206" y="160"/>
                </a:cubicBezTo>
                <a:cubicBezTo>
                  <a:pt x="206" y="161"/>
                  <a:pt x="206" y="162"/>
                  <a:pt x="206" y="164"/>
                </a:cubicBezTo>
                <a:cubicBezTo>
                  <a:pt x="230" y="164"/>
                  <a:pt x="252" y="164"/>
                  <a:pt x="276" y="164"/>
                </a:cubicBezTo>
                <a:cubicBezTo>
                  <a:pt x="276" y="138"/>
                  <a:pt x="276" y="113"/>
                  <a:pt x="276" y="87"/>
                </a:cubicBezTo>
                <a:cubicBezTo>
                  <a:pt x="296" y="87"/>
                  <a:pt x="315" y="87"/>
                  <a:pt x="335" y="87"/>
                </a:cubicBezTo>
                <a:cubicBezTo>
                  <a:pt x="335" y="158"/>
                  <a:pt x="335" y="230"/>
                  <a:pt x="335" y="301"/>
                </a:cubicBezTo>
                <a:cubicBezTo>
                  <a:pt x="223" y="301"/>
                  <a:pt x="112" y="301"/>
                  <a:pt x="0" y="301"/>
                </a:cubicBezTo>
                <a:cubicBezTo>
                  <a:pt x="0" y="296"/>
                  <a:pt x="0" y="291"/>
                  <a:pt x="0" y="286"/>
                </a:cubicBezTo>
                <a:cubicBezTo>
                  <a:pt x="0" y="285"/>
                  <a:pt x="2" y="285"/>
                  <a:pt x="3" y="283"/>
                </a:cubicBezTo>
                <a:cubicBezTo>
                  <a:pt x="3" y="268"/>
                  <a:pt x="3" y="253"/>
                  <a:pt x="3" y="237"/>
                </a:cubicBezTo>
                <a:cubicBezTo>
                  <a:pt x="3" y="236"/>
                  <a:pt x="2" y="235"/>
                  <a:pt x="0" y="234"/>
                </a:cubicBezTo>
                <a:cubicBezTo>
                  <a:pt x="0" y="229"/>
                  <a:pt x="0" y="224"/>
                  <a:pt x="0" y="218"/>
                </a:cubicBezTo>
                <a:cubicBezTo>
                  <a:pt x="1" y="218"/>
                  <a:pt x="1" y="218"/>
                  <a:pt x="1" y="218"/>
                </a:cubicBezTo>
                <a:cubicBezTo>
                  <a:pt x="9" y="217"/>
                  <a:pt x="9" y="217"/>
                  <a:pt x="9" y="210"/>
                </a:cubicBezTo>
                <a:cubicBezTo>
                  <a:pt x="9" y="200"/>
                  <a:pt x="9" y="190"/>
                  <a:pt x="8" y="181"/>
                </a:cubicBezTo>
                <a:cubicBezTo>
                  <a:pt x="8" y="179"/>
                  <a:pt x="9" y="177"/>
                  <a:pt x="6" y="177"/>
                </a:cubicBezTo>
                <a:cubicBezTo>
                  <a:pt x="6" y="177"/>
                  <a:pt x="5" y="176"/>
                  <a:pt x="5" y="175"/>
                </a:cubicBezTo>
                <a:cubicBezTo>
                  <a:pt x="5" y="171"/>
                  <a:pt x="5" y="167"/>
                  <a:pt x="5" y="162"/>
                </a:cubicBezTo>
                <a:cubicBezTo>
                  <a:pt x="9" y="162"/>
                  <a:pt x="12" y="162"/>
                  <a:pt x="15" y="162"/>
                </a:cubicBezTo>
                <a:cubicBezTo>
                  <a:pt x="15" y="158"/>
                  <a:pt x="15" y="154"/>
                  <a:pt x="15" y="150"/>
                </a:cubicBezTo>
                <a:cubicBezTo>
                  <a:pt x="15" y="145"/>
                  <a:pt x="15" y="140"/>
                  <a:pt x="15" y="135"/>
                </a:cubicBezTo>
                <a:cubicBezTo>
                  <a:pt x="15" y="131"/>
                  <a:pt x="16" y="127"/>
                  <a:pt x="13" y="124"/>
                </a:cubicBezTo>
                <a:cubicBezTo>
                  <a:pt x="11" y="121"/>
                  <a:pt x="13" y="117"/>
                  <a:pt x="13" y="113"/>
                </a:cubicBezTo>
                <a:cubicBezTo>
                  <a:pt x="15" y="113"/>
                  <a:pt x="17" y="113"/>
                  <a:pt x="20" y="113"/>
                </a:cubicBezTo>
                <a:cubicBezTo>
                  <a:pt x="20" y="102"/>
                  <a:pt x="20" y="93"/>
                  <a:pt x="20" y="83"/>
                </a:cubicBezTo>
                <a:cubicBezTo>
                  <a:pt x="20" y="81"/>
                  <a:pt x="18" y="79"/>
                  <a:pt x="18" y="77"/>
                </a:cubicBezTo>
                <a:cubicBezTo>
                  <a:pt x="17" y="75"/>
                  <a:pt x="18" y="73"/>
                  <a:pt x="18" y="71"/>
                </a:cubicBezTo>
                <a:cubicBezTo>
                  <a:pt x="22" y="71"/>
                  <a:pt x="26" y="71"/>
                  <a:pt x="30" y="71"/>
                </a:cubicBezTo>
                <a:cubicBezTo>
                  <a:pt x="30" y="67"/>
                  <a:pt x="30" y="64"/>
                  <a:pt x="30" y="60"/>
                </a:cubicBezTo>
                <a:cubicBezTo>
                  <a:pt x="36" y="60"/>
                  <a:pt x="40" y="60"/>
                  <a:pt x="46" y="60"/>
                </a:cubicBezTo>
                <a:cubicBezTo>
                  <a:pt x="46" y="52"/>
                  <a:pt x="46" y="43"/>
                  <a:pt x="46" y="34"/>
                </a:cubicBezTo>
                <a:cubicBezTo>
                  <a:pt x="49" y="34"/>
                  <a:pt x="52" y="34"/>
                  <a:pt x="56" y="34"/>
                </a:cubicBezTo>
                <a:cubicBezTo>
                  <a:pt x="56" y="43"/>
                  <a:pt x="56" y="51"/>
                  <a:pt x="56" y="60"/>
                </a:cubicBezTo>
                <a:cubicBezTo>
                  <a:pt x="61" y="60"/>
                  <a:pt x="66" y="60"/>
                  <a:pt x="71" y="60"/>
                </a:cubicBezTo>
                <a:cubicBezTo>
                  <a:pt x="71" y="64"/>
                  <a:pt x="71" y="67"/>
                  <a:pt x="71" y="70"/>
                </a:cubicBezTo>
                <a:cubicBezTo>
                  <a:pt x="76" y="70"/>
                  <a:pt x="80" y="70"/>
                  <a:pt x="84" y="70"/>
                </a:cubicBezTo>
                <a:cubicBezTo>
                  <a:pt x="83" y="75"/>
                  <a:pt x="86" y="79"/>
                  <a:pt x="82" y="82"/>
                </a:cubicBezTo>
                <a:cubicBezTo>
                  <a:pt x="82" y="83"/>
                  <a:pt x="82" y="83"/>
                  <a:pt x="82" y="84"/>
                </a:cubicBezTo>
                <a:cubicBezTo>
                  <a:pt x="82" y="93"/>
                  <a:pt x="82" y="102"/>
                  <a:pt x="82" y="112"/>
                </a:cubicBezTo>
                <a:cubicBezTo>
                  <a:pt x="84" y="112"/>
                  <a:pt x="87" y="112"/>
                  <a:pt x="89" y="113"/>
                </a:cubicBezTo>
                <a:cubicBezTo>
                  <a:pt x="89" y="116"/>
                  <a:pt x="91" y="121"/>
                  <a:pt x="89" y="123"/>
                </a:cubicBezTo>
                <a:cubicBezTo>
                  <a:pt x="85" y="129"/>
                  <a:pt x="87" y="136"/>
                  <a:pt x="87" y="142"/>
                </a:cubicBezTo>
                <a:cubicBezTo>
                  <a:pt x="86" y="148"/>
                  <a:pt x="87" y="155"/>
                  <a:pt x="87" y="162"/>
                </a:cubicBezTo>
                <a:cubicBezTo>
                  <a:pt x="90" y="162"/>
                  <a:pt x="93" y="162"/>
                  <a:pt x="96" y="162"/>
                </a:cubicBezTo>
                <a:cubicBezTo>
                  <a:pt x="96" y="167"/>
                  <a:pt x="96" y="171"/>
                  <a:pt x="96" y="175"/>
                </a:cubicBezTo>
                <a:cubicBezTo>
                  <a:pt x="96" y="175"/>
                  <a:pt x="96" y="176"/>
                  <a:pt x="96" y="176"/>
                </a:cubicBezTo>
                <a:cubicBezTo>
                  <a:pt x="92" y="178"/>
                  <a:pt x="93" y="181"/>
                  <a:pt x="93" y="184"/>
                </a:cubicBezTo>
                <a:cubicBezTo>
                  <a:pt x="93" y="195"/>
                  <a:pt x="93" y="206"/>
                  <a:pt x="93" y="217"/>
                </a:cubicBezTo>
                <a:cubicBezTo>
                  <a:pt x="96" y="217"/>
                  <a:pt x="99" y="220"/>
                  <a:pt x="101" y="215"/>
                </a:cubicBezTo>
                <a:cubicBezTo>
                  <a:pt x="101" y="215"/>
                  <a:pt x="104" y="215"/>
                  <a:pt x="106" y="214"/>
                </a:cubicBezTo>
                <a:close/>
                <a:moveTo>
                  <a:pt x="283" y="177"/>
                </a:moveTo>
                <a:cubicBezTo>
                  <a:pt x="298" y="177"/>
                  <a:pt x="313" y="177"/>
                  <a:pt x="327" y="177"/>
                </a:cubicBezTo>
                <a:cubicBezTo>
                  <a:pt x="327" y="174"/>
                  <a:pt x="327" y="171"/>
                  <a:pt x="327" y="168"/>
                </a:cubicBezTo>
                <a:cubicBezTo>
                  <a:pt x="312" y="168"/>
                  <a:pt x="298" y="168"/>
                  <a:pt x="283" y="168"/>
                </a:cubicBezTo>
                <a:cubicBezTo>
                  <a:pt x="283" y="171"/>
                  <a:pt x="283" y="174"/>
                  <a:pt x="283" y="177"/>
                </a:cubicBezTo>
                <a:close/>
                <a:moveTo>
                  <a:pt x="284" y="116"/>
                </a:moveTo>
                <a:cubicBezTo>
                  <a:pt x="298" y="116"/>
                  <a:pt x="313" y="116"/>
                  <a:pt x="327" y="116"/>
                </a:cubicBezTo>
                <a:cubicBezTo>
                  <a:pt x="327" y="113"/>
                  <a:pt x="327" y="110"/>
                  <a:pt x="327" y="107"/>
                </a:cubicBezTo>
                <a:cubicBezTo>
                  <a:pt x="313" y="107"/>
                  <a:pt x="298" y="107"/>
                  <a:pt x="284" y="107"/>
                </a:cubicBezTo>
                <a:cubicBezTo>
                  <a:pt x="284" y="110"/>
                  <a:pt x="284" y="113"/>
                  <a:pt x="284" y="116"/>
                </a:cubicBezTo>
                <a:close/>
                <a:moveTo>
                  <a:pt x="327" y="223"/>
                </a:moveTo>
                <a:cubicBezTo>
                  <a:pt x="327" y="220"/>
                  <a:pt x="327" y="217"/>
                  <a:pt x="327" y="214"/>
                </a:cubicBezTo>
                <a:cubicBezTo>
                  <a:pt x="315" y="214"/>
                  <a:pt x="303" y="215"/>
                  <a:pt x="290" y="214"/>
                </a:cubicBezTo>
                <a:cubicBezTo>
                  <a:pt x="281" y="214"/>
                  <a:pt x="283" y="215"/>
                  <a:pt x="283" y="222"/>
                </a:cubicBezTo>
                <a:cubicBezTo>
                  <a:pt x="283" y="222"/>
                  <a:pt x="284" y="223"/>
                  <a:pt x="284" y="223"/>
                </a:cubicBezTo>
                <a:cubicBezTo>
                  <a:pt x="298" y="223"/>
                  <a:pt x="313" y="223"/>
                  <a:pt x="327" y="223"/>
                </a:cubicBezTo>
                <a:close/>
                <a:moveTo>
                  <a:pt x="327" y="120"/>
                </a:moveTo>
                <a:cubicBezTo>
                  <a:pt x="313" y="120"/>
                  <a:pt x="299" y="120"/>
                  <a:pt x="285" y="120"/>
                </a:cubicBezTo>
                <a:cubicBezTo>
                  <a:pt x="285" y="120"/>
                  <a:pt x="283" y="121"/>
                  <a:pt x="283" y="122"/>
                </a:cubicBezTo>
                <a:cubicBezTo>
                  <a:pt x="283" y="124"/>
                  <a:pt x="283" y="127"/>
                  <a:pt x="283" y="129"/>
                </a:cubicBezTo>
                <a:cubicBezTo>
                  <a:pt x="298" y="129"/>
                  <a:pt x="313" y="129"/>
                  <a:pt x="327" y="129"/>
                </a:cubicBezTo>
                <a:cubicBezTo>
                  <a:pt x="327" y="126"/>
                  <a:pt x="327" y="123"/>
                  <a:pt x="327" y="120"/>
                </a:cubicBezTo>
                <a:close/>
                <a:moveTo>
                  <a:pt x="283" y="163"/>
                </a:moveTo>
                <a:cubicBezTo>
                  <a:pt x="298" y="163"/>
                  <a:pt x="313" y="163"/>
                  <a:pt x="327" y="163"/>
                </a:cubicBezTo>
                <a:cubicBezTo>
                  <a:pt x="327" y="160"/>
                  <a:pt x="327" y="158"/>
                  <a:pt x="327" y="155"/>
                </a:cubicBezTo>
                <a:cubicBezTo>
                  <a:pt x="313" y="155"/>
                  <a:pt x="298" y="155"/>
                  <a:pt x="283" y="155"/>
                </a:cubicBezTo>
                <a:cubicBezTo>
                  <a:pt x="283" y="158"/>
                  <a:pt x="283" y="160"/>
                  <a:pt x="283" y="163"/>
                </a:cubicBezTo>
                <a:close/>
                <a:moveTo>
                  <a:pt x="284" y="210"/>
                </a:moveTo>
                <a:cubicBezTo>
                  <a:pt x="298" y="210"/>
                  <a:pt x="313" y="210"/>
                  <a:pt x="327" y="210"/>
                </a:cubicBezTo>
                <a:cubicBezTo>
                  <a:pt x="327" y="207"/>
                  <a:pt x="327" y="204"/>
                  <a:pt x="327" y="201"/>
                </a:cubicBezTo>
                <a:cubicBezTo>
                  <a:pt x="315" y="201"/>
                  <a:pt x="303" y="201"/>
                  <a:pt x="290" y="201"/>
                </a:cubicBezTo>
                <a:cubicBezTo>
                  <a:pt x="283" y="201"/>
                  <a:pt x="283" y="201"/>
                  <a:pt x="284" y="210"/>
                </a:cubicBezTo>
                <a:close/>
                <a:moveTo>
                  <a:pt x="101" y="239"/>
                </a:moveTo>
                <a:cubicBezTo>
                  <a:pt x="103" y="239"/>
                  <a:pt x="104" y="239"/>
                  <a:pt x="106" y="239"/>
                </a:cubicBezTo>
                <a:cubicBezTo>
                  <a:pt x="106" y="236"/>
                  <a:pt x="106" y="234"/>
                  <a:pt x="106" y="231"/>
                </a:cubicBezTo>
                <a:cubicBezTo>
                  <a:pt x="103" y="233"/>
                  <a:pt x="101" y="234"/>
                  <a:pt x="99" y="235"/>
                </a:cubicBezTo>
                <a:cubicBezTo>
                  <a:pt x="99" y="252"/>
                  <a:pt x="99" y="268"/>
                  <a:pt x="99" y="284"/>
                </a:cubicBezTo>
                <a:cubicBezTo>
                  <a:pt x="102" y="284"/>
                  <a:pt x="104" y="284"/>
                  <a:pt x="106" y="284"/>
                </a:cubicBezTo>
                <a:cubicBezTo>
                  <a:pt x="106" y="282"/>
                  <a:pt x="106" y="280"/>
                  <a:pt x="106" y="278"/>
                </a:cubicBezTo>
                <a:cubicBezTo>
                  <a:pt x="104" y="278"/>
                  <a:pt x="103" y="277"/>
                  <a:pt x="101" y="277"/>
                </a:cubicBezTo>
                <a:cubicBezTo>
                  <a:pt x="101" y="272"/>
                  <a:pt x="101" y="266"/>
                  <a:pt x="101" y="261"/>
                </a:cubicBezTo>
                <a:cubicBezTo>
                  <a:pt x="103" y="260"/>
                  <a:pt x="104" y="260"/>
                  <a:pt x="106" y="260"/>
                </a:cubicBezTo>
                <a:cubicBezTo>
                  <a:pt x="106" y="259"/>
                  <a:pt x="106" y="258"/>
                  <a:pt x="106" y="256"/>
                </a:cubicBezTo>
                <a:cubicBezTo>
                  <a:pt x="104" y="256"/>
                  <a:pt x="102" y="256"/>
                  <a:pt x="101" y="256"/>
                </a:cubicBezTo>
                <a:cubicBezTo>
                  <a:pt x="101" y="250"/>
                  <a:pt x="101" y="245"/>
                  <a:pt x="101" y="239"/>
                </a:cubicBezTo>
                <a:close/>
                <a:moveTo>
                  <a:pt x="186" y="134"/>
                </a:moveTo>
                <a:cubicBezTo>
                  <a:pt x="186" y="129"/>
                  <a:pt x="186" y="125"/>
                  <a:pt x="186" y="120"/>
                </a:cubicBezTo>
                <a:cubicBezTo>
                  <a:pt x="186" y="115"/>
                  <a:pt x="185" y="114"/>
                  <a:pt x="180" y="116"/>
                </a:cubicBezTo>
                <a:cubicBezTo>
                  <a:pt x="180" y="122"/>
                  <a:pt x="180" y="128"/>
                  <a:pt x="180" y="134"/>
                </a:cubicBezTo>
                <a:cubicBezTo>
                  <a:pt x="182" y="134"/>
                  <a:pt x="184" y="134"/>
                  <a:pt x="186" y="134"/>
                </a:cubicBezTo>
                <a:close/>
                <a:moveTo>
                  <a:pt x="179" y="174"/>
                </a:moveTo>
                <a:cubicBezTo>
                  <a:pt x="182" y="174"/>
                  <a:pt x="184" y="174"/>
                  <a:pt x="185" y="174"/>
                </a:cubicBezTo>
                <a:cubicBezTo>
                  <a:pt x="185" y="168"/>
                  <a:pt x="185" y="162"/>
                  <a:pt x="185" y="156"/>
                </a:cubicBezTo>
                <a:cubicBezTo>
                  <a:pt x="183" y="156"/>
                  <a:pt x="181" y="156"/>
                  <a:pt x="179" y="156"/>
                </a:cubicBezTo>
                <a:cubicBezTo>
                  <a:pt x="179" y="162"/>
                  <a:pt x="179" y="168"/>
                  <a:pt x="179" y="174"/>
                </a:cubicBezTo>
                <a:close/>
                <a:moveTo>
                  <a:pt x="180" y="197"/>
                </a:moveTo>
                <a:cubicBezTo>
                  <a:pt x="180" y="203"/>
                  <a:pt x="180" y="209"/>
                  <a:pt x="180" y="215"/>
                </a:cubicBezTo>
                <a:cubicBezTo>
                  <a:pt x="182" y="215"/>
                  <a:pt x="184" y="215"/>
                  <a:pt x="185" y="215"/>
                </a:cubicBezTo>
                <a:cubicBezTo>
                  <a:pt x="185" y="209"/>
                  <a:pt x="185" y="203"/>
                  <a:pt x="185" y="197"/>
                </a:cubicBezTo>
                <a:cubicBezTo>
                  <a:pt x="183" y="197"/>
                  <a:pt x="181" y="197"/>
                  <a:pt x="180" y="197"/>
                </a:cubicBezTo>
                <a:close/>
                <a:moveTo>
                  <a:pt x="155" y="215"/>
                </a:moveTo>
                <a:cubicBezTo>
                  <a:pt x="158" y="215"/>
                  <a:pt x="160" y="215"/>
                  <a:pt x="163" y="215"/>
                </a:cubicBezTo>
                <a:cubicBezTo>
                  <a:pt x="163" y="211"/>
                  <a:pt x="163" y="208"/>
                  <a:pt x="163" y="205"/>
                </a:cubicBezTo>
                <a:cubicBezTo>
                  <a:pt x="160" y="205"/>
                  <a:pt x="158" y="205"/>
                  <a:pt x="155" y="205"/>
                </a:cubicBezTo>
                <a:cubicBezTo>
                  <a:pt x="155" y="208"/>
                  <a:pt x="155" y="211"/>
                  <a:pt x="155" y="215"/>
                </a:cubicBezTo>
                <a:close/>
                <a:moveTo>
                  <a:pt x="276" y="192"/>
                </a:moveTo>
                <a:cubicBezTo>
                  <a:pt x="275" y="192"/>
                  <a:pt x="275" y="192"/>
                  <a:pt x="275" y="192"/>
                </a:cubicBezTo>
                <a:cubicBezTo>
                  <a:pt x="275" y="219"/>
                  <a:pt x="275" y="246"/>
                  <a:pt x="275" y="273"/>
                </a:cubicBezTo>
                <a:cubicBezTo>
                  <a:pt x="275" y="273"/>
                  <a:pt x="275" y="273"/>
                  <a:pt x="276" y="273"/>
                </a:cubicBezTo>
                <a:cubicBezTo>
                  <a:pt x="276" y="246"/>
                  <a:pt x="276" y="219"/>
                  <a:pt x="276" y="192"/>
                </a:cubicBezTo>
                <a:close/>
                <a:moveTo>
                  <a:pt x="123" y="205"/>
                </a:moveTo>
                <a:cubicBezTo>
                  <a:pt x="123" y="207"/>
                  <a:pt x="123" y="210"/>
                  <a:pt x="123" y="212"/>
                </a:cubicBezTo>
                <a:cubicBezTo>
                  <a:pt x="123" y="214"/>
                  <a:pt x="123" y="215"/>
                  <a:pt x="125" y="215"/>
                </a:cubicBezTo>
                <a:cubicBezTo>
                  <a:pt x="129" y="215"/>
                  <a:pt x="131" y="214"/>
                  <a:pt x="130" y="211"/>
                </a:cubicBezTo>
                <a:cubicBezTo>
                  <a:pt x="130" y="209"/>
                  <a:pt x="130" y="207"/>
                  <a:pt x="130" y="205"/>
                </a:cubicBezTo>
                <a:cubicBezTo>
                  <a:pt x="127" y="205"/>
                  <a:pt x="125" y="205"/>
                  <a:pt x="123" y="205"/>
                </a:cubicBezTo>
                <a:close/>
                <a:moveTo>
                  <a:pt x="112" y="205"/>
                </a:moveTo>
                <a:cubicBezTo>
                  <a:pt x="110" y="215"/>
                  <a:pt x="111" y="216"/>
                  <a:pt x="118" y="214"/>
                </a:cubicBezTo>
                <a:cubicBezTo>
                  <a:pt x="118" y="211"/>
                  <a:pt x="118" y="208"/>
                  <a:pt x="118" y="205"/>
                </a:cubicBezTo>
                <a:cubicBezTo>
                  <a:pt x="116" y="205"/>
                  <a:pt x="114" y="205"/>
                  <a:pt x="112" y="205"/>
                </a:cubicBezTo>
                <a:close/>
                <a:moveTo>
                  <a:pt x="155" y="187"/>
                </a:moveTo>
                <a:cubicBezTo>
                  <a:pt x="158" y="187"/>
                  <a:pt x="160" y="187"/>
                  <a:pt x="163" y="187"/>
                </a:cubicBezTo>
                <a:cubicBezTo>
                  <a:pt x="163" y="185"/>
                  <a:pt x="163" y="183"/>
                  <a:pt x="163" y="181"/>
                </a:cubicBezTo>
                <a:cubicBezTo>
                  <a:pt x="160" y="181"/>
                  <a:pt x="158" y="181"/>
                  <a:pt x="155" y="181"/>
                </a:cubicBezTo>
                <a:cubicBezTo>
                  <a:pt x="155" y="183"/>
                  <a:pt x="155" y="185"/>
                  <a:pt x="155" y="187"/>
                </a:cubicBezTo>
                <a:close/>
                <a:moveTo>
                  <a:pt x="163" y="278"/>
                </a:moveTo>
                <a:cubicBezTo>
                  <a:pt x="160" y="278"/>
                  <a:pt x="158" y="278"/>
                  <a:pt x="155" y="278"/>
                </a:cubicBezTo>
                <a:cubicBezTo>
                  <a:pt x="155" y="280"/>
                  <a:pt x="155" y="282"/>
                  <a:pt x="155" y="284"/>
                </a:cubicBezTo>
                <a:cubicBezTo>
                  <a:pt x="158" y="284"/>
                  <a:pt x="160" y="284"/>
                  <a:pt x="163" y="284"/>
                </a:cubicBezTo>
                <a:cubicBezTo>
                  <a:pt x="163" y="282"/>
                  <a:pt x="163" y="280"/>
                  <a:pt x="163" y="278"/>
                </a:cubicBezTo>
                <a:close/>
                <a:moveTo>
                  <a:pt x="155" y="89"/>
                </a:moveTo>
                <a:cubicBezTo>
                  <a:pt x="155" y="91"/>
                  <a:pt x="155" y="94"/>
                  <a:pt x="155" y="96"/>
                </a:cubicBezTo>
                <a:cubicBezTo>
                  <a:pt x="158" y="96"/>
                  <a:pt x="161" y="96"/>
                  <a:pt x="163" y="96"/>
                </a:cubicBezTo>
                <a:cubicBezTo>
                  <a:pt x="163" y="93"/>
                  <a:pt x="163" y="91"/>
                  <a:pt x="163" y="89"/>
                </a:cubicBezTo>
                <a:cubicBezTo>
                  <a:pt x="160" y="89"/>
                  <a:pt x="158" y="89"/>
                  <a:pt x="155" y="89"/>
                </a:cubicBezTo>
                <a:close/>
                <a:moveTo>
                  <a:pt x="262" y="242"/>
                </a:moveTo>
                <a:cubicBezTo>
                  <a:pt x="264" y="233"/>
                  <a:pt x="263" y="231"/>
                  <a:pt x="260" y="231"/>
                </a:cubicBezTo>
                <a:cubicBezTo>
                  <a:pt x="260" y="234"/>
                  <a:pt x="260" y="236"/>
                  <a:pt x="260" y="239"/>
                </a:cubicBezTo>
                <a:cubicBezTo>
                  <a:pt x="259" y="239"/>
                  <a:pt x="259" y="239"/>
                  <a:pt x="259" y="239"/>
                </a:cubicBezTo>
                <a:cubicBezTo>
                  <a:pt x="259" y="237"/>
                  <a:pt x="259" y="236"/>
                  <a:pt x="259" y="235"/>
                </a:cubicBezTo>
                <a:cubicBezTo>
                  <a:pt x="259" y="233"/>
                  <a:pt x="259" y="232"/>
                  <a:pt x="259" y="231"/>
                </a:cubicBezTo>
                <a:cubicBezTo>
                  <a:pt x="255" y="231"/>
                  <a:pt x="255" y="233"/>
                  <a:pt x="257" y="242"/>
                </a:cubicBezTo>
                <a:cubicBezTo>
                  <a:pt x="259" y="242"/>
                  <a:pt x="260" y="242"/>
                  <a:pt x="262" y="242"/>
                </a:cubicBezTo>
                <a:close/>
                <a:moveTo>
                  <a:pt x="135" y="205"/>
                </a:moveTo>
                <a:cubicBezTo>
                  <a:pt x="135" y="208"/>
                  <a:pt x="135" y="211"/>
                  <a:pt x="135" y="215"/>
                </a:cubicBezTo>
                <a:cubicBezTo>
                  <a:pt x="137" y="215"/>
                  <a:pt x="138" y="215"/>
                  <a:pt x="140" y="215"/>
                </a:cubicBezTo>
                <a:cubicBezTo>
                  <a:pt x="140" y="213"/>
                  <a:pt x="140" y="211"/>
                  <a:pt x="140" y="210"/>
                </a:cubicBezTo>
                <a:cubicBezTo>
                  <a:pt x="140" y="208"/>
                  <a:pt x="140" y="207"/>
                  <a:pt x="140" y="205"/>
                </a:cubicBezTo>
                <a:cubicBezTo>
                  <a:pt x="138" y="205"/>
                  <a:pt x="137" y="205"/>
                  <a:pt x="135" y="205"/>
                </a:cubicBezTo>
                <a:close/>
                <a:moveTo>
                  <a:pt x="163" y="142"/>
                </a:moveTo>
                <a:cubicBezTo>
                  <a:pt x="164" y="135"/>
                  <a:pt x="163" y="134"/>
                  <a:pt x="155" y="136"/>
                </a:cubicBezTo>
                <a:cubicBezTo>
                  <a:pt x="155" y="138"/>
                  <a:pt x="155" y="140"/>
                  <a:pt x="155" y="142"/>
                </a:cubicBezTo>
                <a:cubicBezTo>
                  <a:pt x="158" y="142"/>
                  <a:pt x="160" y="142"/>
                  <a:pt x="163" y="142"/>
                </a:cubicBezTo>
                <a:close/>
                <a:moveTo>
                  <a:pt x="155" y="239"/>
                </a:moveTo>
                <a:cubicBezTo>
                  <a:pt x="158" y="239"/>
                  <a:pt x="160" y="239"/>
                  <a:pt x="163" y="239"/>
                </a:cubicBezTo>
                <a:cubicBezTo>
                  <a:pt x="163" y="236"/>
                  <a:pt x="163" y="234"/>
                  <a:pt x="163" y="232"/>
                </a:cubicBezTo>
                <a:cubicBezTo>
                  <a:pt x="160" y="232"/>
                  <a:pt x="158" y="232"/>
                  <a:pt x="155" y="232"/>
                </a:cubicBezTo>
                <a:cubicBezTo>
                  <a:pt x="155" y="234"/>
                  <a:pt x="155" y="236"/>
                  <a:pt x="155" y="239"/>
                </a:cubicBezTo>
                <a:close/>
                <a:moveTo>
                  <a:pt x="198" y="201"/>
                </a:moveTo>
                <a:cubicBezTo>
                  <a:pt x="198" y="197"/>
                  <a:pt x="198" y="193"/>
                  <a:pt x="198" y="189"/>
                </a:cubicBezTo>
                <a:cubicBezTo>
                  <a:pt x="197" y="189"/>
                  <a:pt x="196" y="189"/>
                  <a:pt x="194" y="189"/>
                </a:cubicBezTo>
                <a:cubicBezTo>
                  <a:pt x="194" y="193"/>
                  <a:pt x="194" y="197"/>
                  <a:pt x="194" y="201"/>
                </a:cubicBezTo>
                <a:cubicBezTo>
                  <a:pt x="196" y="201"/>
                  <a:pt x="197" y="201"/>
                  <a:pt x="198" y="201"/>
                </a:cubicBezTo>
                <a:close/>
                <a:moveTo>
                  <a:pt x="130" y="72"/>
                </a:moveTo>
                <a:cubicBezTo>
                  <a:pt x="130" y="69"/>
                  <a:pt x="130" y="67"/>
                  <a:pt x="130" y="65"/>
                </a:cubicBezTo>
                <a:cubicBezTo>
                  <a:pt x="127" y="65"/>
                  <a:pt x="125" y="65"/>
                  <a:pt x="123" y="65"/>
                </a:cubicBezTo>
                <a:cubicBezTo>
                  <a:pt x="123" y="67"/>
                  <a:pt x="123" y="69"/>
                  <a:pt x="123" y="72"/>
                </a:cubicBezTo>
                <a:cubicBezTo>
                  <a:pt x="125" y="72"/>
                  <a:pt x="127" y="72"/>
                  <a:pt x="130" y="72"/>
                </a:cubicBezTo>
                <a:close/>
                <a:moveTo>
                  <a:pt x="112" y="72"/>
                </a:moveTo>
                <a:cubicBezTo>
                  <a:pt x="114" y="72"/>
                  <a:pt x="116" y="72"/>
                  <a:pt x="118" y="72"/>
                </a:cubicBezTo>
                <a:cubicBezTo>
                  <a:pt x="118" y="69"/>
                  <a:pt x="118" y="67"/>
                  <a:pt x="118" y="64"/>
                </a:cubicBezTo>
                <a:cubicBezTo>
                  <a:pt x="115" y="64"/>
                  <a:pt x="114" y="64"/>
                  <a:pt x="112" y="64"/>
                </a:cubicBezTo>
                <a:cubicBezTo>
                  <a:pt x="112" y="67"/>
                  <a:pt x="112" y="69"/>
                  <a:pt x="112" y="72"/>
                </a:cubicBezTo>
                <a:close/>
                <a:moveTo>
                  <a:pt x="130" y="278"/>
                </a:moveTo>
                <a:cubicBezTo>
                  <a:pt x="127" y="278"/>
                  <a:pt x="125" y="278"/>
                  <a:pt x="123" y="278"/>
                </a:cubicBezTo>
                <a:cubicBezTo>
                  <a:pt x="123" y="280"/>
                  <a:pt x="123" y="282"/>
                  <a:pt x="123" y="284"/>
                </a:cubicBezTo>
                <a:cubicBezTo>
                  <a:pt x="125" y="284"/>
                  <a:pt x="127" y="284"/>
                  <a:pt x="130" y="284"/>
                </a:cubicBezTo>
                <a:cubicBezTo>
                  <a:pt x="130" y="282"/>
                  <a:pt x="130" y="280"/>
                  <a:pt x="130" y="278"/>
                </a:cubicBezTo>
                <a:close/>
                <a:moveTo>
                  <a:pt x="194" y="148"/>
                </a:moveTo>
                <a:cubicBezTo>
                  <a:pt x="194" y="152"/>
                  <a:pt x="194" y="156"/>
                  <a:pt x="194" y="160"/>
                </a:cubicBezTo>
                <a:cubicBezTo>
                  <a:pt x="196" y="160"/>
                  <a:pt x="197" y="160"/>
                  <a:pt x="198" y="160"/>
                </a:cubicBezTo>
                <a:cubicBezTo>
                  <a:pt x="198" y="156"/>
                  <a:pt x="198" y="152"/>
                  <a:pt x="198" y="148"/>
                </a:cubicBezTo>
                <a:cubicBezTo>
                  <a:pt x="197" y="148"/>
                  <a:pt x="195" y="148"/>
                  <a:pt x="194" y="148"/>
                </a:cubicBezTo>
                <a:close/>
                <a:moveTo>
                  <a:pt x="123" y="187"/>
                </a:moveTo>
                <a:cubicBezTo>
                  <a:pt x="125" y="187"/>
                  <a:pt x="128" y="187"/>
                  <a:pt x="130" y="187"/>
                </a:cubicBezTo>
                <a:cubicBezTo>
                  <a:pt x="130" y="185"/>
                  <a:pt x="130" y="183"/>
                  <a:pt x="130" y="181"/>
                </a:cubicBezTo>
                <a:cubicBezTo>
                  <a:pt x="127" y="181"/>
                  <a:pt x="125" y="181"/>
                  <a:pt x="123" y="181"/>
                </a:cubicBezTo>
                <a:cubicBezTo>
                  <a:pt x="123" y="183"/>
                  <a:pt x="123" y="185"/>
                  <a:pt x="123" y="187"/>
                </a:cubicBezTo>
                <a:close/>
                <a:moveTo>
                  <a:pt x="130" y="40"/>
                </a:moveTo>
                <a:cubicBezTo>
                  <a:pt x="127" y="40"/>
                  <a:pt x="125" y="40"/>
                  <a:pt x="123" y="40"/>
                </a:cubicBezTo>
                <a:cubicBezTo>
                  <a:pt x="122" y="48"/>
                  <a:pt x="123" y="48"/>
                  <a:pt x="130" y="46"/>
                </a:cubicBezTo>
                <a:cubicBezTo>
                  <a:pt x="130" y="44"/>
                  <a:pt x="130" y="42"/>
                  <a:pt x="130" y="40"/>
                </a:cubicBezTo>
                <a:close/>
                <a:moveTo>
                  <a:pt x="130" y="96"/>
                </a:moveTo>
                <a:cubicBezTo>
                  <a:pt x="130" y="93"/>
                  <a:pt x="130" y="91"/>
                  <a:pt x="130" y="89"/>
                </a:cubicBezTo>
                <a:cubicBezTo>
                  <a:pt x="127" y="89"/>
                  <a:pt x="125" y="89"/>
                  <a:pt x="123" y="89"/>
                </a:cubicBezTo>
                <a:cubicBezTo>
                  <a:pt x="123" y="91"/>
                  <a:pt x="123" y="93"/>
                  <a:pt x="123" y="96"/>
                </a:cubicBezTo>
                <a:cubicBezTo>
                  <a:pt x="125" y="96"/>
                  <a:pt x="127" y="96"/>
                  <a:pt x="130" y="96"/>
                </a:cubicBezTo>
                <a:close/>
                <a:moveTo>
                  <a:pt x="112" y="89"/>
                </a:moveTo>
                <a:cubicBezTo>
                  <a:pt x="112" y="91"/>
                  <a:pt x="112" y="94"/>
                  <a:pt x="112" y="96"/>
                </a:cubicBezTo>
                <a:cubicBezTo>
                  <a:pt x="114" y="96"/>
                  <a:pt x="116" y="96"/>
                  <a:pt x="118" y="96"/>
                </a:cubicBezTo>
                <a:cubicBezTo>
                  <a:pt x="118" y="93"/>
                  <a:pt x="118" y="91"/>
                  <a:pt x="118" y="89"/>
                </a:cubicBezTo>
                <a:cubicBezTo>
                  <a:pt x="116" y="89"/>
                  <a:pt x="114" y="89"/>
                  <a:pt x="112" y="89"/>
                </a:cubicBezTo>
                <a:close/>
                <a:moveTo>
                  <a:pt x="112" y="278"/>
                </a:moveTo>
                <a:cubicBezTo>
                  <a:pt x="112" y="280"/>
                  <a:pt x="112" y="282"/>
                  <a:pt x="112" y="284"/>
                </a:cubicBezTo>
                <a:cubicBezTo>
                  <a:pt x="114" y="284"/>
                  <a:pt x="116" y="284"/>
                  <a:pt x="118" y="284"/>
                </a:cubicBezTo>
                <a:cubicBezTo>
                  <a:pt x="118" y="282"/>
                  <a:pt x="118" y="280"/>
                  <a:pt x="118" y="278"/>
                </a:cubicBezTo>
                <a:cubicBezTo>
                  <a:pt x="116" y="278"/>
                  <a:pt x="114" y="278"/>
                  <a:pt x="112" y="278"/>
                </a:cubicBezTo>
                <a:close/>
                <a:moveTo>
                  <a:pt x="118" y="181"/>
                </a:moveTo>
                <a:cubicBezTo>
                  <a:pt x="116" y="181"/>
                  <a:pt x="114" y="181"/>
                  <a:pt x="112" y="181"/>
                </a:cubicBezTo>
                <a:cubicBezTo>
                  <a:pt x="112" y="183"/>
                  <a:pt x="112" y="185"/>
                  <a:pt x="112" y="187"/>
                </a:cubicBezTo>
                <a:cubicBezTo>
                  <a:pt x="114" y="187"/>
                  <a:pt x="116" y="187"/>
                  <a:pt x="118" y="187"/>
                </a:cubicBezTo>
                <a:cubicBezTo>
                  <a:pt x="118" y="185"/>
                  <a:pt x="118" y="183"/>
                  <a:pt x="118" y="181"/>
                </a:cubicBezTo>
                <a:close/>
                <a:moveTo>
                  <a:pt x="198" y="120"/>
                </a:moveTo>
                <a:cubicBezTo>
                  <a:pt x="198" y="116"/>
                  <a:pt x="198" y="112"/>
                  <a:pt x="198" y="108"/>
                </a:cubicBezTo>
                <a:cubicBezTo>
                  <a:pt x="197" y="108"/>
                  <a:pt x="195" y="108"/>
                  <a:pt x="194" y="108"/>
                </a:cubicBezTo>
                <a:cubicBezTo>
                  <a:pt x="194" y="112"/>
                  <a:pt x="194" y="116"/>
                  <a:pt x="194" y="120"/>
                </a:cubicBezTo>
                <a:cubicBezTo>
                  <a:pt x="196" y="120"/>
                  <a:pt x="197" y="120"/>
                  <a:pt x="198" y="120"/>
                </a:cubicBezTo>
                <a:close/>
                <a:moveTo>
                  <a:pt x="145" y="205"/>
                </a:moveTo>
                <a:cubicBezTo>
                  <a:pt x="145" y="208"/>
                  <a:pt x="145" y="211"/>
                  <a:pt x="145" y="215"/>
                </a:cubicBezTo>
                <a:cubicBezTo>
                  <a:pt x="147" y="215"/>
                  <a:pt x="148" y="215"/>
                  <a:pt x="150" y="215"/>
                </a:cubicBezTo>
                <a:cubicBezTo>
                  <a:pt x="150" y="211"/>
                  <a:pt x="150" y="208"/>
                  <a:pt x="150" y="205"/>
                </a:cubicBezTo>
                <a:cubicBezTo>
                  <a:pt x="148" y="205"/>
                  <a:pt x="147" y="205"/>
                  <a:pt x="145" y="205"/>
                </a:cubicBezTo>
                <a:close/>
                <a:moveTo>
                  <a:pt x="118" y="40"/>
                </a:moveTo>
                <a:cubicBezTo>
                  <a:pt x="116" y="40"/>
                  <a:pt x="116" y="40"/>
                  <a:pt x="115" y="40"/>
                </a:cubicBezTo>
                <a:cubicBezTo>
                  <a:pt x="114" y="40"/>
                  <a:pt x="113" y="40"/>
                  <a:pt x="112" y="40"/>
                </a:cubicBezTo>
                <a:cubicBezTo>
                  <a:pt x="111" y="47"/>
                  <a:pt x="111" y="48"/>
                  <a:pt x="118" y="46"/>
                </a:cubicBezTo>
                <a:cubicBezTo>
                  <a:pt x="118" y="45"/>
                  <a:pt x="118" y="43"/>
                  <a:pt x="118" y="40"/>
                </a:cubicBezTo>
                <a:close/>
                <a:moveTo>
                  <a:pt x="123" y="142"/>
                </a:moveTo>
                <a:cubicBezTo>
                  <a:pt x="125" y="142"/>
                  <a:pt x="128" y="142"/>
                  <a:pt x="130" y="142"/>
                </a:cubicBezTo>
                <a:cubicBezTo>
                  <a:pt x="130" y="139"/>
                  <a:pt x="130" y="137"/>
                  <a:pt x="130" y="135"/>
                </a:cubicBezTo>
                <a:cubicBezTo>
                  <a:pt x="127" y="135"/>
                  <a:pt x="125" y="135"/>
                  <a:pt x="123" y="135"/>
                </a:cubicBezTo>
                <a:cubicBezTo>
                  <a:pt x="123" y="137"/>
                  <a:pt x="123" y="139"/>
                  <a:pt x="123" y="142"/>
                </a:cubicBezTo>
                <a:close/>
                <a:moveTo>
                  <a:pt x="118" y="142"/>
                </a:moveTo>
                <a:cubicBezTo>
                  <a:pt x="118" y="139"/>
                  <a:pt x="118" y="137"/>
                  <a:pt x="118" y="135"/>
                </a:cubicBezTo>
                <a:cubicBezTo>
                  <a:pt x="116" y="135"/>
                  <a:pt x="114" y="135"/>
                  <a:pt x="112" y="135"/>
                </a:cubicBezTo>
                <a:cubicBezTo>
                  <a:pt x="112" y="138"/>
                  <a:pt x="112" y="140"/>
                  <a:pt x="112" y="142"/>
                </a:cubicBezTo>
                <a:cubicBezTo>
                  <a:pt x="113" y="142"/>
                  <a:pt x="114" y="142"/>
                  <a:pt x="115" y="142"/>
                </a:cubicBezTo>
                <a:cubicBezTo>
                  <a:pt x="116" y="142"/>
                  <a:pt x="117" y="142"/>
                  <a:pt x="118" y="142"/>
                </a:cubicBezTo>
                <a:close/>
                <a:moveTo>
                  <a:pt x="123" y="232"/>
                </a:moveTo>
                <a:cubicBezTo>
                  <a:pt x="122" y="239"/>
                  <a:pt x="123" y="240"/>
                  <a:pt x="130" y="238"/>
                </a:cubicBezTo>
                <a:cubicBezTo>
                  <a:pt x="130" y="236"/>
                  <a:pt x="130" y="234"/>
                  <a:pt x="130" y="232"/>
                </a:cubicBezTo>
                <a:cubicBezTo>
                  <a:pt x="127" y="232"/>
                  <a:pt x="125" y="232"/>
                  <a:pt x="123" y="232"/>
                </a:cubicBezTo>
                <a:close/>
                <a:moveTo>
                  <a:pt x="112" y="239"/>
                </a:moveTo>
                <a:cubicBezTo>
                  <a:pt x="114" y="239"/>
                  <a:pt x="116" y="239"/>
                  <a:pt x="118" y="239"/>
                </a:cubicBezTo>
                <a:cubicBezTo>
                  <a:pt x="118" y="236"/>
                  <a:pt x="118" y="234"/>
                  <a:pt x="118" y="232"/>
                </a:cubicBezTo>
                <a:cubicBezTo>
                  <a:pt x="116" y="232"/>
                  <a:pt x="114" y="232"/>
                  <a:pt x="112" y="232"/>
                </a:cubicBezTo>
                <a:cubicBezTo>
                  <a:pt x="112" y="235"/>
                  <a:pt x="112" y="236"/>
                  <a:pt x="112" y="239"/>
                </a:cubicBezTo>
                <a:close/>
                <a:moveTo>
                  <a:pt x="123" y="23"/>
                </a:moveTo>
                <a:cubicBezTo>
                  <a:pt x="125" y="23"/>
                  <a:pt x="128" y="23"/>
                  <a:pt x="130" y="23"/>
                </a:cubicBezTo>
                <a:cubicBezTo>
                  <a:pt x="130" y="21"/>
                  <a:pt x="130" y="19"/>
                  <a:pt x="130" y="17"/>
                </a:cubicBezTo>
                <a:cubicBezTo>
                  <a:pt x="122" y="17"/>
                  <a:pt x="122" y="17"/>
                  <a:pt x="123" y="23"/>
                </a:cubicBezTo>
                <a:close/>
                <a:moveTo>
                  <a:pt x="244" y="242"/>
                </a:moveTo>
                <a:cubicBezTo>
                  <a:pt x="244" y="231"/>
                  <a:pt x="244" y="231"/>
                  <a:pt x="240" y="231"/>
                </a:cubicBezTo>
                <a:cubicBezTo>
                  <a:pt x="240" y="235"/>
                  <a:pt x="240" y="238"/>
                  <a:pt x="240" y="242"/>
                </a:cubicBezTo>
                <a:cubicBezTo>
                  <a:pt x="242" y="242"/>
                  <a:pt x="242" y="242"/>
                  <a:pt x="244" y="242"/>
                </a:cubicBezTo>
                <a:close/>
                <a:moveTo>
                  <a:pt x="155" y="113"/>
                </a:moveTo>
                <a:cubicBezTo>
                  <a:pt x="155" y="115"/>
                  <a:pt x="155" y="116"/>
                  <a:pt x="155" y="118"/>
                </a:cubicBezTo>
                <a:cubicBezTo>
                  <a:pt x="158" y="118"/>
                  <a:pt x="161" y="118"/>
                  <a:pt x="163" y="118"/>
                </a:cubicBezTo>
                <a:cubicBezTo>
                  <a:pt x="163" y="116"/>
                  <a:pt x="163" y="115"/>
                  <a:pt x="163" y="113"/>
                </a:cubicBezTo>
                <a:cubicBezTo>
                  <a:pt x="161" y="113"/>
                  <a:pt x="158" y="113"/>
                  <a:pt x="155" y="113"/>
                </a:cubicBezTo>
                <a:close/>
                <a:moveTo>
                  <a:pt x="240" y="253"/>
                </a:moveTo>
                <a:cubicBezTo>
                  <a:pt x="240" y="257"/>
                  <a:pt x="240" y="261"/>
                  <a:pt x="240" y="264"/>
                </a:cubicBezTo>
                <a:cubicBezTo>
                  <a:pt x="244" y="264"/>
                  <a:pt x="245" y="263"/>
                  <a:pt x="244" y="257"/>
                </a:cubicBezTo>
                <a:cubicBezTo>
                  <a:pt x="244" y="255"/>
                  <a:pt x="244" y="252"/>
                  <a:pt x="240" y="253"/>
                </a:cubicBezTo>
                <a:close/>
                <a:moveTo>
                  <a:pt x="112" y="17"/>
                </a:moveTo>
                <a:cubicBezTo>
                  <a:pt x="111" y="23"/>
                  <a:pt x="111" y="24"/>
                  <a:pt x="117" y="23"/>
                </a:cubicBezTo>
                <a:cubicBezTo>
                  <a:pt x="119" y="17"/>
                  <a:pt x="118" y="16"/>
                  <a:pt x="112" y="17"/>
                </a:cubicBezTo>
                <a:close/>
                <a:moveTo>
                  <a:pt x="244" y="205"/>
                </a:moveTo>
                <a:cubicBezTo>
                  <a:pt x="243" y="205"/>
                  <a:pt x="243" y="204"/>
                  <a:pt x="243" y="204"/>
                </a:cubicBezTo>
                <a:cubicBezTo>
                  <a:pt x="242" y="205"/>
                  <a:pt x="240" y="206"/>
                  <a:pt x="240" y="207"/>
                </a:cubicBezTo>
                <a:cubicBezTo>
                  <a:pt x="240" y="210"/>
                  <a:pt x="240" y="213"/>
                  <a:pt x="240" y="216"/>
                </a:cubicBezTo>
                <a:cubicBezTo>
                  <a:pt x="241" y="216"/>
                  <a:pt x="241" y="216"/>
                  <a:pt x="241" y="216"/>
                </a:cubicBezTo>
                <a:cubicBezTo>
                  <a:pt x="242" y="215"/>
                  <a:pt x="244" y="215"/>
                  <a:pt x="244" y="214"/>
                </a:cubicBezTo>
                <a:cubicBezTo>
                  <a:pt x="244" y="211"/>
                  <a:pt x="244" y="208"/>
                  <a:pt x="244" y="205"/>
                </a:cubicBezTo>
                <a:close/>
                <a:moveTo>
                  <a:pt x="140" y="72"/>
                </a:moveTo>
                <a:cubicBezTo>
                  <a:pt x="140" y="69"/>
                  <a:pt x="140" y="67"/>
                  <a:pt x="140" y="64"/>
                </a:cubicBezTo>
                <a:cubicBezTo>
                  <a:pt x="138" y="64"/>
                  <a:pt x="137" y="64"/>
                  <a:pt x="135" y="64"/>
                </a:cubicBezTo>
                <a:cubicBezTo>
                  <a:pt x="135" y="67"/>
                  <a:pt x="135" y="69"/>
                  <a:pt x="135" y="72"/>
                </a:cubicBezTo>
                <a:cubicBezTo>
                  <a:pt x="137" y="72"/>
                  <a:pt x="138" y="72"/>
                  <a:pt x="140" y="72"/>
                </a:cubicBezTo>
                <a:close/>
                <a:moveTo>
                  <a:pt x="140" y="284"/>
                </a:moveTo>
                <a:cubicBezTo>
                  <a:pt x="141" y="277"/>
                  <a:pt x="140" y="277"/>
                  <a:pt x="135" y="278"/>
                </a:cubicBezTo>
                <a:cubicBezTo>
                  <a:pt x="135" y="280"/>
                  <a:pt x="135" y="282"/>
                  <a:pt x="135" y="284"/>
                </a:cubicBezTo>
                <a:cubicBezTo>
                  <a:pt x="137" y="284"/>
                  <a:pt x="138" y="284"/>
                  <a:pt x="140" y="284"/>
                </a:cubicBezTo>
                <a:close/>
                <a:moveTo>
                  <a:pt x="135" y="181"/>
                </a:moveTo>
                <a:cubicBezTo>
                  <a:pt x="134" y="188"/>
                  <a:pt x="134" y="188"/>
                  <a:pt x="140" y="187"/>
                </a:cubicBezTo>
                <a:cubicBezTo>
                  <a:pt x="140" y="185"/>
                  <a:pt x="140" y="183"/>
                  <a:pt x="140" y="181"/>
                </a:cubicBezTo>
                <a:cubicBezTo>
                  <a:pt x="138" y="181"/>
                  <a:pt x="137" y="181"/>
                  <a:pt x="135" y="181"/>
                </a:cubicBezTo>
                <a:close/>
                <a:moveTo>
                  <a:pt x="135" y="96"/>
                </a:moveTo>
                <a:cubicBezTo>
                  <a:pt x="137" y="96"/>
                  <a:pt x="138" y="96"/>
                  <a:pt x="140" y="96"/>
                </a:cubicBezTo>
                <a:cubicBezTo>
                  <a:pt x="140" y="93"/>
                  <a:pt x="140" y="91"/>
                  <a:pt x="140" y="89"/>
                </a:cubicBezTo>
                <a:cubicBezTo>
                  <a:pt x="138" y="89"/>
                  <a:pt x="137" y="89"/>
                  <a:pt x="135" y="89"/>
                </a:cubicBezTo>
                <a:cubicBezTo>
                  <a:pt x="135" y="91"/>
                  <a:pt x="135" y="93"/>
                  <a:pt x="135" y="96"/>
                </a:cubicBezTo>
                <a:close/>
                <a:moveTo>
                  <a:pt x="140" y="47"/>
                </a:moveTo>
                <a:cubicBezTo>
                  <a:pt x="140" y="44"/>
                  <a:pt x="140" y="42"/>
                  <a:pt x="140" y="40"/>
                </a:cubicBezTo>
                <a:cubicBezTo>
                  <a:pt x="138" y="40"/>
                  <a:pt x="137" y="40"/>
                  <a:pt x="135" y="40"/>
                </a:cubicBezTo>
                <a:cubicBezTo>
                  <a:pt x="135" y="43"/>
                  <a:pt x="135" y="45"/>
                  <a:pt x="135" y="47"/>
                </a:cubicBezTo>
                <a:cubicBezTo>
                  <a:pt x="137" y="47"/>
                  <a:pt x="138" y="47"/>
                  <a:pt x="140" y="47"/>
                </a:cubicBezTo>
                <a:close/>
                <a:moveTo>
                  <a:pt x="240" y="192"/>
                </a:moveTo>
                <a:cubicBezTo>
                  <a:pt x="240" y="202"/>
                  <a:pt x="240" y="202"/>
                  <a:pt x="244" y="201"/>
                </a:cubicBezTo>
                <a:cubicBezTo>
                  <a:pt x="244" y="193"/>
                  <a:pt x="244" y="192"/>
                  <a:pt x="240" y="192"/>
                </a:cubicBezTo>
                <a:close/>
                <a:moveTo>
                  <a:pt x="216" y="259"/>
                </a:moveTo>
                <a:cubicBezTo>
                  <a:pt x="215" y="257"/>
                  <a:pt x="214" y="253"/>
                  <a:pt x="214" y="253"/>
                </a:cubicBezTo>
                <a:cubicBezTo>
                  <a:pt x="211" y="254"/>
                  <a:pt x="212" y="257"/>
                  <a:pt x="212" y="259"/>
                </a:cubicBezTo>
                <a:cubicBezTo>
                  <a:pt x="212" y="261"/>
                  <a:pt x="210" y="264"/>
                  <a:pt x="214" y="264"/>
                </a:cubicBezTo>
                <a:cubicBezTo>
                  <a:pt x="214" y="264"/>
                  <a:pt x="215" y="261"/>
                  <a:pt x="216" y="259"/>
                </a:cubicBezTo>
                <a:close/>
                <a:moveTo>
                  <a:pt x="140" y="239"/>
                </a:moveTo>
                <a:cubicBezTo>
                  <a:pt x="140" y="237"/>
                  <a:pt x="140" y="235"/>
                  <a:pt x="140" y="232"/>
                </a:cubicBezTo>
                <a:cubicBezTo>
                  <a:pt x="138" y="232"/>
                  <a:pt x="137" y="232"/>
                  <a:pt x="135" y="232"/>
                </a:cubicBezTo>
                <a:cubicBezTo>
                  <a:pt x="135" y="235"/>
                  <a:pt x="135" y="237"/>
                  <a:pt x="135" y="239"/>
                </a:cubicBezTo>
                <a:cubicBezTo>
                  <a:pt x="137" y="239"/>
                  <a:pt x="138" y="239"/>
                  <a:pt x="140" y="239"/>
                </a:cubicBezTo>
                <a:close/>
                <a:moveTo>
                  <a:pt x="216" y="210"/>
                </a:moveTo>
                <a:cubicBezTo>
                  <a:pt x="215" y="208"/>
                  <a:pt x="214" y="207"/>
                  <a:pt x="213" y="205"/>
                </a:cubicBezTo>
                <a:cubicBezTo>
                  <a:pt x="213" y="207"/>
                  <a:pt x="212" y="209"/>
                  <a:pt x="212" y="211"/>
                </a:cubicBezTo>
                <a:cubicBezTo>
                  <a:pt x="212" y="212"/>
                  <a:pt x="210" y="215"/>
                  <a:pt x="214" y="216"/>
                </a:cubicBezTo>
                <a:cubicBezTo>
                  <a:pt x="214" y="216"/>
                  <a:pt x="215" y="213"/>
                  <a:pt x="216" y="210"/>
                </a:cubicBezTo>
                <a:close/>
                <a:moveTo>
                  <a:pt x="135" y="142"/>
                </a:moveTo>
                <a:cubicBezTo>
                  <a:pt x="137" y="142"/>
                  <a:pt x="138" y="142"/>
                  <a:pt x="140" y="142"/>
                </a:cubicBezTo>
                <a:cubicBezTo>
                  <a:pt x="140" y="140"/>
                  <a:pt x="140" y="139"/>
                  <a:pt x="140" y="139"/>
                </a:cubicBezTo>
                <a:cubicBezTo>
                  <a:pt x="140" y="138"/>
                  <a:pt x="140" y="137"/>
                  <a:pt x="140" y="136"/>
                </a:cubicBezTo>
                <a:cubicBezTo>
                  <a:pt x="134" y="135"/>
                  <a:pt x="134" y="135"/>
                  <a:pt x="135" y="142"/>
                </a:cubicBezTo>
                <a:close/>
                <a:moveTo>
                  <a:pt x="236" y="210"/>
                </a:moveTo>
                <a:cubicBezTo>
                  <a:pt x="236" y="210"/>
                  <a:pt x="236" y="210"/>
                  <a:pt x="236" y="210"/>
                </a:cubicBezTo>
                <a:cubicBezTo>
                  <a:pt x="236" y="211"/>
                  <a:pt x="236" y="213"/>
                  <a:pt x="236" y="214"/>
                </a:cubicBezTo>
                <a:cubicBezTo>
                  <a:pt x="236" y="214"/>
                  <a:pt x="237" y="215"/>
                  <a:pt x="238" y="216"/>
                </a:cubicBezTo>
                <a:cubicBezTo>
                  <a:pt x="238" y="215"/>
                  <a:pt x="239" y="214"/>
                  <a:pt x="239" y="214"/>
                </a:cubicBezTo>
                <a:cubicBezTo>
                  <a:pt x="239" y="211"/>
                  <a:pt x="239" y="209"/>
                  <a:pt x="239" y="206"/>
                </a:cubicBezTo>
                <a:cubicBezTo>
                  <a:pt x="239" y="206"/>
                  <a:pt x="238" y="205"/>
                  <a:pt x="238" y="205"/>
                </a:cubicBezTo>
                <a:cubicBezTo>
                  <a:pt x="237" y="205"/>
                  <a:pt x="236" y="206"/>
                  <a:pt x="236" y="206"/>
                </a:cubicBezTo>
                <a:cubicBezTo>
                  <a:pt x="236" y="207"/>
                  <a:pt x="236" y="209"/>
                  <a:pt x="236" y="210"/>
                </a:cubicBezTo>
                <a:close/>
                <a:moveTo>
                  <a:pt x="211" y="236"/>
                </a:moveTo>
                <a:cubicBezTo>
                  <a:pt x="212" y="238"/>
                  <a:pt x="213" y="240"/>
                  <a:pt x="213" y="242"/>
                </a:cubicBezTo>
                <a:cubicBezTo>
                  <a:pt x="217" y="241"/>
                  <a:pt x="215" y="238"/>
                  <a:pt x="215" y="236"/>
                </a:cubicBezTo>
                <a:cubicBezTo>
                  <a:pt x="215" y="234"/>
                  <a:pt x="214" y="232"/>
                  <a:pt x="214" y="231"/>
                </a:cubicBezTo>
                <a:cubicBezTo>
                  <a:pt x="213" y="232"/>
                  <a:pt x="212" y="234"/>
                  <a:pt x="211" y="236"/>
                </a:cubicBezTo>
                <a:close/>
                <a:moveTo>
                  <a:pt x="242" y="218"/>
                </a:moveTo>
                <a:cubicBezTo>
                  <a:pt x="242" y="219"/>
                  <a:pt x="241" y="219"/>
                  <a:pt x="240" y="219"/>
                </a:cubicBezTo>
                <a:cubicBezTo>
                  <a:pt x="240" y="220"/>
                  <a:pt x="240" y="221"/>
                  <a:pt x="240" y="222"/>
                </a:cubicBezTo>
                <a:cubicBezTo>
                  <a:pt x="241" y="224"/>
                  <a:pt x="239" y="228"/>
                  <a:pt x="242" y="227"/>
                </a:cubicBezTo>
                <a:cubicBezTo>
                  <a:pt x="246" y="227"/>
                  <a:pt x="243" y="224"/>
                  <a:pt x="244" y="222"/>
                </a:cubicBezTo>
                <a:cubicBezTo>
                  <a:pt x="244" y="221"/>
                  <a:pt x="243" y="219"/>
                  <a:pt x="242" y="218"/>
                </a:cubicBezTo>
                <a:close/>
                <a:moveTo>
                  <a:pt x="155" y="163"/>
                </a:moveTo>
                <a:cubicBezTo>
                  <a:pt x="158" y="163"/>
                  <a:pt x="160" y="163"/>
                  <a:pt x="163" y="163"/>
                </a:cubicBezTo>
                <a:cubicBezTo>
                  <a:pt x="163" y="162"/>
                  <a:pt x="163" y="161"/>
                  <a:pt x="163" y="160"/>
                </a:cubicBezTo>
                <a:cubicBezTo>
                  <a:pt x="160" y="160"/>
                  <a:pt x="158" y="160"/>
                  <a:pt x="155" y="160"/>
                </a:cubicBezTo>
                <a:cubicBezTo>
                  <a:pt x="155" y="161"/>
                  <a:pt x="155" y="162"/>
                  <a:pt x="155" y="163"/>
                </a:cubicBezTo>
                <a:close/>
                <a:moveTo>
                  <a:pt x="234" y="237"/>
                </a:moveTo>
                <a:cubicBezTo>
                  <a:pt x="234" y="237"/>
                  <a:pt x="234" y="237"/>
                  <a:pt x="234" y="237"/>
                </a:cubicBezTo>
                <a:cubicBezTo>
                  <a:pt x="234" y="236"/>
                  <a:pt x="234" y="235"/>
                  <a:pt x="234" y="235"/>
                </a:cubicBezTo>
                <a:cubicBezTo>
                  <a:pt x="233" y="233"/>
                  <a:pt x="233" y="232"/>
                  <a:pt x="232" y="231"/>
                </a:cubicBezTo>
                <a:cubicBezTo>
                  <a:pt x="232" y="232"/>
                  <a:pt x="231" y="233"/>
                  <a:pt x="231" y="235"/>
                </a:cubicBezTo>
                <a:cubicBezTo>
                  <a:pt x="231" y="235"/>
                  <a:pt x="231" y="236"/>
                  <a:pt x="231" y="236"/>
                </a:cubicBezTo>
                <a:cubicBezTo>
                  <a:pt x="231" y="238"/>
                  <a:pt x="232" y="240"/>
                  <a:pt x="232" y="242"/>
                </a:cubicBezTo>
                <a:cubicBezTo>
                  <a:pt x="233" y="240"/>
                  <a:pt x="234" y="239"/>
                  <a:pt x="234" y="237"/>
                </a:cubicBezTo>
                <a:close/>
                <a:moveTo>
                  <a:pt x="236" y="264"/>
                </a:moveTo>
                <a:cubicBezTo>
                  <a:pt x="237" y="264"/>
                  <a:pt x="237" y="264"/>
                  <a:pt x="237" y="265"/>
                </a:cubicBezTo>
                <a:cubicBezTo>
                  <a:pt x="238" y="264"/>
                  <a:pt x="239" y="263"/>
                  <a:pt x="239" y="262"/>
                </a:cubicBezTo>
                <a:cubicBezTo>
                  <a:pt x="239" y="260"/>
                  <a:pt x="240" y="258"/>
                  <a:pt x="239" y="255"/>
                </a:cubicBezTo>
                <a:cubicBezTo>
                  <a:pt x="239" y="254"/>
                  <a:pt x="238" y="254"/>
                  <a:pt x="238" y="253"/>
                </a:cubicBezTo>
                <a:cubicBezTo>
                  <a:pt x="237" y="254"/>
                  <a:pt x="236" y="254"/>
                  <a:pt x="236" y="255"/>
                </a:cubicBezTo>
                <a:cubicBezTo>
                  <a:pt x="236" y="258"/>
                  <a:pt x="236" y="261"/>
                  <a:pt x="236" y="264"/>
                </a:cubicBezTo>
                <a:close/>
                <a:moveTo>
                  <a:pt x="155" y="256"/>
                </a:moveTo>
                <a:cubicBezTo>
                  <a:pt x="155" y="258"/>
                  <a:pt x="155" y="259"/>
                  <a:pt x="155" y="260"/>
                </a:cubicBezTo>
                <a:cubicBezTo>
                  <a:pt x="158" y="260"/>
                  <a:pt x="160" y="260"/>
                  <a:pt x="163" y="260"/>
                </a:cubicBezTo>
                <a:cubicBezTo>
                  <a:pt x="163" y="259"/>
                  <a:pt x="163" y="258"/>
                  <a:pt x="163" y="256"/>
                </a:cubicBezTo>
                <a:cubicBezTo>
                  <a:pt x="160" y="256"/>
                  <a:pt x="158" y="256"/>
                  <a:pt x="155" y="256"/>
                </a:cubicBezTo>
                <a:close/>
                <a:moveTo>
                  <a:pt x="235" y="236"/>
                </a:moveTo>
                <a:cubicBezTo>
                  <a:pt x="236" y="238"/>
                  <a:pt x="237" y="242"/>
                  <a:pt x="238" y="242"/>
                </a:cubicBezTo>
                <a:cubicBezTo>
                  <a:pt x="241" y="241"/>
                  <a:pt x="239" y="238"/>
                  <a:pt x="239" y="236"/>
                </a:cubicBezTo>
                <a:cubicBezTo>
                  <a:pt x="239" y="234"/>
                  <a:pt x="238" y="233"/>
                  <a:pt x="238" y="231"/>
                </a:cubicBezTo>
                <a:cubicBezTo>
                  <a:pt x="237" y="232"/>
                  <a:pt x="236" y="234"/>
                  <a:pt x="235" y="236"/>
                </a:cubicBezTo>
                <a:close/>
                <a:moveTo>
                  <a:pt x="231" y="264"/>
                </a:moveTo>
                <a:cubicBezTo>
                  <a:pt x="231" y="264"/>
                  <a:pt x="231" y="264"/>
                  <a:pt x="232" y="265"/>
                </a:cubicBezTo>
                <a:cubicBezTo>
                  <a:pt x="232" y="264"/>
                  <a:pt x="233" y="263"/>
                  <a:pt x="234" y="263"/>
                </a:cubicBezTo>
                <a:cubicBezTo>
                  <a:pt x="234" y="260"/>
                  <a:pt x="234" y="258"/>
                  <a:pt x="234" y="255"/>
                </a:cubicBezTo>
                <a:cubicBezTo>
                  <a:pt x="234" y="254"/>
                  <a:pt x="233" y="254"/>
                  <a:pt x="232" y="253"/>
                </a:cubicBezTo>
                <a:cubicBezTo>
                  <a:pt x="232" y="254"/>
                  <a:pt x="231" y="254"/>
                  <a:pt x="231" y="255"/>
                </a:cubicBezTo>
                <a:cubicBezTo>
                  <a:pt x="231" y="258"/>
                  <a:pt x="231" y="261"/>
                  <a:pt x="231" y="264"/>
                </a:cubicBezTo>
                <a:close/>
                <a:moveTo>
                  <a:pt x="220" y="265"/>
                </a:moveTo>
                <a:cubicBezTo>
                  <a:pt x="220" y="261"/>
                  <a:pt x="221" y="258"/>
                  <a:pt x="220" y="255"/>
                </a:cubicBezTo>
                <a:cubicBezTo>
                  <a:pt x="220" y="254"/>
                  <a:pt x="220" y="254"/>
                  <a:pt x="219" y="253"/>
                </a:cubicBezTo>
                <a:cubicBezTo>
                  <a:pt x="219" y="254"/>
                  <a:pt x="218" y="254"/>
                  <a:pt x="218" y="254"/>
                </a:cubicBezTo>
                <a:cubicBezTo>
                  <a:pt x="218" y="257"/>
                  <a:pt x="218" y="260"/>
                  <a:pt x="218" y="263"/>
                </a:cubicBezTo>
                <a:cubicBezTo>
                  <a:pt x="218" y="264"/>
                  <a:pt x="219" y="264"/>
                  <a:pt x="220" y="265"/>
                </a:cubicBezTo>
                <a:close/>
                <a:moveTo>
                  <a:pt x="234" y="210"/>
                </a:moveTo>
                <a:cubicBezTo>
                  <a:pt x="234" y="208"/>
                  <a:pt x="233" y="206"/>
                  <a:pt x="232" y="205"/>
                </a:cubicBezTo>
                <a:cubicBezTo>
                  <a:pt x="232" y="206"/>
                  <a:pt x="231" y="208"/>
                  <a:pt x="231" y="210"/>
                </a:cubicBezTo>
                <a:cubicBezTo>
                  <a:pt x="231" y="212"/>
                  <a:pt x="229" y="215"/>
                  <a:pt x="232" y="216"/>
                </a:cubicBezTo>
                <a:cubicBezTo>
                  <a:pt x="233" y="214"/>
                  <a:pt x="234" y="212"/>
                  <a:pt x="234" y="210"/>
                </a:cubicBezTo>
                <a:close/>
                <a:moveTo>
                  <a:pt x="217" y="210"/>
                </a:moveTo>
                <a:cubicBezTo>
                  <a:pt x="218" y="212"/>
                  <a:pt x="218" y="214"/>
                  <a:pt x="219" y="216"/>
                </a:cubicBezTo>
                <a:cubicBezTo>
                  <a:pt x="220" y="214"/>
                  <a:pt x="220" y="212"/>
                  <a:pt x="220" y="210"/>
                </a:cubicBezTo>
                <a:cubicBezTo>
                  <a:pt x="220" y="208"/>
                  <a:pt x="220" y="206"/>
                  <a:pt x="219" y="205"/>
                </a:cubicBezTo>
                <a:cubicBezTo>
                  <a:pt x="218" y="206"/>
                  <a:pt x="218" y="208"/>
                  <a:pt x="217" y="210"/>
                </a:cubicBezTo>
                <a:close/>
                <a:moveTo>
                  <a:pt x="56" y="265"/>
                </a:moveTo>
                <a:cubicBezTo>
                  <a:pt x="56" y="262"/>
                  <a:pt x="56" y="260"/>
                  <a:pt x="56" y="258"/>
                </a:cubicBezTo>
                <a:cubicBezTo>
                  <a:pt x="54" y="258"/>
                  <a:pt x="53" y="258"/>
                  <a:pt x="52" y="258"/>
                </a:cubicBezTo>
                <a:cubicBezTo>
                  <a:pt x="52" y="261"/>
                  <a:pt x="52" y="263"/>
                  <a:pt x="52" y="265"/>
                </a:cubicBezTo>
                <a:cubicBezTo>
                  <a:pt x="53" y="265"/>
                  <a:pt x="54" y="265"/>
                  <a:pt x="56" y="265"/>
                </a:cubicBezTo>
                <a:close/>
                <a:moveTo>
                  <a:pt x="150" y="96"/>
                </a:moveTo>
                <a:cubicBezTo>
                  <a:pt x="150" y="93"/>
                  <a:pt x="150" y="91"/>
                  <a:pt x="150" y="89"/>
                </a:cubicBezTo>
                <a:cubicBezTo>
                  <a:pt x="148" y="89"/>
                  <a:pt x="147" y="89"/>
                  <a:pt x="145" y="89"/>
                </a:cubicBezTo>
                <a:cubicBezTo>
                  <a:pt x="145" y="91"/>
                  <a:pt x="145" y="93"/>
                  <a:pt x="145" y="96"/>
                </a:cubicBezTo>
                <a:cubicBezTo>
                  <a:pt x="147" y="96"/>
                  <a:pt x="148" y="96"/>
                  <a:pt x="150" y="96"/>
                </a:cubicBezTo>
                <a:close/>
                <a:moveTo>
                  <a:pt x="150" y="181"/>
                </a:moveTo>
                <a:cubicBezTo>
                  <a:pt x="148" y="181"/>
                  <a:pt x="147" y="181"/>
                  <a:pt x="145" y="181"/>
                </a:cubicBezTo>
                <a:cubicBezTo>
                  <a:pt x="145" y="183"/>
                  <a:pt x="145" y="185"/>
                  <a:pt x="145" y="187"/>
                </a:cubicBezTo>
                <a:cubicBezTo>
                  <a:pt x="147" y="187"/>
                  <a:pt x="148" y="187"/>
                  <a:pt x="150" y="187"/>
                </a:cubicBezTo>
                <a:cubicBezTo>
                  <a:pt x="150" y="185"/>
                  <a:pt x="150" y="183"/>
                  <a:pt x="150" y="181"/>
                </a:cubicBezTo>
                <a:close/>
                <a:moveTo>
                  <a:pt x="150" y="284"/>
                </a:moveTo>
                <a:cubicBezTo>
                  <a:pt x="150" y="282"/>
                  <a:pt x="150" y="280"/>
                  <a:pt x="150" y="277"/>
                </a:cubicBezTo>
                <a:cubicBezTo>
                  <a:pt x="148" y="278"/>
                  <a:pt x="146" y="278"/>
                  <a:pt x="145" y="278"/>
                </a:cubicBezTo>
                <a:cubicBezTo>
                  <a:pt x="145" y="280"/>
                  <a:pt x="145" y="282"/>
                  <a:pt x="145" y="284"/>
                </a:cubicBezTo>
                <a:cubicBezTo>
                  <a:pt x="147" y="284"/>
                  <a:pt x="148" y="284"/>
                  <a:pt x="150" y="284"/>
                </a:cubicBezTo>
                <a:close/>
                <a:moveTo>
                  <a:pt x="217" y="236"/>
                </a:moveTo>
                <a:cubicBezTo>
                  <a:pt x="217" y="236"/>
                  <a:pt x="218" y="236"/>
                  <a:pt x="218" y="236"/>
                </a:cubicBezTo>
                <a:cubicBezTo>
                  <a:pt x="218" y="237"/>
                  <a:pt x="218" y="238"/>
                  <a:pt x="218" y="239"/>
                </a:cubicBezTo>
                <a:cubicBezTo>
                  <a:pt x="218" y="240"/>
                  <a:pt x="219" y="241"/>
                  <a:pt x="219" y="242"/>
                </a:cubicBezTo>
                <a:cubicBezTo>
                  <a:pt x="220" y="241"/>
                  <a:pt x="220" y="240"/>
                  <a:pt x="220" y="240"/>
                </a:cubicBezTo>
                <a:cubicBezTo>
                  <a:pt x="221" y="238"/>
                  <a:pt x="221" y="237"/>
                  <a:pt x="220" y="236"/>
                </a:cubicBezTo>
                <a:cubicBezTo>
                  <a:pt x="220" y="234"/>
                  <a:pt x="220" y="232"/>
                  <a:pt x="219" y="231"/>
                </a:cubicBezTo>
                <a:cubicBezTo>
                  <a:pt x="219" y="232"/>
                  <a:pt x="218" y="234"/>
                  <a:pt x="217" y="236"/>
                </a:cubicBezTo>
                <a:close/>
                <a:moveTo>
                  <a:pt x="150" y="72"/>
                </a:moveTo>
                <a:cubicBezTo>
                  <a:pt x="150" y="69"/>
                  <a:pt x="150" y="67"/>
                  <a:pt x="150" y="65"/>
                </a:cubicBezTo>
                <a:cubicBezTo>
                  <a:pt x="148" y="65"/>
                  <a:pt x="147" y="65"/>
                  <a:pt x="145" y="65"/>
                </a:cubicBezTo>
                <a:cubicBezTo>
                  <a:pt x="145" y="67"/>
                  <a:pt x="145" y="69"/>
                  <a:pt x="145" y="72"/>
                </a:cubicBezTo>
                <a:cubicBezTo>
                  <a:pt x="147" y="72"/>
                  <a:pt x="148" y="72"/>
                  <a:pt x="150" y="72"/>
                </a:cubicBezTo>
                <a:close/>
                <a:moveTo>
                  <a:pt x="56" y="249"/>
                </a:moveTo>
                <a:cubicBezTo>
                  <a:pt x="56" y="246"/>
                  <a:pt x="56" y="245"/>
                  <a:pt x="56" y="242"/>
                </a:cubicBezTo>
                <a:cubicBezTo>
                  <a:pt x="54" y="242"/>
                  <a:pt x="53" y="242"/>
                  <a:pt x="52" y="242"/>
                </a:cubicBezTo>
                <a:cubicBezTo>
                  <a:pt x="52" y="245"/>
                  <a:pt x="52" y="247"/>
                  <a:pt x="52" y="249"/>
                </a:cubicBezTo>
                <a:cubicBezTo>
                  <a:pt x="53" y="249"/>
                  <a:pt x="54" y="249"/>
                  <a:pt x="56" y="249"/>
                </a:cubicBezTo>
                <a:close/>
                <a:moveTo>
                  <a:pt x="52" y="279"/>
                </a:moveTo>
                <a:cubicBezTo>
                  <a:pt x="53" y="279"/>
                  <a:pt x="55" y="279"/>
                  <a:pt x="56" y="279"/>
                </a:cubicBezTo>
                <a:cubicBezTo>
                  <a:pt x="56" y="276"/>
                  <a:pt x="56" y="274"/>
                  <a:pt x="56" y="272"/>
                </a:cubicBezTo>
                <a:cubicBezTo>
                  <a:pt x="54" y="272"/>
                  <a:pt x="53" y="272"/>
                  <a:pt x="52" y="272"/>
                </a:cubicBezTo>
                <a:cubicBezTo>
                  <a:pt x="52" y="274"/>
                  <a:pt x="52" y="276"/>
                  <a:pt x="52" y="279"/>
                </a:cubicBezTo>
                <a:close/>
                <a:moveTo>
                  <a:pt x="140" y="17"/>
                </a:moveTo>
                <a:cubicBezTo>
                  <a:pt x="134" y="17"/>
                  <a:pt x="134" y="17"/>
                  <a:pt x="135" y="23"/>
                </a:cubicBezTo>
                <a:cubicBezTo>
                  <a:pt x="137" y="23"/>
                  <a:pt x="138" y="23"/>
                  <a:pt x="140" y="23"/>
                </a:cubicBezTo>
                <a:cubicBezTo>
                  <a:pt x="140" y="21"/>
                  <a:pt x="140" y="19"/>
                  <a:pt x="140" y="17"/>
                </a:cubicBezTo>
                <a:close/>
                <a:moveTo>
                  <a:pt x="145" y="47"/>
                </a:moveTo>
                <a:cubicBezTo>
                  <a:pt x="147" y="47"/>
                  <a:pt x="148" y="47"/>
                  <a:pt x="150" y="47"/>
                </a:cubicBezTo>
                <a:cubicBezTo>
                  <a:pt x="150" y="45"/>
                  <a:pt x="150" y="43"/>
                  <a:pt x="150" y="40"/>
                </a:cubicBezTo>
                <a:cubicBezTo>
                  <a:pt x="148" y="40"/>
                  <a:pt x="147" y="40"/>
                  <a:pt x="145" y="40"/>
                </a:cubicBezTo>
                <a:cubicBezTo>
                  <a:pt x="145" y="43"/>
                  <a:pt x="145" y="45"/>
                  <a:pt x="145" y="47"/>
                </a:cubicBezTo>
                <a:close/>
                <a:moveTo>
                  <a:pt x="122" y="113"/>
                </a:moveTo>
                <a:cubicBezTo>
                  <a:pt x="123" y="115"/>
                  <a:pt x="123" y="117"/>
                  <a:pt x="124" y="118"/>
                </a:cubicBezTo>
                <a:cubicBezTo>
                  <a:pt x="126" y="118"/>
                  <a:pt x="128" y="118"/>
                  <a:pt x="129" y="117"/>
                </a:cubicBezTo>
                <a:cubicBezTo>
                  <a:pt x="130" y="117"/>
                  <a:pt x="130" y="115"/>
                  <a:pt x="130" y="113"/>
                </a:cubicBezTo>
                <a:cubicBezTo>
                  <a:pt x="127" y="113"/>
                  <a:pt x="125" y="113"/>
                  <a:pt x="122" y="113"/>
                </a:cubicBezTo>
                <a:close/>
                <a:moveTo>
                  <a:pt x="118" y="112"/>
                </a:moveTo>
                <a:cubicBezTo>
                  <a:pt x="115" y="113"/>
                  <a:pt x="113" y="113"/>
                  <a:pt x="112" y="114"/>
                </a:cubicBezTo>
                <a:cubicBezTo>
                  <a:pt x="111" y="114"/>
                  <a:pt x="111" y="117"/>
                  <a:pt x="112" y="117"/>
                </a:cubicBezTo>
                <a:cubicBezTo>
                  <a:pt x="114" y="118"/>
                  <a:pt x="116" y="118"/>
                  <a:pt x="118" y="118"/>
                </a:cubicBezTo>
                <a:cubicBezTo>
                  <a:pt x="118" y="116"/>
                  <a:pt x="118" y="115"/>
                  <a:pt x="118" y="112"/>
                </a:cubicBezTo>
                <a:close/>
                <a:moveTo>
                  <a:pt x="118" y="160"/>
                </a:moveTo>
                <a:cubicBezTo>
                  <a:pt x="111" y="159"/>
                  <a:pt x="111" y="159"/>
                  <a:pt x="112" y="163"/>
                </a:cubicBezTo>
                <a:cubicBezTo>
                  <a:pt x="114" y="163"/>
                  <a:pt x="116" y="163"/>
                  <a:pt x="118" y="163"/>
                </a:cubicBezTo>
                <a:cubicBezTo>
                  <a:pt x="118" y="162"/>
                  <a:pt x="118" y="161"/>
                  <a:pt x="118" y="160"/>
                </a:cubicBezTo>
                <a:close/>
                <a:moveTo>
                  <a:pt x="145" y="17"/>
                </a:moveTo>
                <a:cubicBezTo>
                  <a:pt x="145" y="19"/>
                  <a:pt x="145" y="21"/>
                  <a:pt x="145" y="23"/>
                </a:cubicBezTo>
                <a:cubicBezTo>
                  <a:pt x="147" y="23"/>
                  <a:pt x="148" y="23"/>
                  <a:pt x="150" y="23"/>
                </a:cubicBezTo>
                <a:cubicBezTo>
                  <a:pt x="150" y="21"/>
                  <a:pt x="150" y="19"/>
                  <a:pt x="150" y="17"/>
                </a:cubicBezTo>
                <a:cubicBezTo>
                  <a:pt x="148" y="17"/>
                  <a:pt x="147" y="17"/>
                  <a:pt x="145" y="17"/>
                </a:cubicBezTo>
                <a:close/>
                <a:moveTo>
                  <a:pt x="236" y="201"/>
                </a:moveTo>
                <a:cubicBezTo>
                  <a:pt x="237" y="201"/>
                  <a:pt x="237" y="202"/>
                  <a:pt x="237" y="202"/>
                </a:cubicBezTo>
                <a:cubicBezTo>
                  <a:pt x="238" y="201"/>
                  <a:pt x="239" y="200"/>
                  <a:pt x="239" y="199"/>
                </a:cubicBezTo>
                <a:cubicBezTo>
                  <a:pt x="239" y="198"/>
                  <a:pt x="239" y="196"/>
                  <a:pt x="239" y="194"/>
                </a:cubicBezTo>
                <a:cubicBezTo>
                  <a:pt x="239" y="193"/>
                  <a:pt x="238" y="193"/>
                  <a:pt x="238" y="192"/>
                </a:cubicBezTo>
                <a:cubicBezTo>
                  <a:pt x="237" y="193"/>
                  <a:pt x="236" y="193"/>
                  <a:pt x="236" y="194"/>
                </a:cubicBezTo>
                <a:cubicBezTo>
                  <a:pt x="236" y="196"/>
                  <a:pt x="236" y="199"/>
                  <a:pt x="236" y="201"/>
                </a:cubicBezTo>
                <a:close/>
                <a:moveTo>
                  <a:pt x="150" y="239"/>
                </a:moveTo>
                <a:cubicBezTo>
                  <a:pt x="150" y="237"/>
                  <a:pt x="150" y="234"/>
                  <a:pt x="150" y="232"/>
                </a:cubicBezTo>
                <a:cubicBezTo>
                  <a:pt x="148" y="232"/>
                  <a:pt x="147" y="232"/>
                  <a:pt x="145" y="232"/>
                </a:cubicBezTo>
                <a:cubicBezTo>
                  <a:pt x="145" y="235"/>
                  <a:pt x="145" y="237"/>
                  <a:pt x="145" y="239"/>
                </a:cubicBezTo>
                <a:cubicBezTo>
                  <a:pt x="147" y="239"/>
                  <a:pt x="148" y="239"/>
                  <a:pt x="150" y="239"/>
                </a:cubicBezTo>
                <a:close/>
                <a:moveTo>
                  <a:pt x="234" y="192"/>
                </a:moveTo>
                <a:cubicBezTo>
                  <a:pt x="232" y="192"/>
                  <a:pt x="231" y="192"/>
                  <a:pt x="231" y="192"/>
                </a:cubicBezTo>
                <a:cubicBezTo>
                  <a:pt x="231" y="195"/>
                  <a:pt x="231" y="198"/>
                  <a:pt x="231" y="201"/>
                </a:cubicBezTo>
                <a:cubicBezTo>
                  <a:pt x="231" y="201"/>
                  <a:pt x="232" y="202"/>
                  <a:pt x="232" y="201"/>
                </a:cubicBezTo>
                <a:cubicBezTo>
                  <a:pt x="233" y="201"/>
                  <a:pt x="234" y="200"/>
                  <a:pt x="234" y="200"/>
                </a:cubicBezTo>
                <a:cubicBezTo>
                  <a:pt x="234" y="197"/>
                  <a:pt x="234" y="195"/>
                  <a:pt x="234" y="192"/>
                </a:cubicBezTo>
                <a:close/>
                <a:moveTo>
                  <a:pt x="216" y="197"/>
                </a:moveTo>
                <a:cubicBezTo>
                  <a:pt x="215" y="195"/>
                  <a:pt x="214" y="192"/>
                  <a:pt x="214" y="192"/>
                </a:cubicBezTo>
                <a:cubicBezTo>
                  <a:pt x="210" y="192"/>
                  <a:pt x="212" y="195"/>
                  <a:pt x="212" y="197"/>
                </a:cubicBezTo>
                <a:cubicBezTo>
                  <a:pt x="212" y="198"/>
                  <a:pt x="213" y="200"/>
                  <a:pt x="214" y="201"/>
                </a:cubicBezTo>
                <a:cubicBezTo>
                  <a:pt x="214" y="200"/>
                  <a:pt x="215" y="199"/>
                  <a:pt x="216" y="197"/>
                </a:cubicBezTo>
                <a:close/>
                <a:moveTo>
                  <a:pt x="130" y="256"/>
                </a:moveTo>
                <a:cubicBezTo>
                  <a:pt x="127" y="256"/>
                  <a:pt x="125" y="256"/>
                  <a:pt x="123" y="256"/>
                </a:cubicBezTo>
                <a:cubicBezTo>
                  <a:pt x="123" y="258"/>
                  <a:pt x="123" y="259"/>
                  <a:pt x="123" y="260"/>
                </a:cubicBezTo>
                <a:cubicBezTo>
                  <a:pt x="126" y="260"/>
                  <a:pt x="128" y="260"/>
                  <a:pt x="130" y="260"/>
                </a:cubicBezTo>
                <a:cubicBezTo>
                  <a:pt x="130" y="259"/>
                  <a:pt x="130" y="258"/>
                  <a:pt x="130" y="256"/>
                </a:cubicBezTo>
                <a:close/>
                <a:moveTo>
                  <a:pt x="12" y="249"/>
                </a:moveTo>
                <a:cubicBezTo>
                  <a:pt x="14" y="249"/>
                  <a:pt x="15" y="249"/>
                  <a:pt x="16" y="249"/>
                </a:cubicBezTo>
                <a:cubicBezTo>
                  <a:pt x="16" y="247"/>
                  <a:pt x="16" y="245"/>
                  <a:pt x="16" y="242"/>
                </a:cubicBezTo>
                <a:cubicBezTo>
                  <a:pt x="15" y="242"/>
                  <a:pt x="14" y="242"/>
                  <a:pt x="12" y="242"/>
                </a:cubicBezTo>
                <a:cubicBezTo>
                  <a:pt x="12" y="245"/>
                  <a:pt x="12" y="247"/>
                  <a:pt x="12" y="249"/>
                </a:cubicBezTo>
                <a:close/>
                <a:moveTo>
                  <a:pt x="16" y="272"/>
                </a:moveTo>
                <a:cubicBezTo>
                  <a:pt x="15" y="272"/>
                  <a:pt x="13" y="272"/>
                  <a:pt x="12" y="272"/>
                </a:cubicBezTo>
                <a:cubicBezTo>
                  <a:pt x="12" y="275"/>
                  <a:pt x="12" y="277"/>
                  <a:pt x="12" y="279"/>
                </a:cubicBezTo>
                <a:cubicBezTo>
                  <a:pt x="14" y="279"/>
                  <a:pt x="15" y="279"/>
                  <a:pt x="16" y="279"/>
                </a:cubicBezTo>
                <a:cubicBezTo>
                  <a:pt x="16" y="276"/>
                  <a:pt x="16" y="274"/>
                  <a:pt x="16" y="272"/>
                </a:cubicBezTo>
                <a:close/>
                <a:moveTo>
                  <a:pt x="145" y="142"/>
                </a:moveTo>
                <a:cubicBezTo>
                  <a:pt x="147" y="142"/>
                  <a:pt x="148" y="142"/>
                  <a:pt x="150" y="142"/>
                </a:cubicBezTo>
                <a:cubicBezTo>
                  <a:pt x="150" y="139"/>
                  <a:pt x="150" y="137"/>
                  <a:pt x="150" y="135"/>
                </a:cubicBezTo>
                <a:cubicBezTo>
                  <a:pt x="148" y="135"/>
                  <a:pt x="147" y="135"/>
                  <a:pt x="145" y="135"/>
                </a:cubicBezTo>
                <a:cubicBezTo>
                  <a:pt x="145" y="138"/>
                  <a:pt x="145" y="140"/>
                  <a:pt x="145" y="142"/>
                </a:cubicBezTo>
                <a:close/>
                <a:moveTo>
                  <a:pt x="10" y="242"/>
                </a:moveTo>
                <a:cubicBezTo>
                  <a:pt x="9" y="242"/>
                  <a:pt x="7" y="243"/>
                  <a:pt x="7" y="243"/>
                </a:cubicBezTo>
                <a:cubicBezTo>
                  <a:pt x="6" y="245"/>
                  <a:pt x="7" y="247"/>
                  <a:pt x="7" y="249"/>
                </a:cubicBezTo>
                <a:cubicBezTo>
                  <a:pt x="7" y="249"/>
                  <a:pt x="9" y="249"/>
                  <a:pt x="11" y="249"/>
                </a:cubicBezTo>
                <a:cubicBezTo>
                  <a:pt x="10" y="247"/>
                  <a:pt x="10" y="245"/>
                  <a:pt x="10" y="242"/>
                </a:cubicBezTo>
                <a:close/>
                <a:moveTo>
                  <a:pt x="118" y="257"/>
                </a:moveTo>
                <a:cubicBezTo>
                  <a:pt x="112" y="255"/>
                  <a:pt x="111" y="256"/>
                  <a:pt x="112" y="260"/>
                </a:cubicBezTo>
                <a:cubicBezTo>
                  <a:pt x="114" y="260"/>
                  <a:pt x="116" y="260"/>
                  <a:pt x="118" y="260"/>
                </a:cubicBezTo>
                <a:cubicBezTo>
                  <a:pt x="118" y="259"/>
                  <a:pt x="118" y="258"/>
                  <a:pt x="118" y="257"/>
                </a:cubicBezTo>
                <a:close/>
                <a:moveTo>
                  <a:pt x="221" y="197"/>
                </a:moveTo>
                <a:cubicBezTo>
                  <a:pt x="220" y="195"/>
                  <a:pt x="220" y="194"/>
                  <a:pt x="219" y="192"/>
                </a:cubicBezTo>
                <a:cubicBezTo>
                  <a:pt x="219" y="194"/>
                  <a:pt x="218" y="195"/>
                  <a:pt x="218" y="197"/>
                </a:cubicBezTo>
                <a:cubicBezTo>
                  <a:pt x="218" y="199"/>
                  <a:pt x="219" y="200"/>
                  <a:pt x="219" y="201"/>
                </a:cubicBezTo>
                <a:cubicBezTo>
                  <a:pt x="220" y="200"/>
                  <a:pt x="220" y="199"/>
                  <a:pt x="221" y="197"/>
                </a:cubicBezTo>
                <a:close/>
                <a:moveTo>
                  <a:pt x="24" y="241"/>
                </a:moveTo>
                <a:cubicBezTo>
                  <a:pt x="22" y="242"/>
                  <a:pt x="20" y="242"/>
                  <a:pt x="20" y="243"/>
                </a:cubicBezTo>
                <a:cubicBezTo>
                  <a:pt x="20" y="245"/>
                  <a:pt x="20" y="247"/>
                  <a:pt x="21" y="249"/>
                </a:cubicBezTo>
                <a:cubicBezTo>
                  <a:pt x="21" y="249"/>
                  <a:pt x="23" y="249"/>
                  <a:pt x="24" y="249"/>
                </a:cubicBezTo>
                <a:cubicBezTo>
                  <a:pt x="24" y="247"/>
                  <a:pt x="24" y="244"/>
                  <a:pt x="24" y="241"/>
                </a:cubicBezTo>
                <a:close/>
                <a:moveTo>
                  <a:pt x="239" y="223"/>
                </a:moveTo>
                <a:cubicBezTo>
                  <a:pt x="239" y="223"/>
                  <a:pt x="239" y="222"/>
                  <a:pt x="239" y="221"/>
                </a:cubicBezTo>
                <a:cubicBezTo>
                  <a:pt x="239" y="220"/>
                  <a:pt x="238" y="220"/>
                  <a:pt x="238" y="219"/>
                </a:cubicBezTo>
                <a:cubicBezTo>
                  <a:pt x="237" y="220"/>
                  <a:pt x="236" y="220"/>
                  <a:pt x="236" y="221"/>
                </a:cubicBezTo>
                <a:cubicBezTo>
                  <a:pt x="236" y="223"/>
                  <a:pt x="236" y="224"/>
                  <a:pt x="236" y="226"/>
                </a:cubicBezTo>
                <a:cubicBezTo>
                  <a:pt x="236" y="226"/>
                  <a:pt x="237" y="227"/>
                  <a:pt x="238" y="228"/>
                </a:cubicBezTo>
                <a:cubicBezTo>
                  <a:pt x="238" y="227"/>
                  <a:pt x="239" y="226"/>
                  <a:pt x="239" y="226"/>
                </a:cubicBezTo>
                <a:cubicBezTo>
                  <a:pt x="239" y="225"/>
                  <a:pt x="239" y="224"/>
                  <a:pt x="239" y="223"/>
                </a:cubicBezTo>
                <a:close/>
                <a:moveTo>
                  <a:pt x="42" y="271"/>
                </a:moveTo>
                <a:cubicBezTo>
                  <a:pt x="40" y="272"/>
                  <a:pt x="38" y="272"/>
                  <a:pt x="38" y="273"/>
                </a:cubicBezTo>
                <a:cubicBezTo>
                  <a:pt x="38" y="275"/>
                  <a:pt x="38" y="276"/>
                  <a:pt x="38" y="278"/>
                </a:cubicBezTo>
                <a:cubicBezTo>
                  <a:pt x="38" y="279"/>
                  <a:pt x="40" y="279"/>
                  <a:pt x="42" y="279"/>
                </a:cubicBezTo>
                <a:cubicBezTo>
                  <a:pt x="42" y="276"/>
                  <a:pt x="42" y="274"/>
                  <a:pt x="42" y="271"/>
                </a:cubicBezTo>
                <a:close/>
                <a:moveTo>
                  <a:pt x="95" y="265"/>
                </a:moveTo>
                <a:cubicBezTo>
                  <a:pt x="95" y="263"/>
                  <a:pt x="95" y="260"/>
                  <a:pt x="95" y="258"/>
                </a:cubicBezTo>
                <a:cubicBezTo>
                  <a:pt x="93" y="258"/>
                  <a:pt x="92" y="258"/>
                  <a:pt x="91" y="258"/>
                </a:cubicBezTo>
                <a:cubicBezTo>
                  <a:pt x="91" y="261"/>
                  <a:pt x="91" y="263"/>
                  <a:pt x="91" y="265"/>
                </a:cubicBezTo>
                <a:cubicBezTo>
                  <a:pt x="92" y="265"/>
                  <a:pt x="93" y="265"/>
                  <a:pt x="95" y="265"/>
                </a:cubicBezTo>
                <a:close/>
                <a:moveTo>
                  <a:pt x="46" y="265"/>
                </a:moveTo>
                <a:cubicBezTo>
                  <a:pt x="50" y="265"/>
                  <a:pt x="50" y="264"/>
                  <a:pt x="49" y="258"/>
                </a:cubicBezTo>
                <a:cubicBezTo>
                  <a:pt x="48" y="258"/>
                  <a:pt x="47" y="258"/>
                  <a:pt x="46" y="258"/>
                </a:cubicBezTo>
                <a:cubicBezTo>
                  <a:pt x="46" y="261"/>
                  <a:pt x="46" y="263"/>
                  <a:pt x="46" y="265"/>
                </a:cubicBezTo>
                <a:close/>
                <a:moveTo>
                  <a:pt x="41" y="265"/>
                </a:moveTo>
                <a:cubicBezTo>
                  <a:pt x="41" y="263"/>
                  <a:pt x="41" y="261"/>
                  <a:pt x="41" y="258"/>
                </a:cubicBezTo>
                <a:cubicBezTo>
                  <a:pt x="39" y="258"/>
                  <a:pt x="38" y="258"/>
                  <a:pt x="38" y="261"/>
                </a:cubicBezTo>
                <a:cubicBezTo>
                  <a:pt x="38" y="263"/>
                  <a:pt x="37" y="266"/>
                  <a:pt x="41" y="265"/>
                </a:cubicBezTo>
                <a:close/>
                <a:moveTo>
                  <a:pt x="16" y="258"/>
                </a:moveTo>
                <a:cubicBezTo>
                  <a:pt x="12" y="258"/>
                  <a:pt x="11" y="259"/>
                  <a:pt x="13" y="265"/>
                </a:cubicBezTo>
                <a:cubicBezTo>
                  <a:pt x="17" y="265"/>
                  <a:pt x="17" y="265"/>
                  <a:pt x="16" y="258"/>
                </a:cubicBezTo>
                <a:close/>
                <a:moveTo>
                  <a:pt x="42" y="248"/>
                </a:moveTo>
                <a:cubicBezTo>
                  <a:pt x="40" y="246"/>
                  <a:pt x="44" y="243"/>
                  <a:pt x="40" y="242"/>
                </a:cubicBezTo>
                <a:cubicBezTo>
                  <a:pt x="37" y="241"/>
                  <a:pt x="38" y="245"/>
                  <a:pt x="38" y="246"/>
                </a:cubicBezTo>
                <a:cubicBezTo>
                  <a:pt x="37" y="249"/>
                  <a:pt x="39" y="250"/>
                  <a:pt x="42" y="248"/>
                </a:cubicBezTo>
                <a:close/>
                <a:moveTo>
                  <a:pt x="45" y="249"/>
                </a:moveTo>
                <a:cubicBezTo>
                  <a:pt x="50" y="250"/>
                  <a:pt x="50" y="247"/>
                  <a:pt x="50" y="245"/>
                </a:cubicBezTo>
                <a:cubicBezTo>
                  <a:pt x="50" y="244"/>
                  <a:pt x="48" y="242"/>
                  <a:pt x="48" y="242"/>
                </a:cubicBezTo>
                <a:cubicBezTo>
                  <a:pt x="44" y="243"/>
                  <a:pt x="46" y="246"/>
                  <a:pt x="45" y="249"/>
                </a:cubicBezTo>
                <a:close/>
                <a:moveTo>
                  <a:pt x="95" y="242"/>
                </a:moveTo>
                <a:cubicBezTo>
                  <a:pt x="91" y="242"/>
                  <a:pt x="90" y="242"/>
                  <a:pt x="91" y="249"/>
                </a:cubicBezTo>
                <a:cubicBezTo>
                  <a:pt x="92" y="249"/>
                  <a:pt x="94" y="249"/>
                  <a:pt x="95" y="249"/>
                </a:cubicBezTo>
                <a:cubicBezTo>
                  <a:pt x="95" y="247"/>
                  <a:pt x="95" y="245"/>
                  <a:pt x="95" y="242"/>
                </a:cubicBezTo>
                <a:close/>
                <a:moveTo>
                  <a:pt x="130" y="163"/>
                </a:moveTo>
                <a:cubicBezTo>
                  <a:pt x="130" y="162"/>
                  <a:pt x="130" y="161"/>
                  <a:pt x="130" y="160"/>
                </a:cubicBezTo>
                <a:cubicBezTo>
                  <a:pt x="123" y="159"/>
                  <a:pt x="122" y="159"/>
                  <a:pt x="123" y="163"/>
                </a:cubicBezTo>
                <a:cubicBezTo>
                  <a:pt x="125" y="163"/>
                  <a:pt x="127" y="163"/>
                  <a:pt x="130" y="163"/>
                </a:cubicBezTo>
                <a:close/>
                <a:moveTo>
                  <a:pt x="247" y="230"/>
                </a:moveTo>
                <a:cubicBezTo>
                  <a:pt x="247" y="234"/>
                  <a:pt x="247" y="238"/>
                  <a:pt x="247" y="243"/>
                </a:cubicBezTo>
                <a:cubicBezTo>
                  <a:pt x="248" y="242"/>
                  <a:pt x="249" y="241"/>
                  <a:pt x="249" y="240"/>
                </a:cubicBezTo>
                <a:cubicBezTo>
                  <a:pt x="248" y="237"/>
                  <a:pt x="251" y="233"/>
                  <a:pt x="247" y="230"/>
                </a:cubicBezTo>
                <a:close/>
                <a:moveTo>
                  <a:pt x="140" y="118"/>
                </a:moveTo>
                <a:cubicBezTo>
                  <a:pt x="140" y="116"/>
                  <a:pt x="140" y="115"/>
                  <a:pt x="140" y="113"/>
                </a:cubicBezTo>
                <a:cubicBezTo>
                  <a:pt x="134" y="113"/>
                  <a:pt x="134" y="113"/>
                  <a:pt x="135" y="118"/>
                </a:cubicBezTo>
                <a:cubicBezTo>
                  <a:pt x="137" y="118"/>
                  <a:pt x="138" y="118"/>
                  <a:pt x="140" y="118"/>
                </a:cubicBezTo>
                <a:close/>
                <a:moveTo>
                  <a:pt x="234" y="223"/>
                </a:moveTo>
                <a:cubicBezTo>
                  <a:pt x="234" y="223"/>
                  <a:pt x="234" y="222"/>
                  <a:pt x="234" y="221"/>
                </a:cubicBezTo>
                <a:cubicBezTo>
                  <a:pt x="233" y="220"/>
                  <a:pt x="233" y="220"/>
                  <a:pt x="232" y="219"/>
                </a:cubicBezTo>
                <a:cubicBezTo>
                  <a:pt x="232" y="220"/>
                  <a:pt x="231" y="220"/>
                  <a:pt x="231" y="221"/>
                </a:cubicBezTo>
                <a:cubicBezTo>
                  <a:pt x="230" y="223"/>
                  <a:pt x="230" y="224"/>
                  <a:pt x="231" y="226"/>
                </a:cubicBezTo>
                <a:cubicBezTo>
                  <a:pt x="231" y="226"/>
                  <a:pt x="231" y="227"/>
                  <a:pt x="232" y="228"/>
                </a:cubicBezTo>
                <a:cubicBezTo>
                  <a:pt x="233" y="227"/>
                  <a:pt x="233" y="226"/>
                  <a:pt x="234" y="226"/>
                </a:cubicBezTo>
                <a:cubicBezTo>
                  <a:pt x="234" y="225"/>
                  <a:pt x="234" y="224"/>
                  <a:pt x="234" y="223"/>
                </a:cubicBezTo>
                <a:close/>
                <a:moveTo>
                  <a:pt x="91" y="279"/>
                </a:moveTo>
                <a:cubicBezTo>
                  <a:pt x="95" y="279"/>
                  <a:pt x="96" y="278"/>
                  <a:pt x="95" y="272"/>
                </a:cubicBezTo>
                <a:cubicBezTo>
                  <a:pt x="93" y="272"/>
                  <a:pt x="92" y="272"/>
                  <a:pt x="91" y="272"/>
                </a:cubicBezTo>
                <a:cubicBezTo>
                  <a:pt x="91" y="274"/>
                  <a:pt x="91" y="276"/>
                  <a:pt x="91" y="279"/>
                </a:cubicBezTo>
                <a:close/>
                <a:moveTo>
                  <a:pt x="46" y="279"/>
                </a:moveTo>
                <a:cubicBezTo>
                  <a:pt x="47" y="279"/>
                  <a:pt x="49" y="279"/>
                  <a:pt x="49" y="278"/>
                </a:cubicBezTo>
                <a:cubicBezTo>
                  <a:pt x="50" y="276"/>
                  <a:pt x="50" y="274"/>
                  <a:pt x="49" y="273"/>
                </a:cubicBezTo>
                <a:cubicBezTo>
                  <a:pt x="49" y="272"/>
                  <a:pt x="47" y="272"/>
                  <a:pt x="46" y="272"/>
                </a:cubicBezTo>
                <a:cubicBezTo>
                  <a:pt x="46" y="275"/>
                  <a:pt x="46" y="277"/>
                  <a:pt x="46" y="279"/>
                </a:cubicBezTo>
                <a:close/>
                <a:moveTo>
                  <a:pt x="25" y="262"/>
                </a:moveTo>
                <a:cubicBezTo>
                  <a:pt x="24" y="260"/>
                  <a:pt x="23" y="259"/>
                  <a:pt x="22" y="258"/>
                </a:cubicBezTo>
                <a:cubicBezTo>
                  <a:pt x="21" y="259"/>
                  <a:pt x="20" y="260"/>
                  <a:pt x="20" y="262"/>
                </a:cubicBezTo>
                <a:cubicBezTo>
                  <a:pt x="20" y="263"/>
                  <a:pt x="21" y="264"/>
                  <a:pt x="22" y="265"/>
                </a:cubicBezTo>
                <a:cubicBezTo>
                  <a:pt x="23" y="264"/>
                  <a:pt x="24" y="263"/>
                  <a:pt x="25" y="262"/>
                </a:cubicBezTo>
                <a:close/>
                <a:moveTo>
                  <a:pt x="24" y="278"/>
                </a:moveTo>
                <a:cubicBezTo>
                  <a:pt x="24" y="276"/>
                  <a:pt x="23" y="273"/>
                  <a:pt x="22" y="272"/>
                </a:cubicBezTo>
                <a:cubicBezTo>
                  <a:pt x="19" y="271"/>
                  <a:pt x="20" y="274"/>
                  <a:pt x="20" y="276"/>
                </a:cubicBezTo>
                <a:cubicBezTo>
                  <a:pt x="20" y="278"/>
                  <a:pt x="20" y="280"/>
                  <a:pt x="24" y="278"/>
                </a:cubicBezTo>
                <a:close/>
                <a:moveTo>
                  <a:pt x="269" y="231"/>
                </a:moveTo>
                <a:cubicBezTo>
                  <a:pt x="269" y="234"/>
                  <a:pt x="269" y="237"/>
                  <a:pt x="269" y="240"/>
                </a:cubicBezTo>
                <a:cubicBezTo>
                  <a:pt x="269" y="241"/>
                  <a:pt x="270" y="241"/>
                  <a:pt x="270" y="242"/>
                </a:cubicBezTo>
                <a:cubicBezTo>
                  <a:pt x="270" y="242"/>
                  <a:pt x="271" y="242"/>
                  <a:pt x="271" y="241"/>
                </a:cubicBezTo>
                <a:cubicBezTo>
                  <a:pt x="271" y="238"/>
                  <a:pt x="271" y="234"/>
                  <a:pt x="271" y="231"/>
                </a:cubicBezTo>
                <a:cubicBezTo>
                  <a:pt x="271" y="231"/>
                  <a:pt x="270" y="231"/>
                  <a:pt x="269" y="231"/>
                </a:cubicBezTo>
                <a:close/>
                <a:moveTo>
                  <a:pt x="215" y="224"/>
                </a:moveTo>
                <a:cubicBezTo>
                  <a:pt x="215" y="224"/>
                  <a:pt x="215" y="223"/>
                  <a:pt x="216" y="223"/>
                </a:cubicBezTo>
                <a:cubicBezTo>
                  <a:pt x="215" y="222"/>
                  <a:pt x="214" y="220"/>
                  <a:pt x="214" y="219"/>
                </a:cubicBezTo>
                <a:cubicBezTo>
                  <a:pt x="213" y="220"/>
                  <a:pt x="213" y="222"/>
                  <a:pt x="212" y="224"/>
                </a:cubicBezTo>
                <a:cubicBezTo>
                  <a:pt x="212" y="225"/>
                  <a:pt x="212" y="226"/>
                  <a:pt x="212" y="226"/>
                </a:cubicBezTo>
                <a:cubicBezTo>
                  <a:pt x="212" y="227"/>
                  <a:pt x="213" y="228"/>
                  <a:pt x="213" y="228"/>
                </a:cubicBezTo>
                <a:cubicBezTo>
                  <a:pt x="214" y="227"/>
                  <a:pt x="215" y="227"/>
                  <a:pt x="215" y="226"/>
                </a:cubicBezTo>
                <a:cubicBezTo>
                  <a:pt x="215" y="226"/>
                  <a:pt x="215" y="225"/>
                  <a:pt x="215" y="224"/>
                </a:cubicBezTo>
                <a:close/>
                <a:moveTo>
                  <a:pt x="220" y="218"/>
                </a:moveTo>
                <a:cubicBezTo>
                  <a:pt x="218" y="220"/>
                  <a:pt x="217" y="226"/>
                  <a:pt x="218" y="227"/>
                </a:cubicBezTo>
                <a:cubicBezTo>
                  <a:pt x="219" y="228"/>
                  <a:pt x="220" y="227"/>
                  <a:pt x="220" y="226"/>
                </a:cubicBezTo>
                <a:cubicBezTo>
                  <a:pt x="221" y="224"/>
                  <a:pt x="220" y="221"/>
                  <a:pt x="220" y="218"/>
                </a:cubicBezTo>
                <a:close/>
                <a:moveTo>
                  <a:pt x="254" y="236"/>
                </a:moveTo>
                <a:cubicBezTo>
                  <a:pt x="253" y="234"/>
                  <a:pt x="253" y="233"/>
                  <a:pt x="252" y="231"/>
                </a:cubicBezTo>
                <a:cubicBezTo>
                  <a:pt x="251" y="233"/>
                  <a:pt x="251" y="234"/>
                  <a:pt x="251" y="236"/>
                </a:cubicBezTo>
                <a:cubicBezTo>
                  <a:pt x="251" y="238"/>
                  <a:pt x="249" y="241"/>
                  <a:pt x="252" y="242"/>
                </a:cubicBezTo>
                <a:cubicBezTo>
                  <a:pt x="253" y="240"/>
                  <a:pt x="253" y="238"/>
                  <a:pt x="254" y="236"/>
                </a:cubicBezTo>
                <a:close/>
                <a:moveTo>
                  <a:pt x="229" y="264"/>
                </a:moveTo>
                <a:cubicBezTo>
                  <a:pt x="229" y="261"/>
                  <a:pt x="230" y="257"/>
                  <a:pt x="228" y="253"/>
                </a:cubicBezTo>
                <a:cubicBezTo>
                  <a:pt x="228" y="257"/>
                  <a:pt x="225" y="261"/>
                  <a:pt x="229" y="264"/>
                </a:cubicBezTo>
                <a:close/>
                <a:moveTo>
                  <a:pt x="69" y="272"/>
                </a:moveTo>
                <a:cubicBezTo>
                  <a:pt x="65" y="272"/>
                  <a:pt x="65" y="273"/>
                  <a:pt x="66" y="279"/>
                </a:cubicBezTo>
                <a:cubicBezTo>
                  <a:pt x="70" y="279"/>
                  <a:pt x="70" y="278"/>
                  <a:pt x="69" y="272"/>
                </a:cubicBezTo>
                <a:close/>
                <a:moveTo>
                  <a:pt x="66" y="258"/>
                </a:moveTo>
                <a:cubicBezTo>
                  <a:pt x="65" y="265"/>
                  <a:pt x="65" y="265"/>
                  <a:pt x="69" y="265"/>
                </a:cubicBezTo>
                <a:cubicBezTo>
                  <a:pt x="70" y="258"/>
                  <a:pt x="70" y="258"/>
                  <a:pt x="66" y="258"/>
                </a:cubicBezTo>
                <a:close/>
                <a:moveTo>
                  <a:pt x="70" y="242"/>
                </a:moveTo>
                <a:cubicBezTo>
                  <a:pt x="65" y="242"/>
                  <a:pt x="65" y="243"/>
                  <a:pt x="66" y="249"/>
                </a:cubicBezTo>
                <a:cubicBezTo>
                  <a:pt x="72" y="249"/>
                  <a:pt x="68" y="245"/>
                  <a:pt x="70" y="242"/>
                </a:cubicBezTo>
                <a:close/>
                <a:moveTo>
                  <a:pt x="225" y="237"/>
                </a:moveTo>
                <a:cubicBezTo>
                  <a:pt x="224" y="234"/>
                  <a:pt x="224" y="233"/>
                  <a:pt x="223" y="231"/>
                </a:cubicBezTo>
                <a:cubicBezTo>
                  <a:pt x="223" y="233"/>
                  <a:pt x="222" y="235"/>
                  <a:pt x="222" y="237"/>
                </a:cubicBezTo>
                <a:cubicBezTo>
                  <a:pt x="222" y="238"/>
                  <a:pt x="222" y="240"/>
                  <a:pt x="223" y="242"/>
                </a:cubicBezTo>
                <a:cubicBezTo>
                  <a:pt x="224" y="240"/>
                  <a:pt x="224" y="238"/>
                  <a:pt x="225" y="237"/>
                </a:cubicBezTo>
                <a:close/>
                <a:moveTo>
                  <a:pt x="267" y="230"/>
                </a:moveTo>
                <a:cubicBezTo>
                  <a:pt x="264" y="233"/>
                  <a:pt x="264" y="240"/>
                  <a:pt x="267" y="242"/>
                </a:cubicBezTo>
                <a:cubicBezTo>
                  <a:pt x="267" y="238"/>
                  <a:pt x="267" y="234"/>
                  <a:pt x="267" y="230"/>
                </a:cubicBezTo>
                <a:close/>
                <a:moveTo>
                  <a:pt x="259" y="259"/>
                </a:moveTo>
                <a:cubicBezTo>
                  <a:pt x="259" y="257"/>
                  <a:pt x="258" y="255"/>
                  <a:pt x="258" y="253"/>
                </a:cubicBezTo>
                <a:cubicBezTo>
                  <a:pt x="257" y="255"/>
                  <a:pt x="256" y="257"/>
                  <a:pt x="256" y="259"/>
                </a:cubicBezTo>
                <a:cubicBezTo>
                  <a:pt x="256" y="261"/>
                  <a:pt x="257" y="263"/>
                  <a:pt x="257" y="264"/>
                </a:cubicBezTo>
                <a:cubicBezTo>
                  <a:pt x="258" y="263"/>
                  <a:pt x="259" y="261"/>
                  <a:pt x="259" y="259"/>
                </a:cubicBezTo>
                <a:close/>
                <a:moveTo>
                  <a:pt x="228" y="242"/>
                </a:moveTo>
                <a:cubicBezTo>
                  <a:pt x="230" y="239"/>
                  <a:pt x="230" y="232"/>
                  <a:pt x="228" y="231"/>
                </a:cubicBezTo>
                <a:cubicBezTo>
                  <a:pt x="228" y="234"/>
                  <a:pt x="228" y="238"/>
                  <a:pt x="228" y="242"/>
                </a:cubicBezTo>
                <a:close/>
                <a:moveTo>
                  <a:pt x="17" y="251"/>
                </a:moveTo>
                <a:cubicBezTo>
                  <a:pt x="17" y="251"/>
                  <a:pt x="16" y="251"/>
                  <a:pt x="16" y="250"/>
                </a:cubicBezTo>
                <a:cubicBezTo>
                  <a:pt x="14" y="251"/>
                  <a:pt x="13" y="251"/>
                  <a:pt x="12" y="252"/>
                </a:cubicBezTo>
                <a:cubicBezTo>
                  <a:pt x="11" y="253"/>
                  <a:pt x="12" y="255"/>
                  <a:pt x="13" y="256"/>
                </a:cubicBezTo>
                <a:cubicBezTo>
                  <a:pt x="13" y="256"/>
                  <a:pt x="15" y="257"/>
                  <a:pt x="15" y="256"/>
                </a:cubicBezTo>
                <a:cubicBezTo>
                  <a:pt x="16" y="255"/>
                  <a:pt x="17" y="253"/>
                  <a:pt x="17" y="251"/>
                </a:cubicBezTo>
                <a:close/>
                <a:moveTo>
                  <a:pt x="228" y="204"/>
                </a:moveTo>
                <a:cubicBezTo>
                  <a:pt x="228" y="209"/>
                  <a:pt x="228" y="212"/>
                  <a:pt x="228" y="216"/>
                </a:cubicBezTo>
                <a:cubicBezTo>
                  <a:pt x="230" y="213"/>
                  <a:pt x="230" y="207"/>
                  <a:pt x="228" y="204"/>
                </a:cubicBezTo>
                <a:close/>
                <a:moveTo>
                  <a:pt x="52" y="256"/>
                </a:moveTo>
                <a:cubicBezTo>
                  <a:pt x="53" y="256"/>
                  <a:pt x="54" y="256"/>
                  <a:pt x="56" y="256"/>
                </a:cubicBezTo>
                <a:cubicBezTo>
                  <a:pt x="56" y="254"/>
                  <a:pt x="56" y="253"/>
                  <a:pt x="56" y="251"/>
                </a:cubicBezTo>
                <a:cubicBezTo>
                  <a:pt x="54" y="251"/>
                  <a:pt x="53" y="251"/>
                  <a:pt x="52" y="251"/>
                </a:cubicBezTo>
                <a:cubicBezTo>
                  <a:pt x="52" y="253"/>
                  <a:pt x="52" y="254"/>
                  <a:pt x="52" y="256"/>
                </a:cubicBezTo>
                <a:close/>
                <a:moveTo>
                  <a:pt x="247" y="217"/>
                </a:moveTo>
                <a:cubicBezTo>
                  <a:pt x="248" y="217"/>
                  <a:pt x="248" y="216"/>
                  <a:pt x="249" y="216"/>
                </a:cubicBezTo>
                <a:cubicBezTo>
                  <a:pt x="249" y="213"/>
                  <a:pt x="249" y="209"/>
                  <a:pt x="249" y="206"/>
                </a:cubicBezTo>
                <a:cubicBezTo>
                  <a:pt x="249" y="206"/>
                  <a:pt x="248" y="205"/>
                  <a:pt x="248" y="205"/>
                </a:cubicBezTo>
                <a:cubicBezTo>
                  <a:pt x="247" y="205"/>
                  <a:pt x="247" y="206"/>
                  <a:pt x="247" y="206"/>
                </a:cubicBezTo>
                <a:cubicBezTo>
                  <a:pt x="246" y="209"/>
                  <a:pt x="247" y="212"/>
                  <a:pt x="247" y="215"/>
                </a:cubicBezTo>
                <a:cubicBezTo>
                  <a:pt x="247" y="215"/>
                  <a:pt x="247" y="216"/>
                  <a:pt x="247" y="217"/>
                </a:cubicBezTo>
                <a:close/>
                <a:moveTo>
                  <a:pt x="254" y="210"/>
                </a:moveTo>
                <a:cubicBezTo>
                  <a:pt x="253" y="208"/>
                  <a:pt x="253" y="206"/>
                  <a:pt x="252" y="205"/>
                </a:cubicBezTo>
                <a:cubicBezTo>
                  <a:pt x="252" y="206"/>
                  <a:pt x="251" y="208"/>
                  <a:pt x="251" y="210"/>
                </a:cubicBezTo>
                <a:cubicBezTo>
                  <a:pt x="251" y="212"/>
                  <a:pt x="251" y="214"/>
                  <a:pt x="252" y="216"/>
                </a:cubicBezTo>
                <a:cubicBezTo>
                  <a:pt x="253" y="214"/>
                  <a:pt x="253" y="212"/>
                  <a:pt x="254" y="210"/>
                </a:cubicBezTo>
                <a:close/>
                <a:moveTo>
                  <a:pt x="260" y="216"/>
                </a:moveTo>
                <a:cubicBezTo>
                  <a:pt x="264" y="214"/>
                  <a:pt x="263" y="206"/>
                  <a:pt x="260" y="205"/>
                </a:cubicBezTo>
                <a:cubicBezTo>
                  <a:pt x="260" y="208"/>
                  <a:pt x="260" y="212"/>
                  <a:pt x="260" y="216"/>
                </a:cubicBezTo>
                <a:close/>
                <a:moveTo>
                  <a:pt x="267" y="204"/>
                </a:moveTo>
                <a:cubicBezTo>
                  <a:pt x="264" y="207"/>
                  <a:pt x="265" y="214"/>
                  <a:pt x="267" y="216"/>
                </a:cubicBezTo>
                <a:cubicBezTo>
                  <a:pt x="267" y="212"/>
                  <a:pt x="267" y="208"/>
                  <a:pt x="267" y="204"/>
                </a:cubicBezTo>
                <a:close/>
                <a:moveTo>
                  <a:pt x="272" y="204"/>
                </a:moveTo>
                <a:cubicBezTo>
                  <a:pt x="271" y="205"/>
                  <a:pt x="269" y="205"/>
                  <a:pt x="269" y="205"/>
                </a:cubicBezTo>
                <a:cubicBezTo>
                  <a:pt x="269" y="208"/>
                  <a:pt x="269" y="212"/>
                  <a:pt x="269" y="215"/>
                </a:cubicBezTo>
                <a:cubicBezTo>
                  <a:pt x="269" y="215"/>
                  <a:pt x="270" y="216"/>
                  <a:pt x="271" y="216"/>
                </a:cubicBezTo>
                <a:cubicBezTo>
                  <a:pt x="271" y="216"/>
                  <a:pt x="272" y="215"/>
                  <a:pt x="272" y="214"/>
                </a:cubicBezTo>
                <a:cubicBezTo>
                  <a:pt x="272" y="211"/>
                  <a:pt x="272" y="208"/>
                  <a:pt x="272" y="204"/>
                </a:cubicBezTo>
                <a:close/>
                <a:moveTo>
                  <a:pt x="209" y="253"/>
                </a:moveTo>
                <a:cubicBezTo>
                  <a:pt x="209" y="257"/>
                  <a:pt x="209" y="261"/>
                  <a:pt x="209" y="265"/>
                </a:cubicBezTo>
                <a:cubicBezTo>
                  <a:pt x="212" y="262"/>
                  <a:pt x="212" y="255"/>
                  <a:pt x="209" y="253"/>
                </a:cubicBezTo>
                <a:close/>
                <a:moveTo>
                  <a:pt x="222" y="264"/>
                </a:moveTo>
                <a:cubicBezTo>
                  <a:pt x="222" y="264"/>
                  <a:pt x="222" y="265"/>
                  <a:pt x="223" y="265"/>
                </a:cubicBezTo>
                <a:cubicBezTo>
                  <a:pt x="223" y="264"/>
                  <a:pt x="224" y="263"/>
                  <a:pt x="224" y="263"/>
                </a:cubicBezTo>
                <a:cubicBezTo>
                  <a:pt x="224" y="260"/>
                  <a:pt x="224" y="258"/>
                  <a:pt x="224" y="255"/>
                </a:cubicBezTo>
                <a:cubicBezTo>
                  <a:pt x="224" y="254"/>
                  <a:pt x="224" y="254"/>
                  <a:pt x="223" y="253"/>
                </a:cubicBezTo>
                <a:cubicBezTo>
                  <a:pt x="223" y="254"/>
                  <a:pt x="222" y="254"/>
                  <a:pt x="222" y="255"/>
                </a:cubicBezTo>
                <a:cubicBezTo>
                  <a:pt x="222" y="258"/>
                  <a:pt x="222" y="261"/>
                  <a:pt x="222" y="264"/>
                </a:cubicBezTo>
                <a:close/>
                <a:moveTo>
                  <a:pt x="51" y="234"/>
                </a:moveTo>
                <a:cubicBezTo>
                  <a:pt x="51" y="237"/>
                  <a:pt x="51" y="238"/>
                  <a:pt x="51" y="240"/>
                </a:cubicBezTo>
                <a:cubicBezTo>
                  <a:pt x="53" y="240"/>
                  <a:pt x="55" y="240"/>
                  <a:pt x="56" y="240"/>
                </a:cubicBezTo>
                <a:cubicBezTo>
                  <a:pt x="56" y="238"/>
                  <a:pt x="56" y="237"/>
                  <a:pt x="56" y="235"/>
                </a:cubicBezTo>
                <a:cubicBezTo>
                  <a:pt x="54" y="235"/>
                  <a:pt x="53" y="234"/>
                  <a:pt x="51" y="234"/>
                </a:cubicBezTo>
                <a:close/>
                <a:moveTo>
                  <a:pt x="268" y="259"/>
                </a:moveTo>
                <a:cubicBezTo>
                  <a:pt x="269" y="261"/>
                  <a:pt x="270" y="263"/>
                  <a:pt x="270" y="264"/>
                </a:cubicBezTo>
                <a:cubicBezTo>
                  <a:pt x="271" y="263"/>
                  <a:pt x="272" y="261"/>
                  <a:pt x="272" y="259"/>
                </a:cubicBezTo>
                <a:cubicBezTo>
                  <a:pt x="272" y="257"/>
                  <a:pt x="271" y="255"/>
                  <a:pt x="270" y="253"/>
                </a:cubicBezTo>
                <a:cubicBezTo>
                  <a:pt x="270" y="255"/>
                  <a:pt x="269" y="257"/>
                  <a:pt x="268" y="259"/>
                </a:cubicBezTo>
                <a:close/>
                <a:moveTo>
                  <a:pt x="267" y="252"/>
                </a:moveTo>
                <a:cubicBezTo>
                  <a:pt x="264" y="256"/>
                  <a:pt x="265" y="263"/>
                  <a:pt x="267" y="264"/>
                </a:cubicBezTo>
                <a:cubicBezTo>
                  <a:pt x="267" y="261"/>
                  <a:pt x="267" y="257"/>
                  <a:pt x="267" y="252"/>
                </a:cubicBezTo>
                <a:close/>
                <a:moveTo>
                  <a:pt x="17" y="235"/>
                </a:moveTo>
                <a:cubicBezTo>
                  <a:pt x="15" y="235"/>
                  <a:pt x="13" y="235"/>
                  <a:pt x="12" y="235"/>
                </a:cubicBezTo>
                <a:cubicBezTo>
                  <a:pt x="12" y="237"/>
                  <a:pt x="12" y="238"/>
                  <a:pt x="12" y="240"/>
                </a:cubicBezTo>
                <a:cubicBezTo>
                  <a:pt x="14" y="240"/>
                  <a:pt x="15" y="240"/>
                  <a:pt x="17" y="240"/>
                </a:cubicBezTo>
                <a:cubicBezTo>
                  <a:pt x="17" y="238"/>
                  <a:pt x="17" y="237"/>
                  <a:pt x="17" y="235"/>
                </a:cubicBezTo>
                <a:close/>
                <a:moveTo>
                  <a:pt x="209" y="230"/>
                </a:moveTo>
                <a:cubicBezTo>
                  <a:pt x="209" y="234"/>
                  <a:pt x="209" y="238"/>
                  <a:pt x="209" y="242"/>
                </a:cubicBezTo>
                <a:cubicBezTo>
                  <a:pt x="211" y="240"/>
                  <a:pt x="212" y="233"/>
                  <a:pt x="209" y="230"/>
                </a:cubicBezTo>
                <a:close/>
                <a:moveTo>
                  <a:pt x="263" y="259"/>
                </a:moveTo>
                <a:cubicBezTo>
                  <a:pt x="263" y="257"/>
                  <a:pt x="262" y="255"/>
                  <a:pt x="261" y="253"/>
                </a:cubicBezTo>
                <a:cubicBezTo>
                  <a:pt x="261" y="255"/>
                  <a:pt x="260" y="257"/>
                  <a:pt x="260" y="259"/>
                </a:cubicBezTo>
                <a:cubicBezTo>
                  <a:pt x="260" y="261"/>
                  <a:pt x="261" y="263"/>
                  <a:pt x="261" y="264"/>
                </a:cubicBezTo>
                <a:cubicBezTo>
                  <a:pt x="262" y="263"/>
                  <a:pt x="263" y="261"/>
                  <a:pt x="263" y="259"/>
                </a:cubicBezTo>
                <a:close/>
                <a:moveTo>
                  <a:pt x="224" y="205"/>
                </a:moveTo>
                <a:cubicBezTo>
                  <a:pt x="224" y="205"/>
                  <a:pt x="223" y="205"/>
                  <a:pt x="223" y="204"/>
                </a:cubicBezTo>
                <a:cubicBezTo>
                  <a:pt x="222" y="206"/>
                  <a:pt x="222" y="207"/>
                  <a:pt x="222" y="208"/>
                </a:cubicBezTo>
                <a:cubicBezTo>
                  <a:pt x="222" y="211"/>
                  <a:pt x="220" y="214"/>
                  <a:pt x="224" y="217"/>
                </a:cubicBezTo>
                <a:cubicBezTo>
                  <a:pt x="224" y="212"/>
                  <a:pt x="224" y="209"/>
                  <a:pt x="224" y="205"/>
                </a:cubicBezTo>
                <a:close/>
                <a:moveTo>
                  <a:pt x="257" y="216"/>
                </a:moveTo>
                <a:cubicBezTo>
                  <a:pt x="257" y="216"/>
                  <a:pt x="258" y="216"/>
                  <a:pt x="259" y="216"/>
                </a:cubicBezTo>
                <a:cubicBezTo>
                  <a:pt x="259" y="214"/>
                  <a:pt x="259" y="213"/>
                  <a:pt x="259" y="211"/>
                </a:cubicBezTo>
                <a:cubicBezTo>
                  <a:pt x="258" y="209"/>
                  <a:pt x="258" y="207"/>
                  <a:pt x="257" y="205"/>
                </a:cubicBezTo>
                <a:cubicBezTo>
                  <a:pt x="257" y="207"/>
                  <a:pt x="256" y="209"/>
                  <a:pt x="256" y="211"/>
                </a:cubicBezTo>
                <a:cubicBezTo>
                  <a:pt x="256" y="213"/>
                  <a:pt x="257" y="214"/>
                  <a:pt x="257" y="216"/>
                </a:cubicBezTo>
                <a:close/>
                <a:moveTo>
                  <a:pt x="249" y="253"/>
                </a:moveTo>
                <a:cubicBezTo>
                  <a:pt x="248" y="253"/>
                  <a:pt x="247" y="253"/>
                  <a:pt x="247" y="254"/>
                </a:cubicBezTo>
                <a:cubicBezTo>
                  <a:pt x="247" y="257"/>
                  <a:pt x="247" y="260"/>
                  <a:pt x="247" y="264"/>
                </a:cubicBezTo>
                <a:cubicBezTo>
                  <a:pt x="247" y="264"/>
                  <a:pt x="248" y="264"/>
                  <a:pt x="248" y="264"/>
                </a:cubicBezTo>
                <a:cubicBezTo>
                  <a:pt x="248" y="264"/>
                  <a:pt x="249" y="264"/>
                  <a:pt x="249" y="263"/>
                </a:cubicBezTo>
                <a:cubicBezTo>
                  <a:pt x="249" y="260"/>
                  <a:pt x="249" y="257"/>
                  <a:pt x="249" y="253"/>
                </a:cubicBezTo>
                <a:close/>
                <a:moveTo>
                  <a:pt x="254" y="259"/>
                </a:moveTo>
                <a:cubicBezTo>
                  <a:pt x="253" y="257"/>
                  <a:pt x="253" y="255"/>
                  <a:pt x="252" y="253"/>
                </a:cubicBezTo>
                <a:cubicBezTo>
                  <a:pt x="252" y="255"/>
                  <a:pt x="251" y="257"/>
                  <a:pt x="251" y="259"/>
                </a:cubicBezTo>
                <a:cubicBezTo>
                  <a:pt x="251" y="261"/>
                  <a:pt x="251" y="262"/>
                  <a:pt x="252" y="264"/>
                </a:cubicBezTo>
                <a:cubicBezTo>
                  <a:pt x="253" y="263"/>
                  <a:pt x="253" y="261"/>
                  <a:pt x="254" y="259"/>
                </a:cubicBezTo>
                <a:close/>
                <a:moveTo>
                  <a:pt x="209" y="204"/>
                </a:moveTo>
                <a:cubicBezTo>
                  <a:pt x="209" y="208"/>
                  <a:pt x="209" y="212"/>
                  <a:pt x="209" y="216"/>
                </a:cubicBezTo>
                <a:cubicBezTo>
                  <a:pt x="212" y="213"/>
                  <a:pt x="212" y="207"/>
                  <a:pt x="209" y="204"/>
                </a:cubicBezTo>
                <a:close/>
                <a:moveTo>
                  <a:pt x="43" y="211"/>
                </a:moveTo>
                <a:cubicBezTo>
                  <a:pt x="39" y="210"/>
                  <a:pt x="38" y="210"/>
                  <a:pt x="40" y="216"/>
                </a:cubicBezTo>
                <a:cubicBezTo>
                  <a:pt x="44" y="216"/>
                  <a:pt x="44" y="216"/>
                  <a:pt x="43" y="211"/>
                </a:cubicBezTo>
                <a:close/>
                <a:moveTo>
                  <a:pt x="78" y="246"/>
                </a:moveTo>
                <a:cubicBezTo>
                  <a:pt x="77" y="244"/>
                  <a:pt x="76" y="243"/>
                  <a:pt x="75" y="242"/>
                </a:cubicBezTo>
                <a:cubicBezTo>
                  <a:pt x="74" y="243"/>
                  <a:pt x="73" y="244"/>
                  <a:pt x="73" y="245"/>
                </a:cubicBezTo>
                <a:cubicBezTo>
                  <a:pt x="73" y="247"/>
                  <a:pt x="74" y="248"/>
                  <a:pt x="75" y="249"/>
                </a:cubicBezTo>
                <a:cubicBezTo>
                  <a:pt x="76" y="248"/>
                  <a:pt x="77" y="247"/>
                  <a:pt x="78" y="246"/>
                </a:cubicBezTo>
                <a:close/>
                <a:moveTo>
                  <a:pt x="55" y="184"/>
                </a:moveTo>
                <a:cubicBezTo>
                  <a:pt x="54" y="184"/>
                  <a:pt x="53" y="184"/>
                  <a:pt x="52" y="184"/>
                </a:cubicBezTo>
                <a:cubicBezTo>
                  <a:pt x="52" y="186"/>
                  <a:pt x="52" y="188"/>
                  <a:pt x="52" y="190"/>
                </a:cubicBezTo>
                <a:cubicBezTo>
                  <a:pt x="53" y="190"/>
                  <a:pt x="54" y="190"/>
                  <a:pt x="55" y="190"/>
                </a:cubicBezTo>
                <a:cubicBezTo>
                  <a:pt x="55" y="188"/>
                  <a:pt x="55" y="186"/>
                  <a:pt x="55" y="184"/>
                </a:cubicBezTo>
                <a:close/>
                <a:moveTo>
                  <a:pt x="55" y="211"/>
                </a:moveTo>
                <a:cubicBezTo>
                  <a:pt x="54" y="211"/>
                  <a:pt x="53" y="211"/>
                  <a:pt x="52" y="211"/>
                </a:cubicBezTo>
                <a:cubicBezTo>
                  <a:pt x="52" y="213"/>
                  <a:pt x="52" y="215"/>
                  <a:pt x="52" y="216"/>
                </a:cubicBezTo>
                <a:cubicBezTo>
                  <a:pt x="56" y="216"/>
                  <a:pt x="56" y="216"/>
                  <a:pt x="55" y="211"/>
                </a:cubicBezTo>
                <a:close/>
                <a:moveTo>
                  <a:pt x="50" y="211"/>
                </a:moveTo>
                <a:cubicBezTo>
                  <a:pt x="47" y="210"/>
                  <a:pt x="45" y="211"/>
                  <a:pt x="46" y="213"/>
                </a:cubicBezTo>
                <a:cubicBezTo>
                  <a:pt x="46" y="215"/>
                  <a:pt x="47" y="217"/>
                  <a:pt x="48" y="217"/>
                </a:cubicBezTo>
                <a:cubicBezTo>
                  <a:pt x="52" y="216"/>
                  <a:pt x="49" y="213"/>
                  <a:pt x="50" y="211"/>
                </a:cubicBezTo>
                <a:close/>
                <a:moveTo>
                  <a:pt x="260" y="227"/>
                </a:moveTo>
                <a:cubicBezTo>
                  <a:pt x="260" y="228"/>
                  <a:pt x="260" y="228"/>
                  <a:pt x="261" y="228"/>
                </a:cubicBezTo>
                <a:cubicBezTo>
                  <a:pt x="261" y="227"/>
                  <a:pt x="263" y="227"/>
                  <a:pt x="263" y="226"/>
                </a:cubicBezTo>
                <a:cubicBezTo>
                  <a:pt x="264" y="223"/>
                  <a:pt x="262" y="220"/>
                  <a:pt x="260" y="219"/>
                </a:cubicBezTo>
                <a:cubicBezTo>
                  <a:pt x="260" y="222"/>
                  <a:pt x="260" y="225"/>
                  <a:pt x="260" y="227"/>
                </a:cubicBezTo>
                <a:close/>
                <a:moveTo>
                  <a:pt x="63" y="184"/>
                </a:moveTo>
                <a:cubicBezTo>
                  <a:pt x="64" y="186"/>
                  <a:pt x="64" y="189"/>
                  <a:pt x="65" y="190"/>
                </a:cubicBezTo>
                <a:cubicBezTo>
                  <a:pt x="68" y="191"/>
                  <a:pt x="67" y="188"/>
                  <a:pt x="67" y="187"/>
                </a:cubicBezTo>
                <a:cubicBezTo>
                  <a:pt x="68" y="184"/>
                  <a:pt x="67" y="183"/>
                  <a:pt x="63" y="184"/>
                </a:cubicBezTo>
                <a:close/>
                <a:moveTo>
                  <a:pt x="26" y="242"/>
                </a:moveTo>
                <a:cubicBezTo>
                  <a:pt x="26" y="245"/>
                  <a:pt x="26" y="247"/>
                  <a:pt x="26" y="249"/>
                </a:cubicBezTo>
                <a:cubicBezTo>
                  <a:pt x="27" y="249"/>
                  <a:pt x="28" y="249"/>
                  <a:pt x="30" y="249"/>
                </a:cubicBezTo>
                <a:cubicBezTo>
                  <a:pt x="28" y="247"/>
                  <a:pt x="31" y="242"/>
                  <a:pt x="26" y="242"/>
                </a:cubicBezTo>
                <a:close/>
                <a:moveTo>
                  <a:pt x="25" y="235"/>
                </a:moveTo>
                <a:cubicBezTo>
                  <a:pt x="25" y="237"/>
                  <a:pt x="25" y="239"/>
                  <a:pt x="25" y="241"/>
                </a:cubicBezTo>
                <a:cubicBezTo>
                  <a:pt x="29" y="241"/>
                  <a:pt x="30" y="240"/>
                  <a:pt x="30" y="237"/>
                </a:cubicBezTo>
                <a:cubicBezTo>
                  <a:pt x="30" y="234"/>
                  <a:pt x="28" y="234"/>
                  <a:pt x="25" y="235"/>
                </a:cubicBezTo>
                <a:close/>
                <a:moveTo>
                  <a:pt x="63" y="211"/>
                </a:moveTo>
                <a:cubicBezTo>
                  <a:pt x="58" y="210"/>
                  <a:pt x="59" y="212"/>
                  <a:pt x="59" y="214"/>
                </a:cubicBezTo>
                <a:cubicBezTo>
                  <a:pt x="59" y="215"/>
                  <a:pt x="60" y="216"/>
                  <a:pt x="61" y="216"/>
                </a:cubicBezTo>
                <a:cubicBezTo>
                  <a:pt x="61" y="215"/>
                  <a:pt x="62" y="213"/>
                  <a:pt x="63" y="211"/>
                </a:cubicBezTo>
                <a:close/>
                <a:moveTo>
                  <a:pt x="145" y="118"/>
                </a:moveTo>
                <a:cubicBezTo>
                  <a:pt x="147" y="118"/>
                  <a:pt x="148" y="118"/>
                  <a:pt x="150" y="118"/>
                </a:cubicBezTo>
                <a:cubicBezTo>
                  <a:pt x="150" y="116"/>
                  <a:pt x="150" y="115"/>
                  <a:pt x="150" y="113"/>
                </a:cubicBezTo>
                <a:cubicBezTo>
                  <a:pt x="148" y="113"/>
                  <a:pt x="147" y="113"/>
                  <a:pt x="145" y="113"/>
                </a:cubicBezTo>
                <a:cubicBezTo>
                  <a:pt x="145" y="115"/>
                  <a:pt x="145" y="116"/>
                  <a:pt x="145" y="118"/>
                </a:cubicBezTo>
                <a:close/>
                <a:moveTo>
                  <a:pt x="20" y="241"/>
                </a:moveTo>
                <a:cubicBezTo>
                  <a:pt x="21" y="241"/>
                  <a:pt x="23" y="241"/>
                  <a:pt x="25" y="240"/>
                </a:cubicBezTo>
                <a:cubicBezTo>
                  <a:pt x="23" y="238"/>
                  <a:pt x="26" y="234"/>
                  <a:pt x="20" y="235"/>
                </a:cubicBezTo>
                <a:cubicBezTo>
                  <a:pt x="20" y="237"/>
                  <a:pt x="20" y="238"/>
                  <a:pt x="20" y="241"/>
                </a:cubicBezTo>
                <a:close/>
                <a:moveTo>
                  <a:pt x="28" y="198"/>
                </a:moveTo>
                <a:cubicBezTo>
                  <a:pt x="28" y="201"/>
                  <a:pt x="29" y="202"/>
                  <a:pt x="29" y="204"/>
                </a:cubicBezTo>
                <a:cubicBezTo>
                  <a:pt x="29" y="204"/>
                  <a:pt x="31" y="204"/>
                  <a:pt x="31" y="204"/>
                </a:cubicBezTo>
                <a:cubicBezTo>
                  <a:pt x="32" y="202"/>
                  <a:pt x="32" y="201"/>
                  <a:pt x="31" y="199"/>
                </a:cubicBezTo>
                <a:cubicBezTo>
                  <a:pt x="31" y="198"/>
                  <a:pt x="30" y="198"/>
                  <a:pt x="28" y="198"/>
                </a:cubicBezTo>
                <a:close/>
                <a:moveTo>
                  <a:pt x="140" y="260"/>
                </a:moveTo>
                <a:cubicBezTo>
                  <a:pt x="140" y="259"/>
                  <a:pt x="140" y="259"/>
                  <a:pt x="140" y="258"/>
                </a:cubicBezTo>
                <a:cubicBezTo>
                  <a:pt x="140" y="257"/>
                  <a:pt x="140" y="257"/>
                  <a:pt x="140" y="256"/>
                </a:cubicBezTo>
                <a:cubicBezTo>
                  <a:pt x="135" y="256"/>
                  <a:pt x="134" y="256"/>
                  <a:pt x="135" y="260"/>
                </a:cubicBezTo>
                <a:cubicBezTo>
                  <a:pt x="137" y="260"/>
                  <a:pt x="138" y="260"/>
                  <a:pt x="140" y="260"/>
                </a:cubicBezTo>
                <a:close/>
                <a:moveTo>
                  <a:pt x="50" y="234"/>
                </a:moveTo>
                <a:cubicBezTo>
                  <a:pt x="48" y="235"/>
                  <a:pt x="47" y="235"/>
                  <a:pt x="46" y="235"/>
                </a:cubicBezTo>
                <a:cubicBezTo>
                  <a:pt x="46" y="237"/>
                  <a:pt x="46" y="238"/>
                  <a:pt x="46" y="240"/>
                </a:cubicBezTo>
                <a:cubicBezTo>
                  <a:pt x="47" y="240"/>
                  <a:pt x="48" y="240"/>
                  <a:pt x="50" y="241"/>
                </a:cubicBezTo>
                <a:cubicBezTo>
                  <a:pt x="50" y="238"/>
                  <a:pt x="50" y="237"/>
                  <a:pt x="50" y="234"/>
                </a:cubicBezTo>
                <a:close/>
                <a:moveTo>
                  <a:pt x="36" y="242"/>
                </a:moveTo>
                <a:cubicBezTo>
                  <a:pt x="31" y="242"/>
                  <a:pt x="33" y="245"/>
                  <a:pt x="33" y="247"/>
                </a:cubicBezTo>
                <a:cubicBezTo>
                  <a:pt x="33" y="248"/>
                  <a:pt x="35" y="249"/>
                  <a:pt x="36" y="250"/>
                </a:cubicBezTo>
                <a:cubicBezTo>
                  <a:pt x="36" y="247"/>
                  <a:pt x="36" y="245"/>
                  <a:pt x="36" y="242"/>
                </a:cubicBezTo>
                <a:close/>
                <a:moveTo>
                  <a:pt x="32" y="216"/>
                </a:moveTo>
                <a:cubicBezTo>
                  <a:pt x="32" y="214"/>
                  <a:pt x="31" y="212"/>
                  <a:pt x="30" y="210"/>
                </a:cubicBezTo>
                <a:cubicBezTo>
                  <a:pt x="29" y="211"/>
                  <a:pt x="29" y="213"/>
                  <a:pt x="28" y="214"/>
                </a:cubicBezTo>
                <a:cubicBezTo>
                  <a:pt x="28" y="216"/>
                  <a:pt x="29" y="217"/>
                  <a:pt x="32" y="216"/>
                </a:cubicBezTo>
                <a:close/>
                <a:moveTo>
                  <a:pt x="140" y="160"/>
                </a:moveTo>
                <a:cubicBezTo>
                  <a:pt x="135" y="159"/>
                  <a:pt x="134" y="159"/>
                  <a:pt x="135" y="163"/>
                </a:cubicBezTo>
                <a:cubicBezTo>
                  <a:pt x="137" y="163"/>
                  <a:pt x="138" y="163"/>
                  <a:pt x="140" y="163"/>
                </a:cubicBezTo>
                <a:cubicBezTo>
                  <a:pt x="140" y="162"/>
                  <a:pt x="140" y="161"/>
                  <a:pt x="140" y="160"/>
                </a:cubicBezTo>
                <a:close/>
                <a:moveTo>
                  <a:pt x="60" y="279"/>
                </a:moveTo>
                <a:cubicBezTo>
                  <a:pt x="62" y="279"/>
                  <a:pt x="63" y="279"/>
                  <a:pt x="63" y="278"/>
                </a:cubicBezTo>
                <a:cubicBezTo>
                  <a:pt x="64" y="276"/>
                  <a:pt x="64" y="274"/>
                  <a:pt x="63" y="273"/>
                </a:cubicBezTo>
                <a:cubicBezTo>
                  <a:pt x="63" y="272"/>
                  <a:pt x="61" y="272"/>
                  <a:pt x="60" y="272"/>
                </a:cubicBezTo>
                <a:cubicBezTo>
                  <a:pt x="60" y="274"/>
                  <a:pt x="60" y="276"/>
                  <a:pt x="60" y="279"/>
                </a:cubicBezTo>
                <a:close/>
                <a:moveTo>
                  <a:pt x="262" y="192"/>
                </a:moveTo>
                <a:cubicBezTo>
                  <a:pt x="262" y="192"/>
                  <a:pt x="261" y="192"/>
                  <a:pt x="260" y="192"/>
                </a:cubicBezTo>
                <a:cubicBezTo>
                  <a:pt x="260" y="195"/>
                  <a:pt x="260" y="198"/>
                  <a:pt x="260" y="200"/>
                </a:cubicBezTo>
                <a:cubicBezTo>
                  <a:pt x="260" y="201"/>
                  <a:pt x="261" y="201"/>
                  <a:pt x="261" y="201"/>
                </a:cubicBezTo>
                <a:cubicBezTo>
                  <a:pt x="262" y="201"/>
                  <a:pt x="262" y="201"/>
                  <a:pt x="262" y="201"/>
                </a:cubicBezTo>
                <a:cubicBezTo>
                  <a:pt x="263" y="198"/>
                  <a:pt x="262" y="195"/>
                  <a:pt x="262" y="192"/>
                </a:cubicBezTo>
                <a:close/>
                <a:moveTo>
                  <a:pt x="267" y="191"/>
                </a:moveTo>
                <a:cubicBezTo>
                  <a:pt x="265" y="195"/>
                  <a:pt x="265" y="200"/>
                  <a:pt x="267" y="202"/>
                </a:cubicBezTo>
                <a:cubicBezTo>
                  <a:pt x="267" y="198"/>
                  <a:pt x="267" y="195"/>
                  <a:pt x="267" y="191"/>
                </a:cubicBezTo>
                <a:close/>
                <a:moveTo>
                  <a:pt x="270" y="191"/>
                </a:moveTo>
                <a:cubicBezTo>
                  <a:pt x="268" y="199"/>
                  <a:pt x="269" y="201"/>
                  <a:pt x="272" y="201"/>
                </a:cubicBezTo>
                <a:cubicBezTo>
                  <a:pt x="271" y="198"/>
                  <a:pt x="273" y="195"/>
                  <a:pt x="270" y="191"/>
                </a:cubicBezTo>
                <a:close/>
                <a:moveTo>
                  <a:pt x="267" y="219"/>
                </a:moveTo>
                <a:cubicBezTo>
                  <a:pt x="267" y="219"/>
                  <a:pt x="266" y="219"/>
                  <a:pt x="266" y="219"/>
                </a:cubicBezTo>
                <a:cubicBezTo>
                  <a:pt x="266" y="222"/>
                  <a:pt x="266" y="225"/>
                  <a:pt x="266" y="228"/>
                </a:cubicBezTo>
                <a:cubicBezTo>
                  <a:pt x="266" y="228"/>
                  <a:pt x="267" y="228"/>
                  <a:pt x="267" y="228"/>
                </a:cubicBezTo>
                <a:cubicBezTo>
                  <a:pt x="267" y="225"/>
                  <a:pt x="267" y="222"/>
                  <a:pt x="267" y="219"/>
                </a:cubicBezTo>
                <a:close/>
                <a:moveTo>
                  <a:pt x="42" y="235"/>
                </a:moveTo>
                <a:cubicBezTo>
                  <a:pt x="39" y="234"/>
                  <a:pt x="37" y="235"/>
                  <a:pt x="37" y="238"/>
                </a:cubicBezTo>
                <a:cubicBezTo>
                  <a:pt x="38" y="239"/>
                  <a:pt x="37" y="241"/>
                  <a:pt x="40" y="241"/>
                </a:cubicBezTo>
                <a:cubicBezTo>
                  <a:pt x="44" y="240"/>
                  <a:pt x="41" y="237"/>
                  <a:pt x="42" y="235"/>
                </a:cubicBezTo>
                <a:close/>
                <a:moveTo>
                  <a:pt x="65" y="246"/>
                </a:moveTo>
                <a:cubicBezTo>
                  <a:pt x="64" y="244"/>
                  <a:pt x="63" y="243"/>
                  <a:pt x="62" y="242"/>
                </a:cubicBezTo>
                <a:cubicBezTo>
                  <a:pt x="61" y="243"/>
                  <a:pt x="60" y="244"/>
                  <a:pt x="60" y="245"/>
                </a:cubicBezTo>
                <a:cubicBezTo>
                  <a:pt x="60" y="247"/>
                  <a:pt x="59" y="249"/>
                  <a:pt x="62" y="249"/>
                </a:cubicBezTo>
                <a:cubicBezTo>
                  <a:pt x="63" y="249"/>
                  <a:pt x="64" y="247"/>
                  <a:pt x="65" y="246"/>
                </a:cubicBezTo>
                <a:close/>
                <a:moveTo>
                  <a:pt x="78" y="248"/>
                </a:moveTo>
                <a:cubicBezTo>
                  <a:pt x="83" y="250"/>
                  <a:pt x="82" y="247"/>
                  <a:pt x="82" y="245"/>
                </a:cubicBezTo>
                <a:cubicBezTo>
                  <a:pt x="82" y="244"/>
                  <a:pt x="81" y="243"/>
                  <a:pt x="80" y="242"/>
                </a:cubicBezTo>
                <a:cubicBezTo>
                  <a:pt x="80" y="244"/>
                  <a:pt x="79" y="246"/>
                  <a:pt x="78" y="248"/>
                </a:cubicBezTo>
                <a:close/>
                <a:moveTo>
                  <a:pt x="85" y="245"/>
                </a:moveTo>
                <a:cubicBezTo>
                  <a:pt x="86" y="247"/>
                  <a:pt x="87" y="248"/>
                  <a:pt x="88" y="249"/>
                </a:cubicBezTo>
                <a:cubicBezTo>
                  <a:pt x="88" y="248"/>
                  <a:pt x="89" y="247"/>
                  <a:pt x="89" y="246"/>
                </a:cubicBezTo>
                <a:cubicBezTo>
                  <a:pt x="89" y="245"/>
                  <a:pt x="88" y="243"/>
                  <a:pt x="88" y="242"/>
                </a:cubicBezTo>
                <a:cubicBezTo>
                  <a:pt x="87" y="243"/>
                  <a:pt x="86" y="244"/>
                  <a:pt x="85" y="245"/>
                </a:cubicBezTo>
                <a:close/>
                <a:moveTo>
                  <a:pt x="29" y="251"/>
                </a:moveTo>
                <a:cubicBezTo>
                  <a:pt x="28" y="251"/>
                  <a:pt x="27" y="251"/>
                  <a:pt x="25" y="251"/>
                </a:cubicBezTo>
                <a:cubicBezTo>
                  <a:pt x="25" y="253"/>
                  <a:pt x="25" y="254"/>
                  <a:pt x="25" y="256"/>
                </a:cubicBezTo>
                <a:cubicBezTo>
                  <a:pt x="29" y="256"/>
                  <a:pt x="30" y="256"/>
                  <a:pt x="29" y="251"/>
                </a:cubicBezTo>
                <a:close/>
                <a:moveTo>
                  <a:pt x="6" y="261"/>
                </a:moveTo>
                <a:cubicBezTo>
                  <a:pt x="7" y="263"/>
                  <a:pt x="8" y="264"/>
                  <a:pt x="8" y="265"/>
                </a:cubicBezTo>
                <a:cubicBezTo>
                  <a:pt x="9" y="264"/>
                  <a:pt x="10" y="263"/>
                  <a:pt x="10" y="262"/>
                </a:cubicBezTo>
                <a:cubicBezTo>
                  <a:pt x="10" y="260"/>
                  <a:pt x="9" y="259"/>
                  <a:pt x="9" y="258"/>
                </a:cubicBezTo>
                <a:cubicBezTo>
                  <a:pt x="8" y="259"/>
                  <a:pt x="7" y="260"/>
                  <a:pt x="6" y="261"/>
                </a:cubicBezTo>
                <a:close/>
                <a:moveTo>
                  <a:pt x="25" y="265"/>
                </a:moveTo>
                <a:cubicBezTo>
                  <a:pt x="30" y="266"/>
                  <a:pt x="29" y="263"/>
                  <a:pt x="29" y="261"/>
                </a:cubicBezTo>
                <a:cubicBezTo>
                  <a:pt x="29" y="260"/>
                  <a:pt x="28" y="259"/>
                  <a:pt x="27" y="258"/>
                </a:cubicBezTo>
                <a:cubicBezTo>
                  <a:pt x="26" y="260"/>
                  <a:pt x="26" y="262"/>
                  <a:pt x="25" y="265"/>
                </a:cubicBezTo>
                <a:close/>
                <a:moveTo>
                  <a:pt x="37" y="262"/>
                </a:moveTo>
                <a:cubicBezTo>
                  <a:pt x="36" y="260"/>
                  <a:pt x="35" y="259"/>
                  <a:pt x="35" y="258"/>
                </a:cubicBezTo>
                <a:cubicBezTo>
                  <a:pt x="34" y="259"/>
                  <a:pt x="33" y="261"/>
                  <a:pt x="33" y="262"/>
                </a:cubicBezTo>
                <a:cubicBezTo>
                  <a:pt x="33" y="263"/>
                  <a:pt x="34" y="264"/>
                  <a:pt x="35" y="265"/>
                </a:cubicBezTo>
                <a:cubicBezTo>
                  <a:pt x="35" y="264"/>
                  <a:pt x="36" y="263"/>
                  <a:pt x="37" y="262"/>
                </a:cubicBezTo>
                <a:close/>
                <a:moveTo>
                  <a:pt x="59" y="265"/>
                </a:moveTo>
                <a:cubicBezTo>
                  <a:pt x="65" y="266"/>
                  <a:pt x="64" y="263"/>
                  <a:pt x="64" y="261"/>
                </a:cubicBezTo>
                <a:cubicBezTo>
                  <a:pt x="64" y="260"/>
                  <a:pt x="62" y="259"/>
                  <a:pt x="62" y="258"/>
                </a:cubicBezTo>
                <a:cubicBezTo>
                  <a:pt x="61" y="260"/>
                  <a:pt x="60" y="262"/>
                  <a:pt x="59" y="265"/>
                </a:cubicBezTo>
                <a:close/>
                <a:moveTo>
                  <a:pt x="78" y="262"/>
                </a:moveTo>
                <a:cubicBezTo>
                  <a:pt x="77" y="260"/>
                  <a:pt x="76" y="259"/>
                  <a:pt x="75" y="258"/>
                </a:cubicBezTo>
                <a:cubicBezTo>
                  <a:pt x="74" y="259"/>
                  <a:pt x="73" y="260"/>
                  <a:pt x="73" y="261"/>
                </a:cubicBezTo>
                <a:cubicBezTo>
                  <a:pt x="73" y="263"/>
                  <a:pt x="75" y="264"/>
                  <a:pt x="75" y="265"/>
                </a:cubicBezTo>
                <a:cubicBezTo>
                  <a:pt x="76" y="264"/>
                  <a:pt x="77" y="263"/>
                  <a:pt x="78" y="262"/>
                </a:cubicBezTo>
                <a:close/>
                <a:moveTo>
                  <a:pt x="83" y="265"/>
                </a:moveTo>
                <a:cubicBezTo>
                  <a:pt x="82" y="262"/>
                  <a:pt x="81" y="260"/>
                  <a:pt x="81" y="258"/>
                </a:cubicBezTo>
                <a:cubicBezTo>
                  <a:pt x="80" y="259"/>
                  <a:pt x="79" y="260"/>
                  <a:pt x="79" y="261"/>
                </a:cubicBezTo>
                <a:cubicBezTo>
                  <a:pt x="79" y="263"/>
                  <a:pt x="78" y="266"/>
                  <a:pt x="83" y="265"/>
                </a:cubicBezTo>
                <a:close/>
                <a:moveTo>
                  <a:pt x="90" y="261"/>
                </a:moveTo>
                <a:cubicBezTo>
                  <a:pt x="89" y="260"/>
                  <a:pt x="88" y="259"/>
                  <a:pt x="88" y="258"/>
                </a:cubicBezTo>
                <a:cubicBezTo>
                  <a:pt x="87" y="259"/>
                  <a:pt x="86" y="261"/>
                  <a:pt x="86" y="262"/>
                </a:cubicBezTo>
                <a:cubicBezTo>
                  <a:pt x="86" y="263"/>
                  <a:pt x="87" y="264"/>
                  <a:pt x="88" y="265"/>
                </a:cubicBezTo>
                <a:cubicBezTo>
                  <a:pt x="88" y="264"/>
                  <a:pt x="89" y="263"/>
                  <a:pt x="90" y="261"/>
                </a:cubicBezTo>
                <a:close/>
                <a:moveTo>
                  <a:pt x="240" y="274"/>
                </a:moveTo>
                <a:cubicBezTo>
                  <a:pt x="246" y="274"/>
                  <a:pt x="243" y="270"/>
                  <a:pt x="244" y="268"/>
                </a:cubicBezTo>
                <a:cubicBezTo>
                  <a:pt x="243" y="268"/>
                  <a:pt x="242" y="268"/>
                  <a:pt x="240" y="268"/>
                </a:cubicBezTo>
                <a:cubicBezTo>
                  <a:pt x="240" y="270"/>
                  <a:pt x="240" y="272"/>
                  <a:pt x="240" y="274"/>
                </a:cubicBezTo>
                <a:close/>
                <a:moveTo>
                  <a:pt x="11" y="278"/>
                </a:moveTo>
                <a:cubicBezTo>
                  <a:pt x="10" y="276"/>
                  <a:pt x="10" y="272"/>
                  <a:pt x="9" y="272"/>
                </a:cubicBezTo>
                <a:cubicBezTo>
                  <a:pt x="6" y="271"/>
                  <a:pt x="7" y="274"/>
                  <a:pt x="7" y="276"/>
                </a:cubicBezTo>
                <a:cubicBezTo>
                  <a:pt x="7" y="278"/>
                  <a:pt x="7" y="280"/>
                  <a:pt x="11" y="278"/>
                </a:cubicBezTo>
                <a:close/>
                <a:moveTo>
                  <a:pt x="25" y="272"/>
                </a:moveTo>
                <a:cubicBezTo>
                  <a:pt x="26" y="275"/>
                  <a:pt x="26" y="277"/>
                  <a:pt x="27" y="279"/>
                </a:cubicBezTo>
                <a:cubicBezTo>
                  <a:pt x="28" y="278"/>
                  <a:pt x="29" y="277"/>
                  <a:pt x="29" y="277"/>
                </a:cubicBezTo>
                <a:cubicBezTo>
                  <a:pt x="29" y="275"/>
                  <a:pt x="31" y="271"/>
                  <a:pt x="25" y="272"/>
                </a:cubicBezTo>
                <a:close/>
                <a:moveTo>
                  <a:pt x="37" y="275"/>
                </a:moveTo>
                <a:cubicBezTo>
                  <a:pt x="36" y="274"/>
                  <a:pt x="35" y="273"/>
                  <a:pt x="35" y="272"/>
                </a:cubicBezTo>
                <a:cubicBezTo>
                  <a:pt x="34" y="273"/>
                  <a:pt x="33" y="274"/>
                  <a:pt x="33" y="276"/>
                </a:cubicBezTo>
                <a:cubicBezTo>
                  <a:pt x="33" y="277"/>
                  <a:pt x="34" y="278"/>
                  <a:pt x="35" y="279"/>
                </a:cubicBezTo>
                <a:cubicBezTo>
                  <a:pt x="35" y="278"/>
                  <a:pt x="36" y="277"/>
                  <a:pt x="37" y="275"/>
                </a:cubicBezTo>
                <a:close/>
                <a:moveTo>
                  <a:pt x="77" y="279"/>
                </a:moveTo>
                <a:cubicBezTo>
                  <a:pt x="77" y="276"/>
                  <a:pt x="76" y="274"/>
                  <a:pt x="75" y="272"/>
                </a:cubicBezTo>
                <a:cubicBezTo>
                  <a:pt x="75" y="273"/>
                  <a:pt x="73" y="274"/>
                  <a:pt x="73" y="275"/>
                </a:cubicBezTo>
                <a:cubicBezTo>
                  <a:pt x="73" y="276"/>
                  <a:pt x="72" y="280"/>
                  <a:pt x="77" y="279"/>
                </a:cubicBezTo>
                <a:close/>
                <a:moveTo>
                  <a:pt x="82" y="271"/>
                </a:moveTo>
                <a:cubicBezTo>
                  <a:pt x="81" y="272"/>
                  <a:pt x="79" y="272"/>
                  <a:pt x="79" y="273"/>
                </a:cubicBezTo>
                <a:cubicBezTo>
                  <a:pt x="79" y="275"/>
                  <a:pt x="79" y="277"/>
                  <a:pt x="79" y="278"/>
                </a:cubicBezTo>
                <a:cubicBezTo>
                  <a:pt x="79" y="279"/>
                  <a:pt x="81" y="279"/>
                  <a:pt x="82" y="279"/>
                </a:cubicBezTo>
                <a:cubicBezTo>
                  <a:pt x="82" y="276"/>
                  <a:pt x="82" y="274"/>
                  <a:pt x="82" y="271"/>
                </a:cubicBezTo>
                <a:close/>
                <a:moveTo>
                  <a:pt x="90" y="276"/>
                </a:moveTo>
                <a:cubicBezTo>
                  <a:pt x="89" y="274"/>
                  <a:pt x="88" y="273"/>
                  <a:pt x="88" y="272"/>
                </a:cubicBezTo>
                <a:cubicBezTo>
                  <a:pt x="87" y="273"/>
                  <a:pt x="86" y="274"/>
                  <a:pt x="86" y="276"/>
                </a:cubicBezTo>
                <a:cubicBezTo>
                  <a:pt x="86" y="277"/>
                  <a:pt x="87" y="278"/>
                  <a:pt x="88" y="279"/>
                </a:cubicBezTo>
                <a:cubicBezTo>
                  <a:pt x="88" y="278"/>
                  <a:pt x="89" y="277"/>
                  <a:pt x="90" y="276"/>
                </a:cubicBezTo>
                <a:close/>
                <a:moveTo>
                  <a:pt x="63" y="184"/>
                </a:moveTo>
                <a:cubicBezTo>
                  <a:pt x="59" y="184"/>
                  <a:pt x="59" y="184"/>
                  <a:pt x="59" y="187"/>
                </a:cubicBezTo>
                <a:cubicBezTo>
                  <a:pt x="59" y="188"/>
                  <a:pt x="60" y="189"/>
                  <a:pt x="61" y="190"/>
                </a:cubicBezTo>
                <a:cubicBezTo>
                  <a:pt x="61" y="188"/>
                  <a:pt x="62" y="186"/>
                  <a:pt x="63" y="184"/>
                </a:cubicBezTo>
                <a:close/>
                <a:moveTo>
                  <a:pt x="209" y="192"/>
                </a:moveTo>
                <a:cubicBezTo>
                  <a:pt x="209" y="195"/>
                  <a:pt x="209" y="198"/>
                  <a:pt x="209" y="202"/>
                </a:cubicBezTo>
                <a:cubicBezTo>
                  <a:pt x="211" y="200"/>
                  <a:pt x="212" y="195"/>
                  <a:pt x="209" y="192"/>
                </a:cubicBezTo>
                <a:close/>
                <a:moveTo>
                  <a:pt x="225" y="197"/>
                </a:moveTo>
                <a:cubicBezTo>
                  <a:pt x="224" y="195"/>
                  <a:pt x="224" y="194"/>
                  <a:pt x="223" y="192"/>
                </a:cubicBezTo>
                <a:cubicBezTo>
                  <a:pt x="222" y="194"/>
                  <a:pt x="222" y="195"/>
                  <a:pt x="222" y="197"/>
                </a:cubicBezTo>
                <a:cubicBezTo>
                  <a:pt x="222" y="198"/>
                  <a:pt x="223" y="200"/>
                  <a:pt x="223" y="201"/>
                </a:cubicBezTo>
                <a:cubicBezTo>
                  <a:pt x="224" y="200"/>
                  <a:pt x="224" y="198"/>
                  <a:pt x="225" y="197"/>
                </a:cubicBezTo>
                <a:close/>
                <a:moveTo>
                  <a:pt x="228" y="202"/>
                </a:moveTo>
                <a:cubicBezTo>
                  <a:pt x="230" y="199"/>
                  <a:pt x="230" y="194"/>
                  <a:pt x="228" y="192"/>
                </a:cubicBezTo>
                <a:cubicBezTo>
                  <a:pt x="228" y="195"/>
                  <a:pt x="228" y="198"/>
                  <a:pt x="228" y="202"/>
                </a:cubicBezTo>
                <a:close/>
                <a:moveTo>
                  <a:pt x="247" y="197"/>
                </a:moveTo>
                <a:cubicBezTo>
                  <a:pt x="246" y="197"/>
                  <a:pt x="246" y="197"/>
                  <a:pt x="246" y="197"/>
                </a:cubicBezTo>
                <a:cubicBezTo>
                  <a:pt x="247" y="198"/>
                  <a:pt x="247" y="200"/>
                  <a:pt x="248" y="201"/>
                </a:cubicBezTo>
                <a:cubicBezTo>
                  <a:pt x="248" y="200"/>
                  <a:pt x="249" y="198"/>
                  <a:pt x="249" y="197"/>
                </a:cubicBezTo>
                <a:cubicBezTo>
                  <a:pt x="249" y="196"/>
                  <a:pt x="249" y="196"/>
                  <a:pt x="249" y="196"/>
                </a:cubicBezTo>
                <a:cubicBezTo>
                  <a:pt x="249" y="194"/>
                  <a:pt x="248" y="193"/>
                  <a:pt x="248" y="192"/>
                </a:cubicBezTo>
                <a:cubicBezTo>
                  <a:pt x="247" y="193"/>
                  <a:pt x="247" y="194"/>
                  <a:pt x="247" y="196"/>
                </a:cubicBezTo>
                <a:cubicBezTo>
                  <a:pt x="246" y="196"/>
                  <a:pt x="247" y="196"/>
                  <a:pt x="247" y="197"/>
                </a:cubicBezTo>
                <a:close/>
                <a:moveTo>
                  <a:pt x="253" y="197"/>
                </a:moveTo>
                <a:cubicBezTo>
                  <a:pt x="253" y="196"/>
                  <a:pt x="253" y="195"/>
                  <a:pt x="253" y="194"/>
                </a:cubicBezTo>
                <a:cubicBezTo>
                  <a:pt x="253" y="193"/>
                  <a:pt x="252" y="193"/>
                  <a:pt x="252" y="192"/>
                </a:cubicBezTo>
                <a:cubicBezTo>
                  <a:pt x="251" y="193"/>
                  <a:pt x="251" y="193"/>
                  <a:pt x="251" y="194"/>
                </a:cubicBezTo>
                <a:cubicBezTo>
                  <a:pt x="251" y="196"/>
                  <a:pt x="251" y="198"/>
                  <a:pt x="251" y="199"/>
                </a:cubicBezTo>
                <a:cubicBezTo>
                  <a:pt x="251" y="200"/>
                  <a:pt x="251" y="201"/>
                  <a:pt x="252" y="201"/>
                </a:cubicBezTo>
                <a:cubicBezTo>
                  <a:pt x="252" y="201"/>
                  <a:pt x="253" y="200"/>
                  <a:pt x="253" y="199"/>
                </a:cubicBezTo>
                <a:cubicBezTo>
                  <a:pt x="253" y="199"/>
                  <a:pt x="253" y="198"/>
                  <a:pt x="253" y="197"/>
                </a:cubicBezTo>
                <a:close/>
                <a:moveTo>
                  <a:pt x="258" y="192"/>
                </a:moveTo>
                <a:cubicBezTo>
                  <a:pt x="257" y="192"/>
                  <a:pt x="257" y="192"/>
                  <a:pt x="256" y="192"/>
                </a:cubicBezTo>
                <a:cubicBezTo>
                  <a:pt x="256" y="194"/>
                  <a:pt x="256" y="195"/>
                  <a:pt x="256" y="196"/>
                </a:cubicBezTo>
                <a:cubicBezTo>
                  <a:pt x="256" y="198"/>
                  <a:pt x="257" y="200"/>
                  <a:pt x="258" y="201"/>
                </a:cubicBezTo>
                <a:cubicBezTo>
                  <a:pt x="258" y="200"/>
                  <a:pt x="259" y="198"/>
                  <a:pt x="259" y="196"/>
                </a:cubicBezTo>
                <a:cubicBezTo>
                  <a:pt x="259" y="195"/>
                  <a:pt x="258" y="193"/>
                  <a:pt x="258" y="192"/>
                </a:cubicBezTo>
                <a:close/>
                <a:moveTo>
                  <a:pt x="249" y="224"/>
                </a:moveTo>
                <a:cubicBezTo>
                  <a:pt x="249" y="224"/>
                  <a:pt x="249" y="224"/>
                  <a:pt x="249" y="224"/>
                </a:cubicBezTo>
                <a:cubicBezTo>
                  <a:pt x="249" y="223"/>
                  <a:pt x="249" y="222"/>
                  <a:pt x="249" y="221"/>
                </a:cubicBezTo>
                <a:cubicBezTo>
                  <a:pt x="249" y="220"/>
                  <a:pt x="248" y="220"/>
                  <a:pt x="248" y="219"/>
                </a:cubicBezTo>
                <a:cubicBezTo>
                  <a:pt x="248" y="220"/>
                  <a:pt x="247" y="220"/>
                  <a:pt x="247" y="221"/>
                </a:cubicBezTo>
                <a:cubicBezTo>
                  <a:pt x="246" y="222"/>
                  <a:pt x="246" y="224"/>
                  <a:pt x="247" y="225"/>
                </a:cubicBezTo>
                <a:cubicBezTo>
                  <a:pt x="247" y="226"/>
                  <a:pt x="248" y="227"/>
                  <a:pt x="248" y="228"/>
                </a:cubicBezTo>
                <a:cubicBezTo>
                  <a:pt x="248" y="227"/>
                  <a:pt x="249" y="226"/>
                  <a:pt x="249" y="225"/>
                </a:cubicBezTo>
                <a:cubicBezTo>
                  <a:pt x="249" y="225"/>
                  <a:pt x="249" y="224"/>
                  <a:pt x="249" y="224"/>
                </a:cubicBezTo>
                <a:close/>
                <a:moveTo>
                  <a:pt x="63" y="211"/>
                </a:moveTo>
                <a:cubicBezTo>
                  <a:pt x="64" y="213"/>
                  <a:pt x="65" y="215"/>
                  <a:pt x="65" y="216"/>
                </a:cubicBezTo>
                <a:cubicBezTo>
                  <a:pt x="66" y="216"/>
                  <a:pt x="67" y="215"/>
                  <a:pt x="67" y="215"/>
                </a:cubicBezTo>
                <a:cubicBezTo>
                  <a:pt x="67" y="213"/>
                  <a:pt x="69" y="210"/>
                  <a:pt x="63" y="211"/>
                </a:cubicBezTo>
                <a:close/>
                <a:moveTo>
                  <a:pt x="258" y="229"/>
                </a:moveTo>
                <a:cubicBezTo>
                  <a:pt x="258" y="225"/>
                  <a:pt x="258" y="222"/>
                  <a:pt x="258" y="218"/>
                </a:cubicBezTo>
                <a:cubicBezTo>
                  <a:pt x="255" y="220"/>
                  <a:pt x="257" y="223"/>
                  <a:pt x="256" y="226"/>
                </a:cubicBezTo>
                <a:cubicBezTo>
                  <a:pt x="256" y="226"/>
                  <a:pt x="257" y="227"/>
                  <a:pt x="258" y="229"/>
                </a:cubicBezTo>
                <a:close/>
                <a:moveTo>
                  <a:pt x="268" y="223"/>
                </a:moveTo>
                <a:cubicBezTo>
                  <a:pt x="269" y="225"/>
                  <a:pt x="270" y="226"/>
                  <a:pt x="270" y="228"/>
                </a:cubicBezTo>
                <a:cubicBezTo>
                  <a:pt x="271" y="226"/>
                  <a:pt x="272" y="225"/>
                  <a:pt x="272" y="223"/>
                </a:cubicBezTo>
                <a:cubicBezTo>
                  <a:pt x="272" y="222"/>
                  <a:pt x="271" y="220"/>
                  <a:pt x="271" y="219"/>
                </a:cubicBezTo>
                <a:cubicBezTo>
                  <a:pt x="270" y="220"/>
                  <a:pt x="269" y="221"/>
                  <a:pt x="268" y="223"/>
                </a:cubicBezTo>
                <a:close/>
                <a:moveTo>
                  <a:pt x="254" y="223"/>
                </a:moveTo>
                <a:cubicBezTo>
                  <a:pt x="254" y="223"/>
                  <a:pt x="254" y="223"/>
                  <a:pt x="253" y="223"/>
                </a:cubicBezTo>
                <a:cubicBezTo>
                  <a:pt x="253" y="223"/>
                  <a:pt x="253" y="222"/>
                  <a:pt x="253" y="222"/>
                </a:cubicBezTo>
                <a:cubicBezTo>
                  <a:pt x="253" y="221"/>
                  <a:pt x="253" y="220"/>
                  <a:pt x="252" y="219"/>
                </a:cubicBezTo>
                <a:cubicBezTo>
                  <a:pt x="252" y="220"/>
                  <a:pt x="251" y="221"/>
                  <a:pt x="251" y="222"/>
                </a:cubicBezTo>
                <a:cubicBezTo>
                  <a:pt x="250" y="222"/>
                  <a:pt x="250" y="223"/>
                  <a:pt x="251" y="223"/>
                </a:cubicBezTo>
                <a:cubicBezTo>
                  <a:pt x="251" y="225"/>
                  <a:pt x="252" y="226"/>
                  <a:pt x="252" y="228"/>
                </a:cubicBezTo>
                <a:cubicBezTo>
                  <a:pt x="253" y="226"/>
                  <a:pt x="253" y="225"/>
                  <a:pt x="254" y="223"/>
                </a:cubicBezTo>
                <a:close/>
                <a:moveTo>
                  <a:pt x="55" y="198"/>
                </a:moveTo>
                <a:cubicBezTo>
                  <a:pt x="54" y="198"/>
                  <a:pt x="52" y="198"/>
                  <a:pt x="52" y="199"/>
                </a:cubicBezTo>
                <a:cubicBezTo>
                  <a:pt x="51" y="200"/>
                  <a:pt x="51" y="202"/>
                  <a:pt x="51" y="204"/>
                </a:cubicBezTo>
                <a:cubicBezTo>
                  <a:pt x="53" y="204"/>
                  <a:pt x="54" y="204"/>
                  <a:pt x="55" y="204"/>
                </a:cubicBezTo>
                <a:cubicBezTo>
                  <a:pt x="55" y="202"/>
                  <a:pt x="55" y="200"/>
                  <a:pt x="55" y="198"/>
                </a:cubicBezTo>
                <a:close/>
                <a:moveTo>
                  <a:pt x="63" y="204"/>
                </a:moveTo>
                <a:cubicBezTo>
                  <a:pt x="67" y="205"/>
                  <a:pt x="68" y="204"/>
                  <a:pt x="67" y="201"/>
                </a:cubicBezTo>
                <a:cubicBezTo>
                  <a:pt x="67" y="200"/>
                  <a:pt x="66" y="199"/>
                  <a:pt x="65" y="198"/>
                </a:cubicBezTo>
                <a:cubicBezTo>
                  <a:pt x="65" y="200"/>
                  <a:pt x="64" y="202"/>
                  <a:pt x="63" y="204"/>
                </a:cubicBezTo>
                <a:close/>
                <a:moveTo>
                  <a:pt x="63" y="203"/>
                </a:moveTo>
                <a:cubicBezTo>
                  <a:pt x="62" y="202"/>
                  <a:pt x="62" y="200"/>
                  <a:pt x="61" y="198"/>
                </a:cubicBezTo>
                <a:cubicBezTo>
                  <a:pt x="60" y="199"/>
                  <a:pt x="59" y="200"/>
                  <a:pt x="59" y="201"/>
                </a:cubicBezTo>
                <a:cubicBezTo>
                  <a:pt x="59" y="203"/>
                  <a:pt x="59" y="205"/>
                  <a:pt x="63" y="203"/>
                </a:cubicBezTo>
                <a:close/>
                <a:moveTo>
                  <a:pt x="234" y="270"/>
                </a:moveTo>
                <a:cubicBezTo>
                  <a:pt x="234" y="269"/>
                  <a:pt x="233" y="268"/>
                  <a:pt x="232" y="267"/>
                </a:cubicBezTo>
                <a:cubicBezTo>
                  <a:pt x="232" y="268"/>
                  <a:pt x="231" y="269"/>
                  <a:pt x="231" y="271"/>
                </a:cubicBezTo>
                <a:cubicBezTo>
                  <a:pt x="231" y="272"/>
                  <a:pt x="232" y="273"/>
                  <a:pt x="232" y="274"/>
                </a:cubicBezTo>
                <a:cubicBezTo>
                  <a:pt x="233" y="273"/>
                  <a:pt x="233" y="272"/>
                  <a:pt x="234" y="270"/>
                </a:cubicBezTo>
                <a:close/>
                <a:moveTo>
                  <a:pt x="91" y="235"/>
                </a:moveTo>
                <a:cubicBezTo>
                  <a:pt x="91" y="237"/>
                  <a:pt x="91" y="238"/>
                  <a:pt x="91" y="240"/>
                </a:cubicBezTo>
                <a:cubicBezTo>
                  <a:pt x="92" y="240"/>
                  <a:pt x="94" y="240"/>
                  <a:pt x="95" y="240"/>
                </a:cubicBezTo>
                <a:cubicBezTo>
                  <a:pt x="95" y="238"/>
                  <a:pt x="95" y="237"/>
                  <a:pt x="95" y="235"/>
                </a:cubicBezTo>
                <a:cubicBezTo>
                  <a:pt x="93" y="235"/>
                  <a:pt x="92" y="235"/>
                  <a:pt x="91" y="235"/>
                </a:cubicBezTo>
                <a:close/>
                <a:moveTo>
                  <a:pt x="91" y="256"/>
                </a:moveTo>
                <a:cubicBezTo>
                  <a:pt x="93" y="256"/>
                  <a:pt x="94" y="256"/>
                  <a:pt x="95" y="256"/>
                </a:cubicBezTo>
                <a:cubicBezTo>
                  <a:pt x="95" y="251"/>
                  <a:pt x="95" y="251"/>
                  <a:pt x="91" y="251"/>
                </a:cubicBezTo>
                <a:cubicBezTo>
                  <a:pt x="91" y="253"/>
                  <a:pt x="91" y="254"/>
                  <a:pt x="91" y="256"/>
                </a:cubicBezTo>
                <a:close/>
                <a:moveTo>
                  <a:pt x="19" y="256"/>
                </a:moveTo>
                <a:cubicBezTo>
                  <a:pt x="23" y="257"/>
                  <a:pt x="25" y="257"/>
                  <a:pt x="24" y="254"/>
                </a:cubicBezTo>
                <a:cubicBezTo>
                  <a:pt x="24" y="253"/>
                  <a:pt x="23" y="252"/>
                  <a:pt x="22" y="251"/>
                </a:cubicBezTo>
                <a:cubicBezTo>
                  <a:pt x="21" y="252"/>
                  <a:pt x="20" y="254"/>
                  <a:pt x="19" y="256"/>
                </a:cubicBezTo>
                <a:close/>
                <a:moveTo>
                  <a:pt x="66" y="240"/>
                </a:moveTo>
                <a:cubicBezTo>
                  <a:pt x="71" y="241"/>
                  <a:pt x="69" y="237"/>
                  <a:pt x="69" y="235"/>
                </a:cubicBezTo>
                <a:cubicBezTo>
                  <a:pt x="68" y="235"/>
                  <a:pt x="67" y="235"/>
                  <a:pt x="66" y="235"/>
                </a:cubicBezTo>
                <a:cubicBezTo>
                  <a:pt x="66" y="237"/>
                  <a:pt x="66" y="238"/>
                  <a:pt x="66" y="240"/>
                </a:cubicBezTo>
                <a:close/>
                <a:moveTo>
                  <a:pt x="16" y="204"/>
                </a:moveTo>
                <a:cubicBezTo>
                  <a:pt x="21" y="205"/>
                  <a:pt x="21" y="204"/>
                  <a:pt x="20" y="198"/>
                </a:cubicBezTo>
                <a:cubicBezTo>
                  <a:pt x="17" y="198"/>
                  <a:pt x="17" y="198"/>
                  <a:pt x="16" y="204"/>
                </a:cubicBezTo>
                <a:close/>
                <a:moveTo>
                  <a:pt x="28" y="198"/>
                </a:moveTo>
                <a:cubicBezTo>
                  <a:pt x="22" y="198"/>
                  <a:pt x="24" y="201"/>
                  <a:pt x="23" y="203"/>
                </a:cubicBezTo>
                <a:cubicBezTo>
                  <a:pt x="23" y="203"/>
                  <a:pt x="25" y="204"/>
                  <a:pt x="25" y="205"/>
                </a:cubicBezTo>
                <a:cubicBezTo>
                  <a:pt x="26" y="203"/>
                  <a:pt x="27" y="201"/>
                  <a:pt x="28" y="198"/>
                </a:cubicBezTo>
                <a:close/>
                <a:moveTo>
                  <a:pt x="16" y="211"/>
                </a:moveTo>
                <a:cubicBezTo>
                  <a:pt x="15" y="211"/>
                  <a:pt x="15" y="210"/>
                  <a:pt x="14" y="210"/>
                </a:cubicBezTo>
                <a:cubicBezTo>
                  <a:pt x="13" y="210"/>
                  <a:pt x="12" y="211"/>
                  <a:pt x="12" y="212"/>
                </a:cubicBezTo>
                <a:cubicBezTo>
                  <a:pt x="12" y="213"/>
                  <a:pt x="13" y="215"/>
                  <a:pt x="13" y="216"/>
                </a:cubicBezTo>
                <a:cubicBezTo>
                  <a:pt x="14" y="215"/>
                  <a:pt x="15" y="213"/>
                  <a:pt x="16" y="211"/>
                </a:cubicBezTo>
                <a:close/>
                <a:moveTo>
                  <a:pt x="228" y="228"/>
                </a:moveTo>
                <a:cubicBezTo>
                  <a:pt x="230" y="224"/>
                  <a:pt x="230" y="220"/>
                  <a:pt x="228" y="219"/>
                </a:cubicBezTo>
                <a:cubicBezTo>
                  <a:pt x="228" y="222"/>
                  <a:pt x="228" y="225"/>
                  <a:pt x="228" y="228"/>
                </a:cubicBezTo>
                <a:close/>
                <a:moveTo>
                  <a:pt x="209" y="219"/>
                </a:moveTo>
                <a:cubicBezTo>
                  <a:pt x="209" y="222"/>
                  <a:pt x="209" y="225"/>
                  <a:pt x="209" y="228"/>
                </a:cubicBezTo>
                <a:cubicBezTo>
                  <a:pt x="212" y="225"/>
                  <a:pt x="212" y="221"/>
                  <a:pt x="209" y="219"/>
                </a:cubicBezTo>
                <a:close/>
                <a:moveTo>
                  <a:pt x="42" y="250"/>
                </a:moveTo>
                <a:cubicBezTo>
                  <a:pt x="40" y="251"/>
                  <a:pt x="38" y="251"/>
                  <a:pt x="38" y="252"/>
                </a:cubicBezTo>
                <a:cubicBezTo>
                  <a:pt x="38" y="253"/>
                  <a:pt x="38" y="255"/>
                  <a:pt x="38" y="256"/>
                </a:cubicBezTo>
                <a:cubicBezTo>
                  <a:pt x="39" y="256"/>
                  <a:pt x="41" y="256"/>
                  <a:pt x="42" y="256"/>
                </a:cubicBezTo>
                <a:cubicBezTo>
                  <a:pt x="42" y="254"/>
                  <a:pt x="42" y="253"/>
                  <a:pt x="42" y="250"/>
                </a:cubicBezTo>
                <a:close/>
                <a:moveTo>
                  <a:pt x="46" y="257"/>
                </a:moveTo>
                <a:cubicBezTo>
                  <a:pt x="47" y="256"/>
                  <a:pt x="49" y="256"/>
                  <a:pt x="49" y="255"/>
                </a:cubicBezTo>
                <a:cubicBezTo>
                  <a:pt x="50" y="254"/>
                  <a:pt x="50" y="253"/>
                  <a:pt x="49" y="252"/>
                </a:cubicBezTo>
                <a:cubicBezTo>
                  <a:pt x="49" y="251"/>
                  <a:pt x="47" y="251"/>
                  <a:pt x="46" y="251"/>
                </a:cubicBezTo>
                <a:cubicBezTo>
                  <a:pt x="46" y="253"/>
                  <a:pt x="46" y="254"/>
                  <a:pt x="46" y="257"/>
                </a:cubicBezTo>
                <a:close/>
                <a:moveTo>
                  <a:pt x="27" y="190"/>
                </a:moveTo>
                <a:cubicBezTo>
                  <a:pt x="32" y="191"/>
                  <a:pt x="32" y="188"/>
                  <a:pt x="32" y="186"/>
                </a:cubicBezTo>
                <a:cubicBezTo>
                  <a:pt x="32" y="185"/>
                  <a:pt x="30" y="185"/>
                  <a:pt x="30" y="184"/>
                </a:cubicBezTo>
                <a:cubicBezTo>
                  <a:pt x="29" y="186"/>
                  <a:pt x="28" y="187"/>
                  <a:pt x="27" y="190"/>
                </a:cubicBezTo>
                <a:close/>
                <a:moveTo>
                  <a:pt x="224" y="228"/>
                </a:moveTo>
                <a:cubicBezTo>
                  <a:pt x="224" y="225"/>
                  <a:pt x="224" y="222"/>
                  <a:pt x="224" y="219"/>
                </a:cubicBezTo>
                <a:cubicBezTo>
                  <a:pt x="221" y="220"/>
                  <a:pt x="221" y="225"/>
                  <a:pt x="224" y="228"/>
                </a:cubicBezTo>
                <a:close/>
                <a:moveTo>
                  <a:pt x="69" y="251"/>
                </a:moveTo>
                <a:cubicBezTo>
                  <a:pt x="68" y="251"/>
                  <a:pt x="66" y="251"/>
                  <a:pt x="66" y="252"/>
                </a:cubicBezTo>
                <a:cubicBezTo>
                  <a:pt x="65" y="253"/>
                  <a:pt x="65" y="255"/>
                  <a:pt x="66" y="256"/>
                </a:cubicBezTo>
                <a:cubicBezTo>
                  <a:pt x="66" y="256"/>
                  <a:pt x="68" y="256"/>
                  <a:pt x="69" y="256"/>
                </a:cubicBezTo>
                <a:cubicBezTo>
                  <a:pt x="69" y="254"/>
                  <a:pt x="69" y="253"/>
                  <a:pt x="69" y="251"/>
                </a:cubicBezTo>
                <a:close/>
                <a:moveTo>
                  <a:pt x="21" y="185"/>
                </a:moveTo>
                <a:cubicBezTo>
                  <a:pt x="17" y="183"/>
                  <a:pt x="16" y="185"/>
                  <a:pt x="17" y="187"/>
                </a:cubicBezTo>
                <a:cubicBezTo>
                  <a:pt x="17" y="188"/>
                  <a:pt x="18" y="189"/>
                  <a:pt x="19" y="190"/>
                </a:cubicBezTo>
                <a:cubicBezTo>
                  <a:pt x="19" y="188"/>
                  <a:pt x="20" y="186"/>
                  <a:pt x="21" y="185"/>
                </a:cubicBezTo>
                <a:close/>
                <a:moveTo>
                  <a:pt x="40" y="190"/>
                </a:moveTo>
                <a:cubicBezTo>
                  <a:pt x="44" y="190"/>
                  <a:pt x="42" y="186"/>
                  <a:pt x="43" y="184"/>
                </a:cubicBezTo>
                <a:cubicBezTo>
                  <a:pt x="37" y="184"/>
                  <a:pt x="40" y="188"/>
                  <a:pt x="40" y="190"/>
                </a:cubicBezTo>
                <a:close/>
                <a:moveTo>
                  <a:pt x="16" y="211"/>
                </a:moveTo>
                <a:cubicBezTo>
                  <a:pt x="17" y="213"/>
                  <a:pt x="17" y="215"/>
                  <a:pt x="18" y="217"/>
                </a:cubicBezTo>
                <a:cubicBezTo>
                  <a:pt x="19" y="215"/>
                  <a:pt x="20" y="214"/>
                  <a:pt x="20" y="213"/>
                </a:cubicBezTo>
                <a:cubicBezTo>
                  <a:pt x="20" y="211"/>
                  <a:pt x="19" y="210"/>
                  <a:pt x="16" y="211"/>
                </a:cubicBezTo>
                <a:close/>
                <a:moveTo>
                  <a:pt x="91" y="187"/>
                </a:moveTo>
                <a:cubicBezTo>
                  <a:pt x="90" y="186"/>
                  <a:pt x="89" y="185"/>
                  <a:pt x="88" y="184"/>
                </a:cubicBezTo>
                <a:cubicBezTo>
                  <a:pt x="88" y="185"/>
                  <a:pt x="87" y="186"/>
                  <a:pt x="87" y="187"/>
                </a:cubicBezTo>
                <a:cubicBezTo>
                  <a:pt x="87" y="188"/>
                  <a:pt x="88" y="189"/>
                  <a:pt x="88" y="190"/>
                </a:cubicBezTo>
                <a:cubicBezTo>
                  <a:pt x="89" y="189"/>
                  <a:pt x="90" y="188"/>
                  <a:pt x="91" y="187"/>
                </a:cubicBezTo>
                <a:close/>
                <a:moveTo>
                  <a:pt x="211" y="271"/>
                </a:moveTo>
                <a:cubicBezTo>
                  <a:pt x="212" y="272"/>
                  <a:pt x="213" y="273"/>
                  <a:pt x="213" y="274"/>
                </a:cubicBezTo>
                <a:cubicBezTo>
                  <a:pt x="214" y="273"/>
                  <a:pt x="215" y="272"/>
                  <a:pt x="215" y="271"/>
                </a:cubicBezTo>
                <a:cubicBezTo>
                  <a:pt x="215" y="270"/>
                  <a:pt x="214" y="269"/>
                  <a:pt x="214" y="268"/>
                </a:cubicBezTo>
                <a:cubicBezTo>
                  <a:pt x="213" y="269"/>
                  <a:pt x="212" y="269"/>
                  <a:pt x="211" y="271"/>
                </a:cubicBezTo>
                <a:close/>
                <a:moveTo>
                  <a:pt x="80" y="187"/>
                </a:moveTo>
                <a:cubicBezTo>
                  <a:pt x="79" y="186"/>
                  <a:pt x="78" y="185"/>
                  <a:pt x="77" y="184"/>
                </a:cubicBezTo>
                <a:cubicBezTo>
                  <a:pt x="77" y="185"/>
                  <a:pt x="76" y="186"/>
                  <a:pt x="76" y="187"/>
                </a:cubicBezTo>
                <a:cubicBezTo>
                  <a:pt x="76" y="188"/>
                  <a:pt x="76" y="189"/>
                  <a:pt x="77" y="190"/>
                </a:cubicBezTo>
                <a:cubicBezTo>
                  <a:pt x="78" y="189"/>
                  <a:pt x="79" y="188"/>
                  <a:pt x="80" y="187"/>
                </a:cubicBezTo>
                <a:close/>
                <a:moveTo>
                  <a:pt x="75" y="187"/>
                </a:moveTo>
                <a:cubicBezTo>
                  <a:pt x="74" y="186"/>
                  <a:pt x="73" y="185"/>
                  <a:pt x="72" y="184"/>
                </a:cubicBezTo>
                <a:cubicBezTo>
                  <a:pt x="72" y="185"/>
                  <a:pt x="71" y="186"/>
                  <a:pt x="71" y="187"/>
                </a:cubicBezTo>
                <a:cubicBezTo>
                  <a:pt x="71" y="188"/>
                  <a:pt x="72" y="189"/>
                  <a:pt x="72" y="190"/>
                </a:cubicBezTo>
                <a:cubicBezTo>
                  <a:pt x="73" y="189"/>
                  <a:pt x="74" y="188"/>
                  <a:pt x="75" y="187"/>
                </a:cubicBezTo>
                <a:close/>
                <a:moveTo>
                  <a:pt x="27" y="217"/>
                </a:moveTo>
                <a:cubicBezTo>
                  <a:pt x="27" y="215"/>
                  <a:pt x="27" y="214"/>
                  <a:pt x="27" y="213"/>
                </a:cubicBezTo>
                <a:cubicBezTo>
                  <a:pt x="27" y="212"/>
                  <a:pt x="26" y="211"/>
                  <a:pt x="25" y="210"/>
                </a:cubicBezTo>
                <a:cubicBezTo>
                  <a:pt x="25" y="211"/>
                  <a:pt x="24" y="212"/>
                  <a:pt x="24" y="213"/>
                </a:cubicBezTo>
                <a:cubicBezTo>
                  <a:pt x="23" y="214"/>
                  <a:pt x="24" y="215"/>
                  <a:pt x="24" y="217"/>
                </a:cubicBezTo>
                <a:cubicBezTo>
                  <a:pt x="25" y="217"/>
                  <a:pt x="26" y="217"/>
                  <a:pt x="27" y="217"/>
                </a:cubicBezTo>
                <a:close/>
                <a:moveTo>
                  <a:pt x="46" y="185"/>
                </a:moveTo>
                <a:cubicBezTo>
                  <a:pt x="46" y="186"/>
                  <a:pt x="47" y="188"/>
                  <a:pt x="48" y="190"/>
                </a:cubicBezTo>
                <a:cubicBezTo>
                  <a:pt x="48" y="189"/>
                  <a:pt x="50" y="188"/>
                  <a:pt x="50" y="187"/>
                </a:cubicBezTo>
                <a:cubicBezTo>
                  <a:pt x="50" y="184"/>
                  <a:pt x="49" y="183"/>
                  <a:pt x="46" y="185"/>
                </a:cubicBezTo>
                <a:close/>
                <a:moveTo>
                  <a:pt x="236" y="274"/>
                </a:moveTo>
                <a:cubicBezTo>
                  <a:pt x="240" y="274"/>
                  <a:pt x="239" y="271"/>
                  <a:pt x="239" y="270"/>
                </a:cubicBezTo>
                <a:cubicBezTo>
                  <a:pt x="239" y="269"/>
                  <a:pt x="238" y="268"/>
                  <a:pt x="238" y="268"/>
                </a:cubicBezTo>
                <a:cubicBezTo>
                  <a:pt x="237" y="270"/>
                  <a:pt x="236" y="272"/>
                  <a:pt x="236" y="274"/>
                </a:cubicBezTo>
                <a:close/>
                <a:moveTo>
                  <a:pt x="11" y="187"/>
                </a:moveTo>
                <a:cubicBezTo>
                  <a:pt x="12" y="188"/>
                  <a:pt x="13" y="189"/>
                  <a:pt x="13" y="190"/>
                </a:cubicBezTo>
                <a:cubicBezTo>
                  <a:pt x="14" y="189"/>
                  <a:pt x="15" y="188"/>
                  <a:pt x="15" y="187"/>
                </a:cubicBezTo>
                <a:cubicBezTo>
                  <a:pt x="15" y="186"/>
                  <a:pt x="14" y="185"/>
                  <a:pt x="14" y="184"/>
                </a:cubicBezTo>
                <a:cubicBezTo>
                  <a:pt x="13" y="185"/>
                  <a:pt x="12" y="186"/>
                  <a:pt x="11" y="187"/>
                </a:cubicBezTo>
                <a:close/>
                <a:moveTo>
                  <a:pt x="145" y="163"/>
                </a:moveTo>
                <a:cubicBezTo>
                  <a:pt x="147" y="163"/>
                  <a:pt x="148" y="163"/>
                  <a:pt x="150" y="163"/>
                </a:cubicBezTo>
                <a:cubicBezTo>
                  <a:pt x="150" y="162"/>
                  <a:pt x="150" y="161"/>
                  <a:pt x="150" y="159"/>
                </a:cubicBezTo>
                <a:cubicBezTo>
                  <a:pt x="148" y="159"/>
                  <a:pt x="147" y="159"/>
                  <a:pt x="145" y="159"/>
                </a:cubicBezTo>
                <a:cubicBezTo>
                  <a:pt x="145" y="161"/>
                  <a:pt x="145" y="162"/>
                  <a:pt x="145" y="163"/>
                </a:cubicBezTo>
                <a:close/>
                <a:moveTo>
                  <a:pt x="75" y="211"/>
                </a:moveTo>
                <a:cubicBezTo>
                  <a:pt x="76" y="213"/>
                  <a:pt x="76" y="215"/>
                  <a:pt x="77" y="216"/>
                </a:cubicBezTo>
                <a:cubicBezTo>
                  <a:pt x="77" y="216"/>
                  <a:pt x="79" y="215"/>
                  <a:pt x="79" y="214"/>
                </a:cubicBezTo>
                <a:cubicBezTo>
                  <a:pt x="79" y="212"/>
                  <a:pt x="80" y="210"/>
                  <a:pt x="75" y="211"/>
                </a:cubicBezTo>
                <a:close/>
                <a:moveTo>
                  <a:pt x="16" y="204"/>
                </a:moveTo>
                <a:cubicBezTo>
                  <a:pt x="15" y="202"/>
                  <a:pt x="14" y="200"/>
                  <a:pt x="14" y="198"/>
                </a:cubicBezTo>
                <a:cubicBezTo>
                  <a:pt x="13" y="199"/>
                  <a:pt x="12" y="200"/>
                  <a:pt x="12" y="200"/>
                </a:cubicBezTo>
                <a:cubicBezTo>
                  <a:pt x="12" y="202"/>
                  <a:pt x="11" y="205"/>
                  <a:pt x="16" y="204"/>
                </a:cubicBezTo>
                <a:close/>
                <a:moveTo>
                  <a:pt x="81" y="187"/>
                </a:moveTo>
                <a:cubicBezTo>
                  <a:pt x="82" y="188"/>
                  <a:pt x="83" y="189"/>
                  <a:pt x="84" y="190"/>
                </a:cubicBezTo>
                <a:cubicBezTo>
                  <a:pt x="84" y="189"/>
                  <a:pt x="85" y="188"/>
                  <a:pt x="85" y="187"/>
                </a:cubicBezTo>
                <a:cubicBezTo>
                  <a:pt x="85" y="186"/>
                  <a:pt x="84" y="185"/>
                  <a:pt x="83" y="184"/>
                </a:cubicBezTo>
                <a:cubicBezTo>
                  <a:pt x="83" y="185"/>
                  <a:pt x="82" y="186"/>
                  <a:pt x="81" y="187"/>
                </a:cubicBezTo>
                <a:close/>
                <a:moveTo>
                  <a:pt x="86" y="211"/>
                </a:moveTo>
                <a:cubicBezTo>
                  <a:pt x="87" y="213"/>
                  <a:pt x="88" y="215"/>
                  <a:pt x="88" y="216"/>
                </a:cubicBezTo>
                <a:cubicBezTo>
                  <a:pt x="89" y="216"/>
                  <a:pt x="90" y="215"/>
                  <a:pt x="90" y="214"/>
                </a:cubicBezTo>
                <a:cubicBezTo>
                  <a:pt x="90" y="212"/>
                  <a:pt x="91" y="210"/>
                  <a:pt x="86" y="211"/>
                </a:cubicBezTo>
                <a:close/>
                <a:moveTo>
                  <a:pt x="150" y="256"/>
                </a:moveTo>
                <a:cubicBezTo>
                  <a:pt x="148" y="256"/>
                  <a:pt x="147" y="256"/>
                  <a:pt x="145" y="256"/>
                </a:cubicBezTo>
                <a:cubicBezTo>
                  <a:pt x="145" y="258"/>
                  <a:pt x="145" y="259"/>
                  <a:pt x="145" y="260"/>
                </a:cubicBezTo>
                <a:cubicBezTo>
                  <a:pt x="147" y="260"/>
                  <a:pt x="148" y="260"/>
                  <a:pt x="150" y="260"/>
                </a:cubicBezTo>
                <a:cubicBezTo>
                  <a:pt x="150" y="259"/>
                  <a:pt x="150" y="258"/>
                  <a:pt x="150" y="256"/>
                </a:cubicBezTo>
                <a:close/>
                <a:moveTo>
                  <a:pt x="63" y="180"/>
                </a:moveTo>
                <a:cubicBezTo>
                  <a:pt x="62" y="179"/>
                  <a:pt x="61" y="178"/>
                  <a:pt x="61" y="177"/>
                </a:cubicBezTo>
                <a:cubicBezTo>
                  <a:pt x="60" y="178"/>
                  <a:pt x="59" y="179"/>
                  <a:pt x="59" y="180"/>
                </a:cubicBezTo>
                <a:cubicBezTo>
                  <a:pt x="59" y="181"/>
                  <a:pt x="60" y="181"/>
                  <a:pt x="61" y="182"/>
                </a:cubicBezTo>
                <a:cubicBezTo>
                  <a:pt x="61" y="182"/>
                  <a:pt x="62" y="181"/>
                  <a:pt x="63" y="180"/>
                </a:cubicBezTo>
                <a:close/>
                <a:moveTo>
                  <a:pt x="52" y="192"/>
                </a:moveTo>
                <a:cubicBezTo>
                  <a:pt x="51" y="197"/>
                  <a:pt x="51" y="197"/>
                  <a:pt x="55" y="196"/>
                </a:cubicBezTo>
                <a:cubicBezTo>
                  <a:pt x="55" y="195"/>
                  <a:pt x="55" y="193"/>
                  <a:pt x="55" y="192"/>
                </a:cubicBezTo>
                <a:cubicBezTo>
                  <a:pt x="54" y="192"/>
                  <a:pt x="53" y="192"/>
                  <a:pt x="52" y="192"/>
                </a:cubicBezTo>
                <a:close/>
                <a:moveTo>
                  <a:pt x="81" y="211"/>
                </a:moveTo>
                <a:cubicBezTo>
                  <a:pt x="82" y="213"/>
                  <a:pt x="83" y="215"/>
                  <a:pt x="84" y="216"/>
                </a:cubicBezTo>
                <a:cubicBezTo>
                  <a:pt x="84" y="216"/>
                  <a:pt x="85" y="215"/>
                  <a:pt x="85" y="215"/>
                </a:cubicBezTo>
                <a:cubicBezTo>
                  <a:pt x="85" y="213"/>
                  <a:pt x="86" y="210"/>
                  <a:pt x="81" y="211"/>
                </a:cubicBezTo>
                <a:close/>
                <a:moveTo>
                  <a:pt x="8" y="250"/>
                </a:moveTo>
                <a:cubicBezTo>
                  <a:pt x="8" y="250"/>
                  <a:pt x="7" y="251"/>
                  <a:pt x="7" y="251"/>
                </a:cubicBezTo>
                <a:cubicBezTo>
                  <a:pt x="7" y="253"/>
                  <a:pt x="7" y="254"/>
                  <a:pt x="7" y="256"/>
                </a:cubicBezTo>
                <a:cubicBezTo>
                  <a:pt x="11" y="257"/>
                  <a:pt x="11" y="255"/>
                  <a:pt x="10" y="253"/>
                </a:cubicBezTo>
                <a:cubicBezTo>
                  <a:pt x="10" y="252"/>
                  <a:pt x="9" y="251"/>
                  <a:pt x="8" y="250"/>
                </a:cubicBezTo>
                <a:close/>
                <a:moveTo>
                  <a:pt x="56" y="285"/>
                </a:moveTo>
                <a:cubicBezTo>
                  <a:pt x="56" y="283"/>
                  <a:pt x="56" y="282"/>
                  <a:pt x="56" y="281"/>
                </a:cubicBezTo>
                <a:cubicBezTo>
                  <a:pt x="51" y="281"/>
                  <a:pt x="51" y="281"/>
                  <a:pt x="52" y="285"/>
                </a:cubicBezTo>
                <a:cubicBezTo>
                  <a:pt x="53" y="285"/>
                  <a:pt x="54" y="285"/>
                  <a:pt x="56" y="285"/>
                </a:cubicBezTo>
                <a:close/>
                <a:moveTo>
                  <a:pt x="86" y="199"/>
                </a:moveTo>
                <a:cubicBezTo>
                  <a:pt x="87" y="201"/>
                  <a:pt x="87" y="202"/>
                  <a:pt x="88" y="204"/>
                </a:cubicBezTo>
                <a:cubicBezTo>
                  <a:pt x="89" y="203"/>
                  <a:pt x="90" y="202"/>
                  <a:pt x="90" y="201"/>
                </a:cubicBezTo>
                <a:cubicBezTo>
                  <a:pt x="90" y="199"/>
                  <a:pt x="90" y="197"/>
                  <a:pt x="86" y="199"/>
                </a:cubicBezTo>
                <a:close/>
                <a:moveTo>
                  <a:pt x="70" y="213"/>
                </a:moveTo>
                <a:cubicBezTo>
                  <a:pt x="71" y="215"/>
                  <a:pt x="72" y="216"/>
                  <a:pt x="72" y="216"/>
                </a:cubicBezTo>
                <a:cubicBezTo>
                  <a:pt x="73" y="215"/>
                  <a:pt x="74" y="214"/>
                  <a:pt x="74" y="213"/>
                </a:cubicBezTo>
                <a:cubicBezTo>
                  <a:pt x="74" y="212"/>
                  <a:pt x="73" y="211"/>
                  <a:pt x="72" y="210"/>
                </a:cubicBezTo>
                <a:cubicBezTo>
                  <a:pt x="72" y="211"/>
                  <a:pt x="71" y="212"/>
                  <a:pt x="70" y="213"/>
                </a:cubicBezTo>
                <a:close/>
                <a:moveTo>
                  <a:pt x="55" y="177"/>
                </a:moveTo>
                <a:cubicBezTo>
                  <a:pt x="54" y="177"/>
                  <a:pt x="53" y="177"/>
                  <a:pt x="52" y="177"/>
                </a:cubicBezTo>
                <a:cubicBezTo>
                  <a:pt x="52" y="179"/>
                  <a:pt x="52" y="181"/>
                  <a:pt x="52" y="182"/>
                </a:cubicBezTo>
                <a:cubicBezTo>
                  <a:pt x="53" y="182"/>
                  <a:pt x="54" y="182"/>
                  <a:pt x="55" y="182"/>
                </a:cubicBezTo>
                <a:cubicBezTo>
                  <a:pt x="55" y="180"/>
                  <a:pt x="55" y="179"/>
                  <a:pt x="55" y="177"/>
                </a:cubicBezTo>
                <a:close/>
                <a:moveTo>
                  <a:pt x="68" y="180"/>
                </a:moveTo>
                <a:cubicBezTo>
                  <a:pt x="67" y="178"/>
                  <a:pt x="66" y="178"/>
                  <a:pt x="66" y="177"/>
                </a:cubicBezTo>
                <a:cubicBezTo>
                  <a:pt x="65" y="178"/>
                  <a:pt x="64" y="179"/>
                  <a:pt x="64" y="180"/>
                </a:cubicBezTo>
                <a:cubicBezTo>
                  <a:pt x="64" y="181"/>
                  <a:pt x="65" y="181"/>
                  <a:pt x="66" y="182"/>
                </a:cubicBezTo>
                <a:cubicBezTo>
                  <a:pt x="66" y="182"/>
                  <a:pt x="67" y="181"/>
                  <a:pt x="68" y="180"/>
                </a:cubicBezTo>
                <a:close/>
                <a:moveTo>
                  <a:pt x="221" y="271"/>
                </a:moveTo>
                <a:cubicBezTo>
                  <a:pt x="222" y="272"/>
                  <a:pt x="222" y="273"/>
                  <a:pt x="223" y="274"/>
                </a:cubicBezTo>
                <a:cubicBezTo>
                  <a:pt x="224" y="273"/>
                  <a:pt x="224" y="271"/>
                  <a:pt x="225" y="270"/>
                </a:cubicBezTo>
                <a:cubicBezTo>
                  <a:pt x="225" y="269"/>
                  <a:pt x="224" y="268"/>
                  <a:pt x="223" y="267"/>
                </a:cubicBezTo>
                <a:cubicBezTo>
                  <a:pt x="223" y="268"/>
                  <a:pt x="222" y="269"/>
                  <a:pt x="221" y="271"/>
                </a:cubicBezTo>
                <a:close/>
                <a:moveTo>
                  <a:pt x="28" y="187"/>
                </a:moveTo>
                <a:cubicBezTo>
                  <a:pt x="27" y="186"/>
                  <a:pt x="26" y="185"/>
                  <a:pt x="25" y="184"/>
                </a:cubicBezTo>
                <a:cubicBezTo>
                  <a:pt x="25" y="185"/>
                  <a:pt x="24" y="186"/>
                  <a:pt x="24" y="187"/>
                </a:cubicBezTo>
                <a:cubicBezTo>
                  <a:pt x="24" y="188"/>
                  <a:pt x="25" y="189"/>
                  <a:pt x="25" y="190"/>
                </a:cubicBezTo>
                <a:cubicBezTo>
                  <a:pt x="26" y="189"/>
                  <a:pt x="27" y="188"/>
                  <a:pt x="28" y="187"/>
                </a:cubicBezTo>
                <a:close/>
                <a:moveTo>
                  <a:pt x="67" y="192"/>
                </a:moveTo>
                <a:cubicBezTo>
                  <a:pt x="62" y="191"/>
                  <a:pt x="64" y="194"/>
                  <a:pt x="64" y="196"/>
                </a:cubicBezTo>
                <a:cubicBezTo>
                  <a:pt x="68" y="197"/>
                  <a:pt x="67" y="194"/>
                  <a:pt x="67" y="192"/>
                </a:cubicBezTo>
                <a:close/>
                <a:moveTo>
                  <a:pt x="245" y="246"/>
                </a:moveTo>
                <a:cubicBezTo>
                  <a:pt x="244" y="246"/>
                  <a:pt x="244" y="245"/>
                  <a:pt x="243" y="244"/>
                </a:cubicBezTo>
                <a:cubicBezTo>
                  <a:pt x="242" y="245"/>
                  <a:pt x="241" y="246"/>
                  <a:pt x="240" y="247"/>
                </a:cubicBezTo>
                <a:cubicBezTo>
                  <a:pt x="240" y="248"/>
                  <a:pt x="241" y="249"/>
                  <a:pt x="242" y="250"/>
                </a:cubicBezTo>
                <a:cubicBezTo>
                  <a:pt x="243" y="249"/>
                  <a:pt x="244" y="248"/>
                  <a:pt x="245" y="246"/>
                </a:cubicBezTo>
                <a:close/>
                <a:moveTo>
                  <a:pt x="221" y="271"/>
                </a:moveTo>
                <a:cubicBezTo>
                  <a:pt x="220" y="270"/>
                  <a:pt x="220" y="269"/>
                  <a:pt x="219" y="267"/>
                </a:cubicBezTo>
                <a:cubicBezTo>
                  <a:pt x="218" y="269"/>
                  <a:pt x="218" y="270"/>
                  <a:pt x="218" y="271"/>
                </a:cubicBezTo>
                <a:cubicBezTo>
                  <a:pt x="218" y="272"/>
                  <a:pt x="218" y="273"/>
                  <a:pt x="219" y="274"/>
                </a:cubicBezTo>
                <a:cubicBezTo>
                  <a:pt x="220" y="273"/>
                  <a:pt x="220" y="272"/>
                  <a:pt x="221" y="271"/>
                </a:cubicBezTo>
                <a:close/>
                <a:moveTo>
                  <a:pt x="72" y="254"/>
                </a:moveTo>
                <a:cubicBezTo>
                  <a:pt x="74" y="255"/>
                  <a:pt x="74" y="256"/>
                  <a:pt x="75" y="256"/>
                </a:cubicBezTo>
                <a:cubicBezTo>
                  <a:pt x="76" y="256"/>
                  <a:pt x="77" y="255"/>
                  <a:pt x="77" y="254"/>
                </a:cubicBezTo>
                <a:cubicBezTo>
                  <a:pt x="77" y="253"/>
                  <a:pt x="76" y="252"/>
                  <a:pt x="75" y="251"/>
                </a:cubicBezTo>
                <a:cubicBezTo>
                  <a:pt x="74" y="252"/>
                  <a:pt x="73" y="253"/>
                  <a:pt x="72" y="254"/>
                </a:cubicBezTo>
                <a:close/>
                <a:moveTo>
                  <a:pt x="83" y="256"/>
                </a:moveTo>
                <a:cubicBezTo>
                  <a:pt x="82" y="254"/>
                  <a:pt x="81" y="252"/>
                  <a:pt x="80" y="251"/>
                </a:cubicBezTo>
                <a:cubicBezTo>
                  <a:pt x="80" y="252"/>
                  <a:pt x="79" y="253"/>
                  <a:pt x="79" y="254"/>
                </a:cubicBezTo>
                <a:cubicBezTo>
                  <a:pt x="78" y="256"/>
                  <a:pt x="80" y="257"/>
                  <a:pt x="83" y="256"/>
                </a:cubicBezTo>
                <a:close/>
                <a:moveTo>
                  <a:pt x="81" y="201"/>
                </a:moveTo>
                <a:cubicBezTo>
                  <a:pt x="82" y="202"/>
                  <a:pt x="83" y="203"/>
                  <a:pt x="84" y="204"/>
                </a:cubicBezTo>
                <a:cubicBezTo>
                  <a:pt x="84" y="203"/>
                  <a:pt x="85" y="202"/>
                  <a:pt x="85" y="201"/>
                </a:cubicBezTo>
                <a:cubicBezTo>
                  <a:pt x="85" y="200"/>
                  <a:pt x="84" y="199"/>
                  <a:pt x="84" y="198"/>
                </a:cubicBezTo>
                <a:cubicBezTo>
                  <a:pt x="83" y="199"/>
                  <a:pt x="82" y="200"/>
                  <a:pt x="81" y="201"/>
                </a:cubicBezTo>
                <a:close/>
                <a:moveTo>
                  <a:pt x="90" y="254"/>
                </a:moveTo>
                <a:cubicBezTo>
                  <a:pt x="89" y="252"/>
                  <a:pt x="88" y="252"/>
                  <a:pt x="88" y="251"/>
                </a:cubicBezTo>
                <a:cubicBezTo>
                  <a:pt x="87" y="252"/>
                  <a:pt x="86" y="253"/>
                  <a:pt x="86" y="254"/>
                </a:cubicBezTo>
                <a:cubicBezTo>
                  <a:pt x="86" y="255"/>
                  <a:pt x="87" y="256"/>
                  <a:pt x="88" y="256"/>
                </a:cubicBezTo>
                <a:cubicBezTo>
                  <a:pt x="88" y="256"/>
                  <a:pt x="89" y="255"/>
                  <a:pt x="90" y="254"/>
                </a:cubicBezTo>
                <a:close/>
                <a:moveTo>
                  <a:pt x="75" y="202"/>
                </a:moveTo>
                <a:cubicBezTo>
                  <a:pt x="74" y="200"/>
                  <a:pt x="73" y="199"/>
                  <a:pt x="73" y="198"/>
                </a:cubicBezTo>
                <a:cubicBezTo>
                  <a:pt x="72" y="199"/>
                  <a:pt x="71" y="200"/>
                  <a:pt x="71" y="201"/>
                </a:cubicBezTo>
                <a:cubicBezTo>
                  <a:pt x="71" y="202"/>
                  <a:pt x="72" y="203"/>
                  <a:pt x="72" y="204"/>
                </a:cubicBezTo>
                <a:cubicBezTo>
                  <a:pt x="73" y="203"/>
                  <a:pt x="74" y="203"/>
                  <a:pt x="75" y="202"/>
                </a:cubicBezTo>
                <a:close/>
                <a:moveTo>
                  <a:pt x="60" y="235"/>
                </a:moveTo>
                <a:cubicBezTo>
                  <a:pt x="60" y="237"/>
                  <a:pt x="60" y="239"/>
                  <a:pt x="61" y="240"/>
                </a:cubicBezTo>
                <a:cubicBezTo>
                  <a:pt x="61" y="240"/>
                  <a:pt x="63" y="240"/>
                  <a:pt x="63" y="240"/>
                </a:cubicBezTo>
                <a:cubicBezTo>
                  <a:pt x="63" y="239"/>
                  <a:pt x="64" y="237"/>
                  <a:pt x="64" y="235"/>
                </a:cubicBezTo>
                <a:cubicBezTo>
                  <a:pt x="62" y="235"/>
                  <a:pt x="61" y="235"/>
                  <a:pt x="60" y="235"/>
                </a:cubicBezTo>
                <a:close/>
                <a:moveTo>
                  <a:pt x="83" y="240"/>
                </a:moveTo>
                <a:cubicBezTo>
                  <a:pt x="82" y="238"/>
                  <a:pt x="81" y="236"/>
                  <a:pt x="80" y="235"/>
                </a:cubicBezTo>
                <a:cubicBezTo>
                  <a:pt x="80" y="235"/>
                  <a:pt x="79" y="236"/>
                  <a:pt x="79" y="237"/>
                </a:cubicBezTo>
                <a:cubicBezTo>
                  <a:pt x="78" y="239"/>
                  <a:pt x="78" y="241"/>
                  <a:pt x="83" y="240"/>
                </a:cubicBezTo>
                <a:close/>
                <a:moveTo>
                  <a:pt x="46" y="199"/>
                </a:moveTo>
                <a:cubicBezTo>
                  <a:pt x="46" y="201"/>
                  <a:pt x="47" y="202"/>
                  <a:pt x="48" y="204"/>
                </a:cubicBezTo>
                <a:cubicBezTo>
                  <a:pt x="48" y="203"/>
                  <a:pt x="50" y="203"/>
                  <a:pt x="50" y="202"/>
                </a:cubicBezTo>
                <a:cubicBezTo>
                  <a:pt x="50" y="200"/>
                  <a:pt x="50" y="197"/>
                  <a:pt x="46" y="199"/>
                </a:cubicBezTo>
                <a:close/>
                <a:moveTo>
                  <a:pt x="38" y="201"/>
                </a:moveTo>
                <a:cubicBezTo>
                  <a:pt x="39" y="202"/>
                  <a:pt x="40" y="203"/>
                  <a:pt x="41" y="204"/>
                </a:cubicBezTo>
                <a:cubicBezTo>
                  <a:pt x="42" y="203"/>
                  <a:pt x="43" y="202"/>
                  <a:pt x="43" y="201"/>
                </a:cubicBezTo>
                <a:cubicBezTo>
                  <a:pt x="43" y="200"/>
                  <a:pt x="42" y="199"/>
                  <a:pt x="41" y="198"/>
                </a:cubicBezTo>
                <a:cubicBezTo>
                  <a:pt x="40" y="199"/>
                  <a:pt x="40" y="200"/>
                  <a:pt x="38" y="201"/>
                </a:cubicBezTo>
                <a:close/>
                <a:moveTo>
                  <a:pt x="6" y="238"/>
                </a:moveTo>
                <a:cubicBezTo>
                  <a:pt x="7" y="239"/>
                  <a:pt x="8" y="240"/>
                  <a:pt x="9" y="240"/>
                </a:cubicBezTo>
                <a:cubicBezTo>
                  <a:pt x="9" y="239"/>
                  <a:pt x="10" y="238"/>
                  <a:pt x="10" y="237"/>
                </a:cubicBezTo>
                <a:cubicBezTo>
                  <a:pt x="10" y="236"/>
                  <a:pt x="9" y="236"/>
                  <a:pt x="8" y="235"/>
                </a:cubicBezTo>
                <a:cubicBezTo>
                  <a:pt x="8" y="236"/>
                  <a:pt x="7" y="236"/>
                  <a:pt x="6" y="238"/>
                </a:cubicBezTo>
                <a:close/>
                <a:moveTo>
                  <a:pt x="35" y="209"/>
                </a:moveTo>
                <a:cubicBezTo>
                  <a:pt x="35" y="212"/>
                  <a:pt x="35" y="214"/>
                  <a:pt x="35" y="215"/>
                </a:cubicBezTo>
                <a:cubicBezTo>
                  <a:pt x="35" y="216"/>
                  <a:pt x="37" y="216"/>
                  <a:pt x="37" y="216"/>
                </a:cubicBezTo>
                <a:cubicBezTo>
                  <a:pt x="37" y="215"/>
                  <a:pt x="38" y="213"/>
                  <a:pt x="38" y="212"/>
                </a:cubicBezTo>
                <a:cubicBezTo>
                  <a:pt x="38" y="211"/>
                  <a:pt x="37" y="210"/>
                  <a:pt x="35" y="209"/>
                </a:cubicBezTo>
                <a:close/>
                <a:moveTo>
                  <a:pt x="32" y="238"/>
                </a:moveTo>
                <a:cubicBezTo>
                  <a:pt x="33" y="239"/>
                  <a:pt x="34" y="240"/>
                  <a:pt x="35" y="240"/>
                </a:cubicBezTo>
                <a:cubicBezTo>
                  <a:pt x="35" y="239"/>
                  <a:pt x="36" y="239"/>
                  <a:pt x="36" y="238"/>
                </a:cubicBezTo>
                <a:cubicBezTo>
                  <a:pt x="36" y="237"/>
                  <a:pt x="35" y="236"/>
                  <a:pt x="35" y="235"/>
                </a:cubicBezTo>
                <a:cubicBezTo>
                  <a:pt x="34" y="235"/>
                  <a:pt x="33" y="236"/>
                  <a:pt x="32" y="238"/>
                </a:cubicBezTo>
                <a:close/>
                <a:moveTo>
                  <a:pt x="78" y="237"/>
                </a:moveTo>
                <a:cubicBezTo>
                  <a:pt x="76" y="236"/>
                  <a:pt x="76" y="235"/>
                  <a:pt x="75" y="235"/>
                </a:cubicBezTo>
                <a:cubicBezTo>
                  <a:pt x="74" y="236"/>
                  <a:pt x="73" y="237"/>
                  <a:pt x="73" y="238"/>
                </a:cubicBezTo>
                <a:cubicBezTo>
                  <a:pt x="73" y="238"/>
                  <a:pt x="74" y="239"/>
                  <a:pt x="75" y="240"/>
                </a:cubicBezTo>
                <a:cubicBezTo>
                  <a:pt x="76" y="239"/>
                  <a:pt x="77" y="239"/>
                  <a:pt x="78" y="237"/>
                </a:cubicBezTo>
                <a:close/>
                <a:moveTo>
                  <a:pt x="90" y="237"/>
                </a:moveTo>
                <a:cubicBezTo>
                  <a:pt x="89" y="236"/>
                  <a:pt x="88" y="235"/>
                  <a:pt x="88" y="235"/>
                </a:cubicBezTo>
                <a:cubicBezTo>
                  <a:pt x="87" y="236"/>
                  <a:pt x="86" y="236"/>
                  <a:pt x="86" y="237"/>
                </a:cubicBezTo>
                <a:cubicBezTo>
                  <a:pt x="86" y="238"/>
                  <a:pt x="87" y="239"/>
                  <a:pt x="88" y="240"/>
                </a:cubicBezTo>
                <a:cubicBezTo>
                  <a:pt x="88" y="239"/>
                  <a:pt x="89" y="239"/>
                  <a:pt x="90" y="237"/>
                </a:cubicBezTo>
                <a:close/>
                <a:moveTo>
                  <a:pt x="75" y="204"/>
                </a:moveTo>
                <a:cubicBezTo>
                  <a:pt x="80" y="205"/>
                  <a:pt x="79" y="202"/>
                  <a:pt x="79" y="200"/>
                </a:cubicBezTo>
                <a:cubicBezTo>
                  <a:pt x="79" y="200"/>
                  <a:pt x="78" y="199"/>
                  <a:pt x="77" y="198"/>
                </a:cubicBezTo>
                <a:cubicBezTo>
                  <a:pt x="76" y="200"/>
                  <a:pt x="76" y="202"/>
                  <a:pt x="75" y="204"/>
                </a:cubicBezTo>
                <a:close/>
                <a:moveTo>
                  <a:pt x="64" y="196"/>
                </a:moveTo>
                <a:cubicBezTo>
                  <a:pt x="64" y="195"/>
                  <a:pt x="64" y="194"/>
                  <a:pt x="64" y="192"/>
                </a:cubicBezTo>
                <a:cubicBezTo>
                  <a:pt x="63" y="192"/>
                  <a:pt x="62" y="192"/>
                  <a:pt x="61" y="192"/>
                </a:cubicBezTo>
                <a:cubicBezTo>
                  <a:pt x="60" y="192"/>
                  <a:pt x="59" y="193"/>
                  <a:pt x="59" y="194"/>
                </a:cubicBezTo>
                <a:cubicBezTo>
                  <a:pt x="59" y="195"/>
                  <a:pt x="60" y="196"/>
                  <a:pt x="61" y="196"/>
                </a:cubicBezTo>
                <a:cubicBezTo>
                  <a:pt x="62" y="197"/>
                  <a:pt x="63" y="196"/>
                  <a:pt x="64" y="196"/>
                </a:cubicBezTo>
                <a:close/>
                <a:moveTo>
                  <a:pt x="32" y="253"/>
                </a:moveTo>
                <a:cubicBezTo>
                  <a:pt x="33" y="254"/>
                  <a:pt x="34" y="255"/>
                  <a:pt x="35" y="256"/>
                </a:cubicBezTo>
                <a:cubicBezTo>
                  <a:pt x="35" y="256"/>
                  <a:pt x="36" y="255"/>
                  <a:pt x="36" y="254"/>
                </a:cubicBezTo>
                <a:cubicBezTo>
                  <a:pt x="36" y="253"/>
                  <a:pt x="35" y="252"/>
                  <a:pt x="35" y="251"/>
                </a:cubicBezTo>
                <a:cubicBezTo>
                  <a:pt x="34" y="251"/>
                  <a:pt x="33" y="252"/>
                  <a:pt x="32" y="253"/>
                </a:cubicBezTo>
                <a:close/>
                <a:moveTo>
                  <a:pt x="64" y="256"/>
                </a:moveTo>
                <a:cubicBezTo>
                  <a:pt x="63" y="254"/>
                  <a:pt x="63" y="252"/>
                  <a:pt x="62" y="251"/>
                </a:cubicBezTo>
                <a:cubicBezTo>
                  <a:pt x="61" y="252"/>
                  <a:pt x="60" y="253"/>
                  <a:pt x="60" y="254"/>
                </a:cubicBezTo>
                <a:cubicBezTo>
                  <a:pt x="60" y="256"/>
                  <a:pt x="61" y="257"/>
                  <a:pt x="64" y="256"/>
                </a:cubicBezTo>
                <a:close/>
                <a:moveTo>
                  <a:pt x="236" y="247"/>
                </a:moveTo>
                <a:cubicBezTo>
                  <a:pt x="236" y="248"/>
                  <a:pt x="237" y="249"/>
                  <a:pt x="237" y="250"/>
                </a:cubicBezTo>
                <a:cubicBezTo>
                  <a:pt x="238" y="250"/>
                  <a:pt x="239" y="249"/>
                  <a:pt x="239" y="249"/>
                </a:cubicBezTo>
                <a:cubicBezTo>
                  <a:pt x="239" y="247"/>
                  <a:pt x="238" y="246"/>
                  <a:pt x="238" y="245"/>
                </a:cubicBezTo>
                <a:cubicBezTo>
                  <a:pt x="237" y="246"/>
                  <a:pt x="236" y="246"/>
                  <a:pt x="236" y="247"/>
                </a:cubicBezTo>
                <a:close/>
                <a:moveTo>
                  <a:pt x="32" y="194"/>
                </a:moveTo>
                <a:cubicBezTo>
                  <a:pt x="31" y="193"/>
                  <a:pt x="31" y="192"/>
                  <a:pt x="30" y="192"/>
                </a:cubicBezTo>
                <a:cubicBezTo>
                  <a:pt x="29" y="192"/>
                  <a:pt x="28" y="193"/>
                  <a:pt x="28" y="194"/>
                </a:cubicBezTo>
                <a:cubicBezTo>
                  <a:pt x="28" y="195"/>
                  <a:pt x="29" y="196"/>
                  <a:pt x="30" y="197"/>
                </a:cubicBezTo>
                <a:cubicBezTo>
                  <a:pt x="30" y="196"/>
                  <a:pt x="31" y="195"/>
                  <a:pt x="32" y="194"/>
                </a:cubicBezTo>
                <a:close/>
                <a:moveTo>
                  <a:pt x="12" y="281"/>
                </a:moveTo>
                <a:cubicBezTo>
                  <a:pt x="12" y="282"/>
                  <a:pt x="12" y="284"/>
                  <a:pt x="13" y="284"/>
                </a:cubicBezTo>
                <a:cubicBezTo>
                  <a:pt x="14" y="285"/>
                  <a:pt x="15" y="285"/>
                  <a:pt x="16" y="285"/>
                </a:cubicBezTo>
                <a:cubicBezTo>
                  <a:pt x="16" y="283"/>
                  <a:pt x="16" y="282"/>
                  <a:pt x="16" y="281"/>
                </a:cubicBezTo>
                <a:cubicBezTo>
                  <a:pt x="15" y="281"/>
                  <a:pt x="14" y="281"/>
                  <a:pt x="12" y="281"/>
                </a:cubicBezTo>
                <a:close/>
                <a:moveTo>
                  <a:pt x="45" y="133"/>
                </a:moveTo>
                <a:cubicBezTo>
                  <a:pt x="44" y="132"/>
                  <a:pt x="43" y="131"/>
                  <a:pt x="43" y="131"/>
                </a:cubicBezTo>
                <a:cubicBezTo>
                  <a:pt x="42" y="131"/>
                  <a:pt x="41" y="132"/>
                  <a:pt x="41" y="133"/>
                </a:cubicBezTo>
                <a:cubicBezTo>
                  <a:pt x="41" y="134"/>
                  <a:pt x="42" y="135"/>
                  <a:pt x="43" y="136"/>
                </a:cubicBezTo>
                <a:cubicBezTo>
                  <a:pt x="43" y="135"/>
                  <a:pt x="44" y="134"/>
                  <a:pt x="45" y="133"/>
                </a:cubicBezTo>
                <a:close/>
                <a:moveTo>
                  <a:pt x="34" y="204"/>
                </a:moveTo>
                <a:cubicBezTo>
                  <a:pt x="39" y="205"/>
                  <a:pt x="38" y="202"/>
                  <a:pt x="38" y="200"/>
                </a:cubicBezTo>
                <a:cubicBezTo>
                  <a:pt x="38" y="200"/>
                  <a:pt x="37" y="199"/>
                  <a:pt x="36" y="198"/>
                </a:cubicBezTo>
                <a:cubicBezTo>
                  <a:pt x="36" y="200"/>
                  <a:pt x="35" y="202"/>
                  <a:pt x="34" y="204"/>
                </a:cubicBezTo>
                <a:close/>
                <a:moveTo>
                  <a:pt x="19" y="283"/>
                </a:moveTo>
                <a:cubicBezTo>
                  <a:pt x="20" y="284"/>
                  <a:pt x="20" y="285"/>
                  <a:pt x="21" y="285"/>
                </a:cubicBezTo>
                <a:cubicBezTo>
                  <a:pt x="22" y="284"/>
                  <a:pt x="23" y="284"/>
                  <a:pt x="24" y="283"/>
                </a:cubicBezTo>
                <a:cubicBezTo>
                  <a:pt x="24" y="283"/>
                  <a:pt x="23" y="281"/>
                  <a:pt x="22" y="281"/>
                </a:cubicBezTo>
                <a:cubicBezTo>
                  <a:pt x="21" y="282"/>
                  <a:pt x="20" y="283"/>
                  <a:pt x="19" y="283"/>
                </a:cubicBezTo>
                <a:close/>
                <a:moveTo>
                  <a:pt x="41" y="285"/>
                </a:moveTo>
                <a:cubicBezTo>
                  <a:pt x="41" y="285"/>
                  <a:pt x="42" y="284"/>
                  <a:pt x="42" y="284"/>
                </a:cubicBezTo>
                <a:cubicBezTo>
                  <a:pt x="41" y="283"/>
                  <a:pt x="41" y="282"/>
                  <a:pt x="40" y="281"/>
                </a:cubicBezTo>
                <a:cubicBezTo>
                  <a:pt x="39" y="281"/>
                  <a:pt x="38" y="282"/>
                  <a:pt x="38" y="283"/>
                </a:cubicBezTo>
                <a:cubicBezTo>
                  <a:pt x="39" y="283"/>
                  <a:pt x="40" y="284"/>
                  <a:pt x="41" y="285"/>
                </a:cubicBezTo>
                <a:close/>
                <a:moveTo>
                  <a:pt x="45" y="284"/>
                </a:moveTo>
                <a:cubicBezTo>
                  <a:pt x="46" y="284"/>
                  <a:pt x="46" y="285"/>
                  <a:pt x="47" y="285"/>
                </a:cubicBezTo>
                <a:cubicBezTo>
                  <a:pt x="48" y="284"/>
                  <a:pt x="49" y="284"/>
                  <a:pt x="50" y="283"/>
                </a:cubicBezTo>
                <a:cubicBezTo>
                  <a:pt x="49" y="282"/>
                  <a:pt x="48" y="281"/>
                  <a:pt x="47" y="281"/>
                </a:cubicBezTo>
                <a:cubicBezTo>
                  <a:pt x="47" y="282"/>
                  <a:pt x="46" y="283"/>
                  <a:pt x="45" y="284"/>
                </a:cubicBezTo>
                <a:close/>
                <a:moveTo>
                  <a:pt x="95" y="281"/>
                </a:moveTo>
                <a:cubicBezTo>
                  <a:pt x="91" y="280"/>
                  <a:pt x="90" y="281"/>
                  <a:pt x="91" y="284"/>
                </a:cubicBezTo>
                <a:cubicBezTo>
                  <a:pt x="94" y="285"/>
                  <a:pt x="96" y="284"/>
                  <a:pt x="95" y="28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8364538" y="1082675"/>
            <a:ext cx="544513" cy="2957512"/>
          </a:xfrm>
          <a:custGeom>
            <a:avLst/>
            <a:gdLst>
              <a:gd name="T0" fmla="*/ 29 w 65"/>
              <a:gd name="T1" fmla="*/ 51 h 352"/>
              <a:gd name="T2" fmla="*/ 31 w 65"/>
              <a:gd name="T3" fmla="*/ 266 h 352"/>
              <a:gd name="T4" fmla="*/ 19 w 65"/>
              <a:gd name="T5" fmla="*/ 256 h 352"/>
              <a:gd name="T6" fmla="*/ 36 w 65"/>
              <a:gd name="T7" fmla="*/ 266 h 352"/>
              <a:gd name="T8" fmla="*/ 24 w 65"/>
              <a:gd name="T9" fmla="*/ 123 h 352"/>
              <a:gd name="T10" fmla="*/ 24 w 65"/>
              <a:gd name="T11" fmla="*/ 335 h 352"/>
              <a:gd name="T12" fmla="*/ 24 w 65"/>
              <a:gd name="T13" fmla="*/ 140 h 352"/>
              <a:gd name="T14" fmla="*/ 31 w 65"/>
              <a:gd name="T15" fmla="*/ 98 h 352"/>
              <a:gd name="T16" fmla="*/ 51 w 65"/>
              <a:gd name="T17" fmla="*/ 264 h 352"/>
              <a:gd name="T18" fmla="*/ 31 w 65"/>
              <a:gd name="T19" fmla="*/ 290 h 352"/>
              <a:gd name="T20" fmla="*/ 24 w 65"/>
              <a:gd name="T21" fmla="*/ 186 h 352"/>
              <a:gd name="T22" fmla="*/ 13 w 65"/>
              <a:gd name="T23" fmla="*/ 232 h 352"/>
              <a:gd name="T24" fmla="*/ 19 w 65"/>
              <a:gd name="T25" fmla="*/ 335 h 352"/>
              <a:gd name="T26" fmla="*/ 19 w 65"/>
              <a:gd name="T27" fmla="*/ 147 h 352"/>
              <a:gd name="T28" fmla="*/ 13 w 65"/>
              <a:gd name="T29" fmla="*/ 98 h 352"/>
              <a:gd name="T30" fmla="*/ 31 w 65"/>
              <a:gd name="T31" fmla="*/ 74 h 352"/>
              <a:gd name="T32" fmla="*/ 19 w 65"/>
              <a:gd name="T33" fmla="*/ 193 h 352"/>
              <a:gd name="T34" fmla="*/ 56 w 65"/>
              <a:gd name="T35" fmla="*/ 266 h 352"/>
              <a:gd name="T36" fmla="*/ 36 w 65"/>
              <a:gd name="T37" fmla="*/ 329 h 352"/>
              <a:gd name="T38" fmla="*/ 41 w 65"/>
              <a:gd name="T39" fmla="*/ 232 h 352"/>
              <a:gd name="T40" fmla="*/ 36 w 65"/>
              <a:gd name="T41" fmla="*/ 147 h 352"/>
              <a:gd name="T42" fmla="*/ 36 w 65"/>
              <a:gd name="T43" fmla="*/ 115 h 352"/>
              <a:gd name="T44" fmla="*/ 41 w 65"/>
              <a:gd name="T45" fmla="*/ 91 h 352"/>
              <a:gd name="T46" fmla="*/ 24 w 65"/>
              <a:gd name="T47" fmla="*/ 164 h 352"/>
              <a:gd name="T48" fmla="*/ 41 w 65"/>
              <a:gd name="T49" fmla="*/ 283 h 352"/>
              <a:gd name="T50" fmla="*/ 36 w 65"/>
              <a:gd name="T51" fmla="*/ 68 h 352"/>
              <a:gd name="T52" fmla="*/ 51 w 65"/>
              <a:gd name="T53" fmla="*/ 232 h 352"/>
              <a:gd name="T54" fmla="*/ 46 w 65"/>
              <a:gd name="T55" fmla="*/ 147 h 352"/>
              <a:gd name="T56" fmla="*/ 46 w 65"/>
              <a:gd name="T57" fmla="*/ 115 h 352"/>
              <a:gd name="T58" fmla="*/ 51 w 65"/>
              <a:gd name="T59" fmla="*/ 98 h 352"/>
              <a:gd name="T60" fmla="*/ 19 w 65"/>
              <a:gd name="T61" fmla="*/ 164 h 352"/>
              <a:gd name="T62" fmla="*/ 4 w 65"/>
              <a:gd name="T63" fmla="*/ 256 h 352"/>
              <a:gd name="T64" fmla="*/ 31 w 65"/>
              <a:gd name="T65" fmla="*/ 311 h 352"/>
              <a:gd name="T66" fmla="*/ 46 w 65"/>
              <a:gd name="T67" fmla="*/ 193 h 352"/>
              <a:gd name="T68" fmla="*/ 51 w 65"/>
              <a:gd name="T69" fmla="*/ 283 h 352"/>
              <a:gd name="T70" fmla="*/ 47 w 65"/>
              <a:gd name="T71" fmla="*/ 68 h 352"/>
              <a:gd name="T72" fmla="*/ 56 w 65"/>
              <a:gd name="T73" fmla="*/ 232 h 352"/>
              <a:gd name="T74" fmla="*/ 56 w 65"/>
              <a:gd name="T75" fmla="*/ 140 h 352"/>
              <a:gd name="T76" fmla="*/ 60 w 65"/>
              <a:gd name="T77" fmla="*/ 123 h 352"/>
              <a:gd name="T78" fmla="*/ 60 w 65"/>
              <a:gd name="T79" fmla="*/ 98 h 352"/>
              <a:gd name="T80" fmla="*/ 13 w 65"/>
              <a:gd name="T81" fmla="*/ 311 h 352"/>
              <a:gd name="T82" fmla="*/ 13 w 65"/>
              <a:gd name="T83" fmla="*/ 214 h 352"/>
              <a:gd name="T84" fmla="*/ 36 w 65"/>
              <a:gd name="T85" fmla="*/ 169 h 352"/>
              <a:gd name="T86" fmla="*/ 56 w 65"/>
              <a:gd name="T87" fmla="*/ 290 h 352"/>
              <a:gd name="T88" fmla="*/ 36 w 65"/>
              <a:gd name="T89" fmla="*/ 214 h 352"/>
              <a:gd name="T90" fmla="*/ 36 w 65"/>
              <a:gd name="T91" fmla="*/ 311 h 352"/>
              <a:gd name="T92" fmla="*/ 56 w 65"/>
              <a:gd name="T93" fmla="*/ 74 h 352"/>
              <a:gd name="T94" fmla="*/ 4 w 65"/>
              <a:gd name="T95" fmla="*/ 91 h 352"/>
              <a:gd name="T96" fmla="*/ 7 w 65"/>
              <a:gd name="T97" fmla="*/ 329 h 352"/>
              <a:gd name="T98" fmla="*/ 8 w 65"/>
              <a:gd name="T99" fmla="*/ 115 h 352"/>
              <a:gd name="T100" fmla="*/ 6 w 65"/>
              <a:gd name="T101" fmla="*/ 239 h 352"/>
              <a:gd name="T102" fmla="*/ 46 w 65"/>
              <a:gd name="T103" fmla="*/ 311 h 352"/>
              <a:gd name="T104" fmla="*/ 8 w 65"/>
              <a:gd name="T105" fmla="*/ 193 h 352"/>
              <a:gd name="T106" fmla="*/ 60 w 65"/>
              <a:gd name="T107" fmla="*/ 164 h 352"/>
              <a:gd name="T108" fmla="*/ 46 w 65"/>
              <a:gd name="T109" fmla="*/ 214 h 352"/>
              <a:gd name="T110" fmla="*/ 5 w 65"/>
              <a:gd name="T111" fmla="*/ 289 h 352"/>
              <a:gd name="T112" fmla="*/ 57 w 65"/>
              <a:gd name="T113" fmla="*/ 210 h 352"/>
              <a:gd name="T114" fmla="*/ 4 w 65"/>
              <a:gd name="T115" fmla="*/ 16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" h="352">
                <a:moveTo>
                  <a:pt x="32" y="51"/>
                </a:moveTo>
                <a:cubicBezTo>
                  <a:pt x="43" y="51"/>
                  <a:pt x="54" y="51"/>
                  <a:pt x="65" y="51"/>
                </a:cubicBezTo>
                <a:cubicBezTo>
                  <a:pt x="65" y="151"/>
                  <a:pt x="65" y="252"/>
                  <a:pt x="65" y="352"/>
                </a:cubicBezTo>
                <a:cubicBezTo>
                  <a:pt x="43" y="352"/>
                  <a:pt x="21" y="352"/>
                  <a:pt x="0" y="352"/>
                </a:cubicBezTo>
                <a:cubicBezTo>
                  <a:pt x="0" y="252"/>
                  <a:pt x="0" y="152"/>
                  <a:pt x="0" y="51"/>
                </a:cubicBezTo>
                <a:cubicBezTo>
                  <a:pt x="9" y="51"/>
                  <a:pt x="19" y="51"/>
                  <a:pt x="29" y="51"/>
                </a:cubicBezTo>
                <a:cubicBezTo>
                  <a:pt x="29" y="48"/>
                  <a:pt x="29" y="46"/>
                  <a:pt x="29" y="44"/>
                </a:cubicBezTo>
                <a:cubicBezTo>
                  <a:pt x="29" y="30"/>
                  <a:pt x="29" y="17"/>
                  <a:pt x="29" y="4"/>
                </a:cubicBezTo>
                <a:cubicBezTo>
                  <a:pt x="29" y="2"/>
                  <a:pt x="28" y="0"/>
                  <a:pt x="32" y="0"/>
                </a:cubicBezTo>
                <a:cubicBezTo>
                  <a:pt x="32" y="17"/>
                  <a:pt x="32" y="34"/>
                  <a:pt x="32" y="51"/>
                </a:cubicBezTo>
                <a:close/>
                <a:moveTo>
                  <a:pt x="24" y="266"/>
                </a:moveTo>
                <a:cubicBezTo>
                  <a:pt x="27" y="266"/>
                  <a:pt x="29" y="266"/>
                  <a:pt x="31" y="266"/>
                </a:cubicBezTo>
                <a:cubicBezTo>
                  <a:pt x="31" y="262"/>
                  <a:pt x="31" y="259"/>
                  <a:pt x="31" y="256"/>
                </a:cubicBezTo>
                <a:cubicBezTo>
                  <a:pt x="28" y="256"/>
                  <a:pt x="26" y="256"/>
                  <a:pt x="24" y="256"/>
                </a:cubicBezTo>
                <a:cubicBezTo>
                  <a:pt x="24" y="259"/>
                  <a:pt x="24" y="262"/>
                  <a:pt x="24" y="266"/>
                </a:cubicBezTo>
                <a:close/>
                <a:moveTo>
                  <a:pt x="13" y="266"/>
                </a:moveTo>
                <a:cubicBezTo>
                  <a:pt x="15" y="266"/>
                  <a:pt x="17" y="266"/>
                  <a:pt x="19" y="266"/>
                </a:cubicBezTo>
                <a:cubicBezTo>
                  <a:pt x="19" y="262"/>
                  <a:pt x="19" y="259"/>
                  <a:pt x="19" y="256"/>
                </a:cubicBezTo>
                <a:cubicBezTo>
                  <a:pt x="17" y="256"/>
                  <a:pt x="15" y="256"/>
                  <a:pt x="13" y="256"/>
                </a:cubicBezTo>
                <a:cubicBezTo>
                  <a:pt x="13" y="259"/>
                  <a:pt x="13" y="262"/>
                  <a:pt x="13" y="266"/>
                </a:cubicBezTo>
                <a:close/>
                <a:moveTo>
                  <a:pt x="41" y="266"/>
                </a:moveTo>
                <a:cubicBezTo>
                  <a:pt x="41" y="262"/>
                  <a:pt x="41" y="259"/>
                  <a:pt x="41" y="256"/>
                </a:cubicBezTo>
                <a:cubicBezTo>
                  <a:pt x="39" y="256"/>
                  <a:pt x="38" y="256"/>
                  <a:pt x="36" y="256"/>
                </a:cubicBezTo>
                <a:cubicBezTo>
                  <a:pt x="36" y="259"/>
                  <a:pt x="36" y="262"/>
                  <a:pt x="36" y="266"/>
                </a:cubicBezTo>
                <a:cubicBezTo>
                  <a:pt x="38" y="266"/>
                  <a:pt x="39" y="266"/>
                  <a:pt x="41" y="266"/>
                </a:cubicBezTo>
                <a:close/>
                <a:moveTo>
                  <a:pt x="24" y="123"/>
                </a:moveTo>
                <a:cubicBezTo>
                  <a:pt x="27" y="123"/>
                  <a:pt x="29" y="123"/>
                  <a:pt x="31" y="123"/>
                </a:cubicBezTo>
                <a:cubicBezTo>
                  <a:pt x="31" y="120"/>
                  <a:pt x="31" y="118"/>
                  <a:pt x="31" y="116"/>
                </a:cubicBezTo>
                <a:cubicBezTo>
                  <a:pt x="28" y="116"/>
                  <a:pt x="26" y="116"/>
                  <a:pt x="24" y="116"/>
                </a:cubicBezTo>
                <a:cubicBezTo>
                  <a:pt x="24" y="118"/>
                  <a:pt x="24" y="120"/>
                  <a:pt x="24" y="123"/>
                </a:cubicBezTo>
                <a:close/>
                <a:moveTo>
                  <a:pt x="24" y="232"/>
                </a:moveTo>
                <a:cubicBezTo>
                  <a:pt x="24" y="234"/>
                  <a:pt x="24" y="236"/>
                  <a:pt x="24" y="238"/>
                </a:cubicBezTo>
                <a:cubicBezTo>
                  <a:pt x="27" y="238"/>
                  <a:pt x="29" y="238"/>
                  <a:pt x="31" y="238"/>
                </a:cubicBezTo>
                <a:cubicBezTo>
                  <a:pt x="31" y="236"/>
                  <a:pt x="31" y="234"/>
                  <a:pt x="31" y="232"/>
                </a:cubicBezTo>
                <a:cubicBezTo>
                  <a:pt x="28" y="232"/>
                  <a:pt x="26" y="232"/>
                  <a:pt x="24" y="232"/>
                </a:cubicBezTo>
                <a:close/>
                <a:moveTo>
                  <a:pt x="24" y="335"/>
                </a:moveTo>
                <a:cubicBezTo>
                  <a:pt x="27" y="335"/>
                  <a:pt x="29" y="335"/>
                  <a:pt x="31" y="335"/>
                </a:cubicBezTo>
                <a:cubicBezTo>
                  <a:pt x="31" y="333"/>
                  <a:pt x="31" y="331"/>
                  <a:pt x="31" y="329"/>
                </a:cubicBezTo>
                <a:cubicBezTo>
                  <a:pt x="28" y="329"/>
                  <a:pt x="26" y="329"/>
                  <a:pt x="24" y="329"/>
                </a:cubicBezTo>
                <a:cubicBezTo>
                  <a:pt x="24" y="331"/>
                  <a:pt x="24" y="333"/>
                  <a:pt x="24" y="335"/>
                </a:cubicBezTo>
                <a:close/>
                <a:moveTo>
                  <a:pt x="31" y="140"/>
                </a:moveTo>
                <a:cubicBezTo>
                  <a:pt x="28" y="140"/>
                  <a:pt x="26" y="140"/>
                  <a:pt x="24" y="140"/>
                </a:cubicBezTo>
                <a:cubicBezTo>
                  <a:pt x="24" y="142"/>
                  <a:pt x="24" y="144"/>
                  <a:pt x="24" y="147"/>
                </a:cubicBezTo>
                <a:cubicBezTo>
                  <a:pt x="27" y="147"/>
                  <a:pt x="29" y="147"/>
                  <a:pt x="31" y="147"/>
                </a:cubicBezTo>
                <a:cubicBezTo>
                  <a:pt x="31" y="144"/>
                  <a:pt x="31" y="142"/>
                  <a:pt x="31" y="140"/>
                </a:cubicBezTo>
                <a:close/>
                <a:moveTo>
                  <a:pt x="24" y="91"/>
                </a:moveTo>
                <a:cubicBezTo>
                  <a:pt x="24" y="94"/>
                  <a:pt x="24" y="96"/>
                  <a:pt x="24" y="98"/>
                </a:cubicBezTo>
                <a:cubicBezTo>
                  <a:pt x="27" y="98"/>
                  <a:pt x="29" y="98"/>
                  <a:pt x="31" y="98"/>
                </a:cubicBezTo>
                <a:cubicBezTo>
                  <a:pt x="31" y="96"/>
                  <a:pt x="31" y="94"/>
                  <a:pt x="31" y="91"/>
                </a:cubicBezTo>
                <a:cubicBezTo>
                  <a:pt x="29" y="91"/>
                  <a:pt x="27" y="91"/>
                  <a:pt x="24" y="91"/>
                </a:cubicBezTo>
                <a:close/>
                <a:moveTo>
                  <a:pt x="46" y="256"/>
                </a:moveTo>
                <a:cubicBezTo>
                  <a:pt x="46" y="259"/>
                  <a:pt x="46" y="261"/>
                  <a:pt x="46" y="264"/>
                </a:cubicBezTo>
                <a:cubicBezTo>
                  <a:pt x="46" y="264"/>
                  <a:pt x="48" y="266"/>
                  <a:pt x="49" y="266"/>
                </a:cubicBezTo>
                <a:cubicBezTo>
                  <a:pt x="49" y="266"/>
                  <a:pt x="51" y="264"/>
                  <a:pt x="51" y="264"/>
                </a:cubicBezTo>
                <a:cubicBezTo>
                  <a:pt x="51" y="261"/>
                  <a:pt x="51" y="259"/>
                  <a:pt x="51" y="256"/>
                </a:cubicBezTo>
                <a:cubicBezTo>
                  <a:pt x="49" y="256"/>
                  <a:pt x="48" y="256"/>
                  <a:pt x="46" y="256"/>
                </a:cubicBezTo>
                <a:close/>
                <a:moveTo>
                  <a:pt x="31" y="283"/>
                </a:moveTo>
                <a:cubicBezTo>
                  <a:pt x="28" y="283"/>
                  <a:pt x="26" y="283"/>
                  <a:pt x="24" y="283"/>
                </a:cubicBezTo>
                <a:cubicBezTo>
                  <a:pt x="24" y="286"/>
                  <a:pt x="24" y="288"/>
                  <a:pt x="24" y="290"/>
                </a:cubicBezTo>
                <a:cubicBezTo>
                  <a:pt x="27" y="290"/>
                  <a:pt x="29" y="290"/>
                  <a:pt x="31" y="290"/>
                </a:cubicBezTo>
                <a:cubicBezTo>
                  <a:pt x="31" y="288"/>
                  <a:pt x="31" y="286"/>
                  <a:pt x="31" y="283"/>
                </a:cubicBezTo>
                <a:close/>
                <a:moveTo>
                  <a:pt x="24" y="186"/>
                </a:moveTo>
                <a:cubicBezTo>
                  <a:pt x="24" y="189"/>
                  <a:pt x="24" y="191"/>
                  <a:pt x="24" y="193"/>
                </a:cubicBezTo>
                <a:cubicBezTo>
                  <a:pt x="27" y="193"/>
                  <a:pt x="29" y="193"/>
                  <a:pt x="31" y="193"/>
                </a:cubicBezTo>
                <a:cubicBezTo>
                  <a:pt x="31" y="190"/>
                  <a:pt x="31" y="188"/>
                  <a:pt x="31" y="186"/>
                </a:cubicBezTo>
                <a:cubicBezTo>
                  <a:pt x="29" y="186"/>
                  <a:pt x="27" y="186"/>
                  <a:pt x="24" y="186"/>
                </a:cubicBezTo>
                <a:close/>
                <a:moveTo>
                  <a:pt x="13" y="122"/>
                </a:moveTo>
                <a:cubicBezTo>
                  <a:pt x="15" y="122"/>
                  <a:pt x="17" y="122"/>
                  <a:pt x="19" y="122"/>
                </a:cubicBezTo>
                <a:cubicBezTo>
                  <a:pt x="19" y="120"/>
                  <a:pt x="19" y="118"/>
                  <a:pt x="19" y="116"/>
                </a:cubicBezTo>
                <a:cubicBezTo>
                  <a:pt x="17" y="116"/>
                  <a:pt x="15" y="116"/>
                  <a:pt x="13" y="116"/>
                </a:cubicBezTo>
                <a:cubicBezTo>
                  <a:pt x="13" y="118"/>
                  <a:pt x="13" y="120"/>
                  <a:pt x="13" y="122"/>
                </a:cubicBezTo>
                <a:close/>
                <a:moveTo>
                  <a:pt x="13" y="232"/>
                </a:moveTo>
                <a:cubicBezTo>
                  <a:pt x="13" y="234"/>
                  <a:pt x="13" y="236"/>
                  <a:pt x="13" y="238"/>
                </a:cubicBezTo>
                <a:cubicBezTo>
                  <a:pt x="15" y="238"/>
                  <a:pt x="17" y="238"/>
                  <a:pt x="19" y="238"/>
                </a:cubicBezTo>
                <a:cubicBezTo>
                  <a:pt x="19" y="236"/>
                  <a:pt x="19" y="234"/>
                  <a:pt x="19" y="232"/>
                </a:cubicBezTo>
                <a:cubicBezTo>
                  <a:pt x="17" y="232"/>
                  <a:pt x="15" y="232"/>
                  <a:pt x="13" y="232"/>
                </a:cubicBezTo>
                <a:close/>
                <a:moveTo>
                  <a:pt x="13" y="335"/>
                </a:moveTo>
                <a:cubicBezTo>
                  <a:pt x="15" y="335"/>
                  <a:pt x="17" y="335"/>
                  <a:pt x="19" y="335"/>
                </a:cubicBezTo>
                <a:cubicBezTo>
                  <a:pt x="19" y="333"/>
                  <a:pt x="19" y="331"/>
                  <a:pt x="19" y="329"/>
                </a:cubicBezTo>
                <a:cubicBezTo>
                  <a:pt x="17" y="329"/>
                  <a:pt x="15" y="329"/>
                  <a:pt x="13" y="329"/>
                </a:cubicBezTo>
                <a:cubicBezTo>
                  <a:pt x="13" y="331"/>
                  <a:pt x="13" y="333"/>
                  <a:pt x="13" y="335"/>
                </a:cubicBezTo>
                <a:close/>
                <a:moveTo>
                  <a:pt x="13" y="140"/>
                </a:moveTo>
                <a:cubicBezTo>
                  <a:pt x="13" y="142"/>
                  <a:pt x="13" y="144"/>
                  <a:pt x="13" y="147"/>
                </a:cubicBezTo>
                <a:cubicBezTo>
                  <a:pt x="15" y="147"/>
                  <a:pt x="17" y="147"/>
                  <a:pt x="19" y="147"/>
                </a:cubicBezTo>
                <a:cubicBezTo>
                  <a:pt x="19" y="144"/>
                  <a:pt x="19" y="142"/>
                  <a:pt x="19" y="140"/>
                </a:cubicBezTo>
                <a:cubicBezTo>
                  <a:pt x="17" y="140"/>
                  <a:pt x="15" y="140"/>
                  <a:pt x="13" y="140"/>
                </a:cubicBezTo>
                <a:close/>
                <a:moveTo>
                  <a:pt x="19" y="98"/>
                </a:moveTo>
                <a:cubicBezTo>
                  <a:pt x="19" y="95"/>
                  <a:pt x="19" y="93"/>
                  <a:pt x="19" y="91"/>
                </a:cubicBezTo>
                <a:cubicBezTo>
                  <a:pt x="17" y="91"/>
                  <a:pt x="15" y="91"/>
                  <a:pt x="13" y="91"/>
                </a:cubicBezTo>
                <a:cubicBezTo>
                  <a:pt x="13" y="94"/>
                  <a:pt x="13" y="96"/>
                  <a:pt x="13" y="98"/>
                </a:cubicBezTo>
                <a:cubicBezTo>
                  <a:pt x="15" y="98"/>
                  <a:pt x="17" y="98"/>
                  <a:pt x="19" y="98"/>
                </a:cubicBezTo>
                <a:close/>
                <a:moveTo>
                  <a:pt x="31" y="74"/>
                </a:moveTo>
                <a:cubicBezTo>
                  <a:pt x="31" y="72"/>
                  <a:pt x="31" y="70"/>
                  <a:pt x="31" y="68"/>
                </a:cubicBezTo>
                <a:cubicBezTo>
                  <a:pt x="28" y="68"/>
                  <a:pt x="26" y="68"/>
                  <a:pt x="24" y="68"/>
                </a:cubicBezTo>
                <a:cubicBezTo>
                  <a:pt x="24" y="70"/>
                  <a:pt x="24" y="72"/>
                  <a:pt x="24" y="74"/>
                </a:cubicBezTo>
                <a:cubicBezTo>
                  <a:pt x="27" y="74"/>
                  <a:pt x="29" y="74"/>
                  <a:pt x="31" y="74"/>
                </a:cubicBezTo>
                <a:close/>
                <a:moveTo>
                  <a:pt x="19" y="290"/>
                </a:moveTo>
                <a:cubicBezTo>
                  <a:pt x="19" y="287"/>
                  <a:pt x="19" y="285"/>
                  <a:pt x="19" y="283"/>
                </a:cubicBezTo>
                <a:cubicBezTo>
                  <a:pt x="17" y="283"/>
                  <a:pt x="15" y="283"/>
                  <a:pt x="13" y="283"/>
                </a:cubicBezTo>
                <a:cubicBezTo>
                  <a:pt x="13" y="286"/>
                  <a:pt x="13" y="288"/>
                  <a:pt x="13" y="290"/>
                </a:cubicBezTo>
                <a:cubicBezTo>
                  <a:pt x="15" y="290"/>
                  <a:pt x="17" y="290"/>
                  <a:pt x="19" y="290"/>
                </a:cubicBezTo>
                <a:close/>
                <a:moveTo>
                  <a:pt x="19" y="193"/>
                </a:moveTo>
                <a:cubicBezTo>
                  <a:pt x="19" y="190"/>
                  <a:pt x="19" y="188"/>
                  <a:pt x="19" y="187"/>
                </a:cubicBezTo>
                <a:cubicBezTo>
                  <a:pt x="17" y="187"/>
                  <a:pt x="15" y="187"/>
                  <a:pt x="13" y="187"/>
                </a:cubicBezTo>
                <a:cubicBezTo>
                  <a:pt x="13" y="189"/>
                  <a:pt x="13" y="191"/>
                  <a:pt x="13" y="193"/>
                </a:cubicBezTo>
                <a:cubicBezTo>
                  <a:pt x="15" y="193"/>
                  <a:pt x="17" y="193"/>
                  <a:pt x="19" y="193"/>
                </a:cubicBezTo>
                <a:close/>
                <a:moveTo>
                  <a:pt x="56" y="256"/>
                </a:moveTo>
                <a:cubicBezTo>
                  <a:pt x="56" y="259"/>
                  <a:pt x="56" y="262"/>
                  <a:pt x="56" y="266"/>
                </a:cubicBezTo>
                <a:cubicBezTo>
                  <a:pt x="58" y="266"/>
                  <a:pt x="59" y="266"/>
                  <a:pt x="60" y="266"/>
                </a:cubicBezTo>
                <a:cubicBezTo>
                  <a:pt x="60" y="262"/>
                  <a:pt x="60" y="259"/>
                  <a:pt x="60" y="256"/>
                </a:cubicBezTo>
                <a:cubicBezTo>
                  <a:pt x="59" y="256"/>
                  <a:pt x="58" y="256"/>
                  <a:pt x="56" y="256"/>
                </a:cubicBezTo>
                <a:close/>
                <a:moveTo>
                  <a:pt x="41" y="335"/>
                </a:moveTo>
                <a:cubicBezTo>
                  <a:pt x="41" y="333"/>
                  <a:pt x="41" y="331"/>
                  <a:pt x="41" y="329"/>
                </a:cubicBezTo>
                <a:cubicBezTo>
                  <a:pt x="39" y="329"/>
                  <a:pt x="38" y="329"/>
                  <a:pt x="36" y="329"/>
                </a:cubicBezTo>
                <a:cubicBezTo>
                  <a:pt x="36" y="331"/>
                  <a:pt x="36" y="333"/>
                  <a:pt x="36" y="335"/>
                </a:cubicBezTo>
                <a:cubicBezTo>
                  <a:pt x="38" y="335"/>
                  <a:pt x="39" y="335"/>
                  <a:pt x="41" y="335"/>
                </a:cubicBezTo>
                <a:close/>
                <a:moveTo>
                  <a:pt x="36" y="232"/>
                </a:moveTo>
                <a:cubicBezTo>
                  <a:pt x="36" y="234"/>
                  <a:pt x="36" y="236"/>
                  <a:pt x="36" y="238"/>
                </a:cubicBezTo>
                <a:cubicBezTo>
                  <a:pt x="38" y="238"/>
                  <a:pt x="39" y="238"/>
                  <a:pt x="41" y="238"/>
                </a:cubicBezTo>
                <a:cubicBezTo>
                  <a:pt x="41" y="236"/>
                  <a:pt x="41" y="234"/>
                  <a:pt x="41" y="232"/>
                </a:cubicBezTo>
                <a:cubicBezTo>
                  <a:pt x="39" y="232"/>
                  <a:pt x="38" y="232"/>
                  <a:pt x="36" y="232"/>
                </a:cubicBezTo>
                <a:close/>
                <a:moveTo>
                  <a:pt x="36" y="147"/>
                </a:moveTo>
                <a:cubicBezTo>
                  <a:pt x="38" y="147"/>
                  <a:pt x="39" y="147"/>
                  <a:pt x="41" y="147"/>
                </a:cubicBezTo>
                <a:cubicBezTo>
                  <a:pt x="41" y="144"/>
                  <a:pt x="41" y="142"/>
                  <a:pt x="41" y="140"/>
                </a:cubicBezTo>
                <a:cubicBezTo>
                  <a:pt x="39" y="140"/>
                  <a:pt x="38" y="140"/>
                  <a:pt x="36" y="140"/>
                </a:cubicBezTo>
                <a:cubicBezTo>
                  <a:pt x="36" y="142"/>
                  <a:pt x="36" y="144"/>
                  <a:pt x="36" y="147"/>
                </a:cubicBezTo>
                <a:close/>
                <a:moveTo>
                  <a:pt x="13" y="74"/>
                </a:moveTo>
                <a:cubicBezTo>
                  <a:pt x="15" y="74"/>
                  <a:pt x="17" y="74"/>
                  <a:pt x="19" y="74"/>
                </a:cubicBezTo>
                <a:cubicBezTo>
                  <a:pt x="19" y="72"/>
                  <a:pt x="19" y="70"/>
                  <a:pt x="19" y="68"/>
                </a:cubicBezTo>
                <a:cubicBezTo>
                  <a:pt x="16" y="68"/>
                  <a:pt x="15" y="68"/>
                  <a:pt x="13" y="68"/>
                </a:cubicBezTo>
                <a:cubicBezTo>
                  <a:pt x="13" y="70"/>
                  <a:pt x="13" y="72"/>
                  <a:pt x="13" y="74"/>
                </a:cubicBezTo>
                <a:close/>
                <a:moveTo>
                  <a:pt x="36" y="115"/>
                </a:moveTo>
                <a:cubicBezTo>
                  <a:pt x="36" y="118"/>
                  <a:pt x="36" y="120"/>
                  <a:pt x="36" y="123"/>
                </a:cubicBezTo>
                <a:cubicBezTo>
                  <a:pt x="38" y="123"/>
                  <a:pt x="39" y="123"/>
                  <a:pt x="41" y="123"/>
                </a:cubicBezTo>
                <a:cubicBezTo>
                  <a:pt x="41" y="120"/>
                  <a:pt x="41" y="118"/>
                  <a:pt x="41" y="115"/>
                </a:cubicBezTo>
                <a:cubicBezTo>
                  <a:pt x="39" y="115"/>
                  <a:pt x="38" y="115"/>
                  <a:pt x="36" y="115"/>
                </a:cubicBezTo>
                <a:close/>
                <a:moveTo>
                  <a:pt x="41" y="98"/>
                </a:moveTo>
                <a:cubicBezTo>
                  <a:pt x="41" y="95"/>
                  <a:pt x="41" y="93"/>
                  <a:pt x="41" y="91"/>
                </a:cubicBezTo>
                <a:cubicBezTo>
                  <a:pt x="39" y="91"/>
                  <a:pt x="38" y="91"/>
                  <a:pt x="36" y="91"/>
                </a:cubicBezTo>
                <a:cubicBezTo>
                  <a:pt x="36" y="94"/>
                  <a:pt x="36" y="96"/>
                  <a:pt x="36" y="98"/>
                </a:cubicBezTo>
                <a:cubicBezTo>
                  <a:pt x="38" y="98"/>
                  <a:pt x="39" y="98"/>
                  <a:pt x="41" y="98"/>
                </a:cubicBezTo>
                <a:close/>
                <a:moveTo>
                  <a:pt x="31" y="169"/>
                </a:moveTo>
                <a:cubicBezTo>
                  <a:pt x="31" y="167"/>
                  <a:pt x="31" y="166"/>
                  <a:pt x="31" y="164"/>
                </a:cubicBezTo>
                <a:cubicBezTo>
                  <a:pt x="28" y="164"/>
                  <a:pt x="26" y="164"/>
                  <a:pt x="24" y="164"/>
                </a:cubicBezTo>
                <a:cubicBezTo>
                  <a:pt x="24" y="166"/>
                  <a:pt x="24" y="167"/>
                  <a:pt x="24" y="169"/>
                </a:cubicBezTo>
                <a:cubicBezTo>
                  <a:pt x="27" y="169"/>
                  <a:pt x="29" y="169"/>
                  <a:pt x="31" y="169"/>
                </a:cubicBezTo>
                <a:close/>
                <a:moveTo>
                  <a:pt x="41" y="283"/>
                </a:moveTo>
                <a:cubicBezTo>
                  <a:pt x="39" y="283"/>
                  <a:pt x="38" y="283"/>
                  <a:pt x="36" y="283"/>
                </a:cubicBezTo>
                <a:cubicBezTo>
                  <a:pt x="36" y="286"/>
                  <a:pt x="36" y="288"/>
                  <a:pt x="36" y="289"/>
                </a:cubicBezTo>
                <a:cubicBezTo>
                  <a:pt x="41" y="290"/>
                  <a:pt x="42" y="290"/>
                  <a:pt x="41" y="283"/>
                </a:cubicBezTo>
                <a:close/>
                <a:moveTo>
                  <a:pt x="36" y="186"/>
                </a:moveTo>
                <a:cubicBezTo>
                  <a:pt x="36" y="189"/>
                  <a:pt x="36" y="191"/>
                  <a:pt x="36" y="193"/>
                </a:cubicBezTo>
                <a:cubicBezTo>
                  <a:pt x="38" y="193"/>
                  <a:pt x="39" y="193"/>
                  <a:pt x="41" y="193"/>
                </a:cubicBezTo>
                <a:cubicBezTo>
                  <a:pt x="41" y="191"/>
                  <a:pt x="41" y="189"/>
                  <a:pt x="41" y="186"/>
                </a:cubicBezTo>
                <a:cubicBezTo>
                  <a:pt x="39" y="186"/>
                  <a:pt x="38" y="186"/>
                  <a:pt x="36" y="186"/>
                </a:cubicBezTo>
                <a:close/>
                <a:moveTo>
                  <a:pt x="36" y="68"/>
                </a:moveTo>
                <a:cubicBezTo>
                  <a:pt x="36" y="70"/>
                  <a:pt x="36" y="72"/>
                  <a:pt x="36" y="74"/>
                </a:cubicBezTo>
                <a:cubicBezTo>
                  <a:pt x="37" y="74"/>
                  <a:pt x="38" y="74"/>
                  <a:pt x="39" y="74"/>
                </a:cubicBezTo>
                <a:cubicBezTo>
                  <a:pt x="39" y="74"/>
                  <a:pt x="40" y="74"/>
                  <a:pt x="41" y="74"/>
                </a:cubicBezTo>
                <a:cubicBezTo>
                  <a:pt x="42" y="68"/>
                  <a:pt x="42" y="68"/>
                  <a:pt x="36" y="68"/>
                </a:cubicBezTo>
                <a:close/>
                <a:moveTo>
                  <a:pt x="51" y="239"/>
                </a:moveTo>
                <a:cubicBezTo>
                  <a:pt x="51" y="236"/>
                  <a:pt x="51" y="234"/>
                  <a:pt x="51" y="232"/>
                </a:cubicBezTo>
                <a:cubicBezTo>
                  <a:pt x="49" y="232"/>
                  <a:pt x="48" y="232"/>
                  <a:pt x="46" y="232"/>
                </a:cubicBezTo>
                <a:cubicBezTo>
                  <a:pt x="46" y="234"/>
                  <a:pt x="46" y="236"/>
                  <a:pt x="46" y="239"/>
                </a:cubicBezTo>
                <a:cubicBezTo>
                  <a:pt x="48" y="239"/>
                  <a:pt x="49" y="239"/>
                  <a:pt x="51" y="239"/>
                </a:cubicBezTo>
                <a:close/>
                <a:moveTo>
                  <a:pt x="51" y="147"/>
                </a:moveTo>
                <a:cubicBezTo>
                  <a:pt x="52" y="140"/>
                  <a:pt x="51" y="139"/>
                  <a:pt x="46" y="140"/>
                </a:cubicBezTo>
                <a:cubicBezTo>
                  <a:pt x="46" y="142"/>
                  <a:pt x="46" y="144"/>
                  <a:pt x="46" y="147"/>
                </a:cubicBezTo>
                <a:cubicBezTo>
                  <a:pt x="48" y="147"/>
                  <a:pt x="49" y="147"/>
                  <a:pt x="51" y="147"/>
                </a:cubicBezTo>
                <a:close/>
                <a:moveTo>
                  <a:pt x="46" y="115"/>
                </a:moveTo>
                <a:cubicBezTo>
                  <a:pt x="46" y="118"/>
                  <a:pt x="46" y="120"/>
                  <a:pt x="46" y="123"/>
                </a:cubicBezTo>
                <a:cubicBezTo>
                  <a:pt x="48" y="123"/>
                  <a:pt x="49" y="123"/>
                  <a:pt x="51" y="123"/>
                </a:cubicBezTo>
                <a:cubicBezTo>
                  <a:pt x="51" y="120"/>
                  <a:pt x="51" y="118"/>
                  <a:pt x="51" y="115"/>
                </a:cubicBezTo>
                <a:cubicBezTo>
                  <a:pt x="49" y="115"/>
                  <a:pt x="48" y="115"/>
                  <a:pt x="46" y="115"/>
                </a:cubicBezTo>
                <a:close/>
                <a:moveTo>
                  <a:pt x="51" y="335"/>
                </a:moveTo>
                <a:cubicBezTo>
                  <a:pt x="51" y="333"/>
                  <a:pt x="51" y="331"/>
                  <a:pt x="51" y="329"/>
                </a:cubicBezTo>
                <a:cubicBezTo>
                  <a:pt x="49" y="329"/>
                  <a:pt x="48" y="329"/>
                  <a:pt x="46" y="329"/>
                </a:cubicBezTo>
                <a:cubicBezTo>
                  <a:pt x="46" y="331"/>
                  <a:pt x="46" y="333"/>
                  <a:pt x="46" y="335"/>
                </a:cubicBezTo>
                <a:cubicBezTo>
                  <a:pt x="48" y="335"/>
                  <a:pt x="49" y="335"/>
                  <a:pt x="51" y="335"/>
                </a:cubicBezTo>
                <a:close/>
                <a:moveTo>
                  <a:pt x="51" y="98"/>
                </a:moveTo>
                <a:cubicBezTo>
                  <a:pt x="51" y="95"/>
                  <a:pt x="51" y="93"/>
                  <a:pt x="51" y="91"/>
                </a:cubicBezTo>
                <a:cubicBezTo>
                  <a:pt x="49" y="91"/>
                  <a:pt x="48" y="91"/>
                  <a:pt x="46" y="91"/>
                </a:cubicBezTo>
                <a:cubicBezTo>
                  <a:pt x="46" y="94"/>
                  <a:pt x="46" y="96"/>
                  <a:pt x="46" y="98"/>
                </a:cubicBezTo>
                <a:cubicBezTo>
                  <a:pt x="48" y="98"/>
                  <a:pt x="49" y="98"/>
                  <a:pt x="51" y="98"/>
                </a:cubicBezTo>
                <a:close/>
                <a:moveTo>
                  <a:pt x="19" y="169"/>
                </a:moveTo>
                <a:cubicBezTo>
                  <a:pt x="19" y="167"/>
                  <a:pt x="19" y="166"/>
                  <a:pt x="19" y="164"/>
                </a:cubicBezTo>
                <a:cubicBezTo>
                  <a:pt x="17" y="164"/>
                  <a:pt x="15" y="164"/>
                  <a:pt x="13" y="164"/>
                </a:cubicBezTo>
                <a:cubicBezTo>
                  <a:pt x="13" y="166"/>
                  <a:pt x="13" y="167"/>
                  <a:pt x="13" y="169"/>
                </a:cubicBezTo>
                <a:cubicBezTo>
                  <a:pt x="14" y="169"/>
                  <a:pt x="16" y="169"/>
                  <a:pt x="17" y="169"/>
                </a:cubicBezTo>
                <a:cubicBezTo>
                  <a:pt x="17" y="169"/>
                  <a:pt x="18" y="169"/>
                  <a:pt x="19" y="169"/>
                </a:cubicBezTo>
                <a:close/>
                <a:moveTo>
                  <a:pt x="7" y="266"/>
                </a:moveTo>
                <a:cubicBezTo>
                  <a:pt x="8" y="257"/>
                  <a:pt x="8" y="256"/>
                  <a:pt x="4" y="256"/>
                </a:cubicBezTo>
                <a:cubicBezTo>
                  <a:pt x="3" y="264"/>
                  <a:pt x="4" y="266"/>
                  <a:pt x="7" y="266"/>
                </a:cubicBezTo>
                <a:close/>
                <a:moveTo>
                  <a:pt x="31" y="311"/>
                </a:moveTo>
                <a:cubicBezTo>
                  <a:pt x="31" y="310"/>
                  <a:pt x="31" y="308"/>
                  <a:pt x="31" y="307"/>
                </a:cubicBezTo>
                <a:cubicBezTo>
                  <a:pt x="28" y="307"/>
                  <a:pt x="26" y="307"/>
                  <a:pt x="24" y="307"/>
                </a:cubicBezTo>
                <a:cubicBezTo>
                  <a:pt x="24" y="309"/>
                  <a:pt x="24" y="310"/>
                  <a:pt x="24" y="311"/>
                </a:cubicBezTo>
                <a:cubicBezTo>
                  <a:pt x="27" y="311"/>
                  <a:pt x="29" y="311"/>
                  <a:pt x="31" y="311"/>
                </a:cubicBezTo>
                <a:close/>
                <a:moveTo>
                  <a:pt x="24" y="214"/>
                </a:moveTo>
                <a:cubicBezTo>
                  <a:pt x="26" y="214"/>
                  <a:pt x="29" y="214"/>
                  <a:pt x="31" y="214"/>
                </a:cubicBezTo>
                <a:cubicBezTo>
                  <a:pt x="31" y="213"/>
                  <a:pt x="31" y="212"/>
                  <a:pt x="31" y="210"/>
                </a:cubicBezTo>
                <a:cubicBezTo>
                  <a:pt x="29" y="210"/>
                  <a:pt x="26" y="210"/>
                  <a:pt x="24" y="210"/>
                </a:cubicBezTo>
                <a:cubicBezTo>
                  <a:pt x="24" y="212"/>
                  <a:pt x="24" y="213"/>
                  <a:pt x="24" y="214"/>
                </a:cubicBezTo>
                <a:close/>
                <a:moveTo>
                  <a:pt x="46" y="193"/>
                </a:moveTo>
                <a:cubicBezTo>
                  <a:pt x="48" y="193"/>
                  <a:pt x="50" y="193"/>
                  <a:pt x="51" y="193"/>
                </a:cubicBezTo>
                <a:cubicBezTo>
                  <a:pt x="51" y="190"/>
                  <a:pt x="51" y="188"/>
                  <a:pt x="51" y="186"/>
                </a:cubicBezTo>
                <a:cubicBezTo>
                  <a:pt x="49" y="186"/>
                  <a:pt x="48" y="186"/>
                  <a:pt x="46" y="186"/>
                </a:cubicBezTo>
                <a:cubicBezTo>
                  <a:pt x="46" y="189"/>
                  <a:pt x="46" y="191"/>
                  <a:pt x="46" y="193"/>
                </a:cubicBezTo>
                <a:close/>
                <a:moveTo>
                  <a:pt x="51" y="290"/>
                </a:moveTo>
                <a:cubicBezTo>
                  <a:pt x="51" y="287"/>
                  <a:pt x="51" y="285"/>
                  <a:pt x="51" y="283"/>
                </a:cubicBezTo>
                <a:cubicBezTo>
                  <a:pt x="49" y="283"/>
                  <a:pt x="48" y="283"/>
                  <a:pt x="46" y="283"/>
                </a:cubicBezTo>
                <a:cubicBezTo>
                  <a:pt x="46" y="286"/>
                  <a:pt x="46" y="288"/>
                  <a:pt x="46" y="290"/>
                </a:cubicBezTo>
                <a:cubicBezTo>
                  <a:pt x="48" y="290"/>
                  <a:pt x="49" y="290"/>
                  <a:pt x="51" y="290"/>
                </a:cubicBezTo>
                <a:close/>
                <a:moveTo>
                  <a:pt x="52" y="74"/>
                </a:moveTo>
                <a:cubicBezTo>
                  <a:pt x="51" y="72"/>
                  <a:pt x="51" y="70"/>
                  <a:pt x="50" y="68"/>
                </a:cubicBezTo>
                <a:cubicBezTo>
                  <a:pt x="50" y="68"/>
                  <a:pt x="47" y="68"/>
                  <a:pt x="47" y="68"/>
                </a:cubicBezTo>
                <a:cubicBezTo>
                  <a:pt x="46" y="70"/>
                  <a:pt x="46" y="72"/>
                  <a:pt x="46" y="74"/>
                </a:cubicBezTo>
                <a:cubicBezTo>
                  <a:pt x="48" y="74"/>
                  <a:pt x="49" y="74"/>
                  <a:pt x="52" y="74"/>
                </a:cubicBezTo>
                <a:close/>
                <a:moveTo>
                  <a:pt x="56" y="238"/>
                </a:moveTo>
                <a:cubicBezTo>
                  <a:pt x="57" y="238"/>
                  <a:pt x="59" y="238"/>
                  <a:pt x="60" y="238"/>
                </a:cubicBezTo>
                <a:cubicBezTo>
                  <a:pt x="60" y="236"/>
                  <a:pt x="60" y="234"/>
                  <a:pt x="60" y="232"/>
                </a:cubicBezTo>
                <a:cubicBezTo>
                  <a:pt x="59" y="232"/>
                  <a:pt x="57" y="232"/>
                  <a:pt x="56" y="232"/>
                </a:cubicBezTo>
                <a:cubicBezTo>
                  <a:pt x="56" y="234"/>
                  <a:pt x="56" y="236"/>
                  <a:pt x="56" y="238"/>
                </a:cubicBezTo>
                <a:close/>
                <a:moveTo>
                  <a:pt x="56" y="140"/>
                </a:moveTo>
                <a:cubicBezTo>
                  <a:pt x="56" y="142"/>
                  <a:pt x="56" y="144"/>
                  <a:pt x="56" y="147"/>
                </a:cubicBezTo>
                <a:cubicBezTo>
                  <a:pt x="58" y="147"/>
                  <a:pt x="59" y="147"/>
                  <a:pt x="60" y="147"/>
                </a:cubicBezTo>
                <a:cubicBezTo>
                  <a:pt x="60" y="144"/>
                  <a:pt x="60" y="142"/>
                  <a:pt x="60" y="140"/>
                </a:cubicBezTo>
                <a:cubicBezTo>
                  <a:pt x="58" y="140"/>
                  <a:pt x="57" y="140"/>
                  <a:pt x="56" y="140"/>
                </a:cubicBezTo>
                <a:close/>
                <a:moveTo>
                  <a:pt x="60" y="335"/>
                </a:moveTo>
                <a:cubicBezTo>
                  <a:pt x="60" y="333"/>
                  <a:pt x="60" y="331"/>
                  <a:pt x="60" y="328"/>
                </a:cubicBezTo>
                <a:cubicBezTo>
                  <a:pt x="58" y="329"/>
                  <a:pt x="57" y="329"/>
                  <a:pt x="56" y="329"/>
                </a:cubicBezTo>
                <a:cubicBezTo>
                  <a:pt x="56" y="331"/>
                  <a:pt x="56" y="333"/>
                  <a:pt x="56" y="335"/>
                </a:cubicBezTo>
                <a:cubicBezTo>
                  <a:pt x="58" y="335"/>
                  <a:pt x="59" y="335"/>
                  <a:pt x="60" y="335"/>
                </a:cubicBezTo>
                <a:close/>
                <a:moveTo>
                  <a:pt x="60" y="123"/>
                </a:moveTo>
                <a:cubicBezTo>
                  <a:pt x="60" y="120"/>
                  <a:pt x="60" y="118"/>
                  <a:pt x="60" y="115"/>
                </a:cubicBezTo>
                <a:cubicBezTo>
                  <a:pt x="59" y="115"/>
                  <a:pt x="57" y="115"/>
                  <a:pt x="56" y="115"/>
                </a:cubicBezTo>
                <a:cubicBezTo>
                  <a:pt x="56" y="118"/>
                  <a:pt x="56" y="120"/>
                  <a:pt x="56" y="123"/>
                </a:cubicBezTo>
                <a:cubicBezTo>
                  <a:pt x="58" y="123"/>
                  <a:pt x="59" y="123"/>
                  <a:pt x="60" y="123"/>
                </a:cubicBezTo>
                <a:close/>
                <a:moveTo>
                  <a:pt x="56" y="98"/>
                </a:moveTo>
                <a:cubicBezTo>
                  <a:pt x="58" y="98"/>
                  <a:pt x="59" y="98"/>
                  <a:pt x="60" y="98"/>
                </a:cubicBezTo>
                <a:cubicBezTo>
                  <a:pt x="60" y="96"/>
                  <a:pt x="60" y="93"/>
                  <a:pt x="60" y="91"/>
                </a:cubicBezTo>
                <a:cubicBezTo>
                  <a:pt x="59" y="91"/>
                  <a:pt x="57" y="91"/>
                  <a:pt x="56" y="91"/>
                </a:cubicBezTo>
                <a:cubicBezTo>
                  <a:pt x="56" y="93"/>
                  <a:pt x="56" y="95"/>
                  <a:pt x="56" y="98"/>
                </a:cubicBezTo>
                <a:close/>
                <a:moveTo>
                  <a:pt x="19" y="307"/>
                </a:moveTo>
                <a:cubicBezTo>
                  <a:pt x="17" y="307"/>
                  <a:pt x="15" y="307"/>
                  <a:pt x="13" y="307"/>
                </a:cubicBezTo>
                <a:cubicBezTo>
                  <a:pt x="13" y="309"/>
                  <a:pt x="13" y="310"/>
                  <a:pt x="13" y="311"/>
                </a:cubicBezTo>
                <a:cubicBezTo>
                  <a:pt x="15" y="311"/>
                  <a:pt x="17" y="311"/>
                  <a:pt x="19" y="311"/>
                </a:cubicBezTo>
                <a:cubicBezTo>
                  <a:pt x="19" y="310"/>
                  <a:pt x="19" y="309"/>
                  <a:pt x="19" y="307"/>
                </a:cubicBezTo>
                <a:close/>
                <a:moveTo>
                  <a:pt x="19" y="214"/>
                </a:moveTo>
                <a:cubicBezTo>
                  <a:pt x="19" y="213"/>
                  <a:pt x="19" y="212"/>
                  <a:pt x="19" y="210"/>
                </a:cubicBezTo>
                <a:cubicBezTo>
                  <a:pt x="17" y="210"/>
                  <a:pt x="15" y="210"/>
                  <a:pt x="12" y="210"/>
                </a:cubicBezTo>
                <a:cubicBezTo>
                  <a:pt x="13" y="212"/>
                  <a:pt x="13" y="213"/>
                  <a:pt x="13" y="214"/>
                </a:cubicBezTo>
                <a:cubicBezTo>
                  <a:pt x="15" y="214"/>
                  <a:pt x="17" y="214"/>
                  <a:pt x="19" y="214"/>
                </a:cubicBezTo>
                <a:close/>
                <a:moveTo>
                  <a:pt x="36" y="169"/>
                </a:moveTo>
                <a:cubicBezTo>
                  <a:pt x="38" y="169"/>
                  <a:pt x="40" y="169"/>
                  <a:pt x="41" y="168"/>
                </a:cubicBezTo>
                <a:cubicBezTo>
                  <a:pt x="42" y="168"/>
                  <a:pt x="41" y="165"/>
                  <a:pt x="41" y="165"/>
                </a:cubicBezTo>
                <a:cubicBezTo>
                  <a:pt x="40" y="164"/>
                  <a:pt x="38" y="164"/>
                  <a:pt x="36" y="164"/>
                </a:cubicBezTo>
                <a:cubicBezTo>
                  <a:pt x="36" y="166"/>
                  <a:pt x="36" y="167"/>
                  <a:pt x="36" y="169"/>
                </a:cubicBezTo>
                <a:close/>
                <a:moveTo>
                  <a:pt x="60" y="187"/>
                </a:moveTo>
                <a:cubicBezTo>
                  <a:pt x="55" y="186"/>
                  <a:pt x="55" y="186"/>
                  <a:pt x="56" y="193"/>
                </a:cubicBezTo>
                <a:cubicBezTo>
                  <a:pt x="58" y="193"/>
                  <a:pt x="59" y="193"/>
                  <a:pt x="60" y="193"/>
                </a:cubicBezTo>
                <a:cubicBezTo>
                  <a:pt x="60" y="190"/>
                  <a:pt x="60" y="189"/>
                  <a:pt x="60" y="187"/>
                </a:cubicBezTo>
                <a:close/>
                <a:moveTo>
                  <a:pt x="56" y="283"/>
                </a:moveTo>
                <a:cubicBezTo>
                  <a:pt x="56" y="286"/>
                  <a:pt x="56" y="288"/>
                  <a:pt x="56" y="290"/>
                </a:cubicBezTo>
                <a:cubicBezTo>
                  <a:pt x="58" y="290"/>
                  <a:pt x="59" y="290"/>
                  <a:pt x="60" y="290"/>
                </a:cubicBezTo>
                <a:cubicBezTo>
                  <a:pt x="60" y="287"/>
                  <a:pt x="60" y="285"/>
                  <a:pt x="60" y="283"/>
                </a:cubicBezTo>
                <a:cubicBezTo>
                  <a:pt x="59" y="283"/>
                  <a:pt x="58" y="283"/>
                  <a:pt x="56" y="283"/>
                </a:cubicBezTo>
                <a:close/>
                <a:moveTo>
                  <a:pt x="41" y="210"/>
                </a:moveTo>
                <a:cubicBezTo>
                  <a:pt x="39" y="210"/>
                  <a:pt x="38" y="210"/>
                  <a:pt x="36" y="210"/>
                </a:cubicBezTo>
                <a:cubicBezTo>
                  <a:pt x="36" y="212"/>
                  <a:pt x="36" y="213"/>
                  <a:pt x="36" y="214"/>
                </a:cubicBezTo>
                <a:cubicBezTo>
                  <a:pt x="38" y="214"/>
                  <a:pt x="39" y="214"/>
                  <a:pt x="41" y="214"/>
                </a:cubicBezTo>
                <a:cubicBezTo>
                  <a:pt x="41" y="213"/>
                  <a:pt x="41" y="212"/>
                  <a:pt x="41" y="210"/>
                </a:cubicBezTo>
                <a:close/>
                <a:moveTo>
                  <a:pt x="41" y="311"/>
                </a:moveTo>
                <a:cubicBezTo>
                  <a:pt x="41" y="310"/>
                  <a:pt x="41" y="308"/>
                  <a:pt x="41" y="307"/>
                </a:cubicBezTo>
                <a:cubicBezTo>
                  <a:pt x="39" y="307"/>
                  <a:pt x="38" y="307"/>
                  <a:pt x="36" y="307"/>
                </a:cubicBezTo>
                <a:cubicBezTo>
                  <a:pt x="36" y="309"/>
                  <a:pt x="36" y="310"/>
                  <a:pt x="36" y="311"/>
                </a:cubicBezTo>
                <a:cubicBezTo>
                  <a:pt x="38" y="311"/>
                  <a:pt x="39" y="311"/>
                  <a:pt x="41" y="311"/>
                </a:cubicBezTo>
                <a:close/>
                <a:moveTo>
                  <a:pt x="56" y="74"/>
                </a:moveTo>
                <a:cubicBezTo>
                  <a:pt x="57" y="74"/>
                  <a:pt x="59" y="74"/>
                  <a:pt x="60" y="74"/>
                </a:cubicBezTo>
                <a:cubicBezTo>
                  <a:pt x="60" y="72"/>
                  <a:pt x="60" y="70"/>
                  <a:pt x="60" y="68"/>
                </a:cubicBezTo>
                <a:cubicBezTo>
                  <a:pt x="58" y="68"/>
                  <a:pt x="57" y="68"/>
                  <a:pt x="56" y="68"/>
                </a:cubicBezTo>
                <a:cubicBezTo>
                  <a:pt x="56" y="70"/>
                  <a:pt x="56" y="72"/>
                  <a:pt x="56" y="74"/>
                </a:cubicBezTo>
                <a:close/>
                <a:moveTo>
                  <a:pt x="51" y="169"/>
                </a:moveTo>
                <a:cubicBezTo>
                  <a:pt x="51" y="167"/>
                  <a:pt x="51" y="166"/>
                  <a:pt x="51" y="164"/>
                </a:cubicBezTo>
                <a:cubicBezTo>
                  <a:pt x="49" y="164"/>
                  <a:pt x="48" y="164"/>
                  <a:pt x="46" y="164"/>
                </a:cubicBezTo>
                <a:cubicBezTo>
                  <a:pt x="46" y="166"/>
                  <a:pt x="46" y="167"/>
                  <a:pt x="46" y="169"/>
                </a:cubicBezTo>
                <a:cubicBezTo>
                  <a:pt x="48" y="169"/>
                  <a:pt x="49" y="169"/>
                  <a:pt x="51" y="169"/>
                </a:cubicBezTo>
                <a:close/>
                <a:moveTo>
                  <a:pt x="4" y="91"/>
                </a:moveTo>
                <a:cubicBezTo>
                  <a:pt x="4" y="94"/>
                  <a:pt x="4" y="96"/>
                  <a:pt x="4" y="98"/>
                </a:cubicBezTo>
                <a:cubicBezTo>
                  <a:pt x="8" y="99"/>
                  <a:pt x="8" y="97"/>
                  <a:pt x="8" y="95"/>
                </a:cubicBezTo>
                <a:cubicBezTo>
                  <a:pt x="8" y="93"/>
                  <a:pt x="8" y="90"/>
                  <a:pt x="4" y="91"/>
                </a:cubicBezTo>
                <a:close/>
                <a:moveTo>
                  <a:pt x="4" y="335"/>
                </a:moveTo>
                <a:cubicBezTo>
                  <a:pt x="5" y="335"/>
                  <a:pt x="6" y="335"/>
                  <a:pt x="8" y="335"/>
                </a:cubicBezTo>
                <a:cubicBezTo>
                  <a:pt x="8" y="333"/>
                  <a:pt x="7" y="331"/>
                  <a:pt x="7" y="329"/>
                </a:cubicBezTo>
                <a:cubicBezTo>
                  <a:pt x="7" y="328"/>
                  <a:pt x="5" y="328"/>
                  <a:pt x="5" y="329"/>
                </a:cubicBezTo>
                <a:cubicBezTo>
                  <a:pt x="5" y="331"/>
                  <a:pt x="4" y="333"/>
                  <a:pt x="4" y="335"/>
                </a:cubicBezTo>
                <a:close/>
                <a:moveTo>
                  <a:pt x="8" y="140"/>
                </a:moveTo>
                <a:cubicBezTo>
                  <a:pt x="4" y="140"/>
                  <a:pt x="3" y="141"/>
                  <a:pt x="5" y="147"/>
                </a:cubicBezTo>
                <a:cubicBezTo>
                  <a:pt x="10" y="147"/>
                  <a:pt x="7" y="143"/>
                  <a:pt x="8" y="140"/>
                </a:cubicBezTo>
                <a:close/>
                <a:moveTo>
                  <a:pt x="8" y="115"/>
                </a:moveTo>
                <a:cubicBezTo>
                  <a:pt x="6" y="115"/>
                  <a:pt x="4" y="116"/>
                  <a:pt x="4" y="116"/>
                </a:cubicBezTo>
                <a:cubicBezTo>
                  <a:pt x="4" y="118"/>
                  <a:pt x="4" y="120"/>
                  <a:pt x="4" y="122"/>
                </a:cubicBezTo>
                <a:cubicBezTo>
                  <a:pt x="5" y="122"/>
                  <a:pt x="6" y="123"/>
                  <a:pt x="8" y="123"/>
                </a:cubicBezTo>
                <a:cubicBezTo>
                  <a:pt x="8" y="120"/>
                  <a:pt x="8" y="118"/>
                  <a:pt x="8" y="115"/>
                </a:cubicBezTo>
                <a:close/>
                <a:moveTo>
                  <a:pt x="3" y="235"/>
                </a:moveTo>
                <a:cubicBezTo>
                  <a:pt x="4" y="237"/>
                  <a:pt x="5" y="238"/>
                  <a:pt x="6" y="239"/>
                </a:cubicBezTo>
                <a:cubicBezTo>
                  <a:pt x="6" y="238"/>
                  <a:pt x="8" y="236"/>
                  <a:pt x="8" y="235"/>
                </a:cubicBezTo>
                <a:cubicBezTo>
                  <a:pt x="8" y="234"/>
                  <a:pt x="6" y="233"/>
                  <a:pt x="6" y="232"/>
                </a:cubicBezTo>
                <a:cubicBezTo>
                  <a:pt x="5" y="233"/>
                  <a:pt x="4" y="234"/>
                  <a:pt x="3" y="235"/>
                </a:cubicBezTo>
                <a:close/>
                <a:moveTo>
                  <a:pt x="51" y="307"/>
                </a:moveTo>
                <a:cubicBezTo>
                  <a:pt x="49" y="307"/>
                  <a:pt x="48" y="307"/>
                  <a:pt x="46" y="307"/>
                </a:cubicBezTo>
                <a:cubicBezTo>
                  <a:pt x="46" y="309"/>
                  <a:pt x="46" y="310"/>
                  <a:pt x="46" y="311"/>
                </a:cubicBezTo>
                <a:cubicBezTo>
                  <a:pt x="48" y="311"/>
                  <a:pt x="49" y="311"/>
                  <a:pt x="51" y="311"/>
                </a:cubicBezTo>
                <a:cubicBezTo>
                  <a:pt x="51" y="310"/>
                  <a:pt x="51" y="309"/>
                  <a:pt x="51" y="307"/>
                </a:cubicBezTo>
                <a:close/>
                <a:moveTo>
                  <a:pt x="8" y="193"/>
                </a:moveTo>
                <a:cubicBezTo>
                  <a:pt x="8" y="190"/>
                  <a:pt x="8" y="188"/>
                  <a:pt x="8" y="187"/>
                </a:cubicBezTo>
                <a:cubicBezTo>
                  <a:pt x="5" y="185"/>
                  <a:pt x="4" y="187"/>
                  <a:pt x="4" y="189"/>
                </a:cubicBezTo>
                <a:cubicBezTo>
                  <a:pt x="4" y="192"/>
                  <a:pt x="4" y="194"/>
                  <a:pt x="8" y="193"/>
                </a:cubicBezTo>
                <a:close/>
                <a:moveTo>
                  <a:pt x="9" y="71"/>
                </a:moveTo>
                <a:cubicBezTo>
                  <a:pt x="7" y="70"/>
                  <a:pt x="7" y="69"/>
                  <a:pt x="6" y="68"/>
                </a:cubicBezTo>
                <a:cubicBezTo>
                  <a:pt x="5" y="69"/>
                  <a:pt x="4" y="70"/>
                  <a:pt x="4" y="70"/>
                </a:cubicBezTo>
                <a:cubicBezTo>
                  <a:pt x="4" y="72"/>
                  <a:pt x="5" y="73"/>
                  <a:pt x="6" y="74"/>
                </a:cubicBezTo>
                <a:cubicBezTo>
                  <a:pt x="7" y="73"/>
                  <a:pt x="7" y="73"/>
                  <a:pt x="9" y="71"/>
                </a:cubicBezTo>
                <a:close/>
                <a:moveTo>
                  <a:pt x="60" y="164"/>
                </a:moveTo>
                <a:cubicBezTo>
                  <a:pt x="58" y="164"/>
                  <a:pt x="57" y="164"/>
                  <a:pt x="56" y="164"/>
                </a:cubicBezTo>
                <a:cubicBezTo>
                  <a:pt x="56" y="166"/>
                  <a:pt x="56" y="167"/>
                  <a:pt x="56" y="169"/>
                </a:cubicBezTo>
                <a:cubicBezTo>
                  <a:pt x="58" y="169"/>
                  <a:pt x="59" y="169"/>
                  <a:pt x="60" y="169"/>
                </a:cubicBezTo>
                <a:cubicBezTo>
                  <a:pt x="60" y="167"/>
                  <a:pt x="60" y="166"/>
                  <a:pt x="60" y="164"/>
                </a:cubicBezTo>
                <a:close/>
                <a:moveTo>
                  <a:pt x="46" y="210"/>
                </a:moveTo>
                <a:cubicBezTo>
                  <a:pt x="46" y="212"/>
                  <a:pt x="46" y="213"/>
                  <a:pt x="46" y="214"/>
                </a:cubicBezTo>
                <a:cubicBezTo>
                  <a:pt x="48" y="214"/>
                  <a:pt x="49" y="214"/>
                  <a:pt x="51" y="214"/>
                </a:cubicBezTo>
                <a:cubicBezTo>
                  <a:pt x="51" y="213"/>
                  <a:pt x="51" y="212"/>
                  <a:pt x="51" y="210"/>
                </a:cubicBezTo>
                <a:cubicBezTo>
                  <a:pt x="49" y="210"/>
                  <a:pt x="48" y="210"/>
                  <a:pt x="46" y="210"/>
                </a:cubicBezTo>
                <a:close/>
                <a:moveTo>
                  <a:pt x="7" y="283"/>
                </a:moveTo>
                <a:cubicBezTo>
                  <a:pt x="6" y="283"/>
                  <a:pt x="4" y="283"/>
                  <a:pt x="4" y="284"/>
                </a:cubicBezTo>
                <a:cubicBezTo>
                  <a:pt x="4" y="286"/>
                  <a:pt x="4" y="288"/>
                  <a:pt x="5" y="289"/>
                </a:cubicBezTo>
                <a:cubicBezTo>
                  <a:pt x="5" y="290"/>
                  <a:pt x="6" y="290"/>
                  <a:pt x="7" y="290"/>
                </a:cubicBezTo>
                <a:cubicBezTo>
                  <a:pt x="7" y="287"/>
                  <a:pt x="7" y="285"/>
                  <a:pt x="7" y="283"/>
                </a:cubicBezTo>
                <a:close/>
                <a:moveTo>
                  <a:pt x="56" y="214"/>
                </a:moveTo>
                <a:cubicBezTo>
                  <a:pt x="57" y="214"/>
                  <a:pt x="59" y="214"/>
                  <a:pt x="60" y="214"/>
                </a:cubicBezTo>
                <a:cubicBezTo>
                  <a:pt x="60" y="213"/>
                  <a:pt x="60" y="211"/>
                  <a:pt x="59" y="210"/>
                </a:cubicBezTo>
                <a:cubicBezTo>
                  <a:pt x="59" y="210"/>
                  <a:pt x="57" y="210"/>
                  <a:pt x="57" y="210"/>
                </a:cubicBezTo>
                <a:cubicBezTo>
                  <a:pt x="56" y="211"/>
                  <a:pt x="56" y="213"/>
                  <a:pt x="56" y="214"/>
                </a:cubicBezTo>
                <a:close/>
                <a:moveTo>
                  <a:pt x="60" y="307"/>
                </a:moveTo>
                <a:cubicBezTo>
                  <a:pt x="56" y="306"/>
                  <a:pt x="55" y="308"/>
                  <a:pt x="56" y="311"/>
                </a:cubicBezTo>
                <a:cubicBezTo>
                  <a:pt x="58" y="311"/>
                  <a:pt x="59" y="311"/>
                  <a:pt x="60" y="311"/>
                </a:cubicBezTo>
                <a:cubicBezTo>
                  <a:pt x="60" y="310"/>
                  <a:pt x="60" y="309"/>
                  <a:pt x="60" y="307"/>
                </a:cubicBezTo>
                <a:close/>
                <a:moveTo>
                  <a:pt x="4" y="169"/>
                </a:moveTo>
                <a:cubicBezTo>
                  <a:pt x="5" y="169"/>
                  <a:pt x="7" y="169"/>
                  <a:pt x="7" y="168"/>
                </a:cubicBezTo>
                <a:cubicBezTo>
                  <a:pt x="8" y="167"/>
                  <a:pt x="8" y="166"/>
                  <a:pt x="7" y="165"/>
                </a:cubicBezTo>
                <a:cubicBezTo>
                  <a:pt x="7" y="164"/>
                  <a:pt x="6" y="164"/>
                  <a:pt x="4" y="164"/>
                </a:cubicBezTo>
                <a:cubicBezTo>
                  <a:pt x="4" y="166"/>
                  <a:pt x="4" y="167"/>
                  <a:pt x="4" y="169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1763688" y="4500575"/>
            <a:ext cx="2376264" cy="447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27696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sz="2400" b="1" dirty="0">
                <a:solidFill>
                  <a:srgbClr val="E69138"/>
                </a:solidFill>
              </a:rPr>
              <a:t>Infographic Style</a:t>
            </a:r>
            <a:endParaRPr lang="ko-KR" altLang="en-US" sz="2400" b="1" dirty="0">
              <a:solidFill>
                <a:srgbClr val="E6913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8762" y="1160830"/>
            <a:ext cx="4313238" cy="311150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121830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BE4626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BE462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284555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rgbClr val="8D8D8D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8D8D8D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4008" y="192113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EEB24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rgbClr val="EEB245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31" y="1921131"/>
            <a:ext cx="2542500" cy="25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4" name="Google Shape;744;p25"/>
          <p:cNvGrpSpPr/>
          <p:nvPr/>
        </p:nvGrpSpPr>
        <p:grpSpPr>
          <a:xfrm>
            <a:off x="2596100" y="2124100"/>
            <a:ext cx="3951901" cy="1460775"/>
            <a:chOff x="2596100" y="2124100"/>
            <a:chExt cx="3951901" cy="1460775"/>
          </a:xfrm>
        </p:grpSpPr>
        <p:cxnSp>
          <p:nvCxnSpPr>
            <p:cNvPr id="745" name="Google Shape;745;p25"/>
            <p:cNvCxnSpPr/>
            <p:nvPr/>
          </p:nvCxnSpPr>
          <p:spPr>
            <a:xfrm rot="10800000">
              <a:off x="2596100" y="2124100"/>
              <a:ext cx="1821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5"/>
            <p:cNvCxnSpPr/>
            <p:nvPr/>
          </p:nvCxnSpPr>
          <p:spPr>
            <a:xfrm rot="10800000">
              <a:off x="5793801" y="3584875"/>
              <a:ext cx="754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5"/>
            <p:cNvCxnSpPr/>
            <p:nvPr/>
          </p:nvCxnSpPr>
          <p:spPr>
            <a:xfrm rot="10800000">
              <a:off x="2596200" y="3584875"/>
              <a:ext cx="765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5"/>
            <p:cNvCxnSpPr/>
            <p:nvPr/>
          </p:nvCxnSpPr>
          <p:spPr>
            <a:xfrm rot="10800000">
              <a:off x="5307501" y="2133575"/>
              <a:ext cx="1240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9" name="Google Shape;74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750" name="Google Shape;750;p25"/>
          <p:cNvSpPr/>
          <p:nvPr/>
        </p:nvSpPr>
        <p:spPr>
          <a:xfrm>
            <a:off x="4851282" y="4540213"/>
            <a:ext cx="16" cy="16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5"/>
          <p:cNvSpPr/>
          <p:nvPr/>
        </p:nvSpPr>
        <p:spPr>
          <a:xfrm>
            <a:off x="5024794" y="1641130"/>
            <a:ext cx="298111" cy="2509645"/>
          </a:xfrm>
          <a:custGeom>
            <a:avLst/>
            <a:gdLst/>
            <a:ahLst/>
            <a:cxnLst/>
            <a:rect l="l" t="t" r="r" b="b"/>
            <a:pathLst>
              <a:path w="22550" h="189837" extrusionOk="0">
                <a:moveTo>
                  <a:pt x="0" y="0"/>
                </a:moveTo>
                <a:lnTo>
                  <a:pt x="0" y="189836"/>
                </a:lnTo>
                <a:lnTo>
                  <a:pt x="22550" y="183565"/>
                </a:lnTo>
                <a:lnTo>
                  <a:pt x="22550" y="7673"/>
                </a:lnTo>
                <a:close/>
                <a:moveTo>
                  <a:pt x="17313" y="177761"/>
                </a:moveTo>
                <a:lnTo>
                  <a:pt x="4503" y="181197"/>
                </a:lnTo>
                <a:lnTo>
                  <a:pt x="4503" y="176126"/>
                </a:lnTo>
                <a:lnTo>
                  <a:pt x="17313" y="173658"/>
                </a:lnTo>
                <a:close/>
                <a:moveTo>
                  <a:pt x="17313" y="160082"/>
                </a:moveTo>
                <a:cubicBezTo>
                  <a:pt x="13043" y="160982"/>
                  <a:pt x="8773" y="161883"/>
                  <a:pt x="4503" y="162784"/>
                </a:cubicBezTo>
                <a:lnTo>
                  <a:pt x="4503" y="157713"/>
                </a:lnTo>
                <a:cubicBezTo>
                  <a:pt x="8773" y="157113"/>
                  <a:pt x="13043" y="156512"/>
                  <a:pt x="17313" y="155945"/>
                </a:cubicBezTo>
                <a:close/>
                <a:moveTo>
                  <a:pt x="17313" y="142402"/>
                </a:moveTo>
                <a:cubicBezTo>
                  <a:pt x="13043" y="143069"/>
                  <a:pt x="8773" y="143737"/>
                  <a:pt x="4503" y="144370"/>
                </a:cubicBezTo>
                <a:lnTo>
                  <a:pt x="4503" y="139300"/>
                </a:lnTo>
                <a:cubicBezTo>
                  <a:pt x="8773" y="138933"/>
                  <a:pt x="13043" y="138566"/>
                  <a:pt x="17313" y="138199"/>
                </a:cubicBezTo>
                <a:close/>
                <a:moveTo>
                  <a:pt x="17313" y="124756"/>
                </a:moveTo>
                <a:cubicBezTo>
                  <a:pt x="13043" y="125157"/>
                  <a:pt x="8773" y="125557"/>
                  <a:pt x="4503" y="125991"/>
                </a:cubicBezTo>
                <a:lnTo>
                  <a:pt x="4503" y="120920"/>
                </a:lnTo>
                <a:cubicBezTo>
                  <a:pt x="8773" y="120787"/>
                  <a:pt x="13043" y="120620"/>
                  <a:pt x="17313" y="120487"/>
                </a:cubicBezTo>
                <a:close/>
                <a:moveTo>
                  <a:pt x="17313" y="107077"/>
                </a:moveTo>
                <a:cubicBezTo>
                  <a:pt x="13043" y="107244"/>
                  <a:pt x="8773" y="107411"/>
                  <a:pt x="4503" y="107577"/>
                </a:cubicBezTo>
                <a:lnTo>
                  <a:pt x="4503" y="102507"/>
                </a:lnTo>
                <a:cubicBezTo>
                  <a:pt x="8773" y="102607"/>
                  <a:pt x="13043" y="102674"/>
                  <a:pt x="17313" y="102741"/>
                </a:cubicBezTo>
                <a:close/>
                <a:moveTo>
                  <a:pt x="17313" y="89431"/>
                </a:moveTo>
                <a:cubicBezTo>
                  <a:pt x="13043" y="89331"/>
                  <a:pt x="8773" y="89264"/>
                  <a:pt x="4503" y="89198"/>
                </a:cubicBezTo>
                <a:lnTo>
                  <a:pt x="4503" y="84127"/>
                </a:lnTo>
                <a:cubicBezTo>
                  <a:pt x="8773" y="84427"/>
                  <a:pt x="13043" y="84728"/>
                  <a:pt x="17313" y="84995"/>
                </a:cubicBezTo>
                <a:close/>
                <a:moveTo>
                  <a:pt x="17313" y="71752"/>
                </a:moveTo>
                <a:cubicBezTo>
                  <a:pt x="13043" y="71418"/>
                  <a:pt x="8773" y="71118"/>
                  <a:pt x="4503" y="70784"/>
                </a:cubicBezTo>
                <a:lnTo>
                  <a:pt x="4503" y="65714"/>
                </a:lnTo>
                <a:cubicBezTo>
                  <a:pt x="8773" y="66248"/>
                  <a:pt x="13043" y="66748"/>
                  <a:pt x="17313" y="67282"/>
                </a:cubicBezTo>
                <a:close/>
                <a:moveTo>
                  <a:pt x="17313" y="54106"/>
                </a:moveTo>
                <a:cubicBezTo>
                  <a:pt x="13043" y="53539"/>
                  <a:pt x="8773" y="52972"/>
                  <a:pt x="4503" y="52371"/>
                </a:cubicBezTo>
                <a:lnTo>
                  <a:pt x="4503" y="47334"/>
                </a:lnTo>
                <a:cubicBezTo>
                  <a:pt x="8773" y="48068"/>
                  <a:pt x="13043" y="48802"/>
                  <a:pt x="17313" y="49569"/>
                </a:cubicBezTo>
                <a:close/>
                <a:moveTo>
                  <a:pt x="17313" y="36426"/>
                </a:moveTo>
                <a:cubicBezTo>
                  <a:pt x="13043" y="35626"/>
                  <a:pt x="8773" y="34792"/>
                  <a:pt x="4503" y="33991"/>
                </a:cubicBezTo>
                <a:lnTo>
                  <a:pt x="4503" y="28921"/>
                </a:lnTo>
                <a:cubicBezTo>
                  <a:pt x="8773" y="29888"/>
                  <a:pt x="13043" y="30856"/>
                  <a:pt x="17313" y="31823"/>
                </a:cubicBezTo>
                <a:close/>
                <a:moveTo>
                  <a:pt x="17313" y="18780"/>
                </a:moveTo>
                <a:lnTo>
                  <a:pt x="4503" y="15578"/>
                </a:lnTo>
                <a:lnTo>
                  <a:pt x="4503" y="10508"/>
                </a:lnTo>
                <a:lnTo>
                  <a:pt x="17313" y="140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5"/>
          <p:cNvSpPr/>
          <p:nvPr/>
        </p:nvSpPr>
        <p:spPr>
          <a:xfrm>
            <a:off x="4673329" y="1632749"/>
            <a:ext cx="328107" cy="2525959"/>
          </a:xfrm>
          <a:custGeom>
            <a:avLst/>
            <a:gdLst/>
            <a:ahLst/>
            <a:cxnLst/>
            <a:rect l="l" t="t" r="r" b="b"/>
            <a:pathLst>
              <a:path w="24819" h="191071" extrusionOk="0">
                <a:moveTo>
                  <a:pt x="1" y="31890"/>
                </a:moveTo>
                <a:lnTo>
                  <a:pt x="10541" y="35192"/>
                </a:lnTo>
                <a:lnTo>
                  <a:pt x="10541" y="189536"/>
                </a:lnTo>
                <a:lnTo>
                  <a:pt x="24818" y="191071"/>
                </a:lnTo>
                <a:lnTo>
                  <a:pt x="24818" y="1"/>
                </a:lnTo>
                <a:lnTo>
                  <a:pt x="1" y="12043"/>
                </a:lnTo>
                <a:close/>
                <a:moveTo>
                  <a:pt x="19915" y="174626"/>
                </a:moveTo>
                <a:cubicBezTo>
                  <a:pt x="17580" y="174159"/>
                  <a:pt x="15245" y="173658"/>
                  <a:pt x="12910" y="173191"/>
                </a:cubicBezTo>
                <a:lnTo>
                  <a:pt x="12910" y="168121"/>
                </a:lnTo>
                <a:cubicBezTo>
                  <a:pt x="15245" y="168488"/>
                  <a:pt x="17580" y="168855"/>
                  <a:pt x="19915" y="169222"/>
                </a:cubicBezTo>
                <a:close/>
                <a:moveTo>
                  <a:pt x="19915" y="164819"/>
                </a:moveTo>
                <a:cubicBezTo>
                  <a:pt x="17580" y="164418"/>
                  <a:pt x="15245" y="164018"/>
                  <a:pt x="12910" y="163584"/>
                </a:cubicBezTo>
                <a:lnTo>
                  <a:pt x="12910" y="158547"/>
                </a:lnTo>
                <a:cubicBezTo>
                  <a:pt x="15245" y="158848"/>
                  <a:pt x="17580" y="159114"/>
                  <a:pt x="19915" y="159415"/>
                </a:cubicBezTo>
                <a:close/>
                <a:moveTo>
                  <a:pt x="19915" y="155012"/>
                </a:moveTo>
                <a:cubicBezTo>
                  <a:pt x="17580" y="154678"/>
                  <a:pt x="15245" y="154344"/>
                  <a:pt x="12910" y="154011"/>
                </a:cubicBezTo>
                <a:lnTo>
                  <a:pt x="12910" y="148974"/>
                </a:lnTo>
                <a:cubicBezTo>
                  <a:pt x="15245" y="149174"/>
                  <a:pt x="17580" y="149408"/>
                  <a:pt x="19915" y="149608"/>
                </a:cubicBezTo>
                <a:close/>
                <a:moveTo>
                  <a:pt x="19915" y="145205"/>
                </a:moveTo>
                <a:lnTo>
                  <a:pt x="12910" y="144437"/>
                </a:lnTo>
                <a:lnTo>
                  <a:pt x="12910" y="139400"/>
                </a:lnTo>
                <a:lnTo>
                  <a:pt x="19915" y="139801"/>
                </a:lnTo>
                <a:close/>
                <a:moveTo>
                  <a:pt x="19915" y="135397"/>
                </a:moveTo>
                <a:cubicBezTo>
                  <a:pt x="17580" y="135231"/>
                  <a:pt x="15245" y="135031"/>
                  <a:pt x="12910" y="134864"/>
                </a:cubicBezTo>
                <a:lnTo>
                  <a:pt x="12910" y="129827"/>
                </a:lnTo>
                <a:cubicBezTo>
                  <a:pt x="15245" y="129860"/>
                  <a:pt x="17580" y="129927"/>
                  <a:pt x="19915" y="129994"/>
                </a:cubicBezTo>
                <a:close/>
                <a:moveTo>
                  <a:pt x="19915" y="125590"/>
                </a:moveTo>
                <a:cubicBezTo>
                  <a:pt x="17580" y="125490"/>
                  <a:pt x="15245" y="125390"/>
                  <a:pt x="12910" y="125290"/>
                </a:cubicBezTo>
                <a:lnTo>
                  <a:pt x="12910" y="120253"/>
                </a:lnTo>
                <a:cubicBezTo>
                  <a:pt x="15245" y="120220"/>
                  <a:pt x="17580" y="120220"/>
                  <a:pt x="19915" y="120187"/>
                </a:cubicBezTo>
                <a:close/>
                <a:moveTo>
                  <a:pt x="19915" y="115783"/>
                </a:moveTo>
                <a:cubicBezTo>
                  <a:pt x="17580" y="115750"/>
                  <a:pt x="15245" y="115750"/>
                  <a:pt x="12910" y="115717"/>
                </a:cubicBezTo>
                <a:lnTo>
                  <a:pt x="12910" y="110680"/>
                </a:lnTo>
                <a:cubicBezTo>
                  <a:pt x="15245" y="110580"/>
                  <a:pt x="17580" y="110480"/>
                  <a:pt x="19915" y="110380"/>
                </a:cubicBezTo>
                <a:close/>
                <a:moveTo>
                  <a:pt x="19915" y="105976"/>
                </a:moveTo>
                <a:cubicBezTo>
                  <a:pt x="17580" y="106043"/>
                  <a:pt x="15245" y="106077"/>
                  <a:pt x="12910" y="106110"/>
                </a:cubicBezTo>
                <a:lnTo>
                  <a:pt x="12910" y="101073"/>
                </a:lnTo>
                <a:cubicBezTo>
                  <a:pt x="15245" y="100906"/>
                  <a:pt x="17580" y="100739"/>
                  <a:pt x="19915" y="100573"/>
                </a:cubicBezTo>
                <a:close/>
                <a:moveTo>
                  <a:pt x="19915" y="96169"/>
                </a:moveTo>
                <a:lnTo>
                  <a:pt x="12910" y="96570"/>
                </a:lnTo>
                <a:lnTo>
                  <a:pt x="12910" y="91499"/>
                </a:lnTo>
                <a:lnTo>
                  <a:pt x="19915" y="90766"/>
                </a:lnTo>
                <a:close/>
                <a:moveTo>
                  <a:pt x="19915" y="86362"/>
                </a:moveTo>
                <a:lnTo>
                  <a:pt x="12910" y="86963"/>
                </a:lnTo>
                <a:lnTo>
                  <a:pt x="12910" y="81926"/>
                </a:lnTo>
                <a:lnTo>
                  <a:pt x="19915" y="80959"/>
                </a:lnTo>
                <a:close/>
                <a:moveTo>
                  <a:pt x="19915" y="76555"/>
                </a:moveTo>
                <a:cubicBezTo>
                  <a:pt x="17580" y="76856"/>
                  <a:pt x="15245" y="77122"/>
                  <a:pt x="12910" y="77389"/>
                </a:cubicBezTo>
                <a:lnTo>
                  <a:pt x="12910" y="72352"/>
                </a:lnTo>
                <a:cubicBezTo>
                  <a:pt x="15245" y="71952"/>
                  <a:pt x="17580" y="71552"/>
                  <a:pt x="19915" y="71151"/>
                </a:cubicBezTo>
                <a:close/>
                <a:moveTo>
                  <a:pt x="19915" y="66748"/>
                </a:moveTo>
                <a:cubicBezTo>
                  <a:pt x="17580" y="67115"/>
                  <a:pt x="15245" y="67449"/>
                  <a:pt x="12910" y="67816"/>
                </a:cubicBezTo>
                <a:lnTo>
                  <a:pt x="12910" y="62779"/>
                </a:lnTo>
                <a:cubicBezTo>
                  <a:pt x="15245" y="62278"/>
                  <a:pt x="17580" y="61811"/>
                  <a:pt x="19915" y="61344"/>
                </a:cubicBezTo>
                <a:close/>
                <a:moveTo>
                  <a:pt x="19915" y="56941"/>
                </a:moveTo>
                <a:cubicBezTo>
                  <a:pt x="17580" y="57375"/>
                  <a:pt x="15245" y="57809"/>
                  <a:pt x="12910" y="58242"/>
                </a:cubicBezTo>
                <a:lnTo>
                  <a:pt x="12910" y="53205"/>
                </a:lnTo>
                <a:cubicBezTo>
                  <a:pt x="15245" y="52638"/>
                  <a:pt x="17580" y="52071"/>
                  <a:pt x="19915" y="51537"/>
                </a:cubicBezTo>
                <a:close/>
                <a:moveTo>
                  <a:pt x="19915" y="47134"/>
                </a:moveTo>
                <a:lnTo>
                  <a:pt x="12910" y="48669"/>
                </a:lnTo>
                <a:lnTo>
                  <a:pt x="12910" y="43632"/>
                </a:lnTo>
                <a:lnTo>
                  <a:pt x="19915" y="41730"/>
                </a:lnTo>
                <a:close/>
                <a:moveTo>
                  <a:pt x="19915" y="37327"/>
                </a:moveTo>
                <a:cubicBezTo>
                  <a:pt x="17580" y="37928"/>
                  <a:pt x="15245" y="38495"/>
                  <a:pt x="12910" y="39095"/>
                </a:cubicBezTo>
                <a:lnTo>
                  <a:pt x="12910" y="34058"/>
                </a:lnTo>
                <a:cubicBezTo>
                  <a:pt x="15245" y="33324"/>
                  <a:pt x="17580" y="32624"/>
                  <a:pt x="19915" y="31923"/>
                </a:cubicBezTo>
                <a:close/>
                <a:moveTo>
                  <a:pt x="19915" y="27554"/>
                </a:moveTo>
                <a:cubicBezTo>
                  <a:pt x="17580" y="28187"/>
                  <a:pt x="15245" y="28855"/>
                  <a:pt x="12910" y="29522"/>
                </a:cubicBezTo>
                <a:lnTo>
                  <a:pt x="12910" y="24451"/>
                </a:lnTo>
                <a:cubicBezTo>
                  <a:pt x="15245" y="23684"/>
                  <a:pt x="17580" y="22917"/>
                  <a:pt x="19915" y="22116"/>
                </a:cubicBezTo>
                <a:close/>
                <a:moveTo>
                  <a:pt x="12910" y="14878"/>
                </a:moveTo>
                <a:lnTo>
                  <a:pt x="19915" y="12309"/>
                </a:lnTo>
                <a:lnTo>
                  <a:pt x="19915" y="17747"/>
                </a:lnTo>
                <a:lnTo>
                  <a:pt x="12910" y="19915"/>
                </a:lnTo>
                <a:close/>
                <a:moveTo>
                  <a:pt x="12910" y="177728"/>
                </a:moveTo>
                <a:lnTo>
                  <a:pt x="19915" y="179029"/>
                </a:lnTo>
                <a:lnTo>
                  <a:pt x="19915" y="184433"/>
                </a:lnTo>
                <a:lnTo>
                  <a:pt x="12910" y="182765"/>
                </a:lnTo>
                <a:close/>
                <a:moveTo>
                  <a:pt x="8607" y="30389"/>
                </a:moveTo>
                <a:cubicBezTo>
                  <a:pt x="6805" y="30956"/>
                  <a:pt x="5004" y="31523"/>
                  <a:pt x="3170" y="32124"/>
                </a:cubicBezTo>
                <a:lnTo>
                  <a:pt x="3170" y="28187"/>
                </a:lnTo>
                <a:cubicBezTo>
                  <a:pt x="5004" y="27520"/>
                  <a:pt x="6805" y="26853"/>
                  <a:pt x="8607" y="26186"/>
                </a:cubicBezTo>
                <a:close/>
                <a:moveTo>
                  <a:pt x="3170" y="18947"/>
                </a:moveTo>
                <a:lnTo>
                  <a:pt x="8607" y="16746"/>
                </a:lnTo>
                <a:lnTo>
                  <a:pt x="8607" y="20949"/>
                </a:lnTo>
                <a:lnTo>
                  <a:pt x="3170" y="228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25"/>
          <p:cNvSpPr/>
          <p:nvPr/>
        </p:nvSpPr>
        <p:spPr>
          <a:xfrm>
            <a:off x="4515906" y="2022581"/>
            <a:ext cx="285327" cy="2195221"/>
          </a:xfrm>
          <a:custGeom>
            <a:avLst/>
            <a:gdLst/>
            <a:ahLst/>
            <a:cxnLst/>
            <a:rect l="l" t="t" r="r" b="b"/>
            <a:pathLst>
              <a:path w="21583" h="166053" extrusionOk="0">
                <a:moveTo>
                  <a:pt x="0" y="166053"/>
                </a:moveTo>
                <a:lnTo>
                  <a:pt x="21582" y="160849"/>
                </a:lnTo>
                <a:lnTo>
                  <a:pt x="21582" y="7105"/>
                </a:lnTo>
                <a:lnTo>
                  <a:pt x="0" y="0"/>
                </a:lnTo>
                <a:close/>
                <a:moveTo>
                  <a:pt x="3002" y="9841"/>
                </a:moveTo>
                <a:lnTo>
                  <a:pt x="18814" y="14744"/>
                </a:lnTo>
                <a:lnTo>
                  <a:pt x="18814" y="18714"/>
                </a:lnTo>
                <a:lnTo>
                  <a:pt x="3002" y="14144"/>
                </a:lnTo>
                <a:lnTo>
                  <a:pt x="3002" y="9841"/>
                </a:lnTo>
                <a:close/>
                <a:moveTo>
                  <a:pt x="3002" y="20915"/>
                </a:moveTo>
                <a:cubicBezTo>
                  <a:pt x="8273" y="22316"/>
                  <a:pt x="13543" y="23751"/>
                  <a:pt x="18814" y="25152"/>
                </a:cubicBezTo>
                <a:lnTo>
                  <a:pt x="18814" y="29088"/>
                </a:lnTo>
                <a:lnTo>
                  <a:pt x="3002" y="25185"/>
                </a:lnTo>
                <a:close/>
                <a:moveTo>
                  <a:pt x="3002" y="31957"/>
                </a:moveTo>
                <a:cubicBezTo>
                  <a:pt x="8273" y="33157"/>
                  <a:pt x="13543" y="34358"/>
                  <a:pt x="18814" y="35592"/>
                </a:cubicBezTo>
                <a:lnTo>
                  <a:pt x="18814" y="39462"/>
                </a:lnTo>
                <a:cubicBezTo>
                  <a:pt x="13543" y="38394"/>
                  <a:pt x="8273" y="37327"/>
                  <a:pt x="3002" y="36260"/>
                </a:cubicBezTo>
                <a:close/>
                <a:moveTo>
                  <a:pt x="3002" y="43031"/>
                </a:moveTo>
                <a:lnTo>
                  <a:pt x="18814" y="46000"/>
                </a:lnTo>
                <a:lnTo>
                  <a:pt x="18814" y="49869"/>
                </a:lnTo>
                <a:lnTo>
                  <a:pt x="3002" y="47334"/>
                </a:lnTo>
                <a:close/>
                <a:moveTo>
                  <a:pt x="3002" y="54106"/>
                </a:moveTo>
                <a:cubicBezTo>
                  <a:pt x="8273" y="54873"/>
                  <a:pt x="13543" y="55640"/>
                  <a:pt x="18814" y="56441"/>
                </a:cubicBezTo>
                <a:lnTo>
                  <a:pt x="18814" y="60243"/>
                </a:lnTo>
                <a:cubicBezTo>
                  <a:pt x="13543" y="59610"/>
                  <a:pt x="8273" y="59009"/>
                  <a:pt x="3002" y="58409"/>
                </a:cubicBezTo>
                <a:close/>
                <a:moveTo>
                  <a:pt x="3002" y="65147"/>
                </a:moveTo>
                <a:lnTo>
                  <a:pt x="18814" y="66848"/>
                </a:lnTo>
                <a:lnTo>
                  <a:pt x="18814" y="70618"/>
                </a:lnTo>
                <a:lnTo>
                  <a:pt x="3002" y="69450"/>
                </a:lnTo>
                <a:close/>
                <a:moveTo>
                  <a:pt x="3002" y="76222"/>
                </a:moveTo>
                <a:cubicBezTo>
                  <a:pt x="8273" y="76589"/>
                  <a:pt x="13543" y="76922"/>
                  <a:pt x="18814" y="77289"/>
                </a:cubicBezTo>
                <a:lnTo>
                  <a:pt x="18814" y="80992"/>
                </a:lnTo>
                <a:cubicBezTo>
                  <a:pt x="13543" y="80858"/>
                  <a:pt x="8273" y="80691"/>
                  <a:pt x="3002" y="80525"/>
                </a:cubicBezTo>
                <a:close/>
                <a:moveTo>
                  <a:pt x="3002" y="87296"/>
                </a:moveTo>
                <a:cubicBezTo>
                  <a:pt x="8273" y="87430"/>
                  <a:pt x="13543" y="87563"/>
                  <a:pt x="18814" y="87696"/>
                </a:cubicBezTo>
                <a:lnTo>
                  <a:pt x="18814" y="91399"/>
                </a:lnTo>
                <a:lnTo>
                  <a:pt x="3002" y="91599"/>
                </a:lnTo>
                <a:close/>
                <a:moveTo>
                  <a:pt x="3002" y="98371"/>
                </a:moveTo>
                <a:cubicBezTo>
                  <a:pt x="8273" y="98271"/>
                  <a:pt x="13543" y="98204"/>
                  <a:pt x="18814" y="98104"/>
                </a:cubicBezTo>
                <a:lnTo>
                  <a:pt x="18814" y="101773"/>
                </a:lnTo>
                <a:cubicBezTo>
                  <a:pt x="13543" y="102073"/>
                  <a:pt x="8273" y="102374"/>
                  <a:pt x="3002" y="102674"/>
                </a:cubicBezTo>
                <a:close/>
                <a:moveTo>
                  <a:pt x="3002" y="109412"/>
                </a:moveTo>
                <a:cubicBezTo>
                  <a:pt x="8273" y="109145"/>
                  <a:pt x="13543" y="108845"/>
                  <a:pt x="18814" y="108545"/>
                </a:cubicBezTo>
                <a:lnTo>
                  <a:pt x="18814" y="112147"/>
                </a:lnTo>
                <a:lnTo>
                  <a:pt x="3002" y="113715"/>
                </a:lnTo>
                <a:close/>
                <a:moveTo>
                  <a:pt x="3002" y="120487"/>
                </a:moveTo>
                <a:lnTo>
                  <a:pt x="18814" y="118952"/>
                </a:lnTo>
                <a:lnTo>
                  <a:pt x="18814" y="122521"/>
                </a:lnTo>
                <a:cubicBezTo>
                  <a:pt x="13543" y="123289"/>
                  <a:pt x="8273" y="124022"/>
                  <a:pt x="3002" y="124790"/>
                </a:cubicBezTo>
                <a:close/>
                <a:moveTo>
                  <a:pt x="3002" y="131561"/>
                </a:moveTo>
                <a:cubicBezTo>
                  <a:pt x="8273" y="130827"/>
                  <a:pt x="13543" y="130093"/>
                  <a:pt x="18814" y="129393"/>
                </a:cubicBezTo>
                <a:lnTo>
                  <a:pt x="18814" y="132929"/>
                </a:lnTo>
                <a:lnTo>
                  <a:pt x="3002" y="135864"/>
                </a:lnTo>
                <a:close/>
                <a:moveTo>
                  <a:pt x="3002" y="142636"/>
                </a:moveTo>
                <a:cubicBezTo>
                  <a:pt x="8273" y="141668"/>
                  <a:pt x="13543" y="140734"/>
                  <a:pt x="18814" y="139800"/>
                </a:cubicBezTo>
                <a:lnTo>
                  <a:pt x="18814" y="143303"/>
                </a:lnTo>
                <a:cubicBezTo>
                  <a:pt x="13543" y="144504"/>
                  <a:pt x="8273" y="145705"/>
                  <a:pt x="3002" y="146939"/>
                </a:cubicBezTo>
                <a:close/>
                <a:moveTo>
                  <a:pt x="3002" y="153677"/>
                </a:moveTo>
                <a:lnTo>
                  <a:pt x="18814" y="150241"/>
                </a:lnTo>
                <a:lnTo>
                  <a:pt x="18814" y="153710"/>
                </a:lnTo>
                <a:lnTo>
                  <a:pt x="3002" y="157980"/>
                </a:lnTo>
                <a:lnTo>
                  <a:pt x="3002" y="1536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5"/>
          <p:cNvSpPr/>
          <p:nvPr/>
        </p:nvSpPr>
        <p:spPr>
          <a:xfrm>
            <a:off x="3944831" y="2025661"/>
            <a:ext cx="548154" cy="2190818"/>
          </a:xfrm>
          <a:custGeom>
            <a:avLst/>
            <a:gdLst/>
            <a:ahLst/>
            <a:cxnLst/>
            <a:rect l="l" t="t" r="r" b="b"/>
            <a:pathLst>
              <a:path w="41464" h="165720" extrusionOk="0">
                <a:moveTo>
                  <a:pt x="1" y="159415"/>
                </a:moveTo>
                <a:lnTo>
                  <a:pt x="41464" y="165719"/>
                </a:lnTo>
                <a:lnTo>
                  <a:pt x="41464" y="1"/>
                </a:lnTo>
                <a:lnTo>
                  <a:pt x="1" y="14244"/>
                </a:lnTo>
                <a:close/>
                <a:moveTo>
                  <a:pt x="34292" y="157447"/>
                </a:moveTo>
                <a:lnTo>
                  <a:pt x="27353" y="156513"/>
                </a:lnTo>
                <a:lnTo>
                  <a:pt x="27353" y="151876"/>
                </a:lnTo>
                <a:lnTo>
                  <a:pt x="34292" y="152477"/>
                </a:lnTo>
                <a:close/>
                <a:moveTo>
                  <a:pt x="34292" y="149074"/>
                </a:moveTo>
                <a:lnTo>
                  <a:pt x="27353" y="148307"/>
                </a:lnTo>
                <a:lnTo>
                  <a:pt x="27353" y="143670"/>
                </a:lnTo>
                <a:cubicBezTo>
                  <a:pt x="29655" y="143804"/>
                  <a:pt x="31957" y="143971"/>
                  <a:pt x="34292" y="144104"/>
                </a:cubicBezTo>
                <a:close/>
                <a:moveTo>
                  <a:pt x="34292" y="140702"/>
                </a:moveTo>
                <a:lnTo>
                  <a:pt x="27353" y="140101"/>
                </a:lnTo>
                <a:lnTo>
                  <a:pt x="27353" y="135464"/>
                </a:lnTo>
                <a:cubicBezTo>
                  <a:pt x="29655" y="135531"/>
                  <a:pt x="31990" y="135631"/>
                  <a:pt x="34292" y="135731"/>
                </a:cubicBezTo>
                <a:close/>
                <a:moveTo>
                  <a:pt x="34292" y="132329"/>
                </a:moveTo>
                <a:cubicBezTo>
                  <a:pt x="31990" y="132195"/>
                  <a:pt x="29655" y="132029"/>
                  <a:pt x="27353" y="131895"/>
                </a:cubicBezTo>
                <a:lnTo>
                  <a:pt x="27353" y="127259"/>
                </a:lnTo>
                <a:lnTo>
                  <a:pt x="34292" y="127359"/>
                </a:lnTo>
                <a:close/>
                <a:moveTo>
                  <a:pt x="34292" y="123956"/>
                </a:moveTo>
                <a:cubicBezTo>
                  <a:pt x="31990" y="123856"/>
                  <a:pt x="29655" y="123756"/>
                  <a:pt x="27353" y="123656"/>
                </a:cubicBezTo>
                <a:lnTo>
                  <a:pt x="27353" y="119053"/>
                </a:lnTo>
                <a:cubicBezTo>
                  <a:pt x="29655" y="119019"/>
                  <a:pt x="31990" y="118986"/>
                  <a:pt x="34292" y="118986"/>
                </a:cubicBezTo>
                <a:close/>
                <a:moveTo>
                  <a:pt x="34292" y="115584"/>
                </a:moveTo>
                <a:lnTo>
                  <a:pt x="27353" y="115484"/>
                </a:lnTo>
                <a:lnTo>
                  <a:pt x="27353" y="110847"/>
                </a:lnTo>
                <a:cubicBezTo>
                  <a:pt x="29655" y="110747"/>
                  <a:pt x="31957" y="110680"/>
                  <a:pt x="34292" y="110613"/>
                </a:cubicBezTo>
                <a:close/>
                <a:moveTo>
                  <a:pt x="34292" y="107211"/>
                </a:moveTo>
                <a:cubicBezTo>
                  <a:pt x="31957" y="107244"/>
                  <a:pt x="29655" y="107244"/>
                  <a:pt x="27353" y="107244"/>
                </a:cubicBezTo>
                <a:lnTo>
                  <a:pt x="27353" y="102641"/>
                </a:lnTo>
                <a:lnTo>
                  <a:pt x="34292" y="102241"/>
                </a:lnTo>
                <a:close/>
                <a:moveTo>
                  <a:pt x="34292" y="98838"/>
                </a:moveTo>
                <a:cubicBezTo>
                  <a:pt x="31957" y="98905"/>
                  <a:pt x="29655" y="98972"/>
                  <a:pt x="27353" y="99038"/>
                </a:cubicBezTo>
                <a:lnTo>
                  <a:pt x="27353" y="94435"/>
                </a:lnTo>
                <a:cubicBezTo>
                  <a:pt x="29655" y="94235"/>
                  <a:pt x="31957" y="94035"/>
                  <a:pt x="34292" y="93868"/>
                </a:cubicBezTo>
                <a:close/>
                <a:moveTo>
                  <a:pt x="34292" y="90466"/>
                </a:moveTo>
                <a:lnTo>
                  <a:pt x="27353" y="90833"/>
                </a:lnTo>
                <a:lnTo>
                  <a:pt x="27353" y="86196"/>
                </a:lnTo>
                <a:cubicBezTo>
                  <a:pt x="29655" y="85962"/>
                  <a:pt x="31957" y="85729"/>
                  <a:pt x="34292" y="85495"/>
                </a:cubicBezTo>
                <a:close/>
                <a:moveTo>
                  <a:pt x="34292" y="82093"/>
                </a:moveTo>
                <a:cubicBezTo>
                  <a:pt x="31957" y="82293"/>
                  <a:pt x="29655" y="82460"/>
                  <a:pt x="27353" y="82627"/>
                </a:cubicBezTo>
                <a:lnTo>
                  <a:pt x="27353" y="77990"/>
                </a:lnTo>
                <a:cubicBezTo>
                  <a:pt x="29655" y="77723"/>
                  <a:pt x="31957" y="77423"/>
                  <a:pt x="34292" y="77123"/>
                </a:cubicBezTo>
                <a:close/>
                <a:moveTo>
                  <a:pt x="34292" y="73720"/>
                </a:moveTo>
                <a:cubicBezTo>
                  <a:pt x="31957" y="73954"/>
                  <a:pt x="29655" y="74187"/>
                  <a:pt x="27353" y="74421"/>
                </a:cubicBezTo>
                <a:lnTo>
                  <a:pt x="27353" y="69817"/>
                </a:lnTo>
                <a:cubicBezTo>
                  <a:pt x="29655" y="69451"/>
                  <a:pt x="31957" y="69084"/>
                  <a:pt x="34292" y="68750"/>
                </a:cubicBezTo>
                <a:close/>
                <a:moveTo>
                  <a:pt x="27353" y="58009"/>
                </a:moveTo>
                <a:lnTo>
                  <a:pt x="27353" y="53372"/>
                </a:lnTo>
                <a:cubicBezTo>
                  <a:pt x="29655" y="52939"/>
                  <a:pt x="31957" y="52472"/>
                  <a:pt x="34258" y="52005"/>
                </a:cubicBezTo>
                <a:lnTo>
                  <a:pt x="34258" y="56975"/>
                </a:lnTo>
                <a:cubicBezTo>
                  <a:pt x="31957" y="57309"/>
                  <a:pt x="29655" y="57675"/>
                  <a:pt x="27353" y="58009"/>
                </a:cubicBezTo>
                <a:close/>
                <a:moveTo>
                  <a:pt x="34292" y="65348"/>
                </a:moveTo>
                <a:cubicBezTo>
                  <a:pt x="31957" y="65648"/>
                  <a:pt x="29655" y="65948"/>
                  <a:pt x="27353" y="66215"/>
                </a:cubicBezTo>
                <a:lnTo>
                  <a:pt x="27353" y="61578"/>
                </a:lnTo>
                <a:cubicBezTo>
                  <a:pt x="29655" y="61178"/>
                  <a:pt x="31957" y="60778"/>
                  <a:pt x="34292" y="60377"/>
                </a:cubicBezTo>
                <a:close/>
                <a:moveTo>
                  <a:pt x="34292" y="48602"/>
                </a:moveTo>
                <a:cubicBezTo>
                  <a:pt x="31957" y="49003"/>
                  <a:pt x="29655" y="49403"/>
                  <a:pt x="27353" y="49803"/>
                </a:cubicBezTo>
                <a:lnTo>
                  <a:pt x="27353" y="45167"/>
                </a:lnTo>
                <a:lnTo>
                  <a:pt x="34292" y="43632"/>
                </a:lnTo>
                <a:close/>
                <a:moveTo>
                  <a:pt x="34258" y="40230"/>
                </a:moveTo>
                <a:cubicBezTo>
                  <a:pt x="31957" y="40697"/>
                  <a:pt x="29655" y="41164"/>
                  <a:pt x="27353" y="41597"/>
                </a:cubicBezTo>
                <a:lnTo>
                  <a:pt x="27353" y="36961"/>
                </a:lnTo>
                <a:cubicBezTo>
                  <a:pt x="29655" y="36394"/>
                  <a:pt x="31957" y="35826"/>
                  <a:pt x="34258" y="35259"/>
                </a:cubicBezTo>
                <a:close/>
                <a:moveTo>
                  <a:pt x="34258" y="31857"/>
                </a:moveTo>
                <a:cubicBezTo>
                  <a:pt x="31957" y="32357"/>
                  <a:pt x="29655" y="32891"/>
                  <a:pt x="27353" y="33391"/>
                </a:cubicBezTo>
                <a:lnTo>
                  <a:pt x="27353" y="28755"/>
                </a:lnTo>
                <a:cubicBezTo>
                  <a:pt x="29655" y="28121"/>
                  <a:pt x="31957" y="27521"/>
                  <a:pt x="34258" y="26887"/>
                </a:cubicBezTo>
                <a:close/>
                <a:moveTo>
                  <a:pt x="34258" y="23484"/>
                </a:moveTo>
                <a:cubicBezTo>
                  <a:pt x="31957" y="24051"/>
                  <a:pt x="29655" y="24618"/>
                  <a:pt x="27353" y="25186"/>
                </a:cubicBezTo>
                <a:lnTo>
                  <a:pt x="27353" y="20549"/>
                </a:lnTo>
                <a:cubicBezTo>
                  <a:pt x="29655" y="19882"/>
                  <a:pt x="31957" y="19181"/>
                  <a:pt x="34258" y="18514"/>
                </a:cubicBezTo>
                <a:close/>
                <a:moveTo>
                  <a:pt x="27353" y="12343"/>
                </a:moveTo>
                <a:lnTo>
                  <a:pt x="34258" y="10141"/>
                </a:lnTo>
                <a:lnTo>
                  <a:pt x="34258" y="15112"/>
                </a:lnTo>
                <a:lnTo>
                  <a:pt x="27353" y="16980"/>
                </a:lnTo>
                <a:close/>
                <a:moveTo>
                  <a:pt x="18347" y="15112"/>
                </a:moveTo>
                <a:lnTo>
                  <a:pt x="22784" y="13711"/>
                </a:lnTo>
                <a:lnTo>
                  <a:pt x="22784" y="18181"/>
                </a:lnTo>
                <a:lnTo>
                  <a:pt x="18347" y="19348"/>
                </a:lnTo>
                <a:close/>
                <a:moveTo>
                  <a:pt x="18347" y="23117"/>
                </a:moveTo>
                <a:cubicBezTo>
                  <a:pt x="19815" y="22684"/>
                  <a:pt x="21282" y="22250"/>
                  <a:pt x="22750" y="21816"/>
                </a:cubicBezTo>
                <a:lnTo>
                  <a:pt x="22750" y="26253"/>
                </a:lnTo>
                <a:lnTo>
                  <a:pt x="18347" y="27354"/>
                </a:lnTo>
                <a:close/>
                <a:moveTo>
                  <a:pt x="18314" y="31090"/>
                </a:moveTo>
                <a:lnTo>
                  <a:pt x="22750" y="29889"/>
                </a:lnTo>
                <a:lnTo>
                  <a:pt x="22750" y="34359"/>
                </a:lnTo>
                <a:cubicBezTo>
                  <a:pt x="21282" y="34692"/>
                  <a:pt x="19815" y="34993"/>
                  <a:pt x="18314" y="35326"/>
                </a:cubicBezTo>
                <a:close/>
                <a:moveTo>
                  <a:pt x="18314" y="39095"/>
                </a:moveTo>
                <a:cubicBezTo>
                  <a:pt x="19781" y="38729"/>
                  <a:pt x="21249" y="38362"/>
                  <a:pt x="22717" y="37995"/>
                </a:cubicBezTo>
                <a:lnTo>
                  <a:pt x="22717" y="42431"/>
                </a:lnTo>
                <a:lnTo>
                  <a:pt x="18314" y="43332"/>
                </a:lnTo>
                <a:close/>
                <a:moveTo>
                  <a:pt x="18314" y="47068"/>
                </a:moveTo>
                <a:lnTo>
                  <a:pt x="22717" y="46067"/>
                </a:lnTo>
                <a:lnTo>
                  <a:pt x="22717" y="50537"/>
                </a:lnTo>
                <a:cubicBezTo>
                  <a:pt x="21249" y="50804"/>
                  <a:pt x="19781" y="51037"/>
                  <a:pt x="18314" y="51304"/>
                </a:cubicBezTo>
                <a:close/>
                <a:moveTo>
                  <a:pt x="18280" y="55040"/>
                </a:moveTo>
                <a:cubicBezTo>
                  <a:pt x="19748" y="54773"/>
                  <a:pt x="21216" y="54473"/>
                  <a:pt x="22717" y="54173"/>
                </a:cubicBezTo>
                <a:lnTo>
                  <a:pt x="22717" y="58643"/>
                </a:lnTo>
                <a:lnTo>
                  <a:pt x="18280" y="59310"/>
                </a:lnTo>
                <a:close/>
                <a:moveTo>
                  <a:pt x="18280" y="63046"/>
                </a:moveTo>
                <a:lnTo>
                  <a:pt x="22683" y="62279"/>
                </a:lnTo>
                <a:lnTo>
                  <a:pt x="22683" y="66715"/>
                </a:lnTo>
                <a:cubicBezTo>
                  <a:pt x="21216" y="66915"/>
                  <a:pt x="19748" y="67082"/>
                  <a:pt x="18280" y="67282"/>
                </a:cubicBezTo>
                <a:close/>
                <a:moveTo>
                  <a:pt x="18247" y="71018"/>
                </a:moveTo>
                <a:cubicBezTo>
                  <a:pt x="19715" y="70818"/>
                  <a:pt x="21182" y="70585"/>
                  <a:pt x="22683" y="70351"/>
                </a:cubicBezTo>
                <a:lnTo>
                  <a:pt x="22683" y="74821"/>
                </a:lnTo>
                <a:lnTo>
                  <a:pt x="18247" y="75255"/>
                </a:lnTo>
                <a:close/>
                <a:moveTo>
                  <a:pt x="18247" y="79024"/>
                </a:moveTo>
                <a:lnTo>
                  <a:pt x="22650" y="78457"/>
                </a:lnTo>
                <a:lnTo>
                  <a:pt x="22650" y="82927"/>
                </a:lnTo>
                <a:cubicBezTo>
                  <a:pt x="21182" y="83027"/>
                  <a:pt x="19715" y="83160"/>
                  <a:pt x="18247" y="83260"/>
                </a:cubicBezTo>
                <a:close/>
                <a:moveTo>
                  <a:pt x="18214" y="86996"/>
                </a:moveTo>
                <a:cubicBezTo>
                  <a:pt x="19715" y="86863"/>
                  <a:pt x="21182" y="86696"/>
                  <a:pt x="22650" y="86529"/>
                </a:cubicBezTo>
                <a:lnTo>
                  <a:pt x="22650" y="90999"/>
                </a:lnTo>
                <a:lnTo>
                  <a:pt x="18214" y="91233"/>
                </a:lnTo>
                <a:close/>
                <a:moveTo>
                  <a:pt x="18214" y="95002"/>
                </a:moveTo>
                <a:cubicBezTo>
                  <a:pt x="19681" y="94869"/>
                  <a:pt x="21149" y="94769"/>
                  <a:pt x="22617" y="94635"/>
                </a:cubicBezTo>
                <a:lnTo>
                  <a:pt x="22617" y="99105"/>
                </a:lnTo>
                <a:cubicBezTo>
                  <a:pt x="21149" y="99138"/>
                  <a:pt x="19681" y="99172"/>
                  <a:pt x="18214" y="99239"/>
                </a:cubicBezTo>
                <a:close/>
                <a:moveTo>
                  <a:pt x="18214" y="102975"/>
                </a:moveTo>
                <a:cubicBezTo>
                  <a:pt x="19681" y="102908"/>
                  <a:pt x="21149" y="102808"/>
                  <a:pt x="22617" y="102741"/>
                </a:cubicBezTo>
                <a:lnTo>
                  <a:pt x="22617" y="107178"/>
                </a:lnTo>
                <a:lnTo>
                  <a:pt x="18214" y="107211"/>
                </a:lnTo>
                <a:close/>
                <a:moveTo>
                  <a:pt x="18180" y="110980"/>
                </a:moveTo>
                <a:cubicBezTo>
                  <a:pt x="19648" y="110914"/>
                  <a:pt x="21116" y="110880"/>
                  <a:pt x="22617" y="110814"/>
                </a:cubicBezTo>
                <a:lnTo>
                  <a:pt x="22617" y="115283"/>
                </a:lnTo>
                <a:cubicBezTo>
                  <a:pt x="21116" y="115250"/>
                  <a:pt x="19648" y="115250"/>
                  <a:pt x="18180" y="115217"/>
                </a:cubicBezTo>
                <a:close/>
                <a:moveTo>
                  <a:pt x="18180" y="118953"/>
                </a:moveTo>
                <a:cubicBezTo>
                  <a:pt x="19648" y="118953"/>
                  <a:pt x="21116" y="118919"/>
                  <a:pt x="22583" y="118919"/>
                </a:cubicBezTo>
                <a:lnTo>
                  <a:pt x="22583" y="123389"/>
                </a:lnTo>
                <a:cubicBezTo>
                  <a:pt x="21116" y="123322"/>
                  <a:pt x="19648" y="123256"/>
                  <a:pt x="18180" y="123189"/>
                </a:cubicBezTo>
                <a:close/>
                <a:moveTo>
                  <a:pt x="18147" y="126925"/>
                </a:moveTo>
                <a:cubicBezTo>
                  <a:pt x="19615" y="126958"/>
                  <a:pt x="21082" y="126992"/>
                  <a:pt x="22583" y="126992"/>
                </a:cubicBezTo>
                <a:lnTo>
                  <a:pt x="22583" y="131462"/>
                </a:lnTo>
                <a:cubicBezTo>
                  <a:pt x="21116" y="131362"/>
                  <a:pt x="19615" y="131261"/>
                  <a:pt x="18147" y="131195"/>
                </a:cubicBezTo>
                <a:close/>
                <a:moveTo>
                  <a:pt x="18147" y="134931"/>
                </a:moveTo>
                <a:lnTo>
                  <a:pt x="22550" y="135098"/>
                </a:lnTo>
                <a:lnTo>
                  <a:pt x="22550" y="139567"/>
                </a:lnTo>
                <a:cubicBezTo>
                  <a:pt x="21082" y="139434"/>
                  <a:pt x="19615" y="139301"/>
                  <a:pt x="18147" y="139167"/>
                </a:cubicBezTo>
                <a:close/>
                <a:moveTo>
                  <a:pt x="18114" y="142903"/>
                </a:moveTo>
                <a:cubicBezTo>
                  <a:pt x="19615" y="143003"/>
                  <a:pt x="21082" y="143103"/>
                  <a:pt x="22550" y="143203"/>
                </a:cubicBezTo>
                <a:lnTo>
                  <a:pt x="22550" y="147673"/>
                </a:lnTo>
                <a:cubicBezTo>
                  <a:pt x="21082" y="147506"/>
                  <a:pt x="19615" y="147340"/>
                  <a:pt x="18114" y="147140"/>
                </a:cubicBezTo>
                <a:close/>
                <a:moveTo>
                  <a:pt x="18114" y="150909"/>
                </a:moveTo>
                <a:lnTo>
                  <a:pt x="22517" y="151276"/>
                </a:lnTo>
                <a:lnTo>
                  <a:pt x="22517" y="155746"/>
                </a:lnTo>
                <a:lnTo>
                  <a:pt x="18114" y="155145"/>
                </a:lnTo>
                <a:close/>
                <a:moveTo>
                  <a:pt x="14478" y="154745"/>
                </a:moveTo>
                <a:lnTo>
                  <a:pt x="11275" y="154311"/>
                </a:lnTo>
                <a:lnTo>
                  <a:pt x="11275" y="150375"/>
                </a:lnTo>
                <a:lnTo>
                  <a:pt x="14478" y="150642"/>
                </a:lnTo>
                <a:close/>
                <a:moveTo>
                  <a:pt x="14478" y="146873"/>
                </a:moveTo>
                <a:cubicBezTo>
                  <a:pt x="13410" y="146739"/>
                  <a:pt x="12343" y="146606"/>
                  <a:pt x="11275" y="146506"/>
                </a:cubicBezTo>
                <a:lnTo>
                  <a:pt x="11275" y="142536"/>
                </a:lnTo>
                <a:cubicBezTo>
                  <a:pt x="12343" y="142603"/>
                  <a:pt x="13410" y="142670"/>
                  <a:pt x="14478" y="142736"/>
                </a:cubicBezTo>
                <a:close/>
                <a:moveTo>
                  <a:pt x="11275" y="138667"/>
                </a:moveTo>
                <a:lnTo>
                  <a:pt x="11275" y="134731"/>
                </a:lnTo>
                <a:cubicBezTo>
                  <a:pt x="12343" y="134764"/>
                  <a:pt x="13410" y="134797"/>
                  <a:pt x="14478" y="134864"/>
                </a:cubicBezTo>
                <a:lnTo>
                  <a:pt x="14478" y="138967"/>
                </a:lnTo>
                <a:cubicBezTo>
                  <a:pt x="13410" y="138867"/>
                  <a:pt x="12343" y="138767"/>
                  <a:pt x="11275" y="138667"/>
                </a:cubicBezTo>
                <a:close/>
                <a:moveTo>
                  <a:pt x="14478" y="131061"/>
                </a:moveTo>
                <a:cubicBezTo>
                  <a:pt x="13410" y="130995"/>
                  <a:pt x="12343" y="130928"/>
                  <a:pt x="11275" y="130828"/>
                </a:cubicBezTo>
                <a:lnTo>
                  <a:pt x="11275" y="126892"/>
                </a:lnTo>
                <a:cubicBezTo>
                  <a:pt x="12343" y="126925"/>
                  <a:pt x="13410" y="126925"/>
                  <a:pt x="14478" y="126958"/>
                </a:cubicBezTo>
                <a:close/>
                <a:moveTo>
                  <a:pt x="11275" y="123022"/>
                </a:moveTo>
                <a:lnTo>
                  <a:pt x="11275" y="119086"/>
                </a:lnTo>
                <a:cubicBezTo>
                  <a:pt x="12343" y="119053"/>
                  <a:pt x="13410" y="119053"/>
                  <a:pt x="14478" y="119053"/>
                </a:cubicBezTo>
                <a:lnTo>
                  <a:pt x="14478" y="123156"/>
                </a:lnTo>
                <a:cubicBezTo>
                  <a:pt x="13410" y="123122"/>
                  <a:pt x="12343" y="123056"/>
                  <a:pt x="11275" y="123022"/>
                </a:cubicBezTo>
                <a:close/>
                <a:moveTo>
                  <a:pt x="14478" y="115250"/>
                </a:moveTo>
                <a:cubicBezTo>
                  <a:pt x="13410" y="115217"/>
                  <a:pt x="12343" y="115217"/>
                  <a:pt x="11275" y="115183"/>
                </a:cubicBezTo>
                <a:lnTo>
                  <a:pt x="11275" y="111247"/>
                </a:lnTo>
                <a:cubicBezTo>
                  <a:pt x="12343" y="111214"/>
                  <a:pt x="13410" y="111180"/>
                  <a:pt x="14478" y="111147"/>
                </a:cubicBezTo>
                <a:close/>
                <a:moveTo>
                  <a:pt x="11275" y="107378"/>
                </a:moveTo>
                <a:lnTo>
                  <a:pt x="11275" y="103408"/>
                </a:lnTo>
                <a:cubicBezTo>
                  <a:pt x="12343" y="103375"/>
                  <a:pt x="13410" y="103308"/>
                  <a:pt x="14478" y="103241"/>
                </a:cubicBezTo>
                <a:lnTo>
                  <a:pt x="14478" y="107344"/>
                </a:lnTo>
                <a:cubicBezTo>
                  <a:pt x="13410" y="107344"/>
                  <a:pt x="12343" y="107344"/>
                  <a:pt x="11275" y="107378"/>
                </a:cubicBezTo>
                <a:close/>
                <a:moveTo>
                  <a:pt x="14478" y="99439"/>
                </a:moveTo>
                <a:cubicBezTo>
                  <a:pt x="13410" y="99472"/>
                  <a:pt x="12343" y="99505"/>
                  <a:pt x="11275" y="99539"/>
                </a:cubicBezTo>
                <a:lnTo>
                  <a:pt x="11275" y="95603"/>
                </a:lnTo>
                <a:cubicBezTo>
                  <a:pt x="12343" y="95503"/>
                  <a:pt x="13410" y="95436"/>
                  <a:pt x="14478" y="95336"/>
                </a:cubicBezTo>
                <a:close/>
                <a:moveTo>
                  <a:pt x="14478" y="91533"/>
                </a:moveTo>
                <a:cubicBezTo>
                  <a:pt x="13410" y="91600"/>
                  <a:pt x="12343" y="91666"/>
                  <a:pt x="11275" y="91733"/>
                </a:cubicBezTo>
                <a:lnTo>
                  <a:pt x="11275" y="87764"/>
                </a:lnTo>
                <a:cubicBezTo>
                  <a:pt x="12343" y="87664"/>
                  <a:pt x="13410" y="87564"/>
                  <a:pt x="14478" y="87430"/>
                </a:cubicBezTo>
                <a:close/>
                <a:moveTo>
                  <a:pt x="14478" y="83627"/>
                </a:moveTo>
                <a:cubicBezTo>
                  <a:pt x="13410" y="83727"/>
                  <a:pt x="12343" y="83794"/>
                  <a:pt x="11275" y="83894"/>
                </a:cubicBezTo>
                <a:lnTo>
                  <a:pt x="11275" y="79958"/>
                </a:lnTo>
                <a:cubicBezTo>
                  <a:pt x="12343" y="79825"/>
                  <a:pt x="13410" y="79658"/>
                  <a:pt x="14478" y="79524"/>
                </a:cubicBezTo>
                <a:close/>
                <a:moveTo>
                  <a:pt x="14478" y="75755"/>
                </a:moveTo>
                <a:cubicBezTo>
                  <a:pt x="13410" y="75855"/>
                  <a:pt x="12343" y="75955"/>
                  <a:pt x="11275" y="76055"/>
                </a:cubicBezTo>
                <a:lnTo>
                  <a:pt x="11275" y="72119"/>
                </a:lnTo>
                <a:cubicBezTo>
                  <a:pt x="12343" y="71952"/>
                  <a:pt x="13410" y="71786"/>
                  <a:pt x="14478" y="71619"/>
                </a:cubicBezTo>
                <a:close/>
                <a:moveTo>
                  <a:pt x="14478" y="67849"/>
                </a:moveTo>
                <a:cubicBezTo>
                  <a:pt x="13410" y="67983"/>
                  <a:pt x="12343" y="68116"/>
                  <a:pt x="11275" y="68250"/>
                </a:cubicBezTo>
                <a:lnTo>
                  <a:pt x="11275" y="64280"/>
                </a:lnTo>
                <a:cubicBezTo>
                  <a:pt x="12343" y="64113"/>
                  <a:pt x="13410" y="63913"/>
                  <a:pt x="14478" y="63746"/>
                </a:cubicBezTo>
                <a:close/>
                <a:moveTo>
                  <a:pt x="14478" y="59944"/>
                </a:moveTo>
                <a:cubicBezTo>
                  <a:pt x="13410" y="60111"/>
                  <a:pt x="12343" y="60244"/>
                  <a:pt x="11275" y="60411"/>
                </a:cubicBezTo>
                <a:lnTo>
                  <a:pt x="11275" y="56475"/>
                </a:lnTo>
                <a:cubicBezTo>
                  <a:pt x="12343" y="56274"/>
                  <a:pt x="13410" y="56041"/>
                  <a:pt x="14478" y="55841"/>
                </a:cubicBezTo>
                <a:close/>
                <a:moveTo>
                  <a:pt x="14478" y="52038"/>
                </a:moveTo>
                <a:cubicBezTo>
                  <a:pt x="13410" y="52205"/>
                  <a:pt x="12343" y="52405"/>
                  <a:pt x="11275" y="52572"/>
                </a:cubicBezTo>
                <a:lnTo>
                  <a:pt x="11275" y="48636"/>
                </a:lnTo>
                <a:cubicBezTo>
                  <a:pt x="12343" y="48402"/>
                  <a:pt x="13410" y="48169"/>
                  <a:pt x="14478" y="47935"/>
                </a:cubicBezTo>
                <a:close/>
                <a:moveTo>
                  <a:pt x="14478" y="44132"/>
                </a:moveTo>
                <a:cubicBezTo>
                  <a:pt x="13410" y="44333"/>
                  <a:pt x="12343" y="44566"/>
                  <a:pt x="11275" y="44766"/>
                </a:cubicBezTo>
                <a:lnTo>
                  <a:pt x="11275" y="40830"/>
                </a:lnTo>
                <a:cubicBezTo>
                  <a:pt x="12343" y="40563"/>
                  <a:pt x="13410" y="40296"/>
                  <a:pt x="14478" y="40029"/>
                </a:cubicBezTo>
                <a:close/>
                <a:moveTo>
                  <a:pt x="11275" y="36927"/>
                </a:moveTo>
                <a:lnTo>
                  <a:pt x="11275" y="32991"/>
                </a:lnTo>
                <a:cubicBezTo>
                  <a:pt x="12343" y="32691"/>
                  <a:pt x="13410" y="32424"/>
                  <a:pt x="14478" y="32124"/>
                </a:cubicBezTo>
                <a:lnTo>
                  <a:pt x="14478" y="36227"/>
                </a:lnTo>
                <a:cubicBezTo>
                  <a:pt x="13410" y="36460"/>
                  <a:pt x="12343" y="36694"/>
                  <a:pt x="11275" y="36927"/>
                </a:cubicBezTo>
                <a:close/>
                <a:moveTo>
                  <a:pt x="14478" y="28321"/>
                </a:moveTo>
                <a:cubicBezTo>
                  <a:pt x="13410" y="28588"/>
                  <a:pt x="12343" y="28855"/>
                  <a:pt x="11275" y="29122"/>
                </a:cubicBezTo>
                <a:lnTo>
                  <a:pt x="11275" y="25186"/>
                </a:lnTo>
                <a:cubicBezTo>
                  <a:pt x="12343" y="24852"/>
                  <a:pt x="13410" y="24552"/>
                  <a:pt x="14478" y="24218"/>
                </a:cubicBezTo>
                <a:close/>
                <a:moveTo>
                  <a:pt x="11275" y="17347"/>
                </a:moveTo>
                <a:lnTo>
                  <a:pt x="14478" y="16313"/>
                </a:lnTo>
                <a:lnTo>
                  <a:pt x="14478" y="20415"/>
                </a:lnTo>
                <a:lnTo>
                  <a:pt x="11275" y="21283"/>
                </a:lnTo>
                <a:close/>
                <a:moveTo>
                  <a:pt x="8340" y="154044"/>
                </a:moveTo>
                <a:lnTo>
                  <a:pt x="5571" y="153644"/>
                </a:lnTo>
                <a:lnTo>
                  <a:pt x="5571" y="149942"/>
                </a:lnTo>
                <a:lnTo>
                  <a:pt x="8340" y="150175"/>
                </a:lnTo>
                <a:close/>
                <a:moveTo>
                  <a:pt x="8340" y="146272"/>
                </a:moveTo>
                <a:cubicBezTo>
                  <a:pt x="7406" y="146172"/>
                  <a:pt x="6472" y="146072"/>
                  <a:pt x="5571" y="145972"/>
                </a:cubicBezTo>
                <a:lnTo>
                  <a:pt x="5571" y="142269"/>
                </a:lnTo>
                <a:cubicBezTo>
                  <a:pt x="6472" y="142303"/>
                  <a:pt x="7406" y="142369"/>
                  <a:pt x="8340" y="142436"/>
                </a:cubicBezTo>
                <a:close/>
                <a:moveTo>
                  <a:pt x="8307" y="138533"/>
                </a:moveTo>
                <a:cubicBezTo>
                  <a:pt x="7406" y="138433"/>
                  <a:pt x="6472" y="138367"/>
                  <a:pt x="5538" y="138266"/>
                </a:cubicBezTo>
                <a:lnTo>
                  <a:pt x="5538" y="134564"/>
                </a:lnTo>
                <a:cubicBezTo>
                  <a:pt x="6472" y="134597"/>
                  <a:pt x="7406" y="134631"/>
                  <a:pt x="8307" y="134664"/>
                </a:cubicBezTo>
                <a:close/>
                <a:moveTo>
                  <a:pt x="8307" y="130761"/>
                </a:moveTo>
                <a:cubicBezTo>
                  <a:pt x="7373" y="130694"/>
                  <a:pt x="6439" y="130628"/>
                  <a:pt x="5538" y="130561"/>
                </a:cubicBezTo>
                <a:lnTo>
                  <a:pt x="5538" y="126858"/>
                </a:lnTo>
                <a:cubicBezTo>
                  <a:pt x="6439" y="126892"/>
                  <a:pt x="7373" y="126892"/>
                  <a:pt x="8307" y="126925"/>
                </a:cubicBezTo>
                <a:close/>
                <a:moveTo>
                  <a:pt x="8273" y="122989"/>
                </a:moveTo>
                <a:cubicBezTo>
                  <a:pt x="7339" y="122956"/>
                  <a:pt x="6439" y="122922"/>
                  <a:pt x="5505" y="122889"/>
                </a:cubicBezTo>
                <a:lnTo>
                  <a:pt x="5505" y="119186"/>
                </a:lnTo>
                <a:cubicBezTo>
                  <a:pt x="6439" y="119186"/>
                  <a:pt x="7339" y="119153"/>
                  <a:pt x="8273" y="119153"/>
                </a:cubicBezTo>
                <a:close/>
                <a:moveTo>
                  <a:pt x="8240" y="115250"/>
                </a:moveTo>
                <a:cubicBezTo>
                  <a:pt x="7339" y="115217"/>
                  <a:pt x="6405" y="115217"/>
                  <a:pt x="5471" y="115183"/>
                </a:cubicBezTo>
                <a:lnTo>
                  <a:pt x="5471" y="111481"/>
                </a:lnTo>
                <a:cubicBezTo>
                  <a:pt x="6405" y="111481"/>
                  <a:pt x="7339" y="111447"/>
                  <a:pt x="8240" y="111414"/>
                </a:cubicBezTo>
                <a:close/>
                <a:moveTo>
                  <a:pt x="8240" y="107478"/>
                </a:moveTo>
                <a:cubicBezTo>
                  <a:pt x="7306" y="107511"/>
                  <a:pt x="6372" y="107511"/>
                  <a:pt x="5471" y="107511"/>
                </a:cubicBezTo>
                <a:lnTo>
                  <a:pt x="5471" y="103808"/>
                </a:lnTo>
                <a:cubicBezTo>
                  <a:pt x="6372" y="103742"/>
                  <a:pt x="7306" y="103708"/>
                  <a:pt x="8240" y="103642"/>
                </a:cubicBezTo>
                <a:close/>
                <a:moveTo>
                  <a:pt x="8206" y="99739"/>
                </a:moveTo>
                <a:cubicBezTo>
                  <a:pt x="7272" y="99772"/>
                  <a:pt x="6372" y="99772"/>
                  <a:pt x="5438" y="99806"/>
                </a:cubicBezTo>
                <a:lnTo>
                  <a:pt x="5438" y="96103"/>
                </a:lnTo>
                <a:cubicBezTo>
                  <a:pt x="6372" y="96036"/>
                  <a:pt x="7272" y="95970"/>
                  <a:pt x="8206" y="95903"/>
                </a:cubicBezTo>
                <a:close/>
                <a:moveTo>
                  <a:pt x="8173" y="91967"/>
                </a:moveTo>
                <a:cubicBezTo>
                  <a:pt x="7272" y="92033"/>
                  <a:pt x="6338" y="92067"/>
                  <a:pt x="5404" y="92133"/>
                </a:cubicBezTo>
                <a:lnTo>
                  <a:pt x="5404" y="88431"/>
                </a:lnTo>
                <a:cubicBezTo>
                  <a:pt x="6338" y="88331"/>
                  <a:pt x="7272" y="88231"/>
                  <a:pt x="8173" y="88131"/>
                </a:cubicBezTo>
                <a:close/>
                <a:moveTo>
                  <a:pt x="8173" y="84228"/>
                </a:moveTo>
                <a:cubicBezTo>
                  <a:pt x="7239" y="84295"/>
                  <a:pt x="6305" y="84361"/>
                  <a:pt x="5404" y="84428"/>
                </a:cubicBezTo>
                <a:lnTo>
                  <a:pt x="5404" y="80725"/>
                </a:lnTo>
                <a:cubicBezTo>
                  <a:pt x="6305" y="80625"/>
                  <a:pt x="7239" y="80492"/>
                  <a:pt x="8173" y="80392"/>
                </a:cubicBezTo>
                <a:close/>
                <a:moveTo>
                  <a:pt x="8140" y="76456"/>
                </a:moveTo>
                <a:cubicBezTo>
                  <a:pt x="7206" y="76556"/>
                  <a:pt x="6305" y="76656"/>
                  <a:pt x="5371" y="76756"/>
                </a:cubicBezTo>
                <a:lnTo>
                  <a:pt x="5371" y="73053"/>
                </a:lnTo>
                <a:cubicBezTo>
                  <a:pt x="6305" y="72920"/>
                  <a:pt x="7206" y="72753"/>
                  <a:pt x="8140" y="72620"/>
                </a:cubicBezTo>
                <a:close/>
                <a:moveTo>
                  <a:pt x="8140" y="68717"/>
                </a:moveTo>
                <a:cubicBezTo>
                  <a:pt x="7206" y="68817"/>
                  <a:pt x="6272" y="68950"/>
                  <a:pt x="5371" y="69050"/>
                </a:cubicBezTo>
                <a:lnTo>
                  <a:pt x="5371" y="65348"/>
                </a:lnTo>
                <a:cubicBezTo>
                  <a:pt x="6272" y="65181"/>
                  <a:pt x="7206" y="65014"/>
                  <a:pt x="8140" y="64847"/>
                </a:cubicBezTo>
                <a:close/>
                <a:moveTo>
                  <a:pt x="8106" y="60944"/>
                </a:moveTo>
                <a:cubicBezTo>
                  <a:pt x="7172" y="61078"/>
                  <a:pt x="6272" y="61211"/>
                  <a:pt x="5338" y="61378"/>
                </a:cubicBezTo>
                <a:lnTo>
                  <a:pt x="5338" y="57675"/>
                </a:lnTo>
                <a:cubicBezTo>
                  <a:pt x="6272" y="57475"/>
                  <a:pt x="7172" y="57275"/>
                  <a:pt x="8106" y="57108"/>
                </a:cubicBezTo>
                <a:close/>
                <a:moveTo>
                  <a:pt x="8073" y="53206"/>
                </a:moveTo>
                <a:cubicBezTo>
                  <a:pt x="7172" y="53339"/>
                  <a:pt x="6238" y="53506"/>
                  <a:pt x="5304" y="53673"/>
                </a:cubicBezTo>
                <a:lnTo>
                  <a:pt x="5304" y="49970"/>
                </a:lnTo>
                <a:cubicBezTo>
                  <a:pt x="6238" y="49770"/>
                  <a:pt x="7172" y="49570"/>
                  <a:pt x="8073" y="49370"/>
                </a:cubicBezTo>
                <a:close/>
                <a:moveTo>
                  <a:pt x="8073" y="45433"/>
                </a:moveTo>
                <a:cubicBezTo>
                  <a:pt x="7139" y="45634"/>
                  <a:pt x="6205" y="45800"/>
                  <a:pt x="5304" y="46000"/>
                </a:cubicBezTo>
                <a:lnTo>
                  <a:pt x="5304" y="42264"/>
                </a:lnTo>
                <a:cubicBezTo>
                  <a:pt x="6205" y="42064"/>
                  <a:pt x="7139" y="41831"/>
                  <a:pt x="8073" y="41597"/>
                </a:cubicBezTo>
                <a:close/>
                <a:moveTo>
                  <a:pt x="8040" y="37694"/>
                </a:moveTo>
                <a:cubicBezTo>
                  <a:pt x="7106" y="37895"/>
                  <a:pt x="6205" y="38095"/>
                  <a:pt x="5271" y="38295"/>
                </a:cubicBezTo>
                <a:lnTo>
                  <a:pt x="5271" y="34592"/>
                </a:lnTo>
                <a:cubicBezTo>
                  <a:pt x="6205" y="34359"/>
                  <a:pt x="7106" y="34092"/>
                  <a:pt x="8040" y="33825"/>
                </a:cubicBezTo>
                <a:close/>
                <a:moveTo>
                  <a:pt x="8006" y="29922"/>
                </a:moveTo>
                <a:cubicBezTo>
                  <a:pt x="7106" y="30156"/>
                  <a:pt x="6172" y="30389"/>
                  <a:pt x="5238" y="30589"/>
                </a:cubicBezTo>
                <a:lnTo>
                  <a:pt x="5238" y="26887"/>
                </a:lnTo>
                <a:cubicBezTo>
                  <a:pt x="6172" y="26620"/>
                  <a:pt x="7106" y="26353"/>
                  <a:pt x="8006" y="26086"/>
                </a:cubicBezTo>
                <a:close/>
                <a:moveTo>
                  <a:pt x="5238" y="19215"/>
                </a:moveTo>
                <a:lnTo>
                  <a:pt x="8006" y="18314"/>
                </a:lnTo>
                <a:lnTo>
                  <a:pt x="8006" y="22150"/>
                </a:lnTo>
                <a:lnTo>
                  <a:pt x="5238" y="229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5"/>
          <p:cNvSpPr/>
          <p:nvPr/>
        </p:nvSpPr>
        <p:spPr>
          <a:xfrm>
            <a:off x="3317757" y="2619677"/>
            <a:ext cx="204632" cy="1574753"/>
          </a:xfrm>
          <a:custGeom>
            <a:avLst/>
            <a:gdLst/>
            <a:ahLst/>
            <a:cxnLst/>
            <a:rect l="l" t="t" r="r" b="b"/>
            <a:pathLst>
              <a:path w="15479" h="119119" extrusionOk="0">
                <a:moveTo>
                  <a:pt x="1" y="5070"/>
                </a:moveTo>
                <a:lnTo>
                  <a:pt x="1" y="115383"/>
                </a:lnTo>
                <a:lnTo>
                  <a:pt x="15478" y="119119"/>
                </a:lnTo>
                <a:lnTo>
                  <a:pt x="15478" y="0"/>
                </a:lnTo>
                <a:close/>
                <a:moveTo>
                  <a:pt x="2002" y="107744"/>
                </a:moveTo>
                <a:lnTo>
                  <a:pt x="13344" y="110246"/>
                </a:lnTo>
                <a:lnTo>
                  <a:pt x="13344" y="113314"/>
                </a:lnTo>
                <a:lnTo>
                  <a:pt x="2002" y="110246"/>
                </a:lnTo>
                <a:close/>
                <a:moveTo>
                  <a:pt x="2002" y="100272"/>
                </a:moveTo>
                <a:cubicBezTo>
                  <a:pt x="5771" y="100939"/>
                  <a:pt x="9541" y="101639"/>
                  <a:pt x="13344" y="102307"/>
                </a:cubicBezTo>
                <a:lnTo>
                  <a:pt x="13344" y="105375"/>
                </a:lnTo>
                <a:lnTo>
                  <a:pt x="2002" y="102807"/>
                </a:lnTo>
                <a:close/>
                <a:moveTo>
                  <a:pt x="2002" y="92800"/>
                </a:moveTo>
                <a:cubicBezTo>
                  <a:pt x="5771" y="93333"/>
                  <a:pt x="9541" y="93834"/>
                  <a:pt x="13344" y="94368"/>
                </a:cubicBezTo>
                <a:lnTo>
                  <a:pt x="13344" y="97436"/>
                </a:lnTo>
                <a:lnTo>
                  <a:pt x="2002" y="95335"/>
                </a:lnTo>
                <a:close/>
                <a:moveTo>
                  <a:pt x="2002" y="85328"/>
                </a:moveTo>
                <a:cubicBezTo>
                  <a:pt x="5771" y="85695"/>
                  <a:pt x="9541" y="86062"/>
                  <a:pt x="13344" y="86429"/>
                </a:cubicBezTo>
                <a:lnTo>
                  <a:pt x="13344" y="89497"/>
                </a:lnTo>
                <a:cubicBezTo>
                  <a:pt x="9541" y="88964"/>
                  <a:pt x="5771" y="88430"/>
                  <a:pt x="2002" y="87896"/>
                </a:cubicBezTo>
                <a:close/>
                <a:moveTo>
                  <a:pt x="2002" y="77856"/>
                </a:moveTo>
                <a:cubicBezTo>
                  <a:pt x="5771" y="78056"/>
                  <a:pt x="9541" y="78256"/>
                  <a:pt x="13344" y="78490"/>
                </a:cubicBezTo>
                <a:lnTo>
                  <a:pt x="13344" y="81558"/>
                </a:lnTo>
                <a:cubicBezTo>
                  <a:pt x="9541" y="81191"/>
                  <a:pt x="5771" y="80825"/>
                  <a:pt x="2002" y="80458"/>
                </a:cubicBezTo>
                <a:close/>
                <a:moveTo>
                  <a:pt x="2002" y="70384"/>
                </a:moveTo>
                <a:cubicBezTo>
                  <a:pt x="5771" y="70417"/>
                  <a:pt x="9541" y="70484"/>
                  <a:pt x="13344" y="70551"/>
                </a:cubicBezTo>
                <a:lnTo>
                  <a:pt x="13344" y="73619"/>
                </a:lnTo>
                <a:cubicBezTo>
                  <a:pt x="9541" y="73419"/>
                  <a:pt x="5771" y="73219"/>
                  <a:pt x="2002" y="72986"/>
                </a:cubicBezTo>
                <a:close/>
                <a:moveTo>
                  <a:pt x="2002" y="62912"/>
                </a:moveTo>
                <a:cubicBezTo>
                  <a:pt x="5771" y="62812"/>
                  <a:pt x="9541" y="62712"/>
                  <a:pt x="13344" y="62612"/>
                </a:cubicBezTo>
                <a:lnTo>
                  <a:pt x="13344" y="65680"/>
                </a:lnTo>
                <a:cubicBezTo>
                  <a:pt x="9541" y="65647"/>
                  <a:pt x="5771" y="65580"/>
                  <a:pt x="2002" y="65547"/>
                </a:cubicBezTo>
                <a:close/>
                <a:moveTo>
                  <a:pt x="2002" y="55406"/>
                </a:moveTo>
                <a:lnTo>
                  <a:pt x="13344" y="54672"/>
                </a:lnTo>
                <a:lnTo>
                  <a:pt x="13344" y="57741"/>
                </a:lnTo>
                <a:cubicBezTo>
                  <a:pt x="9541" y="57875"/>
                  <a:pt x="5771" y="57975"/>
                  <a:pt x="2002" y="58108"/>
                </a:cubicBezTo>
                <a:close/>
                <a:moveTo>
                  <a:pt x="2002" y="47934"/>
                </a:moveTo>
                <a:lnTo>
                  <a:pt x="13344" y="46733"/>
                </a:lnTo>
                <a:lnTo>
                  <a:pt x="13344" y="49802"/>
                </a:lnTo>
                <a:cubicBezTo>
                  <a:pt x="9541" y="50103"/>
                  <a:pt x="5771" y="50369"/>
                  <a:pt x="2002" y="50636"/>
                </a:cubicBezTo>
                <a:close/>
                <a:moveTo>
                  <a:pt x="2002" y="40462"/>
                </a:moveTo>
                <a:lnTo>
                  <a:pt x="13344" y="38794"/>
                </a:lnTo>
                <a:lnTo>
                  <a:pt x="13344" y="41863"/>
                </a:lnTo>
                <a:cubicBezTo>
                  <a:pt x="9541" y="42330"/>
                  <a:pt x="5771" y="42764"/>
                  <a:pt x="2002" y="43198"/>
                </a:cubicBezTo>
                <a:close/>
                <a:moveTo>
                  <a:pt x="2002" y="32990"/>
                </a:moveTo>
                <a:cubicBezTo>
                  <a:pt x="5771" y="32290"/>
                  <a:pt x="9541" y="31556"/>
                  <a:pt x="13344" y="30855"/>
                </a:cubicBezTo>
                <a:lnTo>
                  <a:pt x="13344" y="33924"/>
                </a:lnTo>
                <a:lnTo>
                  <a:pt x="2002" y="35759"/>
                </a:lnTo>
                <a:close/>
                <a:moveTo>
                  <a:pt x="2002" y="25518"/>
                </a:moveTo>
                <a:cubicBezTo>
                  <a:pt x="5771" y="24651"/>
                  <a:pt x="9541" y="23784"/>
                  <a:pt x="13344" y="22916"/>
                </a:cubicBezTo>
                <a:lnTo>
                  <a:pt x="13344" y="25985"/>
                </a:lnTo>
                <a:lnTo>
                  <a:pt x="2002" y="28287"/>
                </a:lnTo>
                <a:close/>
                <a:moveTo>
                  <a:pt x="2002" y="18046"/>
                </a:moveTo>
                <a:cubicBezTo>
                  <a:pt x="5771" y="17012"/>
                  <a:pt x="9541" y="15978"/>
                  <a:pt x="13344" y="14977"/>
                </a:cubicBezTo>
                <a:lnTo>
                  <a:pt x="13344" y="18046"/>
                </a:lnTo>
                <a:lnTo>
                  <a:pt x="2002" y="20848"/>
                </a:lnTo>
                <a:close/>
                <a:moveTo>
                  <a:pt x="2002" y="10574"/>
                </a:moveTo>
                <a:lnTo>
                  <a:pt x="13344" y="7038"/>
                </a:lnTo>
                <a:lnTo>
                  <a:pt x="13344" y="10141"/>
                </a:lnTo>
                <a:lnTo>
                  <a:pt x="2002" y="134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5"/>
          <p:cNvSpPr/>
          <p:nvPr/>
        </p:nvSpPr>
        <p:spPr>
          <a:xfrm>
            <a:off x="3539125" y="2621872"/>
            <a:ext cx="392938" cy="1571673"/>
          </a:xfrm>
          <a:custGeom>
            <a:avLst/>
            <a:gdLst/>
            <a:ahLst/>
            <a:cxnLst/>
            <a:rect l="l" t="t" r="r" b="b"/>
            <a:pathLst>
              <a:path w="29723" h="118886" extrusionOk="0">
                <a:moveTo>
                  <a:pt x="29722" y="10208"/>
                </a:moveTo>
                <a:lnTo>
                  <a:pt x="1" y="1"/>
                </a:lnTo>
                <a:lnTo>
                  <a:pt x="1" y="118886"/>
                </a:lnTo>
                <a:lnTo>
                  <a:pt x="29722" y="114349"/>
                </a:lnTo>
                <a:lnTo>
                  <a:pt x="29722" y="10208"/>
                </a:lnTo>
                <a:close/>
                <a:moveTo>
                  <a:pt x="5138" y="109379"/>
                </a:moveTo>
                <a:lnTo>
                  <a:pt x="10108" y="108945"/>
                </a:lnTo>
                <a:lnTo>
                  <a:pt x="10108" y="112248"/>
                </a:lnTo>
                <a:lnTo>
                  <a:pt x="5138" y="112948"/>
                </a:lnTo>
                <a:close/>
                <a:moveTo>
                  <a:pt x="5138" y="103375"/>
                </a:moveTo>
                <a:cubicBezTo>
                  <a:pt x="6806" y="103275"/>
                  <a:pt x="8440" y="103141"/>
                  <a:pt x="10108" y="103041"/>
                </a:cubicBezTo>
                <a:lnTo>
                  <a:pt x="10108" y="106377"/>
                </a:lnTo>
                <a:cubicBezTo>
                  <a:pt x="8440" y="106544"/>
                  <a:pt x="6806" y="106744"/>
                  <a:pt x="5138" y="106944"/>
                </a:cubicBezTo>
                <a:close/>
                <a:moveTo>
                  <a:pt x="5138" y="97371"/>
                </a:moveTo>
                <a:cubicBezTo>
                  <a:pt x="6806" y="97270"/>
                  <a:pt x="8440" y="97237"/>
                  <a:pt x="10108" y="97170"/>
                </a:cubicBezTo>
                <a:lnTo>
                  <a:pt x="10108" y="100473"/>
                </a:lnTo>
                <a:cubicBezTo>
                  <a:pt x="8440" y="100640"/>
                  <a:pt x="6806" y="100773"/>
                  <a:pt x="5138" y="100940"/>
                </a:cubicBezTo>
                <a:close/>
                <a:moveTo>
                  <a:pt x="5138" y="91366"/>
                </a:moveTo>
                <a:cubicBezTo>
                  <a:pt x="6806" y="91333"/>
                  <a:pt x="8440" y="91299"/>
                  <a:pt x="10108" y="91266"/>
                </a:cubicBezTo>
                <a:lnTo>
                  <a:pt x="10108" y="94602"/>
                </a:lnTo>
                <a:cubicBezTo>
                  <a:pt x="8440" y="94702"/>
                  <a:pt x="6806" y="94802"/>
                  <a:pt x="5138" y="94902"/>
                </a:cubicBezTo>
                <a:close/>
                <a:moveTo>
                  <a:pt x="5138" y="85329"/>
                </a:moveTo>
                <a:cubicBezTo>
                  <a:pt x="6806" y="85362"/>
                  <a:pt x="8440" y="85362"/>
                  <a:pt x="10108" y="85395"/>
                </a:cubicBezTo>
                <a:lnTo>
                  <a:pt x="10108" y="88698"/>
                </a:lnTo>
                <a:cubicBezTo>
                  <a:pt x="8440" y="88764"/>
                  <a:pt x="6806" y="88831"/>
                  <a:pt x="5138" y="88898"/>
                </a:cubicBezTo>
                <a:close/>
                <a:moveTo>
                  <a:pt x="5138" y="79324"/>
                </a:moveTo>
                <a:cubicBezTo>
                  <a:pt x="6806" y="79391"/>
                  <a:pt x="8440" y="79458"/>
                  <a:pt x="10108" y="79491"/>
                </a:cubicBezTo>
                <a:lnTo>
                  <a:pt x="10108" y="82827"/>
                </a:lnTo>
                <a:cubicBezTo>
                  <a:pt x="8440" y="82860"/>
                  <a:pt x="6806" y="82893"/>
                  <a:pt x="5138" y="82893"/>
                </a:cubicBezTo>
                <a:close/>
                <a:moveTo>
                  <a:pt x="5138" y="73320"/>
                </a:moveTo>
                <a:cubicBezTo>
                  <a:pt x="6806" y="73420"/>
                  <a:pt x="8440" y="73520"/>
                  <a:pt x="10108" y="73620"/>
                </a:cubicBezTo>
                <a:lnTo>
                  <a:pt x="10108" y="76923"/>
                </a:lnTo>
                <a:cubicBezTo>
                  <a:pt x="8440" y="76923"/>
                  <a:pt x="6806" y="76923"/>
                  <a:pt x="5138" y="76889"/>
                </a:cubicBezTo>
                <a:close/>
                <a:moveTo>
                  <a:pt x="5138" y="67316"/>
                </a:moveTo>
                <a:cubicBezTo>
                  <a:pt x="6806" y="67449"/>
                  <a:pt x="8440" y="67583"/>
                  <a:pt x="10108" y="67716"/>
                </a:cubicBezTo>
                <a:lnTo>
                  <a:pt x="10108" y="71052"/>
                </a:lnTo>
                <a:cubicBezTo>
                  <a:pt x="8440" y="70985"/>
                  <a:pt x="6806" y="70952"/>
                  <a:pt x="5138" y="70885"/>
                </a:cubicBezTo>
                <a:close/>
                <a:moveTo>
                  <a:pt x="5138" y="61311"/>
                </a:moveTo>
                <a:cubicBezTo>
                  <a:pt x="6806" y="61478"/>
                  <a:pt x="8440" y="61678"/>
                  <a:pt x="10108" y="61845"/>
                </a:cubicBezTo>
                <a:lnTo>
                  <a:pt x="10108" y="65147"/>
                </a:lnTo>
                <a:cubicBezTo>
                  <a:pt x="8440" y="65081"/>
                  <a:pt x="6806" y="64981"/>
                  <a:pt x="5138" y="64881"/>
                </a:cubicBezTo>
                <a:close/>
                <a:moveTo>
                  <a:pt x="5138" y="55307"/>
                </a:moveTo>
                <a:cubicBezTo>
                  <a:pt x="6806" y="55541"/>
                  <a:pt x="8440" y="55741"/>
                  <a:pt x="10108" y="55941"/>
                </a:cubicBezTo>
                <a:lnTo>
                  <a:pt x="10108" y="59277"/>
                </a:lnTo>
                <a:cubicBezTo>
                  <a:pt x="8440" y="59143"/>
                  <a:pt x="6806" y="59010"/>
                  <a:pt x="5138" y="58876"/>
                </a:cubicBezTo>
                <a:close/>
                <a:moveTo>
                  <a:pt x="5138" y="49303"/>
                </a:moveTo>
                <a:cubicBezTo>
                  <a:pt x="6806" y="49536"/>
                  <a:pt x="8474" y="49803"/>
                  <a:pt x="10108" y="50070"/>
                </a:cubicBezTo>
                <a:lnTo>
                  <a:pt x="10108" y="53372"/>
                </a:lnTo>
                <a:cubicBezTo>
                  <a:pt x="8474" y="53206"/>
                  <a:pt x="6806" y="53039"/>
                  <a:pt x="5138" y="52872"/>
                </a:cubicBezTo>
                <a:close/>
                <a:moveTo>
                  <a:pt x="5138" y="40863"/>
                </a:moveTo>
                <a:lnTo>
                  <a:pt x="5138" y="37294"/>
                </a:lnTo>
                <a:cubicBezTo>
                  <a:pt x="6806" y="37628"/>
                  <a:pt x="8440" y="37961"/>
                  <a:pt x="10108" y="38295"/>
                </a:cubicBezTo>
                <a:lnTo>
                  <a:pt x="10108" y="41597"/>
                </a:lnTo>
                <a:cubicBezTo>
                  <a:pt x="8440" y="41364"/>
                  <a:pt x="6806" y="41097"/>
                  <a:pt x="5138" y="40863"/>
                </a:cubicBezTo>
                <a:close/>
                <a:moveTo>
                  <a:pt x="5138" y="43298"/>
                </a:moveTo>
                <a:cubicBezTo>
                  <a:pt x="6806" y="43599"/>
                  <a:pt x="8474" y="43866"/>
                  <a:pt x="10108" y="44166"/>
                </a:cubicBezTo>
                <a:lnTo>
                  <a:pt x="10108" y="47501"/>
                </a:lnTo>
                <a:cubicBezTo>
                  <a:pt x="8474" y="47301"/>
                  <a:pt x="6806" y="47068"/>
                  <a:pt x="5138" y="46868"/>
                </a:cubicBezTo>
                <a:close/>
                <a:moveTo>
                  <a:pt x="5138" y="31290"/>
                </a:moveTo>
                <a:cubicBezTo>
                  <a:pt x="6806" y="31657"/>
                  <a:pt x="8474" y="32024"/>
                  <a:pt x="10108" y="32391"/>
                </a:cubicBezTo>
                <a:lnTo>
                  <a:pt x="10108" y="35726"/>
                </a:lnTo>
                <a:cubicBezTo>
                  <a:pt x="8474" y="35426"/>
                  <a:pt x="6806" y="35159"/>
                  <a:pt x="5138" y="34859"/>
                </a:cubicBezTo>
                <a:close/>
                <a:moveTo>
                  <a:pt x="5138" y="25286"/>
                </a:moveTo>
                <a:cubicBezTo>
                  <a:pt x="6806" y="25686"/>
                  <a:pt x="8440" y="26086"/>
                  <a:pt x="10108" y="26520"/>
                </a:cubicBezTo>
                <a:lnTo>
                  <a:pt x="10108" y="29822"/>
                </a:lnTo>
                <a:cubicBezTo>
                  <a:pt x="8474" y="29522"/>
                  <a:pt x="6806" y="29188"/>
                  <a:pt x="5138" y="28855"/>
                </a:cubicBezTo>
                <a:close/>
                <a:moveTo>
                  <a:pt x="5138" y="19281"/>
                </a:moveTo>
                <a:cubicBezTo>
                  <a:pt x="6806" y="19715"/>
                  <a:pt x="8474" y="20182"/>
                  <a:pt x="10108" y="20616"/>
                </a:cubicBezTo>
                <a:lnTo>
                  <a:pt x="10108" y="23951"/>
                </a:lnTo>
                <a:cubicBezTo>
                  <a:pt x="8474" y="23584"/>
                  <a:pt x="6806" y="23217"/>
                  <a:pt x="5138" y="22850"/>
                </a:cubicBezTo>
                <a:close/>
                <a:moveTo>
                  <a:pt x="5138" y="13277"/>
                </a:moveTo>
                <a:cubicBezTo>
                  <a:pt x="6806" y="13744"/>
                  <a:pt x="8474" y="14244"/>
                  <a:pt x="10108" y="14745"/>
                </a:cubicBezTo>
                <a:lnTo>
                  <a:pt x="10108" y="18047"/>
                </a:lnTo>
                <a:cubicBezTo>
                  <a:pt x="8474" y="17647"/>
                  <a:pt x="6806" y="17246"/>
                  <a:pt x="5138" y="16846"/>
                </a:cubicBezTo>
                <a:close/>
                <a:moveTo>
                  <a:pt x="10108" y="12176"/>
                </a:moveTo>
                <a:lnTo>
                  <a:pt x="5138" y="10842"/>
                </a:lnTo>
                <a:lnTo>
                  <a:pt x="5138" y="7273"/>
                </a:lnTo>
                <a:lnTo>
                  <a:pt x="10108" y="8840"/>
                </a:lnTo>
                <a:close/>
                <a:moveTo>
                  <a:pt x="16546" y="13877"/>
                </a:moveTo>
                <a:lnTo>
                  <a:pt x="13377" y="13010"/>
                </a:lnTo>
                <a:lnTo>
                  <a:pt x="13377" y="9808"/>
                </a:lnTo>
                <a:lnTo>
                  <a:pt x="16546" y="10842"/>
                </a:lnTo>
                <a:close/>
                <a:moveTo>
                  <a:pt x="16579" y="19615"/>
                </a:moveTo>
                <a:cubicBezTo>
                  <a:pt x="15512" y="19348"/>
                  <a:pt x="14478" y="19081"/>
                  <a:pt x="13411" y="18814"/>
                </a:cubicBezTo>
                <a:lnTo>
                  <a:pt x="13411" y="15612"/>
                </a:lnTo>
                <a:cubicBezTo>
                  <a:pt x="14445" y="15946"/>
                  <a:pt x="15512" y="16246"/>
                  <a:pt x="16579" y="16579"/>
                </a:cubicBezTo>
                <a:close/>
                <a:moveTo>
                  <a:pt x="16579" y="25352"/>
                </a:moveTo>
                <a:cubicBezTo>
                  <a:pt x="15512" y="25119"/>
                  <a:pt x="14478" y="24852"/>
                  <a:pt x="13411" y="24618"/>
                </a:cubicBezTo>
                <a:lnTo>
                  <a:pt x="13411" y="21449"/>
                </a:lnTo>
                <a:cubicBezTo>
                  <a:pt x="14478" y="21716"/>
                  <a:pt x="15512" y="22017"/>
                  <a:pt x="16579" y="22283"/>
                </a:cubicBezTo>
                <a:close/>
                <a:moveTo>
                  <a:pt x="16579" y="31056"/>
                </a:moveTo>
                <a:cubicBezTo>
                  <a:pt x="15545" y="30856"/>
                  <a:pt x="14478" y="30656"/>
                  <a:pt x="13411" y="30423"/>
                </a:cubicBezTo>
                <a:lnTo>
                  <a:pt x="13411" y="27254"/>
                </a:lnTo>
                <a:cubicBezTo>
                  <a:pt x="14478" y="27487"/>
                  <a:pt x="15545" y="27754"/>
                  <a:pt x="16579" y="28021"/>
                </a:cubicBezTo>
                <a:close/>
                <a:moveTo>
                  <a:pt x="16613" y="36794"/>
                </a:moveTo>
                <a:cubicBezTo>
                  <a:pt x="15545" y="36594"/>
                  <a:pt x="14478" y="36427"/>
                  <a:pt x="13444" y="36260"/>
                </a:cubicBezTo>
                <a:lnTo>
                  <a:pt x="13444" y="33058"/>
                </a:lnTo>
                <a:cubicBezTo>
                  <a:pt x="14478" y="33291"/>
                  <a:pt x="15545" y="33525"/>
                  <a:pt x="16613" y="33758"/>
                </a:cubicBezTo>
                <a:close/>
                <a:moveTo>
                  <a:pt x="16613" y="42531"/>
                </a:moveTo>
                <a:cubicBezTo>
                  <a:pt x="15545" y="42364"/>
                  <a:pt x="14511" y="42198"/>
                  <a:pt x="13444" y="42031"/>
                </a:cubicBezTo>
                <a:lnTo>
                  <a:pt x="13444" y="38862"/>
                </a:lnTo>
                <a:cubicBezTo>
                  <a:pt x="14511" y="39062"/>
                  <a:pt x="15545" y="39262"/>
                  <a:pt x="16613" y="39496"/>
                </a:cubicBezTo>
                <a:close/>
                <a:moveTo>
                  <a:pt x="16613" y="48269"/>
                </a:moveTo>
                <a:cubicBezTo>
                  <a:pt x="15579" y="48135"/>
                  <a:pt x="14511" y="47968"/>
                  <a:pt x="13444" y="47868"/>
                </a:cubicBezTo>
                <a:lnTo>
                  <a:pt x="13444" y="44666"/>
                </a:lnTo>
                <a:cubicBezTo>
                  <a:pt x="14511" y="44833"/>
                  <a:pt x="15579" y="45033"/>
                  <a:pt x="16613" y="45200"/>
                </a:cubicBezTo>
                <a:close/>
                <a:moveTo>
                  <a:pt x="16646" y="53973"/>
                </a:moveTo>
                <a:cubicBezTo>
                  <a:pt x="15579" y="53873"/>
                  <a:pt x="14511" y="53773"/>
                  <a:pt x="13477" y="53673"/>
                </a:cubicBezTo>
                <a:lnTo>
                  <a:pt x="13477" y="50470"/>
                </a:lnTo>
                <a:cubicBezTo>
                  <a:pt x="14511" y="50604"/>
                  <a:pt x="15579" y="50770"/>
                  <a:pt x="16646" y="50937"/>
                </a:cubicBezTo>
                <a:close/>
                <a:moveTo>
                  <a:pt x="16646" y="59710"/>
                </a:moveTo>
                <a:cubicBezTo>
                  <a:pt x="15579" y="59643"/>
                  <a:pt x="14545" y="59543"/>
                  <a:pt x="13477" y="59477"/>
                </a:cubicBezTo>
                <a:lnTo>
                  <a:pt x="13477" y="56274"/>
                </a:lnTo>
                <a:cubicBezTo>
                  <a:pt x="14545" y="56408"/>
                  <a:pt x="15579" y="56541"/>
                  <a:pt x="16646" y="56675"/>
                </a:cubicBezTo>
                <a:close/>
                <a:moveTo>
                  <a:pt x="16646" y="65448"/>
                </a:moveTo>
                <a:cubicBezTo>
                  <a:pt x="15612" y="65381"/>
                  <a:pt x="14545" y="65314"/>
                  <a:pt x="13477" y="65281"/>
                </a:cubicBezTo>
                <a:lnTo>
                  <a:pt x="13477" y="62079"/>
                </a:lnTo>
                <a:cubicBezTo>
                  <a:pt x="14545" y="62179"/>
                  <a:pt x="15612" y="62279"/>
                  <a:pt x="16646" y="62412"/>
                </a:cubicBezTo>
                <a:close/>
                <a:moveTo>
                  <a:pt x="16680" y="71185"/>
                </a:moveTo>
                <a:cubicBezTo>
                  <a:pt x="15612" y="71152"/>
                  <a:pt x="14545" y="71118"/>
                  <a:pt x="13511" y="71085"/>
                </a:cubicBezTo>
                <a:lnTo>
                  <a:pt x="13511" y="67883"/>
                </a:lnTo>
                <a:cubicBezTo>
                  <a:pt x="14545" y="67949"/>
                  <a:pt x="15612" y="68050"/>
                  <a:pt x="16680" y="68116"/>
                </a:cubicBezTo>
                <a:close/>
                <a:moveTo>
                  <a:pt x="16680" y="76889"/>
                </a:moveTo>
                <a:cubicBezTo>
                  <a:pt x="15612" y="76889"/>
                  <a:pt x="14545" y="76889"/>
                  <a:pt x="13511" y="76889"/>
                </a:cubicBezTo>
                <a:lnTo>
                  <a:pt x="13511" y="73687"/>
                </a:lnTo>
                <a:cubicBezTo>
                  <a:pt x="14545" y="73754"/>
                  <a:pt x="15612" y="73787"/>
                  <a:pt x="16680" y="73854"/>
                </a:cubicBezTo>
                <a:close/>
                <a:moveTo>
                  <a:pt x="16680" y="82627"/>
                </a:moveTo>
                <a:cubicBezTo>
                  <a:pt x="15645" y="82660"/>
                  <a:pt x="14578" y="82660"/>
                  <a:pt x="13511" y="82693"/>
                </a:cubicBezTo>
                <a:lnTo>
                  <a:pt x="13511" y="79491"/>
                </a:lnTo>
                <a:cubicBezTo>
                  <a:pt x="14578" y="79524"/>
                  <a:pt x="15645" y="79558"/>
                  <a:pt x="16680" y="79591"/>
                </a:cubicBezTo>
                <a:close/>
                <a:moveTo>
                  <a:pt x="16680" y="88364"/>
                </a:moveTo>
                <a:cubicBezTo>
                  <a:pt x="15645" y="88397"/>
                  <a:pt x="14578" y="88464"/>
                  <a:pt x="13511" y="88497"/>
                </a:cubicBezTo>
                <a:lnTo>
                  <a:pt x="13511" y="85295"/>
                </a:lnTo>
                <a:cubicBezTo>
                  <a:pt x="14578" y="85295"/>
                  <a:pt x="15645" y="85295"/>
                  <a:pt x="16680" y="85329"/>
                </a:cubicBezTo>
                <a:close/>
                <a:moveTo>
                  <a:pt x="16713" y="94101"/>
                </a:moveTo>
                <a:cubicBezTo>
                  <a:pt x="15645" y="94168"/>
                  <a:pt x="14611" y="94235"/>
                  <a:pt x="13544" y="94302"/>
                </a:cubicBezTo>
                <a:lnTo>
                  <a:pt x="13544" y="91099"/>
                </a:lnTo>
                <a:cubicBezTo>
                  <a:pt x="14578" y="91099"/>
                  <a:pt x="15645" y="91066"/>
                  <a:pt x="16713" y="91066"/>
                </a:cubicBezTo>
                <a:close/>
                <a:moveTo>
                  <a:pt x="16713" y="99806"/>
                </a:moveTo>
                <a:cubicBezTo>
                  <a:pt x="15679" y="99906"/>
                  <a:pt x="14611" y="100006"/>
                  <a:pt x="13544" y="100106"/>
                </a:cubicBezTo>
                <a:lnTo>
                  <a:pt x="13544" y="96904"/>
                </a:lnTo>
                <a:cubicBezTo>
                  <a:pt x="14611" y="96870"/>
                  <a:pt x="15645" y="96803"/>
                  <a:pt x="16713" y="96770"/>
                </a:cubicBezTo>
                <a:close/>
                <a:moveTo>
                  <a:pt x="16713" y="105543"/>
                </a:moveTo>
                <a:cubicBezTo>
                  <a:pt x="15679" y="105676"/>
                  <a:pt x="14611" y="105777"/>
                  <a:pt x="13544" y="105910"/>
                </a:cubicBezTo>
                <a:lnTo>
                  <a:pt x="13544" y="102708"/>
                </a:lnTo>
                <a:cubicBezTo>
                  <a:pt x="14611" y="102641"/>
                  <a:pt x="15679" y="102574"/>
                  <a:pt x="16713" y="102508"/>
                </a:cubicBezTo>
                <a:close/>
                <a:moveTo>
                  <a:pt x="16746" y="111280"/>
                </a:moveTo>
                <a:lnTo>
                  <a:pt x="13577" y="111714"/>
                </a:lnTo>
                <a:lnTo>
                  <a:pt x="13577" y="108512"/>
                </a:lnTo>
                <a:lnTo>
                  <a:pt x="16746" y="108245"/>
                </a:lnTo>
                <a:close/>
                <a:moveTo>
                  <a:pt x="19348" y="108078"/>
                </a:moveTo>
                <a:lnTo>
                  <a:pt x="21650" y="107845"/>
                </a:lnTo>
                <a:lnTo>
                  <a:pt x="21650" y="110680"/>
                </a:lnTo>
                <a:lnTo>
                  <a:pt x="19348" y="111014"/>
                </a:lnTo>
                <a:close/>
                <a:moveTo>
                  <a:pt x="19348" y="102407"/>
                </a:moveTo>
                <a:cubicBezTo>
                  <a:pt x="20115" y="102341"/>
                  <a:pt x="20883" y="102307"/>
                  <a:pt x="21650" y="102241"/>
                </a:cubicBezTo>
                <a:lnTo>
                  <a:pt x="21650" y="105076"/>
                </a:lnTo>
                <a:lnTo>
                  <a:pt x="19348" y="105343"/>
                </a:lnTo>
                <a:close/>
                <a:moveTo>
                  <a:pt x="19348" y="99672"/>
                </a:moveTo>
                <a:lnTo>
                  <a:pt x="19348" y="96737"/>
                </a:lnTo>
                <a:cubicBezTo>
                  <a:pt x="20115" y="96703"/>
                  <a:pt x="20883" y="96670"/>
                  <a:pt x="21650" y="96637"/>
                </a:cubicBezTo>
                <a:lnTo>
                  <a:pt x="21650" y="99472"/>
                </a:lnTo>
                <a:cubicBezTo>
                  <a:pt x="20883" y="99539"/>
                  <a:pt x="20115" y="99605"/>
                  <a:pt x="19348" y="99672"/>
                </a:cubicBezTo>
                <a:close/>
                <a:moveTo>
                  <a:pt x="19348" y="91066"/>
                </a:moveTo>
                <a:lnTo>
                  <a:pt x="21650" y="91033"/>
                </a:lnTo>
                <a:lnTo>
                  <a:pt x="21650" y="93835"/>
                </a:lnTo>
                <a:cubicBezTo>
                  <a:pt x="20883" y="93901"/>
                  <a:pt x="20115" y="93935"/>
                  <a:pt x="19348" y="94001"/>
                </a:cubicBezTo>
                <a:close/>
                <a:moveTo>
                  <a:pt x="19348" y="88331"/>
                </a:moveTo>
                <a:lnTo>
                  <a:pt x="19348" y="85395"/>
                </a:lnTo>
                <a:cubicBezTo>
                  <a:pt x="20115" y="85395"/>
                  <a:pt x="20883" y="85395"/>
                  <a:pt x="21650" y="85395"/>
                </a:cubicBezTo>
                <a:lnTo>
                  <a:pt x="21650" y="88231"/>
                </a:lnTo>
                <a:close/>
                <a:moveTo>
                  <a:pt x="19348" y="79725"/>
                </a:moveTo>
                <a:lnTo>
                  <a:pt x="21650" y="79791"/>
                </a:lnTo>
                <a:lnTo>
                  <a:pt x="21650" y="82627"/>
                </a:lnTo>
                <a:cubicBezTo>
                  <a:pt x="20883" y="82627"/>
                  <a:pt x="20115" y="82660"/>
                  <a:pt x="19348" y="82660"/>
                </a:cubicBezTo>
                <a:close/>
                <a:moveTo>
                  <a:pt x="19348" y="76989"/>
                </a:moveTo>
                <a:lnTo>
                  <a:pt x="19348" y="74054"/>
                </a:lnTo>
                <a:cubicBezTo>
                  <a:pt x="20115" y="74087"/>
                  <a:pt x="20883" y="74121"/>
                  <a:pt x="21650" y="74187"/>
                </a:cubicBezTo>
                <a:lnTo>
                  <a:pt x="21650" y="77023"/>
                </a:lnTo>
                <a:cubicBezTo>
                  <a:pt x="20883" y="76989"/>
                  <a:pt x="20115" y="76989"/>
                  <a:pt x="19348" y="76989"/>
                </a:cubicBezTo>
                <a:close/>
                <a:moveTo>
                  <a:pt x="19348" y="68383"/>
                </a:moveTo>
                <a:cubicBezTo>
                  <a:pt x="20115" y="68450"/>
                  <a:pt x="20883" y="68517"/>
                  <a:pt x="21650" y="68550"/>
                </a:cubicBezTo>
                <a:lnTo>
                  <a:pt x="21650" y="71385"/>
                </a:lnTo>
                <a:cubicBezTo>
                  <a:pt x="20883" y="71385"/>
                  <a:pt x="20115" y="71352"/>
                  <a:pt x="19348" y="71319"/>
                </a:cubicBezTo>
                <a:close/>
                <a:moveTo>
                  <a:pt x="19348" y="62712"/>
                </a:moveTo>
                <a:lnTo>
                  <a:pt x="21650" y="62946"/>
                </a:lnTo>
                <a:lnTo>
                  <a:pt x="21650" y="65781"/>
                </a:lnTo>
                <a:lnTo>
                  <a:pt x="19348" y="65648"/>
                </a:lnTo>
                <a:close/>
                <a:moveTo>
                  <a:pt x="19348" y="57042"/>
                </a:moveTo>
                <a:cubicBezTo>
                  <a:pt x="20115" y="57142"/>
                  <a:pt x="20883" y="57242"/>
                  <a:pt x="21650" y="57342"/>
                </a:cubicBezTo>
                <a:lnTo>
                  <a:pt x="21650" y="60177"/>
                </a:lnTo>
                <a:cubicBezTo>
                  <a:pt x="20883" y="60110"/>
                  <a:pt x="20115" y="60044"/>
                  <a:pt x="19348" y="59977"/>
                </a:cubicBezTo>
                <a:close/>
                <a:moveTo>
                  <a:pt x="19348" y="51371"/>
                </a:moveTo>
                <a:lnTo>
                  <a:pt x="21650" y="51738"/>
                </a:lnTo>
                <a:lnTo>
                  <a:pt x="21650" y="54540"/>
                </a:lnTo>
                <a:lnTo>
                  <a:pt x="19348" y="54306"/>
                </a:lnTo>
                <a:close/>
                <a:moveTo>
                  <a:pt x="19348" y="45700"/>
                </a:moveTo>
                <a:cubicBezTo>
                  <a:pt x="20115" y="45834"/>
                  <a:pt x="20883" y="45967"/>
                  <a:pt x="21650" y="46100"/>
                </a:cubicBezTo>
                <a:lnTo>
                  <a:pt x="21650" y="48936"/>
                </a:lnTo>
                <a:cubicBezTo>
                  <a:pt x="20883" y="48836"/>
                  <a:pt x="20115" y="48736"/>
                  <a:pt x="19348" y="48636"/>
                </a:cubicBezTo>
                <a:close/>
                <a:moveTo>
                  <a:pt x="19348" y="40029"/>
                </a:moveTo>
                <a:lnTo>
                  <a:pt x="21650" y="40496"/>
                </a:lnTo>
                <a:lnTo>
                  <a:pt x="21650" y="43332"/>
                </a:lnTo>
                <a:cubicBezTo>
                  <a:pt x="20883" y="43232"/>
                  <a:pt x="20115" y="43098"/>
                  <a:pt x="19348" y="42998"/>
                </a:cubicBezTo>
                <a:close/>
                <a:moveTo>
                  <a:pt x="19348" y="34359"/>
                </a:moveTo>
                <a:cubicBezTo>
                  <a:pt x="20115" y="34526"/>
                  <a:pt x="20883" y="34726"/>
                  <a:pt x="21650" y="34892"/>
                </a:cubicBezTo>
                <a:lnTo>
                  <a:pt x="21650" y="37728"/>
                </a:lnTo>
                <a:lnTo>
                  <a:pt x="19348" y="37328"/>
                </a:lnTo>
                <a:close/>
                <a:moveTo>
                  <a:pt x="19348" y="28688"/>
                </a:moveTo>
                <a:cubicBezTo>
                  <a:pt x="20115" y="28888"/>
                  <a:pt x="20883" y="29088"/>
                  <a:pt x="21650" y="29288"/>
                </a:cubicBezTo>
                <a:lnTo>
                  <a:pt x="21650" y="32090"/>
                </a:lnTo>
                <a:cubicBezTo>
                  <a:pt x="20883" y="31957"/>
                  <a:pt x="20115" y="31790"/>
                  <a:pt x="19348" y="31657"/>
                </a:cubicBezTo>
                <a:close/>
                <a:moveTo>
                  <a:pt x="19348" y="25986"/>
                </a:moveTo>
                <a:lnTo>
                  <a:pt x="19348" y="23017"/>
                </a:lnTo>
                <a:lnTo>
                  <a:pt x="21650" y="23651"/>
                </a:lnTo>
                <a:lnTo>
                  <a:pt x="21650" y="26486"/>
                </a:lnTo>
                <a:cubicBezTo>
                  <a:pt x="20883" y="26320"/>
                  <a:pt x="20115" y="26153"/>
                  <a:pt x="19348" y="25986"/>
                </a:cubicBezTo>
                <a:close/>
                <a:moveTo>
                  <a:pt x="19348" y="17380"/>
                </a:moveTo>
                <a:cubicBezTo>
                  <a:pt x="20115" y="17580"/>
                  <a:pt x="20883" y="17814"/>
                  <a:pt x="21650" y="18047"/>
                </a:cubicBezTo>
                <a:lnTo>
                  <a:pt x="21650" y="20882"/>
                </a:lnTo>
                <a:cubicBezTo>
                  <a:pt x="20883" y="20682"/>
                  <a:pt x="20115" y="20482"/>
                  <a:pt x="19348" y="20315"/>
                </a:cubicBezTo>
                <a:close/>
                <a:moveTo>
                  <a:pt x="21650" y="15278"/>
                </a:moveTo>
                <a:lnTo>
                  <a:pt x="19348" y="14645"/>
                </a:lnTo>
                <a:lnTo>
                  <a:pt x="19348" y="11709"/>
                </a:lnTo>
                <a:lnTo>
                  <a:pt x="21650" y="12443"/>
                </a:lnTo>
                <a:close/>
                <a:moveTo>
                  <a:pt x="23751" y="107745"/>
                </a:moveTo>
                <a:lnTo>
                  <a:pt x="25719" y="107544"/>
                </a:lnTo>
                <a:lnTo>
                  <a:pt x="25719" y="110213"/>
                </a:lnTo>
                <a:lnTo>
                  <a:pt x="23751" y="110480"/>
                </a:lnTo>
                <a:close/>
                <a:moveTo>
                  <a:pt x="23751" y="102174"/>
                </a:moveTo>
                <a:cubicBezTo>
                  <a:pt x="24418" y="102107"/>
                  <a:pt x="25086" y="102074"/>
                  <a:pt x="25753" y="102041"/>
                </a:cubicBezTo>
                <a:lnTo>
                  <a:pt x="25753" y="104676"/>
                </a:lnTo>
                <a:cubicBezTo>
                  <a:pt x="25086" y="104776"/>
                  <a:pt x="24418" y="104843"/>
                  <a:pt x="23751" y="104909"/>
                </a:cubicBezTo>
                <a:close/>
                <a:moveTo>
                  <a:pt x="23751" y="96603"/>
                </a:moveTo>
                <a:cubicBezTo>
                  <a:pt x="24418" y="96570"/>
                  <a:pt x="25086" y="96537"/>
                  <a:pt x="25753" y="96503"/>
                </a:cubicBezTo>
                <a:lnTo>
                  <a:pt x="25753" y="99172"/>
                </a:lnTo>
                <a:cubicBezTo>
                  <a:pt x="25086" y="99239"/>
                  <a:pt x="24418" y="99305"/>
                  <a:pt x="23751" y="99339"/>
                </a:cubicBezTo>
                <a:close/>
                <a:moveTo>
                  <a:pt x="23785" y="91033"/>
                </a:moveTo>
                <a:cubicBezTo>
                  <a:pt x="24452" y="91033"/>
                  <a:pt x="25119" y="90999"/>
                  <a:pt x="25753" y="90999"/>
                </a:cubicBezTo>
                <a:lnTo>
                  <a:pt x="25753" y="93668"/>
                </a:lnTo>
                <a:cubicBezTo>
                  <a:pt x="25119" y="93701"/>
                  <a:pt x="24452" y="93735"/>
                  <a:pt x="23785" y="93801"/>
                </a:cubicBezTo>
                <a:close/>
                <a:moveTo>
                  <a:pt x="23785" y="85462"/>
                </a:moveTo>
                <a:cubicBezTo>
                  <a:pt x="24452" y="85462"/>
                  <a:pt x="25119" y="85495"/>
                  <a:pt x="25786" y="85495"/>
                </a:cubicBezTo>
                <a:lnTo>
                  <a:pt x="25786" y="88131"/>
                </a:lnTo>
                <a:cubicBezTo>
                  <a:pt x="25119" y="88164"/>
                  <a:pt x="24452" y="88197"/>
                  <a:pt x="23785" y="88231"/>
                </a:cubicBezTo>
                <a:close/>
                <a:moveTo>
                  <a:pt x="23818" y="79891"/>
                </a:moveTo>
                <a:cubicBezTo>
                  <a:pt x="24485" y="79925"/>
                  <a:pt x="25119" y="79958"/>
                  <a:pt x="25786" y="79958"/>
                </a:cubicBezTo>
                <a:lnTo>
                  <a:pt x="25786" y="82627"/>
                </a:lnTo>
                <a:cubicBezTo>
                  <a:pt x="25119" y="82627"/>
                  <a:pt x="24485" y="82660"/>
                  <a:pt x="23818" y="82660"/>
                </a:cubicBezTo>
                <a:close/>
                <a:moveTo>
                  <a:pt x="23818" y="74354"/>
                </a:moveTo>
                <a:cubicBezTo>
                  <a:pt x="24485" y="74387"/>
                  <a:pt x="25152" y="74421"/>
                  <a:pt x="25819" y="74454"/>
                </a:cubicBezTo>
                <a:lnTo>
                  <a:pt x="25819" y="77123"/>
                </a:lnTo>
                <a:cubicBezTo>
                  <a:pt x="25152" y="77089"/>
                  <a:pt x="24485" y="77089"/>
                  <a:pt x="23818" y="77089"/>
                </a:cubicBezTo>
                <a:close/>
                <a:moveTo>
                  <a:pt x="23851" y="68783"/>
                </a:moveTo>
                <a:cubicBezTo>
                  <a:pt x="24518" y="68817"/>
                  <a:pt x="25186" y="68883"/>
                  <a:pt x="25819" y="68950"/>
                </a:cubicBezTo>
                <a:lnTo>
                  <a:pt x="25819" y="71585"/>
                </a:lnTo>
                <a:cubicBezTo>
                  <a:pt x="25152" y="71585"/>
                  <a:pt x="24518" y="71552"/>
                  <a:pt x="23851" y="71519"/>
                </a:cubicBezTo>
                <a:close/>
                <a:moveTo>
                  <a:pt x="23851" y="63213"/>
                </a:moveTo>
                <a:cubicBezTo>
                  <a:pt x="24518" y="63279"/>
                  <a:pt x="25186" y="63346"/>
                  <a:pt x="25853" y="63413"/>
                </a:cubicBezTo>
                <a:lnTo>
                  <a:pt x="25853" y="66081"/>
                </a:lnTo>
                <a:cubicBezTo>
                  <a:pt x="25186" y="66048"/>
                  <a:pt x="24518" y="66015"/>
                  <a:pt x="23851" y="65981"/>
                </a:cubicBezTo>
                <a:close/>
                <a:moveTo>
                  <a:pt x="23885" y="57642"/>
                </a:moveTo>
                <a:cubicBezTo>
                  <a:pt x="24552" y="57742"/>
                  <a:pt x="25186" y="57809"/>
                  <a:pt x="25853" y="57909"/>
                </a:cubicBezTo>
                <a:lnTo>
                  <a:pt x="25853" y="60544"/>
                </a:lnTo>
                <a:cubicBezTo>
                  <a:pt x="25186" y="60511"/>
                  <a:pt x="24518" y="60444"/>
                  <a:pt x="23885" y="60411"/>
                </a:cubicBezTo>
                <a:close/>
                <a:moveTo>
                  <a:pt x="23885" y="52071"/>
                </a:moveTo>
                <a:cubicBezTo>
                  <a:pt x="24552" y="52171"/>
                  <a:pt x="25219" y="52272"/>
                  <a:pt x="25886" y="52372"/>
                </a:cubicBezTo>
                <a:lnTo>
                  <a:pt x="25886" y="55040"/>
                </a:lnTo>
                <a:cubicBezTo>
                  <a:pt x="25219" y="54973"/>
                  <a:pt x="24552" y="54907"/>
                  <a:pt x="23885" y="54840"/>
                </a:cubicBezTo>
                <a:close/>
                <a:moveTo>
                  <a:pt x="23918" y="46534"/>
                </a:moveTo>
                <a:cubicBezTo>
                  <a:pt x="24552" y="46634"/>
                  <a:pt x="25219" y="46768"/>
                  <a:pt x="25886" y="46868"/>
                </a:cubicBezTo>
                <a:lnTo>
                  <a:pt x="25886" y="49536"/>
                </a:lnTo>
                <a:cubicBezTo>
                  <a:pt x="25219" y="49436"/>
                  <a:pt x="24552" y="49369"/>
                  <a:pt x="23918" y="49269"/>
                </a:cubicBezTo>
                <a:close/>
                <a:moveTo>
                  <a:pt x="23918" y="40963"/>
                </a:moveTo>
                <a:cubicBezTo>
                  <a:pt x="24585" y="41097"/>
                  <a:pt x="25252" y="41230"/>
                  <a:pt x="25920" y="41364"/>
                </a:cubicBezTo>
                <a:lnTo>
                  <a:pt x="25920" y="43999"/>
                </a:lnTo>
                <a:cubicBezTo>
                  <a:pt x="25252" y="43899"/>
                  <a:pt x="24585" y="43799"/>
                  <a:pt x="23918" y="43699"/>
                </a:cubicBezTo>
                <a:close/>
                <a:moveTo>
                  <a:pt x="23918" y="35393"/>
                </a:moveTo>
                <a:cubicBezTo>
                  <a:pt x="24585" y="35526"/>
                  <a:pt x="25252" y="35693"/>
                  <a:pt x="25920" y="35826"/>
                </a:cubicBezTo>
                <a:lnTo>
                  <a:pt x="25920" y="38495"/>
                </a:lnTo>
                <a:cubicBezTo>
                  <a:pt x="25252" y="38362"/>
                  <a:pt x="24585" y="38262"/>
                  <a:pt x="23918" y="38161"/>
                </a:cubicBezTo>
                <a:close/>
                <a:moveTo>
                  <a:pt x="23951" y="29822"/>
                </a:moveTo>
                <a:cubicBezTo>
                  <a:pt x="24619" y="29989"/>
                  <a:pt x="25286" y="30156"/>
                  <a:pt x="25920" y="30323"/>
                </a:cubicBezTo>
                <a:lnTo>
                  <a:pt x="25920" y="32991"/>
                </a:lnTo>
                <a:cubicBezTo>
                  <a:pt x="25286" y="32858"/>
                  <a:pt x="24619" y="32724"/>
                  <a:pt x="23951" y="32591"/>
                </a:cubicBezTo>
                <a:close/>
                <a:moveTo>
                  <a:pt x="23951" y="24251"/>
                </a:moveTo>
                <a:cubicBezTo>
                  <a:pt x="24619" y="24452"/>
                  <a:pt x="25286" y="24618"/>
                  <a:pt x="25953" y="24785"/>
                </a:cubicBezTo>
                <a:lnTo>
                  <a:pt x="25953" y="27454"/>
                </a:lnTo>
                <a:cubicBezTo>
                  <a:pt x="25286" y="27320"/>
                  <a:pt x="24619" y="27154"/>
                  <a:pt x="23951" y="27020"/>
                </a:cubicBezTo>
                <a:close/>
                <a:moveTo>
                  <a:pt x="23985" y="18714"/>
                </a:moveTo>
                <a:cubicBezTo>
                  <a:pt x="24652" y="18881"/>
                  <a:pt x="25286" y="19081"/>
                  <a:pt x="25953" y="19281"/>
                </a:cubicBezTo>
                <a:lnTo>
                  <a:pt x="25953" y="21950"/>
                </a:lnTo>
                <a:cubicBezTo>
                  <a:pt x="25286" y="21783"/>
                  <a:pt x="24652" y="21616"/>
                  <a:pt x="23985" y="21449"/>
                </a:cubicBezTo>
                <a:close/>
                <a:moveTo>
                  <a:pt x="25986" y="16413"/>
                </a:moveTo>
                <a:lnTo>
                  <a:pt x="23985" y="15879"/>
                </a:lnTo>
                <a:lnTo>
                  <a:pt x="23985" y="13144"/>
                </a:lnTo>
                <a:lnTo>
                  <a:pt x="25986" y="13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25"/>
          <p:cNvSpPr/>
          <p:nvPr/>
        </p:nvSpPr>
        <p:spPr>
          <a:xfrm>
            <a:off x="5650546" y="2934975"/>
            <a:ext cx="153022" cy="1177439"/>
          </a:xfrm>
          <a:custGeom>
            <a:avLst/>
            <a:gdLst/>
            <a:ahLst/>
            <a:cxnLst/>
            <a:rect l="l" t="t" r="r" b="b"/>
            <a:pathLst>
              <a:path w="11575" h="89065" extrusionOk="0">
                <a:moveTo>
                  <a:pt x="0" y="0"/>
                </a:moveTo>
                <a:lnTo>
                  <a:pt x="0" y="89064"/>
                </a:lnTo>
                <a:lnTo>
                  <a:pt x="11575" y="86262"/>
                </a:lnTo>
                <a:lnTo>
                  <a:pt x="11575" y="3803"/>
                </a:lnTo>
                <a:close/>
                <a:moveTo>
                  <a:pt x="10074" y="82426"/>
                </a:moveTo>
                <a:lnTo>
                  <a:pt x="1601" y="84728"/>
                </a:lnTo>
                <a:lnTo>
                  <a:pt x="1601" y="82426"/>
                </a:lnTo>
                <a:lnTo>
                  <a:pt x="10074" y="80558"/>
                </a:lnTo>
                <a:close/>
                <a:moveTo>
                  <a:pt x="10074" y="76855"/>
                </a:moveTo>
                <a:cubicBezTo>
                  <a:pt x="7239" y="77523"/>
                  <a:pt x="4437" y="78156"/>
                  <a:pt x="1601" y="78790"/>
                </a:cubicBezTo>
                <a:lnTo>
                  <a:pt x="1601" y="76489"/>
                </a:lnTo>
                <a:cubicBezTo>
                  <a:pt x="4437" y="75988"/>
                  <a:pt x="7239" y="75488"/>
                  <a:pt x="10074" y="74987"/>
                </a:cubicBezTo>
                <a:close/>
                <a:moveTo>
                  <a:pt x="10074" y="71285"/>
                </a:moveTo>
                <a:cubicBezTo>
                  <a:pt x="7239" y="71818"/>
                  <a:pt x="4437" y="72352"/>
                  <a:pt x="1601" y="72853"/>
                </a:cubicBezTo>
                <a:lnTo>
                  <a:pt x="1601" y="70551"/>
                </a:lnTo>
                <a:cubicBezTo>
                  <a:pt x="4437" y="70151"/>
                  <a:pt x="7239" y="69784"/>
                  <a:pt x="10074" y="69383"/>
                </a:cubicBezTo>
                <a:close/>
                <a:moveTo>
                  <a:pt x="10074" y="65714"/>
                </a:moveTo>
                <a:cubicBezTo>
                  <a:pt x="7239" y="66114"/>
                  <a:pt x="4437" y="66515"/>
                  <a:pt x="1601" y="66915"/>
                </a:cubicBezTo>
                <a:lnTo>
                  <a:pt x="1601" y="64613"/>
                </a:lnTo>
                <a:cubicBezTo>
                  <a:pt x="4437" y="64346"/>
                  <a:pt x="7239" y="64080"/>
                  <a:pt x="10074" y="63813"/>
                </a:cubicBezTo>
                <a:close/>
                <a:moveTo>
                  <a:pt x="10074" y="60143"/>
                </a:moveTo>
                <a:cubicBezTo>
                  <a:pt x="7239" y="60444"/>
                  <a:pt x="4437" y="60711"/>
                  <a:pt x="1601" y="60977"/>
                </a:cubicBezTo>
                <a:lnTo>
                  <a:pt x="1601" y="58676"/>
                </a:lnTo>
                <a:cubicBezTo>
                  <a:pt x="4437" y="58542"/>
                  <a:pt x="7239" y="58376"/>
                  <a:pt x="10074" y="58209"/>
                </a:cubicBezTo>
                <a:close/>
                <a:moveTo>
                  <a:pt x="10074" y="54573"/>
                </a:moveTo>
                <a:cubicBezTo>
                  <a:pt x="7239" y="54740"/>
                  <a:pt x="4437" y="54906"/>
                  <a:pt x="1601" y="55040"/>
                </a:cubicBezTo>
                <a:lnTo>
                  <a:pt x="1601" y="52738"/>
                </a:lnTo>
                <a:cubicBezTo>
                  <a:pt x="4437" y="52705"/>
                  <a:pt x="7239" y="52671"/>
                  <a:pt x="10074" y="52605"/>
                </a:cubicBezTo>
                <a:close/>
                <a:moveTo>
                  <a:pt x="10074" y="49002"/>
                </a:moveTo>
                <a:cubicBezTo>
                  <a:pt x="7239" y="49069"/>
                  <a:pt x="4437" y="49102"/>
                  <a:pt x="1601" y="49136"/>
                </a:cubicBezTo>
                <a:lnTo>
                  <a:pt x="1601" y="46834"/>
                </a:lnTo>
                <a:cubicBezTo>
                  <a:pt x="4437" y="46901"/>
                  <a:pt x="7239" y="46967"/>
                  <a:pt x="10074" y="47034"/>
                </a:cubicBezTo>
                <a:close/>
                <a:moveTo>
                  <a:pt x="10074" y="43432"/>
                </a:moveTo>
                <a:cubicBezTo>
                  <a:pt x="7239" y="43365"/>
                  <a:pt x="4437" y="43265"/>
                  <a:pt x="1601" y="43198"/>
                </a:cubicBezTo>
                <a:lnTo>
                  <a:pt x="1601" y="40896"/>
                </a:lnTo>
                <a:cubicBezTo>
                  <a:pt x="4437" y="41063"/>
                  <a:pt x="7239" y="41263"/>
                  <a:pt x="10074" y="41430"/>
                </a:cubicBezTo>
                <a:close/>
                <a:moveTo>
                  <a:pt x="10074" y="37861"/>
                </a:moveTo>
                <a:cubicBezTo>
                  <a:pt x="7239" y="37661"/>
                  <a:pt x="4437" y="37461"/>
                  <a:pt x="1601" y="37260"/>
                </a:cubicBezTo>
                <a:lnTo>
                  <a:pt x="1601" y="34959"/>
                </a:lnTo>
                <a:cubicBezTo>
                  <a:pt x="4437" y="35259"/>
                  <a:pt x="7239" y="35559"/>
                  <a:pt x="10074" y="35859"/>
                </a:cubicBezTo>
                <a:close/>
                <a:moveTo>
                  <a:pt x="10074" y="32324"/>
                </a:moveTo>
                <a:cubicBezTo>
                  <a:pt x="7239" y="31990"/>
                  <a:pt x="4437" y="31656"/>
                  <a:pt x="1601" y="31323"/>
                </a:cubicBezTo>
                <a:lnTo>
                  <a:pt x="1601" y="29021"/>
                </a:lnTo>
                <a:cubicBezTo>
                  <a:pt x="4437" y="29421"/>
                  <a:pt x="7239" y="29855"/>
                  <a:pt x="10074" y="30255"/>
                </a:cubicBezTo>
                <a:close/>
                <a:moveTo>
                  <a:pt x="10074" y="26753"/>
                </a:moveTo>
                <a:cubicBezTo>
                  <a:pt x="7239" y="26286"/>
                  <a:pt x="4437" y="25819"/>
                  <a:pt x="1601" y="25385"/>
                </a:cubicBezTo>
                <a:lnTo>
                  <a:pt x="1601" y="23084"/>
                </a:lnTo>
                <a:cubicBezTo>
                  <a:pt x="4437" y="23617"/>
                  <a:pt x="7239" y="24151"/>
                  <a:pt x="10074" y="24685"/>
                </a:cubicBezTo>
                <a:close/>
                <a:moveTo>
                  <a:pt x="10074" y="21182"/>
                </a:moveTo>
                <a:cubicBezTo>
                  <a:pt x="7239" y="20582"/>
                  <a:pt x="4437" y="20015"/>
                  <a:pt x="1601" y="19448"/>
                </a:cubicBezTo>
                <a:lnTo>
                  <a:pt x="1601" y="17146"/>
                </a:lnTo>
                <a:cubicBezTo>
                  <a:pt x="4437" y="17780"/>
                  <a:pt x="7239" y="18447"/>
                  <a:pt x="10074" y="19081"/>
                </a:cubicBezTo>
                <a:close/>
                <a:moveTo>
                  <a:pt x="10074" y="15612"/>
                </a:moveTo>
                <a:cubicBezTo>
                  <a:pt x="7239" y="14911"/>
                  <a:pt x="4437" y="14211"/>
                  <a:pt x="1601" y="13510"/>
                </a:cubicBezTo>
                <a:lnTo>
                  <a:pt x="1601" y="11208"/>
                </a:lnTo>
                <a:cubicBezTo>
                  <a:pt x="4437" y="11976"/>
                  <a:pt x="7239" y="12743"/>
                  <a:pt x="10074" y="13477"/>
                </a:cubicBezTo>
                <a:close/>
                <a:moveTo>
                  <a:pt x="10074" y="10041"/>
                </a:moveTo>
                <a:lnTo>
                  <a:pt x="1601" y="7573"/>
                </a:lnTo>
                <a:lnTo>
                  <a:pt x="1601" y="5271"/>
                </a:lnTo>
                <a:lnTo>
                  <a:pt x="10074" y="79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5"/>
          <p:cNvSpPr/>
          <p:nvPr/>
        </p:nvSpPr>
        <p:spPr>
          <a:xfrm>
            <a:off x="5344055" y="2936733"/>
            <a:ext cx="293709" cy="1174795"/>
          </a:xfrm>
          <a:custGeom>
            <a:avLst/>
            <a:gdLst/>
            <a:ahLst/>
            <a:cxnLst/>
            <a:rect l="l" t="t" r="r" b="b"/>
            <a:pathLst>
              <a:path w="22217" h="88865" extrusionOk="0">
                <a:moveTo>
                  <a:pt x="1" y="85495"/>
                </a:moveTo>
                <a:lnTo>
                  <a:pt x="22217" y="88864"/>
                </a:lnTo>
                <a:lnTo>
                  <a:pt x="22217" y="1"/>
                </a:lnTo>
                <a:lnTo>
                  <a:pt x="1" y="7640"/>
                </a:lnTo>
                <a:close/>
                <a:moveTo>
                  <a:pt x="18381" y="84428"/>
                </a:moveTo>
                <a:lnTo>
                  <a:pt x="14678" y="83928"/>
                </a:lnTo>
                <a:lnTo>
                  <a:pt x="14678" y="81459"/>
                </a:lnTo>
                <a:lnTo>
                  <a:pt x="18381" y="81759"/>
                </a:lnTo>
                <a:close/>
                <a:moveTo>
                  <a:pt x="18381" y="79958"/>
                </a:moveTo>
                <a:lnTo>
                  <a:pt x="14678" y="79524"/>
                </a:lnTo>
                <a:lnTo>
                  <a:pt x="14678" y="77056"/>
                </a:lnTo>
                <a:lnTo>
                  <a:pt x="18381" y="77290"/>
                </a:lnTo>
                <a:close/>
                <a:moveTo>
                  <a:pt x="18381" y="75455"/>
                </a:moveTo>
                <a:cubicBezTo>
                  <a:pt x="17146" y="75355"/>
                  <a:pt x="15912" y="75221"/>
                  <a:pt x="14678" y="75121"/>
                </a:cubicBezTo>
                <a:lnTo>
                  <a:pt x="14678" y="72653"/>
                </a:lnTo>
                <a:lnTo>
                  <a:pt x="18381" y="72786"/>
                </a:lnTo>
                <a:close/>
                <a:moveTo>
                  <a:pt x="18381" y="70952"/>
                </a:moveTo>
                <a:cubicBezTo>
                  <a:pt x="17146" y="70885"/>
                  <a:pt x="15912" y="70818"/>
                  <a:pt x="14678" y="70718"/>
                </a:cubicBezTo>
                <a:lnTo>
                  <a:pt x="14678" y="68250"/>
                </a:lnTo>
                <a:lnTo>
                  <a:pt x="18381" y="68283"/>
                </a:lnTo>
                <a:close/>
                <a:moveTo>
                  <a:pt x="18381" y="66482"/>
                </a:moveTo>
                <a:cubicBezTo>
                  <a:pt x="17146" y="66415"/>
                  <a:pt x="15912" y="66382"/>
                  <a:pt x="14678" y="66315"/>
                </a:cubicBezTo>
                <a:lnTo>
                  <a:pt x="14678" y="63847"/>
                </a:lnTo>
                <a:cubicBezTo>
                  <a:pt x="15912" y="63813"/>
                  <a:pt x="17146" y="63813"/>
                  <a:pt x="18381" y="63813"/>
                </a:cubicBezTo>
                <a:close/>
                <a:moveTo>
                  <a:pt x="18381" y="61979"/>
                </a:moveTo>
                <a:cubicBezTo>
                  <a:pt x="17146" y="61979"/>
                  <a:pt x="15912" y="61945"/>
                  <a:pt x="14678" y="61912"/>
                </a:cubicBezTo>
                <a:lnTo>
                  <a:pt x="14678" y="59443"/>
                </a:lnTo>
                <a:cubicBezTo>
                  <a:pt x="15912" y="59410"/>
                  <a:pt x="17146" y="59343"/>
                  <a:pt x="18381" y="59310"/>
                </a:cubicBezTo>
                <a:close/>
                <a:moveTo>
                  <a:pt x="18381" y="57509"/>
                </a:moveTo>
                <a:cubicBezTo>
                  <a:pt x="17146" y="57509"/>
                  <a:pt x="15912" y="57509"/>
                  <a:pt x="14678" y="57509"/>
                </a:cubicBezTo>
                <a:lnTo>
                  <a:pt x="14678" y="55040"/>
                </a:lnTo>
                <a:cubicBezTo>
                  <a:pt x="15912" y="54974"/>
                  <a:pt x="17146" y="54907"/>
                  <a:pt x="18381" y="54807"/>
                </a:cubicBezTo>
                <a:close/>
                <a:moveTo>
                  <a:pt x="18381" y="53005"/>
                </a:moveTo>
                <a:lnTo>
                  <a:pt x="14678" y="53106"/>
                </a:lnTo>
                <a:lnTo>
                  <a:pt x="14678" y="50637"/>
                </a:lnTo>
                <a:cubicBezTo>
                  <a:pt x="15912" y="50537"/>
                  <a:pt x="17146" y="50437"/>
                  <a:pt x="18381" y="50337"/>
                </a:cubicBezTo>
                <a:close/>
                <a:moveTo>
                  <a:pt x="18381" y="48502"/>
                </a:moveTo>
                <a:lnTo>
                  <a:pt x="14678" y="48702"/>
                </a:lnTo>
                <a:lnTo>
                  <a:pt x="14678" y="46234"/>
                </a:lnTo>
                <a:cubicBezTo>
                  <a:pt x="15912" y="46101"/>
                  <a:pt x="17146" y="45967"/>
                  <a:pt x="18381" y="45834"/>
                </a:cubicBezTo>
                <a:close/>
                <a:moveTo>
                  <a:pt x="18381" y="44032"/>
                </a:moveTo>
                <a:lnTo>
                  <a:pt x="14678" y="44299"/>
                </a:lnTo>
                <a:lnTo>
                  <a:pt x="14678" y="41831"/>
                </a:lnTo>
                <a:lnTo>
                  <a:pt x="18381" y="41364"/>
                </a:lnTo>
                <a:close/>
                <a:moveTo>
                  <a:pt x="18381" y="39529"/>
                </a:moveTo>
                <a:cubicBezTo>
                  <a:pt x="17146" y="39663"/>
                  <a:pt x="15912" y="39796"/>
                  <a:pt x="14678" y="39896"/>
                </a:cubicBezTo>
                <a:lnTo>
                  <a:pt x="14678" y="37428"/>
                </a:lnTo>
                <a:lnTo>
                  <a:pt x="18381" y="36861"/>
                </a:lnTo>
                <a:close/>
                <a:moveTo>
                  <a:pt x="14678" y="31123"/>
                </a:moveTo>
                <a:lnTo>
                  <a:pt x="14678" y="28621"/>
                </a:lnTo>
                <a:cubicBezTo>
                  <a:pt x="15912" y="28388"/>
                  <a:pt x="17146" y="28121"/>
                  <a:pt x="18381" y="27887"/>
                </a:cubicBezTo>
                <a:lnTo>
                  <a:pt x="18381" y="30556"/>
                </a:lnTo>
                <a:cubicBezTo>
                  <a:pt x="17146" y="30723"/>
                  <a:pt x="15912" y="30923"/>
                  <a:pt x="14678" y="31123"/>
                </a:cubicBezTo>
                <a:close/>
                <a:moveTo>
                  <a:pt x="18381" y="35026"/>
                </a:moveTo>
                <a:cubicBezTo>
                  <a:pt x="17146" y="35193"/>
                  <a:pt x="15912" y="35359"/>
                  <a:pt x="14678" y="35493"/>
                </a:cubicBezTo>
                <a:lnTo>
                  <a:pt x="14678" y="33024"/>
                </a:lnTo>
                <a:cubicBezTo>
                  <a:pt x="15912" y="32791"/>
                  <a:pt x="17146" y="32591"/>
                  <a:pt x="18381" y="32357"/>
                </a:cubicBezTo>
                <a:close/>
                <a:moveTo>
                  <a:pt x="18381" y="26053"/>
                </a:moveTo>
                <a:cubicBezTo>
                  <a:pt x="17146" y="26286"/>
                  <a:pt x="15912" y="26486"/>
                  <a:pt x="14678" y="26720"/>
                </a:cubicBezTo>
                <a:lnTo>
                  <a:pt x="14678" y="24218"/>
                </a:lnTo>
                <a:cubicBezTo>
                  <a:pt x="15912" y="23951"/>
                  <a:pt x="17146" y="23651"/>
                  <a:pt x="18381" y="23384"/>
                </a:cubicBezTo>
                <a:close/>
                <a:moveTo>
                  <a:pt x="18381" y="21583"/>
                </a:moveTo>
                <a:lnTo>
                  <a:pt x="14678" y="22317"/>
                </a:lnTo>
                <a:lnTo>
                  <a:pt x="14678" y="19815"/>
                </a:lnTo>
                <a:cubicBezTo>
                  <a:pt x="15912" y="19515"/>
                  <a:pt x="17146" y="19215"/>
                  <a:pt x="18381" y="18914"/>
                </a:cubicBezTo>
                <a:close/>
                <a:moveTo>
                  <a:pt x="18381" y="17080"/>
                </a:moveTo>
                <a:lnTo>
                  <a:pt x="14678" y="17914"/>
                </a:lnTo>
                <a:lnTo>
                  <a:pt x="14678" y="15412"/>
                </a:lnTo>
                <a:cubicBezTo>
                  <a:pt x="15912" y="15078"/>
                  <a:pt x="17146" y="14745"/>
                  <a:pt x="18381" y="14411"/>
                </a:cubicBezTo>
                <a:close/>
                <a:moveTo>
                  <a:pt x="18381" y="12577"/>
                </a:moveTo>
                <a:lnTo>
                  <a:pt x="14678" y="13511"/>
                </a:lnTo>
                <a:lnTo>
                  <a:pt x="14678" y="11009"/>
                </a:lnTo>
                <a:lnTo>
                  <a:pt x="18381" y="9908"/>
                </a:lnTo>
                <a:close/>
                <a:moveTo>
                  <a:pt x="14678" y="6606"/>
                </a:moveTo>
                <a:lnTo>
                  <a:pt x="18381" y="5438"/>
                </a:lnTo>
                <a:lnTo>
                  <a:pt x="18381" y="8107"/>
                </a:lnTo>
                <a:lnTo>
                  <a:pt x="14678" y="9107"/>
                </a:lnTo>
                <a:close/>
                <a:moveTo>
                  <a:pt x="9841" y="8107"/>
                </a:moveTo>
                <a:lnTo>
                  <a:pt x="12210" y="7339"/>
                </a:lnTo>
                <a:lnTo>
                  <a:pt x="12210" y="9741"/>
                </a:lnTo>
                <a:lnTo>
                  <a:pt x="9841" y="10375"/>
                </a:lnTo>
                <a:close/>
                <a:moveTo>
                  <a:pt x="9841" y="12376"/>
                </a:moveTo>
                <a:cubicBezTo>
                  <a:pt x="10642" y="12143"/>
                  <a:pt x="11409" y="11909"/>
                  <a:pt x="12210" y="11676"/>
                </a:cubicBezTo>
                <a:lnTo>
                  <a:pt x="12210" y="14078"/>
                </a:lnTo>
                <a:cubicBezTo>
                  <a:pt x="11409" y="14278"/>
                  <a:pt x="10642" y="14478"/>
                  <a:pt x="9841" y="14645"/>
                </a:cubicBezTo>
                <a:close/>
                <a:moveTo>
                  <a:pt x="9841" y="16679"/>
                </a:moveTo>
                <a:cubicBezTo>
                  <a:pt x="10608" y="16446"/>
                  <a:pt x="11409" y="16246"/>
                  <a:pt x="12210" y="16012"/>
                </a:cubicBezTo>
                <a:lnTo>
                  <a:pt x="12210" y="18414"/>
                </a:lnTo>
                <a:cubicBezTo>
                  <a:pt x="11409" y="18581"/>
                  <a:pt x="10608" y="18781"/>
                  <a:pt x="9841" y="18948"/>
                </a:cubicBezTo>
                <a:close/>
                <a:moveTo>
                  <a:pt x="9841" y="20949"/>
                </a:moveTo>
                <a:cubicBezTo>
                  <a:pt x="10608" y="20749"/>
                  <a:pt x="11409" y="20549"/>
                  <a:pt x="12210" y="20349"/>
                </a:cubicBezTo>
                <a:lnTo>
                  <a:pt x="12210" y="22750"/>
                </a:lnTo>
                <a:cubicBezTo>
                  <a:pt x="11409" y="22917"/>
                  <a:pt x="10608" y="23084"/>
                  <a:pt x="9841" y="23217"/>
                </a:cubicBezTo>
                <a:close/>
                <a:moveTo>
                  <a:pt x="9808" y="25219"/>
                </a:moveTo>
                <a:cubicBezTo>
                  <a:pt x="10608" y="25052"/>
                  <a:pt x="11409" y="24885"/>
                  <a:pt x="12176" y="24719"/>
                </a:cubicBezTo>
                <a:lnTo>
                  <a:pt x="12176" y="27087"/>
                </a:lnTo>
                <a:cubicBezTo>
                  <a:pt x="11409" y="27220"/>
                  <a:pt x="10608" y="27387"/>
                  <a:pt x="9808" y="27521"/>
                </a:cubicBezTo>
                <a:close/>
                <a:moveTo>
                  <a:pt x="9808" y="29522"/>
                </a:moveTo>
                <a:cubicBezTo>
                  <a:pt x="10608" y="29355"/>
                  <a:pt x="11376" y="29188"/>
                  <a:pt x="12176" y="29055"/>
                </a:cubicBezTo>
                <a:lnTo>
                  <a:pt x="12176" y="31457"/>
                </a:lnTo>
                <a:cubicBezTo>
                  <a:pt x="11376" y="31557"/>
                  <a:pt x="10608" y="31690"/>
                  <a:pt x="9808" y="31790"/>
                </a:cubicBezTo>
                <a:close/>
                <a:moveTo>
                  <a:pt x="9808" y="33792"/>
                </a:moveTo>
                <a:cubicBezTo>
                  <a:pt x="10575" y="33658"/>
                  <a:pt x="11376" y="33525"/>
                  <a:pt x="12176" y="33391"/>
                </a:cubicBezTo>
                <a:lnTo>
                  <a:pt x="12176" y="35793"/>
                </a:lnTo>
                <a:cubicBezTo>
                  <a:pt x="11376" y="35893"/>
                  <a:pt x="10575" y="35993"/>
                  <a:pt x="9808" y="36093"/>
                </a:cubicBezTo>
                <a:close/>
                <a:moveTo>
                  <a:pt x="9808" y="38095"/>
                </a:moveTo>
                <a:cubicBezTo>
                  <a:pt x="10575" y="37961"/>
                  <a:pt x="11376" y="37861"/>
                  <a:pt x="12176" y="37728"/>
                </a:cubicBezTo>
                <a:lnTo>
                  <a:pt x="12176" y="40130"/>
                </a:lnTo>
                <a:cubicBezTo>
                  <a:pt x="11376" y="40196"/>
                  <a:pt x="10575" y="40296"/>
                  <a:pt x="9808" y="40363"/>
                </a:cubicBezTo>
                <a:close/>
                <a:moveTo>
                  <a:pt x="9774" y="42365"/>
                </a:moveTo>
                <a:cubicBezTo>
                  <a:pt x="10575" y="42264"/>
                  <a:pt x="11376" y="42164"/>
                  <a:pt x="12143" y="42064"/>
                </a:cubicBezTo>
                <a:lnTo>
                  <a:pt x="12143" y="44466"/>
                </a:lnTo>
                <a:cubicBezTo>
                  <a:pt x="11376" y="44533"/>
                  <a:pt x="10575" y="44566"/>
                  <a:pt x="9774" y="44633"/>
                </a:cubicBezTo>
                <a:close/>
                <a:moveTo>
                  <a:pt x="9774" y="46668"/>
                </a:moveTo>
                <a:cubicBezTo>
                  <a:pt x="10575" y="46568"/>
                  <a:pt x="11376" y="46501"/>
                  <a:pt x="12143" y="46401"/>
                </a:cubicBezTo>
                <a:lnTo>
                  <a:pt x="12143" y="48802"/>
                </a:lnTo>
                <a:cubicBezTo>
                  <a:pt x="11376" y="48836"/>
                  <a:pt x="10575" y="48869"/>
                  <a:pt x="9774" y="48936"/>
                </a:cubicBezTo>
                <a:close/>
                <a:moveTo>
                  <a:pt x="9774" y="50937"/>
                </a:moveTo>
                <a:cubicBezTo>
                  <a:pt x="10575" y="50871"/>
                  <a:pt x="11342" y="50804"/>
                  <a:pt x="12143" y="50737"/>
                </a:cubicBezTo>
                <a:lnTo>
                  <a:pt x="12143" y="53139"/>
                </a:lnTo>
                <a:cubicBezTo>
                  <a:pt x="11342" y="53172"/>
                  <a:pt x="10575" y="53172"/>
                  <a:pt x="9774" y="53206"/>
                </a:cubicBezTo>
                <a:close/>
                <a:moveTo>
                  <a:pt x="9774" y="55207"/>
                </a:moveTo>
                <a:cubicBezTo>
                  <a:pt x="10542" y="55174"/>
                  <a:pt x="11342" y="55140"/>
                  <a:pt x="12143" y="55107"/>
                </a:cubicBezTo>
                <a:lnTo>
                  <a:pt x="12143" y="57475"/>
                </a:lnTo>
                <a:cubicBezTo>
                  <a:pt x="11342" y="57475"/>
                  <a:pt x="10542" y="57509"/>
                  <a:pt x="9774" y="57509"/>
                </a:cubicBezTo>
                <a:close/>
                <a:moveTo>
                  <a:pt x="9741" y="59510"/>
                </a:moveTo>
                <a:cubicBezTo>
                  <a:pt x="10542" y="59477"/>
                  <a:pt x="11342" y="59443"/>
                  <a:pt x="12109" y="59443"/>
                </a:cubicBezTo>
                <a:lnTo>
                  <a:pt x="12109" y="61812"/>
                </a:lnTo>
                <a:cubicBezTo>
                  <a:pt x="11342" y="61812"/>
                  <a:pt x="10542" y="61778"/>
                  <a:pt x="9741" y="61778"/>
                </a:cubicBezTo>
                <a:close/>
                <a:moveTo>
                  <a:pt x="9741" y="63780"/>
                </a:moveTo>
                <a:cubicBezTo>
                  <a:pt x="10542" y="63780"/>
                  <a:pt x="11342" y="63780"/>
                  <a:pt x="12109" y="63780"/>
                </a:cubicBezTo>
                <a:lnTo>
                  <a:pt x="12109" y="66182"/>
                </a:lnTo>
                <a:cubicBezTo>
                  <a:pt x="11342" y="66148"/>
                  <a:pt x="10542" y="66115"/>
                  <a:pt x="9741" y="66081"/>
                </a:cubicBezTo>
                <a:close/>
                <a:moveTo>
                  <a:pt x="9741" y="68083"/>
                </a:moveTo>
                <a:cubicBezTo>
                  <a:pt x="10542" y="68083"/>
                  <a:pt x="11309" y="68083"/>
                  <a:pt x="12109" y="68116"/>
                </a:cubicBezTo>
                <a:lnTo>
                  <a:pt x="12109" y="70518"/>
                </a:lnTo>
                <a:cubicBezTo>
                  <a:pt x="11309" y="70451"/>
                  <a:pt x="10542" y="70385"/>
                  <a:pt x="9741" y="70351"/>
                </a:cubicBezTo>
                <a:close/>
                <a:moveTo>
                  <a:pt x="9741" y="72353"/>
                </a:moveTo>
                <a:cubicBezTo>
                  <a:pt x="10508" y="72386"/>
                  <a:pt x="11309" y="72419"/>
                  <a:pt x="12109" y="72453"/>
                </a:cubicBezTo>
                <a:lnTo>
                  <a:pt x="12109" y="74854"/>
                </a:lnTo>
                <a:cubicBezTo>
                  <a:pt x="11309" y="74788"/>
                  <a:pt x="10508" y="74688"/>
                  <a:pt x="9741" y="74621"/>
                </a:cubicBezTo>
                <a:close/>
                <a:moveTo>
                  <a:pt x="9741" y="76656"/>
                </a:moveTo>
                <a:cubicBezTo>
                  <a:pt x="10508" y="76689"/>
                  <a:pt x="11309" y="76756"/>
                  <a:pt x="12109" y="76789"/>
                </a:cubicBezTo>
                <a:lnTo>
                  <a:pt x="12109" y="79191"/>
                </a:lnTo>
                <a:cubicBezTo>
                  <a:pt x="11309" y="79091"/>
                  <a:pt x="10508" y="78991"/>
                  <a:pt x="9741" y="78924"/>
                </a:cubicBezTo>
                <a:close/>
                <a:moveTo>
                  <a:pt x="9708" y="80925"/>
                </a:moveTo>
                <a:lnTo>
                  <a:pt x="12076" y="81126"/>
                </a:lnTo>
                <a:lnTo>
                  <a:pt x="12076" y="83527"/>
                </a:lnTo>
                <a:lnTo>
                  <a:pt x="9708" y="83194"/>
                </a:lnTo>
                <a:close/>
                <a:moveTo>
                  <a:pt x="7773" y="82994"/>
                </a:moveTo>
                <a:lnTo>
                  <a:pt x="6038" y="82760"/>
                </a:lnTo>
                <a:lnTo>
                  <a:pt x="6038" y="80659"/>
                </a:lnTo>
                <a:lnTo>
                  <a:pt x="7773" y="80792"/>
                </a:lnTo>
                <a:close/>
                <a:moveTo>
                  <a:pt x="7773" y="78757"/>
                </a:moveTo>
                <a:cubicBezTo>
                  <a:pt x="7206" y="78691"/>
                  <a:pt x="6639" y="78624"/>
                  <a:pt x="6038" y="78557"/>
                </a:cubicBezTo>
                <a:lnTo>
                  <a:pt x="6038" y="76456"/>
                </a:lnTo>
                <a:cubicBezTo>
                  <a:pt x="6639" y="76489"/>
                  <a:pt x="7206" y="76522"/>
                  <a:pt x="7773" y="76556"/>
                </a:cubicBezTo>
                <a:close/>
                <a:moveTo>
                  <a:pt x="6038" y="74354"/>
                </a:moveTo>
                <a:lnTo>
                  <a:pt x="6038" y="72253"/>
                </a:lnTo>
                <a:cubicBezTo>
                  <a:pt x="6639" y="72286"/>
                  <a:pt x="7206" y="72286"/>
                  <a:pt x="7773" y="72319"/>
                </a:cubicBezTo>
                <a:lnTo>
                  <a:pt x="7773" y="74521"/>
                </a:lnTo>
                <a:cubicBezTo>
                  <a:pt x="7206" y="74454"/>
                  <a:pt x="6639" y="74421"/>
                  <a:pt x="6038" y="74354"/>
                </a:cubicBezTo>
                <a:close/>
                <a:moveTo>
                  <a:pt x="7773" y="70284"/>
                </a:moveTo>
                <a:cubicBezTo>
                  <a:pt x="7206" y="70251"/>
                  <a:pt x="6639" y="70218"/>
                  <a:pt x="6038" y="70151"/>
                </a:cubicBezTo>
                <a:lnTo>
                  <a:pt x="6038" y="68050"/>
                </a:lnTo>
                <a:cubicBezTo>
                  <a:pt x="6639" y="68050"/>
                  <a:pt x="7206" y="68083"/>
                  <a:pt x="7773" y="68083"/>
                </a:cubicBezTo>
                <a:close/>
                <a:moveTo>
                  <a:pt x="6038" y="65981"/>
                </a:moveTo>
                <a:lnTo>
                  <a:pt x="6038" y="63847"/>
                </a:lnTo>
                <a:cubicBezTo>
                  <a:pt x="6639" y="63847"/>
                  <a:pt x="7206" y="63847"/>
                  <a:pt x="7773" y="63847"/>
                </a:cubicBezTo>
                <a:lnTo>
                  <a:pt x="7773" y="66048"/>
                </a:lnTo>
                <a:cubicBezTo>
                  <a:pt x="7206" y="66015"/>
                  <a:pt x="6639" y="65981"/>
                  <a:pt x="6038" y="65981"/>
                </a:cubicBezTo>
                <a:close/>
                <a:moveTo>
                  <a:pt x="7773" y="61812"/>
                </a:moveTo>
                <a:cubicBezTo>
                  <a:pt x="7206" y="61778"/>
                  <a:pt x="6639" y="61778"/>
                  <a:pt x="6038" y="61778"/>
                </a:cubicBezTo>
                <a:lnTo>
                  <a:pt x="6038" y="59644"/>
                </a:lnTo>
                <a:cubicBezTo>
                  <a:pt x="6639" y="59644"/>
                  <a:pt x="7206" y="59610"/>
                  <a:pt x="7773" y="59610"/>
                </a:cubicBezTo>
                <a:close/>
                <a:moveTo>
                  <a:pt x="6038" y="57575"/>
                </a:moveTo>
                <a:lnTo>
                  <a:pt x="6038" y="55474"/>
                </a:lnTo>
                <a:cubicBezTo>
                  <a:pt x="6639" y="55441"/>
                  <a:pt x="7206" y="55407"/>
                  <a:pt x="7773" y="55374"/>
                </a:cubicBezTo>
                <a:lnTo>
                  <a:pt x="7773" y="57575"/>
                </a:lnTo>
                <a:cubicBezTo>
                  <a:pt x="7206" y="57575"/>
                  <a:pt x="6639" y="57575"/>
                  <a:pt x="6038" y="57575"/>
                </a:cubicBezTo>
                <a:close/>
                <a:moveTo>
                  <a:pt x="7773" y="53339"/>
                </a:moveTo>
                <a:cubicBezTo>
                  <a:pt x="7206" y="53339"/>
                  <a:pt x="6639" y="53372"/>
                  <a:pt x="6038" y="53372"/>
                </a:cubicBezTo>
                <a:lnTo>
                  <a:pt x="6038" y="51271"/>
                </a:lnTo>
                <a:cubicBezTo>
                  <a:pt x="6639" y="51204"/>
                  <a:pt x="7206" y="51171"/>
                  <a:pt x="7773" y="51137"/>
                </a:cubicBezTo>
                <a:close/>
                <a:moveTo>
                  <a:pt x="7773" y="49103"/>
                </a:moveTo>
                <a:cubicBezTo>
                  <a:pt x="7206" y="49103"/>
                  <a:pt x="6606" y="49136"/>
                  <a:pt x="6038" y="49169"/>
                </a:cubicBezTo>
                <a:lnTo>
                  <a:pt x="6038" y="47068"/>
                </a:lnTo>
                <a:cubicBezTo>
                  <a:pt x="6639" y="47001"/>
                  <a:pt x="7206" y="46934"/>
                  <a:pt x="7773" y="46901"/>
                </a:cubicBezTo>
                <a:close/>
                <a:moveTo>
                  <a:pt x="7773" y="44866"/>
                </a:moveTo>
                <a:cubicBezTo>
                  <a:pt x="7206" y="44900"/>
                  <a:pt x="6606" y="44933"/>
                  <a:pt x="6038" y="45000"/>
                </a:cubicBezTo>
                <a:lnTo>
                  <a:pt x="6038" y="42865"/>
                </a:lnTo>
                <a:cubicBezTo>
                  <a:pt x="6639" y="42798"/>
                  <a:pt x="7206" y="42731"/>
                  <a:pt x="7773" y="42665"/>
                </a:cubicBezTo>
                <a:close/>
                <a:moveTo>
                  <a:pt x="7773" y="40597"/>
                </a:moveTo>
                <a:cubicBezTo>
                  <a:pt x="7206" y="40663"/>
                  <a:pt x="6606" y="40730"/>
                  <a:pt x="6038" y="40797"/>
                </a:cubicBezTo>
                <a:lnTo>
                  <a:pt x="6038" y="38662"/>
                </a:lnTo>
                <a:cubicBezTo>
                  <a:pt x="6606" y="38595"/>
                  <a:pt x="7206" y="38495"/>
                  <a:pt x="7773" y="38395"/>
                </a:cubicBezTo>
                <a:close/>
                <a:moveTo>
                  <a:pt x="7773" y="36360"/>
                </a:moveTo>
                <a:cubicBezTo>
                  <a:pt x="7206" y="36460"/>
                  <a:pt x="6606" y="36527"/>
                  <a:pt x="6038" y="36594"/>
                </a:cubicBezTo>
                <a:lnTo>
                  <a:pt x="6038" y="34459"/>
                </a:lnTo>
                <a:cubicBezTo>
                  <a:pt x="6606" y="34359"/>
                  <a:pt x="7206" y="34259"/>
                  <a:pt x="7773" y="34159"/>
                </a:cubicBezTo>
                <a:close/>
                <a:moveTo>
                  <a:pt x="7773" y="32124"/>
                </a:moveTo>
                <a:cubicBezTo>
                  <a:pt x="7206" y="32224"/>
                  <a:pt x="6606" y="32324"/>
                  <a:pt x="6038" y="32391"/>
                </a:cubicBezTo>
                <a:lnTo>
                  <a:pt x="6038" y="30289"/>
                </a:lnTo>
                <a:cubicBezTo>
                  <a:pt x="6606" y="30156"/>
                  <a:pt x="7206" y="30056"/>
                  <a:pt x="7773" y="29956"/>
                </a:cubicBezTo>
                <a:close/>
                <a:moveTo>
                  <a:pt x="7773" y="27887"/>
                </a:moveTo>
                <a:cubicBezTo>
                  <a:pt x="7206" y="27988"/>
                  <a:pt x="6606" y="28088"/>
                  <a:pt x="6038" y="28188"/>
                </a:cubicBezTo>
                <a:lnTo>
                  <a:pt x="6038" y="26086"/>
                </a:lnTo>
                <a:cubicBezTo>
                  <a:pt x="6606" y="25953"/>
                  <a:pt x="7206" y="25819"/>
                  <a:pt x="7773" y="25686"/>
                </a:cubicBezTo>
                <a:close/>
                <a:moveTo>
                  <a:pt x="7773" y="23651"/>
                </a:moveTo>
                <a:cubicBezTo>
                  <a:pt x="7206" y="23785"/>
                  <a:pt x="6606" y="23885"/>
                  <a:pt x="6038" y="24018"/>
                </a:cubicBezTo>
                <a:lnTo>
                  <a:pt x="6038" y="21883"/>
                </a:lnTo>
                <a:cubicBezTo>
                  <a:pt x="6606" y="21750"/>
                  <a:pt x="7206" y="21616"/>
                  <a:pt x="7773" y="21450"/>
                </a:cubicBezTo>
                <a:close/>
                <a:moveTo>
                  <a:pt x="6038" y="19815"/>
                </a:moveTo>
                <a:lnTo>
                  <a:pt x="6038" y="17680"/>
                </a:lnTo>
                <a:cubicBezTo>
                  <a:pt x="6639" y="17547"/>
                  <a:pt x="7206" y="17380"/>
                  <a:pt x="7773" y="17213"/>
                </a:cubicBezTo>
                <a:lnTo>
                  <a:pt x="7773" y="19415"/>
                </a:lnTo>
                <a:cubicBezTo>
                  <a:pt x="7206" y="19548"/>
                  <a:pt x="6606" y="19682"/>
                  <a:pt x="6038" y="19815"/>
                </a:cubicBezTo>
                <a:close/>
                <a:moveTo>
                  <a:pt x="7773" y="15178"/>
                </a:moveTo>
                <a:cubicBezTo>
                  <a:pt x="7206" y="15312"/>
                  <a:pt x="6606" y="15479"/>
                  <a:pt x="6038" y="15612"/>
                </a:cubicBezTo>
                <a:lnTo>
                  <a:pt x="6038" y="13477"/>
                </a:lnTo>
                <a:cubicBezTo>
                  <a:pt x="6606" y="13310"/>
                  <a:pt x="7206" y="13144"/>
                  <a:pt x="7773" y="12977"/>
                </a:cubicBezTo>
                <a:close/>
                <a:moveTo>
                  <a:pt x="6038" y="9308"/>
                </a:moveTo>
                <a:lnTo>
                  <a:pt x="7773" y="8740"/>
                </a:lnTo>
                <a:lnTo>
                  <a:pt x="7773" y="10942"/>
                </a:lnTo>
                <a:lnTo>
                  <a:pt x="6038" y="11409"/>
                </a:lnTo>
                <a:close/>
                <a:moveTo>
                  <a:pt x="4471" y="82593"/>
                </a:moveTo>
                <a:lnTo>
                  <a:pt x="3003" y="82393"/>
                </a:lnTo>
                <a:lnTo>
                  <a:pt x="3003" y="80425"/>
                </a:lnTo>
                <a:lnTo>
                  <a:pt x="4471" y="80559"/>
                </a:lnTo>
                <a:close/>
                <a:moveTo>
                  <a:pt x="4471" y="78457"/>
                </a:moveTo>
                <a:cubicBezTo>
                  <a:pt x="3970" y="78390"/>
                  <a:pt x="3470" y="78324"/>
                  <a:pt x="3003" y="78257"/>
                </a:cubicBezTo>
                <a:lnTo>
                  <a:pt x="3003" y="76289"/>
                </a:lnTo>
                <a:cubicBezTo>
                  <a:pt x="3470" y="76322"/>
                  <a:pt x="3970" y="76356"/>
                  <a:pt x="4471" y="76389"/>
                </a:cubicBezTo>
                <a:close/>
                <a:moveTo>
                  <a:pt x="4471" y="74287"/>
                </a:moveTo>
                <a:cubicBezTo>
                  <a:pt x="3970" y="74254"/>
                  <a:pt x="3470" y="74187"/>
                  <a:pt x="2970" y="74154"/>
                </a:cubicBezTo>
                <a:lnTo>
                  <a:pt x="2970" y="72152"/>
                </a:lnTo>
                <a:cubicBezTo>
                  <a:pt x="3470" y="72186"/>
                  <a:pt x="3970" y="72219"/>
                  <a:pt x="4471" y="72219"/>
                </a:cubicBezTo>
                <a:close/>
                <a:moveTo>
                  <a:pt x="4437" y="70118"/>
                </a:moveTo>
                <a:cubicBezTo>
                  <a:pt x="3970" y="70084"/>
                  <a:pt x="3470" y="70051"/>
                  <a:pt x="2970" y="70018"/>
                </a:cubicBezTo>
                <a:lnTo>
                  <a:pt x="2970" y="68050"/>
                </a:lnTo>
                <a:cubicBezTo>
                  <a:pt x="3470" y="68050"/>
                  <a:pt x="3970" y="68050"/>
                  <a:pt x="4437" y="68050"/>
                </a:cubicBezTo>
                <a:close/>
                <a:moveTo>
                  <a:pt x="4437" y="65948"/>
                </a:moveTo>
                <a:cubicBezTo>
                  <a:pt x="3937" y="65948"/>
                  <a:pt x="3437" y="65915"/>
                  <a:pt x="2970" y="65915"/>
                </a:cubicBezTo>
                <a:lnTo>
                  <a:pt x="2970" y="63913"/>
                </a:lnTo>
                <a:cubicBezTo>
                  <a:pt x="3437" y="63913"/>
                  <a:pt x="3937" y="63913"/>
                  <a:pt x="4437" y="63913"/>
                </a:cubicBezTo>
                <a:close/>
                <a:moveTo>
                  <a:pt x="4437" y="61812"/>
                </a:moveTo>
                <a:cubicBezTo>
                  <a:pt x="3937" y="61778"/>
                  <a:pt x="3437" y="61778"/>
                  <a:pt x="2936" y="61778"/>
                </a:cubicBezTo>
                <a:lnTo>
                  <a:pt x="2936" y="59777"/>
                </a:lnTo>
                <a:cubicBezTo>
                  <a:pt x="3437" y="59777"/>
                  <a:pt x="3937" y="59744"/>
                  <a:pt x="4437" y="59744"/>
                </a:cubicBezTo>
                <a:close/>
                <a:moveTo>
                  <a:pt x="4404" y="57642"/>
                </a:moveTo>
                <a:cubicBezTo>
                  <a:pt x="3904" y="57642"/>
                  <a:pt x="3437" y="57642"/>
                  <a:pt x="2936" y="57642"/>
                </a:cubicBezTo>
                <a:lnTo>
                  <a:pt x="2936" y="55674"/>
                </a:lnTo>
                <a:cubicBezTo>
                  <a:pt x="3437" y="55641"/>
                  <a:pt x="3904" y="55607"/>
                  <a:pt x="4404" y="55574"/>
                </a:cubicBezTo>
                <a:close/>
                <a:moveTo>
                  <a:pt x="4404" y="53472"/>
                </a:moveTo>
                <a:cubicBezTo>
                  <a:pt x="3904" y="53506"/>
                  <a:pt x="3403" y="53506"/>
                  <a:pt x="2936" y="53539"/>
                </a:cubicBezTo>
                <a:lnTo>
                  <a:pt x="2936" y="51538"/>
                </a:lnTo>
                <a:cubicBezTo>
                  <a:pt x="3403" y="51504"/>
                  <a:pt x="3904" y="51471"/>
                  <a:pt x="4404" y="51438"/>
                </a:cubicBezTo>
                <a:close/>
                <a:moveTo>
                  <a:pt x="4404" y="49336"/>
                </a:moveTo>
                <a:cubicBezTo>
                  <a:pt x="3904" y="49336"/>
                  <a:pt x="3403" y="49370"/>
                  <a:pt x="2903" y="49403"/>
                </a:cubicBezTo>
                <a:lnTo>
                  <a:pt x="2903" y="47401"/>
                </a:lnTo>
                <a:cubicBezTo>
                  <a:pt x="3403" y="47368"/>
                  <a:pt x="3904" y="47301"/>
                  <a:pt x="4404" y="47268"/>
                </a:cubicBezTo>
                <a:close/>
                <a:moveTo>
                  <a:pt x="4371" y="45167"/>
                </a:moveTo>
                <a:cubicBezTo>
                  <a:pt x="3904" y="45200"/>
                  <a:pt x="3403" y="45233"/>
                  <a:pt x="2903" y="45267"/>
                </a:cubicBezTo>
                <a:lnTo>
                  <a:pt x="2903" y="43299"/>
                </a:lnTo>
                <a:cubicBezTo>
                  <a:pt x="3403" y="43232"/>
                  <a:pt x="3904" y="43165"/>
                  <a:pt x="4371" y="43098"/>
                </a:cubicBezTo>
                <a:close/>
                <a:moveTo>
                  <a:pt x="4371" y="40997"/>
                </a:moveTo>
                <a:cubicBezTo>
                  <a:pt x="3870" y="41064"/>
                  <a:pt x="3370" y="41097"/>
                  <a:pt x="2903" y="41164"/>
                </a:cubicBezTo>
                <a:lnTo>
                  <a:pt x="2903" y="39162"/>
                </a:lnTo>
                <a:cubicBezTo>
                  <a:pt x="3370" y="39096"/>
                  <a:pt x="3870" y="39029"/>
                  <a:pt x="4371" y="38929"/>
                </a:cubicBezTo>
                <a:close/>
                <a:moveTo>
                  <a:pt x="4371" y="36827"/>
                </a:moveTo>
                <a:cubicBezTo>
                  <a:pt x="3870" y="36894"/>
                  <a:pt x="3370" y="36961"/>
                  <a:pt x="2870" y="37027"/>
                </a:cubicBezTo>
                <a:lnTo>
                  <a:pt x="2870" y="35059"/>
                </a:lnTo>
                <a:cubicBezTo>
                  <a:pt x="3370" y="34959"/>
                  <a:pt x="3870" y="34859"/>
                  <a:pt x="4371" y="34792"/>
                </a:cubicBezTo>
                <a:close/>
                <a:moveTo>
                  <a:pt x="4337" y="32691"/>
                </a:moveTo>
                <a:cubicBezTo>
                  <a:pt x="3837" y="32758"/>
                  <a:pt x="3370" y="32824"/>
                  <a:pt x="2870" y="32891"/>
                </a:cubicBezTo>
                <a:lnTo>
                  <a:pt x="2870" y="30923"/>
                </a:lnTo>
                <a:cubicBezTo>
                  <a:pt x="3370" y="30823"/>
                  <a:pt x="3837" y="30723"/>
                  <a:pt x="4337" y="30623"/>
                </a:cubicBezTo>
                <a:close/>
                <a:moveTo>
                  <a:pt x="4337" y="28521"/>
                </a:moveTo>
                <a:cubicBezTo>
                  <a:pt x="3837" y="28621"/>
                  <a:pt x="3337" y="28688"/>
                  <a:pt x="2870" y="28788"/>
                </a:cubicBezTo>
                <a:lnTo>
                  <a:pt x="2870" y="26787"/>
                </a:lnTo>
                <a:cubicBezTo>
                  <a:pt x="3337" y="26687"/>
                  <a:pt x="3837" y="26587"/>
                  <a:pt x="4337" y="26453"/>
                </a:cubicBezTo>
                <a:close/>
                <a:moveTo>
                  <a:pt x="4337" y="24352"/>
                </a:moveTo>
                <a:cubicBezTo>
                  <a:pt x="3837" y="24452"/>
                  <a:pt x="3337" y="24552"/>
                  <a:pt x="2836" y="24652"/>
                </a:cubicBezTo>
                <a:lnTo>
                  <a:pt x="2836" y="22684"/>
                </a:lnTo>
                <a:cubicBezTo>
                  <a:pt x="3337" y="22550"/>
                  <a:pt x="3837" y="22417"/>
                  <a:pt x="4337" y="22317"/>
                </a:cubicBezTo>
                <a:close/>
                <a:moveTo>
                  <a:pt x="4304" y="20215"/>
                </a:moveTo>
                <a:cubicBezTo>
                  <a:pt x="3804" y="20315"/>
                  <a:pt x="3337" y="20415"/>
                  <a:pt x="2836" y="20516"/>
                </a:cubicBezTo>
                <a:lnTo>
                  <a:pt x="2836" y="18547"/>
                </a:lnTo>
                <a:cubicBezTo>
                  <a:pt x="3337" y="18414"/>
                  <a:pt x="3837" y="18281"/>
                  <a:pt x="4304" y="18147"/>
                </a:cubicBezTo>
                <a:close/>
                <a:moveTo>
                  <a:pt x="4304" y="16046"/>
                </a:moveTo>
                <a:cubicBezTo>
                  <a:pt x="3804" y="16146"/>
                  <a:pt x="3303" y="16279"/>
                  <a:pt x="2836" y="16413"/>
                </a:cubicBezTo>
                <a:lnTo>
                  <a:pt x="2836" y="14411"/>
                </a:lnTo>
                <a:cubicBezTo>
                  <a:pt x="3303" y="14278"/>
                  <a:pt x="3804" y="14144"/>
                  <a:pt x="4304" y="13978"/>
                </a:cubicBezTo>
                <a:close/>
                <a:moveTo>
                  <a:pt x="2803" y="10308"/>
                </a:moveTo>
                <a:lnTo>
                  <a:pt x="4304" y="9808"/>
                </a:lnTo>
                <a:lnTo>
                  <a:pt x="4304" y="11876"/>
                </a:lnTo>
                <a:lnTo>
                  <a:pt x="2803" y="122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5"/>
          <p:cNvSpPr/>
          <p:nvPr/>
        </p:nvSpPr>
        <p:spPr>
          <a:xfrm rot="-30554">
            <a:off x="2733466" y="4055224"/>
            <a:ext cx="3677063" cy="625780"/>
          </a:xfrm>
          <a:custGeom>
            <a:avLst/>
            <a:gdLst/>
            <a:ahLst/>
            <a:cxnLst/>
            <a:rect l="l" t="t" r="r" b="b"/>
            <a:pathLst>
              <a:path w="278133" h="47334" extrusionOk="0">
                <a:moveTo>
                  <a:pt x="0" y="6471"/>
                </a:moveTo>
                <a:lnTo>
                  <a:pt x="160515" y="47334"/>
                </a:lnTo>
                <a:lnTo>
                  <a:pt x="278132" y="167"/>
                </a:lnTo>
                <a:lnTo>
                  <a:pt x="249779" y="0"/>
                </a:lnTo>
                <a:lnTo>
                  <a:pt x="220291" y="7606"/>
                </a:lnTo>
                <a:lnTo>
                  <a:pt x="196741" y="4170"/>
                </a:lnTo>
                <a:lnTo>
                  <a:pt x="172657" y="11108"/>
                </a:lnTo>
                <a:lnTo>
                  <a:pt x="157013" y="9007"/>
                </a:lnTo>
                <a:lnTo>
                  <a:pt x="134330" y="14811"/>
                </a:lnTo>
                <a:lnTo>
                  <a:pt x="91099" y="7772"/>
                </a:lnTo>
                <a:lnTo>
                  <a:pt x="60477" y="12342"/>
                </a:lnTo>
                <a:lnTo>
                  <a:pt x="37661" y="647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25"/>
          <p:cNvSpPr txBox="1"/>
          <p:nvPr/>
        </p:nvSpPr>
        <p:spPr>
          <a:xfrm>
            <a:off x="599250" y="21336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25"/>
          <p:cNvSpPr txBox="1"/>
          <p:nvPr/>
        </p:nvSpPr>
        <p:spPr>
          <a:xfrm>
            <a:off x="6659375" y="3557525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2" name="Google Shape;762;p25"/>
          <p:cNvSpPr txBox="1"/>
          <p:nvPr/>
        </p:nvSpPr>
        <p:spPr>
          <a:xfrm>
            <a:off x="6645142" y="2133620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the ringed one. 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25"/>
          <p:cNvSpPr txBox="1"/>
          <p:nvPr/>
        </p:nvSpPr>
        <p:spPr>
          <a:xfrm>
            <a:off x="611975" y="3557586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4" name="Google Shape;764;p25"/>
          <p:cNvSpPr txBox="1"/>
          <p:nvPr/>
        </p:nvSpPr>
        <p:spPr>
          <a:xfrm>
            <a:off x="1053263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5" name="Google Shape;765;p25"/>
          <p:cNvSpPr txBox="1"/>
          <p:nvPr/>
        </p:nvSpPr>
        <p:spPr>
          <a:xfrm>
            <a:off x="6663488" y="31952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25"/>
          <p:cNvSpPr txBox="1"/>
          <p:nvPr/>
        </p:nvSpPr>
        <p:spPr>
          <a:xfrm>
            <a:off x="1040561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7" name="Google Shape;767;p25"/>
          <p:cNvSpPr txBox="1"/>
          <p:nvPr/>
        </p:nvSpPr>
        <p:spPr>
          <a:xfrm>
            <a:off x="6645140" y="1761706"/>
            <a:ext cx="14583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6"/>
          <p:cNvGrpSpPr/>
          <p:nvPr/>
        </p:nvGrpSpPr>
        <p:grpSpPr>
          <a:xfrm>
            <a:off x="6380525" y="1876474"/>
            <a:ext cx="1829400" cy="2068350"/>
            <a:chOff x="6380525" y="2886949"/>
            <a:chExt cx="1829400" cy="2068350"/>
          </a:xfrm>
        </p:grpSpPr>
        <p:sp>
          <p:nvSpPr>
            <p:cNvPr id="773" name="Google Shape;773;p26"/>
            <p:cNvSpPr/>
            <p:nvPr/>
          </p:nvSpPr>
          <p:spPr>
            <a:xfrm>
              <a:off x="6391831" y="3655235"/>
              <a:ext cx="1818093" cy="732626"/>
            </a:xfrm>
            <a:custGeom>
              <a:avLst/>
              <a:gdLst/>
              <a:ahLst/>
              <a:cxnLst/>
              <a:rect l="l" t="t" r="r" b="b"/>
              <a:pathLst>
                <a:path w="50137" h="118452" extrusionOk="0">
                  <a:moveTo>
                    <a:pt x="50137" y="22717"/>
                  </a:moveTo>
                  <a:lnTo>
                    <a:pt x="50137" y="118452"/>
                  </a:lnTo>
                  <a:lnTo>
                    <a:pt x="1" y="118452"/>
                  </a:lnTo>
                  <a:lnTo>
                    <a:pt x="1" y="22717"/>
                  </a:lnTo>
                  <a:cubicBezTo>
                    <a:pt x="9508" y="14111"/>
                    <a:pt x="15378" y="8773"/>
                    <a:pt x="250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6"/>
            <p:cNvSpPr/>
            <p:nvPr/>
          </p:nvSpPr>
          <p:spPr>
            <a:xfrm rot="8100000">
              <a:off x="6648434" y="3154859"/>
              <a:ext cx="1293581" cy="1293581"/>
            </a:xfrm>
            <a:prstGeom prst="rtTriangl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 rot="8100000">
              <a:off x="6648434" y="3393809"/>
              <a:ext cx="1293581" cy="129358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6"/>
          <p:cNvGrpSpPr/>
          <p:nvPr/>
        </p:nvGrpSpPr>
        <p:grpSpPr>
          <a:xfrm>
            <a:off x="2746225" y="1876477"/>
            <a:ext cx="1829400" cy="2058000"/>
            <a:chOff x="2746225" y="2886952"/>
            <a:chExt cx="1829400" cy="2058000"/>
          </a:xfrm>
        </p:grpSpPr>
        <p:grpSp>
          <p:nvGrpSpPr>
            <p:cNvPr id="777" name="Google Shape;777;p26"/>
            <p:cNvGrpSpPr/>
            <p:nvPr/>
          </p:nvGrpSpPr>
          <p:grpSpPr>
            <a:xfrm>
              <a:off x="2746225" y="2886952"/>
              <a:ext cx="1829400" cy="1829400"/>
              <a:chOff x="2746225" y="2886952"/>
              <a:chExt cx="1829400" cy="1829400"/>
            </a:xfrm>
          </p:grpSpPr>
          <p:sp>
            <p:nvSpPr>
              <p:cNvPr id="778" name="Google Shape;778;p26"/>
              <p:cNvSpPr/>
              <p:nvPr/>
            </p:nvSpPr>
            <p:spPr>
              <a:xfrm>
                <a:off x="2750529" y="3655235"/>
                <a:ext cx="1818093" cy="732626"/>
              </a:xfrm>
              <a:custGeom>
                <a:avLst/>
                <a:gdLst/>
                <a:ahLst/>
                <a:cxnLst/>
                <a:rect l="l" t="t" r="r" b="b"/>
                <a:pathLst>
                  <a:path w="50137" h="118452" extrusionOk="0">
                    <a:moveTo>
                      <a:pt x="50137" y="22717"/>
                    </a:moveTo>
                    <a:lnTo>
                      <a:pt x="50137" y="118452"/>
                    </a:lnTo>
                    <a:lnTo>
                      <a:pt x="1" y="118452"/>
                    </a:lnTo>
                    <a:lnTo>
                      <a:pt x="1" y="22717"/>
                    </a:lnTo>
                    <a:cubicBezTo>
                      <a:pt x="9508" y="14111"/>
                      <a:pt x="15378" y="8773"/>
                      <a:pt x="250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6"/>
              <p:cNvSpPr/>
              <p:nvPr/>
            </p:nvSpPr>
            <p:spPr>
              <a:xfrm rot="8100000">
                <a:off x="3014134" y="3154862"/>
                <a:ext cx="1293581" cy="1293581"/>
              </a:xfrm>
              <a:prstGeom prst="rtTriangl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0" name="Google Shape;780;p26"/>
            <p:cNvSpPr/>
            <p:nvPr/>
          </p:nvSpPr>
          <p:spPr>
            <a:xfrm rot="8100000">
              <a:off x="3014134" y="3383462"/>
              <a:ext cx="1293581" cy="129358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6"/>
          <p:cNvGrpSpPr/>
          <p:nvPr/>
        </p:nvGrpSpPr>
        <p:grpSpPr>
          <a:xfrm>
            <a:off x="4563375" y="1485900"/>
            <a:ext cx="1829400" cy="2058000"/>
            <a:chOff x="4563375" y="2496375"/>
            <a:chExt cx="1829400" cy="2058000"/>
          </a:xfrm>
        </p:grpSpPr>
        <p:grpSp>
          <p:nvGrpSpPr>
            <p:cNvPr id="782" name="Google Shape;782;p26"/>
            <p:cNvGrpSpPr/>
            <p:nvPr/>
          </p:nvGrpSpPr>
          <p:grpSpPr>
            <a:xfrm>
              <a:off x="4563375" y="2496375"/>
              <a:ext cx="1829400" cy="1891504"/>
              <a:chOff x="4563375" y="2496375"/>
              <a:chExt cx="1829400" cy="1891504"/>
            </a:xfrm>
          </p:grpSpPr>
          <p:sp>
            <p:nvSpPr>
              <p:cNvPr id="783" name="Google Shape;783;p26"/>
              <p:cNvSpPr/>
              <p:nvPr/>
            </p:nvSpPr>
            <p:spPr>
              <a:xfrm>
                <a:off x="4572579" y="3267175"/>
                <a:ext cx="1819290" cy="1120703"/>
              </a:xfrm>
              <a:custGeom>
                <a:avLst/>
                <a:gdLst/>
                <a:ahLst/>
                <a:cxnLst/>
                <a:rect l="l" t="t" r="r" b="b"/>
                <a:pathLst>
                  <a:path w="50170" h="181197" extrusionOk="0">
                    <a:moveTo>
                      <a:pt x="50170" y="22717"/>
                    </a:moveTo>
                    <a:lnTo>
                      <a:pt x="50170" y="181197"/>
                    </a:lnTo>
                    <a:lnTo>
                      <a:pt x="1" y="181197"/>
                    </a:lnTo>
                    <a:lnTo>
                      <a:pt x="1" y="22717"/>
                    </a:lnTo>
                    <a:cubicBezTo>
                      <a:pt x="9507" y="14111"/>
                      <a:pt x="15378" y="8773"/>
                      <a:pt x="250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 rot="8100000">
                <a:off x="4831284" y="2764284"/>
                <a:ext cx="1293581" cy="1293581"/>
              </a:xfrm>
              <a:prstGeom prst="rtTriangl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26"/>
            <p:cNvSpPr/>
            <p:nvPr/>
          </p:nvSpPr>
          <p:spPr>
            <a:xfrm rot="8100000">
              <a:off x="4831284" y="2992884"/>
              <a:ext cx="1293581" cy="1293581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26"/>
          <p:cNvGrpSpPr/>
          <p:nvPr/>
        </p:nvGrpSpPr>
        <p:grpSpPr>
          <a:xfrm>
            <a:off x="929075" y="1619425"/>
            <a:ext cx="1829400" cy="2065850"/>
            <a:chOff x="929075" y="2629900"/>
            <a:chExt cx="1829400" cy="2065850"/>
          </a:xfrm>
        </p:grpSpPr>
        <p:grpSp>
          <p:nvGrpSpPr>
            <p:cNvPr id="787" name="Google Shape;787;p26"/>
            <p:cNvGrpSpPr/>
            <p:nvPr/>
          </p:nvGrpSpPr>
          <p:grpSpPr>
            <a:xfrm>
              <a:off x="929075" y="2629900"/>
              <a:ext cx="1829400" cy="1829400"/>
              <a:chOff x="929075" y="2629900"/>
              <a:chExt cx="1829400" cy="1829400"/>
            </a:xfrm>
          </p:grpSpPr>
          <p:sp>
            <p:nvSpPr>
              <p:cNvPr id="788" name="Google Shape;788;p26"/>
              <p:cNvSpPr/>
              <p:nvPr/>
            </p:nvSpPr>
            <p:spPr>
              <a:xfrm>
                <a:off x="934075" y="3403956"/>
                <a:ext cx="1819290" cy="983916"/>
              </a:xfrm>
              <a:custGeom>
                <a:avLst/>
                <a:gdLst/>
                <a:ahLst/>
                <a:cxnLst/>
                <a:rect l="l" t="t" r="r" b="b"/>
                <a:pathLst>
                  <a:path w="50170" h="159081" extrusionOk="0">
                    <a:moveTo>
                      <a:pt x="50169" y="22750"/>
                    </a:moveTo>
                    <a:lnTo>
                      <a:pt x="50169" y="159081"/>
                    </a:lnTo>
                    <a:lnTo>
                      <a:pt x="0" y="159081"/>
                    </a:lnTo>
                    <a:lnTo>
                      <a:pt x="0" y="22750"/>
                    </a:lnTo>
                    <a:cubicBezTo>
                      <a:pt x="9507" y="14110"/>
                      <a:pt x="15378" y="8773"/>
                      <a:pt x="250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6"/>
              <p:cNvSpPr/>
              <p:nvPr/>
            </p:nvSpPr>
            <p:spPr>
              <a:xfrm rot="8100000">
                <a:off x="1196984" y="2897809"/>
                <a:ext cx="1293581" cy="1293581"/>
              </a:xfrm>
              <a:prstGeom prst="rtTriangl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0" name="Google Shape;790;p26"/>
            <p:cNvSpPr/>
            <p:nvPr/>
          </p:nvSpPr>
          <p:spPr>
            <a:xfrm rot="8100000">
              <a:off x="1196984" y="3134259"/>
              <a:ext cx="1293581" cy="1293581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2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792" name="Google Shape;792;p26"/>
          <p:cNvSpPr/>
          <p:nvPr/>
        </p:nvSpPr>
        <p:spPr>
          <a:xfrm>
            <a:off x="1109475" y="3737049"/>
            <a:ext cx="14685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is a planet with a beautiful name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3" name="Google Shape;793;p26"/>
          <p:cNvSpPr/>
          <p:nvPr/>
        </p:nvSpPr>
        <p:spPr>
          <a:xfrm>
            <a:off x="2928525" y="3737049"/>
            <a:ext cx="1466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4" name="Google Shape;794;p26"/>
          <p:cNvSpPr/>
          <p:nvPr/>
        </p:nvSpPr>
        <p:spPr>
          <a:xfrm>
            <a:off x="4749175" y="3737049"/>
            <a:ext cx="14664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5" name="Google Shape;795;p26"/>
          <p:cNvSpPr/>
          <p:nvPr/>
        </p:nvSpPr>
        <p:spPr>
          <a:xfrm>
            <a:off x="6567250" y="3737049"/>
            <a:ext cx="14673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6" name="Google Shape;796;p26"/>
          <p:cNvSpPr/>
          <p:nvPr/>
        </p:nvSpPr>
        <p:spPr>
          <a:xfrm>
            <a:off x="1109475" y="2819025"/>
            <a:ext cx="1468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26"/>
          <p:cNvSpPr/>
          <p:nvPr/>
        </p:nvSpPr>
        <p:spPr>
          <a:xfrm>
            <a:off x="2926375" y="2819025"/>
            <a:ext cx="1466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26"/>
          <p:cNvSpPr/>
          <p:nvPr/>
        </p:nvSpPr>
        <p:spPr>
          <a:xfrm>
            <a:off x="4751299" y="2819025"/>
            <a:ext cx="1466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9" name="Google Shape;799;p26"/>
          <p:cNvSpPr/>
          <p:nvPr/>
        </p:nvSpPr>
        <p:spPr>
          <a:xfrm>
            <a:off x="6567225" y="2819025"/>
            <a:ext cx="14673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35421"/>
            <a:ext cx="9144000" cy="576263"/>
          </a:xfrm>
        </p:spPr>
        <p:txBody>
          <a:bodyPr>
            <a:noAutofit/>
          </a:bodyPr>
          <a:lstStyle/>
          <a:p>
            <a:pPr marL="152400" indent="0" algn="ctr">
              <a:buNone/>
            </a:pPr>
            <a:r>
              <a:rPr lang="en-US" altLang="ko-KR" sz="3200" b="1" dirty="0">
                <a:solidFill>
                  <a:srgbClr val="EEB245"/>
                </a:solidFill>
              </a:rPr>
              <a:t>PowerPoint  Presentation</a:t>
            </a:r>
            <a:endParaRPr lang="ko-KR" altLang="en-US" sz="3200" b="1" dirty="0">
              <a:solidFill>
                <a:srgbClr val="EEB24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08142" y="948015"/>
            <a:ext cx="2376264" cy="1889954"/>
            <a:chOff x="395536" y="913120"/>
            <a:chExt cx="2376264" cy="1889954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8142" y="2891846"/>
            <a:ext cx="2376264" cy="1889954"/>
            <a:chOff x="395536" y="913120"/>
            <a:chExt cx="2376264" cy="1889954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 flipH="1">
            <a:off x="5990262" y="980042"/>
            <a:ext cx="2645597" cy="1737566"/>
            <a:chOff x="395536" y="913120"/>
            <a:chExt cx="2376264" cy="1705289"/>
          </a:xfrm>
        </p:grpSpPr>
        <p:sp>
          <p:nvSpPr>
            <p:cNvPr id="13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4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8"/>
          <p:cNvGrpSpPr/>
          <p:nvPr/>
        </p:nvGrpSpPr>
        <p:grpSpPr>
          <a:xfrm flipH="1">
            <a:off x="5990262" y="2891846"/>
            <a:ext cx="2491820" cy="1896016"/>
            <a:chOff x="395536" y="913120"/>
            <a:chExt cx="2376264" cy="1860796"/>
          </a:xfrm>
        </p:grpSpPr>
        <p:sp>
          <p:nvSpPr>
            <p:cNvPr id="16" name="TextBox 9"/>
            <p:cNvSpPr txBox="1"/>
            <p:nvPr/>
          </p:nvSpPr>
          <p:spPr>
            <a:xfrm>
              <a:off x="395536" y="1233414"/>
              <a:ext cx="2376264" cy="154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2">
                      <a:lumMod val="7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EEB245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EEB245"/>
                </a:solidFill>
                <a:cs typeface="Arial" pitchFamily="34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01" y="1834478"/>
            <a:ext cx="2442865" cy="275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269739" y="402082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EEB245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3351" y="664646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573899" y="108397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573899" y="184006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573899" y="259615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573899" y="3352240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573899" y="41083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914458" y="96113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0510" y="171722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562" y="247331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614" y="322940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7118" y="4004397"/>
            <a:ext cx="602699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00078" y="961137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00078" y="1717907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00078" y="2474677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00078" y="3231447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00078" y="3988216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787878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787878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787878"/>
                </a:solidFill>
                <a:cs typeface="Arial" pitchFamily="34" charset="0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63" y="1440753"/>
            <a:ext cx="3788272" cy="31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7"/>
          <p:cNvSpPr/>
          <p:nvPr/>
        </p:nvSpPr>
        <p:spPr>
          <a:xfrm>
            <a:off x="5837715" y="2423552"/>
            <a:ext cx="1958099" cy="471462"/>
          </a:xfrm>
          <a:custGeom>
            <a:avLst/>
            <a:gdLst/>
            <a:ahLst/>
            <a:cxnLst/>
            <a:rect l="l" t="t" r="r" b="b"/>
            <a:pathLst>
              <a:path w="14745" h="34059" extrusionOk="0">
                <a:moveTo>
                  <a:pt x="0" y="1"/>
                </a:moveTo>
                <a:lnTo>
                  <a:pt x="14744" y="1"/>
                </a:lnTo>
                <a:lnTo>
                  <a:pt x="14744" y="34059"/>
                </a:lnTo>
                <a:lnTo>
                  <a:pt x="0" y="34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5" name="Google Shape;805;p27"/>
          <p:cNvSpPr/>
          <p:nvPr/>
        </p:nvSpPr>
        <p:spPr>
          <a:xfrm>
            <a:off x="5837715" y="2890850"/>
            <a:ext cx="1958099" cy="471462"/>
          </a:xfrm>
          <a:custGeom>
            <a:avLst/>
            <a:gdLst/>
            <a:ahLst/>
            <a:cxnLst/>
            <a:rect l="l" t="t" r="r" b="b"/>
            <a:pathLst>
              <a:path w="14745" h="34059" extrusionOk="0">
                <a:moveTo>
                  <a:pt x="0" y="1"/>
                </a:moveTo>
                <a:lnTo>
                  <a:pt x="14744" y="1"/>
                </a:lnTo>
                <a:lnTo>
                  <a:pt x="14744" y="34059"/>
                </a:lnTo>
                <a:lnTo>
                  <a:pt x="0" y="34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6" name="Google Shape;806;p27"/>
          <p:cNvSpPr/>
          <p:nvPr/>
        </p:nvSpPr>
        <p:spPr>
          <a:xfrm>
            <a:off x="5837715" y="3358169"/>
            <a:ext cx="1958099" cy="471462"/>
          </a:xfrm>
          <a:custGeom>
            <a:avLst/>
            <a:gdLst/>
            <a:ahLst/>
            <a:cxnLst/>
            <a:rect l="l" t="t" r="r" b="b"/>
            <a:pathLst>
              <a:path w="14745" h="34059" extrusionOk="0">
                <a:moveTo>
                  <a:pt x="0" y="1"/>
                </a:moveTo>
                <a:lnTo>
                  <a:pt x="14744" y="1"/>
                </a:lnTo>
                <a:lnTo>
                  <a:pt x="14744" y="34059"/>
                </a:lnTo>
                <a:lnTo>
                  <a:pt x="0" y="340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7" name="Google Shape;807;p27"/>
          <p:cNvSpPr/>
          <p:nvPr/>
        </p:nvSpPr>
        <p:spPr>
          <a:xfrm>
            <a:off x="5837715" y="3825509"/>
            <a:ext cx="1958099" cy="471462"/>
          </a:xfrm>
          <a:custGeom>
            <a:avLst/>
            <a:gdLst/>
            <a:ahLst/>
            <a:cxnLst/>
            <a:rect l="l" t="t" r="r" b="b"/>
            <a:pathLst>
              <a:path w="14745" h="34059" extrusionOk="0">
                <a:moveTo>
                  <a:pt x="0" y="1"/>
                </a:moveTo>
                <a:lnTo>
                  <a:pt x="14744" y="1"/>
                </a:lnTo>
                <a:lnTo>
                  <a:pt x="14744" y="34059"/>
                </a:lnTo>
                <a:lnTo>
                  <a:pt x="0" y="3405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08" name="Google Shape;808;p27"/>
          <p:cNvGrpSpPr/>
          <p:nvPr/>
        </p:nvGrpSpPr>
        <p:grpSpPr>
          <a:xfrm>
            <a:off x="890269" y="3360271"/>
            <a:ext cx="5278728" cy="468313"/>
            <a:chOff x="890269" y="3360271"/>
            <a:chExt cx="5278728" cy="468313"/>
          </a:xfrm>
        </p:grpSpPr>
        <p:sp>
          <p:nvSpPr>
            <p:cNvPr id="809" name="Google Shape;809;p27"/>
            <p:cNvSpPr/>
            <p:nvPr/>
          </p:nvSpPr>
          <p:spPr>
            <a:xfrm>
              <a:off x="3372103" y="3360272"/>
              <a:ext cx="2796894" cy="468311"/>
            </a:xfrm>
            <a:custGeom>
              <a:avLst/>
              <a:gdLst/>
              <a:ahLst/>
              <a:cxnLst/>
              <a:rect l="l" t="t" r="r" b="b"/>
              <a:pathLst>
                <a:path w="138033" h="34059" extrusionOk="0">
                  <a:moveTo>
                    <a:pt x="1" y="1"/>
                  </a:moveTo>
                  <a:lnTo>
                    <a:pt x="138033" y="1"/>
                  </a:lnTo>
                  <a:lnTo>
                    <a:pt x="138033" y="34058"/>
                  </a:lnTo>
                  <a:lnTo>
                    <a:pt x="1" y="340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890269" y="3360271"/>
              <a:ext cx="2563468" cy="468311"/>
            </a:xfrm>
            <a:custGeom>
              <a:avLst/>
              <a:gdLst/>
              <a:ahLst/>
              <a:cxnLst/>
              <a:rect l="l" t="t" r="r" b="b"/>
              <a:pathLst>
                <a:path w="186434" h="34059" extrusionOk="0">
                  <a:moveTo>
                    <a:pt x="186434" y="1"/>
                  </a:moveTo>
                  <a:lnTo>
                    <a:pt x="17046" y="1"/>
                  </a:lnTo>
                  <a:lnTo>
                    <a:pt x="1" y="17046"/>
                  </a:lnTo>
                  <a:lnTo>
                    <a:pt x="17046" y="34058"/>
                  </a:lnTo>
                  <a:lnTo>
                    <a:pt x="17046" y="34058"/>
                  </a:lnTo>
                  <a:lnTo>
                    <a:pt x="186434" y="340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959535" y="3419444"/>
              <a:ext cx="174763" cy="349979"/>
            </a:xfrm>
            <a:custGeom>
              <a:avLst/>
              <a:gdLst/>
              <a:ahLst/>
              <a:cxnLst/>
              <a:rect l="l" t="t" r="r" b="b"/>
              <a:pathLst>
                <a:path w="12710" h="25453" extrusionOk="0">
                  <a:moveTo>
                    <a:pt x="12709" y="1"/>
                  </a:moveTo>
                  <a:lnTo>
                    <a:pt x="0" y="12743"/>
                  </a:lnTo>
                  <a:lnTo>
                    <a:pt x="12709" y="25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2" name="Google Shape;812;p27"/>
          <p:cNvSpPr/>
          <p:nvPr/>
        </p:nvSpPr>
        <p:spPr>
          <a:xfrm>
            <a:off x="6204637" y="3509353"/>
            <a:ext cx="170170" cy="170184"/>
          </a:xfrm>
          <a:custGeom>
            <a:avLst/>
            <a:gdLst/>
            <a:ahLst/>
            <a:cxnLst/>
            <a:rect l="l" t="t" r="r" b="b"/>
            <a:pathLst>
              <a:path w="12376" h="12377" extrusionOk="0">
                <a:moveTo>
                  <a:pt x="6538" y="534"/>
                </a:moveTo>
                <a:lnTo>
                  <a:pt x="6538" y="2169"/>
                </a:lnTo>
                <a:lnTo>
                  <a:pt x="5838" y="2169"/>
                </a:lnTo>
                <a:lnTo>
                  <a:pt x="5838" y="534"/>
                </a:lnTo>
                <a:close/>
                <a:moveTo>
                  <a:pt x="2435" y="1935"/>
                </a:moveTo>
                <a:lnTo>
                  <a:pt x="3603" y="3103"/>
                </a:lnTo>
                <a:lnTo>
                  <a:pt x="3103" y="3603"/>
                </a:lnTo>
                <a:lnTo>
                  <a:pt x="1935" y="2436"/>
                </a:lnTo>
                <a:lnTo>
                  <a:pt x="2435" y="1935"/>
                </a:lnTo>
                <a:close/>
                <a:moveTo>
                  <a:pt x="9941" y="1935"/>
                </a:moveTo>
                <a:lnTo>
                  <a:pt x="10441" y="2436"/>
                </a:lnTo>
                <a:lnTo>
                  <a:pt x="9274" y="3603"/>
                </a:lnTo>
                <a:lnTo>
                  <a:pt x="8773" y="3103"/>
                </a:lnTo>
                <a:lnTo>
                  <a:pt x="9941" y="1935"/>
                </a:lnTo>
                <a:close/>
                <a:moveTo>
                  <a:pt x="2169" y="5838"/>
                </a:moveTo>
                <a:lnTo>
                  <a:pt x="2169" y="6539"/>
                </a:lnTo>
                <a:lnTo>
                  <a:pt x="534" y="6539"/>
                </a:lnTo>
                <a:lnTo>
                  <a:pt x="534" y="5838"/>
                </a:lnTo>
                <a:close/>
                <a:moveTo>
                  <a:pt x="11875" y="5838"/>
                </a:moveTo>
                <a:lnTo>
                  <a:pt x="11875" y="6539"/>
                </a:lnTo>
                <a:lnTo>
                  <a:pt x="10208" y="6539"/>
                </a:lnTo>
                <a:lnTo>
                  <a:pt x="10208" y="5838"/>
                </a:lnTo>
                <a:close/>
                <a:moveTo>
                  <a:pt x="8206" y="3870"/>
                </a:moveTo>
                <a:lnTo>
                  <a:pt x="8707" y="4370"/>
                </a:lnTo>
                <a:lnTo>
                  <a:pt x="6271" y="6772"/>
                </a:lnTo>
                <a:lnTo>
                  <a:pt x="4704" y="5271"/>
                </a:lnTo>
                <a:lnTo>
                  <a:pt x="5204" y="4737"/>
                </a:lnTo>
                <a:lnTo>
                  <a:pt x="6271" y="5771"/>
                </a:lnTo>
                <a:lnTo>
                  <a:pt x="8206" y="3870"/>
                </a:lnTo>
                <a:close/>
                <a:moveTo>
                  <a:pt x="3103" y="8774"/>
                </a:moveTo>
                <a:lnTo>
                  <a:pt x="3603" y="9274"/>
                </a:lnTo>
                <a:lnTo>
                  <a:pt x="2435" y="10441"/>
                </a:lnTo>
                <a:lnTo>
                  <a:pt x="1935" y="9941"/>
                </a:lnTo>
                <a:lnTo>
                  <a:pt x="3103" y="8774"/>
                </a:lnTo>
                <a:close/>
                <a:moveTo>
                  <a:pt x="9274" y="8774"/>
                </a:moveTo>
                <a:lnTo>
                  <a:pt x="10441" y="9941"/>
                </a:lnTo>
                <a:lnTo>
                  <a:pt x="9941" y="10441"/>
                </a:lnTo>
                <a:lnTo>
                  <a:pt x="8773" y="9274"/>
                </a:lnTo>
                <a:lnTo>
                  <a:pt x="9274" y="8774"/>
                </a:lnTo>
                <a:close/>
                <a:moveTo>
                  <a:pt x="6538" y="10208"/>
                </a:moveTo>
                <a:lnTo>
                  <a:pt x="6538" y="11876"/>
                </a:lnTo>
                <a:lnTo>
                  <a:pt x="5838" y="11876"/>
                </a:lnTo>
                <a:lnTo>
                  <a:pt x="5838" y="10208"/>
                </a:lnTo>
                <a:close/>
                <a:moveTo>
                  <a:pt x="6205" y="1"/>
                </a:moveTo>
                <a:cubicBezTo>
                  <a:pt x="2769" y="1"/>
                  <a:pt x="0" y="2769"/>
                  <a:pt x="0" y="6205"/>
                </a:cubicBezTo>
                <a:cubicBezTo>
                  <a:pt x="0" y="9607"/>
                  <a:pt x="2769" y="12376"/>
                  <a:pt x="6205" y="12376"/>
                </a:cubicBezTo>
                <a:cubicBezTo>
                  <a:pt x="9607" y="12376"/>
                  <a:pt x="12376" y="9607"/>
                  <a:pt x="12376" y="6205"/>
                </a:cubicBezTo>
                <a:cubicBezTo>
                  <a:pt x="12376" y="2769"/>
                  <a:pt x="9607" y="1"/>
                  <a:pt x="62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3" name="Google Shape;813;p27"/>
          <p:cNvGrpSpPr/>
          <p:nvPr/>
        </p:nvGrpSpPr>
        <p:grpSpPr>
          <a:xfrm>
            <a:off x="1582021" y="3828626"/>
            <a:ext cx="4586976" cy="468299"/>
            <a:chOff x="1582021" y="3828626"/>
            <a:chExt cx="4586976" cy="468299"/>
          </a:xfrm>
        </p:grpSpPr>
        <p:sp>
          <p:nvSpPr>
            <p:cNvPr id="814" name="Google Shape;814;p27"/>
            <p:cNvSpPr/>
            <p:nvPr/>
          </p:nvSpPr>
          <p:spPr>
            <a:xfrm>
              <a:off x="1582021" y="3828626"/>
              <a:ext cx="2563468" cy="468297"/>
            </a:xfrm>
            <a:custGeom>
              <a:avLst/>
              <a:gdLst/>
              <a:ahLst/>
              <a:cxnLst/>
              <a:rect l="l" t="t" r="r" b="b"/>
              <a:pathLst>
                <a:path w="186434" h="34058" extrusionOk="0">
                  <a:moveTo>
                    <a:pt x="186433" y="34058"/>
                  </a:moveTo>
                  <a:lnTo>
                    <a:pt x="17046" y="34058"/>
                  </a:lnTo>
                  <a:lnTo>
                    <a:pt x="17046" y="34058"/>
                  </a:lnTo>
                  <a:lnTo>
                    <a:pt x="0" y="17012"/>
                  </a:lnTo>
                  <a:lnTo>
                    <a:pt x="17046" y="0"/>
                  </a:lnTo>
                  <a:lnTo>
                    <a:pt x="17046" y="0"/>
                  </a:lnTo>
                  <a:lnTo>
                    <a:pt x="1864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3372103" y="3828628"/>
              <a:ext cx="2796894" cy="468297"/>
            </a:xfrm>
            <a:custGeom>
              <a:avLst/>
              <a:gdLst/>
              <a:ahLst/>
              <a:cxnLst/>
              <a:rect l="l" t="t" r="r" b="b"/>
              <a:pathLst>
                <a:path w="138033" h="34058" extrusionOk="0">
                  <a:moveTo>
                    <a:pt x="1" y="0"/>
                  </a:moveTo>
                  <a:lnTo>
                    <a:pt x="138033" y="0"/>
                  </a:lnTo>
                  <a:lnTo>
                    <a:pt x="138033" y="34058"/>
                  </a:lnTo>
                  <a:lnTo>
                    <a:pt x="1" y="340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1641648" y="3887800"/>
              <a:ext cx="174763" cy="349965"/>
            </a:xfrm>
            <a:custGeom>
              <a:avLst/>
              <a:gdLst/>
              <a:ahLst/>
              <a:cxnLst/>
              <a:rect l="l" t="t" r="r" b="b"/>
              <a:pathLst>
                <a:path w="12710" h="25452" extrusionOk="0">
                  <a:moveTo>
                    <a:pt x="12710" y="0"/>
                  </a:moveTo>
                  <a:lnTo>
                    <a:pt x="1" y="12709"/>
                  </a:lnTo>
                  <a:lnTo>
                    <a:pt x="12710" y="25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" name="Google Shape;817;p27"/>
          <p:cNvSpPr/>
          <p:nvPr/>
        </p:nvSpPr>
        <p:spPr>
          <a:xfrm>
            <a:off x="6189496" y="3969678"/>
            <a:ext cx="193572" cy="185996"/>
          </a:xfrm>
          <a:custGeom>
            <a:avLst/>
            <a:gdLst/>
            <a:ahLst/>
            <a:cxnLst/>
            <a:rect l="l" t="t" r="r" b="b"/>
            <a:pathLst>
              <a:path w="14078" h="13527" extrusionOk="0">
                <a:moveTo>
                  <a:pt x="5805" y="1885"/>
                </a:moveTo>
                <a:cubicBezTo>
                  <a:pt x="7706" y="1885"/>
                  <a:pt x="9207" y="3420"/>
                  <a:pt x="9207" y="5288"/>
                </a:cubicBezTo>
                <a:cubicBezTo>
                  <a:pt x="9207" y="7156"/>
                  <a:pt x="7673" y="8690"/>
                  <a:pt x="5805" y="8690"/>
                </a:cubicBezTo>
                <a:cubicBezTo>
                  <a:pt x="3937" y="8690"/>
                  <a:pt x="2402" y="7156"/>
                  <a:pt x="2402" y="5288"/>
                </a:cubicBezTo>
                <a:cubicBezTo>
                  <a:pt x="2402" y="3420"/>
                  <a:pt x="3937" y="1885"/>
                  <a:pt x="5805" y="1885"/>
                </a:cubicBezTo>
                <a:close/>
                <a:moveTo>
                  <a:pt x="5805" y="1"/>
                </a:moveTo>
                <a:cubicBezTo>
                  <a:pt x="4454" y="1"/>
                  <a:pt x="3103" y="518"/>
                  <a:pt x="2069" y="1552"/>
                </a:cubicBezTo>
                <a:cubicBezTo>
                  <a:pt x="1" y="3620"/>
                  <a:pt x="1" y="6956"/>
                  <a:pt x="2069" y="9024"/>
                </a:cubicBezTo>
                <a:cubicBezTo>
                  <a:pt x="3103" y="10058"/>
                  <a:pt x="4469" y="10579"/>
                  <a:pt x="5831" y="10579"/>
                </a:cubicBezTo>
                <a:cubicBezTo>
                  <a:pt x="6798" y="10579"/>
                  <a:pt x="7762" y="10317"/>
                  <a:pt x="8607" y="9791"/>
                </a:cubicBezTo>
                <a:lnTo>
                  <a:pt x="12376" y="13527"/>
                </a:lnTo>
                <a:lnTo>
                  <a:pt x="14077" y="11826"/>
                </a:lnTo>
                <a:lnTo>
                  <a:pt x="10308" y="8090"/>
                </a:lnTo>
                <a:cubicBezTo>
                  <a:pt x="11575" y="6055"/>
                  <a:pt x="11309" y="3320"/>
                  <a:pt x="9541" y="1552"/>
                </a:cubicBezTo>
                <a:cubicBezTo>
                  <a:pt x="8507" y="518"/>
                  <a:pt x="7156" y="1"/>
                  <a:pt x="580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8" name="Google Shape;818;p27"/>
          <p:cNvGrpSpPr/>
          <p:nvPr/>
        </p:nvGrpSpPr>
        <p:grpSpPr>
          <a:xfrm>
            <a:off x="1320546" y="2891915"/>
            <a:ext cx="4848451" cy="468313"/>
            <a:chOff x="1320546" y="2891915"/>
            <a:chExt cx="4848451" cy="468313"/>
          </a:xfrm>
        </p:grpSpPr>
        <p:sp>
          <p:nvSpPr>
            <p:cNvPr id="819" name="Google Shape;819;p27"/>
            <p:cNvSpPr/>
            <p:nvPr/>
          </p:nvSpPr>
          <p:spPr>
            <a:xfrm>
              <a:off x="1320546" y="2891915"/>
              <a:ext cx="2563468" cy="468311"/>
            </a:xfrm>
            <a:custGeom>
              <a:avLst/>
              <a:gdLst/>
              <a:ahLst/>
              <a:cxnLst/>
              <a:rect l="l" t="t" r="r" b="b"/>
              <a:pathLst>
                <a:path w="186434" h="34059" extrusionOk="0">
                  <a:moveTo>
                    <a:pt x="186434" y="34059"/>
                  </a:moveTo>
                  <a:lnTo>
                    <a:pt x="17013" y="34059"/>
                  </a:lnTo>
                  <a:lnTo>
                    <a:pt x="1" y="17046"/>
                  </a:lnTo>
                  <a:lnTo>
                    <a:pt x="17013" y="1"/>
                  </a:lnTo>
                  <a:lnTo>
                    <a:pt x="1864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3372103" y="2891917"/>
              <a:ext cx="2796894" cy="468311"/>
            </a:xfrm>
            <a:custGeom>
              <a:avLst/>
              <a:gdLst/>
              <a:ahLst/>
              <a:cxnLst/>
              <a:rect l="l" t="t" r="r" b="b"/>
              <a:pathLst>
                <a:path w="138033" h="34059" extrusionOk="0">
                  <a:moveTo>
                    <a:pt x="1" y="1"/>
                  </a:moveTo>
                  <a:lnTo>
                    <a:pt x="138033" y="1"/>
                  </a:lnTo>
                  <a:lnTo>
                    <a:pt x="138033" y="34059"/>
                  </a:lnTo>
                  <a:lnTo>
                    <a:pt x="1" y="34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1379719" y="2951088"/>
              <a:ext cx="174763" cy="349979"/>
            </a:xfrm>
            <a:custGeom>
              <a:avLst/>
              <a:gdLst/>
              <a:ahLst/>
              <a:cxnLst/>
              <a:rect l="l" t="t" r="r" b="b"/>
              <a:pathLst>
                <a:path w="12710" h="25453" extrusionOk="0">
                  <a:moveTo>
                    <a:pt x="12710" y="1"/>
                  </a:moveTo>
                  <a:lnTo>
                    <a:pt x="1" y="12743"/>
                  </a:lnTo>
                  <a:lnTo>
                    <a:pt x="12710" y="25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7"/>
          <p:cNvGrpSpPr/>
          <p:nvPr/>
        </p:nvGrpSpPr>
        <p:grpSpPr>
          <a:xfrm>
            <a:off x="6192714" y="3040997"/>
            <a:ext cx="194044" cy="170653"/>
            <a:chOff x="5375480" y="2795969"/>
            <a:chExt cx="226978" cy="199617"/>
          </a:xfrm>
        </p:grpSpPr>
        <p:sp>
          <p:nvSpPr>
            <p:cNvPr id="823" name="Google Shape;823;p27"/>
            <p:cNvSpPr/>
            <p:nvPr/>
          </p:nvSpPr>
          <p:spPr>
            <a:xfrm>
              <a:off x="5375480" y="2842650"/>
              <a:ext cx="163649" cy="152936"/>
            </a:xfrm>
            <a:custGeom>
              <a:avLst/>
              <a:gdLst/>
              <a:ahLst/>
              <a:cxnLst/>
              <a:rect l="l" t="t" r="r" b="b"/>
              <a:pathLst>
                <a:path w="10174" h="9508" extrusionOk="0">
                  <a:moveTo>
                    <a:pt x="0" y="1"/>
                  </a:moveTo>
                  <a:lnTo>
                    <a:pt x="0" y="7406"/>
                  </a:lnTo>
                  <a:lnTo>
                    <a:pt x="1067" y="7406"/>
                  </a:lnTo>
                  <a:lnTo>
                    <a:pt x="1067" y="9508"/>
                  </a:lnTo>
                  <a:lnTo>
                    <a:pt x="2869" y="7406"/>
                  </a:lnTo>
                  <a:lnTo>
                    <a:pt x="10174" y="7406"/>
                  </a:lnTo>
                  <a:lnTo>
                    <a:pt x="10174" y="5205"/>
                  </a:lnTo>
                  <a:lnTo>
                    <a:pt x="3169" y="5205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5432343" y="2795969"/>
              <a:ext cx="170115" cy="158839"/>
            </a:xfrm>
            <a:custGeom>
              <a:avLst/>
              <a:gdLst/>
              <a:ahLst/>
              <a:cxnLst/>
              <a:rect l="l" t="t" r="r" b="b"/>
              <a:pathLst>
                <a:path w="10576" h="9875" extrusionOk="0">
                  <a:moveTo>
                    <a:pt x="1" y="1"/>
                  </a:moveTo>
                  <a:lnTo>
                    <a:pt x="1" y="2903"/>
                  </a:lnTo>
                  <a:lnTo>
                    <a:pt x="1" y="7706"/>
                  </a:lnTo>
                  <a:lnTo>
                    <a:pt x="7606" y="7706"/>
                  </a:lnTo>
                  <a:lnTo>
                    <a:pt x="9474" y="9875"/>
                  </a:lnTo>
                  <a:lnTo>
                    <a:pt x="9474" y="7706"/>
                  </a:lnTo>
                  <a:lnTo>
                    <a:pt x="10575" y="7706"/>
                  </a:lnTo>
                  <a:lnTo>
                    <a:pt x="105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7"/>
          <p:cNvGrpSpPr/>
          <p:nvPr/>
        </p:nvGrpSpPr>
        <p:grpSpPr>
          <a:xfrm>
            <a:off x="1075133" y="2423573"/>
            <a:ext cx="5093864" cy="468300"/>
            <a:chOff x="1075133" y="2423573"/>
            <a:chExt cx="5093864" cy="468300"/>
          </a:xfrm>
        </p:grpSpPr>
        <p:sp>
          <p:nvSpPr>
            <p:cNvPr id="826" name="Google Shape;826;p27"/>
            <p:cNvSpPr/>
            <p:nvPr/>
          </p:nvSpPr>
          <p:spPr>
            <a:xfrm>
              <a:off x="1075133" y="2423573"/>
              <a:ext cx="2563468" cy="468298"/>
            </a:xfrm>
            <a:custGeom>
              <a:avLst/>
              <a:gdLst/>
              <a:ahLst/>
              <a:cxnLst/>
              <a:rect l="l" t="t" r="r" b="b"/>
              <a:pathLst>
                <a:path w="186434" h="34058" extrusionOk="0">
                  <a:moveTo>
                    <a:pt x="186434" y="0"/>
                  </a:moveTo>
                  <a:lnTo>
                    <a:pt x="17046" y="0"/>
                  </a:lnTo>
                  <a:lnTo>
                    <a:pt x="1" y="17046"/>
                  </a:lnTo>
                  <a:lnTo>
                    <a:pt x="17046" y="34058"/>
                  </a:lnTo>
                  <a:lnTo>
                    <a:pt x="186434" y="340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1147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372103" y="2423575"/>
              <a:ext cx="2796894" cy="468297"/>
            </a:xfrm>
            <a:custGeom>
              <a:avLst/>
              <a:gdLst/>
              <a:ahLst/>
              <a:cxnLst/>
              <a:rect l="l" t="t" r="r" b="b"/>
              <a:pathLst>
                <a:path w="138033" h="34058" extrusionOk="0">
                  <a:moveTo>
                    <a:pt x="1" y="0"/>
                  </a:moveTo>
                  <a:lnTo>
                    <a:pt x="138033" y="0"/>
                  </a:lnTo>
                  <a:lnTo>
                    <a:pt x="138033" y="34058"/>
                  </a:lnTo>
                  <a:lnTo>
                    <a:pt x="1" y="340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>
                <a:solidFill>
                  <a:schemeClr val="lt1"/>
                </a:solidFill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134307" y="2483200"/>
              <a:ext cx="175230" cy="349511"/>
            </a:xfrm>
            <a:custGeom>
              <a:avLst/>
              <a:gdLst/>
              <a:ahLst/>
              <a:cxnLst/>
              <a:rect l="l" t="t" r="r" b="b"/>
              <a:pathLst>
                <a:path w="12744" h="25419" extrusionOk="0">
                  <a:moveTo>
                    <a:pt x="12743" y="1"/>
                  </a:moveTo>
                  <a:lnTo>
                    <a:pt x="1" y="12710"/>
                  </a:lnTo>
                  <a:lnTo>
                    <a:pt x="12743" y="254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9" name="Google Shape;829;p27"/>
          <p:cNvSpPr/>
          <p:nvPr/>
        </p:nvSpPr>
        <p:spPr>
          <a:xfrm>
            <a:off x="6193168" y="2561186"/>
            <a:ext cx="193572" cy="193559"/>
          </a:xfrm>
          <a:custGeom>
            <a:avLst/>
            <a:gdLst/>
            <a:ahLst/>
            <a:cxnLst/>
            <a:rect l="l" t="t" r="r" b="b"/>
            <a:pathLst>
              <a:path w="14078" h="14077" extrusionOk="0">
                <a:moveTo>
                  <a:pt x="7039" y="367"/>
                </a:moveTo>
                <a:cubicBezTo>
                  <a:pt x="7472" y="367"/>
                  <a:pt x="7939" y="401"/>
                  <a:pt x="8340" y="501"/>
                </a:cubicBezTo>
                <a:cubicBezTo>
                  <a:pt x="8340" y="534"/>
                  <a:pt x="8273" y="534"/>
                  <a:pt x="8240" y="567"/>
                </a:cubicBezTo>
                <a:cubicBezTo>
                  <a:pt x="8173" y="567"/>
                  <a:pt x="8173" y="634"/>
                  <a:pt x="8106" y="634"/>
                </a:cubicBezTo>
                <a:cubicBezTo>
                  <a:pt x="8079" y="641"/>
                  <a:pt x="8054" y="643"/>
                  <a:pt x="8030" y="643"/>
                </a:cubicBezTo>
                <a:cubicBezTo>
                  <a:pt x="7931" y="643"/>
                  <a:pt x="7846" y="601"/>
                  <a:pt x="7739" y="601"/>
                </a:cubicBezTo>
                <a:cubicBezTo>
                  <a:pt x="7739" y="634"/>
                  <a:pt x="7806" y="667"/>
                  <a:pt x="7839" y="701"/>
                </a:cubicBezTo>
                <a:cubicBezTo>
                  <a:pt x="7889" y="734"/>
                  <a:pt x="7939" y="742"/>
                  <a:pt x="7994" y="742"/>
                </a:cubicBezTo>
                <a:cubicBezTo>
                  <a:pt x="8048" y="742"/>
                  <a:pt x="8106" y="734"/>
                  <a:pt x="8173" y="734"/>
                </a:cubicBezTo>
                <a:cubicBezTo>
                  <a:pt x="8240" y="734"/>
                  <a:pt x="8292" y="749"/>
                  <a:pt x="8338" y="749"/>
                </a:cubicBezTo>
                <a:cubicBezTo>
                  <a:pt x="8362" y="749"/>
                  <a:pt x="8384" y="745"/>
                  <a:pt x="8406" y="734"/>
                </a:cubicBezTo>
                <a:cubicBezTo>
                  <a:pt x="8473" y="701"/>
                  <a:pt x="8473" y="634"/>
                  <a:pt x="8506" y="601"/>
                </a:cubicBezTo>
                <a:cubicBezTo>
                  <a:pt x="8506" y="567"/>
                  <a:pt x="8540" y="567"/>
                  <a:pt x="8540" y="534"/>
                </a:cubicBezTo>
                <a:cubicBezTo>
                  <a:pt x="8640" y="567"/>
                  <a:pt x="8707" y="601"/>
                  <a:pt x="8773" y="601"/>
                </a:cubicBezTo>
                <a:cubicBezTo>
                  <a:pt x="8773" y="667"/>
                  <a:pt x="8673" y="634"/>
                  <a:pt x="8673" y="701"/>
                </a:cubicBezTo>
                <a:cubicBezTo>
                  <a:pt x="8691" y="710"/>
                  <a:pt x="8714" y="714"/>
                  <a:pt x="8738" y="714"/>
                </a:cubicBezTo>
                <a:cubicBezTo>
                  <a:pt x="8804" y="714"/>
                  <a:pt x="8882" y="683"/>
                  <a:pt x="8907" y="634"/>
                </a:cubicBezTo>
                <a:cubicBezTo>
                  <a:pt x="8907" y="634"/>
                  <a:pt x="8940" y="667"/>
                  <a:pt x="8973" y="667"/>
                </a:cubicBezTo>
                <a:cubicBezTo>
                  <a:pt x="9074" y="701"/>
                  <a:pt x="9174" y="734"/>
                  <a:pt x="9274" y="767"/>
                </a:cubicBezTo>
                <a:cubicBezTo>
                  <a:pt x="9407" y="834"/>
                  <a:pt x="9574" y="868"/>
                  <a:pt x="9707" y="934"/>
                </a:cubicBezTo>
                <a:cubicBezTo>
                  <a:pt x="9674" y="968"/>
                  <a:pt x="9641" y="968"/>
                  <a:pt x="9641" y="968"/>
                </a:cubicBezTo>
                <a:cubicBezTo>
                  <a:pt x="9587" y="968"/>
                  <a:pt x="9555" y="925"/>
                  <a:pt x="9510" y="925"/>
                </a:cubicBezTo>
                <a:cubicBezTo>
                  <a:pt x="9499" y="925"/>
                  <a:pt x="9487" y="928"/>
                  <a:pt x="9474" y="934"/>
                </a:cubicBezTo>
                <a:cubicBezTo>
                  <a:pt x="9474" y="1001"/>
                  <a:pt x="9541" y="1034"/>
                  <a:pt x="9607" y="1068"/>
                </a:cubicBezTo>
                <a:cubicBezTo>
                  <a:pt x="9674" y="1101"/>
                  <a:pt x="9741" y="1168"/>
                  <a:pt x="9774" y="1234"/>
                </a:cubicBezTo>
                <a:cubicBezTo>
                  <a:pt x="9755" y="1273"/>
                  <a:pt x="9733" y="1286"/>
                  <a:pt x="9709" y="1286"/>
                </a:cubicBezTo>
                <a:cubicBezTo>
                  <a:pt x="9650" y="1286"/>
                  <a:pt x="9579" y="1201"/>
                  <a:pt x="9507" y="1201"/>
                </a:cubicBezTo>
                <a:cubicBezTo>
                  <a:pt x="9433" y="1201"/>
                  <a:pt x="9323" y="1328"/>
                  <a:pt x="9231" y="1328"/>
                </a:cubicBezTo>
                <a:cubicBezTo>
                  <a:pt x="9198" y="1328"/>
                  <a:pt x="9167" y="1312"/>
                  <a:pt x="9140" y="1268"/>
                </a:cubicBezTo>
                <a:cubicBezTo>
                  <a:pt x="9174" y="1168"/>
                  <a:pt x="9274" y="1168"/>
                  <a:pt x="9307" y="1068"/>
                </a:cubicBezTo>
                <a:lnTo>
                  <a:pt x="9240" y="1068"/>
                </a:lnTo>
                <a:cubicBezTo>
                  <a:pt x="9207" y="1101"/>
                  <a:pt x="9174" y="1101"/>
                  <a:pt x="9107" y="1134"/>
                </a:cubicBezTo>
                <a:cubicBezTo>
                  <a:pt x="9074" y="1168"/>
                  <a:pt x="9007" y="1168"/>
                  <a:pt x="8973" y="1201"/>
                </a:cubicBezTo>
                <a:cubicBezTo>
                  <a:pt x="8907" y="1201"/>
                  <a:pt x="8873" y="1201"/>
                  <a:pt x="8807" y="1234"/>
                </a:cubicBezTo>
                <a:cubicBezTo>
                  <a:pt x="8740" y="1234"/>
                  <a:pt x="8673" y="1301"/>
                  <a:pt x="8573" y="1335"/>
                </a:cubicBezTo>
                <a:cubicBezTo>
                  <a:pt x="8540" y="1368"/>
                  <a:pt x="8473" y="1368"/>
                  <a:pt x="8440" y="1368"/>
                </a:cubicBezTo>
                <a:cubicBezTo>
                  <a:pt x="8340" y="1401"/>
                  <a:pt x="8240" y="1468"/>
                  <a:pt x="8140" y="1501"/>
                </a:cubicBezTo>
                <a:cubicBezTo>
                  <a:pt x="8039" y="1568"/>
                  <a:pt x="7939" y="1601"/>
                  <a:pt x="7873" y="1668"/>
                </a:cubicBezTo>
                <a:cubicBezTo>
                  <a:pt x="7839" y="1701"/>
                  <a:pt x="7773" y="1802"/>
                  <a:pt x="7773" y="1835"/>
                </a:cubicBezTo>
                <a:cubicBezTo>
                  <a:pt x="7773" y="1868"/>
                  <a:pt x="7873" y="1868"/>
                  <a:pt x="7873" y="1935"/>
                </a:cubicBezTo>
                <a:cubicBezTo>
                  <a:pt x="7873" y="1968"/>
                  <a:pt x="7806" y="2002"/>
                  <a:pt x="7839" y="2068"/>
                </a:cubicBezTo>
                <a:cubicBezTo>
                  <a:pt x="7850" y="2080"/>
                  <a:pt x="7865" y="2083"/>
                  <a:pt x="7883" y="2083"/>
                </a:cubicBezTo>
                <a:cubicBezTo>
                  <a:pt x="7917" y="2083"/>
                  <a:pt x="7962" y="2068"/>
                  <a:pt x="8006" y="2068"/>
                </a:cubicBezTo>
                <a:cubicBezTo>
                  <a:pt x="8140" y="2102"/>
                  <a:pt x="8206" y="2168"/>
                  <a:pt x="8273" y="2235"/>
                </a:cubicBezTo>
                <a:cubicBezTo>
                  <a:pt x="8340" y="2269"/>
                  <a:pt x="8440" y="2302"/>
                  <a:pt x="8540" y="2335"/>
                </a:cubicBezTo>
                <a:cubicBezTo>
                  <a:pt x="8590" y="2335"/>
                  <a:pt x="8640" y="2327"/>
                  <a:pt x="8682" y="2327"/>
                </a:cubicBezTo>
                <a:cubicBezTo>
                  <a:pt x="8723" y="2327"/>
                  <a:pt x="8757" y="2335"/>
                  <a:pt x="8773" y="2369"/>
                </a:cubicBezTo>
                <a:cubicBezTo>
                  <a:pt x="8773" y="2469"/>
                  <a:pt x="8673" y="2502"/>
                  <a:pt x="8640" y="2535"/>
                </a:cubicBezTo>
                <a:cubicBezTo>
                  <a:pt x="8707" y="2602"/>
                  <a:pt x="8607" y="2635"/>
                  <a:pt x="8607" y="2702"/>
                </a:cubicBezTo>
                <a:cubicBezTo>
                  <a:pt x="8607" y="2769"/>
                  <a:pt x="8673" y="2836"/>
                  <a:pt x="8740" y="2836"/>
                </a:cubicBezTo>
                <a:cubicBezTo>
                  <a:pt x="8749" y="2840"/>
                  <a:pt x="8759" y="2842"/>
                  <a:pt x="8771" y="2842"/>
                </a:cubicBezTo>
                <a:cubicBezTo>
                  <a:pt x="8841" y="2842"/>
                  <a:pt x="8945" y="2760"/>
                  <a:pt x="8973" y="2702"/>
                </a:cubicBezTo>
                <a:cubicBezTo>
                  <a:pt x="9007" y="2602"/>
                  <a:pt x="8973" y="2502"/>
                  <a:pt x="9040" y="2435"/>
                </a:cubicBezTo>
                <a:cubicBezTo>
                  <a:pt x="9407" y="2435"/>
                  <a:pt x="9707" y="2269"/>
                  <a:pt x="9674" y="1902"/>
                </a:cubicBezTo>
                <a:cubicBezTo>
                  <a:pt x="9674" y="1868"/>
                  <a:pt x="9674" y="1802"/>
                  <a:pt x="9674" y="1768"/>
                </a:cubicBezTo>
                <a:cubicBezTo>
                  <a:pt x="9674" y="1735"/>
                  <a:pt x="9774" y="1668"/>
                  <a:pt x="9774" y="1601"/>
                </a:cubicBezTo>
                <a:cubicBezTo>
                  <a:pt x="9807" y="1601"/>
                  <a:pt x="9841" y="1568"/>
                  <a:pt x="9841" y="1535"/>
                </a:cubicBezTo>
                <a:cubicBezTo>
                  <a:pt x="9874" y="1468"/>
                  <a:pt x="9907" y="1401"/>
                  <a:pt x="9941" y="1401"/>
                </a:cubicBezTo>
                <a:lnTo>
                  <a:pt x="9974" y="1401"/>
                </a:lnTo>
                <a:cubicBezTo>
                  <a:pt x="9985" y="1390"/>
                  <a:pt x="9996" y="1386"/>
                  <a:pt x="10008" y="1386"/>
                </a:cubicBezTo>
                <a:cubicBezTo>
                  <a:pt x="10030" y="1386"/>
                  <a:pt x="10052" y="1401"/>
                  <a:pt x="10074" y="1401"/>
                </a:cubicBezTo>
                <a:cubicBezTo>
                  <a:pt x="10108" y="1401"/>
                  <a:pt x="10174" y="1435"/>
                  <a:pt x="10241" y="1435"/>
                </a:cubicBezTo>
                <a:cubicBezTo>
                  <a:pt x="10308" y="1435"/>
                  <a:pt x="10341" y="1401"/>
                  <a:pt x="10374" y="1401"/>
                </a:cubicBezTo>
                <a:cubicBezTo>
                  <a:pt x="10441" y="1435"/>
                  <a:pt x="10508" y="1501"/>
                  <a:pt x="10541" y="1568"/>
                </a:cubicBezTo>
                <a:cubicBezTo>
                  <a:pt x="10608" y="1601"/>
                  <a:pt x="10641" y="1568"/>
                  <a:pt x="10675" y="1635"/>
                </a:cubicBezTo>
                <a:cubicBezTo>
                  <a:pt x="10641" y="1701"/>
                  <a:pt x="10608" y="1701"/>
                  <a:pt x="10608" y="1802"/>
                </a:cubicBezTo>
                <a:cubicBezTo>
                  <a:pt x="10608" y="1868"/>
                  <a:pt x="10675" y="1902"/>
                  <a:pt x="10708" y="1935"/>
                </a:cubicBezTo>
                <a:cubicBezTo>
                  <a:pt x="10775" y="1935"/>
                  <a:pt x="10841" y="1902"/>
                  <a:pt x="10908" y="1868"/>
                </a:cubicBezTo>
                <a:cubicBezTo>
                  <a:pt x="10942" y="1835"/>
                  <a:pt x="11008" y="1802"/>
                  <a:pt x="11075" y="1735"/>
                </a:cubicBezTo>
                <a:cubicBezTo>
                  <a:pt x="11142" y="1802"/>
                  <a:pt x="11208" y="1868"/>
                  <a:pt x="11275" y="1935"/>
                </a:cubicBezTo>
                <a:cubicBezTo>
                  <a:pt x="11275" y="1968"/>
                  <a:pt x="11308" y="2002"/>
                  <a:pt x="11308" y="2002"/>
                </a:cubicBezTo>
                <a:cubicBezTo>
                  <a:pt x="11308" y="2102"/>
                  <a:pt x="11275" y="2168"/>
                  <a:pt x="11275" y="2235"/>
                </a:cubicBezTo>
                <a:cubicBezTo>
                  <a:pt x="11308" y="2369"/>
                  <a:pt x="11475" y="2335"/>
                  <a:pt x="11542" y="2402"/>
                </a:cubicBezTo>
                <a:cubicBezTo>
                  <a:pt x="11575" y="2435"/>
                  <a:pt x="11575" y="2469"/>
                  <a:pt x="11609" y="2502"/>
                </a:cubicBezTo>
                <a:cubicBezTo>
                  <a:pt x="11642" y="2569"/>
                  <a:pt x="11675" y="2569"/>
                  <a:pt x="11675" y="2602"/>
                </a:cubicBezTo>
                <a:cubicBezTo>
                  <a:pt x="11709" y="2736"/>
                  <a:pt x="11575" y="2769"/>
                  <a:pt x="11575" y="2902"/>
                </a:cubicBezTo>
                <a:cubicBezTo>
                  <a:pt x="11542" y="2969"/>
                  <a:pt x="11475" y="2969"/>
                  <a:pt x="11475" y="3036"/>
                </a:cubicBezTo>
                <a:cubicBezTo>
                  <a:pt x="11509" y="3136"/>
                  <a:pt x="11675" y="3069"/>
                  <a:pt x="11709" y="3136"/>
                </a:cubicBezTo>
                <a:cubicBezTo>
                  <a:pt x="11742" y="3203"/>
                  <a:pt x="11709" y="3236"/>
                  <a:pt x="11709" y="3303"/>
                </a:cubicBezTo>
                <a:cubicBezTo>
                  <a:pt x="11742" y="3369"/>
                  <a:pt x="11742" y="3503"/>
                  <a:pt x="11642" y="3503"/>
                </a:cubicBezTo>
                <a:cubicBezTo>
                  <a:pt x="11575" y="3503"/>
                  <a:pt x="11575" y="3436"/>
                  <a:pt x="11509" y="3403"/>
                </a:cubicBezTo>
                <a:lnTo>
                  <a:pt x="11375" y="3403"/>
                </a:lnTo>
                <a:cubicBezTo>
                  <a:pt x="11342" y="3369"/>
                  <a:pt x="11275" y="3369"/>
                  <a:pt x="11242" y="3369"/>
                </a:cubicBezTo>
                <a:cubicBezTo>
                  <a:pt x="11142" y="3369"/>
                  <a:pt x="11042" y="3369"/>
                  <a:pt x="11008" y="3336"/>
                </a:cubicBezTo>
                <a:cubicBezTo>
                  <a:pt x="11108" y="3203"/>
                  <a:pt x="11208" y="3102"/>
                  <a:pt x="11342" y="3002"/>
                </a:cubicBezTo>
                <a:cubicBezTo>
                  <a:pt x="11375" y="2969"/>
                  <a:pt x="11442" y="2936"/>
                  <a:pt x="11409" y="2869"/>
                </a:cubicBezTo>
                <a:cubicBezTo>
                  <a:pt x="11389" y="2859"/>
                  <a:pt x="11369" y="2855"/>
                  <a:pt x="11350" y="2855"/>
                </a:cubicBezTo>
                <a:cubicBezTo>
                  <a:pt x="11303" y="2855"/>
                  <a:pt x="11256" y="2879"/>
                  <a:pt x="11208" y="2902"/>
                </a:cubicBezTo>
                <a:cubicBezTo>
                  <a:pt x="11142" y="2969"/>
                  <a:pt x="11075" y="3002"/>
                  <a:pt x="11008" y="3002"/>
                </a:cubicBezTo>
                <a:cubicBezTo>
                  <a:pt x="10978" y="3010"/>
                  <a:pt x="10946" y="3012"/>
                  <a:pt x="10914" y="3012"/>
                </a:cubicBezTo>
                <a:cubicBezTo>
                  <a:pt x="10856" y="3012"/>
                  <a:pt x="10796" y="3005"/>
                  <a:pt x="10741" y="3005"/>
                </a:cubicBezTo>
                <a:cubicBezTo>
                  <a:pt x="10691" y="3005"/>
                  <a:pt x="10645" y="3011"/>
                  <a:pt x="10608" y="3036"/>
                </a:cubicBezTo>
                <a:cubicBezTo>
                  <a:pt x="10608" y="3102"/>
                  <a:pt x="10741" y="3069"/>
                  <a:pt x="10708" y="3169"/>
                </a:cubicBezTo>
                <a:cubicBezTo>
                  <a:pt x="10675" y="3169"/>
                  <a:pt x="10608" y="3169"/>
                  <a:pt x="10575" y="3136"/>
                </a:cubicBezTo>
                <a:cubicBezTo>
                  <a:pt x="10541" y="3102"/>
                  <a:pt x="10541" y="3069"/>
                  <a:pt x="10541" y="3036"/>
                </a:cubicBezTo>
                <a:cubicBezTo>
                  <a:pt x="10525" y="3019"/>
                  <a:pt x="10475" y="3011"/>
                  <a:pt x="10420" y="3011"/>
                </a:cubicBezTo>
                <a:cubicBezTo>
                  <a:pt x="10366" y="3011"/>
                  <a:pt x="10308" y="3019"/>
                  <a:pt x="10274" y="3036"/>
                </a:cubicBezTo>
                <a:cubicBezTo>
                  <a:pt x="10208" y="3036"/>
                  <a:pt x="10141" y="3069"/>
                  <a:pt x="10141" y="3136"/>
                </a:cubicBezTo>
                <a:cubicBezTo>
                  <a:pt x="10161" y="3156"/>
                  <a:pt x="10189" y="3161"/>
                  <a:pt x="10221" y="3161"/>
                </a:cubicBezTo>
                <a:cubicBezTo>
                  <a:pt x="10254" y="3161"/>
                  <a:pt x="10290" y="3155"/>
                  <a:pt x="10322" y="3155"/>
                </a:cubicBezTo>
                <a:cubicBezTo>
                  <a:pt x="10362" y="3155"/>
                  <a:pt x="10395" y="3164"/>
                  <a:pt x="10408" y="3203"/>
                </a:cubicBezTo>
                <a:cubicBezTo>
                  <a:pt x="10374" y="3303"/>
                  <a:pt x="10241" y="3369"/>
                  <a:pt x="10241" y="3503"/>
                </a:cubicBezTo>
                <a:cubicBezTo>
                  <a:pt x="10274" y="3536"/>
                  <a:pt x="10308" y="3603"/>
                  <a:pt x="10374" y="3603"/>
                </a:cubicBezTo>
                <a:cubicBezTo>
                  <a:pt x="10408" y="3603"/>
                  <a:pt x="10441" y="3569"/>
                  <a:pt x="10475" y="3569"/>
                </a:cubicBezTo>
                <a:cubicBezTo>
                  <a:pt x="10508" y="3569"/>
                  <a:pt x="10508" y="3636"/>
                  <a:pt x="10541" y="3636"/>
                </a:cubicBezTo>
                <a:cubicBezTo>
                  <a:pt x="10608" y="3603"/>
                  <a:pt x="10675" y="3503"/>
                  <a:pt x="10741" y="3503"/>
                </a:cubicBezTo>
                <a:cubicBezTo>
                  <a:pt x="10841" y="3603"/>
                  <a:pt x="10641" y="3670"/>
                  <a:pt x="10541" y="3703"/>
                </a:cubicBezTo>
                <a:cubicBezTo>
                  <a:pt x="10441" y="3770"/>
                  <a:pt x="10274" y="3770"/>
                  <a:pt x="10174" y="3836"/>
                </a:cubicBezTo>
                <a:cubicBezTo>
                  <a:pt x="10151" y="3836"/>
                  <a:pt x="10042" y="3921"/>
                  <a:pt x="9969" y="3921"/>
                </a:cubicBezTo>
                <a:cubicBezTo>
                  <a:pt x="9940" y="3921"/>
                  <a:pt x="9917" y="3908"/>
                  <a:pt x="9907" y="3870"/>
                </a:cubicBezTo>
                <a:cubicBezTo>
                  <a:pt x="9907" y="3770"/>
                  <a:pt x="10008" y="3803"/>
                  <a:pt x="10041" y="3736"/>
                </a:cubicBezTo>
                <a:cubicBezTo>
                  <a:pt x="10016" y="3730"/>
                  <a:pt x="9993" y="3727"/>
                  <a:pt x="9971" y="3727"/>
                </a:cubicBezTo>
                <a:cubicBezTo>
                  <a:pt x="9871" y="3727"/>
                  <a:pt x="9789" y="3782"/>
                  <a:pt x="9707" y="3836"/>
                </a:cubicBezTo>
                <a:cubicBezTo>
                  <a:pt x="9541" y="3870"/>
                  <a:pt x="9274" y="3903"/>
                  <a:pt x="9240" y="4070"/>
                </a:cubicBezTo>
                <a:cubicBezTo>
                  <a:pt x="9240" y="4103"/>
                  <a:pt x="9274" y="4170"/>
                  <a:pt x="9240" y="4203"/>
                </a:cubicBezTo>
                <a:cubicBezTo>
                  <a:pt x="9240" y="4237"/>
                  <a:pt x="9107" y="4237"/>
                  <a:pt x="9074" y="4237"/>
                </a:cubicBezTo>
                <a:cubicBezTo>
                  <a:pt x="9007" y="4270"/>
                  <a:pt x="8940" y="4337"/>
                  <a:pt x="8873" y="4337"/>
                </a:cubicBezTo>
                <a:lnTo>
                  <a:pt x="8773" y="4337"/>
                </a:lnTo>
                <a:cubicBezTo>
                  <a:pt x="8707" y="4370"/>
                  <a:pt x="8707" y="4470"/>
                  <a:pt x="8640" y="4503"/>
                </a:cubicBezTo>
                <a:cubicBezTo>
                  <a:pt x="8607" y="4537"/>
                  <a:pt x="8540" y="4537"/>
                  <a:pt x="8506" y="4570"/>
                </a:cubicBezTo>
                <a:cubicBezTo>
                  <a:pt x="8473" y="4604"/>
                  <a:pt x="8473" y="4704"/>
                  <a:pt x="8406" y="4704"/>
                </a:cubicBezTo>
                <a:cubicBezTo>
                  <a:pt x="8399" y="4711"/>
                  <a:pt x="8392" y="4713"/>
                  <a:pt x="8385" y="4713"/>
                </a:cubicBezTo>
                <a:cubicBezTo>
                  <a:pt x="8365" y="4713"/>
                  <a:pt x="8342" y="4694"/>
                  <a:pt x="8311" y="4694"/>
                </a:cubicBezTo>
                <a:cubicBezTo>
                  <a:pt x="8300" y="4694"/>
                  <a:pt x="8287" y="4697"/>
                  <a:pt x="8273" y="4704"/>
                </a:cubicBezTo>
                <a:cubicBezTo>
                  <a:pt x="8273" y="4804"/>
                  <a:pt x="8306" y="4937"/>
                  <a:pt x="8273" y="5037"/>
                </a:cubicBezTo>
                <a:cubicBezTo>
                  <a:pt x="8173" y="5104"/>
                  <a:pt x="8073" y="5171"/>
                  <a:pt x="7973" y="5237"/>
                </a:cubicBezTo>
                <a:cubicBezTo>
                  <a:pt x="7906" y="5271"/>
                  <a:pt x="7839" y="5271"/>
                  <a:pt x="7773" y="5304"/>
                </a:cubicBezTo>
                <a:cubicBezTo>
                  <a:pt x="7706" y="5337"/>
                  <a:pt x="7673" y="5404"/>
                  <a:pt x="7606" y="5437"/>
                </a:cubicBezTo>
                <a:cubicBezTo>
                  <a:pt x="7472" y="5504"/>
                  <a:pt x="7306" y="5604"/>
                  <a:pt x="7306" y="5838"/>
                </a:cubicBezTo>
                <a:cubicBezTo>
                  <a:pt x="7306" y="5871"/>
                  <a:pt x="7306" y="5938"/>
                  <a:pt x="7306" y="5971"/>
                </a:cubicBezTo>
                <a:cubicBezTo>
                  <a:pt x="7339" y="6005"/>
                  <a:pt x="7306" y="6038"/>
                  <a:pt x="7306" y="6071"/>
                </a:cubicBezTo>
                <a:cubicBezTo>
                  <a:pt x="7339" y="6171"/>
                  <a:pt x="7372" y="6271"/>
                  <a:pt x="7306" y="6305"/>
                </a:cubicBezTo>
                <a:cubicBezTo>
                  <a:pt x="7206" y="6271"/>
                  <a:pt x="7105" y="6271"/>
                  <a:pt x="7005" y="6205"/>
                </a:cubicBezTo>
                <a:cubicBezTo>
                  <a:pt x="7005" y="6105"/>
                  <a:pt x="7039" y="6038"/>
                  <a:pt x="7039" y="5971"/>
                </a:cubicBezTo>
                <a:cubicBezTo>
                  <a:pt x="7039" y="5938"/>
                  <a:pt x="6972" y="5838"/>
                  <a:pt x="6905" y="5838"/>
                </a:cubicBezTo>
                <a:cubicBezTo>
                  <a:pt x="6899" y="5831"/>
                  <a:pt x="6892" y="5828"/>
                  <a:pt x="6885" y="5828"/>
                </a:cubicBezTo>
                <a:cubicBezTo>
                  <a:pt x="6857" y="5828"/>
                  <a:pt x="6825" y="5871"/>
                  <a:pt x="6772" y="5871"/>
                </a:cubicBezTo>
                <a:cubicBezTo>
                  <a:pt x="6705" y="5871"/>
                  <a:pt x="6672" y="5771"/>
                  <a:pt x="6605" y="5771"/>
                </a:cubicBezTo>
                <a:cubicBezTo>
                  <a:pt x="6538" y="5771"/>
                  <a:pt x="6472" y="5786"/>
                  <a:pt x="6405" y="5786"/>
                </a:cubicBezTo>
                <a:cubicBezTo>
                  <a:pt x="6372" y="5786"/>
                  <a:pt x="6338" y="5782"/>
                  <a:pt x="6305" y="5771"/>
                </a:cubicBezTo>
                <a:cubicBezTo>
                  <a:pt x="6171" y="5838"/>
                  <a:pt x="6138" y="5938"/>
                  <a:pt x="6005" y="5938"/>
                </a:cubicBezTo>
                <a:cubicBezTo>
                  <a:pt x="5938" y="5938"/>
                  <a:pt x="5905" y="5904"/>
                  <a:pt x="5838" y="5871"/>
                </a:cubicBezTo>
                <a:cubicBezTo>
                  <a:pt x="5816" y="5871"/>
                  <a:pt x="5764" y="5856"/>
                  <a:pt x="5712" y="5856"/>
                </a:cubicBezTo>
                <a:cubicBezTo>
                  <a:pt x="5686" y="5856"/>
                  <a:pt x="5660" y="5860"/>
                  <a:pt x="5638" y="5871"/>
                </a:cubicBezTo>
                <a:cubicBezTo>
                  <a:pt x="5504" y="5871"/>
                  <a:pt x="5404" y="5971"/>
                  <a:pt x="5304" y="6005"/>
                </a:cubicBezTo>
                <a:cubicBezTo>
                  <a:pt x="5204" y="6071"/>
                  <a:pt x="5071" y="6138"/>
                  <a:pt x="5037" y="6238"/>
                </a:cubicBezTo>
                <a:cubicBezTo>
                  <a:pt x="5004" y="6305"/>
                  <a:pt x="5037" y="6371"/>
                  <a:pt x="5004" y="6405"/>
                </a:cubicBezTo>
                <a:cubicBezTo>
                  <a:pt x="5004" y="6438"/>
                  <a:pt x="4971" y="6472"/>
                  <a:pt x="4937" y="6505"/>
                </a:cubicBezTo>
                <a:cubicBezTo>
                  <a:pt x="4871" y="6672"/>
                  <a:pt x="4804" y="6872"/>
                  <a:pt x="4837" y="7105"/>
                </a:cubicBezTo>
                <a:cubicBezTo>
                  <a:pt x="4871" y="7139"/>
                  <a:pt x="4937" y="7305"/>
                  <a:pt x="4971" y="7339"/>
                </a:cubicBezTo>
                <a:cubicBezTo>
                  <a:pt x="5004" y="7406"/>
                  <a:pt x="5137" y="7472"/>
                  <a:pt x="5204" y="7472"/>
                </a:cubicBezTo>
                <a:cubicBezTo>
                  <a:pt x="5271" y="7472"/>
                  <a:pt x="5338" y="7439"/>
                  <a:pt x="5371" y="7406"/>
                </a:cubicBezTo>
                <a:lnTo>
                  <a:pt x="5571" y="7406"/>
                </a:lnTo>
                <a:cubicBezTo>
                  <a:pt x="5738" y="7339"/>
                  <a:pt x="5704" y="7105"/>
                  <a:pt x="5871" y="7039"/>
                </a:cubicBezTo>
                <a:cubicBezTo>
                  <a:pt x="5938" y="7005"/>
                  <a:pt x="6038" y="7005"/>
                  <a:pt x="6138" y="7005"/>
                </a:cubicBezTo>
                <a:cubicBezTo>
                  <a:pt x="6205" y="7039"/>
                  <a:pt x="6205" y="7105"/>
                  <a:pt x="6205" y="7139"/>
                </a:cubicBezTo>
                <a:cubicBezTo>
                  <a:pt x="6205" y="7172"/>
                  <a:pt x="6171" y="7205"/>
                  <a:pt x="6138" y="7272"/>
                </a:cubicBezTo>
                <a:cubicBezTo>
                  <a:pt x="6138" y="7305"/>
                  <a:pt x="6105" y="7372"/>
                  <a:pt x="6105" y="7406"/>
                </a:cubicBezTo>
                <a:cubicBezTo>
                  <a:pt x="6071" y="7472"/>
                  <a:pt x="6038" y="7506"/>
                  <a:pt x="6005" y="7539"/>
                </a:cubicBezTo>
                <a:cubicBezTo>
                  <a:pt x="6005" y="7572"/>
                  <a:pt x="6005" y="7606"/>
                  <a:pt x="6005" y="7639"/>
                </a:cubicBezTo>
                <a:cubicBezTo>
                  <a:pt x="5971" y="7706"/>
                  <a:pt x="5905" y="7739"/>
                  <a:pt x="5938" y="7772"/>
                </a:cubicBezTo>
                <a:cubicBezTo>
                  <a:pt x="6000" y="7797"/>
                  <a:pt x="6066" y="7804"/>
                  <a:pt x="6131" y="7804"/>
                </a:cubicBezTo>
                <a:cubicBezTo>
                  <a:pt x="6203" y="7804"/>
                  <a:pt x="6274" y="7796"/>
                  <a:pt x="6339" y="7796"/>
                </a:cubicBezTo>
                <a:cubicBezTo>
                  <a:pt x="6374" y="7796"/>
                  <a:pt x="6408" y="7798"/>
                  <a:pt x="6438" y="7806"/>
                </a:cubicBezTo>
                <a:cubicBezTo>
                  <a:pt x="6505" y="7806"/>
                  <a:pt x="6638" y="7873"/>
                  <a:pt x="6605" y="7973"/>
                </a:cubicBezTo>
                <a:cubicBezTo>
                  <a:pt x="6605" y="8039"/>
                  <a:pt x="6572" y="8073"/>
                  <a:pt x="6572" y="8139"/>
                </a:cubicBezTo>
                <a:cubicBezTo>
                  <a:pt x="6538" y="8239"/>
                  <a:pt x="6505" y="8373"/>
                  <a:pt x="6505" y="8440"/>
                </a:cubicBezTo>
                <a:cubicBezTo>
                  <a:pt x="6505" y="8573"/>
                  <a:pt x="6672" y="8773"/>
                  <a:pt x="6805" y="8773"/>
                </a:cubicBezTo>
                <a:cubicBezTo>
                  <a:pt x="6939" y="8773"/>
                  <a:pt x="7008" y="8688"/>
                  <a:pt x="7116" y="8688"/>
                </a:cubicBezTo>
                <a:cubicBezTo>
                  <a:pt x="7143" y="8688"/>
                  <a:pt x="7172" y="8693"/>
                  <a:pt x="7206" y="8706"/>
                </a:cubicBezTo>
                <a:cubicBezTo>
                  <a:pt x="7272" y="8740"/>
                  <a:pt x="7339" y="8840"/>
                  <a:pt x="7406" y="8840"/>
                </a:cubicBezTo>
                <a:cubicBezTo>
                  <a:pt x="7439" y="8840"/>
                  <a:pt x="7539" y="8740"/>
                  <a:pt x="7572" y="8673"/>
                </a:cubicBezTo>
                <a:cubicBezTo>
                  <a:pt x="7606" y="8606"/>
                  <a:pt x="7606" y="8540"/>
                  <a:pt x="7673" y="8506"/>
                </a:cubicBezTo>
                <a:cubicBezTo>
                  <a:pt x="7773" y="8440"/>
                  <a:pt x="7839" y="8473"/>
                  <a:pt x="7939" y="8440"/>
                </a:cubicBezTo>
                <a:cubicBezTo>
                  <a:pt x="7973" y="8406"/>
                  <a:pt x="8039" y="8373"/>
                  <a:pt x="8073" y="8340"/>
                </a:cubicBezTo>
                <a:cubicBezTo>
                  <a:pt x="8100" y="8340"/>
                  <a:pt x="8126" y="8297"/>
                  <a:pt x="8153" y="8297"/>
                </a:cubicBezTo>
                <a:cubicBezTo>
                  <a:pt x="8160" y="8297"/>
                  <a:pt x="8166" y="8300"/>
                  <a:pt x="8173" y="8306"/>
                </a:cubicBezTo>
                <a:cubicBezTo>
                  <a:pt x="8240" y="8373"/>
                  <a:pt x="8106" y="8406"/>
                  <a:pt x="8173" y="8473"/>
                </a:cubicBezTo>
                <a:cubicBezTo>
                  <a:pt x="8184" y="8477"/>
                  <a:pt x="8195" y="8478"/>
                  <a:pt x="8205" y="8478"/>
                </a:cubicBezTo>
                <a:cubicBezTo>
                  <a:pt x="8288" y="8478"/>
                  <a:pt x="8347" y="8373"/>
                  <a:pt x="8406" y="8373"/>
                </a:cubicBezTo>
                <a:cubicBezTo>
                  <a:pt x="8440" y="8373"/>
                  <a:pt x="8506" y="8406"/>
                  <a:pt x="8540" y="8440"/>
                </a:cubicBezTo>
                <a:cubicBezTo>
                  <a:pt x="8607" y="8473"/>
                  <a:pt x="8640" y="8540"/>
                  <a:pt x="8707" y="8540"/>
                </a:cubicBezTo>
                <a:lnTo>
                  <a:pt x="8873" y="8540"/>
                </a:lnTo>
                <a:cubicBezTo>
                  <a:pt x="8940" y="8540"/>
                  <a:pt x="8973" y="8606"/>
                  <a:pt x="9040" y="8606"/>
                </a:cubicBezTo>
                <a:cubicBezTo>
                  <a:pt x="9107" y="8606"/>
                  <a:pt x="9140" y="8540"/>
                  <a:pt x="9207" y="8506"/>
                </a:cubicBezTo>
                <a:cubicBezTo>
                  <a:pt x="9340" y="8506"/>
                  <a:pt x="9407" y="8540"/>
                  <a:pt x="9440" y="8606"/>
                </a:cubicBezTo>
                <a:cubicBezTo>
                  <a:pt x="9450" y="8611"/>
                  <a:pt x="9459" y="8613"/>
                  <a:pt x="9466" y="8613"/>
                </a:cubicBezTo>
                <a:cubicBezTo>
                  <a:pt x="9501" y="8613"/>
                  <a:pt x="9513" y="8566"/>
                  <a:pt x="9548" y="8566"/>
                </a:cubicBezTo>
                <a:cubicBezTo>
                  <a:pt x="9556" y="8566"/>
                  <a:pt x="9564" y="8568"/>
                  <a:pt x="9574" y="8573"/>
                </a:cubicBezTo>
                <a:cubicBezTo>
                  <a:pt x="9541" y="8640"/>
                  <a:pt x="9607" y="8673"/>
                  <a:pt x="9607" y="8706"/>
                </a:cubicBezTo>
                <a:cubicBezTo>
                  <a:pt x="9641" y="8740"/>
                  <a:pt x="9641" y="8773"/>
                  <a:pt x="9641" y="8807"/>
                </a:cubicBezTo>
                <a:cubicBezTo>
                  <a:pt x="9674" y="8840"/>
                  <a:pt x="9741" y="8840"/>
                  <a:pt x="9807" y="8873"/>
                </a:cubicBezTo>
                <a:cubicBezTo>
                  <a:pt x="9874" y="8907"/>
                  <a:pt x="9907" y="8973"/>
                  <a:pt x="9941" y="9040"/>
                </a:cubicBezTo>
                <a:cubicBezTo>
                  <a:pt x="10008" y="9107"/>
                  <a:pt x="10141" y="9173"/>
                  <a:pt x="10208" y="9207"/>
                </a:cubicBezTo>
                <a:cubicBezTo>
                  <a:pt x="10308" y="9207"/>
                  <a:pt x="10374" y="9173"/>
                  <a:pt x="10441" y="9173"/>
                </a:cubicBezTo>
                <a:cubicBezTo>
                  <a:pt x="10608" y="9207"/>
                  <a:pt x="10708" y="9274"/>
                  <a:pt x="10808" y="9374"/>
                </a:cubicBezTo>
                <a:cubicBezTo>
                  <a:pt x="10875" y="9407"/>
                  <a:pt x="10908" y="9440"/>
                  <a:pt x="10942" y="9507"/>
                </a:cubicBezTo>
                <a:cubicBezTo>
                  <a:pt x="10942" y="9540"/>
                  <a:pt x="10942" y="9574"/>
                  <a:pt x="10975" y="9640"/>
                </a:cubicBezTo>
                <a:cubicBezTo>
                  <a:pt x="11008" y="9741"/>
                  <a:pt x="11142" y="9774"/>
                  <a:pt x="11075" y="9941"/>
                </a:cubicBezTo>
                <a:cubicBezTo>
                  <a:pt x="11108" y="9974"/>
                  <a:pt x="11142" y="10007"/>
                  <a:pt x="11208" y="10041"/>
                </a:cubicBezTo>
                <a:cubicBezTo>
                  <a:pt x="11242" y="10074"/>
                  <a:pt x="11275" y="10107"/>
                  <a:pt x="11342" y="10141"/>
                </a:cubicBezTo>
                <a:cubicBezTo>
                  <a:pt x="11375" y="10141"/>
                  <a:pt x="11409" y="10107"/>
                  <a:pt x="11442" y="10107"/>
                </a:cubicBezTo>
                <a:cubicBezTo>
                  <a:pt x="11509" y="10107"/>
                  <a:pt x="11575" y="10141"/>
                  <a:pt x="11642" y="10174"/>
                </a:cubicBezTo>
                <a:cubicBezTo>
                  <a:pt x="11709" y="10208"/>
                  <a:pt x="11742" y="10208"/>
                  <a:pt x="11775" y="10241"/>
                </a:cubicBezTo>
                <a:cubicBezTo>
                  <a:pt x="11809" y="10241"/>
                  <a:pt x="11842" y="10341"/>
                  <a:pt x="11876" y="10374"/>
                </a:cubicBezTo>
                <a:lnTo>
                  <a:pt x="12042" y="10374"/>
                </a:lnTo>
                <a:cubicBezTo>
                  <a:pt x="12109" y="10374"/>
                  <a:pt x="12209" y="10441"/>
                  <a:pt x="12309" y="10441"/>
                </a:cubicBezTo>
                <a:cubicBezTo>
                  <a:pt x="12343" y="10441"/>
                  <a:pt x="12376" y="10408"/>
                  <a:pt x="12409" y="10408"/>
                </a:cubicBezTo>
                <a:cubicBezTo>
                  <a:pt x="12509" y="10408"/>
                  <a:pt x="12576" y="10474"/>
                  <a:pt x="12643" y="10541"/>
                </a:cubicBezTo>
                <a:cubicBezTo>
                  <a:pt x="11742" y="12009"/>
                  <a:pt x="10274" y="13110"/>
                  <a:pt x="8540" y="13510"/>
                </a:cubicBezTo>
                <a:cubicBezTo>
                  <a:pt x="8540" y="13443"/>
                  <a:pt x="8506" y="13376"/>
                  <a:pt x="8506" y="13310"/>
                </a:cubicBezTo>
                <a:cubicBezTo>
                  <a:pt x="8506" y="13176"/>
                  <a:pt x="8540" y="13076"/>
                  <a:pt x="8506" y="12943"/>
                </a:cubicBezTo>
                <a:cubicBezTo>
                  <a:pt x="8506" y="12843"/>
                  <a:pt x="8473" y="12676"/>
                  <a:pt x="8440" y="12609"/>
                </a:cubicBezTo>
                <a:cubicBezTo>
                  <a:pt x="8406" y="12543"/>
                  <a:pt x="8240" y="12442"/>
                  <a:pt x="8140" y="12376"/>
                </a:cubicBezTo>
                <a:cubicBezTo>
                  <a:pt x="8106" y="12342"/>
                  <a:pt x="8039" y="12342"/>
                  <a:pt x="7973" y="12309"/>
                </a:cubicBezTo>
                <a:cubicBezTo>
                  <a:pt x="7839" y="12276"/>
                  <a:pt x="7606" y="12142"/>
                  <a:pt x="7572" y="12009"/>
                </a:cubicBezTo>
                <a:cubicBezTo>
                  <a:pt x="7539" y="11975"/>
                  <a:pt x="7539" y="11942"/>
                  <a:pt x="7539" y="11875"/>
                </a:cubicBezTo>
                <a:cubicBezTo>
                  <a:pt x="7506" y="11809"/>
                  <a:pt x="7439" y="11742"/>
                  <a:pt x="7372" y="11675"/>
                </a:cubicBezTo>
                <a:cubicBezTo>
                  <a:pt x="7306" y="11542"/>
                  <a:pt x="7206" y="11342"/>
                  <a:pt x="7105" y="11208"/>
                </a:cubicBezTo>
                <a:cubicBezTo>
                  <a:pt x="7072" y="11142"/>
                  <a:pt x="7039" y="11041"/>
                  <a:pt x="6972" y="10975"/>
                </a:cubicBezTo>
                <a:cubicBezTo>
                  <a:pt x="6939" y="10941"/>
                  <a:pt x="6839" y="10908"/>
                  <a:pt x="6839" y="10875"/>
                </a:cubicBezTo>
                <a:cubicBezTo>
                  <a:pt x="6805" y="10808"/>
                  <a:pt x="6772" y="10708"/>
                  <a:pt x="6772" y="10641"/>
                </a:cubicBezTo>
                <a:cubicBezTo>
                  <a:pt x="6772" y="10574"/>
                  <a:pt x="6939" y="10508"/>
                  <a:pt x="6939" y="10441"/>
                </a:cubicBezTo>
                <a:cubicBezTo>
                  <a:pt x="6939" y="10408"/>
                  <a:pt x="6839" y="10374"/>
                  <a:pt x="6839" y="10308"/>
                </a:cubicBezTo>
                <a:cubicBezTo>
                  <a:pt x="6805" y="10208"/>
                  <a:pt x="6839" y="10141"/>
                  <a:pt x="6905" y="10041"/>
                </a:cubicBezTo>
                <a:cubicBezTo>
                  <a:pt x="6905" y="10007"/>
                  <a:pt x="6939" y="9941"/>
                  <a:pt x="6939" y="9941"/>
                </a:cubicBezTo>
                <a:cubicBezTo>
                  <a:pt x="6972" y="9874"/>
                  <a:pt x="7039" y="9874"/>
                  <a:pt x="7072" y="9841"/>
                </a:cubicBezTo>
                <a:cubicBezTo>
                  <a:pt x="7072" y="9807"/>
                  <a:pt x="7105" y="9741"/>
                  <a:pt x="7139" y="9707"/>
                </a:cubicBezTo>
                <a:cubicBezTo>
                  <a:pt x="7206" y="9640"/>
                  <a:pt x="7272" y="9607"/>
                  <a:pt x="7306" y="9540"/>
                </a:cubicBezTo>
                <a:cubicBezTo>
                  <a:pt x="7339" y="9474"/>
                  <a:pt x="7339" y="9207"/>
                  <a:pt x="7306" y="9107"/>
                </a:cubicBezTo>
                <a:cubicBezTo>
                  <a:pt x="7306" y="9073"/>
                  <a:pt x="7239" y="9007"/>
                  <a:pt x="7239" y="8973"/>
                </a:cubicBezTo>
                <a:cubicBezTo>
                  <a:pt x="7206" y="8873"/>
                  <a:pt x="7206" y="8773"/>
                  <a:pt x="7105" y="8773"/>
                </a:cubicBezTo>
                <a:cubicBezTo>
                  <a:pt x="7039" y="8773"/>
                  <a:pt x="7005" y="8840"/>
                  <a:pt x="6972" y="8873"/>
                </a:cubicBezTo>
                <a:cubicBezTo>
                  <a:pt x="6939" y="8940"/>
                  <a:pt x="6939" y="9007"/>
                  <a:pt x="6905" y="9007"/>
                </a:cubicBezTo>
                <a:cubicBezTo>
                  <a:pt x="6894" y="9010"/>
                  <a:pt x="6884" y="9012"/>
                  <a:pt x="6875" y="9012"/>
                </a:cubicBezTo>
                <a:cubicBezTo>
                  <a:pt x="6797" y="9012"/>
                  <a:pt x="6761" y="8903"/>
                  <a:pt x="6672" y="8873"/>
                </a:cubicBezTo>
                <a:lnTo>
                  <a:pt x="6538" y="8873"/>
                </a:lnTo>
                <a:cubicBezTo>
                  <a:pt x="6472" y="8840"/>
                  <a:pt x="6438" y="8740"/>
                  <a:pt x="6372" y="8673"/>
                </a:cubicBezTo>
                <a:cubicBezTo>
                  <a:pt x="6305" y="8640"/>
                  <a:pt x="6238" y="8673"/>
                  <a:pt x="6205" y="8606"/>
                </a:cubicBezTo>
                <a:cubicBezTo>
                  <a:pt x="6205" y="8573"/>
                  <a:pt x="6205" y="8506"/>
                  <a:pt x="6205" y="8473"/>
                </a:cubicBezTo>
                <a:cubicBezTo>
                  <a:pt x="6105" y="8406"/>
                  <a:pt x="6038" y="8239"/>
                  <a:pt x="5938" y="8206"/>
                </a:cubicBezTo>
                <a:cubicBezTo>
                  <a:pt x="5905" y="8173"/>
                  <a:pt x="5805" y="8173"/>
                  <a:pt x="5704" y="8139"/>
                </a:cubicBezTo>
                <a:cubicBezTo>
                  <a:pt x="5671" y="8139"/>
                  <a:pt x="5638" y="8106"/>
                  <a:pt x="5604" y="8106"/>
                </a:cubicBezTo>
                <a:cubicBezTo>
                  <a:pt x="5571" y="8073"/>
                  <a:pt x="5504" y="8073"/>
                  <a:pt x="5471" y="8073"/>
                </a:cubicBezTo>
                <a:cubicBezTo>
                  <a:pt x="5338" y="8006"/>
                  <a:pt x="5237" y="7772"/>
                  <a:pt x="5071" y="7772"/>
                </a:cubicBezTo>
                <a:cubicBezTo>
                  <a:pt x="4971" y="7772"/>
                  <a:pt x="4904" y="7839"/>
                  <a:pt x="4837" y="7839"/>
                </a:cubicBezTo>
                <a:cubicBezTo>
                  <a:pt x="4770" y="7839"/>
                  <a:pt x="4637" y="7772"/>
                  <a:pt x="4537" y="7739"/>
                </a:cubicBezTo>
                <a:cubicBezTo>
                  <a:pt x="4470" y="7706"/>
                  <a:pt x="4370" y="7672"/>
                  <a:pt x="4270" y="7639"/>
                </a:cubicBezTo>
                <a:cubicBezTo>
                  <a:pt x="4203" y="7606"/>
                  <a:pt x="4170" y="7539"/>
                  <a:pt x="4103" y="7506"/>
                </a:cubicBezTo>
                <a:cubicBezTo>
                  <a:pt x="4070" y="7506"/>
                  <a:pt x="4003" y="7506"/>
                  <a:pt x="3970" y="7472"/>
                </a:cubicBezTo>
                <a:cubicBezTo>
                  <a:pt x="3937" y="7472"/>
                  <a:pt x="3870" y="7406"/>
                  <a:pt x="3836" y="7372"/>
                </a:cubicBezTo>
                <a:cubicBezTo>
                  <a:pt x="3770" y="7339"/>
                  <a:pt x="3703" y="7272"/>
                  <a:pt x="3703" y="7205"/>
                </a:cubicBezTo>
                <a:cubicBezTo>
                  <a:pt x="3703" y="7172"/>
                  <a:pt x="3770" y="7105"/>
                  <a:pt x="3770" y="7039"/>
                </a:cubicBezTo>
                <a:cubicBezTo>
                  <a:pt x="3770" y="6872"/>
                  <a:pt x="3636" y="6738"/>
                  <a:pt x="3570" y="6638"/>
                </a:cubicBezTo>
                <a:cubicBezTo>
                  <a:pt x="3503" y="6572"/>
                  <a:pt x="3436" y="6505"/>
                  <a:pt x="3369" y="6405"/>
                </a:cubicBezTo>
                <a:cubicBezTo>
                  <a:pt x="3369" y="6371"/>
                  <a:pt x="3369" y="6371"/>
                  <a:pt x="3369" y="6305"/>
                </a:cubicBezTo>
                <a:cubicBezTo>
                  <a:pt x="3336" y="6271"/>
                  <a:pt x="3269" y="6205"/>
                  <a:pt x="3236" y="6138"/>
                </a:cubicBezTo>
                <a:cubicBezTo>
                  <a:pt x="3203" y="6071"/>
                  <a:pt x="3103" y="6005"/>
                  <a:pt x="3103" y="5938"/>
                </a:cubicBezTo>
                <a:cubicBezTo>
                  <a:pt x="3069" y="5871"/>
                  <a:pt x="3136" y="5771"/>
                  <a:pt x="3103" y="5704"/>
                </a:cubicBezTo>
                <a:cubicBezTo>
                  <a:pt x="3078" y="5655"/>
                  <a:pt x="3040" y="5633"/>
                  <a:pt x="3002" y="5633"/>
                </a:cubicBezTo>
                <a:cubicBezTo>
                  <a:pt x="2936" y="5633"/>
                  <a:pt x="2869" y="5699"/>
                  <a:pt x="2869" y="5804"/>
                </a:cubicBezTo>
                <a:cubicBezTo>
                  <a:pt x="2869" y="5838"/>
                  <a:pt x="2936" y="5904"/>
                  <a:pt x="2969" y="5971"/>
                </a:cubicBezTo>
                <a:cubicBezTo>
                  <a:pt x="3003" y="6005"/>
                  <a:pt x="3003" y="6071"/>
                  <a:pt x="3003" y="6138"/>
                </a:cubicBezTo>
                <a:cubicBezTo>
                  <a:pt x="3036" y="6205"/>
                  <a:pt x="3103" y="6238"/>
                  <a:pt x="3103" y="6305"/>
                </a:cubicBezTo>
                <a:cubicBezTo>
                  <a:pt x="3136" y="6438"/>
                  <a:pt x="3136" y="6538"/>
                  <a:pt x="3169" y="6605"/>
                </a:cubicBezTo>
                <a:cubicBezTo>
                  <a:pt x="3203" y="6672"/>
                  <a:pt x="3303" y="6705"/>
                  <a:pt x="3236" y="6772"/>
                </a:cubicBezTo>
                <a:cubicBezTo>
                  <a:pt x="3227" y="6776"/>
                  <a:pt x="3218" y="6778"/>
                  <a:pt x="3210" y="6778"/>
                </a:cubicBezTo>
                <a:cubicBezTo>
                  <a:pt x="3160" y="6778"/>
                  <a:pt x="3131" y="6700"/>
                  <a:pt x="3103" y="6672"/>
                </a:cubicBezTo>
                <a:cubicBezTo>
                  <a:pt x="3069" y="6672"/>
                  <a:pt x="2969" y="6605"/>
                  <a:pt x="2969" y="6572"/>
                </a:cubicBezTo>
                <a:cubicBezTo>
                  <a:pt x="2969" y="6505"/>
                  <a:pt x="3003" y="6438"/>
                  <a:pt x="2969" y="6405"/>
                </a:cubicBezTo>
                <a:cubicBezTo>
                  <a:pt x="2969" y="6305"/>
                  <a:pt x="2736" y="6305"/>
                  <a:pt x="2736" y="6171"/>
                </a:cubicBezTo>
                <a:cubicBezTo>
                  <a:pt x="2736" y="6105"/>
                  <a:pt x="2836" y="6105"/>
                  <a:pt x="2836" y="6038"/>
                </a:cubicBezTo>
                <a:cubicBezTo>
                  <a:pt x="2836" y="5971"/>
                  <a:pt x="2736" y="5904"/>
                  <a:pt x="2702" y="5838"/>
                </a:cubicBezTo>
                <a:cubicBezTo>
                  <a:pt x="2702" y="5771"/>
                  <a:pt x="2702" y="5704"/>
                  <a:pt x="2669" y="5604"/>
                </a:cubicBezTo>
                <a:cubicBezTo>
                  <a:pt x="2669" y="5538"/>
                  <a:pt x="2669" y="5471"/>
                  <a:pt x="2669" y="5404"/>
                </a:cubicBezTo>
                <a:cubicBezTo>
                  <a:pt x="2636" y="5337"/>
                  <a:pt x="2569" y="5271"/>
                  <a:pt x="2536" y="5237"/>
                </a:cubicBezTo>
                <a:cubicBezTo>
                  <a:pt x="2469" y="5204"/>
                  <a:pt x="2402" y="5237"/>
                  <a:pt x="2369" y="5171"/>
                </a:cubicBezTo>
                <a:cubicBezTo>
                  <a:pt x="2335" y="5137"/>
                  <a:pt x="2335" y="5037"/>
                  <a:pt x="2335" y="4970"/>
                </a:cubicBezTo>
                <a:cubicBezTo>
                  <a:pt x="2302" y="4870"/>
                  <a:pt x="2302" y="4770"/>
                  <a:pt x="2302" y="4704"/>
                </a:cubicBezTo>
                <a:cubicBezTo>
                  <a:pt x="2302" y="4604"/>
                  <a:pt x="2302" y="4503"/>
                  <a:pt x="2302" y="4403"/>
                </a:cubicBezTo>
                <a:cubicBezTo>
                  <a:pt x="2335" y="4303"/>
                  <a:pt x="2402" y="4270"/>
                  <a:pt x="2469" y="4203"/>
                </a:cubicBezTo>
                <a:cubicBezTo>
                  <a:pt x="2469" y="4170"/>
                  <a:pt x="2469" y="4103"/>
                  <a:pt x="2502" y="4036"/>
                </a:cubicBezTo>
                <a:cubicBezTo>
                  <a:pt x="2569" y="3936"/>
                  <a:pt x="2702" y="3870"/>
                  <a:pt x="2769" y="3770"/>
                </a:cubicBezTo>
                <a:cubicBezTo>
                  <a:pt x="2869" y="3670"/>
                  <a:pt x="2936" y="3569"/>
                  <a:pt x="3003" y="3436"/>
                </a:cubicBezTo>
                <a:cubicBezTo>
                  <a:pt x="3003" y="3403"/>
                  <a:pt x="3069" y="3303"/>
                  <a:pt x="3036" y="3236"/>
                </a:cubicBezTo>
                <a:cubicBezTo>
                  <a:pt x="3036" y="3169"/>
                  <a:pt x="2902" y="3102"/>
                  <a:pt x="2902" y="3036"/>
                </a:cubicBezTo>
                <a:cubicBezTo>
                  <a:pt x="2936" y="2969"/>
                  <a:pt x="3003" y="2969"/>
                  <a:pt x="3003" y="2936"/>
                </a:cubicBezTo>
                <a:cubicBezTo>
                  <a:pt x="3036" y="2902"/>
                  <a:pt x="3036" y="2802"/>
                  <a:pt x="3036" y="2769"/>
                </a:cubicBezTo>
                <a:cubicBezTo>
                  <a:pt x="3036" y="2702"/>
                  <a:pt x="3003" y="2635"/>
                  <a:pt x="3003" y="2569"/>
                </a:cubicBezTo>
                <a:cubicBezTo>
                  <a:pt x="3036" y="2502"/>
                  <a:pt x="3136" y="2469"/>
                  <a:pt x="3069" y="2402"/>
                </a:cubicBezTo>
                <a:cubicBezTo>
                  <a:pt x="3060" y="2384"/>
                  <a:pt x="3046" y="2378"/>
                  <a:pt x="3028" y="2378"/>
                </a:cubicBezTo>
                <a:cubicBezTo>
                  <a:pt x="3000" y="2378"/>
                  <a:pt x="2965" y="2393"/>
                  <a:pt x="2930" y="2393"/>
                </a:cubicBezTo>
                <a:cubicBezTo>
                  <a:pt x="2909" y="2393"/>
                  <a:pt x="2888" y="2387"/>
                  <a:pt x="2869" y="2369"/>
                </a:cubicBezTo>
                <a:cubicBezTo>
                  <a:pt x="2836" y="2335"/>
                  <a:pt x="2902" y="2302"/>
                  <a:pt x="2902" y="2202"/>
                </a:cubicBezTo>
                <a:cubicBezTo>
                  <a:pt x="2902" y="2168"/>
                  <a:pt x="2869" y="2135"/>
                  <a:pt x="2869" y="2102"/>
                </a:cubicBezTo>
                <a:cubicBezTo>
                  <a:pt x="2869" y="2068"/>
                  <a:pt x="2936" y="2035"/>
                  <a:pt x="2936" y="2002"/>
                </a:cubicBezTo>
                <a:cubicBezTo>
                  <a:pt x="2902" y="1968"/>
                  <a:pt x="2869" y="1902"/>
                  <a:pt x="2836" y="1835"/>
                </a:cubicBezTo>
                <a:cubicBezTo>
                  <a:pt x="3703" y="1168"/>
                  <a:pt x="4737" y="667"/>
                  <a:pt x="5838" y="467"/>
                </a:cubicBezTo>
                <a:cubicBezTo>
                  <a:pt x="5838" y="501"/>
                  <a:pt x="5871" y="534"/>
                  <a:pt x="5905" y="534"/>
                </a:cubicBezTo>
                <a:cubicBezTo>
                  <a:pt x="5927" y="523"/>
                  <a:pt x="5949" y="519"/>
                  <a:pt x="5971" y="519"/>
                </a:cubicBezTo>
                <a:cubicBezTo>
                  <a:pt x="6016" y="519"/>
                  <a:pt x="6060" y="534"/>
                  <a:pt x="6105" y="534"/>
                </a:cubicBezTo>
                <a:cubicBezTo>
                  <a:pt x="6149" y="534"/>
                  <a:pt x="6194" y="519"/>
                  <a:pt x="6238" y="519"/>
                </a:cubicBezTo>
                <a:cubicBezTo>
                  <a:pt x="6260" y="519"/>
                  <a:pt x="6283" y="523"/>
                  <a:pt x="6305" y="534"/>
                </a:cubicBezTo>
                <a:cubicBezTo>
                  <a:pt x="6412" y="534"/>
                  <a:pt x="6561" y="619"/>
                  <a:pt x="6668" y="619"/>
                </a:cubicBezTo>
                <a:cubicBezTo>
                  <a:pt x="6695" y="619"/>
                  <a:pt x="6719" y="614"/>
                  <a:pt x="6739" y="601"/>
                </a:cubicBezTo>
                <a:cubicBezTo>
                  <a:pt x="6772" y="601"/>
                  <a:pt x="6772" y="567"/>
                  <a:pt x="6805" y="501"/>
                </a:cubicBezTo>
                <a:cubicBezTo>
                  <a:pt x="6805" y="467"/>
                  <a:pt x="6839" y="434"/>
                  <a:pt x="6872" y="367"/>
                </a:cubicBezTo>
                <a:close/>
                <a:moveTo>
                  <a:pt x="6805" y="0"/>
                </a:moveTo>
                <a:cubicBezTo>
                  <a:pt x="6105" y="0"/>
                  <a:pt x="5404" y="134"/>
                  <a:pt x="4770" y="367"/>
                </a:cubicBezTo>
                <a:cubicBezTo>
                  <a:pt x="4670" y="401"/>
                  <a:pt x="4570" y="434"/>
                  <a:pt x="4470" y="467"/>
                </a:cubicBezTo>
                <a:cubicBezTo>
                  <a:pt x="4437" y="501"/>
                  <a:pt x="4404" y="501"/>
                  <a:pt x="4370" y="501"/>
                </a:cubicBezTo>
                <a:cubicBezTo>
                  <a:pt x="4270" y="534"/>
                  <a:pt x="4203" y="567"/>
                  <a:pt x="4137" y="601"/>
                </a:cubicBezTo>
                <a:cubicBezTo>
                  <a:pt x="4037" y="634"/>
                  <a:pt x="3937" y="701"/>
                  <a:pt x="3836" y="767"/>
                </a:cubicBezTo>
                <a:cubicBezTo>
                  <a:pt x="3736" y="801"/>
                  <a:pt x="3636" y="868"/>
                  <a:pt x="3536" y="934"/>
                </a:cubicBezTo>
                <a:cubicBezTo>
                  <a:pt x="3136" y="1134"/>
                  <a:pt x="2769" y="1401"/>
                  <a:pt x="2435" y="1701"/>
                </a:cubicBezTo>
                <a:cubicBezTo>
                  <a:pt x="2369" y="1735"/>
                  <a:pt x="2335" y="1768"/>
                  <a:pt x="2302" y="1802"/>
                </a:cubicBezTo>
                <a:cubicBezTo>
                  <a:pt x="2202" y="1902"/>
                  <a:pt x="2135" y="1968"/>
                  <a:pt x="2069" y="2035"/>
                </a:cubicBezTo>
                <a:cubicBezTo>
                  <a:pt x="1968" y="2135"/>
                  <a:pt x="1902" y="2202"/>
                  <a:pt x="1835" y="2302"/>
                </a:cubicBezTo>
                <a:cubicBezTo>
                  <a:pt x="1702" y="2402"/>
                  <a:pt x="1602" y="2535"/>
                  <a:pt x="1501" y="2669"/>
                </a:cubicBezTo>
                <a:cubicBezTo>
                  <a:pt x="1301" y="2936"/>
                  <a:pt x="1101" y="3236"/>
                  <a:pt x="934" y="3536"/>
                </a:cubicBezTo>
                <a:cubicBezTo>
                  <a:pt x="868" y="3636"/>
                  <a:pt x="834" y="3736"/>
                  <a:pt x="768" y="3836"/>
                </a:cubicBezTo>
                <a:cubicBezTo>
                  <a:pt x="734" y="3870"/>
                  <a:pt x="701" y="3936"/>
                  <a:pt x="701" y="3970"/>
                </a:cubicBezTo>
                <a:cubicBezTo>
                  <a:pt x="601" y="4137"/>
                  <a:pt x="534" y="4303"/>
                  <a:pt x="501" y="4437"/>
                </a:cubicBezTo>
                <a:lnTo>
                  <a:pt x="434" y="4604"/>
                </a:lnTo>
                <a:cubicBezTo>
                  <a:pt x="334" y="4837"/>
                  <a:pt x="267" y="5037"/>
                  <a:pt x="234" y="5271"/>
                </a:cubicBezTo>
                <a:cubicBezTo>
                  <a:pt x="167" y="5404"/>
                  <a:pt x="167" y="5504"/>
                  <a:pt x="134" y="5604"/>
                </a:cubicBezTo>
                <a:cubicBezTo>
                  <a:pt x="100" y="5738"/>
                  <a:pt x="100" y="5838"/>
                  <a:pt x="67" y="5971"/>
                </a:cubicBezTo>
                <a:cubicBezTo>
                  <a:pt x="67" y="6071"/>
                  <a:pt x="34" y="6205"/>
                  <a:pt x="34" y="6305"/>
                </a:cubicBezTo>
                <a:cubicBezTo>
                  <a:pt x="0" y="6538"/>
                  <a:pt x="0" y="6772"/>
                  <a:pt x="0" y="7039"/>
                </a:cubicBezTo>
                <a:cubicBezTo>
                  <a:pt x="0" y="7272"/>
                  <a:pt x="0" y="7506"/>
                  <a:pt x="34" y="7739"/>
                </a:cubicBezTo>
                <a:cubicBezTo>
                  <a:pt x="34" y="7873"/>
                  <a:pt x="34" y="8006"/>
                  <a:pt x="67" y="8106"/>
                </a:cubicBezTo>
                <a:cubicBezTo>
                  <a:pt x="100" y="8206"/>
                  <a:pt x="100" y="8340"/>
                  <a:pt x="134" y="8440"/>
                </a:cubicBezTo>
                <a:cubicBezTo>
                  <a:pt x="167" y="8573"/>
                  <a:pt x="167" y="8673"/>
                  <a:pt x="201" y="8807"/>
                </a:cubicBezTo>
                <a:cubicBezTo>
                  <a:pt x="267" y="9007"/>
                  <a:pt x="334" y="9240"/>
                  <a:pt x="434" y="9440"/>
                </a:cubicBezTo>
                <a:cubicBezTo>
                  <a:pt x="467" y="9574"/>
                  <a:pt x="501" y="9674"/>
                  <a:pt x="534" y="9774"/>
                </a:cubicBezTo>
                <a:cubicBezTo>
                  <a:pt x="601" y="9874"/>
                  <a:pt x="634" y="9974"/>
                  <a:pt x="668" y="10074"/>
                </a:cubicBezTo>
                <a:cubicBezTo>
                  <a:pt x="701" y="10141"/>
                  <a:pt x="734" y="10174"/>
                  <a:pt x="768" y="10241"/>
                </a:cubicBezTo>
                <a:cubicBezTo>
                  <a:pt x="801" y="10341"/>
                  <a:pt x="868" y="10441"/>
                  <a:pt x="934" y="10541"/>
                </a:cubicBezTo>
                <a:cubicBezTo>
                  <a:pt x="1101" y="10841"/>
                  <a:pt x="1268" y="11108"/>
                  <a:pt x="1501" y="11375"/>
                </a:cubicBezTo>
                <a:cubicBezTo>
                  <a:pt x="1602" y="11508"/>
                  <a:pt x="1702" y="11642"/>
                  <a:pt x="1802" y="11775"/>
                </a:cubicBezTo>
                <a:cubicBezTo>
                  <a:pt x="1902" y="11842"/>
                  <a:pt x="1968" y="11942"/>
                  <a:pt x="2035" y="12009"/>
                </a:cubicBezTo>
                <a:cubicBezTo>
                  <a:pt x="2135" y="12109"/>
                  <a:pt x="2202" y="12176"/>
                  <a:pt x="2302" y="12242"/>
                </a:cubicBezTo>
                <a:cubicBezTo>
                  <a:pt x="2669" y="12609"/>
                  <a:pt x="3069" y="12909"/>
                  <a:pt x="3536" y="13143"/>
                </a:cubicBezTo>
                <a:cubicBezTo>
                  <a:pt x="3636" y="13210"/>
                  <a:pt x="3736" y="13276"/>
                  <a:pt x="3836" y="13310"/>
                </a:cubicBezTo>
                <a:cubicBezTo>
                  <a:pt x="4037" y="13410"/>
                  <a:pt x="4237" y="13510"/>
                  <a:pt x="4437" y="13610"/>
                </a:cubicBezTo>
                <a:cubicBezTo>
                  <a:pt x="4570" y="13643"/>
                  <a:pt x="4670" y="13677"/>
                  <a:pt x="4770" y="13710"/>
                </a:cubicBezTo>
                <a:cubicBezTo>
                  <a:pt x="5471" y="13944"/>
                  <a:pt x="6238" y="14077"/>
                  <a:pt x="7039" y="14077"/>
                </a:cubicBezTo>
                <a:cubicBezTo>
                  <a:pt x="7572" y="14077"/>
                  <a:pt x="8106" y="14010"/>
                  <a:pt x="8607" y="13910"/>
                </a:cubicBezTo>
                <a:cubicBezTo>
                  <a:pt x="8840" y="13843"/>
                  <a:pt x="9074" y="13777"/>
                  <a:pt x="9307" y="13710"/>
                </a:cubicBezTo>
                <a:cubicBezTo>
                  <a:pt x="9407" y="13677"/>
                  <a:pt x="9507" y="13643"/>
                  <a:pt x="9607" y="13610"/>
                </a:cubicBezTo>
                <a:cubicBezTo>
                  <a:pt x="9841" y="13510"/>
                  <a:pt x="10041" y="13410"/>
                  <a:pt x="10241" y="13310"/>
                </a:cubicBezTo>
                <a:cubicBezTo>
                  <a:pt x="10341" y="13276"/>
                  <a:pt x="10441" y="13210"/>
                  <a:pt x="10541" y="13143"/>
                </a:cubicBezTo>
                <a:cubicBezTo>
                  <a:pt x="10975" y="12909"/>
                  <a:pt x="11409" y="12609"/>
                  <a:pt x="11775" y="12242"/>
                </a:cubicBezTo>
                <a:cubicBezTo>
                  <a:pt x="11842" y="12176"/>
                  <a:pt x="11942" y="12109"/>
                  <a:pt x="12009" y="12009"/>
                </a:cubicBezTo>
                <a:cubicBezTo>
                  <a:pt x="12109" y="11942"/>
                  <a:pt x="12176" y="11842"/>
                  <a:pt x="12242" y="11775"/>
                </a:cubicBezTo>
                <a:cubicBezTo>
                  <a:pt x="12376" y="11642"/>
                  <a:pt x="12476" y="11508"/>
                  <a:pt x="12576" y="11375"/>
                </a:cubicBezTo>
                <a:cubicBezTo>
                  <a:pt x="12743" y="11175"/>
                  <a:pt x="12876" y="10941"/>
                  <a:pt x="13043" y="10741"/>
                </a:cubicBezTo>
                <a:cubicBezTo>
                  <a:pt x="13076" y="10675"/>
                  <a:pt x="13110" y="10608"/>
                  <a:pt x="13143" y="10541"/>
                </a:cubicBezTo>
                <a:cubicBezTo>
                  <a:pt x="13210" y="10441"/>
                  <a:pt x="13243" y="10341"/>
                  <a:pt x="13310" y="10241"/>
                </a:cubicBezTo>
                <a:cubicBezTo>
                  <a:pt x="13343" y="10208"/>
                  <a:pt x="13343" y="10141"/>
                  <a:pt x="13377" y="10074"/>
                </a:cubicBezTo>
                <a:cubicBezTo>
                  <a:pt x="13443" y="9974"/>
                  <a:pt x="13477" y="9874"/>
                  <a:pt x="13510" y="9774"/>
                </a:cubicBezTo>
                <a:cubicBezTo>
                  <a:pt x="13577" y="9674"/>
                  <a:pt x="13610" y="9574"/>
                  <a:pt x="13643" y="9440"/>
                </a:cubicBezTo>
                <a:cubicBezTo>
                  <a:pt x="13710" y="9240"/>
                  <a:pt x="13777" y="9007"/>
                  <a:pt x="13844" y="8807"/>
                </a:cubicBezTo>
                <a:cubicBezTo>
                  <a:pt x="13877" y="8673"/>
                  <a:pt x="13910" y="8573"/>
                  <a:pt x="13944" y="8440"/>
                </a:cubicBezTo>
                <a:cubicBezTo>
                  <a:pt x="13944" y="8340"/>
                  <a:pt x="13977" y="8206"/>
                  <a:pt x="13977" y="8106"/>
                </a:cubicBezTo>
                <a:cubicBezTo>
                  <a:pt x="14010" y="7973"/>
                  <a:pt x="14010" y="7873"/>
                  <a:pt x="14044" y="7739"/>
                </a:cubicBezTo>
                <a:cubicBezTo>
                  <a:pt x="14077" y="7506"/>
                  <a:pt x="14077" y="7272"/>
                  <a:pt x="14077" y="7039"/>
                </a:cubicBezTo>
                <a:cubicBezTo>
                  <a:pt x="14077" y="6805"/>
                  <a:pt x="14077" y="6538"/>
                  <a:pt x="14044" y="6305"/>
                </a:cubicBezTo>
                <a:cubicBezTo>
                  <a:pt x="14010" y="6205"/>
                  <a:pt x="14010" y="6071"/>
                  <a:pt x="13977" y="5971"/>
                </a:cubicBezTo>
                <a:cubicBezTo>
                  <a:pt x="13977" y="5838"/>
                  <a:pt x="13944" y="5738"/>
                  <a:pt x="13944" y="5604"/>
                </a:cubicBezTo>
                <a:cubicBezTo>
                  <a:pt x="13910" y="5504"/>
                  <a:pt x="13877" y="5404"/>
                  <a:pt x="13844" y="5271"/>
                </a:cubicBezTo>
                <a:cubicBezTo>
                  <a:pt x="13777" y="5037"/>
                  <a:pt x="13710" y="4837"/>
                  <a:pt x="13643" y="4604"/>
                </a:cubicBezTo>
                <a:lnTo>
                  <a:pt x="13577" y="4437"/>
                </a:lnTo>
                <a:cubicBezTo>
                  <a:pt x="13510" y="4303"/>
                  <a:pt x="13443" y="4137"/>
                  <a:pt x="13377" y="3970"/>
                </a:cubicBezTo>
                <a:cubicBezTo>
                  <a:pt x="13343" y="3936"/>
                  <a:pt x="13343" y="3870"/>
                  <a:pt x="13310" y="3836"/>
                </a:cubicBezTo>
                <a:cubicBezTo>
                  <a:pt x="13243" y="3736"/>
                  <a:pt x="13210" y="3636"/>
                  <a:pt x="13143" y="3536"/>
                </a:cubicBezTo>
                <a:cubicBezTo>
                  <a:pt x="12976" y="3236"/>
                  <a:pt x="12776" y="2936"/>
                  <a:pt x="12576" y="2669"/>
                </a:cubicBezTo>
                <a:cubicBezTo>
                  <a:pt x="12476" y="2535"/>
                  <a:pt x="12376" y="2402"/>
                  <a:pt x="12242" y="2302"/>
                </a:cubicBezTo>
                <a:cubicBezTo>
                  <a:pt x="12176" y="2202"/>
                  <a:pt x="12109" y="2135"/>
                  <a:pt x="12009" y="2035"/>
                </a:cubicBezTo>
                <a:cubicBezTo>
                  <a:pt x="11942" y="1968"/>
                  <a:pt x="11842" y="1902"/>
                  <a:pt x="11775" y="1802"/>
                </a:cubicBezTo>
                <a:cubicBezTo>
                  <a:pt x="11609" y="1668"/>
                  <a:pt x="11442" y="1535"/>
                  <a:pt x="11275" y="1401"/>
                </a:cubicBezTo>
                <a:cubicBezTo>
                  <a:pt x="11042" y="1234"/>
                  <a:pt x="10808" y="1068"/>
                  <a:pt x="10541" y="934"/>
                </a:cubicBezTo>
                <a:cubicBezTo>
                  <a:pt x="10441" y="868"/>
                  <a:pt x="10341" y="801"/>
                  <a:pt x="10241" y="767"/>
                </a:cubicBezTo>
                <a:cubicBezTo>
                  <a:pt x="10208" y="734"/>
                  <a:pt x="10141" y="701"/>
                  <a:pt x="10108" y="667"/>
                </a:cubicBezTo>
                <a:cubicBezTo>
                  <a:pt x="10041" y="667"/>
                  <a:pt x="9974" y="634"/>
                  <a:pt x="9941" y="601"/>
                </a:cubicBezTo>
                <a:cubicBezTo>
                  <a:pt x="9907" y="601"/>
                  <a:pt x="9874" y="567"/>
                  <a:pt x="9874" y="567"/>
                </a:cubicBezTo>
                <a:cubicBezTo>
                  <a:pt x="9774" y="534"/>
                  <a:pt x="9707" y="501"/>
                  <a:pt x="9607" y="467"/>
                </a:cubicBezTo>
                <a:cubicBezTo>
                  <a:pt x="9541" y="434"/>
                  <a:pt x="9440" y="401"/>
                  <a:pt x="9340" y="367"/>
                </a:cubicBezTo>
                <a:lnTo>
                  <a:pt x="9307" y="367"/>
                </a:lnTo>
                <a:cubicBezTo>
                  <a:pt x="9074" y="267"/>
                  <a:pt x="8873" y="234"/>
                  <a:pt x="8640" y="167"/>
                </a:cubicBezTo>
                <a:cubicBezTo>
                  <a:pt x="8573" y="167"/>
                  <a:pt x="8506" y="134"/>
                  <a:pt x="8440" y="134"/>
                </a:cubicBezTo>
                <a:cubicBezTo>
                  <a:pt x="8406" y="100"/>
                  <a:pt x="8340" y="100"/>
                  <a:pt x="8306" y="100"/>
                </a:cubicBezTo>
                <a:cubicBezTo>
                  <a:pt x="7939" y="34"/>
                  <a:pt x="7539" y="0"/>
                  <a:pt x="7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7"/>
          <p:cNvSpPr/>
          <p:nvPr/>
        </p:nvSpPr>
        <p:spPr>
          <a:xfrm rot="8100000">
            <a:off x="6177535" y="1786946"/>
            <a:ext cx="1278732" cy="1278732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7"/>
          <p:cNvSpPr/>
          <p:nvPr/>
        </p:nvSpPr>
        <p:spPr>
          <a:xfrm>
            <a:off x="5687928" y="1492820"/>
            <a:ext cx="2257954" cy="2991939"/>
          </a:xfrm>
          <a:custGeom>
            <a:avLst/>
            <a:gdLst/>
            <a:ahLst/>
            <a:cxnLst/>
            <a:rect l="l" t="t" r="r" b="b"/>
            <a:pathLst>
              <a:path w="164185" h="217556" extrusionOk="0">
                <a:moveTo>
                  <a:pt x="164184" y="67682"/>
                </a:moveTo>
                <a:lnTo>
                  <a:pt x="164184" y="217556"/>
                </a:lnTo>
                <a:lnTo>
                  <a:pt x="0" y="217556"/>
                </a:lnTo>
                <a:lnTo>
                  <a:pt x="0" y="67682"/>
                </a:lnTo>
                <a:lnTo>
                  <a:pt x="82159" y="0"/>
                </a:lnTo>
                <a:close/>
                <a:moveTo>
                  <a:pt x="149441" y="74754"/>
                </a:moveTo>
                <a:lnTo>
                  <a:pt x="82159" y="20382"/>
                </a:lnTo>
                <a:lnTo>
                  <a:pt x="14744" y="74754"/>
                </a:lnTo>
                <a:lnTo>
                  <a:pt x="14744" y="203913"/>
                </a:lnTo>
                <a:lnTo>
                  <a:pt x="149441" y="20391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7"/>
          <p:cNvSpPr/>
          <p:nvPr/>
        </p:nvSpPr>
        <p:spPr>
          <a:xfrm>
            <a:off x="5380145" y="1213925"/>
            <a:ext cx="2873585" cy="1209725"/>
          </a:xfrm>
          <a:custGeom>
            <a:avLst/>
            <a:gdLst/>
            <a:ahLst/>
            <a:cxnLst/>
            <a:rect l="l" t="t" r="r" b="b"/>
            <a:pathLst>
              <a:path w="208950" h="87964" extrusionOk="0">
                <a:moveTo>
                  <a:pt x="1" y="87963"/>
                </a:moveTo>
                <a:lnTo>
                  <a:pt x="22383" y="87963"/>
                </a:lnTo>
                <a:lnTo>
                  <a:pt x="104542" y="20281"/>
                </a:lnTo>
                <a:lnTo>
                  <a:pt x="186567" y="87963"/>
                </a:lnTo>
                <a:lnTo>
                  <a:pt x="208950" y="87963"/>
                </a:lnTo>
                <a:lnTo>
                  <a:pt x="104542" y="0"/>
                </a:lnTo>
                <a:lnTo>
                  <a:pt x="64013" y="34091"/>
                </a:lnTo>
                <a:lnTo>
                  <a:pt x="64013" y="8940"/>
                </a:lnTo>
                <a:lnTo>
                  <a:pt x="39496" y="8940"/>
                </a:lnTo>
                <a:lnTo>
                  <a:pt x="39496" y="547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834" name="Google Shape;834;p27"/>
          <p:cNvSpPr txBox="1"/>
          <p:nvPr/>
        </p:nvSpPr>
        <p:spPr>
          <a:xfrm>
            <a:off x="1455925" y="2458775"/>
            <a:ext cx="40353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gas giant is the biggest planet in the Solar System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27"/>
          <p:cNvSpPr txBox="1"/>
          <p:nvPr/>
        </p:nvSpPr>
        <p:spPr>
          <a:xfrm>
            <a:off x="1717850" y="2924950"/>
            <a:ext cx="37734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 is the smallest and closest planet to the Sun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6" name="Google Shape;836;p27"/>
          <p:cNvSpPr txBox="1"/>
          <p:nvPr/>
        </p:nvSpPr>
        <p:spPr>
          <a:xfrm>
            <a:off x="1319450" y="3391125"/>
            <a:ext cx="41718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7" name="Google Shape;837;p27"/>
          <p:cNvSpPr txBox="1"/>
          <p:nvPr/>
        </p:nvSpPr>
        <p:spPr>
          <a:xfrm>
            <a:off x="2062250" y="3857300"/>
            <a:ext cx="34290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 is a cold place. It’s full of iron oxide dust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843" name="Google Shape;843;p28"/>
          <p:cNvSpPr txBox="1"/>
          <p:nvPr/>
        </p:nvSpPr>
        <p:spPr>
          <a:xfrm>
            <a:off x="665988" y="1688201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4" name="Google Shape;844;p28"/>
          <p:cNvSpPr txBox="1"/>
          <p:nvPr/>
        </p:nvSpPr>
        <p:spPr>
          <a:xfrm>
            <a:off x="663913" y="2410489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28"/>
          <p:cNvSpPr txBox="1"/>
          <p:nvPr/>
        </p:nvSpPr>
        <p:spPr>
          <a:xfrm>
            <a:off x="6690538" y="1688201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hot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28"/>
          <p:cNvSpPr txBox="1"/>
          <p:nvPr/>
        </p:nvSpPr>
        <p:spPr>
          <a:xfrm>
            <a:off x="6688463" y="2410489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7" name="Google Shape;847;p28"/>
          <p:cNvSpPr txBox="1"/>
          <p:nvPr/>
        </p:nvSpPr>
        <p:spPr>
          <a:xfrm>
            <a:off x="6688463" y="3109536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Sun is the star at the center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28"/>
          <p:cNvSpPr txBox="1"/>
          <p:nvPr/>
        </p:nvSpPr>
        <p:spPr>
          <a:xfrm>
            <a:off x="6688463" y="3857261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Moon is a satellite that orbits Earth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28"/>
          <p:cNvSpPr txBox="1"/>
          <p:nvPr/>
        </p:nvSpPr>
        <p:spPr>
          <a:xfrm>
            <a:off x="663913" y="3109536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28"/>
          <p:cNvSpPr txBox="1"/>
          <p:nvPr/>
        </p:nvSpPr>
        <p:spPr>
          <a:xfrm>
            <a:off x="663913" y="3857261"/>
            <a:ext cx="1789200" cy="56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51" name="Google Shape;851;p28"/>
          <p:cNvGrpSpPr/>
          <p:nvPr/>
        </p:nvGrpSpPr>
        <p:grpSpPr>
          <a:xfrm>
            <a:off x="2453113" y="1971551"/>
            <a:ext cx="1347300" cy="2169059"/>
            <a:chOff x="2453113" y="1666751"/>
            <a:chExt cx="1347300" cy="2169059"/>
          </a:xfrm>
        </p:grpSpPr>
        <p:cxnSp>
          <p:nvCxnSpPr>
            <p:cNvPr id="852" name="Google Shape;852;p28"/>
            <p:cNvCxnSpPr>
              <a:stCxn id="843" idx="3"/>
            </p:cNvCxnSpPr>
            <p:nvPr/>
          </p:nvCxnSpPr>
          <p:spPr>
            <a:xfrm>
              <a:off x="2455188" y="1666751"/>
              <a:ext cx="127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8"/>
            <p:cNvCxnSpPr/>
            <p:nvPr/>
          </p:nvCxnSpPr>
          <p:spPr>
            <a:xfrm>
              <a:off x="2453128" y="2389050"/>
              <a:ext cx="837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8"/>
            <p:cNvCxnSpPr/>
            <p:nvPr/>
          </p:nvCxnSpPr>
          <p:spPr>
            <a:xfrm>
              <a:off x="2453128" y="3088075"/>
              <a:ext cx="831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8"/>
            <p:cNvCxnSpPr>
              <a:stCxn id="850" idx="3"/>
            </p:cNvCxnSpPr>
            <p:nvPr/>
          </p:nvCxnSpPr>
          <p:spPr>
            <a:xfrm>
              <a:off x="2453113" y="3835811"/>
              <a:ext cx="13473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6" name="Google Shape;856;p28"/>
          <p:cNvGrpSpPr/>
          <p:nvPr/>
        </p:nvGrpSpPr>
        <p:grpSpPr>
          <a:xfrm>
            <a:off x="5257763" y="1971551"/>
            <a:ext cx="1432775" cy="2169059"/>
            <a:chOff x="5257763" y="1666751"/>
            <a:chExt cx="1432775" cy="2169059"/>
          </a:xfrm>
        </p:grpSpPr>
        <p:cxnSp>
          <p:nvCxnSpPr>
            <p:cNvPr id="857" name="Google Shape;857;p28"/>
            <p:cNvCxnSpPr/>
            <p:nvPr/>
          </p:nvCxnSpPr>
          <p:spPr>
            <a:xfrm rot="10800000">
              <a:off x="5305438" y="1666751"/>
              <a:ext cx="1385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8"/>
            <p:cNvCxnSpPr>
              <a:stCxn id="846" idx="1"/>
            </p:cNvCxnSpPr>
            <p:nvPr/>
          </p:nvCxnSpPr>
          <p:spPr>
            <a:xfrm rot="10800000">
              <a:off x="5876963" y="2389039"/>
              <a:ext cx="811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8"/>
            <p:cNvCxnSpPr>
              <a:stCxn id="847" idx="1"/>
            </p:cNvCxnSpPr>
            <p:nvPr/>
          </p:nvCxnSpPr>
          <p:spPr>
            <a:xfrm rot="10800000">
              <a:off x="5824463" y="3088086"/>
              <a:ext cx="864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8"/>
            <p:cNvCxnSpPr>
              <a:stCxn id="848" idx="1"/>
            </p:cNvCxnSpPr>
            <p:nvPr/>
          </p:nvCxnSpPr>
          <p:spPr>
            <a:xfrm rot="10800000">
              <a:off x="5257763" y="3835811"/>
              <a:ext cx="1430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1" name="Google Shape;861;p28"/>
          <p:cNvGrpSpPr/>
          <p:nvPr/>
        </p:nvGrpSpPr>
        <p:grpSpPr>
          <a:xfrm>
            <a:off x="3176613" y="1657800"/>
            <a:ext cx="2790783" cy="2786328"/>
            <a:chOff x="3176613" y="1353000"/>
            <a:chExt cx="2790783" cy="2786328"/>
          </a:xfrm>
        </p:grpSpPr>
        <p:sp>
          <p:nvSpPr>
            <p:cNvPr id="862" name="Google Shape;862;p28"/>
            <p:cNvSpPr/>
            <p:nvPr/>
          </p:nvSpPr>
          <p:spPr>
            <a:xfrm>
              <a:off x="4755566" y="3358254"/>
              <a:ext cx="10" cy="1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5158162" y="1798874"/>
              <a:ext cx="809234" cy="1051322"/>
            </a:xfrm>
            <a:custGeom>
              <a:avLst/>
              <a:gdLst/>
              <a:ahLst/>
              <a:cxnLst/>
              <a:rect l="l" t="t" r="r" b="b"/>
              <a:pathLst>
                <a:path w="72253" h="93868" extrusionOk="0">
                  <a:moveTo>
                    <a:pt x="39129" y="1"/>
                  </a:moveTo>
                  <a:lnTo>
                    <a:pt x="27587" y="11609"/>
                  </a:lnTo>
                  <a:cubicBezTo>
                    <a:pt x="27854" y="12443"/>
                    <a:pt x="28121" y="13410"/>
                    <a:pt x="28354" y="14411"/>
                  </a:cubicBezTo>
                  <a:cubicBezTo>
                    <a:pt x="29755" y="19748"/>
                    <a:pt x="30456" y="23451"/>
                    <a:pt x="27821" y="26086"/>
                  </a:cubicBezTo>
                  <a:cubicBezTo>
                    <a:pt x="26019" y="27887"/>
                    <a:pt x="23651" y="27887"/>
                    <a:pt x="22750" y="27887"/>
                  </a:cubicBezTo>
                  <a:cubicBezTo>
                    <a:pt x="20215" y="27887"/>
                    <a:pt x="15779" y="27120"/>
                    <a:pt x="12743" y="26520"/>
                  </a:cubicBezTo>
                  <a:lnTo>
                    <a:pt x="134" y="39195"/>
                  </a:lnTo>
                  <a:cubicBezTo>
                    <a:pt x="101" y="39229"/>
                    <a:pt x="34" y="39262"/>
                    <a:pt x="1" y="39329"/>
                  </a:cubicBezTo>
                  <a:cubicBezTo>
                    <a:pt x="10442" y="51337"/>
                    <a:pt x="16779" y="66982"/>
                    <a:pt x="16913" y="84094"/>
                  </a:cubicBezTo>
                  <a:lnTo>
                    <a:pt x="40463" y="84094"/>
                  </a:lnTo>
                  <a:lnTo>
                    <a:pt x="46667" y="93868"/>
                  </a:lnTo>
                  <a:lnTo>
                    <a:pt x="52872" y="84094"/>
                  </a:lnTo>
                  <a:lnTo>
                    <a:pt x="72252" y="84094"/>
                  </a:lnTo>
                  <a:cubicBezTo>
                    <a:pt x="72219" y="67449"/>
                    <a:pt x="68917" y="51304"/>
                    <a:pt x="62479" y="36093"/>
                  </a:cubicBezTo>
                  <a:cubicBezTo>
                    <a:pt x="56841" y="22717"/>
                    <a:pt x="49002" y="10608"/>
                    <a:pt x="39129" y="1"/>
                  </a:cubicBezTo>
                  <a:close/>
                </a:path>
              </a:pathLst>
            </a:custGeom>
            <a:solidFill>
              <a:srgbClr val="A73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5128270" y="2802004"/>
              <a:ext cx="838365" cy="920562"/>
            </a:xfrm>
            <a:custGeom>
              <a:avLst/>
              <a:gdLst/>
              <a:ahLst/>
              <a:cxnLst/>
              <a:rect l="l" t="t" r="r" b="b"/>
              <a:pathLst>
                <a:path w="74854" h="82193" extrusionOk="0">
                  <a:moveTo>
                    <a:pt x="19414" y="0"/>
                  </a:moveTo>
                  <a:cubicBezTo>
                    <a:pt x="18180" y="16679"/>
                    <a:pt x="11041" y="31756"/>
                    <a:pt x="0" y="43098"/>
                  </a:cubicBezTo>
                  <a:lnTo>
                    <a:pt x="15878" y="58909"/>
                  </a:lnTo>
                  <a:lnTo>
                    <a:pt x="13009" y="71718"/>
                  </a:lnTo>
                  <a:lnTo>
                    <a:pt x="13009" y="71718"/>
                  </a:lnTo>
                  <a:lnTo>
                    <a:pt x="25852" y="68850"/>
                  </a:lnTo>
                  <a:lnTo>
                    <a:pt x="39228" y="82193"/>
                  </a:lnTo>
                  <a:cubicBezTo>
                    <a:pt x="50303" y="70951"/>
                    <a:pt x="59042" y="57909"/>
                    <a:pt x="65180" y="43398"/>
                  </a:cubicBezTo>
                  <a:cubicBezTo>
                    <a:pt x="71018" y="29588"/>
                    <a:pt x="74253" y="15011"/>
                    <a:pt x="74854" y="0"/>
                  </a:cubicBezTo>
                  <a:lnTo>
                    <a:pt x="58542" y="0"/>
                  </a:lnTo>
                  <a:lnTo>
                    <a:pt x="53939" y="7239"/>
                  </a:lnTo>
                  <a:cubicBezTo>
                    <a:pt x="52905" y="8807"/>
                    <a:pt x="51203" y="9774"/>
                    <a:pt x="49335" y="9774"/>
                  </a:cubicBezTo>
                  <a:cubicBezTo>
                    <a:pt x="47467" y="9774"/>
                    <a:pt x="45733" y="8807"/>
                    <a:pt x="44732" y="7239"/>
                  </a:cubicBezTo>
                  <a:lnTo>
                    <a:pt x="401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4628958" y="1353000"/>
              <a:ext cx="925042" cy="841736"/>
            </a:xfrm>
            <a:custGeom>
              <a:avLst/>
              <a:gdLst/>
              <a:ahLst/>
              <a:cxnLst/>
              <a:rect l="l" t="t" r="r" b="b"/>
              <a:pathLst>
                <a:path w="82593" h="75155" extrusionOk="0">
                  <a:moveTo>
                    <a:pt x="0" y="0"/>
                  </a:moveTo>
                  <a:lnTo>
                    <a:pt x="0" y="18947"/>
                  </a:lnTo>
                  <a:lnTo>
                    <a:pt x="9307" y="24852"/>
                  </a:lnTo>
                  <a:cubicBezTo>
                    <a:pt x="10874" y="25852"/>
                    <a:pt x="11808" y="27587"/>
                    <a:pt x="11808" y="29455"/>
                  </a:cubicBezTo>
                  <a:cubicBezTo>
                    <a:pt x="11808" y="31323"/>
                    <a:pt x="10874" y="33024"/>
                    <a:pt x="9307" y="34025"/>
                  </a:cubicBezTo>
                  <a:lnTo>
                    <a:pt x="0" y="39929"/>
                  </a:lnTo>
                  <a:lnTo>
                    <a:pt x="0" y="55273"/>
                  </a:lnTo>
                  <a:cubicBezTo>
                    <a:pt x="0" y="55340"/>
                    <a:pt x="0" y="55407"/>
                    <a:pt x="0" y="55440"/>
                  </a:cubicBezTo>
                  <a:cubicBezTo>
                    <a:pt x="16912" y="56641"/>
                    <a:pt x="32156" y="63946"/>
                    <a:pt x="43531" y="75154"/>
                  </a:cubicBezTo>
                  <a:lnTo>
                    <a:pt x="58175" y="60410"/>
                  </a:lnTo>
                  <a:lnTo>
                    <a:pt x="71218" y="62045"/>
                  </a:lnTo>
                  <a:lnTo>
                    <a:pt x="71218" y="62045"/>
                  </a:lnTo>
                  <a:lnTo>
                    <a:pt x="68682" y="49836"/>
                  </a:lnTo>
                  <a:lnTo>
                    <a:pt x="82592" y="35859"/>
                  </a:lnTo>
                  <a:cubicBezTo>
                    <a:pt x="71284" y="24685"/>
                    <a:pt x="58142" y="15879"/>
                    <a:pt x="43531" y="9707"/>
                  </a:cubicBezTo>
                  <a:cubicBezTo>
                    <a:pt x="29688" y="3837"/>
                    <a:pt x="15077" y="60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4446197" y="3326734"/>
              <a:ext cx="1077474" cy="812594"/>
            </a:xfrm>
            <a:custGeom>
              <a:avLst/>
              <a:gdLst/>
              <a:ahLst/>
              <a:cxnLst/>
              <a:rect l="l" t="t" r="r" b="b"/>
              <a:pathLst>
                <a:path w="96203" h="72553" extrusionOk="0">
                  <a:moveTo>
                    <a:pt x="56941" y="1"/>
                  </a:moveTo>
                  <a:cubicBezTo>
                    <a:pt x="44766" y="10675"/>
                    <a:pt x="28854" y="17180"/>
                    <a:pt x="11409" y="17180"/>
                  </a:cubicBezTo>
                  <a:lnTo>
                    <a:pt x="10875" y="17180"/>
                  </a:lnTo>
                  <a:lnTo>
                    <a:pt x="10875" y="36660"/>
                  </a:lnTo>
                  <a:lnTo>
                    <a:pt x="0" y="43565"/>
                  </a:lnTo>
                  <a:lnTo>
                    <a:pt x="10875" y="50470"/>
                  </a:lnTo>
                  <a:lnTo>
                    <a:pt x="10875" y="72519"/>
                  </a:lnTo>
                  <a:cubicBezTo>
                    <a:pt x="11075" y="72519"/>
                    <a:pt x="11242" y="72553"/>
                    <a:pt x="11409" y="72553"/>
                  </a:cubicBezTo>
                  <a:cubicBezTo>
                    <a:pt x="28187" y="72553"/>
                    <a:pt x="44499" y="69250"/>
                    <a:pt x="59843" y="62746"/>
                  </a:cubicBezTo>
                  <a:cubicBezTo>
                    <a:pt x="73319" y="57042"/>
                    <a:pt x="85528" y="49136"/>
                    <a:pt x="96202" y="39162"/>
                  </a:cubicBezTo>
                  <a:lnTo>
                    <a:pt x="84994" y="27988"/>
                  </a:lnTo>
                  <a:lnTo>
                    <a:pt x="75054" y="30223"/>
                  </a:lnTo>
                  <a:cubicBezTo>
                    <a:pt x="74654" y="30289"/>
                    <a:pt x="74253" y="30323"/>
                    <a:pt x="73886" y="30323"/>
                  </a:cubicBezTo>
                  <a:cubicBezTo>
                    <a:pt x="72452" y="30323"/>
                    <a:pt x="71051" y="29789"/>
                    <a:pt x="70017" y="28755"/>
                  </a:cubicBezTo>
                  <a:cubicBezTo>
                    <a:pt x="68716" y="27421"/>
                    <a:pt x="68149" y="25519"/>
                    <a:pt x="68549" y="23718"/>
                  </a:cubicBezTo>
                  <a:lnTo>
                    <a:pt x="70784" y="13811"/>
                  </a:lnTo>
                  <a:lnTo>
                    <a:pt x="57041" y="101"/>
                  </a:lnTo>
                  <a:cubicBezTo>
                    <a:pt x="57008" y="68"/>
                    <a:pt x="56974" y="34"/>
                    <a:pt x="56941" y="1"/>
                  </a:cubicBezTo>
                  <a:close/>
                </a:path>
              </a:pathLst>
            </a:custGeom>
            <a:solidFill>
              <a:srgbClr val="D99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176613" y="2642041"/>
              <a:ext cx="809222" cy="1051322"/>
            </a:xfrm>
            <a:custGeom>
              <a:avLst/>
              <a:gdLst/>
              <a:ahLst/>
              <a:cxnLst/>
              <a:rect l="l" t="t" r="r" b="b"/>
              <a:pathLst>
                <a:path w="72252" h="93868" extrusionOk="0">
                  <a:moveTo>
                    <a:pt x="25585" y="0"/>
                  </a:moveTo>
                  <a:lnTo>
                    <a:pt x="19381" y="9774"/>
                  </a:lnTo>
                  <a:lnTo>
                    <a:pt x="0" y="9774"/>
                  </a:lnTo>
                  <a:cubicBezTo>
                    <a:pt x="33" y="26419"/>
                    <a:pt x="3336" y="42564"/>
                    <a:pt x="9774" y="57775"/>
                  </a:cubicBezTo>
                  <a:cubicBezTo>
                    <a:pt x="15411" y="71151"/>
                    <a:pt x="23250" y="83260"/>
                    <a:pt x="33124" y="93868"/>
                  </a:cubicBezTo>
                  <a:lnTo>
                    <a:pt x="44665" y="82259"/>
                  </a:lnTo>
                  <a:cubicBezTo>
                    <a:pt x="44398" y="81425"/>
                    <a:pt x="44132" y="80458"/>
                    <a:pt x="43898" y="79457"/>
                  </a:cubicBezTo>
                  <a:cubicBezTo>
                    <a:pt x="42497" y="74120"/>
                    <a:pt x="41797" y="70418"/>
                    <a:pt x="44432" y="67782"/>
                  </a:cubicBezTo>
                  <a:cubicBezTo>
                    <a:pt x="46233" y="65948"/>
                    <a:pt x="48602" y="65948"/>
                    <a:pt x="49502" y="65948"/>
                  </a:cubicBezTo>
                  <a:cubicBezTo>
                    <a:pt x="52037" y="65948"/>
                    <a:pt x="56474" y="66748"/>
                    <a:pt x="59509" y="67349"/>
                  </a:cubicBezTo>
                  <a:lnTo>
                    <a:pt x="72118" y="54673"/>
                  </a:lnTo>
                  <a:cubicBezTo>
                    <a:pt x="72152" y="54640"/>
                    <a:pt x="72185" y="54606"/>
                    <a:pt x="72252" y="54540"/>
                  </a:cubicBezTo>
                  <a:cubicBezTo>
                    <a:pt x="61811" y="42531"/>
                    <a:pt x="55440" y="26886"/>
                    <a:pt x="55340" y="9774"/>
                  </a:cubicBezTo>
                  <a:lnTo>
                    <a:pt x="31789" y="9774"/>
                  </a:lnTo>
                  <a:lnTo>
                    <a:pt x="25585" y="0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3177353" y="1769721"/>
              <a:ext cx="837995" cy="920562"/>
            </a:xfrm>
            <a:custGeom>
              <a:avLst/>
              <a:gdLst/>
              <a:ahLst/>
              <a:cxnLst/>
              <a:rect l="l" t="t" r="r" b="b"/>
              <a:pathLst>
                <a:path w="74821" h="82193" extrusionOk="0">
                  <a:moveTo>
                    <a:pt x="35626" y="1"/>
                  </a:moveTo>
                  <a:cubicBezTo>
                    <a:pt x="24552" y="11242"/>
                    <a:pt x="15812" y="24285"/>
                    <a:pt x="9674" y="38795"/>
                  </a:cubicBezTo>
                  <a:cubicBezTo>
                    <a:pt x="3837" y="52605"/>
                    <a:pt x="601" y="67182"/>
                    <a:pt x="1" y="82193"/>
                  </a:cubicBezTo>
                  <a:lnTo>
                    <a:pt x="16312" y="82193"/>
                  </a:lnTo>
                  <a:lnTo>
                    <a:pt x="20916" y="74954"/>
                  </a:lnTo>
                  <a:cubicBezTo>
                    <a:pt x="21916" y="73387"/>
                    <a:pt x="23651" y="72419"/>
                    <a:pt x="25519" y="72419"/>
                  </a:cubicBezTo>
                  <a:cubicBezTo>
                    <a:pt x="27387" y="72419"/>
                    <a:pt x="29122" y="73387"/>
                    <a:pt x="30089" y="74954"/>
                  </a:cubicBezTo>
                  <a:lnTo>
                    <a:pt x="34692" y="82193"/>
                  </a:lnTo>
                  <a:lnTo>
                    <a:pt x="55440" y="82193"/>
                  </a:lnTo>
                  <a:cubicBezTo>
                    <a:pt x="56641" y="65514"/>
                    <a:pt x="63813" y="50437"/>
                    <a:pt x="74821" y="39095"/>
                  </a:cubicBezTo>
                  <a:lnTo>
                    <a:pt x="58976" y="23284"/>
                  </a:lnTo>
                  <a:lnTo>
                    <a:pt x="61845" y="10442"/>
                  </a:lnTo>
                  <a:lnTo>
                    <a:pt x="49003" y="13310"/>
                  </a:lnTo>
                  <a:lnTo>
                    <a:pt x="356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589967" y="3297592"/>
              <a:ext cx="925042" cy="841725"/>
            </a:xfrm>
            <a:custGeom>
              <a:avLst/>
              <a:gdLst/>
              <a:ahLst/>
              <a:cxnLst/>
              <a:rect l="l" t="t" r="r" b="b"/>
              <a:pathLst>
                <a:path w="82593" h="75154" extrusionOk="0">
                  <a:moveTo>
                    <a:pt x="39061" y="0"/>
                  </a:moveTo>
                  <a:lnTo>
                    <a:pt x="24418" y="14744"/>
                  </a:lnTo>
                  <a:lnTo>
                    <a:pt x="11375" y="13109"/>
                  </a:lnTo>
                  <a:lnTo>
                    <a:pt x="13910" y="25318"/>
                  </a:lnTo>
                  <a:lnTo>
                    <a:pt x="0" y="39295"/>
                  </a:lnTo>
                  <a:cubicBezTo>
                    <a:pt x="11308" y="50470"/>
                    <a:pt x="24451" y="59276"/>
                    <a:pt x="39061" y="65447"/>
                  </a:cubicBezTo>
                  <a:cubicBezTo>
                    <a:pt x="52905" y="71318"/>
                    <a:pt x="67515" y="74553"/>
                    <a:pt x="82559" y="75154"/>
                  </a:cubicBezTo>
                  <a:lnTo>
                    <a:pt x="82559" y="56207"/>
                  </a:lnTo>
                  <a:lnTo>
                    <a:pt x="73286" y="50303"/>
                  </a:lnTo>
                  <a:cubicBezTo>
                    <a:pt x="71718" y="49302"/>
                    <a:pt x="70784" y="47567"/>
                    <a:pt x="70784" y="45699"/>
                  </a:cubicBezTo>
                  <a:cubicBezTo>
                    <a:pt x="70784" y="43831"/>
                    <a:pt x="71718" y="42097"/>
                    <a:pt x="73286" y="41129"/>
                  </a:cubicBezTo>
                  <a:lnTo>
                    <a:pt x="82559" y="35225"/>
                  </a:lnTo>
                  <a:lnTo>
                    <a:pt x="82559" y="19881"/>
                  </a:lnTo>
                  <a:cubicBezTo>
                    <a:pt x="82559" y="19814"/>
                    <a:pt x="82592" y="19748"/>
                    <a:pt x="82592" y="19714"/>
                  </a:cubicBezTo>
                  <a:cubicBezTo>
                    <a:pt x="65680" y="18513"/>
                    <a:pt x="50436" y="11208"/>
                    <a:pt x="39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3620240" y="1353370"/>
              <a:ext cx="1077474" cy="812224"/>
            </a:xfrm>
            <a:custGeom>
              <a:avLst/>
              <a:gdLst/>
              <a:ahLst/>
              <a:cxnLst/>
              <a:rect l="l" t="t" r="r" b="b"/>
              <a:pathLst>
                <a:path w="96203" h="72520" extrusionOk="0">
                  <a:moveTo>
                    <a:pt x="84794" y="1"/>
                  </a:moveTo>
                  <a:cubicBezTo>
                    <a:pt x="67982" y="1"/>
                    <a:pt x="51704" y="3270"/>
                    <a:pt x="36359" y="9774"/>
                  </a:cubicBezTo>
                  <a:cubicBezTo>
                    <a:pt x="22883" y="15479"/>
                    <a:pt x="10674" y="23384"/>
                    <a:pt x="0" y="33358"/>
                  </a:cubicBezTo>
                  <a:lnTo>
                    <a:pt x="11208" y="44533"/>
                  </a:lnTo>
                  <a:lnTo>
                    <a:pt x="21149" y="42298"/>
                  </a:lnTo>
                  <a:cubicBezTo>
                    <a:pt x="21549" y="42231"/>
                    <a:pt x="21916" y="42198"/>
                    <a:pt x="22316" y="42198"/>
                  </a:cubicBezTo>
                  <a:cubicBezTo>
                    <a:pt x="23750" y="42198"/>
                    <a:pt x="25151" y="42731"/>
                    <a:pt x="26185" y="43765"/>
                  </a:cubicBezTo>
                  <a:cubicBezTo>
                    <a:pt x="27486" y="45100"/>
                    <a:pt x="28053" y="47001"/>
                    <a:pt x="27653" y="48802"/>
                  </a:cubicBezTo>
                  <a:lnTo>
                    <a:pt x="25418" y="58710"/>
                  </a:lnTo>
                  <a:lnTo>
                    <a:pt x="39161" y="72419"/>
                  </a:lnTo>
                  <a:cubicBezTo>
                    <a:pt x="39195" y="72453"/>
                    <a:pt x="39228" y="72486"/>
                    <a:pt x="39261" y="72519"/>
                  </a:cubicBezTo>
                  <a:cubicBezTo>
                    <a:pt x="51437" y="61845"/>
                    <a:pt x="67348" y="55340"/>
                    <a:pt x="84794" y="55340"/>
                  </a:cubicBezTo>
                  <a:lnTo>
                    <a:pt x="85328" y="55340"/>
                  </a:lnTo>
                  <a:lnTo>
                    <a:pt x="85328" y="36227"/>
                  </a:lnTo>
                  <a:lnTo>
                    <a:pt x="96202" y="29322"/>
                  </a:lnTo>
                  <a:lnTo>
                    <a:pt x="85328" y="22417"/>
                  </a:lnTo>
                  <a:lnTo>
                    <a:pt x="85328" y="1"/>
                  </a:lnTo>
                  <a:close/>
                </a:path>
              </a:pathLst>
            </a:custGeom>
            <a:solidFill>
              <a:srgbClr val="E2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961081" y="2114320"/>
              <a:ext cx="1259418" cy="1259787"/>
            </a:xfrm>
            <a:custGeom>
              <a:avLst/>
              <a:gdLst/>
              <a:ahLst/>
              <a:cxnLst/>
              <a:rect l="l" t="t" r="r" b="b"/>
              <a:pathLst>
                <a:path w="112448" h="112481" extrusionOk="0">
                  <a:moveTo>
                    <a:pt x="56241" y="0"/>
                  </a:moveTo>
                  <a:cubicBezTo>
                    <a:pt x="25185" y="0"/>
                    <a:pt x="1" y="25185"/>
                    <a:pt x="1" y="56240"/>
                  </a:cubicBezTo>
                  <a:cubicBezTo>
                    <a:pt x="1" y="87296"/>
                    <a:pt x="25185" y="112481"/>
                    <a:pt x="56241" y="112481"/>
                  </a:cubicBezTo>
                  <a:cubicBezTo>
                    <a:pt x="87296" y="112481"/>
                    <a:pt x="112448" y="87296"/>
                    <a:pt x="112448" y="56240"/>
                  </a:cubicBezTo>
                  <a:cubicBezTo>
                    <a:pt x="112448" y="25185"/>
                    <a:pt x="87296" y="0"/>
                    <a:pt x="56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4868514" y="1600619"/>
              <a:ext cx="389682" cy="371370"/>
            </a:xfrm>
            <a:custGeom>
              <a:avLst/>
              <a:gdLst/>
              <a:ahLst/>
              <a:cxnLst/>
              <a:rect l="l" t="t" r="r" b="b"/>
              <a:pathLst>
                <a:path w="34793" h="33158" extrusionOk="0">
                  <a:moveTo>
                    <a:pt x="17380" y="0"/>
                  </a:moveTo>
                  <a:cubicBezTo>
                    <a:pt x="16946" y="0"/>
                    <a:pt x="16479" y="167"/>
                    <a:pt x="16146" y="467"/>
                  </a:cubicBezTo>
                  <a:lnTo>
                    <a:pt x="735" y="14611"/>
                  </a:lnTo>
                  <a:cubicBezTo>
                    <a:pt x="34" y="15245"/>
                    <a:pt x="1" y="16279"/>
                    <a:pt x="635" y="16946"/>
                  </a:cubicBezTo>
                  <a:lnTo>
                    <a:pt x="1035" y="17346"/>
                  </a:lnTo>
                  <a:cubicBezTo>
                    <a:pt x="1390" y="17720"/>
                    <a:pt x="1871" y="17916"/>
                    <a:pt x="2337" y="17916"/>
                  </a:cubicBezTo>
                  <a:cubicBezTo>
                    <a:pt x="2702" y="17916"/>
                    <a:pt x="3058" y="17795"/>
                    <a:pt x="3337" y="17546"/>
                  </a:cubicBezTo>
                  <a:lnTo>
                    <a:pt x="4504" y="16512"/>
                  </a:lnTo>
                  <a:lnTo>
                    <a:pt x="4504" y="31590"/>
                  </a:lnTo>
                  <a:cubicBezTo>
                    <a:pt x="4504" y="32290"/>
                    <a:pt x="4938" y="32890"/>
                    <a:pt x="5538" y="33157"/>
                  </a:cubicBezTo>
                  <a:lnTo>
                    <a:pt x="16446" y="33157"/>
                  </a:lnTo>
                  <a:cubicBezTo>
                    <a:pt x="14244" y="31656"/>
                    <a:pt x="8807" y="27653"/>
                    <a:pt x="8073" y="24318"/>
                  </a:cubicBezTo>
                  <a:cubicBezTo>
                    <a:pt x="7873" y="23784"/>
                    <a:pt x="7807" y="23217"/>
                    <a:pt x="7807" y="22650"/>
                  </a:cubicBezTo>
                  <a:cubicBezTo>
                    <a:pt x="7807" y="20582"/>
                    <a:pt x="8941" y="18814"/>
                    <a:pt x="10609" y="17880"/>
                  </a:cubicBezTo>
                  <a:cubicBezTo>
                    <a:pt x="11376" y="17446"/>
                    <a:pt x="12276" y="17213"/>
                    <a:pt x="13210" y="17213"/>
                  </a:cubicBezTo>
                  <a:cubicBezTo>
                    <a:pt x="14912" y="17213"/>
                    <a:pt x="16413" y="17980"/>
                    <a:pt x="17380" y="19181"/>
                  </a:cubicBezTo>
                  <a:cubicBezTo>
                    <a:pt x="18381" y="17980"/>
                    <a:pt x="19882" y="17213"/>
                    <a:pt x="21550" y="17213"/>
                  </a:cubicBezTo>
                  <a:cubicBezTo>
                    <a:pt x="22517" y="17213"/>
                    <a:pt x="23418" y="17479"/>
                    <a:pt x="24185" y="17880"/>
                  </a:cubicBezTo>
                  <a:cubicBezTo>
                    <a:pt x="25853" y="18814"/>
                    <a:pt x="26987" y="20582"/>
                    <a:pt x="26987" y="22650"/>
                  </a:cubicBezTo>
                  <a:cubicBezTo>
                    <a:pt x="26987" y="23217"/>
                    <a:pt x="26887" y="23784"/>
                    <a:pt x="26720" y="24318"/>
                  </a:cubicBezTo>
                  <a:cubicBezTo>
                    <a:pt x="25986" y="27620"/>
                    <a:pt x="20549" y="31656"/>
                    <a:pt x="18314" y="33157"/>
                  </a:cubicBezTo>
                  <a:lnTo>
                    <a:pt x="29255" y="33157"/>
                  </a:lnTo>
                  <a:cubicBezTo>
                    <a:pt x="29856" y="32890"/>
                    <a:pt x="30289" y="32290"/>
                    <a:pt x="30289" y="31590"/>
                  </a:cubicBezTo>
                  <a:lnTo>
                    <a:pt x="30289" y="16512"/>
                  </a:lnTo>
                  <a:lnTo>
                    <a:pt x="31423" y="17546"/>
                  </a:lnTo>
                  <a:cubicBezTo>
                    <a:pt x="31702" y="17795"/>
                    <a:pt x="32064" y="17916"/>
                    <a:pt x="32437" y="17916"/>
                  </a:cubicBezTo>
                  <a:cubicBezTo>
                    <a:pt x="32912" y="17916"/>
                    <a:pt x="33403" y="17720"/>
                    <a:pt x="33758" y="17346"/>
                  </a:cubicBezTo>
                  <a:lnTo>
                    <a:pt x="34125" y="16946"/>
                  </a:lnTo>
                  <a:cubicBezTo>
                    <a:pt x="34792" y="16279"/>
                    <a:pt x="34759" y="15245"/>
                    <a:pt x="34059" y="14611"/>
                  </a:cubicBezTo>
                  <a:lnTo>
                    <a:pt x="18648" y="467"/>
                  </a:lnTo>
                  <a:cubicBezTo>
                    <a:pt x="18314" y="167"/>
                    <a:pt x="17847" y="0"/>
                    <a:pt x="173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4117311" y="3529559"/>
              <a:ext cx="81446" cy="75802"/>
            </a:xfrm>
            <a:custGeom>
              <a:avLst/>
              <a:gdLst/>
              <a:ahLst/>
              <a:cxnLst/>
              <a:rect l="l" t="t" r="r" b="b"/>
              <a:pathLst>
                <a:path w="7272" h="6768" extrusionOk="0">
                  <a:moveTo>
                    <a:pt x="3628" y="0"/>
                  </a:moveTo>
                  <a:cubicBezTo>
                    <a:pt x="2991" y="0"/>
                    <a:pt x="2354" y="177"/>
                    <a:pt x="1801" y="530"/>
                  </a:cubicBezTo>
                  <a:cubicBezTo>
                    <a:pt x="601" y="1297"/>
                    <a:pt x="0" y="2798"/>
                    <a:pt x="334" y="4199"/>
                  </a:cubicBezTo>
                  <a:cubicBezTo>
                    <a:pt x="667" y="5567"/>
                    <a:pt x="1868" y="6601"/>
                    <a:pt x="3269" y="6734"/>
                  </a:cubicBezTo>
                  <a:cubicBezTo>
                    <a:pt x="3403" y="6767"/>
                    <a:pt x="3503" y="6767"/>
                    <a:pt x="3636" y="6767"/>
                  </a:cubicBezTo>
                  <a:cubicBezTo>
                    <a:pt x="5037" y="6767"/>
                    <a:pt x="6338" y="5833"/>
                    <a:pt x="6805" y="4499"/>
                  </a:cubicBezTo>
                  <a:cubicBezTo>
                    <a:pt x="7272" y="3165"/>
                    <a:pt x="6838" y="1630"/>
                    <a:pt x="5738" y="730"/>
                  </a:cubicBezTo>
                  <a:cubicBezTo>
                    <a:pt x="5125" y="243"/>
                    <a:pt x="4376" y="0"/>
                    <a:pt x="36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4249609" y="3650778"/>
              <a:ext cx="50445" cy="48776"/>
            </a:xfrm>
            <a:custGeom>
              <a:avLst/>
              <a:gdLst/>
              <a:ahLst/>
              <a:cxnLst/>
              <a:rect l="l" t="t" r="r" b="b"/>
              <a:pathLst>
                <a:path w="4504" h="4355" extrusionOk="0">
                  <a:moveTo>
                    <a:pt x="2230" y="1"/>
                  </a:moveTo>
                  <a:cubicBezTo>
                    <a:pt x="1719" y="1"/>
                    <a:pt x="1217" y="174"/>
                    <a:pt x="834" y="485"/>
                  </a:cubicBezTo>
                  <a:cubicBezTo>
                    <a:pt x="301" y="952"/>
                    <a:pt x="1" y="1652"/>
                    <a:pt x="67" y="2353"/>
                  </a:cubicBezTo>
                  <a:cubicBezTo>
                    <a:pt x="101" y="3053"/>
                    <a:pt x="501" y="3687"/>
                    <a:pt x="1101" y="4054"/>
                  </a:cubicBezTo>
                  <a:cubicBezTo>
                    <a:pt x="1435" y="4254"/>
                    <a:pt x="1835" y="4354"/>
                    <a:pt x="2235" y="4354"/>
                  </a:cubicBezTo>
                  <a:cubicBezTo>
                    <a:pt x="2936" y="4354"/>
                    <a:pt x="3603" y="4021"/>
                    <a:pt x="4003" y="3420"/>
                  </a:cubicBezTo>
                  <a:cubicBezTo>
                    <a:pt x="4404" y="2853"/>
                    <a:pt x="4504" y="2086"/>
                    <a:pt x="4270" y="1419"/>
                  </a:cubicBezTo>
                  <a:cubicBezTo>
                    <a:pt x="4037" y="785"/>
                    <a:pt x="3503" y="251"/>
                    <a:pt x="2836" y="85"/>
                  </a:cubicBezTo>
                  <a:cubicBezTo>
                    <a:pt x="2637" y="28"/>
                    <a:pt x="2433" y="1"/>
                    <a:pt x="2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3879985" y="3600863"/>
              <a:ext cx="440485" cy="288579"/>
            </a:xfrm>
            <a:custGeom>
              <a:avLst/>
              <a:gdLst/>
              <a:ahLst/>
              <a:cxnLst/>
              <a:rect l="l" t="t" r="r" b="b"/>
              <a:pathLst>
                <a:path w="39329" h="25766" extrusionOk="0">
                  <a:moveTo>
                    <a:pt x="14081" y="1"/>
                  </a:moveTo>
                  <a:cubicBezTo>
                    <a:pt x="13191" y="1"/>
                    <a:pt x="12307" y="325"/>
                    <a:pt x="11575" y="770"/>
                  </a:cubicBezTo>
                  <a:cubicBezTo>
                    <a:pt x="10007" y="1704"/>
                    <a:pt x="8940" y="3272"/>
                    <a:pt x="8406" y="5007"/>
                  </a:cubicBezTo>
                  <a:cubicBezTo>
                    <a:pt x="7806" y="6808"/>
                    <a:pt x="7739" y="8743"/>
                    <a:pt x="7906" y="10611"/>
                  </a:cubicBezTo>
                  <a:lnTo>
                    <a:pt x="7939" y="11144"/>
                  </a:lnTo>
                  <a:cubicBezTo>
                    <a:pt x="7506" y="11044"/>
                    <a:pt x="7072" y="10811"/>
                    <a:pt x="6705" y="10544"/>
                  </a:cubicBezTo>
                  <a:cubicBezTo>
                    <a:pt x="6271" y="10277"/>
                    <a:pt x="5871" y="10010"/>
                    <a:pt x="5504" y="9677"/>
                  </a:cubicBezTo>
                  <a:cubicBezTo>
                    <a:pt x="5204" y="9410"/>
                    <a:pt x="4837" y="9210"/>
                    <a:pt x="4437" y="9143"/>
                  </a:cubicBezTo>
                  <a:cubicBezTo>
                    <a:pt x="4353" y="9135"/>
                    <a:pt x="4272" y="9130"/>
                    <a:pt x="4192" y="9130"/>
                  </a:cubicBezTo>
                  <a:cubicBezTo>
                    <a:pt x="3951" y="9130"/>
                    <a:pt x="3720" y="9168"/>
                    <a:pt x="3469" y="9243"/>
                  </a:cubicBezTo>
                  <a:cubicBezTo>
                    <a:pt x="1802" y="9743"/>
                    <a:pt x="734" y="11311"/>
                    <a:pt x="301" y="12946"/>
                  </a:cubicBezTo>
                  <a:cubicBezTo>
                    <a:pt x="200" y="13446"/>
                    <a:pt x="100" y="13913"/>
                    <a:pt x="34" y="14447"/>
                  </a:cubicBezTo>
                  <a:cubicBezTo>
                    <a:pt x="0" y="14947"/>
                    <a:pt x="0" y="15447"/>
                    <a:pt x="0" y="15948"/>
                  </a:cubicBezTo>
                  <a:cubicBezTo>
                    <a:pt x="0" y="16148"/>
                    <a:pt x="0" y="16315"/>
                    <a:pt x="134" y="16482"/>
                  </a:cubicBezTo>
                  <a:cubicBezTo>
                    <a:pt x="267" y="16615"/>
                    <a:pt x="434" y="16682"/>
                    <a:pt x="601" y="16715"/>
                  </a:cubicBezTo>
                  <a:cubicBezTo>
                    <a:pt x="968" y="16715"/>
                    <a:pt x="1235" y="16415"/>
                    <a:pt x="1268" y="16081"/>
                  </a:cubicBezTo>
                  <a:cubicBezTo>
                    <a:pt x="1335" y="15648"/>
                    <a:pt x="1368" y="15214"/>
                    <a:pt x="1435" y="14780"/>
                  </a:cubicBezTo>
                  <a:cubicBezTo>
                    <a:pt x="1535" y="14347"/>
                    <a:pt x="1635" y="13913"/>
                    <a:pt x="1802" y="13479"/>
                  </a:cubicBezTo>
                  <a:lnTo>
                    <a:pt x="1802" y="13479"/>
                  </a:lnTo>
                  <a:cubicBezTo>
                    <a:pt x="1735" y="14247"/>
                    <a:pt x="1702" y="15014"/>
                    <a:pt x="1668" y="15814"/>
                  </a:cubicBezTo>
                  <a:cubicBezTo>
                    <a:pt x="1668" y="15914"/>
                    <a:pt x="1668" y="16015"/>
                    <a:pt x="1635" y="16115"/>
                  </a:cubicBezTo>
                  <a:cubicBezTo>
                    <a:pt x="1635" y="16315"/>
                    <a:pt x="1668" y="16515"/>
                    <a:pt x="1702" y="16715"/>
                  </a:cubicBezTo>
                  <a:cubicBezTo>
                    <a:pt x="1702" y="16815"/>
                    <a:pt x="1735" y="16949"/>
                    <a:pt x="1768" y="17049"/>
                  </a:cubicBezTo>
                  <a:cubicBezTo>
                    <a:pt x="1802" y="17082"/>
                    <a:pt x="1835" y="17149"/>
                    <a:pt x="1835" y="17182"/>
                  </a:cubicBezTo>
                  <a:cubicBezTo>
                    <a:pt x="1868" y="17249"/>
                    <a:pt x="1902" y="17315"/>
                    <a:pt x="1902" y="17349"/>
                  </a:cubicBezTo>
                  <a:cubicBezTo>
                    <a:pt x="1935" y="17482"/>
                    <a:pt x="1935" y="17616"/>
                    <a:pt x="1935" y="17749"/>
                  </a:cubicBezTo>
                  <a:cubicBezTo>
                    <a:pt x="1968" y="18583"/>
                    <a:pt x="2035" y="19417"/>
                    <a:pt x="2068" y="20251"/>
                  </a:cubicBezTo>
                  <a:cubicBezTo>
                    <a:pt x="2102" y="21218"/>
                    <a:pt x="2169" y="22219"/>
                    <a:pt x="2202" y="23220"/>
                  </a:cubicBezTo>
                  <a:cubicBezTo>
                    <a:pt x="2235" y="23553"/>
                    <a:pt x="2235" y="23887"/>
                    <a:pt x="2269" y="24220"/>
                  </a:cubicBezTo>
                  <a:cubicBezTo>
                    <a:pt x="2269" y="24387"/>
                    <a:pt x="2269" y="24554"/>
                    <a:pt x="2302" y="24687"/>
                  </a:cubicBezTo>
                  <a:cubicBezTo>
                    <a:pt x="2369" y="25021"/>
                    <a:pt x="2669" y="25321"/>
                    <a:pt x="3036" y="25321"/>
                  </a:cubicBezTo>
                  <a:cubicBezTo>
                    <a:pt x="3403" y="25321"/>
                    <a:pt x="3703" y="25054"/>
                    <a:pt x="3770" y="24687"/>
                  </a:cubicBezTo>
                  <a:cubicBezTo>
                    <a:pt x="3836" y="24521"/>
                    <a:pt x="3803" y="24320"/>
                    <a:pt x="3803" y="24154"/>
                  </a:cubicBezTo>
                  <a:cubicBezTo>
                    <a:pt x="3870" y="23253"/>
                    <a:pt x="3903" y="22319"/>
                    <a:pt x="3936" y="21418"/>
                  </a:cubicBezTo>
                  <a:cubicBezTo>
                    <a:pt x="4003" y="20618"/>
                    <a:pt x="4037" y="19851"/>
                    <a:pt x="4070" y="19050"/>
                  </a:cubicBezTo>
                  <a:cubicBezTo>
                    <a:pt x="4070" y="18983"/>
                    <a:pt x="4070" y="18950"/>
                    <a:pt x="4070" y="18883"/>
                  </a:cubicBezTo>
                  <a:cubicBezTo>
                    <a:pt x="4103" y="19484"/>
                    <a:pt x="4137" y="20051"/>
                    <a:pt x="4170" y="20618"/>
                  </a:cubicBezTo>
                  <a:cubicBezTo>
                    <a:pt x="4203" y="21585"/>
                    <a:pt x="4270" y="22586"/>
                    <a:pt x="4303" y="23553"/>
                  </a:cubicBezTo>
                  <a:cubicBezTo>
                    <a:pt x="4337" y="23853"/>
                    <a:pt x="4337" y="24154"/>
                    <a:pt x="4370" y="24487"/>
                  </a:cubicBezTo>
                  <a:cubicBezTo>
                    <a:pt x="4370" y="24521"/>
                    <a:pt x="4370" y="24587"/>
                    <a:pt x="4370" y="24621"/>
                  </a:cubicBezTo>
                  <a:cubicBezTo>
                    <a:pt x="4403" y="24988"/>
                    <a:pt x="4704" y="25288"/>
                    <a:pt x="5037" y="25321"/>
                  </a:cubicBezTo>
                  <a:cubicBezTo>
                    <a:pt x="5061" y="25323"/>
                    <a:pt x="5084" y="25324"/>
                    <a:pt x="5107" y="25324"/>
                  </a:cubicBezTo>
                  <a:cubicBezTo>
                    <a:pt x="5446" y="25324"/>
                    <a:pt x="5744" y="25100"/>
                    <a:pt x="5838" y="24787"/>
                  </a:cubicBezTo>
                  <a:cubicBezTo>
                    <a:pt x="5871" y="24687"/>
                    <a:pt x="5871" y="24621"/>
                    <a:pt x="5871" y="24521"/>
                  </a:cubicBezTo>
                  <a:cubicBezTo>
                    <a:pt x="5905" y="24287"/>
                    <a:pt x="5905" y="24054"/>
                    <a:pt x="5905" y="23820"/>
                  </a:cubicBezTo>
                  <a:cubicBezTo>
                    <a:pt x="5971" y="22886"/>
                    <a:pt x="6005" y="21985"/>
                    <a:pt x="6038" y="21051"/>
                  </a:cubicBezTo>
                  <a:cubicBezTo>
                    <a:pt x="6105" y="20117"/>
                    <a:pt x="6138" y="19217"/>
                    <a:pt x="6171" y="18283"/>
                  </a:cubicBezTo>
                  <a:lnTo>
                    <a:pt x="6238" y="17516"/>
                  </a:lnTo>
                  <a:cubicBezTo>
                    <a:pt x="6238" y="17482"/>
                    <a:pt x="6238" y="17449"/>
                    <a:pt x="6238" y="17382"/>
                  </a:cubicBezTo>
                  <a:cubicBezTo>
                    <a:pt x="6472" y="16982"/>
                    <a:pt x="6538" y="16548"/>
                    <a:pt x="6538" y="16115"/>
                  </a:cubicBezTo>
                  <a:cubicBezTo>
                    <a:pt x="6505" y="15381"/>
                    <a:pt x="6438" y="14680"/>
                    <a:pt x="6405" y="13946"/>
                  </a:cubicBezTo>
                  <a:cubicBezTo>
                    <a:pt x="6372" y="13379"/>
                    <a:pt x="6338" y="12812"/>
                    <a:pt x="6305" y="12212"/>
                  </a:cubicBezTo>
                  <a:lnTo>
                    <a:pt x="6305" y="12212"/>
                  </a:lnTo>
                  <a:cubicBezTo>
                    <a:pt x="6772" y="12379"/>
                    <a:pt x="7239" y="12545"/>
                    <a:pt x="7706" y="12612"/>
                  </a:cubicBezTo>
                  <a:cubicBezTo>
                    <a:pt x="7939" y="12612"/>
                    <a:pt x="8206" y="12612"/>
                    <a:pt x="8440" y="12579"/>
                  </a:cubicBezTo>
                  <a:cubicBezTo>
                    <a:pt x="8540" y="12545"/>
                    <a:pt x="8673" y="12512"/>
                    <a:pt x="8773" y="12479"/>
                  </a:cubicBezTo>
                  <a:cubicBezTo>
                    <a:pt x="8807" y="12479"/>
                    <a:pt x="8807" y="12445"/>
                    <a:pt x="8840" y="12445"/>
                  </a:cubicBezTo>
                  <a:lnTo>
                    <a:pt x="9073" y="12445"/>
                  </a:lnTo>
                  <a:cubicBezTo>
                    <a:pt x="9407" y="12412"/>
                    <a:pt x="9741" y="12212"/>
                    <a:pt x="9874" y="11912"/>
                  </a:cubicBezTo>
                  <a:cubicBezTo>
                    <a:pt x="9974" y="11745"/>
                    <a:pt x="10007" y="11578"/>
                    <a:pt x="10007" y="11378"/>
                  </a:cubicBezTo>
                  <a:cubicBezTo>
                    <a:pt x="9974" y="11144"/>
                    <a:pt x="9974" y="10911"/>
                    <a:pt x="9974" y="10677"/>
                  </a:cubicBezTo>
                  <a:cubicBezTo>
                    <a:pt x="9974" y="9710"/>
                    <a:pt x="10007" y="8776"/>
                    <a:pt x="10174" y="7842"/>
                  </a:cubicBezTo>
                  <a:cubicBezTo>
                    <a:pt x="10341" y="6908"/>
                    <a:pt x="10641" y="5974"/>
                    <a:pt x="11108" y="5140"/>
                  </a:cubicBezTo>
                  <a:lnTo>
                    <a:pt x="11108" y="5140"/>
                  </a:lnTo>
                  <a:cubicBezTo>
                    <a:pt x="11042" y="5707"/>
                    <a:pt x="10975" y="6241"/>
                    <a:pt x="10908" y="6775"/>
                  </a:cubicBezTo>
                  <a:cubicBezTo>
                    <a:pt x="10775" y="7775"/>
                    <a:pt x="10641" y="8776"/>
                    <a:pt x="10541" y="9743"/>
                  </a:cubicBezTo>
                  <a:cubicBezTo>
                    <a:pt x="10508" y="10110"/>
                    <a:pt x="10441" y="10477"/>
                    <a:pt x="10408" y="10844"/>
                  </a:cubicBezTo>
                  <a:cubicBezTo>
                    <a:pt x="10374" y="11078"/>
                    <a:pt x="10341" y="11345"/>
                    <a:pt x="10341" y="11578"/>
                  </a:cubicBezTo>
                  <a:cubicBezTo>
                    <a:pt x="10341" y="12045"/>
                    <a:pt x="10408" y="12479"/>
                    <a:pt x="10541" y="12912"/>
                  </a:cubicBezTo>
                  <a:cubicBezTo>
                    <a:pt x="10608" y="13112"/>
                    <a:pt x="10708" y="13313"/>
                    <a:pt x="10808" y="13513"/>
                  </a:cubicBezTo>
                  <a:cubicBezTo>
                    <a:pt x="10875" y="13613"/>
                    <a:pt x="10908" y="13713"/>
                    <a:pt x="10975" y="13780"/>
                  </a:cubicBezTo>
                  <a:cubicBezTo>
                    <a:pt x="11008" y="13813"/>
                    <a:pt x="11008" y="13813"/>
                    <a:pt x="11008" y="13813"/>
                  </a:cubicBezTo>
                  <a:cubicBezTo>
                    <a:pt x="11008" y="13913"/>
                    <a:pt x="11008" y="14046"/>
                    <a:pt x="11008" y="14147"/>
                  </a:cubicBezTo>
                  <a:cubicBezTo>
                    <a:pt x="11042" y="14814"/>
                    <a:pt x="11075" y="15481"/>
                    <a:pt x="11108" y="16148"/>
                  </a:cubicBezTo>
                  <a:cubicBezTo>
                    <a:pt x="11142" y="17115"/>
                    <a:pt x="11208" y="18083"/>
                    <a:pt x="11242" y="19083"/>
                  </a:cubicBezTo>
                  <a:cubicBezTo>
                    <a:pt x="11308" y="20084"/>
                    <a:pt x="11342" y="21085"/>
                    <a:pt x="11375" y="22086"/>
                  </a:cubicBezTo>
                  <a:cubicBezTo>
                    <a:pt x="11408" y="22786"/>
                    <a:pt x="11442" y="23487"/>
                    <a:pt x="11475" y="24187"/>
                  </a:cubicBezTo>
                  <a:cubicBezTo>
                    <a:pt x="11509" y="24354"/>
                    <a:pt x="11509" y="24487"/>
                    <a:pt x="11509" y="24621"/>
                  </a:cubicBezTo>
                  <a:cubicBezTo>
                    <a:pt x="11542" y="25121"/>
                    <a:pt x="11875" y="25588"/>
                    <a:pt x="12342" y="25721"/>
                  </a:cubicBezTo>
                  <a:cubicBezTo>
                    <a:pt x="12443" y="25750"/>
                    <a:pt x="12545" y="25764"/>
                    <a:pt x="12646" y="25764"/>
                  </a:cubicBezTo>
                  <a:cubicBezTo>
                    <a:pt x="13248" y="25764"/>
                    <a:pt x="13810" y="25282"/>
                    <a:pt x="13810" y="24654"/>
                  </a:cubicBezTo>
                  <a:cubicBezTo>
                    <a:pt x="13844" y="24521"/>
                    <a:pt x="13844" y="24421"/>
                    <a:pt x="13844" y="24287"/>
                  </a:cubicBezTo>
                  <a:cubicBezTo>
                    <a:pt x="13877" y="23520"/>
                    <a:pt x="13910" y="22753"/>
                    <a:pt x="13944" y="21985"/>
                  </a:cubicBezTo>
                  <a:lnTo>
                    <a:pt x="14077" y="18950"/>
                  </a:lnTo>
                  <a:cubicBezTo>
                    <a:pt x="14110" y="18216"/>
                    <a:pt x="14144" y="17482"/>
                    <a:pt x="14177" y="16748"/>
                  </a:cubicBezTo>
                  <a:cubicBezTo>
                    <a:pt x="14177" y="16648"/>
                    <a:pt x="14177" y="16548"/>
                    <a:pt x="14210" y="16448"/>
                  </a:cubicBezTo>
                  <a:lnTo>
                    <a:pt x="14244" y="17782"/>
                  </a:lnTo>
                  <a:cubicBezTo>
                    <a:pt x="14311" y="18716"/>
                    <a:pt x="14344" y="19684"/>
                    <a:pt x="14377" y="20651"/>
                  </a:cubicBezTo>
                  <a:cubicBezTo>
                    <a:pt x="14444" y="21585"/>
                    <a:pt x="14477" y="22519"/>
                    <a:pt x="14511" y="23487"/>
                  </a:cubicBezTo>
                  <a:cubicBezTo>
                    <a:pt x="14544" y="23787"/>
                    <a:pt x="14544" y="24087"/>
                    <a:pt x="14577" y="24387"/>
                  </a:cubicBezTo>
                  <a:cubicBezTo>
                    <a:pt x="14577" y="24554"/>
                    <a:pt x="14577" y="24721"/>
                    <a:pt x="14611" y="24888"/>
                  </a:cubicBezTo>
                  <a:cubicBezTo>
                    <a:pt x="14757" y="25425"/>
                    <a:pt x="15243" y="25765"/>
                    <a:pt x="15755" y="25765"/>
                  </a:cubicBezTo>
                  <a:cubicBezTo>
                    <a:pt x="15942" y="25765"/>
                    <a:pt x="16133" y="25720"/>
                    <a:pt x="16312" y="25621"/>
                  </a:cubicBezTo>
                  <a:cubicBezTo>
                    <a:pt x="16679" y="25421"/>
                    <a:pt x="16879" y="25021"/>
                    <a:pt x="16912" y="24621"/>
                  </a:cubicBezTo>
                  <a:cubicBezTo>
                    <a:pt x="16912" y="24120"/>
                    <a:pt x="16946" y="23653"/>
                    <a:pt x="16979" y="23153"/>
                  </a:cubicBezTo>
                  <a:lnTo>
                    <a:pt x="17079" y="20451"/>
                  </a:lnTo>
                  <a:cubicBezTo>
                    <a:pt x="17146" y="19417"/>
                    <a:pt x="17179" y="18383"/>
                    <a:pt x="17246" y="17382"/>
                  </a:cubicBezTo>
                  <a:cubicBezTo>
                    <a:pt x="17279" y="16515"/>
                    <a:pt x="17313" y="15681"/>
                    <a:pt x="17346" y="14847"/>
                  </a:cubicBezTo>
                  <a:cubicBezTo>
                    <a:pt x="17379" y="14480"/>
                    <a:pt x="17379" y="14113"/>
                    <a:pt x="17413" y="13780"/>
                  </a:cubicBezTo>
                  <a:cubicBezTo>
                    <a:pt x="17413" y="13746"/>
                    <a:pt x="17446" y="13713"/>
                    <a:pt x="17446" y="13713"/>
                  </a:cubicBezTo>
                  <a:cubicBezTo>
                    <a:pt x="17479" y="13646"/>
                    <a:pt x="17479" y="13613"/>
                    <a:pt x="17513" y="13579"/>
                  </a:cubicBezTo>
                  <a:cubicBezTo>
                    <a:pt x="17580" y="13479"/>
                    <a:pt x="17613" y="13379"/>
                    <a:pt x="17680" y="13279"/>
                  </a:cubicBezTo>
                  <a:cubicBezTo>
                    <a:pt x="17780" y="13079"/>
                    <a:pt x="17846" y="12879"/>
                    <a:pt x="17913" y="12645"/>
                  </a:cubicBezTo>
                  <a:cubicBezTo>
                    <a:pt x="18013" y="12212"/>
                    <a:pt x="18047" y="11778"/>
                    <a:pt x="18013" y="11311"/>
                  </a:cubicBezTo>
                  <a:cubicBezTo>
                    <a:pt x="18013" y="11144"/>
                    <a:pt x="17980" y="10944"/>
                    <a:pt x="17946" y="10744"/>
                  </a:cubicBezTo>
                  <a:cubicBezTo>
                    <a:pt x="17846" y="9877"/>
                    <a:pt x="17746" y="8976"/>
                    <a:pt x="17646" y="8109"/>
                  </a:cubicBezTo>
                  <a:cubicBezTo>
                    <a:pt x="17513" y="7242"/>
                    <a:pt x="17413" y="6408"/>
                    <a:pt x="17313" y="5540"/>
                  </a:cubicBezTo>
                  <a:cubicBezTo>
                    <a:pt x="17313" y="5440"/>
                    <a:pt x="17313" y="5340"/>
                    <a:pt x="17279" y="5207"/>
                  </a:cubicBezTo>
                  <a:lnTo>
                    <a:pt x="17279" y="5207"/>
                  </a:lnTo>
                  <a:cubicBezTo>
                    <a:pt x="17713" y="6007"/>
                    <a:pt x="17980" y="6908"/>
                    <a:pt x="18147" y="7809"/>
                  </a:cubicBezTo>
                  <a:cubicBezTo>
                    <a:pt x="18313" y="8709"/>
                    <a:pt x="18380" y="9643"/>
                    <a:pt x="18347" y="10544"/>
                  </a:cubicBezTo>
                  <a:cubicBezTo>
                    <a:pt x="18347" y="10811"/>
                    <a:pt x="18347" y="11044"/>
                    <a:pt x="18347" y="11311"/>
                  </a:cubicBezTo>
                  <a:cubicBezTo>
                    <a:pt x="18347" y="11478"/>
                    <a:pt x="18347" y="11611"/>
                    <a:pt x="18413" y="11778"/>
                  </a:cubicBezTo>
                  <a:cubicBezTo>
                    <a:pt x="18514" y="12112"/>
                    <a:pt x="18814" y="12379"/>
                    <a:pt x="19181" y="12445"/>
                  </a:cubicBezTo>
                  <a:cubicBezTo>
                    <a:pt x="19214" y="12449"/>
                    <a:pt x="19248" y="12450"/>
                    <a:pt x="19283" y="12450"/>
                  </a:cubicBezTo>
                  <a:cubicBezTo>
                    <a:pt x="19587" y="12450"/>
                    <a:pt x="19905" y="12318"/>
                    <a:pt x="20115" y="12078"/>
                  </a:cubicBezTo>
                  <a:cubicBezTo>
                    <a:pt x="20382" y="11745"/>
                    <a:pt x="20382" y="11345"/>
                    <a:pt x="20415" y="10944"/>
                  </a:cubicBezTo>
                  <a:cubicBezTo>
                    <a:pt x="20448" y="10210"/>
                    <a:pt x="20582" y="9477"/>
                    <a:pt x="20748" y="8743"/>
                  </a:cubicBezTo>
                  <a:cubicBezTo>
                    <a:pt x="20915" y="8009"/>
                    <a:pt x="21149" y="7308"/>
                    <a:pt x="21449" y="6641"/>
                  </a:cubicBezTo>
                  <a:lnTo>
                    <a:pt x="21449" y="7208"/>
                  </a:lnTo>
                  <a:cubicBezTo>
                    <a:pt x="21449" y="7275"/>
                    <a:pt x="21449" y="7375"/>
                    <a:pt x="21449" y="7442"/>
                  </a:cubicBezTo>
                  <a:cubicBezTo>
                    <a:pt x="21416" y="7609"/>
                    <a:pt x="21382" y="7742"/>
                    <a:pt x="21349" y="7909"/>
                  </a:cubicBezTo>
                  <a:cubicBezTo>
                    <a:pt x="21182" y="8676"/>
                    <a:pt x="21049" y="9443"/>
                    <a:pt x="20882" y="10177"/>
                  </a:cubicBezTo>
                  <a:lnTo>
                    <a:pt x="20248" y="13179"/>
                  </a:lnTo>
                  <a:cubicBezTo>
                    <a:pt x="20081" y="14013"/>
                    <a:pt x="19915" y="14814"/>
                    <a:pt x="19748" y="15614"/>
                  </a:cubicBezTo>
                  <a:lnTo>
                    <a:pt x="19614" y="16215"/>
                  </a:lnTo>
                  <a:cubicBezTo>
                    <a:pt x="19614" y="16281"/>
                    <a:pt x="19614" y="16315"/>
                    <a:pt x="19581" y="16381"/>
                  </a:cubicBezTo>
                  <a:cubicBezTo>
                    <a:pt x="19581" y="16748"/>
                    <a:pt x="19881" y="17082"/>
                    <a:pt x="20248" y="17082"/>
                  </a:cubicBezTo>
                  <a:lnTo>
                    <a:pt x="21649" y="17082"/>
                  </a:lnTo>
                  <a:cubicBezTo>
                    <a:pt x="21649" y="17082"/>
                    <a:pt x="21682" y="17215"/>
                    <a:pt x="21682" y="17282"/>
                  </a:cubicBezTo>
                  <a:cubicBezTo>
                    <a:pt x="21716" y="17983"/>
                    <a:pt x="21749" y="18683"/>
                    <a:pt x="21783" y="19417"/>
                  </a:cubicBezTo>
                  <a:cubicBezTo>
                    <a:pt x="21816" y="20418"/>
                    <a:pt x="21883" y="21452"/>
                    <a:pt x="21916" y="22452"/>
                  </a:cubicBezTo>
                  <a:cubicBezTo>
                    <a:pt x="21949" y="23120"/>
                    <a:pt x="21983" y="23787"/>
                    <a:pt x="22016" y="24487"/>
                  </a:cubicBezTo>
                  <a:cubicBezTo>
                    <a:pt x="22016" y="24521"/>
                    <a:pt x="22016" y="24554"/>
                    <a:pt x="22016" y="24587"/>
                  </a:cubicBezTo>
                  <a:cubicBezTo>
                    <a:pt x="22049" y="24921"/>
                    <a:pt x="22183" y="25221"/>
                    <a:pt x="22450" y="25421"/>
                  </a:cubicBezTo>
                  <a:cubicBezTo>
                    <a:pt x="22662" y="25607"/>
                    <a:pt x="22938" y="25708"/>
                    <a:pt x="23226" y="25708"/>
                  </a:cubicBezTo>
                  <a:cubicBezTo>
                    <a:pt x="23301" y="25708"/>
                    <a:pt x="23375" y="25702"/>
                    <a:pt x="23450" y="25688"/>
                  </a:cubicBezTo>
                  <a:cubicBezTo>
                    <a:pt x="23784" y="25621"/>
                    <a:pt x="24084" y="25388"/>
                    <a:pt x="24251" y="25088"/>
                  </a:cubicBezTo>
                  <a:cubicBezTo>
                    <a:pt x="24351" y="24854"/>
                    <a:pt x="24351" y="24621"/>
                    <a:pt x="24384" y="24354"/>
                  </a:cubicBezTo>
                  <a:cubicBezTo>
                    <a:pt x="24384" y="24054"/>
                    <a:pt x="24418" y="23787"/>
                    <a:pt x="24418" y="23487"/>
                  </a:cubicBezTo>
                  <a:cubicBezTo>
                    <a:pt x="24484" y="22519"/>
                    <a:pt x="24518" y="21552"/>
                    <a:pt x="24585" y="20618"/>
                  </a:cubicBezTo>
                  <a:cubicBezTo>
                    <a:pt x="24618" y="19684"/>
                    <a:pt x="24685" y="18783"/>
                    <a:pt x="24718" y="17883"/>
                  </a:cubicBezTo>
                  <a:cubicBezTo>
                    <a:pt x="24718" y="17649"/>
                    <a:pt x="24751" y="17416"/>
                    <a:pt x="24751" y="17182"/>
                  </a:cubicBezTo>
                  <a:cubicBezTo>
                    <a:pt x="24751" y="17115"/>
                    <a:pt x="24751" y="17082"/>
                    <a:pt x="24785" y="17082"/>
                  </a:cubicBezTo>
                  <a:cubicBezTo>
                    <a:pt x="24885" y="17082"/>
                    <a:pt x="24885" y="17082"/>
                    <a:pt x="24885" y="17149"/>
                  </a:cubicBezTo>
                  <a:cubicBezTo>
                    <a:pt x="24918" y="17782"/>
                    <a:pt x="24951" y="18416"/>
                    <a:pt x="24985" y="19050"/>
                  </a:cubicBezTo>
                  <a:cubicBezTo>
                    <a:pt x="25052" y="20051"/>
                    <a:pt x="25085" y="21051"/>
                    <a:pt x="25118" y="22052"/>
                  </a:cubicBezTo>
                  <a:cubicBezTo>
                    <a:pt x="25185" y="22819"/>
                    <a:pt x="25218" y="23587"/>
                    <a:pt x="25252" y="24320"/>
                  </a:cubicBezTo>
                  <a:cubicBezTo>
                    <a:pt x="25252" y="24554"/>
                    <a:pt x="25252" y="24787"/>
                    <a:pt x="25352" y="24988"/>
                  </a:cubicBezTo>
                  <a:cubicBezTo>
                    <a:pt x="25530" y="25432"/>
                    <a:pt x="25974" y="25699"/>
                    <a:pt x="26429" y="25699"/>
                  </a:cubicBezTo>
                  <a:cubicBezTo>
                    <a:pt x="26656" y="25699"/>
                    <a:pt x="26886" y="25633"/>
                    <a:pt x="27086" y="25488"/>
                  </a:cubicBezTo>
                  <a:cubicBezTo>
                    <a:pt x="27387" y="25288"/>
                    <a:pt x="27587" y="24954"/>
                    <a:pt x="27587" y="24621"/>
                  </a:cubicBezTo>
                  <a:cubicBezTo>
                    <a:pt x="27587" y="24587"/>
                    <a:pt x="27587" y="24521"/>
                    <a:pt x="27587" y="24487"/>
                  </a:cubicBezTo>
                  <a:cubicBezTo>
                    <a:pt x="27620" y="24254"/>
                    <a:pt x="27620" y="24020"/>
                    <a:pt x="27620" y="23753"/>
                  </a:cubicBezTo>
                  <a:cubicBezTo>
                    <a:pt x="27687" y="22853"/>
                    <a:pt x="27720" y="21952"/>
                    <a:pt x="27787" y="21018"/>
                  </a:cubicBezTo>
                  <a:lnTo>
                    <a:pt x="27920" y="18183"/>
                  </a:lnTo>
                  <a:cubicBezTo>
                    <a:pt x="27954" y="17883"/>
                    <a:pt x="27954" y="17582"/>
                    <a:pt x="27987" y="17315"/>
                  </a:cubicBezTo>
                  <a:cubicBezTo>
                    <a:pt x="27987" y="17249"/>
                    <a:pt x="27987" y="17082"/>
                    <a:pt x="27987" y="17082"/>
                  </a:cubicBezTo>
                  <a:lnTo>
                    <a:pt x="29355" y="17082"/>
                  </a:lnTo>
                  <a:cubicBezTo>
                    <a:pt x="29755" y="17082"/>
                    <a:pt x="30055" y="16715"/>
                    <a:pt x="29988" y="16315"/>
                  </a:cubicBezTo>
                  <a:cubicBezTo>
                    <a:pt x="29988" y="16281"/>
                    <a:pt x="29988" y="16248"/>
                    <a:pt x="29988" y="16215"/>
                  </a:cubicBezTo>
                  <a:cubicBezTo>
                    <a:pt x="29855" y="15648"/>
                    <a:pt x="29755" y="15081"/>
                    <a:pt x="29621" y="14513"/>
                  </a:cubicBezTo>
                  <a:lnTo>
                    <a:pt x="29054" y="11645"/>
                  </a:lnTo>
                  <a:cubicBezTo>
                    <a:pt x="28854" y="10711"/>
                    <a:pt x="28654" y="9777"/>
                    <a:pt x="28487" y="8843"/>
                  </a:cubicBezTo>
                  <a:cubicBezTo>
                    <a:pt x="28387" y="8376"/>
                    <a:pt x="28287" y="7942"/>
                    <a:pt x="28187" y="7475"/>
                  </a:cubicBezTo>
                  <a:cubicBezTo>
                    <a:pt x="28187" y="7408"/>
                    <a:pt x="28187" y="7308"/>
                    <a:pt x="28187" y="7242"/>
                  </a:cubicBezTo>
                  <a:lnTo>
                    <a:pt x="28187" y="6775"/>
                  </a:lnTo>
                  <a:cubicBezTo>
                    <a:pt x="28387" y="7242"/>
                    <a:pt x="28521" y="7709"/>
                    <a:pt x="28654" y="8209"/>
                  </a:cubicBezTo>
                  <a:cubicBezTo>
                    <a:pt x="28788" y="8676"/>
                    <a:pt x="28888" y="9176"/>
                    <a:pt x="28988" y="9677"/>
                  </a:cubicBezTo>
                  <a:cubicBezTo>
                    <a:pt x="29054" y="10210"/>
                    <a:pt x="29121" y="10711"/>
                    <a:pt x="29154" y="11211"/>
                  </a:cubicBezTo>
                  <a:cubicBezTo>
                    <a:pt x="29154" y="11378"/>
                    <a:pt x="29154" y="11578"/>
                    <a:pt x="29255" y="11745"/>
                  </a:cubicBezTo>
                  <a:cubicBezTo>
                    <a:pt x="29321" y="11912"/>
                    <a:pt x="29421" y="12045"/>
                    <a:pt x="29555" y="12145"/>
                  </a:cubicBezTo>
                  <a:cubicBezTo>
                    <a:pt x="29755" y="12279"/>
                    <a:pt x="29988" y="12345"/>
                    <a:pt x="30255" y="12345"/>
                  </a:cubicBezTo>
                  <a:cubicBezTo>
                    <a:pt x="30322" y="12345"/>
                    <a:pt x="30355" y="12379"/>
                    <a:pt x="30422" y="12412"/>
                  </a:cubicBezTo>
                  <a:cubicBezTo>
                    <a:pt x="30489" y="12445"/>
                    <a:pt x="30555" y="12479"/>
                    <a:pt x="30622" y="12512"/>
                  </a:cubicBezTo>
                  <a:cubicBezTo>
                    <a:pt x="30789" y="12579"/>
                    <a:pt x="30956" y="12612"/>
                    <a:pt x="31123" y="12612"/>
                  </a:cubicBezTo>
                  <a:cubicBezTo>
                    <a:pt x="31165" y="12614"/>
                    <a:pt x="31208" y="12615"/>
                    <a:pt x="31251" y="12615"/>
                  </a:cubicBezTo>
                  <a:cubicBezTo>
                    <a:pt x="31875" y="12615"/>
                    <a:pt x="32495" y="12395"/>
                    <a:pt x="33057" y="12145"/>
                  </a:cubicBezTo>
                  <a:lnTo>
                    <a:pt x="33057" y="13613"/>
                  </a:lnTo>
                  <a:lnTo>
                    <a:pt x="32457" y="16181"/>
                  </a:lnTo>
                  <a:cubicBezTo>
                    <a:pt x="32257" y="17049"/>
                    <a:pt x="32057" y="17916"/>
                    <a:pt x="31856" y="18783"/>
                  </a:cubicBezTo>
                  <a:cubicBezTo>
                    <a:pt x="31790" y="18983"/>
                    <a:pt x="31690" y="19250"/>
                    <a:pt x="31790" y="19450"/>
                  </a:cubicBezTo>
                  <a:cubicBezTo>
                    <a:pt x="31893" y="19632"/>
                    <a:pt x="32058" y="19652"/>
                    <a:pt x="32236" y="19652"/>
                  </a:cubicBezTo>
                  <a:cubicBezTo>
                    <a:pt x="32286" y="19652"/>
                    <a:pt x="32338" y="19650"/>
                    <a:pt x="32390" y="19650"/>
                  </a:cubicBezTo>
                  <a:lnTo>
                    <a:pt x="33191" y="19650"/>
                  </a:lnTo>
                  <a:cubicBezTo>
                    <a:pt x="33191" y="19684"/>
                    <a:pt x="33191" y="19684"/>
                    <a:pt x="33191" y="19717"/>
                  </a:cubicBezTo>
                  <a:cubicBezTo>
                    <a:pt x="33191" y="19817"/>
                    <a:pt x="33191" y="19917"/>
                    <a:pt x="33224" y="20051"/>
                  </a:cubicBezTo>
                  <a:cubicBezTo>
                    <a:pt x="33224" y="20451"/>
                    <a:pt x="33257" y="20851"/>
                    <a:pt x="33257" y="21252"/>
                  </a:cubicBezTo>
                  <a:cubicBezTo>
                    <a:pt x="33324" y="22219"/>
                    <a:pt x="33357" y="23153"/>
                    <a:pt x="33424" y="24087"/>
                  </a:cubicBezTo>
                  <a:cubicBezTo>
                    <a:pt x="33424" y="24287"/>
                    <a:pt x="33424" y="24521"/>
                    <a:pt x="33458" y="24721"/>
                  </a:cubicBezTo>
                  <a:cubicBezTo>
                    <a:pt x="33524" y="25054"/>
                    <a:pt x="33824" y="25321"/>
                    <a:pt x="34191" y="25321"/>
                  </a:cubicBezTo>
                  <a:cubicBezTo>
                    <a:pt x="34558" y="25321"/>
                    <a:pt x="34859" y="25054"/>
                    <a:pt x="34925" y="24687"/>
                  </a:cubicBezTo>
                  <a:cubicBezTo>
                    <a:pt x="34959" y="24487"/>
                    <a:pt x="34959" y="24287"/>
                    <a:pt x="34959" y="24087"/>
                  </a:cubicBezTo>
                  <a:cubicBezTo>
                    <a:pt x="34992" y="23653"/>
                    <a:pt x="35025" y="23220"/>
                    <a:pt x="35025" y="22786"/>
                  </a:cubicBezTo>
                  <a:cubicBezTo>
                    <a:pt x="35092" y="21852"/>
                    <a:pt x="35125" y="20951"/>
                    <a:pt x="35192" y="20017"/>
                  </a:cubicBezTo>
                  <a:cubicBezTo>
                    <a:pt x="35192" y="19917"/>
                    <a:pt x="35192" y="19817"/>
                    <a:pt x="35192" y="19717"/>
                  </a:cubicBezTo>
                  <a:cubicBezTo>
                    <a:pt x="35192" y="19684"/>
                    <a:pt x="35192" y="19684"/>
                    <a:pt x="35192" y="19650"/>
                  </a:cubicBezTo>
                  <a:lnTo>
                    <a:pt x="35292" y="19650"/>
                  </a:lnTo>
                  <a:cubicBezTo>
                    <a:pt x="35292" y="19884"/>
                    <a:pt x="35292" y="20117"/>
                    <a:pt x="35326" y="20351"/>
                  </a:cubicBezTo>
                  <a:cubicBezTo>
                    <a:pt x="35359" y="21318"/>
                    <a:pt x="35392" y="22286"/>
                    <a:pt x="35459" y="23253"/>
                  </a:cubicBezTo>
                  <a:cubicBezTo>
                    <a:pt x="35459" y="23620"/>
                    <a:pt x="35492" y="23987"/>
                    <a:pt x="35492" y="24354"/>
                  </a:cubicBezTo>
                  <a:cubicBezTo>
                    <a:pt x="35526" y="24454"/>
                    <a:pt x="35526" y="24521"/>
                    <a:pt x="35526" y="24587"/>
                  </a:cubicBezTo>
                  <a:cubicBezTo>
                    <a:pt x="35526" y="24854"/>
                    <a:pt x="35659" y="25088"/>
                    <a:pt x="35893" y="25221"/>
                  </a:cubicBezTo>
                  <a:cubicBezTo>
                    <a:pt x="36014" y="25294"/>
                    <a:pt x="36143" y="25327"/>
                    <a:pt x="36271" y="25327"/>
                  </a:cubicBezTo>
                  <a:cubicBezTo>
                    <a:pt x="36494" y="25327"/>
                    <a:pt x="36711" y="25224"/>
                    <a:pt x="36860" y="25054"/>
                  </a:cubicBezTo>
                  <a:cubicBezTo>
                    <a:pt x="36960" y="24921"/>
                    <a:pt x="37027" y="24754"/>
                    <a:pt x="37027" y="24554"/>
                  </a:cubicBezTo>
                  <a:cubicBezTo>
                    <a:pt x="37060" y="24287"/>
                    <a:pt x="37060" y="24020"/>
                    <a:pt x="37060" y="23753"/>
                  </a:cubicBezTo>
                  <a:cubicBezTo>
                    <a:pt x="37127" y="22753"/>
                    <a:pt x="37160" y="21785"/>
                    <a:pt x="37227" y="20818"/>
                  </a:cubicBezTo>
                  <a:cubicBezTo>
                    <a:pt x="37227" y="20484"/>
                    <a:pt x="37260" y="20151"/>
                    <a:pt x="37260" y="19817"/>
                  </a:cubicBezTo>
                  <a:cubicBezTo>
                    <a:pt x="37260" y="19784"/>
                    <a:pt x="37294" y="19650"/>
                    <a:pt x="37294" y="19650"/>
                  </a:cubicBezTo>
                  <a:lnTo>
                    <a:pt x="37827" y="19650"/>
                  </a:lnTo>
                  <a:cubicBezTo>
                    <a:pt x="37907" y="19650"/>
                    <a:pt x="37998" y="19656"/>
                    <a:pt x="38089" y="19656"/>
                  </a:cubicBezTo>
                  <a:cubicBezTo>
                    <a:pt x="38225" y="19656"/>
                    <a:pt x="38361" y="19644"/>
                    <a:pt x="38461" y="19584"/>
                  </a:cubicBezTo>
                  <a:cubicBezTo>
                    <a:pt x="38595" y="19484"/>
                    <a:pt x="38661" y="19284"/>
                    <a:pt x="38628" y="19117"/>
                  </a:cubicBezTo>
                  <a:cubicBezTo>
                    <a:pt x="38561" y="18850"/>
                    <a:pt x="38494" y="18616"/>
                    <a:pt x="38461" y="18350"/>
                  </a:cubicBezTo>
                  <a:cubicBezTo>
                    <a:pt x="38228" y="17416"/>
                    <a:pt x="38027" y="16482"/>
                    <a:pt x="37827" y="15514"/>
                  </a:cubicBezTo>
                  <a:cubicBezTo>
                    <a:pt x="37694" y="14880"/>
                    <a:pt x="37394" y="13613"/>
                    <a:pt x="37394" y="13613"/>
                  </a:cubicBezTo>
                  <a:lnTo>
                    <a:pt x="37394" y="13112"/>
                  </a:lnTo>
                  <a:cubicBezTo>
                    <a:pt x="37794" y="14046"/>
                    <a:pt x="37927" y="15047"/>
                    <a:pt x="38027" y="16048"/>
                  </a:cubicBezTo>
                  <a:cubicBezTo>
                    <a:pt x="38027" y="16215"/>
                    <a:pt x="38094" y="16348"/>
                    <a:pt x="38194" y="16482"/>
                  </a:cubicBezTo>
                  <a:cubicBezTo>
                    <a:pt x="38328" y="16615"/>
                    <a:pt x="38494" y="16715"/>
                    <a:pt x="38661" y="16715"/>
                  </a:cubicBezTo>
                  <a:cubicBezTo>
                    <a:pt x="39028" y="16715"/>
                    <a:pt x="39328" y="16415"/>
                    <a:pt x="39328" y="16048"/>
                  </a:cubicBezTo>
                  <a:cubicBezTo>
                    <a:pt x="39295" y="15948"/>
                    <a:pt x="39295" y="15881"/>
                    <a:pt x="39295" y="15781"/>
                  </a:cubicBezTo>
                  <a:cubicBezTo>
                    <a:pt x="39295" y="15548"/>
                    <a:pt x="39295" y="15281"/>
                    <a:pt x="39295" y="15047"/>
                  </a:cubicBezTo>
                  <a:cubicBezTo>
                    <a:pt x="39295" y="14780"/>
                    <a:pt x="39262" y="14547"/>
                    <a:pt x="39228" y="14280"/>
                  </a:cubicBezTo>
                  <a:cubicBezTo>
                    <a:pt x="39195" y="13780"/>
                    <a:pt x="39062" y="13279"/>
                    <a:pt x="38961" y="12812"/>
                  </a:cubicBezTo>
                  <a:cubicBezTo>
                    <a:pt x="38895" y="12545"/>
                    <a:pt x="38795" y="12312"/>
                    <a:pt x="38728" y="12078"/>
                  </a:cubicBezTo>
                  <a:cubicBezTo>
                    <a:pt x="38628" y="11845"/>
                    <a:pt x="38528" y="11611"/>
                    <a:pt x="38394" y="11411"/>
                  </a:cubicBezTo>
                  <a:cubicBezTo>
                    <a:pt x="38161" y="10978"/>
                    <a:pt x="37894" y="10577"/>
                    <a:pt x="37527" y="10210"/>
                  </a:cubicBezTo>
                  <a:cubicBezTo>
                    <a:pt x="37327" y="9977"/>
                    <a:pt x="37060" y="9777"/>
                    <a:pt x="36793" y="9577"/>
                  </a:cubicBezTo>
                  <a:cubicBezTo>
                    <a:pt x="36593" y="9443"/>
                    <a:pt x="36360" y="9276"/>
                    <a:pt x="36126" y="9176"/>
                  </a:cubicBezTo>
                  <a:cubicBezTo>
                    <a:pt x="35859" y="9076"/>
                    <a:pt x="35559" y="8976"/>
                    <a:pt x="35259" y="8976"/>
                  </a:cubicBezTo>
                  <a:cubicBezTo>
                    <a:pt x="34892" y="8976"/>
                    <a:pt x="34558" y="9076"/>
                    <a:pt x="34225" y="9276"/>
                  </a:cubicBezTo>
                  <a:cubicBezTo>
                    <a:pt x="33958" y="9410"/>
                    <a:pt x="33724" y="9610"/>
                    <a:pt x="33491" y="9810"/>
                  </a:cubicBezTo>
                  <a:cubicBezTo>
                    <a:pt x="33257" y="10010"/>
                    <a:pt x="32991" y="10210"/>
                    <a:pt x="32757" y="10377"/>
                  </a:cubicBezTo>
                  <a:cubicBezTo>
                    <a:pt x="32257" y="10711"/>
                    <a:pt x="31723" y="11078"/>
                    <a:pt x="31156" y="11178"/>
                  </a:cubicBezTo>
                  <a:cubicBezTo>
                    <a:pt x="31189" y="10144"/>
                    <a:pt x="31156" y="9110"/>
                    <a:pt x="30989" y="8109"/>
                  </a:cubicBezTo>
                  <a:cubicBezTo>
                    <a:pt x="30922" y="7609"/>
                    <a:pt x="30822" y="7108"/>
                    <a:pt x="30689" y="6641"/>
                  </a:cubicBezTo>
                  <a:cubicBezTo>
                    <a:pt x="30589" y="6141"/>
                    <a:pt x="30422" y="5674"/>
                    <a:pt x="30255" y="5207"/>
                  </a:cubicBezTo>
                  <a:cubicBezTo>
                    <a:pt x="29922" y="4340"/>
                    <a:pt x="29455" y="3539"/>
                    <a:pt x="28854" y="2805"/>
                  </a:cubicBezTo>
                  <a:cubicBezTo>
                    <a:pt x="28321" y="2171"/>
                    <a:pt x="27687" y="1604"/>
                    <a:pt x="26986" y="1171"/>
                  </a:cubicBezTo>
                  <a:cubicBezTo>
                    <a:pt x="26298" y="769"/>
                    <a:pt x="25561" y="516"/>
                    <a:pt x="24775" y="516"/>
                  </a:cubicBezTo>
                  <a:cubicBezTo>
                    <a:pt x="24646" y="516"/>
                    <a:pt x="24516" y="523"/>
                    <a:pt x="24384" y="537"/>
                  </a:cubicBezTo>
                  <a:cubicBezTo>
                    <a:pt x="23517" y="604"/>
                    <a:pt x="22717" y="1071"/>
                    <a:pt x="22049" y="1604"/>
                  </a:cubicBezTo>
                  <a:cubicBezTo>
                    <a:pt x="21082" y="2338"/>
                    <a:pt x="20248" y="3305"/>
                    <a:pt x="19681" y="4373"/>
                  </a:cubicBezTo>
                  <a:cubicBezTo>
                    <a:pt x="19114" y="2905"/>
                    <a:pt x="18113" y="1571"/>
                    <a:pt x="16746" y="737"/>
                  </a:cubicBezTo>
                  <a:cubicBezTo>
                    <a:pt x="15978" y="303"/>
                    <a:pt x="15111" y="3"/>
                    <a:pt x="14210" y="3"/>
                  </a:cubicBezTo>
                  <a:cubicBezTo>
                    <a:pt x="14167" y="2"/>
                    <a:pt x="14124" y="1"/>
                    <a:pt x="14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3900534" y="3650778"/>
              <a:ext cx="50826" cy="48776"/>
            </a:xfrm>
            <a:custGeom>
              <a:avLst/>
              <a:gdLst/>
              <a:ahLst/>
              <a:cxnLst/>
              <a:rect l="l" t="t" r="r" b="b"/>
              <a:pathLst>
                <a:path w="4538" h="4355" extrusionOk="0">
                  <a:moveTo>
                    <a:pt x="2252" y="1"/>
                  </a:moveTo>
                  <a:cubicBezTo>
                    <a:pt x="1753" y="1"/>
                    <a:pt x="1251" y="174"/>
                    <a:pt x="868" y="485"/>
                  </a:cubicBezTo>
                  <a:cubicBezTo>
                    <a:pt x="301" y="952"/>
                    <a:pt x="1" y="1652"/>
                    <a:pt x="68" y="2353"/>
                  </a:cubicBezTo>
                  <a:cubicBezTo>
                    <a:pt x="134" y="3053"/>
                    <a:pt x="535" y="3687"/>
                    <a:pt x="1135" y="4054"/>
                  </a:cubicBezTo>
                  <a:cubicBezTo>
                    <a:pt x="1469" y="4254"/>
                    <a:pt x="1836" y="4354"/>
                    <a:pt x="2236" y="4354"/>
                  </a:cubicBezTo>
                  <a:cubicBezTo>
                    <a:pt x="2936" y="4354"/>
                    <a:pt x="3604" y="4021"/>
                    <a:pt x="4037" y="3420"/>
                  </a:cubicBezTo>
                  <a:cubicBezTo>
                    <a:pt x="4437" y="2853"/>
                    <a:pt x="4538" y="2086"/>
                    <a:pt x="4304" y="1419"/>
                  </a:cubicBezTo>
                  <a:cubicBezTo>
                    <a:pt x="4071" y="785"/>
                    <a:pt x="3503" y="251"/>
                    <a:pt x="2836" y="85"/>
                  </a:cubicBezTo>
                  <a:cubicBezTo>
                    <a:pt x="2647" y="28"/>
                    <a:pt x="2450" y="1"/>
                    <a:pt x="2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998088" y="3523800"/>
              <a:ext cx="81446" cy="74827"/>
            </a:xfrm>
            <a:custGeom>
              <a:avLst/>
              <a:gdLst/>
              <a:ahLst/>
              <a:cxnLst/>
              <a:rect l="l" t="t" r="r" b="b"/>
              <a:pathLst>
                <a:path w="7272" h="6681" extrusionOk="0">
                  <a:moveTo>
                    <a:pt x="3640" y="1"/>
                  </a:moveTo>
                  <a:cubicBezTo>
                    <a:pt x="2958" y="1"/>
                    <a:pt x="2273" y="201"/>
                    <a:pt x="1701" y="610"/>
                  </a:cubicBezTo>
                  <a:cubicBezTo>
                    <a:pt x="534" y="1444"/>
                    <a:pt x="0" y="2945"/>
                    <a:pt x="434" y="4313"/>
                  </a:cubicBezTo>
                  <a:cubicBezTo>
                    <a:pt x="867" y="5680"/>
                    <a:pt x="2135" y="6648"/>
                    <a:pt x="3536" y="6681"/>
                  </a:cubicBezTo>
                  <a:lnTo>
                    <a:pt x="3636" y="6681"/>
                  </a:lnTo>
                  <a:cubicBezTo>
                    <a:pt x="5037" y="6681"/>
                    <a:pt x="6338" y="5747"/>
                    <a:pt x="6805" y="4413"/>
                  </a:cubicBezTo>
                  <a:cubicBezTo>
                    <a:pt x="7272" y="3045"/>
                    <a:pt x="6772" y="1511"/>
                    <a:pt x="5638" y="643"/>
                  </a:cubicBezTo>
                  <a:cubicBezTo>
                    <a:pt x="5059" y="218"/>
                    <a:pt x="4351" y="1"/>
                    <a:pt x="3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4987367" y="3812052"/>
              <a:ext cx="111339" cy="111350"/>
            </a:xfrm>
            <a:custGeom>
              <a:avLst/>
              <a:gdLst/>
              <a:ahLst/>
              <a:cxnLst/>
              <a:rect l="l" t="t" r="r" b="b"/>
              <a:pathLst>
                <a:path w="9941" h="9942" extrusionOk="0">
                  <a:moveTo>
                    <a:pt x="4971" y="2803"/>
                  </a:moveTo>
                  <a:cubicBezTo>
                    <a:pt x="6172" y="2803"/>
                    <a:pt x="7139" y="3770"/>
                    <a:pt x="7139" y="4971"/>
                  </a:cubicBezTo>
                  <a:cubicBezTo>
                    <a:pt x="7139" y="6172"/>
                    <a:pt x="6172" y="7139"/>
                    <a:pt x="4971" y="7139"/>
                  </a:cubicBezTo>
                  <a:cubicBezTo>
                    <a:pt x="3770" y="7139"/>
                    <a:pt x="2803" y="6172"/>
                    <a:pt x="2803" y="4971"/>
                  </a:cubicBezTo>
                  <a:cubicBezTo>
                    <a:pt x="2803" y="3770"/>
                    <a:pt x="3770" y="2803"/>
                    <a:pt x="4971" y="2803"/>
                  </a:cubicBezTo>
                  <a:close/>
                  <a:moveTo>
                    <a:pt x="4971" y="1"/>
                  </a:moveTo>
                  <a:cubicBezTo>
                    <a:pt x="2235" y="1"/>
                    <a:pt x="1" y="2202"/>
                    <a:pt x="1" y="4971"/>
                  </a:cubicBezTo>
                  <a:cubicBezTo>
                    <a:pt x="1" y="7706"/>
                    <a:pt x="2235" y="9941"/>
                    <a:pt x="4971" y="9941"/>
                  </a:cubicBezTo>
                  <a:cubicBezTo>
                    <a:pt x="7706" y="9941"/>
                    <a:pt x="9941" y="7706"/>
                    <a:pt x="9941" y="4971"/>
                  </a:cubicBezTo>
                  <a:cubicBezTo>
                    <a:pt x="9941" y="2202"/>
                    <a:pt x="7706" y="1"/>
                    <a:pt x="49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4796393" y="3812052"/>
              <a:ext cx="111339" cy="111350"/>
            </a:xfrm>
            <a:custGeom>
              <a:avLst/>
              <a:gdLst/>
              <a:ahLst/>
              <a:cxnLst/>
              <a:rect l="l" t="t" r="r" b="b"/>
              <a:pathLst>
                <a:path w="9941" h="9942" extrusionOk="0">
                  <a:moveTo>
                    <a:pt x="4970" y="2803"/>
                  </a:moveTo>
                  <a:cubicBezTo>
                    <a:pt x="6171" y="2803"/>
                    <a:pt x="7138" y="3770"/>
                    <a:pt x="7138" y="4971"/>
                  </a:cubicBezTo>
                  <a:cubicBezTo>
                    <a:pt x="7138" y="6172"/>
                    <a:pt x="6171" y="7139"/>
                    <a:pt x="4970" y="7139"/>
                  </a:cubicBezTo>
                  <a:cubicBezTo>
                    <a:pt x="3769" y="7139"/>
                    <a:pt x="2802" y="6172"/>
                    <a:pt x="2802" y="4971"/>
                  </a:cubicBezTo>
                  <a:cubicBezTo>
                    <a:pt x="2802" y="3770"/>
                    <a:pt x="3769" y="2803"/>
                    <a:pt x="4970" y="2803"/>
                  </a:cubicBezTo>
                  <a:close/>
                  <a:moveTo>
                    <a:pt x="4970" y="1"/>
                  </a:moveTo>
                  <a:cubicBezTo>
                    <a:pt x="2235" y="1"/>
                    <a:pt x="0" y="2236"/>
                    <a:pt x="0" y="4971"/>
                  </a:cubicBezTo>
                  <a:cubicBezTo>
                    <a:pt x="0" y="7706"/>
                    <a:pt x="2235" y="9941"/>
                    <a:pt x="4970" y="9941"/>
                  </a:cubicBezTo>
                  <a:cubicBezTo>
                    <a:pt x="7706" y="9941"/>
                    <a:pt x="9940" y="7706"/>
                    <a:pt x="9940" y="4971"/>
                  </a:cubicBezTo>
                  <a:cubicBezTo>
                    <a:pt x="9940" y="2202"/>
                    <a:pt x="7706" y="1"/>
                    <a:pt x="4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4728742" y="3637142"/>
              <a:ext cx="439734" cy="233509"/>
            </a:xfrm>
            <a:custGeom>
              <a:avLst/>
              <a:gdLst/>
              <a:ahLst/>
              <a:cxnLst/>
              <a:rect l="l" t="t" r="r" b="b"/>
              <a:pathLst>
                <a:path w="39262" h="20849" extrusionOk="0">
                  <a:moveTo>
                    <a:pt x="23984" y="1802"/>
                  </a:moveTo>
                  <a:cubicBezTo>
                    <a:pt x="25252" y="1802"/>
                    <a:pt x="26786" y="2736"/>
                    <a:pt x="27353" y="3870"/>
                  </a:cubicBezTo>
                  <a:lnTo>
                    <a:pt x="29321" y="7840"/>
                  </a:lnTo>
                  <a:cubicBezTo>
                    <a:pt x="29455" y="8107"/>
                    <a:pt x="29622" y="8340"/>
                    <a:pt x="29822" y="8540"/>
                  </a:cubicBezTo>
                  <a:lnTo>
                    <a:pt x="20682" y="8540"/>
                  </a:lnTo>
                  <a:lnTo>
                    <a:pt x="20682" y="7039"/>
                  </a:lnTo>
                  <a:lnTo>
                    <a:pt x="20682" y="1802"/>
                  </a:lnTo>
                  <a:close/>
                  <a:moveTo>
                    <a:pt x="16746" y="1"/>
                  </a:moveTo>
                  <a:cubicBezTo>
                    <a:pt x="15978" y="1"/>
                    <a:pt x="15378" y="635"/>
                    <a:pt x="15378" y="1368"/>
                  </a:cubicBezTo>
                  <a:lnTo>
                    <a:pt x="15378" y="7873"/>
                  </a:lnTo>
                  <a:cubicBezTo>
                    <a:pt x="15078" y="8440"/>
                    <a:pt x="14511" y="8807"/>
                    <a:pt x="13877" y="8807"/>
                  </a:cubicBezTo>
                  <a:lnTo>
                    <a:pt x="1268" y="8807"/>
                  </a:lnTo>
                  <a:cubicBezTo>
                    <a:pt x="534" y="8807"/>
                    <a:pt x="0" y="9407"/>
                    <a:pt x="0" y="10175"/>
                  </a:cubicBezTo>
                  <a:lnTo>
                    <a:pt x="0" y="19481"/>
                  </a:lnTo>
                  <a:cubicBezTo>
                    <a:pt x="0" y="20182"/>
                    <a:pt x="534" y="20749"/>
                    <a:pt x="1235" y="20849"/>
                  </a:cubicBezTo>
                  <a:lnTo>
                    <a:pt x="5071" y="20849"/>
                  </a:lnTo>
                  <a:cubicBezTo>
                    <a:pt x="5071" y="20749"/>
                    <a:pt x="5071" y="20682"/>
                    <a:pt x="5071" y="20582"/>
                  </a:cubicBezTo>
                  <a:cubicBezTo>
                    <a:pt x="5071" y="17313"/>
                    <a:pt x="7739" y="14645"/>
                    <a:pt x="11008" y="14645"/>
                  </a:cubicBezTo>
                  <a:cubicBezTo>
                    <a:pt x="14277" y="14645"/>
                    <a:pt x="16946" y="17313"/>
                    <a:pt x="16946" y="20582"/>
                  </a:cubicBezTo>
                  <a:cubicBezTo>
                    <a:pt x="16946" y="20682"/>
                    <a:pt x="16946" y="20749"/>
                    <a:pt x="16946" y="20849"/>
                  </a:cubicBezTo>
                  <a:lnTo>
                    <a:pt x="21582" y="20849"/>
                  </a:lnTo>
                  <a:cubicBezTo>
                    <a:pt x="21749" y="20849"/>
                    <a:pt x="21883" y="20849"/>
                    <a:pt x="22016" y="20816"/>
                  </a:cubicBezTo>
                  <a:cubicBezTo>
                    <a:pt x="22016" y="20749"/>
                    <a:pt x="22016" y="20649"/>
                    <a:pt x="22016" y="20582"/>
                  </a:cubicBezTo>
                  <a:cubicBezTo>
                    <a:pt x="22016" y="17280"/>
                    <a:pt x="24685" y="14611"/>
                    <a:pt x="27987" y="14611"/>
                  </a:cubicBezTo>
                  <a:cubicBezTo>
                    <a:pt x="28587" y="14611"/>
                    <a:pt x="29221" y="14711"/>
                    <a:pt x="29755" y="14878"/>
                  </a:cubicBezTo>
                  <a:cubicBezTo>
                    <a:pt x="32223" y="15612"/>
                    <a:pt x="33991" y="17880"/>
                    <a:pt x="33991" y="20582"/>
                  </a:cubicBezTo>
                  <a:cubicBezTo>
                    <a:pt x="33991" y="20682"/>
                    <a:pt x="33991" y="20749"/>
                    <a:pt x="33991" y="20849"/>
                  </a:cubicBezTo>
                  <a:lnTo>
                    <a:pt x="36660" y="20849"/>
                  </a:lnTo>
                  <a:cubicBezTo>
                    <a:pt x="38094" y="20849"/>
                    <a:pt x="39262" y="19681"/>
                    <a:pt x="39262" y="18247"/>
                  </a:cubicBezTo>
                  <a:lnTo>
                    <a:pt x="39262" y="13277"/>
                  </a:lnTo>
                  <a:cubicBezTo>
                    <a:pt x="39262" y="9107"/>
                    <a:pt x="35626" y="9107"/>
                    <a:pt x="34225" y="8774"/>
                  </a:cubicBezTo>
                  <a:cubicBezTo>
                    <a:pt x="32557" y="8307"/>
                    <a:pt x="31590" y="8040"/>
                    <a:pt x="30922" y="6772"/>
                  </a:cubicBezTo>
                  <a:lnTo>
                    <a:pt x="28721" y="2302"/>
                  </a:lnTo>
                  <a:cubicBezTo>
                    <a:pt x="28054" y="1035"/>
                    <a:pt x="26353" y="1"/>
                    <a:pt x="2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4115810" y="1815831"/>
              <a:ext cx="36254" cy="103555"/>
            </a:xfrm>
            <a:custGeom>
              <a:avLst/>
              <a:gdLst/>
              <a:ahLst/>
              <a:cxnLst/>
              <a:rect l="l" t="t" r="r" b="b"/>
              <a:pathLst>
                <a:path w="3237" h="9246" extrusionOk="0">
                  <a:moveTo>
                    <a:pt x="3004" y="0"/>
                  </a:moveTo>
                  <a:cubicBezTo>
                    <a:pt x="2913" y="0"/>
                    <a:pt x="2798" y="56"/>
                    <a:pt x="2669" y="173"/>
                  </a:cubicBezTo>
                  <a:lnTo>
                    <a:pt x="534" y="2341"/>
                  </a:lnTo>
                  <a:cubicBezTo>
                    <a:pt x="234" y="2641"/>
                    <a:pt x="1" y="3242"/>
                    <a:pt x="1" y="3675"/>
                  </a:cubicBezTo>
                  <a:lnTo>
                    <a:pt x="1" y="9246"/>
                  </a:lnTo>
                  <a:lnTo>
                    <a:pt x="3236" y="9246"/>
                  </a:lnTo>
                  <a:lnTo>
                    <a:pt x="3236" y="406"/>
                  </a:lnTo>
                  <a:cubicBezTo>
                    <a:pt x="3236" y="141"/>
                    <a:pt x="3149" y="0"/>
                    <a:pt x="3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4275401" y="1756594"/>
              <a:ext cx="36624" cy="162770"/>
            </a:xfrm>
            <a:custGeom>
              <a:avLst/>
              <a:gdLst/>
              <a:ahLst/>
              <a:cxnLst/>
              <a:rect l="l" t="t" r="r" b="b"/>
              <a:pathLst>
                <a:path w="3270" h="14533" extrusionOk="0">
                  <a:moveTo>
                    <a:pt x="3024" y="0"/>
                  </a:moveTo>
                  <a:cubicBezTo>
                    <a:pt x="2931" y="0"/>
                    <a:pt x="2819" y="59"/>
                    <a:pt x="2702" y="189"/>
                  </a:cubicBezTo>
                  <a:lnTo>
                    <a:pt x="567" y="2324"/>
                  </a:lnTo>
                  <a:cubicBezTo>
                    <a:pt x="267" y="2624"/>
                    <a:pt x="0" y="3225"/>
                    <a:pt x="0" y="3659"/>
                  </a:cubicBezTo>
                  <a:lnTo>
                    <a:pt x="0" y="14533"/>
                  </a:lnTo>
                  <a:lnTo>
                    <a:pt x="3269" y="14533"/>
                  </a:lnTo>
                  <a:lnTo>
                    <a:pt x="3269" y="390"/>
                  </a:lnTo>
                  <a:cubicBezTo>
                    <a:pt x="3269" y="145"/>
                    <a:pt x="3170" y="0"/>
                    <a:pt x="30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4328845" y="1705951"/>
              <a:ext cx="33634" cy="213394"/>
            </a:xfrm>
            <a:custGeom>
              <a:avLst/>
              <a:gdLst/>
              <a:ahLst/>
              <a:cxnLst/>
              <a:rect l="l" t="t" r="r" b="b"/>
              <a:pathLst>
                <a:path w="3003" h="19053" extrusionOk="0">
                  <a:moveTo>
                    <a:pt x="2778" y="0"/>
                  </a:moveTo>
                  <a:cubicBezTo>
                    <a:pt x="2691" y="0"/>
                    <a:pt x="2585" y="56"/>
                    <a:pt x="2469" y="173"/>
                  </a:cubicBezTo>
                  <a:lnTo>
                    <a:pt x="534" y="2074"/>
                  </a:lnTo>
                  <a:cubicBezTo>
                    <a:pt x="234" y="2408"/>
                    <a:pt x="0" y="2975"/>
                    <a:pt x="0" y="3408"/>
                  </a:cubicBezTo>
                  <a:lnTo>
                    <a:pt x="0" y="19053"/>
                  </a:lnTo>
                  <a:lnTo>
                    <a:pt x="3002" y="19053"/>
                  </a:lnTo>
                  <a:lnTo>
                    <a:pt x="3002" y="406"/>
                  </a:lnTo>
                  <a:cubicBezTo>
                    <a:pt x="3002" y="141"/>
                    <a:pt x="2915" y="0"/>
                    <a:pt x="2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4222327" y="1809848"/>
              <a:ext cx="36254" cy="109536"/>
            </a:xfrm>
            <a:custGeom>
              <a:avLst/>
              <a:gdLst/>
              <a:ahLst/>
              <a:cxnLst/>
              <a:rect l="l" t="t" r="r" b="b"/>
              <a:pathLst>
                <a:path w="3237" h="9780" extrusionOk="0">
                  <a:moveTo>
                    <a:pt x="3012" y="1"/>
                  </a:moveTo>
                  <a:cubicBezTo>
                    <a:pt x="2925" y="1"/>
                    <a:pt x="2819" y="57"/>
                    <a:pt x="2702" y="173"/>
                  </a:cubicBezTo>
                  <a:lnTo>
                    <a:pt x="634" y="2241"/>
                  </a:lnTo>
                  <a:cubicBezTo>
                    <a:pt x="634" y="2241"/>
                    <a:pt x="501" y="2375"/>
                    <a:pt x="301" y="2541"/>
                  </a:cubicBezTo>
                  <a:cubicBezTo>
                    <a:pt x="134" y="2742"/>
                    <a:pt x="0" y="3242"/>
                    <a:pt x="0" y="3642"/>
                  </a:cubicBezTo>
                  <a:lnTo>
                    <a:pt x="0" y="9780"/>
                  </a:lnTo>
                  <a:lnTo>
                    <a:pt x="3236" y="9780"/>
                  </a:lnTo>
                  <a:lnTo>
                    <a:pt x="3236" y="407"/>
                  </a:lnTo>
                  <a:cubicBezTo>
                    <a:pt x="3236" y="141"/>
                    <a:pt x="3148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4168884" y="1814330"/>
              <a:ext cx="36624" cy="105056"/>
            </a:xfrm>
            <a:custGeom>
              <a:avLst/>
              <a:gdLst/>
              <a:ahLst/>
              <a:cxnLst/>
              <a:rect l="l" t="t" r="r" b="b"/>
              <a:pathLst>
                <a:path w="3270" h="9380" extrusionOk="0">
                  <a:moveTo>
                    <a:pt x="247" y="1"/>
                  </a:moveTo>
                  <a:cubicBezTo>
                    <a:pt x="100" y="1"/>
                    <a:pt x="0" y="141"/>
                    <a:pt x="0" y="407"/>
                  </a:cubicBezTo>
                  <a:lnTo>
                    <a:pt x="0" y="9380"/>
                  </a:lnTo>
                  <a:lnTo>
                    <a:pt x="3269" y="9380"/>
                  </a:lnTo>
                  <a:lnTo>
                    <a:pt x="3269" y="3643"/>
                  </a:lnTo>
                  <a:cubicBezTo>
                    <a:pt x="3269" y="3209"/>
                    <a:pt x="3036" y="2642"/>
                    <a:pt x="2736" y="2342"/>
                  </a:cubicBezTo>
                  <a:lnTo>
                    <a:pt x="2202" y="1841"/>
                  </a:lnTo>
                  <a:lnTo>
                    <a:pt x="567" y="173"/>
                  </a:lnTo>
                  <a:cubicBezTo>
                    <a:pt x="451" y="57"/>
                    <a:pt x="340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4058254" y="1869276"/>
              <a:ext cx="40734" cy="50131"/>
            </a:xfrm>
            <a:custGeom>
              <a:avLst/>
              <a:gdLst/>
              <a:ahLst/>
              <a:cxnLst/>
              <a:rect l="l" t="t" r="r" b="b"/>
              <a:pathLst>
                <a:path w="3637" h="4476" extrusionOk="0">
                  <a:moveTo>
                    <a:pt x="3390" y="0"/>
                  </a:moveTo>
                  <a:cubicBezTo>
                    <a:pt x="3297" y="0"/>
                    <a:pt x="3186" y="57"/>
                    <a:pt x="3070" y="173"/>
                  </a:cubicBezTo>
                  <a:lnTo>
                    <a:pt x="1602" y="1641"/>
                  </a:lnTo>
                  <a:lnTo>
                    <a:pt x="534" y="2708"/>
                  </a:lnTo>
                  <a:cubicBezTo>
                    <a:pt x="234" y="3008"/>
                    <a:pt x="1" y="3542"/>
                    <a:pt x="1" y="3876"/>
                  </a:cubicBezTo>
                  <a:lnTo>
                    <a:pt x="1" y="4476"/>
                  </a:lnTo>
                  <a:lnTo>
                    <a:pt x="3637" y="4476"/>
                  </a:lnTo>
                  <a:lnTo>
                    <a:pt x="3637" y="406"/>
                  </a:lnTo>
                  <a:cubicBezTo>
                    <a:pt x="3637" y="141"/>
                    <a:pt x="3536" y="0"/>
                    <a:pt x="3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4019017" y="1565113"/>
              <a:ext cx="393411" cy="290203"/>
            </a:xfrm>
            <a:custGeom>
              <a:avLst/>
              <a:gdLst/>
              <a:ahLst/>
              <a:cxnLst/>
              <a:rect l="l" t="t" r="r" b="b"/>
              <a:pathLst>
                <a:path w="35126" h="25911" extrusionOk="0">
                  <a:moveTo>
                    <a:pt x="22516" y="0"/>
                  </a:moveTo>
                  <a:cubicBezTo>
                    <a:pt x="22083" y="0"/>
                    <a:pt x="21983" y="234"/>
                    <a:pt x="22283" y="534"/>
                  </a:cubicBezTo>
                  <a:lnTo>
                    <a:pt x="26219" y="4470"/>
                  </a:lnTo>
                  <a:lnTo>
                    <a:pt x="24618" y="6071"/>
                  </a:lnTo>
                  <a:lnTo>
                    <a:pt x="17179" y="13510"/>
                  </a:lnTo>
                  <a:lnTo>
                    <a:pt x="13243" y="9574"/>
                  </a:lnTo>
                  <a:cubicBezTo>
                    <a:pt x="13093" y="9424"/>
                    <a:pt x="12893" y="9349"/>
                    <a:pt x="12693" y="9349"/>
                  </a:cubicBezTo>
                  <a:cubicBezTo>
                    <a:pt x="12492" y="9349"/>
                    <a:pt x="12292" y="9424"/>
                    <a:pt x="12142" y="9574"/>
                  </a:cubicBezTo>
                  <a:lnTo>
                    <a:pt x="1234" y="20515"/>
                  </a:lnTo>
                  <a:cubicBezTo>
                    <a:pt x="0" y="21749"/>
                    <a:pt x="0" y="23717"/>
                    <a:pt x="1234" y="24918"/>
                  </a:cubicBezTo>
                  <a:lnTo>
                    <a:pt x="1301" y="24985"/>
                  </a:lnTo>
                  <a:cubicBezTo>
                    <a:pt x="1902" y="25602"/>
                    <a:pt x="2694" y="25911"/>
                    <a:pt x="3490" y="25911"/>
                  </a:cubicBezTo>
                  <a:cubicBezTo>
                    <a:pt x="4287" y="25911"/>
                    <a:pt x="5087" y="25602"/>
                    <a:pt x="5704" y="24985"/>
                  </a:cubicBezTo>
                  <a:lnTo>
                    <a:pt x="12709" y="17980"/>
                  </a:lnTo>
                  <a:lnTo>
                    <a:pt x="16645" y="21916"/>
                  </a:lnTo>
                  <a:cubicBezTo>
                    <a:pt x="16795" y="22066"/>
                    <a:pt x="16987" y="22141"/>
                    <a:pt x="17183" y="22141"/>
                  </a:cubicBezTo>
                  <a:cubicBezTo>
                    <a:pt x="17379" y="22141"/>
                    <a:pt x="17579" y="22066"/>
                    <a:pt x="17746" y="21916"/>
                  </a:cubicBezTo>
                  <a:lnTo>
                    <a:pt x="30689" y="8940"/>
                  </a:lnTo>
                  <a:lnTo>
                    <a:pt x="34558" y="12843"/>
                  </a:lnTo>
                  <a:cubicBezTo>
                    <a:pt x="34687" y="12959"/>
                    <a:pt x="34802" y="13015"/>
                    <a:pt x="34893" y="13015"/>
                  </a:cubicBezTo>
                  <a:cubicBezTo>
                    <a:pt x="35038" y="13015"/>
                    <a:pt x="35125" y="12875"/>
                    <a:pt x="35125" y="12609"/>
                  </a:cubicBezTo>
                  <a:lnTo>
                    <a:pt x="35125" y="1501"/>
                  </a:lnTo>
                  <a:cubicBezTo>
                    <a:pt x="35125" y="701"/>
                    <a:pt x="34358" y="0"/>
                    <a:pt x="33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3359364" y="2138055"/>
              <a:ext cx="430405" cy="378470"/>
            </a:xfrm>
            <a:custGeom>
              <a:avLst/>
              <a:gdLst/>
              <a:ahLst/>
              <a:cxnLst/>
              <a:rect l="l" t="t" r="r" b="b"/>
              <a:pathLst>
                <a:path w="38429" h="33792" extrusionOk="0">
                  <a:moveTo>
                    <a:pt x="30189" y="6906"/>
                  </a:moveTo>
                  <a:lnTo>
                    <a:pt x="30189" y="10008"/>
                  </a:lnTo>
                  <a:lnTo>
                    <a:pt x="27120" y="10008"/>
                  </a:lnTo>
                  <a:lnTo>
                    <a:pt x="27120" y="6906"/>
                  </a:lnTo>
                  <a:close/>
                  <a:moveTo>
                    <a:pt x="34659" y="6906"/>
                  </a:moveTo>
                  <a:lnTo>
                    <a:pt x="34659" y="10008"/>
                  </a:lnTo>
                  <a:lnTo>
                    <a:pt x="31590" y="10008"/>
                  </a:lnTo>
                  <a:lnTo>
                    <a:pt x="31590" y="6906"/>
                  </a:lnTo>
                  <a:close/>
                  <a:moveTo>
                    <a:pt x="7339" y="10275"/>
                  </a:moveTo>
                  <a:lnTo>
                    <a:pt x="7339" y="13010"/>
                  </a:lnTo>
                  <a:lnTo>
                    <a:pt x="4571" y="13010"/>
                  </a:lnTo>
                  <a:lnTo>
                    <a:pt x="4571" y="10275"/>
                  </a:lnTo>
                  <a:close/>
                  <a:moveTo>
                    <a:pt x="11909" y="10275"/>
                  </a:moveTo>
                  <a:lnTo>
                    <a:pt x="11909" y="13010"/>
                  </a:lnTo>
                  <a:lnTo>
                    <a:pt x="9141" y="13010"/>
                  </a:lnTo>
                  <a:lnTo>
                    <a:pt x="9141" y="10275"/>
                  </a:lnTo>
                  <a:close/>
                  <a:moveTo>
                    <a:pt x="30189" y="12343"/>
                  </a:moveTo>
                  <a:lnTo>
                    <a:pt x="30189" y="15445"/>
                  </a:lnTo>
                  <a:lnTo>
                    <a:pt x="27120" y="15445"/>
                  </a:lnTo>
                  <a:lnTo>
                    <a:pt x="27120" y="12343"/>
                  </a:lnTo>
                  <a:close/>
                  <a:moveTo>
                    <a:pt x="34659" y="12343"/>
                  </a:moveTo>
                  <a:lnTo>
                    <a:pt x="34659" y="15445"/>
                  </a:lnTo>
                  <a:lnTo>
                    <a:pt x="31590" y="15445"/>
                  </a:lnTo>
                  <a:lnTo>
                    <a:pt x="31590" y="12343"/>
                  </a:lnTo>
                  <a:close/>
                  <a:moveTo>
                    <a:pt x="7339" y="15212"/>
                  </a:moveTo>
                  <a:lnTo>
                    <a:pt x="7339" y="17947"/>
                  </a:lnTo>
                  <a:lnTo>
                    <a:pt x="4571" y="17947"/>
                  </a:lnTo>
                  <a:lnTo>
                    <a:pt x="4571" y="15212"/>
                  </a:lnTo>
                  <a:close/>
                  <a:moveTo>
                    <a:pt x="11909" y="15212"/>
                  </a:moveTo>
                  <a:lnTo>
                    <a:pt x="11909" y="17947"/>
                  </a:lnTo>
                  <a:lnTo>
                    <a:pt x="9141" y="17947"/>
                  </a:lnTo>
                  <a:lnTo>
                    <a:pt x="9141" y="15212"/>
                  </a:lnTo>
                  <a:close/>
                  <a:moveTo>
                    <a:pt x="30189" y="17880"/>
                  </a:moveTo>
                  <a:lnTo>
                    <a:pt x="30189" y="20983"/>
                  </a:lnTo>
                  <a:lnTo>
                    <a:pt x="27120" y="20983"/>
                  </a:lnTo>
                  <a:lnTo>
                    <a:pt x="27120" y="17880"/>
                  </a:lnTo>
                  <a:close/>
                  <a:moveTo>
                    <a:pt x="34659" y="17880"/>
                  </a:moveTo>
                  <a:lnTo>
                    <a:pt x="34659" y="20983"/>
                  </a:lnTo>
                  <a:lnTo>
                    <a:pt x="31590" y="20983"/>
                  </a:lnTo>
                  <a:lnTo>
                    <a:pt x="31590" y="17880"/>
                  </a:lnTo>
                  <a:close/>
                  <a:moveTo>
                    <a:pt x="7339" y="20182"/>
                  </a:moveTo>
                  <a:lnTo>
                    <a:pt x="7339" y="22917"/>
                  </a:lnTo>
                  <a:lnTo>
                    <a:pt x="4571" y="22917"/>
                  </a:lnTo>
                  <a:lnTo>
                    <a:pt x="4571" y="20182"/>
                  </a:lnTo>
                  <a:close/>
                  <a:moveTo>
                    <a:pt x="11909" y="20182"/>
                  </a:moveTo>
                  <a:lnTo>
                    <a:pt x="11909" y="22917"/>
                  </a:lnTo>
                  <a:lnTo>
                    <a:pt x="9141" y="22917"/>
                  </a:lnTo>
                  <a:lnTo>
                    <a:pt x="9141" y="20182"/>
                  </a:lnTo>
                  <a:close/>
                  <a:moveTo>
                    <a:pt x="30189" y="23318"/>
                  </a:moveTo>
                  <a:lnTo>
                    <a:pt x="30189" y="26420"/>
                  </a:lnTo>
                  <a:lnTo>
                    <a:pt x="27120" y="26420"/>
                  </a:lnTo>
                  <a:lnTo>
                    <a:pt x="27120" y="23318"/>
                  </a:lnTo>
                  <a:close/>
                  <a:moveTo>
                    <a:pt x="34659" y="23318"/>
                  </a:moveTo>
                  <a:lnTo>
                    <a:pt x="34659" y="26420"/>
                  </a:lnTo>
                  <a:lnTo>
                    <a:pt x="31590" y="26420"/>
                  </a:lnTo>
                  <a:lnTo>
                    <a:pt x="31590" y="23318"/>
                  </a:lnTo>
                  <a:close/>
                  <a:moveTo>
                    <a:pt x="7339" y="25086"/>
                  </a:moveTo>
                  <a:lnTo>
                    <a:pt x="7339" y="27854"/>
                  </a:lnTo>
                  <a:lnTo>
                    <a:pt x="4571" y="27854"/>
                  </a:lnTo>
                  <a:lnTo>
                    <a:pt x="4571" y="25086"/>
                  </a:lnTo>
                  <a:close/>
                  <a:moveTo>
                    <a:pt x="11909" y="25086"/>
                  </a:moveTo>
                  <a:lnTo>
                    <a:pt x="11909" y="27854"/>
                  </a:lnTo>
                  <a:lnTo>
                    <a:pt x="9141" y="27854"/>
                  </a:lnTo>
                  <a:lnTo>
                    <a:pt x="9141" y="25086"/>
                  </a:lnTo>
                  <a:close/>
                  <a:moveTo>
                    <a:pt x="25752" y="1"/>
                  </a:moveTo>
                  <a:lnTo>
                    <a:pt x="25752" y="31157"/>
                  </a:lnTo>
                  <a:lnTo>
                    <a:pt x="23851" y="31157"/>
                  </a:lnTo>
                  <a:lnTo>
                    <a:pt x="23851" y="16846"/>
                  </a:lnTo>
                  <a:cubicBezTo>
                    <a:pt x="23851" y="15345"/>
                    <a:pt x="22617" y="14111"/>
                    <a:pt x="21116" y="14111"/>
                  </a:cubicBezTo>
                  <a:lnTo>
                    <a:pt x="14578" y="14111"/>
                  </a:lnTo>
                  <a:lnTo>
                    <a:pt x="14578" y="29689"/>
                  </a:lnTo>
                  <a:lnTo>
                    <a:pt x="13911" y="29689"/>
                  </a:lnTo>
                  <a:lnTo>
                    <a:pt x="13911" y="8640"/>
                  </a:lnTo>
                  <a:cubicBezTo>
                    <a:pt x="13444" y="7773"/>
                    <a:pt x="12543" y="7206"/>
                    <a:pt x="11509" y="7206"/>
                  </a:cubicBezTo>
                  <a:lnTo>
                    <a:pt x="5505" y="7206"/>
                  </a:lnTo>
                  <a:cubicBezTo>
                    <a:pt x="3970" y="7206"/>
                    <a:pt x="2736" y="8440"/>
                    <a:pt x="2736" y="9941"/>
                  </a:cubicBezTo>
                  <a:lnTo>
                    <a:pt x="2736" y="31157"/>
                  </a:lnTo>
                  <a:lnTo>
                    <a:pt x="1" y="31157"/>
                  </a:lnTo>
                  <a:lnTo>
                    <a:pt x="1" y="33792"/>
                  </a:lnTo>
                  <a:lnTo>
                    <a:pt x="38428" y="33792"/>
                  </a:lnTo>
                  <a:lnTo>
                    <a:pt x="38428" y="31157"/>
                  </a:lnTo>
                  <a:lnTo>
                    <a:pt x="36027" y="31157"/>
                  </a:lnTo>
                  <a:lnTo>
                    <a:pt x="36027" y="6172"/>
                  </a:lnTo>
                  <a:lnTo>
                    <a:pt x="257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5393617" y="2289324"/>
              <a:ext cx="403133" cy="291334"/>
            </a:xfrm>
            <a:custGeom>
              <a:avLst/>
              <a:gdLst/>
              <a:ahLst/>
              <a:cxnLst/>
              <a:rect l="l" t="t" r="r" b="b"/>
              <a:pathLst>
                <a:path w="35994" h="26012" extrusionOk="0">
                  <a:moveTo>
                    <a:pt x="23045" y="0"/>
                  </a:moveTo>
                  <a:cubicBezTo>
                    <a:pt x="22598" y="0"/>
                    <a:pt x="22173" y="158"/>
                    <a:pt x="21683" y="410"/>
                  </a:cubicBezTo>
                  <a:cubicBezTo>
                    <a:pt x="19815" y="1411"/>
                    <a:pt x="15278" y="3946"/>
                    <a:pt x="13144" y="5247"/>
                  </a:cubicBezTo>
                  <a:cubicBezTo>
                    <a:pt x="12376" y="5680"/>
                    <a:pt x="11809" y="6281"/>
                    <a:pt x="11809" y="7181"/>
                  </a:cubicBezTo>
                  <a:cubicBezTo>
                    <a:pt x="11809" y="8067"/>
                    <a:pt x="12703" y="9175"/>
                    <a:pt x="13936" y="9175"/>
                  </a:cubicBezTo>
                  <a:cubicBezTo>
                    <a:pt x="14283" y="9175"/>
                    <a:pt x="14657" y="9088"/>
                    <a:pt x="15045" y="8883"/>
                  </a:cubicBezTo>
                  <a:cubicBezTo>
                    <a:pt x="16012" y="8416"/>
                    <a:pt x="18247" y="7248"/>
                    <a:pt x="19782" y="6448"/>
                  </a:cubicBezTo>
                  <a:cubicBezTo>
                    <a:pt x="20276" y="6185"/>
                    <a:pt x="20715" y="6094"/>
                    <a:pt x="21087" y="6094"/>
                  </a:cubicBezTo>
                  <a:cubicBezTo>
                    <a:pt x="21947" y="6094"/>
                    <a:pt x="22450" y="6581"/>
                    <a:pt x="22450" y="6581"/>
                  </a:cubicBezTo>
                  <a:cubicBezTo>
                    <a:pt x="22450" y="6581"/>
                    <a:pt x="28421" y="12519"/>
                    <a:pt x="30122" y="14153"/>
                  </a:cubicBezTo>
                  <a:cubicBezTo>
                    <a:pt x="30656" y="14670"/>
                    <a:pt x="31306" y="14804"/>
                    <a:pt x="31882" y="14804"/>
                  </a:cubicBezTo>
                  <a:cubicBezTo>
                    <a:pt x="32457" y="14804"/>
                    <a:pt x="32958" y="14670"/>
                    <a:pt x="33191" y="14653"/>
                  </a:cubicBezTo>
                  <a:cubicBezTo>
                    <a:pt x="33658" y="14587"/>
                    <a:pt x="35993" y="14120"/>
                    <a:pt x="35993" y="14120"/>
                  </a:cubicBezTo>
                  <a:lnTo>
                    <a:pt x="35993" y="3212"/>
                  </a:lnTo>
                  <a:cubicBezTo>
                    <a:pt x="35993" y="3212"/>
                    <a:pt x="32557" y="4012"/>
                    <a:pt x="30356" y="4446"/>
                  </a:cubicBezTo>
                  <a:cubicBezTo>
                    <a:pt x="30197" y="4481"/>
                    <a:pt x="30048" y="4496"/>
                    <a:pt x="29911" y="4496"/>
                  </a:cubicBezTo>
                  <a:cubicBezTo>
                    <a:pt x="29273" y="4496"/>
                    <a:pt x="28888" y="4179"/>
                    <a:pt x="28888" y="4179"/>
                  </a:cubicBezTo>
                  <a:cubicBezTo>
                    <a:pt x="28888" y="4179"/>
                    <a:pt x="27187" y="2712"/>
                    <a:pt x="25252" y="1077"/>
                  </a:cubicBezTo>
                  <a:cubicBezTo>
                    <a:pt x="24323" y="303"/>
                    <a:pt x="23663" y="0"/>
                    <a:pt x="23045" y="0"/>
                  </a:cubicBezTo>
                  <a:close/>
                  <a:moveTo>
                    <a:pt x="13577" y="176"/>
                  </a:moveTo>
                  <a:cubicBezTo>
                    <a:pt x="11376" y="176"/>
                    <a:pt x="6772" y="3179"/>
                    <a:pt x="6772" y="3179"/>
                  </a:cubicBezTo>
                  <a:cubicBezTo>
                    <a:pt x="6772" y="3179"/>
                    <a:pt x="6146" y="3570"/>
                    <a:pt x="5162" y="3570"/>
                  </a:cubicBezTo>
                  <a:cubicBezTo>
                    <a:pt x="4710" y="3570"/>
                    <a:pt x="4181" y="3487"/>
                    <a:pt x="3603" y="3245"/>
                  </a:cubicBezTo>
                  <a:lnTo>
                    <a:pt x="1" y="2011"/>
                  </a:lnTo>
                  <a:lnTo>
                    <a:pt x="1" y="14487"/>
                  </a:lnTo>
                  <a:cubicBezTo>
                    <a:pt x="1" y="14487"/>
                    <a:pt x="1035" y="14787"/>
                    <a:pt x="1935" y="15154"/>
                  </a:cubicBezTo>
                  <a:cubicBezTo>
                    <a:pt x="2169" y="14553"/>
                    <a:pt x="2503" y="14020"/>
                    <a:pt x="2970" y="13553"/>
                  </a:cubicBezTo>
                  <a:cubicBezTo>
                    <a:pt x="3729" y="12827"/>
                    <a:pt x="4753" y="12460"/>
                    <a:pt x="5760" y="12460"/>
                  </a:cubicBezTo>
                  <a:cubicBezTo>
                    <a:pt x="6745" y="12460"/>
                    <a:pt x="7714" y="12810"/>
                    <a:pt x="8407" y="13519"/>
                  </a:cubicBezTo>
                  <a:cubicBezTo>
                    <a:pt x="8840" y="13953"/>
                    <a:pt x="9107" y="14487"/>
                    <a:pt x="9274" y="15054"/>
                  </a:cubicBezTo>
                  <a:cubicBezTo>
                    <a:pt x="9841" y="15221"/>
                    <a:pt x="10341" y="15521"/>
                    <a:pt x="10742" y="15954"/>
                  </a:cubicBezTo>
                  <a:cubicBezTo>
                    <a:pt x="11175" y="16388"/>
                    <a:pt x="11442" y="16888"/>
                    <a:pt x="11609" y="17455"/>
                  </a:cubicBezTo>
                  <a:cubicBezTo>
                    <a:pt x="12176" y="17656"/>
                    <a:pt x="12677" y="17956"/>
                    <a:pt x="13077" y="18356"/>
                  </a:cubicBezTo>
                  <a:cubicBezTo>
                    <a:pt x="13544" y="18856"/>
                    <a:pt x="13844" y="19424"/>
                    <a:pt x="13977" y="20024"/>
                  </a:cubicBezTo>
                  <a:cubicBezTo>
                    <a:pt x="14578" y="20224"/>
                    <a:pt x="15112" y="20524"/>
                    <a:pt x="15512" y="20958"/>
                  </a:cubicBezTo>
                  <a:cubicBezTo>
                    <a:pt x="16346" y="21825"/>
                    <a:pt x="16646" y="22993"/>
                    <a:pt x="16479" y="24094"/>
                  </a:cubicBezTo>
                  <a:cubicBezTo>
                    <a:pt x="16479" y="24127"/>
                    <a:pt x="17013" y="24694"/>
                    <a:pt x="17313" y="24994"/>
                  </a:cubicBezTo>
                  <a:cubicBezTo>
                    <a:pt x="17613" y="25311"/>
                    <a:pt x="18022" y="25470"/>
                    <a:pt x="18431" y="25470"/>
                  </a:cubicBezTo>
                  <a:cubicBezTo>
                    <a:pt x="18839" y="25470"/>
                    <a:pt x="19248" y="25311"/>
                    <a:pt x="19548" y="24994"/>
                  </a:cubicBezTo>
                  <a:cubicBezTo>
                    <a:pt x="20149" y="24394"/>
                    <a:pt x="20182" y="23393"/>
                    <a:pt x="19548" y="22759"/>
                  </a:cubicBezTo>
                  <a:cubicBezTo>
                    <a:pt x="19515" y="22759"/>
                    <a:pt x="17313" y="20458"/>
                    <a:pt x="17513" y="20257"/>
                  </a:cubicBezTo>
                  <a:cubicBezTo>
                    <a:pt x="17518" y="20253"/>
                    <a:pt x="17525" y="20251"/>
                    <a:pt x="17533" y="20251"/>
                  </a:cubicBezTo>
                  <a:cubicBezTo>
                    <a:pt x="17834" y="20251"/>
                    <a:pt x="20484" y="22995"/>
                    <a:pt x="20549" y="23059"/>
                  </a:cubicBezTo>
                  <a:cubicBezTo>
                    <a:pt x="20849" y="23360"/>
                    <a:pt x="21249" y="23510"/>
                    <a:pt x="21654" y="23510"/>
                  </a:cubicBezTo>
                  <a:cubicBezTo>
                    <a:pt x="22058" y="23510"/>
                    <a:pt x="22467" y="23360"/>
                    <a:pt x="22784" y="23059"/>
                  </a:cubicBezTo>
                  <a:cubicBezTo>
                    <a:pt x="23384" y="22426"/>
                    <a:pt x="23384" y="21425"/>
                    <a:pt x="22784" y="20825"/>
                  </a:cubicBezTo>
                  <a:cubicBezTo>
                    <a:pt x="22750" y="20791"/>
                    <a:pt x="22617" y="20658"/>
                    <a:pt x="22550" y="20624"/>
                  </a:cubicBezTo>
                  <a:cubicBezTo>
                    <a:pt x="22550" y="20624"/>
                    <a:pt x="19782" y="18156"/>
                    <a:pt x="20015" y="17922"/>
                  </a:cubicBezTo>
                  <a:cubicBezTo>
                    <a:pt x="20021" y="17916"/>
                    <a:pt x="20030" y="17914"/>
                    <a:pt x="20042" y="17914"/>
                  </a:cubicBezTo>
                  <a:cubicBezTo>
                    <a:pt x="20418" y="17914"/>
                    <a:pt x="23652" y="20958"/>
                    <a:pt x="23684" y="20958"/>
                  </a:cubicBezTo>
                  <a:cubicBezTo>
                    <a:pt x="23976" y="21217"/>
                    <a:pt x="24354" y="21350"/>
                    <a:pt x="24734" y="21350"/>
                  </a:cubicBezTo>
                  <a:cubicBezTo>
                    <a:pt x="25137" y="21350"/>
                    <a:pt x="25544" y="21200"/>
                    <a:pt x="25853" y="20891"/>
                  </a:cubicBezTo>
                  <a:cubicBezTo>
                    <a:pt x="26420" y="20324"/>
                    <a:pt x="26420" y="19390"/>
                    <a:pt x="25919" y="18790"/>
                  </a:cubicBezTo>
                  <a:cubicBezTo>
                    <a:pt x="25919" y="18756"/>
                    <a:pt x="23284" y="16021"/>
                    <a:pt x="23484" y="15821"/>
                  </a:cubicBezTo>
                  <a:cubicBezTo>
                    <a:pt x="23494" y="15811"/>
                    <a:pt x="23508" y="15806"/>
                    <a:pt x="23526" y="15806"/>
                  </a:cubicBezTo>
                  <a:cubicBezTo>
                    <a:pt x="23929" y="15806"/>
                    <a:pt x="26288" y="18257"/>
                    <a:pt x="26320" y="18289"/>
                  </a:cubicBezTo>
                  <a:cubicBezTo>
                    <a:pt x="26620" y="18590"/>
                    <a:pt x="27020" y="18740"/>
                    <a:pt x="27420" y="18740"/>
                  </a:cubicBezTo>
                  <a:cubicBezTo>
                    <a:pt x="27821" y="18740"/>
                    <a:pt x="28221" y="18590"/>
                    <a:pt x="28521" y="18289"/>
                  </a:cubicBezTo>
                  <a:cubicBezTo>
                    <a:pt x="29155" y="17656"/>
                    <a:pt x="29155" y="16655"/>
                    <a:pt x="28521" y="16021"/>
                  </a:cubicBezTo>
                  <a:cubicBezTo>
                    <a:pt x="22050" y="9583"/>
                    <a:pt x="25085" y="12619"/>
                    <a:pt x="21616" y="9116"/>
                  </a:cubicBezTo>
                  <a:cubicBezTo>
                    <a:pt x="21616" y="9116"/>
                    <a:pt x="20995" y="8495"/>
                    <a:pt x="20063" y="8495"/>
                  </a:cubicBezTo>
                  <a:cubicBezTo>
                    <a:pt x="19793" y="8495"/>
                    <a:pt x="19496" y="8547"/>
                    <a:pt x="19181" y="8683"/>
                  </a:cubicBezTo>
                  <a:cubicBezTo>
                    <a:pt x="18214" y="9116"/>
                    <a:pt x="16980" y="9683"/>
                    <a:pt x="16046" y="10117"/>
                  </a:cubicBezTo>
                  <a:cubicBezTo>
                    <a:pt x="15012" y="10684"/>
                    <a:pt x="14278" y="10851"/>
                    <a:pt x="13944" y="10851"/>
                  </a:cubicBezTo>
                  <a:cubicBezTo>
                    <a:pt x="11943" y="10817"/>
                    <a:pt x="10341" y="9216"/>
                    <a:pt x="10341" y="7248"/>
                  </a:cubicBezTo>
                  <a:cubicBezTo>
                    <a:pt x="10341" y="5947"/>
                    <a:pt x="11009" y="4813"/>
                    <a:pt x="12043" y="4179"/>
                  </a:cubicBezTo>
                  <a:cubicBezTo>
                    <a:pt x="13477" y="3212"/>
                    <a:pt x="16779" y="1444"/>
                    <a:pt x="16779" y="1444"/>
                  </a:cubicBezTo>
                  <a:cubicBezTo>
                    <a:pt x="16779" y="1444"/>
                    <a:pt x="15779" y="176"/>
                    <a:pt x="13577" y="176"/>
                  </a:cubicBezTo>
                  <a:close/>
                  <a:moveTo>
                    <a:pt x="5771" y="14110"/>
                  </a:moveTo>
                  <a:cubicBezTo>
                    <a:pt x="5200" y="14110"/>
                    <a:pt x="4605" y="14336"/>
                    <a:pt x="4137" y="14787"/>
                  </a:cubicBezTo>
                  <a:cubicBezTo>
                    <a:pt x="3236" y="15621"/>
                    <a:pt x="2669" y="17155"/>
                    <a:pt x="3470" y="18089"/>
                  </a:cubicBezTo>
                  <a:cubicBezTo>
                    <a:pt x="3805" y="18466"/>
                    <a:pt x="4157" y="18586"/>
                    <a:pt x="4504" y="18586"/>
                  </a:cubicBezTo>
                  <a:cubicBezTo>
                    <a:pt x="4988" y="18586"/>
                    <a:pt x="5464" y="18353"/>
                    <a:pt x="5872" y="18256"/>
                  </a:cubicBezTo>
                  <a:lnTo>
                    <a:pt x="5872" y="18256"/>
                  </a:lnTo>
                  <a:cubicBezTo>
                    <a:pt x="5671" y="18957"/>
                    <a:pt x="5104" y="19590"/>
                    <a:pt x="5805" y="20491"/>
                  </a:cubicBezTo>
                  <a:cubicBezTo>
                    <a:pt x="6106" y="20878"/>
                    <a:pt x="6463" y="21000"/>
                    <a:pt x="6828" y="21000"/>
                  </a:cubicBezTo>
                  <a:cubicBezTo>
                    <a:pt x="7311" y="21000"/>
                    <a:pt x="7807" y="20786"/>
                    <a:pt x="8207" y="20691"/>
                  </a:cubicBezTo>
                  <a:lnTo>
                    <a:pt x="8207" y="20691"/>
                  </a:lnTo>
                  <a:cubicBezTo>
                    <a:pt x="8006" y="21392"/>
                    <a:pt x="7473" y="22092"/>
                    <a:pt x="8140" y="22926"/>
                  </a:cubicBezTo>
                  <a:cubicBezTo>
                    <a:pt x="8441" y="23284"/>
                    <a:pt x="8821" y="23402"/>
                    <a:pt x="9215" y="23402"/>
                  </a:cubicBezTo>
                  <a:cubicBezTo>
                    <a:pt x="9740" y="23402"/>
                    <a:pt x="10289" y="23193"/>
                    <a:pt x="10708" y="23059"/>
                  </a:cubicBezTo>
                  <a:lnTo>
                    <a:pt x="10708" y="23059"/>
                  </a:lnTo>
                  <a:cubicBezTo>
                    <a:pt x="10408" y="23827"/>
                    <a:pt x="9808" y="24627"/>
                    <a:pt x="10608" y="25528"/>
                  </a:cubicBezTo>
                  <a:cubicBezTo>
                    <a:pt x="10908" y="25866"/>
                    <a:pt x="11370" y="26012"/>
                    <a:pt x="11875" y="26012"/>
                  </a:cubicBezTo>
                  <a:cubicBezTo>
                    <a:pt x="12665" y="26012"/>
                    <a:pt x="13562" y="25656"/>
                    <a:pt x="14111" y="25128"/>
                  </a:cubicBezTo>
                  <a:cubicBezTo>
                    <a:pt x="15012" y="24294"/>
                    <a:pt x="15078" y="22926"/>
                    <a:pt x="14311" y="22125"/>
                  </a:cubicBezTo>
                  <a:cubicBezTo>
                    <a:pt x="13945" y="21759"/>
                    <a:pt x="13437" y="21581"/>
                    <a:pt x="12917" y="21581"/>
                  </a:cubicBezTo>
                  <a:cubicBezTo>
                    <a:pt x="12680" y="21581"/>
                    <a:pt x="12440" y="21619"/>
                    <a:pt x="12209" y="21692"/>
                  </a:cubicBezTo>
                  <a:cubicBezTo>
                    <a:pt x="12510" y="20958"/>
                    <a:pt x="12410" y="20124"/>
                    <a:pt x="11843" y="19557"/>
                  </a:cubicBezTo>
                  <a:cubicBezTo>
                    <a:pt x="11475" y="19165"/>
                    <a:pt x="10982" y="18989"/>
                    <a:pt x="10482" y="18989"/>
                  </a:cubicBezTo>
                  <a:cubicBezTo>
                    <a:pt x="10301" y="18989"/>
                    <a:pt x="10119" y="19012"/>
                    <a:pt x="9941" y="19057"/>
                  </a:cubicBezTo>
                  <a:cubicBezTo>
                    <a:pt x="10108" y="18356"/>
                    <a:pt x="10008" y="17622"/>
                    <a:pt x="9508" y="17122"/>
                  </a:cubicBezTo>
                  <a:cubicBezTo>
                    <a:pt x="9132" y="16747"/>
                    <a:pt x="8626" y="16559"/>
                    <a:pt x="8114" y="16559"/>
                  </a:cubicBezTo>
                  <a:cubicBezTo>
                    <a:pt x="7944" y="16559"/>
                    <a:pt x="7773" y="16580"/>
                    <a:pt x="7606" y="16622"/>
                  </a:cubicBezTo>
                  <a:cubicBezTo>
                    <a:pt x="7773" y="15954"/>
                    <a:pt x="7673" y="15221"/>
                    <a:pt x="7173" y="14687"/>
                  </a:cubicBezTo>
                  <a:cubicBezTo>
                    <a:pt x="6804" y="14303"/>
                    <a:pt x="6298" y="14110"/>
                    <a:pt x="5771" y="141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5435857" y="2997378"/>
              <a:ext cx="232008" cy="222219"/>
            </a:xfrm>
            <a:custGeom>
              <a:avLst/>
              <a:gdLst/>
              <a:ahLst/>
              <a:cxnLst/>
              <a:rect l="l" t="t" r="r" b="b"/>
              <a:pathLst>
                <a:path w="20715" h="19841" extrusionOk="0">
                  <a:moveTo>
                    <a:pt x="10382" y="1"/>
                  </a:moveTo>
                  <a:cubicBezTo>
                    <a:pt x="10098" y="1"/>
                    <a:pt x="9816" y="102"/>
                    <a:pt x="9607" y="293"/>
                  </a:cubicBezTo>
                  <a:lnTo>
                    <a:pt x="434" y="8699"/>
                  </a:lnTo>
                  <a:cubicBezTo>
                    <a:pt x="33" y="9066"/>
                    <a:pt x="0" y="9700"/>
                    <a:pt x="400" y="10100"/>
                  </a:cubicBezTo>
                  <a:lnTo>
                    <a:pt x="634" y="10334"/>
                  </a:lnTo>
                  <a:cubicBezTo>
                    <a:pt x="837" y="10556"/>
                    <a:pt x="1122" y="10675"/>
                    <a:pt x="1399" y="10675"/>
                  </a:cubicBezTo>
                  <a:cubicBezTo>
                    <a:pt x="1621" y="10675"/>
                    <a:pt x="1838" y="10598"/>
                    <a:pt x="2002" y="10434"/>
                  </a:cubicBezTo>
                  <a:lnTo>
                    <a:pt x="2669" y="9834"/>
                  </a:lnTo>
                  <a:lnTo>
                    <a:pt x="2669" y="18840"/>
                  </a:lnTo>
                  <a:cubicBezTo>
                    <a:pt x="2669" y="19374"/>
                    <a:pt x="3136" y="19841"/>
                    <a:pt x="3669" y="19841"/>
                  </a:cubicBezTo>
                  <a:lnTo>
                    <a:pt x="7272" y="19841"/>
                  </a:lnTo>
                  <a:cubicBezTo>
                    <a:pt x="7806" y="19841"/>
                    <a:pt x="8273" y="19374"/>
                    <a:pt x="8273" y="18840"/>
                  </a:cubicBezTo>
                  <a:lnTo>
                    <a:pt x="8273" y="12535"/>
                  </a:lnTo>
                  <a:lnTo>
                    <a:pt x="12809" y="12535"/>
                  </a:lnTo>
                  <a:lnTo>
                    <a:pt x="12809" y="18840"/>
                  </a:lnTo>
                  <a:cubicBezTo>
                    <a:pt x="12809" y="19374"/>
                    <a:pt x="13210" y="19841"/>
                    <a:pt x="13777" y="19841"/>
                  </a:cubicBezTo>
                  <a:lnTo>
                    <a:pt x="17546" y="19841"/>
                  </a:lnTo>
                  <a:cubicBezTo>
                    <a:pt x="18113" y="19841"/>
                    <a:pt x="18547" y="19374"/>
                    <a:pt x="18547" y="18840"/>
                  </a:cubicBezTo>
                  <a:lnTo>
                    <a:pt x="18547" y="9967"/>
                  </a:lnTo>
                  <a:cubicBezTo>
                    <a:pt x="18547" y="9967"/>
                    <a:pt x="18747" y="10134"/>
                    <a:pt x="18980" y="10334"/>
                  </a:cubicBezTo>
                  <a:cubicBezTo>
                    <a:pt x="19048" y="10392"/>
                    <a:pt x="19137" y="10419"/>
                    <a:pt x="19239" y="10419"/>
                  </a:cubicBezTo>
                  <a:cubicBezTo>
                    <a:pt x="19491" y="10419"/>
                    <a:pt x="19820" y="10252"/>
                    <a:pt x="20081" y="9967"/>
                  </a:cubicBezTo>
                  <a:lnTo>
                    <a:pt x="20348" y="9667"/>
                  </a:lnTo>
                  <a:cubicBezTo>
                    <a:pt x="20715" y="9266"/>
                    <a:pt x="20682" y="8633"/>
                    <a:pt x="20248" y="8266"/>
                  </a:cubicBezTo>
                  <a:lnTo>
                    <a:pt x="11108" y="260"/>
                  </a:lnTo>
                  <a:cubicBezTo>
                    <a:pt x="10901" y="85"/>
                    <a:pt x="10641" y="1"/>
                    <a:pt x="103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5396239" y="3201923"/>
              <a:ext cx="310094" cy="250130"/>
            </a:xfrm>
            <a:custGeom>
              <a:avLst/>
              <a:gdLst/>
              <a:ahLst/>
              <a:cxnLst/>
              <a:rect l="l" t="t" r="r" b="b"/>
              <a:pathLst>
                <a:path w="27687" h="22333" extrusionOk="0">
                  <a:moveTo>
                    <a:pt x="9474" y="10524"/>
                  </a:moveTo>
                  <a:lnTo>
                    <a:pt x="9474" y="14461"/>
                  </a:lnTo>
                  <a:lnTo>
                    <a:pt x="5071" y="14461"/>
                  </a:lnTo>
                  <a:lnTo>
                    <a:pt x="4604" y="10524"/>
                  </a:lnTo>
                  <a:close/>
                  <a:moveTo>
                    <a:pt x="15745" y="10524"/>
                  </a:moveTo>
                  <a:lnTo>
                    <a:pt x="15745" y="14461"/>
                  </a:lnTo>
                  <a:lnTo>
                    <a:pt x="12076" y="14461"/>
                  </a:lnTo>
                  <a:lnTo>
                    <a:pt x="12076" y="10524"/>
                  </a:lnTo>
                  <a:close/>
                  <a:moveTo>
                    <a:pt x="23250" y="10524"/>
                  </a:moveTo>
                  <a:lnTo>
                    <a:pt x="22550" y="14461"/>
                  </a:lnTo>
                  <a:lnTo>
                    <a:pt x="18614" y="14461"/>
                  </a:lnTo>
                  <a:lnTo>
                    <a:pt x="18614" y="10524"/>
                  </a:lnTo>
                  <a:close/>
                  <a:moveTo>
                    <a:pt x="9440" y="16028"/>
                  </a:moveTo>
                  <a:lnTo>
                    <a:pt x="9440" y="19965"/>
                  </a:lnTo>
                  <a:lnTo>
                    <a:pt x="5838" y="19965"/>
                  </a:lnTo>
                  <a:lnTo>
                    <a:pt x="5304" y="16028"/>
                  </a:lnTo>
                  <a:close/>
                  <a:moveTo>
                    <a:pt x="15745" y="16028"/>
                  </a:moveTo>
                  <a:lnTo>
                    <a:pt x="15745" y="19965"/>
                  </a:lnTo>
                  <a:lnTo>
                    <a:pt x="12076" y="19965"/>
                  </a:lnTo>
                  <a:lnTo>
                    <a:pt x="12076" y="16028"/>
                  </a:lnTo>
                  <a:close/>
                  <a:moveTo>
                    <a:pt x="22216" y="16028"/>
                  </a:moveTo>
                  <a:lnTo>
                    <a:pt x="21516" y="19965"/>
                  </a:lnTo>
                  <a:lnTo>
                    <a:pt x="18647" y="19965"/>
                  </a:lnTo>
                  <a:lnTo>
                    <a:pt x="18647" y="16028"/>
                  </a:lnTo>
                  <a:close/>
                  <a:moveTo>
                    <a:pt x="1685" y="0"/>
                  </a:moveTo>
                  <a:cubicBezTo>
                    <a:pt x="1293" y="0"/>
                    <a:pt x="901" y="150"/>
                    <a:pt x="601" y="451"/>
                  </a:cubicBezTo>
                  <a:cubicBezTo>
                    <a:pt x="0" y="1018"/>
                    <a:pt x="0" y="1985"/>
                    <a:pt x="601" y="2585"/>
                  </a:cubicBezTo>
                  <a:lnTo>
                    <a:pt x="2469" y="4453"/>
                  </a:lnTo>
                  <a:lnTo>
                    <a:pt x="2102" y="4453"/>
                  </a:lnTo>
                  <a:cubicBezTo>
                    <a:pt x="1001" y="4453"/>
                    <a:pt x="100" y="5354"/>
                    <a:pt x="100" y="6488"/>
                  </a:cubicBezTo>
                  <a:lnTo>
                    <a:pt x="100" y="7889"/>
                  </a:lnTo>
                  <a:cubicBezTo>
                    <a:pt x="100" y="8957"/>
                    <a:pt x="901" y="9791"/>
                    <a:pt x="1935" y="9891"/>
                  </a:cubicBezTo>
                  <a:lnTo>
                    <a:pt x="3436" y="19965"/>
                  </a:lnTo>
                  <a:cubicBezTo>
                    <a:pt x="3436" y="21265"/>
                    <a:pt x="4503" y="22333"/>
                    <a:pt x="5804" y="22333"/>
                  </a:cubicBezTo>
                  <a:lnTo>
                    <a:pt x="21983" y="22333"/>
                  </a:lnTo>
                  <a:cubicBezTo>
                    <a:pt x="23284" y="22333"/>
                    <a:pt x="24351" y="21265"/>
                    <a:pt x="24351" y="19965"/>
                  </a:cubicBezTo>
                  <a:lnTo>
                    <a:pt x="25852" y="9891"/>
                  </a:lnTo>
                  <a:cubicBezTo>
                    <a:pt x="26886" y="9791"/>
                    <a:pt x="27687" y="8923"/>
                    <a:pt x="27687" y="7889"/>
                  </a:cubicBezTo>
                  <a:lnTo>
                    <a:pt x="27687" y="6488"/>
                  </a:lnTo>
                  <a:cubicBezTo>
                    <a:pt x="27687" y="5354"/>
                    <a:pt x="26786" y="4453"/>
                    <a:pt x="25685" y="4453"/>
                  </a:cubicBezTo>
                  <a:lnTo>
                    <a:pt x="25185" y="4453"/>
                  </a:lnTo>
                  <a:lnTo>
                    <a:pt x="27020" y="2585"/>
                  </a:lnTo>
                  <a:cubicBezTo>
                    <a:pt x="27620" y="1985"/>
                    <a:pt x="27620" y="1018"/>
                    <a:pt x="27020" y="451"/>
                  </a:cubicBezTo>
                  <a:cubicBezTo>
                    <a:pt x="26719" y="150"/>
                    <a:pt x="26327" y="0"/>
                    <a:pt x="25940" y="0"/>
                  </a:cubicBezTo>
                  <a:cubicBezTo>
                    <a:pt x="25552" y="0"/>
                    <a:pt x="25168" y="150"/>
                    <a:pt x="24885" y="451"/>
                  </a:cubicBezTo>
                  <a:lnTo>
                    <a:pt x="21983" y="3319"/>
                  </a:lnTo>
                  <a:lnTo>
                    <a:pt x="21783" y="3319"/>
                  </a:lnTo>
                  <a:cubicBezTo>
                    <a:pt x="20915" y="3319"/>
                    <a:pt x="20148" y="3753"/>
                    <a:pt x="19714" y="4453"/>
                  </a:cubicBezTo>
                  <a:lnTo>
                    <a:pt x="7906" y="4453"/>
                  </a:lnTo>
                  <a:cubicBezTo>
                    <a:pt x="7506" y="3753"/>
                    <a:pt x="6738" y="3319"/>
                    <a:pt x="5871" y="3319"/>
                  </a:cubicBezTo>
                  <a:lnTo>
                    <a:pt x="5671" y="3319"/>
                  </a:lnTo>
                  <a:lnTo>
                    <a:pt x="2769" y="451"/>
                  </a:lnTo>
                  <a:cubicBezTo>
                    <a:pt x="2469" y="150"/>
                    <a:pt x="2077" y="0"/>
                    <a:pt x="16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3430006" y="2862378"/>
              <a:ext cx="229398" cy="191666"/>
            </a:xfrm>
            <a:custGeom>
              <a:avLst/>
              <a:gdLst/>
              <a:ahLst/>
              <a:cxnLst/>
              <a:rect l="l" t="t" r="r" b="b"/>
              <a:pathLst>
                <a:path w="20482" h="17113" extrusionOk="0">
                  <a:moveTo>
                    <a:pt x="10241" y="0"/>
                  </a:moveTo>
                  <a:cubicBezTo>
                    <a:pt x="6605" y="0"/>
                    <a:pt x="3203" y="1435"/>
                    <a:pt x="601" y="4003"/>
                  </a:cubicBezTo>
                  <a:cubicBezTo>
                    <a:pt x="0" y="4604"/>
                    <a:pt x="0" y="5571"/>
                    <a:pt x="601" y="6171"/>
                  </a:cubicBezTo>
                  <a:cubicBezTo>
                    <a:pt x="901" y="6472"/>
                    <a:pt x="1301" y="6605"/>
                    <a:pt x="1701" y="6605"/>
                  </a:cubicBezTo>
                  <a:cubicBezTo>
                    <a:pt x="2068" y="6605"/>
                    <a:pt x="2469" y="6472"/>
                    <a:pt x="2769" y="6171"/>
                  </a:cubicBezTo>
                  <a:cubicBezTo>
                    <a:pt x="4770" y="4170"/>
                    <a:pt x="7439" y="3069"/>
                    <a:pt x="10241" y="3069"/>
                  </a:cubicBezTo>
                  <a:cubicBezTo>
                    <a:pt x="13076" y="3069"/>
                    <a:pt x="15745" y="4170"/>
                    <a:pt x="17746" y="6171"/>
                  </a:cubicBezTo>
                  <a:cubicBezTo>
                    <a:pt x="18046" y="6455"/>
                    <a:pt x="18438" y="6597"/>
                    <a:pt x="18826" y="6597"/>
                  </a:cubicBezTo>
                  <a:cubicBezTo>
                    <a:pt x="19214" y="6597"/>
                    <a:pt x="19598" y="6455"/>
                    <a:pt x="19881" y="6171"/>
                  </a:cubicBezTo>
                  <a:cubicBezTo>
                    <a:pt x="20482" y="5571"/>
                    <a:pt x="20482" y="4604"/>
                    <a:pt x="19881" y="4003"/>
                  </a:cubicBezTo>
                  <a:cubicBezTo>
                    <a:pt x="17313" y="1435"/>
                    <a:pt x="13910" y="0"/>
                    <a:pt x="10241" y="0"/>
                  </a:cubicBezTo>
                  <a:close/>
                  <a:moveTo>
                    <a:pt x="10258" y="5588"/>
                  </a:moveTo>
                  <a:cubicBezTo>
                    <a:pt x="8206" y="5588"/>
                    <a:pt x="6155" y="6371"/>
                    <a:pt x="4604" y="7939"/>
                  </a:cubicBezTo>
                  <a:cubicBezTo>
                    <a:pt x="4003" y="8540"/>
                    <a:pt x="4003" y="9507"/>
                    <a:pt x="4604" y="10074"/>
                  </a:cubicBezTo>
                  <a:cubicBezTo>
                    <a:pt x="4887" y="10374"/>
                    <a:pt x="5271" y="10524"/>
                    <a:pt x="5658" y="10524"/>
                  </a:cubicBezTo>
                  <a:cubicBezTo>
                    <a:pt x="6046" y="10524"/>
                    <a:pt x="6438" y="10374"/>
                    <a:pt x="6738" y="10074"/>
                  </a:cubicBezTo>
                  <a:cubicBezTo>
                    <a:pt x="7706" y="9107"/>
                    <a:pt x="8982" y="8623"/>
                    <a:pt x="10258" y="8623"/>
                  </a:cubicBezTo>
                  <a:cubicBezTo>
                    <a:pt x="11534" y="8623"/>
                    <a:pt x="12809" y="9107"/>
                    <a:pt x="13777" y="10074"/>
                  </a:cubicBezTo>
                  <a:cubicBezTo>
                    <a:pt x="14077" y="10374"/>
                    <a:pt x="14444" y="10541"/>
                    <a:pt x="14844" y="10541"/>
                  </a:cubicBezTo>
                  <a:cubicBezTo>
                    <a:pt x="15244" y="10541"/>
                    <a:pt x="15611" y="10374"/>
                    <a:pt x="15912" y="10074"/>
                  </a:cubicBezTo>
                  <a:cubicBezTo>
                    <a:pt x="16512" y="9474"/>
                    <a:pt x="16512" y="8540"/>
                    <a:pt x="15912" y="7939"/>
                  </a:cubicBezTo>
                  <a:cubicBezTo>
                    <a:pt x="14361" y="6371"/>
                    <a:pt x="12309" y="5588"/>
                    <a:pt x="10258" y="5588"/>
                  </a:cubicBezTo>
                  <a:close/>
                  <a:moveTo>
                    <a:pt x="10241" y="11008"/>
                  </a:moveTo>
                  <a:cubicBezTo>
                    <a:pt x="8573" y="11008"/>
                    <a:pt x="7205" y="12376"/>
                    <a:pt x="7205" y="14044"/>
                  </a:cubicBezTo>
                  <a:cubicBezTo>
                    <a:pt x="7205" y="15745"/>
                    <a:pt x="8573" y="17112"/>
                    <a:pt x="10241" y="17112"/>
                  </a:cubicBezTo>
                  <a:cubicBezTo>
                    <a:pt x="11942" y="17112"/>
                    <a:pt x="13310" y="15745"/>
                    <a:pt x="13310" y="14044"/>
                  </a:cubicBezTo>
                  <a:cubicBezTo>
                    <a:pt x="13310" y="12376"/>
                    <a:pt x="11942" y="11008"/>
                    <a:pt x="10241" y="110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3506250" y="3071013"/>
              <a:ext cx="305614" cy="230888"/>
            </a:xfrm>
            <a:custGeom>
              <a:avLst/>
              <a:gdLst/>
              <a:ahLst/>
              <a:cxnLst/>
              <a:rect l="l" t="t" r="r" b="b"/>
              <a:pathLst>
                <a:path w="27287" h="20615" extrusionOk="0">
                  <a:moveTo>
                    <a:pt x="10165" y="3259"/>
                  </a:moveTo>
                  <a:cubicBezTo>
                    <a:pt x="11297" y="3259"/>
                    <a:pt x="12429" y="3555"/>
                    <a:pt x="13443" y="4129"/>
                  </a:cubicBezTo>
                  <a:cubicBezTo>
                    <a:pt x="14977" y="4996"/>
                    <a:pt x="16078" y="6397"/>
                    <a:pt x="16545" y="8098"/>
                  </a:cubicBezTo>
                  <a:cubicBezTo>
                    <a:pt x="17012" y="9800"/>
                    <a:pt x="16779" y="11568"/>
                    <a:pt x="15911" y="13102"/>
                  </a:cubicBezTo>
                  <a:cubicBezTo>
                    <a:pt x="15044" y="14636"/>
                    <a:pt x="13610" y="15737"/>
                    <a:pt x="11909" y="16204"/>
                  </a:cubicBezTo>
                  <a:cubicBezTo>
                    <a:pt x="11330" y="16366"/>
                    <a:pt x="10735" y="16448"/>
                    <a:pt x="10141" y="16448"/>
                  </a:cubicBezTo>
                  <a:cubicBezTo>
                    <a:pt x="9023" y="16448"/>
                    <a:pt x="7907" y="16159"/>
                    <a:pt x="6905" y="15570"/>
                  </a:cubicBezTo>
                  <a:cubicBezTo>
                    <a:pt x="5371" y="14703"/>
                    <a:pt x="4270" y="13302"/>
                    <a:pt x="3803" y="11601"/>
                  </a:cubicBezTo>
                  <a:cubicBezTo>
                    <a:pt x="3336" y="9900"/>
                    <a:pt x="3569" y="8132"/>
                    <a:pt x="4437" y="6597"/>
                  </a:cubicBezTo>
                  <a:cubicBezTo>
                    <a:pt x="5304" y="5063"/>
                    <a:pt x="6738" y="3962"/>
                    <a:pt x="8439" y="3495"/>
                  </a:cubicBezTo>
                  <a:cubicBezTo>
                    <a:pt x="9005" y="3337"/>
                    <a:pt x="9585" y="3259"/>
                    <a:pt x="10165" y="3259"/>
                  </a:cubicBezTo>
                  <a:close/>
                  <a:moveTo>
                    <a:pt x="10195" y="1"/>
                  </a:moveTo>
                  <a:cubicBezTo>
                    <a:pt x="9320" y="1"/>
                    <a:pt x="8440" y="120"/>
                    <a:pt x="7572" y="359"/>
                  </a:cubicBezTo>
                  <a:cubicBezTo>
                    <a:pt x="5037" y="1060"/>
                    <a:pt x="2936" y="2694"/>
                    <a:pt x="1635" y="4996"/>
                  </a:cubicBezTo>
                  <a:cubicBezTo>
                    <a:pt x="334" y="7264"/>
                    <a:pt x="0" y="9933"/>
                    <a:pt x="701" y="12468"/>
                  </a:cubicBezTo>
                  <a:cubicBezTo>
                    <a:pt x="1368" y="15003"/>
                    <a:pt x="3036" y="17105"/>
                    <a:pt x="5304" y="18406"/>
                  </a:cubicBezTo>
                  <a:cubicBezTo>
                    <a:pt x="6817" y="19261"/>
                    <a:pt x="8475" y="19698"/>
                    <a:pt x="10153" y="19698"/>
                  </a:cubicBezTo>
                  <a:cubicBezTo>
                    <a:pt x="11028" y="19698"/>
                    <a:pt x="11908" y="19580"/>
                    <a:pt x="12776" y="19340"/>
                  </a:cubicBezTo>
                  <a:cubicBezTo>
                    <a:pt x="14310" y="18906"/>
                    <a:pt x="15678" y="18172"/>
                    <a:pt x="16779" y="17138"/>
                  </a:cubicBezTo>
                  <a:lnTo>
                    <a:pt x="22283" y="20207"/>
                  </a:lnTo>
                  <a:cubicBezTo>
                    <a:pt x="22758" y="20488"/>
                    <a:pt x="23276" y="20615"/>
                    <a:pt x="23791" y="20615"/>
                  </a:cubicBezTo>
                  <a:cubicBezTo>
                    <a:pt x="24070" y="20615"/>
                    <a:pt x="24348" y="20578"/>
                    <a:pt x="24618" y="20507"/>
                  </a:cubicBezTo>
                  <a:cubicBezTo>
                    <a:pt x="25352" y="20307"/>
                    <a:pt x="26052" y="19807"/>
                    <a:pt x="26452" y="19073"/>
                  </a:cubicBezTo>
                  <a:cubicBezTo>
                    <a:pt x="27286" y="17605"/>
                    <a:pt x="26786" y="15737"/>
                    <a:pt x="25318" y="14903"/>
                  </a:cubicBezTo>
                  <a:lnTo>
                    <a:pt x="19814" y="11834"/>
                  </a:lnTo>
                  <a:cubicBezTo>
                    <a:pt x="20115" y="10333"/>
                    <a:pt x="20081" y="8766"/>
                    <a:pt x="19648" y="7231"/>
                  </a:cubicBezTo>
                  <a:cubicBezTo>
                    <a:pt x="18980" y="4696"/>
                    <a:pt x="17313" y="2594"/>
                    <a:pt x="15044" y="1293"/>
                  </a:cubicBezTo>
                  <a:cubicBezTo>
                    <a:pt x="13531" y="438"/>
                    <a:pt x="11873" y="1"/>
                    <a:pt x="10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3362355" y="3085264"/>
              <a:ext cx="248461" cy="265496"/>
            </a:xfrm>
            <a:custGeom>
              <a:avLst/>
              <a:gdLst/>
              <a:ahLst/>
              <a:cxnLst/>
              <a:rect l="l" t="t" r="r" b="b"/>
              <a:pathLst>
                <a:path w="22184" h="23705" extrusionOk="0">
                  <a:moveTo>
                    <a:pt x="12398" y="1"/>
                  </a:moveTo>
                  <a:cubicBezTo>
                    <a:pt x="12071" y="1"/>
                    <a:pt x="11747" y="117"/>
                    <a:pt x="11509" y="355"/>
                  </a:cubicBezTo>
                  <a:lnTo>
                    <a:pt x="501" y="10396"/>
                  </a:lnTo>
                  <a:cubicBezTo>
                    <a:pt x="34" y="10863"/>
                    <a:pt x="1" y="11596"/>
                    <a:pt x="468" y="12063"/>
                  </a:cubicBezTo>
                  <a:lnTo>
                    <a:pt x="734" y="12364"/>
                  </a:lnTo>
                  <a:cubicBezTo>
                    <a:pt x="995" y="12624"/>
                    <a:pt x="1338" y="12760"/>
                    <a:pt x="1666" y="12760"/>
                  </a:cubicBezTo>
                  <a:cubicBezTo>
                    <a:pt x="1926" y="12760"/>
                    <a:pt x="2177" y="12674"/>
                    <a:pt x="2369" y="12497"/>
                  </a:cubicBezTo>
                  <a:lnTo>
                    <a:pt x="3203" y="11763"/>
                  </a:lnTo>
                  <a:lnTo>
                    <a:pt x="3203" y="22504"/>
                  </a:lnTo>
                  <a:cubicBezTo>
                    <a:pt x="3203" y="23171"/>
                    <a:pt x="3737" y="23705"/>
                    <a:pt x="4404" y="23705"/>
                  </a:cubicBezTo>
                  <a:lnTo>
                    <a:pt x="8673" y="23705"/>
                  </a:lnTo>
                  <a:cubicBezTo>
                    <a:pt x="9341" y="23705"/>
                    <a:pt x="9874" y="23171"/>
                    <a:pt x="9874" y="22504"/>
                  </a:cubicBezTo>
                  <a:lnTo>
                    <a:pt x="9874" y="14966"/>
                  </a:lnTo>
                  <a:lnTo>
                    <a:pt x="15345" y="14966"/>
                  </a:lnTo>
                  <a:lnTo>
                    <a:pt x="15345" y="22504"/>
                  </a:lnTo>
                  <a:cubicBezTo>
                    <a:pt x="15312" y="23171"/>
                    <a:pt x="15779" y="23705"/>
                    <a:pt x="16446" y="23705"/>
                  </a:cubicBezTo>
                  <a:lnTo>
                    <a:pt x="20982" y="23705"/>
                  </a:lnTo>
                  <a:cubicBezTo>
                    <a:pt x="21649" y="23705"/>
                    <a:pt x="22183" y="23171"/>
                    <a:pt x="22183" y="22504"/>
                  </a:cubicBezTo>
                  <a:lnTo>
                    <a:pt x="22183" y="15132"/>
                  </a:lnTo>
                  <a:cubicBezTo>
                    <a:pt x="21349" y="15032"/>
                    <a:pt x="20515" y="14732"/>
                    <a:pt x="19748" y="14298"/>
                  </a:cubicBezTo>
                  <a:cubicBezTo>
                    <a:pt x="18214" y="13431"/>
                    <a:pt x="17113" y="12030"/>
                    <a:pt x="16646" y="10329"/>
                  </a:cubicBezTo>
                  <a:cubicBezTo>
                    <a:pt x="16179" y="8628"/>
                    <a:pt x="16412" y="6860"/>
                    <a:pt x="17280" y="5325"/>
                  </a:cubicBezTo>
                  <a:cubicBezTo>
                    <a:pt x="17480" y="4992"/>
                    <a:pt x="17680" y="4691"/>
                    <a:pt x="17913" y="4391"/>
                  </a:cubicBezTo>
                  <a:lnTo>
                    <a:pt x="13277" y="322"/>
                  </a:lnTo>
                  <a:cubicBezTo>
                    <a:pt x="13031" y="109"/>
                    <a:pt x="12713" y="1"/>
                    <a:pt x="12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4333841" y="2275046"/>
              <a:ext cx="475978" cy="942234"/>
            </a:xfrm>
            <a:custGeom>
              <a:avLst/>
              <a:gdLst/>
              <a:ahLst/>
              <a:cxnLst/>
              <a:rect l="l" t="t" r="r" b="b"/>
              <a:pathLst>
                <a:path w="42498" h="84128" extrusionOk="0">
                  <a:moveTo>
                    <a:pt x="19047" y="22650"/>
                  </a:moveTo>
                  <a:lnTo>
                    <a:pt x="19047" y="31223"/>
                  </a:lnTo>
                  <a:lnTo>
                    <a:pt x="10475" y="31223"/>
                  </a:lnTo>
                  <a:lnTo>
                    <a:pt x="10475" y="22650"/>
                  </a:lnTo>
                  <a:close/>
                  <a:moveTo>
                    <a:pt x="32023" y="22650"/>
                  </a:moveTo>
                  <a:lnTo>
                    <a:pt x="32023" y="31223"/>
                  </a:lnTo>
                  <a:lnTo>
                    <a:pt x="23451" y="31223"/>
                  </a:lnTo>
                  <a:lnTo>
                    <a:pt x="23451" y="22650"/>
                  </a:lnTo>
                  <a:close/>
                  <a:moveTo>
                    <a:pt x="21249" y="1"/>
                  </a:moveTo>
                  <a:cubicBezTo>
                    <a:pt x="20682" y="1"/>
                    <a:pt x="20115" y="168"/>
                    <a:pt x="19715" y="568"/>
                  </a:cubicBezTo>
                  <a:lnTo>
                    <a:pt x="868" y="17814"/>
                  </a:lnTo>
                  <a:cubicBezTo>
                    <a:pt x="34" y="18581"/>
                    <a:pt x="1" y="19882"/>
                    <a:pt x="801" y="20682"/>
                  </a:cubicBezTo>
                  <a:lnTo>
                    <a:pt x="1268" y="21183"/>
                  </a:lnTo>
                  <a:cubicBezTo>
                    <a:pt x="1690" y="21623"/>
                    <a:pt x="2263" y="21851"/>
                    <a:pt x="2827" y="21851"/>
                  </a:cubicBezTo>
                  <a:cubicBezTo>
                    <a:pt x="3288" y="21851"/>
                    <a:pt x="3743" y="21698"/>
                    <a:pt x="4103" y="21383"/>
                  </a:cubicBezTo>
                  <a:lnTo>
                    <a:pt x="5504" y="20149"/>
                  </a:lnTo>
                  <a:lnTo>
                    <a:pt x="5504" y="38562"/>
                  </a:lnTo>
                  <a:cubicBezTo>
                    <a:pt x="5504" y="39696"/>
                    <a:pt x="6405" y="40630"/>
                    <a:pt x="7539" y="40630"/>
                  </a:cubicBezTo>
                  <a:lnTo>
                    <a:pt x="12810" y="40630"/>
                  </a:lnTo>
                  <a:lnTo>
                    <a:pt x="12810" y="75722"/>
                  </a:lnTo>
                  <a:lnTo>
                    <a:pt x="21216" y="84128"/>
                  </a:lnTo>
                  <a:lnTo>
                    <a:pt x="29622" y="75722"/>
                  </a:lnTo>
                  <a:lnTo>
                    <a:pt x="24585" y="70651"/>
                  </a:lnTo>
                  <a:lnTo>
                    <a:pt x="29622" y="65614"/>
                  </a:lnTo>
                  <a:lnTo>
                    <a:pt x="24585" y="60578"/>
                  </a:lnTo>
                  <a:lnTo>
                    <a:pt x="29622" y="55541"/>
                  </a:lnTo>
                  <a:lnTo>
                    <a:pt x="29622" y="40630"/>
                  </a:lnTo>
                  <a:lnTo>
                    <a:pt x="34959" y="40630"/>
                  </a:lnTo>
                  <a:cubicBezTo>
                    <a:pt x="36093" y="40630"/>
                    <a:pt x="36994" y="39696"/>
                    <a:pt x="36994" y="38595"/>
                  </a:cubicBezTo>
                  <a:lnTo>
                    <a:pt x="36994" y="20149"/>
                  </a:lnTo>
                  <a:lnTo>
                    <a:pt x="38395" y="21383"/>
                  </a:lnTo>
                  <a:cubicBezTo>
                    <a:pt x="38755" y="21698"/>
                    <a:pt x="39210" y="21851"/>
                    <a:pt x="39671" y="21851"/>
                  </a:cubicBezTo>
                  <a:cubicBezTo>
                    <a:pt x="40235" y="21851"/>
                    <a:pt x="40808" y="21623"/>
                    <a:pt x="41230" y="21183"/>
                  </a:cubicBezTo>
                  <a:lnTo>
                    <a:pt x="41697" y="20682"/>
                  </a:lnTo>
                  <a:cubicBezTo>
                    <a:pt x="42498" y="19882"/>
                    <a:pt x="42464" y="18581"/>
                    <a:pt x="41630" y="17814"/>
                  </a:cubicBezTo>
                  <a:lnTo>
                    <a:pt x="22783" y="568"/>
                  </a:lnTo>
                  <a:cubicBezTo>
                    <a:pt x="22383" y="168"/>
                    <a:pt x="21816" y="1"/>
                    <a:pt x="21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9"/>
          <p:cNvSpPr txBox="1">
            <a:spLocks noGrp="1"/>
          </p:cNvSpPr>
          <p:nvPr>
            <p:ph type="title"/>
          </p:nvPr>
        </p:nvSpPr>
        <p:spPr>
          <a:xfrm>
            <a:off x="6587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901" name="Google Shape;901;p29"/>
          <p:cNvSpPr/>
          <p:nvPr/>
        </p:nvSpPr>
        <p:spPr>
          <a:xfrm flipH="1">
            <a:off x="5107214" y="2261457"/>
            <a:ext cx="3428957" cy="2098436"/>
          </a:xfrm>
          <a:custGeom>
            <a:avLst/>
            <a:gdLst/>
            <a:ahLst/>
            <a:cxnLst/>
            <a:rect l="l" t="t" r="r" b="b"/>
            <a:pathLst>
              <a:path w="305952" h="187235" extrusionOk="0">
                <a:moveTo>
                  <a:pt x="305952" y="0"/>
                </a:moveTo>
                <a:lnTo>
                  <a:pt x="184665" y="23050"/>
                </a:lnTo>
                <a:lnTo>
                  <a:pt x="220491" y="43731"/>
                </a:lnTo>
                <a:lnTo>
                  <a:pt x="0" y="171056"/>
                </a:lnTo>
                <a:lnTo>
                  <a:pt x="28053" y="187234"/>
                </a:lnTo>
                <a:lnTo>
                  <a:pt x="248544" y="59943"/>
                </a:lnTo>
                <a:lnTo>
                  <a:pt x="284370" y="80624"/>
                </a:lnTo>
                <a:lnTo>
                  <a:pt x="3059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9"/>
          <p:cNvSpPr txBox="1"/>
          <p:nvPr/>
        </p:nvSpPr>
        <p:spPr>
          <a:xfrm>
            <a:off x="674025" y="149845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29"/>
          <p:cNvSpPr txBox="1"/>
          <p:nvPr/>
        </p:nvSpPr>
        <p:spPr>
          <a:xfrm>
            <a:off x="674025" y="4000300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p29"/>
          <p:cNvSpPr txBox="1"/>
          <p:nvPr/>
        </p:nvSpPr>
        <p:spPr>
          <a:xfrm>
            <a:off x="674025" y="2123913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p29"/>
          <p:cNvSpPr txBox="1"/>
          <p:nvPr/>
        </p:nvSpPr>
        <p:spPr>
          <a:xfrm>
            <a:off x="674025" y="2749375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6" name="Google Shape;906;p29"/>
          <p:cNvSpPr txBox="1"/>
          <p:nvPr/>
        </p:nvSpPr>
        <p:spPr>
          <a:xfrm>
            <a:off x="674025" y="3374838"/>
            <a:ext cx="20010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7" name="Google Shape;907;p29"/>
          <p:cNvSpPr txBox="1"/>
          <p:nvPr/>
        </p:nvSpPr>
        <p:spPr>
          <a:xfrm>
            <a:off x="3549600" y="4069575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29"/>
          <p:cNvSpPr txBox="1"/>
          <p:nvPr/>
        </p:nvSpPr>
        <p:spPr>
          <a:xfrm>
            <a:off x="3549600" y="3443734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9" name="Google Shape;909;p29"/>
          <p:cNvSpPr txBox="1"/>
          <p:nvPr/>
        </p:nvSpPr>
        <p:spPr>
          <a:xfrm>
            <a:off x="3549600" y="2817881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p29"/>
          <p:cNvSpPr txBox="1"/>
          <p:nvPr/>
        </p:nvSpPr>
        <p:spPr>
          <a:xfrm>
            <a:off x="3549600" y="2192028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29"/>
          <p:cNvSpPr txBox="1"/>
          <p:nvPr/>
        </p:nvSpPr>
        <p:spPr>
          <a:xfrm>
            <a:off x="3549600" y="1564600"/>
            <a:ext cx="9462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2" name="Google Shape;912;p29"/>
          <p:cNvCxnSpPr/>
          <p:nvPr/>
        </p:nvCxnSpPr>
        <p:spPr>
          <a:xfrm>
            <a:off x="2675025" y="1781450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3" name="Google Shape;913;p29"/>
          <p:cNvCxnSpPr/>
          <p:nvPr/>
        </p:nvCxnSpPr>
        <p:spPr>
          <a:xfrm>
            <a:off x="2675025" y="2408878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4" name="Google Shape;914;p29"/>
          <p:cNvCxnSpPr/>
          <p:nvPr/>
        </p:nvCxnSpPr>
        <p:spPr>
          <a:xfrm>
            <a:off x="2675025" y="3034731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5" name="Google Shape;915;p29"/>
          <p:cNvCxnSpPr/>
          <p:nvPr/>
        </p:nvCxnSpPr>
        <p:spPr>
          <a:xfrm>
            <a:off x="2675025" y="3660584"/>
            <a:ext cx="850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916" name="Google Shape;916;p29"/>
          <p:cNvCxnSpPr/>
          <p:nvPr/>
        </p:nvCxnSpPr>
        <p:spPr>
          <a:xfrm>
            <a:off x="2675025" y="4283300"/>
            <a:ext cx="850800" cy="30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diamond" w="med" len="med"/>
            <a:tailEnd type="diamond" w="med" len="med"/>
          </a:ln>
        </p:spPr>
      </p:cxnSp>
      <p:grpSp>
        <p:nvGrpSpPr>
          <p:cNvPr id="917" name="Google Shape;917;p29"/>
          <p:cNvGrpSpPr/>
          <p:nvPr/>
        </p:nvGrpSpPr>
        <p:grpSpPr>
          <a:xfrm flipH="1">
            <a:off x="6217191" y="-92562"/>
            <a:ext cx="589499" cy="3234304"/>
            <a:chOff x="7139615" y="1617320"/>
            <a:chExt cx="429163" cy="2354790"/>
          </a:xfrm>
        </p:grpSpPr>
        <p:sp>
          <p:nvSpPr>
            <p:cNvPr id="918" name="Google Shape;918;p29"/>
            <p:cNvSpPr/>
            <p:nvPr/>
          </p:nvSpPr>
          <p:spPr>
            <a:xfrm>
              <a:off x="7140610" y="2696598"/>
              <a:ext cx="428168" cy="247277"/>
            </a:xfrm>
            <a:custGeom>
              <a:avLst/>
              <a:gdLst/>
              <a:ahLst/>
              <a:cxnLst/>
              <a:rect l="l" t="t" r="r" b="b"/>
              <a:pathLst>
                <a:path w="43032" h="24852" extrusionOk="0">
                  <a:moveTo>
                    <a:pt x="21449" y="1"/>
                  </a:moveTo>
                  <a:lnTo>
                    <a:pt x="1" y="12376"/>
                  </a:lnTo>
                  <a:lnTo>
                    <a:pt x="21583" y="24852"/>
                  </a:lnTo>
                  <a:lnTo>
                    <a:pt x="43031" y="12476"/>
                  </a:lnTo>
                  <a:lnTo>
                    <a:pt x="21449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7139615" y="2820387"/>
              <a:ext cx="214084" cy="1151722"/>
            </a:xfrm>
            <a:custGeom>
              <a:avLst/>
              <a:gdLst/>
              <a:ahLst/>
              <a:cxnLst/>
              <a:rect l="l" t="t" r="r" b="b"/>
              <a:pathLst>
                <a:path w="21516" h="115751" extrusionOk="0">
                  <a:moveTo>
                    <a:pt x="1" y="1"/>
                  </a:moveTo>
                  <a:lnTo>
                    <a:pt x="1" y="103375"/>
                  </a:lnTo>
                  <a:lnTo>
                    <a:pt x="21516" y="115750"/>
                  </a:lnTo>
                  <a:lnTo>
                    <a:pt x="21516" y="12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7353673" y="2820387"/>
              <a:ext cx="214423" cy="1151722"/>
            </a:xfrm>
            <a:custGeom>
              <a:avLst/>
              <a:gdLst/>
              <a:ahLst/>
              <a:cxnLst/>
              <a:rect l="l" t="t" r="r" b="b"/>
              <a:pathLst>
                <a:path w="21550" h="115751" extrusionOk="0">
                  <a:moveTo>
                    <a:pt x="21550" y="1"/>
                  </a:moveTo>
                  <a:lnTo>
                    <a:pt x="1" y="12343"/>
                  </a:lnTo>
                  <a:lnTo>
                    <a:pt x="1" y="115750"/>
                  </a:lnTo>
                  <a:lnTo>
                    <a:pt x="21550" y="103375"/>
                  </a:lnTo>
                  <a:lnTo>
                    <a:pt x="21550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7380895" y="2927591"/>
              <a:ext cx="40168" cy="1028910"/>
            </a:xfrm>
            <a:custGeom>
              <a:avLst/>
              <a:gdLst/>
              <a:ahLst/>
              <a:cxnLst/>
              <a:rect l="l" t="t" r="r" b="b"/>
              <a:pathLst>
                <a:path w="4037" h="103408" extrusionOk="0">
                  <a:moveTo>
                    <a:pt x="4036" y="0"/>
                  </a:moveTo>
                  <a:lnTo>
                    <a:pt x="0" y="2335"/>
                  </a:lnTo>
                  <a:lnTo>
                    <a:pt x="0" y="103408"/>
                  </a:lnTo>
                  <a:lnTo>
                    <a:pt x="4036" y="101073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7440958" y="2893077"/>
              <a:ext cx="39840" cy="1028581"/>
            </a:xfrm>
            <a:custGeom>
              <a:avLst/>
              <a:gdLst/>
              <a:ahLst/>
              <a:cxnLst/>
              <a:rect l="l" t="t" r="r" b="b"/>
              <a:pathLst>
                <a:path w="4004" h="103375" extrusionOk="0">
                  <a:moveTo>
                    <a:pt x="4004" y="0"/>
                  </a:moveTo>
                  <a:lnTo>
                    <a:pt x="1" y="2335"/>
                  </a:lnTo>
                  <a:lnTo>
                    <a:pt x="1" y="103374"/>
                  </a:lnTo>
                  <a:lnTo>
                    <a:pt x="4004" y="101072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7500704" y="2858553"/>
              <a:ext cx="40168" cy="1028581"/>
            </a:xfrm>
            <a:custGeom>
              <a:avLst/>
              <a:gdLst/>
              <a:ahLst/>
              <a:cxnLst/>
              <a:rect l="l" t="t" r="r" b="b"/>
              <a:pathLst>
                <a:path w="4037" h="103375" extrusionOk="0">
                  <a:moveTo>
                    <a:pt x="4036" y="1"/>
                  </a:moveTo>
                  <a:lnTo>
                    <a:pt x="0" y="2303"/>
                  </a:lnTo>
                  <a:lnTo>
                    <a:pt x="0" y="103375"/>
                  </a:lnTo>
                  <a:lnTo>
                    <a:pt x="4036" y="101073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7139615" y="2239270"/>
              <a:ext cx="215418" cy="142066"/>
            </a:xfrm>
            <a:custGeom>
              <a:avLst/>
              <a:gdLst/>
              <a:ahLst/>
              <a:cxnLst/>
              <a:rect l="l" t="t" r="r" b="b"/>
              <a:pathLst>
                <a:path w="21650" h="14278" extrusionOk="0">
                  <a:moveTo>
                    <a:pt x="1" y="0"/>
                  </a:moveTo>
                  <a:lnTo>
                    <a:pt x="1" y="1768"/>
                  </a:lnTo>
                  <a:lnTo>
                    <a:pt x="21649" y="14277"/>
                  </a:lnTo>
                  <a:lnTo>
                    <a:pt x="21649" y="12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7355007" y="2239936"/>
              <a:ext cx="213756" cy="141399"/>
            </a:xfrm>
            <a:custGeom>
              <a:avLst/>
              <a:gdLst/>
              <a:ahLst/>
              <a:cxnLst/>
              <a:rect l="l" t="t" r="r" b="b"/>
              <a:pathLst>
                <a:path w="21483" h="14211" extrusionOk="0">
                  <a:moveTo>
                    <a:pt x="21482" y="0"/>
                  </a:moveTo>
                  <a:lnTo>
                    <a:pt x="0" y="12409"/>
                  </a:lnTo>
                  <a:lnTo>
                    <a:pt x="0" y="14210"/>
                  </a:lnTo>
                  <a:lnTo>
                    <a:pt x="21482" y="1801"/>
                  </a:lnTo>
                  <a:lnTo>
                    <a:pt x="21482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7355007" y="2240593"/>
              <a:ext cx="204124" cy="684063"/>
            </a:xfrm>
            <a:custGeom>
              <a:avLst/>
              <a:gdLst/>
              <a:ahLst/>
              <a:cxnLst/>
              <a:rect l="l" t="t" r="r" b="b"/>
              <a:pathLst>
                <a:path w="20515" h="68750" extrusionOk="0">
                  <a:moveTo>
                    <a:pt x="20515" y="1"/>
                  </a:moveTo>
                  <a:lnTo>
                    <a:pt x="0" y="11776"/>
                  </a:lnTo>
                  <a:lnTo>
                    <a:pt x="0" y="68750"/>
                  </a:lnTo>
                  <a:lnTo>
                    <a:pt x="20515" y="56975"/>
                  </a:lnTo>
                  <a:lnTo>
                    <a:pt x="20515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7" name="Google Shape;927;p29"/>
            <p:cNvGrpSpPr/>
            <p:nvPr/>
          </p:nvGrpSpPr>
          <p:grpSpPr>
            <a:xfrm>
              <a:off x="7375582" y="2288051"/>
              <a:ext cx="166961" cy="587455"/>
              <a:chOff x="7375582" y="2288051"/>
              <a:chExt cx="166961" cy="587455"/>
            </a:xfrm>
          </p:grpSpPr>
          <p:sp>
            <p:nvSpPr>
              <p:cNvPr id="928" name="Google Shape;928;p29"/>
              <p:cNvSpPr/>
              <p:nvPr/>
            </p:nvSpPr>
            <p:spPr>
              <a:xfrm>
                <a:off x="7375582" y="2741400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6779" y="1"/>
                    </a:moveTo>
                    <a:lnTo>
                      <a:pt x="1" y="9708"/>
                    </a:lnTo>
                    <a:lnTo>
                      <a:pt x="1" y="13477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9"/>
              <p:cNvSpPr/>
              <p:nvPr/>
            </p:nvSpPr>
            <p:spPr>
              <a:xfrm>
                <a:off x="7375582" y="2288051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6779" y="1"/>
                    </a:moveTo>
                    <a:lnTo>
                      <a:pt x="1" y="9675"/>
                    </a:lnTo>
                    <a:lnTo>
                      <a:pt x="1" y="13477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9"/>
              <p:cNvSpPr/>
              <p:nvPr/>
            </p:nvSpPr>
            <p:spPr>
              <a:xfrm>
                <a:off x="7375582" y="2344473"/>
                <a:ext cx="166961" cy="134434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511" extrusionOk="0">
                    <a:moveTo>
                      <a:pt x="16779" y="1"/>
                    </a:moveTo>
                    <a:lnTo>
                      <a:pt x="1" y="9708"/>
                    </a:lnTo>
                    <a:lnTo>
                      <a:pt x="1" y="13510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9"/>
              <p:cNvSpPr/>
              <p:nvPr/>
            </p:nvSpPr>
            <p:spPr>
              <a:xfrm>
                <a:off x="7375582" y="2457975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9"/>
              <p:cNvSpPr/>
              <p:nvPr/>
            </p:nvSpPr>
            <p:spPr>
              <a:xfrm>
                <a:off x="7375582" y="2401224"/>
                <a:ext cx="166961" cy="13409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7" extrusionOk="0">
                    <a:moveTo>
                      <a:pt x="16779" y="1"/>
                    </a:moveTo>
                    <a:lnTo>
                      <a:pt x="1" y="9708"/>
                    </a:lnTo>
                    <a:lnTo>
                      <a:pt x="1" y="13477"/>
                    </a:lnTo>
                    <a:lnTo>
                      <a:pt x="16779" y="3803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9"/>
              <p:cNvSpPr/>
              <p:nvPr/>
            </p:nvSpPr>
            <p:spPr>
              <a:xfrm>
                <a:off x="7375582" y="2514726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6779" y="1"/>
                    </a:moveTo>
                    <a:lnTo>
                      <a:pt x="1" y="9674"/>
                    </a:lnTo>
                    <a:lnTo>
                      <a:pt x="1" y="13477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9"/>
              <p:cNvSpPr/>
              <p:nvPr/>
            </p:nvSpPr>
            <p:spPr>
              <a:xfrm>
                <a:off x="7375582" y="2571476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6779" y="1"/>
                    </a:moveTo>
                    <a:lnTo>
                      <a:pt x="1" y="9675"/>
                    </a:lnTo>
                    <a:lnTo>
                      <a:pt x="1" y="13477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9"/>
              <p:cNvSpPr/>
              <p:nvPr/>
            </p:nvSpPr>
            <p:spPr>
              <a:xfrm>
                <a:off x="7375582" y="2628237"/>
                <a:ext cx="166961" cy="13409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7" extrusionOk="0">
                    <a:moveTo>
                      <a:pt x="16779" y="0"/>
                    </a:moveTo>
                    <a:lnTo>
                      <a:pt x="1" y="9674"/>
                    </a:lnTo>
                    <a:lnTo>
                      <a:pt x="1" y="13476"/>
                    </a:lnTo>
                    <a:lnTo>
                      <a:pt x="16779" y="3769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9"/>
              <p:cNvSpPr/>
              <p:nvPr/>
            </p:nvSpPr>
            <p:spPr>
              <a:xfrm>
                <a:off x="7375582" y="2684649"/>
                <a:ext cx="166961" cy="134434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511" extrusionOk="0">
                    <a:moveTo>
                      <a:pt x="16779" y="1"/>
                    </a:moveTo>
                    <a:lnTo>
                      <a:pt x="1" y="9708"/>
                    </a:lnTo>
                    <a:lnTo>
                      <a:pt x="1" y="13510"/>
                    </a:lnTo>
                    <a:lnTo>
                      <a:pt x="16779" y="3804"/>
                    </a:lnTo>
                    <a:lnTo>
                      <a:pt x="16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7" name="Google Shape;937;p29"/>
            <p:cNvSpPr/>
            <p:nvPr/>
          </p:nvSpPr>
          <p:spPr>
            <a:xfrm>
              <a:off x="7150897" y="2240593"/>
              <a:ext cx="204134" cy="684063"/>
            </a:xfrm>
            <a:custGeom>
              <a:avLst/>
              <a:gdLst/>
              <a:ahLst/>
              <a:cxnLst/>
              <a:rect l="l" t="t" r="r" b="b"/>
              <a:pathLst>
                <a:path w="20516" h="68750" extrusionOk="0">
                  <a:moveTo>
                    <a:pt x="1" y="1"/>
                  </a:moveTo>
                  <a:lnTo>
                    <a:pt x="1" y="56975"/>
                  </a:lnTo>
                  <a:lnTo>
                    <a:pt x="20515" y="68750"/>
                  </a:lnTo>
                  <a:lnTo>
                    <a:pt x="20515" y="11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7139615" y="2115809"/>
              <a:ext cx="429163" cy="247606"/>
            </a:xfrm>
            <a:custGeom>
              <a:avLst/>
              <a:gdLst/>
              <a:ahLst/>
              <a:cxnLst/>
              <a:rect l="l" t="t" r="r" b="b"/>
              <a:pathLst>
                <a:path w="43132" h="24885" extrusionOk="0">
                  <a:moveTo>
                    <a:pt x="21516" y="1"/>
                  </a:moveTo>
                  <a:lnTo>
                    <a:pt x="1" y="12409"/>
                  </a:lnTo>
                  <a:lnTo>
                    <a:pt x="21649" y="24885"/>
                  </a:lnTo>
                  <a:lnTo>
                    <a:pt x="43131" y="12476"/>
                  </a:lnTo>
                  <a:lnTo>
                    <a:pt x="2151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9" name="Google Shape;939;p29"/>
            <p:cNvGrpSpPr/>
            <p:nvPr/>
          </p:nvGrpSpPr>
          <p:grpSpPr>
            <a:xfrm>
              <a:off x="7167493" y="2288051"/>
              <a:ext cx="166961" cy="587455"/>
              <a:chOff x="7167493" y="2288051"/>
              <a:chExt cx="166961" cy="587455"/>
            </a:xfrm>
          </p:grpSpPr>
          <p:sp>
            <p:nvSpPr>
              <p:cNvPr id="940" name="Google Shape;940;p29"/>
              <p:cNvSpPr/>
              <p:nvPr/>
            </p:nvSpPr>
            <p:spPr>
              <a:xfrm>
                <a:off x="7167493" y="2741400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477"/>
                    </a:lnTo>
                    <a:lnTo>
                      <a:pt x="16779" y="97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9"/>
              <p:cNvSpPr/>
              <p:nvPr/>
            </p:nvSpPr>
            <p:spPr>
              <a:xfrm>
                <a:off x="7167493" y="2288051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477"/>
                    </a:lnTo>
                    <a:lnTo>
                      <a:pt x="16779" y="96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9"/>
              <p:cNvSpPr/>
              <p:nvPr/>
            </p:nvSpPr>
            <p:spPr>
              <a:xfrm>
                <a:off x="7167493" y="2344473"/>
                <a:ext cx="166961" cy="134434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511" extrusionOk="0">
                    <a:moveTo>
                      <a:pt x="1" y="1"/>
                    </a:moveTo>
                    <a:lnTo>
                      <a:pt x="1" y="3803"/>
                    </a:lnTo>
                    <a:lnTo>
                      <a:pt x="16779" y="13510"/>
                    </a:lnTo>
                    <a:lnTo>
                      <a:pt x="16779" y="97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9"/>
              <p:cNvSpPr/>
              <p:nvPr/>
            </p:nvSpPr>
            <p:spPr>
              <a:xfrm>
                <a:off x="7167493" y="2457975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477"/>
                    </a:lnTo>
                    <a:lnTo>
                      <a:pt x="16779" y="96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9"/>
              <p:cNvSpPr/>
              <p:nvPr/>
            </p:nvSpPr>
            <p:spPr>
              <a:xfrm>
                <a:off x="7167493" y="2401224"/>
                <a:ext cx="166961" cy="13409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7" extrusionOk="0">
                    <a:moveTo>
                      <a:pt x="1" y="1"/>
                    </a:moveTo>
                    <a:lnTo>
                      <a:pt x="1" y="3803"/>
                    </a:lnTo>
                    <a:lnTo>
                      <a:pt x="16779" y="13477"/>
                    </a:lnTo>
                    <a:lnTo>
                      <a:pt x="16779" y="97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9"/>
              <p:cNvSpPr/>
              <p:nvPr/>
            </p:nvSpPr>
            <p:spPr>
              <a:xfrm>
                <a:off x="7167493" y="2514726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477"/>
                    </a:lnTo>
                    <a:lnTo>
                      <a:pt x="16779" y="96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9"/>
              <p:cNvSpPr/>
              <p:nvPr/>
            </p:nvSpPr>
            <p:spPr>
              <a:xfrm>
                <a:off x="7167493" y="2571476"/>
                <a:ext cx="166961" cy="13410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8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477"/>
                    </a:lnTo>
                    <a:lnTo>
                      <a:pt x="16779" y="96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9"/>
              <p:cNvSpPr/>
              <p:nvPr/>
            </p:nvSpPr>
            <p:spPr>
              <a:xfrm>
                <a:off x="7167493" y="2628237"/>
                <a:ext cx="166961" cy="134096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477" extrusionOk="0">
                    <a:moveTo>
                      <a:pt x="1" y="0"/>
                    </a:moveTo>
                    <a:lnTo>
                      <a:pt x="1" y="3769"/>
                    </a:lnTo>
                    <a:lnTo>
                      <a:pt x="16779" y="13476"/>
                    </a:lnTo>
                    <a:lnTo>
                      <a:pt x="16779" y="96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9"/>
              <p:cNvSpPr/>
              <p:nvPr/>
            </p:nvSpPr>
            <p:spPr>
              <a:xfrm>
                <a:off x="7167493" y="2684649"/>
                <a:ext cx="166961" cy="134434"/>
              </a:xfrm>
              <a:custGeom>
                <a:avLst/>
                <a:gdLst/>
                <a:ahLst/>
                <a:cxnLst/>
                <a:rect l="l" t="t" r="r" b="b"/>
                <a:pathLst>
                  <a:path w="16780" h="13511" extrusionOk="0">
                    <a:moveTo>
                      <a:pt x="1" y="1"/>
                    </a:moveTo>
                    <a:lnTo>
                      <a:pt x="1" y="3804"/>
                    </a:lnTo>
                    <a:lnTo>
                      <a:pt x="16779" y="13510"/>
                    </a:lnTo>
                    <a:lnTo>
                      <a:pt x="16779" y="970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9" name="Google Shape;949;p29"/>
            <p:cNvSpPr/>
            <p:nvPr/>
          </p:nvSpPr>
          <p:spPr>
            <a:xfrm>
              <a:off x="7178447" y="2027201"/>
              <a:ext cx="353155" cy="203796"/>
            </a:xfrm>
            <a:custGeom>
              <a:avLst/>
              <a:gdLst/>
              <a:ahLst/>
              <a:cxnLst/>
              <a:rect l="l" t="t" r="r" b="b"/>
              <a:pathLst>
                <a:path w="35493" h="20482" extrusionOk="0">
                  <a:moveTo>
                    <a:pt x="17680" y="0"/>
                  </a:moveTo>
                  <a:lnTo>
                    <a:pt x="0" y="10207"/>
                  </a:lnTo>
                  <a:lnTo>
                    <a:pt x="17813" y="20481"/>
                  </a:lnTo>
                  <a:lnTo>
                    <a:pt x="35492" y="10274"/>
                  </a:lnTo>
                  <a:lnTo>
                    <a:pt x="17680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9"/>
            <p:cNvSpPr/>
            <p:nvPr/>
          </p:nvSpPr>
          <p:spPr>
            <a:xfrm>
              <a:off x="7177780" y="2129081"/>
              <a:ext cx="176583" cy="211766"/>
            </a:xfrm>
            <a:custGeom>
              <a:avLst/>
              <a:gdLst/>
              <a:ahLst/>
              <a:cxnLst/>
              <a:rect l="l" t="t" r="r" b="b"/>
              <a:pathLst>
                <a:path w="17747" h="21283" extrusionOk="0">
                  <a:moveTo>
                    <a:pt x="1" y="1"/>
                  </a:moveTo>
                  <a:lnTo>
                    <a:pt x="1" y="11109"/>
                  </a:lnTo>
                  <a:lnTo>
                    <a:pt x="17747" y="21283"/>
                  </a:lnTo>
                  <a:lnTo>
                    <a:pt x="17747" y="101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9"/>
            <p:cNvSpPr/>
            <p:nvPr/>
          </p:nvSpPr>
          <p:spPr>
            <a:xfrm>
              <a:off x="7298923" y="2217700"/>
              <a:ext cx="32865" cy="110196"/>
            </a:xfrm>
            <a:custGeom>
              <a:avLst/>
              <a:gdLst/>
              <a:ahLst/>
              <a:cxnLst/>
              <a:rect l="l" t="t" r="r" b="b"/>
              <a:pathLst>
                <a:path w="3303" h="11075" extrusionOk="0">
                  <a:moveTo>
                    <a:pt x="0" y="0"/>
                  </a:moveTo>
                  <a:lnTo>
                    <a:pt x="0" y="9173"/>
                  </a:lnTo>
                  <a:lnTo>
                    <a:pt x="3302" y="11075"/>
                  </a:lnTo>
                  <a:lnTo>
                    <a:pt x="3302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7249465" y="2189155"/>
              <a:ext cx="32875" cy="110196"/>
            </a:xfrm>
            <a:custGeom>
              <a:avLst/>
              <a:gdLst/>
              <a:ahLst/>
              <a:cxnLst/>
              <a:rect l="l" t="t" r="r" b="b"/>
              <a:pathLst>
                <a:path w="3304" h="11075" extrusionOk="0">
                  <a:moveTo>
                    <a:pt x="1" y="0"/>
                  </a:moveTo>
                  <a:lnTo>
                    <a:pt x="1" y="9174"/>
                  </a:lnTo>
                  <a:lnTo>
                    <a:pt x="3303" y="11075"/>
                  </a:lnTo>
                  <a:lnTo>
                    <a:pt x="3303" y="19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9"/>
            <p:cNvSpPr/>
            <p:nvPr/>
          </p:nvSpPr>
          <p:spPr>
            <a:xfrm>
              <a:off x="7200017" y="2160611"/>
              <a:ext cx="33203" cy="110206"/>
            </a:xfrm>
            <a:custGeom>
              <a:avLst/>
              <a:gdLst/>
              <a:ahLst/>
              <a:cxnLst/>
              <a:rect l="l" t="t" r="r" b="b"/>
              <a:pathLst>
                <a:path w="3337" h="11076" extrusionOk="0">
                  <a:moveTo>
                    <a:pt x="1" y="1"/>
                  </a:moveTo>
                  <a:lnTo>
                    <a:pt x="1" y="9174"/>
                  </a:lnTo>
                  <a:lnTo>
                    <a:pt x="3336" y="11075"/>
                  </a:lnTo>
                  <a:lnTo>
                    <a:pt x="3336" y="19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9"/>
            <p:cNvSpPr/>
            <p:nvPr/>
          </p:nvSpPr>
          <p:spPr>
            <a:xfrm>
              <a:off x="7354340" y="2129081"/>
              <a:ext cx="176583" cy="211766"/>
            </a:xfrm>
            <a:custGeom>
              <a:avLst/>
              <a:gdLst/>
              <a:ahLst/>
              <a:cxnLst/>
              <a:rect l="l" t="t" r="r" b="b"/>
              <a:pathLst>
                <a:path w="17747" h="21283" extrusionOk="0">
                  <a:moveTo>
                    <a:pt x="17747" y="1"/>
                  </a:moveTo>
                  <a:lnTo>
                    <a:pt x="1" y="10175"/>
                  </a:lnTo>
                  <a:lnTo>
                    <a:pt x="1" y="21283"/>
                  </a:lnTo>
                  <a:lnTo>
                    <a:pt x="17747" y="11109"/>
                  </a:lnTo>
                  <a:lnTo>
                    <a:pt x="1774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9"/>
            <p:cNvSpPr/>
            <p:nvPr/>
          </p:nvSpPr>
          <p:spPr>
            <a:xfrm>
              <a:off x="7376577" y="2217700"/>
              <a:ext cx="32865" cy="110196"/>
            </a:xfrm>
            <a:custGeom>
              <a:avLst/>
              <a:gdLst/>
              <a:ahLst/>
              <a:cxnLst/>
              <a:rect l="l" t="t" r="r" b="b"/>
              <a:pathLst>
                <a:path w="3303" h="11075" extrusionOk="0">
                  <a:moveTo>
                    <a:pt x="3303" y="0"/>
                  </a:moveTo>
                  <a:lnTo>
                    <a:pt x="1" y="1902"/>
                  </a:lnTo>
                  <a:lnTo>
                    <a:pt x="1" y="11075"/>
                  </a:lnTo>
                  <a:lnTo>
                    <a:pt x="3303" y="9173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9"/>
            <p:cNvSpPr/>
            <p:nvPr/>
          </p:nvSpPr>
          <p:spPr>
            <a:xfrm>
              <a:off x="7426024" y="2189155"/>
              <a:ext cx="32875" cy="110196"/>
            </a:xfrm>
            <a:custGeom>
              <a:avLst/>
              <a:gdLst/>
              <a:ahLst/>
              <a:cxnLst/>
              <a:rect l="l" t="t" r="r" b="b"/>
              <a:pathLst>
                <a:path w="3304" h="11075" extrusionOk="0">
                  <a:moveTo>
                    <a:pt x="3303" y="0"/>
                  </a:moveTo>
                  <a:lnTo>
                    <a:pt x="1" y="1902"/>
                  </a:lnTo>
                  <a:lnTo>
                    <a:pt x="1" y="11075"/>
                  </a:lnTo>
                  <a:lnTo>
                    <a:pt x="3303" y="9174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7475482" y="2160611"/>
              <a:ext cx="32865" cy="110206"/>
            </a:xfrm>
            <a:custGeom>
              <a:avLst/>
              <a:gdLst/>
              <a:ahLst/>
              <a:cxnLst/>
              <a:rect l="l" t="t" r="r" b="b"/>
              <a:pathLst>
                <a:path w="3303" h="11076" extrusionOk="0">
                  <a:moveTo>
                    <a:pt x="3302" y="1"/>
                  </a:moveTo>
                  <a:lnTo>
                    <a:pt x="0" y="1902"/>
                  </a:lnTo>
                  <a:lnTo>
                    <a:pt x="0" y="11075"/>
                  </a:lnTo>
                  <a:lnTo>
                    <a:pt x="3302" y="9174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9"/>
            <p:cNvSpPr/>
            <p:nvPr/>
          </p:nvSpPr>
          <p:spPr>
            <a:xfrm>
              <a:off x="7216284" y="2011929"/>
              <a:ext cx="276481" cy="159329"/>
            </a:xfrm>
            <a:custGeom>
              <a:avLst/>
              <a:gdLst/>
              <a:ahLst/>
              <a:cxnLst/>
              <a:rect l="l" t="t" r="r" b="b"/>
              <a:pathLst>
                <a:path w="27787" h="16013" extrusionOk="0">
                  <a:moveTo>
                    <a:pt x="13843" y="1"/>
                  </a:moveTo>
                  <a:lnTo>
                    <a:pt x="0" y="7973"/>
                  </a:lnTo>
                  <a:lnTo>
                    <a:pt x="13943" y="16012"/>
                  </a:lnTo>
                  <a:lnTo>
                    <a:pt x="27787" y="8040"/>
                  </a:lnTo>
                  <a:lnTo>
                    <a:pt x="13843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9"/>
            <p:cNvSpPr/>
            <p:nvPr/>
          </p:nvSpPr>
          <p:spPr>
            <a:xfrm>
              <a:off x="7215617" y="2091583"/>
              <a:ext cx="138414" cy="117500"/>
            </a:xfrm>
            <a:custGeom>
              <a:avLst/>
              <a:gdLst/>
              <a:ahLst/>
              <a:cxnLst/>
              <a:rect l="l" t="t" r="r" b="b"/>
              <a:pathLst>
                <a:path w="13911" h="11809" extrusionOk="0">
                  <a:moveTo>
                    <a:pt x="0" y="0"/>
                  </a:moveTo>
                  <a:lnTo>
                    <a:pt x="0" y="3837"/>
                  </a:lnTo>
                  <a:lnTo>
                    <a:pt x="13910" y="11809"/>
                  </a:lnTo>
                  <a:lnTo>
                    <a:pt x="13910" y="7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9"/>
            <p:cNvSpPr/>
            <p:nvPr/>
          </p:nvSpPr>
          <p:spPr>
            <a:xfrm>
              <a:off x="7354012" y="2091583"/>
              <a:ext cx="138076" cy="117500"/>
            </a:xfrm>
            <a:custGeom>
              <a:avLst/>
              <a:gdLst/>
              <a:ahLst/>
              <a:cxnLst/>
              <a:rect l="l" t="t" r="r" b="b"/>
              <a:pathLst>
                <a:path w="13877" h="11809" extrusionOk="0">
                  <a:moveTo>
                    <a:pt x="13877" y="0"/>
                  </a:moveTo>
                  <a:lnTo>
                    <a:pt x="0" y="7973"/>
                  </a:lnTo>
                  <a:lnTo>
                    <a:pt x="0" y="11809"/>
                  </a:lnTo>
                  <a:lnTo>
                    <a:pt x="13877" y="3837"/>
                  </a:lnTo>
                  <a:lnTo>
                    <a:pt x="13877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9"/>
            <p:cNvSpPr/>
            <p:nvPr/>
          </p:nvSpPr>
          <p:spPr>
            <a:xfrm>
              <a:off x="7315180" y="1855287"/>
              <a:ext cx="78008" cy="45143"/>
            </a:xfrm>
            <a:custGeom>
              <a:avLst/>
              <a:gdLst/>
              <a:ahLst/>
              <a:cxnLst/>
              <a:rect l="l" t="t" r="r" b="b"/>
              <a:pathLst>
                <a:path w="7840" h="4537" extrusionOk="0">
                  <a:moveTo>
                    <a:pt x="3903" y="0"/>
                  </a:moveTo>
                  <a:lnTo>
                    <a:pt x="1" y="2268"/>
                  </a:lnTo>
                  <a:lnTo>
                    <a:pt x="3903" y="4537"/>
                  </a:lnTo>
                  <a:lnTo>
                    <a:pt x="7839" y="2268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9"/>
            <p:cNvSpPr/>
            <p:nvPr/>
          </p:nvSpPr>
          <p:spPr>
            <a:xfrm>
              <a:off x="7325796" y="1861585"/>
              <a:ext cx="56436" cy="32537"/>
            </a:xfrm>
            <a:custGeom>
              <a:avLst/>
              <a:gdLst/>
              <a:ahLst/>
              <a:cxnLst/>
              <a:rect l="l" t="t" r="r" b="b"/>
              <a:pathLst>
                <a:path w="5672" h="3270" extrusionOk="0">
                  <a:moveTo>
                    <a:pt x="2836" y="1"/>
                  </a:moveTo>
                  <a:lnTo>
                    <a:pt x="1" y="1635"/>
                  </a:lnTo>
                  <a:lnTo>
                    <a:pt x="2836" y="3270"/>
                  </a:lnTo>
                  <a:lnTo>
                    <a:pt x="5672" y="1635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9F9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9"/>
            <p:cNvSpPr/>
            <p:nvPr/>
          </p:nvSpPr>
          <p:spPr>
            <a:xfrm>
              <a:off x="7314851" y="1877852"/>
              <a:ext cx="39173" cy="234999"/>
            </a:xfrm>
            <a:custGeom>
              <a:avLst/>
              <a:gdLst/>
              <a:ahLst/>
              <a:cxnLst/>
              <a:rect l="l" t="t" r="r" b="b"/>
              <a:pathLst>
                <a:path w="3937" h="23618" extrusionOk="0">
                  <a:moveTo>
                    <a:pt x="0" y="0"/>
                  </a:moveTo>
                  <a:lnTo>
                    <a:pt x="0" y="21382"/>
                  </a:lnTo>
                  <a:lnTo>
                    <a:pt x="3936" y="23617"/>
                  </a:lnTo>
                  <a:lnTo>
                    <a:pt x="3936" y="2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9"/>
            <p:cNvSpPr/>
            <p:nvPr/>
          </p:nvSpPr>
          <p:spPr>
            <a:xfrm>
              <a:off x="7354012" y="1877852"/>
              <a:ext cx="38845" cy="234999"/>
            </a:xfrm>
            <a:custGeom>
              <a:avLst/>
              <a:gdLst/>
              <a:ahLst/>
              <a:cxnLst/>
              <a:rect l="l" t="t" r="r" b="b"/>
              <a:pathLst>
                <a:path w="3904" h="23618" extrusionOk="0">
                  <a:moveTo>
                    <a:pt x="3903" y="0"/>
                  </a:moveTo>
                  <a:lnTo>
                    <a:pt x="0" y="2235"/>
                  </a:lnTo>
                  <a:lnTo>
                    <a:pt x="0" y="23617"/>
                  </a:lnTo>
                  <a:lnTo>
                    <a:pt x="3903" y="21382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9"/>
            <p:cNvSpPr/>
            <p:nvPr/>
          </p:nvSpPr>
          <p:spPr>
            <a:xfrm>
              <a:off x="7325796" y="1617320"/>
              <a:ext cx="28228" cy="276819"/>
            </a:xfrm>
            <a:custGeom>
              <a:avLst/>
              <a:gdLst/>
              <a:ahLst/>
              <a:cxnLst/>
              <a:rect l="l" t="t" r="r" b="b"/>
              <a:pathLst>
                <a:path w="2837" h="27821" extrusionOk="0">
                  <a:moveTo>
                    <a:pt x="2836" y="1"/>
                  </a:moveTo>
                  <a:lnTo>
                    <a:pt x="1" y="26186"/>
                  </a:lnTo>
                  <a:lnTo>
                    <a:pt x="2836" y="27821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9"/>
            <p:cNvSpPr/>
            <p:nvPr/>
          </p:nvSpPr>
          <p:spPr>
            <a:xfrm>
              <a:off x="7354012" y="1617320"/>
              <a:ext cx="28218" cy="276819"/>
            </a:xfrm>
            <a:custGeom>
              <a:avLst/>
              <a:gdLst/>
              <a:ahLst/>
              <a:cxnLst/>
              <a:rect l="l" t="t" r="r" b="b"/>
              <a:pathLst>
                <a:path w="2836" h="27821" extrusionOk="0">
                  <a:moveTo>
                    <a:pt x="0" y="1"/>
                  </a:moveTo>
                  <a:lnTo>
                    <a:pt x="0" y="27821"/>
                  </a:lnTo>
                  <a:lnTo>
                    <a:pt x="2836" y="26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9"/>
          <p:cNvGrpSpPr/>
          <p:nvPr/>
        </p:nvGrpSpPr>
        <p:grpSpPr>
          <a:xfrm flipH="1">
            <a:off x="6622002" y="1598057"/>
            <a:ext cx="589048" cy="1776610"/>
            <a:chOff x="6845236" y="2848204"/>
            <a:chExt cx="428835" cy="1293491"/>
          </a:xfrm>
        </p:grpSpPr>
        <p:grpSp>
          <p:nvGrpSpPr>
            <p:cNvPr id="968" name="Google Shape;968;p29"/>
            <p:cNvGrpSpPr/>
            <p:nvPr/>
          </p:nvGrpSpPr>
          <p:grpSpPr>
            <a:xfrm>
              <a:off x="6845236" y="2848204"/>
              <a:ext cx="428835" cy="1293491"/>
              <a:chOff x="6845236" y="2848204"/>
              <a:chExt cx="428835" cy="1293491"/>
            </a:xfrm>
          </p:grpSpPr>
          <p:sp>
            <p:nvSpPr>
              <p:cNvPr id="969" name="Google Shape;969;p29"/>
              <p:cNvSpPr/>
              <p:nvPr/>
            </p:nvSpPr>
            <p:spPr>
              <a:xfrm>
                <a:off x="6845902" y="2867118"/>
                <a:ext cx="428168" cy="247277"/>
              </a:xfrm>
              <a:custGeom>
                <a:avLst/>
                <a:gdLst/>
                <a:ahLst/>
                <a:cxnLst/>
                <a:rect l="l" t="t" r="r" b="b"/>
                <a:pathLst>
                  <a:path w="43032" h="24852" extrusionOk="0">
                    <a:moveTo>
                      <a:pt x="21449" y="1"/>
                    </a:moveTo>
                    <a:lnTo>
                      <a:pt x="1" y="12376"/>
                    </a:lnTo>
                    <a:lnTo>
                      <a:pt x="21583" y="24852"/>
                    </a:lnTo>
                    <a:lnTo>
                      <a:pt x="43031" y="12443"/>
                    </a:lnTo>
                    <a:lnTo>
                      <a:pt x="21449" y="1"/>
                    </a:lnTo>
                    <a:close/>
                  </a:path>
                </a:pathLst>
              </a:custGeom>
              <a:solidFill>
                <a:srgbClr val="DB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9"/>
              <p:cNvSpPr/>
              <p:nvPr/>
            </p:nvSpPr>
            <p:spPr>
              <a:xfrm>
                <a:off x="6845236" y="2989983"/>
                <a:ext cx="214094" cy="1151713"/>
              </a:xfrm>
              <a:custGeom>
                <a:avLst/>
                <a:gdLst/>
                <a:ahLst/>
                <a:cxnLst/>
                <a:rect l="l" t="t" r="r" b="b"/>
                <a:pathLst>
                  <a:path w="21517" h="115750" extrusionOk="0">
                    <a:moveTo>
                      <a:pt x="1" y="0"/>
                    </a:moveTo>
                    <a:lnTo>
                      <a:pt x="1" y="103408"/>
                    </a:lnTo>
                    <a:lnTo>
                      <a:pt x="21516" y="115750"/>
                    </a:lnTo>
                    <a:lnTo>
                      <a:pt x="21516" y="123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37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9"/>
              <p:cNvSpPr/>
              <p:nvPr/>
            </p:nvSpPr>
            <p:spPr>
              <a:xfrm>
                <a:off x="7059304" y="2989983"/>
                <a:ext cx="214084" cy="1151713"/>
              </a:xfrm>
              <a:custGeom>
                <a:avLst/>
                <a:gdLst/>
                <a:ahLst/>
                <a:cxnLst/>
                <a:rect l="l" t="t" r="r" b="b"/>
                <a:pathLst>
                  <a:path w="21516" h="115750" extrusionOk="0">
                    <a:moveTo>
                      <a:pt x="21516" y="0"/>
                    </a:moveTo>
                    <a:lnTo>
                      <a:pt x="0" y="12376"/>
                    </a:lnTo>
                    <a:lnTo>
                      <a:pt x="0" y="115750"/>
                    </a:lnTo>
                    <a:lnTo>
                      <a:pt x="21516" y="103408"/>
                    </a:lnTo>
                    <a:lnTo>
                      <a:pt x="215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9"/>
              <p:cNvSpPr/>
              <p:nvPr/>
            </p:nvSpPr>
            <p:spPr>
              <a:xfrm>
                <a:off x="7086515" y="3097515"/>
                <a:ext cx="39840" cy="1028581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03375" extrusionOk="0">
                    <a:moveTo>
                      <a:pt x="4003" y="0"/>
                    </a:moveTo>
                    <a:lnTo>
                      <a:pt x="0" y="2302"/>
                    </a:lnTo>
                    <a:lnTo>
                      <a:pt x="0" y="103374"/>
                    </a:lnTo>
                    <a:lnTo>
                      <a:pt x="4003" y="101039"/>
                    </a:lnTo>
                    <a:lnTo>
                      <a:pt x="4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9"/>
              <p:cNvSpPr/>
              <p:nvPr/>
            </p:nvSpPr>
            <p:spPr>
              <a:xfrm>
                <a:off x="6892037" y="2848204"/>
                <a:ext cx="335225" cy="193836"/>
              </a:xfrm>
              <a:custGeom>
                <a:avLst/>
                <a:gdLst/>
                <a:ahLst/>
                <a:cxnLst/>
                <a:rect l="l" t="t" r="r" b="b"/>
                <a:pathLst>
                  <a:path w="33691" h="19481" extrusionOk="0">
                    <a:moveTo>
                      <a:pt x="16779" y="0"/>
                    </a:moveTo>
                    <a:lnTo>
                      <a:pt x="0" y="9707"/>
                    </a:lnTo>
                    <a:lnTo>
                      <a:pt x="16879" y="19481"/>
                    </a:lnTo>
                    <a:lnTo>
                      <a:pt x="33691" y="9774"/>
                    </a:lnTo>
                    <a:lnTo>
                      <a:pt x="16779" y="0"/>
                    </a:lnTo>
                    <a:close/>
                  </a:path>
                </a:pathLst>
              </a:custGeom>
              <a:solidFill>
                <a:srgbClr val="DB7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9"/>
              <p:cNvSpPr/>
              <p:nvPr/>
            </p:nvSpPr>
            <p:spPr>
              <a:xfrm>
                <a:off x="6891370" y="2944515"/>
                <a:ext cx="167618" cy="142394"/>
              </a:xfrm>
              <a:custGeom>
                <a:avLst/>
                <a:gdLst/>
                <a:ahLst/>
                <a:cxnLst/>
                <a:rect l="l" t="t" r="r" b="b"/>
                <a:pathLst>
                  <a:path w="16846" h="14311" extrusionOk="0">
                    <a:moveTo>
                      <a:pt x="0" y="0"/>
                    </a:moveTo>
                    <a:lnTo>
                      <a:pt x="0" y="4637"/>
                    </a:lnTo>
                    <a:lnTo>
                      <a:pt x="16846" y="14311"/>
                    </a:lnTo>
                    <a:lnTo>
                      <a:pt x="16846" y="9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37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9"/>
              <p:cNvSpPr/>
              <p:nvPr/>
            </p:nvSpPr>
            <p:spPr>
              <a:xfrm>
                <a:off x="7058966" y="2944515"/>
                <a:ext cx="167628" cy="142394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4311" extrusionOk="0">
                    <a:moveTo>
                      <a:pt x="16846" y="0"/>
                    </a:moveTo>
                    <a:lnTo>
                      <a:pt x="1" y="9674"/>
                    </a:lnTo>
                    <a:lnTo>
                      <a:pt x="1" y="14311"/>
                    </a:lnTo>
                    <a:lnTo>
                      <a:pt x="16846" y="4637"/>
                    </a:lnTo>
                    <a:lnTo>
                      <a:pt x="16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29"/>
            <p:cNvGrpSpPr/>
            <p:nvPr/>
          </p:nvGrpSpPr>
          <p:grpSpPr>
            <a:xfrm>
              <a:off x="7146251" y="3028148"/>
              <a:ext cx="99914" cy="1063424"/>
              <a:chOff x="7146251" y="3028148"/>
              <a:chExt cx="99914" cy="1063424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7146251" y="3063001"/>
                <a:ext cx="39840" cy="1028571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03374" extrusionOk="0">
                    <a:moveTo>
                      <a:pt x="4004" y="0"/>
                    </a:moveTo>
                    <a:lnTo>
                      <a:pt x="1" y="2302"/>
                    </a:lnTo>
                    <a:lnTo>
                      <a:pt x="1" y="103374"/>
                    </a:lnTo>
                    <a:lnTo>
                      <a:pt x="4004" y="101039"/>
                    </a:lnTo>
                    <a:lnTo>
                      <a:pt x="4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7206325" y="3028148"/>
                <a:ext cx="39840" cy="1028581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103375" extrusionOk="0">
                    <a:moveTo>
                      <a:pt x="4003" y="0"/>
                    </a:moveTo>
                    <a:lnTo>
                      <a:pt x="0" y="2336"/>
                    </a:lnTo>
                    <a:lnTo>
                      <a:pt x="0" y="103374"/>
                    </a:lnTo>
                    <a:lnTo>
                      <a:pt x="4003" y="101073"/>
                    </a:lnTo>
                    <a:lnTo>
                      <a:pt x="40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9" name="Google Shape;979;p29"/>
          <p:cNvGrpSpPr/>
          <p:nvPr/>
        </p:nvGrpSpPr>
        <p:grpSpPr>
          <a:xfrm flipH="1">
            <a:off x="7013596" y="2075319"/>
            <a:ext cx="589499" cy="1527677"/>
            <a:chOff x="6559821" y="3195683"/>
            <a:chExt cx="429163" cy="1112251"/>
          </a:xfrm>
        </p:grpSpPr>
        <p:sp>
          <p:nvSpPr>
            <p:cNvPr id="980" name="Google Shape;980;p29"/>
            <p:cNvSpPr/>
            <p:nvPr/>
          </p:nvSpPr>
          <p:spPr>
            <a:xfrm>
              <a:off x="6559821" y="3622548"/>
              <a:ext cx="215418" cy="203468"/>
            </a:xfrm>
            <a:custGeom>
              <a:avLst/>
              <a:gdLst/>
              <a:ahLst/>
              <a:cxnLst/>
              <a:rect l="l" t="t" r="r" b="b"/>
              <a:pathLst>
                <a:path w="21650" h="20449" extrusionOk="0">
                  <a:moveTo>
                    <a:pt x="1" y="0"/>
                  </a:moveTo>
                  <a:lnTo>
                    <a:pt x="1" y="7939"/>
                  </a:lnTo>
                  <a:lnTo>
                    <a:pt x="21649" y="20448"/>
                  </a:lnTo>
                  <a:lnTo>
                    <a:pt x="21649" y="124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6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6775213" y="3623872"/>
              <a:ext cx="203796" cy="684063"/>
            </a:xfrm>
            <a:custGeom>
              <a:avLst/>
              <a:gdLst/>
              <a:ahLst/>
              <a:cxnLst/>
              <a:rect l="l" t="t" r="r" b="b"/>
              <a:pathLst>
                <a:path w="20482" h="68750" extrusionOk="0">
                  <a:moveTo>
                    <a:pt x="20482" y="1"/>
                  </a:moveTo>
                  <a:lnTo>
                    <a:pt x="0" y="11776"/>
                  </a:lnTo>
                  <a:lnTo>
                    <a:pt x="0" y="68750"/>
                  </a:lnTo>
                  <a:lnTo>
                    <a:pt x="20482" y="56975"/>
                  </a:lnTo>
                  <a:lnTo>
                    <a:pt x="20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6795788" y="4124679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1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6795788" y="3727752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0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795788" y="3841254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1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6795788" y="3784503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1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6795788" y="3898004"/>
              <a:ext cx="166961" cy="134106"/>
            </a:xfrm>
            <a:custGeom>
              <a:avLst/>
              <a:gdLst/>
              <a:ahLst/>
              <a:cxnLst/>
              <a:rect l="l" t="t" r="r" b="b"/>
              <a:pathLst>
                <a:path w="16780" h="13478" extrusionOk="0">
                  <a:moveTo>
                    <a:pt x="16779" y="1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770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9"/>
            <p:cNvSpPr/>
            <p:nvPr/>
          </p:nvSpPr>
          <p:spPr>
            <a:xfrm>
              <a:off x="6795788" y="3954427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0"/>
                  </a:moveTo>
                  <a:lnTo>
                    <a:pt x="1" y="9707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9"/>
            <p:cNvSpPr/>
            <p:nvPr/>
          </p:nvSpPr>
          <p:spPr>
            <a:xfrm>
              <a:off x="6795788" y="4011177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1"/>
                  </a:moveTo>
                  <a:lnTo>
                    <a:pt x="1" y="9707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6795788" y="4067928"/>
              <a:ext cx="166961" cy="134096"/>
            </a:xfrm>
            <a:custGeom>
              <a:avLst/>
              <a:gdLst/>
              <a:ahLst/>
              <a:cxnLst/>
              <a:rect l="l" t="t" r="r" b="b"/>
              <a:pathLst>
                <a:path w="16780" h="13477" extrusionOk="0">
                  <a:moveTo>
                    <a:pt x="16779" y="1"/>
                  </a:moveTo>
                  <a:lnTo>
                    <a:pt x="1" y="9674"/>
                  </a:lnTo>
                  <a:lnTo>
                    <a:pt x="1" y="13477"/>
                  </a:lnTo>
                  <a:lnTo>
                    <a:pt x="16779" y="3803"/>
                  </a:lnTo>
                  <a:lnTo>
                    <a:pt x="167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6571103" y="3623872"/>
              <a:ext cx="204134" cy="684063"/>
            </a:xfrm>
            <a:custGeom>
              <a:avLst/>
              <a:gdLst/>
              <a:ahLst/>
              <a:cxnLst/>
              <a:rect l="l" t="t" r="r" b="b"/>
              <a:pathLst>
                <a:path w="20516" h="68750" extrusionOk="0">
                  <a:moveTo>
                    <a:pt x="1" y="1"/>
                  </a:moveTo>
                  <a:lnTo>
                    <a:pt x="1" y="56975"/>
                  </a:lnTo>
                  <a:lnTo>
                    <a:pt x="20515" y="68750"/>
                  </a:lnTo>
                  <a:lnTo>
                    <a:pt x="20515" y="117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6559821" y="3499088"/>
              <a:ext cx="429163" cy="247606"/>
            </a:xfrm>
            <a:custGeom>
              <a:avLst/>
              <a:gdLst/>
              <a:ahLst/>
              <a:cxnLst/>
              <a:rect l="l" t="t" r="r" b="b"/>
              <a:pathLst>
                <a:path w="43132" h="24885" extrusionOk="0">
                  <a:moveTo>
                    <a:pt x="21483" y="0"/>
                  </a:moveTo>
                  <a:lnTo>
                    <a:pt x="1" y="12409"/>
                  </a:lnTo>
                  <a:lnTo>
                    <a:pt x="21649" y="24885"/>
                  </a:lnTo>
                  <a:lnTo>
                    <a:pt x="43131" y="12476"/>
                  </a:lnTo>
                  <a:lnTo>
                    <a:pt x="21483" y="0"/>
                  </a:lnTo>
                  <a:close/>
                </a:path>
              </a:pathLst>
            </a:custGeom>
            <a:solidFill>
              <a:srgbClr val="F9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6598653" y="3195683"/>
              <a:ext cx="352817" cy="203796"/>
            </a:xfrm>
            <a:custGeom>
              <a:avLst/>
              <a:gdLst/>
              <a:ahLst/>
              <a:cxnLst/>
              <a:rect l="l" t="t" r="r" b="b"/>
              <a:pathLst>
                <a:path w="35459" h="20482" extrusionOk="0">
                  <a:moveTo>
                    <a:pt x="17680" y="0"/>
                  </a:moveTo>
                  <a:lnTo>
                    <a:pt x="0" y="10207"/>
                  </a:lnTo>
                  <a:lnTo>
                    <a:pt x="17780" y="20482"/>
                  </a:lnTo>
                  <a:lnTo>
                    <a:pt x="35459" y="10274"/>
                  </a:lnTo>
                  <a:lnTo>
                    <a:pt x="17680" y="0"/>
                  </a:lnTo>
                  <a:close/>
                </a:path>
              </a:pathLst>
            </a:custGeom>
            <a:solidFill>
              <a:srgbClr val="F9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6597986" y="3296968"/>
              <a:ext cx="176583" cy="427173"/>
            </a:xfrm>
            <a:custGeom>
              <a:avLst/>
              <a:gdLst/>
              <a:ahLst/>
              <a:cxnLst/>
              <a:rect l="l" t="t" r="r" b="b"/>
              <a:pathLst>
                <a:path w="17747" h="42932" extrusionOk="0">
                  <a:moveTo>
                    <a:pt x="1" y="1"/>
                  </a:moveTo>
                  <a:lnTo>
                    <a:pt x="1" y="32724"/>
                  </a:lnTo>
                  <a:lnTo>
                    <a:pt x="17747" y="42932"/>
                  </a:lnTo>
                  <a:lnTo>
                    <a:pt x="17747" y="101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6669671" y="3357042"/>
              <a:ext cx="32875" cy="325604"/>
            </a:xfrm>
            <a:custGeom>
              <a:avLst/>
              <a:gdLst/>
              <a:ahLst/>
              <a:cxnLst/>
              <a:rect l="l" t="t" r="r" b="b"/>
              <a:pathLst>
                <a:path w="3304" h="32724" extrusionOk="0">
                  <a:moveTo>
                    <a:pt x="1" y="0"/>
                  </a:moveTo>
                  <a:lnTo>
                    <a:pt x="1" y="30789"/>
                  </a:lnTo>
                  <a:lnTo>
                    <a:pt x="3303" y="32724"/>
                  </a:lnTo>
                  <a:lnTo>
                    <a:pt x="3303" y="19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6774546" y="3296968"/>
              <a:ext cx="176254" cy="427173"/>
            </a:xfrm>
            <a:custGeom>
              <a:avLst/>
              <a:gdLst/>
              <a:ahLst/>
              <a:cxnLst/>
              <a:rect l="l" t="t" r="r" b="b"/>
              <a:pathLst>
                <a:path w="17714" h="42932" extrusionOk="0">
                  <a:moveTo>
                    <a:pt x="17713" y="1"/>
                  </a:moveTo>
                  <a:lnTo>
                    <a:pt x="1" y="10175"/>
                  </a:lnTo>
                  <a:lnTo>
                    <a:pt x="1" y="42932"/>
                  </a:lnTo>
                  <a:lnTo>
                    <a:pt x="17713" y="32724"/>
                  </a:lnTo>
                  <a:lnTo>
                    <a:pt x="177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6846231" y="3357042"/>
              <a:ext cx="32875" cy="325604"/>
            </a:xfrm>
            <a:custGeom>
              <a:avLst/>
              <a:gdLst/>
              <a:ahLst/>
              <a:cxnLst/>
              <a:rect l="l" t="t" r="r" b="b"/>
              <a:pathLst>
                <a:path w="3304" h="32724" extrusionOk="0">
                  <a:moveTo>
                    <a:pt x="3303" y="0"/>
                  </a:moveTo>
                  <a:lnTo>
                    <a:pt x="1" y="1902"/>
                  </a:lnTo>
                  <a:lnTo>
                    <a:pt x="1" y="32724"/>
                  </a:lnTo>
                  <a:lnTo>
                    <a:pt x="3303" y="3078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9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29"/>
          <p:cNvGrpSpPr/>
          <p:nvPr/>
        </p:nvGrpSpPr>
        <p:grpSpPr>
          <a:xfrm flipH="1">
            <a:off x="7396076" y="2514375"/>
            <a:ext cx="589485" cy="1309726"/>
            <a:chOff x="6281380" y="3515345"/>
            <a:chExt cx="429153" cy="953569"/>
          </a:xfrm>
        </p:grpSpPr>
        <p:sp>
          <p:nvSpPr>
            <p:cNvPr id="998" name="Google Shape;998;p29"/>
            <p:cNvSpPr/>
            <p:nvPr/>
          </p:nvSpPr>
          <p:spPr>
            <a:xfrm>
              <a:off x="6496434" y="3647770"/>
              <a:ext cx="199816" cy="821144"/>
            </a:xfrm>
            <a:custGeom>
              <a:avLst/>
              <a:gdLst/>
              <a:ahLst/>
              <a:cxnLst/>
              <a:rect l="l" t="t" r="r" b="b"/>
              <a:pathLst>
                <a:path w="20082" h="82527" extrusionOk="0">
                  <a:moveTo>
                    <a:pt x="20081" y="0"/>
                  </a:moveTo>
                  <a:lnTo>
                    <a:pt x="0" y="11609"/>
                  </a:lnTo>
                  <a:lnTo>
                    <a:pt x="0" y="82526"/>
                  </a:lnTo>
                  <a:lnTo>
                    <a:pt x="20081" y="70918"/>
                  </a:lnTo>
                  <a:lnTo>
                    <a:pt x="200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6296643" y="3647770"/>
              <a:ext cx="199816" cy="821144"/>
            </a:xfrm>
            <a:custGeom>
              <a:avLst/>
              <a:gdLst/>
              <a:ahLst/>
              <a:cxnLst/>
              <a:rect l="l" t="t" r="r" b="b"/>
              <a:pathLst>
                <a:path w="20082" h="82527" extrusionOk="0">
                  <a:moveTo>
                    <a:pt x="0" y="0"/>
                  </a:moveTo>
                  <a:lnTo>
                    <a:pt x="0" y="70918"/>
                  </a:lnTo>
                  <a:lnTo>
                    <a:pt x="20081" y="82526"/>
                  </a:lnTo>
                  <a:lnTo>
                    <a:pt x="20081" y="11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6496434" y="3646061"/>
              <a:ext cx="214084" cy="141071"/>
            </a:xfrm>
            <a:custGeom>
              <a:avLst/>
              <a:gdLst/>
              <a:ahLst/>
              <a:cxnLst/>
              <a:rect l="l" t="t" r="r" b="b"/>
              <a:pathLst>
                <a:path w="21516" h="14178" extrusionOk="0">
                  <a:moveTo>
                    <a:pt x="21516" y="0"/>
                  </a:moveTo>
                  <a:lnTo>
                    <a:pt x="0" y="12409"/>
                  </a:lnTo>
                  <a:lnTo>
                    <a:pt x="0" y="14177"/>
                  </a:lnTo>
                  <a:lnTo>
                    <a:pt x="21516" y="1768"/>
                  </a:lnTo>
                  <a:lnTo>
                    <a:pt x="2151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6496434" y="3791477"/>
              <a:ext cx="73023" cy="95261"/>
            </a:xfrm>
            <a:custGeom>
              <a:avLst/>
              <a:gdLst/>
              <a:ahLst/>
              <a:cxnLst/>
              <a:rect l="l" t="t" r="r" b="b"/>
              <a:pathLst>
                <a:path w="7339" h="9574" extrusionOk="0">
                  <a:moveTo>
                    <a:pt x="7339" y="0"/>
                  </a:moveTo>
                  <a:lnTo>
                    <a:pt x="0" y="4236"/>
                  </a:lnTo>
                  <a:lnTo>
                    <a:pt x="0" y="9574"/>
                  </a:lnTo>
                  <a:lnTo>
                    <a:pt x="7339" y="5337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6434" y="3862167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7339" y="0"/>
                  </a:moveTo>
                  <a:lnTo>
                    <a:pt x="0" y="4237"/>
                  </a:lnTo>
                  <a:lnTo>
                    <a:pt x="0" y="9540"/>
                  </a:lnTo>
                  <a:lnTo>
                    <a:pt x="7339" y="5304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6496434" y="3932518"/>
              <a:ext cx="73023" cy="95271"/>
            </a:xfrm>
            <a:custGeom>
              <a:avLst/>
              <a:gdLst/>
              <a:ahLst/>
              <a:cxnLst/>
              <a:rect l="l" t="t" r="r" b="b"/>
              <a:pathLst>
                <a:path w="7339" h="9575" extrusionOk="0">
                  <a:moveTo>
                    <a:pt x="7339" y="1"/>
                  </a:moveTo>
                  <a:lnTo>
                    <a:pt x="0" y="4271"/>
                  </a:lnTo>
                  <a:lnTo>
                    <a:pt x="0" y="9574"/>
                  </a:lnTo>
                  <a:lnTo>
                    <a:pt x="7339" y="5338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6496434" y="4003208"/>
              <a:ext cx="73023" cy="94943"/>
            </a:xfrm>
            <a:custGeom>
              <a:avLst/>
              <a:gdLst/>
              <a:ahLst/>
              <a:cxnLst/>
              <a:rect l="l" t="t" r="r" b="b"/>
              <a:pathLst>
                <a:path w="7339" h="9542" extrusionOk="0">
                  <a:moveTo>
                    <a:pt x="7339" y="1"/>
                  </a:moveTo>
                  <a:lnTo>
                    <a:pt x="0" y="4237"/>
                  </a:lnTo>
                  <a:lnTo>
                    <a:pt x="0" y="9541"/>
                  </a:lnTo>
                  <a:lnTo>
                    <a:pt x="7339" y="5305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6496434" y="4073908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7339" y="0"/>
                  </a:moveTo>
                  <a:lnTo>
                    <a:pt x="0" y="4236"/>
                  </a:lnTo>
                  <a:lnTo>
                    <a:pt x="0" y="9540"/>
                  </a:lnTo>
                  <a:lnTo>
                    <a:pt x="7339" y="5304"/>
                  </a:lnTo>
                  <a:lnTo>
                    <a:pt x="73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6496434" y="4144259"/>
              <a:ext cx="73023" cy="95271"/>
            </a:xfrm>
            <a:custGeom>
              <a:avLst/>
              <a:gdLst/>
              <a:ahLst/>
              <a:cxnLst/>
              <a:rect l="l" t="t" r="r" b="b"/>
              <a:pathLst>
                <a:path w="7339" h="9575" extrusionOk="0">
                  <a:moveTo>
                    <a:pt x="7339" y="1"/>
                  </a:moveTo>
                  <a:lnTo>
                    <a:pt x="0" y="4237"/>
                  </a:lnTo>
                  <a:lnTo>
                    <a:pt x="0" y="9574"/>
                  </a:lnTo>
                  <a:lnTo>
                    <a:pt x="7339" y="5338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6496434" y="4214949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7339" y="1"/>
                  </a:moveTo>
                  <a:lnTo>
                    <a:pt x="0" y="4237"/>
                  </a:lnTo>
                  <a:lnTo>
                    <a:pt x="0" y="9541"/>
                  </a:lnTo>
                  <a:lnTo>
                    <a:pt x="7339" y="5305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6496434" y="4285310"/>
              <a:ext cx="73023" cy="95271"/>
            </a:xfrm>
            <a:custGeom>
              <a:avLst/>
              <a:gdLst/>
              <a:ahLst/>
              <a:cxnLst/>
              <a:rect l="l" t="t" r="r" b="b"/>
              <a:pathLst>
                <a:path w="7339" h="9575" extrusionOk="0">
                  <a:moveTo>
                    <a:pt x="7339" y="1"/>
                  </a:moveTo>
                  <a:lnTo>
                    <a:pt x="0" y="4237"/>
                  </a:lnTo>
                  <a:lnTo>
                    <a:pt x="0" y="9574"/>
                  </a:lnTo>
                  <a:lnTo>
                    <a:pt x="7339" y="5338"/>
                  </a:lnTo>
                  <a:lnTo>
                    <a:pt x="73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6581062" y="3767241"/>
              <a:ext cx="30875" cy="70715"/>
            </a:xfrm>
            <a:custGeom>
              <a:avLst/>
              <a:gdLst/>
              <a:ahLst/>
              <a:cxnLst/>
              <a:rect l="l" t="t" r="r" b="b"/>
              <a:pathLst>
                <a:path w="3103" h="7107" extrusionOk="0">
                  <a:moveTo>
                    <a:pt x="3103" y="1"/>
                  </a:moveTo>
                  <a:lnTo>
                    <a:pt x="1" y="1769"/>
                  </a:lnTo>
                  <a:lnTo>
                    <a:pt x="1" y="7106"/>
                  </a:lnTo>
                  <a:lnTo>
                    <a:pt x="3103" y="5305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6623208" y="3742686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802"/>
                  </a:lnTo>
                  <a:lnTo>
                    <a:pt x="1" y="7106"/>
                  </a:lnTo>
                  <a:lnTo>
                    <a:pt x="3103" y="5338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6665691" y="3718460"/>
              <a:ext cx="30546" cy="70376"/>
            </a:xfrm>
            <a:custGeom>
              <a:avLst/>
              <a:gdLst/>
              <a:ahLst/>
              <a:cxnLst/>
              <a:rect l="l" t="t" r="r" b="b"/>
              <a:pathLst>
                <a:path w="3070" h="7073" extrusionOk="0">
                  <a:moveTo>
                    <a:pt x="3069" y="0"/>
                  </a:moveTo>
                  <a:lnTo>
                    <a:pt x="1" y="1768"/>
                  </a:lnTo>
                  <a:lnTo>
                    <a:pt x="1" y="7072"/>
                  </a:lnTo>
                  <a:lnTo>
                    <a:pt x="3069" y="5304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6581062" y="3837602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802"/>
                  </a:lnTo>
                  <a:lnTo>
                    <a:pt x="1" y="7106"/>
                  </a:lnTo>
                  <a:lnTo>
                    <a:pt x="3103" y="5338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6623208" y="3813376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769"/>
                  </a:lnTo>
                  <a:lnTo>
                    <a:pt x="1" y="7106"/>
                  </a:lnTo>
                  <a:lnTo>
                    <a:pt x="3103" y="5304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6665691" y="3788821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801"/>
                  </a:lnTo>
                  <a:lnTo>
                    <a:pt x="1" y="7105"/>
                  </a:lnTo>
                  <a:lnTo>
                    <a:pt x="3069" y="5337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6581062" y="3908292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769"/>
                  </a:lnTo>
                  <a:lnTo>
                    <a:pt x="1" y="7106"/>
                  </a:lnTo>
                  <a:lnTo>
                    <a:pt x="3103" y="5305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6623208" y="3883737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802"/>
                  </a:lnTo>
                  <a:lnTo>
                    <a:pt x="1" y="7105"/>
                  </a:lnTo>
                  <a:lnTo>
                    <a:pt x="3103" y="5338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9"/>
            <p:cNvSpPr/>
            <p:nvPr/>
          </p:nvSpPr>
          <p:spPr>
            <a:xfrm>
              <a:off x="6665691" y="3859511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768"/>
                  </a:lnTo>
                  <a:lnTo>
                    <a:pt x="1" y="7105"/>
                  </a:lnTo>
                  <a:lnTo>
                    <a:pt x="3069" y="5304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9"/>
            <p:cNvSpPr/>
            <p:nvPr/>
          </p:nvSpPr>
          <p:spPr>
            <a:xfrm>
              <a:off x="6581062" y="3978653"/>
              <a:ext cx="30875" cy="71033"/>
            </a:xfrm>
            <a:custGeom>
              <a:avLst/>
              <a:gdLst/>
              <a:ahLst/>
              <a:cxnLst/>
              <a:rect l="l" t="t" r="r" b="b"/>
              <a:pathLst>
                <a:path w="3103" h="7139" extrusionOk="0">
                  <a:moveTo>
                    <a:pt x="3103" y="1"/>
                  </a:moveTo>
                  <a:lnTo>
                    <a:pt x="1" y="1802"/>
                  </a:lnTo>
                  <a:lnTo>
                    <a:pt x="1" y="7139"/>
                  </a:lnTo>
                  <a:lnTo>
                    <a:pt x="3103" y="5338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9"/>
            <p:cNvSpPr/>
            <p:nvPr/>
          </p:nvSpPr>
          <p:spPr>
            <a:xfrm>
              <a:off x="6623208" y="3954427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768"/>
                  </a:lnTo>
                  <a:lnTo>
                    <a:pt x="1" y="7106"/>
                  </a:lnTo>
                  <a:lnTo>
                    <a:pt x="3103" y="530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9"/>
            <p:cNvSpPr/>
            <p:nvPr/>
          </p:nvSpPr>
          <p:spPr>
            <a:xfrm>
              <a:off x="6665691" y="3929872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801"/>
                  </a:lnTo>
                  <a:lnTo>
                    <a:pt x="1" y="7105"/>
                  </a:lnTo>
                  <a:lnTo>
                    <a:pt x="3069" y="5337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9"/>
            <p:cNvSpPr/>
            <p:nvPr/>
          </p:nvSpPr>
          <p:spPr>
            <a:xfrm>
              <a:off x="6581062" y="4049343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802"/>
                  </a:lnTo>
                  <a:lnTo>
                    <a:pt x="1" y="7106"/>
                  </a:lnTo>
                  <a:lnTo>
                    <a:pt x="3103" y="5338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9"/>
            <p:cNvSpPr/>
            <p:nvPr/>
          </p:nvSpPr>
          <p:spPr>
            <a:xfrm>
              <a:off x="6623208" y="4025116"/>
              <a:ext cx="30875" cy="70376"/>
            </a:xfrm>
            <a:custGeom>
              <a:avLst/>
              <a:gdLst/>
              <a:ahLst/>
              <a:cxnLst/>
              <a:rect l="l" t="t" r="r" b="b"/>
              <a:pathLst>
                <a:path w="3103" h="7073" extrusionOk="0">
                  <a:moveTo>
                    <a:pt x="3103" y="1"/>
                  </a:moveTo>
                  <a:lnTo>
                    <a:pt x="1" y="1768"/>
                  </a:lnTo>
                  <a:lnTo>
                    <a:pt x="1" y="7072"/>
                  </a:lnTo>
                  <a:lnTo>
                    <a:pt x="3103" y="5304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9"/>
            <p:cNvSpPr/>
            <p:nvPr/>
          </p:nvSpPr>
          <p:spPr>
            <a:xfrm>
              <a:off x="6665691" y="4000562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801"/>
                  </a:lnTo>
                  <a:lnTo>
                    <a:pt x="1" y="7105"/>
                  </a:lnTo>
                  <a:lnTo>
                    <a:pt x="3069" y="5304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9"/>
            <p:cNvSpPr/>
            <p:nvPr/>
          </p:nvSpPr>
          <p:spPr>
            <a:xfrm>
              <a:off x="6581062" y="4120033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769"/>
                  </a:lnTo>
                  <a:lnTo>
                    <a:pt x="1" y="7106"/>
                  </a:lnTo>
                  <a:lnTo>
                    <a:pt x="3103" y="5305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9"/>
            <p:cNvSpPr/>
            <p:nvPr/>
          </p:nvSpPr>
          <p:spPr>
            <a:xfrm>
              <a:off x="6623208" y="4095478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802"/>
                  </a:lnTo>
                  <a:lnTo>
                    <a:pt x="1" y="7105"/>
                  </a:lnTo>
                  <a:lnTo>
                    <a:pt x="3103" y="5337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9"/>
            <p:cNvSpPr/>
            <p:nvPr/>
          </p:nvSpPr>
          <p:spPr>
            <a:xfrm>
              <a:off x="6665691" y="4071251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768"/>
                  </a:lnTo>
                  <a:lnTo>
                    <a:pt x="1" y="7105"/>
                  </a:lnTo>
                  <a:lnTo>
                    <a:pt x="3069" y="5304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9"/>
            <p:cNvSpPr/>
            <p:nvPr/>
          </p:nvSpPr>
          <p:spPr>
            <a:xfrm>
              <a:off x="6581062" y="4190394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802"/>
                  </a:lnTo>
                  <a:lnTo>
                    <a:pt x="1" y="7106"/>
                  </a:lnTo>
                  <a:lnTo>
                    <a:pt x="3103" y="5338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9"/>
            <p:cNvSpPr/>
            <p:nvPr/>
          </p:nvSpPr>
          <p:spPr>
            <a:xfrm>
              <a:off x="6623208" y="4166167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768"/>
                  </a:lnTo>
                  <a:lnTo>
                    <a:pt x="1" y="7105"/>
                  </a:lnTo>
                  <a:lnTo>
                    <a:pt x="3103" y="5304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9"/>
            <p:cNvSpPr/>
            <p:nvPr/>
          </p:nvSpPr>
          <p:spPr>
            <a:xfrm>
              <a:off x="6665691" y="4141603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1"/>
                  </a:moveTo>
                  <a:lnTo>
                    <a:pt x="1" y="1802"/>
                  </a:lnTo>
                  <a:lnTo>
                    <a:pt x="1" y="7106"/>
                  </a:lnTo>
                  <a:lnTo>
                    <a:pt x="3069" y="5338"/>
                  </a:lnTo>
                  <a:lnTo>
                    <a:pt x="30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9"/>
            <p:cNvSpPr/>
            <p:nvPr/>
          </p:nvSpPr>
          <p:spPr>
            <a:xfrm>
              <a:off x="6581062" y="4261084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1"/>
                  </a:moveTo>
                  <a:lnTo>
                    <a:pt x="1" y="1768"/>
                  </a:lnTo>
                  <a:lnTo>
                    <a:pt x="1" y="7106"/>
                  </a:lnTo>
                  <a:lnTo>
                    <a:pt x="3103" y="5304"/>
                  </a:lnTo>
                  <a:lnTo>
                    <a:pt x="31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9"/>
            <p:cNvSpPr/>
            <p:nvPr/>
          </p:nvSpPr>
          <p:spPr>
            <a:xfrm>
              <a:off x="6623208" y="4236529"/>
              <a:ext cx="30875" cy="70705"/>
            </a:xfrm>
            <a:custGeom>
              <a:avLst/>
              <a:gdLst/>
              <a:ahLst/>
              <a:cxnLst/>
              <a:rect l="l" t="t" r="r" b="b"/>
              <a:pathLst>
                <a:path w="3103" h="7106" extrusionOk="0">
                  <a:moveTo>
                    <a:pt x="3103" y="0"/>
                  </a:moveTo>
                  <a:lnTo>
                    <a:pt x="1" y="1801"/>
                  </a:lnTo>
                  <a:lnTo>
                    <a:pt x="1" y="7105"/>
                  </a:lnTo>
                  <a:lnTo>
                    <a:pt x="3103" y="5337"/>
                  </a:lnTo>
                  <a:lnTo>
                    <a:pt x="31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9"/>
            <p:cNvSpPr/>
            <p:nvPr/>
          </p:nvSpPr>
          <p:spPr>
            <a:xfrm>
              <a:off x="6665691" y="4212302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3069" y="0"/>
                  </a:moveTo>
                  <a:lnTo>
                    <a:pt x="1" y="1768"/>
                  </a:lnTo>
                  <a:lnTo>
                    <a:pt x="1" y="7105"/>
                  </a:lnTo>
                  <a:lnTo>
                    <a:pt x="3069" y="5304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9"/>
            <p:cNvSpPr/>
            <p:nvPr/>
          </p:nvSpPr>
          <p:spPr>
            <a:xfrm>
              <a:off x="6281380" y="3532935"/>
              <a:ext cx="429153" cy="247944"/>
            </a:xfrm>
            <a:custGeom>
              <a:avLst/>
              <a:gdLst/>
              <a:ahLst/>
              <a:cxnLst/>
              <a:rect l="l" t="t" r="r" b="b"/>
              <a:pathLst>
                <a:path w="43131" h="24919" extrusionOk="0">
                  <a:moveTo>
                    <a:pt x="21482" y="1"/>
                  </a:moveTo>
                  <a:lnTo>
                    <a:pt x="0" y="12410"/>
                  </a:lnTo>
                  <a:lnTo>
                    <a:pt x="21615" y="24919"/>
                  </a:lnTo>
                  <a:lnTo>
                    <a:pt x="43131" y="12510"/>
                  </a:lnTo>
                  <a:lnTo>
                    <a:pt x="21482" y="1"/>
                  </a:lnTo>
                  <a:close/>
                </a:path>
              </a:pathLst>
            </a:custGeom>
            <a:solidFill>
              <a:srgbClr val="FBE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9"/>
            <p:cNvSpPr/>
            <p:nvPr/>
          </p:nvSpPr>
          <p:spPr>
            <a:xfrm>
              <a:off x="6281380" y="3515345"/>
              <a:ext cx="429153" cy="247616"/>
            </a:xfrm>
            <a:custGeom>
              <a:avLst/>
              <a:gdLst/>
              <a:ahLst/>
              <a:cxnLst/>
              <a:rect l="l" t="t" r="r" b="b"/>
              <a:pathLst>
                <a:path w="43131" h="24886" extrusionOk="0">
                  <a:moveTo>
                    <a:pt x="21482" y="1"/>
                  </a:moveTo>
                  <a:lnTo>
                    <a:pt x="0" y="12410"/>
                  </a:lnTo>
                  <a:lnTo>
                    <a:pt x="21615" y="24885"/>
                  </a:lnTo>
                  <a:lnTo>
                    <a:pt x="43131" y="12476"/>
                  </a:lnTo>
                  <a:lnTo>
                    <a:pt x="21482" y="1"/>
                  </a:lnTo>
                  <a:close/>
                </a:path>
              </a:pathLst>
            </a:custGeom>
            <a:solidFill>
              <a:srgbClr val="FBE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9"/>
            <p:cNvSpPr/>
            <p:nvPr/>
          </p:nvSpPr>
          <p:spPr>
            <a:xfrm>
              <a:off x="6316889" y="3535930"/>
              <a:ext cx="358130" cy="206781"/>
            </a:xfrm>
            <a:custGeom>
              <a:avLst/>
              <a:gdLst/>
              <a:ahLst/>
              <a:cxnLst/>
              <a:rect l="l" t="t" r="r" b="b"/>
              <a:pathLst>
                <a:path w="35993" h="20782" extrusionOk="0">
                  <a:moveTo>
                    <a:pt x="17913" y="0"/>
                  </a:moveTo>
                  <a:lnTo>
                    <a:pt x="0" y="10341"/>
                  </a:lnTo>
                  <a:lnTo>
                    <a:pt x="18046" y="20782"/>
                  </a:lnTo>
                  <a:lnTo>
                    <a:pt x="35993" y="10407"/>
                  </a:lnTo>
                  <a:lnTo>
                    <a:pt x="179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9"/>
            <p:cNvSpPr/>
            <p:nvPr/>
          </p:nvSpPr>
          <p:spPr>
            <a:xfrm>
              <a:off x="6281380" y="3638806"/>
              <a:ext cx="215079" cy="142066"/>
            </a:xfrm>
            <a:custGeom>
              <a:avLst/>
              <a:gdLst/>
              <a:ahLst/>
              <a:cxnLst/>
              <a:rect l="l" t="t" r="r" b="b"/>
              <a:pathLst>
                <a:path w="21616" h="14278" extrusionOk="0">
                  <a:moveTo>
                    <a:pt x="0" y="1"/>
                  </a:moveTo>
                  <a:lnTo>
                    <a:pt x="0" y="1769"/>
                  </a:lnTo>
                  <a:lnTo>
                    <a:pt x="21615" y="14278"/>
                  </a:lnTo>
                  <a:lnTo>
                    <a:pt x="21615" y="124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9"/>
            <p:cNvSpPr/>
            <p:nvPr/>
          </p:nvSpPr>
          <p:spPr>
            <a:xfrm>
              <a:off x="6496434" y="3639472"/>
              <a:ext cx="214084" cy="141399"/>
            </a:xfrm>
            <a:custGeom>
              <a:avLst/>
              <a:gdLst/>
              <a:ahLst/>
              <a:cxnLst/>
              <a:rect l="l" t="t" r="r" b="b"/>
              <a:pathLst>
                <a:path w="21516" h="14211" extrusionOk="0">
                  <a:moveTo>
                    <a:pt x="21516" y="0"/>
                  </a:moveTo>
                  <a:lnTo>
                    <a:pt x="0" y="12409"/>
                  </a:lnTo>
                  <a:lnTo>
                    <a:pt x="0" y="14211"/>
                  </a:lnTo>
                  <a:lnTo>
                    <a:pt x="21516" y="1802"/>
                  </a:lnTo>
                  <a:lnTo>
                    <a:pt x="2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9"/>
            <p:cNvSpPr/>
            <p:nvPr/>
          </p:nvSpPr>
          <p:spPr>
            <a:xfrm>
              <a:off x="6342439" y="3594332"/>
              <a:ext cx="153678" cy="140743"/>
            </a:xfrm>
            <a:custGeom>
              <a:avLst/>
              <a:gdLst/>
              <a:ahLst/>
              <a:cxnLst/>
              <a:rect l="l" t="t" r="r" b="b"/>
              <a:pathLst>
                <a:path w="15445" h="14145" extrusionOk="0">
                  <a:moveTo>
                    <a:pt x="1" y="1"/>
                  </a:moveTo>
                  <a:lnTo>
                    <a:pt x="1" y="5238"/>
                  </a:lnTo>
                  <a:lnTo>
                    <a:pt x="15445" y="14144"/>
                  </a:lnTo>
                  <a:lnTo>
                    <a:pt x="15445" y="89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CF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9"/>
            <p:cNvSpPr/>
            <p:nvPr/>
          </p:nvSpPr>
          <p:spPr>
            <a:xfrm>
              <a:off x="6342439" y="3594332"/>
              <a:ext cx="153678" cy="140743"/>
            </a:xfrm>
            <a:custGeom>
              <a:avLst/>
              <a:gdLst/>
              <a:ahLst/>
              <a:cxnLst/>
              <a:rect l="l" t="t" r="r" b="b"/>
              <a:pathLst>
                <a:path w="15445" h="14145" extrusionOk="0">
                  <a:moveTo>
                    <a:pt x="1" y="1"/>
                  </a:moveTo>
                  <a:lnTo>
                    <a:pt x="1" y="5238"/>
                  </a:lnTo>
                  <a:lnTo>
                    <a:pt x="15445" y="14144"/>
                  </a:lnTo>
                  <a:lnTo>
                    <a:pt x="15445" y="89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9"/>
            <p:cNvSpPr/>
            <p:nvPr/>
          </p:nvSpPr>
          <p:spPr>
            <a:xfrm>
              <a:off x="6342777" y="3563808"/>
              <a:ext cx="306679" cy="118823"/>
            </a:xfrm>
            <a:custGeom>
              <a:avLst/>
              <a:gdLst/>
              <a:ahLst/>
              <a:cxnLst/>
              <a:rect l="l" t="t" r="r" b="b"/>
              <a:pathLst>
                <a:path w="30822" h="11942" extrusionOk="0">
                  <a:moveTo>
                    <a:pt x="15344" y="0"/>
                  </a:moveTo>
                  <a:lnTo>
                    <a:pt x="0" y="3036"/>
                  </a:lnTo>
                  <a:lnTo>
                    <a:pt x="15444" y="11942"/>
                  </a:lnTo>
                  <a:lnTo>
                    <a:pt x="30822" y="8906"/>
                  </a:lnTo>
                  <a:lnTo>
                    <a:pt x="15344" y="0"/>
                  </a:lnTo>
                  <a:close/>
                </a:path>
              </a:pathLst>
            </a:custGeom>
            <a:solidFill>
              <a:srgbClr val="FBE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6495439" y="3647151"/>
              <a:ext cx="154006" cy="88635"/>
            </a:xfrm>
            <a:custGeom>
              <a:avLst/>
              <a:gdLst/>
              <a:ahLst/>
              <a:cxnLst/>
              <a:rect l="l" t="t" r="r" b="b"/>
              <a:pathLst>
                <a:path w="15478" h="8908" extrusionOk="0">
                  <a:moveTo>
                    <a:pt x="15478" y="1"/>
                  </a:moveTo>
                  <a:lnTo>
                    <a:pt x="13966" y="871"/>
                  </a:lnTo>
                  <a:lnTo>
                    <a:pt x="13966" y="871"/>
                  </a:lnTo>
                  <a:lnTo>
                    <a:pt x="15478" y="568"/>
                  </a:lnTo>
                  <a:lnTo>
                    <a:pt x="15478" y="1"/>
                  </a:lnTo>
                  <a:close/>
                  <a:moveTo>
                    <a:pt x="13966" y="871"/>
                  </a:moveTo>
                  <a:lnTo>
                    <a:pt x="0" y="3670"/>
                  </a:lnTo>
                  <a:lnTo>
                    <a:pt x="0" y="8907"/>
                  </a:lnTo>
                  <a:lnTo>
                    <a:pt x="13966" y="87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9"/>
          <p:cNvGrpSpPr/>
          <p:nvPr/>
        </p:nvGrpSpPr>
        <p:grpSpPr>
          <a:xfrm flipH="1">
            <a:off x="7801802" y="2963842"/>
            <a:ext cx="589485" cy="1094537"/>
            <a:chOff x="5986006" y="3842587"/>
            <a:chExt cx="429153" cy="796897"/>
          </a:xfrm>
        </p:grpSpPr>
        <p:sp>
          <p:nvSpPr>
            <p:cNvPr id="1043" name="Google Shape;1043;p29"/>
            <p:cNvSpPr/>
            <p:nvPr/>
          </p:nvSpPr>
          <p:spPr>
            <a:xfrm>
              <a:off x="6296643" y="3929872"/>
              <a:ext cx="73023" cy="95261"/>
            </a:xfrm>
            <a:custGeom>
              <a:avLst/>
              <a:gdLst/>
              <a:ahLst/>
              <a:cxnLst/>
              <a:rect l="l" t="t" r="r" b="b"/>
              <a:pathLst>
                <a:path w="7339" h="9574" extrusionOk="0">
                  <a:moveTo>
                    <a:pt x="0" y="0"/>
                  </a:moveTo>
                  <a:lnTo>
                    <a:pt x="0" y="5337"/>
                  </a:lnTo>
                  <a:lnTo>
                    <a:pt x="7339" y="9574"/>
                  </a:lnTo>
                  <a:lnTo>
                    <a:pt x="7339" y="4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9"/>
            <p:cNvSpPr/>
            <p:nvPr/>
          </p:nvSpPr>
          <p:spPr>
            <a:xfrm>
              <a:off x="6296643" y="3929872"/>
              <a:ext cx="73023" cy="45810"/>
            </a:xfrm>
            <a:custGeom>
              <a:avLst/>
              <a:gdLst/>
              <a:ahLst/>
              <a:cxnLst/>
              <a:rect l="l" t="t" r="r" b="b"/>
              <a:pathLst>
                <a:path w="7339" h="4604" extrusionOk="0">
                  <a:moveTo>
                    <a:pt x="0" y="0"/>
                  </a:moveTo>
                  <a:lnTo>
                    <a:pt x="0" y="367"/>
                  </a:lnTo>
                  <a:lnTo>
                    <a:pt x="301" y="534"/>
                  </a:lnTo>
                  <a:lnTo>
                    <a:pt x="7339" y="4603"/>
                  </a:lnTo>
                  <a:lnTo>
                    <a:pt x="7339" y="4236"/>
                  </a:lnTo>
                  <a:lnTo>
                    <a:pt x="301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9"/>
            <p:cNvSpPr/>
            <p:nvPr/>
          </p:nvSpPr>
          <p:spPr>
            <a:xfrm>
              <a:off x="6296643" y="4000562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0" y="0"/>
                  </a:moveTo>
                  <a:lnTo>
                    <a:pt x="0" y="5304"/>
                  </a:lnTo>
                  <a:lnTo>
                    <a:pt x="7339" y="9540"/>
                  </a:lnTo>
                  <a:lnTo>
                    <a:pt x="7339" y="4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9"/>
            <p:cNvSpPr/>
            <p:nvPr/>
          </p:nvSpPr>
          <p:spPr>
            <a:xfrm>
              <a:off x="6296643" y="4000562"/>
              <a:ext cx="73023" cy="45810"/>
            </a:xfrm>
            <a:custGeom>
              <a:avLst/>
              <a:gdLst/>
              <a:ahLst/>
              <a:cxnLst/>
              <a:rect l="l" t="t" r="r" b="b"/>
              <a:pathLst>
                <a:path w="7339" h="4604" extrusionOk="0">
                  <a:moveTo>
                    <a:pt x="0" y="0"/>
                  </a:moveTo>
                  <a:lnTo>
                    <a:pt x="0" y="367"/>
                  </a:lnTo>
                  <a:lnTo>
                    <a:pt x="301" y="534"/>
                  </a:lnTo>
                  <a:lnTo>
                    <a:pt x="7339" y="4603"/>
                  </a:lnTo>
                  <a:lnTo>
                    <a:pt x="7339" y="4236"/>
                  </a:lnTo>
                  <a:lnTo>
                    <a:pt x="30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9"/>
            <p:cNvSpPr/>
            <p:nvPr/>
          </p:nvSpPr>
          <p:spPr>
            <a:xfrm>
              <a:off x="6296643" y="4071251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0" y="0"/>
                  </a:moveTo>
                  <a:lnTo>
                    <a:pt x="0" y="5304"/>
                  </a:lnTo>
                  <a:lnTo>
                    <a:pt x="7339" y="9540"/>
                  </a:lnTo>
                  <a:lnTo>
                    <a:pt x="7339" y="4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6296643" y="4071251"/>
              <a:ext cx="73023" cy="45481"/>
            </a:xfrm>
            <a:custGeom>
              <a:avLst/>
              <a:gdLst/>
              <a:ahLst/>
              <a:cxnLst/>
              <a:rect l="l" t="t" r="r" b="b"/>
              <a:pathLst>
                <a:path w="7339" h="4571" extrusionOk="0">
                  <a:moveTo>
                    <a:pt x="0" y="0"/>
                  </a:moveTo>
                  <a:lnTo>
                    <a:pt x="0" y="334"/>
                  </a:lnTo>
                  <a:lnTo>
                    <a:pt x="301" y="534"/>
                  </a:lnTo>
                  <a:lnTo>
                    <a:pt x="7339" y="4570"/>
                  </a:lnTo>
                  <a:lnTo>
                    <a:pt x="7339" y="4237"/>
                  </a:lnTo>
                  <a:lnTo>
                    <a:pt x="30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6296643" y="4141603"/>
              <a:ext cx="73023" cy="95271"/>
            </a:xfrm>
            <a:custGeom>
              <a:avLst/>
              <a:gdLst/>
              <a:ahLst/>
              <a:cxnLst/>
              <a:rect l="l" t="t" r="r" b="b"/>
              <a:pathLst>
                <a:path w="7339" h="9575" extrusionOk="0">
                  <a:moveTo>
                    <a:pt x="0" y="1"/>
                  </a:moveTo>
                  <a:lnTo>
                    <a:pt x="0" y="5338"/>
                  </a:lnTo>
                  <a:lnTo>
                    <a:pt x="7339" y="9574"/>
                  </a:lnTo>
                  <a:lnTo>
                    <a:pt x="7339" y="42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296643" y="4141603"/>
              <a:ext cx="73023" cy="45820"/>
            </a:xfrm>
            <a:custGeom>
              <a:avLst/>
              <a:gdLst/>
              <a:ahLst/>
              <a:cxnLst/>
              <a:rect l="l" t="t" r="r" b="b"/>
              <a:pathLst>
                <a:path w="7339" h="4605" extrusionOk="0">
                  <a:moveTo>
                    <a:pt x="0" y="1"/>
                  </a:moveTo>
                  <a:lnTo>
                    <a:pt x="0" y="368"/>
                  </a:lnTo>
                  <a:lnTo>
                    <a:pt x="301" y="535"/>
                  </a:lnTo>
                  <a:lnTo>
                    <a:pt x="7339" y="4604"/>
                  </a:lnTo>
                  <a:lnTo>
                    <a:pt x="7339" y="4237"/>
                  </a:lnTo>
                  <a:lnTo>
                    <a:pt x="301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296643" y="4212302"/>
              <a:ext cx="73023" cy="94933"/>
            </a:xfrm>
            <a:custGeom>
              <a:avLst/>
              <a:gdLst/>
              <a:ahLst/>
              <a:cxnLst/>
              <a:rect l="l" t="t" r="r" b="b"/>
              <a:pathLst>
                <a:path w="7339" h="9541" extrusionOk="0">
                  <a:moveTo>
                    <a:pt x="0" y="0"/>
                  </a:moveTo>
                  <a:lnTo>
                    <a:pt x="0" y="5304"/>
                  </a:lnTo>
                  <a:lnTo>
                    <a:pt x="7339" y="9540"/>
                  </a:lnTo>
                  <a:lnTo>
                    <a:pt x="7339" y="42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6296643" y="4212302"/>
              <a:ext cx="73023" cy="45810"/>
            </a:xfrm>
            <a:custGeom>
              <a:avLst/>
              <a:gdLst/>
              <a:ahLst/>
              <a:cxnLst/>
              <a:rect l="l" t="t" r="r" b="b"/>
              <a:pathLst>
                <a:path w="7339" h="4604" extrusionOk="0">
                  <a:moveTo>
                    <a:pt x="0" y="0"/>
                  </a:moveTo>
                  <a:lnTo>
                    <a:pt x="0" y="334"/>
                  </a:lnTo>
                  <a:lnTo>
                    <a:pt x="301" y="534"/>
                  </a:lnTo>
                  <a:lnTo>
                    <a:pt x="7339" y="4603"/>
                  </a:lnTo>
                  <a:lnTo>
                    <a:pt x="7339" y="4236"/>
                  </a:lnTo>
                  <a:lnTo>
                    <a:pt x="301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6381271" y="3978653"/>
              <a:ext cx="30546" cy="71033"/>
            </a:xfrm>
            <a:custGeom>
              <a:avLst/>
              <a:gdLst/>
              <a:ahLst/>
              <a:cxnLst/>
              <a:rect l="l" t="t" r="r" b="b"/>
              <a:pathLst>
                <a:path w="3070" h="7139" extrusionOk="0">
                  <a:moveTo>
                    <a:pt x="1" y="1"/>
                  </a:moveTo>
                  <a:lnTo>
                    <a:pt x="1" y="5338"/>
                  </a:lnTo>
                  <a:lnTo>
                    <a:pt x="3069" y="7139"/>
                  </a:lnTo>
                  <a:lnTo>
                    <a:pt x="3069" y="1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6381271" y="3978653"/>
              <a:ext cx="30546" cy="54775"/>
            </a:xfrm>
            <a:custGeom>
              <a:avLst/>
              <a:gdLst/>
              <a:ahLst/>
              <a:cxnLst/>
              <a:rect l="l" t="t" r="r" b="b"/>
              <a:pathLst>
                <a:path w="3070" h="5505" extrusionOk="0">
                  <a:moveTo>
                    <a:pt x="1" y="1"/>
                  </a:moveTo>
                  <a:lnTo>
                    <a:pt x="1" y="367"/>
                  </a:lnTo>
                  <a:lnTo>
                    <a:pt x="1" y="5338"/>
                  </a:lnTo>
                  <a:lnTo>
                    <a:pt x="301" y="5504"/>
                  </a:lnTo>
                  <a:lnTo>
                    <a:pt x="301" y="568"/>
                  </a:lnTo>
                  <a:lnTo>
                    <a:pt x="3069" y="2169"/>
                  </a:lnTo>
                  <a:lnTo>
                    <a:pt x="3069" y="1802"/>
                  </a:lnTo>
                  <a:lnTo>
                    <a:pt x="301" y="2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6381271" y="4049343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1" y="1"/>
                  </a:moveTo>
                  <a:lnTo>
                    <a:pt x="1" y="5338"/>
                  </a:lnTo>
                  <a:lnTo>
                    <a:pt x="3069" y="7106"/>
                  </a:lnTo>
                  <a:lnTo>
                    <a:pt x="3069" y="18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6381271" y="4049343"/>
              <a:ext cx="30546" cy="54775"/>
            </a:xfrm>
            <a:custGeom>
              <a:avLst/>
              <a:gdLst/>
              <a:ahLst/>
              <a:cxnLst/>
              <a:rect l="l" t="t" r="r" b="b"/>
              <a:pathLst>
                <a:path w="3070" h="5505" extrusionOk="0">
                  <a:moveTo>
                    <a:pt x="1" y="1"/>
                  </a:moveTo>
                  <a:lnTo>
                    <a:pt x="1" y="368"/>
                  </a:lnTo>
                  <a:lnTo>
                    <a:pt x="1" y="5338"/>
                  </a:lnTo>
                  <a:lnTo>
                    <a:pt x="301" y="5505"/>
                  </a:lnTo>
                  <a:lnTo>
                    <a:pt x="301" y="534"/>
                  </a:lnTo>
                  <a:lnTo>
                    <a:pt x="3069" y="2135"/>
                  </a:lnTo>
                  <a:lnTo>
                    <a:pt x="3069" y="1802"/>
                  </a:lnTo>
                  <a:lnTo>
                    <a:pt x="301" y="1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6381271" y="4120033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1" y="1"/>
                  </a:moveTo>
                  <a:lnTo>
                    <a:pt x="1" y="5305"/>
                  </a:lnTo>
                  <a:lnTo>
                    <a:pt x="3069" y="7106"/>
                  </a:lnTo>
                  <a:lnTo>
                    <a:pt x="3069" y="1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81271" y="4120033"/>
              <a:ext cx="30546" cy="54446"/>
            </a:xfrm>
            <a:custGeom>
              <a:avLst/>
              <a:gdLst/>
              <a:ahLst/>
              <a:cxnLst/>
              <a:rect l="l" t="t" r="r" b="b"/>
              <a:pathLst>
                <a:path w="3070" h="5472" extrusionOk="0">
                  <a:moveTo>
                    <a:pt x="1" y="1"/>
                  </a:moveTo>
                  <a:lnTo>
                    <a:pt x="1" y="334"/>
                  </a:lnTo>
                  <a:lnTo>
                    <a:pt x="1" y="5305"/>
                  </a:lnTo>
                  <a:lnTo>
                    <a:pt x="301" y="5471"/>
                  </a:lnTo>
                  <a:lnTo>
                    <a:pt x="301" y="534"/>
                  </a:lnTo>
                  <a:lnTo>
                    <a:pt x="3069" y="2136"/>
                  </a:lnTo>
                  <a:lnTo>
                    <a:pt x="3069" y="1769"/>
                  </a:lnTo>
                  <a:lnTo>
                    <a:pt x="301" y="1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6381271" y="4190394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1" y="0"/>
                  </a:moveTo>
                  <a:lnTo>
                    <a:pt x="1" y="5338"/>
                  </a:lnTo>
                  <a:lnTo>
                    <a:pt x="3069" y="7106"/>
                  </a:lnTo>
                  <a:lnTo>
                    <a:pt x="3069" y="18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6381271" y="4190394"/>
              <a:ext cx="30546" cy="54775"/>
            </a:xfrm>
            <a:custGeom>
              <a:avLst/>
              <a:gdLst/>
              <a:ahLst/>
              <a:cxnLst/>
              <a:rect l="l" t="t" r="r" b="b"/>
              <a:pathLst>
                <a:path w="3070" h="5505" extrusionOk="0">
                  <a:moveTo>
                    <a:pt x="1" y="0"/>
                  </a:moveTo>
                  <a:lnTo>
                    <a:pt x="1" y="367"/>
                  </a:lnTo>
                  <a:lnTo>
                    <a:pt x="1" y="5338"/>
                  </a:lnTo>
                  <a:lnTo>
                    <a:pt x="301" y="5504"/>
                  </a:lnTo>
                  <a:lnTo>
                    <a:pt x="301" y="534"/>
                  </a:lnTo>
                  <a:lnTo>
                    <a:pt x="3069" y="2135"/>
                  </a:lnTo>
                  <a:lnTo>
                    <a:pt x="3069" y="1802"/>
                  </a:lnTo>
                  <a:lnTo>
                    <a:pt x="301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6381271" y="4261084"/>
              <a:ext cx="30546" cy="70705"/>
            </a:xfrm>
            <a:custGeom>
              <a:avLst/>
              <a:gdLst/>
              <a:ahLst/>
              <a:cxnLst/>
              <a:rect l="l" t="t" r="r" b="b"/>
              <a:pathLst>
                <a:path w="3070" h="7106" extrusionOk="0">
                  <a:moveTo>
                    <a:pt x="1" y="1"/>
                  </a:moveTo>
                  <a:lnTo>
                    <a:pt x="1" y="5304"/>
                  </a:lnTo>
                  <a:lnTo>
                    <a:pt x="3069" y="7106"/>
                  </a:lnTo>
                  <a:lnTo>
                    <a:pt x="3069" y="17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6381271" y="4261084"/>
              <a:ext cx="30546" cy="54775"/>
            </a:xfrm>
            <a:custGeom>
              <a:avLst/>
              <a:gdLst/>
              <a:ahLst/>
              <a:cxnLst/>
              <a:rect l="l" t="t" r="r" b="b"/>
              <a:pathLst>
                <a:path w="3070" h="5505" extrusionOk="0">
                  <a:moveTo>
                    <a:pt x="1" y="1"/>
                  </a:moveTo>
                  <a:lnTo>
                    <a:pt x="1" y="367"/>
                  </a:lnTo>
                  <a:lnTo>
                    <a:pt x="1" y="5304"/>
                  </a:lnTo>
                  <a:lnTo>
                    <a:pt x="301" y="5504"/>
                  </a:lnTo>
                  <a:lnTo>
                    <a:pt x="301" y="534"/>
                  </a:lnTo>
                  <a:lnTo>
                    <a:pt x="3069" y="2135"/>
                  </a:lnTo>
                  <a:lnTo>
                    <a:pt x="3069" y="1768"/>
                  </a:lnTo>
                  <a:lnTo>
                    <a:pt x="301" y="1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986006" y="3966376"/>
              <a:ext cx="215079" cy="673108"/>
            </a:xfrm>
            <a:custGeom>
              <a:avLst/>
              <a:gdLst/>
              <a:ahLst/>
              <a:cxnLst/>
              <a:rect l="l" t="t" r="r" b="b"/>
              <a:pathLst>
                <a:path w="21616" h="67649" extrusionOk="0">
                  <a:moveTo>
                    <a:pt x="0" y="0"/>
                  </a:moveTo>
                  <a:lnTo>
                    <a:pt x="0" y="55140"/>
                  </a:lnTo>
                  <a:lnTo>
                    <a:pt x="21616" y="67649"/>
                  </a:lnTo>
                  <a:lnTo>
                    <a:pt x="21616" y="1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6201060" y="3967042"/>
              <a:ext cx="214084" cy="672441"/>
            </a:xfrm>
            <a:custGeom>
              <a:avLst/>
              <a:gdLst/>
              <a:ahLst/>
              <a:cxnLst/>
              <a:rect l="l" t="t" r="r" b="b"/>
              <a:pathLst>
                <a:path w="21516" h="67582" extrusionOk="0">
                  <a:moveTo>
                    <a:pt x="21516" y="0"/>
                  </a:moveTo>
                  <a:lnTo>
                    <a:pt x="1" y="12409"/>
                  </a:lnTo>
                  <a:lnTo>
                    <a:pt x="1" y="67582"/>
                  </a:lnTo>
                  <a:lnTo>
                    <a:pt x="21516" y="55140"/>
                  </a:lnTo>
                  <a:lnTo>
                    <a:pt x="215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6258477" y="4054318"/>
              <a:ext cx="100575" cy="85311"/>
            </a:xfrm>
            <a:custGeom>
              <a:avLst/>
              <a:gdLst/>
              <a:ahLst/>
              <a:cxnLst/>
              <a:rect l="l" t="t" r="r" b="b"/>
              <a:pathLst>
                <a:path w="10108" h="8574" extrusionOk="0">
                  <a:moveTo>
                    <a:pt x="10108" y="1"/>
                  </a:moveTo>
                  <a:lnTo>
                    <a:pt x="0" y="5838"/>
                  </a:lnTo>
                  <a:lnTo>
                    <a:pt x="0" y="8574"/>
                  </a:lnTo>
                  <a:lnTo>
                    <a:pt x="10108" y="2770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6225286" y="4117714"/>
              <a:ext cx="23910" cy="41492"/>
            </a:xfrm>
            <a:custGeom>
              <a:avLst/>
              <a:gdLst/>
              <a:ahLst/>
              <a:cxnLst/>
              <a:rect l="l" t="t" r="r" b="b"/>
              <a:pathLst>
                <a:path w="2403" h="4170" extrusionOk="0">
                  <a:moveTo>
                    <a:pt x="2402" y="0"/>
                  </a:moveTo>
                  <a:lnTo>
                    <a:pt x="1" y="1401"/>
                  </a:lnTo>
                  <a:lnTo>
                    <a:pt x="1" y="4170"/>
                  </a:lnTo>
                  <a:lnTo>
                    <a:pt x="2402" y="276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6368655" y="4035076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3" y="0"/>
                  </a:moveTo>
                  <a:lnTo>
                    <a:pt x="1" y="1368"/>
                  </a:lnTo>
                  <a:lnTo>
                    <a:pt x="1" y="4137"/>
                  </a:lnTo>
                  <a:lnTo>
                    <a:pt x="2403" y="2736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6258477" y="4100452"/>
              <a:ext cx="100575" cy="85640"/>
            </a:xfrm>
            <a:custGeom>
              <a:avLst/>
              <a:gdLst/>
              <a:ahLst/>
              <a:cxnLst/>
              <a:rect l="l" t="t" r="r" b="b"/>
              <a:pathLst>
                <a:path w="10108" h="8607" extrusionOk="0">
                  <a:moveTo>
                    <a:pt x="10108" y="1"/>
                  </a:moveTo>
                  <a:lnTo>
                    <a:pt x="0" y="5838"/>
                  </a:lnTo>
                  <a:lnTo>
                    <a:pt x="0" y="8607"/>
                  </a:lnTo>
                  <a:lnTo>
                    <a:pt x="10108" y="2769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6225286" y="4164178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2" y="0"/>
                  </a:moveTo>
                  <a:lnTo>
                    <a:pt x="1" y="1368"/>
                  </a:lnTo>
                  <a:lnTo>
                    <a:pt x="1" y="4137"/>
                  </a:lnTo>
                  <a:lnTo>
                    <a:pt x="2402" y="276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6368655" y="4081201"/>
              <a:ext cx="23910" cy="41173"/>
            </a:xfrm>
            <a:custGeom>
              <a:avLst/>
              <a:gdLst/>
              <a:ahLst/>
              <a:cxnLst/>
              <a:rect l="l" t="t" r="r" b="b"/>
              <a:pathLst>
                <a:path w="2403" h="4138" extrusionOk="0">
                  <a:moveTo>
                    <a:pt x="2403" y="1"/>
                  </a:moveTo>
                  <a:lnTo>
                    <a:pt x="1" y="1402"/>
                  </a:lnTo>
                  <a:lnTo>
                    <a:pt x="1" y="4137"/>
                  </a:lnTo>
                  <a:lnTo>
                    <a:pt x="2403" y="2770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6258477" y="4146916"/>
              <a:ext cx="100575" cy="85311"/>
            </a:xfrm>
            <a:custGeom>
              <a:avLst/>
              <a:gdLst/>
              <a:ahLst/>
              <a:cxnLst/>
              <a:rect l="l" t="t" r="r" b="b"/>
              <a:pathLst>
                <a:path w="10108" h="8574" extrusionOk="0">
                  <a:moveTo>
                    <a:pt x="10108" y="1"/>
                  </a:moveTo>
                  <a:lnTo>
                    <a:pt x="0" y="5838"/>
                  </a:lnTo>
                  <a:lnTo>
                    <a:pt x="0" y="8573"/>
                  </a:lnTo>
                  <a:lnTo>
                    <a:pt x="10108" y="2769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225286" y="4210302"/>
              <a:ext cx="23910" cy="41501"/>
            </a:xfrm>
            <a:custGeom>
              <a:avLst/>
              <a:gdLst/>
              <a:ahLst/>
              <a:cxnLst/>
              <a:rect l="l" t="t" r="r" b="b"/>
              <a:pathLst>
                <a:path w="2403" h="4171" extrusionOk="0">
                  <a:moveTo>
                    <a:pt x="2402" y="1"/>
                  </a:moveTo>
                  <a:lnTo>
                    <a:pt x="1" y="1402"/>
                  </a:lnTo>
                  <a:lnTo>
                    <a:pt x="1" y="4171"/>
                  </a:lnTo>
                  <a:lnTo>
                    <a:pt x="2402" y="277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6368655" y="4127664"/>
              <a:ext cx="23910" cy="41173"/>
            </a:xfrm>
            <a:custGeom>
              <a:avLst/>
              <a:gdLst/>
              <a:ahLst/>
              <a:cxnLst/>
              <a:rect l="l" t="t" r="r" b="b"/>
              <a:pathLst>
                <a:path w="2403" h="4138" extrusionOk="0">
                  <a:moveTo>
                    <a:pt x="2403" y="1"/>
                  </a:moveTo>
                  <a:lnTo>
                    <a:pt x="1" y="1369"/>
                  </a:lnTo>
                  <a:lnTo>
                    <a:pt x="1" y="4137"/>
                  </a:lnTo>
                  <a:lnTo>
                    <a:pt x="2403" y="2736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6258477" y="4193050"/>
              <a:ext cx="100575" cy="85640"/>
            </a:xfrm>
            <a:custGeom>
              <a:avLst/>
              <a:gdLst/>
              <a:ahLst/>
              <a:cxnLst/>
              <a:rect l="l" t="t" r="r" b="b"/>
              <a:pathLst>
                <a:path w="10108" h="8607" extrusionOk="0">
                  <a:moveTo>
                    <a:pt x="10108" y="0"/>
                  </a:moveTo>
                  <a:lnTo>
                    <a:pt x="0" y="5838"/>
                  </a:lnTo>
                  <a:lnTo>
                    <a:pt x="0" y="8606"/>
                  </a:lnTo>
                  <a:lnTo>
                    <a:pt x="10108" y="2769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225286" y="4256766"/>
              <a:ext cx="23910" cy="41173"/>
            </a:xfrm>
            <a:custGeom>
              <a:avLst/>
              <a:gdLst/>
              <a:ahLst/>
              <a:cxnLst/>
              <a:rect l="l" t="t" r="r" b="b"/>
              <a:pathLst>
                <a:path w="2403" h="4138" extrusionOk="0">
                  <a:moveTo>
                    <a:pt x="2402" y="1"/>
                  </a:moveTo>
                  <a:lnTo>
                    <a:pt x="1" y="1369"/>
                  </a:lnTo>
                  <a:lnTo>
                    <a:pt x="1" y="4137"/>
                  </a:lnTo>
                  <a:lnTo>
                    <a:pt x="2402" y="277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6368655" y="4173799"/>
              <a:ext cx="23910" cy="41501"/>
            </a:xfrm>
            <a:custGeom>
              <a:avLst/>
              <a:gdLst/>
              <a:ahLst/>
              <a:cxnLst/>
              <a:rect l="l" t="t" r="r" b="b"/>
              <a:pathLst>
                <a:path w="2403" h="4171" extrusionOk="0">
                  <a:moveTo>
                    <a:pt x="2403" y="1"/>
                  </a:moveTo>
                  <a:lnTo>
                    <a:pt x="1" y="1402"/>
                  </a:lnTo>
                  <a:lnTo>
                    <a:pt x="1" y="4170"/>
                  </a:lnTo>
                  <a:lnTo>
                    <a:pt x="2403" y="2769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6258477" y="4239514"/>
              <a:ext cx="100575" cy="85311"/>
            </a:xfrm>
            <a:custGeom>
              <a:avLst/>
              <a:gdLst/>
              <a:ahLst/>
              <a:cxnLst/>
              <a:rect l="l" t="t" r="r" b="b"/>
              <a:pathLst>
                <a:path w="10108" h="8574" extrusionOk="0">
                  <a:moveTo>
                    <a:pt x="10108" y="0"/>
                  </a:moveTo>
                  <a:lnTo>
                    <a:pt x="0" y="5838"/>
                  </a:lnTo>
                  <a:lnTo>
                    <a:pt x="0" y="8573"/>
                  </a:lnTo>
                  <a:lnTo>
                    <a:pt x="10108" y="2769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6225286" y="4302900"/>
              <a:ext cx="23910" cy="41501"/>
            </a:xfrm>
            <a:custGeom>
              <a:avLst/>
              <a:gdLst/>
              <a:ahLst/>
              <a:cxnLst/>
              <a:rect l="l" t="t" r="r" b="b"/>
              <a:pathLst>
                <a:path w="2403" h="4171" extrusionOk="0">
                  <a:moveTo>
                    <a:pt x="2402" y="1"/>
                  </a:moveTo>
                  <a:lnTo>
                    <a:pt x="1" y="1402"/>
                  </a:lnTo>
                  <a:lnTo>
                    <a:pt x="1" y="4170"/>
                  </a:lnTo>
                  <a:lnTo>
                    <a:pt x="2402" y="2769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6368655" y="4220262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3" y="1"/>
                  </a:moveTo>
                  <a:lnTo>
                    <a:pt x="1" y="1402"/>
                  </a:lnTo>
                  <a:lnTo>
                    <a:pt x="1" y="4137"/>
                  </a:lnTo>
                  <a:lnTo>
                    <a:pt x="2403" y="2736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6258477" y="4285977"/>
              <a:ext cx="100575" cy="85311"/>
            </a:xfrm>
            <a:custGeom>
              <a:avLst/>
              <a:gdLst/>
              <a:ahLst/>
              <a:cxnLst/>
              <a:rect l="l" t="t" r="r" b="b"/>
              <a:pathLst>
                <a:path w="10108" h="8574" extrusionOk="0">
                  <a:moveTo>
                    <a:pt x="10108" y="0"/>
                  </a:moveTo>
                  <a:lnTo>
                    <a:pt x="0" y="5804"/>
                  </a:lnTo>
                  <a:lnTo>
                    <a:pt x="0" y="8573"/>
                  </a:lnTo>
                  <a:lnTo>
                    <a:pt x="10108" y="2736"/>
                  </a:lnTo>
                  <a:lnTo>
                    <a:pt x="10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6225286" y="4349364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2" y="1"/>
                  </a:moveTo>
                  <a:lnTo>
                    <a:pt x="1" y="1402"/>
                  </a:lnTo>
                  <a:lnTo>
                    <a:pt x="1" y="4137"/>
                  </a:lnTo>
                  <a:lnTo>
                    <a:pt x="2402" y="2769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6368655" y="4266397"/>
              <a:ext cx="23910" cy="41492"/>
            </a:xfrm>
            <a:custGeom>
              <a:avLst/>
              <a:gdLst/>
              <a:ahLst/>
              <a:cxnLst/>
              <a:rect l="l" t="t" r="r" b="b"/>
              <a:pathLst>
                <a:path w="2403" h="4170" extrusionOk="0">
                  <a:moveTo>
                    <a:pt x="2403" y="0"/>
                  </a:moveTo>
                  <a:lnTo>
                    <a:pt x="1" y="1401"/>
                  </a:lnTo>
                  <a:lnTo>
                    <a:pt x="1" y="4170"/>
                  </a:lnTo>
                  <a:lnTo>
                    <a:pt x="2403" y="2769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6258477" y="4332102"/>
              <a:ext cx="100575" cy="85650"/>
            </a:xfrm>
            <a:custGeom>
              <a:avLst/>
              <a:gdLst/>
              <a:ahLst/>
              <a:cxnLst/>
              <a:rect l="l" t="t" r="r" b="b"/>
              <a:pathLst>
                <a:path w="10108" h="8608" extrusionOk="0">
                  <a:moveTo>
                    <a:pt x="10108" y="1"/>
                  </a:moveTo>
                  <a:lnTo>
                    <a:pt x="0" y="5838"/>
                  </a:lnTo>
                  <a:lnTo>
                    <a:pt x="0" y="8607"/>
                  </a:lnTo>
                  <a:lnTo>
                    <a:pt x="10108" y="2770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6225286" y="4395498"/>
              <a:ext cx="23910" cy="41492"/>
            </a:xfrm>
            <a:custGeom>
              <a:avLst/>
              <a:gdLst/>
              <a:ahLst/>
              <a:cxnLst/>
              <a:rect l="l" t="t" r="r" b="b"/>
              <a:pathLst>
                <a:path w="2403" h="4170" extrusionOk="0">
                  <a:moveTo>
                    <a:pt x="2402" y="0"/>
                  </a:moveTo>
                  <a:lnTo>
                    <a:pt x="1" y="1401"/>
                  </a:lnTo>
                  <a:lnTo>
                    <a:pt x="1" y="4170"/>
                  </a:lnTo>
                  <a:lnTo>
                    <a:pt x="2402" y="276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6368655" y="4312860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3" y="0"/>
                  </a:moveTo>
                  <a:lnTo>
                    <a:pt x="1" y="1368"/>
                  </a:lnTo>
                  <a:lnTo>
                    <a:pt x="1" y="4137"/>
                  </a:lnTo>
                  <a:lnTo>
                    <a:pt x="2403" y="2769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6258477" y="4378565"/>
              <a:ext cx="100575" cy="85311"/>
            </a:xfrm>
            <a:custGeom>
              <a:avLst/>
              <a:gdLst/>
              <a:ahLst/>
              <a:cxnLst/>
              <a:rect l="l" t="t" r="r" b="b"/>
              <a:pathLst>
                <a:path w="10108" h="8574" extrusionOk="0">
                  <a:moveTo>
                    <a:pt x="10108" y="1"/>
                  </a:moveTo>
                  <a:lnTo>
                    <a:pt x="0" y="5805"/>
                  </a:lnTo>
                  <a:lnTo>
                    <a:pt x="0" y="8574"/>
                  </a:lnTo>
                  <a:lnTo>
                    <a:pt x="10108" y="2736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6225286" y="4441962"/>
              <a:ext cx="23910" cy="41163"/>
            </a:xfrm>
            <a:custGeom>
              <a:avLst/>
              <a:gdLst/>
              <a:ahLst/>
              <a:cxnLst/>
              <a:rect l="l" t="t" r="r" b="b"/>
              <a:pathLst>
                <a:path w="2403" h="4137" extrusionOk="0">
                  <a:moveTo>
                    <a:pt x="2402" y="0"/>
                  </a:moveTo>
                  <a:lnTo>
                    <a:pt x="1" y="1401"/>
                  </a:lnTo>
                  <a:lnTo>
                    <a:pt x="1" y="4136"/>
                  </a:lnTo>
                  <a:lnTo>
                    <a:pt x="2402" y="276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6368655" y="4358985"/>
              <a:ext cx="23910" cy="41501"/>
            </a:xfrm>
            <a:custGeom>
              <a:avLst/>
              <a:gdLst/>
              <a:ahLst/>
              <a:cxnLst/>
              <a:rect l="l" t="t" r="r" b="b"/>
              <a:pathLst>
                <a:path w="2403" h="4171" extrusionOk="0">
                  <a:moveTo>
                    <a:pt x="2403" y="1"/>
                  </a:moveTo>
                  <a:lnTo>
                    <a:pt x="1" y="1402"/>
                  </a:lnTo>
                  <a:lnTo>
                    <a:pt x="1" y="4171"/>
                  </a:lnTo>
                  <a:lnTo>
                    <a:pt x="2403" y="2770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6258477" y="4424700"/>
              <a:ext cx="100575" cy="85640"/>
            </a:xfrm>
            <a:custGeom>
              <a:avLst/>
              <a:gdLst/>
              <a:ahLst/>
              <a:cxnLst/>
              <a:rect l="l" t="t" r="r" b="b"/>
              <a:pathLst>
                <a:path w="10108" h="8607" extrusionOk="0">
                  <a:moveTo>
                    <a:pt x="10108" y="1"/>
                  </a:moveTo>
                  <a:lnTo>
                    <a:pt x="0" y="5838"/>
                  </a:lnTo>
                  <a:lnTo>
                    <a:pt x="0" y="8607"/>
                  </a:lnTo>
                  <a:lnTo>
                    <a:pt x="10108" y="2769"/>
                  </a:lnTo>
                  <a:lnTo>
                    <a:pt x="101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6225286" y="4488086"/>
              <a:ext cx="23910" cy="41501"/>
            </a:xfrm>
            <a:custGeom>
              <a:avLst/>
              <a:gdLst/>
              <a:ahLst/>
              <a:cxnLst/>
              <a:rect l="l" t="t" r="r" b="b"/>
              <a:pathLst>
                <a:path w="2403" h="4171" extrusionOk="0">
                  <a:moveTo>
                    <a:pt x="2402" y="1"/>
                  </a:moveTo>
                  <a:lnTo>
                    <a:pt x="1" y="1402"/>
                  </a:lnTo>
                  <a:lnTo>
                    <a:pt x="1" y="4171"/>
                  </a:lnTo>
                  <a:lnTo>
                    <a:pt x="2402" y="2770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6368655" y="4405448"/>
              <a:ext cx="23910" cy="41173"/>
            </a:xfrm>
            <a:custGeom>
              <a:avLst/>
              <a:gdLst/>
              <a:ahLst/>
              <a:cxnLst/>
              <a:rect l="l" t="t" r="r" b="b"/>
              <a:pathLst>
                <a:path w="2403" h="4138" extrusionOk="0">
                  <a:moveTo>
                    <a:pt x="2403" y="1"/>
                  </a:moveTo>
                  <a:lnTo>
                    <a:pt x="1" y="1402"/>
                  </a:lnTo>
                  <a:lnTo>
                    <a:pt x="1" y="4137"/>
                  </a:lnTo>
                  <a:lnTo>
                    <a:pt x="2403" y="2770"/>
                  </a:lnTo>
                  <a:lnTo>
                    <a:pt x="2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5986006" y="3842587"/>
              <a:ext cx="429153" cy="247934"/>
            </a:xfrm>
            <a:custGeom>
              <a:avLst/>
              <a:gdLst/>
              <a:ahLst/>
              <a:cxnLst/>
              <a:rect l="l" t="t" r="r" b="b"/>
              <a:pathLst>
                <a:path w="43131" h="24918" extrusionOk="0">
                  <a:moveTo>
                    <a:pt x="21482" y="0"/>
                  </a:moveTo>
                  <a:lnTo>
                    <a:pt x="0" y="12409"/>
                  </a:lnTo>
                  <a:lnTo>
                    <a:pt x="21616" y="24918"/>
                  </a:lnTo>
                  <a:lnTo>
                    <a:pt x="43131" y="12509"/>
                  </a:lnTo>
                  <a:lnTo>
                    <a:pt x="21482" y="0"/>
                  </a:lnTo>
                  <a:close/>
                </a:path>
              </a:pathLst>
            </a:custGeom>
            <a:solidFill>
              <a:srgbClr val="FDD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6013546" y="3858516"/>
              <a:ext cx="374070" cy="216074"/>
            </a:xfrm>
            <a:custGeom>
              <a:avLst/>
              <a:gdLst/>
              <a:ahLst/>
              <a:cxnLst/>
              <a:rect l="l" t="t" r="r" b="b"/>
              <a:pathLst>
                <a:path w="37595" h="21716" extrusionOk="0">
                  <a:moveTo>
                    <a:pt x="18714" y="0"/>
                  </a:moveTo>
                  <a:lnTo>
                    <a:pt x="1" y="10808"/>
                  </a:lnTo>
                  <a:lnTo>
                    <a:pt x="18848" y="21716"/>
                  </a:lnTo>
                  <a:lnTo>
                    <a:pt x="37594" y="10908"/>
                  </a:lnTo>
                  <a:lnTo>
                    <a:pt x="18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6200065" y="3858516"/>
              <a:ext cx="187538" cy="115181"/>
            </a:xfrm>
            <a:custGeom>
              <a:avLst/>
              <a:gdLst/>
              <a:ahLst/>
              <a:cxnLst/>
              <a:rect l="l" t="t" r="r" b="b"/>
              <a:pathLst>
                <a:path w="18848" h="11576" extrusionOk="0">
                  <a:moveTo>
                    <a:pt x="1" y="0"/>
                  </a:moveTo>
                  <a:lnTo>
                    <a:pt x="1" y="1401"/>
                  </a:lnTo>
                  <a:lnTo>
                    <a:pt x="17646" y="11575"/>
                  </a:lnTo>
                  <a:lnTo>
                    <a:pt x="18847" y="109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6013546" y="3858516"/>
              <a:ext cx="186543" cy="114515"/>
            </a:xfrm>
            <a:custGeom>
              <a:avLst/>
              <a:gdLst/>
              <a:ahLst/>
              <a:cxnLst/>
              <a:rect l="l" t="t" r="r" b="b"/>
              <a:pathLst>
                <a:path w="18748" h="11509" extrusionOk="0">
                  <a:moveTo>
                    <a:pt x="18748" y="0"/>
                  </a:moveTo>
                  <a:lnTo>
                    <a:pt x="1" y="10808"/>
                  </a:lnTo>
                  <a:lnTo>
                    <a:pt x="1202" y="11508"/>
                  </a:lnTo>
                  <a:lnTo>
                    <a:pt x="18748" y="1401"/>
                  </a:lnTo>
                  <a:lnTo>
                    <a:pt x="18748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6200732" y="4032419"/>
              <a:ext cx="15602" cy="26895"/>
            </a:xfrm>
            <a:custGeom>
              <a:avLst/>
              <a:gdLst/>
              <a:ahLst/>
              <a:cxnLst/>
              <a:rect l="l" t="t" r="r" b="b"/>
              <a:pathLst>
                <a:path w="1568" h="2703" extrusionOk="0">
                  <a:moveTo>
                    <a:pt x="1568" y="0"/>
                  </a:moveTo>
                  <a:lnTo>
                    <a:pt x="0" y="901"/>
                  </a:lnTo>
                  <a:lnTo>
                    <a:pt x="0" y="2702"/>
                  </a:lnTo>
                  <a:lnTo>
                    <a:pt x="1568" y="1802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6185459" y="4014501"/>
              <a:ext cx="15283" cy="44815"/>
            </a:xfrm>
            <a:custGeom>
              <a:avLst/>
              <a:gdLst/>
              <a:ahLst/>
              <a:cxnLst/>
              <a:rect l="l" t="t" r="r" b="b"/>
              <a:pathLst>
                <a:path w="1536" h="4504" extrusionOk="0">
                  <a:moveTo>
                    <a:pt x="1" y="0"/>
                  </a:moveTo>
                  <a:lnTo>
                    <a:pt x="1" y="3603"/>
                  </a:lnTo>
                  <a:lnTo>
                    <a:pt x="1535" y="4503"/>
                  </a:lnTo>
                  <a:lnTo>
                    <a:pt x="1535" y="2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6185459" y="4014501"/>
              <a:ext cx="15283" cy="44815"/>
            </a:xfrm>
            <a:custGeom>
              <a:avLst/>
              <a:gdLst/>
              <a:ahLst/>
              <a:cxnLst/>
              <a:rect l="l" t="t" r="r" b="b"/>
              <a:pathLst>
                <a:path w="1536" h="4504" extrusionOk="0">
                  <a:moveTo>
                    <a:pt x="1" y="0"/>
                  </a:moveTo>
                  <a:lnTo>
                    <a:pt x="1" y="3603"/>
                  </a:lnTo>
                  <a:lnTo>
                    <a:pt x="1535" y="4503"/>
                  </a:lnTo>
                  <a:lnTo>
                    <a:pt x="1535" y="2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6185459" y="4005536"/>
              <a:ext cx="30875" cy="35860"/>
            </a:xfrm>
            <a:custGeom>
              <a:avLst/>
              <a:gdLst/>
              <a:ahLst/>
              <a:cxnLst/>
              <a:rect l="l" t="t" r="r" b="b"/>
              <a:pathLst>
                <a:path w="3103" h="3604" extrusionOk="0">
                  <a:moveTo>
                    <a:pt x="1535" y="0"/>
                  </a:moveTo>
                  <a:lnTo>
                    <a:pt x="1" y="901"/>
                  </a:lnTo>
                  <a:lnTo>
                    <a:pt x="1535" y="3603"/>
                  </a:lnTo>
                  <a:lnTo>
                    <a:pt x="3103" y="2702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6231922" y="4014501"/>
              <a:ext cx="15612" cy="26895"/>
            </a:xfrm>
            <a:custGeom>
              <a:avLst/>
              <a:gdLst/>
              <a:ahLst/>
              <a:cxnLst/>
              <a:rect l="l" t="t" r="r" b="b"/>
              <a:pathLst>
                <a:path w="1569" h="2703" extrusionOk="0">
                  <a:moveTo>
                    <a:pt x="1569" y="0"/>
                  </a:moveTo>
                  <a:lnTo>
                    <a:pt x="1" y="901"/>
                  </a:lnTo>
                  <a:lnTo>
                    <a:pt x="1" y="2702"/>
                  </a:lnTo>
                  <a:lnTo>
                    <a:pt x="1569" y="1801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6216332" y="3996572"/>
              <a:ext cx="15602" cy="44825"/>
            </a:xfrm>
            <a:custGeom>
              <a:avLst/>
              <a:gdLst/>
              <a:ahLst/>
              <a:cxnLst/>
              <a:rect l="l" t="t" r="r" b="b"/>
              <a:pathLst>
                <a:path w="1568" h="4505" extrusionOk="0">
                  <a:moveTo>
                    <a:pt x="0" y="1"/>
                  </a:moveTo>
                  <a:lnTo>
                    <a:pt x="33" y="3603"/>
                  </a:lnTo>
                  <a:lnTo>
                    <a:pt x="1568" y="4504"/>
                  </a:lnTo>
                  <a:lnTo>
                    <a:pt x="1568" y="2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9"/>
            <p:cNvSpPr/>
            <p:nvPr/>
          </p:nvSpPr>
          <p:spPr>
            <a:xfrm>
              <a:off x="6216332" y="3996572"/>
              <a:ext cx="15602" cy="44825"/>
            </a:xfrm>
            <a:custGeom>
              <a:avLst/>
              <a:gdLst/>
              <a:ahLst/>
              <a:cxnLst/>
              <a:rect l="l" t="t" r="r" b="b"/>
              <a:pathLst>
                <a:path w="1568" h="4505" extrusionOk="0">
                  <a:moveTo>
                    <a:pt x="0" y="1"/>
                  </a:moveTo>
                  <a:lnTo>
                    <a:pt x="33" y="3603"/>
                  </a:lnTo>
                  <a:lnTo>
                    <a:pt x="1568" y="4504"/>
                  </a:lnTo>
                  <a:lnTo>
                    <a:pt x="1568" y="2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9"/>
            <p:cNvSpPr/>
            <p:nvPr/>
          </p:nvSpPr>
          <p:spPr>
            <a:xfrm>
              <a:off x="6216332" y="3987618"/>
              <a:ext cx="31203" cy="35850"/>
            </a:xfrm>
            <a:custGeom>
              <a:avLst/>
              <a:gdLst/>
              <a:ahLst/>
              <a:cxnLst/>
              <a:rect l="l" t="t" r="r" b="b"/>
              <a:pathLst>
                <a:path w="3136" h="3603" extrusionOk="0">
                  <a:moveTo>
                    <a:pt x="1568" y="0"/>
                  </a:moveTo>
                  <a:lnTo>
                    <a:pt x="0" y="901"/>
                  </a:lnTo>
                  <a:lnTo>
                    <a:pt x="1568" y="3603"/>
                  </a:lnTo>
                  <a:lnTo>
                    <a:pt x="3136" y="2702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6262795" y="3996572"/>
              <a:ext cx="15602" cy="26895"/>
            </a:xfrm>
            <a:custGeom>
              <a:avLst/>
              <a:gdLst/>
              <a:ahLst/>
              <a:cxnLst/>
              <a:rect l="l" t="t" r="r" b="b"/>
              <a:pathLst>
                <a:path w="1568" h="2703" extrusionOk="0">
                  <a:moveTo>
                    <a:pt x="1568" y="1"/>
                  </a:moveTo>
                  <a:lnTo>
                    <a:pt x="0" y="901"/>
                  </a:lnTo>
                  <a:lnTo>
                    <a:pt x="0" y="2703"/>
                  </a:lnTo>
                  <a:lnTo>
                    <a:pt x="1568" y="180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6247523" y="3978653"/>
              <a:ext cx="15273" cy="44815"/>
            </a:xfrm>
            <a:custGeom>
              <a:avLst/>
              <a:gdLst/>
              <a:ahLst/>
              <a:cxnLst/>
              <a:rect l="l" t="t" r="r" b="b"/>
              <a:pathLst>
                <a:path w="1535" h="4504" extrusionOk="0">
                  <a:moveTo>
                    <a:pt x="1" y="1"/>
                  </a:moveTo>
                  <a:lnTo>
                    <a:pt x="1" y="3603"/>
                  </a:lnTo>
                  <a:lnTo>
                    <a:pt x="1535" y="4504"/>
                  </a:lnTo>
                  <a:lnTo>
                    <a:pt x="1535" y="2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6247523" y="3978653"/>
              <a:ext cx="15273" cy="44815"/>
            </a:xfrm>
            <a:custGeom>
              <a:avLst/>
              <a:gdLst/>
              <a:ahLst/>
              <a:cxnLst/>
              <a:rect l="l" t="t" r="r" b="b"/>
              <a:pathLst>
                <a:path w="1535" h="4504" extrusionOk="0">
                  <a:moveTo>
                    <a:pt x="1" y="1"/>
                  </a:moveTo>
                  <a:lnTo>
                    <a:pt x="1" y="3603"/>
                  </a:lnTo>
                  <a:lnTo>
                    <a:pt x="1535" y="4504"/>
                  </a:lnTo>
                  <a:lnTo>
                    <a:pt x="1535" y="2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6247523" y="3969689"/>
              <a:ext cx="30875" cy="35860"/>
            </a:xfrm>
            <a:custGeom>
              <a:avLst/>
              <a:gdLst/>
              <a:ahLst/>
              <a:cxnLst/>
              <a:rect l="l" t="t" r="r" b="b"/>
              <a:pathLst>
                <a:path w="3103" h="3604" extrusionOk="0">
                  <a:moveTo>
                    <a:pt x="1535" y="1"/>
                  </a:moveTo>
                  <a:lnTo>
                    <a:pt x="1" y="902"/>
                  </a:lnTo>
                  <a:lnTo>
                    <a:pt x="1535" y="3603"/>
                  </a:lnTo>
                  <a:lnTo>
                    <a:pt x="3103" y="2703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6293986" y="3978653"/>
              <a:ext cx="15612" cy="26895"/>
            </a:xfrm>
            <a:custGeom>
              <a:avLst/>
              <a:gdLst/>
              <a:ahLst/>
              <a:cxnLst/>
              <a:rect l="l" t="t" r="r" b="b"/>
              <a:pathLst>
                <a:path w="1569" h="2703" extrusionOk="0">
                  <a:moveTo>
                    <a:pt x="1568" y="1"/>
                  </a:moveTo>
                  <a:lnTo>
                    <a:pt x="1" y="901"/>
                  </a:lnTo>
                  <a:lnTo>
                    <a:pt x="1" y="2702"/>
                  </a:lnTo>
                  <a:lnTo>
                    <a:pt x="1568" y="180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6278724" y="3960735"/>
              <a:ext cx="15273" cy="44815"/>
            </a:xfrm>
            <a:custGeom>
              <a:avLst/>
              <a:gdLst/>
              <a:ahLst/>
              <a:cxnLst/>
              <a:rect l="l" t="t" r="r" b="b"/>
              <a:pathLst>
                <a:path w="1535" h="4504" extrusionOk="0">
                  <a:moveTo>
                    <a:pt x="0" y="0"/>
                  </a:moveTo>
                  <a:lnTo>
                    <a:pt x="0" y="3603"/>
                  </a:lnTo>
                  <a:lnTo>
                    <a:pt x="1535" y="4503"/>
                  </a:lnTo>
                  <a:lnTo>
                    <a:pt x="1535" y="2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6278724" y="3960735"/>
              <a:ext cx="15273" cy="44815"/>
            </a:xfrm>
            <a:custGeom>
              <a:avLst/>
              <a:gdLst/>
              <a:ahLst/>
              <a:cxnLst/>
              <a:rect l="l" t="t" r="r" b="b"/>
              <a:pathLst>
                <a:path w="1535" h="4504" extrusionOk="0">
                  <a:moveTo>
                    <a:pt x="0" y="0"/>
                  </a:moveTo>
                  <a:lnTo>
                    <a:pt x="0" y="3603"/>
                  </a:lnTo>
                  <a:lnTo>
                    <a:pt x="1535" y="4503"/>
                  </a:lnTo>
                  <a:lnTo>
                    <a:pt x="1535" y="27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6278724" y="3951770"/>
              <a:ext cx="30875" cy="35860"/>
            </a:xfrm>
            <a:custGeom>
              <a:avLst/>
              <a:gdLst/>
              <a:ahLst/>
              <a:cxnLst/>
              <a:rect l="l" t="t" r="r" b="b"/>
              <a:pathLst>
                <a:path w="3103" h="3604" extrusionOk="0">
                  <a:moveTo>
                    <a:pt x="1535" y="1"/>
                  </a:moveTo>
                  <a:lnTo>
                    <a:pt x="0" y="901"/>
                  </a:lnTo>
                  <a:lnTo>
                    <a:pt x="1535" y="3603"/>
                  </a:lnTo>
                  <a:lnTo>
                    <a:pt x="3102" y="2703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6138996" y="3996244"/>
              <a:ext cx="15612" cy="26895"/>
            </a:xfrm>
            <a:custGeom>
              <a:avLst/>
              <a:gdLst/>
              <a:ahLst/>
              <a:cxnLst/>
              <a:rect l="l" t="t" r="r" b="b"/>
              <a:pathLst>
                <a:path w="1569" h="2703" extrusionOk="0">
                  <a:moveTo>
                    <a:pt x="1569" y="0"/>
                  </a:moveTo>
                  <a:lnTo>
                    <a:pt x="1" y="868"/>
                  </a:lnTo>
                  <a:lnTo>
                    <a:pt x="1" y="2702"/>
                  </a:lnTo>
                  <a:lnTo>
                    <a:pt x="1569" y="1802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6123406" y="3978325"/>
              <a:ext cx="15602" cy="44815"/>
            </a:xfrm>
            <a:custGeom>
              <a:avLst/>
              <a:gdLst/>
              <a:ahLst/>
              <a:cxnLst/>
              <a:rect l="l" t="t" r="r" b="b"/>
              <a:pathLst>
                <a:path w="1568" h="4504" extrusionOk="0">
                  <a:moveTo>
                    <a:pt x="0" y="0"/>
                  </a:moveTo>
                  <a:lnTo>
                    <a:pt x="0" y="3569"/>
                  </a:lnTo>
                  <a:lnTo>
                    <a:pt x="1568" y="4503"/>
                  </a:lnTo>
                  <a:lnTo>
                    <a:pt x="1568" y="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6123406" y="3978325"/>
              <a:ext cx="15602" cy="44815"/>
            </a:xfrm>
            <a:custGeom>
              <a:avLst/>
              <a:gdLst/>
              <a:ahLst/>
              <a:cxnLst/>
              <a:rect l="l" t="t" r="r" b="b"/>
              <a:pathLst>
                <a:path w="1568" h="4504" extrusionOk="0">
                  <a:moveTo>
                    <a:pt x="0" y="0"/>
                  </a:moveTo>
                  <a:lnTo>
                    <a:pt x="0" y="3569"/>
                  </a:lnTo>
                  <a:lnTo>
                    <a:pt x="1568" y="4503"/>
                  </a:lnTo>
                  <a:lnTo>
                    <a:pt x="1568" y="2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9"/>
            <p:cNvSpPr/>
            <p:nvPr/>
          </p:nvSpPr>
          <p:spPr>
            <a:xfrm>
              <a:off x="6123406" y="3969361"/>
              <a:ext cx="31203" cy="35521"/>
            </a:xfrm>
            <a:custGeom>
              <a:avLst/>
              <a:gdLst/>
              <a:ahLst/>
              <a:cxnLst/>
              <a:rect l="l" t="t" r="r" b="b"/>
              <a:pathLst>
                <a:path w="3136" h="3570" extrusionOk="0">
                  <a:moveTo>
                    <a:pt x="1568" y="1"/>
                  </a:moveTo>
                  <a:lnTo>
                    <a:pt x="0" y="901"/>
                  </a:lnTo>
                  <a:lnTo>
                    <a:pt x="1568" y="3570"/>
                  </a:lnTo>
                  <a:lnTo>
                    <a:pt x="3136" y="270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9"/>
            <p:cNvSpPr/>
            <p:nvPr/>
          </p:nvSpPr>
          <p:spPr>
            <a:xfrm>
              <a:off x="6170197" y="3977987"/>
              <a:ext cx="15273" cy="26895"/>
            </a:xfrm>
            <a:custGeom>
              <a:avLst/>
              <a:gdLst/>
              <a:ahLst/>
              <a:cxnLst/>
              <a:rect l="l" t="t" r="r" b="b"/>
              <a:pathLst>
                <a:path w="1535" h="2703" extrusionOk="0">
                  <a:moveTo>
                    <a:pt x="1535" y="1"/>
                  </a:moveTo>
                  <a:lnTo>
                    <a:pt x="0" y="901"/>
                  </a:lnTo>
                  <a:lnTo>
                    <a:pt x="0" y="2703"/>
                  </a:lnTo>
                  <a:lnTo>
                    <a:pt x="1535" y="1802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6154597" y="3960396"/>
              <a:ext cx="15612" cy="44486"/>
            </a:xfrm>
            <a:custGeom>
              <a:avLst/>
              <a:gdLst/>
              <a:ahLst/>
              <a:cxnLst/>
              <a:rect l="l" t="t" r="r" b="b"/>
              <a:pathLst>
                <a:path w="1569" h="4471" extrusionOk="0">
                  <a:moveTo>
                    <a:pt x="1" y="1"/>
                  </a:moveTo>
                  <a:lnTo>
                    <a:pt x="1" y="3570"/>
                  </a:lnTo>
                  <a:lnTo>
                    <a:pt x="1568" y="4471"/>
                  </a:lnTo>
                  <a:lnTo>
                    <a:pt x="1568" y="2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6154597" y="3960396"/>
              <a:ext cx="15612" cy="44486"/>
            </a:xfrm>
            <a:custGeom>
              <a:avLst/>
              <a:gdLst/>
              <a:ahLst/>
              <a:cxnLst/>
              <a:rect l="l" t="t" r="r" b="b"/>
              <a:pathLst>
                <a:path w="1569" h="4471" extrusionOk="0">
                  <a:moveTo>
                    <a:pt x="1" y="1"/>
                  </a:moveTo>
                  <a:lnTo>
                    <a:pt x="1" y="3570"/>
                  </a:lnTo>
                  <a:lnTo>
                    <a:pt x="1568" y="4471"/>
                  </a:lnTo>
                  <a:lnTo>
                    <a:pt x="1568" y="2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6154597" y="3951442"/>
              <a:ext cx="30875" cy="35521"/>
            </a:xfrm>
            <a:custGeom>
              <a:avLst/>
              <a:gdLst/>
              <a:ahLst/>
              <a:cxnLst/>
              <a:rect l="l" t="t" r="r" b="b"/>
              <a:pathLst>
                <a:path w="3103" h="3570" extrusionOk="0">
                  <a:moveTo>
                    <a:pt x="1568" y="0"/>
                  </a:moveTo>
                  <a:lnTo>
                    <a:pt x="1" y="901"/>
                  </a:lnTo>
                  <a:lnTo>
                    <a:pt x="1568" y="3569"/>
                  </a:lnTo>
                  <a:lnTo>
                    <a:pt x="3103" y="26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6201060" y="3960396"/>
              <a:ext cx="15612" cy="26895"/>
            </a:xfrm>
            <a:custGeom>
              <a:avLst/>
              <a:gdLst/>
              <a:ahLst/>
              <a:cxnLst/>
              <a:rect l="l" t="t" r="r" b="b"/>
              <a:pathLst>
                <a:path w="1569" h="2703" extrusionOk="0">
                  <a:moveTo>
                    <a:pt x="1568" y="1"/>
                  </a:moveTo>
                  <a:lnTo>
                    <a:pt x="1" y="868"/>
                  </a:lnTo>
                  <a:lnTo>
                    <a:pt x="1" y="2703"/>
                  </a:lnTo>
                  <a:lnTo>
                    <a:pt x="1568" y="180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6185459" y="3942478"/>
              <a:ext cx="15612" cy="44815"/>
            </a:xfrm>
            <a:custGeom>
              <a:avLst/>
              <a:gdLst/>
              <a:ahLst/>
              <a:cxnLst/>
              <a:rect l="l" t="t" r="r" b="b"/>
              <a:pathLst>
                <a:path w="1569" h="4504" extrusionOk="0">
                  <a:moveTo>
                    <a:pt x="1" y="1"/>
                  </a:moveTo>
                  <a:lnTo>
                    <a:pt x="34" y="3570"/>
                  </a:lnTo>
                  <a:lnTo>
                    <a:pt x="1569" y="4504"/>
                  </a:lnTo>
                  <a:lnTo>
                    <a:pt x="1569" y="2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6185459" y="3942478"/>
              <a:ext cx="15612" cy="44815"/>
            </a:xfrm>
            <a:custGeom>
              <a:avLst/>
              <a:gdLst/>
              <a:ahLst/>
              <a:cxnLst/>
              <a:rect l="l" t="t" r="r" b="b"/>
              <a:pathLst>
                <a:path w="1569" h="4504" extrusionOk="0">
                  <a:moveTo>
                    <a:pt x="1" y="1"/>
                  </a:moveTo>
                  <a:lnTo>
                    <a:pt x="34" y="3570"/>
                  </a:lnTo>
                  <a:lnTo>
                    <a:pt x="1569" y="4504"/>
                  </a:lnTo>
                  <a:lnTo>
                    <a:pt x="1569" y="2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9"/>
            <p:cNvSpPr/>
            <p:nvPr/>
          </p:nvSpPr>
          <p:spPr>
            <a:xfrm>
              <a:off x="6185459" y="3933513"/>
              <a:ext cx="31213" cy="35531"/>
            </a:xfrm>
            <a:custGeom>
              <a:avLst/>
              <a:gdLst/>
              <a:ahLst/>
              <a:cxnLst/>
              <a:rect l="l" t="t" r="r" b="b"/>
              <a:pathLst>
                <a:path w="3137" h="3571" extrusionOk="0">
                  <a:moveTo>
                    <a:pt x="1569" y="1"/>
                  </a:moveTo>
                  <a:lnTo>
                    <a:pt x="1" y="902"/>
                  </a:lnTo>
                  <a:lnTo>
                    <a:pt x="1569" y="3570"/>
                  </a:lnTo>
                  <a:lnTo>
                    <a:pt x="3136" y="2703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9"/>
            <p:cNvSpPr/>
            <p:nvPr/>
          </p:nvSpPr>
          <p:spPr>
            <a:xfrm>
              <a:off x="6232261" y="3942149"/>
              <a:ext cx="15602" cy="26895"/>
            </a:xfrm>
            <a:custGeom>
              <a:avLst/>
              <a:gdLst/>
              <a:ahLst/>
              <a:cxnLst/>
              <a:rect l="l" t="t" r="r" b="b"/>
              <a:pathLst>
                <a:path w="1568" h="2703" extrusionOk="0">
                  <a:moveTo>
                    <a:pt x="1568" y="0"/>
                  </a:moveTo>
                  <a:lnTo>
                    <a:pt x="0" y="901"/>
                  </a:lnTo>
                  <a:lnTo>
                    <a:pt x="0" y="2702"/>
                  </a:lnTo>
                  <a:lnTo>
                    <a:pt x="1568" y="1835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9"/>
            <p:cNvSpPr/>
            <p:nvPr/>
          </p:nvSpPr>
          <p:spPr>
            <a:xfrm>
              <a:off x="6216660" y="3924221"/>
              <a:ext cx="15612" cy="44825"/>
            </a:xfrm>
            <a:custGeom>
              <a:avLst/>
              <a:gdLst/>
              <a:ahLst/>
              <a:cxnLst/>
              <a:rect l="l" t="t" r="r" b="b"/>
              <a:pathLst>
                <a:path w="1569" h="4505" extrusionOk="0">
                  <a:moveTo>
                    <a:pt x="0" y="1"/>
                  </a:moveTo>
                  <a:lnTo>
                    <a:pt x="0" y="3604"/>
                  </a:lnTo>
                  <a:lnTo>
                    <a:pt x="1568" y="4504"/>
                  </a:lnTo>
                  <a:lnTo>
                    <a:pt x="1568" y="2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E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9"/>
            <p:cNvSpPr/>
            <p:nvPr/>
          </p:nvSpPr>
          <p:spPr>
            <a:xfrm>
              <a:off x="6216660" y="3924221"/>
              <a:ext cx="15612" cy="44825"/>
            </a:xfrm>
            <a:custGeom>
              <a:avLst/>
              <a:gdLst/>
              <a:ahLst/>
              <a:cxnLst/>
              <a:rect l="l" t="t" r="r" b="b"/>
              <a:pathLst>
                <a:path w="1569" h="4505" extrusionOk="0">
                  <a:moveTo>
                    <a:pt x="0" y="1"/>
                  </a:moveTo>
                  <a:lnTo>
                    <a:pt x="0" y="3604"/>
                  </a:lnTo>
                  <a:lnTo>
                    <a:pt x="1568" y="4504"/>
                  </a:lnTo>
                  <a:lnTo>
                    <a:pt x="1568" y="27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9"/>
            <p:cNvSpPr/>
            <p:nvPr/>
          </p:nvSpPr>
          <p:spPr>
            <a:xfrm>
              <a:off x="6216660" y="3915595"/>
              <a:ext cx="31203" cy="35521"/>
            </a:xfrm>
            <a:custGeom>
              <a:avLst/>
              <a:gdLst/>
              <a:ahLst/>
              <a:cxnLst/>
              <a:rect l="l" t="t" r="r" b="b"/>
              <a:pathLst>
                <a:path w="3136" h="3570" extrusionOk="0">
                  <a:moveTo>
                    <a:pt x="1568" y="1"/>
                  </a:moveTo>
                  <a:lnTo>
                    <a:pt x="0" y="868"/>
                  </a:lnTo>
                  <a:lnTo>
                    <a:pt x="1568" y="3570"/>
                  </a:lnTo>
                  <a:lnTo>
                    <a:pt x="3136" y="2669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EC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47"/>
          <p:cNvSpPr txBox="1">
            <a:spLocks noGrp="1"/>
          </p:cNvSpPr>
          <p:nvPr>
            <p:ph type="title" idx="4294967295"/>
          </p:nvPr>
        </p:nvSpPr>
        <p:spPr>
          <a:xfrm>
            <a:off x="794625" y="315236"/>
            <a:ext cx="7715250" cy="46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EEB245"/>
                </a:solidFill>
              </a:rPr>
              <a:t>Recycle And Compost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3394" name="Google Shape;3394;p47"/>
          <p:cNvSpPr/>
          <p:nvPr/>
        </p:nvSpPr>
        <p:spPr>
          <a:xfrm>
            <a:off x="1204275" y="1299463"/>
            <a:ext cx="908700" cy="90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5" name="Google Shape;3395;p47"/>
          <p:cNvSpPr txBox="1"/>
          <p:nvPr/>
        </p:nvSpPr>
        <p:spPr>
          <a:xfrm>
            <a:off x="1152975" y="2672850"/>
            <a:ext cx="10113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EEB245"/>
                </a:solidFill>
                <a:latin typeface="Do Hyeon"/>
                <a:ea typeface="Do Hyeon"/>
                <a:cs typeface="Do Hyeon"/>
                <a:sym typeface="Do Hyeon"/>
              </a:rPr>
              <a:t>01</a:t>
            </a:r>
            <a:endParaRPr sz="2600" dirty="0">
              <a:solidFill>
                <a:srgbClr val="EEB245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396" name="Google Shape;3396;p47"/>
          <p:cNvSpPr txBox="1"/>
          <p:nvPr/>
        </p:nvSpPr>
        <p:spPr>
          <a:xfrm>
            <a:off x="794625" y="3681725"/>
            <a:ext cx="1728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It’s the closest planet to the Sun </a:t>
            </a:r>
            <a:endParaRPr sz="150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cxnSp>
        <p:nvCxnSpPr>
          <p:cNvPr id="3397" name="Google Shape;3397;p47"/>
          <p:cNvCxnSpPr/>
          <p:nvPr/>
        </p:nvCxnSpPr>
        <p:spPr>
          <a:xfrm>
            <a:off x="742950" y="2405025"/>
            <a:ext cx="7677300" cy="0"/>
          </a:xfrm>
          <a:prstGeom prst="straightConnector1">
            <a:avLst/>
          </a:prstGeom>
          <a:noFill/>
          <a:ln w="19050" cap="flat" cmpd="sng">
            <a:solidFill>
              <a:srgbClr val="BE4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98" name="Google Shape;3398;p47"/>
          <p:cNvCxnSpPr>
            <a:stCxn id="3394" idx="4"/>
            <a:endCxn id="3395" idx="0"/>
          </p:cNvCxnSpPr>
          <p:nvPr/>
        </p:nvCxnSpPr>
        <p:spPr>
          <a:xfrm>
            <a:off x="1658625" y="2208163"/>
            <a:ext cx="0" cy="464700"/>
          </a:xfrm>
          <a:prstGeom prst="straightConnector1">
            <a:avLst/>
          </a:prstGeom>
          <a:noFill/>
          <a:ln w="19050" cap="flat" cmpd="sng">
            <a:solidFill>
              <a:srgbClr val="BE46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9" name="Google Shape;3399;p47"/>
          <p:cNvSpPr/>
          <p:nvPr/>
        </p:nvSpPr>
        <p:spPr>
          <a:xfrm>
            <a:off x="3152925" y="1299463"/>
            <a:ext cx="908700" cy="90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0" name="Google Shape;3400;p47"/>
          <p:cNvSpPr txBox="1"/>
          <p:nvPr/>
        </p:nvSpPr>
        <p:spPr>
          <a:xfrm>
            <a:off x="3101625" y="2672850"/>
            <a:ext cx="10113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EB245"/>
                </a:solidFill>
                <a:latin typeface="Do Hyeon"/>
                <a:ea typeface="Do Hyeon"/>
                <a:cs typeface="Do Hyeon"/>
                <a:sym typeface="Do Hyeon"/>
              </a:rPr>
              <a:t>02</a:t>
            </a:r>
            <a:endParaRPr sz="2600">
              <a:solidFill>
                <a:srgbClr val="EEB245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01" name="Google Shape;3401;p47"/>
          <p:cNvSpPr txBox="1"/>
          <p:nvPr/>
        </p:nvSpPr>
        <p:spPr>
          <a:xfrm>
            <a:off x="2743275" y="3681725"/>
            <a:ext cx="1728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Venus is the second planet from the Sun</a:t>
            </a:r>
            <a:endParaRPr sz="150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402" name="Google Shape;3402;p47"/>
          <p:cNvSpPr/>
          <p:nvPr/>
        </p:nvSpPr>
        <p:spPr>
          <a:xfrm>
            <a:off x="5101575" y="1299463"/>
            <a:ext cx="908700" cy="90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47"/>
          <p:cNvSpPr txBox="1"/>
          <p:nvPr/>
        </p:nvSpPr>
        <p:spPr>
          <a:xfrm>
            <a:off x="5050275" y="2672850"/>
            <a:ext cx="10113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EB245"/>
                </a:solidFill>
                <a:latin typeface="Do Hyeon"/>
                <a:ea typeface="Do Hyeon"/>
                <a:cs typeface="Do Hyeon"/>
                <a:sym typeface="Do Hyeon"/>
              </a:rPr>
              <a:t>03</a:t>
            </a:r>
            <a:endParaRPr sz="2600">
              <a:solidFill>
                <a:srgbClr val="EEB245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04" name="Google Shape;3404;p47"/>
          <p:cNvSpPr txBox="1"/>
          <p:nvPr/>
        </p:nvSpPr>
        <p:spPr>
          <a:xfrm>
            <a:off x="4691925" y="3681725"/>
            <a:ext cx="1728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Despite being red, Mars is a cold place</a:t>
            </a:r>
            <a:endParaRPr sz="150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sp>
        <p:nvSpPr>
          <p:cNvPr id="3405" name="Google Shape;3405;p47"/>
          <p:cNvSpPr/>
          <p:nvPr/>
        </p:nvSpPr>
        <p:spPr>
          <a:xfrm>
            <a:off x="7050225" y="1299463"/>
            <a:ext cx="908700" cy="908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6" name="Google Shape;3406;p47"/>
          <p:cNvSpPr txBox="1"/>
          <p:nvPr/>
        </p:nvSpPr>
        <p:spPr>
          <a:xfrm>
            <a:off x="6998925" y="2672850"/>
            <a:ext cx="1011300" cy="4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EEB245"/>
                </a:solidFill>
                <a:latin typeface="Do Hyeon"/>
                <a:ea typeface="Do Hyeon"/>
                <a:cs typeface="Do Hyeon"/>
                <a:sym typeface="Do Hyeon"/>
              </a:rPr>
              <a:t>04</a:t>
            </a:r>
            <a:endParaRPr sz="2600">
              <a:solidFill>
                <a:srgbClr val="EEB245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07" name="Google Shape;3407;p47"/>
          <p:cNvSpPr txBox="1"/>
          <p:nvPr/>
        </p:nvSpPr>
        <p:spPr>
          <a:xfrm>
            <a:off x="6640575" y="3681725"/>
            <a:ext cx="1728000" cy="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Dosis Medium"/>
                <a:ea typeface="Dosis Medium"/>
                <a:cs typeface="Dosis Medium"/>
                <a:sym typeface="Dosis Medium"/>
              </a:rPr>
              <a:t>It’s the farthest planet from the Sun</a:t>
            </a:r>
            <a:endParaRPr sz="1500">
              <a:solidFill>
                <a:schemeClr val="dk1"/>
              </a:solidFill>
              <a:latin typeface="Dosis Medium"/>
              <a:ea typeface="Dosis Medium"/>
              <a:cs typeface="Dosis Medium"/>
              <a:sym typeface="Dosis Medium"/>
            </a:endParaRPr>
          </a:p>
        </p:txBody>
      </p:sp>
      <p:cxnSp>
        <p:nvCxnSpPr>
          <p:cNvPr id="3408" name="Google Shape;3408;p47"/>
          <p:cNvCxnSpPr>
            <a:stCxn id="3399" idx="4"/>
            <a:endCxn id="3400" idx="0"/>
          </p:cNvCxnSpPr>
          <p:nvPr/>
        </p:nvCxnSpPr>
        <p:spPr>
          <a:xfrm>
            <a:off x="3607275" y="2208163"/>
            <a:ext cx="0" cy="464700"/>
          </a:xfrm>
          <a:prstGeom prst="straightConnector1">
            <a:avLst/>
          </a:prstGeom>
          <a:noFill/>
          <a:ln w="19050" cap="flat" cmpd="sng">
            <a:solidFill>
              <a:srgbClr val="BE4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09" name="Google Shape;3409;p47"/>
          <p:cNvCxnSpPr>
            <a:stCxn id="3402" idx="4"/>
            <a:endCxn id="3403" idx="0"/>
          </p:cNvCxnSpPr>
          <p:nvPr/>
        </p:nvCxnSpPr>
        <p:spPr>
          <a:xfrm>
            <a:off x="5555925" y="2208163"/>
            <a:ext cx="0" cy="464700"/>
          </a:xfrm>
          <a:prstGeom prst="straightConnector1">
            <a:avLst/>
          </a:prstGeom>
          <a:noFill/>
          <a:ln w="19050" cap="flat" cmpd="sng">
            <a:solidFill>
              <a:srgbClr val="BE4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0" name="Google Shape;3410;p47"/>
          <p:cNvCxnSpPr>
            <a:stCxn id="3405" idx="4"/>
            <a:endCxn id="3406" idx="0"/>
          </p:cNvCxnSpPr>
          <p:nvPr/>
        </p:nvCxnSpPr>
        <p:spPr>
          <a:xfrm>
            <a:off x="7504575" y="2208163"/>
            <a:ext cx="0" cy="464700"/>
          </a:xfrm>
          <a:prstGeom prst="straightConnector1">
            <a:avLst/>
          </a:prstGeom>
          <a:noFill/>
          <a:ln w="19050" cap="flat" cmpd="sng">
            <a:solidFill>
              <a:srgbClr val="BE46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11" name="Google Shape;3411;p47"/>
          <p:cNvSpPr txBox="1"/>
          <p:nvPr/>
        </p:nvSpPr>
        <p:spPr>
          <a:xfrm>
            <a:off x="794625" y="3208391"/>
            <a:ext cx="17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rPr>
              <a:t>Mercury</a:t>
            </a:r>
            <a:endParaRPr sz="2300">
              <a:solidFill>
                <a:schemeClr val="dk1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12" name="Google Shape;3412;p47"/>
          <p:cNvSpPr txBox="1"/>
          <p:nvPr/>
        </p:nvSpPr>
        <p:spPr>
          <a:xfrm>
            <a:off x="2743275" y="3208391"/>
            <a:ext cx="17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rPr>
              <a:t>Venus</a:t>
            </a:r>
            <a:endParaRPr sz="2300">
              <a:solidFill>
                <a:schemeClr val="dk1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13" name="Google Shape;3413;p47"/>
          <p:cNvSpPr txBox="1"/>
          <p:nvPr/>
        </p:nvSpPr>
        <p:spPr>
          <a:xfrm>
            <a:off x="4691925" y="3208391"/>
            <a:ext cx="17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rPr>
              <a:t>Mars</a:t>
            </a:r>
            <a:endParaRPr sz="2300">
              <a:solidFill>
                <a:schemeClr val="dk1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sp>
        <p:nvSpPr>
          <p:cNvPr id="3414" name="Google Shape;3414;p47"/>
          <p:cNvSpPr txBox="1"/>
          <p:nvPr/>
        </p:nvSpPr>
        <p:spPr>
          <a:xfrm>
            <a:off x="6640575" y="3208391"/>
            <a:ext cx="17280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Do Hyeon"/>
                <a:ea typeface="Do Hyeon"/>
                <a:cs typeface="Do Hyeon"/>
                <a:sym typeface="Do Hyeon"/>
              </a:rPr>
              <a:t>Neptune</a:t>
            </a:r>
            <a:endParaRPr sz="2300">
              <a:solidFill>
                <a:schemeClr val="dk1"/>
              </a:solidFill>
              <a:latin typeface="Do Hyeon"/>
              <a:ea typeface="Do Hyeon"/>
              <a:cs typeface="Do Hyeon"/>
              <a:sym typeface="Do Hyeon"/>
            </a:endParaRPr>
          </a:p>
        </p:txBody>
      </p:sp>
      <p:grpSp>
        <p:nvGrpSpPr>
          <p:cNvPr id="3415" name="Google Shape;3415;p47"/>
          <p:cNvGrpSpPr/>
          <p:nvPr/>
        </p:nvGrpSpPr>
        <p:grpSpPr>
          <a:xfrm>
            <a:off x="7326353" y="1521345"/>
            <a:ext cx="356445" cy="464935"/>
            <a:chOff x="2130075" y="1283600"/>
            <a:chExt cx="377390" cy="492255"/>
          </a:xfrm>
        </p:grpSpPr>
        <p:sp>
          <p:nvSpPr>
            <p:cNvPr id="3416" name="Google Shape;3416;p47"/>
            <p:cNvSpPr/>
            <p:nvPr/>
          </p:nvSpPr>
          <p:spPr>
            <a:xfrm>
              <a:off x="2137462" y="1322805"/>
              <a:ext cx="160570" cy="88137"/>
            </a:xfrm>
            <a:custGeom>
              <a:avLst/>
              <a:gdLst/>
              <a:ahLst/>
              <a:cxnLst/>
              <a:rect l="l" t="t" r="r" b="b"/>
              <a:pathLst>
                <a:path w="7065" h="3878" extrusionOk="0">
                  <a:moveTo>
                    <a:pt x="1" y="1"/>
                  </a:moveTo>
                  <a:lnTo>
                    <a:pt x="1" y="305"/>
                  </a:lnTo>
                  <a:cubicBezTo>
                    <a:pt x="1" y="2274"/>
                    <a:pt x="1604" y="3878"/>
                    <a:pt x="3573" y="3878"/>
                  </a:cubicBezTo>
                  <a:lnTo>
                    <a:pt x="7064" y="3878"/>
                  </a:lnTo>
                  <a:lnTo>
                    <a:pt x="7064" y="3573"/>
                  </a:lnTo>
                  <a:cubicBezTo>
                    <a:pt x="7064" y="1604"/>
                    <a:pt x="5461" y="1"/>
                    <a:pt x="34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7"/>
            <p:cNvSpPr/>
            <p:nvPr/>
          </p:nvSpPr>
          <p:spPr>
            <a:xfrm>
              <a:off x="2137462" y="1322805"/>
              <a:ext cx="129206" cy="88137"/>
            </a:xfrm>
            <a:custGeom>
              <a:avLst/>
              <a:gdLst/>
              <a:ahLst/>
              <a:cxnLst/>
              <a:rect l="l" t="t" r="r" b="b"/>
              <a:pathLst>
                <a:path w="5685" h="3878" extrusionOk="0">
                  <a:moveTo>
                    <a:pt x="1" y="1"/>
                  </a:moveTo>
                  <a:lnTo>
                    <a:pt x="1" y="305"/>
                  </a:lnTo>
                  <a:cubicBezTo>
                    <a:pt x="1" y="2274"/>
                    <a:pt x="1604" y="3878"/>
                    <a:pt x="3573" y="3878"/>
                  </a:cubicBezTo>
                  <a:lnTo>
                    <a:pt x="5684" y="3878"/>
                  </a:lnTo>
                  <a:cubicBezTo>
                    <a:pt x="3715" y="3878"/>
                    <a:pt x="2112" y="2274"/>
                    <a:pt x="2112" y="305"/>
                  </a:cubicBezTo>
                  <a:lnTo>
                    <a:pt x="21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7"/>
            <p:cNvSpPr/>
            <p:nvPr/>
          </p:nvSpPr>
          <p:spPr>
            <a:xfrm>
              <a:off x="2339534" y="1322805"/>
              <a:ext cx="160547" cy="88137"/>
            </a:xfrm>
            <a:custGeom>
              <a:avLst/>
              <a:gdLst/>
              <a:ahLst/>
              <a:cxnLst/>
              <a:rect l="l" t="t" r="r" b="b"/>
              <a:pathLst>
                <a:path w="7064" h="3878" extrusionOk="0">
                  <a:moveTo>
                    <a:pt x="3573" y="1"/>
                  </a:moveTo>
                  <a:cubicBezTo>
                    <a:pt x="1604" y="1"/>
                    <a:pt x="0" y="1604"/>
                    <a:pt x="0" y="3573"/>
                  </a:cubicBezTo>
                  <a:lnTo>
                    <a:pt x="0" y="3878"/>
                  </a:lnTo>
                  <a:lnTo>
                    <a:pt x="3491" y="3878"/>
                  </a:lnTo>
                  <a:cubicBezTo>
                    <a:pt x="5460" y="3878"/>
                    <a:pt x="7064" y="2274"/>
                    <a:pt x="7064" y="305"/>
                  </a:cubicBezTo>
                  <a:lnTo>
                    <a:pt x="7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7"/>
            <p:cNvSpPr/>
            <p:nvPr/>
          </p:nvSpPr>
          <p:spPr>
            <a:xfrm>
              <a:off x="2339534" y="1322805"/>
              <a:ext cx="129183" cy="88137"/>
            </a:xfrm>
            <a:custGeom>
              <a:avLst/>
              <a:gdLst/>
              <a:ahLst/>
              <a:cxnLst/>
              <a:rect l="l" t="t" r="r" b="b"/>
              <a:pathLst>
                <a:path w="5684" h="3878" extrusionOk="0">
                  <a:moveTo>
                    <a:pt x="3573" y="1"/>
                  </a:moveTo>
                  <a:cubicBezTo>
                    <a:pt x="1604" y="1"/>
                    <a:pt x="0" y="1604"/>
                    <a:pt x="0" y="3573"/>
                  </a:cubicBezTo>
                  <a:lnTo>
                    <a:pt x="0" y="3878"/>
                  </a:lnTo>
                  <a:lnTo>
                    <a:pt x="2111" y="3878"/>
                  </a:lnTo>
                  <a:lnTo>
                    <a:pt x="2111" y="3573"/>
                  </a:lnTo>
                  <a:cubicBezTo>
                    <a:pt x="2111" y="1604"/>
                    <a:pt x="3715" y="1"/>
                    <a:pt x="5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7"/>
            <p:cNvSpPr/>
            <p:nvPr/>
          </p:nvSpPr>
          <p:spPr>
            <a:xfrm>
              <a:off x="2298010" y="1290986"/>
              <a:ext cx="41546" cy="179934"/>
            </a:xfrm>
            <a:custGeom>
              <a:avLst/>
              <a:gdLst/>
              <a:ahLst/>
              <a:cxnLst/>
              <a:rect l="l" t="t" r="r" b="b"/>
              <a:pathLst>
                <a:path w="1828" h="7917" extrusionOk="0">
                  <a:moveTo>
                    <a:pt x="914" y="0"/>
                  </a:moveTo>
                  <a:cubicBezTo>
                    <a:pt x="406" y="0"/>
                    <a:pt x="0" y="406"/>
                    <a:pt x="0" y="914"/>
                  </a:cubicBezTo>
                  <a:lnTo>
                    <a:pt x="0" y="7916"/>
                  </a:lnTo>
                  <a:cubicBezTo>
                    <a:pt x="305" y="7876"/>
                    <a:pt x="609" y="7855"/>
                    <a:pt x="914" y="7855"/>
                  </a:cubicBezTo>
                  <a:lnTo>
                    <a:pt x="1096" y="7855"/>
                  </a:lnTo>
                  <a:cubicBezTo>
                    <a:pt x="1340" y="7855"/>
                    <a:pt x="1584" y="7876"/>
                    <a:pt x="1827" y="7916"/>
                  </a:cubicBezTo>
                  <a:lnTo>
                    <a:pt x="1827" y="914"/>
                  </a:lnTo>
                  <a:cubicBezTo>
                    <a:pt x="1827" y="406"/>
                    <a:pt x="1421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7"/>
            <p:cNvSpPr/>
            <p:nvPr/>
          </p:nvSpPr>
          <p:spPr>
            <a:xfrm>
              <a:off x="2169303" y="1469512"/>
              <a:ext cx="298958" cy="298958"/>
            </a:xfrm>
            <a:custGeom>
              <a:avLst/>
              <a:gdLst/>
              <a:ahLst/>
              <a:cxnLst/>
              <a:rect l="l" t="t" r="r" b="b"/>
              <a:pathLst>
                <a:path w="13154" h="13154" extrusionOk="0">
                  <a:moveTo>
                    <a:pt x="6577" y="0"/>
                  </a:moveTo>
                  <a:cubicBezTo>
                    <a:pt x="3938" y="0"/>
                    <a:pt x="1665" y="1543"/>
                    <a:pt x="609" y="3796"/>
                  </a:cubicBezTo>
                  <a:cubicBezTo>
                    <a:pt x="224" y="4628"/>
                    <a:pt x="0" y="5582"/>
                    <a:pt x="0" y="6577"/>
                  </a:cubicBezTo>
                  <a:cubicBezTo>
                    <a:pt x="0" y="7105"/>
                    <a:pt x="61" y="7612"/>
                    <a:pt x="163" y="8099"/>
                  </a:cubicBezTo>
                  <a:cubicBezTo>
                    <a:pt x="853" y="11002"/>
                    <a:pt x="3471" y="13153"/>
                    <a:pt x="6577" y="13153"/>
                  </a:cubicBezTo>
                  <a:cubicBezTo>
                    <a:pt x="10027" y="13153"/>
                    <a:pt x="12849" y="10515"/>
                    <a:pt x="13133" y="7145"/>
                  </a:cubicBezTo>
                  <a:cubicBezTo>
                    <a:pt x="13153" y="6963"/>
                    <a:pt x="13153" y="6760"/>
                    <a:pt x="13153" y="6577"/>
                  </a:cubicBezTo>
                  <a:cubicBezTo>
                    <a:pt x="13153" y="3005"/>
                    <a:pt x="10311" y="82"/>
                    <a:pt x="6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7"/>
            <p:cNvSpPr/>
            <p:nvPr/>
          </p:nvSpPr>
          <p:spPr>
            <a:xfrm>
              <a:off x="2169303" y="1469512"/>
              <a:ext cx="173479" cy="298958"/>
            </a:xfrm>
            <a:custGeom>
              <a:avLst/>
              <a:gdLst/>
              <a:ahLst/>
              <a:cxnLst/>
              <a:rect l="l" t="t" r="r" b="b"/>
              <a:pathLst>
                <a:path w="7633" h="13154" extrusionOk="0">
                  <a:moveTo>
                    <a:pt x="6577" y="0"/>
                  </a:moveTo>
                  <a:cubicBezTo>
                    <a:pt x="3938" y="0"/>
                    <a:pt x="1665" y="1543"/>
                    <a:pt x="609" y="3796"/>
                  </a:cubicBezTo>
                  <a:cubicBezTo>
                    <a:pt x="224" y="4628"/>
                    <a:pt x="0" y="5582"/>
                    <a:pt x="0" y="6577"/>
                  </a:cubicBezTo>
                  <a:cubicBezTo>
                    <a:pt x="0" y="7105"/>
                    <a:pt x="61" y="7612"/>
                    <a:pt x="163" y="8099"/>
                  </a:cubicBezTo>
                  <a:cubicBezTo>
                    <a:pt x="853" y="11002"/>
                    <a:pt x="3471" y="13153"/>
                    <a:pt x="6577" y="13153"/>
                  </a:cubicBezTo>
                  <a:cubicBezTo>
                    <a:pt x="6942" y="13153"/>
                    <a:pt x="7287" y="13133"/>
                    <a:pt x="7632" y="13072"/>
                  </a:cubicBezTo>
                  <a:cubicBezTo>
                    <a:pt x="4994" y="12646"/>
                    <a:pt x="2903" y="10657"/>
                    <a:pt x="2294" y="8099"/>
                  </a:cubicBezTo>
                  <a:cubicBezTo>
                    <a:pt x="2172" y="7612"/>
                    <a:pt x="2111" y="7105"/>
                    <a:pt x="2111" y="6577"/>
                  </a:cubicBezTo>
                  <a:cubicBezTo>
                    <a:pt x="2111" y="5582"/>
                    <a:pt x="2335" y="4628"/>
                    <a:pt x="2720" y="3796"/>
                  </a:cubicBezTo>
                  <a:cubicBezTo>
                    <a:pt x="3634" y="1848"/>
                    <a:pt x="5460" y="427"/>
                    <a:pt x="7632" y="82"/>
                  </a:cubicBezTo>
                  <a:cubicBezTo>
                    <a:pt x="7348" y="41"/>
                    <a:pt x="7044" y="0"/>
                    <a:pt x="6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7"/>
            <p:cNvSpPr/>
            <p:nvPr/>
          </p:nvSpPr>
          <p:spPr>
            <a:xfrm>
              <a:off x="2169303" y="1555786"/>
              <a:ext cx="61842" cy="97819"/>
            </a:xfrm>
            <a:custGeom>
              <a:avLst/>
              <a:gdLst/>
              <a:ahLst/>
              <a:cxnLst/>
              <a:rect l="l" t="t" r="r" b="b"/>
              <a:pathLst>
                <a:path w="2721" h="4304" extrusionOk="0">
                  <a:moveTo>
                    <a:pt x="609" y="0"/>
                  </a:moveTo>
                  <a:cubicBezTo>
                    <a:pt x="224" y="832"/>
                    <a:pt x="0" y="1786"/>
                    <a:pt x="0" y="2781"/>
                  </a:cubicBezTo>
                  <a:cubicBezTo>
                    <a:pt x="0" y="3309"/>
                    <a:pt x="61" y="3816"/>
                    <a:pt x="163" y="4303"/>
                  </a:cubicBezTo>
                  <a:lnTo>
                    <a:pt x="1441" y="4303"/>
                  </a:lnTo>
                  <a:cubicBezTo>
                    <a:pt x="1746" y="4303"/>
                    <a:pt x="2030" y="4181"/>
                    <a:pt x="2213" y="3978"/>
                  </a:cubicBezTo>
                  <a:cubicBezTo>
                    <a:pt x="2152" y="3593"/>
                    <a:pt x="2111" y="3187"/>
                    <a:pt x="2111" y="2781"/>
                  </a:cubicBezTo>
                  <a:cubicBezTo>
                    <a:pt x="2111" y="1786"/>
                    <a:pt x="2335" y="832"/>
                    <a:pt x="2720" y="0"/>
                  </a:cubicBezTo>
                  <a:close/>
                </a:path>
              </a:pathLst>
            </a:custGeom>
            <a:solidFill>
              <a:srgbClr val="42B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7"/>
            <p:cNvSpPr/>
            <p:nvPr/>
          </p:nvSpPr>
          <p:spPr>
            <a:xfrm>
              <a:off x="2169303" y="1555786"/>
              <a:ext cx="95501" cy="97819"/>
            </a:xfrm>
            <a:custGeom>
              <a:avLst/>
              <a:gdLst/>
              <a:ahLst/>
              <a:cxnLst/>
              <a:rect l="l" t="t" r="r" b="b"/>
              <a:pathLst>
                <a:path w="4202" h="4304" extrusionOk="0">
                  <a:moveTo>
                    <a:pt x="609" y="0"/>
                  </a:moveTo>
                  <a:cubicBezTo>
                    <a:pt x="224" y="832"/>
                    <a:pt x="0" y="1786"/>
                    <a:pt x="0" y="2781"/>
                  </a:cubicBezTo>
                  <a:cubicBezTo>
                    <a:pt x="0" y="3309"/>
                    <a:pt x="61" y="3816"/>
                    <a:pt x="163" y="4303"/>
                  </a:cubicBezTo>
                  <a:lnTo>
                    <a:pt x="1441" y="4303"/>
                  </a:lnTo>
                  <a:cubicBezTo>
                    <a:pt x="2030" y="4303"/>
                    <a:pt x="2497" y="3836"/>
                    <a:pt x="2497" y="3248"/>
                  </a:cubicBezTo>
                  <a:lnTo>
                    <a:pt x="2497" y="2700"/>
                  </a:lnTo>
                  <a:cubicBezTo>
                    <a:pt x="2497" y="2111"/>
                    <a:pt x="2964" y="1644"/>
                    <a:pt x="3552" y="1644"/>
                  </a:cubicBezTo>
                  <a:cubicBezTo>
                    <a:pt x="3735" y="1644"/>
                    <a:pt x="3897" y="1583"/>
                    <a:pt x="3999" y="1462"/>
                  </a:cubicBezTo>
                  <a:cubicBezTo>
                    <a:pt x="4121" y="1340"/>
                    <a:pt x="4202" y="1177"/>
                    <a:pt x="4202" y="1015"/>
                  </a:cubicBezTo>
                  <a:lnTo>
                    <a:pt x="4202" y="812"/>
                  </a:lnTo>
                  <a:cubicBezTo>
                    <a:pt x="4202" y="365"/>
                    <a:pt x="3816" y="0"/>
                    <a:pt x="3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7"/>
            <p:cNvSpPr/>
            <p:nvPr/>
          </p:nvSpPr>
          <p:spPr>
            <a:xfrm>
              <a:off x="2169303" y="1555786"/>
              <a:ext cx="61842" cy="97819"/>
            </a:xfrm>
            <a:custGeom>
              <a:avLst/>
              <a:gdLst/>
              <a:ahLst/>
              <a:cxnLst/>
              <a:rect l="l" t="t" r="r" b="b"/>
              <a:pathLst>
                <a:path w="2721" h="4304" extrusionOk="0">
                  <a:moveTo>
                    <a:pt x="609" y="0"/>
                  </a:moveTo>
                  <a:cubicBezTo>
                    <a:pt x="224" y="832"/>
                    <a:pt x="0" y="1786"/>
                    <a:pt x="0" y="2781"/>
                  </a:cubicBezTo>
                  <a:cubicBezTo>
                    <a:pt x="0" y="3309"/>
                    <a:pt x="61" y="3816"/>
                    <a:pt x="163" y="4303"/>
                  </a:cubicBezTo>
                  <a:lnTo>
                    <a:pt x="1441" y="4303"/>
                  </a:lnTo>
                  <a:cubicBezTo>
                    <a:pt x="1746" y="4303"/>
                    <a:pt x="2030" y="4181"/>
                    <a:pt x="2213" y="3978"/>
                  </a:cubicBezTo>
                  <a:cubicBezTo>
                    <a:pt x="2152" y="3593"/>
                    <a:pt x="2111" y="3187"/>
                    <a:pt x="2111" y="2781"/>
                  </a:cubicBezTo>
                  <a:cubicBezTo>
                    <a:pt x="2111" y="1786"/>
                    <a:pt x="2335" y="832"/>
                    <a:pt x="2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7"/>
            <p:cNvSpPr/>
            <p:nvPr/>
          </p:nvSpPr>
          <p:spPr>
            <a:xfrm>
              <a:off x="2322920" y="1469512"/>
              <a:ext cx="145342" cy="205775"/>
            </a:xfrm>
            <a:custGeom>
              <a:avLst/>
              <a:gdLst/>
              <a:ahLst/>
              <a:cxnLst/>
              <a:rect l="l" t="t" r="r" b="b"/>
              <a:pathLst>
                <a:path w="6395" h="9054" extrusionOk="0">
                  <a:moveTo>
                    <a:pt x="0" y="0"/>
                  </a:moveTo>
                  <a:lnTo>
                    <a:pt x="0" y="3877"/>
                  </a:lnTo>
                  <a:cubicBezTo>
                    <a:pt x="0" y="4344"/>
                    <a:pt x="366" y="4730"/>
                    <a:pt x="833" y="4730"/>
                  </a:cubicBezTo>
                  <a:cubicBezTo>
                    <a:pt x="1076" y="4730"/>
                    <a:pt x="1279" y="4831"/>
                    <a:pt x="1442" y="4973"/>
                  </a:cubicBezTo>
                  <a:cubicBezTo>
                    <a:pt x="1604" y="5136"/>
                    <a:pt x="1685" y="5339"/>
                    <a:pt x="1685" y="5582"/>
                  </a:cubicBezTo>
                  <a:lnTo>
                    <a:pt x="1685" y="7835"/>
                  </a:lnTo>
                  <a:cubicBezTo>
                    <a:pt x="1685" y="8505"/>
                    <a:pt x="2233" y="9053"/>
                    <a:pt x="2923" y="9053"/>
                  </a:cubicBezTo>
                  <a:cubicBezTo>
                    <a:pt x="3248" y="9053"/>
                    <a:pt x="3573" y="8911"/>
                    <a:pt x="3796" y="8708"/>
                  </a:cubicBezTo>
                  <a:cubicBezTo>
                    <a:pt x="4019" y="8485"/>
                    <a:pt x="4141" y="8160"/>
                    <a:pt x="4141" y="7835"/>
                  </a:cubicBezTo>
                  <a:cubicBezTo>
                    <a:pt x="4141" y="7632"/>
                    <a:pt x="4222" y="7470"/>
                    <a:pt x="4344" y="7348"/>
                  </a:cubicBezTo>
                  <a:cubicBezTo>
                    <a:pt x="4466" y="7226"/>
                    <a:pt x="4649" y="7145"/>
                    <a:pt x="4831" y="7145"/>
                  </a:cubicBezTo>
                  <a:lnTo>
                    <a:pt x="6374" y="7145"/>
                  </a:lnTo>
                  <a:cubicBezTo>
                    <a:pt x="6394" y="6963"/>
                    <a:pt x="6394" y="6760"/>
                    <a:pt x="6394" y="6577"/>
                  </a:cubicBezTo>
                  <a:cubicBezTo>
                    <a:pt x="6394" y="3005"/>
                    <a:pt x="3552" y="8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7"/>
            <p:cNvSpPr/>
            <p:nvPr/>
          </p:nvSpPr>
          <p:spPr>
            <a:xfrm>
              <a:off x="2130075" y="1283600"/>
              <a:ext cx="377390" cy="492255"/>
            </a:xfrm>
            <a:custGeom>
              <a:avLst/>
              <a:gdLst/>
              <a:ahLst/>
              <a:cxnLst/>
              <a:rect l="l" t="t" r="r" b="b"/>
              <a:pathLst>
                <a:path w="16605" h="21659" extrusionOk="0">
                  <a:moveTo>
                    <a:pt x="3817" y="2051"/>
                  </a:moveTo>
                  <a:cubicBezTo>
                    <a:pt x="5603" y="2051"/>
                    <a:pt x="7065" y="3492"/>
                    <a:pt x="7065" y="5278"/>
                  </a:cubicBezTo>
                  <a:lnTo>
                    <a:pt x="3898" y="5278"/>
                  </a:lnTo>
                  <a:cubicBezTo>
                    <a:pt x="2112" y="5278"/>
                    <a:pt x="651" y="3837"/>
                    <a:pt x="651" y="2051"/>
                  </a:cubicBezTo>
                  <a:close/>
                  <a:moveTo>
                    <a:pt x="5096" y="12281"/>
                  </a:moveTo>
                  <a:cubicBezTo>
                    <a:pt x="5380" y="12281"/>
                    <a:pt x="5603" y="12524"/>
                    <a:pt x="5603" y="12788"/>
                  </a:cubicBezTo>
                  <a:cubicBezTo>
                    <a:pt x="5623" y="13011"/>
                    <a:pt x="5542" y="13316"/>
                    <a:pt x="5278" y="13316"/>
                  </a:cubicBezTo>
                  <a:cubicBezTo>
                    <a:pt x="4527" y="13316"/>
                    <a:pt x="3898" y="13925"/>
                    <a:pt x="3898" y="14676"/>
                  </a:cubicBezTo>
                  <a:lnTo>
                    <a:pt x="3898" y="15224"/>
                  </a:lnTo>
                  <a:cubicBezTo>
                    <a:pt x="3898" y="15630"/>
                    <a:pt x="3573" y="15954"/>
                    <a:pt x="3167" y="15954"/>
                  </a:cubicBezTo>
                  <a:lnTo>
                    <a:pt x="2153" y="15954"/>
                  </a:lnTo>
                  <a:cubicBezTo>
                    <a:pt x="2071" y="15569"/>
                    <a:pt x="2031" y="15163"/>
                    <a:pt x="2031" y="14757"/>
                  </a:cubicBezTo>
                  <a:cubicBezTo>
                    <a:pt x="2031" y="13884"/>
                    <a:pt x="2213" y="13052"/>
                    <a:pt x="2538" y="12281"/>
                  </a:cubicBezTo>
                  <a:close/>
                  <a:moveTo>
                    <a:pt x="8161" y="8485"/>
                  </a:moveTo>
                  <a:lnTo>
                    <a:pt x="8161" y="12057"/>
                  </a:lnTo>
                  <a:cubicBezTo>
                    <a:pt x="8161" y="12666"/>
                    <a:pt x="8729" y="13235"/>
                    <a:pt x="9318" y="13235"/>
                  </a:cubicBezTo>
                  <a:cubicBezTo>
                    <a:pt x="9642" y="13255"/>
                    <a:pt x="9825" y="13438"/>
                    <a:pt x="9866" y="13762"/>
                  </a:cubicBezTo>
                  <a:lnTo>
                    <a:pt x="9866" y="14067"/>
                  </a:lnTo>
                  <a:cubicBezTo>
                    <a:pt x="9866" y="14229"/>
                    <a:pt x="10008" y="14371"/>
                    <a:pt x="10170" y="14371"/>
                  </a:cubicBezTo>
                  <a:cubicBezTo>
                    <a:pt x="10353" y="14371"/>
                    <a:pt x="10495" y="14229"/>
                    <a:pt x="10495" y="14067"/>
                  </a:cubicBezTo>
                  <a:lnTo>
                    <a:pt x="10495" y="13762"/>
                  </a:lnTo>
                  <a:cubicBezTo>
                    <a:pt x="10434" y="13052"/>
                    <a:pt x="10028" y="12666"/>
                    <a:pt x="9318" y="12605"/>
                  </a:cubicBezTo>
                  <a:cubicBezTo>
                    <a:pt x="9033" y="12585"/>
                    <a:pt x="8851" y="12402"/>
                    <a:pt x="8790" y="12057"/>
                  </a:cubicBezTo>
                  <a:lnTo>
                    <a:pt x="8790" y="8505"/>
                  </a:lnTo>
                  <a:cubicBezTo>
                    <a:pt x="12017" y="8769"/>
                    <a:pt x="14575" y="11469"/>
                    <a:pt x="14575" y="14757"/>
                  </a:cubicBezTo>
                  <a:cubicBezTo>
                    <a:pt x="14575" y="14838"/>
                    <a:pt x="14554" y="14919"/>
                    <a:pt x="14554" y="15000"/>
                  </a:cubicBezTo>
                  <a:lnTo>
                    <a:pt x="13316" y="15000"/>
                  </a:lnTo>
                  <a:cubicBezTo>
                    <a:pt x="12707" y="15061"/>
                    <a:pt x="12383" y="15386"/>
                    <a:pt x="12322" y="16015"/>
                  </a:cubicBezTo>
                  <a:cubicBezTo>
                    <a:pt x="12261" y="16563"/>
                    <a:pt x="11956" y="16868"/>
                    <a:pt x="11408" y="16929"/>
                  </a:cubicBezTo>
                  <a:cubicBezTo>
                    <a:pt x="10901" y="16929"/>
                    <a:pt x="10495" y="16523"/>
                    <a:pt x="10495" y="16015"/>
                  </a:cubicBezTo>
                  <a:lnTo>
                    <a:pt x="10495" y="15447"/>
                  </a:lnTo>
                  <a:cubicBezTo>
                    <a:pt x="10495" y="15264"/>
                    <a:pt x="10353" y="15122"/>
                    <a:pt x="10170" y="15122"/>
                  </a:cubicBezTo>
                  <a:cubicBezTo>
                    <a:pt x="10008" y="15122"/>
                    <a:pt x="9866" y="15264"/>
                    <a:pt x="9866" y="15447"/>
                  </a:cubicBezTo>
                  <a:lnTo>
                    <a:pt x="9866" y="16015"/>
                  </a:lnTo>
                  <a:cubicBezTo>
                    <a:pt x="9866" y="16868"/>
                    <a:pt x="10556" y="17558"/>
                    <a:pt x="11408" y="17558"/>
                  </a:cubicBezTo>
                  <a:cubicBezTo>
                    <a:pt x="12240" y="17558"/>
                    <a:pt x="12951" y="16848"/>
                    <a:pt x="12951" y="16015"/>
                  </a:cubicBezTo>
                  <a:cubicBezTo>
                    <a:pt x="12971" y="15792"/>
                    <a:pt x="13093" y="15650"/>
                    <a:pt x="13316" y="15630"/>
                  </a:cubicBezTo>
                  <a:lnTo>
                    <a:pt x="14494" y="15630"/>
                  </a:lnTo>
                  <a:cubicBezTo>
                    <a:pt x="14067" y="18674"/>
                    <a:pt x="11449" y="21029"/>
                    <a:pt x="8303" y="21029"/>
                  </a:cubicBezTo>
                  <a:cubicBezTo>
                    <a:pt x="5481" y="21029"/>
                    <a:pt x="3107" y="19161"/>
                    <a:pt x="2315" y="16604"/>
                  </a:cubicBezTo>
                  <a:lnTo>
                    <a:pt x="3167" y="16604"/>
                  </a:lnTo>
                  <a:cubicBezTo>
                    <a:pt x="3918" y="16604"/>
                    <a:pt x="4548" y="15975"/>
                    <a:pt x="4548" y="15224"/>
                  </a:cubicBezTo>
                  <a:lnTo>
                    <a:pt x="4548" y="14676"/>
                  </a:lnTo>
                  <a:cubicBezTo>
                    <a:pt x="4548" y="14270"/>
                    <a:pt x="4872" y="13945"/>
                    <a:pt x="5278" y="13945"/>
                  </a:cubicBezTo>
                  <a:cubicBezTo>
                    <a:pt x="5928" y="13884"/>
                    <a:pt x="6253" y="13417"/>
                    <a:pt x="6232" y="12788"/>
                  </a:cubicBezTo>
                  <a:cubicBezTo>
                    <a:pt x="6232" y="12159"/>
                    <a:pt x="5725" y="11651"/>
                    <a:pt x="5096" y="11651"/>
                  </a:cubicBezTo>
                  <a:lnTo>
                    <a:pt x="2863" y="11651"/>
                  </a:lnTo>
                  <a:cubicBezTo>
                    <a:pt x="3918" y="9804"/>
                    <a:pt x="5887" y="8546"/>
                    <a:pt x="8161" y="8485"/>
                  </a:cubicBezTo>
                  <a:close/>
                  <a:moveTo>
                    <a:pt x="8303" y="1"/>
                  </a:moveTo>
                  <a:cubicBezTo>
                    <a:pt x="7613" y="1"/>
                    <a:pt x="7065" y="549"/>
                    <a:pt x="7065" y="1239"/>
                  </a:cubicBezTo>
                  <a:lnTo>
                    <a:pt x="7065" y="3167"/>
                  </a:lnTo>
                  <a:cubicBezTo>
                    <a:pt x="6374" y="2111"/>
                    <a:pt x="5177" y="1421"/>
                    <a:pt x="3817" y="1421"/>
                  </a:cubicBezTo>
                  <a:lnTo>
                    <a:pt x="326" y="1421"/>
                  </a:lnTo>
                  <a:cubicBezTo>
                    <a:pt x="143" y="1421"/>
                    <a:pt x="1" y="1563"/>
                    <a:pt x="1" y="1726"/>
                  </a:cubicBezTo>
                  <a:lnTo>
                    <a:pt x="1" y="2030"/>
                  </a:lnTo>
                  <a:cubicBezTo>
                    <a:pt x="1" y="4162"/>
                    <a:pt x="1747" y="5907"/>
                    <a:pt x="3898" y="5907"/>
                  </a:cubicBezTo>
                  <a:lnTo>
                    <a:pt x="7065" y="5907"/>
                  </a:lnTo>
                  <a:lnTo>
                    <a:pt x="7065" y="5927"/>
                  </a:lnTo>
                  <a:cubicBezTo>
                    <a:pt x="7065" y="6110"/>
                    <a:pt x="7207" y="6252"/>
                    <a:pt x="7389" y="6252"/>
                  </a:cubicBezTo>
                  <a:cubicBezTo>
                    <a:pt x="7552" y="6252"/>
                    <a:pt x="7694" y="6110"/>
                    <a:pt x="7694" y="5927"/>
                  </a:cubicBezTo>
                  <a:lnTo>
                    <a:pt x="7694" y="1239"/>
                  </a:lnTo>
                  <a:cubicBezTo>
                    <a:pt x="7694" y="914"/>
                    <a:pt x="7978" y="630"/>
                    <a:pt x="8303" y="630"/>
                  </a:cubicBezTo>
                  <a:cubicBezTo>
                    <a:pt x="8627" y="630"/>
                    <a:pt x="8891" y="914"/>
                    <a:pt x="8891" y="1239"/>
                  </a:cubicBezTo>
                  <a:lnTo>
                    <a:pt x="8891" y="7876"/>
                  </a:lnTo>
                  <a:cubicBezTo>
                    <a:pt x="8699" y="7866"/>
                    <a:pt x="8501" y="7861"/>
                    <a:pt x="8300" y="7861"/>
                  </a:cubicBezTo>
                  <a:cubicBezTo>
                    <a:pt x="8100" y="7861"/>
                    <a:pt x="7897" y="7866"/>
                    <a:pt x="7694" y="7876"/>
                  </a:cubicBezTo>
                  <a:lnTo>
                    <a:pt x="7694" y="7328"/>
                  </a:lnTo>
                  <a:cubicBezTo>
                    <a:pt x="7694" y="7145"/>
                    <a:pt x="7552" y="7003"/>
                    <a:pt x="7389" y="7003"/>
                  </a:cubicBezTo>
                  <a:cubicBezTo>
                    <a:pt x="7207" y="7003"/>
                    <a:pt x="7065" y="7145"/>
                    <a:pt x="7065" y="7328"/>
                  </a:cubicBezTo>
                  <a:lnTo>
                    <a:pt x="7065" y="7957"/>
                  </a:lnTo>
                  <a:cubicBezTo>
                    <a:pt x="4852" y="8363"/>
                    <a:pt x="3086" y="9723"/>
                    <a:pt x="2071" y="11793"/>
                  </a:cubicBezTo>
                  <a:cubicBezTo>
                    <a:pt x="1442" y="13092"/>
                    <a:pt x="1259" y="15122"/>
                    <a:pt x="1605" y="16381"/>
                  </a:cubicBezTo>
                  <a:cubicBezTo>
                    <a:pt x="2416" y="19385"/>
                    <a:pt x="5055" y="21658"/>
                    <a:pt x="8303" y="21658"/>
                  </a:cubicBezTo>
                  <a:cubicBezTo>
                    <a:pt x="11895" y="21658"/>
                    <a:pt x="14859" y="18877"/>
                    <a:pt x="15184" y="15346"/>
                  </a:cubicBezTo>
                  <a:cubicBezTo>
                    <a:pt x="15184" y="15143"/>
                    <a:pt x="15204" y="14960"/>
                    <a:pt x="15204" y="14757"/>
                  </a:cubicBezTo>
                  <a:cubicBezTo>
                    <a:pt x="15204" y="11367"/>
                    <a:pt x="12748" y="8546"/>
                    <a:pt x="9541" y="7957"/>
                  </a:cubicBezTo>
                  <a:lnTo>
                    <a:pt x="9541" y="5907"/>
                  </a:lnTo>
                  <a:lnTo>
                    <a:pt x="12707" y="5907"/>
                  </a:lnTo>
                  <a:cubicBezTo>
                    <a:pt x="14859" y="5907"/>
                    <a:pt x="16604" y="4162"/>
                    <a:pt x="16604" y="2030"/>
                  </a:cubicBezTo>
                  <a:lnTo>
                    <a:pt x="16604" y="1726"/>
                  </a:lnTo>
                  <a:cubicBezTo>
                    <a:pt x="16604" y="1563"/>
                    <a:pt x="16462" y="1421"/>
                    <a:pt x="16280" y="1421"/>
                  </a:cubicBezTo>
                  <a:lnTo>
                    <a:pt x="14636" y="1421"/>
                  </a:lnTo>
                  <a:cubicBezTo>
                    <a:pt x="14473" y="1421"/>
                    <a:pt x="14331" y="1563"/>
                    <a:pt x="14331" y="1726"/>
                  </a:cubicBezTo>
                  <a:cubicBezTo>
                    <a:pt x="14331" y="1909"/>
                    <a:pt x="14473" y="2051"/>
                    <a:pt x="14636" y="2051"/>
                  </a:cubicBezTo>
                  <a:lnTo>
                    <a:pt x="15955" y="2051"/>
                  </a:lnTo>
                  <a:cubicBezTo>
                    <a:pt x="15955" y="3837"/>
                    <a:pt x="14494" y="5278"/>
                    <a:pt x="12707" y="5278"/>
                  </a:cubicBezTo>
                  <a:lnTo>
                    <a:pt x="9541" y="5278"/>
                  </a:lnTo>
                  <a:cubicBezTo>
                    <a:pt x="9541" y="3492"/>
                    <a:pt x="11002" y="2051"/>
                    <a:pt x="12789" y="2051"/>
                  </a:cubicBezTo>
                  <a:lnTo>
                    <a:pt x="13255" y="2051"/>
                  </a:lnTo>
                  <a:cubicBezTo>
                    <a:pt x="13438" y="2051"/>
                    <a:pt x="13580" y="1909"/>
                    <a:pt x="13580" y="1726"/>
                  </a:cubicBezTo>
                  <a:cubicBezTo>
                    <a:pt x="13580" y="1563"/>
                    <a:pt x="13438" y="1421"/>
                    <a:pt x="13255" y="1421"/>
                  </a:cubicBezTo>
                  <a:lnTo>
                    <a:pt x="12789" y="1421"/>
                  </a:lnTo>
                  <a:cubicBezTo>
                    <a:pt x="11429" y="1421"/>
                    <a:pt x="10231" y="2111"/>
                    <a:pt x="9541" y="3167"/>
                  </a:cubicBezTo>
                  <a:lnTo>
                    <a:pt x="9541" y="1239"/>
                  </a:lnTo>
                  <a:cubicBezTo>
                    <a:pt x="9541" y="549"/>
                    <a:pt x="8973" y="1"/>
                    <a:pt x="8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8" name="Google Shape;3428;p47"/>
          <p:cNvGrpSpPr/>
          <p:nvPr/>
        </p:nvGrpSpPr>
        <p:grpSpPr>
          <a:xfrm>
            <a:off x="5391215" y="1521517"/>
            <a:ext cx="329419" cy="464591"/>
            <a:chOff x="2823452" y="3304517"/>
            <a:chExt cx="348776" cy="491891"/>
          </a:xfrm>
        </p:grpSpPr>
        <p:sp>
          <p:nvSpPr>
            <p:cNvPr id="3429" name="Google Shape;3429;p47"/>
            <p:cNvSpPr/>
            <p:nvPr/>
          </p:nvSpPr>
          <p:spPr>
            <a:xfrm>
              <a:off x="2978909" y="3598476"/>
              <a:ext cx="38319" cy="191025"/>
            </a:xfrm>
            <a:custGeom>
              <a:avLst/>
              <a:gdLst/>
              <a:ahLst/>
              <a:cxnLst/>
              <a:rect l="l" t="t" r="r" b="b"/>
              <a:pathLst>
                <a:path w="1686" h="8405" extrusionOk="0">
                  <a:moveTo>
                    <a:pt x="1" y="1"/>
                  </a:moveTo>
                  <a:lnTo>
                    <a:pt x="1" y="7552"/>
                  </a:lnTo>
                  <a:cubicBezTo>
                    <a:pt x="1" y="8018"/>
                    <a:pt x="366" y="8404"/>
                    <a:pt x="833" y="8404"/>
                  </a:cubicBezTo>
                  <a:cubicBezTo>
                    <a:pt x="1300" y="8404"/>
                    <a:pt x="1685" y="8018"/>
                    <a:pt x="1685" y="7552"/>
                  </a:cubicBezTo>
                  <a:lnTo>
                    <a:pt x="1685" y="1"/>
                  </a:lnTo>
                  <a:cubicBezTo>
                    <a:pt x="1401" y="41"/>
                    <a:pt x="1117" y="62"/>
                    <a:pt x="833" y="62"/>
                  </a:cubicBezTo>
                  <a:cubicBezTo>
                    <a:pt x="549" y="62"/>
                    <a:pt x="265" y="41"/>
                    <a:pt x="1" y="1"/>
                  </a:cubicBezTo>
                  <a:close/>
                </a:path>
              </a:pathLst>
            </a:custGeom>
            <a:solidFill>
              <a:srgbClr val="D08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47"/>
            <p:cNvSpPr/>
            <p:nvPr/>
          </p:nvSpPr>
          <p:spPr>
            <a:xfrm>
              <a:off x="3017205" y="3622931"/>
              <a:ext cx="148092" cy="81205"/>
            </a:xfrm>
            <a:custGeom>
              <a:avLst/>
              <a:gdLst/>
              <a:ahLst/>
              <a:cxnLst/>
              <a:rect l="l" t="t" r="r" b="b"/>
              <a:pathLst>
                <a:path w="6516" h="3573" extrusionOk="0">
                  <a:moveTo>
                    <a:pt x="3573" y="1"/>
                  </a:moveTo>
                  <a:cubicBezTo>
                    <a:pt x="1604" y="1"/>
                    <a:pt x="0" y="1604"/>
                    <a:pt x="0" y="3573"/>
                  </a:cubicBezTo>
                  <a:lnTo>
                    <a:pt x="2943" y="3573"/>
                  </a:lnTo>
                  <a:cubicBezTo>
                    <a:pt x="4912" y="3573"/>
                    <a:pt x="6516" y="1969"/>
                    <a:pt x="6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47"/>
            <p:cNvSpPr/>
            <p:nvPr/>
          </p:nvSpPr>
          <p:spPr>
            <a:xfrm>
              <a:off x="3017205" y="3622931"/>
              <a:ext cx="129183" cy="81205"/>
            </a:xfrm>
            <a:custGeom>
              <a:avLst/>
              <a:gdLst/>
              <a:ahLst/>
              <a:cxnLst/>
              <a:rect l="l" t="t" r="r" b="b"/>
              <a:pathLst>
                <a:path w="5684" h="3573" extrusionOk="0">
                  <a:moveTo>
                    <a:pt x="3573" y="1"/>
                  </a:moveTo>
                  <a:cubicBezTo>
                    <a:pt x="2578" y="1"/>
                    <a:pt x="1685" y="407"/>
                    <a:pt x="1036" y="1056"/>
                  </a:cubicBezTo>
                  <a:cubicBezTo>
                    <a:pt x="406" y="1706"/>
                    <a:pt x="0" y="2578"/>
                    <a:pt x="0" y="3573"/>
                  </a:cubicBezTo>
                  <a:lnTo>
                    <a:pt x="2111" y="3573"/>
                  </a:lnTo>
                  <a:cubicBezTo>
                    <a:pt x="2111" y="2578"/>
                    <a:pt x="2517" y="1706"/>
                    <a:pt x="3146" y="1056"/>
                  </a:cubicBezTo>
                  <a:cubicBezTo>
                    <a:pt x="3796" y="407"/>
                    <a:pt x="4689" y="1"/>
                    <a:pt x="56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47"/>
            <p:cNvSpPr/>
            <p:nvPr/>
          </p:nvSpPr>
          <p:spPr>
            <a:xfrm>
              <a:off x="2830838" y="3658909"/>
              <a:ext cx="148092" cy="81228"/>
            </a:xfrm>
            <a:custGeom>
              <a:avLst/>
              <a:gdLst/>
              <a:ahLst/>
              <a:cxnLst/>
              <a:rect l="l" t="t" r="r" b="b"/>
              <a:pathLst>
                <a:path w="6516" h="3574" extrusionOk="0">
                  <a:moveTo>
                    <a:pt x="0" y="1"/>
                  </a:moveTo>
                  <a:cubicBezTo>
                    <a:pt x="0" y="1990"/>
                    <a:pt x="1583" y="3573"/>
                    <a:pt x="3552" y="3573"/>
                  </a:cubicBezTo>
                  <a:lnTo>
                    <a:pt x="6516" y="3573"/>
                  </a:lnTo>
                  <a:cubicBezTo>
                    <a:pt x="6516" y="1604"/>
                    <a:pt x="4912" y="1"/>
                    <a:pt x="2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47"/>
            <p:cNvSpPr/>
            <p:nvPr/>
          </p:nvSpPr>
          <p:spPr>
            <a:xfrm>
              <a:off x="2830838" y="3658909"/>
              <a:ext cx="128729" cy="81228"/>
            </a:xfrm>
            <a:custGeom>
              <a:avLst/>
              <a:gdLst/>
              <a:ahLst/>
              <a:cxnLst/>
              <a:rect l="l" t="t" r="r" b="b"/>
              <a:pathLst>
                <a:path w="5664" h="3574" extrusionOk="0">
                  <a:moveTo>
                    <a:pt x="0" y="1"/>
                  </a:moveTo>
                  <a:cubicBezTo>
                    <a:pt x="0" y="995"/>
                    <a:pt x="386" y="1888"/>
                    <a:pt x="1035" y="2538"/>
                  </a:cubicBezTo>
                  <a:cubicBezTo>
                    <a:pt x="1685" y="3188"/>
                    <a:pt x="2578" y="3573"/>
                    <a:pt x="3552" y="3573"/>
                  </a:cubicBezTo>
                  <a:lnTo>
                    <a:pt x="5663" y="3573"/>
                  </a:lnTo>
                  <a:cubicBezTo>
                    <a:pt x="4689" y="3573"/>
                    <a:pt x="3796" y="3188"/>
                    <a:pt x="3146" y="2538"/>
                  </a:cubicBezTo>
                  <a:cubicBezTo>
                    <a:pt x="2497" y="1888"/>
                    <a:pt x="2111" y="995"/>
                    <a:pt x="2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47"/>
            <p:cNvSpPr/>
            <p:nvPr/>
          </p:nvSpPr>
          <p:spPr>
            <a:xfrm>
              <a:off x="2942476" y="3311540"/>
              <a:ext cx="110728" cy="179479"/>
            </a:xfrm>
            <a:custGeom>
              <a:avLst/>
              <a:gdLst/>
              <a:ahLst/>
              <a:cxnLst/>
              <a:rect l="l" t="t" r="r" b="b"/>
              <a:pathLst>
                <a:path w="4872" h="7897" extrusionOk="0">
                  <a:moveTo>
                    <a:pt x="2436" y="1"/>
                  </a:moveTo>
                  <a:lnTo>
                    <a:pt x="1299" y="1300"/>
                  </a:lnTo>
                  <a:cubicBezTo>
                    <a:pt x="771" y="1888"/>
                    <a:pt x="345" y="2538"/>
                    <a:pt x="0" y="3208"/>
                  </a:cubicBezTo>
                  <a:cubicBezTo>
                    <a:pt x="1482" y="4243"/>
                    <a:pt x="2436" y="5968"/>
                    <a:pt x="2436" y="7896"/>
                  </a:cubicBezTo>
                  <a:cubicBezTo>
                    <a:pt x="2436" y="5968"/>
                    <a:pt x="3410" y="4243"/>
                    <a:pt x="4872" y="3208"/>
                  </a:cubicBezTo>
                  <a:cubicBezTo>
                    <a:pt x="4547" y="2538"/>
                    <a:pt x="4100" y="1888"/>
                    <a:pt x="3593" y="1300"/>
                  </a:cubicBezTo>
                  <a:lnTo>
                    <a:pt x="24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47"/>
            <p:cNvSpPr/>
            <p:nvPr/>
          </p:nvSpPr>
          <p:spPr>
            <a:xfrm>
              <a:off x="2942476" y="3311540"/>
              <a:ext cx="69683" cy="179479"/>
            </a:xfrm>
            <a:custGeom>
              <a:avLst/>
              <a:gdLst/>
              <a:ahLst/>
              <a:cxnLst/>
              <a:rect l="l" t="t" r="r" b="b"/>
              <a:pathLst>
                <a:path w="3066" h="7897" extrusionOk="0">
                  <a:moveTo>
                    <a:pt x="2436" y="1"/>
                  </a:moveTo>
                  <a:lnTo>
                    <a:pt x="1299" y="1300"/>
                  </a:lnTo>
                  <a:cubicBezTo>
                    <a:pt x="771" y="1888"/>
                    <a:pt x="345" y="2538"/>
                    <a:pt x="0" y="3208"/>
                  </a:cubicBezTo>
                  <a:cubicBezTo>
                    <a:pt x="1482" y="4243"/>
                    <a:pt x="2436" y="5968"/>
                    <a:pt x="2436" y="7896"/>
                  </a:cubicBezTo>
                  <a:cubicBezTo>
                    <a:pt x="2436" y="6963"/>
                    <a:pt x="2659" y="6070"/>
                    <a:pt x="3065" y="5278"/>
                  </a:cubicBezTo>
                  <a:cubicBezTo>
                    <a:pt x="2639" y="4466"/>
                    <a:pt x="2030" y="3756"/>
                    <a:pt x="1259" y="3208"/>
                  </a:cubicBezTo>
                  <a:cubicBezTo>
                    <a:pt x="1604" y="2538"/>
                    <a:pt x="2050" y="1888"/>
                    <a:pt x="2558" y="1300"/>
                  </a:cubicBezTo>
                  <a:lnTo>
                    <a:pt x="3065" y="711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47"/>
            <p:cNvSpPr/>
            <p:nvPr/>
          </p:nvSpPr>
          <p:spPr>
            <a:xfrm>
              <a:off x="2997818" y="3360905"/>
              <a:ext cx="130115" cy="238980"/>
            </a:xfrm>
            <a:custGeom>
              <a:avLst/>
              <a:gdLst/>
              <a:ahLst/>
              <a:cxnLst/>
              <a:rect l="l" t="t" r="r" b="b"/>
              <a:pathLst>
                <a:path w="5725" h="10515" extrusionOk="0">
                  <a:moveTo>
                    <a:pt x="5725" y="1"/>
                  </a:moveTo>
                  <a:cubicBezTo>
                    <a:pt x="2558" y="1"/>
                    <a:pt x="1" y="2578"/>
                    <a:pt x="1" y="5724"/>
                  </a:cubicBezTo>
                  <a:lnTo>
                    <a:pt x="1" y="10515"/>
                  </a:lnTo>
                  <a:cubicBezTo>
                    <a:pt x="3167" y="10515"/>
                    <a:pt x="5725" y="7937"/>
                    <a:pt x="5725" y="4791"/>
                  </a:cubicBezTo>
                  <a:lnTo>
                    <a:pt x="57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47"/>
            <p:cNvSpPr/>
            <p:nvPr/>
          </p:nvSpPr>
          <p:spPr>
            <a:xfrm>
              <a:off x="2867725" y="3360905"/>
              <a:ext cx="130115" cy="238980"/>
            </a:xfrm>
            <a:custGeom>
              <a:avLst/>
              <a:gdLst/>
              <a:ahLst/>
              <a:cxnLst/>
              <a:rect l="l" t="t" r="r" b="b"/>
              <a:pathLst>
                <a:path w="5725" h="10515" extrusionOk="0">
                  <a:moveTo>
                    <a:pt x="1" y="1"/>
                  </a:moveTo>
                  <a:lnTo>
                    <a:pt x="1" y="4791"/>
                  </a:lnTo>
                  <a:cubicBezTo>
                    <a:pt x="1" y="7937"/>
                    <a:pt x="2558" y="10515"/>
                    <a:pt x="5725" y="10515"/>
                  </a:cubicBezTo>
                  <a:lnTo>
                    <a:pt x="5725" y="5724"/>
                  </a:lnTo>
                  <a:cubicBezTo>
                    <a:pt x="5725" y="2578"/>
                    <a:pt x="316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47"/>
            <p:cNvSpPr/>
            <p:nvPr/>
          </p:nvSpPr>
          <p:spPr>
            <a:xfrm>
              <a:off x="2867725" y="3360905"/>
              <a:ext cx="130115" cy="238980"/>
            </a:xfrm>
            <a:custGeom>
              <a:avLst/>
              <a:gdLst/>
              <a:ahLst/>
              <a:cxnLst/>
              <a:rect l="l" t="t" r="r" b="b"/>
              <a:pathLst>
                <a:path w="5725" h="10515" extrusionOk="0">
                  <a:moveTo>
                    <a:pt x="1" y="1"/>
                  </a:moveTo>
                  <a:lnTo>
                    <a:pt x="1" y="4791"/>
                  </a:lnTo>
                  <a:cubicBezTo>
                    <a:pt x="1" y="7937"/>
                    <a:pt x="2558" y="10515"/>
                    <a:pt x="5725" y="10515"/>
                  </a:cubicBezTo>
                  <a:lnTo>
                    <a:pt x="5725" y="10109"/>
                  </a:lnTo>
                  <a:cubicBezTo>
                    <a:pt x="3614" y="9256"/>
                    <a:pt x="2112" y="7206"/>
                    <a:pt x="2112" y="4791"/>
                  </a:cubicBezTo>
                  <a:lnTo>
                    <a:pt x="2112" y="407"/>
                  </a:lnTo>
                  <a:cubicBezTo>
                    <a:pt x="1462" y="163"/>
                    <a:pt x="752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7"/>
            <p:cNvSpPr/>
            <p:nvPr/>
          </p:nvSpPr>
          <p:spPr>
            <a:xfrm>
              <a:off x="2823452" y="3304517"/>
              <a:ext cx="348776" cy="491891"/>
            </a:xfrm>
            <a:custGeom>
              <a:avLst/>
              <a:gdLst/>
              <a:ahLst/>
              <a:cxnLst/>
              <a:rect l="l" t="t" r="r" b="b"/>
              <a:pathLst>
                <a:path w="15346" h="21643" extrusionOk="0">
                  <a:moveTo>
                    <a:pt x="13092" y="2827"/>
                  </a:moveTo>
                  <a:lnTo>
                    <a:pt x="13092" y="7272"/>
                  </a:lnTo>
                  <a:cubicBezTo>
                    <a:pt x="13092" y="10134"/>
                    <a:pt x="10819" y="12509"/>
                    <a:pt x="7998" y="12671"/>
                  </a:cubicBezTo>
                  <a:lnTo>
                    <a:pt x="7998" y="8205"/>
                  </a:lnTo>
                  <a:cubicBezTo>
                    <a:pt x="7998" y="5344"/>
                    <a:pt x="10251" y="2989"/>
                    <a:pt x="13092" y="2827"/>
                  </a:cubicBezTo>
                  <a:close/>
                  <a:moveTo>
                    <a:pt x="3268" y="15919"/>
                  </a:moveTo>
                  <a:cubicBezTo>
                    <a:pt x="4953" y="15919"/>
                    <a:pt x="6333" y="17218"/>
                    <a:pt x="6496" y="18862"/>
                  </a:cubicBezTo>
                  <a:lnTo>
                    <a:pt x="3877" y="18862"/>
                  </a:lnTo>
                  <a:cubicBezTo>
                    <a:pt x="2192" y="18862"/>
                    <a:pt x="812" y="17563"/>
                    <a:pt x="650" y="15919"/>
                  </a:cubicBezTo>
                  <a:close/>
                  <a:moveTo>
                    <a:pt x="8201" y="13280"/>
                  </a:moveTo>
                  <a:lnTo>
                    <a:pt x="8201" y="20486"/>
                  </a:lnTo>
                  <a:cubicBezTo>
                    <a:pt x="8201" y="20770"/>
                    <a:pt x="7977" y="21013"/>
                    <a:pt x="7673" y="21013"/>
                  </a:cubicBezTo>
                  <a:cubicBezTo>
                    <a:pt x="7389" y="21013"/>
                    <a:pt x="7145" y="20770"/>
                    <a:pt x="7145" y="20486"/>
                  </a:cubicBezTo>
                  <a:lnTo>
                    <a:pt x="7145" y="13280"/>
                  </a:lnTo>
                  <a:cubicBezTo>
                    <a:pt x="7328" y="13300"/>
                    <a:pt x="7505" y="13310"/>
                    <a:pt x="7680" y="13310"/>
                  </a:cubicBezTo>
                  <a:cubicBezTo>
                    <a:pt x="7856" y="13310"/>
                    <a:pt x="8028" y="13300"/>
                    <a:pt x="8201" y="13280"/>
                  </a:cubicBezTo>
                  <a:close/>
                  <a:moveTo>
                    <a:pt x="7673" y="0"/>
                  </a:moveTo>
                  <a:cubicBezTo>
                    <a:pt x="7592" y="0"/>
                    <a:pt x="7510" y="36"/>
                    <a:pt x="7429" y="107"/>
                  </a:cubicBezTo>
                  <a:cubicBezTo>
                    <a:pt x="6597" y="1040"/>
                    <a:pt x="5724" y="1954"/>
                    <a:pt x="5115" y="3070"/>
                  </a:cubicBezTo>
                  <a:cubicBezTo>
                    <a:pt x="4202" y="2502"/>
                    <a:pt x="3106" y="2177"/>
                    <a:pt x="1949" y="2177"/>
                  </a:cubicBezTo>
                  <a:cubicBezTo>
                    <a:pt x="1787" y="2177"/>
                    <a:pt x="1644" y="2319"/>
                    <a:pt x="1644" y="2482"/>
                  </a:cubicBezTo>
                  <a:lnTo>
                    <a:pt x="1644" y="5689"/>
                  </a:lnTo>
                  <a:cubicBezTo>
                    <a:pt x="1644" y="5871"/>
                    <a:pt x="1787" y="6013"/>
                    <a:pt x="1949" y="6013"/>
                  </a:cubicBezTo>
                  <a:cubicBezTo>
                    <a:pt x="2132" y="6013"/>
                    <a:pt x="2274" y="5871"/>
                    <a:pt x="2274" y="5689"/>
                  </a:cubicBezTo>
                  <a:lnTo>
                    <a:pt x="2274" y="2827"/>
                  </a:lnTo>
                  <a:cubicBezTo>
                    <a:pt x="5095" y="2989"/>
                    <a:pt x="7368" y="5344"/>
                    <a:pt x="7368" y="8205"/>
                  </a:cubicBezTo>
                  <a:lnTo>
                    <a:pt x="7368" y="12671"/>
                  </a:lnTo>
                  <a:cubicBezTo>
                    <a:pt x="4527" y="12509"/>
                    <a:pt x="2274" y="10134"/>
                    <a:pt x="2274" y="7272"/>
                  </a:cubicBezTo>
                  <a:cubicBezTo>
                    <a:pt x="2294" y="7049"/>
                    <a:pt x="2213" y="6764"/>
                    <a:pt x="1949" y="6764"/>
                  </a:cubicBezTo>
                  <a:cubicBezTo>
                    <a:pt x="1685" y="6764"/>
                    <a:pt x="1604" y="7049"/>
                    <a:pt x="1644" y="7272"/>
                  </a:cubicBezTo>
                  <a:cubicBezTo>
                    <a:pt x="1644" y="10195"/>
                    <a:pt x="3735" y="12651"/>
                    <a:pt x="6516" y="13199"/>
                  </a:cubicBezTo>
                  <a:lnTo>
                    <a:pt x="6516" y="17055"/>
                  </a:lnTo>
                  <a:cubicBezTo>
                    <a:pt x="5826" y="15979"/>
                    <a:pt x="4628" y="15289"/>
                    <a:pt x="3268" y="15289"/>
                  </a:cubicBezTo>
                  <a:lnTo>
                    <a:pt x="325" y="15289"/>
                  </a:lnTo>
                  <a:cubicBezTo>
                    <a:pt x="142" y="15289"/>
                    <a:pt x="0" y="15431"/>
                    <a:pt x="0" y="15594"/>
                  </a:cubicBezTo>
                  <a:cubicBezTo>
                    <a:pt x="0" y="17745"/>
                    <a:pt x="1746" y="19491"/>
                    <a:pt x="3877" y="19491"/>
                  </a:cubicBezTo>
                  <a:lnTo>
                    <a:pt x="6516" y="19491"/>
                  </a:lnTo>
                  <a:lnTo>
                    <a:pt x="6516" y="20486"/>
                  </a:lnTo>
                  <a:cubicBezTo>
                    <a:pt x="6516" y="21115"/>
                    <a:pt x="7044" y="21642"/>
                    <a:pt x="7673" y="21642"/>
                  </a:cubicBezTo>
                  <a:cubicBezTo>
                    <a:pt x="8322" y="21642"/>
                    <a:pt x="8830" y="21115"/>
                    <a:pt x="8830" y="20486"/>
                  </a:cubicBezTo>
                  <a:lnTo>
                    <a:pt x="8830" y="17908"/>
                  </a:lnTo>
                  <a:lnTo>
                    <a:pt x="11468" y="17908"/>
                  </a:lnTo>
                  <a:cubicBezTo>
                    <a:pt x="12504" y="17908"/>
                    <a:pt x="13478" y="17502"/>
                    <a:pt x="14209" y="16771"/>
                  </a:cubicBezTo>
                  <a:cubicBezTo>
                    <a:pt x="14960" y="16020"/>
                    <a:pt x="15345" y="15046"/>
                    <a:pt x="15345" y="14011"/>
                  </a:cubicBezTo>
                  <a:cubicBezTo>
                    <a:pt x="15345" y="13848"/>
                    <a:pt x="15203" y="13706"/>
                    <a:pt x="15041" y="13706"/>
                  </a:cubicBezTo>
                  <a:lnTo>
                    <a:pt x="13742" y="13706"/>
                  </a:lnTo>
                  <a:cubicBezTo>
                    <a:pt x="13559" y="13706"/>
                    <a:pt x="13417" y="13848"/>
                    <a:pt x="13417" y="14011"/>
                  </a:cubicBezTo>
                  <a:cubicBezTo>
                    <a:pt x="13417" y="14193"/>
                    <a:pt x="13559" y="14335"/>
                    <a:pt x="13742" y="14335"/>
                  </a:cubicBezTo>
                  <a:lnTo>
                    <a:pt x="14696" y="14335"/>
                  </a:lnTo>
                  <a:cubicBezTo>
                    <a:pt x="14635" y="15086"/>
                    <a:pt x="14310" y="15776"/>
                    <a:pt x="13762" y="16304"/>
                  </a:cubicBezTo>
                  <a:cubicBezTo>
                    <a:pt x="13153" y="16933"/>
                    <a:pt x="12341" y="17258"/>
                    <a:pt x="11468" y="17258"/>
                  </a:cubicBezTo>
                  <a:lnTo>
                    <a:pt x="8850" y="17258"/>
                  </a:lnTo>
                  <a:cubicBezTo>
                    <a:pt x="9012" y="15634"/>
                    <a:pt x="10454" y="14335"/>
                    <a:pt x="12098" y="14335"/>
                  </a:cubicBezTo>
                  <a:cubicBezTo>
                    <a:pt x="12137" y="14343"/>
                    <a:pt x="12181" y="14347"/>
                    <a:pt x="12226" y="14347"/>
                  </a:cubicBezTo>
                  <a:cubicBezTo>
                    <a:pt x="12433" y="14347"/>
                    <a:pt x="12666" y="14261"/>
                    <a:pt x="12666" y="14011"/>
                  </a:cubicBezTo>
                  <a:cubicBezTo>
                    <a:pt x="12666" y="13775"/>
                    <a:pt x="12459" y="13685"/>
                    <a:pt x="12261" y="13685"/>
                  </a:cubicBezTo>
                  <a:cubicBezTo>
                    <a:pt x="12204" y="13685"/>
                    <a:pt x="12148" y="13692"/>
                    <a:pt x="12098" y="13706"/>
                  </a:cubicBezTo>
                  <a:cubicBezTo>
                    <a:pt x="10799" y="13706"/>
                    <a:pt x="9540" y="14376"/>
                    <a:pt x="8830" y="15452"/>
                  </a:cubicBezTo>
                  <a:lnTo>
                    <a:pt x="8830" y="13199"/>
                  </a:lnTo>
                  <a:cubicBezTo>
                    <a:pt x="11611" y="12651"/>
                    <a:pt x="13722" y="10195"/>
                    <a:pt x="13722" y="7272"/>
                  </a:cubicBezTo>
                  <a:lnTo>
                    <a:pt x="13722" y="2482"/>
                  </a:lnTo>
                  <a:cubicBezTo>
                    <a:pt x="13722" y="2319"/>
                    <a:pt x="13579" y="2177"/>
                    <a:pt x="13397" y="2177"/>
                  </a:cubicBezTo>
                  <a:cubicBezTo>
                    <a:pt x="12240" y="2177"/>
                    <a:pt x="11164" y="2502"/>
                    <a:pt x="10230" y="3070"/>
                  </a:cubicBezTo>
                  <a:cubicBezTo>
                    <a:pt x="10068" y="2766"/>
                    <a:pt x="9885" y="2482"/>
                    <a:pt x="9703" y="2197"/>
                  </a:cubicBezTo>
                  <a:cubicBezTo>
                    <a:pt x="9639" y="2109"/>
                    <a:pt x="9537" y="2060"/>
                    <a:pt x="9434" y="2060"/>
                  </a:cubicBezTo>
                  <a:cubicBezTo>
                    <a:pt x="9372" y="2060"/>
                    <a:pt x="9310" y="2078"/>
                    <a:pt x="9256" y="2116"/>
                  </a:cubicBezTo>
                  <a:cubicBezTo>
                    <a:pt x="9114" y="2218"/>
                    <a:pt x="9073" y="2421"/>
                    <a:pt x="9175" y="2563"/>
                  </a:cubicBezTo>
                  <a:cubicBezTo>
                    <a:pt x="9378" y="2847"/>
                    <a:pt x="9540" y="3131"/>
                    <a:pt x="9703" y="3436"/>
                  </a:cubicBezTo>
                  <a:cubicBezTo>
                    <a:pt x="8789" y="4146"/>
                    <a:pt x="8058" y="5141"/>
                    <a:pt x="7673" y="6277"/>
                  </a:cubicBezTo>
                  <a:cubicBezTo>
                    <a:pt x="7287" y="5141"/>
                    <a:pt x="6577" y="4146"/>
                    <a:pt x="5643" y="3436"/>
                  </a:cubicBezTo>
                  <a:cubicBezTo>
                    <a:pt x="6171" y="2461"/>
                    <a:pt x="6922" y="1609"/>
                    <a:pt x="7673" y="797"/>
                  </a:cubicBezTo>
                  <a:lnTo>
                    <a:pt x="8058" y="1223"/>
                  </a:lnTo>
                  <a:cubicBezTo>
                    <a:pt x="8124" y="1289"/>
                    <a:pt x="8214" y="1325"/>
                    <a:pt x="8302" y="1325"/>
                  </a:cubicBezTo>
                  <a:cubicBezTo>
                    <a:pt x="8376" y="1325"/>
                    <a:pt x="8449" y="1299"/>
                    <a:pt x="8505" y="1243"/>
                  </a:cubicBezTo>
                  <a:cubicBezTo>
                    <a:pt x="8647" y="1142"/>
                    <a:pt x="8647" y="939"/>
                    <a:pt x="8546" y="797"/>
                  </a:cubicBezTo>
                  <a:lnTo>
                    <a:pt x="7916" y="107"/>
                  </a:lnTo>
                  <a:cubicBezTo>
                    <a:pt x="7835" y="36"/>
                    <a:pt x="7754" y="0"/>
                    <a:pt x="7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0" name="Google Shape;3440;p47"/>
          <p:cNvGrpSpPr/>
          <p:nvPr/>
        </p:nvGrpSpPr>
        <p:grpSpPr>
          <a:xfrm>
            <a:off x="3372854" y="1552890"/>
            <a:ext cx="468842" cy="401846"/>
            <a:chOff x="3431008" y="1990497"/>
            <a:chExt cx="496391" cy="425459"/>
          </a:xfrm>
        </p:grpSpPr>
        <p:sp>
          <p:nvSpPr>
            <p:cNvPr id="3441" name="Google Shape;3441;p47"/>
            <p:cNvSpPr/>
            <p:nvPr/>
          </p:nvSpPr>
          <p:spPr>
            <a:xfrm>
              <a:off x="3575397" y="1998179"/>
              <a:ext cx="128274" cy="121342"/>
            </a:xfrm>
            <a:custGeom>
              <a:avLst/>
              <a:gdLst/>
              <a:ahLst/>
              <a:cxnLst/>
              <a:rect l="l" t="t" r="r" b="b"/>
              <a:pathLst>
                <a:path w="5644" h="5339" extrusionOk="0">
                  <a:moveTo>
                    <a:pt x="630" y="1"/>
                  </a:moveTo>
                  <a:cubicBezTo>
                    <a:pt x="285" y="1"/>
                    <a:pt x="0" y="285"/>
                    <a:pt x="0" y="630"/>
                  </a:cubicBezTo>
                  <a:cubicBezTo>
                    <a:pt x="0" y="3248"/>
                    <a:pt x="2111" y="5339"/>
                    <a:pt x="4710" y="5339"/>
                  </a:cubicBezTo>
                  <a:lnTo>
                    <a:pt x="5014" y="5339"/>
                  </a:lnTo>
                  <a:cubicBezTo>
                    <a:pt x="5359" y="5339"/>
                    <a:pt x="5643" y="5055"/>
                    <a:pt x="5643" y="4710"/>
                  </a:cubicBezTo>
                  <a:cubicBezTo>
                    <a:pt x="5643" y="2111"/>
                    <a:pt x="3553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7"/>
            <p:cNvSpPr/>
            <p:nvPr/>
          </p:nvSpPr>
          <p:spPr>
            <a:xfrm>
              <a:off x="3575397" y="1998179"/>
              <a:ext cx="119956" cy="121615"/>
            </a:xfrm>
            <a:custGeom>
              <a:avLst/>
              <a:gdLst/>
              <a:ahLst/>
              <a:cxnLst/>
              <a:rect l="l" t="t" r="r" b="b"/>
              <a:pathLst>
                <a:path w="5278" h="5351" extrusionOk="0">
                  <a:moveTo>
                    <a:pt x="630" y="1"/>
                  </a:moveTo>
                  <a:cubicBezTo>
                    <a:pt x="447" y="1"/>
                    <a:pt x="285" y="82"/>
                    <a:pt x="183" y="183"/>
                  </a:cubicBezTo>
                  <a:cubicBezTo>
                    <a:pt x="61" y="305"/>
                    <a:pt x="0" y="467"/>
                    <a:pt x="0" y="630"/>
                  </a:cubicBezTo>
                  <a:cubicBezTo>
                    <a:pt x="0" y="3248"/>
                    <a:pt x="2111" y="5339"/>
                    <a:pt x="4710" y="5339"/>
                  </a:cubicBezTo>
                  <a:cubicBezTo>
                    <a:pt x="4769" y="5346"/>
                    <a:pt x="4839" y="5351"/>
                    <a:pt x="4912" y="5351"/>
                  </a:cubicBezTo>
                  <a:cubicBezTo>
                    <a:pt x="5039" y="5351"/>
                    <a:pt x="5175" y="5337"/>
                    <a:pt x="5278" y="5298"/>
                  </a:cubicBezTo>
                  <a:cubicBezTo>
                    <a:pt x="3005" y="4953"/>
                    <a:pt x="1259" y="3005"/>
                    <a:pt x="1259" y="630"/>
                  </a:cubicBezTo>
                  <a:cubicBezTo>
                    <a:pt x="1259" y="467"/>
                    <a:pt x="1340" y="305"/>
                    <a:pt x="1442" y="183"/>
                  </a:cubicBezTo>
                  <a:cubicBezTo>
                    <a:pt x="1502" y="143"/>
                    <a:pt x="1563" y="82"/>
                    <a:pt x="1645" y="61"/>
                  </a:cubicBezTo>
                  <a:cubicBezTo>
                    <a:pt x="1421" y="21"/>
                    <a:pt x="1178" y="1"/>
                    <a:pt x="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7"/>
            <p:cNvSpPr/>
            <p:nvPr/>
          </p:nvSpPr>
          <p:spPr>
            <a:xfrm>
              <a:off x="3703649" y="1998179"/>
              <a:ext cx="128729" cy="121342"/>
            </a:xfrm>
            <a:custGeom>
              <a:avLst/>
              <a:gdLst/>
              <a:ahLst/>
              <a:cxnLst/>
              <a:rect l="l" t="t" r="r" b="b"/>
              <a:pathLst>
                <a:path w="5664" h="5339" extrusionOk="0">
                  <a:moveTo>
                    <a:pt x="4709" y="1"/>
                  </a:moveTo>
                  <a:cubicBezTo>
                    <a:pt x="2111" y="1"/>
                    <a:pt x="0" y="2111"/>
                    <a:pt x="0" y="4710"/>
                  </a:cubicBezTo>
                  <a:cubicBezTo>
                    <a:pt x="0" y="4872"/>
                    <a:pt x="61" y="4994"/>
                    <a:pt x="142" y="5115"/>
                  </a:cubicBezTo>
                  <a:cubicBezTo>
                    <a:pt x="264" y="5258"/>
                    <a:pt x="447" y="5339"/>
                    <a:pt x="650" y="5339"/>
                  </a:cubicBezTo>
                  <a:lnTo>
                    <a:pt x="954" y="5339"/>
                  </a:lnTo>
                  <a:cubicBezTo>
                    <a:pt x="3552" y="5339"/>
                    <a:pt x="5663" y="3248"/>
                    <a:pt x="5663" y="630"/>
                  </a:cubicBezTo>
                  <a:cubicBezTo>
                    <a:pt x="5663" y="285"/>
                    <a:pt x="5379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7"/>
            <p:cNvSpPr/>
            <p:nvPr/>
          </p:nvSpPr>
          <p:spPr>
            <a:xfrm>
              <a:off x="3703649" y="1998179"/>
              <a:ext cx="119956" cy="121342"/>
            </a:xfrm>
            <a:custGeom>
              <a:avLst/>
              <a:gdLst/>
              <a:ahLst/>
              <a:cxnLst/>
              <a:rect l="l" t="t" r="r" b="b"/>
              <a:pathLst>
                <a:path w="5278" h="5339" extrusionOk="0">
                  <a:moveTo>
                    <a:pt x="4709" y="1"/>
                  </a:moveTo>
                  <a:cubicBezTo>
                    <a:pt x="2111" y="1"/>
                    <a:pt x="0" y="2111"/>
                    <a:pt x="0" y="4710"/>
                  </a:cubicBezTo>
                  <a:cubicBezTo>
                    <a:pt x="0" y="4791"/>
                    <a:pt x="21" y="4852"/>
                    <a:pt x="41" y="4933"/>
                  </a:cubicBezTo>
                  <a:cubicBezTo>
                    <a:pt x="61" y="4994"/>
                    <a:pt x="102" y="5055"/>
                    <a:pt x="142" y="5115"/>
                  </a:cubicBezTo>
                  <a:cubicBezTo>
                    <a:pt x="264" y="5258"/>
                    <a:pt x="447" y="5339"/>
                    <a:pt x="650" y="5339"/>
                  </a:cubicBezTo>
                  <a:lnTo>
                    <a:pt x="954" y="5339"/>
                  </a:lnTo>
                  <a:cubicBezTo>
                    <a:pt x="1198" y="5339"/>
                    <a:pt x="1421" y="5339"/>
                    <a:pt x="1665" y="5298"/>
                  </a:cubicBezTo>
                  <a:cubicBezTo>
                    <a:pt x="1563" y="5258"/>
                    <a:pt x="1482" y="5197"/>
                    <a:pt x="1421" y="5115"/>
                  </a:cubicBezTo>
                  <a:cubicBezTo>
                    <a:pt x="1380" y="5055"/>
                    <a:pt x="1340" y="4994"/>
                    <a:pt x="1320" y="4933"/>
                  </a:cubicBezTo>
                  <a:cubicBezTo>
                    <a:pt x="1299" y="4852"/>
                    <a:pt x="1279" y="4791"/>
                    <a:pt x="1279" y="4710"/>
                  </a:cubicBezTo>
                  <a:cubicBezTo>
                    <a:pt x="1279" y="2355"/>
                    <a:pt x="3025" y="386"/>
                    <a:pt x="5278" y="61"/>
                  </a:cubicBezTo>
                  <a:cubicBezTo>
                    <a:pt x="5196" y="21"/>
                    <a:pt x="5115" y="1"/>
                    <a:pt x="50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7"/>
            <p:cNvSpPr/>
            <p:nvPr/>
          </p:nvSpPr>
          <p:spPr>
            <a:xfrm>
              <a:off x="3583238" y="2160568"/>
              <a:ext cx="245912" cy="152252"/>
            </a:xfrm>
            <a:custGeom>
              <a:avLst/>
              <a:gdLst/>
              <a:ahLst/>
              <a:cxnLst/>
              <a:rect l="l" t="t" r="r" b="b"/>
              <a:pathLst>
                <a:path w="10820" h="6699" extrusionOk="0">
                  <a:moveTo>
                    <a:pt x="5298" y="0"/>
                  </a:moveTo>
                  <a:cubicBezTo>
                    <a:pt x="2802" y="0"/>
                    <a:pt x="670" y="1685"/>
                    <a:pt x="1" y="3979"/>
                  </a:cubicBezTo>
                  <a:lnTo>
                    <a:pt x="41" y="4100"/>
                  </a:lnTo>
                  <a:cubicBezTo>
                    <a:pt x="366" y="3979"/>
                    <a:pt x="731" y="3918"/>
                    <a:pt x="1117" y="3918"/>
                  </a:cubicBezTo>
                  <a:cubicBezTo>
                    <a:pt x="1868" y="3918"/>
                    <a:pt x="2578" y="4182"/>
                    <a:pt x="3126" y="4608"/>
                  </a:cubicBezTo>
                  <a:cubicBezTo>
                    <a:pt x="3553" y="4912"/>
                    <a:pt x="4080" y="5095"/>
                    <a:pt x="4608" y="5095"/>
                  </a:cubicBezTo>
                  <a:lnTo>
                    <a:pt x="7835" y="5095"/>
                  </a:lnTo>
                  <a:cubicBezTo>
                    <a:pt x="8526" y="5095"/>
                    <a:pt x="9094" y="5643"/>
                    <a:pt x="9094" y="6333"/>
                  </a:cubicBezTo>
                  <a:cubicBezTo>
                    <a:pt x="9094" y="6455"/>
                    <a:pt x="9074" y="6577"/>
                    <a:pt x="9033" y="6698"/>
                  </a:cubicBezTo>
                  <a:lnTo>
                    <a:pt x="10819" y="5217"/>
                  </a:lnTo>
                  <a:lnTo>
                    <a:pt x="10819" y="5196"/>
                  </a:lnTo>
                  <a:cubicBezTo>
                    <a:pt x="10636" y="2314"/>
                    <a:pt x="8241" y="0"/>
                    <a:pt x="5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7"/>
            <p:cNvSpPr/>
            <p:nvPr/>
          </p:nvSpPr>
          <p:spPr>
            <a:xfrm>
              <a:off x="3583238" y="2162409"/>
              <a:ext cx="245912" cy="150411"/>
            </a:xfrm>
            <a:custGeom>
              <a:avLst/>
              <a:gdLst/>
              <a:ahLst/>
              <a:cxnLst/>
              <a:rect l="l" t="t" r="r" b="b"/>
              <a:pathLst>
                <a:path w="10820" h="6618" extrusionOk="0">
                  <a:moveTo>
                    <a:pt x="4365" y="0"/>
                  </a:moveTo>
                  <a:lnTo>
                    <a:pt x="4365" y="0"/>
                  </a:lnTo>
                  <a:cubicBezTo>
                    <a:pt x="2274" y="366"/>
                    <a:pt x="589" y="1908"/>
                    <a:pt x="1" y="3898"/>
                  </a:cubicBezTo>
                  <a:lnTo>
                    <a:pt x="41" y="4019"/>
                  </a:lnTo>
                  <a:cubicBezTo>
                    <a:pt x="366" y="3898"/>
                    <a:pt x="731" y="3837"/>
                    <a:pt x="1117" y="3837"/>
                  </a:cubicBezTo>
                  <a:cubicBezTo>
                    <a:pt x="1868" y="3837"/>
                    <a:pt x="2578" y="4101"/>
                    <a:pt x="3126" y="4527"/>
                  </a:cubicBezTo>
                  <a:cubicBezTo>
                    <a:pt x="3553" y="4831"/>
                    <a:pt x="4080" y="5014"/>
                    <a:pt x="4608" y="5014"/>
                  </a:cubicBezTo>
                  <a:lnTo>
                    <a:pt x="7835" y="5014"/>
                  </a:lnTo>
                  <a:cubicBezTo>
                    <a:pt x="8526" y="5014"/>
                    <a:pt x="9094" y="5562"/>
                    <a:pt x="9094" y="6252"/>
                  </a:cubicBezTo>
                  <a:cubicBezTo>
                    <a:pt x="9094" y="6374"/>
                    <a:pt x="9074" y="6496"/>
                    <a:pt x="9033" y="6617"/>
                  </a:cubicBezTo>
                  <a:lnTo>
                    <a:pt x="10819" y="5136"/>
                  </a:lnTo>
                  <a:lnTo>
                    <a:pt x="10819" y="5115"/>
                  </a:lnTo>
                  <a:cubicBezTo>
                    <a:pt x="10799" y="4892"/>
                    <a:pt x="10779" y="4649"/>
                    <a:pt x="10738" y="4425"/>
                  </a:cubicBezTo>
                  <a:cubicBezTo>
                    <a:pt x="10515" y="4263"/>
                    <a:pt x="10251" y="4161"/>
                    <a:pt x="9946" y="4161"/>
                  </a:cubicBezTo>
                  <a:lnTo>
                    <a:pt x="6719" y="4161"/>
                  </a:lnTo>
                  <a:cubicBezTo>
                    <a:pt x="6191" y="4161"/>
                    <a:pt x="5664" y="3999"/>
                    <a:pt x="5258" y="3674"/>
                  </a:cubicBezTo>
                  <a:cubicBezTo>
                    <a:pt x="4689" y="3248"/>
                    <a:pt x="3979" y="2984"/>
                    <a:pt x="3228" y="2984"/>
                  </a:cubicBezTo>
                  <a:cubicBezTo>
                    <a:pt x="2842" y="2984"/>
                    <a:pt x="2497" y="3065"/>
                    <a:pt x="2152" y="3167"/>
                  </a:cubicBezTo>
                  <a:lnTo>
                    <a:pt x="2132" y="3045"/>
                  </a:lnTo>
                  <a:cubicBezTo>
                    <a:pt x="2497" y="1787"/>
                    <a:pt x="3289" y="731"/>
                    <a:pt x="4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7"/>
            <p:cNvSpPr/>
            <p:nvPr/>
          </p:nvSpPr>
          <p:spPr>
            <a:xfrm>
              <a:off x="3508964" y="2238387"/>
              <a:ext cx="410595" cy="169934"/>
            </a:xfrm>
            <a:custGeom>
              <a:avLst/>
              <a:gdLst/>
              <a:ahLst/>
              <a:cxnLst/>
              <a:rect l="l" t="t" r="r" b="b"/>
              <a:pathLst>
                <a:path w="18066" h="7477" extrusionOk="0">
                  <a:moveTo>
                    <a:pt x="16667" y="1"/>
                  </a:moveTo>
                  <a:cubicBezTo>
                    <a:pt x="16386" y="1"/>
                    <a:pt x="16104" y="95"/>
                    <a:pt x="15873" y="291"/>
                  </a:cubicBezTo>
                  <a:lnTo>
                    <a:pt x="12309" y="3268"/>
                  </a:lnTo>
                  <a:lnTo>
                    <a:pt x="12309" y="3268"/>
                  </a:lnTo>
                  <a:cubicBezTo>
                    <a:pt x="12343" y="3154"/>
                    <a:pt x="12362" y="3033"/>
                    <a:pt x="12362" y="2909"/>
                  </a:cubicBezTo>
                  <a:cubicBezTo>
                    <a:pt x="12362" y="2219"/>
                    <a:pt x="11794" y="1671"/>
                    <a:pt x="11103" y="1671"/>
                  </a:cubicBezTo>
                  <a:lnTo>
                    <a:pt x="7876" y="1671"/>
                  </a:lnTo>
                  <a:cubicBezTo>
                    <a:pt x="7348" y="1671"/>
                    <a:pt x="6821" y="1509"/>
                    <a:pt x="6394" y="1184"/>
                  </a:cubicBezTo>
                  <a:cubicBezTo>
                    <a:pt x="5846" y="758"/>
                    <a:pt x="5136" y="494"/>
                    <a:pt x="4385" y="494"/>
                  </a:cubicBezTo>
                  <a:cubicBezTo>
                    <a:pt x="3370" y="494"/>
                    <a:pt x="2457" y="940"/>
                    <a:pt x="1848" y="1671"/>
                  </a:cubicBezTo>
                  <a:lnTo>
                    <a:pt x="1" y="1671"/>
                  </a:lnTo>
                  <a:lnTo>
                    <a:pt x="1" y="6583"/>
                  </a:lnTo>
                  <a:lnTo>
                    <a:pt x="1848" y="6583"/>
                  </a:lnTo>
                  <a:lnTo>
                    <a:pt x="4223" y="7293"/>
                  </a:lnTo>
                  <a:cubicBezTo>
                    <a:pt x="4628" y="7415"/>
                    <a:pt x="5034" y="7476"/>
                    <a:pt x="5461" y="7476"/>
                  </a:cubicBezTo>
                  <a:lnTo>
                    <a:pt x="10637" y="7476"/>
                  </a:lnTo>
                  <a:cubicBezTo>
                    <a:pt x="11164" y="7476"/>
                    <a:pt x="11651" y="7293"/>
                    <a:pt x="12057" y="6948"/>
                  </a:cubicBezTo>
                  <a:lnTo>
                    <a:pt x="17497" y="2178"/>
                  </a:lnTo>
                  <a:cubicBezTo>
                    <a:pt x="17984" y="1752"/>
                    <a:pt x="18066" y="981"/>
                    <a:pt x="17639" y="453"/>
                  </a:cubicBezTo>
                  <a:cubicBezTo>
                    <a:pt x="17388" y="156"/>
                    <a:pt x="17028" y="1"/>
                    <a:pt x="16667" y="1"/>
                  </a:cubicBezTo>
                  <a:close/>
                </a:path>
              </a:pathLst>
            </a:custGeom>
            <a:solidFill>
              <a:srgbClr val="FEE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7"/>
            <p:cNvSpPr/>
            <p:nvPr/>
          </p:nvSpPr>
          <p:spPr>
            <a:xfrm>
              <a:off x="3508964" y="2259751"/>
              <a:ext cx="406913" cy="148570"/>
            </a:xfrm>
            <a:custGeom>
              <a:avLst/>
              <a:gdLst/>
              <a:ahLst/>
              <a:cxnLst/>
              <a:rect l="l" t="t" r="r" b="b"/>
              <a:pathLst>
                <a:path w="17904" h="6537" extrusionOk="0">
                  <a:moveTo>
                    <a:pt x="17883" y="0"/>
                  </a:moveTo>
                  <a:lnTo>
                    <a:pt x="12463" y="4730"/>
                  </a:lnTo>
                  <a:cubicBezTo>
                    <a:pt x="12078" y="5075"/>
                    <a:pt x="11591" y="5278"/>
                    <a:pt x="11063" y="5278"/>
                  </a:cubicBezTo>
                  <a:lnTo>
                    <a:pt x="5887" y="5278"/>
                  </a:lnTo>
                  <a:cubicBezTo>
                    <a:pt x="5461" y="5278"/>
                    <a:pt x="5034" y="5217"/>
                    <a:pt x="4649" y="5095"/>
                  </a:cubicBezTo>
                  <a:lnTo>
                    <a:pt x="2274" y="4364"/>
                  </a:lnTo>
                  <a:lnTo>
                    <a:pt x="1482" y="4364"/>
                  </a:lnTo>
                  <a:cubicBezTo>
                    <a:pt x="1137" y="4364"/>
                    <a:pt x="853" y="4080"/>
                    <a:pt x="853" y="3735"/>
                  </a:cubicBezTo>
                  <a:lnTo>
                    <a:pt x="853" y="731"/>
                  </a:lnTo>
                  <a:lnTo>
                    <a:pt x="1" y="731"/>
                  </a:lnTo>
                  <a:lnTo>
                    <a:pt x="1" y="5643"/>
                  </a:lnTo>
                  <a:lnTo>
                    <a:pt x="1848" y="5643"/>
                  </a:lnTo>
                  <a:lnTo>
                    <a:pt x="4223" y="6353"/>
                  </a:lnTo>
                  <a:cubicBezTo>
                    <a:pt x="4628" y="6475"/>
                    <a:pt x="5034" y="6536"/>
                    <a:pt x="5461" y="6536"/>
                  </a:cubicBezTo>
                  <a:lnTo>
                    <a:pt x="10637" y="6536"/>
                  </a:lnTo>
                  <a:cubicBezTo>
                    <a:pt x="11164" y="6536"/>
                    <a:pt x="11651" y="6353"/>
                    <a:pt x="12057" y="6008"/>
                  </a:cubicBezTo>
                  <a:lnTo>
                    <a:pt x="17497" y="1238"/>
                  </a:lnTo>
                  <a:cubicBezTo>
                    <a:pt x="17761" y="995"/>
                    <a:pt x="17903" y="650"/>
                    <a:pt x="17903" y="305"/>
                  </a:cubicBezTo>
                  <a:cubicBezTo>
                    <a:pt x="17903" y="203"/>
                    <a:pt x="17903" y="102"/>
                    <a:pt x="17883" y="0"/>
                  </a:cubicBezTo>
                  <a:close/>
                </a:path>
              </a:pathLst>
            </a:custGeom>
            <a:solidFill>
              <a:srgbClr val="FD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7"/>
            <p:cNvSpPr/>
            <p:nvPr/>
          </p:nvSpPr>
          <p:spPr>
            <a:xfrm>
              <a:off x="3668580" y="2312798"/>
              <a:ext cx="119956" cy="20318"/>
            </a:xfrm>
            <a:custGeom>
              <a:avLst/>
              <a:gdLst/>
              <a:ahLst/>
              <a:cxnLst/>
              <a:rect l="l" t="t" r="r" b="b"/>
              <a:pathLst>
                <a:path w="5278" h="894" extrusionOk="0">
                  <a:moveTo>
                    <a:pt x="630" y="0"/>
                  </a:moveTo>
                  <a:cubicBezTo>
                    <a:pt x="285" y="0"/>
                    <a:pt x="1" y="285"/>
                    <a:pt x="1" y="630"/>
                  </a:cubicBezTo>
                  <a:lnTo>
                    <a:pt x="1" y="894"/>
                  </a:lnTo>
                  <a:lnTo>
                    <a:pt x="4080" y="894"/>
                  </a:lnTo>
                  <a:cubicBezTo>
                    <a:pt x="4425" y="894"/>
                    <a:pt x="4750" y="751"/>
                    <a:pt x="4974" y="528"/>
                  </a:cubicBezTo>
                  <a:cubicBezTo>
                    <a:pt x="5116" y="386"/>
                    <a:pt x="5217" y="203"/>
                    <a:pt x="5278" y="0"/>
                  </a:cubicBezTo>
                  <a:close/>
                </a:path>
              </a:pathLst>
            </a:custGeom>
            <a:solidFill>
              <a:srgbClr val="FD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7"/>
            <p:cNvSpPr/>
            <p:nvPr/>
          </p:nvSpPr>
          <p:spPr>
            <a:xfrm>
              <a:off x="3438394" y="2255592"/>
              <a:ext cx="70592" cy="152729"/>
            </a:xfrm>
            <a:custGeom>
              <a:avLst/>
              <a:gdLst/>
              <a:ahLst/>
              <a:cxnLst/>
              <a:rect l="l" t="t" r="r" b="b"/>
              <a:pathLst>
                <a:path w="3106" h="6720" extrusionOk="0">
                  <a:moveTo>
                    <a:pt x="0" y="1"/>
                  </a:moveTo>
                  <a:lnTo>
                    <a:pt x="0" y="6719"/>
                  </a:lnTo>
                  <a:lnTo>
                    <a:pt x="3106" y="6719"/>
                  </a:lnTo>
                  <a:lnTo>
                    <a:pt x="3106" y="1"/>
                  </a:lnTo>
                  <a:close/>
                </a:path>
              </a:pathLst>
            </a:custGeom>
            <a:solidFill>
              <a:srgbClr val="598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7"/>
            <p:cNvSpPr/>
            <p:nvPr/>
          </p:nvSpPr>
          <p:spPr>
            <a:xfrm>
              <a:off x="3438394" y="2255592"/>
              <a:ext cx="70592" cy="152729"/>
            </a:xfrm>
            <a:custGeom>
              <a:avLst/>
              <a:gdLst/>
              <a:ahLst/>
              <a:cxnLst/>
              <a:rect l="l" t="t" r="r" b="b"/>
              <a:pathLst>
                <a:path w="3106" h="6720" extrusionOk="0">
                  <a:moveTo>
                    <a:pt x="0" y="1"/>
                  </a:moveTo>
                  <a:lnTo>
                    <a:pt x="0" y="6719"/>
                  </a:lnTo>
                  <a:lnTo>
                    <a:pt x="3106" y="6719"/>
                  </a:lnTo>
                  <a:lnTo>
                    <a:pt x="3106" y="5867"/>
                  </a:lnTo>
                  <a:lnTo>
                    <a:pt x="1563" y="5867"/>
                  </a:lnTo>
                  <a:cubicBezTo>
                    <a:pt x="1401" y="5867"/>
                    <a:pt x="1259" y="5745"/>
                    <a:pt x="1259" y="5582"/>
                  </a:cubicBezTo>
                  <a:lnTo>
                    <a:pt x="1259" y="1"/>
                  </a:lnTo>
                  <a:close/>
                </a:path>
              </a:pathLst>
            </a:custGeom>
            <a:solidFill>
              <a:srgbClr val="3B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7"/>
            <p:cNvSpPr/>
            <p:nvPr/>
          </p:nvSpPr>
          <p:spPr>
            <a:xfrm>
              <a:off x="3431008" y="1990497"/>
              <a:ext cx="496391" cy="425459"/>
            </a:xfrm>
            <a:custGeom>
              <a:avLst/>
              <a:gdLst/>
              <a:ahLst/>
              <a:cxnLst/>
              <a:rect l="l" t="t" r="r" b="b"/>
              <a:pathLst>
                <a:path w="21841" h="18720" extrusionOk="0">
                  <a:moveTo>
                    <a:pt x="16885" y="642"/>
                  </a:moveTo>
                  <a:cubicBezTo>
                    <a:pt x="17103" y="642"/>
                    <a:pt x="17334" y="732"/>
                    <a:pt x="17334" y="968"/>
                  </a:cubicBezTo>
                  <a:cubicBezTo>
                    <a:pt x="17334" y="3403"/>
                    <a:pt x="15366" y="5372"/>
                    <a:pt x="12950" y="5372"/>
                  </a:cubicBezTo>
                  <a:cubicBezTo>
                    <a:pt x="12904" y="5381"/>
                    <a:pt x="12851" y="5386"/>
                    <a:pt x="12795" y="5386"/>
                  </a:cubicBezTo>
                  <a:cubicBezTo>
                    <a:pt x="12583" y="5386"/>
                    <a:pt x="12337" y="5313"/>
                    <a:pt x="12321" y="5088"/>
                  </a:cubicBezTo>
                  <a:cubicBezTo>
                    <a:pt x="12341" y="2693"/>
                    <a:pt x="14290" y="663"/>
                    <a:pt x="16705" y="663"/>
                  </a:cubicBezTo>
                  <a:cubicBezTo>
                    <a:pt x="16760" y="650"/>
                    <a:pt x="16822" y="642"/>
                    <a:pt x="16885" y="642"/>
                  </a:cubicBezTo>
                  <a:close/>
                  <a:moveTo>
                    <a:pt x="3106" y="11989"/>
                  </a:moveTo>
                  <a:lnTo>
                    <a:pt x="3106" y="12558"/>
                  </a:lnTo>
                  <a:cubicBezTo>
                    <a:pt x="3106" y="12558"/>
                    <a:pt x="3106" y="12578"/>
                    <a:pt x="3106" y="12578"/>
                  </a:cubicBezTo>
                  <a:lnTo>
                    <a:pt x="3106" y="17490"/>
                  </a:lnTo>
                  <a:lnTo>
                    <a:pt x="3106" y="18058"/>
                  </a:lnTo>
                  <a:lnTo>
                    <a:pt x="630" y="18058"/>
                  </a:lnTo>
                  <a:lnTo>
                    <a:pt x="630" y="11989"/>
                  </a:lnTo>
                  <a:close/>
                  <a:moveTo>
                    <a:pt x="16678" y="1"/>
                  </a:moveTo>
                  <a:cubicBezTo>
                    <a:pt x="14882" y="1"/>
                    <a:pt x="13217" y="1011"/>
                    <a:pt x="12321" y="2612"/>
                  </a:cubicBezTo>
                  <a:lnTo>
                    <a:pt x="12321" y="339"/>
                  </a:lnTo>
                  <a:cubicBezTo>
                    <a:pt x="12321" y="156"/>
                    <a:pt x="12179" y="14"/>
                    <a:pt x="11996" y="14"/>
                  </a:cubicBezTo>
                  <a:cubicBezTo>
                    <a:pt x="11834" y="14"/>
                    <a:pt x="11692" y="156"/>
                    <a:pt x="11692" y="339"/>
                  </a:cubicBezTo>
                  <a:lnTo>
                    <a:pt x="11692" y="2612"/>
                  </a:lnTo>
                  <a:cubicBezTo>
                    <a:pt x="10819" y="1069"/>
                    <a:pt x="9175" y="14"/>
                    <a:pt x="7287" y="14"/>
                  </a:cubicBezTo>
                  <a:cubicBezTo>
                    <a:pt x="7251" y="11"/>
                    <a:pt x="7214" y="10"/>
                    <a:pt x="7177" y="10"/>
                  </a:cubicBezTo>
                  <a:cubicBezTo>
                    <a:pt x="6618" y="10"/>
                    <a:pt x="6029" y="301"/>
                    <a:pt x="6029" y="968"/>
                  </a:cubicBezTo>
                  <a:cubicBezTo>
                    <a:pt x="6029" y="1556"/>
                    <a:pt x="6130" y="2125"/>
                    <a:pt x="6313" y="2673"/>
                  </a:cubicBezTo>
                  <a:cubicBezTo>
                    <a:pt x="6360" y="2799"/>
                    <a:pt x="6480" y="2876"/>
                    <a:pt x="6608" y="2876"/>
                  </a:cubicBezTo>
                  <a:cubicBezTo>
                    <a:pt x="6645" y="2876"/>
                    <a:pt x="6682" y="2869"/>
                    <a:pt x="6719" y="2855"/>
                  </a:cubicBezTo>
                  <a:cubicBezTo>
                    <a:pt x="6902" y="2795"/>
                    <a:pt x="6983" y="2612"/>
                    <a:pt x="6922" y="2449"/>
                  </a:cubicBezTo>
                  <a:cubicBezTo>
                    <a:pt x="6759" y="1983"/>
                    <a:pt x="6658" y="1475"/>
                    <a:pt x="6658" y="968"/>
                  </a:cubicBezTo>
                  <a:cubicBezTo>
                    <a:pt x="6658" y="732"/>
                    <a:pt x="6902" y="642"/>
                    <a:pt x="7116" y="642"/>
                  </a:cubicBezTo>
                  <a:cubicBezTo>
                    <a:pt x="7178" y="642"/>
                    <a:pt x="7237" y="650"/>
                    <a:pt x="7287" y="663"/>
                  </a:cubicBezTo>
                  <a:cubicBezTo>
                    <a:pt x="9703" y="663"/>
                    <a:pt x="11651" y="2592"/>
                    <a:pt x="11692" y="4987"/>
                  </a:cubicBezTo>
                  <a:cubicBezTo>
                    <a:pt x="11692" y="5270"/>
                    <a:pt x="11459" y="5389"/>
                    <a:pt x="11219" y="5389"/>
                  </a:cubicBezTo>
                  <a:cubicBezTo>
                    <a:pt x="11166" y="5389"/>
                    <a:pt x="11114" y="5383"/>
                    <a:pt x="11063" y="5372"/>
                  </a:cubicBezTo>
                  <a:cubicBezTo>
                    <a:pt x="9723" y="5372"/>
                    <a:pt x="8485" y="4784"/>
                    <a:pt x="7653" y="3748"/>
                  </a:cubicBezTo>
                  <a:cubicBezTo>
                    <a:pt x="7581" y="3666"/>
                    <a:pt x="7483" y="3624"/>
                    <a:pt x="7389" y="3624"/>
                  </a:cubicBezTo>
                  <a:cubicBezTo>
                    <a:pt x="7322" y="3624"/>
                    <a:pt x="7257" y="3645"/>
                    <a:pt x="7206" y="3688"/>
                  </a:cubicBezTo>
                  <a:cubicBezTo>
                    <a:pt x="7064" y="3809"/>
                    <a:pt x="7044" y="4012"/>
                    <a:pt x="7145" y="4134"/>
                  </a:cubicBezTo>
                  <a:cubicBezTo>
                    <a:pt x="8119" y="5332"/>
                    <a:pt x="9540" y="6002"/>
                    <a:pt x="11063" y="6002"/>
                  </a:cubicBezTo>
                  <a:cubicBezTo>
                    <a:pt x="11108" y="6007"/>
                    <a:pt x="11159" y="6009"/>
                    <a:pt x="11212" y="6009"/>
                  </a:cubicBezTo>
                  <a:cubicBezTo>
                    <a:pt x="11372" y="6009"/>
                    <a:pt x="11555" y="5986"/>
                    <a:pt x="11692" y="5941"/>
                  </a:cubicBezTo>
                  <a:lnTo>
                    <a:pt x="11692" y="7179"/>
                  </a:lnTo>
                  <a:cubicBezTo>
                    <a:pt x="10514" y="7240"/>
                    <a:pt x="9418" y="7646"/>
                    <a:pt x="8464" y="8356"/>
                  </a:cubicBezTo>
                  <a:cubicBezTo>
                    <a:pt x="7490" y="9107"/>
                    <a:pt x="6759" y="10183"/>
                    <a:pt x="6414" y="11360"/>
                  </a:cubicBezTo>
                  <a:cubicBezTo>
                    <a:pt x="5927" y="11563"/>
                    <a:pt x="5481" y="11868"/>
                    <a:pt x="5136" y="12253"/>
                  </a:cubicBezTo>
                  <a:lnTo>
                    <a:pt x="3755" y="12253"/>
                  </a:lnTo>
                  <a:lnTo>
                    <a:pt x="3755" y="11665"/>
                  </a:lnTo>
                  <a:cubicBezTo>
                    <a:pt x="3755" y="11482"/>
                    <a:pt x="3613" y="11340"/>
                    <a:pt x="3431" y="11340"/>
                  </a:cubicBezTo>
                  <a:lnTo>
                    <a:pt x="325" y="11340"/>
                  </a:lnTo>
                  <a:cubicBezTo>
                    <a:pt x="142" y="11340"/>
                    <a:pt x="0" y="11482"/>
                    <a:pt x="0" y="11665"/>
                  </a:cubicBezTo>
                  <a:lnTo>
                    <a:pt x="0" y="18383"/>
                  </a:lnTo>
                  <a:cubicBezTo>
                    <a:pt x="0" y="18566"/>
                    <a:pt x="142" y="18708"/>
                    <a:pt x="325" y="18708"/>
                  </a:cubicBezTo>
                  <a:lnTo>
                    <a:pt x="3431" y="18708"/>
                  </a:lnTo>
                  <a:cubicBezTo>
                    <a:pt x="3613" y="18708"/>
                    <a:pt x="3755" y="18566"/>
                    <a:pt x="3755" y="18383"/>
                  </a:cubicBezTo>
                  <a:lnTo>
                    <a:pt x="3755" y="17794"/>
                  </a:lnTo>
                  <a:lnTo>
                    <a:pt x="5217" y="17794"/>
                  </a:lnTo>
                  <a:lnTo>
                    <a:pt x="7551" y="18505"/>
                  </a:lnTo>
                  <a:cubicBezTo>
                    <a:pt x="8138" y="18681"/>
                    <a:pt x="8756" y="18719"/>
                    <a:pt x="9368" y="18719"/>
                  </a:cubicBezTo>
                  <a:cubicBezTo>
                    <a:pt x="9603" y="18719"/>
                    <a:pt x="9837" y="18713"/>
                    <a:pt x="10068" y="18708"/>
                  </a:cubicBezTo>
                  <a:cubicBezTo>
                    <a:pt x="10251" y="18708"/>
                    <a:pt x="10393" y="18566"/>
                    <a:pt x="10393" y="18383"/>
                  </a:cubicBezTo>
                  <a:cubicBezTo>
                    <a:pt x="10393" y="18200"/>
                    <a:pt x="10251" y="18058"/>
                    <a:pt x="10068" y="18058"/>
                  </a:cubicBezTo>
                  <a:cubicBezTo>
                    <a:pt x="9809" y="18072"/>
                    <a:pt x="9540" y="18084"/>
                    <a:pt x="9268" y="18084"/>
                  </a:cubicBezTo>
                  <a:cubicBezTo>
                    <a:pt x="8752" y="18084"/>
                    <a:pt x="8226" y="18042"/>
                    <a:pt x="7734" y="17896"/>
                  </a:cubicBezTo>
                  <a:lnTo>
                    <a:pt x="5359" y="17186"/>
                  </a:lnTo>
                  <a:cubicBezTo>
                    <a:pt x="5339" y="17165"/>
                    <a:pt x="3755" y="17165"/>
                    <a:pt x="3755" y="17165"/>
                  </a:cubicBezTo>
                  <a:lnTo>
                    <a:pt x="3755" y="12882"/>
                  </a:lnTo>
                  <a:lnTo>
                    <a:pt x="5278" y="12882"/>
                  </a:lnTo>
                  <a:cubicBezTo>
                    <a:pt x="5359" y="12882"/>
                    <a:pt x="5460" y="12842"/>
                    <a:pt x="5521" y="12781"/>
                  </a:cubicBezTo>
                  <a:cubicBezTo>
                    <a:pt x="6090" y="12111"/>
                    <a:pt x="6922" y="11725"/>
                    <a:pt x="7815" y="11725"/>
                  </a:cubicBezTo>
                  <a:cubicBezTo>
                    <a:pt x="8485" y="11725"/>
                    <a:pt x="9114" y="11928"/>
                    <a:pt x="9642" y="12334"/>
                  </a:cubicBezTo>
                  <a:cubicBezTo>
                    <a:pt x="10109" y="12700"/>
                    <a:pt x="10697" y="12882"/>
                    <a:pt x="11306" y="12882"/>
                  </a:cubicBezTo>
                  <a:lnTo>
                    <a:pt x="14533" y="12882"/>
                  </a:lnTo>
                  <a:cubicBezTo>
                    <a:pt x="15061" y="12882"/>
                    <a:pt x="15467" y="13309"/>
                    <a:pt x="15467" y="13816"/>
                  </a:cubicBezTo>
                  <a:cubicBezTo>
                    <a:pt x="15467" y="14303"/>
                    <a:pt x="15041" y="14750"/>
                    <a:pt x="14533" y="14750"/>
                  </a:cubicBezTo>
                  <a:lnTo>
                    <a:pt x="10454" y="14750"/>
                  </a:lnTo>
                  <a:cubicBezTo>
                    <a:pt x="10271" y="14750"/>
                    <a:pt x="10129" y="14892"/>
                    <a:pt x="10129" y="15075"/>
                  </a:cubicBezTo>
                  <a:cubicBezTo>
                    <a:pt x="10129" y="15237"/>
                    <a:pt x="10271" y="15379"/>
                    <a:pt x="10454" y="15379"/>
                  </a:cubicBezTo>
                  <a:lnTo>
                    <a:pt x="14533" y="15379"/>
                  </a:lnTo>
                  <a:cubicBezTo>
                    <a:pt x="15163" y="15379"/>
                    <a:pt x="15792" y="14953"/>
                    <a:pt x="16015" y="14364"/>
                  </a:cubicBezTo>
                  <a:lnTo>
                    <a:pt x="19506" y="11441"/>
                  </a:lnTo>
                  <a:cubicBezTo>
                    <a:pt x="19714" y="11297"/>
                    <a:pt x="19917" y="11225"/>
                    <a:pt x="20113" y="11225"/>
                  </a:cubicBezTo>
                  <a:cubicBezTo>
                    <a:pt x="20358" y="11225"/>
                    <a:pt x="20591" y="11338"/>
                    <a:pt x="20805" y="11563"/>
                  </a:cubicBezTo>
                  <a:cubicBezTo>
                    <a:pt x="21130" y="12010"/>
                    <a:pt x="21090" y="12436"/>
                    <a:pt x="20704" y="12862"/>
                  </a:cubicBezTo>
                  <a:lnTo>
                    <a:pt x="15264" y="17612"/>
                  </a:lnTo>
                  <a:cubicBezTo>
                    <a:pt x="14939" y="17916"/>
                    <a:pt x="14513" y="18058"/>
                    <a:pt x="14067" y="18058"/>
                  </a:cubicBezTo>
                  <a:lnTo>
                    <a:pt x="11448" y="18058"/>
                  </a:lnTo>
                  <a:cubicBezTo>
                    <a:pt x="11286" y="18058"/>
                    <a:pt x="11144" y="18200"/>
                    <a:pt x="11144" y="18383"/>
                  </a:cubicBezTo>
                  <a:cubicBezTo>
                    <a:pt x="11144" y="18566"/>
                    <a:pt x="11286" y="18708"/>
                    <a:pt x="11448" y="18708"/>
                  </a:cubicBezTo>
                  <a:lnTo>
                    <a:pt x="14067" y="18708"/>
                  </a:lnTo>
                  <a:cubicBezTo>
                    <a:pt x="14675" y="18708"/>
                    <a:pt x="15244" y="18485"/>
                    <a:pt x="15690" y="18099"/>
                  </a:cubicBezTo>
                  <a:lnTo>
                    <a:pt x="21130" y="13329"/>
                  </a:lnTo>
                  <a:cubicBezTo>
                    <a:pt x="21759" y="12781"/>
                    <a:pt x="21841" y="11807"/>
                    <a:pt x="21313" y="11157"/>
                  </a:cubicBezTo>
                  <a:cubicBezTo>
                    <a:pt x="21004" y="10791"/>
                    <a:pt x="20547" y="10599"/>
                    <a:pt x="20091" y="10599"/>
                  </a:cubicBezTo>
                  <a:cubicBezTo>
                    <a:pt x="19737" y="10599"/>
                    <a:pt x="19384" y="10715"/>
                    <a:pt x="19100" y="10954"/>
                  </a:cubicBezTo>
                  <a:lnTo>
                    <a:pt x="17761" y="12071"/>
                  </a:lnTo>
                  <a:cubicBezTo>
                    <a:pt x="17720" y="11766"/>
                    <a:pt x="17639" y="11462"/>
                    <a:pt x="17537" y="11177"/>
                  </a:cubicBezTo>
                  <a:cubicBezTo>
                    <a:pt x="17395" y="10731"/>
                    <a:pt x="17192" y="10305"/>
                    <a:pt x="16949" y="9919"/>
                  </a:cubicBezTo>
                  <a:cubicBezTo>
                    <a:pt x="16885" y="9816"/>
                    <a:pt x="16788" y="9762"/>
                    <a:pt x="16684" y="9762"/>
                  </a:cubicBezTo>
                  <a:cubicBezTo>
                    <a:pt x="16624" y="9762"/>
                    <a:pt x="16562" y="9780"/>
                    <a:pt x="16502" y="9817"/>
                  </a:cubicBezTo>
                  <a:cubicBezTo>
                    <a:pt x="16360" y="9899"/>
                    <a:pt x="16320" y="10102"/>
                    <a:pt x="16421" y="10244"/>
                  </a:cubicBezTo>
                  <a:cubicBezTo>
                    <a:pt x="16624" y="10589"/>
                    <a:pt x="16807" y="10974"/>
                    <a:pt x="16949" y="11360"/>
                  </a:cubicBezTo>
                  <a:cubicBezTo>
                    <a:pt x="17030" y="11624"/>
                    <a:pt x="17091" y="11888"/>
                    <a:pt x="17132" y="12172"/>
                  </a:cubicBezTo>
                  <a:cubicBezTo>
                    <a:pt x="17152" y="12294"/>
                    <a:pt x="17172" y="12416"/>
                    <a:pt x="17192" y="12558"/>
                  </a:cubicBezTo>
                  <a:lnTo>
                    <a:pt x="16076" y="13491"/>
                  </a:lnTo>
                  <a:cubicBezTo>
                    <a:pt x="15914" y="12781"/>
                    <a:pt x="15284" y="12253"/>
                    <a:pt x="14533" y="12253"/>
                  </a:cubicBezTo>
                  <a:lnTo>
                    <a:pt x="11306" y="12253"/>
                  </a:lnTo>
                  <a:cubicBezTo>
                    <a:pt x="10839" y="12253"/>
                    <a:pt x="10372" y="12111"/>
                    <a:pt x="10027" y="11827"/>
                  </a:cubicBezTo>
                  <a:cubicBezTo>
                    <a:pt x="9378" y="11340"/>
                    <a:pt x="8607" y="11096"/>
                    <a:pt x="7815" y="11096"/>
                  </a:cubicBezTo>
                  <a:cubicBezTo>
                    <a:pt x="7592" y="11096"/>
                    <a:pt x="7368" y="11117"/>
                    <a:pt x="7145" y="11137"/>
                  </a:cubicBezTo>
                  <a:cubicBezTo>
                    <a:pt x="7916" y="9168"/>
                    <a:pt x="9845" y="7808"/>
                    <a:pt x="11996" y="7808"/>
                  </a:cubicBezTo>
                  <a:cubicBezTo>
                    <a:pt x="13194" y="7808"/>
                    <a:pt x="14330" y="8194"/>
                    <a:pt x="15244" y="8945"/>
                  </a:cubicBezTo>
                  <a:cubicBezTo>
                    <a:pt x="15307" y="8999"/>
                    <a:pt x="15382" y="9025"/>
                    <a:pt x="15454" y="9025"/>
                  </a:cubicBezTo>
                  <a:cubicBezTo>
                    <a:pt x="15546" y="9025"/>
                    <a:pt x="15634" y="8983"/>
                    <a:pt x="15690" y="8904"/>
                  </a:cubicBezTo>
                  <a:cubicBezTo>
                    <a:pt x="15812" y="8762"/>
                    <a:pt x="15792" y="8559"/>
                    <a:pt x="15650" y="8458"/>
                  </a:cubicBezTo>
                  <a:cubicBezTo>
                    <a:pt x="14696" y="7686"/>
                    <a:pt x="13539" y="7260"/>
                    <a:pt x="12321" y="7179"/>
                  </a:cubicBezTo>
                  <a:lnTo>
                    <a:pt x="12321" y="5941"/>
                  </a:lnTo>
                  <a:cubicBezTo>
                    <a:pt x="12443" y="5995"/>
                    <a:pt x="12601" y="6013"/>
                    <a:pt x="12746" y="6013"/>
                  </a:cubicBezTo>
                  <a:cubicBezTo>
                    <a:pt x="12819" y="6013"/>
                    <a:pt x="12889" y="6008"/>
                    <a:pt x="12950" y="6002"/>
                  </a:cubicBezTo>
                  <a:cubicBezTo>
                    <a:pt x="15731" y="6002"/>
                    <a:pt x="17984" y="3748"/>
                    <a:pt x="17984" y="968"/>
                  </a:cubicBezTo>
                  <a:cubicBezTo>
                    <a:pt x="17984" y="460"/>
                    <a:pt x="17558" y="54"/>
                    <a:pt x="17030" y="14"/>
                  </a:cubicBezTo>
                  <a:cubicBezTo>
                    <a:pt x="16912" y="5"/>
                    <a:pt x="16795" y="1"/>
                    <a:pt x="16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3" name="Google Shape;3453;p47"/>
          <p:cNvGrpSpPr/>
          <p:nvPr/>
        </p:nvGrpSpPr>
        <p:grpSpPr>
          <a:xfrm>
            <a:off x="1421584" y="1521570"/>
            <a:ext cx="474081" cy="464486"/>
            <a:chOff x="6800479" y="1955949"/>
            <a:chExt cx="501939" cy="491780"/>
          </a:xfrm>
        </p:grpSpPr>
        <p:sp>
          <p:nvSpPr>
            <p:cNvPr id="3454" name="Google Shape;3454;p47"/>
            <p:cNvSpPr/>
            <p:nvPr/>
          </p:nvSpPr>
          <p:spPr>
            <a:xfrm>
              <a:off x="6907981" y="2271477"/>
              <a:ext cx="55364" cy="77069"/>
            </a:xfrm>
            <a:custGeom>
              <a:avLst/>
              <a:gdLst/>
              <a:ahLst/>
              <a:cxnLst/>
              <a:rect l="l" t="t" r="r" b="b"/>
              <a:pathLst>
                <a:path w="2436" h="3391" extrusionOk="0">
                  <a:moveTo>
                    <a:pt x="1218" y="1"/>
                  </a:moveTo>
                  <a:cubicBezTo>
                    <a:pt x="1218" y="1"/>
                    <a:pt x="0" y="1300"/>
                    <a:pt x="0" y="2173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888" y="3390"/>
                    <a:pt x="2436" y="2842"/>
                    <a:pt x="2436" y="2173"/>
                  </a:cubicBezTo>
                  <a:cubicBezTo>
                    <a:pt x="2436" y="1300"/>
                    <a:pt x="1218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7"/>
            <p:cNvSpPr/>
            <p:nvPr/>
          </p:nvSpPr>
          <p:spPr>
            <a:xfrm>
              <a:off x="7028369" y="2271477"/>
              <a:ext cx="55387" cy="77069"/>
            </a:xfrm>
            <a:custGeom>
              <a:avLst/>
              <a:gdLst/>
              <a:ahLst/>
              <a:cxnLst/>
              <a:rect l="l" t="t" r="r" b="b"/>
              <a:pathLst>
                <a:path w="2437" h="3391" extrusionOk="0">
                  <a:moveTo>
                    <a:pt x="1219" y="1"/>
                  </a:moveTo>
                  <a:cubicBezTo>
                    <a:pt x="1219" y="1"/>
                    <a:pt x="1" y="1300"/>
                    <a:pt x="1" y="2173"/>
                  </a:cubicBezTo>
                  <a:cubicBezTo>
                    <a:pt x="1" y="2842"/>
                    <a:pt x="549" y="3390"/>
                    <a:pt x="1219" y="3390"/>
                  </a:cubicBezTo>
                  <a:cubicBezTo>
                    <a:pt x="1888" y="3390"/>
                    <a:pt x="2436" y="2842"/>
                    <a:pt x="2436" y="2173"/>
                  </a:cubicBezTo>
                  <a:cubicBezTo>
                    <a:pt x="2436" y="1300"/>
                    <a:pt x="1219" y="1"/>
                    <a:pt x="12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7"/>
            <p:cNvSpPr/>
            <p:nvPr/>
          </p:nvSpPr>
          <p:spPr>
            <a:xfrm>
              <a:off x="7148780" y="2271477"/>
              <a:ext cx="55387" cy="77069"/>
            </a:xfrm>
            <a:custGeom>
              <a:avLst/>
              <a:gdLst/>
              <a:ahLst/>
              <a:cxnLst/>
              <a:rect l="l" t="t" r="r" b="b"/>
              <a:pathLst>
                <a:path w="2437" h="3391" extrusionOk="0">
                  <a:moveTo>
                    <a:pt x="1218" y="1"/>
                  </a:moveTo>
                  <a:cubicBezTo>
                    <a:pt x="1218" y="1"/>
                    <a:pt x="0" y="1300"/>
                    <a:pt x="0" y="2173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888" y="3390"/>
                    <a:pt x="2436" y="2842"/>
                    <a:pt x="2436" y="2173"/>
                  </a:cubicBezTo>
                  <a:cubicBezTo>
                    <a:pt x="2436" y="1300"/>
                    <a:pt x="1218" y="1"/>
                    <a:pt x="1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7"/>
            <p:cNvSpPr/>
            <p:nvPr/>
          </p:nvSpPr>
          <p:spPr>
            <a:xfrm>
              <a:off x="6907981" y="2271477"/>
              <a:ext cx="37387" cy="77069"/>
            </a:xfrm>
            <a:custGeom>
              <a:avLst/>
              <a:gdLst/>
              <a:ahLst/>
              <a:cxnLst/>
              <a:rect l="l" t="t" r="r" b="b"/>
              <a:pathLst>
                <a:path w="1645" h="3391" extrusionOk="0">
                  <a:moveTo>
                    <a:pt x="1218" y="1"/>
                  </a:moveTo>
                  <a:cubicBezTo>
                    <a:pt x="1218" y="1"/>
                    <a:pt x="0" y="1300"/>
                    <a:pt x="0" y="2173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380" y="3390"/>
                    <a:pt x="1522" y="3350"/>
                    <a:pt x="1644" y="3309"/>
                  </a:cubicBezTo>
                  <a:cubicBezTo>
                    <a:pt x="1177" y="3147"/>
                    <a:pt x="853" y="2700"/>
                    <a:pt x="853" y="2173"/>
                  </a:cubicBezTo>
                  <a:cubicBezTo>
                    <a:pt x="853" y="1645"/>
                    <a:pt x="1299" y="955"/>
                    <a:pt x="1644" y="508"/>
                  </a:cubicBezTo>
                  <a:cubicBezTo>
                    <a:pt x="1421" y="204"/>
                    <a:pt x="1218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7"/>
            <p:cNvSpPr/>
            <p:nvPr/>
          </p:nvSpPr>
          <p:spPr>
            <a:xfrm>
              <a:off x="7028369" y="2271477"/>
              <a:ext cx="37387" cy="77069"/>
            </a:xfrm>
            <a:custGeom>
              <a:avLst/>
              <a:gdLst/>
              <a:ahLst/>
              <a:cxnLst/>
              <a:rect l="l" t="t" r="r" b="b"/>
              <a:pathLst>
                <a:path w="1645" h="3391" extrusionOk="0">
                  <a:moveTo>
                    <a:pt x="1219" y="1"/>
                  </a:moveTo>
                  <a:cubicBezTo>
                    <a:pt x="1219" y="1"/>
                    <a:pt x="1" y="1300"/>
                    <a:pt x="1" y="2173"/>
                  </a:cubicBezTo>
                  <a:cubicBezTo>
                    <a:pt x="1" y="2842"/>
                    <a:pt x="549" y="3390"/>
                    <a:pt x="1219" y="3390"/>
                  </a:cubicBezTo>
                  <a:cubicBezTo>
                    <a:pt x="1381" y="3390"/>
                    <a:pt x="1523" y="3350"/>
                    <a:pt x="1645" y="3309"/>
                  </a:cubicBezTo>
                  <a:cubicBezTo>
                    <a:pt x="1178" y="3147"/>
                    <a:pt x="853" y="2700"/>
                    <a:pt x="853" y="2173"/>
                  </a:cubicBezTo>
                  <a:cubicBezTo>
                    <a:pt x="853" y="1645"/>
                    <a:pt x="1300" y="955"/>
                    <a:pt x="1645" y="508"/>
                  </a:cubicBezTo>
                  <a:cubicBezTo>
                    <a:pt x="1422" y="204"/>
                    <a:pt x="1219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7"/>
            <p:cNvSpPr/>
            <p:nvPr/>
          </p:nvSpPr>
          <p:spPr>
            <a:xfrm>
              <a:off x="7148780" y="2271477"/>
              <a:ext cx="37387" cy="77069"/>
            </a:xfrm>
            <a:custGeom>
              <a:avLst/>
              <a:gdLst/>
              <a:ahLst/>
              <a:cxnLst/>
              <a:rect l="l" t="t" r="r" b="b"/>
              <a:pathLst>
                <a:path w="1645" h="3391" extrusionOk="0">
                  <a:moveTo>
                    <a:pt x="1218" y="1"/>
                  </a:moveTo>
                  <a:cubicBezTo>
                    <a:pt x="1218" y="1"/>
                    <a:pt x="0" y="1300"/>
                    <a:pt x="0" y="2173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360" y="3390"/>
                    <a:pt x="1523" y="3350"/>
                    <a:pt x="1644" y="3309"/>
                  </a:cubicBezTo>
                  <a:cubicBezTo>
                    <a:pt x="1178" y="3147"/>
                    <a:pt x="853" y="2700"/>
                    <a:pt x="853" y="2173"/>
                  </a:cubicBezTo>
                  <a:cubicBezTo>
                    <a:pt x="853" y="1645"/>
                    <a:pt x="1299" y="955"/>
                    <a:pt x="1644" y="508"/>
                  </a:cubicBezTo>
                  <a:cubicBezTo>
                    <a:pt x="1421" y="204"/>
                    <a:pt x="1218" y="1"/>
                    <a:pt x="1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7"/>
            <p:cNvSpPr/>
            <p:nvPr/>
          </p:nvSpPr>
          <p:spPr>
            <a:xfrm>
              <a:off x="6968413" y="2363751"/>
              <a:ext cx="55364" cy="77046"/>
            </a:xfrm>
            <a:custGeom>
              <a:avLst/>
              <a:gdLst/>
              <a:ahLst/>
              <a:cxnLst/>
              <a:rect l="l" t="t" r="r" b="b"/>
              <a:pathLst>
                <a:path w="2436" h="3390" extrusionOk="0">
                  <a:moveTo>
                    <a:pt x="1218" y="0"/>
                  </a:moveTo>
                  <a:cubicBezTo>
                    <a:pt x="1218" y="0"/>
                    <a:pt x="0" y="1299"/>
                    <a:pt x="0" y="2172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888" y="3390"/>
                    <a:pt x="2436" y="2842"/>
                    <a:pt x="2436" y="2172"/>
                  </a:cubicBezTo>
                  <a:cubicBezTo>
                    <a:pt x="2436" y="1299"/>
                    <a:pt x="1218" y="0"/>
                    <a:pt x="12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7"/>
            <p:cNvSpPr/>
            <p:nvPr/>
          </p:nvSpPr>
          <p:spPr>
            <a:xfrm>
              <a:off x="7088802" y="2363751"/>
              <a:ext cx="55387" cy="77046"/>
            </a:xfrm>
            <a:custGeom>
              <a:avLst/>
              <a:gdLst/>
              <a:ahLst/>
              <a:cxnLst/>
              <a:rect l="l" t="t" r="r" b="b"/>
              <a:pathLst>
                <a:path w="2437" h="3390" extrusionOk="0">
                  <a:moveTo>
                    <a:pt x="1219" y="0"/>
                  </a:moveTo>
                  <a:cubicBezTo>
                    <a:pt x="1219" y="0"/>
                    <a:pt x="1" y="1299"/>
                    <a:pt x="1" y="2172"/>
                  </a:cubicBezTo>
                  <a:cubicBezTo>
                    <a:pt x="1" y="2842"/>
                    <a:pt x="549" y="3390"/>
                    <a:pt x="1219" y="3390"/>
                  </a:cubicBezTo>
                  <a:cubicBezTo>
                    <a:pt x="1888" y="3390"/>
                    <a:pt x="2436" y="2842"/>
                    <a:pt x="2436" y="2172"/>
                  </a:cubicBezTo>
                  <a:cubicBezTo>
                    <a:pt x="2436" y="1299"/>
                    <a:pt x="1219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7"/>
            <p:cNvSpPr/>
            <p:nvPr/>
          </p:nvSpPr>
          <p:spPr>
            <a:xfrm>
              <a:off x="6968413" y="2363751"/>
              <a:ext cx="37387" cy="77046"/>
            </a:xfrm>
            <a:custGeom>
              <a:avLst/>
              <a:gdLst/>
              <a:ahLst/>
              <a:cxnLst/>
              <a:rect l="l" t="t" r="r" b="b"/>
              <a:pathLst>
                <a:path w="1645" h="3390" extrusionOk="0">
                  <a:moveTo>
                    <a:pt x="1218" y="0"/>
                  </a:moveTo>
                  <a:cubicBezTo>
                    <a:pt x="1218" y="0"/>
                    <a:pt x="0" y="1299"/>
                    <a:pt x="0" y="2172"/>
                  </a:cubicBezTo>
                  <a:cubicBezTo>
                    <a:pt x="0" y="2842"/>
                    <a:pt x="548" y="3390"/>
                    <a:pt x="1218" y="3390"/>
                  </a:cubicBezTo>
                  <a:cubicBezTo>
                    <a:pt x="1360" y="3390"/>
                    <a:pt x="1502" y="3349"/>
                    <a:pt x="1644" y="3309"/>
                  </a:cubicBezTo>
                  <a:cubicBezTo>
                    <a:pt x="1177" y="3146"/>
                    <a:pt x="832" y="2700"/>
                    <a:pt x="832" y="2172"/>
                  </a:cubicBezTo>
                  <a:cubicBezTo>
                    <a:pt x="832" y="1644"/>
                    <a:pt x="1279" y="954"/>
                    <a:pt x="1644" y="508"/>
                  </a:cubicBezTo>
                  <a:cubicBezTo>
                    <a:pt x="1401" y="203"/>
                    <a:pt x="1218" y="0"/>
                    <a:pt x="1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7"/>
            <p:cNvSpPr/>
            <p:nvPr/>
          </p:nvSpPr>
          <p:spPr>
            <a:xfrm>
              <a:off x="7088802" y="2363751"/>
              <a:ext cx="37387" cy="77046"/>
            </a:xfrm>
            <a:custGeom>
              <a:avLst/>
              <a:gdLst/>
              <a:ahLst/>
              <a:cxnLst/>
              <a:rect l="l" t="t" r="r" b="b"/>
              <a:pathLst>
                <a:path w="1645" h="3390" extrusionOk="0">
                  <a:moveTo>
                    <a:pt x="1219" y="0"/>
                  </a:moveTo>
                  <a:cubicBezTo>
                    <a:pt x="1219" y="0"/>
                    <a:pt x="1" y="1299"/>
                    <a:pt x="1" y="2172"/>
                  </a:cubicBezTo>
                  <a:cubicBezTo>
                    <a:pt x="1" y="2842"/>
                    <a:pt x="549" y="3390"/>
                    <a:pt x="1219" y="3390"/>
                  </a:cubicBezTo>
                  <a:cubicBezTo>
                    <a:pt x="1361" y="3390"/>
                    <a:pt x="1503" y="3349"/>
                    <a:pt x="1645" y="3309"/>
                  </a:cubicBezTo>
                  <a:cubicBezTo>
                    <a:pt x="1178" y="3146"/>
                    <a:pt x="833" y="2700"/>
                    <a:pt x="833" y="2172"/>
                  </a:cubicBezTo>
                  <a:cubicBezTo>
                    <a:pt x="833" y="1644"/>
                    <a:pt x="1279" y="954"/>
                    <a:pt x="1645" y="508"/>
                  </a:cubicBezTo>
                  <a:cubicBezTo>
                    <a:pt x="1401" y="203"/>
                    <a:pt x="1219" y="0"/>
                    <a:pt x="1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7"/>
            <p:cNvSpPr/>
            <p:nvPr/>
          </p:nvSpPr>
          <p:spPr>
            <a:xfrm>
              <a:off x="6817093" y="1962858"/>
              <a:ext cx="477937" cy="271730"/>
            </a:xfrm>
            <a:custGeom>
              <a:avLst/>
              <a:gdLst/>
              <a:ahLst/>
              <a:cxnLst/>
              <a:rect l="l" t="t" r="r" b="b"/>
              <a:pathLst>
                <a:path w="21029" h="11956" extrusionOk="0">
                  <a:moveTo>
                    <a:pt x="10413" y="1"/>
                  </a:moveTo>
                  <a:cubicBezTo>
                    <a:pt x="7957" y="1"/>
                    <a:pt x="5826" y="1503"/>
                    <a:pt x="4912" y="3634"/>
                  </a:cubicBezTo>
                  <a:cubicBezTo>
                    <a:pt x="4689" y="3593"/>
                    <a:pt x="4446" y="3573"/>
                    <a:pt x="4202" y="3573"/>
                  </a:cubicBezTo>
                  <a:cubicBezTo>
                    <a:pt x="1888" y="3573"/>
                    <a:pt x="0" y="5440"/>
                    <a:pt x="0" y="7775"/>
                  </a:cubicBezTo>
                  <a:cubicBezTo>
                    <a:pt x="0" y="10089"/>
                    <a:pt x="1888" y="11956"/>
                    <a:pt x="4202" y="11956"/>
                  </a:cubicBezTo>
                  <a:lnTo>
                    <a:pt x="17822" y="11956"/>
                  </a:lnTo>
                  <a:cubicBezTo>
                    <a:pt x="19588" y="11956"/>
                    <a:pt x="21029" y="10535"/>
                    <a:pt x="21029" y="8749"/>
                  </a:cubicBezTo>
                  <a:cubicBezTo>
                    <a:pt x="21029" y="6983"/>
                    <a:pt x="19588" y="5562"/>
                    <a:pt x="17822" y="5562"/>
                  </a:cubicBezTo>
                  <a:lnTo>
                    <a:pt x="16381" y="5562"/>
                  </a:lnTo>
                  <a:cubicBezTo>
                    <a:pt x="16157" y="2457"/>
                    <a:pt x="13580" y="1"/>
                    <a:pt x="10413" y="1"/>
                  </a:cubicBezTo>
                  <a:close/>
                </a:path>
              </a:pathLst>
            </a:custGeom>
            <a:solidFill>
              <a:srgbClr val="E7F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7"/>
            <p:cNvSpPr/>
            <p:nvPr/>
          </p:nvSpPr>
          <p:spPr>
            <a:xfrm>
              <a:off x="6817093" y="1962858"/>
              <a:ext cx="260662" cy="271730"/>
            </a:xfrm>
            <a:custGeom>
              <a:avLst/>
              <a:gdLst/>
              <a:ahLst/>
              <a:cxnLst/>
              <a:rect l="l" t="t" r="r" b="b"/>
              <a:pathLst>
                <a:path w="11469" h="11956" extrusionOk="0">
                  <a:moveTo>
                    <a:pt x="10413" y="1"/>
                  </a:moveTo>
                  <a:cubicBezTo>
                    <a:pt x="7957" y="1"/>
                    <a:pt x="5826" y="1503"/>
                    <a:pt x="4912" y="3634"/>
                  </a:cubicBezTo>
                  <a:cubicBezTo>
                    <a:pt x="4689" y="3593"/>
                    <a:pt x="4446" y="3573"/>
                    <a:pt x="4202" y="3573"/>
                  </a:cubicBezTo>
                  <a:cubicBezTo>
                    <a:pt x="1888" y="3573"/>
                    <a:pt x="0" y="5440"/>
                    <a:pt x="0" y="7775"/>
                  </a:cubicBezTo>
                  <a:cubicBezTo>
                    <a:pt x="0" y="10089"/>
                    <a:pt x="1888" y="11956"/>
                    <a:pt x="4202" y="11956"/>
                  </a:cubicBezTo>
                  <a:lnTo>
                    <a:pt x="6313" y="11956"/>
                  </a:lnTo>
                  <a:cubicBezTo>
                    <a:pt x="3999" y="11956"/>
                    <a:pt x="2132" y="10089"/>
                    <a:pt x="2132" y="7775"/>
                  </a:cubicBezTo>
                  <a:cubicBezTo>
                    <a:pt x="2132" y="5440"/>
                    <a:pt x="3999" y="3573"/>
                    <a:pt x="6313" y="3573"/>
                  </a:cubicBezTo>
                  <a:cubicBezTo>
                    <a:pt x="6557" y="3573"/>
                    <a:pt x="6800" y="3593"/>
                    <a:pt x="7044" y="3634"/>
                  </a:cubicBezTo>
                  <a:cubicBezTo>
                    <a:pt x="7815" y="1807"/>
                    <a:pt x="9479" y="447"/>
                    <a:pt x="11469" y="102"/>
                  </a:cubicBezTo>
                  <a:cubicBezTo>
                    <a:pt x="11144" y="41"/>
                    <a:pt x="10778" y="1"/>
                    <a:pt x="10413" y="1"/>
                  </a:cubicBezTo>
                  <a:close/>
                </a:path>
              </a:pathLst>
            </a:custGeom>
            <a:solidFill>
              <a:srgbClr val="D5E9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7"/>
            <p:cNvSpPr/>
            <p:nvPr/>
          </p:nvSpPr>
          <p:spPr>
            <a:xfrm>
              <a:off x="6901049" y="2263977"/>
              <a:ext cx="69683" cy="91478"/>
            </a:xfrm>
            <a:custGeom>
              <a:avLst/>
              <a:gdLst/>
              <a:ahLst/>
              <a:cxnLst/>
              <a:rect l="l" t="t" r="r" b="b"/>
              <a:pathLst>
                <a:path w="3066" h="4025" extrusionOk="0">
                  <a:moveTo>
                    <a:pt x="1523" y="818"/>
                  </a:moveTo>
                  <a:cubicBezTo>
                    <a:pt x="1909" y="1264"/>
                    <a:pt x="2436" y="2015"/>
                    <a:pt x="2436" y="2503"/>
                  </a:cubicBezTo>
                  <a:cubicBezTo>
                    <a:pt x="2436" y="2990"/>
                    <a:pt x="2030" y="3396"/>
                    <a:pt x="1523" y="3396"/>
                  </a:cubicBezTo>
                  <a:cubicBezTo>
                    <a:pt x="1036" y="3396"/>
                    <a:pt x="630" y="2990"/>
                    <a:pt x="630" y="2503"/>
                  </a:cubicBezTo>
                  <a:cubicBezTo>
                    <a:pt x="630" y="2015"/>
                    <a:pt x="1158" y="1264"/>
                    <a:pt x="1523" y="818"/>
                  </a:cubicBezTo>
                  <a:close/>
                  <a:moveTo>
                    <a:pt x="1525" y="1"/>
                  </a:moveTo>
                  <a:cubicBezTo>
                    <a:pt x="1447" y="1"/>
                    <a:pt x="1371" y="36"/>
                    <a:pt x="1300" y="107"/>
                  </a:cubicBezTo>
                  <a:cubicBezTo>
                    <a:pt x="1158" y="250"/>
                    <a:pt x="1" y="1528"/>
                    <a:pt x="1" y="2503"/>
                  </a:cubicBezTo>
                  <a:cubicBezTo>
                    <a:pt x="1" y="3355"/>
                    <a:pt x="691" y="4025"/>
                    <a:pt x="1523" y="4025"/>
                  </a:cubicBezTo>
                  <a:cubicBezTo>
                    <a:pt x="2375" y="4025"/>
                    <a:pt x="3066" y="3355"/>
                    <a:pt x="3066" y="2503"/>
                  </a:cubicBezTo>
                  <a:cubicBezTo>
                    <a:pt x="3066" y="1528"/>
                    <a:pt x="1888" y="250"/>
                    <a:pt x="1766" y="107"/>
                  </a:cubicBezTo>
                  <a:cubicBezTo>
                    <a:pt x="1685" y="36"/>
                    <a:pt x="1604" y="1"/>
                    <a:pt x="1525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7"/>
            <p:cNvSpPr/>
            <p:nvPr/>
          </p:nvSpPr>
          <p:spPr>
            <a:xfrm>
              <a:off x="7021460" y="2263977"/>
              <a:ext cx="69683" cy="91478"/>
            </a:xfrm>
            <a:custGeom>
              <a:avLst/>
              <a:gdLst/>
              <a:ahLst/>
              <a:cxnLst/>
              <a:rect l="l" t="t" r="r" b="b"/>
              <a:pathLst>
                <a:path w="3066" h="4025" extrusionOk="0">
                  <a:moveTo>
                    <a:pt x="1523" y="818"/>
                  </a:moveTo>
                  <a:cubicBezTo>
                    <a:pt x="1888" y="1264"/>
                    <a:pt x="2436" y="2015"/>
                    <a:pt x="2436" y="2503"/>
                  </a:cubicBezTo>
                  <a:cubicBezTo>
                    <a:pt x="2436" y="2990"/>
                    <a:pt x="2030" y="3396"/>
                    <a:pt x="1523" y="3396"/>
                  </a:cubicBezTo>
                  <a:cubicBezTo>
                    <a:pt x="1035" y="3396"/>
                    <a:pt x="629" y="2990"/>
                    <a:pt x="629" y="2503"/>
                  </a:cubicBezTo>
                  <a:cubicBezTo>
                    <a:pt x="629" y="2015"/>
                    <a:pt x="1157" y="1264"/>
                    <a:pt x="1523" y="818"/>
                  </a:cubicBezTo>
                  <a:close/>
                  <a:moveTo>
                    <a:pt x="1525" y="1"/>
                  </a:moveTo>
                  <a:cubicBezTo>
                    <a:pt x="1446" y="1"/>
                    <a:pt x="1370" y="36"/>
                    <a:pt x="1299" y="107"/>
                  </a:cubicBezTo>
                  <a:cubicBezTo>
                    <a:pt x="1157" y="250"/>
                    <a:pt x="0" y="1528"/>
                    <a:pt x="0" y="2503"/>
                  </a:cubicBezTo>
                  <a:cubicBezTo>
                    <a:pt x="0" y="3355"/>
                    <a:pt x="690" y="4025"/>
                    <a:pt x="1523" y="4025"/>
                  </a:cubicBezTo>
                  <a:cubicBezTo>
                    <a:pt x="2375" y="4025"/>
                    <a:pt x="3065" y="3355"/>
                    <a:pt x="3065" y="2503"/>
                  </a:cubicBezTo>
                  <a:cubicBezTo>
                    <a:pt x="3065" y="1528"/>
                    <a:pt x="1888" y="250"/>
                    <a:pt x="1766" y="107"/>
                  </a:cubicBezTo>
                  <a:cubicBezTo>
                    <a:pt x="1685" y="36"/>
                    <a:pt x="1604" y="1"/>
                    <a:pt x="1525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7"/>
            <p:cNvSpPr/>
            <p:nvPr/>
          </p:nvSpPr>
          <p:spPr>
            <a:xfrm>
              <a:off x="7141848" y="2263977"/>
              <a:ext cx="69683" cy="91478"/>
            </a:xfrm>
            <a:custGeom>
              <a:avLst/>
              <a:gdLst/>
              <a:ahLst/>
              <a:cxnLst/>
              <a:rect l="l" t="t" r="r" b="b"/>
              <a:pathLst>
                <a:path w="3066" h="4025" extrusionOk="0">
                  <a:moveTo>
                    <a:pt x="1523" y="818"/>
                  </a:moveTo>
                  <a:cubicBezTo>
                    <a:pt x="1889" y="1244"/>
                    <a:pt x="2437" y="2015"/>
                    <a:pt x="2437" y="2503"/>
                  </a:cubicBezTo>
                  <a:cubicBezTo>
                    <a:pt x="2437" y="2990"/>
                    <a:pt x="2031" y="3396"/>
                    <a:pt x="1523" y="3396"/>
                  </a:cubicBezTo>
                  <a:cubicBezTo>
                    <a:pt x="1036" y="3396"/>
                    <a:pt x="630" y="2990"/>
                    <a:pt x="630" y="2503"/>
                  </a:cubicBezTo>
                  <a:cubicBezTo>
                    <a:pt x="630" y="2015"/>
                    <a:pt x="1158" y="1264"/>
                    <a:pt x="1523" y="818"/>
                  </a:cubicBezTo>
                  <a:close/>
                  <a:moveTo>
                    <a:pt x="1526" y="1"/>
                  </a:moveTo>
                  <a:cubicBezTo>
                    <a:pt x="1447" y="1"/>
                    <a:pt x="1371" y="36"/>
                    <a:pt x="1300" y="107"/>
                  </a:cubicBezTo>
                  <a:cubicBezTo>
                    <a:pt x="1158" y="250"/>
                    <a:pt x="1" y="1528"/>
                    <a:pt x="1" y="2503"/>
                  </a:cubicBezTo>
                  <a:cubicBezTo>
                    <a:pt x="1" y="3355"/>
                    <a:pt x="671" y="4025"/>
                    <a:pt x="1523" y="4025"/>
                  </a:cubicBezTo>
                  <a:cubicBezTo>
                    <a:pt x="2376" y="4025"/>
                    <a:pt x="3066" y="3355"/>
                    <a:pt x="3066" y="2503"/>
                  </a:cubicBezTo>
                  <a:cubicBezTo>
                    <a:pt x="3066" y="1528"/>
                    <a:pt x="1889" y="250"/>
                    <a:pt x="1767" y="107"/>
                  </a:cubicBezTo>
                  <a:cubicBezTo>
                    <a:pt x="1686" y="36"/>
                    <a:pt x="1604" y="1"/>
                    <a:pt x="1526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7"/>
            <p:cNvSpPr/>
            <p:nvPr/>
          </p:nvSpPr>
          <p:spPr>
            <a:xfrm>
              <a:off x="6961027" y="2356251"/>
              <a:ext cx="69683" cy="91478"/>
            </a:xfrm>
            <a:custGeom>
              <a:avLst/>
              <a:gdLst/>
              <a:ahLst/>
              <a:cxnLst/>
              <a:rect l="l" t="t" r="r" b="b"/>
              <a:pathLst>
                <a:path w="3066" h="4025" extrusionOk="0">
                  <a:moveTo>
                    <a:pt x="1543" y="797"/>
                  </a:moveTo>
                  <a:cubicBezTo>
                    <a:pt x="1908" y="1244"/>
                    <a:pt x="2436" y="2015"/>
                    <a:pt x="2436" y="2502"/>
                  </a:cubicBezTo>
                  <a:cubicBezTo>
                    <a:pt x="2436" y="2989"/>
                    <a:pt x="2030" y="3395"/>
                    <a:pt x="1543" y="3395"/>
                  </a:cubicBezTo>
                  <a:cubicBezTo>
                    <a:pt x="1035" y="3395"/>
                    <a:pt x="629" y="2989"/>
                    <a:pt x="629" y="2502"/>
                  </a:cubicBezTo>
                  <a:cubicBezTo>
                    <a:pt x="629" y="2015"/>
                    <a:pt x="1157" y="1264"/>
                    <a:pt x="1543" y="797"/>
                  </a:cubicBezTo>
                  <a:close/>
                  <a:moveTo>
                    <a:pt x="1540" y="0"/>
                  </a:moveTo>
                  <a:cubicBezTo>
                    <a:pt x="1462" y="0"/>
                    <a:pt x="1380" y="36"/>
                    <a:pt x="1299" y="107"/>
                  </a:cubicBezTo>
                  <a:cubicBezTo>
                    <a:pt x="1178" y="249"/>
                    <a:pt x="0" y="1528"/>
                    <a:pt x="0" y="2502"/>
                  </a:cubicBezTo>
                  <a:cubicBezTo>
                    <a:pt x="0" y="3334"/>
                    <a:pt x="690" y="4024"/>
                    <a:pt x="1543" y="4024"/>
                  </a:cubicBezTo>
                  <a:cubicBezTo>
                    <a:pt x="2375" y="4024"/>
                    <a:pt x="3065" y="3334"/>
                    <a:pt x="3065" y="2502"/>
                  </a:cubicBezTo>
                  <a:cubicBezTo>
                    <a:pt x="3065" y="1528"/>
                    <a:pt x="1908" y="249"/>
                    <a:pt x="1766" y="107"/>
                  </a:cubicBezTo>
                  <a:cubicBezTo>
                    <a:pt x="1695" y="36"/>
                    <a:pt x="1619" y="0"/>
                    <a:pt x="1540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7"/>
            <p:cNvSpPr/>
            <p:nvPr/>
          </p:nvSpPr>
          <p:spPr>
            <a:xfrm>
              <a:off x="7081415" y="2356251"/>
              <a:ext cx="69683" cy="91478"/>
            </a:xfrm>
            <a:custGeom>
              <a:avLst/>
              <a:gdLst/>
              <a:ahLst/>
              <a:cxnLst/>
              <a:rect l="l" t="t" r="r" b="b"/>
              <a:pathLst>
                <a:path w="3066" h="4025" extrusionOk="0">
                  <a:moveTo>
                    <a:pt x="1544" y="797"/>
                  </a:moveTo>
                  <a:cubicBezTo>
                    <a:pt x="1909" y="1264"/>
                    <a:pt x="2437" y="2015"/>
                    <a:pt x="2437" y="2502"/>
                  </a:cubicBezTo>
                  <a:cubicBezTo>
                    <a:pt x="2437" y="2989"/>
                    <a:pt x="2031" y="3395"/>
                    <a:pt x="1544" y="3395"/>
                  </a:cubicBezTo>
                  <a:cubicBezTo>
                    <a:pt x="1036" y="3395"/>
                    <a:pt x="630" y="2989"/>
                    <a:pt x="630" y="2502"/>
                  </a:cubicBezTo>
                  <a:cubicBezTo>
                    <a:pt x="630" y="1995"/>
                    <a:pt x="1158" y="1264"/>
                    <a:pt x="1544" y="797"/>
                  </a:cubicBezTo>
                  <a:close/>
                  <a:moveTo>
                    <a:pt x="1533" y="0"/>
                  </a:moveTo>
                  <a:cubicBezTo>
                    <a:pt x="1457" y="0"/>
                    <a:pt x="1381" y="36"/>
                    <a:pt x="1300" y="107"/>
                  </a:cubicBezTo>
                  <a:cubicBezTo>
                    <a:pt x="1178" y="249"/>
                    <a:pt x="1" y="1528"/>
                    <a:pt x="1" y="2502"/>
                  </a:cubicBezTo>
                  <a:cubicBezTo>
                    <a:pt x="1" y="3334"/>
                    <a:pt x="691" y="4024"/>
                    <a:pt x="1544" y="4024"/>
                  </a:cubicBezTo>
                  <a:cubicBezTo>
                    <a:pt x="2376" y="4024"/>
                    <a:pt x="3066" y="3334"/>
                    <a:pt x="3066" y="2502"/>
                  </a:cubicBezTo>
                  <a:cubicBezTo>
                    <a:pt x="3066" y="1528"/>
                    <a:pt x="1909" y="249"/>
                    <a:pt x="1767" y="107"/>
                  </a:cubicBezTo>
                  <a:cubicBezTo>
                    <a:pt x="1686" y="36"/>
                    <a:pt x="1610" y="0"/>
                    <a:pt x="1533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7"/>
            <p:cNvSpPr/>
            <p:nvPr/>
          </p:nvSpPr>
          <p:spPr>
            <a:xfrm>
              <a:off x="6822161" y="1955949"/>
              <a:ext cx="334026" cy="142138"/>
            </a:xfrm>
            <a:custGeom>
              <a:avLst/>
              <a:gdLst/>
              <a:ahLst/>
              <a:cxnLst/>
              <a:rect l="l" t="t" r="r" b="b"/>
              <a:pathLst>
                <a:path w="14697" h="6254" extrusionOk="0">
                  <a:moveTo>
                    <a:pt x="10190" y="0"/>
                  </a:moveTo>
                  <a:cubicBezTo>
                    <a:pt x="7754" y="0"/>
                    <a:pt x="5542" y="1401"/>
                    <a:pt x="4507" y="3593"/>
                  </a:cubicBezTo>
                  <a:cubicBezTo>
                    <a:pt x="4324" y="3573"/>
                    <a:pt x="4162" y="3552"/>
                    <a:pt x="3979" y="3552"/>
                  </a:cubicBezTo>
                  <a:cubicBezTo>
                    <a:pt x="2396" y="3552"/>
                    <a:pt x="894" y="4405"/>
                    <a:pt x="102" y="5785"/>
                  </a:cubicBezTo>
                  <a:cubicBezTo>
                    <a:pt x="1" y="5927"/>
                    <a:pt x="41" y="6130"/>
                    <a:pt x="204" y="6211"/>
                  </a:cubicBezTo>
                  <a:cubicBezTo>
                    <a:pt x="275" y="6241"/>
                    <a:pt x="338" y="6253"/>
                    <a:pt x="392" y="6253"/>
                  </a:cubicBezTo>
                  <a:cubicBezTo>
                    <a:pt x="523" y="6253"/>
                    <a:pt x="607" y="6182"/>
                    <a:pt x="650" y="6110"/>
                  </a:cubicBezTo>
                  <a:cubicBezTo>
                    <a:pt x="1340" y="4933"/>
                    <a:pt x="2619" y="4202"/>
                    <a:pt x="3979" y="4202"/>
                  </a:cubicBezTo>
                  <a:cubicBezTo>
                    <a:pt x="4202" y="4202"/>
                    <a:pt x="4426" y="4222"/>
                    <a:pt x="4649" y="4242"/>
                  </a:cubicBezTo>
                  <a:cubicBezTo>
                    <a:pt x="4674" y="4249"/>
                    <a:pt x="4698" y="4253"/>
                    <a:pt x="4723" y="4253"/>
                  </a:cubicBezTo>
                  <a:cubicBezTo>
                    <a:pt x="4838" y="4253"/>
                    <a:pt x="4944" y="4177"/>
                    <a:pt x="4994" y="4060"/>
                  </a:cubicBezTo>
                  <a:cubicBezTo>
                    <a:pt x="5887" y="1969"/>
                    <a:pt x="7937" y="629"/>
                    <a:pt x="10190" y="629"/>
                  </a:cubicBezTo>
                  <a:cubicBezTo>
                    <a:pt x="11672" y="629"/>
                    <a:pt x="13052" y="1198"/>
                    <a:pt x="14128" y="2213"/>
                  </a:cubicBezTo>
                  <a:cubicBezTo>
                    <a:pt x="14186" y="2271"/>
                    <a:pt x="14264" y="2302"/>
                    <a:pt x="14342" y="2302"/>
                  </a:cubicBezTo>
                  <a:cubicBezTo>
                    <a:pt x="14426" y="2302"/>
                    <a:pt x="14511" y="2266"/>
                    <a:pt x="14574" y="2192"/>
                  </a:cubicBezTo>
                  <a:cubicBezTo>
                    <a:pt x="14696" y="2071"/>
                    <a:pt x="14696" y="1868"/>
                    <a:pt x="14554" y="1746"/>
                  </a:cubicBezTo>
                  <a:cubicBezTo>
                    <a:pt x="13377" y="609"/>
                    <a:pt x="11834" y="0"/>
                    <a:pt x="10190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7"/>
            <p:cNvSpPr/>
            <p:nvPr/>
          </p:nvSpPr>
          <p:spPr>
            <a:xfrm>
              <a:off x="6800479" y="2115043"/>
              <a:ext cx="203457" cy="126933"/>
            </a:xfrm>
            <a:custGeom>
              <a:avLst/>
              <a:gdLst/>
              <a:ahLst/>
              <a:cxnLst/>
              <a:rect l="l" t="t" r="r" b="b"/>
              <a:pathLst>
                <a:path w="8952" h="5585" extrusionOk="0">
                  <a:moveTo>
                    <a:pt x="828" y="0"/>
                  </a:moveTo>
                  <a:cubicBezTo>
                    <a:pt x="664" y="0"/>
                    <a:pt x="525" y="100"/>
                    <a:pt x="488" y="267"/>
                  </a:cubicBezTo>
                  <a:cubicBezTo>
                    <a:pt x="1" y="2987"/>
                    <a:pt x="2173" y="5585"/>
                    <a:pt x="4933" y="5585"/>
                  </a:cubicBezTo>
                  <a:lnTo>
                    <a:pt x="8647" y="5585"/>
                  </a:lnTo>
                  <a:cubicBezTo>
                    <a:pt x="8810" y="5585"/>
                    <a:pt x="8952" y="5443"/>
                    <a:pt x="8952" y="5260"/>
                  </a:cubicBezTo>
                  <a:cubicBezTo>
                    <a:pt x="8952" y="5098"/>
                    <a:pt x="8810" y="4955"/>
                    <a:pt x="8647" y="4955"/>
                  </a:cubicBezTo>
                  <a:lnTo>
                    <a:pt x="4933" y="4955"/>
                  </a:lnTo>
                  <a:cubicBezTo>
                    <a:pt x="2578" y="4955"/>
                    <a:pt x="691" y="2702"/>
                    <a:pt x="1117" y="389"/>
                  </a:cubicBezTo>
                  <a:cubicBezTo>
                    <a:pt x="1158" y="206"/>
                    <a:pt x="1036" y="43"/>
                    <a:pt x="873" y="3"/>
                  </a:cubicBezTo>
                  <a:cubicBezTo>
                    <a:pt x="858" y="1"/>
                    <a:pt x="843" y="0"/>
                    <a:pt x="828" y="0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7"/>
            <p:cNvSpPr/>
            <p:nvPr/>
          </p:nvSpPr>
          <p:spPr>
            <a:xfrm>
              <a:off x="7020983" y="2025132"/>
              <a:ext cx="281435" cy="216843"/>
            </a:xfrm>
            <a:custGeom>
              <a:avLst/>
              <a:gdLst/>
              <a:ahLst/>
              <a:cxnLst/>
              <a:rect l="l" t="t" r="r" b="b"/>
              <a:pathLst>
                <a:path w="12383" h="9541" extrusionOk="0">
                  <a:moveTo>
                    <a:pt x="6672" y="1"/>
                  </a:moveTo>
                  <a:cubicBezTo>
                    <a:pt x="6618" y="1"/>
                    <a:pt x="6564" y="14"/>
                    <a:pt x="6516" y="41"/>
                  </a:cubicBezTo>
                  <a:cubicBezTo>
                    <a:pt x="6354" y="123"/>
                    <a:pt x="6293" y="326"/>
                    <a:pt x="6395" y="468"/>
                  </a:cubicBezTo>
                  <a:cubicBezTo>
                    <a:pt x="6801" y="1198"/>
                    <a:pt x="7044" y="1990"/>
                    <a:pt x="7105" y="2843"/>
                  </a:cubicBezTo>
                  <a:cubicBezTo>
                    <a:pt x="7105" y="3005"/>
                    <a:pt x="7247" y="3127"/>
                    <a:pt x="7410" y="3127"/>
                  </a:cubicBezTo>
                  <a:lnTo>
                    <a:pt x="8851" y="3127"/>
                  </a:lnTo>
                  <a:cubicBezTo>
                    <a:pt x="10414" y="3127"/>
                    <a:pt x="11733" y="4466"/>
                    <a:pt x="11733" y="6009"/>
                  </a:cubicBezTo>
                  <a:cubicBezTo>
                    <a:pt x="11733" y="7612"/>
                    <a:pt x="10454" y="8911"/>
                    <a:pt x="8851" y="8911"/>
                  </a:cubicBezTo>
                  <a:lnTo>
                    <a:pt x="326" y="8911"/>
                  </a:lnTo>
                  <a:cubicBezTo>
                    <a:pt x="143" y="8911"/>
                    <a:pt x="1" y="9054"/>
                    <a:pt x="1" y="9216"/>
                  </a:cubicBezTo>
                  <a:cubicBezTo>
                    <a:pt x="1" y="9399"/>
                    <a:pt x="143" y="9541"/>
                    <a:pt x="326" y="9541"/>
                  </a:cubicBezTo>
                  <a:lnTo>
                    <a:pt x="8851" y="9541"/>
                  </a:lnTo>
                  <a:cubicBezTo>
                    <a:pt x="10799" y="9541"/>
                    <a:pt x="12383" y="7957"/>
                    <a:pt x="12383" y="6009"/>
                  </a:cubicBezTo>
                  <a:cubicBezTo>
                    <a:pt x="12383" y="4101"/>
                    <a:pt x="10759" y="2497"/>
                    <a:pt x="8851" y="2497"/>
                  </a:cubicBezTo>
                  <a:lnTo>
                    <a:pt x="7694" y="2497"/>
                  </a:lnTo>
                  <a:cubicBezTo>
                    <a:pt x="7613" y="1665"/>
                    <a:pt x="7349" y="894"/>
                    <a:pt x="6943" y="163"/>
                  </a:cubicBezTo>
                  <a:cubicBezTo>
                    <a:pt x="6889" y="55"/>
                    <a:pt x="6780" y="1"/>
                    <a:pt x="6672" y="1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1133" name="Google Shape;1133;p30"/>
          <p:cNvGrpSpPr/>
          <p:nvPr/>
        </p:nvGrpSpPr>
        <p:grpSpPr>
          <a:xfrm>
            <a:off x="3398356" y="2103761"/>
            <a:ext cx="1334106" cy="3055144"/>
            <a:chOff x="3398356" y="2103761"/>
            <a:chExt cx="1334106" cy="3055144"/>
          </a:xfrm>
        </p:grpSpPr>
        <p:sp>
          <p:nvSpPr>
            <p:cNvPr id="1134" name="Google Shape;1134;p30"/>
            <p:cNvSpPr/>
            <p:nvPr/>
          </p:nvSpPr>
          <p:spPr>
            <a:xfrm>
              <a:off x="3398356" y="2176303"/>
              <a:ext cx="1334106" cy="2982204"/>
            </a:xfrm>
            <a:custGeom>
              <a:avLst/>
              <a:gdLst/>
              <a:ahLst/>
              <a:cxnLst/>
              <a:rect l="l" t="t" r="r" b="b"/>
              <a:pathLst>
                <a:path w="78523" h="175527" extrusionOk="0">
                  <a:moveTo>
                    <a:pt x="0" y="1"/>
                  </a:moveTo>
                  <a:lnTo>
                    <a:pt x="0" y="175527"/>
                  </a:lnTo>
                  <a:lnTo>
                    <a:pt x="78523" y="175527"/>
                  </a:lnTo>
                  <a:lnTo>
                    <a:pt x="78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3398356" y="2176303"/>
              <a:ext cx="1334106" cy="2982204"/>
            </a:xfrm>
            <a:custGeom>
              <a:avLst/>
              <a:gdLst/>
              <a:ahLst/>
              <a:cxnLst/>
              <a:rect l="l" t="t" r="r" b="b"/>
              <a:pathLst>
                <a:path w="78523" h="175527" extrusionOk="0">
                  <a:moveTo>
                    <a:pt x="78523" y="1"/>
                  </a:moveTo>
                  <a:lnTo>
                    <a:pt x="0" y="175527"/>
                  </a:lnTo>
                  <a:lnTo>
                    <a:pt x="78523" y="175527"/>
                  </a:lnTo>
                  <a:lnTo>
                    <a:pt x="785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3530985" y="2342952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3" y="30523"/>
                  </a:lnTo>
                  <a:lnTo>
                    <a:pt x="17913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3551394" y="2364499"/>
              <a:ext cx="260151" cy="475516"/>
            </a:xfrm>
            <a:custGeom>
              <a:avLst/>
              <a:gdLst/>
              <a:ahLst/>
              <a:cxnLst/>
              <a:rect l="l" t="t" r="r" b="b"/>
              <a:pathLst>
                <a:path w="15312" h="27988" extrusionOk="0">
                  <a:moveTo>
                    <a:pt x="1" y="1"/>
                  </a:moveTo>
                  <a:lnTo>
                    <a:pt x="1" y="27987"/>
                  </a:lnTo>
                  <a:lnTo>
                    <a:pt x="15311" y="27987"/>
                  </a:lnTo>
                  <a:lnTo>
                    <a:pt x="15311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3913596" y="2342952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4296207" y="2342952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3530985" y="3063399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3" y="30523"/>
                  </a:lnTo>
                  <a:lnTo>
                    <a:pt x="17913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3913596" y="3063399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4296207" y="3063399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3530985" y="3783845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3" y="30523"/>
                  </a:lnTo>
                  <a:lnTo>
                    <a:pt x="17913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3913596" y="3783845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4296207" y="3783845"/>
              <a:ext cx="304359" cy="518586"/>
            </a:xfrm>
            <a:custGeom>
              <a:avLst/>
              <a:gdLst/>
              <a:ahLst/>
              <a:cxnLst/>
              <a:rect l="l" t="t" r="r" b="b"/>
              <a:pathLst>
                <a:path w="17914" h="30523" extrusionOk="0">
                  <a:moveTo>
                    <a:pt x="1" y="1"/>
                  </a:moveTo>
                  <a:lnTo>
                    <a:pt x="1" y="30523"/>
                  </a:lnTo>
                  <a:lnTo>
                    <a:pt x="17914" y="30523"/>
                  </a:lnTo>
                  <a:lnTo>
                    <a:pt x="17914" y="1"/>
                  </a:ln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3682901" y="4536035"/>
              <a:ext cx="765111" cy="622870"/>
            </a:xfrm>
            <a:custGeom>
              <a:avLst/>
              <a:gdLst/>
              <a:ahLst/>
              <a:cxnLst/>
              <a:rect l="l" t="t" r="r" b="b"/>
              <a:pathLst>
                <a:path w="45033" h="36661" extrusionOk="0">
                  <a:moveTo>
                    <a:pt x="0" y="1"/>
                  </a:moveTo>
                  <a:lnTo>
                    <a:pt x="0" y="36661"/>
                  </a:lnTo>
                  <a:lnTo>
                    <a:pt x="45033" y="36661"/>
                  </a:lnTo>
                  <a:lnTo>
                    <a:pt x="45033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3682900" y="4536025"/>
              <a:ext cx="757793" cy="622870"/>
            </a:xfrm>
            <a:custGeom>
              <a:avLst/>
              <a:gdLst/>
              <a:ahLst/>
              <a:cxnLst/>
              <a:rect l="l" t="t" r="r" b="b"/>
              <a:pathLst>
                <a:path w="45033" h="36661" extrusionOk="0">
                  <a:moveTo>
                    <a:pt x="45033" y="1"/>
                  </a:moveTo>
                  <a:lnTo>
                    <a:pt x="0" y="36661"/>
                  </a:lnTo>
                  <a:lnTo>
                    <a:pt x="45033" y="36661"/>
                  </a:lnTo>
                  <a:lnTo>
                    <a:pt x="450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3599568" y="2103761"/>
              <a:ext cx="932309" cy="72547"/>
            </a:xfrm>
            <a:custGeom>
              <a:avLst/>
              <a:gdLst/>
              <a:ahLst/>
              <a:cxnLst/>
              <a:rect l="l" t="t" r="r" b="b"/>
              <a:pathLst>
                <a:path w="54874" h="4270" extrusionOk="0">
                  <a:moveTo>
                    <a:pt x="1" y="0"/>
                  </a:moveTo>
                  <a:lnTo>
                    <a:pt x="1" y="4270"/>
                  </a:lnTo>
                  <a:lnTo>
                    <a:pt x="54873" y="4270"/>
                  </a:lnTo>
                  <a:lnTo>
                    <a:pt x="54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065512" y="4536035"/>
              <a:ext cx="17" cy="622870"/>
            </a:xfrm>
            <a:custGeom>
              <a:avLst/>
              <a:gdLst/>
              <a:ahLst/>
              <a:cxnLst/>
              <a:rect l="l" t="t" r="r" b="b"/>
              <a:pathLst>
                <a:path w="1" h="36661" fill="none" extrusionOk="0">
                  <a:moveTo>
                    <a:pt x="0" y="1"/>
                  </a:moveTo>
                  <a:lnTo>
                    <a:pt x="0" y="36661"/>
                  </a:ln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0"/>
            <p:cNvSpPr/>
            <p:nvPr/>
          </p:nvSpPr>
          <p:spPr>
            <a:xfrm>
              <a:off x="3935143" y="2364499"/>
              <a:ext cx="259573" cy="475516"/>
            </a:xfrm>
            <a:custGeom>
              <a:avLst/>
              <a:gdLst/>
              <a:ahLst/>
              <a:cxnLst/>
              <a:rect l="l" t="t" r="r" b="b"/>
              <a:pathLst>
                <a:path w="15278" h="27988" extrusionOk="0">
                  <a:moveTo>
                    <a:pt x="0" y="1"/>
                  </a:moveTo>
                  <a:lnTo>
                    <a:pt x="0" y="27987"/>
                  </a:lnTo>
                  <a:lnTo>
                    <a:pt x="15278" y="27987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0"/>
            <p:cNvSpPr/>
            <p:nvPr/>
          </p:nvSpPr>
          <p:spPr>
            <a:xfrm>
              <a:off x="4318314" y="2364499"/>
              <a:ext cx="260151" cy="475516"/>
            </a:xfrm>
            <a:custGeom>
              <a:avLst/>
              <a:gdLst/>
              <a:ahLst/>
              <a:cxnLst/>
              <a:rect l="l" t="t" r="r" b="b"/>
              <a:pathLst>
                <a:path w="15312" h="27988" extrusionOk="0">
                  <a:moveTo>
                    <a:pt x="1" y="1"/>
                  </a:moveTo>
                  <a:lnTo>
                    <a:pt x="1" y="27987"/>
                  </a:lnTo>
                  <a:lnTo>
                    <a:pt x="15312" y="27987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0"/>
            <p:cNvSpPr/>
            <p:nvPr/>
          </p:nvSpPr>
          <p:spPr>
            <a:xfrm>
              <a:off x="3551394" y="3085507"/>
              <a:ext cx="260151" cy="474955"/>
            </a:xfrm>
            <a:custGeom>
              <a:avLst/>
              <a:gdLst/>
              <a:ahLst/>
              <a:cxnLst/>
              <a:rect l="l" t="t" r="r" b="b"/>
              <a:pathLst>
                <a:path w="15312" h="27955" extrusionOk="0">
                  <a:moveTo>
                    <a:pt x="1" y="1"/>
                  </a:moveTo>
                  <a:lnTo>
                    <a:pt x="1" y="27954"/>
                  </a:lnTo>
                  <a:lnTo>
                    <a:pt x="15311" y="27954"/>
                  </a:lnTo>
                  <a:lnTo>
                    <a:pt x="15311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0"/>
            <p:cNvSpPr/>
            <p:nvPr/>
          </p:nvSpPr>
          <p:spPr>
            <a:xfrm>
              <a:off x="3935143" y="3085507"/>
              <a:ext cx="259573" cy="474955"/>
            </a:xfrm>
            <a:custGeom>
              <a:avLst/>
              <a:gdLst/>
              <a:ahLst/>
              <a:cxnLst/>
              <a:rect l="l" t="t" r="r" b="b"/>
              <a:pathLst>
                <a:path w="15278" h="27955" extrusionOk="0">
                  <a:moveTo>
                    <a:pt x="0" y="1"/>
                  </a:moveTo>
                  <a:lnTo>
                    <a:pt x="0" y="27954"/>
                  </a:lnTo>
                  <a:lnTo>
                    <a:pt x="15278" y="27954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0"/>
            <p:cNvSpPr/>
            <p:nvPr/>
          </p:nvSpPr>
          <p:spPr>
            <a:xfrm>
              <a:off x="4318314" y="3085507"/>
              <a:ext cx="260151" cy="474955"/>
            </a:xfrm>
            <a:custGeom>
              <a:avLst/>
              <a:gdLst/>
              <a:ahLst/>
              <a:cxnLst/>
              <a:rect l="l" t="t" r="r" b="b"/>
              <a:pathLst>
                <a:path w="15312" h="27955" extrusionOk="0">
                  <a:moveTo>
                    <a:pt x="1" y="1"/>
                  </a:moveTo>
                  <a:lnTo>
                    <a:pt x="1" y="27954"/>
                  </a:lnTo>
                  <a:lnTo>
                    <a:pt x="15312" y="27954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0"/>
            <p:cNvSpPr/>
            <p:nvPr/>
          </p:nvSpPr>
          <p:spPr>
            <a:xfrm>
              <a:off x="3551394" y="3805953"/>
              <a:ext cx="260151" cy="474955"/>
            </a:xfrm>
            <a:custGeom>
              <a:avLst/>
              <a:gdLst/>
              <a:ahLst/>
              <a:cxnLst/>
              <a:rect l="l" t="t" r="r" b="b"/>
              <a:pathLst>
                <a:path w="15312" h="27955" extrusionOk="0">
                  <a:moveTo>
                    <a:pt x="1" y="1"/>
                  </a:moveTo>
                  <a:lnTo>
                    <a:pt x="1" y="27954"/>
                  </a:lnTo>
                  <a:lnTo>
                    <a:pt x="15311" y="27954"/>
                  </a:lnTo>
                  <a:lnTo>
                    <a:pt x="15311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0"/>
            <p:cNvSpPr/>
            <p:nvPr/>
          </p:nvSpPr>
          <p:spPr>
            <a:xfrm>
              <a:off x="3935143" y="3805953"/>
              <a:ext cx="259573" cy="474955"/>
            </a:xfrm>
            <a:custGeom>
              <a:avLst/>
              <a:gdLst/>
              <a:ahLst/>
              <a:cxnLst/>
              <a:rect l="l" t="t" r="r" b="b"/>
              <a:pathLst>
                <a:path w="15278" h="27955" extrusionOk="0">
                  <a:moveTo>
                    <a:pt x="0" y="1"/>
                  </a:moveTo>
                  <a:lnTo>
                    <a:pt x="0" y="27954"/>
                  </a:lnTo>
                  <a:lnTo>
                    <a:pt x="15278" y="27954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0"/>
            <p:cNvSpPr/>
            <p:nvPr/>
          </p:nvSpPr>
          <p:spPr>
            <a:xfrm>
              <a:off x="4318314" y="3805953"/>
              <a:ext cx="260151" cy="474955"/>
            </a:xfrm>
            <a:custGeom>
              <a:avLst/>
              <a:gdLst/>
              <a:ahLst/>
              <a:cxnLst/>
              <a:rect l="l" t="t" r="r" b="b"/>
              <a:pathLst>
                <a:path w="15312" h="27955" extrusionOk="0">
                  <a:moveTo>
                    <a:pt x="1" y="1"/>
                  </a:moveTo>
                  <a:lnTo>
                    <a:pt x="1" y="27954"/>
                  </a:lnTo>
                  <a:lnTo>
                    <a:pt x="15312" y="27954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lt2"/>
            </a:solidFill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0"/>
            <p:cNvSpPr/>
            <p:nvPr/>
          </p:nvSpPr>
          <p:spPr>
            <a:xfrm>
              <a:off x="3551394" y="2365060"/>
              <a:ext cx="260151" cy="474955"/>
            </a:xfrm>
            <a:custGeom>
              <a:avLst/>
              <a:gdLst/>
              <a:ahLst/>
              <a:cxnLst/>
              <a:rect l="l" t="t" r="r" b="b"/>
              <a:pathLst>
                <a:path w="15312" h="27955" extrusionOk="0">
                  <a:moveTo>
                    <a:pt x="15311" y="1"/>
                  </a:moveTo>
                  <a:lnTo>
                    <a:pt x="1" y="27954"/>
                  </a:lnTo>
                  <a:lnTo>
                    <a:pt x="15311" y="27954"/>
                  </a:lnTo>
                  <a:lnTo>
                    <a:pt x="15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0"/>
            <p:cNvSpPr/>
            <p:nvPr/>
          </p:nvSpPr>
          <p:spPr>
            <a:xfrm>
              <a:off x="3935143" y="2365060"/>
              <a:ext cx="259573" cy="474955"/>
            </a:xfrm>
            <a:custGeom>
              <a:avLst/>
              <a:gdLst/>
              <a:ahLst/>
              <a:cxnLst/>
              <a:rect l="l" t="t" r="r" b="b"/>
              <a:pathLst>
                <a:path w="15278" h="27955" extrusionOk="0">
                  <a:moveTo>
                    <a:pt x="15278" y="1"/>
                  </a:moveTo>
                  <a:lnTo>
                    <a:pt x="0" y="27954"/>
                  </a:lnTo>
                  <a:lnTo>
                    <a:pt x="15278" y="27954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0"/>
            <p:cNvSpPr/>
            <p:nvPr/>
          </p:nvSpPr>
          <p:spPr>
            <a:xfrm>
              <a:off x="4318314" y="2365060"/>
              <a:ext cx="259590" cy="474955"/>
            </a:xfrm>
            <a:custGeom>
              <a:avLst/>
              <a:gdLst/>
              <a:ahLst/>
              <a:cxnLst/>
              <a:rect l="l" t="t" r="r" b="b"/>
              <a:pathLst>
                <a:path w="15279" h="27955" extrusionOk="0">
                  <a:moveTo>
                    <a:pt x="15278" y="1"/>
                  </a:moveTo>
                  <a:lnTo>
                    <a:pt x="1" y="27954"/>
                  </a:lnTo>
                  <a:lnTo>
                    <a:pt x="15278" y="27954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551394" y="3085506"/>
              <a:ext cx="260151" cy="475516"/>
            </a:xfrm>
            <a:custGeom>
              <a:avLst/>
              <a:gdLst/>
              <a:ahLst/>
              <a:cxnLst/>
              <a:rect l="l" t="t" r="r" b="b"/>
              <a:pathLst>
                <a:path w="15312" h="27988" extrusionOk="0">
                  <a:moveTo>
                    <a:pt x="15311" y="1"/>
                  </a:moveTo>
                  <a:lnTo>
                    <a:pt x="1" y="27988"/>
                  </a:lnTo>
                  <a:lnTo>
                    <a:pt x="15311" y="27988"/>
                  </a:lnTo>
                  <a:lnTo>
                    <a:pt x="153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3935143" y="3085506"/>
              <a:ext cx="259573" cy="475516"/>
            </a:xfrm>
            <a:custGeom>
              <a:avLst/>
              <a:gdLst/>
              <a:ahLst/>
              <a:cxnLst/>
              <a:rect l="l" t="t" r="r" b="b"/>
              <a:pathLst>
                <a:path w="15278" h="27988" extrusionOk="0">
                  <a:moveTo>
                    <a:pt x="15278" y="1"/>
                  </a:moveTo>
                  <a:lnTo>
                    <a:pt x="0" y="27988"/>
                  </a:lnTo>
                  <a:lnTo>
                    <a:pt x="15278" y="27988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4318314" y="3085506"/>
              <a:ext cx="259590" cy="475516"/>
            </a:xfrm>
            <a:custGeom>
              <a:avLst/>
              <a:gdLst/>
              <a:ahLst/>
              <a:cxnLst/>
              <a:rect l="l" t="t" r="r" b="b"/>
              <a:pathLst>
                <a:path w="15279" h="27988" extrusionOk="0">
                  <a:moveTo>
                    <a:pt x="15278" y="1"/>
                  </a:moveTo>
                  <a:lnTo>
                    <a:pt x="1" y="27988"/>
                  </a:lnTo>
                  <a:lnTo>
                    <a:pt x="15278" y="27988"/>
                  </a:lnTo>
                  <a:lnTo>
                    <a:pt x="152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3551394" y="3806531"/>
              <a:ext cx="260151" cy="474938"/>
            </a:xfrm>
            <a:custGeom>
              <a:avLst/>
              <a:gdLst/>
              <a:ahLst/>
              <a:cxnLst/>
              <a:rect l="l" t="t" r="r" b="b"/>
              <a:pathLst>
                <a:path w="15312" h="27954" extrusionOk="0">
                  <a:moveTo>
                    <a:pt x="15311" y="0"/>
                  </a:moveTo>
                  <a:lnTo>
                    <a:pt x="1" y="27954"/>
                  </a:lnTo>
                  <a:lnTo>
                    <a:pt x="15311" y="27954"/>
                  </a:lnTo>
                  <a:lnTo>
                    <a:pt x="15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3935143" y="3806531"/>
              <a:ext cx="259573" cy="474938"/>
            </a:xfrm>
            <a:custGeom>
              <a:avLst/>
              <a:gdLst/>
              <a:ahLst/>
              <a:cxnLst/>
              <a:rect l="l" t="t" r="r" b="b"/>
              <a:pathLst>
                <a:path w="15278" h="27954" extrusionOk="0">
                  <a:moveTo>
                    <a:pt x="15278" y="0"/>
                  </a:moveTo>
                  <a:lnTo>
                    <a:pt x="0" y="27954"/>
                  </a:lnTo>
                  <a:lnTo>
                    <a:pt x="15278" y="27954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4318314" y="3806531"/>
              <a:ext cx="259590" cy="474938"/>
            </a:xfrm>
            <a:custGeom>
              <a:avLst/>
              <a:gdLst/>
              <a:ahLst/>
              <a:cxnLst/>
              <a:rect l="l" t="t" r="r" b="b"/>
              <a:pathLst>
                <a:path w="15279" h="27954" extrusionOk="0">
                  <a:moveTo>
                    <a:pt x="15278" y="0"/>
                  </a:moveTo>
                  <a:lnTo>
                    <a:pt x="1" y="27954"/>
                  </a:lnTo>
                  <a:lnTo>
                    <a:pt x="15278" y="27954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0"/>
            <p:cNvSpPr/>
            <p:nvPr/>
          </p:nvSpPr>
          <p:spPr>
            <a:xfrm>
              <a:off x="3504340" y="2648484"/>
              <a:ext cx="352526" cy="236348"/>
            </a:xfrm>
            <a:custGeom>
              <a:avLst/>
              <a:gdLst/>
              <a:ahLst/>
              <a:cxnLst/>
              <a:rect l="l" t="t" r="r" b="b"/>
              <a:pathLst>
                <a:path w="20749" h="13911" fill="none" extrusionOk="0">
                  <a:moveTo>
                    <a:pt x="20749" y="13910"/>
                  </a:moveTo>
                  <a:lnTo>
                    <a:pt x="1" y="13910"/>
                  </a:lnTo>
                  <a:lnTo>
                    <a:pt x="1" y="0"/>
                  </a:lnTo>
                  <a:lnTo>
                    <a:pt x="1469" y="0"/>
                  </a:lnTo>
                  <a:lnTo>
                    <a:pt x="20749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0"/>
            <p:cNvSpPr/>
            <p:nvPr/>
          </p:nvSpPr>
          <p:spPr>
            <a:xfrm>
              <a:off x="3775291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3523050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3554231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3585974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3617717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3648882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3680624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3712367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3743549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3807034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3838216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0"/>
            <p:cNvSpPr/>
            <p:nvPr/>
          </p:nvSpPr>
          <p:spPr>
            <a:xfrm>
              <a:off x="3887529" y="2648484"/>
              <a:ext cx="353086" cy="236348"/>
            </a:xfrm>
            <a:custGeom>
              <a:avLst/>
              <a:gdLst/>
              <a:ahLst/>
              <a:cxnLst/>
              <a:rect l="l" t="t" r="r" b="b"/>
              <a:pathLst>
                <a:path w="20782" h="13911" fill="none" extrusionOk="0">
                  <a:moveTo>
                    <a:pt x="20782" y="13910"/>
                  </a:moveTo>
                  <a:lnTo>
                    <a:pt x="0" y="13910"/>
                  </a:lnTo>
                  <a:lnTo>
                    <a:pt x="0" y="0"/>
                  </a:lnTo>
                  <a:lnTo>
                    <a:pt x="1468" y="0"/>
                  </a:lnTo>
                  <a:lnTo>
                    <a:pt x="20782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0"/>
            <p:cNvSpPr/>
            <p:nvPr/>
          </p:nvSpPr>
          <p:spPr>
            <a:xfrm>
              <a:off x="4158480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3906238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3937981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3969723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4000888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4032631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4063813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4095555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0"/>
            <p:cNvSpPr/>
            <p:nvPr/>
          </p:nvSpPr>
          <p:spPr>
            <a:xfrm>
              <a:off x="4127298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0"/>
            <p:cNvSpPr/>
            <p:nvPr/>
          </p:nvSpPr>
          <p:spPr>
            <a:xfrm>
              <a:off x="4190222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0"/>
            <p:cNvSpPr/>
            <p:nvPr/>
          </p:nvSpPr>
          <p:spPr>
            <a:xfrm>
              <a:off x="4221965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0"/>
            <p:cNvSpPr/>
            <p:nvPr/>
          </p:nvSpPr>
          <p:spPr>
            <a:xfrm>
              <a:off x="4270700" y="2648484"/>
              <a:ext cx="353103" cy="236348"/>
            </a:xfrm>
            <a:custGeom>
              <a:avLst/>
              <a:gdLst/>
              <a:ahLst/>
              <a:cxnLst/>
              <a:rect l="l" t="t" r="r" b="b"/>
              <a:pathLst>
                <a:path w="20783" h="13911" fill="none" extrusionOk="0">
                  <a:moveTo>
                    <a:pt x="20782" y="13910"/>
                  </a:moveTo>
                  <a:lnTo>
                    <a:pt x="1" y="13910"/>
                  </a:lnTo>
                  <a:lnTo>
                    <a:pt x="1" y="0"/>
                  </a:lnTo>
                  <a:lnTo>
                    <a:pt x="1502" y="0"/>
                  </a:lnTo>
                  <a:lnTo>
                    <a:pt x="20782" y="0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0"/>
            <p:cNvSpPr/>
            <p:nvPr/>
          </p:nvSpPr>
          <p:spPr>
            <a:xfrm>
              <a:off x="4542212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4289970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4321152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4352895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384077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415819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4447562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4478727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4510469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0"/>
                  </a:moveTo>
                  <a:lnTo>
                    <a:pt x="1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4573394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4605136" y="2648484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0"/>
                  </a:moveTo>
                  <a:lnTo>
                    <a:pt x="0" y="0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3504340" y="3369491"/>
              <a:ext cx="352526" cy="236348"/>
            </a:xfrm>
            <a:custGeom>
              <a:avLst/>
              <a:gdLst/>
              <a:ahLst/>
              <a:cxnLst/>
              <a:rect l="l" t="t" r="r" b="b"/>
              <a:pathLst>
                <a:path w="20749" h="13911" fill="none" extrusionOk="0">
                  <a:moveTo>
                    <a:pt x="20749" y="13911"/>
                  </a:moveTo>
                  <a:lnTo>
                    <a:pt x="1" y="13911"/>
                  </a:lnTo>
                  <a:lnTo>
                    <a:pt x="1" y="1"/>
                  </a:lnTo>
                  <a:lnTo>
                    <a:pt x="1469" y="1"/>
                  </a:lnTo>
                  <a:lnTo>
                    <a:pt x="20749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3775291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3523050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3554231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3585974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3617717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3648882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3680624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3712367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3743549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3807034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3838216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3887529" y="3369491"/>
              <a:ext cx="353086" cy="236348"/>
            </a:xfrm>
            <a:custGeom>
              <a:avLst/>
              <a:gdLst/>
              <a:ahLst/>
              <a:cxnLst/>
              <a:rect l="l" t="t" r="r" b="b"/>
              <a:pathLst>
                <a:path w="20782" h="13911" fill="none" extrusionOk="0">
                  <a:moveTo>
                    <a:pt x="20782" y="13911"/>
                  </a:moveTo>
                  <a:lnTo>
                    <a:pt x="0" y="13911"/>
                  </a:lnTo>
                  <a:lnTo>
                    <a:pt x="0" y="1"/>
                  </a:lnTo>
                  <a:lnTo>
                    <a:pt x="1468" y="1"/>
                  </a:lnTo>
                  <a:lnTo>
                    <a:pt x="20782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158480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3906238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3937981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3969723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000888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4032631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4063813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4095555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4127298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4190222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4221965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4270700" y="3369491"/>
              <a:ext cx="353103" cy="236348"/>
            </a:xfrm>
            <a:custGeom>
              <a:avLst/>
              <a:gdLst/>
              <a:ahLst/>
              <a:cxnLst/>
              <a:rect l="l" t="t" r="r" b="b"/>
              <a:pathLst>
                <a:path w="20783" h="13911" fill="none" extrusionOk="0">
                  <a:moveTo>
                    <a:pt x="20782" y="13911"/>
                  </a:moveTo>
                  <a:lnTo>
                    <a:pt x="1" y="13911"/>
                  </a:lnTo>
                  <a:lnTo>
                    <a:pt x="1" y="1"/>
                  </a:lnTo>
                  <a:lnTo>
                    <a:pt x="1502" y="1"/>
                  </a:lnTo>
                  <a:lnTo>
                    <a:pt x="20782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4542212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4289970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4321152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4352895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4384077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4415819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4447562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4478727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4510469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4573394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4605136" y="3369491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3504340" y="4089938"/>
              <a:ext cx="352526" cy="236348"/>
            </a:xfrm>
            <a:custGeom>
              <a:avLst/>
              <a:gdLst/>
              <a:ahLst/>
              <a:cxnLst/>
              <a:rect l="l" t="t" r="r" b="b"/>
              <a:pathLst>
                <a:path w="20749" h="13911" fill="none" extrusionOk="0">
                  <a:moveTo>
                    <a:pt x="20749" y="13911"/>
                  </a:moveTo>
                  <a:lnTo>
                    <a:pt x="1" y="13911"/>
                  </a:lnTo>
                  <a:lnTo>
                    <a:pt x="1" y="1"/>
                  </a:lnTo>
                  <a:lnTo>
                    <a:pt x="1469" y="1"/>
                  </a:lnTo>
                  <a:lnTo>
                    <a:pt x="20749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3775291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3523050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3554231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3585974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3617717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3648882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3680624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3712367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0"/>
            <p:cNvSpPr/>
            <p:nvPr/>
          </p:nvSpPr>
          <p:spPr>
            <a:xfrm>
              <a:off x="3743549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0"/>
            <p:cNvSpPr/>
            <p:nvPr/>
          </p:nvSpPr>
          <p:spPr>
            <a:xfrm>
              <a:off x="3807034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3838216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0"/>
            <p:cNvSpPr/>
            <p:nvPr/>
          </p:nvSpPr>
          <p:spPr>
            <a:xfrm>
              <a:off x="3887529" y="4089938"/>
              <a:ext cx="353086" cy="236348"/>
            </a:xfrm>
            <a:custGeom>
              <a:avLst/>
              <a:gdLst/>
              <a:ahLst/>
              <a:cxnLst/>
              <a:rect l="l" t="t" r="r" b="b"/>
              <a:pathLst>
                <a:path w="20782" h="13911" fill="none" extrusionOk="0">
                  <a:moveTo>
                    <a:pt x="20782" y="13911"/>
                  </a:moveTo>
                  <a:lnTo>
                    <a:pt x="0" y="13911"/>
                  </a:lnTo>
                  <a:lnTo>
                    <a:pt x="0" y="1"/>
                  </a:lnTo>
                  <a:lnTo>
                    <a:pt x="1468" y="1"/>
                  </a:lnTo>
                  <a:lnTo>
                    <a:pt x="20782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0"/>
            <p:cNvSpPr/>
            <p:nvPr/>
          </p:nvSpPr>
          <p:spPr>
            <a:xfrm>
              <a:off x="4158480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0"/>
            <p:cNvSpPr/>
            <p:nvPr/>
          </p:nvSpPr>
          <p:spPr>
            <a:xfrm>
              <a:off x="3906238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3937981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3969723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4000888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4032631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4063813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0"/>
            <p:cNvSpPr/>
            <p:nvPr/>
          </p:nvSpPr>
          <p:spPr>
            <a:xfrm>
              <a:off x="4095555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0"/>
            <p:cNvSpPr/>
            <p:nvPr/>
          </p:nvSpPr>
          <p:spPr>
            <a:xfrm>
              <a:off x="4127298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0"/>
            <p:cNvSpPr/>
            <p:nvPr/>
          </p:nvSpPr>
          <p:spPr>
            <a:xfrm>
              <a:off x="4190222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4221965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0"/>
            <p:cNvSpPr/>
            <p:nvPr/>
          </p:nvSpPr>
          <p:spPr>
            <a:xfrm>
              <a:off x="4270700" y="4089938"/>
              <a:ext cx="353103" cy="236348"/>
            </a:xfrm>
            <a:custGeom>
              <a:avLst/>
              <a:gdLst/>
              <a:ahLst/>
              <a:cxnLst/>
              <a:rect l="l" t="t" r="r" b="b"/>
              <a:pathLst>
                <a:path w="20783" h="13911" fill="none" extrusionOk="0">
                  <a:moveTo>
                    <a:pt x="20782" y="13911"/>
                  </a:moveTo>
                  <a:lnTo>
                    <a:pt x="1" y="13911"/>
                  </a:lnTo>
                  <a:lnTo>
                    <a:pt x="1" y="1"/>
                  </a:lnTo>
                  <a:lnTo>
                    <a:pt x="1502" y="1"/>
                  </a:lnTo>
                  <a:lnTo>
                    <a:pt x="20782" y="1"/>
                  </a:lnTo>
                  <a:close/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4542212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0"/>
            <p:cNvSpPr/>
            <p:nvPr/>
          </p:nvSpPr>
          <p:spPr>
            <a:xfrm>
              <a:off x="4289970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0"/>
            <p:cNvSpPr/>
            <p:nvPr/>
          </p:nvSpPr>
          <p:spPr>
            <a:xfrm>
              <a:off x="4321152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4352895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0"/>
            <p:cNvSpPr/>
            <p:nvPr/>
          </p:nvSpPr>
          <p:spPr>
            <a:xfrm>
              <a:off x="4384077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0"/>
            <p:cNvSpPr/>
            <p:nvPr/>
          </p:nvSpPr>
          <p:spPr>
            <a:xfrm>
              <a:off x="4415819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4447562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4478727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4510469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1" y="13911"/>
                  </a:moveTo>
                  <a:lnTo>
                    <a:pt x="1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4573394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4605136" y="4089938"/>
              <a:ext cx="17" cy="236348"/>
            </a:xfrm>
            <a:custGeom>
              <a:avLst/>
              <a:gdLst/>
              <a:ahLst/>
              <a:cxnLst/>
              <a:rect l="l" t="t" r="r" b="b"/>
              <a:pathLst>
                <a:path w="1" h="13911" fill="none" extrusionOk="0">
                  <a:moveTo>
                    <a:pt x="0" y="13911"/>
                  </a:moveTo>
                  <a:lnTo>
                    <a:pt x="0" y="1"/>
                  </a:lnTo>
                </a:path>
              </a:pathLst>
            </a:custGeom>
            <a:noFill/>
            <a:ln w="10850" cap="flat" cmpd="sng">
              <a:solidFill>
                <a:srgbClr val="2C2C2C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30"/>
          <p:cNvGrpSpPr/>
          <p:nvPr/>
        </p:nvGrpSpPr>
        <p:grpSpPr>
          <a:xfrm>
            <a:off x="4839489" y="1485900"/>
            <a:ext cx="1011636" cy="3673005"/>
            <a:chOff x="4839489" y="1485900"/>
            <a:chExt cx="1011636" cy="3673005"/>
          </a:xfrm>
        </p:grpSpPr>
        <p:sp>
          <p:nvSpPr>
            <p:cNvPr id="1276" name="Google Shape;1276;p30"/>
            <p:cNvSpPr/>
            <p:nvPr/>
          </p:nvSpPr>
          <p:spPr>
            <a:xfrm>
              <a:off x="4839489" y="1573192"/>
              <a:ext cx="1011636" cy="3585213"/>
            </a:xfrm>
            <a:custGeom>
              <a:avLst/>
              <a:gdLst/>
              <a:ahLst/>
              <a:cxnLst/>
              <a:rect l="l" t="t" r="r" b="b"/>
              <a:pathLst>
                <a:path w="59543" h="211019" extrusionOk="0">
                  <a:moveTo>
                    <a:pt x="0" y="1"/>
                  </a:moveTo>
                  <a:lnTo>
                    <a:pt x="0" y="211019"/>
                  </a:lnTo>
                  <a:lnTo>
                    <a:pt x="59543" y="211019"/>
                  </a:lnTo>
                  <a:lnTo>
                    <a:pt x="595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839489" y="1573192"/>
              <a:ext cx="1011636" cy="3585213"/>
            </a:xfrm>
            <a:custGeom>
              <a:avLst/>
              <a:gdLst/>
              <a:ahLst/>
              <a:cxnLst/>
              <a:rect l="l" t="t" r="r" b="b"/>
              <a:pathLst>
                <a:path w="59543" h="211019" extrusionOk="0">
                  <a:moveTo>
                    <a:pt x="59543" y="1"/>
                  </a:moveTo>
                  <a:lnTo>
                    <a:pt x="0" y="211019"/>
                  </a:lnTo>
                  <a:lnTo>
                    <a:pt x="59543" y="211019"/>
                  </a:lnTo>
                  <a:lnTo>
                    <a:pt x="59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939814" y="1693366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5230035" y="1693366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5519678" y="1693366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4939814" y="1693366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5230035" y="1693366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5519678" y="1693366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4939814" y="2051032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5230035" y="2051032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5519678" y="2051032"/>
              <a:ext cx="230690" cy="257331"/>
            </a:xfrm>
            <a:custGeom>
              <a:avLst/>
              <a:gdLst/>
              <a:ahLst/>
              <a:cxnLst/>
              <a:rect l="l" t="t" r="r" b="b"/>
              <a:pathLst>
                <a:path w="13578" h="15146" extrusionOk="0">
                  <a:moveTo>
                    <a:pt x="1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4939814" y="240871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5230035" y="240871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5519678" y="2408715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" y="0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4939814" y="275618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5230035" y="275618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5519678" y="2756185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" y="0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4939814" y="3113851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5230035" y="3113851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5519678" y="3113851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4939814" y="3471533"/>
              <a:ext cx="230673" cy="257874"/>
            </a:xfrm>
            <a:custGeom>
              <a:avLst/>
              <a:gdLst/>
              <a:ahLst/>
              <a:cxnLst/>
              <a:rect l="l" t="t" r="r" b="b"/>
              <a:pathLst>
                <a:path w="13577" h="15178" extrusionOk="0">
                  <a:moveTo>
                    <a:pt x="0" y="0"/>
                  </a:moveTo>
                  <a:lnTo>
                    <a:pt x="0" y="15178"/>
                  </a:lnTo>
                  <a:lnTo>
                    <a:pt x="13577" y="15178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5230035" y="3471533"/>
              <a:ext cx="230673" cy="257874"/>
            </a:xfrm>
            <a:custGeom>
              <a:avLst/>
              <a:gdLst/>
              <a:ahLst/>
              <a:cxnLst/>
              <a:rect l="l" t="t" r="r" b="b"/>
              <a:pathLst>
                <a:path w="13577" h="15178" extrusionOk="0">
                  <a:moveTo>
                    <a:pt x="0" y="0"/>
                  </a:moveTo>
                  <a:lnTo>
                    <a:pt x="0" y="15178"/>
                  </a:lnTo>
                  <a:lnTo>
                    <a:pt x="13577" y="15178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5519678" y="3471533"/>
              <a:ext cx="230690" cy="257874"/>
            </a:xfrm>
            <a:custGeom>
              <a:avLst/>
              <a:gdLst/>
              <a:ahLst/>
              <a:cxnLst/>
              <a:rect l="l" t="t" r="r" b="b"/>
              <a:pathLst>
                <a:path w="13578" h="15178" extrusionOk="0">
                  <a:moveTo>
                    <a:pt x="1" y="0"/>
                  </a:moveTo>
                  <a:lnTo>
                    <a:pt x="1" y="15178"/>
                  </a:lnTo>
                  <a:lnTo>
                    <a:pt x="13577" y="15178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4939814" y="3829760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5230035" y="3829760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5519678" y="3829760"/>
              <a:ext cx="230690" cy="257331"/>
            </a:xfrm>
            <a:custGeom>
              <a:avLst/>
              <a:gdLst/>
              <a:ahLst/>
              <a:cxnLst/>
              <a:rect l="l" t="t" r="r" b="b"/>
              <a:pathLst>
                <a:path w="13578" h="15146" extrusionOk="0">
                  <a:moveTo>
                    <a:pt x="1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4939814" y="4173832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5230035" y="4173832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0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5519678" y="4173832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5055451" y="4536035"/>
              <a:ext cx="579784" cy="622870"/>
            </a:xfrm>
            <a:custGeom>
              <a:avLst/>
              <a:gdLst/>
              <a:ahLst/>
              <a:cxnLst/>
              <a:rect l="l" t="t" r="r" b="b"/>
              <a:pathLst>
                <a:path w="34125" h="36661" extrusionOk="0">
                  <a:moveTo>
                    <a:pt x="0" y="1"/>
                  </a:moveTo>
                  <a:lnTo>
                    <a:pt x="0" y="36661"/>
                  </a:lnTo>
                  <a:lnTo>
                    <a:pt x="34125" y="36661"/>
                  </a:lnTo>
                  <a:lnTo>
                    <a:pt x="3412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5055450" y="4536025"/>
              <a:ext cx="572447" cy="622870"/>
            </a:xfrm>
            <a:custGeom>
              <a:avLst/>
              <a:gdLst/>
              <a:ahLst/>
              <a:cxnLst/>
              <a:rect l="l" t="t" r="r" b="b"/>
              <a:pathLst>
                <a:path w="34125" h="36661" extrusionOk="0">
                  <a:moveTo>
                    <a:pt x="34125" y="1"/>
                  </a:moveTo>
                  <a:lnTo>
                    <a:pt x="0" y="36661"/>
                  </a:lnTo>
                  <a:lnTo>
                    <a:pt x="34125" y="36661"/>
                  </a:lnTo>
                  <a:lnTo>
                    <a:pt x="341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5202830" y="1485900"/>
              <a:ext cx="527641" cy="87295"/>
            </a:xfrm>
            <a:custGeom>
              <a:avLst/>
              <a:gdLst/>
              <a:ahLst/>
              <a:cxnLst/>
              <a:rect l="l" t="t" r="r" b="b"/>
              <a:pathLst>
                <a:path w="31056" h="5138" extrusionOk="0">
                  <a:moveTo>
                    <a:pt x="0" y="1"/>
                  </a:moveTo>
                  <a:lnTo>
                    <a:pt x="0" y="5138"/>
                  </a:lnTo>
                  <a:lnTo>
                    <a:pt x="31056" y="5138"/>
                  </a:lnTo>
                  <a:lnTo>
                    <a:pt x="310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4965882" y="1485900"/>
              <a:ext cx="118471" cy="87295"/>
            </a:xfrm>
            <a:custGeom>
              <a:avLst/>
              <a:gdLst/>
              <a:ahLst/>
              <a:cxnLst/>
              <a:rect l="l" t="t" r="r" b="b"/>
              <a:pathLst>
                <a:path w="6973" h="5138" extrusionOk="0">
                  <a:moveTo>
                    <a:pt x="1" y="1"/>
                  </a:moveTo>
                  <a:lnTo>
                    <a:pt x="1" y="5138"/>
                  </a:lnTo>
                  <a:lnTo>
                    <a:pt x="6972" y="5138"/>
                  </a:lnTo>
                  <a:lnTo>
                    <a:pt x="69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5345094" y="4536035"/>
              <a:ext cx="17" cy="622870"/>
            </a:xfrm>
            <a:custGeom>
              <a:avLst/>
              <a:gdLst/>
              <a:ahLst/>
              <a:cxnLst/>
              <a:rect l="l" t="t" r="r" b="b"/>
              <a:pathLst>
                <a:path w="1" h="36661" fill="none" extrusionOk="0">
                  <a:moveTo>
                    <a:pt x="1" y="1"/>
                  </a:moveTo>
                  <a:lnTo>
                    <a:pt x="1" y="36661"/>
                  </a:lnTo>
                </a:path>
              </a:pathLst>
            </a:custGeom>
            <a:noFill/>
            <a:ln w="108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4939814" y="2051032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5230035" y="2051032"/>
              <a:ext cx="230673" cy="257331"/>
            </a:xfrm>
            <a:custGeom>
              <a:avLst/>
              <a:gdLst/>
              <a:ahLst/>
              <a:cxnLst/>
              <a:rect l="l" t="t" r="r" b="b"/>
              <a:pathLst>
                <a:path w="13577" h="15146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5519678" y="2051032"/>
              <a:ext cx="230690" cy="257331"/>
            </a:xfrm>
            <a:custGeom>
              <a:avLst/>
              <a:gdLst/>
              <a:ahLst/>
              <a:cxnLst/>
              <a:rect l="l" t="t" r="r" b="b"/>
              <a:pathLst>
                <a:path w="13578" h="15146" extrusionOk="0">
                  <a:moveTo>
                    <a:pt x="13577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4939814" y="240871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5230035" y="240871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5519678" y="2408715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0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4939814" y="275618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5230035" y="2756185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5519678" y="2756185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0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4939814" y="3113851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230035" y="3113851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5519678" y="3113851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4939814" y="3471533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4"/>
                  </a:lnTo>
                  <a:lnTo>
                    <a:pt x="13577" y="15144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5230035" y="3471533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0"/>
                  </a:moveTo>
                  <a:lnTo>
                    <a:pt x="0" y="15144"/>
                  </a:lnTo>
                  <a:lnTo>
                    <a:pt x="13577" y="15144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5519678" y="3471533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0"/>
                  </a:moveTo>
                  <a:lnTo>
                    <a:pt x="1" y="15144"/>
                  </a:lnTo>
                  <a:lnTo>
                    <a:pt x="13577" y="15144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4939814" y="3829199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5230035" y="3829199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5519678" y="3829199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4939814" y="4173832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5230035" y="4173832"/>
              <a:ext cx="230673" cy="257314"/>
            </a:xfrm>
            <a:custGeom>
              <a:avLst/>
              <a:gdLst/>
              <a:ahLst/>
              <a:cxnLst/>
              <a:rect l="l" t="t" r="r" b="b"/>
              <a:pathLst>
                <a:path w="13577" h="15145" extrusionOk="0">
                  <a:moveTo>
                    <a:pt x="13577" y="1"/>
                  </a:moveTo>
                  <a:lnTo>
                    <a:pt x="0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5519678" y="4173832"/>
              <a:ext cx="230690" cy="257314"/>
            </a:xfrm>
            <a:custGeom>
              <a:avLst/>
              <a:gdLst/>
              <a:ahLst/>
              <a:cxnLst/>
              <a:rect l="l" t="t" r="r" b="b"/>
              <a:pathLst>
                <a:path w="13578" h="15145" extrusionOk="0">
                  <a:moveTo>
                    <a:pt x="13577" y="1"/>
                  </a:moveTo>
                  <a:lnTo>
                    <a:pt x="1" y="15145"/>
                  </a:lnTo>
                  <a:lnTo>
                    <a:pt x="13577" y="15145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" name="Google Shape;1331;p30"/>
          <p:cNvSpPr/>
          <p:nvPr/>
        </p:nvSpPr>
        <p:spPr>
          <a:xfrm>
            <a:off x="1912112" y="2370175"/>
            <a:ext cx="1433871" cy="2300395"/>
          </a:xfrm>
          <a:custGeom>
            <a:avLst/>
            <a:gdLst/>
            <a:ahLst/>
            <a:cxnLst/>
            <a:rect l="l" t="t" r="r" b="b"/>
            <a:pathLst>
              <a:path w="84395" h="135397" fill="none" extrusionOk="0">
                <a:moveTo>
                  <a:pt x="1" y="0"/>
                </a:moveTo>
                <a:lnTo>
                  <a:pt x="54106" y="0"/>
                </a:lnTo>
                <a:lnTo>
                  <a:pt x="84394" y="13539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30"/>
          <p:cNvSpPr/>
          <p:nvPr/>
        </p:nvSpPr>
        <p:spPr>
          <a:xfrm rot="10800000" flipH="1">
            <a:off x="5920998" y="3452247"/>
            <a:ext cx="1179395" cy="1089297"/>
          </a:xfrm>
          <a:custGeom>
            <a:avLst/>
            <a:gdLst/>
            <a:ahLst/>
            <a:cxnLst/>
            <a:rect l="l" t="t" r="r" b="b"/>
            <a:pathLst>
              <a:path w="69417" h="64114" fill="none" extrusionOk="0">
                <a:moveTo>
                  <a:pt x="1" y="1"/>
                </a:moveTo>
                <a:lnTo>
                  <a:pt x="21383" y="64114"/>
                </a:lnTo>
                <a:lnTo>
                  <a:pt x="69417" y="64114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30"/>
          <p:cNvSpPr txBox="1"/>
          <p:nvPr/>
        </p:nvSpPr>
        <p:spPr>
          <a:xfrm>
            <a:off x="6740500" y="2735250"/>
            <a:ext cx="1796100" cy="5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endParaRPr sz="50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4" name="Google Shape;1334;p30"/>
          <p:cNvSpPr txBox="1"/>
          <p:nvPr/>
        </p:nvSpPr>
        <p:spPr>
          <a:xfrm>
            <a:off x="6750450" y="3514625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place. It’s full of iron oxide dust and it has a reddish cast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30"/>
          <p:cNvSpPr txBox="1"/>
          <p:nvPr/>
        </p:nvSpPr>
        <p:spPr>
          <a:xfrm>
            <a:off x="597450" y="2430418"/>
            <a:ext cx="1796100" cy="8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entire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30"/>
          <p:cNvSpPr txBox="1"/>
          <p:nvPr/>
        </p:nvSpPr>
        <p:spPr>
          <a:xfrm>
            <a:off x="581575" y="1554143"/>
            <a:ext cx="17961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58%</a:t>
            </a:r>
            <a:endParaRPr sz="50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1"/>
          <p:cNvSpPr txBox="1">
            <a:spLocks noGrp="1"/>
          </p:cNvSpPr>
          <p:nvPr>
            <p:ph type="title" idx="4294967295"/>
          </p:nvPr>
        </p:nvSpPr>
        <p:spPr>
          <a:xfrm>
            <a:off x="579660" y="539193"/>
            <a:ext cx="4085037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342" name="Google Shape;1342;p31"/>
          <p:cNvSpPr txBox="1"/>
          <p:nvPr/>
        </p:nvSpPr>
        <p:spPr>
          <a:xfrm>
            <a:off x="592386" y="2601979"/>
            <a:ext cx="154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3" name="Google Shape;1343;p31"/>
          <p:cNvSpPr txBox="1"/>
          <p:nvPr/>
        </p:nvSpPr>
        <p:spPr>
          <a:xfrm>
            <a:off x="7094843" y="2546677"/>
            <a:ext cx="154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4" name="Google Shape;1344;p31"/>
          <p:cNvSpPr txBox="1"/>
          <p:nvPr/>
        </p:nvSpPr>
        <p:spPr>
          <a:xfrm>
            <a:off x="2189630" y="3452718"/>
            <a:ext cx="1542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5" name="Google Shape;1345;p31"/>
          <p:cNvSpPr txBox="1"/>
          <p:nvPr/>
        </p:nvSpPr>
        <p:spPr>
          <a:xfrm>
            <a:off x="3789011" y="2615586"/>
            <a:ext cx="15402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6" name="Google Shape;1346;p31"/>
          <p:cNvSpPr txBox="1"/>
          <p:nvPr/>
        </p:nvSpPr>
        <p:spPr>
          <a:xfrm>
            <a:off x="5412343" y="3452716"/>
            <a:ext cx="1542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31"/>
          <p:cNvSpPr txBox="1"/>
          <p:nvPr/>
        </p:nvSpPr>
        <p:spPr>
          <a:xfrm>
            <a:off x="592385" y="2291500"/>
            <a:ext cx="15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5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5" name="Google Shape;1365;p31"/>
          <p:cNvSpPr txBox="1"/>
          <p:nvPr/>
        </p:nvSpPr>
        <p:spPr>
          <a:xfrm>
            <a:off x="7094860" y="2228864"/>
            <a:ext cx="15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5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6" name="Google Shape;1366;p31"/>
          <p:cNvSpPr txBox="1"/>
          <p:nvPr/>
        </p:nvSpPr>
        <p:spPr>
          <a:xfrm>
            <a:off x="2189646" y="3139745"/>
            <a:ext cx="154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5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7" name="Google Shape;1367;p31"/>
          <p:cNvSpPr txBox="1"/>
          <p:nvPr/>
        </p:nvSpPr>
        <p:spPr>
          <a:xfrm>
            <a:off x="3789019" y="2297773"/>
            <a:ext cx="154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5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8" name="Google Shape;1368;p31"/>
          <p:cNvSpPr txBox="1"/>
          <p:nvPr/>
        </p:nvSpPr>
        <p:spPr>
          <a:xfrm>
            <a:off x="5412353" y="3139744"/>
            <a:ext cx="154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359571" y="2553777"/>
            <a:ext cx="1229369" cy="519971"/>
          </a:xfrm>
          <a:custGeom>
            <a:avLst/>
            <a:gdLst>
              <a:gd name="T0" fmla="*/ 112 w 209"/>
              <a:gd name="T1" fmla="*/ 11 h 87"/>
              <a:gd name="T2" fmla="*/ 113 w 209"/>
              <a:gd name="T3" fmla="*/ 14 h 87"/>
              <a:gd name="T4" fmla="*/ 119 w 209"/>
              <a:gd name="T5" fmla="*/ 30 h 87"/>
              <a:gd name="T6" fmla="*/ 125 w 209"/>
              <a:gd name="T7" fmla="*/ 30 h 87"/>
              <a:gd name="T8" fmla="*/ 125 w 209"/>
              <a:gd name="T9" fmla="*/ 17 h 87"/>
              <a:gd name="T10" fmla="*/ 134 w 209"/>
              <a:gd name="T11" fmla="*/ 9 h 87"/>
              <a:gd name="T12" fmla="*/ 143 w 209"/>
              <a:gd name="T13" fmla="*/ 15 h 87"/>
              <a:gd name="T14" fmla="*/ 143 w 209"/>
              <a:gd name="T15" fmla="*/ 19 h 87"/>
              <a:gd name="T16" fmla="*/ 144 w 209"/>
              <a:gd name="T17" fmla="*/ 34 h 87"/>
              <a:gd name="T18" fmla="*/ 146 w 209"/>
              <a:gd name="T19" fmla="*/ 38 h 87"/>
              <a:gd name="T20" fmla="*/ 150 w 209"/>
              <a:gd name="T21" fmla="*/ 36 h 87"/>
              <a:gd name="T22" fmla="*/ 162 w 209"/>
              <a:gd name="T23" fmla="*/ 27 h 87"/>
              <a:gd name="T24" fmla="*/ 162 w 209"/>
              <a:gd name="T25" fmla="*/ 52 h 87"/>
              <a:gd name="T26" fmla="*/ 172 w 209"/>
              <a:gd name="T27" fmla="*/ 45 h 87"/>
              <a:gd name="T28" fmla="*/ 179 w 209"/>
              <a:gd name="T29" fmla="*/ 43 h 87"/>
              <a:gd name="T30" fmla="*/ 188 w 209"/>
              <a:gd name="T31" fmla="*/ 50 h 87"/>
              <a:gd name="T32" fmla="*/ 190 w 209"/>
              <a:gd name="T33" fmla="*/ 54 h 87"/>
              <a:gd name="T34" fmla="*/ 201 w 209"/>
              <a:gd name="T35" fmla="*/ 76 h 87"/>
              <a:gd name="T36" fmla="*/ 202 w 209"/>
              <a:gd name="T37" fmla="*/ 80 h 87"/>
              <a:gd name="T38" fmla="*/ 209 w 209"/>
              <a:gd name="T39" fmla="*/ 81 h 87"/>
              <a:gd name="T40" fmla="*/ 209 w 209"/>
              <a:gd name="T41" fmla="*/ 87 h 87"/>
              <a:gd name="T42" fmla="*/ 0 w 209"/>
              <a:gd name="T43" fmla="*/ 87 h 87"/>
              <a:gd name="T44" fmla="*/ 0 w 209"/>
              <a:gd name="T45" fmla="*/ 81 h 87"/>
              <a:gd name="T46" fmla="*/ 8 w 209"/>
              <a:gd name="T47" fmla="*/ 80 h 87"/>
              <a:gd name="T48" fmla="*/ 8 w 209"/>
              <a:gd name="T49" fmla="*/ 54 h 87"/>
              <a:gd name="T50" fmla="*/ 18 w 209"/>
              <a:gd name="T51" fmla="*/ 48 h 87"/>
              <a:gd name="T52" fmla="*/ 22 w 209"/>
              <a:gd name="T53" fmla="*/ 54 h 87"/>
              <a:gd name="T54" fmla="*/ 22 w 209"/>
              <a:gd name="T55" fmla="*/ 77 h 87"/>
              <a:gd name="T56" fmla="*/ 24 w 209"/>
              <a:gd name="T57" fmla="*/ 80 h 87"/>
              <a:gd name="T58" fmla="*/ 26 w 209"/>
              <a:gd name="T59" fmla="*/ 77 h 87"/>
              <a:gd name="T60" fmla="*/ 26 w 209"/>
              <a:gd name="T61" fmla="*/ 51 h 87"/>
              <a:gd name="T62" fmla="*/ 31 w 209"/>
              <a:gd name="T63" fmla="*/ 43 h 87"/>
              <a:gd name="T64" fmla="*/ 31 w 209"/>
              <a:gd name="T65" fmla="*/ 29 h 87"/>
              <a:gd name="T66" fmla="*/ 38 w 209"/>
              <a:gd name="T67" fmla="*/ 38 h 87"/>
              <a:gd name="T68" fmla="*/ 38 w 209"/>
              <a:gd name="T69" fmla="*/ 51 h 87"/>
              <a:gd name="T70" fmla="*/ 47 w 209"/>
              <a:gd name="T71" fmla="*/ 51 h 87"/>
              <a:gd name="T72" fmla="*/ 47 w 209"/>
              <a:gd name="T73" fmla="*/ 44 h 87"/>
              <a:gd name="T74" fmla="*/ 50 w 209"/>
              <a:gd name="T75" fmla="*/ 21 h 87"/>
              <a:gd name="T76" fmla="*/ 55 w 209"/>
              <a:gd name="T77" fmla="*/ 2 h 87"/>
              <a:gd name="T78" fmla="*/ 64 w 209"/>
              <a:gd name="T79" fmla="*/ 2 h 87"/>
              <a:gd name="T80" fmla="*/ 72 w 209"/>
              <a:gd name="T81" fmla="*/ 40 h 87"/>
              <a:gd name="T82" fmla="*/ 78 w 209"/>
              <a:gd name="T83" fmla="*/ 40 h 87"/>
              <a:gd name="T84" fmla="*/ 90 w 209"/>
              <a:gd name="T85" fmla="*/ 1 h 87"/>
              <a:gd name="T86" fmla="*/ 90 w 209"/>
              <a:gd name="T87" fmla="*/ 1 h 87"/>
              <a:gd name="T88" fmla="*/ 99 w 209"/>
              <a:gd name="T89" fmla="*/ 31 h 87"/>
              <a:gd name="T90" fmla="*/ 99 w 209"/>
              <a:gd name="T91" fmla="*/ 40 h 87"/>
              <a:gd name="T92" fmla="*/ 101 w 209"/>
              <a:gd name="T93" fmla="*/ 44 h 87"/>
              <a:gd name="T94" fmla="*/ 103 w 209"/>
              <a:gd name="T95" fmla="*/ 40 h 87"/>
              <a:gd name="T96" fmla="*/ 104 w 209"/>
              <a:gd name="T97" fmla="*/ 10 h 87"/>
              <a:gd name="T98" fmla="*/ 105 w 209"/>
              <a:gd name="T99" fmla="*/ 8 h 87"/>
              <a:gd name="T100" fmla="*/ 106 w 209"/>
              <a:gd name="T101" fmla="*/ 15 h 87"/>
              <a:gd name="T102" fmla="*/ 112 w 209"/>
              <a:gd name="T103" fmla="*/ 1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9" h="87">
                <a:moveTo>
                  <a:pt x="112" y="11"/>
                </a:moveTo>
                <a:cubicBezTo>
                  <a:pt x="112" y="12"/>
                  <a:pt x="112" y="14"/>
                  <a:pt x="113" y="14"/>
                </a:cubicBezTo>
                <a:cubicBezTo>
                  <a:pt x="120" y="17"/>
                  <a:pt x="118" y="24"/>
                  <a:pt x="119" y="30"/>
                </a:cubicBezTo>
                <a:cubicBezTo>
                  <a:pt x="121" y="30"/>
                  <a:pt x="123" y="30"/>
                  <a:pt x="125" y="30"/>
                </a:cubicBezTo>
                <a:cubicBezTo>
                  <a:pt x="125" y="25"/>
                  <a:pt x="125" y="21"/>
                  <a:pt x="125" y="17"/>
                </a:cubicBezTo>
                <a:cubicBezTo>
                  <a:pt x="128" y="14"/>
                  <a:pt x="131" y="11"/>
                  <a:pt x="134" y="9"/>
                </a:cubicBezTo>
                <a:cubicBezTo>
                  <a:pt x="137" y="11"/>
                  <a:pt x="140" y="13"/>
                  <a:pt x="143" y="15"/>
                </a:cubicBezTo>
                <a:cubicBezTo>
                  <a:pt x="144" y="16"/>
                  <a:pt x="143" y="18"/>
                  <a:pt x="143" y="19"/>
                </a:cubicBezTo>
                <a:cubicBezTo>
                  <a:pt x="144" y="24"/>
                  <a:pt x="143" y="29"/>
                  <a:pt x="144" y="34"/>
                </a:cubicBezTo>
                <a:cubicBezTo>
                  <a:pt x="144" y="35"/>
                  <a:pt x="145" y="37"/>
                  <a:pt x="146" y="38"/>
                </a:cubicBezTo>
                <a:cubicBezTo>
                  <a:pt x="147" y="38"/>
                  <a:pt x="149" y="37"/>
                  <a:pt x="150" y="36"/>
                </a:cubicBezTo>
                <a:cubicBezTo>
                  <a:pt x="154" y="34"/>
                  <a:pt x="157" y="30"/>
                  <a:pt x="162" y="27"/>
                </a:cubicBezTo>
                <a:cubicBezTo>
                  <a:pt x="162" y="36"/>
                  <a:pt x="162" y="44"/>
                  <a:pt x="162" y="52"/>
                </a:cubicBezTo>
                <a:cubicBezTo>
                  <a:pt x="166" y="50"/>
                  <a:pt x="173" y="53"/>
                  <a:pt x="172" y="45"/>
                </a:cubicBezTo>
                <a:cubicBezTo>
                  <a:pt x="175" y="44"/>
                  <a:pt x="177" y="44"/>
                  <a:pt x="179" y="43"/>
                </a:cubicBezTo>
                <a:cubicBezTo>
                  <a:pt x="186" y="42"/>
                  <a:pt x="187" y="43"/>
                  <a:pt x="188" y="50"/>
                </a:cubicBezTo>
                <a:cubicBezTo>
                  <a:pt x="188" y="51"/>
                  <a:pt x="189" y="53"/>
                  <a:pt x="190" y="54"/>
                </a:cubicBezTo>
                <a:cubicBezTo>
                  <a:pt x="200" y="58"/>
                  <a:pt x="203" y="66"/>
                  <a:pt x="201" y="76"/>
                </a:cubicBezTo>
                <a:cubicBezTo>
                  <a:pt x="201" y="77"/>
                  <a:pt x="201" y="79"/>
                  <a:pt x="202" y="80"/>
                </a:cubicBezTo>
                <a:cubicBezTo>
                  <a:pt x="204" y="80"/>
                  <a:pt x="207" y="80"/>
                  <a:pt x="209" y="81"/>
                </a:cubicBezTo>
                <a:cubicBezTo>
                  <a:pt x="209" y="83"/>
                  <a:pt x="209" y="85"/>
                  <a:pt x="209" y="87"/>
                </a:cubicBezTo>
                <a:cubicBezTo>
                  <a:pt x="140" y="87"/>
                  <a:pt x="70" y="87"/>
                  <a:pt x="0" y="87"/>
                </a:cubicBezTo>
                <a:cubicBezTo>
                  <a:pt x="0" y="85"/>
                  <a:pt x="0" y="83"/>
                  <a:pt x="0" y="81"/>
                </a:cubicBezTo>
                <a:cubicBezTo>
                  <a:pt x="2" y="80"/>
                  <a:pt x="5" y="80"/>
                  <a:pt x="8" y="80"/>
                </a:cubicBezTo>
                <a:cubicBezTo>
                  <a:pt x="8" y="71"/>
                  <a:pt x="8" y="63"/>
                  <a:pt x="8" y="54"/>
                </a:cubicBezTo>
                <a:cubicBezTo>
                  <a:pt x="8" y="50"/>
                  <a:pt x="11" y="48"/>
                  <a:pt x="18" y="48"/>
                </a:cubicBezTo>
                <a:cubicBezTo>
                  <a:pt x="22" y="48"/>
                  <a:pt x="22" y="51"/>
                  <a:pt x="22" y="54"/>
                </a:cubicBezTo>
                <a:cubicBezTo>
                  <a:pt x="22" y="61"/>
                  <a:pt x="22" y="69"/>
                  <a:pt x="22" y="77"/>
                </a:cubicBezTo>
                <a:cubicBezTo>
                  <a:pt x="22" y="78"/>
                  <a:pt x="23" y="79"/>
                  <a:pt x="24" y="80"/>
                </a:cubicBezTo>
                <a:cubicBezTo>
                  <a:pt x="24" y="79"/>
                  <a:pt x="26" y="78"/>
                  <a:pt x="26" y="77"/>
                </a:cubicBezTo>
                <a:cubicBezTo>
                  <a:pt x="26" y="68"/>
                  <a:pt x="26" y="59"/>
                  <a:pt x="26" y="51"/>
                </a:cubicBezTo>
                <a:cubicBezTo>
                  <a:pt x="26" y="46"/>
                  <a:pt x="27" y="44"/>
                  <a:pt x="31" y="43"/>
                </a:cubicBezTo>
                <a:cubicBezTo>
                  <a:pt x="31" y="39"/>
                  <a:pt x="31" y="34"/>
                  <a:pt x="31" y="29"/>
                </a:cubicBezTo>
                <a:cubicBezTo>
                  <a:pt x="35" y="32"/>
                  <a:pt x="30" y="39"/>
                  <a:pt x="38" y="38"/>
                </a:cubicBezTo>
                <a:cubicBezTo>
                  <a:pt x="38" y="42"/>
                  <a:pt x="38" y="46"/>
                  <a:pt x="38" y="51"/>
                </a:cubicBezTo>
                <a:cubicBezTo>
                  <a:pt x="41" y="51"/>
                  <a:pt x="44" y="51"/>
                  <a:pt x="47" y="51"/>
                </a:cubicBezTo>
                <a:cubicBezTo>
                  <a:pt x="47" y="48"/>
                  <a:pt x="47" y="46"/>
                  <a:pt x="47" y="44"/>
                </a:cubicBezTo>
                <a:cubicBezTo>
                  <a:pt x="48" y="36"/>
                  <a:pt x="46" y="27"/>
                  <a:pt x="50" y="21"/>
                </a:cubicBezTo>
                <a:cubicBezTo>
                  <a:pt x="53" y="15"/>
                  <a:pt x="49" y="7"/>
                  <a:pt x="55" y="2"/>
                </a:cubicBezTo>
                <a:cubicBezTo>
                  <a:pt x="58" y="2"/>
                  <a:pt x="61" y="2"/>
                  <a:pt x="64" y="2"/>
                </a:cubicBezTo>
                <a:cubicBezTo>
                  <a:pt x="67" y="14"/>
                  <a:pt x="69" y="27"/>
                  <a:pt x="72" y="40"/>
                </a:cubicBezTo>
                <a:cubicBezTo>
                  <a:pt x="73" y="40"/>
                  <a:pt x="76" y="40"/>
                  <a:pt x="78" y="40"/>
                </a:cubicBezTo>
                <a:cubicBezTo>
                  <a:pt x="82" y="27"/>
                  <a:pt x="86" y="13"/>
                  <a:pt x="90" y="1"/>
                </a:cubicBezTo>
                <a:cubicBezTo>
                  <a:pt x="89" y="0"/>
                  <a:pt x="90" y="0"/>
                  <a:pt x="90" y="1"/>
                </a:cubicBezTo>
                <a:cubicBezTo>
                  <a:pt x="89" y="12"/>
                  <a:pt x="95" y="21"/>
                  <a:pt x="99" y="31"/>
                </a:cubicBezTo>
                <a:cubicBezTo>
                  <a:pt x="99" y="34"/>
                  <a:pt x="99" y="37"/>
                  <a:pt x="99" y="40"/>
                </a:cubicBezTo>
                <a:cubicBezTo>
                  <a:pt x="99" y="41"/>
                  <a:pt x="101" y="42"/>
                  <a:pt x="101" y="44"/>
                </a:cubicBezTo>
                <a:cubicBezTo>
                  <a:pt x="102" y="42"/>
                  <a:pt x="103" y="41"/>
                  <a:pt x="103" y="40"/>
                </a:cubicBezTo>
                <a:cubicBezTo>
                  <a:pt x="104" y="30"/>
                  <a:pt x="104" y="20"/>
                  <a:pt x="104" y="10"/>
                </a:cubicBezTo>
                <a:cubicBezTo>
                  <a:pt x="104" y="9"/>
                  <a:pt x="104" y="9"/>
                  <a:pt x="105" y="8"/>
                </a:cubicBezTo>
                <a:cubicBezTo>
                  <a:pt x="105" y="10"/>
                  <a:pt x="106" y="12"/>
                  <a:pt x="106" y="15"/>
                </a:cubicBezTo>
                <a:cubicBezTo>
                  <a:pt x="108" y="14"/>
                  <a:pt x="110" y="12"/>
                  <a:pt x="112" y="11"/>
                </a:cubicBezTo>
                <a:close/>
              </a:path>
            </a:pathLst>
          </a:custGeom>
          <a:solidFill>
            <a:srgbClr val="CC6C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878082" y="1755494"/>
            <a:ext cx="1368425" cy="530225"/>
          </a:xfrm>
          <a:custGeom>
            <a:avLst/>
            <a:gdLst>
              <a:gd name="T0" fmla="*/ 0 w 230"/>
              <a:gd name="T1" fmla="*/ 87 h 87"/>
              <a:gd name="T2" fmla="*/ 0 w 230"/>
              <a:gd name="T3" fmla="*/ 80 h 87"/>
              <a:gd name="T4" fmla="*/ 13 w 230"/>
              <a:gd name="T5" fmla="*/ 80 h 87"/>
              <a:gd name="T6" fmla="*/ 13 w 230"/>
              <a:gd name="T7" fmla="*/ 74 h 87"/>
              <a:gd name="T8" fmla="*/ 13 w 230"/>
              <a:gd name="T9" fmla="*/ 28 h 87"/>
              <a:gd name="T10" fmla="*/ 17 w 230"/>
              <a:gd name="T11" fmla="*/ 23 h 87"/>
              <a:gd name="T12" fmla="*/ 35 w 230"/>
              <a:gd name="T13" fmla="*/ 22 h 87"/>
              <a:gd name="T14" fmla="*/ 35 w 230"/>
              <a:gd name="T15" fmla="*/ 14 h 87"/>
              <a:gd name="T16" fmla="*/ 35 w 230"/>
              <a:gd name="T17" fmla="*/ 6 h 87"/>
              <a:gd name="T18" fmla="*/ 56 w 230"/>
              <a:gd name="T19" fmla="*/ 1 h 87"/>
              <a:gd name="T20" fmla="*/ 67 w 230"/>
              <a:gd name="T21" fmla="*/ 11 h 87"/>
              <a:gd name="T22" fmla="*/ 67 w 230"/>
              <a:gd name="T23" fmla="*/ 76 h 87"/>
              <a:gd name="T24" fmla="*/ 71 w 230"/>
              <a:gd name="T25" fmla="*/ 80 h 87"/>
              <a:gd name="T26" fmla="*/ 71 w 230"/>
              <a:gd name="T27" fmla="*/ 73 h 87"/>
              <a:gd name="T28" fmla="*/ 71 w 230"/>
              <a:gd name="T29" fmla="*/ 28 h 87"/>
              <a:gd name="T30" fmla="*/ 81 w 230"/>
              <a:gd name="T31" fmla="*/ 2 h 87"/>
              <a:gd name="T32" fmla="*/ 89 w 230"/>
              <a:gd name="T33" fmla="*/ 22 h 87"/>
              <a:gd name="T34" fmla="*/ 89 w 230"/>
              <a:gd name="T35" fmla="*/ 55 h 87"/>
              <a:gd name="T36" fmla="*/ 97 w 230"/>
              <a:gd name="T37" fmla="*/ 55 h 87"/>
              <a:gd name="T38" fmla="*/ 97 w 230"/>
              <a:gd name="T39" fmla="*/ 33 h 87"/>
              <a:gd name="T40" fmla="*/ 108 w 230"/>
              <a:gd name="T41" fmla="*/ 33 h 87"/>
              <a:gd name="T42" fmla="*/ 117 w 230"/>
              <a:gd name="T43" fmla="*/ 27 h 87"/>
              <a:gd name="T44" fmla="*/ 120 w 230"/>
              <a:gd name="T45" fmla="*/ 32 h 87"/>
              <a:gd name="T46" fmla="*/ 120 w 230"/>
              <a:gd name="T47" fmla="*/ 44 h 87"/>
              <a:gd name="T48" fmla="*/ 131 w 230"/>
              <a:gd name="T49" fmla="*/ 32 h 87"/>
              <a:gd name="T50" fmla="*/ 133 w 230"/>
              <a:gd name="T51" fmla="*/ 46 h 87"/>
              <a:gd name="T52" fmla="*/ 133 w 230"/>
              <a:gd name="T53" fmla="*/ 59 h 87"/>
              <a:gd name="T54" fmla="*/ 134 w 230"/>
              <a:gd name="T55" fmla="*/ 59 h 87"/>
              <a:gd name="T56" fmla="*/ 135 w 230"/>
              <a:gd name="T57" fmla="*/ 52 h 87"/>
              <a:gd name="T58" fmla="*/ 145 w 230"/>
              <a:gd name="T59" fmla="*/ 52 h 87"/>
              <a:gd name="T60" fmla="*/ 145 w 230"/>
              <a:gd name="T61" fmla="*/ 46 h 87"/>
              <a:gd name="T62" fmla="*/ 149 w 230"/>
              <a:gd name="T63" fmla="*/ 34 h 87"/>
              <a:gd name="T64" fmla="*/ 150 w 230"/>
              <a:gd name="T65" fmla="*/ 29 h 87"/>
              <a:gd name="T66" fmla="*/ 150 w 230"/>
              <a:gd name="T67" fmla="*/ 19 h 87"/>
              <a:gd name="T68" fmla="*/ 151 w 230"/>
              <a:gd name="T69" fmla="*/ 19 h 87"/>
              <a:gd name="T70" fmla="*/ 154 w 230"/>
              <a:gd name="T71" fmla="*/ 40 h 87"/>
              <a:gd name="T72" fmla="*/ 159 w 230"/>
              <a:gd name="T73" fmla="*/ 78 h 87"/>
              <a:gd name="T74" fmla="*/ 161 w 230"/>
              <a:gd name="T75" fmla="*/ 80 h 87"/>
              <a:gd name="T76" fmla="*/ 161 w 230"/>
              <a:gd name="T77" fmla="*/ 52 h 87"/>
              <a:gd name="T78" fmla="*/ 169 w 230"/>
              <a:gd name="T79" fmla="*/ 51 h 87"/>
              <a:gd name="T80" fmla="*/ 169 w 230"/>
              <a:gd name="T81" fmla="*/ 45 h 87"/>
              <a:gd name="T82" fmla="*/ 171 w 230"/>
              <a:gd name="T83" fmla="*/ 39 h 87"/>
              <a:gd name="T84" fmla="*/ 172 w 230"/>
              <a:gd name="T85" fmla="*/ 34 h 87"/>
              <a:gd name="T86" fmla="*/ 173 w 230"/>
              <a:gd name="T87" fmla="*/ 28 h 87"/>
              <a:gd name="T88" fmla="*/ 173 w 230"/>
              <a:gd name="T89" fmla="*/ 39 h 87"/>
              <a:gd name="T90" fmla="*/ 175 w 230"/>
              <a:gd name="T91" fmla="*/ 40 h 87"/>
              <a:gd name="T92" fmla="*/ 178 w 230"/>
              <a:gd name="T93" fmla="*/ 34 h 87"/>
              <a:gd name="T94" fmla="*/ 185 w 230"/>
              <a:gd name="T95" fmla="*/ 34 h 87"/>
              <a:gd name="T96" fmla="*/ 185 w 230"/>
              <a:gd name="T97" fmla="*/ 39 h 87"/>
              <a:gd name="T98" fmla="*/ 185 w 230"/>
              <a:gd name="T99" fmla="*/ 76 h 87"/>
              <a:gd name="T100" fmla="*/ 187 w 230"/>
              <a:gd name="T101" fmla="*/ 80 h 87"/>
              <a:gd name="T102" fmla="*/ 189 w 230"/>
              <a:gd name="T103" fmla="*/ 76 h 87"/>
              <a:gd name="T104" fmla="*/ 189 w 230"/>
              <a:gd name="T105" fmla="*/ 64 h 87"/>
              <a:gd name="T106" fmla="*/ 198 w 230"/>
              <a:gd name="T107" fmla="*/ 48 h 87"/>
              <a:gd name="T108" fmla="*/ 203 w 230"/>
              <a:gd name="T109" fmla="*/ 52 h 87"/>
              <a:gd name="T110" fmla="*/ 220 w 230"/>
              <a:gd name="T111" fmla="*/ 32 h 87"/>
              <a:gd name="T112" fmla="*/ 220 w 230"/>
              <a:gd name="T113" fmla="*/ 80 h 87"/>
              <a:gd name="T114" fmla="*/ 230 w 230"/>
              <a:gd name="T115" fmla="*/ 81 h 87"/>
              <a:gd name="T116" fmla="*/ 230 w 230"/>
              <a:gd name="T117" fmla="*/ 87 h 87"/>
              <a:gd name="T118" fmla="*/ 0 w 230"/>
              <a:gd name="T11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87">
                <a:moveTo>
                  <a:pt x="0" y="87"/>
                </a:moveTo>
                <a:cubicBezTo>
                  <a:pt x="0" y="85"/>
                  <a:pt x="0" y="83"/>
                  <a:pt x="0" y="80"/>
                </a:cubicBezTo>
                <a:cubicBezTo>
                  <a:pt x="4" y="80"/>
                  <a:pt x="8" y="80"/>
                  <a:pt x="13" y="80"/>
                </a:cubicBezTo>
                <a:cubicBezTo>
                  <a:pt x="13" y="78"/>
                  <a:pt x="13" y="76"/>
                  <a:pt x="13" y="74"/>
                </a:cubicBezTo>
                <a:cubicBezTo>
                  <a:pt x="13" y="59"/>
                  <a:pt x="13" y="43"/>
                  <a:pt x="13" y="28"/>
                </a:cubicBezTo>
                <a:cubicBezTo>
                  <a:pt x="13" y="25"/>
                  <a:pt x="14" y="23"/>
                  <a:pt x="17" y="23"/>
                </a:cubicBezTo>
                <a:cubicBezTo>
                  <a:pt x="30" y="20"/>
                  <a:pt x="30" y="20"/>
                  <a:pt x="35" y="22"/>
                </a:cubicBezTo>
                <a:cubicBezTo>
                  <a:pt x="35" y="19"/>
                  <a:pt x="35" y="16"/>
                  <a:pt x="35" y="14"/>
                </a:cubicBezTo>
                <a:cubicBezTo>
                  <a:pt x="35" y="11"/>
                  <a:pt x="35" y="9"/>
                  <a:pt x="35" y="6"/>
                </a:cubicBezTo>
                <a:cubicBezTo>
                  <a:pt x="42" y="4"/>
                  <a:pt x="49" y="3"/>
                  <a:pt x="56" y="1"/>
                </a:cubicBezTo>
                <a:cubicBezTo>
                  <a:pt x="61" y="0"/>
                  <a:pt x="67" y="7"/>
                  <a:pt x="67" y="11"/>
                </a:cubicBezTo>
                <a:cubicBezTo>
                  <a:pt x="67" y="33"/>
                  <a:pt x="67" y="54"/>
                  <a:pt x="67" y="76"/>
                </a:cubicBezTo>
                <a:cubicBezTo>
                  <a:pt x="67" y="78"/>
                  <a:pt x="66" y="81"/>
                  <a:pt x="71" y="80"/>
                </a:cubicBezTo>
                <a:cubicBezTo>
                  <a:pt x="71" y="78"/>
                  <a:pt x="71" y="75"/>
                  <a:pt x="71" y="73"/>
                </a:cubicBezTo>
                <a:cubicBezTo>
                  <a:pt x="71" y="58"/>
                  <a:pt x="71" y="43"/>
                  <a:pt x="71" y="28"/>
                </a:cubicBezTo>
                <a:cubicBezTo>
                  <a:pt x="71" y="14"/>
                  <a:pt x="71" y="14"/>
                  <a:pt x="81" y="2"/>
                </a:cubicBezTo>
                <a:cubicBezTo>
                  <a:pt x="84" y="9"/>
                  <a:pt x="90" y="13"/>
                  <a:pt x="89" y="22"/>
                </a:cubicBezTo>
                <a:cubicBezTo>
                  <a:pt x="89" y="33"/>
                  <a:pt x="89" y="43"/>
                  <a:pt x="89" y="55"/>
                </a:cubicBezTo>
                <a:cubicBezTo>
                  <a:pt x="92" y="55"/>
                  <a:pt x="94" y="55"/>
                  <a:pt x="97" y="55"/>
                </a:cubicBezTo>
                <a:cubicBezTo>
                  <a:pt x="97" y="48"/>
                  <a:pt x="97" y="41"/>
                  <a:pt x="97" y="33"/>
                </a:cubicBezTo>
                <a:cubicBezTo>
                  <a:pt x="101" y="33"/>
                  <a:pt x="105" y="33"/>
                  <a:pt x="108" y="33"/>
                </a:cubicBezTo>
                <a:cubicBezTo>
                  <a:pt x="111" y="25"/>
                  <a:pt x="112" y="25"/>
                  <a:pt x="117" y="27"/>
                </a:cubicBezTo>
                <a:cubicBezTo>
                  <a:pt x="119" y="28"/>
                  <a:pt x="120" y="30"/>
                  <a:pt x="120" y="32"/>
                </a:cubicBezTo>
                <a:cubicBezTo>
                  <a:pt x="121" y="36"/>
                  <a:pt x="120" y="40"/>
                  <a:pt x="120" y="44"/>
                </a:cubicBezTo>
                <a:cubicBezTo>
                  <a:pt x="124" y="44"/>
                  <a:pt x="128" y="40"/>
                  <a:pt x="131" y="32"/>
                </a:cubicBezTo>
                <a:cubicBezTo>
                  <a:pt x="134" y="37"/>
                  <a:pt x="132" y="41"/>
                  <a:pt x="133" y="46"/>
                </a:cubicBezTo>
                <a:cubicBezTo>
                  <a:pt x="133" y="50"/>
                  <a:pt x="133" y="54"/>
                  <a:pt x="133" y="59"/>
                </a:cubicBezTo>
                <a:cubicBezTo>
                  <a:pt x="133" y="59"/>
                  <a:pt x="134" y="59"/>
                  <a:pt x="134" y="59"/>
                </a:cubicBezTo>
                <a:cubicBezTo>
                  <a:pt x="135" y="57"/>
                  <a:pt x="135" y="55"/>
                  <a:pt x="135" y="52"/>
                </a:cubicBezTo>
                <a:cubicBezTo>
                  <a:pt x="138" y="52"/>
                  <a:pt x="141" y="52"/>
                  <a:pt x="145" y="52"/>
                </a:cubicBezTo>
                <a:cubicBezTo>
                  <a:pt x="145" y="50"/>
                  <a:pt x="144" y="48"/>
                  <a:pt x="145" y="46"/>
                </a:cubicBezTo>
                <a:cubicBezTo>
                  <a:pt x="146" y="42"/>
                  <a:pt x="143" y="36"/>
                  <a:pt x="149" y="34"/>
                </a:cubicBezTo>
                <a:cubicBezTo>
                  <a:pt x="150" y="34"/>
                  <a:pt x="150" y="31"/>
                  <a:pt x="150" y="29"/>
                </a:cubicBezTo>
                <a:cubicBezTo>
                  <a:pt x="150" y="26"/>
                  <a:pt x="150" y="22"/>
                  <a:pt x="150" y="19"/>
                </a:cubicBezTo>
                <a:cubicBezTo>
                  <a:pt x="150" y="19"/>
                  <a:pt x="151" y="19"/>
                  <a:pt x="151" y="19"/>
                </a:cubicBezTo>
                <a:cubicBezTo>
                  <a:pt x="152" y="26"/>
                  <a:pt x="151" y="34"/>
                  <a:pt x="154" y="40"/>
                </a:cubicBezTo>
                <a:cubicBezTo>
                  <a:pt x="162" y="52"/>
                  <a:pt x="158" y="65"/>
                  <a:pt x="159" y="78"/>
                </a:cubicBezTo>
                <a:cubicBezTo>
                  <a:pt x="159" y="79"/>
                  <a:pt x="160" y="79"/>
                  <a:pt x="161" y="80"/>
                </a:cubicBezTo>
                <a:cubicBezTo>
                  <a:pt x="161" y="71"/>
                  <a:pt x="161" y="62"/>
                  <a:pt x="161" y="52"/>
                </a:cubicBezTo>
                <a:cubicBezTo>
                  <a:pt x="164" y="52"/>
                  <a:pt x="166" y="52"/>
                  <a:pt x="169" y="51"/>
                </a:cubicBezTo>
                <a:cubicBezTo>
                  <a:pt x="169" y="49"/>
                  <a:pt x="168" y="47"/>
                  <a:pt x="169" y="45"/>
                </a:cubicBezTo>
                <a:cubicBezTo>
                  <a:pt x="169" y="43"/>
                  <a:pt x="171" y="41"/>
                  <a:pt x="171" y="39"/>
                </a:cubicBezTo>
                <a:cubicBezTo>
                  <a:pt x="172" y="38"/>
                  <a:pt x="172" y="36"/>
                  <a:pt x="172" y="34"/>
                </a:cubicBezTo>
                <a:cubicBezTo>
                  <a:pt x="172" y="32"/>
                  <a:pt x="172" y="30"/>
                  <a:pt x="173" y="28"/>
                </a:cubicBezTo>
                <a:cubicBezTo>
                  <a:pt x="173" y="32"/>
                  <a:pt x="173" y="36"/>
                  <a:pt x="173" y="39"/>
                </a:cubicBezTo>
                <a:cubicBezTo>
                  <a:pt x="174" y="40"/>
                  <a:pt x="174" y="40"/>
                  <a:pt x="175" y="40"/>
                </a:cubicBezTo>
                <a:cubicBezTo>
                  <a:pt x="176" y="38"/>
                  <a:pt x="177" y="37"/>
                  <a:pt x="178" y="34"/>
                </a:cubicBezTo>
                <a:cubicBezTo>
                  <a:pt x="180" y="34"/>
                  <a:pt x="182" y="34"/>
                  <a:pt x="185" y="34"/>
                </a:cubicBezTo>
                <a:cubicBezTo>
                  <a:pt x="185" y="36"/>
                  <a:pt x="185" y="38"/>
                  <a:pt x="185" y="39"/>
                </a:cubicBezTo>
                <a:cubicBezTo>
                  <a:pt x="185" y="52"/>
                  <a:pt x="185" y="64"/>
                  <a:pt x="185" y="76"/>
                </a:cubicBezTo>
                <a:cubicBezTo>
                  <a:pt x="185" y="77"/>
                  <a:pt x="187" y="79"/>
                  <a:pt x="187" y="80"/>
                </a:cubicBezTo>
                <a:cubicBezTo>
                  <a:pt x="188" y="79"/>
                  <a:pt x="189" y="77"/>
                  <a:pt x="189" y="76"/>
                </a:cubicBezTo>
                <a:cubicBezTo>
                  <a:pt x="189" y="72"/>
                  <a:pt x="190" y="68"/>
                  <a:pt x="189" y="64"/>
                </a:cubicBezTo>
                <a:cubicBezTo>
                  <a:pt x="188" y="57"/>
                  <a:pt x="191" y="51"/>
                  <a:pt x="198" y="48"/>
                </a:cubicBezTo>
                <a:cubicBezTo>
                  <a:pt x="199" y="49"/>
                  <a:pt x="201" y="50"/>
                  <a:pt x="203" y="52"/>
                </a:cubicBezTo>
                <a:cubicBezTo>
                  <a:pt x="202" y="39"/>
                  <a:pt x="214" y="39"/>
                  <a:pt x="220" y="32"/>
                </a:cubicBezTo>
                <a:cubicBezTo>
                  <a:pt x="220" y="49"/>
                  <a:pt x="220" y="64"/>
                  <a:pt x="220" y="80"/>
                </a:cubicBezTo>
                <a:cubicBezTo>
                  <a:pt x="224" y="80"/>
                  <a:pt x="227" y="80"/>
                  <a:pt x="230" y="81"/>
                </a:cubicBezTo>
                <a:cubicBezTo>
                  <a:pt x="230" y="83"/>
                  <a:pt x="230" y="85"/>
                  <a:pt x="230" y="87"/>
                </a:cubicBezTo>
                <a:cubicBezTo>
                  <a:pt x="153" y="87"/>
                  <a:pt x="77" y="87"/>
                  <a:pt x="0" y="87"/>
                </a:cubicBezTo>
                <a:close/>
              </a:path>
            </a:pathLst>
          </a:custGeom>
          <a:solidFill>
            <a:srgbClr val="EB7B7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810998" y="1847611"/>
            <a:ext cx="1102974" cy="438108"/>
          </a:xfrm>
          <a:custGeom>
            <a:avLst/>
            <a:gdLst>
              <a:gd name="T0" fmla="*/ 20 w 209"/>
              <a:gd name="T1" fmla="*/ 11 h 81"/>
              <a:gd name="T2" fmla="*/ 34 w 209"/>
              <a:gd name="T3" fmla="*/ 7 h 81"/>
              <a:gd name="T4" fmla="*/ 42 w 209"/>
              <a:gd name="T5" fmla="*/ 18 h 81"/>
              <a:gd name="T6" fmla="*/ 45 w 209"/>
              <a:gd name="T7" fmla="*/ 28 h 81"/>
              <a:gd name="T8" fmla="*/ 45 w 209"/>
              <a:gd name="T9" fmla="*/ 47 h 81"/>
              <a:gd name="T10" fmla="*/ 55 w 209"/>
              <a:gd name="T11" fmla="*/ 47 h 81"/>
              <a:gd name="T12" fmla="*/ 55 w 209"/>
              <a:gd name="T13" fmla="*/ 25 h 81"/>
              <a:gd name="T14" fmla="*/ 66 w 209"/>
              <a:gd name="T15" fmla="*/ 25 h 81"/>
              <a:gd name="T16" fmla="*/ 76 w 209"/>
              <a:gd name="T17" fmla="*/ 19 h 81"/>
              <a:gd name="T18" fmla="*/ 79 w 209"/>
              <a:gd name="T19" fmla="*/ 23 h 81"/>
              <a:gd name="T20" fmla="*/ 79 w 209"/>
              <a:gd name="T21" fmla="*/ 29 h 81"/>
              <a:gd name="T22" fmla="*/ 79 w 209"/>
              <a:gd name="T23" fmla="*/ 37 h 81"/>
              <a:gd name="T24" fmla="*/ 90 w 209"/>
              <a:gd name="T25" fmla="*/ 24 h 81"/>
              <a:gd name="T26" fmla="*/ 92 w 209"/>
              <a:gd name="T27" fmla="*/ 24 h 81"/>
              <a:gd name="T28" fmla="*/ 92 w 209"/>
              <a:gd name="T29" fmla="*/ 52 h 81"/>
              <a:gd name="T30" fmla="*/ 94 w 209"/>
              <a:gd name="T31" fmla="*/ 52 h 81"/>
              <a:gd name="T32" fmla="*/ 95 w 209"/>
              <a:gd name="T33" fmla="*/ 45 h 81"/>
              <a:gd name="T34" fmla="*/ 104 w 209"/>
              <a:gd name="T35" fmla="*/ 44 h 81"/>
              <a:gd name="T36" fmla="*/ 105 w 209"/>
              <a:gd name="T37" fmla="*/ 28 h 81"/>
              <a:gd name="T38" fmla="*/ 111 w 209"/>
              <a:gd name="T39" fmla="*/ 8 h 81"/>
              <a:gd name="T40" fmla="*/ 111 w 209"/>
              <a:gd name="T41" fmla="*/ 14 h 81"/>
              <a:gd name="T42" fmla="*/ 114 w 209"/>
              <a:gd name="T43" fmla="*/ 22 h 81"/>
              <a:gd name="T44" fmla="*/ 114 w 209"/>
              <a:gd name="T45" fmla="*/ 27 h 81"/>
              <a:gd name="T46" fmla="*/ 118 w 209"/>
              <a:gd name="T47" fmla="*/ 35 h 81"/>
              <a:gd name="T48" fmla="*/ 118 w 209"/>
              <a:gd name="T49" fmla="*/ 37 h 81"/>
              <a:gd name="T50" fmla="*/ 120 w 209"/>
              <a:gd name="T51" fmla="*/ 71 h 81"/>
              <a:gd name="T52" fmla="*/ 122 w 209"/>
              <a:gd name="T53" fmla="*/ 74 h 81"/>
              <a:gd name="T54" fmla="*/ 122 w 209"/>
              <a:gd name="T55" fmla="*/ 45 h 81"/>
              <a:gd name="T56" fmla="*/ 129 w 209"/>
              <a:gd name="T57" fmla="*/ 44 h 81"/>
              <a:gd name="T58" fmla="*/ 130 w 209"/>
              <a:gd name="T59" fmla="*/ 39 h 81"/>
              <a:gd name="T60" fmla="*/ 132 w 209"/>
              <a:gd name="T61" fmla="*/ 30 h 81"/>
              <a:gd name="T62" fmla="*/ 134 w 209"/>
              <a:gd name="T63" fmla="*/ 20 h 81"/>
              <a:gd name="T64" fmla="*/ 134 w 209"/>
              <a:gd name="T65" fmla="*/ 28 h 81"/>
              <a:gd name="T66" fmla="*/ 136 w 209"/>
              <a:gd name="T67" fmla="*/ 32 h 81"/>
              <a:gd name="T68" fmla="*/ 138 w 209"/>
              <a:gd name="T69" fmla="*/ 28 h 81"/>
              <a:gd name="T70" fmla="*/ 139 w 209"/>
              <a:gd name="T71" fmla="*/ 26 h 81"/>
              <a:gd name="T72" fmla="*/ 147 w 209"/>
              <a:gd name="T73" fmla="*/ 26 h 81"/>
              <a:gd name="T74" fmla="*/ 147 w 209"/>
              <a:gd name="T75" fmla="*/ 47 h 81"/>
              <a:gd name="T76" fmla="*/ 155 w 209"/>
              <a:gd name="T77" fmla="*/ 39 h 81"/>
              <a:gd name="T78" fmla="*/ 160 w 209"/>
              <a:gd name="T79" fmla="*/ 44 h 81"/>
              <a:gd name="T80" fmla="*/ 161 w 209"/>
              <a:gd name="T81" fmla="*/ 43 h 81"/>
              <a:gd name="T82" fmla="*/ 169 w 209"/>
              <a:gd name="T83" fmla="*/ 32 h 81"/>
              <a:gd name="T84" fmla="*/ 193 w 209"/>
              <a:gd name="T85" fmla="*/ 24 h 81"/>
              <a:gd name="T86" fmla="*/ 193 w 209"/>
              <a:gd name="T87" fmla="*/ 74 h 81"/>
              <a:gd name="T88" fmla="*/ 209 w 209"/>
              <a:gd name="T89" fmla="*/ 74 h 81"/>
              <a:gd name="T90" fmla="*/ 209 w 209"/>
              <a:gd name="T91" fmla="*/ 81 h 81"/>
              <a:gd name="T92" fmla="*/ 0 w 209"/>
              <a:gd name="T93" fmla="*/ 81 h 81"/>
              <a:gd name="T94" fmla="*/ 0 w 209"/>
              <a:gd name="T95" fmla="*/ 75 h 81"/>
              <a:gd name="T96" fmla="*/ 10 w 209"/>
              <a:gd name="T97" fmla="*/ 74 h 81"/>
              <a:gd name="T98" fmla="*/ 10 w 209"/>
              <a:gd name="T99" fmla="*/ 68 h 81"/>
              <a:gd name="T100" fmla="*/ 10 w 209"/>
              <a:gd name="T101" fmla="*/ 8 h 81"/>
              <a:gd name="T102" fmla="*/ 15 w 209"/>
              <a:gd name="T103" fmla="*/ 0 h 81"/>
              <a:gd name="T104" fmla="*/ 20 w 209"/>
              <a:gd name="T105" fmla="*/ 8 h 81"/>
              <a:gd name="T106" fmla="*/ 20 w 209"/>
              <a:gd name="T107" fmla="*/ 1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9" h="81">
                <a:moveTo>
                  <a:pt x="20" y="11"/>
                </a:moveTo>
                <a:cubicBezTo>
                  <a:pt x="26" y="9"/>
                  <a:pt x="31" y="8"/>
                  <a:pt x="34" y="7"/>
                </a:cubicBezTo>
                <a:cubicBezTo>
                  <a:pt x="37" y="11"/>
                  <a:pt x="39" y="15"/>
                  <a:pt x="42" y="18"/>
                </a:cubicBezTo>
                <a:cubicBezTo>
                  <a:pt x="44" y="21"/>
                  <a:pt x="46" y="24"/>
                  <a:pt x="45" y="28"/>
                </a:cubicBezTo>
                <a:cubicBezTo>
                  <a:pt x="45" y="34"/>
                  <a:pt x="45" y="40"/>
                  <a:pt x="45" y="47"/>
                </a:cubicBezTo>
                <a:cubicBezTo>
                  <a:pt x="48" y="47"/>
                  <a:pt x="51" y="47"/>
                  <a:pt x="55" y="47"/>
                </a:cubicBezTo>
                <a:cubicBezTo>
                  <a:pt x="55" y="40"/>
                  <a:pt x="55" y="33"/>
                  <a:pt x="55" y="25"/>
                </a:cubicBezTo>
                <a:cubicBezTo>
                  <a:pt x="59" y="25"/>
                  <a:pt x="63" y="25"/>
                  <a:pt x="66" y="25"/>
                </a:cubicBezTo>
                <a:cubicBezTo>
                  <a:pt x="69" y="16"/>
                  <a:pt x="70" y="16"/>
                  <a:pt x="76" y="19"/>
                </a:cubicBezTo>
                <a:cubicBezTo>
                  <a:pt x="78" y="19"/>
                  <a:pt x="79" y="21"/>
                  <a:pt x="79" y="23"/>
                </a:cubicBezTo>
                <a:cubicBezTo>
                  <a:pt x="80" y="25"/>
                  <a:pt x="79" y="27"/>
                  <a:pt x="79" y="29"/>
                </a:cubicBezTo>
                <a:cubicBezTo>
                  <a:pt x="79" y="31"/>
                  <a:pt x="79" y="34"/>
                  <a:pt x="79" y="37"/>
                </a:cubicBezTo>
                <a:cubicBezTo>
                  <a:pt x="86" y="35"/>
                  <a:pt x="88" y="29"/>
                  <a:pt x="90" y="24"/>
                </a:cubicBezTo>
                <a:cubicBezTo>
                  <a:pt x="91" y="24"/>
                  <a:pt x="91" y="24"/>
                  <a:pt x="92" y="24"/>
                </a:cubicBezTo>
                <a:cubicBezTo>
                  <a:pt x="92" y="34"/>
                  <a:pt x="92" y="43"/>
                  <a:pt x="92" y="52"/>
                </a:cubicBezTo>
                <a:cubicBezTo>
                  <a:pt x="93" y="52"/>
                  <a:pt x="93" y="52"/>
                  <a:pt x="94" y="52"/>
                </a:cubicBezTo>
                <a:cubicBezTo>
                  <a:pt x="94" y="50"/>
                  <a:pt x="94" y="47"/>
                  <a:pt x="95" y="45"/>
                </a:cubicBezTo>
                <a:cubicBezTo>
                  <a:pt x="98" y="44"/>
                  <a:pt x="101" y="44"/>
                  <a:pt x="104" y="44"/>
                </a:cubicBezTo>
                <a:cubicBezTo>
                  <a:pt x="105" y="39"/>
                  <a:pt x="105" y="33"/>
                  <a:pt x="105" y="28"/>
                </a:cubicBezTo>
                <a:cubicBezTo>
                  <a:pt x="114" y="23"/>
                  <a:pt x="108" y="15"/>
                  <a:pt x="111" y="8"/>
                </a:cubicBezTo>
                <a:cubicBezTo>
                  <a:pt x="111" y="11"/>
                  <a:pt x="111" y="13"/>
                  <a:pt x="111" y="14"/>
                </a:cubicBezTo>
                <a:cubicBezTo>
                  <a:pt x="112" y="17"/>
                  <a:pt x="110" y="21"/>
                  <a:pt x="114" y="22"/>
                </a:cubicBezTo>
                <a:cubicBezTo>
                  <a:pt x="115" y="23"/>
                  <a:pt x="114" y="25"/>
                  <a:pt x="114" y="27"/>
                </a:cubicBezTo>
                <a:cubicBezTo>
                  <a:pt x="115" y="30"/>
                  <a:pt x="112" y="34"/>
                  <a:pt x="118" y="35"/>
                </a:cubicBezTo>
                <a:cubicBezTo>
                  <a:pt x="118" y="35"/>
                  <a:pt x="118" y="36"/>
                  <a:pt x="118" y="37"/>
                </a:cubicBezTo>
                <a:cubicBezTo>
                  <a:pt x="119" y="49"/>
                  <a:pt x="120" y="60"/>
                  <a:pt x="120" y="71"/>
                </a:cubicBezTo>
                <a:cubicBezTo>
                  <a:pt x="120" y="72"/>
                  <a:pt x="120" y="73"/>
                  <a:pt x="122" y="74"/>
                </a:cubicBezTo>
                <a:cubicBezTo>
                  <a:pt x="122" y="64"/>
                  <a:pt x="122" y="55"/>
                  <a:pt x="122" y="45"/>
                </a:cubicBezTo>
                <a:cubicBezTo>
                  <a:pt x="125" y="44"/>
                  <a:pt x="127" y="44"/>
                  <a:pt x="129" y="44"/>
                </a:cubicBezTo>
                <a:cubicBezTo>
                  <a:pt x="130" y="42"/>
                  <a:pt x="130" y="41"/>
                  <a:pt x="130" y="39"/>
                </a:cubicBezTo>
                <a:cubicBezTo>
                  <a:pt x="130" y="36"/>
                  <a:pt x="129" y="33"/>
                  <a:pt x="132" y="30"/>
                </a:cubicBezTo>
                <a:cubicBezTo>
                  <a:pt x="134" y="29"/>
                  <a:pt x="133" y="23"/>
                  <a:pt x="134" y="20"/>
                </a:cubicBezTo>
                <a:cubicBezTo>
                  <a:pt x="134" y="23"/>
                  <a:pt x="134" y="25"/>
                  <a:pt x="134" y="28"/>
                </a:cubicBezTo>
                <a:cubicBezTo>
                  <a:pt x="134" y="29"/>
                  <a:pt x="136" y="30"/>
                  <a:pt x="136" y="32"/>
                </a:cubicBezTo>
                <a:cubicBezTo>
                  <a:pt x="137" y="30"/>
                  <a:pt x="138" y="29"/>
                  <a:pt x="138" y="28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41" y="26"/>
                  <a:pt x="144" y="26"/>
                  <a:pt x="147" y="26"/>
                </a:cubicBezTo>
                <a:cubicBezTo>
                  <a:pt x="147" y="32"/>
                  <a:pt x="147" y="39"/>
                  <a:pt x="147" y="47"/>
                </a:cubicBezTo>
                <a:cubicBezTo>
                  <a:pt x="150" y="44"/>
                  <a:pt x="152" y="42"/>
                  <a:pt x="155" y="39"/>
                </a:cubicBezTo>
                <a:cubicBezTo>
                  <a:pt x="157" y="41"/>
                  <a:pt x="158" y="42"/>
                  <a:pt x="160" y="44"/>
                </a:cubicBezTo>
                <a:cubicBezTo>
                  <a:pt x="160" y="43"/>
                  <a:pt x="161" y="43"/>
                  <a:pt x="161" y="43"/>
                </a:cubicBezTo>
                <a:cubicBezTo>
                  <a:pt x="160" y="36"/>
                  <a:pt x="164" y="34"/>
                  <a:pt x="169" y="32"/>
                </a:cubicBezTo>
                <a:cubicBezTo>
                  <a:pt x="177" y="30"/>
                  <a:pt x="185" y="27"/>
                  <a:pt x="193" y="24"/>
                </a:cubicBezTo>
                <a:cubicBezTo>
                  <a:pt x="193" y="41"/>
                  <a:pt x="193" y="57"/>
                  <a:pt x="193" y="74"/>
                </a:cubicBezTo>
                <a:cubicBezTo>
                  <a:pt x="199" y="74"/>
                  <a:pt x="204" y="74"/>
                  <a:pt x="209" y="74"/>
                </a:cubicBezTo>
                <a:cubicBezTo>
                  <a:pt x="209" y="77"/>
                  <a:pt x="209" y="79"/>
                  <a:pt x="209" y="81"/>
                </a:cubicBezTo>
                <a:cubicBezTo>
                  <a:pt x="140" y="81"/>
                  <a:pt x="70" y="81"/>
                  <a:pt x="0" y="81"/>
                </a:cubicBezTo>
                <a:cubicBezTo>
                  <a:pt x="0" y="79"/>
                  <a:pt x="0" y="77"/>
                  <a:pt x="0" y="75"/>
                </a:cubicBezTo>
                <a:cubicBezTo>
                  <a:pt x="3" y="74"/>
                  <a:pt x="6" y="74"/>
                  <a:pt x="10" y="74"/>
                </a:cubicBezTo>
                <a:cubicBezTo>
                  <a:pt x="10" y="72"/>
                  <a:pt x="10" y="70"/>
                  <a:pt x="10" y="68"/>
                </a:cubicBezTo>
                <a:cubicBezTo>
                  <a:pt x="10" y="48"/>
                  <a:pt x="10" y="28"/>
                  <a:pt x="10" y="8"/>
                </a:cubicBezTo>
                <a:cubicBezTo>
                  <a:pt x="10" y="4"/>
                  <a:pt x="10" y="0"/>
                  <a:pt x="15" y="0"/>
                </a:cubicBezTo>
                <a:cubicBezTo>
                  <a:pt x="19" y="0"/>
                  <a:pt x="21" y="4"/>
                  <a:pt x="20" y="8"/>
                </a:cubicBezTo>
                <a:cubicBezTo>
                  <a:pt x="20" y="9"/>
                  <a:pt x="20" y="9"/>
                  <a:pt x="20" y="11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>
            <a:off x="7388923" y="1834976"/>
            <a:ext cx="1102974" cy="438108"/>
          </a:xfrm>
          <a:custGeom>
            <a:avLst/>
            <a:gdLst>
              <a:gd name="T0" fmla="*/ 20 w 209"/>
              <a:gd name="T1" fmla="*/ 11 h 81"/>
              <a:gd name="T2" fmla="*/ 34 w 209"/>
              <a:gd name="T3" fmla="*/ 7 h 81"/>
              <a:gd name="T4" fmla="*/ 42 w 209"/>
              <a:gd name="T5" fmla="*/ 18 h 81"/>
              <a:gd name="T6" fmla="*/ 45 w 209"/>
              <a:gd name="T7" fmla="*/ 28 h 81"/>
              <a:gd name="T8" fmla="*/ 45 w 209"/>
              <a:gd name="T9" fmla="*/ 47 h 81"/>
              <a:gd name="T10" fmla="*/ 55 w 209"/>
              <a:gd name="T11" fmla="*/ 47 h 81"/>
              <a:gd name="T12" fmla="*/ 55 w 209"/>
              <a:gd name="T13" fmla="*/ 25 h 81"/>
              <a:gd name="T14" fmla="*/ 66 w 209"/>
              <a:gd name="T15" fmla="*/ 25 h 81"/>
              <a:gd name="T16" fmla="*/ 76 w 209"/>
              <a:gd name="T17" fmla="*/ 19 h 81"/>
              <a:gd name="T18" fmla="*/ 79 w 209"/>
              <a:gd name="T19" fmla="*/ 23 h 81"/>
              <a:gd name="T20" fmla="*/ 79 w 209"/>
              <a:gd name="T21" fmla="*/ 29 h 81"/>
              <a:gd name="T22" fmla="*/ 79 w 209"/>
              <a:gd name="T23" fmla="*/ 37 h 81"/>
              <a:gd name="T24" fmla="*/ 90 w 209"/>
              <a:gd name="T25" fmla="*/ 24 h 81"/>
              <a:gd name="T26" fmla="*/ 92 w 209"/>
              <a:gd name="T27" fmla="*/ 24 h 81"/>
              <a:gd name="T28" fmla="*/ 92 w 209"/>
              <a:gd name="T29" fmla="*/ 52 h 81"/>
              <a:gd name="T30" fmla="*/ 94 w 209"/>
              <a:gd name="T31" fmla="*/ 52 h 81"/>
              <a:gd name="T32" fmla="*/ 95 w 209"/>
              <a:gd name="T33" fmla="*/ 45 h 81"/>
              <a:gd name="T34" fmla="*/ 104 w 209"/>
              <a:gd name="T35" fmla="*/ 44 h 81"/>
              <a:gd name="T36" fmla="*/ 105 w 209"/>
              <a:gd name="T37" fmla="*/ 28 h 81"/>
              <a:gd name="T38" fmla="*/ 111 w 209"/>
              <a:gd name="T39" fmla="*/ 8 h 81"/>
              <a:gd name="T40" fmla="*/ 111 w 209"/>
              <a:gd name="T41" fmla="*/ 14 h 81"/>
              <a:gd name="T42" fmla="*/ 114 w 209"/>
              <a:gd name="T43" fmla="*/ 22 h 81"/>
              <a:gd name="T44" fmla="*/ 114 w 209"/>
              <a:gd name="T45" fmla="*/ 27 h 81"/>
              <a:gd name="T46" fmla="*/ 118 w 209"/>
              <a:gd name="T47" fmla="*/ 35 h 81"/>
              <a:gd name="T48" fmla="*/ 118 w 209"/>
              <a:gd name="T49" fmla="*/ 37 h 81"/>
              <a:gd name="T50" fmla="*/ 120 w 209"/>
              <a:gd name="T51" fmla="*/ 71 h 81"/>
              <a:gd name="T52" fmla="*/ 122 w 209"/>
              <a:gd name="T53" fmla="*/ 74 h 81"/>
              <a:gd name="T54" fmla="*/ 122 w 209"/>
              <a:gd name="T55" fmla="*/ 45 h 81"/>
              <a:gd name="T56" fmla="*/ 129 w 209"/>
              <a:gd name="T57" fmla="*/ 44 h 81"/>
              <a:gd name="T58" fmla="*/ 130 w 209"/>
              <a:gd name="T59" fmla="*/ 39 h 81"/>
              <a:gd name="T60" fmla="*/ 132 w 209"/>
              <a:gd name="T61" fmla="*/ 30 h 81"/>
              <a:gd name="T62" fmla="*/ 134 w 209"/>
              <a:gd name="T63" fmla="*/ 20 h 81"/>
              <a:gd name="T64" fmla="*/ 134 w 209"/>
              <a:gd name="T65" fmla="*/ 28 h 81"/>
              <a:gd name="T66" fmla="*/ 136 w 209"/>
              <a:gd name="T67" fmla="*/ 32 h 81"/>
              <a:gd name="T68" fmla="*/ 138 w 209"/>
              <a:gd name="T69" fmla="*/ 28 h 81"/>
              <a:gd name="T70" fmla="*/ 139 w 209"/>
              <a:gd name="T71" fmla="*/ 26 h 81"/>
              <a:gd name="T72" fmla="*/ 147 w 209"/>
              <a:gd name="T73" fmla="*/ 26 h 81"/>
              <a:gd name="T74" fmla="*/ 147 w 209"/>
              <a:gd name="T75" fmla="*/ 47 h 81"/>
              <a:gd name="T76" fmla="*/ 155 w 209"/>
              <a:gd name="T77" fmla="*/ 39 h 81"/>
              <a:gd name="T78" fmla="*/ 160 w 209"/>
              <a:gd name="T79" fmla="*/ 44 h 81"/>
              <a:gd name="T80" fmla="*/ 161 w 209"/>
              <a:gd name="T81" fmla="*/ 43 h 81"/>
              <a:gd name="T82" fmla="*/ 169 w 209"/>
              <a:gd name="T83" fmla="*/ 32 h 81"/>
              <a:gd name="T84" fmla="*/ 193 w 209"/>
              <a:gd name="T85" fmla="*/ 24 h 81"/>
              <a:gd name="T86" fmla="*/ 193 w 209"/>
              <a:gd name="T87" fmla="*/ 74 h 81"/>
              <a:gd name="T88" fmla="*/ 209 w 209"/>
              <a:gd name="T89" fmla="*/ 74 h 81"/>
              <a:gd name="T90" fmla="*/ 209 w 209"/>
              <a:gd name="T91" fmla="*/ 81 h 81"/>
              <a:gd name="T92" fmla="*/ 0 w 209"/>
              <a:gd name="T93" fmla="*/ 81 h 81"/>
              <a:gd name="T94" fmla="*/ 0 w 209"/>
              <a:gd name="T95" fmla="*/ 75 h 81"/>
              <a:gd name="T96" fmla="*/ 10 w 209"/>
              <a:gd name="T97" fmla="*/ 74 h 81"/>
              <a:gd name="T98" fmla="*/ 10 w 209"/>
              <a:gd name="T99" fmla="*/ 68 h 81"/>
              <a:gd name="T100" fmla="*/ 10 w 209"/>
              <a:gd name="T101" fmla="*/ 8 h 81"/>
              <a:gd name="T102" fmla="*/ 15 w 209"/>
              <a:gd name="T103" fmla="*/ 0 h 81"/>
              <a:gd name="T104" fmla="*/ 20 w 209"/>
              <a:gd name="T105" fmla="*/ 8 h 81"/>
              <a:gd name="T106" fmla="*/ 20 w 209"/>
              <a:gd name="T107" fmla="*/ 1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9" h="81">
                <a:moveTo>
                  <a:pt x="20" y="11"/>
                </a:moveTo>
                <a:cubicBezTo>
                  <a:pt x="26" y="9"/>
                  <a:pt x="31" y="8"/>
                  <a:pt x="34" y="7"/>
                </a:cubicBezTo>
                <a:cubicBezTo>
                  <a:pt x="37" y="11"/>
                  <a:pt x="39" y="15"/>
                  <a:pt x="42" y="18"/>
                </a:cubicBezTo>
                <a:cubicBezTo>
                  <a:pt x="44" y="21"/>
                  <a:pt x="46" y="24"/>
                  <a:pt x="45" y="28"/>
                </a:cubicBezTo>
                <a:cubicBezTo>
                  <a:pt x="45" y="34"/>
                  <a:pt x="45" y="40"/>
                  <a:pt x="45" y="47"/>
                </a:cubicBezTo>
                <a:cubicBezTo>
                  <a:pt x="48" y="47"/>
                  <a:pt x="51" y="47"/>
                  <a:pt x="55" y="47"/>
                </a:cubicBezTo>
                <a:cubicBezTo>
                  <a:pt x="55" y="40"/>
                  <a:pt x="55" y="33"/>
                  <a:pt x="55" y="25"/>
                </a:cubicBezTo>
                <a:cubicBezTo>
                  <a:pt x="59" y="25"/>
                  <a:pt x="63" y="25"/>
                  <a:pt x="66" y="25"/>
                </a:cubicBezTo>
                <a:cubicBezTo>
                  <a:pt x="69" y="16"/>
                  <a:pt x="70" y="16"/>
                  <a:pt x="76" y="19"/>
                </a:cubicBezTo>
                <a:cubicBezTo>
                  <a:pt x="78" y="19"/>
                  <a:pt x="79" y="21"/>
                  <a:pt x="79" y="23"/>
                </a:cubicBezTo>
                <a:cubicBezTo>
                  <a:pt x="80" y="25"/>
                  <a:pt x="79" y="27"/>
                  <a:pt x="79" y="29"/>
                </a:cubicBezTo>
                <a:cubicBezTo>
                  <a:pt x="79" y="31"/>
                  <a:pt x="79" y="34"/>
                  <a:pt x="79" y="37"/>
                </a:cubicBezTo>
                <a:cubicBezTo>
                  <a:pt x="86" y="35"/>
                  <a:pt x="88" y="29"/>
                  <a:pt x="90" y="24"/>
                </a:cubicBezTo>
                <a:cubicBezTo>
                  <a:pt x="91" y="24"/>
                  <a:pt x="91" y="24"/>
                  <a:pt x="92" y="24"/>
                </a:cubicBezTo>
                <a:cubicBezTo>
                  <a:pt x="92" y="34"/>
                  <a:pt x="92" y="43"/>
                  <a:pt x="92" y="52"/>
                </a:cubicBezTo>
                <a:cubicBezTo>
                  <a:pt x="93" y="52"/>
                  <a:pt x="93" y="52"/>
                  <a:pt x="94" y="52"/>
                </a:cubicBezTo>
                <a:cubicBezTo>
                  <a:pt x="94" y="50"/>
                  <a:pt x="94" y="47"/>
                  <a:pt x="95" y="45"/>
                </a:cubicBezTo>
                <a:cubicBezTo>
                  <a:pt x="98" y="44"/>
                  <a:pt x="101" y="44"/>
                  <a:pt x="104" y="44"/>
                </a:cubicBezTo>
                <a:cubicBezTo>
                  <a:pt x="105" y="39"/>
                  <a:pt x="105" y="33"/>
                  <a:pt x="105" y="28"/>
                </a:cubicBezTo>
                <a:cubicBezTo>
                  <a:pt x="114" y="23"/>
                  <a:pt x="108" y="15"/>
                  <a:pt x="111" y="8"/>
                </a:cubicBezTo>
                <a:cubicBezTo>
                  <a:pt x="111" y="11"/>
                  <a:pt x="111" y="13"/>
                  <a:pt x="111" y="14"/>
                </a:cubicBezTo>
                <a:cubicBezTo>
                  <a:pt x="112" y="17"/>
                  <a:pt x="110" y="21"/>
                  <a:pt x="114" y="22"/>
                </a:cubicBezTo>
                <a:cubicBezTo>
                  <a:pt x="115" y="23"/>
                  <a:pt x="114" y="25"/>
                  <a:pt x="114" y="27"/>
                </a:cubicBezTo>
                <a:cubicBezTo>
                  <a:pt x="115" y="30"/>
                  <a:pt x="112" y="34"/>
                  <a:pt x="118" y="35"/>
                </a:cubicBezTo>
                <a:cubicBezTo>
                  <a:pt x="118" y="35"/>
                  <a:pt x="118" y="36"/>
                  <a:pt x="118" y="37"/>
                </a:cubicBezTo>
                <a:cubicBezTo>
                  <a:pt x="119" y="49"/>
                  <a:pt x="120" y="60"/>
                  <a:pt x="120" y="71"/>
                </a:cubicBezTo>
                <a:cubicBezTo>
                  <a:pt x="120" y="72"/>
                  <a:pt x="120" y="73"/>
                  <a:pt x="122" y="74"/>
                </a:cubicBezTo>
                <a:cubicBezTo>
                  <a:pt x="122" y="64"/>
                  <a:pt x="122" y="55"/>
                  <a:pt x="122" y="45"/>
                </a:cubicBezTo>
                <a:cubicBezTo>
                  <a:pt x="125" y="44"/>
                  <a:pt x="127" y="44"/>
                  <a:pt x="129" y="44"/>
                </a:cubicBezTo>
                <a:cubicBezTo>
                  <a:pt x="130" y="42"/>
                  <a:pt x="130" y="41"/>
                  <a:pt x="130" y="39"/>
                </a:cubicBezTo>
                <a:cubicBezTo>
                  <a:pt x="130" y="36"/>
                  <a:pt x="129" y="33"/>
                  <a:pt x="132" y="30"/>
                </a:cubicBezTo>
                <a:cubicBezTo>
                  <a:pt x="134" y="29"/>
                  <a:pt x="133" y="23"/>
                  <a:pt x="134" y="20"/>
                </a:cubicBezTo>
                <a:cubicBezTo>
                  <a:pt x="134" y="23"/>
                  <a:pt x="134" y="25"/>
                  <a:pt x="134" y="28"/>
                </a:cubicBezTo>
                <a:cubicBezTo>
                  <a:pt x="134" y="29"/>
                  <a:pt x="136" y="30"/>
                  <a:pt x="136" y="32"/>
                </a:cubicBezTo>
                <a:cubicBezTo>
                  <a:pt x="137" y="30"/>
                  <a:pt x="138" y="29"/>
                  <a:pt x="138" y="28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41" y="26"/>
                  <a:pt x="144" y="26"/>
                  <a:pt x="147" y="26"/>
                </a:cubicBezTo>
                <a:cubicBezTo>
                  <a:pt x="147" y="32"/>
                  <a:pt x="147" y="39"/>
                  <a:pt x="147" y="47"/>
                </a:cubicBezTo>
                <a:cubicBezTo>
                  <a:pt x="150" y="44"/>
                  <a:pt x="152" y="42"/>
                  <a:pt x="155" y="39"/>
                </a:cubicBezTo>
                <a:cubicBezTo>
                  <a:pt x="157" y="41"/>
                  <a:pt x="158" y="42"/>
                  <a:pt x="160" y="44"/>
                </a:cubicBezTo>
                <a:cubicBezTo>
                  <a:pt x="160" y="43"/>
                  <a:pt x="161" y="43"/>
                  <a:pt x="161" y="43"/>
                </a:cubicBezTo>
                <a:cubicBezTo>
                  <a:pt x="160" y="36"/>
                  <a:pt x="164" y="34"/>
                  <a:pt x="169" y="32"/>
                </a:cubicBezTo>
                <a:cubicBezTo>
                  <a:pt x="177" y="30"/>
                  <a:pt x="185" y="27"/>
                  <a:pt x="193" y="24"/>
                </a:cubicBezTo>
                <a:cubicBezTo>
                  <a:pt x="193" y="41"/>
                  <a:pt x="193" y="57"/>
                  <a:pt x="193" y="74"/>
                </a:cubicBezTo>
                <a:cubicBezTo>
                  <a:pt x="199" y="74"/>
                  <a:pt x="204" y="74"/>
                  <a:pt x="209" y="74"/>
                </a:cubicBezTo>
                <a:cubicBezTo>
                  <a:pt x="209" y="77"/>
                  <a:pt x="209" y="79"/>
                  <a:pt x="209" y="81"/>
                </a:cubicBezTo>
                <a:cubicBezTo>
                  <a:pt x="140" y="81"/>
                  <a:pt x="70" y="81"/>
                  <a:pt x="0" y="81"/>
                </a:cubicBezTo>
                <a:cubicBezTo>
                  <a:pt x="0" y="79"/>
                  <a:pt x="0" y="77"/>
                  <a:pt x="0" y="75"/>
                </a:cubicBezTo>
                <a:cubicBezTo>
                  <a:pt x="3" y="74"/>
                  <a:pt x="6" y="74"/>
                  <a:pt x="10" y="74"/>
                </a:cubicBezTo>
                <a:cubicBezTo>
                  <a:pt x="10" y="72"/>
                  <a:pt x="10" y="70"/>
                  <a:pt x="10" y="68"/>
                </a:cubicBezTo>
                <a:cubicBezTo>
                  <a:pt x="10" y="48"/>
                  <a:pt x="10" y="28"/>
                  <a:pt x="10" y="8"/>
                </a:cubicBezTo>
                <a:cubicBezTo>
                  <a:pt x="10" y="4"/>
                  <a:pt x="10" y="0"/>
                  <a:pt x="15" y="0"/>
                </a:cubicBezTo>
                <a:cubicBezTo>
                  <a:pt x="19" y="0"/>
                  <a:pt x="21" y="4"/>
                  <a:pt x="20" y="8"/>
                </a:cubicBezTo>
                <a:cubicBezTo>
                  <a:pt x="20" y="9"/>
                  <a:pt x="20" y="9"/>
                  <a:pt x="20" y="11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5"/>
          <p:cNvSpPr>
            <a:spLocks/>
          </p:cNvSpPr>
          <p:nvPr/>
        </p:nvSpPr>
        <p:spPr bwMode="auto">
          <a:xfrm>
            <a:off x="5635319" y="2555702"/>
            <a:ext cx="1229369" cy="519971"/>
          </a:xfrm>
          <a:custGeom>
            <a:avLst/>
            <a:gdLst>
              <a:gd name="T0" fmla="*/ 112 w 209"/>
              <a:gd name="T1" fmla="*/ 11 h 87"/>
              <a:gd name="T2" fmla="*/ 113 w 209"/>
              <a:gd name="T3" fmla="*/ 14 h 87"/>
              <a:gd name="T4" fmla="*/ 119 w 209"/>
              <a:gd name="T5" fmla="*/ 30 h 87"/>
              <a:gd name="T6" fmla="*/ 125 w 209"/>
              <a:gd name="T7" fmla="*/ 30 h 87"/>
              <a:gd name="T8" fmla="*/ 125 w 209"/>
              <a:gd name="T9" fmla="*/ 17 h 87"/>
              <a:gd name="T10" fmla="*/ 134 w 209"/>
              <a:gd name="T11" fmla="*/ 9 h 87"/>
              <a:gd name="T12" fmla="*/ 143 w 209"/>
              <a:gd name="T13" fmla="*/ 15 h 87"/>
              <a:gd name="T14" fmla="*/ 143 w 209"/>
              <a:gd name="T15" fmla="*/ 19 h 87"/>
              <a:gd name="T16" fmla="*/ 144 w 209"/>
              <a:gd name="T17" fmla="*/ 34 h 87"/>
              <a:gd name="T18" fmla="*/ 146 w 209"/>
              <a:gd name="T19" fmla="*/ 38 h 87"/>
              <a:gd name="T20" fmla="*/ 150 w 209"/>
              <a:gd name="T21" fmla="*/ 36 h 87"/>
              <a:gd name="T22" fmla="*/ 162 w 209"/>
              <a:gd name="T23" fmla="*/ 27 h 87"/>
              <a:gd name="T24" fmla="*/ 162 w 209"/>
              <a:gd name="T25" fmla="*/ 52 h 87"/>
              <a:gd name="T26" fmla="*/ 172 w 209"/>
              <a:gd name="T27" fmla="*/ 45 h 87"/>
              <a:gd name="T28" fmla="*/ 179 w 209"/>
              <a:gd name="T29" fmla="*/ 43 h 87"/>
              <a:gd name="T30" fmla="*/ 188 w 209"/>
              <a:gd name="T31" fmla="*/ 50 h 87"/>
              <a:gd name="T32" fmla="*/ 190 w 209"/>
              <a:gd name="T33" fmla="*/ 54 h 87"/>
              <a:gd name="T34" fmla="*/ 201 w 209"/>
              <a:gd name="T35" fmla="*/ 76 h 87"/>
              <a:gd name="T36" fmla="*/ 202 w 209"/>
              <a:gd name="T37" fmla="*/ 80 h 87"/>
              <a:gd name="T38" fmla="*/ 209 w 209"/>
              <a:gd name="T39" fmla="*/ 81 h 87"/>
              <a:gd name="T40" fmla="*/ 209 w 209"/>
              <a:gd name="T41" fmla="*/ 87 h 87"/>
              <a:gd name="T42" fmla="*/ 0 w 209"/>
              <a:gd name="T43" fmla="*/ 87 h 87"/>
              <a:gd name="T44" fmla="*/ 0 w 209"/>
              <a:gd name="T45" fmla="*/ 81 h 87"/>
              <a:gd name="T46" fmla="*/ 8 w 209"/>
              <a:gd name="T47" fmla="*/ 80 h 87"/>
              <a:gd name="T48" fmla="*/ 8 w 209"/>
              <a:gd name="T49" fmla="*/ 54 h 87"/>
              <a:gd name="T50" fmla="*/ 18 w 209"/>
              <a:gd name="T51" fmla="*/ 48 h 87"/>
              <a:gd name="T52" fmla="*/ 22 w 209"/>
              <a:gd name="T53" fmla="*/ 54 h 87"/>
              <a:gd name="T54" fmla="*/ 22 w 209"/>
              <a:gd name="T55" fmla="*/ 77 h 87"/>
              <a:gd name="T56" fmla="*/ 24 w 209"/>
              <a:gd name="T57" fmla="*/ 80 h 87"/>
              <a:gd name="T58" fmla="*/ 26 w 209"/>
              <a:gd name="T59" fmla="*/ 77 h 87"/>
              <a:gd name="T60" fmla="*/ 26 w 209"/>
              <a:gd name="T61" fmla="*/ 51 h 87"/>
              <a:gd name="T62" fmla="*/ 31 w 209"/>
              <a:gd name="T63" fmla="*/ 43 h 87"/>
              <a:gd name="T64" fmla="*/ 31 w 209"/>
              <a:gd name="T65" fmla="*/ 29 h 87"/>
              <a:gd name="T66" fmla="*/ 38 w 209"/>
              <a:gd name="T67" fmla="*/ 38 h 87"/>
              <a:gd name="T68" fmla="*/ 38 w 209"/>
              <a:gd name="T69" fmla="*/ 51 h 87"/>
              <a:gd name="T70" fmla="*/ 47 w 209"/>
              <a:gd name="T71" fmla="*/ 51 h 87"/>
              <a:gd name="T72" fmla="*/ 47 w 209"/>
              <a:gd name="T73" fmla="*/ 44 h 87"/>
              <a:gd name="T74" fmla="*/ 50 w 209"/>
              <a:gd name="T75" fmla="*/ 21 h 87"/>
              <a:gd name="T76" fmla="*/ 55 w 209"/>
              <a:gd name="T77" fmla="*/ 2 h 87"/>
              <a:gd name="T78" fmla="*/ 64 w 209"/>
              <a:gd name="T79" fmla="*/ 2 h 87"/>
              <a:gd name="T80" fmla="*/ 72 w 209"/>
              <a:gd name="T81" fmla="*/ 40 h 87"/>
              <a:gd name="T82" fmla="*/ 78 w 209"/>
              <a:gd name="T83" fmla="*/ 40 h 87"/>
              <a:gd name="T84" fmla="*/ 90 w 209"/>
              <a:gd name="T85" fmla="*/ 1 h 87"/>
              <a:gd name="T86" fmla="*/ 90 w 209"/>
              <a:gd name="T87" fmla="*/ 1 h 87"/>
              <a:gd name="T88" fmla="*/ 99 w 209"/>
              <a:gd name="T89" fmla="*/ 31 h 87"/>
              <a:gd name="T90" fmla="*/ 99 w 209"/>
              <a:gd name="T91" fmla="*/ 40 h 87"/>
              <a:gd name="T92" fmla="*/ 101 w 209"/>
              <a:gd name="T93" fmla="*/ 44 h 87"/>
              <a:gd name="T94" fmla="*/ 103 w 209"/>
              <a:gd name="T95" fmla="*/ 40 h 87"/>
              <a:gd name="T96" fmla="*/ 104 w 209"/>
              <a:gd name="T97" fmla="*/ 10 h 87"/>
              <a:gd name="T98" fmla="*/ 105 w 209"/>
              <a:gd name="T99" fmla="*/ 8 h 87"/>
              <a:gd name="T100" fmla="*/ 106 w 209"/>
              <a:gd name="T101" fmla="*/ 15 h 87"/>
              <a:gd name="T102" fmla="*/ 112 w 209"/>
              <a:gd name="T103" fmla="*/ 1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09" h="87">
                <a:moveTo>
                  <a:pt x="112" y="11"/>
                </a:moveTo>
                <a:cubicBezTo>
                  <a:pt x="112" y="12"/>
                  <a:pt x="112" y="14"/>
                  <a:pt x="113" y="14"/>
                </a:cubicBezTo>
                <a:cubicBezTo>
                  <a:pt x="120" y="17"/>
                  <a:pt x="118" y="24"/>
                  <a:pt x="119" y="30"/>
                </a:cubicBezTo>
                <a:cubicBezTo>
                  <a:pt x="121" y="30"/>
                  <a:pt x="123" y="30"/>
                  <a:pt x="125" y="30"/>
                </a:cubicBezTo>
                <a:cubicBezTo>
                  <a:pt x="125" y="25"/>
                  <a:pt x="125" y="21"/>
                  <a:pt x="125" y="17"/>
                </a:cubicBezTo>
                <a:cubicBezTo>
                  <a:pt x="128" y="14"/>
                  <a:pt x="131" y="11"/>
                  <a:pt x="134" y="9"/>
                </a:cubicBezTo>
                <a:cubicBezTo>
                  <a:pt x="137" y="11"/>
                  <a:pt x="140" y="13"/>
                  <a:pt x="143" y="15"/>
                </a:cubicBezTo>
                <a:cubicBezTo>
                  <a:pt x="144" y="16"/>
                  <a:pt x="143" y="18"/>
                  <a:pt x="143" y="19"/>
                </a:cubicBezTo>
                <a:cubicBezTo>
                  <a:pt x="144" y="24"/>
                  <a:pt x="143" y="29"/>
                  <a:pt x="144" y="34"/>
                </a:cubicBezTo>
                <a:cubicBezTo>
                  <a:pt x="144" y="35"/>
                  <a:pt x="145" y="37"/>
                  <a:pt x="146" y="38"/>
                </a:cubicBezTo>
                <a:cubicBezTo>
                  <a:pt x="147" y="38"/>
                  <a:pt x="149" y="37"/>
                  <a:pt x="150" y="36"/>
                </a:cubicBezTo>
                <a:cubicBezTo>
                  <a:pt x="154" y="34"/>
                  <a:pt x="157" y="30"/>
                  <a:pt x="162" y="27"/>
                </a:cubicBezTo>
                <a:cubicBezTo>
                  <a:pt x="162" y="36"/>
                  <a:pt x="162" y="44"/>
                  <a:pt x="162" y="52"/>
                </a:cubicBezTo>
                <a:cubicBezTo>
                  <a:pt x="166" y="50"/>
                  <a:pt x="173" y="53"/>
                  <a:pt x="172" y="45"/>
                </a:cubicBezTo>
                <a:cubicBezTo>
                  <a:pt x="175" y="44"/>
                  <a:pt x="177" y="44"/>
                  <a:pt x="179" y="43"/>
                </a:cubicBezTo>
                <a:cubicBezTo>
                  <a:pt x="186" y="42"/>
                  <a:pt x="187" y="43"/>
                  <a:pt x="188" y="50"/>
                </a:cubicBezTo>
                <a:cubicBezTo>
                  <a:pt x="188" y="51"/>
                  <a:pt x="189" y="53"/>
                  <a:pt x="190" y="54"/>
                </a:cubicBezTo>
                <a:cubicBezTo>
                  <a:pt x="200" y="58"/>
                  <a:pt x="203" y="66"/>
                  <a:pt x="201" y="76"/>
                </a:cubicBezTo>
                <a:cubicBezTo>
                  <a:pt x="201" y="77"/>
                  <a:pt x="201" y="79"/>
                  <a:pt x="202" y="80"/>
                </a:cubicBezTo>
                <a:cubicBezTo>
                  <a:pt x="204" y="80"/>
                  <a:pt x="207" y="80"/>
                  <a:pt x="209" y="81"/>
                </a:cubicBezTo>
                <a:cubicBezTo>
                  <a:pt x="209" y="83"/>
                  <a:pt x="209" y="85"/>
                  <a:pt x="209" y="87"/>
                </a:cubicBezTo>
                <a:cubicBezTo>
                  <a:pt x="140" y="87"/>
                  <a:pt x="70" y="87"/>
                  <a:pt x="0" y="87"/>
                </a:cubicBezTo>
                <a:cubicBezTo>
                  <a:pt x="0" y="85"/>
                  <a:pt x="0" y="83"/>
                  <a:pt x="0" y="81"/>
                </a:cubicBezTo>
                <a:cubicBezTo>
                  <a:pt x="2" y="80"/>
                  <a:pt x="5" y="80"/>
                  <a:pt x="8" y="80"/>
                </a:cubicBezTo>
                <a:cubicBezTo>
                  <a:pt x="8" y="71"/>
                  <a:pt x="8" y="63"/>
                  <a:pt x="8" y="54"/>
                </a:cubicBezTo>
                <a:cubicBezTo>
                  <a:pt x="8" y="50"/>
                  <a:pt x="11" y="48"/>
                  <a:pt x="18" y="48"/>
                </a:cubicBezTo>
                <a:cubicBezTo>
                  <a:pt x="22" y="48"/>
                  <a:pt x="22" y="51"/>
                  <a:pt x="22" y="54"/>
                </a:cubicBezTo>
                <a:cubicBezTo>
                  <a:pt x="22" y="61"/>
                  <a:pt x="22" y="69"/>
                  <a:pt x="22" y="77"/>
                </a:cubicBezTo>
                <a:cubicBezTo>
                  <a:pt x="22" y="78"/>
                  <a:pt x="23" y="79"/>
                  <a:pt x="24" y="80"/>
                </a:cubicBezTo>
                <a:cubicBezTo>
                  <a:pt x="24" y="79"/>
                  <a:pt x="26" y="78"/>
                  <a:pt x="26" y="77"/>
                </a:cubicBezTo>
                <a:cubicBezTo>
                  <a:pt x="26" y="68"/>
                  <a:pt x="26" y="59"/>
                  <a:pt x="26" y="51"/>
                </a:cubicBezTo>
                <a:cubicBezTo>
                  <a:pt x="26" y="46"/>
                  <a:pt x="27" y="44"/>
                  <a:pt x="31" y="43"/>
                </a:cubicBezTo>
                <a:cubicBezTo>
                  <a:pt x="31" y="39"/>
                  <a:pt x="31" y="34"/>
                  <a:pt x="31" y="29"/>
                </a:cubicBezTo>
                <a:cubicBezTo>
                  <a:pt x="35" y="32"/>
                  <a:pt x="30" y="39"/>
                  <a:pt x="38" y="38"/>
                </a:cubicBezTo>
                <a:cubicBezTo>
                  <a:pt x="38" y="42"/>
                  <a:pt x="38" y="46"/>
                  <a:pt x="38" y="51"/>
                </a:cubicBezTo>
                <a:cubicBezTo>
                  <a:pt x="41" y="51"/>
                  <a:pt x="44" y="51"/>
                  <a:pt x="47" y="51"/>
                </a:cubicBezTo>
                <a:cubicBezTo>
                  <a:pt x="47" y="48"/>
                  <a:pt x="47" y="46"/>
                  <a:pt x="47" y="44"/>
                </a:cubicBezTo>
                <a:cubicBezTo>
                  <a:pt x="48" y="36"/>
                  <a:pt x="46" y="27"/>
                  <a:pt x="50" y="21"/>
                </a:cubicBezTo>
                <a:cubicBezTo>
                  <a:pt x="53" y="15"/>
                  <a:pt x="49" y="7"/>
                  <a:pt x="55" y="2"/>
                </a:cubicBezTo>
                <a:cubicBezTo>
                  <a:pt x="58" y="2"/>
                  <a:pt x="61" y="2"/>
                  <a:pt x="64" y="2"/>
                </a:cubicBezTo>
                <a:cubicBezTo>
                  <a:pt x="67" y="14"/>
                  <a:pt x="69" y="27"/>
                  <a:pt x="72" y="40"/>
                </a:cubicBezTo>
                <a:cubicBezTo>
                  <a:pt x="73" y="40"/>
                  <a:pt x="76" y="40"/>
                  <a:pt x="78" y="40"/>
                </a:cubicBezTo>
                <a:cubicBezTo>
                  <a:pt x="82" y="27"/>
                  <a:pt x="86" y="13"/>
                  <a:pt x="90" y="1"/>
                </a:cubicBezTo>
                <a:cubicBezTo>
                  <a:pt x="89" y="0"/>
                  <a:pt x="90" y="0"/>
                  <a:pt x="90" y="1"/>
                </a:cubicBezTo>
                <a:cubicBezTo>
                  <a:pt x="89" y="12"/>
                  <a:pt x="95" y="21"/>
                  <a:pt x="99" y="31"/>
                </a:cubicBezTo>
                <a:cubicBezTo>
                  <a:pt x="99" y="34"/>
                  <a:pt x="99" y="37"/>
                  <a:pt x="99" y="40"/>
                </a:cubicBezTo>
                <a:cubicBezTo>
                  <a:pt x="99" y="41"/>
                  <a:pt x="101" y="42"/>
                  <a:pt x="101" y="44"/>
                </a:cubicBezTo>
                <a:cubicBezTo>
                  <a:pt x="102" y="42"/>
                  <a:pt x="103" y="41"/>
                  <a:pt x="103" y="40"/>
                </a:cubicBezTo>
                <a:cubicBezTo>
                  <a:pt x="104" y="30"/>
                  <a:pt x="104" y="20"/>
                  <a:pt x="104" y="10"/>
                </a:cubicBezTo>
                <a:cubicBezTo>
                  <a:pt x="104" y="9"/>
                  <a:pt x="104" y="9"/>
                  <a:pt x="105" y="8"/>
                </a:cubicBezTo>
                <a:cubicBezTo>
                  <a:pt x="105" y="10"/>
                  <a:pt x="106" y="12"/>
                  <a:pt x="106" y="15"/>
                </a:cubicBezTo>
                <a:cubicBezTo>
                  <a:pt x="108" y="14"/>
                  <a:pt x="110" y="12"/>
                  <a:pt x="112" y="11"/>
                </a:cubicBez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32"/>
          <p:cNvGrpSpPr/>
          <p:nvPr/>
        </p:nvGrpSpPr>
        <p:grpSpPr>
          <a:xfrm>
            <a:off x="4871165" y="2265071"/>
            <a:ext cx="746984" cy="221963"/>
            <a:chOff x="4871165" y="2265071"/>
            <a:chExt cx="746984" cy="221963"/>
          </a:xfrm>
        </p:grpSpPr>
        <p:sp>
          <p:nvSpPr>
            <p:cNvPr id="1374" name="Google Shape;1374;p32"/>
            <p:cNvSpPr/>
            <p:nvPr/>
          </p:nvSpPr>
          <p:spPr>
            <a:xfrm>
              <a:off x="4871165" y="2299218"/>
              <a:ext cx="145128" cy="66329"/>
            </a:xfrm>
            <a:custGeom>
              <a:avLst/>
              <a:gdLst/>
              <a:ahLst/>
              <a:cxnLst/>
              <a:rect l="l" t="t" r="r" b="b"/>
              <a:pathLst>
                <a:path w="14745" h="6739" extrusionOk="0">
                  <a:moveTo>
                    <a:pt x="7372" y="0"/>
                  </a:moveTo>
                  <a:cubicBezTo>
                    <a:pt x="3503" y="0"/>
                    <a:pt x="334" y="2969"/>
                    <a:pt x="1" y="6739"/>
                  </a:cubicBezTo>
                  <a:lnTo>
                    <a:pt x="14744" y="6739"/>
                  </a:lnTo>
                  <a:cubicBezTo>
                    <a:pt x="14444" y="2969"/>
                    <a:pt x="11275" y="0"/>
                    <a:pt x="7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5130557" y="2316286"/>
              <a:ext cx="108031" cy="49262"/>
            </a:xfrm>
            <a:custGeom>
              <a:avLst/>
              <a:gdLst/>
              <a:ahLst/>
              <a:cxnLst/>
              <a:rect l="l" t="t" r="r" b="b"/>
              <a:pathLst>
                <a:path w="10976" h="5005" extrusionOk="0">
                  <a:moveTo>
                    <a:pt x="5471" y="1"/>
                  </a:moveTo>
                  <a:cubicBezTo>
                    <a:pt x="2603" y="1"/>
                    <a:pt x="234" y="2203"/>
                    <a:pt x="1" y="5005"/>
                  </a:cubicBezTo>
                  <a:lnTo>
                    <a:pt x="10975" y="5005"/>
                  </a:lnTo>
                  <a:cubicBezTo>
                    <a:pt x="10708" y="2203"/>
                    <a:pt x="8340" y="1"/>
                    <a:pt x="5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4952265" y="2265071"/>
              <a:ext cx="219655" cy="100472"/>
            </a:xfrm>
            <a:custGeom>
              <a:avLst/>
              <a:gdLst/>
              <a:ahLst/>
              <a:cxnLst/>
              <a:rect l="l" t="t" r="r" b="b"/>
              <a:pathLst>
                <a:path w="22317" h="10208" extrusionOk="0">
                  <a:moveTo>
                    <a:pt x="11175" y="0"/>
                  </a:moveTo>
                  <a:cubicBezTo>
                    <a:pt x="5305" y="0"/>
                    <a:pt x="501" y="4503"/>
                    <a:pt x="1" y="10208"/>
                  </a:cubicBezTo>
                  <a:lnTo>
                    <a:pt x="22317" y="10208"/>
                  </a:lnTo>
                  <a:cubicBezTo>
                    <a:pt x="21850" y="4470"/>
                    <a:pt x="17046" y="0"/>
                    <a:pt x="1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5251060" y="2420380"/>
              <a:ext cx="145128" cy="66653"/>
            </a:xfrm>
            <a:custGeom>
              <a:avLst/>
              <a:gdLst/>
              <a:ahLst/>
              <a:cxnLst/>
              <a:rect l="l" t="t" r="r" b="b"/>
              <a:pathLst>
                <a:path w="14745" h="6772" extrusionOk="0">
                  <a:moveTo>
                    <a:pt x="7373" y="0"/>
                  </a:moveTo>
                  <a:cubicBezTo>
                    <a:pt x="3503" y="0"/>
                    <a:pt x="334" y="2969"/>
                    <a:pt x="1" y="6772"/>
                  </a:cubicBezTo>
                  <a:lnTo>
                    <a:pt x="14745" y="6772"/>
                  </a:lnTo>
                  <a:cubicBezTo>
                    <a:pt x="14411" y="2969"/>
                    <a:pt x="11242" y="0"/>
                    <a:pt x="7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5179814" y="2436464"/>
              <a:ext cx="109990" cy="50571"/>
            </a:xfrm>
            <a:custGeom>
              <a:avLst/>
              <a:gdLst/>
              <a:ahLst/>
              <a:cxnLst/>
              <a:rect l="l" t="t" r="r" b="b"/>
              <a:pathLst>
                <a:path w="11175" h="5138" extrusionOk="0">
                  <a:moveTo>
                    <a:pt x="5604" y="1"/>
                  </a:moveTo>
                  <a:cubicBezTo>
                    <a:pt x="2669" y="1"/>
                    <a:pt x="267" y="2269"/>
                    <a:pt x="0" y="5138"/>
                  </a:cubicBezTo>
                  <a:lnTo>
                    <a:pt x="11175" y="5138"/>
                  </a:lnTo>
                  <a:cubicBezTo>
                    <a:pt x="10908" y="2269"/>
                    <a:pt x="8506" y="1"/>
                    <a:pt x="5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5510452" y="2437448"/>
              <a:ext cx="107697" cy="49587"/>
            </a:xfrm>
            <a:custGeom>
              <a:avLst/>
              <a:gdLst/>
              <a:ahLst/>
              <a:cxnLst/>
              <a:rect l="l" t="t" r="r" b="b"/>
              <a:pathLst>
                <a:path w="10942" h="5038" extrusionOk="0">
                  <a:moveTo>
                    <a:pt x="5471" y="1"/>
                  </a:moveTo>
                  <a:cubicBezTo>
                    <a:pt x="2603" y="1"/>
                    <a:pt x="234" y="2202"/>
                    <a:pt x="1" y="5038"/>
                  </a:cubicBezTo>
                  <a:lnTo>
                    <a:pt x="10942" y="5038"/>
                  </a:lnTo>
                  <a:cubicBezTo>
                    <a:pt x="10709" y="2202"/>
                    <a:pt x="8340" y="1"/>
                    <a:pt x="5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5332159" y="2386233"/>
              <a:ext cx="219655" cy="100797"/>
            </a:xfrm>
            <a:custGeom>
              <a:avLst/>
              <a:gdLst/>
              <a:ahLst/>
              <a:cxnLst/>
              <a:rect l="l" t="t" r="r" b="b"/>
              <a:pathLst>
                <a:path w="22317" h="10241" extrusionOk="0">
                  <a:moveTo>
                    <a:pt x="11176" y="0"/>
                  </a:moveTo>
                  <a:cubicBezTo>
                    <a:pt x="5305" y="0"/>
                    <a:pt x="501" y="4503"/>
                    <a:pt x="1" y="10241"/>
                  </a:cubicBezTo>
                  <a:lnTo>
                    <a:pt x="22317" y="10241"/>
                  </a:lnTo>
                  <a:cubicBezTo>
                    <a:pt x="21817" y="4503"/>
                    <a:pt x="17013" y="0"/>
                    <a:pt x="11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3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1382" name="Google Shape;1382;p32"/>
          <p:cNvGrpSpPr/>
          <p:nvPr/>
        </p:nvGrpSpPr>
        <p:grpSpPr>
          <a:xfrm>
            <a:off x="3819796" y="2701772"/>
            <a:ext cx="438345" cy="100802"/>
            <a:chOff x="3819796" y="2701772"/>
            <a:chExt cx="438345" cy="100802"/>
          </a:xfrm>
        </p:grpSpPr>
        <p:sp>
          <p:nvSpPr>
            <p:cNvPr id="1383" name="Google Shape;1383;p32"/>
            <p:cNvSpPr/>
            <p:nvPr/>
          </p:nvSpPr>
          <p:spPr>
            <a:xfrm>
              <a:off x="3890727" y="2735918"/>
              <a:ext cx="145452" cy="66653"/>
            </a:xfrm>
            <a:custGeom>
              <a:avLst/>
              <a:gdLst/>
              <a:ahLst/>
              <a:cxnLst/>
              <a:rect l="l" t="t" r="r" b="b"/>
              <a:pathLst>
                <a:path w="14778" h="6772" extrusionOk="0">
                  <a:moveTo>
                    <a:pt x="7372" y="0"/>
                  </a:moveTo>
                  <a:cubicBezTo>
                    <a:pt x="3503" y="0"/>
                    <a:pt x="334" y="3003"/>
                    <a:pt x="0" y="6772"/>
                  </a:cubicBezTo>
                  <a:lnTo>
                    <a:pt x="14777" y="6772"/>
                  </a:lnTo>
                  <a:cubicBezTo>
                    <a:pt x="14444" y="3003"/>
                    <a:pt x="11275" y="0"/>
                    <a:pt x="7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3819796" y="2752337"/>
              <a:ext cx="109675" cy="50236"/>
            </a:xfrm>
            <a:custGeom>
              <a:avLst/>
              <a:gdLst/>
              <a:ahLst/>
              <a:cxnLst/>
              <a:rect l="l" t="t" r="r" b="b"/>
              <a:pathLst>
                <a:path w="11143" h="5104" extrusionOk="0">
                  <a:moveTo>
                    <a:pt x="5572" y="0"/>
                  </a:moveTo>
                  <a:cubicBezTo>
                    <a:pt x="2636" y="0"/>
                    <a:pt x="234" y="2235"/>
                    <a:pt x="1" y="5104"/>
                  </a:cubicBezTo>
                  <a:lnTo>
                    <a:pt x="11142" y="5104"/>
                  </a:lnTo>
                  <a:cubicBezTo>
                    <a:pt x="10909" y="2235"/>
                    <a:pt x="8507" y="0"/>
                    <a:pt x="5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4150119" y="2752997"/>
              <a:ext cx="108021" cy="49577"/>
            </a:xfrm>
            <a:custGeom>
              <a:avLst/>
              <a:gdLst/>
              <a:ahLst/>
              <a:cxnLst/>
              <a:rect l="l" t="t" r="r" b="b"/>
              <a:pathLst>
                <a:path w="10975" h="5037" extrusionOk="0">
                  <a:moveTo>
                    <a:pt x="5471" y="0"/>
                  </a:moveTo>
                  <a:cubicBezTo>
                    <a:pt x="2602" y="0"/>
                    <a:pt x="234" y="2235"/>
                    <a:pt x="0" y="5037"/>
                  </a:cubicBezTo>
                  <a:lnTo>
                    <a:pt x="10975" y="5037"/>
                  </a:lnTo>
                  <a:cubicBezTo>
                    <a:pt x="10708" y="2235"/>
                    <a:pt x="8373" y="0"/>
                    <a:pt x="5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3971826" y="2701772"/>
              <a:ext cx="219980" cy="100797"/>
            </a:xfrm>
            <a:custGeom>
              <a:avLst/>
              <a:gdLst/>
              <a:ahLst/>
              <a:cxnLst/>
              <a:rect l="l" t="t" r="r" b="b"/>
              <a:pathLst>
                <a:path w="22350" h="10241" extrusionOk="0">
                  <a:moveTo>
                    <a:pt x="11175" y="0"/>
                  </a:moveTo>
                  <a:cubicBezTo>
                    <a:pt x="5304" y="0"/>
                    <a:pt x="501" y="4504"/>
                    <a:pt x="0" y="10241"/>
                  </a:cubicBezTo>
                  <a:lnTo>
                    <a:pt x="22350" y="10241"/>
                  </a:lnTo>
                  <a:cubicBezTo>
                    <a:pt x="21849" y="4504"/>
                    <a:pt x="17046" y="0"/>
                    <a:pt x="1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" name="Google Shape;1387;p32"/>
          <p:cNvGrpSpPr/>
          <p:nvPr/>
        </p:nvGrpSpPr>
        <p:grpSpPr>
          <a:xfrm>
            <a:off x="3744612" y="3414943"/>
            <a:ext cx="367089" cy="100802"/>
            <a:chOff x="3744612" y="3414943"/>
            <a:chExt cx="367089" cy="100802"/>
          </a:xfrm>
        </p:grpSpPr>
        <p:sp>
          <p:nvSpPr>
            <p:cNvPr id="1388" name="Google Shape;1388;p32"/>
            <p:cNvSpPr/>
            <p:nvPr/>
          </p:nvSpPr>
          <p:spPr>
            <a:xfrm>
              <a:off x="3744612" y="3449090"/>
              <a:ext cx="145118" cy="66653"/>
            </a:xfrm>
            <a:custGeom>
              <a:avLst/>
              <a:gdLst/>
              <a:ahLst/>
              <a:cxnLst/>
              <a:rect l="l" t="t" r="r" b="b"/>
              <a:pathLst>
                <a:path w="14744" h="6772" extrusionOk="0">
                  <a:moveTo>
                    <a:pt x="7372" y="0"/>
                  </a:moveTo>
                  <a:cubicBezTo>
                    <a:pt x="3503" y="0"/>
                    <a:pt x="334" y="3002"/>
                    <a:pt x="0" y="6772"/>
                  </a:cubicBezTo>
                  <a:lnTo>
                    <a:pt x="14744" y="6772"/>
                  </a:lnTo>
                  <a:cubicBezTo>
                    <a:pt x="14444" y="2969"/>
                    <a:pt x="11241" y="0"/>
                    <a:pt x="7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4004004" y="3466158"/>
              <a:ext cx="107697" cy="49587"/>
            </a:xfrm>
            <a:custGeom>
              <a:avLst/>
              <a:gdLst/>
              <a:ahLst/>
              <a:cxnLst/>
              <a:rect l="l" t="t" r="r" b="b"/>
              <a:pathLst>
                <a:path w="10942" h="5038" extrusionOk="0">
                  <a:moveTo>
                    <a:pt x="5471" y="1"/>
                  </a:moveTo>
                  <a:cubicBezTo>
                    <a:pt x="2602" y="1"/>
                    <a:pt x="234" y="2236"/>
                    <a:pt x="0" y="5038"/>
                  </a:cubicBezTo>
                  <a:lnTo>
                    <a:pt x="10941" y="5038"/>
                  </a:lnTo>
                  <a:cubicBezTo>
                    <a:pt x="10708" y="2236"/>
                    <a:pt x="8340" y="1"/>
                    <a:pt x="54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3825712" y="3414943"/>
              <a:ext cx="219655" cy="100797"/>
            </a:xfrm>
            <a:custGeom>
              <a:avLst/>
              <a:gdLst/>
              <a:ahLst/>
              <a:cxnLst/>
              <a:rect l="l" t="t" r="r" b="b"/>
              <a:pathLst>
                <a:path w="22317" h="10241" extrusionOk="0">
                  <a:moveTo>
                    <a:pt x="11175" y="0"/>
                  </a:moveTo>
                  <a:cubicBezTo>
                    <a:pt x="5304" y="0"/>
                    <a:pt x="501" y="4503"/>
                    <a:pt x="0" y="10241"/>
                  </a:cubicBezTo>
                  <a:lnTo>
                    <a:pt x="22316" y="10241"/>
                  </a:lnTo>
                  <a:cubicBezTo>
                    <a:pt x="21816" y="4503"/>
                    <a:pt x="17012" y="0"/>
                    <a:pt x="1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" name="Google Shape;1391;p32"/>
          <p:cNvGrpSpPr/>
          <p:nvPr/>
        </p:nvGrpSpPr>
        <p:grpSpPr>
          <a:xfrm>
            <a:off x="4221700" y="1485900"/>
            <a:ext cx="702272" cy="2970634"/>
            <a:chOff x="4221700" y="1485900"/>
            <a:chExt cx="702272" cy="2970634"/>
          </a:xfrm>
        </p:grpSpPr>
        <p:sp>
          <p:nvSpPr>
            <p:cNvPr id="1392" name="Google Shape;1392;p32"/>
            <p:cNvSpPr/>
            <p:nvPr/>
          </p:nvSpPr>
          <p:spPr>
            <a:xfrm>
              <a:off x="4682043" y="2688488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4221700" y="1485900"/>
              <a:ext cx="702272" cy="2970634"/>
            </a:xfrm>
            <a:custGeom>
              <a:avLst/>
              <a:gdLst/>
              <a:ahLst/>
              <a:cxnLst/>
              <a:rect l="l" t="t" r="r" b="b"/>
              <a:pathLst>
                <a:path w="71351" h="301817" extrusionOk="0">
                  <a:moveTo>
                    <a:pt x="0" y="1"/>
                  </a:moveTo>
                  <a:lnTo>
                    <a:pt x="0" y="301817"/>
                  </a:lnTo>
                  <a:lnTo>
                    <a:pt x="71351" y="301817"/>
                  </a:lnTo>
                  <a:lnTo>
                    <a:pt x="71351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4221700" y="1485900"/>
              <a:ext cx="702272" cy="40069"/>
            </a:xfrm>
            <a:custGeom>
              <a:avLst/>
              <a:gdLst/>
              <a:ahLst/>
              <a:cxnLst/>
              <a:rect l="l" t="t" r="r" b="b"/>
              <a:pathLst>
                <a:path w="71351" h="4071" extrusionOk="0">
                  <a:moveTo>
                    <a:pt x="0" y="1"/>
                  </a:moveTo>
                  <a:lnTo>
                    <a:pt x="0" y="4070"/>
                  </a:lnTo>
                  <a:lnTo>
                    <a:pt x="71351" y="4070"/>
                  </a:lnTo>
                  <a:lnTo>
                    <a:pt x="7135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4221700" y="1525962"/>
              <a:ext cx="702272" cy="11171"/>
            </a:xfrm>
            <a:custGeom>
              <a:avLst/>
              <a:gdLst/>
              <a:ahLst/>
              <a:cxnLst/>
              <a:rect l="l" t="t" r="r" b="b"/>
              <a:pathLst>
                <a:path w="71351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71351" y="1134"/>
                  </a:lnTo>
                  <a:lnTo>
                    <a:pt x="71351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4266025" y="1720339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4266025" y="1584737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0"/>
                  </a:moveTo>
                  <a:lnTo>
                    <a:pt x="0" y="14510"/>
                  </a:lnTo>
                  <a:lnTo>
                    <a:pt x="62345" y="14510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4281459" y="1601146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4381596" y="1601146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4481742" y="1601146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4581888" y="1601146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4682035" y="1601146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4782181" y="1601146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4266025" y="1916360"/>
              <a:ext cx="613631" cy="13150"/>
            </a:xfrm>
            <a:custGeom>
              <a:avLst/>
              <a:gdLst/>
              <a:ahLst/>
              <a:cxnLst/>
              <a:rect l="l" t="t" r="r" b="b"/>
              <a:pathLst>
                <a:path w="62345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4266025" y="1781083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4281459" y="179750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4381596" y="179750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4481742" y="179750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4581888" y="179750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4682035" y="179750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4782181" y="179750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4682035" y="1797501"/>
              <a:ext cx="63376" cy="64685"/>
            </a:xfrm>
            <a:custGeom>
              <a:avLst/>
              <a:gdLst/>
              <a:ahLst/>
              <a:cxnLst/>
              <a:rect l="l" t="t" r="r" b="b"/>
              <a:pathLst>
                <a:path w="6439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4782181" y="1797501"/>
              <a:ext cx="63376" cy="64685"/>
            </a:xfrm>
            <a:custGeom>
              <a:avLst/>
              <a:gdLst/>
              <a:ahLst/>
              <a:cxnLst/>
              <a:rect l="l" t="t" r="r" b="b"/>
              <a:pathLst>
                <a:path w="6439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4266025" y="2112715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0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4266025" y="1977103"/>
              <a:ext cx="613631" cy="142834"/>
            </a:xfrm>
            <a:custGeom>
              <a:avLst/>
              <a:gdLst/>
              <a:ahLst/>
              <a:cxnLst/>
              <a:rect l="l" t="t" r="r" b="b"/>
              <a:pathLst>
                <a:path w="62345" h="14512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4281459" y="199352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4381596" y="199352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4481742" y="199352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4581888" y="199352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4682035" y="199352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4782181" y="199352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4682035" y="1993522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39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4782181" y="1993522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39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4266025" y="2308736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4266025" y="2173134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0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4281459" y="218987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0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4381596" y="2189553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4481742" y="2189553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4581888" y="2189553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4682035" y="2189553"/>
              <a:ext cx="82086" cy="108346"/>
            </a:xfrm>
            <a:custGeom>
              <a:avLst/>
              <a:gdLst/>
              <a:ahLst/>
              <a:cxnLst/>
              <a:rect l="l" t="t" r="r" b="b"/>
              <a:pathLst>
                <a:path w="8340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4782181" y="2189553"/>
              <a:ext cx="82086" cy="108346"/>
            </a:xfrm>
            <a:custGeom>
              <a:avLst/>
              <a:gdLst/>
              <a:ahLst/>
              <a:cxnLst/>
              <a:rect l="l" t="t" r="r" b="b"/>
              <a:pathLst>
                <a:path w="8340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4281459" y="2189878"/>
              <a:ext cx="63701" cy="64685"/>
            </a:xfrm>
            <a:custGeom>
              <a:avLst/>
              <a:gdLst/>
              <a:ahLst/>
              <a:cxnLst/>
              <a:rect l="l" t="t" r="r" b="b"/>
              <a:pathLst>
                <a:path w="6472" h="6572" extrusionOk="0">
                  <a:moveTo>
                    <a:pt x="0" y="0"/>
                  </a:moveTo>
                  <a:lnTo>
                    <a:pt x="0" y="6572"/>
                  </a:lnTo>
                  <a:cubicBezTo>
                    <a:pt x="3402" y="6138"/>
                    <a:pt x="6071" y="3403"/>
                    <a:pt x="6471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4381596" y="2189878"/>
              <a:ext cx="63711" cy="64685"/>
            </a:xfrm>
            <a:custGeom>
              <a:avLst/>
              <a:gdLst/>
              <a:ahLst/>
              <a:cxnLst/>
              <a:rect l="l" t="t" r="r" b="b"/>
              <a:pathLst>
                <a:path w="6473" h="6572" extrusionOk="0">
                  <a:moveTo>
                    <a:pt x="1" y="0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72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4481742" y="2189878"/>
              <a:ext cx="63711" cy="64685"/>
            </a:xfrm>
            <a:custGeom>
              <a:avLst/>
              <a:gdLst/>
              <a:ahLst/>
              <a:cxnLst/>
              <a:rect l="l" t="t" r="r" b="b"/>
              <a:pathLst>
                <a:path w="6473" h="6572" extrusionOk="0">
                  <a:moveTo>
                    <a:pt x="1" y="0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72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4266025" y="2504757"/>
              <a:ext cx="613631" cy="13150"/>
            </a:xfrm>
            <a:custGeom>
              <a:avLst/>
              <a:gdLst/>
              <a:ahLst/>
              <a:cxnLst/>
              <a:rect l="l" t="t" r="r" b="b"/>
              <a:pathLst>
                <a:path w="62345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4266025" y="2369480"/>
              <a:ext cx="613631" cy="142834"/>
            </a:xfrm>
            <a:custGeom>
              <a:avLst/>
              <a:gdLst/>
              <a:ahLst/>
              <a:cxnLst/>
              <a:rect l="l" t="t" r="r" b="b"/>
              <a:pathLst>
                <a:path w="62345" h="14512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4281459" y="238589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4381596" y="238589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4481742" y="238589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4581888" y="238589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4682035" y="238589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4782181" y="238589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4266025" y="2701112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4266025" y="2565510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0"/>
                  </a:moveTo>
                  <a:lnTo>
                    <a:pt x="0" y="14510"/>
                  </a:lnTo>
                  <a:lnTo>
                    <a:pt x="62345" y="14510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281459" y="2581919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4381596" y="2581919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4481742" y="2581919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4581888" y="2581919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4682035" y="2581919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4782181" y="2581919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4682035" y="2581919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72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4782181" y="2581919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72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4266025" y="2897133"/>
              <a:ext cx="613631" cy="13150"/>
            </a:xfrm>
            <a:custGeom>
              <a:avLst/>
              <a:gdLst/>
              <a:ahLst/>
              <a:cxnLst/>
              <a:rect l="l" t="t" r="r" b="b"/>
              <a:pathLst>
                <a:path w="62345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4266025" y="2761856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4281459" y="2778274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4381596" y="2778274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4481742" y="2778274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4581888" y="2778274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4682035" y="2778274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4782181" y="2778274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4682035" y="2778274"/>
              <a:ext cx="63376" cy="64685"/>
            </a:xfrm>
            <a:custGeom>
              <a:avLst/>
              <a:gdLst/>
              <a:ahLst/>
              <a:cxnLst/>
              <a:rect l="l" t="t" r="r" b="b"/>
              <a:pathLst>
                <a:path w="6439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4782181" y="2778274"/>
              <a:ext cx="63376" cy="64685"/>
            </a:xfrm>
            <a:custGeom>
              <a:avLst/>
              <a:gdLst/>
              <a:ahLst/>
              <a:cxnLst/>
              <a:rect l="l" t="t" r="r" b="b"/>
              <a:pathLst>
                <a:path w="6439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4266025" y="3093488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0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4266025" y="2957876"/>
              <a:ext cx="613631" cy="142834"/>
            </a:xfrm>
            <a:custGeom>
              <a:avLst/>
              <a:gdLst/>
              <a:ahLst/>
              <a:cxnLst/>
              <a:rect l="l" t="t" r="r" b="b"/>
              <a:pathLst>
                <a:path w="62345" h="14512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4281459" y="2974295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4381596" y="2974295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4481742" y="2974295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4581888" y="2974295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4682035" y="2974295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4782181" y="2974295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4281459" y="2974295"/>
              <a:ext cx="63701" cy="65020"/>
            </a:xfrm>
            <a:custGeom>
              <a:avLst/>
              <a:gdLst/>
              <a:ahLst/>
              <a:cxnLst/>
              <a:rect l="l" t="t" r="r" b="b"/>
              <a:pathLst>
                <a:path w="6472" h="6606" extrusionOk="0">
                  <a:moveTo>
                    <a:pt x="0" y="1"/>
                  </a:moveTo>
                  <a:lnTo>
                    <a:pt x="0" y="6606"/>
                  </a:lnTo>
                  <a:cubicBezTo>
                    <a:pt x="3402" y="6139"/>
                    <a:pt x="6071" y="3437"/>
                    <a:pt x="64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4381596" y="2974295"/>
              <a:ext cx="63711" cy="65020"/>
            </a:xfrm>
            <a:custGeom>
              <a:avLst/>
              <a:gdLst/>
              <a:ahLst/>
              <a:cxnLst/>
              <a:rect l="l" t="t" r="r" b="b"/>
              <a:pathLst>
                <a:path w="6473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39"/>
                    <a:pt x="6072" y="3437"/>
                    <a:pt x="6472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4481742" y="2974295"/>
              <a:ext cx="63711" cy="65020"/>
            </a:xfrm>
            <a:custGeom>
              <a:avLst/>
              <a:gdLst/>
              <a:ahLst/>
              <a:cxnLst/>
              <a:rect l="l" t="t" r="r" b="b"/>
              <a:pathLst>
                <a:path w="6473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39"/>
                    <a:pt x="6072" y="3437"/>
                    <a:pt x="6472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4266025" y="3289509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4266025" y="3154232"/>
              <a:ext cx="613631" cy="142500"/>
            </a:xfrm>
            <a:custGeom>
              <a:avLst/>
              <a:gdLst/>
              <a:ahLst/>
              <a:cxnLst/>
              <a:rect l="l" t="t" r="r" b="b"/>
              <a:pathLst>
                <a:path w="62345" h="14478" extrusionOk="0">
                  <a:moveTo>
                    <a:pt x="0" y="1"/>
                  </a:moveTo>
                  <a:lnTo>
                    <a:pt x="0" y="14478"/>
                  </a:lnTo>
                  <a:lnTo>
                    <a:pt x="62345" y="14478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4281459" y="317065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0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4381596" y="317065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4481742" y="317065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4581888" y="317065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4682035" y="317065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4782181" y="317065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4266025" y="3485530"/>
              <a:ext cx="613631" cy="13150"/>
            </a:xfrm>
            <a:custGeom>
              <a:avLst/>
              <a:gdLst/>
              <a:ahLst/>
              <a:cxnLst/>
              <a:rect l="l" t="t" r="r" b="b"/>
              <a:pathLst>
                <a:path w="62345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4266025" y="3350252"/>
              <a:ext cx="613631" cy="142834"/>
            </a:xfrm>
            <a:custGeom>
              <a:avLst/>
              <a:gdLst/>
              <a:ahLst/>
              <a:cxnLst/>
              <a:rect l="l" t="t" r="r" b="b"/>
              <a:pathLst>
                <a:path w="62345" h="14512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4281459" y="336667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4381596" y="336667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4481742" y="336667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4581888" y="3366671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4682035" y="336667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4782181" y="3366671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4682035" y="3366671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5"/>
                  </a:lnTo>
                  <a:cubicBezTo>
                    <a:pt x="3403" y="6138"/>
                    <a:pt x="6072" y="3436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4782181" y="3366671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5"/>
                  </a:lnTo>
                  <a:cubicBezTo>
                    <a:pt x="3403" y="6138"/>
                    <a:pt x="6072" y="3436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4266025" y="3681885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4266025" y="3546283"/>
              <a:ext cx="613631" cy="142825"/>
            </a:xfrm>
            <a:custGeom>
              <a:avLst/>
              <a:gdLst/>
              <a:ahLst/>
              <a:cxnLst/>
              <a:rect l="l" t="t" r="r" b="b"/>
              <a:pathLst>
                <a:path w="62345" h="14511" extrusionOk="0">
                  <a:moveTo>
                    <a:pt x="0" y="0"/>
                  </a:moveTo>
                  <a:lnTo>
                    <a:pt x="0" y="14510"/>
                  </a:lnTo>
                  <a:lnTo>
                    <a:pt x="62345" y="14510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4281459" y="356269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381596" y="356269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481742" y="356269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581888" y="3562692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4682035" y="356269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4782181" y="3562692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4682035" y="3562692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72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4782181" y="3562692"/>
              <a:ext cx="63376" cy="65020"/>
            </a:xfrm>
            <a:custGeom>
              <a:avLst/>
              <a:gdLst/>
              <a:ahLst/>
              <a:cxnLst/>
              <a:rect l="l" t="t" r="r" b="b"/>
              <a:pathLst>
                <a:path w="6439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72"/>
                    <a:pt x="6072" y="3437"/>
                    <a:pt x="6439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4266025" y="3877906"/>
              <a:ext cx="613631" cy="13150"/>
            </a:xfrm>
            <a:custGeom>
              <a:avLst/>
              <a:gdLst/>
              <a:ahLst/>
              <a:cxnLst/>
              <a:rect l="l" t="t" r="r" b="b"/>
              <a:pathLst>
                <a:path w="62345" h="1336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4266025" y="3742629"/>
              <a:ext cx="613631" cy="142500"/>
            </a:xfrm>
            <a:custGeom>
              <a:avLst/>
              <a:gdLst/>
              <a:ahLst/>
              <a:cxnLst/>
              <a:rect l="l" t="t" r="r" b="b"/>
              <a:pathLst>
                <a:path w="62345" h="14478" extrusionOk="0">
                  <a:moveTo>
                    <a:pt x="0" y="1"/>
                  </a:moveTo>
                  <a:lnTo>
                    <a:pt x="0" y="14478"/>
                  </a:lnTo>
                  <a:lnTo>
                    <a:pt x="62345" y="14478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4281459" y="3759047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4381596" y="3759047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4481742" y="3759047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4581888" y="3759047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4682035" y="3759047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4782181" y="3759047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4281459" y="3759047"/>
              <a:ext cx="63701" cy="64685"/>
            </a:xfrm>
            <a:custGeom>
              <a:avLst/>
              <a:gdLst/>
              <a:ahLst/>
              <a:cxnLst/>
              <a:rect l="l" t="t" r="r" b="b"/>
              <a:pathLst>
                <a:path w="6472" h="6572" extrusionOk="0">
                  <a:moveTo>
                    <a:pt x="0" y="1"/>
                  </a:moveTo>
                  <a:lnTo>
                    <a:pt x="0" y="6572"/>
                  </a:lnTo>
                  <a:cubicBezTo>
                    <a:pt x="3402" y="6138"/>
                    <a:pt x="6071" y="3403"/>
                    <a:pt x="64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4381596" y="3759047"/>
              <a:ext cx="63711" cy="64685"/>
            </a:xfrm>
            <a:custGeom>
              <a:avLst/>
              <a:gdLst/>
              <a:ahLst/>
              <a:cxnLst/>
              <a:rect l="l" t="t" r="r" b="b"/>
              <a:pathLst>
                <a:path w="6473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72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4481742" y="3759047"/>
              <a:ext cx="63711" cy="64685"/>
            </a:xfrm>
            <a:custGeom>
              <a:avLst/>
              <a:gdLst/>
              <a:ahLst/>
              <a:cxnLst/>
              <a:rect l="l" t="t" r="r" b="b"/>
              <a:pathLst>
                <a:path w="6473" h="6572" extrusionOk="0">
                  <a:moveTo>
                    <a:pt x="1" y="1"/>
                  </a:moveTo>
                  <a:lnTo>
                    <a:pt x="1" y="6572"/>
                  </a:lnTo>
                  <a:cubicBezTo>
                    <a:pt x="3403" y="6138"/>
                    <a:pt x="6072" y="3403"/>
                    <a:pt x="6472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4266025" y="4074261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0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4266025" y="3938649"/>
              <a:ext cx="613631" cy="142834"/>
            </a:xfrm>
            <a:custGeom>
              <a:avLst/>
              <a:gdLst/>
              <a:ahLst/>
              <a:cxnLst/>
              <a:rect l="l" t="t" r="r" b="b"/>
              <a:pathLst>
                <a:path w="62345" h="14512" extrusionOk="0">
                  <a:moveTo>
                    <a:pt x="0" y="1"/>
                  </a:moveTo>
                  <a:lnTo>
                    <a:pt x="0" y="14511"/>
                  </a:lnTo>
                  <a:lnTo>
                    <a:pt x="62345" y="14511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281459" y="395506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1"/>
                  </a:moveTo>
                  <a:lnTo>
                    <a:pt x="0" y="11009"/>
                  </a:lnTo>
                  <a:lnTo>
                    <a:pt x="8339" y="11009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381596" y="395506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481742" y="395506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4581888" y="3955068"/>
              <a:ext cx="82096" cy="108356"/>
            </a:xfrm>
            <a:custGeom>
              <a:avLst/>
              <a:gdLst/>
              <a:ahLst/>
              <a:cxnLst/>
              <a:rect l="l" t="t" r="r" b="b"/>
              <a:pathLst>
                <a:path w="8341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4682035" y="395506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4782181" y="3955068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1" y="1"/>
                  </a:moveTo>
                  <a:lnTo>
                    <a:pt x="1" y="11009"/>
                  </a:lnTo>
                  <a:lnTo>
                    <a:pt x="8340" y="11009"/>
                  </a:lnTo>
                  <a:lnTo>
                    <a:pt x="83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4281459" y="3955068"/>
              <a:ext cx="63701" cy="65020"/>
            </a:xfrm>
            <a:custGeom>
              <a:avLst/>
              <a:gdLst/>
              <a:ahLst/>
              <a:cxnLst/>
              <a:rect l="l" t="t" r="r" b="b"/>
              <a:pathLst>
                <a:path w="6472" h="6606" extrusionOk="0">
                  <a:moveTo>
                    <a:pt x="0" y="1"/>
                  </a:moveTo>
                  <a:lnTo>
                    <a:pt x="0" y="6606"/>
                  </a:lnTo>
                  <a:cubicBezTo>
                    <a:pt x="3402" y="6139"/>
                    <a:pt x="6071" y="3437"/>
                    <a:pt x="64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4381596" y="3955068"/>
              <a:ext cx="63711" cy="65020"/>
            </a:xfrm>
            <a:custGeom>
              <a:avLst/>
              <a:gdLst/>
              <a:ahLst/>
              <a:cxnLst/>
              <a:rect l="l" t="t" r="r" b="b"/>
              <a:pathLst>
                <a:path w="6473" h="6606" extrusionOk="0">
                  <a:moveTo>
                    <a:pt x="1" y="1"/>
                  </a:moveTo>
                  <a:lnTo>
                    <a:pt x="1" y="6606"/>
                  </a:lnTo>
                  <a:cubicBezTo>
                    <a:pt x="3403" y="6139"/>
                    <a:pt x="6072" y="3437"/>
                    <a:pt x="6472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4266025" y="4270282"/>
              <a:ext cx="613631" cy="13140"/>
            </a:xfrm>
            <a:custGeom>
              <a:avLst/>
              <a:gdLst/>
              <a:ahLst/>
              <a:cxnLst/>
              <a:rect l="l" t="t" r="r" b="b"/>
              <a:pathLst>
                <a:path w="62345" h="1335" extrusionOk="0">
                  <a:moveTo>
                    <a:pt x="0" y="1"/>
                  </a:moveTo>
                  <a:lnTo>
                    <a:pt x="0" y="1335"/>
                  </a:lnTo>
                  <a:lnTo>
                    <a:pt x="62345" y="1335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4266025" y="4135005"/>
              <a:ext cx="613631" cy="142500"/>
            </a:xfrm>
            <a:custGeom>
              <a:avLst/>
              <a:gdLst/>
              <a:ahLst/>
              <a:cxnLst/>
              <a:rect l="l" t="t" r="r" b="b"/>
              <a:pathLst>
                <a:path w="62345" h="14478" extrusionOk="0">
                  <a:moveTo>
                    <a:pt x="0" y="1"/>
                  </a:moveTo>
                  <a:lnTo>
                    <a:pt x="0" y="14478"/>
                  </a:lnTo>
                  <a:lnTo>
                    <a:pt x="62345" y="14478"/>
                  </a:lnTo>
                  <a:lnTo>
                    <a:pt x="62345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4281459" y="4151423"/>
              <a:ext cx="82086" cy="108356"/>
            </a:xfrm>
            <a:custGeom>
              <a:avLst/>
              <a:gdLst/>
              <a:ahLst/>
              <a:cxnLst/>
              <a:rect l="l" t="t" r="r" b="b"/>
              <a:pathLst>
                <a:path w="8340" h="11009" extrusionOk="0">
                  <a:moveTo>
                    <a:pt x="0" y="0"/>
                  </a:moveTo>
                  <a:lnTo>
                    <a:pt x="0" y="11008"/>
                  </a:lnTo>
                  <a:lnTo>
                    <a:pt x="8339" y="11008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4381596" y="4151099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4481742" y="4151099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4581888" y="4151099"/>
              <a:ext cx="82096" cy="108346"/>
            </a:xfrm>
            <a:custGeom>
              <a:avLst/>
              <a:gdLst/>
              <a:ahLst/>
              <a:cxnLst/>
              <a:rect l="l" t="t" r="r" b="b"/>
              <a:pathLst>
                <a:path w="8341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682035" y="4151099"/>
              <a:ext cx="82086" cy="108346"/>
            </a:xfrm>
            <a:custGeom>
              <a:avLst/>
              <a:gdLst/>
              <a:ahLst/>
              <a:cxnLst/>
              <a:rect l="l" t="t" r="r" b="b"/>
              <a:pathLst>
                <a:path w="8340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782181" y="4151099"/>
              <a:ext cx="82086" cy="108346"/>
            </a:xfrm>
            <a:custGeom>
              <a:avLst/>
              <a:gdLst/>
              <a:ahLst/>
              <a:cxnLst/>
              <a:rect l="l" t="t" r="r" b="b"/>
              <a:pathLst>
                <a:path w="8340" h="11008" extrusionOk="0">
                  <a:moveTo>
                    <a:pt x="1" y="0"/>
                  </a:moveTo>
                  <a:lnTo>
                    <a:pt x="1" y="11008"/>
                  </a:lnTo>
                  <a:lnTo>
                    <a:pt x="8340" y="11008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32"/>
          <p:cNvGrpSpPr/>
          <p:nvPr/>
        </p:nvGrpSpPr>
        <p:grpSpPr>
          <a:xfrm>
            <a:off x="2948000" y="3982984"/>
            <a:ext cx="3248145" cy="501713"/>
            <a:chOff x="2948000" y="3982984"/>
            <a:chExt cx="3248145" cy="501713"/>
          </a:xfrm>
        </p:grpSpPr>
        <p:sp>
          <p:nvSpPr>
            <p:cNvPr id="1532" name="Google Shape;1532;p32"/>
            <p:cNvSpPr/>
            <p:nvPr/>
          </p:nvSpPr>
          <p:spPr>
            <a:xfrm>
              <a:off x="2948000" y="4449225"/>
              <a:ext cx="3248145" cy="35472"/>
            </a:xfrm>
            <a:custGeom>
              <a:avLst/>
              <a:gdLst/>
              <a:ahLst/>
              <a:cxnLst/>
              <a:rect l="l" t="t" r="r" b="b"/>
              <a:pathLst>
                <a:path w="245143" h="3603" extrusionOk="0">
                  <a:moveTo>
                    <a:pt x="1" y="0"/>
                  </a:moveTo>
                  <a:lnTo>
                    <a:pt x="1" y="3603"/>
                  </a:lnTo>
                  <a:lnTo>
                    <a:pt x="245142" y="3603"/>
                  </a:lnTo>
                  <a:lnTo>
                    <a:pt x="2451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091489" y="4106114"/>
              <a:ext cx="10" cy="343100"/>
            </a:xfrm>
            <a:custGeom>
              <a:avLst/>
              <a:gdLst/>
              <a:ahLst/>
              <a:cxnLst/>
              <a:rect l="l" t="t" r="r" b="b"/>
              <a:pathLst>
                <a:path w="1" h="34859" fill="none" extrusionOk="0">
                  <a:moveTo>
                    <a:pt x="0" y="34858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1675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4984118" y="4076230"/>
              <a:ext cx="215059" cy="215059"/>
            </a:xfrm>
            <a:custGeom>
              <a:avLst/>
              <a:gdLst/>
              <a:ahLst/>
              <a:cxnLst/>
              <a:rect l="l" t="t" r="r" b="b"/>
              <a:pathLst>
                <a:path w="21850" h="21850" extrusionOk="0">
                  <a:moveTo>
                    <a:pt x="10908" y="1"/>
                  </a:moveTo>
                  <a:cubicBezTo>
                    <a:pt x="4871" y="1"/>
                    <a:pt x="0" y="4871"/>
                    <a:pt x="0" y="10908"/>
                  </a:cubicBezTo>
                  <a:cubicBezTo>
                    <a:pt x="0" y="11409"/>
                    <a:pt x="34" y="11876"/>
                    <a:pt x="100" y="12343"/>
                  </a:cubicBezTo>
                  <a:cubicBezTo>
                    <a:pt x="768" y="17713"/>
                    <a:pt x="5371" y="21850"/>
                    <a:pt x="10908" y="21850"/>
                  </a:cubicBezTo>
                  <a:cubicBezTo>
                    <a:pt x="16946" y="21850"/>
                    <a:pt x="21849" y="16946"/>
                    <a:pt x="21849" y="10908"/>
                  </a:cubicBezTo>
                  <a:cubicBezTo>
                    <a:pt x="21849" y="5371"/>
                    <a:pt x="17713" y="801"/>
                    <a:pt x="12343" y="101"/>
                  </a:cubicBezTo>
                  <a:cubicBezTo>
                    <a:pt x="11876" y="34"/>
                    <a:pt x="11409" y="1"/>
                    <a:pt x="10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3730162" y="4171455"/>
              <a:ext cx="10" cy="277765"/>
            </a:xfrm>
            <a:custGeom>
              <a:avLst/>
              <a:gdLst/>
              <a:ahLst/>
              <a:cxnLst/>
              <a:rect l="l" t="t" r="r" b="b"/>
              <a:pathLst>
                <a:path w="1" h="28221" fill="none" extrusionOk="0">
                  <a:moveTo>
                    <a:pt x="0" y="28220"/>
                  </a:move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 w="11675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3622791" y="4110377"/>
              <a:ext cx="215059" cy="215059"/>
            </a:xfrm>
            <a:custGeom>
              <a:avLst/>
              <a:gdLst/>
              <a:ahLst/>
              <a:cxnLst/>
              <a:rect l="l" t="t" r="r" b="b"/>
              <a:pathLst>
                <a:path w="21850" h="21850" extrusionOk="0">
                  <a:moveTo>
                    <a:pt x="10908" y="1"/>
                  </a:moveTo>
                  <a:cubicBezTo>
                    <a:pt x="4904" y="1"/>
                    <a:pt x="1" y="4871"/>
                    <a:pt x="1" y="10909"/>
                  </a:cubicBezTo>
                  <a:cubicBezTo>
                    <a:pt x="1" y="11409"/>
                    <a:pt x="34" y="11876"/>
                    <a:pt x="101" y="12343"/>
                  </a:cubicBezTo>
                  <a:cubicBezTo>
                    <a:pt x="801" y="17713"/>
                    <a:pt x="5371" y="21850"/>
                    <a:pt x="10908" y="21850"/>
                  </a:cubicBezTo>
                  <a:cubicBezTo>
                    <a:pt x="16946" y="21850"/>
                    <a:pt x="21850" y="16946"/>
                    <a:pt x="21850" y="10909"/>
                  </a:cubicBezTo>
                  <a:cubicBezTo>
                    <a:pt x="21850" y="5371"/>
                    <a:pt x="17713" y="801"/>
                    <a:pt x="12343" y="101"/>
                  </a:cubicBezTo>
                  <a:cubicBezTo>
                    <a:pt x="11876" y="34"/>
                    <a:pt x="11409" y="1"/>
                    <a:pt x="10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5354819" y="4106114"/>
              <a:ext cx="10" cy="343100"/>
            </a:xfrm>
            <a:custGeom>
              <a:avLst/>
              <a:gdLst/>
              <a:ahLst/>
              <a:cxnLst/>
              <a:rect l="l" t="t" r="r" b="b"/>
              <a:pathLst>
                <a:path w="1" h="34859" fill="none" extrusionOk="0">
                  <a:moveTo>
                    <a:pt x="1" y="34858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675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5247447" y="4076230"/>
              <a:ext cx="215059" cy="215059"/>
            </a:xfrm>
            <a:custGeom>
              <a:avLst/>
              <a:gdLst/>
              <a:ahLst/>
              <a:cxnLst/>
              <a:rect l="l" t="t" r="r" b="b"/>
              <a:pathLst>
                <a:path w="21850" h="21850" extrusionOk="0">
                  <a:moveTo>
                    <a:pt x="10942" y="1"/>
                  </a:moveTo>
                  <a:cubicBezTo>
                    <a:pt x="4904" y="1"/>
                    <a:pt x="1" y="4871"/>
                    <a:pt x="1" y="10908"/>
                  </a:cubicBezTo>
                  <a:cubicBezTo>
                    <a:pt x="1" y="11409"/>
                    <a:pt x="34" y="11876"/>
                    <a:pt x="101" y="12343"/>
                  </a:cubicBezTo>
                  <a:cubicBezTo>
                    <a:pt x="801" y="17713"/>
                    <a:pt x="5371" y="21850"/>
                    <a:pt x="10942" y="21850"/>
                  </a:cubicBezTo>
                  <a:cubicBezTo>
                    <a:pt x="16980" y="21850"/>
                    <a:pt x="21850" y="16946"/>
                    <a:pt x="21850" y="10908"/>
                  </a:cubicBezTo>
                  <a:cubicBezTo>
                    <a:pt x="21850" y="5371"/>
                    <a:pt x="17713" y="801"/>
                    <a:pt x="12343" y="101"/>
                  </a:cubicBezTo>
                  <a:cubicBezTo>
                    <a:pt x="11876" y="34"/>
                    <a:pt x="11409" y="1"/>
                    <a:pt x="10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5287835" y="3982984"/>
              <a:ext cx="134626" cy="134616"/>
            </a:xfrm>
            <a:custGeom>
              <a:avLst/>
              <a:gdLst/>
              <a:ahLst/>
              <a:cxnLst/>
              <a:rect l="l" t="t" r="r" b="b"/>
              <a:pathLst>
                <a:path w="13678" h="13677" extrusionOk="0">
                  <a:moveTo>
                    <a:pt x="6839" y="0"/>
                  </a:moveTo>
                  <a:cubicBezTo>
                    <a:pt x="3036" y="0"/>
                    <a:pt x="1" y="3069"/>
                    <a:pt x="1" y="6838"/>
                  </a:cubicBezTo>
                  <a:cubicBezTo>
                    <a:pt x="1" y="7139"/>
                    <a:pt x="1" y="7439"/>
                    <a:pt x="67" y="7739"/>
                  </a:cubicBezTo>
                  <a:cubicBezTo>
                    <a:pt x="501" y="11108"/>
                    <a:pt x="3336" y="13677"/>
                    <a:pt x="6839" y="13677"/>
                  </a:cubicBezTo>
                  <a:cubicBezTo>
                    <a:pt x="10608" y="13677"/>
                    <a:pt x="13677" y="10641"/>
                    <a:pt x="13677" y="6838"/>
                  </a:cubicBezTo>
                  <a:cubicBezTo>
                    <a:pt x="13677" y="3369"/>
                    <a:pt x="11075" y="501"/>
                    <a:pt x="7706" y="67"/>
                  </a:cubicBezTo>
                  <a:cubicBezTo>
                    <a:pt x="7439" y="34"/>
                    <a:pt x="7139" y="0"/>
                    <a:pt x="68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4003345" y="4106114"/>
              <a:ext cx="10" cy="343100"/>
            </a:xfrm>
            <a:custGeom>
              <a:avLst/>
              <a:gdLst/>
              <a:ahLst/>
              <a:cxnLst/>
              <a:rect l="l" t="t" r="r" b="b"/>
              <a:pathLst>
                <a:path w="1" h="34859" fill="none" extrusionOk="0">
                  <a:moveTo>
                    <a:pt x="1" y="34858"/>
                  </a:moveTo>
                  <a:lnTo>
                    <a:pt x="1" y="0"/>
                  </a:lnTo>
                </a:path>
              </a:pathLst>
            </a:custGeom>
            <a:solidFill>
              <a:schemeClr val="accent3"/>
            </a:solidFill>
            <a:ln w="11675" cap="flat" cmpd="sng">
              <a:solidFill>
                <a:schemeClr val="accen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3928151" y="4141245"/>
              <a:ext cx="150049" cy="150049"/>
            </a:xfrm>
            <a:custGeom>
              <a:avLst/>
              <a:gdLst/>
              <a:ahLst/>
              <a:cxnLst/>
              <a:rect l="l" t="t" r="r" b="b"/>
              <a:pathLst>
                <a:path w="15245" h="15245" extrusionOk="0">
                  <a:moveTo>
                    <a:pt x="7640" y="0"/>
                  </a:moveTo>
                  <a:cubicBezTo>
                    <a:pt x="3437" y="0"/>
                    <a:pt x="1" y="3403"/>
                    <a:pt x="1" y="7606"/>
                  </a:cubicBezTo>
                  <a:cubicBezTo>
                    <a:pt x="1" y="7939"/>
                    <a:pt x="34" y="8273"/>
                    <a:pt x="67" y="8606"/>
                  </a:cubicBezTo>
                  <a:cubicBezTo>
                    <a:pt x="568" y="12342"/>
                    <a:pt x="3770" y="15245"/>
                    <a:pt x="7640" y="15245"/>
                  </a:cubicBezTo>
                  <a:cubicBezTo>
                    <a:pt x="11843" y="15245"/>
                    <a:pt x="15245" y="11842"/>
                    <a:pt x="15245" y="7606"/>
                  </a:cubicBezTo>
                  <a:cubicBezTo>
                    <a:pt x="15245" y="3736"/>
                    <a:pt x="12376" y="534"/>
                    <a:pt x="8640" y="67"/>
                  </a:cubicBezTo>
                  <a:cubicBezTo>
                    <a:pt x="8307" y="0"/>
                    <a:pt x="7973" y="0"/>
                    <a:pt x="7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3956392" y="4076230"/>
              <a:ext cx="93907" cy="93907"/>
            </a:xfrm>
            <a:custGeom>
              <a:avLst/>
              <a:gdLst/>
              <a:ahLst/>
              <a:cxnLst/>
              <a:rect l="l" t="t" r="r" b="b"/>
              <a:pathLst>
                <a:path w="9541" h="9541" extrusionOk="0">
                  <a:moveTo>
                    <a:pt x="4771" y="1"/>
                  </a:moveTo>
                  <a:cubicBezTo>
                    <a:pt x="2135" y="1"/>
                    <a:pt x="0" y="2135"/>
                    <a:pt x="0" y="4771"/>
                  </a:cubicBezTo>
                  <a:cubicBezTo>
                    <a:pt x="0" y="4971"/>
                    <a:pt x="0" y="5171"/>
                    <a:pt x="34" y="5371"/>
                  </a:cubicBezTo>
                  <a:cubicBezTo>
                    <a:pt x="334" y="7739"/>
                    <a:pt x="2335" y="9541"/>
                    <a:pt x="4771" y="9541"/>
                  </a:cubicBezTo>
                  <a:cubicBezTo>
                    <a:pt x="7406" y="9541"/>
                    <a:pt x="9541" y="7406"/>
                    <a:pt x="9541" y="4771"/>
                  </a:cubicBezTo>
                  <a:cubicBezTo>
                    <a:pt x="9541" y="2336"/>
                    <a:pt x="7739" y="334"/>
                    <a:pt x="5371" y="34"/>
                  </a:cubicBezTo>
                  <a:cubicBezTo>
                    <a:pt x="5171" y="1"/>
                    <a:pt x="4971" y="1"/>
                    <a:pt x="4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063908" y="4377653"/>
              <a:ext cx="142825" cy="71585"/>
            </a:xfrm>
            <a:custGeom>
              <a:avLst/>
              <a:gdLst/>
              <a:ahLst/>
              <a:cxnLst/>
              <a:rect l="l" t="t" r="r" b="b"/>
              <a:pathLst>
                <a:path w="14511" h="7273" extrusionOk="0">
                  <a:moveTo>
                    <a:pt x="7239" y="1"/>
                  </a:moveTo>
                  <a:cubicBezTo>
                    <a:pt x="3236" y="1"/>
                    <a:pt x="0" y="3236"/>
                    <a:pt x="0" y="7272"/>
                  </a:cubicBezTo>
                  <a:lnTo>
                    <a:pt x="14511" y="7272"/>
                  </a:lnTo>
                  <a:cubicBezTo>
                    <a:pt x="14511" y="3236"/>
                    <a:pt x="11242" y="1"/>
                    <a:pt x="7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5163070" y="4407863"/>
              <a:ext cx="82411" cy="41043"/>
            </a:xfrm>
            <a:custGeom>
              <a:avLst/>
              <a:gdLst/>
              <a:ahLst/>
              <a:cxnLst/>
              <a:rect l="l" t="t" r="r" b="b"/>
              <a:pathLst>
                <a:path w="8373" h="4170" extrusionOk="0">
                  <a:moveTo>
                    <a:pt x="4170" y="0"/>
                  </a:moveTo>
                  <a:cubicBezTo>
                    <a:pt x="1868" y="0"/>
                    <a:pt x="0" y="1868"/>
                    <a:pt x="0" y="4170"/>
                  </a:cubicBezTo>
                  <a:lnTo>
                    <a:pt x="8373" y="4170"/>
                  </a:lnTo>
                  <a:cubicBezTo>
                    <a:pt x="8373" y="1868"/>
                    <a:pt x="6505" y="0"/>
                    <a:pt x="4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563356" y="4377653"/>
              <a:ext cx="142834" cy="71585"/>
            </a:xfrm>
            <a:custGeom>
              <a:avLst/>
              <a:gdLst/>
              <a:ahLst/>
              <a:cxnLst/>
              <a:rect l="l" t="t" r="r" b="b"/>
              <a:pathLst>
                <a:path w="14512" h="7273" extrusionOk="0">
                  <a:moveTo>
                    <a:pt x="7273" y="1"/>
                  </a:moveTo>
                  <a:cubicBezTo>
                    <a:pt x="3270" y="1"/>
                    <a:pt x="1" y="3236"/>
                    <a:pt x="1" y="7272"/>
                  </a:cubicBezTo>
                  <a:lnTo>
                    <a:pt x="14511" y="7272"/>
                  </a:lnTo>
                  <a:cubicBezTo>
                    <a:pt x="14511" y="3236"/>
                    <a:pt x="11276" y="1"/>
                    <a:pt x="7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3662518" y="4407863"/>
              <a:ext cx="82746" cy="41043"/>
            </a:xfrm>
            <a:custGeom>
              <a:avLst/>
              <a:gdLst/>
              <a:ahLst/>
              <a:cxnLst/>
              <a:rect l="l" t="t" r="r" b="b"/>
              <a:pathLst>
                <a:path w="8407" h="4170" extrusionOk="0">
                  <a:moveTo>
                    <a:pt x="4204" y="0"/>
                  </a:moveTo>
                  <a:cubicBezTo>
                    <a:pt x="1869" y="0"/>
                    <a:pt x="1" y="1868"/>
                    <a:pt x="1" y="4170"/>
                  </a:cubicBezTo>
                  <a:lnTo>
                    <a:pt x="8407" y="4170"/>
                  </a:lnTo>
                  <a:cubicBezTo>
                    <a:pt x="8407" y="1868"/>
                    <a:pt x="6539" y="0"/>
                    <a:pt x="4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3873649" y="4407863"/>
              <a:ext cx="82746" cy="41043"/>
            </a:xfrm>
            <a:custGeom>
              <a:avLst/>
              <a:gdLst/>
              <a:ahLst/>
              <a:cxnLst/>
              <a:rect l="l" t="t" r="r" b="b"/>
              <a:pathLst>
                <a:path w="8407" h="4170" extrusionOk="0">
                  <a:moveTo>
                    <a:pt x="4203" y="0"/>
                  </a:moveTo>
                  <a:cubicBezTo>
                    <a:pt x="1868" y="0"/>
                    <a:pt x="0" y="1868"/>
                    <a:pt x="0" y="4170"/>
                  </a:cubicBezTo>
                  <a:lnTo>
                    <a:pt x="8406" y="4170"/>
                  </a:lnTo>
                  <a:cubicBezTo>
                    <a:pt x="8406" y="1868"/>
                    <a:pt x="6505" y="0"/>
                    <a:pt x="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462515" y="4407863"/>
              <a:ext cx="82746" cy="41043"/>
            </a:xfrm>
            <a:custGeom>
              <a:avLst/>
              <a:gdLst/>
              <a:ahLst/>
              <a:cxnLst/>
              <a:rect l="l" t="t" r="r" b="b"/>
              <a:pathLst>
                <a:path w="8407" h="4170" extrusionOk="0">
                  <a:moveTo>
                    <a:pt x="4204" y="0"/>
                  </a:moveTo>
                  <a:cubicBezTo>
                    <a:pt x="1902" y="0"/>
                    <a:pt x="1" y="1868"/>
                    <a:pt x="1" y="4170"/>
                  </a:cubicBezTo>
                  <a:lnTo>
                    <a:pt x="8407" y="4170"/>
                  </a:lnTo>
                  <a:cubicBezTo>
                    <a:pt x="8407" y="1868"/>
                    <a:pt x="6539" y="0"/>
                    <a:pt x="4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2"/>
          <p:cNvGrpSpPr/>
          <p:nvPr/>
        </p:nvGrpSpPr>
        <p:grpSpPr>
          <a:xfrm>
            <a:off x="3713084" y="1832967"/>
            <a:ext cx="568691" cy="235429"/>
            <a:chOff x="3713084" y="1832967"/>
            <a:chExt cx="568691" cy="235429"/>
          </a:xfrm>
        </p:grpSpPr>
        <p:sp>
          <p:nvSpPr>
            <p:cNvPr id="1550" name="Google Shape;1550;p32"/>
            <p:cNvSpPr/>
            <p:nvPr/>
          </p:nvSpPr>
          <p:spPr>
            <a:xfrm>
              <a:off x="4009251" y="1864161"/>
              <a:ext cx="145128" cy="66653"/>
            </a:xfrm>
            <a:custGeom>
              <a:avLst/>
              <a:gdLst/>
              <a:ahLst/>
              <a:cxnLst/>
              <a:rect l="l" t="t" r="r" b="b"/>
              <a:pathLst>
                <a:path w="14745" h="6772" extrusionOk="0">
                  <a:moveTo>
                    <a:pt x="7373" y="0"/>
                  </a:moveTo>
                  <a:cubicBezTo>
                    <a:pt x="3503" y="0"/>
                    <a:pt x="335" y="3002"/>
                    <a:pt x="1" y="6772"/>
                  </a:cubicBezTo>
                  <a:lnTo>
                    <a:pt x="14745" y="6772"/>
                  </a:lnTo>
                  <a:cubicBezTo>
                    <a:pt x="14411" y="3002"/>
                    <a:pt x="11242" y="0"/>
                    <a:pt x="7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3784340" y="2001732"/>
              <a:ext cx="145128" cy="66663"/>
            </a:xfrm>
            <a:custGeom>
              <a:avLst/>
              <a:gdLst/>
              <a:ahLst/>
              <a:cxnLst/>
              <a:rect l="l" t="t" r="r" b="b"/>
              <a:pathLst>
                <a:path w="14745" h="6773" extrusionOk="0">
                  <a:moveTo>
                    <a:pt x="7372" y="1"/>
                  </a:moveTo>
                  <a:cubicBezTo>
                    <a:pt x="3503" y="1"/>
                    <a:pt x="334" y="2970"/>
                    <a:pt x="0" y="6772"/>
                  </a:cubicBezTo>
                  <a:lnTo>
                    <a:pt x="14744" y="6772"/>
                  </a:lnTo>
                  <a:cubicBezTo>
                    <a:pt x="14411" y="2970"/>
                    <a:pt x="11242" y="1"/>
                    <a:pt x="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3713084" y="2017825"/>
              <a:ext cx="110000" cy="50571"/>
            </a:xfrm>
            <a:custGeom>
              <a:avLst/>
              <a:gdLst/>
              <a:ahLst/>
              <a:cxnLst/>
              <a:rect l="l" t="t" r="r" b="b"/>
              <a:pathLst>
                <a:path w="11176" h="5138" extrusionOk="0">
                  <a:moveTo>
                    <a:pt x="5605" y="0"/>
                  </a:moveTo>
                  <a:cubicBezTo>
                    <a:pt x="2669" y="0"/>
                    <a:pt x="268" y="2269"/>
                    <a:pt x="1" y="5137"/>
                  </a:cubicBezTo>
                  <a:lnTo>
                    <a:pt x="11175" y="5137"/>
                  </a:lnTo>
                  <a:cubicBezTo>
                    <a:pt x="10942" y="2269"/>
                    <a:pt x="8540" y="0"/>
                    <a:pt x="5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3865439" y="1967585"/>
              <a:ext cx="219980" cy="100807"/>
            </a:xfrm>
            <a:custGeom>
              <a:avLst/>
              <a:gdLst/>
              <a:ahLst/>
              <a:cxnLst/>
              <a:rect l="l" t="t" r="r" b="b"/>
              <a:pathLst>
                <a:path w="22350" h="10242" extrusionOk="0">
                  <a:moveTo>
                    <a:pt x="11175" y="1"/>
                  </a:moveTo>
                  <a:cubicBezTo>
                    <a:pt x="5304" y="1"/>
                    <a:pt x="501" y="4504"/>
                    <a:pt x="1" y="10241"/>
                  </a:cubicBezTo>
                  <a:lnTo>
                    <a:pt x="22350" y="10241"/>
                  </a:lnTo>
                  <a:cubicBezTo>
                    <a:pt x="21849" y="4504"/>
                    <a:pt x="17013" y="1"/>
                    <a:pt x="11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062120" y="1832967"/>
              <a:ext cx="219655" cy="100472"/>
            </a:xfrm>
            <a:custGeom>
              <a:avLst/>
              <a:gdLst/>
              <a:ahLst/>
              <a:cxnLst/>
              <a:rect l="l" t="t" r="r" b="b"/>
              <a:pathLst>
                <a:path w="22317" h="10208" extrusionOk="0">
                  <a:moveTo>
                    <a:pt x="11175" y="0"/>
                  </a:moveTo>
                  <a:cubicBezTo>
                    <a:pt x="5304" y="0"/>
                    <a:pt x="501" y="4503"/>
                    <a:pt x="0" y="10207"/>
                  </a:cubicBezTo>
                  <a:lnTo>
                    <a:pt x="22316" y="10207"/>
                  </a:lnTo>
                  <a:cubicBezTo>
                    <a:pt x="21816" y="4470"/>
                    <a:pt x="17013" y="0"/>
                    <a:pt x="1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32"/>
          <p:cNvGrpSpPr/>
          <p:nvPr/>
        </p:nvGrpSpPr>
        <p:grpSpPr>
          <a:xfrm>
            <a:off x="4986086" y="3152588"/>
            <a:ext cx="372011" cy="100811"/>
            <a:chOff x="4986086" y="3152588"/>
            <a:chExt cx="372011" cy="100811"/>
          </a:xfrm>
        </p:grpSpPr>
        <p:sp>
          <p:nvSpPr>
            <p:cNvPr id="1556" name="Google Shape;1556;p32"/>
            <p:cNvSpPr/>
            <p:nvPr/>
          </p:nvSpPr>
          <p:spPr>
            <a:xfrm>
              <a:off x="5057343" y="3186735"/>
              <a:ext cx="145118" cy="66663"/>
            </a:xfrm>
            <a:custGeom>
              <a:avLst/>
              <a:gdLst/>
              <a:ahLst/>
              <a:cxnLst/>
              <a:rect l="l" t="t" r="r" b="b"/>
              <a:pathLst>
                <a:path w="14744" h="6773" extrusionOk="0">
                  <a:moveTo>
                    <a:pt x="7372" y="1"/>
                  </a:moveTo>
                  <a:cubicBezTo>
                    <a:pt x="3503" y="1"/>
                    <a:pt x="334" y="2970"/>
                    <a:pt x="0" y="6772"/>
                  </a:cubicBezTo>
                  <a:lnTo>
                    <a:pt x="14744" y="6772"/>
                  </a:lnTo>
                  <a:cubicBezTo>
                    <a:pt x="14410" y="2970"/>
                    <a:pt x="11241" y="1"/>
                    <a:pt x="7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986086" y="3202828"/>
              <a:ext cx="110000" cy="50571"/>
            </a:xfrm>
            <a:custGeom>
              <a:avLst/>
              <a:gdLst/>
              <a:ahLst/>
              <a:cxnLst/>
              <a:rect l="l" t="t" r="r" b="b"/>
              <a:pathLst>
                <a:path w="11176" h="5138" extrusionOk="0">
                  <a:moveTo>
                    <a:pt x="5571" y="0"/>
                  </a:moveTo>
                  <a:cubicBezTo>
                    <a:pt x="2636" y="0"/>
                    <a:pt x="267" y="2269"/>
                    <a:pt x="1" y="5137"/>
                  </a:cubicBezTo>
                  <a:lnTo>
                    <a:pt x="11175" y="5137"/>
                  </a:lnTo>
                  <a:cubicBezTo>
                    <a:pt x="10908" y="2269"/>
                    <a:pt x="8507" y="0"/>
                    <a:pt x="5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5138442" y="3152588"/>
              <a:ext cx="219655" cy="100807"/>
            </a:xfrm>
            <a:custGeom>
              <a:avLst/>
              <a:gdLst/>
              <a:ahLst/>
              <a:cxnLst/>
              <a:rect l="l" t="t" r="r" b="b"/>
              <a:pathLst>
                <a:path w="22317" h="10242" extrusionOk="0">
                  <a:moveTo>
                    <a:pt x="11142" y="1"/>
                  </a:moveTo>
                  <a:cubicBezTo>
                    <a:pt x="5304" y="1"/>
                    <a:pt x="501" y="4504"/>
                    <a:pt x="0" y="10241"/>
                  </a:cubicBezTo>
                  <a:lnTo>
                    <a:pt x="22316" y="10241"/>
                  </a:lnTo>
                  <a:cubicBezTo>
                    <a:pt x="21816" y="4504"/>
                    <a:pt x="17012" y="1"/>
                    <a:pt x="1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32"/>
          <p:cNvGrpSpPr/>
          <p:nvPr/>
        </p:nvGrpSpPr>
        <p:grpSpPr>
          <a:xfrm>
            <a:off x="3050813" y="3689770"/>
            <a:ext cx="1471959" cy="330623"/>
            <a:chOff x="3050813" y="3689770"/>
            <a:chExt cx="1471959" cy="330623"/>
          </a:xfrm>
        </p:grpSpPr>
        <p:sp>
          <p:nvSpPr>
            <p:cNvPr id="1560" name="Google Shape;1560;p32"/>
            <p:cNvSpPr/>
            <p:nvPr/>
          </p:nvSpPr>
          <p:spPr>
            <a:xfrm>
              <a:off x="4214800" y="3689770"/>
              <a:ext cx="307972" cy="295492"/>
            </a:xfrm>
            <a:custGeom>
              <a:avLst/>
              <a:gdLst/>
              <a:ahLst/>
              <a:cxnLst/>
              <a:rect l="l" t="t" r="r" b="b"/>
              <a:pathLst>
                <a:path w="31290" h="30022" extrusionOk="0">
                  <a:moveTo>
                    <a:pt x="1" y="0"/>
                  </a:moveTo>
                  <a:lnTo>
                    <a:pt x="1" y="30022"/>
                  </a:lnTo>
                  <a:lnTo>
                    <a:pt x="31290" y="30022"/>
                  </a:lnTo>
                  <a:lnTo>
                    <a:pt x="3129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050813" y="3725226"/>
              <a:ext cx="1113334" cy="295167"/>
            </a:xfrm>
            <a:custGeom>
              <a:avLst/>
              <a:gdLst/>
              <a:ahLst/>
              <a:cxnLst/>
              <a:rect l="l" t="t" r="r" b="b"/>
              <a:pathLst>
                <a:path w="113115" h="29989" extrusionOk="0">
                  <a:moveTo>
                    <a:pt x="10641" y="1"/>
                  </a:moveTo>
                  <a:lnTo>
                    <a:pt x="0" y="15011"/>
                  </a:lnTo>
                  <a:lnTo>
                    <a:pt x="10641" y="29989"/>
                  </a:lnTo>
                  <a:lnTo>
                    <a:pt x="113115" y="29989"/>
                  </a:lnTo>
                  <a:lnTo>
                    <a:pt x="113115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4164235" y="3689770"/>
              <a:ext cx="50571" cy="330619"/>
            </a:xfrm>
            <a:custGeom>
              <a:avLst/>
              <a:gdLst/>
              <a:ahLst/>
              <a:cxnLst/>
              <a:rect l="l" t="t" r="r" b="b"/>
              <a:pathLst>
                <a:path w="5138" h="33591" extrusionOk="0">
                  <a:moveTo>
                    <a:pt x="5138" y="0"/>
                  </a:moveTo>
                  <a:lnTo>
                    <a:pt x="1" y="3603"/>
                  </a:lnTo>
                  <a:lnTo>
                    <a:pt x="1" y="33591"/>
                  </a:lnTo>
                  <a:lnTo>
                    <a:pt x="5138" y="30022"/>
                  </a:lnTo>
                  <a:lnTo>
                    <a:pt x="51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2"/>
          <p:cNvGrpSpPr/>
          <p:nvPr/>
        </p:nvGrpSpPr>
        <p:grpSpPr>
          <a:xfrm>
            <a:off x="4621291" y="3300022"/>
            <a:ext cx="1471889" cy="330623"/>
            <a:chOff x="4621291" y="3300022"/>
            <a:chExt cx="1471889" cy="330623"/>
          </a:xfrm>
        </p:grpSpPr>
        <p:sp>
          <p:nvSpPr>
            <p:cNvPr id="1564" name="Google Shape;1564;p32"/>
            <p:cNvSpPr/>
            <p:nvPr/>
          </p:nvSpPr>
          <p:spPr>
            <a:xfrm>
              <a:off x="4621291" y="3300022"/>
              <a:ext cx="307972" cy="295492"/>
            </a:xfrm>
            <a:custGeom>
              <a:avLst/>
              <a:gdLst/>
              <a:ahLst/>
              <a:cxnLst/>
              <a:rect l="l" t="t" r="r" b="b"/>
              <a:pathLst>
                <a:path w="31290" h="30022" extrusionOk="0">
                  <a:moveTo>
                    <a:pt x="1" y="0"/>
                  </a:moveTo>
                  <a:lnTo>
                    <a:pt x="1" y="30022"/>
                  </a:lnTo>
                  <a:lnTo>
                    <a:pt x="31290" y="30022"/>
                  </a:lnTo>
                  <a:lnTo>
                    <a:pt x="312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4979846" y="3335478"/>
              <a:ext cx="1113334" cy="295167"/>
            </a:xfrm>
            <a:custGeom>
              <a:avLst/>
              <a:gdLst/>
              <a:ahLst/>
              <a:cxnLst/>
              <a:rect l="l" t="t" r="r" b="b"/>
              <a:pathLst>
                <a:path w="113115" h="29989" extrusionOk="0">
                  <a:moveTo>
                    <a:pt x="1" y="1"/>
                  </a:moveTo>
                  <a:lnTo>
                    <a:pt x="1" y="29989"/>
                  </a:lnTo>
                  <a:lnTo>
                    <a:pt x="102474" y="29989"/>
                  </a:lnTo>
                  <a:lnTo>
                    <a:pt x="113115" y="14978"/>
                  </a:lnTo>
                  <a:lnTo>
                    <a:pt x="102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929280" y="3300022"/>
              <a:ext cx="50571" cy="330619"/>
            </a:xfrm>
            <a:custGeom>
              <a:avLst/>
              <a:gdLst/>
              <a:ahLst/>
              <a:cxnLst/>
              <a:rect l="l" t="t" r="r" b="b"/>
              <a:pathLst>
                <a:path w="5138" h="33591" extrusionOk="0">
                  <a:moveTo>
                    <a:pt x="1" y="0"/>
                  </a:moveTo>
                  <a:lnTo>
                    <a:pt x="1" y="30022"/>
                  </a:lnTo>
                  <a:lnTo>
                    <a:pt x="5138" y="33591"/>
                  </a:lnTo>
                  <a:lnTo>
                    <a:pt x="5138" y="36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A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2"/>
          <p:cNvGrpSpPr/>
          <p:nvPr/>
        </p:nvGrpSpPr>
        <p:grpSpPr>
          <a:xfrm>
            <a:off x="3058362" y="2906661"/>
            <a:ext cx="1472294" cy="330623"/>
            <a:chOff x="3058362" y="2906661"/>
            <a:chExt cx="1472294" cy="330623"/>
          </a:xfrm>
        </p:grpSpPr>
        <p:sp>
          <p:nvSpPr>
            <p:cNvPr id="1568" name="Google Shape;1568;p32"/>
            <p:cNvSpPr/>
            <p:nvPr/>
          </p:nvSpPr>
          <p:spPr>
            <a:xfrm>
              <a:off x="4222684" y="2906661"/>
              <a:ext cx="307972" cy="295492"/>
            </a:xfrm>
            <a:custGeom>
              <a:avLst/>
              <a:gdLst/>
              <a:ahLst/>
              <a:cxnLst/>
              <a:rect l="l" t="t" r="r" b="b"/>
              <a:pathLst>
                <a:path w="31290" h="30022" extrusionOk="0">
                  <a:moveTo>
                    <a:pt x="0" y="0"/>
                  </a:moveTo>
                  <a:lnTo>
                    <a:pt x="0" y="30022"/>
                  </a:lnTo>
                  <a:lnTo>
                    <a:pt x="31289" y="30022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3058362" y="2942117"/>
              <a:ext cx="1113669" cy="295167"/>
            </a:xfrm>
            <a:custGeom>
              <a:avLst/>
              <a:gdLst/>
              <a:ahLst/>
              <a:cxnLst/>
              <a:rect l="l" t="t" r="r" b="b"/>
              <a:pathLst>
                <a:path w="113149" h="29989" extrusionOk="0">
                  <a:moveTo>
                    <a:pt x="10675" y="1"/>
                  </a:moveTo>
                  <a:lnTo>
                    <a:pt x="1" y="14978"/>
                  </a:lnTo>
                  <a:lnTo>
                    <a:pt x="10675" y="29989"/>
                  </a:lnTo>
                  <a:lnTo>
                    <a:pt x="113148" y="29989"/>
                  </a:lnTo>
                  <a:lnTo>
                    <a:pt x="11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4172119" y="2906661"/>
              <a:ext cx="50571" cy="330619"/>
            </a:xfrm>
            <a:custGeom>
              <a:avLst/>
              <a:gdLst/>
              <a:ahLst/>
              <a:cxnLst/>
              <a:rect l="l" t="t" r="r" b="b"/>
              <a:pathLst>
                <a:path w="5138" h="33591" extrusionOk="0">
                  <a:moveTo>
                    <a:pt x="5137" y="0"/>
                  </a:moveTo>
                  <a:lnTo>
                    <a:pt x="0" y="3603"/>
                  </a:lnTo>
                  <a:lnTo>
                    <a:pt x="0" y="33591"/>
                  </a:lnTo>
                  <a:lnTo>
                    <a:pt x="5137" y="30022"/>
                  </a:lnTo>
                  <a:lnTo>
                    <a:pt x="5137" y="0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1" name="Google Shape;1571;p32"/>
          <p:cNvGrpSpPr/>
          <p:nvPr/>
        </p:nvGrpSpPr>
        <p:grpSpPr>
          <a:xfrm flipH="1">
            <a:off x="3050854" y="2123535"/>
            <a:ext cx="1471889" cy="330622"/>
            <a:chOff x="4617029" y="2521510"/>
            <a:chExt cx="1471889" cy="330622"/>
          </a:xfrm>
        </p:grpSpPr>
        <p:sp>
          <p:nvSpPr>
            <p:cNvPr id="1572" name="Google Shape;1572;p32"/>
            <p:cNvSpPr/>
            <p:nvPr/>
          </p:nvSpPr>
          <p:spPr>
            <a:xfrm>
              <a:off x="4617029" y="2521510"/>
              <a:ext cx="307962" cy="295167"/>
            </a:xfrm>
            <a:custGeom>
              <a:avLst/>
              <a:gdLst/>
              <a:ahLst/>
              <a:cxnLst/>
              <a:rect l="l" t="t" r="r" b="b"/>
              <a:pathLst>
                <a:path w="31289" h="29989" extrusionOk="0">
                  <a:moveTo>
                    <a:pt x="0" y="0"/>
                  </a:moveTo>
                  <a:lnTo>
                    <a:pt x="0" y="29988"/>
                  </a:lnTo>
                  <a:lnTo>
                    <a:pt x="31289" y="29988"/>
                  </a:lnTo>
                  <a:lnTo>
                    <a:pt x="31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4975584" y="2556641"/>
              <a:ext cx="1113334" cy="295492"/>
            </a:xfrm>
            <a:custGeom>
              <a:avLst/>
              <a:gdLst/>
              <a:ahLst/>
              <a:cxnLst/>
              <a:rect l="l" t="t" r="r" b="b"/>
              <a:pathLst>
                <a:path w="113115" h="30022" extrusionOk="0">
                  <a:moveTo>
                    <a:pt x="0" y="0"/>
                  </a:moveTo>
                  <a:lnTo>
                    <a:pt x="0" y="30022"/>
                  </a:lnTo>
                  <a:lnTo>
                    <a:pt x="102473" y="30022"/>
                  </a:lnTo>
                  <a:lnTo>
                    <a:pt x="113114" y="15011"/>
                  </a:lnTo>
                  <a:lnTo>
                    <a:pt x="1024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4925018" y="2521510"/>
              <a:ext cx="50561" cy="330619"/>
            </a:xfrm>
            <a:custGeom>
              <a:avLst/>
              <a:gdLst/>
              <a:ahLst/>
              <a:cxnLst/>
              <a:rect l="l" t="t" r="r" b="b"/>
              <a:pathLst>
                <a:path w="5137" h="33591" extrusionOk="0">
                  <a:moveTo>
                    <a:pt x="0" y="0"/>
                  </a:moveTo>
                  <a:lnTo>
                    <a:pt x="0" y="30022"/>
                  </a:lnTo>
                  <a:lnTo>
                    <a:pt x="5137" y="33591"/>
                  </a:lnTo>
                  <a:lnTo>
                    <a:pt x="5137" y="3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37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32"/>
          <p:cNvGrpSpPr/>
          <p:nvPr/>
        </p:nvGrpSpPr>
        <p:grpSpPr>
          <a:xfrm>
            <a:off x="4618014" y="1727564"/>
            <a:ext cx="1471889" cy="330632"/>
            <a:chOff x="4618014" y="1727564"/>
            <a:chExt cx="1471889" cy="330632"/>
          </a:xfrm>
        </p:grpSpPr>
        <p:sp>
          <p:nvSpPr>
            <p:cNvPr id="1576" name="Google Shape;1576;p32"/>
            <p:cNvSpPr/>
            <p:nvPr/>
          </p:nvSpPr>
          <p:spPr>
            <a:xfrm>
              <a:off x="4618014" y="1727564"/>
              <a:ext cx="307637" cy="295492"/>
            </a:xfrm>
            <a:custGeom>
              <a:avLst/>
              <a:gdLst/>
              <a:ahLst/>
              <a:cxnLst/>
              <a:rect l="l" t="t" r="r" b="b"/>
              <a:pathLst>
                <a:path w="31256" h="30022" extrusionOk="0">
                  <a:moveTo>
                    <a:pt x="0" y="0"/>
                  </a:moveTo>
                  <a:lnTo>
                    <a:pt x="0" y="30022"/>
                  </a:lnTo>
                  <a:lnTo>
                    <a:pt x="31256" y="30022"/>
                  </a:lnTo>
                  <a:lnTo>
                    <a:pt x="312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4976568" y="1763030"/>
              <a:ext cx="1113334" cy="295167"/>
            </a:xfrm>
            <a:custGeom>
              <a:avLst/>
              <a:gdLst/>
              <a:ahLst/>
              <a:cxnLst/>
              <a:rect l="l" t="t" r="r" b="b"/>
              <a:pathLst>
                <a:path w="113115" h="29989" extrusionOk="0">
                  <a:moveTo>
                    <a:pt x="0" y="0"/>
                  </a:moveTo>
                  <a:lnTo>
                    <a:pt x="0" y="29988"/>
                  </a:lnTo>
                  <a:lnTo>
                    <a:pt x="102440" y="29988"/>
                  </a:lnTo>
                  <a:lnTo>
                    <a:pt x="113114" y="15011"/>
                  </a:lnTo>
                  <a:lnTo>
                    <a:pt x="1024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4926003" y="1727564"/>
              <a:ext cx="50571" cy="330629"/>
            </a:xfrm>
            <a:custGeom>
              <a:avLst/>
              <a:gdLst/>
              <a:ahLst/>
              <a:cxnLst/>
              <a:rect l="l" t="t" r="r" b="b"/>
              <a:pathLst>
                <a:path w="5138" h="33592" extrusionOk="0">
                  <a:moveTo>
                    <a:pt x="0" y="0"/>
                  </a:moveTo>
                  <a:lnTo>
                    <a:pt x="0" y="30022"/>
                  </a:lnTo>
                  <a:lnTo>
                    <a:pt x="5137" y="33591"/>
                  </a:lnTo>
                  <a:lnTo>
                    <a:pt x="5137" y="3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32"/>
          <p:cNvSpPr txBox="1"/>
          <p:nvPr/>
        </p:nvSpPr>
        <p:spPr>
          <a:xfrm>
            <a:off x="649375" y="1566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0" name="Google Shape;1580;p32"/>
          <p:cNvSpPr txBox="1"/>
          <p:nvPr/>
        </p:nvSpPr>
        <p:spPr>
          <a:xfrm>
            <a:off x="647300" y="372773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1" name="Google Shape;1581;p32"/>
          <p:cNvSpPr txBox="1"/>
          <p:nvPr/>
        </p:nvSpPr>
        <p:spPr>
          <a:xfrm>
            <a:off x="6593550" y="1566725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2" name="Google Shape;1582;p32"/>
          <p:cNvSpPr txBox="1"/>
          <p:nvPr/>
        </p:nvSpPr>
        <p:spPr>
          <a:xfrm>
            <a:off x="649375" y="18760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3" name="Google Shape;1583;p32"/>
          <p:cNvSpPr txBox="1"/>
          <p:nvPr/>
        </p:nvSpPr>
        <p:spPr>
          <a:xfrm>
            <a:off x="647300" y="403703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4" name="Google Shape;1584;p3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5" name="Google Shape;1585;p32"/>
          <p:cNvSpPr txBox="1"/>
          <p:nvPr/>
        </p:nvSpPr>
        <p:spPr>
          <a:xfrm>
            <a:off x="651450" y="2641076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6" name="Google Shape;1586;p32"/>
          <p:cNvSpPr txBox="1"/>
          <p:nvPr/>
        </p:nvSpPr>
        <p:spPr>
          <a:xfrm>
            <a:off x="6593550" y="3724700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7" name="Google Shape;1587;p32"/>
          <p:cNvSpPr txBox="1"/>
          <p:nvPr/>
        </p:nvSpPr>
        <p:spPr>
          <a:xfrm>
            <a:off x="6593550" y="2642628"/>
            <a:ext cx="18990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8" name="Google Shape;1588;p32"/>
          <p:cNvSpPr txBox="1"/>
          <p:nvPr/>
        </p:nvSpPr>
        <p:spPr>
          <a:xfrm>
            <a:off x="649375" y="295653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9" name="Google Shape;1589;p3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0" name="Google Shape;1590;p3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1" name="Google Shape;1591;p32"/>
          <p:cNvGrpSpPr/>
          <p:nvPr/>
        </p:nvGrpSpPr>
        <p:grpSpPr>
          <a:xfrm flipH="1">
            <a:off x="4621259" y="2440078"/>
            <a:ext cx="1471959" cy="330632"/>
            <a:chOff x="3055409" y="2120265"/>
            <a:chExt cx="1471959" cy="330632"/>
          </a:xfrm>
        </p:grpSpPr>
        <p:sp>
          <p:nvSpPr>
            <p:cNvPr id="1592" name="Google Shape;1592;p32"/>
            <p:cNvSpPr/>
            <p:nvPr/>
          </p:nvSpPr>
          <p:spPr>
            <a:xfrm>
              <a:off x="4219397" y="2120265"/>
              <a:ext cx="307972" cy="295167"/>
            </a:xfrm>
            <a:custGeom>
              <a:avLst/>
              <a:gdLst/>
              <a:ahLst/>
              <a:cxnLst/>
              <a:rect l="l" t="t" r="r" b="b"/>
              <a:pathLst>
                <a:path w="31290" h="29989" extrusionOk="0">
                  <a:moveTo>
                    <a:pt x="1" y="1"/>
                  </a:moveTo>
                  <a:lnTo>
                    <a:pt x="1" y="29989"/>
                  </a:lnTo>
                  <a:lnTo>
                    <a:pt x="31290" y="29989"/>
                  </a:lnTo>
                  <a:lnTo>
                    <a:pt x="31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3055409" y="2155396"/>
              <a:ext cx="1113334" cy="295501"/>
            </a:xfrm>
            <a:custGeom>
              <a:avLst/>
              <a:gdLst/>
              <a:ahLst/>
              <a:cxnLst/>
              <a:rect l="l" t="t" r="r" b="b"/>
              <a:pathLst>
                <a:path w="113115" h="30023" extrusionOk="0">
                  <a:moveTo>
                    <a:pt x="10641" y="1"/>
                  </a:moveTo>
                  <a:lnTo>
                    <a:pt x="0" y="15012"/>
                  </a:lnTo>
                  <a:lnTo>
                    <a:pt x="10641" y="30022"/>
                  </a:lnTo>
                  <a:lnTo>
                    <a:pt x="113115" y="30022"/>
                  </a:lnTo>
                  <a:lnTo>
                    <a:pt x="1131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168831" y="2120265"/>
              <a:ext cx="50571" cy="330629"/>
            </a:xfrm>
            <a:custGeom>
              <a:avLst/>
              <a:gdLst/>
              <a:ahLst/>
              <a:cxnLst/>
              <a:rect l="l" t="t" r="r" b="b"/>
              <a:pathLst>
                <a:path w="5138" h="33592" extrusionOk="0">
                  <a:moveTo>
                    <a:pt x="5138" y="1"/>
                  </a:moveTo>
                  <a:lnTo>
                    <a:pt x="1" y="3570"/>
                  </a:lnTo>
                  <a:lnTo>
                    <a:pt x="1" y="33591"/>
                  </a:lnTo>
                  <a:lnTo>
                    <a:pt x="5138" y="29989"/>
                  </a:lnTo>
                  <a:lnTo>
                    <a:pt x="5138" y="1"/>
                  </a:lnTo>
                  <a:close/>
                </a:path>
              </a:pathLst>
            </a:custGeom>
            <a:solidFill>
              <a:srgbClr val="E25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3"/>
          <p:cNvSpPr txBox="1">
            <a:spLocks noGrp="1"/>
          </p:cNvSpPr>
          <p:nvPr>
            <p:ph type="title" idx="4294967295"/>
          </p:nvPr>
        </p:nvSpPr>
        <p:spPr>
          <a:xfrm>
            <a:off x="5203388" y="530974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621" name="Google Shape;1621;p33"/>
          <p:cNvSpPr/>
          <p:nvPr/>
        </p:nvSpPr>
        <p:spPr>
          <a:xfrm>
            <a:off x="8458088" y="83383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B0B0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33"/>
          <p:cNvSpPr/>
          <p:nvPr/>
        </p:nvSpPr>
        <p:spPr>
          <a:xfrm>
            <a:off x="8632388" y="834162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A2C3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33"/>
          <p:cNvSpPr txBox="1"/>
          <p:nvPr/>
        </p:nvSpPr>
        <p:spPr>
          <a:xfrm>
            <a:off x="5182500" y="3563450"/>
            <a:ext cx="24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a planet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1" name="Google Shape;1671;p33"/>
          <p:cNvSpPr txBox="1"/>
          <p:nvPr/>
        </p:nvSpPr>
        <p:spPr>
          <a:xfrm>
            <a:off x="5182616" y="2931923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2" name="Google Shape;1672;p33"/>
          <p:cNvSpPr txBox="1"/>
          <p:nvPr/>
        </p:nvSpPr>
        <p:spPr>
          <a:xfrm>
            <a:off x="5182616" y="1668875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3" name="Google Shape;1673;p33"/>
          <p:cNvSpPr txBox="1"/>
          <p:nvPr/>
        </p:nvSpPr>
        <p:spPr>
          <a:xfrm>
            <a:off x="5182616" y="2300389"/>
            <a:ext cx="2419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terribly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4" name="Google Shape;1674;p33"/>
          <p:cNvSpPr txBox="1"/>
          <p:nvPr/>
        </p:nvSpPr>
        <p:spPr>
          <a:xfrm>
            <a:off x="7725000" y="2427301"/>
            <a:ext cx="765900" cy="34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5" name="Google Shape;1675;p33"/>
          <p:cNvSpPr txBox="1"/>
          <p:nvPr/>
        </p:nvSpPr>
        <p:spPr>
          <a:xfrm>
            <a:off x="7725000" y="3052677"/>
            <a:ext cx="765900" cy="34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6" name="Google Shape;1676;p33"/>
          <p:cNvSpPr txBox="1"/>
          <p:nvPr/>
        </p:nvSpPr>
        <p:spPr>
          <a:xfrm>
            <a:off x="7725000" y="1801925"/>
            <a:ext cx="765900" cy="34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7" name="Google Shape;1677;p33"/>
          <p:cNvSpPr txBox="1"/>
          <p:nvPr/>
        </p:nvSpPr>
        <p:spPr>
          <a:xfrm>
            <a:off x="7725000" y="3645503"/>
            <a:ext cx="765900" cy="34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8" name="Google Shape;1678;p33"/>
          <p:cNvSpPr txBox="1"/>
          <p:nvPr/>
        </p:nvSpPr>
        <p:spPr>
          <a:xfrm>
            <a:off x="5056200" y="4268100"/>
            <a:ext cx="351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 edit the bars on the top, you can drag them up or down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7" y="777250"/>
            <a:ext cx="3740929" cy="383445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4"/>
          <p:cNvSpPr/>
          <p:nvPr/>
        </p:nvSpPr>
        <p:spPr>
          <a:xfrm>
            <a:off x="7248100" y="2287975"/>
            <a:ext cx="587975" cy="282100"/>
          </a:xfrm>
          <a:custGeom>
            <a:avLst/>
            <a:gdLst/>
            <a:ahLst/>
            <a:cxnLst/>
            <a:rect l="l" t="t" r="r" b="b"/>
            <a:pathLst>
              <a:path w="23519" h="11284" extrusionOk="0">
                <a:moveTo>
                  <a:pt x="0" y="4079"/>
                </a:moveTo>
                <a:lnTo>
                  <a:pt x="1178" y="1768"/>
                </a:lnTo>
                <a:lnTo>
                  <a:pt x="2673" y="499"/>
                </a:lnTo>
                <a:lnTo>
                  <a:pt x="6344" y="0"/>
                </a:lnTo>
                <a:lnTo>
                  <a:pt x="8927" y="997"/>
                </a:lnTo>
                <a:lnTo>
                  <a:pt x="10196" y="4124"/>
                </a:lnTo>
                <a:lnTo>
                  <a:pt x="14229" y="4124"/>
                </a:lnTo>
                <a:lnTo>
                  <a:pt x="20619" y="4487"/>
                </a:lnTo>
                <a:lnTo>
                  <a:pt x="22522" y="4351"/>
                </a:lnTo>
                <a:lnTo>
                  <a:pt x="23157" y="4849"/>
                </a:lnTo>
                <a:lnTo>
                  <a:pt x="23519" y="7432"/>
                </a:lnTo>
                <a:lnTo>
                  <a:pt x="22885" y="7976"/>
                </a:lnTo>
                <a:lnTo>
                  <a:pt x="21616" y="7976"/>
                </a:lnTo>
                <a:lnTo>
                  <a:pt x="21435" y="8837"/>
                </a:lnTo>
                <a:lnTo>
                  <a:pt x="19350" y="8882"/>
                </a:lnTo>
                <a:lnTo>
                  <a:pt x="18806" y="7795"/>
                </a:lnTo>
                <a:lnTo>
                  <a:pt x="16586" y="7749"/>
                </a:lnTo>
                <a:lnTo>
                  <a:pt x="15861" y="8610"/>
                </a:lnTo>
                <a:lnTo>
                  <a:pt x="14728" y="7568"/>
                </a:lnTo>
                <a:lnTo>
                  <a:pt x="14093" y="8565"/>
                </a:lnTo>
                <a:lnTo>
                  <a:pt x="12371" y="7795"/>
                </a:lnTo>
                <a:lnTo>
                  <a:pt x="10921" y="7976"/>
                </a:lnTo>
                <a:lnTo>
                  <a:pt x="10105" y="8792"/>
                </a:lnTo>
                <a:lnTo>
                  <a:pt x="8383" y="10695"/>
                </a:lnTo>
                <a:lnTo>
                  <a:pt x="6933" y="11284"/>
                </a:lnTo>
                <a:lnTo>
                  <a:pt x="3172" y="10831"/>
                </a:lnTo>
                <a:lnTo>
                  <a:pt x="680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684" name="Google Shape;1684;p34"/>
          <p:cNvSpPr/>
          <p:nvPr/>
        </p:nvSpPr>
        <p:spPr>
          <a:xfrm>
            <a:off x="5324900" y="2116500"/>
            <a:ext cx="472425" cy="540400"/>
          </a:xfrm>
          <a:custGeom>
            <a:avLst/>
            <a:gdLst/>
            <a:ahLst/>
            <a:cxnLst/>
            <a:rect l="l" t="t" r="r" b="b"/>
            <a:pathLst>
              <a:path w="18897" h="21616" extrusionOk="0">
                <a:moveTo>
                  <a:pt x="0" y="9924"/>
                </a:moveTo>
                <a:lnTo>
                  <a:pt x="2945" y="6390"/>
                </a:lnTo>
                <a:lnTo>
                  <a:pt x="5619" y="3716"/>
                </a:lnTo>
                <a:lnTo>
                  <a:pt x="7885" y="1903"/>
                </a:lnTo>
                <a:lnTo>
                  <a:pt x="9426" y="0"/>
                </a:lnTo>
                <a:lnTo>
                  <a:pt x="10151" y="0"/>
                </a:lnTo>
                <a:lnTo>
                  <a:pt x="12553" y="2402"/>
                </a:lnTo>
                <a:lnTo>
                  <a:pt x="14683" y="5483"/>
                </a:lnTo>
                <a:lnTo>
                  <a:pt x="14683" y="2220"/>
                </a:lnTo>
                <a:lnTo>
                  <a:pt x="17084" y="2266"/>
                </a:lnTo>
                <a:lnTo>
                  <a:pt x="16903" y="7522"/>
                </a:lnTo>
                <a:lnTo>
                  <a:pt x="18670" y="9335"/>
                </a:lnTo>
                <a:lnTo>
                  <a:pt x="18897" y="10695"/>
                </a:lnTo>
                <a:lnTo>
                  <a:pt x="18444" y="11238"/>
                </a:lnTo>
                <a:lnTo>
                  <a:pt x="17538" y="10785"/>
                </a:lnTo>
                <a:lnTo>
                  <a:pt x="17311" y="20619"/>
                </a:lnTo>
                <a:lnTo>
                  <a:pt x="16133" y="21254"/>
                </a:lnTo>
                <a:lnTo>
                  <a:pt x="2447" y="21616"/>
                </a:lnTo>
                <a:lnTo>
                  <a:pt x="1948" y="20936"/>
                </a:lnTo>
                <a:lnTo>
                  <a:pt x="2130" y="10287"/>
                </a:lnTo>
                <a:lnTo>
                  <a:pt x="1269" y="110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685" name="Google Shape;1685;p34"/>
          <p:cNvSpPr/>
          <p:nvPr/>
        </p:nvSpPr>
        <p:spPr>
          <a:xfrm>
            <a:off x="3071075" y="1958050"/>
            <a:ext cx="1027274" cy="93911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34"/>
          <p:cNvSpPr/>
          <p:nvPr/>
        </p:nvSpPr>
        <p:spPr>
          <a:xfrm>
            <a:off x="1094959" y="1958050"/>
            <a:ext cx="1027274" cy="93911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34"/>
          <p:cNvSpPr/>
          <p:nvPr/>
        </p:nvSpPr>
        <p:spPr>
          <a:xfrm>
            <a:off x="5051067" y="1958050"/>
            <a:ext cx="1027274" cy="93911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34"/>
          <p:cNvSpPr/>
          <p:nvPr/>
        </p:nvSpPr>
        <p:spPr>
          <a:xfrm>
            <a:off x="7031563" y="1958050"/>
            <a:ext cx="1027274" cy="93911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34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1690" name="Google Shape;1690;p34"/>
          <p:cNvGrpSpPr/>
          <p:nvPr/>
        </p:nvGrpSpPr>
        <p:grpSpPr>
          <a:xfrm>
            <a:off x="1335777" y="2148717"/>
            <a:ext cx="536432" cy="557788"/>
            <a:chOff x="3311390" y="2148717"/>
            <a:chExt cx="536432" cy="557788"/>
          </a:xfrm>
        </p:grpSpPr>
        <p:sp>
          <p:nvSpPr>
            <p:cNvPr id="1691" name="Google Shape;1691;p34"/>
            <p:cNvSpPr/>
            <p:nvPr/>
          </p:nvSpPr>
          <p:spPr>
            <a:xfrm>
              <a:off x="3315800" y="2162325"/>
              <a:ext cx="521150" cy="538150"/>
            </a:xfrm>
            <a:custGeom>
              <a:avLst/>
              <a:gdLst/>
              <a:ahLst/>
              <a:cxnLst/>
              <a:rect l="l" t="t" r="r" b="b"/>
              <a:pathLst>
                <a:path w="20846" h="21526" extrusionOk="0">
                  <a:moveTo>
                    <a:pt x="1223" y="0"/>
                  </a:moveTo>
                  <a:lnTo>
                    <a:pt x="317" y="227"/>
                  </a:lnTo>
                  <a:lnTo>
                    <a:pt x="0" y="2039"/>
                  </a:lnTo>
                  <a:lnTo>
                    <a:pt x="589" y="12462"/>
                  </a:lnTo>
                  <a:lnTo>
                    <a:pt x="317" y="18354"/>
                  </a:lnTo>
                  <a:lnTo>
                    <a:pt x="453" y="20438"/>
                  </a:lnTo>
                  <a:lnTo>
                    <a:pt x="1133" y="21526"/>
                  </a:lnTo>
                  <a:lnTo>
                    <a:pt x="1858" y="21118"/>
                  </a:lnTo>
                  <a:lnTo>
                    <a:pt x="2220" y="17266"/>
                  </a:lnTo>
                  <a:lnTo>
                    <a:pt x="1903" y="14683"/>
                  </a:lnTo>
                  <a:lnTo>
                    <a:pt x="2220" y="6616"/>
                  </a:lnTo>
                  <a:lnTo>
                    <a:pt x="2130" y="2810"/>
                  </a:lnTo>
                  <a:lnTo>
                    <a:pt x="5483" y="2810"/>
                  </a:lnTo>
                  <a:lnTo>
                    <a:pt x="5211" y="4894"/>
                  </a:lnTo>
                  <a:lnTo>
                    <a:pt x="4214" y="5030"/>
                  </a:lnTo>
                  <a:lnTo>
                    <a:pt x="3852" y="5755"/>
                  </a:lnTo>
                  <a:lnTo>
                    <a:pt x="3625" y="8565"/>
                  </a:lnTo>
                  <a:lnTo>
                    <a:pt x="3807" y="15227"/>
                  </a:lnTo>
                  <a:lnTo>
                    <a:pt x="4124" y="15680"/>
                  </a:lnTo>
                  <a:lnTo>
                    <a:pt x="7976" y="15952"/>
                  </a:lnTo>
                  <a:lnTo>
                    <a:pt x="13504" y="15725"/>
                  </a:lnTo>
                  <a:lnTo>
                    <a:pt x="19622" y="15317"/>
                  </a:lnTo>
                  <a:lnTo>
                    <a:pt x="20574" y="14048"/>
                  </a:lnTo>
                  <a:lnTo>
                    <a:pt x="20393" y="4985"/>
                  </a:lnTo>
                  <a:lnTo>
                    <a:pt x="19804" y="4668"/>
                  </a:lnTo>
                  <a:lnTo>
                    <a:pt x="18036" y="4758"/>
                  </a:lnTo>
                  <a:lnTo>
                    <a:pt x="18127" y="3082"/>
                  </a:lnTo>
                  <a:lnTo>
                    <a:pt x="20529" y="2719"/>
                  </a:lnTo>
                  <a:lnTo>
                    <a:pt x="20846" y="1949"/>
                  </a:lnTo>
                  <a:lnTo>
                    <a:pt x="20257" y="1450"/>
                  </a:lnTo>
                  <a:lnTo>
                    <a:pt x="9471" y="1133"/>
                  </a:lnTo>
                  <a:lnTo>
                    <a:pt x="4668" y="1496"/>
                  </a:lnTo>
                  <a:lnTo>
                    <a:pt x="2674" y="1632"/>
                  </a:lnTo>
                  <a:lnTo>
                    <a:pt x="2130" y="1360"/>
                  </a:lnTo>
                  <a:lnTo>
                    <a:pt x="1949" y="2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92" name="Google Shape;1692;p34"/>
            <p:cNvSpPr/>
            <p:nvPr/>
          </p:nvSpPr>
          <p:spPr>
            <a:xfrm>
              <a:off x="3472150" y="2231425"/>
              <a:ext cx="269625" cy="56650"/>
            </a:xfrm>
            <a:custGeom>
              <a:avLst/>
              <a:gdLst/>
              <a:ahLst/>
              <a:cxnLst/>
              <a:rect l="l" t="t" r="r" b="b"/>
              <a:pathLst>
                <a:path w="10785" h="2266" extrusionOk="0">
                  <a:moveTo>
                    <a:pt x="45" y="182"/>
                  </a:moveTo>
                  <a:lnTo>
                    <a:pt x="0" y="1858"/>
                  </a:lnTo>
                  <a:lnTo>
                    <a:pt x="4486" y="2266"/>
                  </a:lnTo>
                  <a:lnTo>
                    <a:pt x="10785" y="2040"/>
                  </a:lnTo>
                  <a:lnTo>
                    <a:pt x="106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1693" name="Google Shape;1693;p34"/>
            <p:cNvGrpSpPr/>
            <p:nvPr/>
          </p:nvGrpSpPr>
          <p:grpSpPr>
            <a:xfrm>
              <a:off x="3311390" y="2148717"/>
              <a:ext cx="536432" cy="557788"/>
              <a:chOff x="2550402" y="3800605"/>
              <a:chExt cx="536432" cy="557788"/>
            </a:xfrm>
          </p:grpSpPr>
          <p:sp>
            <p:nvSpPr>
              <p:cNvPr id="1694" name="Google Shape;1694;p34"/>
              <p:cNvSpPr/>
              <p:nvPr/>
            </p:nvSpPr>
            <p:spPr>
              <a:xfrm>
                <a:off x="2550402" y="3800605"/>
                <a:ext cx="536432" cy="557788"/>
              </a:xfrm>
              <a:custGeom>
                <a:avLst/>
                <a:gdLst/>
                <a:ahLst/>
                <a:cxnLst/>
                <a:rect l="l" t="t" r="r" b="b"/>
                <a:pathLst>
                  <a:path w="41697" h="43357" extrusionOk="0">
                    <a:moveTo>
                      <a:pt x="18245" y="3876"/>
                    </a:moveTo>
                    <a:cubicBezTo>
                      <a:pt x="19240" y="3876"/>
                      <a:pt x="20223" y="3914"/>
                      <a:pt x="21182" y="4011"/>
                    </a:cubicBezTo>
                    <a:cubicBezTo>
                      <a:pt x="23337" y="4232"/>
                      <a:pt x="25561" y="4361"/>
                      <a:pt x="27778" y="4361"/>
                    </a:cubicBezTo>
                    <a:cubicBezTo>
                      <a:pt x="28237" y="4361"/>
                      <a:pt x="28696" y="4356"/>
                      <a:pt x="29154" y="4344"/>
                    </a:cubicBezTo>
                    <a:cubicBezTo>
                      <a:pt x="31083" y="4303"/>
                      <a:pt x="33166" y="4094"/>
                      <a:pt x="35203" y="4094"/>
                    </a:cubicBezTo>
                    <a:cubicBezTo>
                      <a:pt x="36443" y="4094"/>
                      <a:pt x="37667" y="4171"/>
                      <a:pt x="38828" y="4411"/>
                    </a:cubicBezTo>
                    <a:cubicBezTo>
                      <a:pt x="38820" y="4410"/>
                      <a:pt x="38816" y="4409"/>
                      <a:pt x="38814" y="4409"/>
                    </a:cubicBezTo>
                    <a:cubicBezTo>
                      <a:pt x="38777" y="4409"/>
                      <a:pt x="39440" y="4605"/>
                      <a:pt x="39668" y="4605"/>
                    </a:cubicBezTo>
                    <a:cubicBezTo>
                      <a:pt x="39735" y="4605"/>
                      <a:pt x="39764" y="4588"/>
                      <a:pt x="39729" y="4545"/>
                    </a:cubicBezTo>
                    <a:lnTo>
                      <a:pt x="39729" y="4545"/>
                    </a:lnTo>
                    <a:cubicBezTo>
                      <a:pt x="40695" y="5712"/>
                      <a:pt x="39094" y="5846"/>
                      <a:pt x="38628" y="5912"/>
                    </a:cubicBezTo>
                    <a:cubicBezTo>
                      <a:pt x="37498" y="6143"/>
                      <a:pt x="36385" y="6214"/>
                      <a:pt x="35265" y="6214"/>
                    </a:cubicBezTo>
                    <a:cubicBezTo>
                      <a:pt x="34764" y="6214"/>
                      <a:pt x="34263" y="6200"/>
                      <a:pt x="33757" y="6179"/>
                    </a:cubicBezTo>
                    <a:cubicBezTo>
                      <a:pt x="30555" y="6079"/>
                      <a:pt x="27320" y="6079"/>
                      <a:pt x="24084" y="6079"/>
                    </a:cubicBezTo>
                    <a:cubicBezTo>
                      <a:pt x="20815" y="6079"/>
                      <a:pt x="17579" y="5812"/>
                      <a:pt x="14277" y="5779"/>
                    </a:cubicBezTo>
                    <a:cubicBezTo>
                      <a:pt x="13510" y="5779"/>
                      <a:pt x="5337" y="5979"/>
                      <a:pt x="5204" y="5979"/>
                    </a:cubicBezTo>
                    <a:cubicBezTo>
                      <a:pt x="5170" y="5512"/>
                      <a:pt x="5137" y="5045"/>
                      <a:pt x="5070" y="4578"/>
                    </a:cubicBezTo>
                    <a:cubicBezTo>
                      <a:pt x="5070" y="4511"/>
                      <a:pt x="5070" y="4445"/>
                      <a:pt x="5070" y="4378"/>
                    </a:cubicBezTo>
                    <a:cubicBezTo>
                      <a:pt x="5607" y="4588"/>
                      <a:pt x="6230" y="4663"/>
                      <a:pt x="6883" y="4663"/>
                    </a:cubicBezTo>
                    <a:cubicBezTo>
                      <a:pt x="8299" y="4663"/>
                      <a:pt x="9856" y="4313"/>
                      <a:pt x="10975" y="4244"/>
                    </a:cubicBezTo>
                    <a:cubicBezTo>
                      <a:pt x="13318" y="4102"/>
                      <a:pt x="15813" y="3876"/>
                      <a:pt x="18245" y="3876"/>
                    </a:cubicBezTo>
                    <a:close/>
                    <a:moveTo>
                      <a:pt x="34858" y="7547"/>
                    </a:moveTo>
                    <a:cubicBezTo>
                      <a:pt x="34858" y="7714"/>
                      <a:pt x="34892" y="7880"/>
                      <a:pt x="34892" y="8080"/>
                    </a:cubicBezTo>
                    <a:cubicBezTo>
                      <a:pt x="34925" y="8481"/>
                      <a:pt x="34958" y="9081"/>
                      <a:pt x="34825" y="9482"/>
                    </a:cubicBezTo>
                    <a:cubicBezTo>
                      <a:pt x="34825" y="9548"/>
                      <a:pt x="34825" y="9582"/>
                      <a:pt x="34792" y="9615"/>
                    </a:cubicBezTo>
                    <a:lnTo>
                      <a:pt x="33757" y="9615"/>
                    </a:lnTo>
                    <a:cubicBezTo>
                      <a:pt x="33624" y="9415"/>
                      <a:pt x="33657" y="8948"/>
                      <a:pt x="33624" y="8748"/>
                    </a:cubicBezTo>
                    <a:cubicBezTo>
                      <a:pt x="33591" y="8347"/>
                      <a:pt x="33524" y="7947"/>
                      <a:pt x="33491" y="7547"/>
                    </a:cubicBezTo>
                    <a:close/>
                    <a:moveTo>
                      <a:pt x="12242" y="7113"/>
                    </a:moveTo>
                    <a:cubicBezTo>
                      <a:pt x="11642" y="7814"/>
                      <a:pt x="12642" y="9448"/>
                      <a:pt x="11675" y="9782"/>
                    </a:cubicBezTo>
                    <a:cubicBezTo>
                      <a:pt x="11592" y="9798"/>
                      <a:pt x="11500" y="9798"/>
                      <a:pt x="11408" y="9798"/>
                    </a:cubicBezTo>
                    <a:cubicBezTo>
                      <a:pt x="11316" y="9798"/>
                      <a:pt x="11225" y="9798"/>
                      <a:pt x="11141" y="9815"/>
                    </a:cubicBezTo>
                    <a:cubicBezTo>
                      <a:pt x="11075" y="9815"/>
                      <a:pt x="11008" y="9800"/>
                      <a:pt x="10981" y="9800"/>
                    </a:cubicBezTo>
                    <a:cubicBezTo>
                      <a:pt x="10974" y="9800"/>
                      <a:pt x="10970" y="9801"/>
                      <a:pt x="10968" y="9803"/>
                    </a:cubicBezTo>
                    <a:lnTo>
                      <a:pt x="10968" y="9803"/>
                    </a:lnTo>
                    <a:cubicBezTo>
                      <a:pt x="10919" y="9685"/>
                      <a:pt x="11076" y="9278"/>
                      <a:pt x="11108" y="9181"/>
                    </a:cubicBezTo>
                    <a:cubicBezTo>
                      <a:pt x="11275" y="8514"/>
                      <a:pt x="11308" y="7780"/>
                      <a:pt x="11175" y="7113"/>
                    </a:cubicBezTo>
                    <a:close/>
                    <a:moveTo>
                      <a:pt x="15618" y="7111"/>
                    </a:moveTo>
                    <a:cubicBezTo>
                      <a:pt x="19049" y="7111"/>
                      <a:pt x="22480" y="7349"/>
                      <a:pt x="25911" y="7349"/>
                    </a:cubicBezTo>
                    <a:cubicBezTo>
                      <a:pt x="26114" y="7349"/>
                      <a:pt x="26316" y="7348"/>
                      <a:pt x="26519" y="7347"/>
                    </a:cubicBezTo>
                    <a:cubicBezTo>
                      <a:pt x="28620" y="7347"/>
                      <a:pt x="30789" y="7513"/>
                      <a:pt x="32924" y="7547"/>
                    </a:cubicBezTo>
                    <a:cubicBezTo>
                      <a:pt x="32823" y="8147"/>
                      <a:pt x="32623" y="8981"/>
                      <a:pt x="32723" y="9648"/>
                    </a:cubicBezTo>
                    <a:lnTo>
                      <a:pt x="32056" y="9648"/>
                    </a:lnTo>
                    <a:cubicBezTo>
                      <a:pt x="29527" y="9775"/>
                      <a:pt x="26908" y="10321"/>
                      <a:pt x="24342" y="10321"/>
                    </a:cubicBezTo>
                    <a:cubicBezTo>
                      <a:pt x="24200" y="10321"/>
                      <a:pt x="24058" y="10319"/>
                      <a:pt x="23917" y="10315"/>
                    </a:cubicBezTo>
                    <a:cubicBezTo>
                      <a:pt x="22683" y="10249"/>
                      <a:pt x="21449" y="10015"/>
                      <a:pt x="20181" y="9982"/>
                    </a:cubicBezTo>
                    <a:cubicBezTo>
                      <a:pt x="19442" y="9982"/>
                      <a:pt x="18696" y="10003"/>
                      <a:pt x="17949" y="10003"/>
                    </a:cubicBezTo>
                    <a:cubicBezTo>
                      <a:pt x="17078" y="10003"/>
                      <a:pt x="16206" y="9974"/>
                      <a:pt x="15344" y="9848"/>
                    </a:cubicBezTo>
                    <a:cubicBezTo>
                      <a:pt x="14733" y="9747"/>
                      <a:pt x="14160" y="9703"/>
                      <a:pt x="13582" y="9703"/>
                    </a:cubicBezTo>
                    <a:cubicBezTo>
                      <a:pt x="13403" y="9703"/>
                      <a:pt x="13224" y="9707"/>
                      <a:pt x="13043" y="9715"/>
                    </a:cubicBezTo>
                    <a:cubicBezTo>
                      <a:pt x="13176" y="9348"/>
                      <a:pt x="13176" y="8948"/>
                      <a:pt x="13143" y="8548"/>
                    </a:cubicBezTo>
                    <a:cubicBezTo>
                      <a:pt x="13109" y="8147"/>
                      <a:pt x="13143" y="7647"/>
                      <a:pt x="13009" y="7247"/>
                    </a:cubicBezTo>
                    <a:cubicBezTo>
                      <a:pt x="13009" y="7180"/>
                      <a:pt x="12976" y="7146"/>
                      <a:pt x="12943" y="7113"/>
                    </a:cubicBezTo>
                    <a:lnTo>
                      <a:pt x="15011" y="7113"/>
                    </a:lnTo>
                    <a:cubicBezTo>
                      <a:pt x="15213" y="7111"/>
                      <a:pt x="15416" y="7111"/>
                      <a:pt x="15618" y="7111"/>
                    </a:cubicBezTo>
                    <a:close/>
                    <a:moveTo>
                      <a:pt x="38088" y="10877"/>
                    </a:moveTo>
                    <a:cubicBezTo>
                      <a:pt x="38256" y="10877"/>
                      <a:pt x="38425" y="10879"/>
                      <a:pt x="38594" y="10883"/>
                    </a:cubicBezTo>
                    <a:cubicBezTo>
                      <a:pt x="39395" y="11550"/>
                      <a:pt x="39195" y="12584"/>
                      <a:pt x="39195" y="13951"/>
                    </a:cubicBezTo>
                    <a:cubicBezTo>
                      <a:pt x="39161" y="15719"/>
                      <a:pt x="39195" y="17487"/>
                      <a:pt x="39161" y="19222"/>
                    </a:cubicBezTo>
                    <a:cubicBezTo>
                      <a:pt x="39161" y="22224"/>
                      <a:pt x="39662" y="25159"/>
                      <a:pt x="39161" y="28162"/>
                    </a:cubicBezTo>
                    <a:cubicBezTo>
                      <a:pt x="38961" y="29229"/>
                      <a:pt x="38961" y="29663"/>
                      <a:pt x="37860" y="30096"/>
                    </a:cubicBezTo>
                    <a:cubicBezTo>
                      <a:pt x="36860" y="30463"/>
                      <a:pt x="36092" y="30430"/>
                      <a:pt x="35092" y="30497"/>
                    </a:cubicBezTo>
                    <a:cubicBezTo>
                      <a:pt x="33691" y="30563"/>
                      <a:pt x="32290" y="30663"/>
                      <a:pt x="30922" y="30797"/>
                    </a:cubicBezTo>
                    <a:cubicBezTo>
                      <a:pt x="29783" y="30928"/>
                      <a:pt x="28644" y="30956"/>
                      <a:pt x="27505" y="30956"/>
                    </a:cubicBezTo>
                    <a:cubicBezTo>
                      <a:pt x="26646" y="30956"/>
                      <a:pt x="25786" y="30940"/>
                      <a:pt x="24927" y="30940"/>
                    </a:cubicBezTo>
                    <a:cubicBezTo>
                      <a:pt x="24023" y="30940"/>
                      <a:pt x="23120" y="30958"/>
                      <a:pt x="22216" y="31030"/>
                    </a:cubicBezTo>
                    <a:cubicBezTo>
                      <a:pt x="19883" y="31210"/>
                      <a:pt x="17522" y="31336"/>
                      <a:pt x="15135" y="31336"/>
                    </a:cubicBezTo>
                    <a:cubicBezTo>
                      <a:pt x="14861" y="31336"/>
                      <a:pt x="14586" y="31334"/>
                      <a:pt x="14310" y="31330"/>
                    </a:cubicBezTo>
                    <a:cubicBezTo>
                      <a:pt x="14123" y="31330"/>
                      <a:pt x="13932" y="31331"/>
                      <a:pt x="13739" y="31331"/>
                    </a:cubicBezTo>
                    <a:cubicBezTo>
                      <a:pt x="12389" y="31331"/>
                      <a:pt x="10933" y="31305"/>
                      <a:pt x="9707" y="30897"/>
                    </a:cubicBezTo>
                    <a:cubicBezTo>
                      <a:pt x="9140" y="30697"/>
                      <a:pt x="8606" y="30697"/>
                      <a:pt x="8306" y="30063"/>
                    </a:cubicBezTo>
                    <a:cubicBezTo>
                      <a:pt x="8006" y="29496"/>
                      <a:pt x="8306" y="28028"/>
                      <a:pt x="8306" y="27361"/>
                    </a:cubicBezTo>
                    <a:cubicBezTo>
                      <a:pt x="8306" y="24225"/>
                      <a:pt x="8006" y="21157"/>
                      <a:pt x="7906" y="18054"/>
                    </a:cubicBezTo>
                    <a:cubicBezTo>
                      <a:pt x="7872" y="16553"/>
                      <a:pt x="7939" y="15119"/>
                      <a:pt x="8006" y="13618"/>
                    </a:cubicBezTo>
                    <a:cubicBezTo>
                      <a:pt x="8106" y="12484"/>
                      <a:pt x="8106" y="11883"/>
                      <a:pt x="9040" y="11116"/>
                    </a:cubicBezTo>
                    <a:cubicBezTo>
                      <a:pt x="9107" y="11049"/>
                      <a:pt x="9140" y="11016"/>
                      <a:pt x="9207" y="10983"/>
                    </a:cubicBezTo>
                    <a:cubicBezTo>
                      <a:pt x="9318" y="10994"/>
                      <a:pt x="9433" y="10997"/>
                      <a:pt x="9553" y="10997"/>
                    </a:cubicBezTo>
                    <a:cubicBezTo>
                      <a:pt x="9792" y="10997"/>
                      <a:pt x="10052" y="10983"/>
                      <a:pt x="10341" y="10983"/>
                    </a:cubicBezTo>
                    <a:cubicBezTo>
                      <a:pt x="10832" y="10956"/>
                      <a:pt x="11307" y="10943"/>
                      <a:pt x="11774" y="10943"/>
                    </a:cubicBezTo>
                    <a:cubicBezTo>
                      <a:pt x="13050" y="10943"/>
                      <a:pt x="14268" y="11036"/>
                      <a:pt x="15611" y="11183"/>
                    </a:cubicBezTo>
                    <a:cubicBezTo>
                      <a:pt x="16221" y="11250"/>
                      <a:pt x="16835" y="11269"/>
                      <a:pt x="17454" y="11269"/>
                    </a:cubicBezTo>
                    <a:cubicBezTo>
                      <a:pt x="18175" y="11269"/>
                      <a:pt x="18901" y="11244"/>
                      <a:pt x="19628" y="11244"/>
                    </a:cubicBezTo>
                    <a:cubicBezTo>
                      <a:pt x="19812" y="11244"/>
                      <a:pt x="19997" y="11245"/>
                      <a:pt x="20181" y="11249"/>
                    </a:cubicBezTo>
                    <a:cubicBezTo>
                      <a:pt x="21572" y="11281"/>
                      <a:pt x="22933" y="11552"/>
                      <a:pt x="24320" y="11552"/>
                    </a:cubicBezTo>
                    <a:cubicBezTo>
                      <a:pt x="24397" y="11552"/>
                      <a:pt x="24474" y="11551"/>
                      <a:pt x="24551" y="11550"/>
                    </a:cubicBezTo>
                    <a:cubicBezTo>
                      <a:pt x="27545" y="11455"/>
                      <a:pt x="30538" y="10944"/>
                      <a:pt x="33560" y="10944"/>
                    </a:cubicBezTo>
                    <a:cubicBezTo>
                      <a:pt x="33737" y="10944"/>
                      <a:pt x="33914" y="10946"/>
                      <a:pt x="34091" y="10949"/>
                    </a:cubicBezTo>
                    <a:cubicBezTo>
                      <a:pt x="34264" y="10953"/>
                      <a:pt x="34436" y="10955"/>
                      <a:pt x="34607" y="10955"/>
                    </a:cubicBezTo>
                    <a:cubicBezTo>
                      <a:pt x="35785" y="10955"/>
                      <a:pt x="36930" y="10877"/>
                      <a:pt x="38088" y="10877"/>
                    </a:cubicBezTo>
                    <a:close/>
                    <a:moveTo>
                      <a:pt x="2757" y="1593"/>
                    </a:moveTo>
                    <a:cubicBezTo>
                      <a:pt x="2952" y="1593"/>
                      <a:pt x="3167" y="1610"/>
                      <a:pt x="3402" y="1643"/>
                    </a:cubicBezTo>
                    <a:cubicBezTo>
                      <a:pt x="4070" y="2310"/>
                      <a:pt x="4003" y="5012"/>
                      <a:pt x="4003" y="5979"/>
                    </a:cubicBezTo>
                    <a:cubicBezTo>
                      <a:pt x="3970" y="6079"/>
                      <a:pt x="3970" y="6212"/>
                      <a:pt x="3970" y="6346"/>
                    </a:cubicBezTo>
                    <a:cubicBezTo>
                      <a:pt x="4003" y="6413"/>
                      <a:pt x="4003" y="6479"/>
                      <a:pt x="4003" y="6579"/>
                    </a:cubicBezTo>
                    <a:cubicBezTo>
                      <a:pt x="4003" y="6579"/>
                      <a:pt x="4036" y="6613"/>
                      <a:pt x="4036" y="6613"/>
                    </a:cubicBezTo>
                    <a:cubicBezTo>
                      <a:pt x="4036" y="8014"/>
                      <a:pt x="3970" y="9415"/>
                      <a:pt x="3970" y="10816"/>
                    </a:cubicBezTo>
                    <a:cubicBezTo>
                      <a:pt x="3970" y="14318"/>
                      <a:pt x="3936" y="17821"/>
                      <a:pt x="3936" y="21323"/>
                    </a:cubicBezTo>
                    <a:cubicBezTo>
                      <a:pt x="3903" y="24159"/>
                      <a:pt x="3803" y="26961"/>
                      <a:pt x="3669" y="29763"/>
                    </a:cubicBezTo>
                    <a:cubicBezTo>
                      <a:pt x="3569" y="31197"/>
                      <a:pt x="3903" y="32631"/>
                      <a:pt x="3903" y="34066"/>
                    </a:cubicBezTo>
                    <a:cubicBezTo>
                      <a:pt x="3903" y="34733"/>
                      <a:pt x="3903" y="35433"/>
                      <a:pt x="3903" y="36101"/>
                    </a:cubicBezTo>
                    <a:cubicBezTo>
                      <a:pt x="3903" y="36101"/>
                      <a:pt x="3869" y="36134"/>
                      <a:pt x="3869" y="36134"/>
                    </a:cubicBezTo>
                    <a:cubicBezTo>
                      <a:pt x="3669" y="37001"/>
                      <a:pt x="3469" y="37835"/>
                      <a:pt x="3402" y="38736"/>
                    </a:cubicBezTo>
                    <a:cubicBezTo>
                      <a:pt x="3336" y="39336"/>
                      <a:pt x="3503" y="40370"/>
                      <a:pt x="3302" y="40971"/>
                    </a:cubicBezTo>
                    <a:cubicBezTo>
                      <a:pt x="3368" y="41430"/>
                      <a:pt x="3304" y="41660"/>
                      <a:pt x="3112" y="41660"/>
                    </a:cubicBezTo>
                    <a:cubicBezTo>
                      <a:pt x="3010" y="41660"/>
                      <a:pt x="2874" y="41597"/>
                      <a:pt x="2702" y="41471"/>
                    </a:cubicBezTo>
                    <a:cubicBezTo>
                      <a:pt x="2302" y="41471"/>
                      <a:pt x="2068" y="41304"/>
                      <a:pt x="2035" y="40937"/>
                    </a:cubicBezTo>
                    <a:cubicBezTo>
                      <a:pt x="1768" y="40504"/>
                      <a:pt x="1868" y="39837"/>
                      <a:pt x="1835" y="39336"/>
                    </a:cubicBezTo>
                    <a:cubicBezTo>
                      <a:pt x="1801" y="38769"/>
                      <a:pt x="1668" y="38235"/>
                      <a:pt x="1601" y="37702"/>
                    </a:cubicBezTo>
                    <a:cubicBezTo>
                      <a:pt x="1935" y="34833"/>
                      <a:pt x="1835" y="31864"/>
                      <a:pt x="1901" y="28995"/>
                    </a:cubicBezTo>
                    <a:cubicBezTo>
                      <a:pt x="1968" y="25927"/>
                      <a:pt x="2102" y="22858"/>
                      <a:pt x="2068" y="19789"/>
                    </a:cubicBezTo>
                    <a:cubicBezTo>
                      <a:pt x="2035" y="16853"/>
                      <a:pt x="1334" y="13885"/>
                      <a:pt x="1368" y="10949"/>
                    </a:cubicBezTo>
                    <a:cubicBezTo>
                      <a:pt x="1401" y="9215"/>
                      <a:pt x="1368" y="7513"/>
                      <a:pt x="1368" y="5779"/>
                    </a:cubicBezTo>
                    <a:cubicBezTo>
                      <a:pt x="1368" y="4978"/>
                      <a:pt x="1301" y="4178"/>
                      <a:pt x="1334" y="3377"/>
                    </a:cubicBezTo>
                    <a:lnTo>
                      <a:pt x="1368" y="2943"/>
                    </a:lnTo>
                    <a:cubicBezTo>
                      <a:pt x="1312" y="2024"/>
                      <a:pt x="1769" y="1593"/>
                      <a:pt x="2757" y="1593"/>
                    </a:cubicBezTo>
                    <a:close/>
                    <a:moveTo>
                      <a:pt x="2395" y="1"/>
                    </a:moveTo>
                    <a:cubicBezTo>
                      <a:pt x="255" y="1"/>
                      <a:pt x="66" y="2528"/>
                      <a:pt x="33" y="4178"/>
                    </a:cubicBezTo>
                    <a:cubicBezTo>
                      <a:pt x="0" y="7980"/>
                      <a:pt x="133" y="11750"/>
                      <a:pt x="234" y="15519"/>
                    </a:cubicBezTo>
                    <a:cubicBezTo>
                      <a:pt x="300" y="17454"/>
                      <a:pt x="600" y="19322"/>
                      <a:pt x="534" y="21257"/>
                    </a:cubicBezTo>
                    <a:cubicBezTo>
                      <a:pt x="500" y="22457"/>
                      <a:pt x="534" y="23658"/>
                      <a:pt x="534" y="24893"/>
                    </a:cubicBezTo>
                    <a:cubicBezTo>
                      <a:pt x="434" y="26594"/>
                      <a:pt x="367" y="28295"/>
                      <a:pt x="334" y="30030"/>
                    </a:cubicBezTo>
                    <a:cubicBezTo>
                      <a:pt x="300" y="31597"/>
                      <a:pt x="500" y="33065"/>
                      <a:pt x="534" y="34633"/>
                    </a:cubicBezTo>
                    <a:cubicBezTo>
                      <a:pt x="567" y="35934"/>
                      <a:pt x="400" y="37168"/>
                      <a:pt x="567" y="38469"/>
                    </a:cubicBezTo>
                    <a:cubicBezTo>
                      <a:pt x="701" y="39636"/>
                      <a:pt x="500" y="40771"/>
                      <a:pt x="1001" y="41871"/>
                    </a:cubicBezTo>
                    <a:cubicBezTo>
                      <a:pt x="1384" y="42660"/>
                      <a:pt x="2208" y="43357"/>
                      <a:pt x="3021" y="43357"/>
                    </a:cubicBezTo>
                    <a:cubicBezTo>
                      <a:pt x="3412" y="43357"/>
                      <a:pt x="3800" y="43195"/>
                      <a:pt x="4136" y="42805"/>
                    </a:cubicBezTo>
                    <a:cubicBezTo>
                      <a:pt x="4770" y="42071"/>
                      <a:pt x="4904" y="40937"/>
                      <a:pt x="4837" y="39770"/>
                    </a:cubicBezTo>
                    <a:cubicBezTo>
                      <a:pt x="5004" y="39670"/>
                      <a:pt x="5170" y="39503"/>
                      <a:pt x="5170" y="39236"/>
                    </a:cubicBezTo>
                    <a:cubicBezTo>
                      <a:pt x="5270" y="37268"/>
                      <a:pt x="5337" y="35300"/>
                      <a:pt x="5304" y="33332"/>
                    </a:cubicBezTo>
                    <a:cubicBezTo>
                      <a:pt x="5270" y="32365"/>
                      <a:pt x="5004" y="31330"/>
                      <a:pt x="5004" y="30363"/>
                    </a:cubicBezTo>
                    <a:cubicBezTo>
                      <a:pt x="5004" y="29596"/>
                      <a:pt x="5237" y="28829"/>
                      <a:pt x="5270" y="28061"/>
                    </a:cubicBezTo>
                    <a:cubicBezTo>
                      <a:pt x="5537" y="24259"/>
                      <a:pt x="5237" y="20323"/>
                      <a:pt x="5204" y="16520"/>
                    </a:cubicBezTo>
                    <a:cubicBezTo>
                      <a:pt x="5204" y="13451"/>
                      <a:pt x="5371" y="10282"/>
                      <a:pt x="5270" y="7180"/>
                    </a:cubicBezTo>
                    <a:lnTo>
                      <a:pt x="5270" y="7180"/>
                    </a:lnTo>
                    <a:cubicBezTo>
                      <a:pt x="5635" y="7228"/>
                      <a:pt x="6004" y="7245"/>
                      <a:pt x="6377" y="7245"/>
                    </a:cubicBezTo>
                    <a:cubicBezTo>
                      <a:pt x="7302" y="7245"/>
                      <a:pt x="8246" y="7137"/>
                      <a:pt x="9173" y="7113"/>
                    </a:cubicBezTo>
                    <a:lnTo>
                      <a:pt x="10241" y="7113"/>
                    </a:lnTo>
                    <a:cubicBezTo>
                      <a:pt x="10207" y="7647"/>
                      <a:pt x="10241" y="8181"/>
                      <a:pt x="10141" y="8681"/>
                    </a:cubicBezTo>
                    <a:cubicBezTo>
                      <a:pt x="10074" y="9048"/>
                      <a:pt x="9940" y="9381"/>
                      <a:pt x="9907" y="9748"/>
                    </a:cubicBezTo>
                    <a:cubicBezTo>
                      <a:pt x="9907" y="9848"/>
                      <a:pt x="9907" y="9949"/>
                      <a:pt x="9940" y="10049"/>
                    </a:cubicBezTo>
                    <a:cubicBezTo>
                      <a:pt x="9273" y="10115"/>
                      <a:pt x="8606" y="10215"/>
                      <a:pt x="7939" y="10215"/>
                    </a:cubicBezTo>
                    <a:cubicBezTo>
                      <a:pt x="7839" y="10249"/>
                      <a:pt x="7772" y="10349"/>
                      <a:pt x="7839" y="10416"/>
                    </a:cubicBezTo>
                    <a:cubicBezTo>
                      <a:pt x="7939" y="10482"/>
                      <a:pt x="8006" y="10549"/>
                      <a:pt x="8106" y="10616"/>
                    </a:cubicBezTo>
                    <a:cubicBezTo>
                      <a:pt x="7839" y="10716"/>
                      <a:pt x="7605" y="10883"/>
                      <a:pt x="7439" y="11149"/>
                    </a:cubicBezTo>
                    <a:cubicBezTo>
                      <a:pt x="6972" y="11883"/>
                      <a:pt x="7138" y="13151"/>
                      <a:pt x="7072" y="13985"/>
                    </a:cubicBezTo>
                    <a:cubicBezTo>
                      <a:pt x="6738" y="17454"/>
                      <a:pt x="7005" y="20823"/>
                      <a:pt x="7005" y="24292"/>
                    </a:cubicBezTo>
                    <a:cubicBezTo>
                      <a:pt x="7005" y="25960"/>
                      <a:pt x="7005" y="27628"/>
                      <a:pt x="7005" y="29296"/>
                    </a:cubicBezTo>
                    <a:cubicBezTo>
                      <a:pt x="7005" y="30096"/>
                      <a:pt x="6872" y="31097"/>
                      <a:pt x="7539" y="31664"/>
                    </a:cubicBezTo>
                    <a:cubicBezTo>
                      <a:pt x="8106" y="32131"/>
                      <a:pt x="9040" y="32131"/>
                      <a:pt x="9674" y="32231"/>
                    </a:cubicBezTo>
                    <a:cubicBezTo>
                      <a:pt x="11108" y="32465"/>
                      <a:pt x="12509" y="32665"/>
                      <a:pt x="13977" y="32698"/>
                    </a:cubicBezTo>
                    <a:cubicBezTo>
                      <a:pt x="14053" y="32700"/>
                      <a:pt x="14130" y="32700"/>
                      <a:pt x="14206" y="32700"/>
                    </a:cubicBezTo>
                    <a:cubicBezTo>
                      <a:pt x="15654" y="32700"/>
                      <a:pt x="17103" y="32429"/>
                      <a:pt x="18551" y="32429"/>
                    </a:cubicBezTo>
                    <a:cubicBezTo>
                      <a:pt x="18627" y="32429"/>
                      <a:pt x="18704" y="32430"/>
                      <a:pt x="18780" y="32431"/>
                    </a:cubicBezTo>
                    <a:cubicBezTo>
                      <a:pt x="19347" y="32431"/>
                      <a:pt x="19948" y="32731"/>
                      <a:pt x="20548" y="32731"/>
                    </a:cubicBezTo>
                    <a:cubicBezTo>
                      <a:pt x="21482" y="32731"/>
                      <a:pt x="22416" y="32431"/>
                      <a:pt x="23383" y="32398"/>
                    </a:cubicBezTo>
                    <a:cubicBezTo>
                      <a:pt x="26452" y="32365"/>
                      <a:pt x="29454" y="32398"/>
                      <a:pt x="32523" y="32164"/>
                    </a:cubicBezTo>
                    <a:cubicBezTo>
                      <a:pt x="34124" y="32031"/>
                      <a:pt x="35759" y="31998"/>
                      <a:pt x="37327" y="31831"/>
                    </a:cubicBezTo>
                    <a:cubicBezTo>
                      <a:pt x="38227" y="31731"/>
                      <a:pt x="39061" y="31631"/>
                      <a:pt x="39662" y="30930"/>
                    </a:cubicBezTo>
                    <a:cubicBezTo>
                      <a:pt x="40996" y="29396"/>
                      <a:pt x="40963" y="25760"/>
                      <a:pt x="40896" y="23959"/>
                    </a:cubicBezTo>
                    <a:cubicBezTo>
                      <a:pt x="40796" y="22224"/>
                      <a:pt x="40596" y="20556"/>
                      <a:pt x="40596" y="18822"/>
                    </a:cubicBezTo>
                    <a:cubicBezTo>
                      <a:pt x="40596" y="16820"/>
                      <a:pt x="40596" y="14785"/>
                      <a:pt x="40596" y="12784"/>
                    </a:cubicBezTo>
                    <a:cubicBezTo>
                      <a:pt x="40596" y="11883"/>
                      <a:pt x="40896" y="10482"/>
                      <a:pt x="40129" y="9782"/>
                    </a:cubicBezTo>
                    <a:cubicBezTo>
                      <a:pt x="39815" y="9502"/>
                      <a:pt x="39427" y="9406"/>
                      <a:pt x="39029" y="9406"/>
                    </a:cubicBezTo>
                    <a:cubicBezTo>
                      <a:pt x="38666" y="9406"/>
                      <a:pt x="38294" y="9486"/>
                      <a:pt x="37960" y="9582"/>
                    </a:cubicBezTo>
                    <a:cubicBezTo>
                      <a:pt x="37360" y="9548"/>
                      <a:pt x="36760" y="9515"/>
                      <a:pt x="36693" y="9515"/>
                    </a:cubicBezTo>
                    <a:cubicBezTo>
                      <a:pt x="36459" y="9548"/>
                      <a:pt x="36226" y="9548"/>
                      <a:pt x="35992" y="9582"/>
                    </a:cubicBezTo>
                    <a:cubicBezTo>
                      <a:pt x="36126" y="8914"/>
                      <a:pt x="36159" y="8114"/>
                      <a:pt x="36026" y="7513"/>
                    </a:cubicBezTo>
                    <a:cubicBezTo>
                      <a:pt x="36593" y="7480"/>
                      <a:pt x="37127" y="7413"/>
                      <a:pt x="37694" y="7347"/>
                    </a:cubicBezTo>
                    <a:cubicBezTo>
                      <a:pt x="39195" y="7180"/>
                      <a:pt x="41696" y="6880"/>
                      <a:pt x="41263" y="4811"/>
                    </a:cubicBezTo>
                    <a:cubicBezTo>
                      <a:pt x="40963" y="3242"/>
                      <a:pt x="39288" y="2982"/>
                      <a:pt x="37722" y="2982"/>
                    </a:cubicBezTo>
                    <a:cubicBezTo>
                      <a:pt x="37025" y="2982"/>
                      <a:pt x="36349" y="3033"/>
                      <a:pt x="35826" y="3044"/>
                    </a:cubicBezTo>
                    <a:cubicBezTo>
                      <a:pt x="34958" y="3077"/>
                      <a:pt x="34091" y="3077"/>
                      <a:pt x="33224" y="3077"/>
                    </a:cubicBezTo>
                    <a:cubicBezTo>
                      <a:pt x="32356" y="3077"/>
                      <a:pt x="31489" y="3077"/>
                      <a:pt x="30622" y="3110"/>
                    </a:cubicBezTo>
                    <a:cubicBezTo>
                      <a:pt x="30492" y="3112"/>
                      <a:pt x="30362" y="3114"/>
                      <a:pt x="30233" y="3114"/>
                    </a:cubicBezTo>
                    <a:cubicBezTo>
                      <a:pt x="28407" y="3114"/>
                      <a:pt x="26660" y="2906"/>
                      <a:pt x="24884" y="2843"/>
                    </a:cubicBezTo>
                    <a:cubicBezTo>
                      <a:pt x="23615" y="2808"/>
                      <a:pt x="22338" y="2789"/>
                      <a:pt x="21056" y="2789"/>
                    </a:cubicBezTo>
                    <a:cubicBezTo>
                      <a:pt x="18767" y="2789"/>
                      <a:pt x="16465" y="2849"/>
                      <a:pt x="14177" y="2977"/>
                    </a:cubicBezTo>
                    <a:cubicBezTo>
                      <a:pt x="12242" y="3077"/>
                      <a:pt x="10307" y="3344"/>
                      <a:pt x="8406" y="3444"/>
                    </a:cubicBezTo>
                    <a:cubicBezTo>
                      <a:pt x="8363" y="3445"/>
                      <a:pt x="8318" y="3446"/>
                      <a:pt x="8272" y="3446"/>
                    </a:cubicBezTo>
                    <a:cubicBezTo>
                      <a:pt x="7769" y="3446"/>
                      <a:pt x="7048" y="3359"/>
                      <a:pt x="6376" y="3359"/>
                    </a:cubicBezTo>
                    <a:cubicBezTo>
                      <a:pt x="5843" y="3359"/>
                      <a:pt x="5340" y="3414"/>
                      <a:pt x="5004" y="3611"/>
                    </a:cubicBezTo>
                    <a:cubicBezTo>
                      <a:pt x="4837" y="2009"/>
                      <a:pt x="4470" y="108"/>
                      <a:pt x="2602" y="8"/>
                    </a:cubicBezTo>
                    <a:cubicBezTo>
                      <a:pt x="2531" y="3"/>
                      <a:pt x="2462" y="1"/>
                      <a:pt x="2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4"/>
              <p:cNvSpPr/>
              <p:nvPr/>
            </p:nvSpPr>
            <p:spPr>
              <a:xfrm>
                <a:off x="2776993" y="3962444"/>
                <a:ext cx="51511" cy="82786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6435" extrusionOk="0">
                    <a:moveTo>
                      <a:pt x="2884" y="0"/>
                    </a:moveTo>
                    <a:cubicBezTo>
                      <a:pt x="2664" y="0"/>
                      <a:pt x="2441" y="41"/>
                      <a:pt x="2202" y="105"/>
                    </a:cubicBezTo>
                    <a:cubicBezTo>
                      <a:pt x="1787" y="232"/>
                      <a:pt x="1158" y="574"/>
                      <a:pt x="725" y="574"/>
                    </a:cubicBezTo>
                    <a:cubicBezTo>
                      <a:pt x="706" y="574"/>
                      <a:pt x="686" y="573"/>
                      <a:pt x="668" y="572"/>
                    </a:cubicBezTo>
                    <a:cubicBezTo>
                      <a:pt x="639" y="565"/>
                      <a:pt x="610" y="562"/>
                      <a:pt x="581" y="562"/>
                    </a:cubicBezTo>
                    <a:cubicBezTo>
                      <a:pt x="309" y="562"/>
                      <a:pt x="53" y="834"/>
                      <a:pt x="234" y="1106"/>
                    </a:cubicBezTo>
                    <a:cubicBezTo>
                      <a:pt x="468" y="1439"/>
                      <a:pt x="568" y="2040"/>
                      <a:pt x="668" y="2607"/>
                    </a:cubicBezTo>
                    <a:cubicBezTo>
                      <a:pt x="634" y="2840"/>
                      <a:pt x="634" y="3074"/>
                      <a:pt x="634" y="3307"/>
                    </a:cubicBezTo>
                    <a:cubicBezTo>
                      <a:pt x="534" y="3340"/>
                      <a:pt x="434" y="3374"/>
                      <a:pt x="301" y="3374"/>
                    </a:cubicBezTo>
                    <a:cubicBezTo>
                      <a:pt x="101" y="3407"/>
                      <a:pt x="1" y="3741"/>
                      <a:pt x="267" y="3807"/>
                    </a:cubicBezTo>
                    <a:cubicBezTo>
                      <a:pt x="401" y="3841"/>
                      <a:pt x="501" y="3874"/>
                      <a:pt x="634" y="3908"/>
                    </a:cubicBezTo>
                    <a:cubicBezTo>
                      <a:pt x="634" y="4608"/>
                      <a:pt x="668" y="5342"/>
                      <a:pt x="701" y="6009"/>
                    </a:cubicBezTo>
                    <a:cubicBezTo>
                      <a:pt x="718" y="6293"/>
                      <a:pt x="951" y="6434"/>
                      <a:pt x="1176" y="6434"/>
                    </a:cubicBezTo>
                    <a:cubicBezTo>
                      <a:pt x="1402" y="6434"/>
                      <a:pt x="1618" y="6293"/>
                      <a:pt x="1602" y="6009"/>
                    </a:cubicBezTo>
                    <a:cubicBezTo>
                      <a:pt x="1635" y="5342"/>
                      <a:pt x="1668" y="4608"/>
                      <a:pt x="1668" y="3874"/>
                    </a:cubicBezTo>
                    <a:cubicBezTo>
                      <a:pt x="1816" y="3835"/>
                      <a:pt x="1963" y="3822"/>
                      <a:pt x="2111" y="3822"/>
                    </a:cubicBezTo>
                    <a:cubicBezTo>
                      <a:pt x="2419" y="3822"/>
                      <a:pt x="2730" y="3879"/>
                      <a:pt x="3052" y="3879"/>
                    </a:cubicBezTo>
                    <a:cubicBezTo>
                      <a:pt x="3102" y="3879"/>
                      <a:pt x="3152" y="3877"/>
                      <a:pt x="3203" y="3874"/>
                    </a:cubicBezTo>
                    <a:cubicBezTo>
                      <a:pt x="3803" y="3841"/>
                      <a:pt x="4003" y="2873"/>
                      <a:pt x="3336" y="2773"/>
                    </a:cubicBezTo>
                    <a:cubicBezTo>
                      <a:pt x="3069" y="2723"/>
                      <a:pt x="2803" y="2690"/>
                      <a:pt x="2536" y="2690"/>
                    </a:cubicBezTo>
                    <a:cubicBezTo>
                      <a:pt x="2269" y="2690"/>
                      <a:pt x="2002" y="2723"/>
                      <a:pt x="1735" y="2807"/>
                    </a:cubicBezTo>
                    <a:cubicBezTo>
                      <a:pt x="1702" y="2807"/>
                      <a:pt x="1668" y="2807"/>
                      <a:pt x="1635" y="2840"/>
                    </a:cubicBezTo>
                    <a:cubicBezTo>
                      <a:pt x="1602" y="2340"/>
                      <a:pt x="1568" y="1839"/>
                      <a:pt x="1502" y="1372"/>
                    </a:cubicBezTo>
                    <a:cubicBezTo>
                      <a:pt x="2069" y="1306"/>
                      <a:pt x="2636" y="1139"/>
                      <a:pt x="3103" y="1106"/>
                    </a:cubicBezTo>
                    <a:lnTo>
                      <a:pt x="3136" y="1106"/>
                    </a:lnTo>
                    <a:cubicBezTo>
                      <a:pt x="3194" y="1125"/>
                      <a:pt x="3274" y="1144"/>
                      <a:pt x="3351" y="1144"/>
                    </a:cubicBezTo>
                    <a:cubicBezTo>
                      <a:pt x="3407" y="1144"/>
                      <a:pt x="3461" y="1134"/>
                      <a:pt x="3503" y="1106"/>
                    </a:cubicBezTo>
                    <a:cubicBezTo>
                      <a:pt x="3536" y="1072"/>
                      <a:pt x="3570" y="1039"/>
                      <a:pt x="3603" y="1005"/>
                    </a:cubicBezTo>
                    <a:cubicBezTo>
                      <a:pt x="3903" y="839"/>
                      <a:pt x="3970" y="338"/>
                      <a:pt x="3603" y="172"/>
                    </a:cubicBezTo>
                    <a:cubicBezTo>
                      <a:pt x="3359" y="49"/>
                      <a:pt x="3124" y="0"/>
                      <a:pt x="2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4"/>
              <p:cNvSpPr/>
              <p:nvPr/>
            </p:nvSpPr>
            <p:spPr>
              <a:xfrm>
                <a:off x="2833640" y="3977189"/>
                <a:ext cx="57892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4824" extrusionOk="0">
                    <a:moveTo>
                      <a:pt x="2242" y="972"/>
                    </a:moveTo>
                    <a:cubicBezTo>
                      <a:pt x="2972" y="972"/>
                      <a:pt x="3608" y="1988"/>
                      <a:pt x="3503" y="2695"/>
                    </a:cubicBezTo>
                    <a:cubicBezTo>
                      <a:pt x="3422" y="3343"/>
                      <a:pt x="2911" y="3831"/>
                      <a:pt x="2425" y="3831"/>
                    </a:cubicBezTo>
                    <a:cubicBezTo>
                      <a:pt x="2110" y="3831"/>
                      <a:pt x="1806" y="3627"/>
                      <a:pt x="1635" y="3128"/>
                    </a:cubicBezTo>
                    <a:cubicBezTo>
                      <a:pt x="1502" y="2728"/>
                      <a:pt x="1435" y="2028"/>
                      <a:pt x="1435" y="1594"/>
                    </a:cubicBezTo>
                    <a:cubicBezTo>
                      <a:pt x="1435" y="1561"/>
                      <a:pt x="1435" y="1494"/>
                      <a:pt x="1435" y="1461"/>
                    </a:cubicBezTo>
                    <a:cubicBezTo>
                      <a:pt x="1502" y="1394"/>
                      <a:pt x="1569" y="1327"/>
                      <a:pt x="1635" y="1227"/>
                    </a:cubicBezTo>
                    <a:cubicBezTo>
                      <a:pt x="1836" y="1048"/>
                      <a:pt x="2043" y="972"/>
                      <a:pt x="2242" y="972"/>
                    </a:cubicBezTo>
                    <a:close/>
                    <a:moveTo>
                      <a:pt x="2217" y="1"/>
                    </a:moveTo>
                    <a:cubicBezTo>
                      <a:pt x="2037" y="1"/>
                      <a:pt x="1854" y="30"/>
                      <a:pt x="1669" y="93"/>
                    </a:cubicBezTo>
                    <a:cubicBezTo>
                      <a:pt x="935" y="360"/>
                      <a:pt x="334" y="1160"/>
                      <a:pt x="201" y="1894"/>
                    </a:cubicBezTo>
                    <a:cubicBezTo>
                      <a:pt x="1" y="2895"/>
                      <a:pt x="835" y="3562"/>
                      <a:pt x="1068" y="4463"/>
                    </a:cubicBezTo>
                    <a:cubicBezTo>
                      <a:pt x="1118" y="4662"/>
                      <a:pt x="1335" y="4824"/>
                      <a:pt x="1553" y="4824"/>
                    </a:cubicBezTo>
                    <a:cubicBezTo>
                      <a:pt x="1627" y="4824"/>
                      <a:pt x="1701" y="4805"/>
                      <a:pt x="1769" y="4763"/>
                    </a:cubicBezTo>
                    <a:cubicBezTo>
                      <a:pt x="1769" y="4730"/>
                      <a:pt x="1802" y="4696"/>
                      <a:pt x="1835" y="4696"/>
                    </a:cubicBezTo>
                    <a:cubicBezTo>
                      <a:pt x="2026" y="4776"/>
                      <a:pt x="2218" y="4813"/>
                      <a:pt x="2406" y="4813"/>
                    </a:cubicBezTo>
                    <a:cubicBezTo>
                      <a:pt x="3474" y="4813"/>
                      <a:pt x="4442" y="3644"/>
                      <a:pt x="4471" y="2595"/>
                    </a:cubicBezTo>
                    <a:cubicBezTo>
                      <a:pt x="4500" y="1400"/>
                      <a:pt x="3459" y="1"/>
                      <a:pt x="2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4"/>
              <p:cNvSpPr/>
              <p:nvPr/>
            </p:nvSpPr>
            <p:spPr>
              <a:xfrm>
                <a:off x="2899307" y="3961518"/>
                <a:ext cx="61070" cy="82439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6408" extrusionOk="0">
                    <a:moveTo>
                      <a:pt x="1317" y="1139"/>
                    </a:moveTo>
                    <a:cubicBezTo>
                      <a:pt x="1394" y="1139"/>
                      <a:pt x="1488" y="1199"/>
                      <a:pt x="1602" y="1344"/>
                    </a:cubicBezTo>
                    <a:cubicBezTo>
                      <a:pt x="1935" y="1811"/>
                      <a:pt x="1668" y="1978"/>
                      <a:pt x="1335" y="2378"/>
                    </a:cubicBezTo>
                    <a:cubicBezTo>
                      <a:pt x="1201" y="2512"/>
                      <a:pt x="1068" y="2645"/>
                      <a:pt x="934" y="2779"/>
                    </a:cubicBezTo>
                    <a:cubicBezTo>
                      <a:pt x="901" y="2545"/>
                      <a:pt x="901" y="2312"/>
                      <a:pt x="934" y="2045"/>
                    </a:cubicBezTo>
                    <a:cubicBezTo>
                      <a:pt x="985" y="1716"/>
                      <a:pt x="1074" y="1139"/>
                      <a:pt x="1317" y="1139"/>
                    </a:cubicBezTo>
                    <a:close/>
                    <a:moveTo>
                      <a:pt x="1820" y="0"/>
                    </a:moveTo>
                    <a:cubicBezTo>
                      <a:pt x="1770" y="0"/>
                      <a:pt x="1720" y="3"/>
                      <a:pt x="1668" y="10"/>
                    </a:cubicBezTo>
                    <a:cubicBezTo>
                      <a:pt x="734" y="143"/>
                      <a:pt x="201" y="1144"/>
                      <a:pt x="100" y="2011"/>
                    </a:cubicBezTo>
                    <a:cubicBezTo>
                      <a:pt x="34" y="2478"/>
                      <a:pt x="0" y="3046"/>
                      <a:pt x="100" y="3513"/>
                    </a:cubicBezTo>
                    <a:cubicBezTo>
                      <a:pt x="100" y="3546"/>
                      <a:pt x="134" y="3579"/>
                      <a:pt x="134" y="3613"/>
                    </a:cubicBezTo>
                    <a:cubicBezTo>
                      <a:pt x="134" y="3713"/>
                      <a:pt x="100" y="3779"/>
                      <a:pt x="100" y="3846"/>
                    </a:cubicBezTo>
                    <a:cubicBezTo>
                      <a:pt x="67" y="4447"/>
                      <a:pt x="334" y="4980"/>
                      <a:pt x="301" y="5547"/>
                    </a:cubicBezTo>
                    <a:cubicBezTo>
                      <a:pt x="284" y="5864"/>
                      <a:pt x="526" y="6023"/>
                      <a:pt x="776" y="6023"/>
                    </a:cubicBezTo>
                    <a:cubicBezTo>
                      <a:pt x="1026" y="6023"/>
                      <a:pt x="1285" y="5864"/>
                      <a:pt x="1301" y="5547"/>
                    </a:cubicBezTo>
                    <a:cubicBezTo>
                      <a:pt x="1335" y="5180"/>
                      <a:pt x="1401" y="4780"/>
                      <a:pt x="1335" y="4413"/>
                    </a:cubicBezTo>
                    <a:lnTo>
                      <a:pt x="1335" y="4413"/>
                    </a:lnTo>
                    <a:cubicBezTo>
                      <a:pt x="1668" y="4647"/>
                      <a:pt x="1968" y="4980"/>
                      <a:pt x="2302" y="5147"/>
                    </a:cubicBezTo>
                    <a:cubicBezTo>
                      <a:pt x="2769" y="5414"/>
                      <a:pt x="3470" y="5647"/>
                      <a:pt x="3703" y="6148"/>
                    </a:cubicBezTo>
                    <a:cubicBezTo>
                      <a:pt x="3783" y="6330"/>
                      <a:pt x="3937" y="6407"/>
                      <a:pt x="4098" y="6407"/>
                    </a:cubicBezTo>
                    <a:cubicBezTo>
                      <a:pt x="4408" y="6407"/>
                      <a:pt x="4747" y="6121"/>
                      <a:pt x="4637" y="5747"/>
                    </a:cubicBezTo>
                    <a:cubicBezTo>
                      <a:pt x="4437" y="5047"/>
                      <a:pt x="3836" y="4680"/>
                      <a:pt x="3203" y="4346"/>
                    </a:cubicBezTo>
                    <a:cubicBezTo>
                      <a:pt x="2636" y="4080"/>
                      <a:pt x="2135" y="3646"/>
                      <a:pt x="1602" y="3379"/>
                    </a:cubicBezTo>
                    <a:cubicBezTo>
                      <a:pt x="1802" y="3112"/>
                      <a:pt x="2069" y="2912"/>
                      <a:pt x="2235" y="2679"/>
                    </a:cubicBezTo>
                    <a:cubicBezTo>
                      <a:pt x="2536" y="2245"/>
                      <a:pt x="2836" y="1811"/>
                      <a:pt x="2869" y="1278"/>
                    </a:cubicBezTo>
                    <a:cubicBezTo>
                      <a:pt x="2931" y="624"/>
                      <a:pt x="2500" y="0"/>
                      <a:pt x="18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4"/>
              <p:cNvSpPr/>
              <p:nvPr/>
            </p:nvSpPr>
            <p:spPr>
              <a:xfrm>
                <a:off x="2710040" y="4070221"/>
                <a:ext cx="63965" cy="91998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7151" extrusionOk="0">
                    <a:moveTo>
                      <a:pt x="3503" y="0"/>
                    </a:moveTo>
                    <a:cubicBezTo>
                      <a:pt x="2636" y="34"/>
                      <a:pt x="1569" y="634"/>
                      <a:pt x="902" y="1168"/>
                    </a:cubicBezTo>
                    <a:cubicBezTo>
                      <a:pt x="134" y="1768"/>
                      <a:pt x="1" y="2802"/>
                      <a:pt x="801" y="3436"/>
                    </a:cubicBezTo>
                    <a:cubicBezTo>
                      <a:pt x="1268" y="3770"/>
                      <a:pt x="1969" y="3903"/>
                      <a:pt x="2303" y="4404"/>
                    </a:cubicBezTo>
                    <a:cubicBezTo>
                      <a:pt x="3103" y="5538"/>
                      <a:pt x="1402" y="5871"/>
                      <a:pt x="701" y="6071"/>
                    </a:cubicBezTo>
                    <a:cubicBezTo>
                      <a:pt x="501" y="6105"/>
                      <a:pt x="468" y="6305"/>
                      <a:pt x="535" y="6472"/>
                    </a:cubicBezTo>
                    <a:cubicBezTo>
                      <a:pt x="750" y="6952"/>
                      <a:pt x="1114" y="7151"/>
                      <a:pt x="1521" y="7151"/>
                    </a:cubicBezTo>
                    <a:cubicBezTo>
                      <a:pt x="2752" y="7151"/>
                      <a:pt x="4381" y="5332"/>
                      <a:pt x="3503" y="4003"/>
                    </a:cubicBezTo>
                    <a:cubicBezTo>
                      <a:pt x="3203" y="3570"/>
                      <a:pt x="2703" y="3269"/>
                      <a:pt x="2236" y="3036"/>
                    </a:cubicBezTo>
                    <a:cubicBezTo>
                      <a:pt x="2102" y="2936"/>
                      <a:pt x="1802" y="2869"/>
                      <a:pt x="1669" y="2769"/>
                    </a:cubicBezTo>
                    <a:cubicBezTo>
                      <a:pt x="1168" y="2369"/>
                      <a:pt x="1602" y="1968"/>
                      <a:pt x="1936" y="1702"/>
                    </a:cubicBezTo>
                    <a:cubicBezTo>
                      <a:pt x="2372" y="1334"/>
                      <a:pt x="3013" y="999"/>
                      <a:pt x="3588" y="999"/>
                    </a:cubicBezTo>
                    <a:cubicBezTo>
                      <a:pt x="3848" y="999"/>
                      <a:pt x="4096" y="1068"/>
                      <a:pt x="4304" y="1235"/>
                    </a:cubicBezTo>
                    <a:cubicBezTo>
                      <a:pt x="4331" y="1244"/>
                      <a:pt x="4360" y="1248"/>
                      <a:pt x="4389" y="1248"/>
                    </a:cubicBezTo>
                    <a:cubicBezTo>
                      <a:pt x="4468" y="1248"/>
                      <a:pt x="4546" y="1217"/>
                      <a:pt x="4571" y="1168"/>
                    </a:cubicBezTo>
                    <a:cubicBezTo>
                      <a:pt x="4971" y="434"/>
                      <a:pt x="4171" y="0"/>
                      <a:pt x="3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4"/>
              <p:cNvSpPr/>
              <p:nvPr/>
            </p:nvSpPr>
            <p:spPr>
              <a:xfrm>
                <a:off x="2769698" y="4080102"/>
                <a:ext cx="70397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746" extrusionOk="0">
                    <a:moveTo>
                      <a:pt x="1937" y="1154"/>
                    </a:moveTo>
                    <a:cubicBezTo>
                      <a:pt x="1958" y="1154"/>
                      <a:pt x="1981" y="1214"/>
                      <a:pt x="2102" y="1301"/>
                    </a:cubicBezTo>
                    <a:cubicBezTo>
                      <a:pt x="2436" y="1501"/>
                      <a:pt x="2636" y="2101"/>
                      <a:pt x="2836" y="2435"/>
                    </a:cubicBezTo>
                    <a:cubicBezTo>
                      <a:pt x="2969" y="2635"/>
                      <a:pt x="3069" y="2835"/>
                      <a:pt x="3203" y="3035"/>
                    </a:cubicBezTo>
                    <a:cubicBezTo>
                      <a:pt x="3082" y="3016"/>
                      <a:pt x="2950" y="3008"/>
                      <a:pt x="2816" y="3008"/>
                    </a:cubicBezTo>
                    <a:cubicBezTo>
                      <a:pt x="2468" y="3008"/>
                      <a:pt x="2100" y="3063"/>
                      <a:pt x="1835" y="3135"/>
                    </a:cubicBezTo>
                    <a:cubicBezTo>
                      <a:pt x="1702" y="3169"/>
                      <a:pt x="1568" y="3202"/>
                      <a:pt x="1435" y="3269"/>
                    </a:cubicBezTo>
                    <a:cubicBezTo>
                      <a:pt x="1502" y="2802"/>
                      <a:pt x="1535" y="2301"/>
                      <a:pt x="1635" y="1834"/>
                    </a:cubicBezTo>
                    <a:cubicBezTo>
                      <a:pt x="1668" y="1667"/>
                      <a:pt x="1702" y="1434"/>
                      <a:pt x="1802" y="1334"/>
                    </a:cubicBezTo>
                    <a:cubicBezTo>
                      <a:pt x="1898" y="1206"/>
                      <a:pt x="1917" y="1154"/>
                      <a:pt x="1937" y="1154"/>
                    </a:cubicBezTo>
                    <a:close/>
                    <a:moveTo>
                      <a:pt x="1954" y="0"/>
                    </a:moveTo>
                    <a:cubicBezTo>
                      <a:pt x="1872" y="0"/>
                      <a:pt x="1788" y="11"/>
                      <a:pt x="1702" y="33"/>
                    </a:cubicBezTo>
                    <a:cubicBezTo>
                      <a:pt x="868" y="233"/>
                      <a:pt x="668" y="1301"/>
                      <a:pt x="568" y="2034"/>
                    </a:cubicBezTo>
                    <a:cubicBezTo>
                      <a:pt x="501" y="2468"/>
                      <a:pt x="501" y="2935"/>
                      <a:pt x="401" y="3369"/>
                    </a:cubicBezTo>
                    <a:cubicBezTo>
                      <a:pt x="367" y="3535"/>
                      <a:pt x="301" y="3736"/>
                      <a:pt x="234" y="3936"/>
                    </a:cubicBezTo>
                    <a:cubicBezTo>
                      <a:pt x="67" y="4002"/>
                      <a:pt x="1" y="4269"/>
                      <a:pt x="134" y="4403"/>
                    </a:cubicBezTo>
                    <a:cubicBezTo>
                      <a:pt x="101" y="4703"/>
                      <a:pt x="234" y="5037"/>
                      <a:pt x="101" y="5437"/>
                    </a:cubicBezTo>
                    <a:cubicBezTo>
                      <a:pt x="9" y="5437"/>
                      <a:pt x="141" y="5745"/>
                      <a:pt x="318" y="5745"/>
                    </a:cubicBezTo>
                    <a:cubicBezTo>
                      <a:pt x="334" y="5745"/>
                      <a:pt x="351" y="5743"/>
                      <a:pt x="367" y="5737"/>
                    </a:cubicBezTo>
                    <a:cubicBezTo>
                      <a:pt x="968" y="5504"/>
                      <a:pt x="1068" y="4903"/>
                      <a:pt x="1201" y="4303"/>
                    </a:cubicBezTo>
                    <a:cubicBezTo>
                      <a:pt x="1468" y="4236"/>
                      <a:pt x="1768" y="4203"/>
                      <a:pt x="2069" y="4203"/>
                    </a:cubicBezTo>
                    <a:cubicBezTo>
                      <a:pt x="2333" y="4218"/>
                      <a:pt x="2613" y="4270"/>
                      <a:pt x="2880" y="4270"/>
                    </a:cubicBezTo>
                    <a:cubicBezTo>
                      <a:pt x="3184" y="4270"/>
                      <a:pt x="3472" y="4202"/>
                      <a:pt x="3703" y="3936"/>
                    </a:cubicBezTo>
                    <a:cubicBezTo>
                      <a:pt x="3703" y="3936"/>
                      <a:pt x="3703" y="3936"/>
                      <a:pt x="3703" y="3902"/>
                    </a:cubicBezTo>
                    <a:cubicBezTo>
                      <a:pt x="3903" y="4303"/>
                      <a:pt x="4070" y="4736"/>
                      <a:pt x="4170" y="5170"/>
                    </a:cubicBezTo>
                    <a:cubicBezTo>
                      <a:pt x="4236" y="5502"/>
                      <a:pt x="4466" y="5643"/>
                      <a:pt x="4709" y="5643"/>
                    </a:cubicBezTo>
                    <a:cubicBezTo>
                      <a:pt x="5076" y="5643"/>
                      <a:pt x="5471" y="5319"/>
                      <a:pt x="5371" y="4836"/>
                    </a:cubicBezTo>
                    <a:cubicBezTo>
                      <a:pt x="5138" y="3569"/>
                      <a:pt x="4337" y="2501"/>
                      <a:pt x="3636" y="1467"/>
                    </a:cubicBezTo>
                    <a:cubicBezTo>
                      <a:pt x="3275" y="925"/>
                      <a:pt x="2722" y="0"/>
                      <a:pt x="1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4"/>
              <p:cNvSpPr/>
              <p:nvPr/>
            </p:nvSpPr>
            <p:spPr>
              <a:xfrm>
                <a:off x="2847381" y="4072640"/>
                <a:ext cx="67387" cy="77332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6011" extrusionOk="0">
                    <a:moveTo>
                      <a:pt x="413" y="0"/>
                    </a:moveTo>
                    <a:cubicBezTo>
                      <a:pt x="231" y="0"/>
                      <a:pt x="56" y="170"/>
                      <a:pt x="100" y="413"/>
                    </a:cubicBezTo>
                    <a:cubicBezTo>
                      <a:pt x="367" y="1547"/>
                      <a:pt x="67" y="2648"/>
                      <a:pt x="34" y="3782"/>
                    </a:cubicBezTo>
                    <a:cubicBezTo>
                      <a:pt x="0" y="4482"/>
                      <a:pt x="34" y="5316"/>
                      <a:pt x="667" y="5717"/>
                    </a:cubicBezTo>
                    <a:cubicBezTo>
                      <a:pt x="993" y="5956"/>
                      <a:pt x="1447" y="6011"/>
                      <a:pt x="1881" y="6011"/>
                    </a:cubicBezTo>
                    <a:cubicBezTo>
                      <a:pt x="2112" y="6011"/>
                      <a:pt x="2338" y="5995"/>
                      <a:pt x="2535" y="5983"/>
                    </a:cubicBezTo>
                    <a:cubicBezTo>
                      <a:pt x="3369" y="5950"/>
                      <a:pt x="4537" y="5950"/>
                      <a:pt x="5104" y="5283"/>
                    </a:cubicBezTo>
                    <a:cubicBezTo>
                      <a:pt x="5237" y="5150"/>
                      <a:pt x="5237" y="4916"/>
                      <a:pt x="5104" y="4783"/>
                    </a:cubicBezTo>
                    <a:cubicBezTo>
                      <a:pt x="4810" y="4489"/>
                      <a:pt x="4516" y="4409"/>
                      <a:pt x="4181" y="4409"/>
                    </a:cubicBezTo>
                    <a:cubicBezTo>
                      <a:pt x="4022" y="4409"/>
                      <a:pt x="3852" y="4428"/>
                      <a:pt x="3669" y="4449"/>
                    </a:cubicBezTo>
                    <a:cubicBezTo>
                      <a:pt x="3267" y="4496"/>
                      <a:pt x="2530" y="4728"/>
                      <a:pt x="1968" y="4728"/>
                    </a:cubicBezTo>
                    <a:cubicBezTo>
                      <a:pt x="1738" y="4728"/>
                      <a:pt x="1537" y="4689"/>
                      <a:pt x="1401" y="4582"/>
                    </a:cubicBezTo>
                    <a:cubicBezTo>
                      <a:pt x="901" y="4182"/>
                      <a:pt x="1201" y="2681"/>
                      <a:pt x="1168" y="2081"/>
                    </a:cubicBezTo>
                    <a:cubicBezTo>
                      <a:pt x="1168" y="1380"/>
                      <a:pt x="1068" y="746"/>
                      <a:pt x="667" y="146"/>
                    </a:cubicBezTo>
                    <a:cubicBezTo>
                      <a:pt x="600" y="44"/>
                      <a:pt x="505" y="0"/>
                      <a:pt x="4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4"/>
              <p:cNvSpPr/>
              <p:nvPr/>
            </p:nvSpPr>
            <p:spPr>
              <a:xfrm>
                <a:off x="2911748" y="4061048"/>
                <a:ext cx="70822" cy="88550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6883" extrusionOk="0">
                    <a:moveTo>
                      <a:pt x="4585" y="1"/>
                    </a:moveTo>
                    <a:cubicBezTo>
                      <a:pt x="4035" y="1"/>
                      <a:pt x="3494" y="232"/>
                      <a:pt x="2903" y="280"/>
                    </a:cubicBezTo>
                    <a:cubicBezTo>
                      <a:pt x="2747" y="291"/>
                      <a:pt x="2591" y="291"/>
                      <a:pt x="2437" y="291"/>
                    </a:cubicBezTo>
                    <a:cubicBezTo>
                      <a:pt x="2128" y="291"/>
                      <a:pt x="1824" y="291"/>
                      <a:pt x="1535" y="380"/>
                    </a:cubicBezTo>
                    <a:cubicBezTo>
                      <a:pt x="1302" y="447"/>
                      <a:pt x="1068" y="547"/>
                      <a:pt x="868" y="680"/>
                    </a:cubicBezTo>
                    <a:cubicBezTo>
                      <a:pt x="868" y="680"/>
                      <a:pt x="835" y="680"/>
                      <a:pt x="801" y="713"/>
                    </a:cubicBezTo>
                    <a:cubicBezTo>
                      <a:pt x="668" y="780"/>
                      <a:pt x="501" y="880"/>
                      <a:pt x="334" y="914"/>
                    </a:cubicBezTo>
                    <a:cubicBezTo>
                      <a:pt x="1" y="980"/>
                      <a:pt x="34" y="1447"/>
                      <a:pt x="334" y="1514"/>
                    </a:cubicBezTo>
                    <a:cubicBezTo>
                      <a:pt x="434" y="1547"/>
                      <a:pt x="534" y="1547"/>
                      <a:pt x="668" y="1547"/>
                    </a:cubicBezTo>
                    <a:cubicBezTo>
                      <a:pt x="668" y="2148"/>
                      <a:pt x="735" y="2748"/>
                      <a:pt x="668" y="3315"/>
                    </a:cubicBezTo>
                    <a:cubicBezTo>
                      <a:pt x="635" y="3349"/>
                      <a:pt x="601" y="3349"/>
                      <a:pt x="601" y="3349"/>
                    </a:cubicBezTo>
                    <a:cubicBezTo>
                      <a:pt x="268" y="3482"/>
                      <a:pt x="234" y="3916"/>
                      <a:pt x="534" y="4049"/>
                    </a:cubicBezTo>
                    <a:cubicBezTo>
                      <a:pt x="368" y="4716"/>
                      <a:pt x="168" y="5317"/>
                      <a:pt x="568" y="5984"/>
                    </a:cubicBezTo>
                    <a:cubicBezTo>
                      <a:pt x="970" y="6639"/>
                      <a:pt x="1571" y="6882"/>
                      <a:pt x="2218" y="6882"/>
                    </a:cubicBezTo>
                    <a:cubicBezTo>
                      <a:pt x="3020" y="6882"/>
                      <a:pt x="3891" y="6509"/>
                      <a:pt x="4537" y="6084"/>
                    </a:cubicBezTo>
                    <a:cubicBezTo>
                      <a:pt x="4771" y="5950"/>
                      <a:pt x="4938" y="5584"/>
                      <a:pt x="4737" y="5317"/>
                    </a:cubicBezTo>
                    <a:cubicBezTo>
                      <a:pt x="4704" y="5283"/>
                      <a:pt x="4671" y="5250"/>
                      <a:pt x="4637" y="5183"/>
                    </a:cubicBezTo>
                    <a:cubicBezTo>
                      <a:pt x="4547" y="5070"/>
                      <a:pt x="4425" y="5003"/>
                      <a:pt x="4294" y="5003"/>
                    </a:cubicBezTo>
                    <a:cubicBezTo>
                      <a:pt x="4232" y="5003"/>
                      <a:pt x="4168" y="5018"/>
                      <a:pt x="4104" y="5050"/>
                    </a:cubicBezTo>
                    <a:cubicBezTo>
                      <a:pt x="4170" y="5016"/>
                      <a:pt x="4133" y="5005"/>
                      <a:pt x="4054" y="5005"/>
                    </a:cubicBezTo>
                    <a:cubicBezTo>
                      <a:pt x="3896" y="5005"/>
                      <a:pt x="3570" y="5050"/>
                      <a:pt x="3570" y="5050"/>
                    </a:cubicBezTo>
                    <a:cubicBezTo>
                      <a:pt x="3336" y="5117"/>
                      <a:pt x="3136" y="5250"/>
                      <a:pt x="2903" y="5350"/>
                    </a:cubicBezTo>
                    <a:cubicBezTo>
                      <a:pt x="2714" y="5413"/>
                      <a:pt x="2461" y="5502"/>
                      <a:pt x="2223" y="5502"/>
                    </a:cubicBezTo>
                    <a:cubicBezTo>
                      <a:pt x="2082" y="5502"/>
                      <a:pt x="1947" y="5470"/>
                      <a:pt x="1835" y="5383"/>
                    </a:cubicBezTo>
                    <a:cubicBezTo>
                      <a:pt x="1402" y="5016"/>
                      <a:pt x="1735" y="4683"/>
                      <a:pt x="1802" y="4283"/>
                    </a:cubicBezTo>
                    <a:cubicBezTo>
                      <a:pt x="1835" y="4216"/>
                      <a:pt x="1835" y="4116"/>
                      <a:pt x="1835" y="4049"/>
                    </a:cubicBezTo>
                    <a:cubicBezTo>
                      <a:pt x="1953" y="4026"/>
                      <a:pt x="2088" y="4002"/>
                      <a:pt x="2216" y="4002"/>
                    </a:cubicBezTo>
                    <a:cubicBezTo>
                      <a:pt x="2269" y="4002"/>
                      <a:pt x="2320" y="4006"/>
                      <a:pt x="2369" y="4016"/>
                    </a:cubicBezTo>
                    <a:cubicBezTo>
                      <a:pt x="2428" y="4019"/>
                      <a:pt x="2485" y="4020"/>
                      <a:pt x="2541" y="4020"/>
                    </a:cubicBezTo>
                    <a:cubicBezTo>
                      <a:pt x="3139" y="4020"/>
                      <a:pt x="3521" y="3857"/>
                      <a:pt x="4070" y="3582"/>
                    </a:cubicBezTo>
                    <a:cubicBezTo>
                      <a:pt x="4571" y="3349"/>
                      <a:pt x="4304" y="2648"/>
                      <a:pt x="3803" y="2648"/>
                    </a:cubicBezTo>
                    <a:cubicBezTo>
                      <a:pt x="3759" y="2642"/>
                      <a:pt x="3715" y="2639"/>
                      <a:pt x="3673" y="2639"/>
                    </a:cubicBezTo>
                    <a:cubicBezTo>
                      <a:pt x="3492" y="2639"/>
                      <a:pt x="3325" y="2688"/>
                      <a:pt x="3136" y="2715"/>
                    </a:cubicBezTo>
                    <a:cubicBezTo>
                      <a:pt x="2836" y="2782"/>
                      <a:pt x="2536" y="2782"/>
                      <a:pt x="2202" y="2848"/>
                    </a:cubicBezTo>
                    <a:cubicBezTo>
                      <a:pt x="2102" y="2848"/>
                      <a:pt x="1969" y="2882"/>
                      <a:pt x="1869" y="2882"/>
                    </a:cubicBezTo>
                    <a:cubicBezTo>
                      <a:pt x="1835" y="2415"/>
                      <a:pt x="1702" y="1948"/>
                      <a:pt x="1535" y="1514"/>
                    </a:cubicBezTo>
                    <a:cubicBezTo>
                      <a:pt x="2002" y="1514"/>
                      <a:pt x="2436" y="1581"/>
                      <a:pt x="2903" y="1581"/>
                    </a:cubicBezTo>
                    <a:cubicBezTo>
                      <a:pt x="3336" y="1581"/>
                      <a:pt x="3737" y="1547"/>
                      <a:pt x="4137" y="1381"/>
                    </a:cubicBezTo>
                    <a:cubicBezTo>
                      <a:pt x="4537" y="1214"/>
                      <a:pt x="4838" y="780"/>
                      <a:pt x="5204" y="647"/>
                    </a:cubicBezTo>
                    <a:cubicBezTo>
                      <a:pt x="5405" y="580"/>
                      <a:pt x="5505" y="246"/>
                      <a:pt x="5271" y="146"/>
                    </a:cubicBezTo>
                    <a:cubicBezTo>
                      <a:pt x="5038" y="40"/>
                      <a:pt x="4811" y="1"/>
                      <a:pt x="4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2" name="Google Shape;1702;p34"/>
          <p:cNvGrpSpPr/>
          <p:nvPr/>
        </p:nvGrpSpPr>
        <p:grpSpPr>
          <a:xfrm>
            <a:off x="5315156" y="2107693"/>
            <a:ext cx="499098" cy="560464"/>
            <a:chOff x="6050218" y="3805893"/>
            <a:chExt cx="499098" cy="560464"/>
          </a:xfrm>
        </p:grpSpPr>
        <p:sp>
          <p:nvSpPr>
            <p:cNvPr id="1703" name="Google Shape;1703;p34"/>
            <p:cNvSpPr/>
            <p:nvPr/>
          </p:nvSpPr>
          <p:spPr>
            <a:xfrm>
              <a:off x="6050218" y="3805893"/>
              <a:ext cx="499098" cy="560464"/>
            </a:xfrm>
            <a:custGeom>
              <a:avLst/>
              <a:gdLst/>
              <a:ahLst/>
              <a:cxnLst/>
              <a:rect l="l" t="t" r="r" b="b"/>
              <a:pathLst>
                <a:path w="38795" h="43565" extrusionOk="0">
                  <a:moveTo>
                    <a:pt x="29889" y="5535"/>
                  </a:moveTo>
                  <a:cubicBezTo>
                    <a:pt x="30256" y="5601"/>
                    <a:pt x="30556" y="5735"/>
                    <a:pt x="30956" y="5768"/>
                  </a:cubicBezTo>
                  <a:cubicBezTo>
                    <a:pt x="30996" y="5771"/>
                    <a:pt x="31039" y="5772"/>
                    <a:pt x="31085" y="5772"/>
                  </a:cubicBezTo>
                  <a:cubicBezTo>
                    <a:pt x="31472" y="5772"/>
                    <a:pt x="32071" y="5688"/>
                    <a:pt x="32535" y="5688"/>
                  </a:cubicBezTo>
                  <a:cubicBezTo>
                    <a:pt x="32713" y="5688"/>
                    <a:pt x="32871" y="5701"/>
                    <a:pt x="32991" y="5735"/>
                  </a:cubicBezTo>
                  <a:cubicBezTo>
                    <a:pt x="33153" y="5783"/>
                    <a:pt x="33256" y="5793"/>
                    <a:pt x="33320" y="5793"/>
                  </a:cubicBezTo>
                  <a:cubicBezTo>
                    <a:pt x="33359" y="5793"/>
                    <a:pt x="33384" y="5789"/>
                    <a:pt x="33398" y="5789"/>
                  </a:cubicBezTo>
                  <a:cubicBezTo>
                    <a:pt x="33458" y="5789"/>
                    <a:pt x="33351" y="5847"/>
                    <a:pt x="33391" y="6435"/>
                  </a:cubicBezTo>
                  <a:cubicBezTo>
                    <a:pt x="33424" y="7036"/>
                    <a:pt x="33358" y="7669"/>
                    <a:pt x="33358" y="8270"/>
                  </a:cubicBezTo>
                  <a:cubicBezTo>
                    <a:pt x="33358" y="10105"/>
                    <a:pt x="33291" y="11973"/>
                    <a:pt x="33158" y="13841"/>
                  </a:cubicBezTo>
                  <a:cubicBezTo>
                    <a:pt x="32357" y="13007"/>
                    <a:pt x="31556" y="12206"/>
                    <a:pt x="30756" y="11339"/>
                  </a:cubicBezTo>
                  <a:cubicBezTo>
                    <a:pt x="30522" y="11072"/>
                    <a:pt x="30289" y="10838"/>
                    <a:pt x="30022" y="10572"/>
                  </a:cubicBezTo>
                  <a:cubicBezTo>
                    <a:pt x="30155" y="9871"/>
                    <a:pt x="30055" y="9237"/>
                    <a:pt x="29989" y="8470"/>
                  </a:cubicBezTo>
                  <a:cubicBezTo>
                    <a:pt x="29855" y="7469"/>
                    <a:pt x="30055" y="6502"/>
                    <a:pt x="29889" y="5535"/>
                  </a:cubicBezTo>
                  <a:close/>
                  <a:moveTo>
                    <a:pt x="19628" y="1262"/>
                  </a:moveTo>
                  <a:cubicBezTo>
                    <a:pt x="20000" y="1262"/>
                    <a:pt x="20141" y="1482"/>
                    <a:pt x="20515" y="1732"/>
                  </a:cubicBezTo>
                  <a:cubicBezTo>
                    <a:pt x="23918" y="4134"/>
                    <a:pt x="25686" y="8036"/>
                    <a:pt x="28521" y="11005"/>
                  </a:cubicBezTo>
                  <a:cubicBezTo>
                    <a:pt x="30022" y="12540"/>
                    <a:pt x="31490" y="14141"/>
                    <a:pt x="32991" y="15709"/>
                  </a:cubicBezTo>
                  <a:cubicBezTo>
                    <a:pt x="32991" y="15709"/>
                    <a:pt x="32991" y="15742"/>
                    <a:pt x="32991" y="15742"/>
                  </a:cubicBezTo>
                  <a:cubicBezTo>
                    <a:pt x="32960" y="16020"/>
                    <a:pt x="33187" y="16213"/>
                    <a:pt x="33433" y="16213"/>
                  </a:cubicBezTo>
                  <a:cubicBezTo>
                    <a:pt x="33452" y="16213"/>
                    <a:pt x="33472" y="16211"/>
                    <a:pt x="33491" y="16209"/>
                  </a:cubicBezTo>
                  <a:cubicBezTo>
                    <a:pt x="33591" y="16342"/>
                    <a:pt x="33691" y="16442"/>
                    <a:pt x="33791" y="16543"/>
                  </a:cubicBezTo>
                  <a:cubicBezTo>
                    <a:pt x="34559" y="17343"/>
                    <a:pt x="35559" y="18210"/>
                    <a:pt x="36160" y="19178"/>
                  </a:cubicBezTo>
                  <a:cubicBezTo>
                    <a:pt x="37094" y="20245"/>
                    <a:pt x="37227" y="20979"/>
                    <a:pt x="36493" y="21379"/>
                  </a:cubicBezTo>
                  <a:cubicBezTo>
                    <a:pt x="36410" y="21463"/>
                    <a:pt x="36338" y="21505"/>
                    <a:pt x="36271" y="21505"/>
                  </a:cubicBezTo>
                  <a:cubicBezTo>
                    <a:pt x="36176" y="21505"/>
                    <a:pt x="36090" y="21421"/>
                    <a:pt x="35993" y="21246"/>
                  </a:cubicBezTo>
                  <a:cubicBezTo>
                    <a:pt x="35826" y="21213"/>
                    <a:pt x="35493" y="20979"/>
                    <a:pt x="35326" y="20946"/>
                  </a:cubicBezTo>
                  <a:cubicBezTo>
                    <a:pt x="35292" y="20912"/>
                    <a:pt x="35259" y="20912"/>
                    <a:pt x="35226" y="20912"/>
                  </a:cubicBezTo>
                  <a:cubicBezTo>
                    <a:pt x="34492" y="18411"/>
                    <a:pt x="31857" y="16909"/>
                    <a:pt x="30222" y="14908"/>
                  </a:cubicBezTo>
                  <a:cubicBezTo>
                    <a:pt x="28454" y="12740"/>
                    <a:pt x="26753" y="10472"/>
                    <a:pt x="25119" y="8203"/>
                  </a:cubicBezTo>
                  <a:cubicBezTo>
                    <a:pt x="24051" y="6735"/>
                    <a:pt x="22717" y="4734"/>
                    <a:pt x="20849" y="4167"/>
                  </a:cubicBezTo>
                  <a:cubicBezTo>
                    <a:pt x="20515" y="4067"/>
                    <a:pt x="20248" y="4067"/>
                    <a:pt x="19948" y="4067"/>
                  </a:cubicBezTo>
                  <a:cubicBezTo>
                    <a:pt x="19948" y="4012"/>
                    <a:pt x="19904" y="3958"/>
                    <a:pt x="19851" y="3958"/>
                  </a:cubicBezTo>
                  <a:cubicBezTo>
                    <a:pt x="19839" y="3958"/>
                    <a:pt x="19827" y="3961"/>
                    <a:pt x="19815" y="3967"/>
                  </a:cubicBezTo>
                  <a:cubicBezTo>
                    <a:pt x="19648" y="4034"/>
                    <a:pt x="19481" y="4100"/>
                    <a:pt x="19314" y="4200"/>
                  </a:cubicBezTo>
                  <a:cubicBezTo>
                    <a:pt x="17980" y="4667"/>
                    <a:pt x="17079" y="6335"/>
                    <a:pt x="16045" y="7336"/>
                  </a:cubicBezTo>
                  <a:cubicBezTo>
                    <a:pt x="13510" y="9804"/>
                    <a:pt x="11242" y="12573"/>
                    <a:pt x="8974" y="15275"/>
                  </a:cubicBezTo>
                  <a:cubicBezTo>
                    <a:pt x="7806" y="16376"/>
                    <a:pt x="6639" y="17477"/>
                    <a:pt x="5538" y="18644"/>
                  </a:cubicBezTo>
                  <a:cubicBezTo>
                    <a:pt x="5004" y="19211"/>
                    <a:pt x="4637" y="19578"/>
                    <a:pt x="4404" y="19978"/>
                  </a:cubicBezTo>
                  <a:cubicBezTo>
                    <a:pt x="4170" y="20312"/>
                    <a:pt x="3937" y="20612"/>
                    <a:pt x="3570" y="20779"/>
                  </a:cubicBezTo>
                  <a:cubicBezTo>
                    <a:pt x="3271" y="20928"/>
                    <a:pt x="3028" y="20991"/>
                    <a:pt x="2821" y="20991"/>
                  </a:cubicBezTo>
                  <a:cubicBezTo>
                    <a:pt x="2199" y="20991"/>
                    <a:pt x="1911" y="20421"/>
                    <a:pt x="1435" y="19945"/>
                  </a:cubicBezTo>
                  <a:cubicBezTo>
                    <a:pt x="1935" y="19078"/>
                    <a:pt x="2869" y="18344"/>
                    <a:pt x="3470" y="17577"/>
                  </a:cubicBezTo>
                  <a:cubicBezTo>
                    <a:pt x="4204" y="16676"/>
                    <a:pt x="4837" y="15809"/>
                    <a:pt x="5738" y="15041"/>
                  </a:cubicBezTo>
                  <a:cubicBezTo>
                    <a:pt x="7473" y="13540"/>
                    <a:pt x="8740" y="11606"/>
                    <a:pt x="10475" y="10071"/>
                  </a:cubicBezTo>
                  <a:cubicBezTo>
                    <a:pt x="12243" y="8470"/>
                    <a:pt x="14077" y="7002"/>
                    <a:pt x="15712" y="5268"/>
                  </a:cubicBezTo>
                  <a:cubicBezTo>
                    <a:pt x="16446" y="4534"/>
                    <a:pt x="17079" y="3733"/>
                    <a:pt x="17747" y="2933"/>
                  </a:cubicBezTo>
                  <a:cubicBezTo>
                    <a:pt x="18114" y="2532"/>
                    <a:pt x="18947" y="1365"/>
                    <a:pt x="19548" y="1265"/>
                  </a:cubicBezTo>
                  <a:cubicBezTo>
                    <a:pt x="19576" y="1263"/>
                    <a:pt x="19602" y="1262"/>
                    <a:pt x="19628" y="1262"/>
                  </a:cubicBezTo>
                  <a:close/>
                  <a:moveTo>
                    <a:pt x="19997" y="5425"/>
                  </a:moveTo>
                  <a:cubicBezTo>
                    <a:pt x="20274" y="5425"/>
                    <a:pt x="20547" y="5481"/>
                    <a:pt x="20815" y="5601"/>
                  </a:cubicBezTo>
                  <a:cubicBezTo>
                    <a:pt x="22450" y="6402"/>
                    <a:pt x="23551" y="8604"/>
                    <a:pt x="24551" y="10038"/>
                  </a:cubicBezTo>
                  <a:cubicBezTo>
                    <a:pt x="25652" y="11639"/>
                    <a:pt x="26886" y="13173"/>
                    <a:pt x="28054" y="14708"/>
                  </a:cubicBezTo>
                  <a:cubicBezTo>
                    <a:pt x="28821" y="15742"/>
                    <a:pt x="29622" y="16809"/>
                    <a:pt x="30522" y="17743"/>
                  </a:cubicBezTo>
                  <a:cubicBezTo>
                    <a:pt x="30622" y="17810"/>
                    <a:pt x="30689" y="17910"/>
                    <a:pt x="30789" y="17977"/>
                  </a:cubicBezTo>
                  <a:cubicBezTo>
                    <a:pt x="28521" y="18444"/>
                    <a:pt x="26453" y="19044"/>
                    <a:pt x="24218" y="19778"/>
                  </a:cubicBezTo>
                  <a:cubicBezTo>
                    <a:pt x="21783" y="20545"/>
                    <a:pt x="19481" y="21646"/>
                    <a:pt x="17046" y="22413"/>
                  </a:cubicBezTo>
                  <a:cubicBezTo>
                    <a:pt x="15111" y="23014"/>
                    <a:pt x="13310" y="23914"/>
                    <a:pt x="11409" y="24615"/>
                  </a:cubicBezTo>
                  <a:cubicBezTo>
                    <a:pt x="10141" y="25115"/>
                    <a:pt x="8807" y="25382"/>
                    <a:pt x="7539" y="25883"/>
                  </a:cubicBezTo>
                  <a:cubicBezTo>
                    <a:pt x="6839" y="26149"/>
                    <a:pt x="6205" y="26483"/>
                    <a:pt x="5538" y="26817"/>
                  </a:cubicBezTo>
                  <a:cubicBezTo>
                    <a:pt x="5538" y="25482"/>
                    <a:pt x="5538" y="24148"/>
                    <a:pt x="5538" y="22814"/>
                  </a:cubicBezTo>
                  <a:cubicBezTo>
                    <a:pt x="5538" y="22313"/>
                    <a:pt x="5338" y="21479"/>
                    <a:pt x="5471" y="20979"/>
                  </a:cubicBezTo>
                  <a:cubicBezTo>
                    <a:pt x="5738" y="20078"/>
                    <a:pt x="6839" y="19144"/>
                    <a:pt x="7506" y="18511"/>
                  </a:cubicBezTo>
                  <a:cubicBezTo>
                    <a:pt x="9841" y="16142"/>
                    <a:pt x="12076" y="13607"/>
                    <a:pt x="14244" y="11072"/>
                  </a:cubicBezTo>
                  <a:cubicBezTo>
                    <a:pt x="15245" y="9904"/>
                    <a:pt x="16312" y="8870"/>
                    <a:pt x="17380" y="7736"/>
                  </a:cubicBezTo>
                  <a:cubicBezTo>
                    <a:pt x="17913" y="7136"/>
                    <a:pt x="18314" y="6435"/>
                    <a:pt x="18747" y="5768"/>
                  </a:cubicBezTo>
                  <a:cubicBezTo>
                    <a:pt x="19166" y="5549"/>
                    <a:pt x="19585" y="5425"/>
                    <a:pt x="19997" y="5425"/>
                  </a:cubicBezTo>
                  <a:close/>
                  <a:moveTo>
                    <a:pt x="31256" y="18377"/>
                  </a:moveTo>
                  <a:cubicBezTo>
                    <a:pt x="32090" y="19078"/>
                    <a:pt x="33024" y="19778"/>
                    <a:pt x="33491" y="20712"/>
                  </a:cubicBezTo>
                  <a:cubicBezTo>
                    <a:pt x="34158" y="22046"/>
                    <a:pt x="33725" y="24248"/>
                    <a:pt x="33725" y="25716"/>
                  </a:cubicBezTo>
                  <a:cubicBezTo>
                    <a:pt x="33725" y="26116"/>
                    <a:pt x="33725" y="26483"/>
                    <a:pt x="33725" y="26883"/>
                  </a:cubicBezTo>
                  <a:cubicBezTo>
                    <a:pt x="31089" y="27584"/>
                    <a:pt x="28354" y="28518"/>
                    <a:pt x="25819" y="29552"/>
                  </a:cubicBezTo>
                  <a:cubicBezTo>
                    <a:pt x="23417" y="30553"/>
                    <a:pt x="20949" y="31286"/>
                    <a:pt x="18581" y="32320"/>
                  </a:cubicBezTo>
                  <a:cubicBezTo>
                    <a:pt x="15979" y="33455"/>
                    <a:pt x="13444" y="34722"/>
                    <a:pt x="10842" y="35856"/>
                  </a:cubicBezTo>
                  <a:cubicBezTo>
                    <a:pt x="9107" y="36590"/>
                    <a:pt x="7406" y="37057"/>
                    <a:pt x="5838" y="37924"/>
                  </a:cubicBezTo>
                  <a:cubicBezTo>
                    <a:pt x="5905" y="36457"/>
                    <a:pt x="5605" y="34889"/>
                    <a:pt x="5605" y="33421"/>
                  </a:cubicBezTo>
                  <a:cubicBezTo>
                    <a:pt x="5571" y="31620"/>
                    <a:pt x="5571" y="29819"/>
                    <a:pt x="5571" y="27984"/>
                  </a:cubicBezTo>
                  <a:cubicBezTo>
                    <a:pt x="7373" y="27751"/>
                    <a:pt x="9341" y="26683"/>
                    <a:pt x="10975" y="26283"/>
                  </a:cubicBezTo>
                  <a:cubicBezTo>
                    <a:pt x="13110" y="25682"/>
                    <a:pt x="15045" y="24548"/>
                    <a:pt x="17146" y="23848"/>
                  </a:cubicBezTo>
                  <a:cubicBezTo>
                    <a:pt x="21883" y="22313"/>
                    <a:pt x="26453" y="20412"/>
                    <a:pt x="31056" y="18544"/>
                  </a:cubicBezTo>
                  <a:cubicBezTo>
                    <a:pt x="31156" y="18511"/>
                    <a:pt x="31223" y="18444"/>
                    <a:pt x="31256" y="18377"/>
                  </a:cubicBezTo>
                  <a:close/>
                  <a:moveTo>
                    <a:pt x="33725" y="28318"/>
                  </a:moveTo>
                  <a:cubicBezTo>
                    <a:pt x="33725" y="28918"/>
                    <a:pt x="33725" y="29485"/>
                    <a:pt x="33658" y="30086"/>
                  </a:cubicBezTo>
                  <a:cubicBezTo>
                    <a:pt x="33458" y="32921"/>
                    <a:pt x="33791" y="35823"/>
                    <a:pt x="33525" y="38625"/>
                  </a:cubicBezTo>
                  <a:cubicBezTo>
                    <a:pt x="33358" y="40026"/>
                    <a:pt x="33224" y="40693"/>
                    <a:pt x="31790" y="40793"/>
                  </a:cubicBezTo>
                  <a:cubicBezTo>
                    <a:pt x="31223" y="40827"/>
                    <a:pt x="30656" y="40860"/>
                    <a:pt x="30122" y="40960"/>
                  </a:cubicBezTo>
                  <a:cubicBezTo>
                    <a:pt x="29255" y="41093"/>
                    <a:pt x="28388" y="41260"/>
                    <a:pt x="27520" y="41460"/>
                  </a:cubicBezTo>
                  <a:cubicBezTo>
                    <a:pt x="26419" y="41594"/>
                    <a:pt x="25285" y="41694"/>
                    <a:pt x="24151" y="41761"/>
                  </a:cubicBezTo>
                  <a:cubicBezTo>
                    <a:pt x="24285" y="38625"/>
                    <a:pt x="24585" y="34922"/>
                    <a:pt x="23918" y="31787"/>
                  </a:cubicBezTo>
                  <a:cubicBezTo>
                    <a:pt x="27120" y="30486"/>
                    <a:pt x="30389" y="29218"/>
                    <a:pt x="33725" y="28318"/>
                  </a:cubicBezTo>
                  <a:close/>
                  <a:moveTo>
                    <a:pt x="15345" y="35223"/>
                  </a:moveTo>
                  <a:lnTo>
                    <a:pt x="15345" y="35223"/>
                  </a:lnTo>
                  <a:cubicBezTo>
                    <a:pt x="14978" y="36257"/>
                    <a:pt x="15045" y="37524"/>
                    <a:pt x="15078" y="38525"/>
                  </a:cubicBezTo>
                  <a:cubicBezTo>
                    <a:pt x="15111" y="39526"/>
                    <a:pt x="14878" y="40626"/>
                    <a:pt x="14945" y="41627"/>
                  </a:cubicBezTo>
                  <a:cubicBezTo>
                    <a:pt x="14277" y="41594"/>
                    <a:pt x="13577" y="41594"/>
                    <a:pt x="12910" y="41594"/>
                  </a:cubicBezTo>
                  <a:lnTo>
                    <a:pt x="9007" y="41594"/>
                  </a:lnTo>
                  <a:cubicBezTo>
                    <a:pt x="8420" y="41619"/>
                    <a:pt x="7715" y="41782"/>
                    <a:pt x="7073" y="41782"/>
                  </a:cubicBezTo>
                  <a:cubicBezTo>
                    <a:pt x="6876" y="41782"/>
                    <a:pt x="6685" y="41766"/>
                    <a:pt x="6505" y="41727"/>
                  </a:cubicBezTo>
                  <a:cubicBezTo>
                    <a:pt x="5238" y="41494"/>
                    <a:pt x="5605" y="40460"/>
                    <a:pt x="5571" y="39392"/>
                  </a:cubicBezTo>
                  <a:lnTo>
                    <a:pt x="5571" y="38925"/>
                  </a:lnTo>
                  <a:cubicBezTo>
                    <a:pt x="7373" y="38492"/>
                    <a:pt x="9174" y="37991"/>
                    <a:pt x="10842" y="37291"/>
                  </a:cubicBezTo>
                  <a:cubicBezTo>
                    <a:pt x="12343" y="36624"/>
                    <a:pt x="13844" y="35923"/>
                    <a:pt x="15345" y="35223"/>
                  </a:cubicBezTo>
                  <a:close/>
                  <a:moveTo>
                    <a:pt x="22950" y="32154"/>
                  </a:moveTo>
                  <a:lnTo>
                    <a:pt x="22950" y="32154"/>
                  </a:lnTo>
                  <a:cubicBezTo>
                    <a:pt x="22350" y="35223"/>
                    <a:pt x="22650" y="38792"/>
                    <a:pt x="22784" y="41794"/>
                  </a:cubicBezTo>
                  <a:cubicBezTo>
                    <a:pt x="22784" y="41794"/>
                    <a:pt x="22784" y="41827"/>
                    <a:pt x="22784" y="41827"/>
                  </a:cubicBezTo>
                  <a:cubicBezTo>
                    <a:pt x="22784" y="41827"/>
                    <a:pt x="22784" y="41827"/>
                    <a:pt x="22784" y="41861"/>
                  </a:cubicBezTo>
                  <a:cubicBezTo>
                    <a:pt x="22116" y="41894"/>
                    <a:pt x="21483" y="41894"/>
                    <a:pt x="20882" y="41894"/>
                  </a:cubicBezTo>
                  <a:cubicBezTo>
                    <a:pt x="19214" y="41894"/>
                    <a:pt x="17613" y="41761"/>
                    <a:pt x="15979" y="41660"/>
                  </a:cubicBezTo>
                  <a:cubicBezTo>
                    <a:pt x="16212" y="40660"/>
                    <a:pt x="16246" y="39492"/>
                    <a:pt x="16246" y="38525"/>
                  </a:cubicBezTo>
                  <a:cubicBezTo>
                    <a:pt x="16212" y="37391"/>
                    <a:pt x="16813" y="35856"/>
                    <a:pt x="16346" y="34789"/>
                  </a:cubicBezTo>
                  <a:cubicBezTo>
                    <a:pt x="17246" y="34389"/>
                    <a:pt x="18114" y="34022"/>
                    <a:pt x="19048" y="33688"/>
                  </a:cubicBezTo>
                  <a:cubicBezTo>
                    <a:pt x="20348" y="33188"/>
                    <a:pt x="21649" y="32654"/>
                    <a:pt x="22950" y="32154"/>
                  </a:cubicBezTo>
                  <a:close/>
                  <a:moveTo>
                    <a:pt x="19765" y="1"/>
                  </a:moveTo>
                  <a:cubicBezTo>
                    <a:pt x="19335" y="1"/>
                    <a:pt x="18864" y="191"/>
                    <a:pt x="18280" y="664"/>
                  </a:cubicBezTo>
                  <a:cubicBezTo>
                    <a:pt x="17013" y="1699"/>
                    <a:pt x="16179" y="2999"/>
                    <a:pt x="15078" y="4134"/>
                  </a:cubicBezTo>
                  <a:cubicBezTo>
                    <a:pt x="13977" y="5301"/>
                    <a:pt x="12810" y="6335"/>
                    <a:pt x="11609" y="7369"/>
                  </a:cubicBezTo>
                  <a:cubicBezTo>
                    <a:pt x="10441" y="8403"/>
                    <a:pt x="9207" y="9437"/>
                    <a:pt x="8073" y="10538"/>
                  </a:cubicBezTo>
                  <a:cubicBezTo>
                    <a:pt x="7006" y="11606"/>
                    <a:pt x="6205" y="12907"/>
                    <a:pt x="5104" y="13941"/>
                  </a:cubicBezTo>
                  <a:cubicBezTo>
                    <a:pt x="4003" y="15008"/>
                    <a:pt x="3170" y="16076"/>
                    <a:pt x="2169" y="17243"/>
                  </a:cubicBezTo>
                  <a:cubicBezTo>
                    <a:pt x="1402" y="18144"/>
                    <a:pt x="534" y="18811"/>
                    <a:pt x="101" y="19978"/>
                  </a:cubicBezTo>
                  <a:cubicBezTo>
                    <a:pt x="1" y="20245"/>
                    <a:pt x="167" y="20545"/>
                    <a:pt x="401" y="20679"/>
                  </a:cubicBezTo>
                  <a:cubicBezTo>
                    <a:pt x="1281" y="21168"/>
                    <a:pt x="1524" y="22549"/>
                    <a:pt x="2687" y="22549"/>
                  </a:cubicBezTo>
                  <a:cubicBezTo>
                    <a:pt x="2714" y="22549"/>
                    <a:pt x="2741" y="22548"/>
                    <a:pt x="2769" y="22547"/>
                  </a:cubicBezTo>
                  <a:cubicBezTo>
                    <a:pt x="3336" y="22513"/>
                    <a:pt x="3770" y="22213"/>
                    <a:pt x="4137" y="21813"/>
                  </a:cubicBezTo>
                  <a:cubicBezTo>
                    <a:pt x="4170" y="23614"/>
                    <a:pt x="4137" y="25416"/>
                    <a:pt x="4137" y="27217"/>
                  </a:cubicBezTo>
                  <a:cubicBezTo>
                    <a:pt x="4137" y="27284"/>
                    <a:pt x="4137" y="27384"/>
                    <a:pt x="4137" y="27450"/>
                  </a:cubicBezTo>
                  <a:cubicBezTo>
                    <a:pt x="3937" y="27584"/>
                    <a:pt x="3937" y="27851"/>
                    <a:pt x="4104" y="27951"/>
                  </a:cubicBezTo>
                  <a:cubicBezTo>
                    <a:pt x="4037" y="31086"/>
                    <a:pt x="3703" y="34455"/>
                    <a:pt x="4270" y="37524"/>
                  </a:cubicBezTo>
                  <a:cubicBezTo>
                    <a:pt x="4104" y="38325"/>
                    <a:pt x="4104" y="39125"/>
                    <a:pt x="4037" y="39959"/>
                  </a:cubicBezTo>
                  <a:cubicBezTo>
                    <a:pt x="3970" y="40827"/>
                    <a:pt x="3770" y="41927"/>
                    <a:pt x="4304" y="42661"/>
                  </a:cubicBezTo>
                  <a:cubicBezTo>
                    <a:pt x="4786" y="43321"/>
                    <a:pt x="5649" y="43492"/>
                    <a:pt x="6574" y="43492"/>
                  </a:cubicBezTo>
                  <a:cubicBezTo>
                    <a:pt x="7567" y="43492"/>
                    <a:pt x="8631" y="43295"/>
                    <a:pt x="9374" y="43295"/>
                  </a:cubicBezTo>
                  <a:cubicBezTo>
                    <a:pt x="11075" y="43295"/>
                    <a:pt x="12776" y="43295"/>
                    <a:pt x="14478" y="43262"/>
                  </a:cubicBezTo>
                  <a:cubicBezTo>
                    <a:pt x="16002" y="43262"/>
                    <a:pt x="17467" y="43564"/>
                    <a:pt x="18957" y="43564"/>
                  </a:cubicBezTo>
                  <a:cubicBezTo>
                    <a:pt x="19032" y="43564"/>
                    <a:pt x="19106" y="43563"/>
                    <a:pt x="19181" y="43562"/>
                  </a:cubicBezTo>
                  <a:cubicBezTo>
                    <a:pt x="19531" y="43562"/>
                    <a:pt x="19877" y="43564"/>
                    <a:pt x="20221" y="43564"/>
                  </a:cubicBezTo>
                  <a:cubicBezTo>
                    <a:pt x="21251" y="43564"/>
                    <a:pt x="22258" y="43545"/>
                    <a:pt x="23284" y="43395"/>
                  </a:cubicBezTo>
                  <a:cubicBezTo>
                    <a:pt x="24718" y="43195"/>
                    <a:pt x="26119" y="43295"/>
                    <a:pt x="27520" y="43028"/>
                  </a:cubicBezTo>
                  <a:cubicBezTo>
                    <a:pt x="28421" y="42961"/>
                    <a:pt x="29255" y="42761"/>
                    <a:pt x="30222" y="42628"/>
                  </a:cubicBezTo>
                  <a:cubicBezTo>
                    <a:pt x="31423" y="42428"/>
                    <a:pt x="33124" y="42728"/>
                    <a:pt x="34192" y="41927"/>
                  </a:cubicBezTo>
                  <a:cubicBezTo>
                    <a:pt x="35059" y="41294"/>
                    <a:pt x="35159" y="40326"/>
                    <a:pt x="35226" y="39325"/>
                  </a:cubicBezTo>
                  <a:cubicBezTo>
                    <a:pt x="35292" y="37391"/>
                    <a:pt x="35126" y="35423"/>
                    <a:pt x="35159" y="33488"/>
                  </a:cubicBezTo>
                  <a:cubicBezTo>
                    <a:pt x="35192" y="29852"/>
                    <a:pt x="35659" y="26216"/>
                    <a:pt x="35459" y="22580"/>
                  </a:cubicBezTo>
                  <a:lnTo>
                    <a:pt x="35459" y="22580"/>
                  </a:lnTo>
                  <a:cubicBezTo>
                    <a:pt x="35758" y="22825"/>
                    <a:pt x="35969" y="23092"/>
                    <a:pt x="36416" y="23092"/>
                  </a:cubicBezTo>
                  <a:cubicBezTo>
                    <a:pt x="36517" y="23092"/>
                    <a:pt x="36631" y="23078"/>
                    <a:pt x="36760" y="23047"/>
                  </a:cubicBezTo>
                  <a:cubicBezTo>
                    <a:pt x="37494" y="22814"/>
                    <a:pt x="38128" y="21846"/>
                    <a:pt x="38295" y="21179"/>
                  </a:cubicBezTo>
                  <a:cubicBezTo>
                    <a:pt x="38795" y="19011"/>
                    <a:pt x="35926" y="16609"/>
                    <a:pt x="34459" y="15208"/>
                  </a:cubicBezTo>
                  <a:cubicBezTo>
                    <a:pt x="34592" y="14608"/>
                    <a:pt x="34459" y="13907"/>
                    <a:pt x="34525" y="13274"/>
                  </a:cubicBezTo>
                  <a:cubicBezTo>
                    <a:pt x="34625" y="11039"/>
                    <a:pt x="34725" y="8970"/>
                    <a:pt x="34659" y="6735"/>
                  </a:cubicBezTo>
                  <a:cubicBezTo>
                    <a:pt x="34659" y="5935"/>
                    <a:pt x="34825" y="4901"/>
                    <a:pt x="33958" y="4501"/>
                  </a:cubicBezTo>
                  <a:cubicBezTo>
                    <a:pt x="33843" y="4451"/>
                    <a:pt x="33714" y="4432"/>
                    <a:pt x="33577" y="4432"/>
                  </a:cubicBezTo>
                  <a:cubicBezTo>
                    <a:pt x="33160" y="4432"/>
                    <a:pt x="32675" y="4609"/>
                    <a:pt x="32324" y="4634"/>
                  </a:cubicBezTo>
                  <a:cubicBezTo>
                    <a:pt x="32236" y="4639"/>
                    <a:pt x="32149" y="4642"/>
                    <a:pt x="32063" y="4642"/>
                  </a:cubicBezTo>
                  <a:cubicBezTo>
                    <a:pt x="31125" y="4642"/>
                    <a:pt x="30289" y="4360"/>
                    <a:pt x="29375" y="4360"/>
                  </a:cubicBezTo>
                  <a:cubicBezTo>
                    <a:pt x="29291" y="4360"/>
                    <a:pt x="29207" y="4362"/>
                    <a:pt x="29121" y="4367"/>
                  </a:cubicBezTo>
                  <a:cubicBezTo>
                    <a:pt x="28754" y="4400"/>
                    <a:pt x="28388" y="4734"/>
                    <a:pt x="28521" y="5134"/>
                  </a:cubicBezTo>
                  <a:cubicBezTo>
                    <a:pt x="28888" y="6168"/>
                    <a:pt x="28588" y="7169"/>
                    <a:pt x="28688" y="8203"/>
                  </a:cubicBezTo>
                  <a:cubicBezTo>
                    <a:pt x="28754" y="8604"/>
                    <a:pt x="28788" y="9037"/>
                    <a:pt x="28888" y="9437"/>
                  </a:cubicBezTo>
                  <a:cubicBezTo>
                    <a:pt x="28354" y="8904"/>
                    <a:pt x="27887" y="8337"/>
                    <a:pt x="27487" y="7736"/>
                  </a:cubicBezTo>
                  <a:cubicBezTo>
                    <a:pt x="26153" y="5668"/>
                    <a:pt x="24551" y="2999"/>
                    <a:pt x="22483" y="1565"/>
                  </a:cubicBezTo>
                  <a:cubicBezTo>
                    <a:pt x="21344" y="783"/>
                    <a:pt x="20638" y="1"/>
                    <a:pt x="19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6159358" y="4163717"/>
              <a:ext cx="60736" cy="78515"/>
            </a:xfrm>
            <a:custGeom>
              <a:avLst/>
              <a:gdLst/>
              <a:ahLst/>
              <a:cxnLst/>
              <a:rect l="l" t="t" r="r" b="b"/>
              <a:pathLst>
                <a:path w="4721" h="6103" extrusionOk="0">
                  <a:moveTo>
                    <a:pt x="3495" y="1"/>
                  </a:moveTo>
                  <a:cubicBezTo>
                    <a:pt x="3237" y="1"/>
                    <a:pt x="2972" y="51"/>
                    <a:pt x="2759" y="139"/>
                  </a:cubicBezTo>
                  <a:cubicBezTo>
                    <a:pt x="1958" y="439"/>
                    <a:pt x="257" y="1073"/>
                    <a:pt x="524" y="2207"/>
                  </a:cubicBezTo>
                  <a:cubicBezTo>
                    <a:pt x="724" y="3074"/>
                    <a:pt x="1892" y="3174"/>
                    <a:pt x="2592" y="3341"/>
                  </a:cubicBezTo>
                  <a:cubicBezTo>
                    <a:pt x="3359" y="3541"/>
                    <a:pt x="3326" y="4308"/>
                    <a:pt x="2692" y="4742"/>
                  </a:cubicBezTo>
                  <a:cubicBezTo>
                    <a:pt x="2457" y="4899"/>
                    <a:pt x="2139" y="4953"/>
                    <a:pt x="1799" y="4953"/>
                  </a:cubicBezTo>
                  <a:cubicBezTo>
                    <a:pt x="1274" y="4953"/>
                    <a:pt x="696" y="4823"/>
                    <a:pt x="291" y="4742"/>
                  </a:cubicBezTo>
                  <a:cubicBezTo>
                    <a:pt x="280" y="4739"/>
                    <a:pt x="270" y="4738"/>
                    <a:pt x="260" y="4738"/>
                  </a:cubicBezTo>
                  <a:cubicBezTo>
                    <a:pt x="134" y="4738"/>
                    <a:pt x="0" y="4919"/>
                    <a:pt x="124" y="5042"/>
                  </a:cubicBezTo>
                  <a:cubicBezTo>
                    <a:pt x="722" y="5591"/>
                    <a:pt x="1489" y="6102"/>
                    <a:pt x="2298" y="6102"/>
                  </a:cubicBezTo>
                  <a:cubicBezTo>
                    <a:pt x="2570" y="6102"/>
                    <a:pt x="2848" y="6044"/>
                    <a:pt x="3126" y="5909"/>
                  </a:cubicBezTo>
                  <a:cubicBezTo>
                    <a:pt x="3993" y="5476"/>
                    <a:pt x="4660" y="4308"/>
                    <a:pt x="4360" y="3341"/>
                  </a:cubicBezTo>
                  <a:cubicBezTo>
                    <a:pt x="4060" y="2374"/>
                    <a:pt x="3159" y="2274"/>
                    <a:pt x="2325" y="2073"/>
                  </a:cubicBezTo>
                  <a:cubicBezTo>
                    <a:pt x="2192" y="2073"/>
                    <a:pt x="1725" y="2007"/>
                    <a:pt x="1692" y="1907"/>
                  </a:cubicBezTo>
                  <a:lnTo>
                    <a:pt x="1692" y="1907"/>
                  </a:lnTo>
                  <a:cubicBezTo>
                    <a:pt x="1695" y="1918"/>
                    <a:pt x="1705" y="1923"/>
                    <a:pt x="1720" y="1923"/>
                  </a:cubicBezTo>
                  <a:cubicBezTo>
                    <a:pt x="1844" y="1923"/>
                    <a:pt x="2307" y="1595"/>
                    <a:pt x="2425" y="1506"/>
                  </a:cubicBezTo>
                  <a:cubicBezTo>
                    <a:pt x="2698" y="1382"/>
                    <a:pt x="3211" y="1018"/>
                    <a:pt x="3566" y="1018"/>
                  </a:cubicBezTo>
                  <a:cubicBezTo>
                    <a:pt x="3688" y="1018"/>
                    <a:pt x="3791" y="1062"/>
                    <a:pt x="3860" y="1173"/>
                  </a:cubicBezTo>
                  <a:cubicBezTo>
                    <a:pt x="3935" y="1278"/>
                    <a:pt x="4044" y="1329"/>
                    <a:pt x="4150" y="1329"/>
                  </a:cubicBezTo>
                  <a:cubicBezTo>
                    <a:pt x="4280" y="1329"/>
                    <a:pt x="4405" y="1253"/>
                    <a:pt x="4460" y="1106"/>
                  </a:cubicBezTo>
                  <a:cubicBezTo>
                    <a:pt x="4720" y="302"/>
                    <a:pt x="4125" y="1"/>
                    <a:pt x="3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6240335" y="4138114"/>
              <a:ext cx="58806" cy="65740"/>
            </a:xfrm>
            <a:custGeom>
              <a:avLst/>
              <a:gdLst/>
              <a:ahLst/>
              <a:cxnLst/>
              <a:rect l="l" t="t" r="r" b="b"/>
              <a:pathLst>
                <a:path w="4571" h="5110" extrusionOk="0">
                  <a:moveTo>
                    <a:pt x="2422" y="1060"/>
                  </a:moveTo>
                  <a:cubicBezTo>
                    <a:pt x="2515" y="1060"/>
                    <a:pt x="2609" y="1081"/>
                    <a:pt x="2703" y="1128"/>
                  </a:cubicBezTo>
                  <a:cubicBezTo>
                    <a:pt x="3403" y="1462"/>
                    <a:pt x="3203" y="2762"/>
                    <a:pt x="2870" y="3263"/>
                  </a:cubicBezTo>
                  <a:cubicBezTo>
                    <a:pt x="2647" y="3586"/>
                    <a:pt x="2157" y="3921"/>
                    <a:pt x="1752" y="3921"/>
                  </a:cubicBezTo>
                  <a:cubicBezTo>
                    <a:pt x="1488" y="3921"/>
                    <a:pt x="1261" y="3778"/>
                    <a:pt x="1168" y="3396"/>
                  </a:cubicBezTo>
                  <a:cubicBezTo>
                    <a:pt x="1068" y="2896"/>
                    <a:pt x="1035" y="1862"/>
                    <a:pt x="1602" y="1562"/>
                  </a:cubicBezTo>
                  <a:cubicBezTo>
                    <a:pt x="1702" y="1528"/>
                    <a:pt x="1735" y="1428"/>
                    <a:pt x="1735" y="1361"/>
                  </a:cubicBezTo>
                  <a:cubicBezTo>
                    <a:pt x="1951" y="1194"/>
                    <a:pt x="2184" y="1060"/>
                    <a:pt x="2422" y="1060"/>
                  </a:cubicBezTo>
                  <a:close/>
                  <a:moveTo>
                    <a:pt x="2524" y="0"/>
                  </a:moveTo>
                  <a:cubicBezTo>
                    <a:pt x="2275" y="0"/>
                    <a:pt x="2019" y="48"/>
                    <a:pt x="1769" y="127"/>
                  </a:cubicBezTo>
                  <a:cubicBezTo>
                    <a:pt x="1002" y="361"/>
                    <a:pt x="668" y="728"/>
                    <a:pt x="334" y="1462"/>
                  </a:cubicBezTo>
                  <a:cubicBezTo>
                    <a:pt x="301" y="1595"/>
                    <a:pt x="301" y="1728"/>
                    <a:pt x="401" y="1828"/>
                  </a:cubicBezTo>
                  <a:cubicBezTo>
                    <a:pt x="34" y="2462"/>
                    <a:pt x="1" y="3396"/>
                    <a:pt x="168" y="3997"/>
                  </a:cubicBezTo>
                  <a:cubicBezTo>
                    <a:pt x="419" y="4786"/>
                    <a:pt x="1060" y="5110"/>
                    <a:pt x="1749" y="5110"/>
                  </a:cubicBezTo>
                  <a:cubicBezTo>
                    <a:pt x="2429" y="5110"/>
                    <a:pt x="3156" y="4794"/>
                    <a:pt x="3603" y="4297"/>
                  </a:cubicBezTo>
                  <a:cubicBezTo>
                    <a:pt x="4537" y="3263"/>
                    <a:pt x="4571" y="1395"/>
                    <a:pt x="3570" y="394"/>
                  </a:cubicBezTo>
                  <a:cubicBezTo>
                    <a:pt x="3268" y="112"/>
                    <a:pt x="2904" y="0"/>
                    <a:pt x="2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6299568" y="4120874"/>
              <a:ext cx="76392" cy="63540"/>
            </a:xfrm>
            <a:custGeom>
              <a:avLst/>
              <a:gdLst/>
              <a:ahLst/>
              <a:cxnLst/>
              <a:rect l="l" t="t" r="r" b="b"/>
              <a:pathLst>
                <a:path w="5938" h="4939" extrusionOk="0">
                  <a:moveTo>
                    <a:pt x="1224" y="0"/>
                  </a:moveTo>
                  <a:cubicBezTo>
                    <a:pt x="1060" y="0"/>
                    <a:pt x="909" y="98"/>
                    <a:pt x="867" y="333"/>
                  </a:cubicBezTo>
                  <a:cubicBezTo>
                    <a:pt x="667" y="1501"/>
                    <a:pt x="0" y="3569"/>
                    <a:pt x="967" y="4569"/>
                  </a:cubicBezTo>
                  <a:cubicBezTo>
                    <a:pt x="1222" y="4837"/>
                    <a:pt x="1501" y="4939"/>
                    <a:pt x="1786" y="4939"/>
                  </a:cubicBezTo>
                  <a:cubicBezTo>
                    <a:pt x="2247" y="4939"/>
                    <a:pt x="2723" y="4671"/>
                    <a:pt x="3136" y="4403"/>
                  </a:cubicBezTo>
                  <a:cubicBezTo>
                    <a:pt x="3970" y="3802"/>
                    <a:pt x="5204" y="4169"/>
                    <a:pt x="5804" y="3168"/>
                  </a:cubicBezTo>
                  <a:cubicBezTo>
                    <a:pt x="5938" y="2968"/>
                    <a:pt x="5871" y="2735"/>
                    <a:pt x="5671" y="2601"/>
                  </a:cubicBezTo>
                  <a:cubicBezTo>
                    <a:pt x="5468" y="2473"/>
                    <a:pt x="5240" y="2427"/>
                    <a:pt x="5002" y="2427"/>
                  </a:cubicBezTo>
                  <a:cubicBezTo>
                    <a:pt x="4498" y="2427"/>
                    <a:pt x="3945" y="2633"/>
                    <a:pt x="3469" y="2701"/>
                  </a:cubicBezTo>
                  <a:cubicBezTo>
                    <a:pt x="3269" y="2768"/>
                    <a:pt x="1868" y="3302"/>
                    <a:pt x="1935" y="3569"/>
                  </a:cubicBezTo>
                  <a:cubicBezTo>
                    <a:pt x="1735" y="3302"/>
                    <a:pt x="1835" y="2301"/>
                    <a:pt x="1835" y="2068"/>
                  </a:cubicBezTo>
                  <a:cubicBezTo>
                    <a:pt x="1835" y="1534"/>
                    <a:pt x="1801" y="967"/>
                    <a:pt x="1735" y="467"/>
                  </a:cubicBezTo>
                  <a:cubicBezTo>
                    <a:pt x="1715" y="193"/>
                    <a:pt x="1456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6371359" y="4087603"/>
              <a:ext cx="68982" cy="75093"/>
            </a:xfrm>
            <a:custGeom>
              <a:avLst/>
              <a:gdLst/>
              <a:ahLst/>
              <a:cxnLst/>
              <a:rect l="l" t="t" r="r" b="b"/>
              <a:pathLst>
                <a:path w="5362" h="5837" extrusionOk="0">
                  <a:moveTo>
                    <a:pt x="2759" y="1251"/>
                  </a:moveTo>
                  <a:cubicBezTo>
                    <a:pt x="3560" y="1318"/>
                    <a:pt x="4160" y="2419"/>
                    <a:pt x="3693" y="3053"/>
                  </a:cubicBezTo>
                  <a:cubicBezTo>
                    <a:pt x="3427" y="3386"/>
                    <a:pt x="3026" y="3653"/>
                    <a:pt x="2726" y="3987"/>
                  </a:cubicBezTo>
                  <a:cubicBezTo>
                    <a:pt x="2559" y="4187"/>
                    <a:pt x="2392" y="4387"/>
                    <a:pt x="2226" y="4554"/>
                  </a:cubicBezTo>
                  <a:cubicBezTo>
                    <a:pt x="2159" y="4153"/>
                    <a:pt x="1992" y="3786"/>
                    <a:pt x="1959" y="3419"/>
                  </a:cubicBezTo>
                  <a:cubicBezTo>
                    <a:pt x="1959" y="2952"/>
                    <a:pt x="1959" y="2586"/>
                    <a:pt x="1825" y="2152"/>
                  </a:cubicBezTo>
                  <a:cubicBezTo>
                    <a:pt x="1692" y="1818"/>
                    <a:pt x="1559" y="1551"/>
                    <a:pt x="1392" y="1351"/>
                  </a:cubicBezTo>
                  <a:cubicBezTo>
                    <a:pt x="1859" y="1251"/>
                    <a:pt x="2426" y="1251"/>
                    <a:pt x="2759" y="1251"/>
                  </a:cubicBezTo>
                  <a:close/>
                  <a:moveTo>
                    <a:pt x="2907" y="1"/>
                  </a:moveTo>
                  <a:cubicBezTo>
                    <a:pt x="2126" y="1"/>
                    <a:pt x="1210" y="343"/>
                    <a:pt x="558" y="818"/>
                  </a:cubicBezTo>
                  <a:lnTo>
                    <a:pt x="524" y="818"/>
                  </a:lnTo>
                  <a:cubicBezTo>
                    <a:pt x="497" y="810"/>
                    <a:pt x="469" y="806"/>
                    <a:pt x="443" y="806"/>
                  </a:cubicBezTo>
                  <a:cubicBezTo>
                    <a:pt x="247" y="806"/>
                    <a:pt x="99" y="1008"/>
                    <a:pt x="158" y="1185"/>
                  </a:cubicBezTo>
                  <a:cubicBezTo>
                    <a:pt x="0" y="1436"/>
                    <a:pt x="199" y="1688"/>
                    <a:pt x="474" y="1688"/>
                  </a:cubicBezTo>
                  <a:cubicBezTo>
                    <a:pt x="490" y="1688"/>
                    <a:pt x="507" y="1687"/>
                    <a:pt x="524" y="1685"/>
                  </a:cubicBezTo>
                  <a:cubicBezTo>
                    <a:pt x="625" y="2052"/>
                    <a:pt x="658" y="2586"/>
                    <a:pt x="658" y="2819"/>
                  </a:cubicBezTo>
                  <a:cubicBezTo>
                    <a:pt x="625" y="3186"/>
                    <a:pt x="524" y="3486"/>
                    <a:pt x="558" y="3820"/>
                  </a:cubicBezTo>
                  <a:cubicBezTo>
                    <a:pt x="625" y="4220"/>
                    <a:pt x="791" y="4587"/>
                    <a:pt x="891" y="4954"/>
                  </a:cubicBezTo>
                  <a:cubicBezTo>
                    <a:pt x="991" y="5287"/>
                    <a:pt x="1258" y="5454"/>
                    <a:pt x="1559" y="5454"/>
                  </a:cubicBezTo>
                  <a:cubicBezTo>
                    <a:pt x="1559" y="5454"/>
                    <a:pt x="1559" y="5488"/>
                    <a:pt x="1592" y="5521"/>
                  </a:cubicBezTo>
                  <a:cubicBezTo>
                    <a:pt x="1807" y="5746"/>
                    <a:pt x="2042" y="5836"/>
                    <a:pt x="2280" y="5836"/>
                  </a:cubicBezTo>
                  <a:cubicBezTo>
                    <a:pt x="2853" y="5836"/>
                    <a:pt x="3440" y="5312"/>
                    <a:pt x="3793" y="4887"/>
                  </a:cubicBezTo>
                  <a:cubicBezTo>
                    <a:pt x="4494" y="4120"/>
                    <a:pt x="5361" y="3653"/>
                    <a:pt x="5261" y="2452"/>
                  </a:cubicBezTo>
                  <a:cubicBezTo>
                    <a:pt x="5194" y="1385"/>
                    <a:pt x="4327" y="150"/>
                    <a:pt x="3193" y="17"/>
                  </a:cubicBezTo>
                  <a:cubicBezTo>
                    <a:pt x="3100" y="6"/>
                    <a:pt x="3005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8" name="Google Shape;1708;p34"/>
          <p:cNvGrpSpPr/>
          <p:nvPr/>
        </p:nvGrpSpPr>
        <p:grpSpPr>
          <a:xfrm>
            <a:off x="7238434" y="2271740"/>
            <a:ext cx="613940" cy="311756"/>
            <a:chOff x="5958383" y="1800906"/>
            <a:chExt cx="522769" cy="265482"/>
          </a:xfrm>
        </p:grpSpPr>
        <p:sp>
          <p:nvSpPr>
            <p:cNvPr id="1709" name="Google Shape;1709;p34"/>
            <p:cNvSpPr/>
            <p:nvPr/>
          </p:nvSpPr>
          <p:spPr>
            <a:xfrm>
              <a:off x="5958383" y="1800906"/>
              <a:ext cx="522769" cy="265482"/>
            </a:xfrm>
            <a:custGeom>
              <a:avLst/>
              <a:gdLst/>
              <a:ahLst/>
              <a:cxnLst/>
              <a:rect l="l" t="t" r="r" b="b"/>
              <a:pathLst>
                <a:path w="40635" h="20636" extrusionOk="0">
                  <a:moveTo>
                    <a:pt x="9606" y="1599"/>
                  </a:moveTo>
                  <a:cubicBezTo>
                    <a:pt x="11233" y="1599"/>
                    <a:pt x="12813" y="2003"/>
                    <a:pt x="14110" y="3093"/>
                  </a:cubicBezTo>
                  <a:cubicBezTo>
                    <a:pt x="15578" y="4360"/>
                    <a:pt x="15411" y="5861"/>
                    <a:pt x="16145" y="7396"/>
                  </a:cubicBezTo>
                  <a:cubicBezTo>
                    <a:pt x="16545" y="8263"/>
                    <a:pt x="17079" y="8730"/>
                    <a:pt x="18046" y="8730"/>
                  </a:cubicBezTo>
                  <a:cubicBezTo>
                    <a:pt x="18083" y="8732"/>
                    <a:pt x="18120" y="8733"/>
                    <a:pt x="18157" y="8733"/>
                  </a:cubicBezTo>
                  <a:cubicBezTo>
                    <a:pt x="18824" y="8733"/>
                    <a:pt x="19519" y="8461"/>
                    <a:pt x="20215" y="8430"/>
                  </a:cubicBezTo>
                  <a:cubicBezTo>
                    <a:pt x="20504" y="8419"/>
                    <a:pt x="20796" y="8415"/>
                    <a:pt x="21091" y="8415"/>
                  </a:cubicBezTo>
                  <a:cubicBezTo>
                    <a:pt x="21679" y="8415"/>
                    <a:pt x="22272" y="8430"/>
                    <a:pt x="22850" y="8430"/>
                  </a:cubicBezTo>
                  <a:cubicBezTo>
                    <a:pt x="24584" y="8430"/>
                    <a:pt x="26219" y="8497"/>
                    <a:pt x="27920" y="8630"/>
                  </a:cubicBezTo>
                  <a:cubicBezTo>
                    <a:pt x="29555" y="8763"/>
                    <a:pt x="31222" y="9030"/>
                    <a:pt x="32857" y="9030"/>
                  </a:cubicBezTo>
                  <a:cubicBezTo>
                    <a:pt x="33658" y="9030"/>
                    <a:pt x="34458" y="9064"/>
                    <a:pt x="35259" y="9064"/>
                  </a:cubicBezTo>
                  <a:cubicBezTo>
                    <a:pt x="35481" y="9064"/>
                    <a:pt x="35600" y="9093"/>
                    <a:pt x="35763" y="9093"/>
                  </a:cubicBezTo>
                  <a:cubicBezTo>
                    <a:pt x="35844" y="9093"/>
                    <a:pt x="35937" y="9086"/>
                    <a:pt x="36059" y="9064"/>
                  </a:cubicBezTo>
                  <a:cubicBezTo>
                    <a:pt x="36226" y="8997"/>
                    <a:pt x="36326" y="8897"/>
                    <a:pt x="36393" y="8797"/>
                  </a:cubicBezTo>
                  <a:cubicBezTo>
                    <a:pt x="36483" y="8792"/>
                    <a:pt x="36572" y="8790"/>
                    <a:pt x="36660" y="8790"/>
                  </a:cubicBezTo>
                  <a:cubicBezTo>
                    <a:pt x="37260" y="8790"/>
                    <a:pt x="37812" y="8911"/>
                    <a:pt x="38161" y="9464"/>
                  </a:cubicBezTo>
                  <a:cubicBezTo>
                    <a:pt x="38528" y="10098"/>
                    <a:pt x="38961" y="11932"/>
                    <a:pt x="38728" y="12633"/>
                  </a:cubicBezTo>
                  <a:cubicBezTo>
                    <a:pt x="38628" y="12933"/>
                    <a:pt x="38428" y="13133"/>
                    <a:pt x="38161" y="13300"/>
                  </a:cubicBezTo>
                  <a:cubicBezTo>
                    <a:pt x="38161" y="13300"/>
                    <a:pt x="38127" y="13267"/>
                    <a:pt x="38127" y="13267"/>
                  </a:cubicBezTo>
                  <a:cubicBezTo>
                    <a:pt x="38007" y="13259"/>
                    <a:pt x="37862" y="13253"/>
                    <a:pt x="37705" y="13253"/>
                  </a:cubicBezTo>
                  <a:cubicBezTo>
                    <a:pt x="37207" y="13253"/>
                    <a:pt x="36589" y="13313"/>
                    <a:pt x="36259" y="13567"/>
                  </a:cubicBezTo>
                  <a:cubicBezTo>
                    <a:pt x="35859" y="13867"/>
                    <a:pt x="36026" y="14301"/>
                    <a:pt x="35759" y="14634"/>
                  </a:cubicBezTo>
                  <a:cubicBezTo>
                    <a:pt x="35541" y="14896"/>
                    <a:pt x="34638" y="15144"/>
                    <a:pt x="33909" y="15144"/>
                  </a:cubicBezTo>
                  <a:cubicBezTo>
                    <a:pt x="33523" y="15144"/>
                    <a:pt x="33185" y="15074"/>
                    <a:pt x="33024" y="14901"/>
                  </a:cubicBezTo>
                  <a:cubicBezTo>
                    <a:pt x="32657" y="14467"/>
                    <a:pt x="33090" y="13800"/>
                    <a:pt x="32457" y="13300"/>
                  </a:cubicBezTo>
                  <a:cubicBezTo>
                    <a:pt x="32201" y="13124"/>
                    <a:pt x="31893" y="13079"/>
                    <a:pt x="31574" y="13079"/>
                  </a:cubicBezTo>
                  <a:cubicBezTo>
                    <a:pt x="31227" y="13079"/>
                    <a:pt x="30869" y="13133"/>
                    <a:pt x="30555" y="13133"/>
                  </a:cubicBezTo>
                  <a:cubicBezTo>
                    <a:pt x="30018" y="13133"/>
                    <a:pt x="29399" y="13019"/>
                    <a:pt x="28825" y="13019"/>
                  </a:cubicBezTo>
                  <a:cubicBezTo>
                    <a:pt x="28579" y="13019"/>
                    <a:pt x="28340" y="13040"/>
                    <a:pt x="28120" y="13100"/>
                  </a:cubicBezTo>
                  <a:cubicBezTo>
                    <a:pt x="27520" y="13267"/>
                    <a:pt x="27386" y="13500"/>
                    <a:pt x="26953" y="13900"/>
                  </a:cubicBezTo>
                  <a:cubicBezTo>
                    <a:pt x="26664" y="14167"/>
                    <a:pt x="26701" y="14390"/>
                    <a:pt x="26599" y="14390"/>
                  </a:cubicBezTo>
                  <a:cubicBezTo>
                    <a:pt x="26549" y="14390"/>
                    <a:pt x="26463" y="14334"/>
                    <a:pt x="26286" y="14201"/>
                  </a:cubicBezTo>
                  <a:cubicBezTo>
                    <a:pt x="26052" y="14000"/>
                    <a:pt x="25819" y="13400"/>
                    <a:pt x="25552" y="13167"/>
                  </a:cubicBezTo>
                  <a:cubicBezTo>
                    <a:pt x="25448" y="13046"/>
                    <a:pt x="25274" y="12979"/>
                    <a:pt x="25101" y="12979"/>
                  </a:cubicBezTo>
                  <a:cubicBezTo>
                    <a:pt x="24940" y="12979"/>
                    <a:pt x="24781" y="13038"/>
                    <a:pt x="24684" y="13167"/>
                  </a:cubicBezTo>
                  <a:cubicBezTo>
                    <a:pt x="24418" y="13467"/>
                    <a:pt x="24217" y="13900"/>
                    <a:pt x="23951" y="14201"/>
                  </a:cubicBezTo>
                  <a:cubicBezTo>
                    <a:pt x="23723" y="14459"/>
                    <a:pt x="23563" y="14561"/>
                    <a:pt x="23431" y="14561"/>
                  </a:cubicBezTo>
                  <a:cubicBezTo>
                    <a:pt x="23138" y="14561"/>
                    <a:pt x="22987" y="14058"/>
                    <a:pt x="22550" y="13667"/>
                  </a:cubicBezTo>
                  <a:cubicBezTo>
                    <a:pt x="22114" y="13264"/>
                    <a:pt x="21678" y="13141"/>
                    <a:pt x="21216" y="13141"/>
                  </a:cubicBezTo>
                  <a:cubicBezTo>
                    <a:pt x="20723" y="13141"/>
                    <a:pt x="20200" y="13281"/>
                    <a:pt x="19614" y="13367"/>
                  </a:cubicBezTo>
                  <a:cubicBezTo>
                    <a:pt x="18680" y="13500"/>
                    <a:pt x="17746" y="13634"/>
                    <a:pt x="17179" y="14434"/>
                  </a:cubicBezTo>
                  <a:cubicBezTo>
                    <a:pt x="16846" y="14868"/>
                    <a:pt x="16579" y="15401"/>
                    <a:pt x="16312" y="15969"/>
                  </a:cubicBezTo>
                  <a:cubicBezTo>
                    <a:pt x="16312" y="16002"/>
                    <a:pt x="16278" y="16002"/>
                    <a:pt x="16278" y="16035"/>
                  </a:cubicBezTo>
                  <a:cubicBezTo>
                    <a:pt x="16078" y="16335"/>
                    <a:pt x="15578" y="16469"/>
                    <a:pt x="15311" y="16636"/>
                  </a:cubicBezTo>
                  <a:cubicBezTo>
                    <a:pt x="14744" y="17036"/>
                    <a:pt x="14310" y="17636"/>
                    <a:pt x="13743" y="18037"/>
                  </a:cubicBezTo>
                  <a:cubicBezTo>
                    <a:pt x="12845" y="18660"/>
                    <a:pt x="11715" y="18880"/>
                    <a:pt x="10564" y="18880"/>
                  </a:cubicBezTo>
                  <a:cubicBezTo>
                    <a:pt x="9620" y="18880"/>
                    <a:pt x="8662" y="18732"/>
                    <a:pt x="7806" y="18537"/>
                  </a:cubicBezTo>
                  <a:cubicBezTo>
                    <a:pt x="6238" y="18170"/>
                    <a:pt x="4570" y="17503"/>
                    <a:pt x="3403" y="16369"/>
                  </a:cubicBezTo>
                  <a:cubicBezTo>
                    <a:pt x="2002" y="15035"/>
                    <a:pt x="1935" y="13267"/>
                    <a:pt x="1668" y="11499"/>
                  </a:cubicBezTo>
                  <a:cubicBezTo>
                    <a:pt x="1134" y="8196"/>
                    <a:pt x="2035" y="4360"/>
                    <a:pt x="5070" y="2492"/>
                  </a:cubicBezTo>
                  <a:cubicBezTo>
                    <a:pt x="5237" y="2392"/>
                    <a:pt x="5404" y="2292"/>
                    <a:pt x="5604" y="2192"/>
                  </a:cubicBezTo>
                  <a:cubicBezTo>
                    <a:pt x="6471" y="2059"/>
                    <a:pt x="7372" y="1825"/>
                    <a:pt x="8206" y="1692"/>
                  </a:cubicBezTo>
                  <a:cubicBezTo>
                    <a:pt x="8673" y="1632"/>
                    <a:pt x="9142" y="1599"/>
                    <a:pt x="9606" y="1599"/>
                  </a:cubicBezTo>
                  <a:close/>
                  <a:moveTo>
                    <a:pt x="9277" y="1"/>
                  </a:moveTo>
                  <a:cubicBezTo>
                    <a:pt x="8072" y="1"/>
                    <a:pt x="6895" y="280"/>
                    <a:pt x="5638" y="791"/>
                  </a:cubicBezTo>
                  <a:cubicBezTo>
                    <a:pt x="3503" y="1658"/>
                    <a:pt x="2202" y="3193"/>
                    <a:pt x="1001" y="5094"/>
                  </a:cubicBezTo>
                  <a:cubicBezTo>
                    <a:pt x="0" y="6695"/>
                    <a:pt x="0" y="9164"/>
                    <a:pt x="100" y="10998"/>
                  </a:cubicBezTo>
                  <a:cubicBezTo>
                    <a:pt x="167" y="12766"/>
                    <a:pt x="400" y="15101"/>
                    <a:pt x="1501" y="16569"/>
                  </a:cubicBezTo>
                  <a:cubicBezTo>
                    <a:pt x="2702" y="18237"/>
                    <a:pt x="4670" y="19304"/>
                    <a:pt x="6605" y="19905"/>
                  </a:cubicBezTo>
                  <a:cubicBezTo>
                    <a:pt x="7839" y="20295"/>
                    <a:pt x="9453" y="20636"/>
                    <a:pt x="10964" y="20636"/>
                  </a:cubicBezTo>
                  <a:cubicBezTo>
                    <a:pt x="11903" y="20636"/>
                    <a:pt x="12801" y="20504"/>
                    <a:pt x="13543" y="20172"/>
                  </a:cubicBezTo>
                  <a:cubicBezTo>
                    <a:pt x="14511" y="19771"/>
                    <a:pt x="15845" y="18837"/>
                    <a:pt x="16612" y="17770"/>
                  </a:cubicBezTo>
                  <a:cubicBezTo>
                    <a:pt x="17046" y="17436"/>
                    <a:pt x="17379" y="16969"/>
                    <a:pt x="17646" y="16536"/>
                  </a:cubicBezTo>
                  <a:cubicBezTo>
                    <a:pt x="18146" y="15735"/>
                    <a:pt x="18447" y="15035"/>
                    <a:pt x="19547" y="14801"/>
                  </a:cubicBezTo>
                  <a:cubicBezTo>
                    <a:pt x="19831" y="14746"/>
                    <a:pt x="20119" y="14713"/>
                    <a:pt x="20399" y="14713"/>
                  </a:cubicBezTo>
                  <a:cubicBezTo>
                    <a:pt x="20976" y="14713"/>
                    <a:pt x="21523" y="14853"/>
                    <a:pt x="21949" y="15235"/>
                  </a:cubicBezTo>
                  <a:cubicBezTo>
                    <a:pt x="22674" y="15906"/>
                    <a:pt x="23188" y="16188"/>
                    <a:pt x="23604" y="16188"/>
                  </a:cubicBezTo>
                  <a:cubicBezTo>
                    <a:pt x="24223" y="16188"/>
                    <a:pt x="24627" y="15565"/>
                    <a:pt x="25185" y="14668"/>
                  </a:cubicBezTo>
                  <a:cubicBezTo>
                    <a:pt x="25583" y="15299"/>
                    <a:pt x="25997" y="16029"/>
                    <a:pt x="26611" y="16029"/>
                  </a:cubicBezTo>
                  <a:cubicBezTo>
                    <a:pt x="26873" y="16029"/>
                    <a:pt x="27171" y="15897"/>
                    <a:pt x="27520" y="15568"/>
                  </a:cubicBezTo>
                  <a:cubicBezTo>
                    <a:pt x="27987" y="15135"/>
                    <a:pt x="27887" y="14601"/>
                    <a:pt x="28587" y="14367"/>
                  </a:cubicBezTo>
                  <a:cubicBezTo>
                    <a:pt x="28687" y="14334"/>
                    <a:pt x="28800" y="14322"/>
                    <a:pt x="28919" y="14322"/>
                  </a:cubicBezTo>
                  <a:cubicBezTo>
                    <a:pt x="29275" y="14322"/>
                    <a:pt x="29688" y="14434"/>
                    <a:pt x="29988" y="14434"/>
                  </a:cubicBezTo>
                  <a:cubicBezTo>
                    <a:pt x="30163" y="14434"/>
                    <a:pt x="30676" y="14378"/>
                    <a:pt x="30978" y="14378"/>
                  </a:cubicBezTo>
                  <a:cubicBezTo>
                    <a:pt x="31079" y="14378"/>
                    <a:pt x="31156" y="14384"/>
                    <a:pt x="31189" y="14401"/>
                  </a:cubicBezTo>
                  <a:cubicBezTo>
                    <a:pt x="31956" y="14734"/>
                    <a:pt x="31489" y="15201"/>
                    <a:pt x="31790" y="15702"/>
                  </a:cubicBezTo>
                  <a:cubicBezTo>
                    <a:pt x="32246" y="16425"/>
                    <a:pt x="32942" y="16638"/>
                    <a:pt x="33715" y="16638"/>
                  </a:cubicBezTo>
                  <a:cubicBezTo>
                    <a:pt x="34297" y="16638"/>
                    <a:pt x="34924" y="16517"/>
                    <a:pt x="35526" y="16402"/>
                  </a:cubicBezTo>
                  <a:cubicBezTo>
                    <a:pt x="36359" y="16235"/>
                    <a:pt x="36526" y="16002"/>
                    <a:pt x="36993" y="15401"/>
                  </a:cubicBezTo>
                  <a:cubicBezTo>
                    <a:pt x="37127" y="15268"/>
                    <a:pt x="37027" y="14901"/>
                    <a:pt x="37093" y="14768"/>
                  </a:cubicBezTo>
                  <a:cubicBezTo>
                    <a:pt x="37127" y="14768"/>
                    <a:pt x="37127" y="14801"/>
                    <a:pt x="37160" y="14801"/>
                  </a:cubicBezTo>
                  <a:cubicBezTo>
                    <a:pt x="37510" y="14891"/>
                    <a:pt x="37823" y="14933"/>
                    <a:pt x="38104" y="14933"/>
                  </a:cubicBezTo>
                  <a:cubicBezTo>
                    <a:pt x="40635" y="14933"/>
                    <a:pt x="40476" y="11539"/>
                    <a:pt x="39695" y="9497"/>
                  </a:cubicBezTo>
                  <a:cubicBezTo>
                    <a:pt x="39295" y="8530"/>
                    <a:pt x="38661" y="7596"/>
                    <a:pt x="37527" y="7529"/>
                  </a:cubicBezTo>
                  <a:cubicBezTo>
                    <a:pt x="37339" y="7520"/>
                    <a:pt x="37149" y="7516"/>
                    <a:pt x="36958" y="7516"/>
                  </a:cubicBezTo>
                  <a:cubicBezTo>
                    <a:pt x="36436" y="7516"/>
                    <a:pt x="35905" y="7547"/>
                    <a:pt x="35392" y="7596"/>
                  </a:cubicBezTo>
                  <a:cubicBezTo>
                    <a:pt x="35359" y="7596"/>
                    <a:pt x="35325" y="7563"/>
                    <a:pt x="35259" y="7529"/>
                  </a:cubicBezTo>
                  <a:cubicBezTo>
                    <a:pt x="35070" y="7479"/>
                    <a:pt x="34853" y="7462"/>
                    <a:pt x="34629" y="7462"/>
                  </a:cubicBezTo>
                  <a:cubicBezTo>
                    <a:pt x="34258" y="7462"/>
                    <a:pt x="33869" y="7508"/>
                    <a:pt x="33557" y="7529"/>
                  </a:cubicBezTo>
                  <a:cubicBezTo>
                    <a:pt x="33450" y="7531"/>
                    <a:pt x="33341" y="7532"/>
                    <a:pt x="33233" y="7532"/>
                  </a:cubicBezTo>
                  <a:cubicBezTo>
                    <a:pt x="31466" y="7532"/>
                    <a:pt x="29649" y="7286"/>
                    <a:pt x="27920" y="7129"/>
                  </a:cubicBezTo>
                  <a:cubicBezTo>
                    <a:pt x="25985" y="6962"/>
                    <a:pt x="24084" y="6929"/>
                    <a:pt x="22149" y="6929"/>
                  </a:cubicBezTo>
                  <a:cubicBezTo>
                    <a:pt x="21551" y="6906"/>
                    <a:pt x="20953" y="6867"/>
                    <a:pt x="20354" y="6867"/>
                  </a:cubicBezTo>
                  <a:cubicBezTo>
                    <a:pt x="20085" y="6867"/>
                    <a:pt x="19816" y="6875"/>
                    <a:pt x="19547" y="6895"/>
                  </a:cubicBezTo>
                  <a:cubicBezTo>
                    <a:pt x="19040" y="6927"/>
                    <a:pt x="18684" y="7072"/>
                    <a:pt x="18381" y="7072"/>
                  </a:cubicBezTo>
                  <a:cubicBezTo>
                    <a:pt x="18047" y="7072"/>
                    <a:pt x="17779" y="6895"/>
                    <a:pt x="17446" y="6195"/>
                  </a:cubicBezTo>
                  <a:cubicBezTo>
                    <a:pt x="16779" y="4827"/>
                    <a:pt x="16745" y="3560"/>
                    <a:pt x="15578" y="2426"/>
                  </a:cubicBezTo>
                  <a:cubicBezTo>
                    <a:pt x="14644" y="1492"/>
                    <a:pt x="13376" y="791"/>
                    <a:pt x="12075" y="457"/>
                  </a:cubicBezTo>
                  <a:lnTo>
                    <a:pt x="11975" y="457"/>
                  </a:lnTo>
                  <a:cubicBezTo>
                    <a:pt x="11942" y="457"/>
                    <a:pt x="11909" y="424"/>
                    <a:pt x="11875" y="424"/>
                  </a:cubicBezTo>
                  <a:cubicBezTo>
                    <a:pt x="10971" y="136"/>
                    <a:pt x="10117" y="1"/>
                    <a:pt x="9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6008225" y="1902534"/>
              <a:ext cx="80625" cy="79905"/>
            </a:xfrm>
            <a:custGeom>
              <a:avLst/>
              <a:gdLst/>
              <a:ahLst/>
              <a:cxnLst/>
              <a:rect l="l" t="t" r="r" b="b"/>
              <a:pathLst>
                <a:path w="6267" h="6211" extrusionOk="0">
                  <a:moveTo>
                    <a:pt x="3130" y="1220"/>
                  </a:moveTo>
                  <a:cubicBezTo>
                    <a:pt x="3189" y="1220"/>
                    <a:pt x="3245" y="1223"/>
                    <a:pt x="3298" y="1231"/>
                  </a:cubicBezTo>
                  <a:cubicBezTo>
                    <a:pt x="3932" y="1331"/>
                    <a:pt x="4399" y="2265"/>
                    <a:pt x="4566" y="2799"/>
                  </a:cubicBezTo>
                  <a:cubicBezTo>
                    <a:pt x="4940" y="3954"/>
                    <a:pt x="4322" y="5050"/>
                    <a:pt x="3148" y="5050"/>
                  </a:cubicBezTo>
                  <a:cubicBezTo>
                    <a:pt x="3067" y="5050"/>
                    <a:pt x="2984" y="5045"/>
                    <a:pt x="2898" y="5034"/>
                  </a:cubicBezTo>
                  <a:cubicBezTo>
                    <a:pt x="1630" y="4867"/>
                    <a:pt x="963" y="4133"/>
                    <a:pt x="1096" y="2832"/>
                  </a:cubicBezTo>
                  <a:cubicBezTo>
                    <a:pt x="1163" y="2165"/>
                    <a:pt x="1397" y="1765"/>
                    <a:pt x="1730" y="1532"/>
                  </a:cubicBezTo>
                  <a:cubicBezTo>
                    <a:pt x="1747" y="1515"/>
                    <a:pt x="1755" y="1515"/>
                    <a:pt x="1764" y="1515"/>
                  </a:cubicBezTo>
                  <a:cubicBezTo>
                    <a:pt x="1772" y="1515"/>
                    <a:pt x="1780" y="1515"/>
                    <a:pt x="1797" y="1498"/>
                  </a:cubicBezTo>
                  <a:cubicBezTo>
                    <a:pt x="2148" y="1410"/>
                    <a:pt x="2706" y="1220"/>
                    <a:pt x="3130" y="1220"/>
                  </a:cubicBezTo>
                  <a:close/>
                  <a:moveTo>
                    <a:pt x="3224" y="0"/>
                  </a:moveTo>
                  <a:cubicBezTo>
                    <a:pt x="2661" y="0"/>
                    <a:pt x="2018" y="175"/>
                    <a:pt x="1597" y="497"/>
                  </a:cubicBezTo>
                  <a:cubicBezTo>
                    <a:pt x="1563" y="497"/>
                    <a:pt x="1530" y="531"/>
                    <a:pt x="1530" y="531"/>
                  </a:cubicBezTo>
                  <a:cubicBezTo>
                    <a:pt x="1499" y="521"/>
                    <a:pt x="1469" y="516"/>
                    <a:pt x="1439" y="516"/>
                  </a:cubicBezTo>
                  <a:cubicBezTo>
                    <a:pt x="1272" y="516"/>
                    <a:pt x="1120" y="661"/>
                    <a:pt x="1063" y="831"/>
                  </a:cubicBezTo>
                  <a:cubicBezTo>
                    <a:pt x="496" y="1331"/>
                    <a:pt x="129" y="2132"/>
                    <a:pt x="96" y="3099"/>
                  </a:cubicBezTo>
                  <a:cubicBezTo>
                    <a:pt x="0" y="4943"/>
                    <a:pt x="1480" y="6211"/>
                    <a:pt x="3236" y="6211"/>
                  </a:cubicBezTo>
                  <a:cubicBezTo>
                    <a:pt x="3323" y="6211"/>
                    <a:pt x="3410" y="6208"/>
                    <a:pt x="3498" y="6202"/>
                  </a:cubicBezTo>
                  <a:cubicBezTo>
                    <a:pt x="5466" y="6068"/>
                    <a:pt x="6267" y="3933"/>
                    <a:pt x="5633" y="2265"/>
                  </a:cubicBezTo>
                  <a:cubicBezTo>
                    <a:pt x="5333" y="1431"/>
                    <a:pt x="4699" y="331"/>
                    <a:pt x="3765" y="64"/>
                  </a:cubicBezTo>
                  <a:cubicBezTo>
                    <a:pt x="3602" y="21"/>
                    <a:pt x="3418" y="0"/>
                    <a:pt x="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" name="Google Shape;1711;p34"/>
          <p:cNvGrpSpPr/>
          <p:nvPr/>
        </p:nvGrpSpPr>
        <p:grpSpPr>
          <a:xfrm>
            <a:off x="3304884" y="2141866"/>
            <a:ext cx="559431" cy="481902"/>
            <a:chOff x="1340696" y="2141866"/>
            <a:chExt cx="559431" cy="481902"/>
          </a:xfrm>
        </p:grpSpPr>
        <p:sp>
          <p:nvSpPr>
            <p:cNvPr id="1712" name="Google Shape;1712;p34"/>
            <p:cNvSpPr/>
            <p:nvPr/>
          </p:nvSpPr>
          <p:spPr>
            <a:xfrm>
              <a:off x="1355325" y="2152025"/>
              <a:ext cx="532475" cy="464500"/>
            </a:xfrm>
            <a:custGeom>
              <a:avLst/>
              <a:gdLst/>
              <a:ahLst/>
              <a:cxnLst/>
              <a:rect l="l" t="t" r="r" b="b"/>
              <a:pathLst>
                <a:path w="21299" h="18580" extrusionOk="0">
                  <a:moveTo>
                    <a:pt x="8021" y="0"/>
                  </a:moveTo>
                  <a:lnTo>
                    <a:pt x="5710" y="635"/>
                  </a:lnTo>
                  <a:lnTo>
                    <a:pt x="4395" y="2266"/>
                  </a:lnTo>
                  <a:lnTo>
                    <a:pt x="3716" y="3897"/>
                  </a:lnTo>
                  <a:lnTo>
                    <a:pt x="3852" y="6118"/>
                  </a:lnTo>
                  <a:lnTo>
                    <a:pt x="4713" y="9018"/>
                  </a:lnTo>
                  <a:lnTo>
                    <a:pt x="4939" y="9562"/>
                  </a:lnTo>
                  <a:lnTo>
                    <a:pt x="2175" y="13187"/>
                  </a:lnTo>
                  <a:lnTo>
                    <a:pt x="0" y="16903"/>
                  </a:lnTo>
                  <a:lnTo>
                    <a:pt x="543" y="17447"/>
                  </a:lnTo>
                  <a:lnTo>
                    <a:pt x="11420" y="18218"/>
                  </a:lnTo>
                  <a:lnTo>
                    <a:pt x="15407" y="18580"/>
                  </a:lnTo>
                  <a:lnTo>
                    <a:pt x="16631" y="17946"/>
                  </a:lnTo>
                  <a:lnTo>
                    <a:pt x="19350" y="13414"/>
                  </a:lnTo>
                  <a:lnTo>
                    <a:pt x="21299" y="10197"/>
                  </a:lnTo>
                  <a:lnTo>
                    <a:pt x="21072" y="9562"/>
                  </a:lnTo>
                  <a:lnTo>
                    <a:pt x="9290" y="9154"/>
                  </a:lnTo>
                  <a:lnTo>
                    <a:pt x="10966" y="4215"/>
                  </a:lnTo>
                  <a:lnTo>
                    <a:pt x="10921" y="1858"/>
                  </a:lnTo>
                  <a:lnTo>
                    <a:pt x="9969" y="3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713" name="Google Shape;1713;p34"/>
            <p:cNvGrpSpPr/>
            <p:nvPr/>
          </p:nvGrpSpPr>
          <p:grpSpPr>
            <a:xfrm>
              <a:off x="1340696" y="2141866"/>
              <a:ext cx="559431" cy="481902"/>
              <a:chOff x="2539235" y="1853978"/>
              <a:chExt cx="523567" cy="451008"/>
            </a:xfrm>
          </p:grpSpPr>
          <p:sp>
            <p:nvSpPr>
              <p:cNvPr id="1714" name="Google Shape;1714;p34"/>
              <p:cNvSpPr/>
              <p:nvPr/>
            </p:nvSpPr>
            <p:spPr>
              <a:xfrm>
                <a:off x="2539235" y="1853978"/>
                <a:ext cx="523567" cy="451008"/>
              </a:xfrm>
              <a:custGeom>
                <a:avLst/>
                <a:gdLst/>
                <a:ahLst/>
                <a:cxnLst/>
                <a:rect l="l" t="t" r="r" b="b"/>
                <a:pathLst>
                  <a:path w="40697" h="35057" extrusionOk="0">
                    <a:moveTo>
                      <a:pt x="15596" y="1315"/>
                    </a:moveTo>
                    <a:cubicBezTo>
                      <a:pt x="16056" y="1315"/>
                      <a:pt x="16529" y="1357"/>
                      <a:pt x="17013" y="1436"/>
                    </a:cubicBezTo>
                    <a:cubicBezTo>
                      <a:pt x="22517" y="2403"/>
                      <a:pt x="20415" y="8775"/>
                      <a:pt x="18981" y="12177"/>
                    </a:cubicBezTo>
                    <a:cubicBezTo>
                      <a:pt x="18147" y="14112"/>
                      <a:pt x="17713" y="16280"/>
                      <a:pt x="16946" y="18248"/>
                    </a:cubicBezTo>
                    <a:cubicBezTo>
                      <a:pt x="16346" y="19716"/>
                      <a:pt x="16146" y="21417"/>
                      <a:pt x="15512" y="22851"/>
                    </a:cubicBezTo>
                    <a:cubicBezTo>
                      <a:pt x="14411" y="22351"/>
                      <a:pt x="13711" y="21217"/>
                      <a:pt x="12877" y="20316"/>
                    </a:cubicBezTo>
                    <a:cubicBezTo>
                      <a:pt x="12243" y="18949"/>
                      <a:pt x="11275" y="17748"/>
                      <a:pt x="10575" y="16447"/>
                    </a:cubicBezTo>
                    <a:cubicBezTo>
                      <a:pt x="9407" y="14245"/>
                      <a:pt x="8574" y="12411"/>
                      <a:pt x="8574" y="9875"/>
                    </a:cubicBezTo>
                    <a:cubicBezTo>
                      <a:pt x="8540" y="7440"/>
                      <a:pt x="9474" y="4972"/>
                      <a:pt x="11175" y="3171"/>
                    </a:cubicBezTo>
                    <a:cubicBezTo>
                      <a:pt x="12430" y="1864"/>
                      <a:pt x="13930" y="1315"/>
                      <a:pt x="15596" y="1315"/>
                    </a:cubicBezTo>
                    <a:close/>
                    <a:moveTo>
                      <a:pt x="29088" y="18382"/>
                    </a:moveTo>
                    <a:cubicBezTo>
                      <a:pt x="30990" y="18382"/>
                      <a:pt x="32724" y="18715"/>
                      <a:pt x="34592" y="18949"/>
                    </a:cubicBezTo>
                    <a:cubicBezTo>
                      <a:pt x="34961" y="18990"/>
                      <a:pt x="35330" y="19004"/>
                      <a:pt x="35699" y="19004"/>
                    </a:cubicBezTo>
                    <a:cubicBezTo>
                      <a:pt x="36658" y="19004"/>
                      <a:pt x="37617" y="18904"/>
                      <a:pt x="38576" y="18904"/>
                    </a:cubicBezTo>
                    <a:cubicBezTo>
                      <a:pt x="38749" y="18904"/>
                      <a:pt x="38922" y="18908"/>
                      <a:pt x="39095" y="18915"/>
                    </a:cubicBezTo>
                    <a:cubicBezTo>
                      <a:pt x="38929" y="20049"/>
                      <a:pt x="37928" y="20950"/>
                      <a:pt x="37261" y="21884"/>
                    </a:cubicBezTo>
                    <a:cubicBezTo>
                      <a:pt x="36794" y="22551"/>
                      <a:pt x="36327" y="23218"/>
                      <a:pt x="35860" y="23886"/>
                    </a:cubicBezTo>
                    <a:cubicBezTo>
                      <a:pt x="35804" y="23883"/>
                      <a:pt x="35749" y="23882"/>
                      <a:pt x="35693" y="23882"/>
                    </a:cubicBezTo>
                    <a:cubicBezTo>
                      <a:pt x="34919" y="23882"/>
                      <a:pt x="34167" y="24086"/>
                      <a:pt x="33358" y="24086"/>
                    </a:cubicBezTo>
                    <a:cubicBezTo>
                      <a:pt x="31957" y="24086"/>
                      <a:pt x="30456" y="23886"/>
                      <a:pt x="29021" y="23752"/>
                    </a:cubicBezTo>
                    <a:cubicBezTo>
                      <a:pt x="28554" y="23719"/>
                      <a:pt x="27387" y="23585"/>
                      <a:pt x="26887" y="23352"/>
                    </a:cubicBezTo>
                    <a:cubicBezTo>
                      <a:pt x="25152" y="22585"/>
                      <a:pt x="25786" y="21984"/>
                      <a:pt x="26320" y="20883"/>
                    </a:cubicBezTo>
                    <a:cubicBezTo>
                      <a:pt x="26653" y="20149"/>
                      <a:pt x="27120" y="19349"/>
                      <a:pt x="27287" y="18548"/>
                    </a:cubicBezTo>
                    <a:cubicBezTo>
                      <a:pt x="27287" y="18515"/>
                      <a:pt x="27287" y="18482"/>
                      <a:pt x="27287" y="18448"/>
                    </a:cubicBezTo>
                    <a:cubicBezTo>
                      <a:pt x="27887" y="18415"/>
                      <a:pt x="28521" y="18382"/>
                      <a:pt x="29088" y="18382"/>
                    </a:cubicBezTo>
                    <a:close/>
                    <a:moveTo>
                      <a:pt x="18614" y="17714"/>
                    </a:moveTo>
                    <a:cubicBezTo>
                      <a:pt x="20249" y="18148"/>
                      <a:pt x="22117" y="18148"/>
                      <a:pt x="23784" y="18315"/>
                    </a:cubicBezTo>
                    <a:cubicBezTo>
                      <a:pt x="22450" y="19482"/>
                      <a:pt x="21950" y="20983"/>
                      <a:pt x="21449" y="22685"/>
                    </a:cubicBezTo>
                    <a:cubicBezTo>
                      <a:pt x="21216" y="23485"/>
                      <a:pt x="21183" y="24753"/>
                      <a:pt x="20716" y="25320"/>
                    </a:cubicBezTo>
                    <a:cubicBezTo>
                      <a:pt x="19853" y="26302"/>
                      <a:pt x="18167" y="26355"/>
                      <a:pt x="16914" y="26355"/>
                    </a:cubicBezTo>
                    <a:cubicBezTo>
                      <a:pt x="16762" y="26355"/>
                      <a:pt x="16616" y="26354"/>
                      <a:pt x="16479" y="26354"/>
                    </a:cubicBezTo>
                    <a:cubicBezTo>
                      <a:pt x="15679" y="26354"/>
                      <a:pt x="14945" y="26387"/>
                      <a:pt x="14211" y="26688"/>
                    </a:cubicBezTo>
                    <a:cubicBezTo>
                      <a:pt x="13344" y="27054"/>
                      <a:pt x="12810" y="28022"/>
                      <a:pt x="11909" y="28289"/>
                    </a:cubicBezTo>
                    <a:cubicBezTo>
                      <a:pt x="11819" y="28315"/>
                      <a:pt x="11720" y="28328"/>
                      <a:pt x="11613" y="28328"/>
                    </a:cubicBezTo>
                    <a:cubicBezTo>
                      <a:pt x="10382" y="28328"/>
                      <a:pt x="8166" y="26670"/>
                      <a:pt x="7306" y="26087"/>
                    </a:cubicBezTo>
                    <a:cubicBezTo>
                      <a:pt x="6772" y="25720"/>
                      <a:pt x="6305" y="25287"/>
                      <a:pt x="5671" y="25020"/>
                    </a:cubicBezTo>
                    <a:cubicBezTo>
                      <a:pt x="6439" y="23919"/>
                      <a:pt x="7239" y="22851"/>
                      <a:pt x="8006" y="21751"/>
                    </a:cubicBezTo>
                    <a:cubicBezTo>
                      <a:pt x="8707" y="20717"/>
                      <a:pt x="9708" y="19482"/>
                      <a:pt x="10108" y="18248"/>
                    </a:cubicBezTo>
                    <a:cubicBezTo>
                      <a:pt x="10608" y="18982"/>
                      <a:pt x="11142" y="19649"/>
                      <a:pt x="11676" y="20316"/>
                    </a:cubicBezTo>
                    <a:cubicBezTo>
                      <a:pt x="11676" y="20350"/>
                      <a:pt x="11676" y="20350"/>
                      <a:pt x="11709" y="20350"/>
                    </a:cubicBezTo>
                    <a:cubicBezTo>
                      <a:pt x="12843" y="22051"/>
                      <a:pt x="13711" y="23619"/>
                      <a:pt x="15712" y="24419"/>
                    </a:cubicBezTo>
                    <a:cubicBezTo>
                      <a:pt x="15770" y="24448"/>
                      <a:pt x="15835" y="24462"/>
                      <a:pt x="15902" y="24462"/>
                    </a:cubicBezTo>
                    <a:cubicBezTo>
                      <a:pt x="16141" y="24462"/>
                      <a:pt x="16408" y="24294"/>
                      <a:pt x="16513" y="24086"/>
                    </a:cubicBezTo>
                    <a:cubicBezTo>
                      <a:pt x="17046" y="23052"/>
                      <a:pt x="17246" y="21917"/>
                      <a:pt x="17580" y="20783"/>
                    </a:cubicBezTo>
                    <a:cubicBezTo>
                      <a:pt x="17880" y="19749"/>
                      <a:pt x="18314" y="18748"/>
                      <a:pt x="18614" y="17714"/>
                    </a:cubicBezTo>
                    <a:close/>
                    <a:moveTo>
                      <a:pt x="3236" y="29056"/>
                    </a:moveTo>
                    <a:cubicBezTo>
                      <a:pt x="4304" y="29890"/>
                      <a:pt x="5471" y="30457"/>
                      <a:pt x="6772" y="31057"/>
                    </a:cubicBezTo>
                    <a:cubicBezTo>
                      <a:pt x="7573" y="31424"/>
                      <a:pt x="8173" y="31691"/>
                      <a:pt x="8840" y="32358"/>
                    </a:cubicBezTo>
                    <a:cubicBezTo>
                      <a:pt x="8907" y="32458"/>
                      <a:pt x="8974" y="32525"/>
                      <a:pt x="9041" y="32592"/>
                    </a:cubicBezTo>
                    <a:cubicBezTo>
                      <a:pt x="8107" y="32525"/>
                      <a:pt x="7173" y="32458"/>
                      <a:pt x="6205" y="32358"/>
                    </a:cubicBezTo>
                    <a:cubicBezTo>
                      <a:pt x="5271" y="32258"/>
                      <a:pt x="4337" y="32292"/>
                      <a:pt x="3403" y="32125"/>
                    </a:cubicBezTo>
                    <a:cubicBezTo>
                      <a:pt x="3036" y="32025"/>
                      <a:pt x="2669" y="31925"/>
                      <a:pt x="2336" y="31825"/>
                    </a:cubicBezTo>
                    <a:cubicBezTo>
                      <a:pt x="1635" y="31758"/>
                      <a:pt x="1569" y="31491"/>
                      <a:pt x="2102" y="30991"/>
                    </a:cubicBezTo>
                    <a:cubicBezTo>
                      <a:pt x="2236" y="30390"/>
                      <a:pt x="2803" y="29656"/>
                      <a:pt x="3236" y="29056"/>
                    </a:cubicBezTo>
                    <a:close/>
                    <a:moveTo>
                      <a:pt x="24418" y="18415"/>
                    </a:moveTo>
                    <a:cubicBezTo>
                      <a:pt x="24868" y="18454"/>
                      <a:pt x="25328" y="18470"/>
                      <a:pt x="25787" y="18470"/>
                    </a:cubicBezTo>
                    <a:cubicBezTo>
                      <a:pt x="26112" y="18470"/>
                      <a:pt x="26435" y="18462"/>
                      <a:pt x="26753" y="18448"/>
                    </a:cubicBezTo>
                    <a:lnTo>
                      <a:pt x="26753" y="18448"/>
                    </a:lnTo>
                    <a:cubicBezTo>
                      <a:pt x="25352" y="19849"/>
                      <a:pt x="23484" y="22985"/>
                      <a:pt x="25919" y="24152"/>
                    </a:cubicBezTo>
                    <a:cubicBezTo>
                      <a:pt x="27420" y="24853"/>
                      <a:pt x="29255" y="24753"/>
                      <a:pt x="30856" y="24953"/>
                    </a:cubicBezTo>
                    <a:cubicBezTo>
                      <a:pt x="31778" y="25060"/>
                      <a:pt x="32685" y="25153"/>
                      <a:pt x="33579" y="25153"/>
                    </a:cubicBezTo>
                    <a:cubicBezTo>
                      <a:pt x="34077" y="25153"/>
                      <a:pt x="34570" y="25125"/>
                      <a:pt x="35059" y="25053"/>
                    </a:cubicBezTo>
                    <a:lnTo>
                      <a:pt x="35059" y="25053"/>
                    </a:lnTo>
                    <a:cubicBezTo>
                      <a:pt x="34892" y="25287"/>
                      <a:pt x="34726" y="25553"/>
                      <a:pt x="34559" y="25787"/>
                    </a:cubicBezTo>
                    <a:cubicBezTo>
                      <a:pt x="33458" y="25653"/>
                      <a:pt x="32357" y="25620"/>
                      <a:pt x="31256" y="25453"/>
                    </a:cubicBezTo>
                    <a:cubicBezTo>
                      <a:pt x="31086" y="25433"/>
                      <a:pt x="30920" y="25424"/>
                      <a:pt x="30758" y="25424"/>
                    </a:cubicBezTo>
                    <a:cubicBezTo>
                      <a:pt x="29917" y="25424"/>
                      <a:pt x="29162" y="25656"/>
                      <a:pt x="28269" y="25656"/>
                    </a:cubicBezTo>
                    <a:cubicBezTo>
                      <a:pt x="28220" y="25656"/>
                      <a:pt x="28171" y="25655"/>
                      <a:pt x="28121" y="25653"/>
                    </a:cubicBezTo>
                    <a:cubicBezTo>
                      <a:pt x="27158" y="25619"/>
                      <a:pt x="26132" y="25327"/>
                      <a:pt x="25214" y="25327"/>
                    </a:cubicBezTo>
                    <a:cubicBezTo>
                      <a:pt x="24352" y="25327"/>
                      <a:pt x="23584" y="25585"/>
                      <a:pt x="23051" y="26554"/>
                    </a:cubicBezTo>
                    <a:cubicBezTo>
                      <a:pt x="22117" y="28289"/>
                      <a:pt x="21950" y="29189"/>
                      <a:pt x="19581" y="29456"/>
                    </a:cubicBezTo>
                    <a:cubicBezTo>
                      <a:pt x="18180" y="29623"/>
                      <a:pt x="16980" y="30023"/>
                      <a:pt x="15679" y="30524"/>
                    </a:cubicBezTo>
                    <a:cubicBezTo>
                      <a:pt x="14178" y="31124"/>
                      <a:pt x="13277" y="31558"/>
                      <a:pt x="13143" y="32759"/>
                    </a:cubicBezTo>
                    <a:cubicBezTo>
                      <a:pt x="12243" y="32725"/>
                      <a:pt x="11309" y="32692"/>
                      <a:pt x="10408" y="32658"/>
                    </a:cubicBezTo>
                    <a:cubicBezTo>
                      <a:pt x="9975" y="31724"/>
                      <a:pt x="9074" y="30824"/>
                      <a:pt x="8207" y="30457"/>
                    </a:cubicBezTo>
                    <a:cubicBezTo>
                      <a:pt x="6672" y="29856"/>
                      <a:pt x="5104" y="29189"/>
                      <a:pt x="3603" y="28455"/>
                    </a:cubicBezTo>
                    <a:cubicBezTo>
                      <a:pt x="4004" y="27788"/>
                      <a:pt x="4404" y="27088"/>
                      <a:pt x="4804" y="26387"/>
                    </a:cubicBezTo>
                    <a:cubicBezTo>
                      <a:pt x="5004" y="26054"/>
                      <a:pt x="5204" y="25754"/>
                      <a:pt x="5405" y="25453"/>
                    </a:cubicBezTo>
                    <a:cubicBezTo>
                      <a:pt x="6339" y="26020"/>
                      <a:pt x="7106" y="27021"/>
                      <a:pt x="8040" y="27622"/>
                    </a:cubicBezTo>
                    <a:cubicBezTo>
                      <a:pt x="8974" y="28222"/>
                      <a:pt x="10041" y="29023"/>
                      <a:pt x="11142" y="29223"/>
                    </a:cubicBezTo>
                    <a:cubicBezTo>
                      <a:pt x="11341" y="29251"/>
                      <a:pt x="11526" y="29266"/>
                      <a:pt x="11703" y="29266"/>
                    </a:cubicBezTo>
                    <a:cubicBezTo>
                      <a:pt x="12148" y="29266"/>
                      <a:pt x="12537" y="29171"/>
                      <a:pt x="12943" y="28956"/>
                    </a:cubicBezTo>
                    <a:cubicBezTo>
                      <a:pt x="13377" y="28722"/>
                      <a:pt x="13811" y="27988"/>
                      <a:pt x="14211" y="27755"/>
                    </a:cubicBezTo>
                    <a:cubicBezTo>
                      <a:pt x="14846" y="27369"/>
                      <a:pt x="15512" y="27308"/>
                      <a:pt x="16198" y="27308"/>
                    </a:cubicBezTo>
                    <a:cubicBezTo>
                      <a:pt x="16521" y="27308"/>
                      <a:pt x="16849" y="27321"/>
                      <a:pt x="17180" y="27321"/>
                    </a:cubicBezTo>
                    <a:cubicBezTo>
                      <a:pt x="18514" y="27321"/>
                      <a:pt x="21283" y="27088"/>
                      <a:pt x="21916" y="25620"/>
                    </a:cubicBezTo>
                    <a:cubicBezTo>
                      <a:pt x="22283" y="24719"/>
                      <a:pt x="22183" y="23285"/>
                      <a:pt x="22383" y="22318"/>
                    </a:cubicBezTo>
                    <a:cubicBezTo>
                      <a:pt x="22717" y="20650"/>
                      <a:pt x="23484" y="19716"/>
                      <a:pt x="24418" y="18415"/>
                    </a:cubicBezTo>
                    <a:close/>
                    <a:moveTo>
                      <a:pt x="25762" y="26173"/>
                    </a:moveTo>
                    <a:cubicBezTo>
                      <a:pt x="26126" y="26173"/>
                      <a:pt x="26496" y="26212"/>
                      <a:pt x="26853" y="26254"/>
                    </a:cubicBezTo>
                    <a:cubicBezTo>
                      <a:pt x="27597" y="26313"/>
                      <a:pt x="28261" y="26426"/>
                      <a:pt x="28988" y="26426"/>
                    </a:cubicBezTo>
                    <a:cubicBezTo>
                      <a:pt x="29076" y="26426"/>
                      <a:pt x="29165" y="26424"/>
                      <a:pt x="29255" y="26421"/>
                    </a:cubicBezTo>
                    <a:cubicBezTo>
                      <a:pt x="29503" y="26405"/>
                      <a:pt x="29750" y="26398"/>
                      <a:pt x="29997" y="26398"/>
                    </a:cubicBezTo>
                    <a:cubicBezTo>
                      <a:pt x="31342" y="26398"/>
                      <a:pt x="32667" y="26598"/>
                      <a:pt x="33992" y="26654"/>
                    </a:cubicBezTo>
                    <a:cubicBezTo>
                      <a:pt x="33191" y="27922"/>
                      <a:pt x="32391" y="29189"/>
                      <a:pt x="31690" y="30490"/>
                    </a:cubicBezTo>
                    <a:cubicBezTo>
                      <a:pt x="31190" y="31424"/>
                      <a:pt x="30789" y="32892"/>
                      <a:pt x="29789" y="33292"/>
                    </a:cubicBezTo>
                    <a:cubicBezTo>
                      <a:pt x="29222" y="33526"/>
                      <a:pt x="28388" y="33626"/>
                      <a:pt x="27620" y="33626"/>
                    </a:cubicBezTo>
                    <a:cubicBezTo>
                      <a:pt x="27546" y="33403"/>
                      <a:pt x="27307" y="33218"/>
                      <a:pt x="27053" y="33218"/>
                    </a:cubicBezTo>
                    <a:cubicBezTo>
                      <a:pt x="26964" y="33218"/>
                      <a:pt x="26873" y="33240"/>
                      <a:pt x="26787" y="33292"/>
                    </a:cubicBezTo>
                    <a:cubicBezTo>
                      <a:pt x="26520" y="33426"/>
                      <a:pt x="26186" y="33492"/>
                      <a:pt x="25786" y="33526"/>
                    </a:cubicBezTo>
                    <a:cubicBezTo>
                      <a:pt x="25222" y="33452"/>
                      <a:pt x="24622" y="33343"/>
                      <a:pt x="24066" y="33343"/>
                    </a:cubicBezTo>
                    <a:cubicBezTo>
                      <a:pt x="23865" y="33343"/>
                      <a:pt x="23670" y="33357"/>
                      <a:pt x="23484" y="33392"/>
                    </a:cubicBezTo>
                    <a:cubicBezTo>
                      <a:pt x="22784" y="33292"/>
                      <a:pt x="22117" y="33159"/>
                      <a:pt x="21683" y="33092"/>
                    </a:cubicBezTo>
                    <a:cubicBezTo>
                      <a:pt x="20349" y="32859"/>
                      <a:pt x="19014" y="32759"/>
                      <a:pt x="17647" y="32759"/>
                    </a:cubicBezTo>
                    <a:lnTo>
                      <a:pt x="13944" y="32759"/>
                    </a:lnTo>
                    <a:cubicBezTo>
                      <a:pt x="15011" y="30857"/>
                      <a:pt x="18848" y="30690"/>
                      <a:pt x="20615" y="30457"/>
                    </a:cubicBezTo>
                    <a:cubicBezTo>
                      <a:pt x="22150" y="30257"/>
                      <a:pt x="22850" y="29223"/>
                      <a:pt x="23417" y="27855"/>
                    </a:cubicBezTo>
                    <a:cubicBezTo>
                      <a:pt x="23518" y="27622"/>
                      <a:pt x="23551" y="27288"/>
                      <a:pt x="23684" y="27088"/>
                    </a:cubicBezTo>
                    <a:cubicBezTo>
                      <a:pt x="24210" y="26356"/>
                      <a:pt x="24971" y="26173"/>
                      <a:pt x="25762" y="26173"/>
                    </a:cubicBezTo>
                    <a:close/>
                    <a:moveTo>
                      <a:pt x="15242" y="0"/>
                    </a:moveTo>
                    <a:cubicBezTo>
                      <a:pt x="13588" y="0"/>
                      <a:pt x="12293" y="434"/>
                      <a:pt x="10775" y="1703"/>
                    </a:cubicBezTo>
                    <a:cubicBezTo>
                      <a:pt x="9107" y="3071"/>
                      <a:pt x="7673" y="5506"/>
                      <a:pt x="7273" y="7607"/>
                    </a:cubicBezTo>
                    <a:cubicBezTo>
                      <a:pt x="6572" y="11310"/>
                      <a:pt x="7773" y="14612"/>
                      <a:pt x="9674" y="17581"/>
                    </a:cubicBezTo>
                    <a:cubicBezTo>
                      <a:pt x="9641" y="17581"/>
                      <a:pt x="9608" y="17614"/>
                      <a:pt x="9574" y="17648"/>
                    </a:cubicBezTo>
                    <a:cubicBezTo>
                      <a:pt x="6806" y="21083"/>
                      <a:pt x="4404" y="24786"/>
                      <a:pt x="2102" y="28556"/>
                    </a:cubicBezTo>
                    <a:cubicBezTo>
                      <a:pt x="1569" y="29423"/>
                      <a:pt x="1" y="31024"/>
                      <a:pt x="468" y="32191"/>
                    </a:cubicBezTo>
                    <a:cubicBezTo>
                      <a:pt x="835" y="33159"/>
                      <a:pt x="2936" y="33392"/>
                      <a:pt x="3770" y="33492"/>
                    </a:cubicBezTo>
                    <a:cubicBezTo>
                      <a:pt x="8407" y="34126"/>
                      <a:pt x="12977" y="34193"/>
                      <a:pt x="17647" y="34226"/>
                    </a:cubicBezTo>
                    <a:cubicBezTo>
                      <a:pt x="19248" y="34226"/>
                      <a:pt x="20782" y="34460"/>
                      <a:pt x="22350" y="34627"/>
                    </a:cubicBezTo>
                    <a:cubicBezTo>
                      <a:pt x="22422" y="34699"/>
                      <a:pt x="22494" y="34753"/>
                      <a:pt x="22591" y="34753"/>
                    </a:cubicBezTo>
                    <a:cubicBezTo>
                      <a:pt x="22629" y="34753"/>
                      <a:pt x="22670" y="34745"/>
                      <a:pt x="22717" y="34727"/>
                    </a:cubicBezTo>
                    <a:cubicBezTo>
                      <a:pt x="22784" y="34693"/>
                      <a:pt x="22850" y="34693"/>
                      <a:pt x="22884" y="34693"/>
                    </a:cubicBezTo>
                    <a:cubicBezTo>
                      <a:pt x="23284" y="34727"/>
                      <a:pt x="23684" y="34760"/>
                      <a:pt x="24085" y="34793"/>
                    </a:cubicBezTo>
                    <a:cubicBezTo>
                      <a:pt x="24452" y="34793"/>
                      <a:pt x="24852" y="34827"/>
                      <a:pt x="25219" y="34827"/>
                    </a:cubicBezTo>
                    <a:cubicBezTo>
                      <a:pt x="25519" y="34893"/>
                      <a:pt x="25819" y="34960"/>
                      <a:pt x="26119" y="34993"/>
                    </a:cubicBezTo>
                    <a:cubicBezTo>
                      <a:pt x="26465" y="35038"/>
                      <a:pt x="26797" y="35056"/>
                      <a:pt x="27121" y="35056"/>
                    </a:cubicBezTo>
                    <a:cubicBezTo>
                      <a:pt x="28017" y="35056"/>
                      <a:pt x="28858" y="34916"/>
                      <a:pt x="29789" y="34793"/>
                    </a:cubicBezTo>
                    <a:cubicBezTo>
                      <a:pt x="31857" y="34526"/>
                      <a:pt x="32224" y="32625"/>
                      <a:pt x="33124" y="30924"/>
                    </a:cubicBezTo>
                    <a:cubicBezTo>
                      <a:pt x="34259" y="28756"/>
                      <a:pt x="35693" y="26587"/>
                      <a:pt x="37094" y="24553"/>
                    </a:cubicBezTo>
                    <a:cubicBezTo>
                      <a:pt x="38361" y="22718"/>
                      <a:pt x="40696" y="20616"/>
                      <a:pt x="40530" y="18248"/>
                    </a:cubicBezTo>
                    <a:cubicBezTo>
                      <a:pt x="40496" y="17915"/>
                      <a:pt x="40330" y="17648"/>
                      <a:pt x="39996" y="17548"/>
                    </a:cubicBezTo>
                    <a:cubicBezTo>
                      <a:pt x="39492" y="17416"/>
                      <a:pt x="38981" y="17375"/>
                      <a:pt x="38466" y="17375"/>
                    </a:cubicBezTo>
                    <a:cubicBezTo>
                      <a:pt x="37584" y="17375"/>
                      <a:pt x="36692" y="17496"/>
                      <a:pt x="35806" y="17496"/>
                    </a:cubicBezTo>
                    <a:cubicBezTo>
                      <a:pt x="35635" y="17496"/>
                      <a:pt x="35463" y="17492"/>
                      <a:pt x="35293" y="17481"/>
                    </a:cubicBezTo>
                    <a:cubicBezTo>
                      <a:pt x="33356" y="17384"/>
                      <a:pt x="31575" y="16912"/>
                      <a:pt x="29648" y="16912"/>
                    </a:cubicBezTo>
                    <a:cubicBezTo>
                      <a:pt x="29584" y="16912"/>
                      <a:pt x="29519" y="16913"/>
                      <a:pt x="29455" y="16914"/>
                    </a:cubicBezTo>
                    <a:cubicBezTo>
                      <a:pt x="28436" y="16914"/>
                      <a:pt x="27397" y="16973"/>
                      <a:pt x="26366" y="16973"/>
                    </a:cubicBezTo>
                    <a:cubicBezTo>
                      <a:pt x="25506" y="16973"/>
                      <a:pt x="24652" y="16932"/>
                      <a:pt x="23818" y="16780"/>
                    </a:cubicBezTo>
                    <a:cubicBezTo>
                      <a:pt x="23129" y="16663"/>
                      <a:pt x="22394" y="16597"/>
                      <a:pt x="21652" y="16597"/>
                    </a:cubicBezTo>
                    <a:cubicBezTo>
                      <a:pt x="20705" y="16597"/>
                      <a:pt x="19745" y="16704"/>
                      <a:pt x="18848" y="16947"/>
                    </a:cubicBezTo>
                    <a:cubicBezTo>
                      <a:pt x="19581" y="14612"/>
                      <a:pt x="20682" y="12411"/>
                      <a:pt x="21349" y="10076"/>
                    </a:cubicBezTo>
                    <a:cubicBezTo>
                      <a:pt x="21950" y="7941"/>
                      <a:pt x="22450" y="5839"/>
                      <a:pt x="21616" y="3671"/>
                    </a:cubicBezTo>
                    <a:cubicBezTo>
                      <a:pt x="20849" y="1670"/>
                      <a:pt x="19148" y="402"/>
                      <a:pt x="17080" y="135"/>
                    </a:cubicBezTo>
                    <a:cubicBezTo>
                      <a:pt x="16410" y="50"/>
                      <a:pt x="15805" y="0"/>
                      <a:pt x="15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4"/>
              <p:cNvSpPr/>
              <p:nvPr/>
            </p:nvSpPr>
            <p:spPr>
              <a:xfrm>
                <a:off x="2677592" y="1915773"/>
                <a:ext cx="91251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7672" extrusionOk="0">
                    <a:moveTo>
                      <a:pt x="3944" y="1390"/>
                    </a:moveTo>
                    <a:cubicBezTo>
                      <a:pt x="4247" y="1390"/>
                      <a:pt x="4534" y="1467"/>
                      <a:pt x="4791" y="1737"/>
                    </a:cubicBezTo>
                    <a:cubicBezTo>
                      <a:pt x="5759" y="2771"/>
                      <a:pt x="5759" y="5406"/>
                      <a:pt x="4458" y="6107"/>
                    </a:cubicBezTo>
                    <a:cubicBezTo>
                      <a:pt x="4145" y="6272"/>
                      <a:pt x="3841" y="6345"/>
                      <a:pt x="3552" y="6345"/>
                    </a:cubicBezTo>
                    <a:cubicBezTo>
                      <a:pt x="2208" y="6345"/>
                      <a:pt x="1200" y="4756"/>
                      <a:pt x="1255" y="3438"/>
                    </a:cubicBezTo>
                    <a:cubicBezTo>
                      <a:pt x="1289" y="2537"/>
                      <a:pt x="1756" y="1904"/>
                      <a:pt x="2423" y="1503"/>
                    </a:cubicBezTo>
                    <a:cubicBezTo>
                      <a:pt x="2512" y="1517"/>
                      <a:pt x="2601" y="1523"/>
                      <a:pt x="2691" y="1523"/>
                    </a:cubicBezTo>
                    <a:cubicBezTo>
                      <a:pt x="3116" y="1523"/>
                      <a:pt x="3544" y="1390"/>
                      <a:pt x="3944" y="1390"/>
                    </a:cubicBezTo>
                    <a:close/>
                    <a:moveTo>
                      <a:pt x="4132" y="0"/>
                    </a:moveTo>
                    <a:cubicBezTo>
                      <a:pt x="3742" y="0"/>
                      <a:pt x="3425" y="160"/>
                      <a:pt x="3123" y="369"/>
                    </a:cubicBezTo>
                    <a:cubicBezTo>
                      <a:pt x="1522" y="603"/>
                      <a:pt x="321" y="1570"/>
                      <a:pt x="188" y="3471"/>
                    </a:cubicBezTo>
                    <a:cubicBezTo>
                      <a:pt x="0" y="5410"/>
                      <a:pt x="1396" y="7672"/>
                      <a:pt x="3495" y="7672"/>
                    </a:cubicBezTo>
                    <a:cubicBezTo>
                      <a:pt x="3635" y="7672"/>
                      <a:pt x="3778" y="7662"/>
                      <a:pt x="3924" y="7641"/>
                    </a:cubicBezTo>
                    <a:cubicBezTo>
                      <a:pt x="6426" y="7274"/>
                      <a:pt x="7093" y="4906"/>
                      <a:pt x="6592" y="2737"/>
                    </a:cubicBezTo>
                    <a:cubicBezTo>
                      <a:pt x="6359" y="1670"/>
                      <a:pt x="5792" y="503"/>
                      <a:pt x="4691" y="102"/>
                    </a:cubicBezTo>
                    <a:cubicBezTo>
                      <a:pt x="4488" y="31"/>
                      <a:pt x="4303" y="0"/>
                      <a:pt x="4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16" name="Google Shape;1716;p34"/>
          <p:cNvSpPr txBox="1"/>
          <p:nvPr/>
        </p:nvSpPr>
        <p:spPr>
          <a:xfrm>
            <a:off x="714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34"/>
          <p:cNvSpPr txBox="1"/>
          <p:nvPr/>
        </p:nvSpPr>
        <p:spPr>
          <a:xfrm>
            <a:off x="2685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8" name="Google Shape;1718;p34"/>
          <p:cNvSpPr txBox="1"/>
          <p:nvPr/>
        </p:nvSpPr>
        <p:spPr>
          <a:xfrm>
            <a:off x="66408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9" name="Google Shape;1719;p34"/>
          <p:cNvSpPr txBox="1"/>
          <p:nvPr/>
        </p:nvSpPr>
        <p:spPr>
          <a:xfrm>
            <a:off x="4656000" y="3289631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0" name="Google Shape;1720;p34"/>
          <p:cNvSpPr txBox="1"/>
          <p:nvPr/>
        </p:nvSpPr>
        <p:spPr>
          <a:xfrm>
            <a:off x="2634400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1" name="Google Shape;1721;p34"/>
          <p:cNvSpPr txBox="1"/>
          <p:nvPr/>
        </p:nvSpPr>
        <p:spPr>
          <a:xfrm>
            <a:off x="6585601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2" name="Google Shape;1722;p34"/>
          <p:cNvSpPr txBox="1"/>
          <p:nvPr/>
        </p:nvSpPr>
        <p:spPr>
          <a:xfrm>
            <a:off x="4610001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3" name="Google Shape;1723;p34"/>
          <p:cNvSpPr txBox="1"/>
          <p:nvPr/>
        </p:nvSpPr>
        <p:spPr>
          <a:xfrm>
            <a:off x="658800" y="3728804"/>
            <a:ext cx="18996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4" name="Google Shape;1724;p34"/>
          <p:cNvSpPr/>
          <p:nvPr/>
        </p:nvSpPr>
        <p:spPr>
          <a:xfrm rot="-367321">
            <a:off x="1968223" y="1776626"/>
            <a:ext cx="365400" cy="458624"/>
          </a:xfrm>
          <a:custGeom>
            <a:avLst/>
            <a:gdLst/>
            <a:ahLst/>
            <a:cxnLst/>
            <a:rect l="l" t="t" r="r" b="b"/>
            <a:pathLst>
              <a:path w="25979" h="32607" extrusionOk="0">
                <a:moveTo>
                  <a:pt x="2024" y="1"/>
                </a:moveTo>
                <a:cubicBezTo>
                  <a:pt x="1380" y="1"/>
                  <a:pt x="753" y="95"/>
                  <a:pt x="167" y="344"/>
                </a:cubicBezTo>
                <a:cubicBezTo>
                  <a:pt x="34" y="378"/>
                  <a:pt x="0" y="544"/>
                  <a:pt x="134" y="611"/>
                </a:cubicBezTo>
                <a:cubicBezTo>
                  <a:pt x="1602" y="1412"/>
                  <a:pt x="3169" y="2045"/>
                  <a:pt x="4737" y="2512"/>
                </a:cubicBezTo>
                <a:cubicBezTo>
                  <a:pt x="6272" y="2979"/>
                  <a:pt x="7606" y="3747"/>
                  <a:pt x="9074" y="4347"/>
                </a:cubicBezTo>
                <a:cubicBezTo>
                  <a:pt x="12443" y="5715"/>
                  <a:pt x="14711" y="7216"/>
                  <a:pt x="16846" y="10218"/>
                </a:cubicBezTo>
                <a:cubicBezTo>
                  <a:pt x="18881" y="13087"/>
                  <a:pt x="19848" y="16489"/>
                  <a:pt x="20015" y="19992"/>
                </a:cubicBezTo>
                <a:cubicBezTo>
                  <a:pt x="20148" y="22894"/>
                  <a:pt x="19214" y="25929"/>
                  <a:pt x="18614" y="28865"/>
                </a:cubicBezTo>
                <a:cubicBezTo>
                  <a:pt x="18380" y="28464"/>
                  <a:pt x="18213" y="28031"/>
                  <a:pt x="18013" y="27630"/>
                </a:cubicBezTo>
                <a:cubicBezTo>
                  <a:pt x="17513" y="26663"/>
                  <a:pt x="16912" y="26096"/>
                  <a:pt x="16212" y="25329"/>
                </a:cubicBezTo>
                <a:cubicBezTo>
                  <a:pt x="16082" y="25190"/>
                  <a:pt x="15932" y="25130"/>
                  <a:pt x="15785" y="25130"/>
                </a:cubicBezTo>
                <a:cubicBezTo>
                  <a:pt x="15404" y="25130"/>
                  <a:pt x="15048" y="25529"/>
                  <a:pt x="15145" y="25963"/>
                </a:cubicBezTo>
                <a:cubicBezTo>
                  <a:pt x="15569" y="27924"/>
                  <a:pt x="16699" y="32607"/>
                  <a:pt x="19349" y="32607"/>
                </a:cubicBezTo>
                <a:cubicBezTo>
                  <a:pt x="19403" y="32607"/>
                  <a:pt x="19458" y="32605"/>
                  <a:pt x="19514" y="32601"/>
                </a:cubicBezTo>
                <a:cubicBezTo>
                  <a:pt x="20782" y="32534"/>
                  <a:pt x="22049" y="31366"/>
                  <a:pt x="22883" y="30532"/>
                </a:cubicBezTo>
                <a:cubicBezTo>
                  <a:pt x="23817" y="29532"/>
                  <a:pt x="25185" y="29232"/>
                  <a:pt x="25685" y="27831"/>
                </a:cubicBezTo>
                <a:cubicBezTo>
                  <a:pt x="25979" y="27004"/>
                  <a:pt x="25249" y="26412"/>
                  <a:pt x="24519" y="26412"/>
                </a:cubicBezTo>
                <a:cubicBezTo>
                  <a:pt x="24335" y="26412"/>
                  <a:pt x="24152" y="26449"/>
                  <a:pt x="23984" y="26530"/>
                </a:cubicBezTo>
                <a:cubicBezTo>
                  <a:pt x="23250" y="26897"/>
                  <a:pt x="22450" y="27163"/>
                  <a:pt x="21749" y="27630"/>
                </a:cubicBezTo>
                <a:cubicBezTo>
                  <a:pt x="21616" y="27730"/>
                  <a:pt x="21516" y="27831"/>
                  <a:pt x="21416" y="27931"/>
                </a:cubicBezTo>
                <a:cubicBezTo>
                  <a:pt x="21582" y="27197"/>
                  <a:pt x="21683" y="26430"/>
                  <a:pt x="21849" y="25662"/>
                </a:cubicBezTo>
                <a:cubicBezTo>
                  <a:pt x="22216" y="23861"/>
                  <a:pt x="22683" y="22160"/>
                  <a:pt x="22617" y="20292"/>
                </a:cubicBezTo>
                <a:cubicBezTo>
                  <a:pt x="22483" y="16422"/>
                  <a:pt x="21516" y="12386"/>
                  <a:pt x="19247" y="9184"/>
                </a:cubicBezTo>
                <a:cubicBezTo>
                  <a:pt x="17179" y="6248"/>
                  <a:pt x="14744" y="3913"/>
                  <a:pt x="11308" y="2646"/>
                </a:cubicBezTo>
                <a:cubicBezTo>
                  <a:pt x="9574" y="1979"/>
                  <a:pt x="7806" y="1111"/>
                  <a:pt x="6005" y="678"/>
                </a:cubicBezTo>
                <a:cubicBezTo>
                  <a:pt x="4766" y="408"/>
                  <a:pt x="3361" y="1"/>
                  <a:pt x="20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34"/>
          <p:cNvSpPr/>
          <p:nvPr/>
        </p:nvSpPr>
        <p:spPr>
          <a:xfrm rot="5834398" flipH="1">
            <a:off x="6719610" y="1960036"/>
            <a:ext cx="519576" cy="285386"/>
          </a:xfrm>
          <a:custGeom>
            <a:avLst/>
            <a:gdLst/>
            <a:ahLst/>
            <a:cxnLst/>
            <a:rect l="l" t="t" r="r" b="b"/>
            <a:pathLst>
              <a:path w="36942" h="20291" extrusionOk="0">
                <a:moveTo>
                  <a:pt x="31533" y="1"/>
                </a:moveTo>
                <a:cubicBezTo>
                  <a:pt x="30485" y="1"/>
                  <a:pt x="29624" y="988"/>
                  <a:pt x="28838" y="1570"/>
                </a:cubicBezTo>
                <a:cubicBezTo>
                  <a:pt x="27304" y="2671"/>
                  <a:pt x="26370" y="3738"/>
                  <a:pt x="25202" y="5139"/>
                </a:cubicBezTo>
                <a:cubicBezTo>
                  <a:pt x="24885" y="5514"/>
                  <a:pt x="25216" y="6013"/>
                  <a:pt x="25634" y="6013"/>
                </a:cubicBezTo>
                <a:cubicBezTo>
                  <a:pt x="25700" y="6013"/>
                  <a:pt x="25768" y="6000"/>
                  <a:pt x="25836" y="5973"/>
                </a:cubicBezTo>
                <a:cubicBezTo>
                  <a:pt x="26937" y="5573"/>
                  <a:pt x="27938" y="4939"/>
                  <a:pt x="28972" y="4372"/>
                </a:cubicBezTo>
                <a:cubicBezTo>
                  <a:pt x="29172" y="4239"/>
                  <a:pt x="29472" y="4105"/>
                  <a:pt x="29739" y="3972"/>
                </a:cubicBezTo>
                <a:lnTo>
                  <a:pt x="29739" y="3972"/>
                </a:lnTo>
                <a:cubicBezTo>
                  <a:pt x="29706" y="4172"/>
                  <a:pt x="29639" y="4405"/>
                  <a:pt x="29572" y="4639"/>
                </a:cubicBezTo>
                <a:cubicBezTo>
                  <a:pt x="28938" y="6240"/>
                  <a:pt x="28104" y="7474"/>
                  <a:pt x="26870" y="8642"/>
                </a:cubicBezTo>
                <a:cubicBezTo>
                  <a:pt x="24569" y="10877"/>
                  <a:pt x="22200" y="12144"/>
                  <a:pt x="19432" y="13712"/>
                </a:cubicBezTo>
                <a:cubicBezTo>
                  <a:pt x="16496" y="15346"/>
                  <a:pt x="13027" y="16948"/>
                  <a:pt x="9725" y="17581"/>
                </a:cubicBezTo>
                <a:cubicBezTo>
                  <a:pt x="7591" y="17978"/>
                  <a:pt x="5181" y="18431"/>
                  <a:pt x="2892" y="18431"/>
                </a:cubicBezTo>
                <a:cubicBezTo>
                  <a:pt x="2103" y="18431"/>
                  <a:pt x="1329" y="18377"/>
                  <a:pt x="585" y="18249"/>
                </a:cubicBezTo>
                <a:cubicBezTo>
                  <a:pt x="561" y="18244"/>
                  <a:pt x="538" y="18242"/>
                  <a:pt x="516" y="18242"/>
                </a:cubicBezTo>
                <a:cubicBezTo>
                  <a:pt x="216" y="18242"/>
                  <a:pt x="1" y="18634"/>
                  <a:pt x="218" y="18882"/>
                </a:cubicBezTo>
                <a:cubicBezTo>
                  <a:pt x="1094" y="19996"/>
                  <a:pt x="2840" y="20290"/>
                  <a:pt x="4607" y="20290"/>
                </a:cubicBezTo>
                <a:cubicBezTo>
                  <a:pt x="6069" y="20290"/>
                  <a:pt x="7545" y="20089"/>
                  <a:pt x="8557" y="19983"/>
                </a:cubicBezTo>
                <a:cubicBezTo>
                  <a:pt x="12326" y="19549"/>
                  <a:pt x="16196" y="18115"/>
                  <a:pt x="19532" y="16314"/>
                </a:cubicBezTo>
                <a:cubicBezTo>
                  <a:pt x="22567" y="14679"/>
                  <a:pt x="25569" y="13278"/>
                  <a:pt x="28071" y="10843"/>
                </a:cubicBezTo>
                <a:cubicBezTo>
                  <a:pt x="29439" y="9476"/>
                  <a:pt x="30406" y="8442"/>
                  <a:pt x="31240" y="6707"/>
                </a:cubicBezTo>
                <a:cubicBezTo>
                  <a:pt x="31607" y="5940"/>
                  <a:pt x="32041" y="5139"/>
                  <a:pt x="32274" y="4305"/>
                </a:cubicBezTo>
                <a:cubicBezTo>
                  <a:pt x="32307" y="4205"/>
                  <a:pt x="32341" y="4105"/>
                  <a:pt x="32374" y="4005"/>
                </a:cubicBezTo>
                <a:cubicBezTo>
                  <a:pt x="32741" y="4372"/>
                  <a:pt x="33141" y="4739"/>
                  <a:pt x="33475" y="5072"/>
                </a:cubicBezTo>
                <a:cubicBezTo>
                  <a:pt x="34242" y="5840"/>
                  <a:pt x="34776" y="6707"/>
                  <a:pt x="35877" y="6874"/>
                </a:cubicBezTo>
                <a:cubicBezTo>
                  <a:pt x="35915" y="6878"/>
                  <a:pt x="35953" y="6880"/>
                  <a:pt x="35990" y="6880"/>
                </a:cubicBezTo>
                <a:cubicBezTo>
                  <a:pt x="36535" y="6880"/>
                  <a:pt x="36942" y="6437"/>
                  <a:pt x="36911" y="5906"/>
                </a:cubicBezTo>
                <a:cubicBezTo>
                  <a:pt x="36811" y="4439"/>
                  <a:pt x="36043" y="3705"/>
                  <a:pt x="35009" y="2737"/>
                </a:cubicBezTo>
                <a:cubicBezTo>
                  <a:pt x="34142" y="1904"/>
                  <a:pt x="33175" y="402"/>
                  <a:pt x="32007" y="69"/>
                </a:cubicBezTo>
                <a:cubicBezTo>
                  <a:pt x="31845" y="22"/>
                  <a:pt x="31687" y="1"/>
                  <a:pt x="31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34"/>
          <p:cNvSpPr/>
          <p:nvPr/>
        </p:nvSpPr>
        <p:spPr>
          <a:xfrm rot="9900179">
            <a:off x="4865534" y="2619564"/>
            <a:ext cx="365437" cy="458670"/>
          </a:xfrm>
          <a:custGeom>
            <a:avLst/>
            <a:gdLst/>
            <a:ahLst/>
            <a:cxnLst/>
            <a:rect l="l" t="t" r="r" b="b"/>
            <a:pathLst>
              <a:path w="25979" h="32607" extrusionOk="0">
                <a:moveTo>
                  <a:pt x="2024" y="1"/>
                </a:moveTo>
                <a:cubicBezTo>
                  <a:pt x="1380" y="1"/>
                  <a:pt x="753" y="95"/>
                  <a:pt x="167" y="344"/>
                </a:cubicBezTo>
                <a:cubicBezTo>
                  <a:pt x="34" y="378"/>
                  <a:pt x="0" y="544"/>
                  <a:pt x="134" y="611"/>
                </a:cubicBezTo>
                <a:cubicBezTo>
                  <a:pt x="1602" y="1412"/>
                  <a:pt x="3169" y="2045"/>
                  <a:pt x="4737" y="2512"/>
                </a:cubicBezTo>
                <a:cubicBezTo>
                  <a:pt x="6272" y="2979"/>
                  <a:pt x="7606" y="3747"/>
                  <a:pt x="9074" y="4347"/>
                </a:cubicBezTo>
                <a:cubicBezTo>
                  <a:pt x="12443" y="5715"/>
                  <a:pt x="14711" y="7216"/>
                  <a:pt x="16846" y="10218"/>
                </a:cubicBezTo>
                <a:cubicBezTo>
                  <a:pt x="18881" y="13087"/>
                  <a:pt x="19848" y="16489"/>
                  <a:pt x="20015" y="19992"/>
                </a:cubicBezTo>
                <a:cubicBezTo>
                  <a:pt x="20148" y="22894"/>
                  <a:pt x="19214" y="25929"/>
                  <a:pt x="18614" y="28865"/>
                </a:cubicBezTo>
                <a:cubicBezTo>
                  <a:pt x="18380" y="28464"/>
                  <a:pt x="18213" y="28031"/>
                  <a:pt x="18013" y="27630"/>
                </a:cubicBezTo>
                <a:cubicBezTo>
                  <a:pt x="17513" y="26663"/>
                  <a:pt x="16912" y="26096"/>
                  <a:pt x="16212" y="25329"/>
                </a:cubicBezTo>
                <a:cubicBezTo>
                  <a:pt x="16082" y="25190"/>
                  <a:pt x="15932" y="25130"/>
                  <a:pt x="15785" y="25130"/>
                </a:cubicBezTo>
                <a:cubicBezTo>
                  <a:pt x="15404" y="25130"/>
                  <a:pt x="15048" y="25529"/>
                  <a:pt x="15145" y="25963"/>
                </a:cubicBezTo>
                <a:cubicBezTo>
                  <a:pt x="15569" y="27924"/>
                  <a:pt x="16699" y="32607"/>
                  <a:pt x="19349" y="32607"/>
                </a:cubicBezTo>
                <a:cubicBezTo>
                  <a:pt x="19403" y="32607"/>
                  <a:pt x="19458" y="32605"/>
                  <a:pt x="19514" y="32601"/>
                </a:cubicBezTo>
                <a:cubicBezTo>
                  <a:pt x="20782" y="32534"/>
                  <a:pt x="22049" y="31366"/>
                  <a:pt x="22883" y="30532"/>
                </a:cubicBezTo>
                <a:cubicBezTo>
                  <a:pt x="23817" y="29532"/>
                  <a:pt x="25185" y="29232"/>
                  <a:pt x="25685" y="27831"/>
                </a:cubicBezTo>
                <a:cubicBezTo>
                  <a:pt x="25979" y="27004"/>
                  <a:pt x="25249" y="26412"/>
                  <a:pt x="24519" y="26412"/>
                </a:cubicBezTo>
                <a:cubicBezTo>
                  <a:pt x="24335" y="26412"/>
                  <a:pt x="24152" y="26449"/>
                  <a:pt x="23984" y="26530"/>
                </a:cubicBezTo>
                <a:cubicBezTo>
                  <a:pt x="23250" y="26897"/>
                  <a:pt x="22450" y="27163"/>
                  <a:pt x="21749" y="27630"/>
                </a:cubicBezTo>
                <a:cubicBezTo>
                  <a:pt x="21616" y="27730"/>
                  <a:pt x="21516" y="27831"/>
                  <a:pt x="21416" y="27931"/>
                </a:cubicBezTo>
                <a:cubicBezTo>
                  <a:pt x="21582" y="27197"/>
                  <a:pt x="21683" y="26430"/>
                  <a:pt x="21849" y="25662"/>
                </a:cubicBezTo>
                <a:cubicBezTo>
                  <a:pt x="22216" y="23861"/>
                  <a:pt x="22683" y="22160"/>
                  <a:pt x="22617" y="20292"/>
                </a:cubicBezTo>
                <a:cubicBezTo>
                  <a:pt x="22483" y="16422"/>
                  <a:pt x="21516" y="12386"/>
                  <a:pt x="19247" y="9184"/>
                </a:cubicBezTo>
                <a:cubicBezTo>
                  <a:pt x="17179" y="6248"/>
                  <a:pt x="14744" y="3913"/>
                  <a:pt x="11308" y="2646"/>
                </a:cubicBezTo>
                <a:cubicBezTo>
                  <a:pt x="9574" y="1979"/>
                  <a:pt x="7806" y="1111"/>
                  <a:pt x="6005" y="678"/>
                </a:cubicBezTo>
                <a:cubicBezTo>
                  <a:pt x="4766" y="408"/>
                  <a:pt x="3361" y="1"/>
                  <a:pt x="20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34"/>
          <p:cNvSpPr/>
          <p:nvPr/>
        </p:nvSpPr>
        <p:spPr>
          <a:xfrm rot="-6170287" flipH="1">
            <a:off x="3940491" y="2549307"/>
            <a:ext cx="519555" cy="285374"/>
          </a:xfrm>
          <a:custGeom>
            <a:avLst/>
            <a:gdLst/>
            <a:ahLst/>
            <a:cxnLst/>
            <a:rect l="l" t="t" r="r" b="b"/>
            <a:pathLst>
              <a:path w="36942" h="20291" extrusionOk="0">
                <a:moveTo>
                  <a:pt x="31533" y="1"/>
                </a:moveTo>
                <a:cubicBezTo>
                  <a:pt x="30485" y="1"/>
                  <a:pt x="29624" y="988"/>
                  <a:pt x="28838" y="1570"/>
                </a:cubicBezTo>
                <a:cubicBezTo>
                  <a:pt x="27304" y="2671"/>
                  <a:pt x="26370" y="3738"/>
                  <a:pt x="25202" y="5139"/>
                </a:cubicBezTo>
                <a:cubicBezTo>
                  <a:pt x="24885" y="5514"/>
                  <a:pt x="25216" y="6013"/>
                  <a:pt x="25634" y="6013"/>
                </a:cubicBezTo>
                <a:cubicBezTo>
                  <a:pt x="25700" y="6013"/>
                  <a:pt x="25768" y="6000"/>
                  <a:pt x="25836" y="5973"/>
                </a:cubicBezTo>
                <a:cubicBezTo>
                  <a:pt x="26937" y="5573"/>
                  <a:pt x="27938" y="4939"/>
                  <a:pt x="28972" y="4372"/>
                </a:cubicBezTo>
                <a:cubicBezTo>
                  <a:pt x="29172" y="4239"/>
                  <a:pt x="29472" y="4105"/>
                  <a:pt x="29739" y="3972"/>
                </a:cubicBezTo>
                <a:lnTo>
                  <a:pt x="29739" y="3972"/>
                </a:lnTo>
                <a:cubicBezTo>
                  <a:pt x="29706" y="4172"/>
                  <a:pt x="29639" y="4405"/>
                  <a:pt x="29572" y="4639"/>
                </a:cubicBezTo>
                <a:cubicBezTo>
                  <a:pt x="28938" y="6240"/>
                  <a:pt x="28104" y="7474"/>
                  <a:pt x="26870" y="8642"/>
                </a:cubicBezTo>
                <a:cubicBezTo>
                  <a:pt x="24569" y="10877"/>
                  <a:pt x="22200" y="12144"/>
                  <a:pt x="19432" y="13712"/>
                </a:cubicBezTo>
                <a:cubicBezTo>
                  <a:pt x="16496" y="15346"/>
                  <a:pt x="13027" y="16948"/>
                  <a:pt x="9725" y="17581"/>
                </a:cubicBezTo>
                <a:cubicBezTo>
                  <a:pt x="7591" y="17978"/>
                  <a:pt x="5181" y="18431"/>
                  <a:pt x="2892" y="18431"/>
                </a:cubicBezTo>
                <a:cubicBezTo>
                  <a:pt x="2103" y="18431"/>
                  <a:pt x="1329" y="18377"/>
                  <a:pt x="585" y="18249"/>
                </a:cubicBezTo>
                <a:cubicBezTo>
                  <a:pt x="561" y="18244"/>
                  <a:pt x="538" y="18242"/>
                  <a:pt x="516" y="18242"/>
                </a:cubicBezTo>
                <a:cubicBezTo>
                  <a:pt x="216" y="18242"/>
                  <a:pt x="1" y="18634"/>
                  <a:pt x="218" y="18882"/>
                </a:cubicBezTo>
                <a:cubicBezTo>
                  <a:pt x="1094" y="19996"/>
                  <a:pt x="2840" y="20290"/>
                  <a:pt x="4607" y="20290"/>
                </a:cubicBezTo>
                <a:cubicBezTo>
                  <a:pt x="6069" y="20290"/>
                  <a:pt x="7545" y="20089"/>
                  <a:pt x="8557" y="19983"/>
                </a:cubicBezTo>
                <a:cubicBezTo>
                  <a:pt x="12326" y="19549"/>
                  <a:pt x="16196" y="18115"/>
                  <a:pt x="19532" y="16314"/>
                </a:cubicBezTo>
                <a:cubicBezTo>
                  <a:pt x="22567" y="14679"/>
                  <a:pt x="25569" y="13278"/>
                  <a:pt x="28071" y="10843"/>
                </a:cubicBezTo>
                <a:cubicBezTo>
                  <a:pt x="29439" y="9476"/>
                  <a:pt x="30406" y="8442"/>
                  <a:pt x="31240" y="6707"/>
                </a:cubicBezTo>
                <a:cubicBezTo>
                  <a:pt x="31607" y="5940"/>
                  <a:pt x="32041" y="5139"/>
                  <a:pt x="32274" y="4305"/>
                </a:cubicBezTo>
                <a:cubicBezTo>
                  <a:pt x="32307" y="4205"/>
                  <a:pt x="32341" y="4105"/>
                  <a:pt x="32374" y="4005"/>
                </a:cubicBezTo>
                <a:cubicBezTo>
                  <a:pt x="32741" y="4372"/>
                  <a:pt x="33141" y="4739"/>
                  <a:pt x="33475" y="5072"/>
                </a:cubicBezTo>
                <a:cubicBezTo>
                  <a:pt x="34242" y="5840"/>
                  <a:pt x="34776" y="6707"/>
                  <a:pt x="35877" y="6874"/>
                </a:cubicBezTo>
                <a:cubicBezTo>
                  <a:pt x="35915" y="6878"/>
                  <a:pt x="35953" y="6880"/>
                  <a:pt x="35990" y="6880"/>
                </a:cubicBezTo>
                <a:cubicBezTo>
                  <a:pt x="36535" y="6880"/>
                  <a:pt x="36942" y="6437"/>
                  <a:pt x="36911" y="5906"/>
                </a:cubicBezTo>
                <a:cubicBezTo>
                  <a:pt x="36811" y="4439"/>
                  <a:pt x="36043" y="3705"/>
                  <a:pt x="35009" y="2737"/>
                </a:cubicBezTo>
                <a:cubicBezTo>
                  <a:pt x="34142" y="1904"/>
                  <a:pt x="33175" y="402"/>
                  <a:pt x="32007" y="69"/>
                </a:cubicBezTo>
                <a:cubicBezTo>
                  <a:pt x="31845" y="22"/>
                  <a:pt x="31687" y="1"/>
                  <a:pt x="3153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35"/>
          <p:cNvSpPr/>
          <p:nvPr/>
        </p:nvSpPr>
        <p:spPr>
          <a:xfrm flipH="1">
            <a:off x="0" y="2465446"/>
            <a:ext cx="9143994" cy="217751"/>
          </a:xfrm>
          <a:custGeom>
            <a:avLst/>
            <a:gdLst/>
            <a:ahLst/>
            <a:cxnLst/>
            <a:rect l="l" t="t" r="r" b="b"/>
            <a:pathLst>
              <a:path w="83861" h="10908" extrusionOk="0">
                <a:moveTo>
                  <a:pt x="1" y="0"/>
                </a:moveTo>
                <a:lnTo>
                  <a:pt x="1" y="10908"/>
                </a:lnTo>
                <a:lnTo>
                  <a:pt x="83861" y="10908"/>
                </a:lnTo>
                <a:lnTo>
                  <a:pt x="838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35"/>
          <p:cNvSpPr txBox="1">
            <a:spLocks noGrp="1"/>
          </p:cNvSpPr>
          <p:nvPr>
            <p:ph type="title" idx="4294967295"/>
          </p:nvPr>
        </p:nvSpPr>
        <p:spPr>
          <a:xfrm>
            <a:off x="313852" y="352208"/>
            <a:ext cx="5094947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734" name="Google Shape;1734;p35"/>
          <p:cNvSpPr/>
          <p:nvPr/>
        </p:nvSpPr>
        <p:spPr>
          <a:xfrm flipH="1">
            <a:off x="3742808" y="2361605"/>
            <a:ext cx="13" cy="13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5" name="Google Shape;1735;p35"/>
          <p:cNvGrpSpPr/>
          <p:nvPr/>
        </p:nvGrpSpPr>
        <p:grpSpPr>
          <a:xfrm>
            <a:off x="1079233" y="1310846"/>
            <a:ext cx="1674075" cy="1703645"/>
            <a:chOff x="1079277" y="1485900"/>
            <a:chExt cx="1674075" cy="1703645"/>
          </a:xfrm>
        </p:grpSpPr>
        <p:sp>
          <p:nvSpPr>
            <p:cNvPr id="1736" name="Google Shape;1736;p35"/>
            <p:cNvSpPr/>
            <p:nvPr/>
          </p:nvSpPr>
          <p:spPr>
            <a:xfrm flipH="1">
              <a:off x="2148644" y="1531139"/>
              <a:ext cx="177147" cy="253691"/>
            </a:xfrm>
            <a:custGeom>
              <a:avLst/>
              <a:gdLst/>
              <a:ahLst/>
              <a:cxnLst/>
              <a:rect l="l" t="t" r="r" b="b"/>
              <a:pathLst>
                <a:path w="8874" h="15345" extrusionOk="0">
                  <a:moveTo>
                    <a:pt x="1" y="0"/>
                  </a:moveTo>
                  <a:lnTo>
                    <a:pt x="1" y="15344"/>
                  </a:lnTo>
                  <a:lnTo>
                    <a:pt x="8874" y="15344"/>
                  </a:lnTo>
                  <a:lnTo>
                    <a:pt x="88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 flipH="1">
              <a:off x="1349596" y="1843288"/>
              <a:ext cx="1133371" cy="797263"/>
            </a:xfrm>
            <a:custGeom>
              <a:avLst/>
              <a:gdLst/>
              <a:ahLst/>
              <a:cxnLst/>
              <a:rect l="l" t="t" r="r" b="b"/>
              <a:pathLst>
                <a:path w="56775" h="56775" extrusionOk="0">
                  <a:moveTo>
                    <a:pt x="1" y="0"/>
                  </a:moveTo>
                  <a:lnTo>
                    <a:pt x="1" y="56774"/>
                  </a:lnTo>
                  <a:lnTo>
                    <a:pt x="56775" y="56774"/>
                  </a:lnTo>
                  <a:lnTo>
                    <a:pt x="56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 flipH="1">
              <a:off x="1249047" y="1485900"/>
              <a:ext cx="1335132" cy="398747"/>
            </a:xfrm>
            <a:custGeom>
              <a:avLst/>
              <a:gdLst/>
              <a:ahLst/>
              <a:cxnLst/>
              <a:rect l="l" t="t" r="r" b="b"/>
              <a:pathLst>
                <a:path w="66882" h="24119" extrusionOk="0">
                  <a:moveTo>
                    <a:pt x="33458" y="1"/>
                  </a:moveTo>
                  <a:lnTo>
                    <a:pt x="0" y="24118"/>
                  </a:lnTo>
                  <a:lnTo>
                    <a:pt x="5171" y="24118"/>
                  </a:lnTo>
                  <a:lnTo>
                    <a:pt x="33458" y="3704"/>
                  </a:lnTo>
                  <a:lnTo>
                    <a:pt x="61744" y="24118"/>
                  </a:lnTo>
                  <a:lnTo>
                    <a:pt x="66881" y="24118"/>
                  </a:lnTo>
                  <a:lnTo>
                    <a:pt x="33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 flipH="1">
              <a:off x="1351581" y="1547128"/>
              <a:ext cx="1129378" cy="337528"/>
            </a:xfrm>
            <a:custGeom>
              <a:avLst/>
              <a:gdLst/>
              <a:ahLst/>
              <a:cxnLst/>
              <a:rect l="l" t="t" r="r" b="b"/>
              <a:pathLst>
                <a:path w="56575" h="20416" extrusionOk="0">
                  <a:moveTo>
                    <a:pt x="28288" y="1"/>
                  </a:moveTo>
                  <a:lnTo>
                    <a:pt x="1" y="20415"/>
                  </a:lnTo>
                  <a:lnTo>
                    <a:pt x="56574" y="20415"/>
                  </a:lnTo>
                  <a:lnTo>
                    <a:pt x="28288" y="1"/>
                  </a:lnTo>
                  <a:close/>
                </a:path>
              </a:pathLst>
            </a:custGeom>
            <a:solidFill>
              <a:srgbClr val="CA6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 flipH="1">
              <a:off x="2116014" y="1976515"/>
              <a:ext cx="195133" cy="195133"/>
            </a:xfrm>
            <a:custGeom>
              <a:avLst/>
              <a:gdLst/>
              <a:ahLst/>
              <a:cxnLst/>
              <a:rect l="l" t="t" r="r" b="b"/>
              <a:pathLst>
                <a:path w="9775" h="9775" extrusionOk="0">
                  <a:moveTo>
                    <a:pt x="1" y="1"/>
                  </a:moveTo>
                  <a:lnTo>
                    <a:pt x="1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CA6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 flipH="1">
              <a:off x="1521297" y="1976515"/>
              <a:ext cx="195133" cy="195133"/>
            </a:xfrm>
            <a:custGeom>
              <a:avLst/>
              <a:gdLst/>
              <a:ahLst/>
              <a:cxnLst/>
              <a:rect l="l" t="t" r="r" b="b"/>
              <a:pathLst>
                <a:path w="9775" h="9775" extrusionOk="0">
                  <a:moveTo>
                    <a:pt x="1" y="1"/>
                  </a:moveTo>
                  <a:lnTo>
                    <a:pt x="1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CA6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 flipH="1">
              <a:off x="1079277" y="2640507"/>
              <a:ext cx="1674075" cy="217751"/>
            </a:xfrm>
            <a:custGeom>
              <a:avLst/>
              <a:gdLst/>
              <a:ahLst/>
              <a:cxnLst/>
              <a:rect l="l" t="t" r="r" b="b"/>
              <a:pathLst>
                <a:path w="83861" h="10908" extrusionOk="0">
                  <a:moveTo>
                    <a:pt x="1" y="0"/>
                  </a:moveTo>
                  <a:lnTo>
                    <a:pt x="1" y="10908"/>
                  </a:lnTo>
                  <a:lnTo>
                    <a:pt x="83861" y="10908"/>
                  </a:lnTo>
                  <a:lnTo>
                    <a:pt x="83861" y="0"/>
                  </a:ln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 flipH="1">
              <a:off x="1287020" y="2052042"/>
              <a:ext cx="1253885" cy="1137503"/>
            </a:xfrm>
            <a:custGeom>
              <a:avLst/>
              <a:gdLst/>
              <a:ahLst/>
              <a:cxnLst/>
              <a:rect l="l" t="t" r="r" b="b"/>
              <a:pathLst>
                <a:path w="62812" h="56982" extrusionOk="0">
                  <a:moveTo>
                    <a:pt x="31382" y="1"/>
                  </a:moveTo>
                  <a:cubicBezTo>
                    <a:pt x="18562" y="1"/>
                    <a:pt x="6918" y="8728"/>
                    <a:pt x="3737" y="21736"/>
                  </a:cubicBezTo>
                  <a:cubicBezTo>
                    <a:pt x="1" y="37014"/>
                    <a:pt x="9374" y="52425"/>
                    <a:pt x="24652" y="56161"/>
                  </a:cubicBezTo>
                  <a:cubicBezTo>
                    <a:pt x="26921" y="56716"/>
                    <a:pt x="29194" y="56982"/>
                    <a:pt x="31431" y="56982"/>
                  </a:cubicBezTo>
                  <a:cubicBezTo>
                    <a:pt x="44250" y="56982"/>
                    <a:pt x="55895" y="48254"/>
                    <a:pt x="59076" y="35246"/>
                  </a:cubicBezTo>
                  <a:cubicBezTo>
                    <a:pt x="62812" y="19968"/>
                    <a:pt x="53439" y="4557"/>
                    <a:pt x="38161" y="821"/>
                  </a:cubicBezTo>
                  <a:cubicBezTo>
                    <a:pt x="35892" y="266"/>
                    <a:pt x="33619" y="1"/>
                    <a:pt x="31382" y="1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 flipH="1">
              <a:off x="1418177" y="2170014"/>
              <a:ext cx="990859" cy="902265"/>
            </a:xfrm>
            <a:custGeom>
              <a:avLst/>
              <a:gdLst/>
              <a:ahLst/>
              <a:cxnLst/>
              <a:rect l="l" t="t" r="r" b="b"/>
              <a:pathLst>
                <a:path w="49636" h="45198" extrusionOk="0">
                  <a:moveTo>
                    <a:pt x="24784" y="0"/>
                  </a:moveTo>
                  <a:cubicBezTo>
                    <a:pt x="14493" y="0"/>
                    <a:pt x="5211" y="7064"/>
                    <a:pt x="2802" y="17528"/>
                  </a:cubicBezTo>
                  <a:cubicBezTo>
                    <a:pt x="0" y="29670"/>
                    <a:pt x="7572" y="41813"/>
                    <a:pt x="19748" y="44615"/>
                  </a:cubicBezTo>
                  <a:cubicBezTo>
                    <a:pt x="21454" y="45008"/>
                    <a:pt x="23161" y="45197"/>
                    <a:pt x="24841" y="45197"/>
                  </a:cubicBezTo>
                  <a:cubicBezTo>
                    <a:pt x="35118" y="45197"/>
                    <a:pt x="44426" y="38133"/>
                    <a:pt x="46834" y="27669"/>
                  </a:cubicBezTo>
                  <a:cubicBezTo>
                    <a:pt x="49636" y="15527"/>
                    <a:pt x="42030" y="3385"/>
                    <a:pt x="29888" y="583"/>
                  </a:cubicBezTo>
                  <a:cubicBezTo>
                    <a:pt x="28177" y="189"/>
                    <a:pt x="26467" y="0"/>
                    <a:pt x="24784" y="0"/>
                  </a:cubicBezTo>
                  <a:close/>
                </a:path>
              </a:pathLst>
            </a:custGeom>
            <a:solidFill>
              <a:srgbClr val="CA6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 flipH="1">
              <a:off x="1882246" y="2644500"/>
              <a:ext cx="51284" cy="51284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1968"/>
                    <a:pt x="567" y="2569"/>
                    <a:pt x="1268" y="2569"/>
                  </a:cubicBezTo>
                  <a:cubicBezTo>
                    <a:pt x="2002" y="2569"/>
                    <a:pt x="2569" y="1968"/>
                    <a:pt x="2569" y="1268"/>
                  </a:cubicBezTo>
                  <a:cubicBezTo>
                    <a:pt x="2569" y="567"/>
                    <a:pt x="2002" y="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 flipH="1">
              <a:off x="1885579" y="2669795"/>
              <a:ext cx="44616" cy="75937"/>
            </a:xfrm>
            <a:custGeom>
              <a:avLst/>
              <a:gdLst/>
              <a:ahLst/>
              <a:cxnLst/>
              <a:rect l="l" t="t" r="r" b="b"/>
              <a:pathLst>
                <a:path w="2235" h="3804" extrusionOk="0">
                  <a:moveTo>
                    <a:pt x="467" y="1"/>
                  </a:moveTo>
                  <a:lnTo>
                    <a:pt x="0" y="3804"/>
                  </a:lnTo>
                  <a:lnTo>
                    <a:pt x="2235" y="3804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flipH="1">
              <a:off x="1558655" y="2268222"/>
              <a:ext cx="707192" cy="707192"/>
            </a:xfrm>
            <a:custGeom>
              <a:avLst/>
              <a:gdLst/>
              <a:ahLst/>
              <a:cxnLst/>
              <a:rect l="l" t="t" r="r" b="b"/>
              <a:pathLst>
                <a:path w="35426" h="35426" extrusionOk="0">
                  <a:moveTo>
                    <a:pt x="17713" y="0"/>
                  </a:moveTo>
                  <a:cubicBezTo>
                    <a:pt x="7906" y="0"/>
                    <a:pt x="0" y="7906"/>
                    <a:pt x="0" y="17713"/>
                  </a:cubicBezTo>
                  <a:cubicBezTo>
                    <a:pt x="0" y="27487"/>
                    <a:pt x="7906" y="35426"/>
                    <a:pt x="17713" y="35426"/>
                  </a:cubicBezTo>
                  <a:cubicBezTo>
                    <a:pt x="27486" y="35426"/>
                    <a:pt x="35425" y="27487"/>
                    <a:pt x="35425" y="17713"/>
                  </a:cubicBezTo>
                  <a:cubicBezTo>
                    <a:pt x="35425" y="7906"/>
                    <a:pt x="27486" y="0"/>
                    <a:pt x="17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flipH="1">
              <a:off x="1806337" y="2373936"/>
              <a:ext cx="200443" cy="257896"/>
            </a:xfrm>
            <a:custGeom>
              <a:avLst/>
              <a:gdLst/>
              <a:ahLst/>
              <a:cxnLst/>
              <a:rect l="l" t="t" r="r" b="b"/>
              <a:pathLst>
                <a:path w="10041" h="12919" extrusionOk="0">
                  <a:moveTo>
                    <a:pt x="5020" y="1"/>
                  </a:moveTo>
                  <a:cubicBezTo>
                    <a:pt x="4737" y="1"/>
                    <a:pt x="4453" y="159"/>
                    <a:pt x="4336" y="476"/>
                  </a:cubicBezTo>
                  <a:lnTo>
                    <a:pt x="167" y="11984"/>
                  </a:lnTo>
                  <a:cubicBezTo>
                    <a:pt x="0" y="12451"/>
                    <a:pt x="334" y="12918"/>
                    <a:pt x="834" y="12918"/>
                  </a:cubicBezTo>
                  <a:lnTo>
                    <a:pt x="9207" y="12918"/>
                  </a:lnTo>
                  <a:cubicBezTo>
                    <a:pt x="9707" y="12918"/>
                    <a:pt x="10041" y="12451"/>
                    <a:pt x="9874" y="11984"/>
                  </a:cubicBezTo>
                  <a:lnTo>
                    <a:pt x="5704" y="476"/>
                  </a:lnTo>
                  <a:cubicBezTo>
                    <a:pt x="5587" y="159"/>
                    <a:pt x="5304" y="1"/>
                    <a:pt x="5020" y="1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flipH="1">
              <a:off x="1884241" y="2561905"/>
              <a:ext cx="45295" cy="298340"/>
            </a:xfrm>
            <a:custGeom>
              <a:avLst/>
              <a:gdLst/>
              <a:ahLst/>
              <a:cxnLst/>
              <a:rect l="l" t="t" r="r" b="b"/>
              <a:pathLst>
                <a:path w="2269" h="14945" extrusionOk="0">
                  <a:moveTo>
                    <a:pt x="1135" y="1"/>
                  </a:moveTo>
                  <a:cubicBezTo>
                    <a:pt x="534" y="1"/>
                    <a:pt x="0" y="501"/>
                    <a:pt x="0" y="1135"/>
                  </a:cubicBezTo>
                  <a:lnTo>
                    <a:pt x="0" y="13811"/>
                  </a:lnTo>
                  <a:cubicBezTo>
                    <a:pt x="0" y="14445"/>
                    <a:pt x="534" y="14945"/>
                    <a:pt x="1135" y="14945"/>
                  </a:cubicBezTo>
                  <a:cubicBezTo>
                    <a:pt x="1768" y="14945"/>
                    <a:pt x="2269" y="14445"/>
                    <a:pt x="2269" y="13811"/>
                  </a:cubicBezTo>
                  <a:lnTo>
                    <a:pt x="2269" y="1135"/>
                  </a:lnTo>
                  <a:cubicBezTo>
                    <a:pt x="2269" y="501"/>
                    <a:pt x="1768" y="1"/>
                    <a:pt x="1135" y="1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flipH="1">
              <a:off x="1880249" y="2557912"/>
              <a:ext cx="52621" cy="306345"/>
            </a:xfrm>
            <a:custGeom>
              <a:avLst/>
              <a:gdLst/>
              <a:ahLst/>
              <a:cxnLst/>
              <a:rect l="l" t="t" r="r" b="b"/>
              <a:pathLst>
                <a:path w="2636" h="15346" extrusionOk="0">
                  <a:moveTo>
                    <a:pt x="1302" y="368"/>
                  </a:moveTo>
                  <a:cubicBezTo>
                    <a:pt x="1835" y="368"/>
                    <a:pt x="2269" y="801"/>
                    <a:pt x="2269" y="1335"/>
                  </a:cubicBezTo>
                  <a:lnTo>
                    <a:pt x="2269" y="14011"/>
                  </a:lnTo>
                  <a:cubicBezTo>
                    <a:pt x="2269" y="14545"/>
                    <a:pt x="1835" y="14978"/>
                    <a:pt x="1302" y="14978"/>
                  </a:cubicBezTo>
                  <a:cubicBezTo>
                    <a:pt x="801" y="14978"/>
                    <a:pt x="368" y="14545"/>
                    <a:pt x="368" y="14011"/>
                  </a:cubicBezTo>
                  <a:lnTo>
                    <a:pt x="368" y="1335"/>
                  </a:lnTo>
                  <a:cubicBezTo>
                    <a:pt x="368" y="801"/>
                    <a:pt x="801" y="368"/>
                    <a:pt x="1302" y="368"/>
                  </a:cubicBezTo>
                  <a:close/>
                  <a:moveTo>
                    <a:pt x="1302" y="1"/>
                  </a:moveTo>
                  <a:cubicBezTo>
                    <a:pt x="601" y="1"/>
                    <a:pt x="1" y="601"/>
                    <a:pt x="1" y="1335"/>
                  </a:cubicBezTo>
                  <a:lnTo>
                    <a:pt x="1" y="14011"/>
                  </a:lnTo>
                  <a:cubicBezTo>
                    <a:pt x="1" y="14745"/>
                    <a:pt x="601" y="15345"/>
                    <a:pt x="1302" y="15345"/>
                  </a:cubicBezTo>
                  <a:cubicBezTo>
                    <a:pt x="2035" y="15345"/>
                    <a:pt x="2636" y="14745"/>
                    <a:pt x="2636" y="14011"/>
                  </a:cubicBezTo>
                  <a:lnTo>
                    <a:pt x="2636" y="1335"/>
                  </a:lnTo>
                  <a:cubicBezTo>
                    <a:pt x="2636" y="601"/>
                    <a:pt x="2035" y="1"/>
                    <a:pt x="13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flipH="1">
              <a:off x="1872924" y="2718409"/>
              <a:ext cx="67274" cy="161177"/>
            </a:xfrm>
            <a:custGeom>
              <a:avLst/>
              <a:gdLst/>
              <a:ahLst/>
              <a:cxnLst/>
              <a:rect l="l" t="t" r="r" b="b"/>
              <a:pathLst>
                <a:path w="3370" h="8074" extrusionOk="0">
                  <a:moveTo>
                    <a:pt x="1" y="1"/>
                  </a:moveTo>
                  <a:lnTo>
                    <a:pt x="1" y="8073"/>
                  </a:lnTo>
                  <a:lnTo>
                    <a:pt x="3370" y="8073"/>
                  </a:lnTo>
                  <a:lnTo>
                    <a:pt x="3370" y="1"/>
                  </a:ln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35"/>
          <p:cNvGrpSpPr/>
          <p:nvPr/>
        </p:nvGrpSpPr>
        <p:grpSpPr>
          <a:xfrm>
            <a:off x="3735359" y="1310846"/>
            <a:ext cx="1673396" cy="1706580"/>
            <a:chOff x="3735403" y="1485900"/>
            <a:chExt cx="1673396" cy="1706580"/>
          </a:xfrm>
        </p:grpSpPr>
        <p:sp>
          <p:nvSpPr>
            <p:cNvPr id="1753" name="Google Shape;1753;p35"/>
            <p:cNvSpPr/>
            <p:nvPr/>
          </p:nvSpPr>
          <p:spPr>
            <a:xfrm flipH="1">
              <a:off x="3735403" y="2640507"/>
              <a:ext cx="1673396" cy="217751"/>
            </a:xfrm>
            <a:custGeom>
              <a:avLst/>
              <a:gdLst/>
              <a:ahLst/>
              <a:cxnLst/>
              <a:rect l="l" t="t" r="r" b="b"/>
              <a:pathLst>
                <a:path w="83827" h="10908" extrusionOk="0">
                  <a:moveTo>
                    <a:pt x="0" y="0"/>
                  </a:moveTo>
                  <a:lnTo>
                    <a:pt x="0" y="10908"/>
                  </a:lnTo>
                  <a:lnTo>
                    <a:pt x="83827" y="10908"/>
                  </a:lnTo>
                  <a:lnTo>
                    <a:pt x="83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flipH="1">
              <a:off x="4804098" y="1531139"/>
              <a:ext cx="177806" cy="253691"/>
            </a:xfrm>
            <a:custGeom>
              <a:avLst/>
              <a:gdLst/>
              <a:ahLst/>
              <a:cxnLst/>
              <a:rect l="l" t="t" r="r" b="b"/>
              <a:pathLst>
                <a:path w="8907" h="15345" extrusionOk="0">
                  <a:moveTo>
                    <a:pt x="0" y="0"/>
                  </a:moveTo>
                  <a:lnTo>
                    <a:pt x="0" y="15344"/>
                  </a:lnTo>
                  <a:lnTo>
                    <a:pt x="8907" y="15344"/>
                  </a:ln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flipH="1">
              <a:off x="4005725" y="1843288"/>
              <a:ext cx="1132692" cy="797263"/>
            </a:xfrm>
            <a:custGeom>
              <a:avLst/>
              <a:gdLst/>
              <a:ahLst/>
              <a:cxnLst/>
              <a:rect l="l" t="t" r="r" b="b"/>
              <a:pathLst>
                <a:path w="56741" h="56775" extrusionOk="0">
                  <a:moveTo>
                    <a:pt x="0" y="0"/>
                  </a:moveTo>
                  <a:lnTo>
                    <a:pt x="0" y="56774"/>
                  </a:lnTo>
                  <a:lnTo>
                    <a:pt x="56741" y="56774"/>
                  </a:lnTo>
                  <a:lnTo>
                    <a:pt x="56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flipH="1">
              <a:off x="3904502" y="1485900"/>
              <a:ext cx="1335132" cy="398747"/>
            </a:xfrm>
            <a:custGeom>
              <a:avLst/>
              <a:gdLst/>
              <a:ahLst/>
              <a:cxnLst/>
              <a:rect l="l" t="t" r="r" b="b"/>
              <a:pathLst>
                <a:path w="66882" h="24119" extrusionOk="0">
                  <a:moveTo>
                    <a:pt x="33424" y="1"/>
                  </a:moveTo>
                  <a:lnTo>
                    <a:pt x="0" y="24118"/>
                  </a:lnTo>
                  <a:lnTo>
                    <a:pt x="5170" y="24118"/>
                  </a:lnTo>
                  <a:lnTo>
                    <a:pt x="33424" y="3704"/>
                  </a:lnTo>
                  <a:lnTo>
                    <a:pt x="61711" y="24118"/>
                  </a:lnTo>
                  <a:lnTo>
                    <a:pt x="66881" y="24118"/>
                  </a:lnTo>
                  <a:lnTo>
                    <a:pt x="3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flipH="1">
              <a:off x="4007714" y="1547128"/>
              <a:ext cx="1128700" cy="337528"/>
            </a:xfrm>
            <a:custGeom>
              <a:avLst/>
              <a:gdLst/>
              <a:ahLst/>
              <a:cxnLst/>
              <a:rect l="l" t="t" r="r" b="b"/>
              <a:pathLst>
                <a:path w="56541" h="20416" extrusionOk="0">
                  <a:moveTo>
                    <a:pt x="28254" y="1"/>
                  </a:moveTo>
                  <a:lnTo>
                    <a:pt x="0" y="20415"/>
                  </a:lnTo>
                  <a:lnTo>
                    <a:pt x="56541" y="20415"/>
                  </a:lnTo>
                  <a:lnTo>
                    <a:pt x="28254" y="1"/>
                  </a:lnTo>
                  <a:close/>
                </a:path>
              </a:pathLst>
            </a:custGeom>
            <a:solidFill>
              <a:srgbClr val="F0B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flipH="1">
              <a:off x="4771461" y="1976515"/>
              <a:ext cx="195133" cy="195133"/>
            </a:xfrm>
            <a:custGeom>
              <a:avLst/>
              <a:gdLst/>
              <a:ahLst/>
              <a:cxnLst/>
              <a:rect l="l" t="t" r="r" b="b"/>
              <a:pathLst>
                <a:path w="9775" h="9775" extrusionOk="0">
                  <a:moveTo>
                    <a:pt x="1" y="1"/>
                  </a:moveTo>
                  <a:lnTo>
                    <a:pt x="1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0B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flipH="1">
              <a:off x="4177423" y="1976515"/>
              <a:ext cx="195113" cy="195133"/>
            </a:xfrm>
            <a:custGeom>
              <a:avLst/>
              <a:gdLst/>
              <a:ahLst/>
              <a:cxnLst/>
              <a:rect l="l" t="t" r="r" b="b"/>
              <a:pathLst>
                <a:path w="9774" h="9775" extrusionOk="0">
                  <a:moveTo>
                    <a:pt x="0" y="1"/>
                  </a:moveTo>
                  <a:lnTo>
                    <a:pt x="0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0B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 flipH="1">
              <a:off x="3997716" y="2051104"/>
              <a:ext cx="1140697" cy="1141376"/>
            </a:xfrm>
            <a:custGeom>
              <a:avLst/>
              <a:gdLst/>
              <a:ahLst/>
              <a:cxnLst/>
              <a:rect l="l" t="t" r="r" b="b"/>
              <a:pathLst>
                <a:path w="57142" h="57176" extrusionOk="0">
                  <a:moveTo>
                    <a:pt x="28587" y="1"/>
                  </a:moveTo>
                  <a:cubicBezTo>
                    <a:pt x="12776" y="1"/>
                    <a:pt x="0" y="12810"/>
                    <a:pt x="0" y="28588"/>
                  </a:cubicBezTo>
                  <a:cubicBezTo>
                    <a:pt x="0" y="44366"/>
                    <a:pt x="12776" y="57175"/>
                    <a:pt x="28587" y="57175"/>
                  </a:cubicBezTo>
                  <a:cubicBezTo>
                    <a:pt x="44365" y="57175"/>
                    <a:pt x="57141" y="44366"/>
                    <a:pt x="57141" y="28588"/>
                  </a:cubicBezTo>
                  <a:cubicBezTo>
                    <a:pt x="57141" y="12810"/>
                    <a:pt x="44365" y="1"/>
                    <a:pt x="285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 flipH="1">
              <a:off x="4084283" y="2171272"/>
              <a:ext cx="968880" cy="902405"/>
            </a:xfrm>
            <a:custGeom>
              <a:avLst/>
              <a:gdLst/>
              <a:ahLst/>
              <a:cxnLst/>
              <a:rect l="l" t="t" r="r" b="b"/>
              <a:pathLst>
                <a:path w="48535" h="45205" extrusionOk="0">
                  <a:moveTo>
                    <a:pt x="24236" y="1"/>
                  </a:moveTo>
                  <a:cubicBezTo>
                    <a:pt x="13338" y="1"/>
                    <a:pt x="3744" y="7929"/>
                    <a:pt x="1968" y="19033"/>
                  </a:cubicBezTo>
                  <a:cubicBezTo>
                    <a:pt x="0" y="31375"/>
                    <a:pt x="8406" y="42950"/>
                    <a:pt x="20715" y="44918"/>
                  </a:cubicBezTo>
                  <a:cubicBezTo>
                    <a:pt x="21919" y="45111"/>
                    <a:pt x="23116" y="45204"/>
                    <a:pt x="24299" y="45204"/>
                  </a:cubicBezTo>
                  <a:cubicBezTo>
                    <a:pt x="35203" y="45204"/>
                    <a:pt x="44824" y="37273"/>
                    <a:pt x="46600" y="26138"/>
                  </a:cubicBezTo>
                  <a:cubicBezTo>
                    <a:pt x="48535" y="13830"/>
                    <a:pt x="40162" y="2255"/>
                    <a:pt x="27820" y="287"/>
                  </a:cubicBezTo>
                  <a:cubicBezTo>
                    <a:pt x="26616" y="94"/>
                    <a:pt x="25418" y="1"/>
                    <a:pt x="24236" y="1"/>
                  </a:cubicBezTo>
                  <a:close/>
                </a:path>
              </a:pathLst>
            </a:custGeom>
            <a:solidFill>
              <a:srgbClr val="F0B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 flipH="1">
              <a:off x="4214122" y="2268222"/>
              <a:ext cx="707850" cy="707192"/>
            </a:xfrm>
            <a:custGeom>
              <a:avLst/>
              <a:gdLst/>
              <a:ahLst/>
              <a:cxnLst/>
              <a:rect l="l" t="t" r="r" b="b"/>
              <a:pathLst>
                <a:path w="35459" h="35426" extrusionOk="0">
                  <a:moveTo>
                    <a:pt x="17746" y="0"/>
                  </a:moveTo>
                  <a:cubicBezTo>
                    <a:pt x="7939" y="0"/>
                    <a:pt x="0" y="7906"/>
                    <a:pt x="0" y="17713"/>
                  </a:cubicBezTo>
                  <a:cubicBezTo>
                    <a:pt x="0" y="27487"/>
                    <a:pt x="7939" y="35426"/>
                    <a:pt x="17746" y="35426"/>
                  </a:cubicBezTo>
                  <a:cubicBezTo>
                    <a:pt x="27520" y="35426"/>
                    <a:pt x="35459" y="27487"/>
                    <a:pt x="35459" y="17713"/>
                  </a:cubicBezTo>
                  <a:cubicBezTo>
                    <a:pt x="35459" y="7906"/>
                    <a:pt x="27520" y="0"/>
                    <a:pt x="177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3" name="Google Shape;1763;p35"/>
            <p:cNvGrpSpPr/>
            <p:nvPr/>
          </p:nvGrpSpPr>
          <p:grpSpPr>
            <a:xfrm>
              <a:off x="4351414" y="2409890"/>
              <a:ext cx="428139" cy="418510"/>
              <a:chOff x="4343902" y="2398033"/>
              <a:chExt cx="442887" cy="432927"/>
            </a:xfrm>
          </p:grpSpPr>
          <p:sp>
            <p:nvSpPr>
              <p:cNvPr id="1764" name="Google Shape;1764;p35"/>
              <p:cNvSpPr/>
              <p:nvPr/>
            </p:nvSpPr>
            <p:spPr>
              <a:xfrm flipH="1">
                <a:off x="4537693" y="2644500"/>
                <a:ext cx="51284" cy="51284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569" extrusionOk="0">
                    <a:moveTo>
                      <a:pt x="1268" y="0"/>
                    </a:moveTo>
                    <a:cubicBezTo>
                      <a:pt x="567" y="0"/>
                      <a:pt x="0" y="567"/>
                      <a:pt x="0" y="1268"/>
                    </a:cubicBezTo>
                    <a:cubicBezTo>
                      <a:pt x="0" y="1968"/>
                      <a:pt x="567" y="2569"/>
                      <a:pt x="1268" y="2569"/>
                    </a:cubicBezTo>
                    <a:cubicBezTo>
                      <a:pt x="1968" y="2569"/>
                      <a:pt x="2569" y="1968"/>
                      <a:pt x="2569" y="1268"/>
                    </a:cubicBezTo>
                    <a:cubicBezTo>
                      <a:pt x="2569" y="567"/>
                      <a:pt x="1968" y="0"/>
                      <a:pt x="12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5"/>
              <p:cNvSpPr/>
              <p:nvPr/>
            </p:nvSpPr>
            <p:spPr>
              <a:xfrm flipH="1">
                <a:off x="4541685" y="2669795"/>
                <a:ext cx="43977" cy="7593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468" y="1"/>
                    </a:moveTo>
                    <a:lnTo>
                      <a:pt x="1" y="3804"/>
                    </a:lnTo>
                    <a:lnTo>
                      <a:pt x="2202" y="3804"/>
                    </a:ln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5"/>
              <p:cNvSpPr/>
              <p:nvPr/>
            </p:nvSpPr>
            <p:spPr>
              <a:xfrm flipH="1">
                <a:off x="4656914" y="2421971"/>
                <a:ext cx="129197" cy="116062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5814" extrusionOk="0">
                    <a:moveTo>
                      <a:pt x="3233" y="0"/>
                    </a:moveTo>
                    <a:cubicBezTo>
                      <a:pt x="2435" y="0"/>
                      <a:pt x="1641" y="328"/>
                      <a:pt x="1068" y="972"/>
                    </a:cubicBezTo>
                    <a:cubicBezTo>
                      <a:pt x="0" y="2173"/>
                      <a:pt x="100" y="4008"/>
                      <a:pt x="1301" y="5075"/>
                    </a:cubicBezTo>
                    <a:cubicBezTo>
                      <a:pt x="1858" y="5570"/>
                      <a:pt x="2550" y="5814"/>
                      <a:pt x="3239" y="5814"/>
                    </a:cubicBezTo>
                    <a:cubicBezTo>
                      <a:pt x="4037" y="5814"/>
                      <a:pt x="4831" y="5486"/>
                      <a:pt x="5404" y="4842"/>
                    </a:cubicBezTo>
                    <a:cubicBezTo>
                      <a:pt x="6472" y="3641"/>
                      <a:pt x="6372" y="1806"/>
                      <a:pt x="5171" y="739"/>
                    </a:cubicBezTo>
                    <a:cubicBezTo>
                      <a:pt x="4614" y="244"/>
                      <a:pt x="3922" y="0"/>
                      <a:pt x="32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5"/>
              <p:cNvSpPr/>
              <p:nvPr/>
            </p:nvSpPr>
            <p:spPr>
              <a:xfrm flipH="1">
                <a:off x="4666235" y="2567914"/>
                <a:ext cx="110552" cy="26304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3177" extrusionOk="0">
                    <a:moveTo>
                      <a:pt x="2769" y="0"/>
                    </a:moveTo>
                    <a:cubicBezTo>
                      <a:pt x="1235" y="0"/>
                      <a:pt x="0" y="1234"/>
                      <a:pt x="0" y="2769"/>
                    </a:cubicBezTo>
                    <a:lnTo>
                      <a:pt x="0" y="10408"/>
                    </a:lnTo>
                    <a:cubicBezTo>
                      <a:pt x="0" y="11909"/>
                      <a:pt x="1235" y="13176"/>
                      <a:pt x="2769" y="13176"/>
                    </a:cubicBezTo>
                    <a:cubicBezTo>
                      <a:pt x="4270" y="13176"/>
                      <a:pt x="5538" y="11909"/>
                      <a:pt x="5538" y="10408"/>
                    </a:cubicBezTo>
                    <a:lnTo>
                      <a:pt x="5538" y="2769"/>
                    </a:lnTo>
                    <a:cubicBezTo>
                      <a:pt x="5538" y="1234"/>
                      <a:pt x="4270" y="0"/>
                      <a:pt x="27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5"/>
              <p:cNvSpPr/>
              <p:nvPr/>
            </p:nvSpPr>
            <p:spPr>
              <a:xfrm flipH="1">
                <a:off x="4543042" y="2583507"/>
                <a:ext cx="202440" cy="140237"/>
              </a:xfrm>
              <a:custGeom>
                <a:avLst/>
                <a:gdLst/>
                <a:ahLst/>
                <a:cxnLst/>
                <a:rect l="l" t="t" r="r" b="b"/>
                <a:pathLst>
                  <a:path w="10141" h="7025" extrusionOk="0">
                    <a:moveTo>
                      <a:pt x="1190" y="1"/>
                    </a:moveTo>
                    <a:cubicBezTo>
                      <a:pt x="937" y="1"/>
                      <a:pt x="681" y="85"/>
                      <a:pt x="467" y="253"/>
                    </a:cubicBezTo>
                    <a:cubicBezTo>
                      <a:pt x="33" y="654"/>
                      <a:pt x="0" y="1321"/>
                      <a:pt x="367" y="1788"/>
                    </a:cubicBezTo>
                    <a:lnTo>
                      <a:pt x="4637" y="6658"/>
                    </a:lnTo>
                    <a:cubicBezTo>
                      <a:pt x="4837" y="6891"/>
                      <a:pt x="5137" y="7025"/>
                      <a:pt x="5437" y="7025"/>
                    </a:cubicBezTo>
                    <a:lnTo>
                      <a:pt x="9073" y="7025"/>
                    </a:lnTo>
                    <a:cubicBezTo>
                      <a:pt x="9674" y="7025"/>
                      <a:pt x="10141" y="6558"/>
                      <a:pt x="10141" y="5957"/>
                    </a:cubicBezTo>
                    <a:cubicBezTo>
                      <a:pt x="10141" y="5390"/>
                      <a:pt x="9674" y="4890"/>
                      <a:pt x="9073" y="4890"/>
                    </a:cubicBezTo>
                    <a:lnTo>
                      <a:pt x="5938" y="4890"/>
                    </a:lnTo>
                    <a:lnTo>
                      <a:pt x="2002" y="353"/>
                    </a:lnTo>
                    <a:cubicBezTo>
                      <a:pt x="1785" y="118"/>
                      <a:pt x="1490" y="1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5"/>
              <p:cNvSpPr/>
              <p:nvPr/>
            </p:nvSpPr>
            <p:spPr>
              <a:xfrm flipH="1">
                <a:off x="4343902" y="2421971"/>
                <a:ext cx="129197" cy="116062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5814" extrusionOk="0">
                    <a:moveTo>
                      <a:pt x="3239" y="0"/>
                    </a:moveTo>
                    <a:cubicBezTo>
                      <a:pt x="2550" y="0"/>
                      <a:pt x="1857" y="244"/>
                      <a:pt x="1301" y="739"/>
                    </a:cubicBezTo>
                    <a:cubicBezTo>
                      <a:pt x="100" y="1806"/>
                      <a:pt x="0" y="3641"/>
                      <a:pt x="1068" y="4842"/>
                    </a:cubicBezTo>
                    <a:cubicBezTo>
                      <a:pt x="1641" y="5486"/>
                      <a:pt x="2434" y="5814"/>
                      <a:pt x="3233" y="5814"/>
                    </a:cubicBezTo>
                    <a:cubicBezTo>
                      <a:pt x="3922" y="5814"/>
                      <a:pt x="4614" y="5570"/>
                      <a:pt x="5171" y="5075"/>
                    </a:cubicBezTo>
                    <a:cubicBezTo>
                      <a:pt x="6371" y="4008"/>
                      <a:pt x="6471" y="2173"/>
                      <a:pt x="5404" y="972"/>
                    </a:cubicBezTo>
                    <a:cubicBezTo>
                      <a:pt x="4831" y="328"/>
                      <a:pt x="4037" y="0"/>
                      <a:pt x="3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 flipH="1">
                <a:off x="4353224" y="2567914"/>
                <a:ext cx="110552" cy="263046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13177" extrusionOk="0">
                    <a:moveTo>
                      <a:pt x="2769" y="0"/>
                    </a:moveTo>
                    <a:cubicBezTo>
                      <a:pt x="1234" y="0"/>
                      <a:pt x="0" y="1234"/>
                      <a:pt x="0" y="2769"/>
                    </a:cubicBezTo>
                    <a:lnTo>
                      <a:pt x="0" y="10408"/>
                    </a:lnTo>
                    <a:cubicBezTo>
                      <a:pt x="0" y="11909"/>
                      <a:pt x="1268" y="13176"/>
                      <a:pt x="2769" y="13176"/>
                    </a:cubicBezTo>
                    <a:cubicBezTo>
                      <a:pt x="4303" y="13176"/>
                      <a:pt x="5537" y="11909"/>
                      <a:pt x="5537" y="10408"/>
                    </a:cubicBezTo>
                    <a:lnTo>
                      <a:pt x="5537" y="2769"/>
                    </a:lnTo>
                    <a:cubicBezTo>
                      <a:pt x="5537" y="1234"/>
                      <a:pt x="4303" y="0"/>
                      <a:pt x="27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 flipH="1">
                <a:off x="4384540" y="2583507"/>
                <a:ext cx="202440" cy="140237"/>
              </a:xfrm>
              <a:custGeom>
                <a:avLst/>
                <a:gdLst/>
                <a:ahLst/>
                <a:cxnLst/>
                <a:rect l="l" t="t" r="r" b="b"/>
                <a:pathLst>
                  <a:path w="10141" h="7025" extrusionOk="0">
                    <a:moveTo>
                      <a:pt x="8950" y="1"/>
                    </a:moveTo>
                    <a:cubicBezTo>
                      <a:pt x="8651" y="1"/>
                      <a:pt x="8356" y="118"/>
                      <a:pt x="8139" y="353"/>
                    </a:cubicBezTo>
                    <a:lnTo>
                      <a:pt x="4203" y="4890"/>
                    </a:lnTo>
                    <a:lnTo>
                      <a:pt x="1068" y="4890"/>
                    </a:lnTo>
                    <a:cubicBezTo>
                      <a:pt x="467" y="4890"/>
                      <a:pt x="0" y="5390"/>
                      <a:pt x="0" y="5957"/>
                    </a:cubicBezTo>
                    <a:cubicBezTo>
                      <a:pt x="0" y="6558"/>
                      <a:pt x="467" y="7025"/>
                      <a:pt x="1068" y="7025"/>
                    </a:cubicBezTo>
                    <a:lnTo>
                      <a:pt x="4703" y="7025"/>
                    </a:lnTo>
                    <a:cubicBezTo>
                      <a:pt x="5004" y="7025"/>
                      <a:pt x="5304" y="6891"/>
                      <a:pt x="5504" y="6658"/>
                    </a:cubicBezTo>
                    <a:lnTo>
                      <a:pt x="9774" y="1754"/>
                    </a:lnTo>
                    <a:cubicBezTo>
                      <a:pt x="10141" y="1321"/>
                      <a:pt x="10107" y="654"/>
                      <a:pt x="9674" y="253"/>
                    </a:cubicBezTo>
                    <a:cubicBezTo>
                      <a:pt x="9460" y="85"/>
                      <a:pt x="9204" y="1"/>
                      <a:pt x="89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 flipH="1">
                <a:off x="4528371" y="2673129"/>
                <a:ext cx="63281" cy="63281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170" extrusionOk="0">
                    <a:moveTo>
                      <a:pt x="1568" y="1"/>
                    </a:moveTo>
                    <a:cubicBezTo>
                      <a:pt x="701" y="1"/>
                      <a:pt x="1" y="701"/>
                      <a:pt x="1" y="1568"/>
                    </a:cubicBezTo>
                    <a:cubicBezTo>
                      <a:pt x="1" y="2436"/>
                      <a:pt x="701" y="3170"/>
                      <a:pt x="1568" y="3170"/>
                    </a:cubicBezTo>
                    <a:cubicBezTo>
                      <a:pt x="2469" y="3170"/>
                      <a:pt x="3170" y="2436"/>
                      <a:pt x="3170" y="1568"/>
                    </a:cubicBezTo>
                    <a:cubicBezTo>
                      <a:pt x="3170" y="701"/>
                      <a:pt x="2469" y="1"/>
                      <a:pt x="15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 flipH="1">
                <a:off x="4655576" y="2398033"/>
                <a:ext cx="131214" cy="67334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3373" extrusionOk="0">
                    <a:moveTo>
                      <a:pt x="3327" y="1"/>
                    </a:moveTo>
                    <a:cubicBezTo>
                      <a:pt x="3286" y="1"/>
                      <a:pt x="3245" y="2"/>
                      <a:pt x="3203" y="3"/>
                    </a:cubicBezTo>
                    <a:cubicBezTo>
                      <a:pt x="1402" y="70"/>
                      <a:pt x="1" y="1571"/>
                      <a:pt x="68" y="3372"/>
                    </a:cubicBezTo>
                    <a:lnTo>
                      <a:pt x="6572" y="3139"/>
                    </a:lnTo>
                    <a:cubicBezTo>
                      <a:pt x="6507" y="1379"/>
                      <a:pt x="5073" y="1"/>
                      <a:pt x="3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 flipH="1">
                <a:off x="4644936" y="2460683"/>
                <a:ext cx="137841" cy="4691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235" fill="none" extrusionOk="0">
                    <a:moveTo>
                      <a:pt x="0" y="234"/>
                    </a:moveTo>
                    <a:lnTo>
                      <a:pt x="6905" y="1"/>
                    </a:lnTo>
                  </a:path>
                </a:pathLst>
              </a:custGeom>
              <a:solidFill>
                <a:schemeClr val="accent3"/>
              </a:solidFill>
              <a:ln w="16675" cap="rnd" cmpd="sng">
                <a:solidFill>
                  <a:srgbClr val="E6913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 flipH="1">
                <a:off x="4519050" y="2535951"/>
                <a:ext cx="87915" cy="95241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4771" extrusionOk="0">
                    <a:moveTo>
                      <a:pt x="2902" y="0"/>
                    </a:moveTo>
                    <a:cubicBezTo>
                      <a:pt x="1868" y="0"/>
                      <a:pt x="901" y="667"/>
                      <a:pt x="534" y="1601"/>
                    </a:cubicBezTo>
                    <a:lnTo>
                      <a:pt x="0" y="1601"/>
                    </a:lnTo>
                    <a:lnTo>
                      <a:pt x="0" y="2202"/>
                    </a:lnTo>
                    <a:lnTo>
                      <a:pt x="401" y="2202"/>
                    </a:lnTo>
                    <a:cubicBezTo>
                      <a:pt x="401" y="2268"/>
                      <a:pt x="401" y="2335"/>
                      <a:pt x="401" y="2402"/>
                    </a:cubicBezTo>
                    <a:cubicBezTo>
                      <a:pt x="401" y="2435"/>
                      <a:pt x="401" y="2502"/>
                      <a:pt x="401" y="2569"/>
                    </a:cubicBezTo>
                    <a:lnTo>
                      <a:pt x="0" y="2569"/>
                    </a:lnTo>
                    <a:lnTo>
                      <a:pt x="0" y="3169"/>
                    </a:lnTo>
                    <a:lnTo>
                      <a:pt x="534" y="3169"/>
                    </a:lnTo>
                    <a:cubicBezTo>
                      <a:pt x="901" y="4103"/>
                      <a:pt x="1868" y="4770"/>
                      <a:pt x="2902" y="4770"/>
                    </a:cubicBezTo>
                    <a:cubicBezTo>
                      <a:pt x="3903" y="4770"/>
                      <a:pt x="4404" y="4336"/>
                      <a:pt x="4404" y="4336"/>
                    </a:cubicBezTo>
                    <a:lnTo>
                      <a:pt x="3970" y="3436"/>
                    </a:lnTo>
                    <a:cubicBezTo>
                      <a:pt x="3970" y="3436"/>
                      <a:pt x="3603" y="3703"/>
                      <a:pt x="3069" y="3703"/>
                    </a:cubicBezTo>
                    <a:cubicBezTo>
                      <a:pt x="2435" y="3703"/>
                      <a:pt x="2035" y="3469"/>
                      <a:pt x="1802" y="3169"/>
                    </a:cubicBezTo>
                    <a:lnTo>
                      <a:pt x="3503" y="3169"/>
                    </a:lnTo>
                    <a:lnTo>
                      <a:pt x="3503" y="2569"/>
                    </a:lnTo>
                    <a:lnTo>
                      <a:pt x="1568" y="2569"/>
                    </a:lnTo>
                    <a:cubicBezTo>
                      <a:pt x="1535" y="2502"/>
                      <a:pt x="1535" y="2435"/>
                      <a:pt x="1535" y="2368"/>
                    </a:cubicBezTo>
                    <a:cubicBezTo>
                      <a:pt x="1535" y="2335"/>
                      <a:pt x="1535" y="2268"/>
                      <a:pt x="1568" y="2235"/>
                    </a:cubicBezTo>
                    <a:lnTo>
                      <a:pt x="1568" y="2202"/>
                    </a:lnTo>
                    <a:lnTo>
                      <a:pt x="3503" y="2202"/>
                    </a:lnTo>
                    <a:lnTo>
                      <a:pt x="3503" y="1601"/>
                    </a:lnTo>
                    <a:lnTo>
                      <a:pt x="1802" y="1601"/>
                    </a:lnTo>
                    <a:cubicBezTo>
                      <a:pt x="2035" y="1301"/>
                      <a:pt x="2435" y="1067"/>
                      <a:pt x="3069" y="1067"/>
                    </a:cubicBezTo>
                    <a:cubicBezTo>
                      <a:pt x="3603" y="1067"/>
                      <a:pt x="3970" y="1334"/>
                      <a:pt x="3970" y="1334"/>
                    </a:cubicBezTo>
                    <a:lnTo>
                      <a:pt x="4404" y="434"/>
                    </a:lnTo>
                    <a:cubicBezTo>
                      <a:pt x="4404" y="434"/>
                      <a:pt x="3903" y="0"/>
                      <a:pt x="29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6" name="Google Shape;1776;p35"/>
          <p:cNvGrpSpPr/>
          <p:nvPr/>
        </p:nvGrpSpPr>
        <p:grpSpPr>
          <a:xfrm>
            <a:off x="6092786" y="3445602"/>
            <a:ext cx="2241670" cy="932301"/>
            <a:chOff x="6092830" y="3544456"/>
            <a:chExt cx="2241670" cy="932301"/>
          </a:xfrm>
        </p:grpSpPr>
        <p:sp>
          <p:nvSpPr>
            <p:cNvPr id="1777" name="Google Shape;1777;p35"/>
            <p:cNvSpPr/>
            <p:nvPr/>
          </p:nvSpPr>
          <p:spPr>
            <a:xfrm flipH="1">
              <a:off x="6092830" y="3544456"/>
              <a:ext cx="2240545" cy="104645"/>
            </a:xfrm>
            <a:custGeom>
              <a:avLst/>
              <a:gdLst/>
              <a:ahLst/>
              <a:cxnLst/>
              <a:rect l="l" t="t" r="r" b="b"/>
              <a:pathLst>
                <a:path w="67583" h="4637" extrusionOk="0">
                  <a:moveTo>
                    <a:pt x="1" y="0"/>
                  </a:moveTo>
                  <a:lnTo>
                    <a:pt x="1" y="4637"/>
                  </a:lnTo>
                  <a:lnTo>
                    <a:pt x="67582" y="4637"/>
                  </a:lnTo>
                  <a:lnTo>
                    <a:pt x="67582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 flipH="1">
              <a:off x="6093866" y="3649126"/>
              <a:ext cx="2240634" cy="827631"/>
            </a:xfrm>
            <a:custGeom>
              <a:avLst/>
              <a:gdLst/>
              <a:ahLst/>
              <a:cxnLst/>
              <a:rect l="l" t="t" r="r" b="b"/>
              <a:pathLst>
                <a:path w="67115" h="30422" extrusionOk="0">
                  <a:moveTo>
                    <a:pt x="0" y="0"/>
                  </a:moveTo>
                  <a:lnTo>
                    <a:pt x="0" y="30422"/>
                  </a:lnTo>
                  <a:lnTo>
                    <a:pt x="67115" y="30422"/>
                  </a:lnTo>
                  <a:lnTo>
                    <a:pt x="671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35"/>
          <p:cNvGrpSpPr/>
          <p:nvPr/>
        </p:nvGrpSpPr>
        <p:grpSpPr>
          <a:xfrm>
            <a:off x="3458975" y="3445602"/>
            <a:ext cx="2241806" cy="932301"/>
            <a:chOff x="3459019" y="3544456"/>
            <a:chExt cx="2241806" cy="932301"/>
          </a:xfrm>
        </p:grpSpPr>
        <p:sp>
          <p:nvSpPr>
            <p:cNvPr id="1780" name="Google Shape;1780;p35"/>
            <p:cNvSpPr/>
            <p:nvPr/>
          </p:nvSpPr>
          <p:spPr>
            <a:xfrm flipH="1">
              <a:off x="3459019" y="3544456"/>
              <a:ext cx="2240681" cy="104645"/>
            </a:xfrm>
            <a:custGeom>
              <a:avLst/>
              <a:gdLst/>
              <a:ahLst/>
              <a:cxnLst/>
              <a:rect l="l" t="t" r="r" b="b"/>
              <a:pathLst>
                <a:path w="67582" h="4637" extrusionOk="0">
                  <a:moveTo>
                    <a:pt x="0" y="0"/>
                  </a:moveTo>
                  <a:lnTo>
                    <a:pt x="0" y="4637"/>
                  </a:lnTo>
                  <a:lnTo>
                    <a:pt x="67582" y="4637"/>
                  </a:lnTo>
                  <a:lnTo>
                    <a:pt x="675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 flipH="1">
              <a:off x="3459056" y="3649126"/>
              <a:ext cx="2241769" cy="827631"/>
            </a:xfrm>
            <a:custGeom>
              <a:avLst/>
              <a:gdLst/>
              <a:ahLst/>
              <a:cxnLst/>
              <a:rect l="l" t="t" r="r" b="b"/>
              <a:pathLst>
                <a:path w="67149" h="30422" extrusionOk="0">
                  <a:moveTo>
                    <a:pt x="1" y="0"/>
                  </a:moveTo>
                  <a:lnTo>
                    <a:pt x="1" y="30422"/>
                  </a:lnTo>
                  <a:lnTo>
                    <a:pt x="67149" y="30422"/>
                  </a:lnTo>
                  <a:lnTo>
                    <a:pt x="671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35"/>
          <p:cNvGrpSpPr/>
          <p:nvPr/>
        </p:nvGrpSpPr>
        <p:grpSpPr>
          <a:xfrm>
            <a:off x="811112" y="3445621"/>
            <a:ext cx="2241769" cy="932282"/>
            <a:chOff x="811156" y="3544475"/>
            <a:chExt cx="2241769" cy="932282"/>
          </a:xfrm>
        </p:grpSpPr>
        <p:sp>
          <p:nvSpPr>
            <p:cNvPr id="1783" name="Google Shape;1783;p35"/>
            <p:cNvSpPr/>
            <p:nvPr/>
          </p:nvSpPr>
          <p:spPr>
            <a:xfrm flipH="1">
              <a:off x="811188" y="3544475"/>
              <a:ext cx="2240512" cy="104622"/>
            </a:xfrm>
            <a:custGeom>
              <a:avLst/>
              <a:gdLst/>
              <a:ahLst/>
              <a:cxnLst/>
              <a:rect l="l" t="t" r="r" b="b"/>
              <a:pathLst>
                <a:path w="67582" h="4637" extrusionOk="0">
                  <a:moveTo>
                    <a:pt x="0" y="0"/>
                  </a:moveTo>
                  <a:lnTo>
                    <a:pt x="0" y="4637"/>
                  </a:lnTo>
                  <a:lnTo>
                    <a:pt x="67582" y="4637"/>
                  </a:lnTo>
                  <a:lnTo>
                    <a:pt x="675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 flipH="1">
              <a:off x="811156" y="3649126"/>
              <a:ext cx="2241769" cy="827631"/>
            </a:xfrm>
            <a:custGeom>
              <a:avLst/>
              <a:gdLst/>
              <a:ahLst/>
              <a:cxnLst/>
              <a:rect l="l" t="t" r="r" b="b"/>
              <a:pathLst>
                <a:path w="67149" h="30422" extrusionOk="0">
                  <a:moveTo>
                    <a:pt x="1" y="0"/>
                  </a:moveTo>
                  <a:lnTo>
                    <a:pt x="1" y="30422"/>
                  </a:lnTo>
                  <a:lnTo>
                    <a:pt x="67149" y="30422"/>
                  </a:lnTo>
                  <a:lnTo>
                    <a:pt x="671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35"/>
          <p:cNvGrpSpPr/>
          <p:nvPr/>
        </p:nvGrpSpPr>
        <p:grpSpPr>
          <a:xfrm>
            <a:off x="6390818" y="1310846"/>
            <a:ext cx="1674075" cy="1704284"/>
            <a:chOff x="6390862" y="1485900"/>
            <a:chExt cx="1674075" cy="1704284"/>
          </a:xfrm>
        </p:grpSpPr>
        <p:sp>
          <p:nvSpPr>
            <p:cNvPr id="1786" name="Google Shape;1786;p35"/>
            <p:cNvSpPr/>
            <p:nvPr/>
          </p:nvSpPr>
          <p:spPr>
            <a:xfrm flipH="1">
              <a:off x="7460244" y="1531139"/>
              <a:ext cx="177147" cy="253691"/>
            </a:xfrm>
            <a:custGeom>
              <a:avLst/>
              <a:gdLst/>
              <a:ahLst/>
              <a:cxnLst/>
              <a:rect l="l" t="t" r="r" b="b"/>
              <a:pathLst>
                <a:path w="8874" h="15345" extrusionOk="0">
                  <a:moveTo>
                    <a:pt x="1" y="0"/>
                  </a:moveTo>
                  <a:lnTo>
                    <a:pt x="1" y="15344"/>
                  </a:lnTo>
                  <a:lnTo>
                    <a:pt x="8874" y="15344"/>
                  </a:lnTo>
                  <a:lnTo>
                    <a:pt x="88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 flipH="1">
              <a:off x="6661188" y="1843288"/>
              <a:ext cx="1133371" cy="797263"/>
            </a:xfrm>
            <a:custGeom>
              <a:avLst/>
              <a:gdLst/>
              <a:ahLst/>
              <a:cxnLst/>
              <a:rect l="l" t="t" r="r" b="b"/>
              <a:pathLst>
                <a:path w="56775" h="56775" extrusionOk="0">
                  <a:moveTo>
                    <a:pt x="1" y="0"/>
                  </a:moveTo>
                  <a:lnTo>
                    <a:pt x="1" y="56774"/>
                  </a:lnTo>
                  <a:lnTo>
                    <a:pt x="56775" y="56774"/>
                  </a:lnTo>
                  <a:lnTo>
                    <a:pt x="567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 flipH="1">
              <a:off x="6559989" y="1485900"/>
              <a:ext cx="1335791" cy="398747"/>
            </a:xfrm>
            <a:custGeom>
              <a:avLst/>
              <a:gdLst/>
              <a:ahLst/>
              <a:cxnLst/>
              <a:rect l="l" t="t" r="r" b="b"/>
              <a:pathLst>
                <a:path w="66915" h="24119" extrusionOk="0">
                  <a:moveTo>
                    <a:pt x="33458" y="1"/>
                  </a:moveTo>
                  <a:lnTo>
                    <a:pt x="0" y="24118"/>
                  </a:lnTo>
                  <a:lnTo>
                    <a:pt x="5171" y="24118"/>
                  </a:lnTo>
                  <a:lnTo>
                    <a:pt x="33458" y="3704"/>
                  </a:lnTo>
                  <a:lnTo>
                    <a:pt x="61744" y="24118"/>
                  </a:lnTo>
                  <a:lnTo>
                    <a:pt x="66915" y="24118"/>
                  </a:lnTo>
                  <a:lnTo>
                    <a:pt x="33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 flipH="1">
              <a:off x="6663182" y="1547128"/>
              <a:ext cx="1129378" cy="337528"/>
            </a:xfrm>
            <a:custGeom>
              <a:avLst/>
              <a:gdLst/>
              <a:ahLst/>
              <a:cxnLst/>
              <a:rect l="l" t="t" r="r" b="b"/>
              <a:pathLst>
                <a:path w="56575" h="20416" extrusionOk="0">
                  <a:moveTo>
                    <a:pt x="28288" y="1"/>
                  </a:moveTo>
                  <a:lnTo>
                    <a:pt x="1" y="20415"/>
                  </a:lnTo>
                  <a:lnTo>
                    <a:pt x="56574" y="20415"/>
                  </a:lnTo>
                  <a:lnTo>
                    <a:pt x="28288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 flipH="1">
              <a:off x="7427600" y="1976515"/>
              <a:ext cx="195133" cy="195133"/>
            </a:xfrm>
            <a:custGeom>
              <a:avLst/>
              <a:gdLst/>
              <a:ahLst/>
              <a:cxnLst/>
              <a:rect l="l" t="t" r="r" b="b"/>
              <a:pathLst>
                <a:path w="9775" h="9775" extrusionOk="0">
                  <a:moveTo>
                    <a:pt x="1" y="1"/>
                  </a:moveTo>
                  <a:lnTo>
                    <a:pt x="1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 flipH="1">
              <a:off x="6832882" y="1976515"/>
              <a:ext cx="195133" cy="195133"/>
            </a:xfrm>
            <a:custGeom>
              <a:avLst/>
              <a:gdLst/>
              <a:ahLst/>
              <a:cxnLst/>
              <a:rect l="l" t="t" r="r" b="b"/>
              <a:pathLst>
                <a:path w="9775" h="9775" extrusionOk="0">
                  <a:moveTo>
                    <a:pt x="1" y="1"/>
                  </a:moveTo>
                  <a:lnTo>
                    <a:pt x="1" y="9775"/>
                  </a:lnTo>
                  <a:lnTo>
                    <a:pt x="9774" y="9775"/>
                  </a:lnTo>
                  <a:lnTo>
                    <a:pt x="9774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 flipH="1">
              <a:off x="6390862" y="2640507"/>
              <a:ext cx="1674075" cy="217751"/>
            </a:xfrm>
            <a:custGeom>
              <a:avLst/>
              <a:gdLst/>
              <a:ahLst/>
              <a:cxnLst/>
              <a:rect l="l" t="t" r="r" b="b"/>
              <a:pathLst>
                <a:path w="83861" h="10908" extrusionOk="0">
                  <a:moveTo>
                    <a:pt x="1" y="0"/>
                  </a:moveTo>
                  <a:lnTo>
                    <a:pt x="1" y="10908"/>
                  </a:lnTo>
                  <a:lnTo>
                    <a:pt x="83861" y="10908"/>
                  </a:lnTo>
                  <a:lnTo>
                    <a:pt x="83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 flipH="1">
              <a:off x="6598585" y="2052741"/>
              <a:ext cx="1248575" cy="1137443"/>
            </a:xfrm>
            <a:custGeom>
              <a:avLst/>
              <a:gdLst/>
              <a:ahLst/>
              <a:cxnLst/>
              <a:rect l="l" t="t" r="r" b="b"/>
              <a:pathLst>
                <a:path w="62546" h="56979" extrusionOk="0">
                  <a:moveTo>
                    <a:pt x="31213" y="1"/>
                  </a:moveTo>
                  <a:cubicBezTo>
                    <a:pt x="18214" y="1"/>
                    <a:pt x="6491" y="8985"/>
                    <a:pt x="3503" y="22202"/>
                  </a:cubicBezTo>
                  <a:cubicBezTo>
                    <a:pt x="0" y="37546"/>
                    <a:pt x="9641" y="52790"/>
                    <a:pt x="24985" y="56259"/>
                  </a:cubicBezTo>
                  <a:cubicBezTo>
                    <a:pt x="27113" y="56745"/>
                    <a:pt x="29239" y="56978"/>
                    <a:pt x="31332" y="56978"/>
                  </a:cubicBezTo>
                  <a:cubicBezTo>
                    <a:pt x="44331" y="56978"/>
                    <a:pt x="56055" y="47993"/>
                    <a:pt x="59043" y="34777"/>
                  </a:cubicBezTo>
                  <a:cubicBezTo>
                    <a:pt x="62545" y="19433"/>
                    <a:pt x="52905" y="4189"/>
                    <a:pt x="37561" y="720"/>
                  </a:cubicBezTo>
                  <a:cubicBezTo>
                    <a:pt x="35432" y="234"/>
                    <a:pt x="33306" y="1"/>
                    <a:pt x="312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 flipH="1">
              <a:off x="6729084" y="2170713"/>
              <a:ext cx="990879" cy="902225"/>
            </a:xfrm>
            <a:custGeom>
              <a:avLst/>
              <a:gdLst/>
              <a:ahLst/>
              <a:cxnLst/>
              <a:rect l="l" t="t" r="r" b="b"/>
              <a:pathLst>
                <a:path w="49637" h="45196" extrusionOk="0">
                  <a:moveTo>
                    <a:pt x="24809" y="0"/>
                  </a:moveTo>
                  <a:cubicBezTo>
                    <a:pt x="14527" y="0"/>
                    <a:pt x="5212" y="7087"/>
                    <a:pt x="2803" y="17527"/>
                  </a:cubicBezTo>
                  <a:cubicBezTo>
                    <a:pt x="1" y="29669"/>
                    <a:pt x="7573" y="41811"/>
                    <a:pt x="19748" y="44613"/>
                  </a:cubicBezTo>
                  <a:cubicBezTo>
                    <a:pt x="21455" y="45007"/>
                    <a:pt x="23162" y="45196"/>
                    <a:pt x="24843" y="45196"/>
                  </a:cubicBezTo>
                  <a:cubicBezTo>
                    <a:pt x="35119" y="45196"/>
                    <a:pt x="44426" y="38136"/>
                    <a:pt x="46834" y="27701"/>
                  </a:cubicBezTo>
                  <a:cubicBezTo>
                    <a:pt x="49636" y="15525"/>
                    <a:pt x="42064" y="3383"/>
                    <a:pt x="29889" y="581"/>
                  </a:cubicBezTo>
                  <a:cubicBezTo>
                    <a:pt x="28187" y="189"/>
                    <a:pt x="26485" y="0"/>
                    <a:pt x="2480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 flipH="1">
              <a:off x="6870241" y="2268222"/>
              <a:ext cx="707192" cy="707192"/>
            </a:xfrm>
            <a:custGeom>
              <a:avLst/>
              <a:gdLst/>
              <a:ahLst/>
              <a:cxnLst/>
              <a:rect l="l" t="t" r="r" b="b"/>
              <a:pathLst>
                <a:path w="35426" h="35426" extrusionOk="0">
                  <a:moveTo>
                    <a:pt x="17713" y="0"/>
                  </a:moveTo>
                  <a:cubicBezTo>
                    <a:pt x="7939" y="0"/>
                    <a:pt x="0" y="7906"/>
                    <a:pt x="0" y="17713"/>
                  </a:cubicBezTo>
                  <a:cubicBezTo>
                    <a:pt x="0" y="27487"/>
                    <a:pt x="7939" y="35426"/>
                    <a:pt x="17713" y="35426"/>
                  </a:cubicBezTo>
                  <a:cubicBezTo>
                    <a:pt x="27486" y="35426"/>
                    <a:pt x="35425" y="27487"/>
                    <a:pt x="35425" y="17713"/>
                  </a:cubicBezTo>
                  <a:cubicBezTo>
                    <a:pt x="35425" y="7906"/>
                    <a:pt x="27486" y="0"/>
                    <a:pt x="17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35"/>
            <p:cNvGrpSpPr/>
            <p:nvPr/>
          </p:nvGrpSpPr>
          <p:grpSpPr>
            <a:xfrm>
              <a:off x="7022127" y="2505054"/>
              <a:ext cx="490778" cy="291792"/>
              <a:chOff x="5498775" y="-1467625"/>
              <a:chExt cx="614625" cy="365425"/>
            </a:xfrm>
          </p:grpSpPr>
          <p:sp>
            <p:nvSpPr>
              <p:cNvPr id="1797" name="Google Shape;1797;p35"/>
              <p:cNvSpPr/>
              <p:nvPr/>
            </p:nvSpPr>
            <p:spPr>
              <a:xfrm>
                <a:off x="5773125" y="-1264000"/>
                <a:ext cx="6425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569" extrusionOk="0">
                    <a:moveTo>
                      <a:pt x="1302" y="0"/>
                    </a:moveTo>
                    <a:cubicBezTo>
                      <a:pt x="601" y="0"/>
                      <a:pt x="1" y="567"/>
                      <a:pt x="1" y="1268"/>
                    </a:cubicBezTo>
                    <a:cubicBezTo>
                      <a:pt x="1" y="1968"/>
                      <a:pt x="601" y="2569"/>
                      <a:pt x="1302" y="2569"/>
                    </a:cubicBezTo>
                    <a:cubicBezTo>
                      <a:pt x="2002" y="2569"/>
                      <a:pt x="2569" y="1968"/>
                      <a:pt x="2569" y="1268"/>
                    </a:cubicBezTo>
                    <a:cubicBezTo>
                      <a:pt x="2569" y="567"/>
                      <a:pt x="2002" y="0"/>
                      <a:pt x="13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5778125" y="-1232325"/>
                <a:ext cx="5507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3804" extrusionOk="0">
                    <a:moveTo>
                      <a:pt x="468" y="1"/>
                    </a:moveTo>
                    <a:lnTo>
                      <a:pt x="1" y="3804"/>
                    </a:lnTo>
                    <a:lnTo>
                      <a:pt x="2202" y="3804"/>
                    </a:lnTo>
                    <a:lnTo>
                      <a:pt x="17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5498775" y="-1432450"/>
                <a:ext cx="614625" cy="266875"/>
              </a:xfrm>
              <a:custGeom>
                <a:avLst/>
                <a:gdLst/>
                <a:ahLst/>
                <a:cxnLst/>
                <a:rect l="l" t="t" r="r" b="b"/>
                <a:pathLst>
                  <a:path w="24585" h="10675" extrusionOk="0">
                    <a:moveTo>
                      <a:pt x="13843" y="0"/>
                    </a:moveTo>
                    <a:lnTo>
                      <a:pt x="13843" y="6104"/>
                    </a:lnTo>
                    <a:lnTo>
                      <a:pt x="0" y="6104"/>
                    </a:lnTo>
                    <a:lnTo>
                      <a:pt x="0" y="8906"/>
                    </a:lnTo>
                    <a:lnTo>
                      <a:pt x="1301" y="8906"/>
                    </a:lnTo>
                    <a:lnTo>
                      <a:pt x="1401" y="10674"/>
                    </a:lnTo>
                    <a:lnTo>
                      <a:pt x="24584" y="10674"/>
                    </a:lnTo>
                    <a:lnTo>
                      <a:pt x="24584" y="5804"/>
                    </a:lnTo>
                    <a:lnTo>
                      <a:pt x="21415" y="4403"/>
                    </a:lnTo>
                    <a:lnTo>
                      <a:pt x="196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5498775" y="-1359900"/>
                <a:ext cx="3377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3510" h="2836" extrusionOk="0">
                    <a:moveTo>
                      <a:pt x="0" y="0"/>
                    </a:moveTo>
                    <a:lnTo>
                      <a:pt x="0" y="2836"/>
                    </a:lnTo>
                    <a:lnTo>
                      <a:pt x="13510" y="2836"/>
                    </a:lnTo>
                    <a:lnTo>
                      <a:pt x="13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5908225" y="-1238150"/>
                <a:ext cx="1359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5438" extrusionOk="0">
                    <a:moveTo>
                      <a:pt x="2702" y="0"/>
                    </a:moveTo>
                    <a:cubicBezTo>
                      <a:pt x="1201" y="0"/>
                      <a:pt x="0" y="1235"/>
                      <a:pt x="0" y="2736"/>
                    </a:cubicBezTo>
                    <a:cubicBezTo>
                      <a:pt x="0" y="4237"/>
                      <a:pt x="1201" y="5438"/>
                      <a:pt x="2702" y="5438"/>
                    </a:cubicBezTo>
                    <a:cubicBezTo>
                      <a:pt x="4204" y="5438"/>
                      <a:pt x="5438" y="4237"/>
                      <a:pt x="5438" y="2736"/>
                    </a:cubicBezTo>
                    <a:cubicBezTo>
                      <a:pt x="5438" y="1235"/>
                      <a:pt x="4204" y="0"/>
                      <a:pt x="2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5895725" y="-1250675"/>
                <a:ext cx="1609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6438" h="3404" extrusionOk="0">
                    <a:moveTo>
                      <a:pt x="3202" y="1"/>
                    </a:moveTo>
                    <a:cubicBezTo>
                      <a:pt x="1434" y="1"/>
                      <a:pt x="0" y="1435"/>
                      <a:pt x="0" y="3237"/>
                    </a:cubicBezTo>
                    <a:cubicBezTo>
                      <a:pt x="0" y="3303"/>
                      <a:pt x="0" y="3337"/>
                      <a:pt x="0" y="3403"/>
                    </a:cubicBezTo>
                    <a:lnTo>
                      <a:pt x="500" y="3403"/>
                    </a:lnTo>
                    <a:cubicBezTo>
                      <a:pt x="500" y="3337"/>
                      <a:pt x="500" y="3303"/>
                      <a:pt x="500" y="3237"/>
                    </a:cubicBezTo>
                    <a:cubicBezTo>
                      <a:pt x="500" y="1736"/>
                      <a:pt x="1701" y="501"/>
                      <a:pt x="3202" y="501"/>
                    </a:cubicBezTo>
                    <a:cubicBezTo>
                      <a:pt x="4704" y="501"/>
                      <a:pt x="5938" y="1736"/>
                      <a:pt x="5938" y="3237"/>
                    </a:cubicBezTo>
                    <a:cubicBezTo>
                      <a:pt x="5938" y="3303"/>
                      <a:pt x="5904" y="3337"/>
                      <a:pt x="5904" y="3403"/>
                    </a:cubicBezTo>
                    <a:lnTo>
                      <a:pt x="6438" y="3403"/>
                    </a:lnTo>
                    <a:cubicBezTo>
                      <a:pt x="6438" y="3337"/>
                      <a:pt x="6438" y="3303"/>
                      <a:pt x="6438" y="3237"/>
                    </a:cubicBezTo>
                    <a:cubicBezTo>
                      <a:pt x="6438" y="1435"/>
                      <a:pt x="4970" y="1"/>
                      <a:pt x="3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5936575" y="-1209800"/>
                <a:ext cx="79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170" extrusionOk="0">
                    <a:moveTo>
                      <a:pt x="1568" y="0"/>
                    </a:moveTo>
                    <a:cubicBezTo>
                      <a:pt x="701" y="0"/>
                      <a:pt x="1" y="734"/>
                      <a:pt x="1" y="1602"/>
                    </a:cubicBezTo>
                    <a:cubicBezTo>
                      <a:pt x="1" y="2469"/>
                      <a:pt x="701" y="3169"/>
                      <a:pt x="1568" y="3169"/>
                    </a:cubicBezTo>
                    <a:cubicBezTo>
                      <a:pt x="2469" y="3169"/>
                      <a:pt x="3170" y="2469"/>
                      <a:pt x="3170" y="1602"/>
                    </a:cubicBezTo>
                    <a:cubicBezTo>
                      <a:pt x="3170" y="734"/>
                      <a:pt x="2469" y="0"/>
                      <a:pt x="15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5"/>
              <p:cNvSpPr/>
              <p:nvPr/>
            </p:nvSpPr>
            <p:spPr>
              <a:xfrm>
                <a:off x="5591325" y="-1238150"/>
                <a:ext cx="1359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38" h="5438" extrusionOk="0">
                    <a:moveTo>
                      <a:pt x="2736" y="0"/>
                    </a:moveTo>
                    <a:cubicBezTo>
                      <a:pt x="1235" y="0"/>
                      <a:pt x="1" y="1235"/>
                      <a:pt x="1" y="2736"/>
                    </a:cubicBezTo>
                    <a:cubicBezTo>
                      <a:pt x="1" y="4237"/>
                      <a:pt x="1235" y="5438"/>
                      <a:pt x="2736" y="5438"/>
                    </a:cubicBezTo>
                    <a:cubicBezTo>
                      <a:pt x="4237" y="5438"/>
                      <a:pt x="5438" y="4237"/>
                      <a:pt x="5438" y="2736"/>
                    </a:cubicBezTo>
                    <a:cubicBezTo>
                      <a:pt x="5438" y="1235"/>
                      <a:pt x="4237" y="0"/>
                      <a:pt x="27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5"/>
              <p:cNvSpPr/>
              <p:nvPr/>
            </p:nvSpPr>
            <p:spPr>
              <a:xfrm>
                <a:off x="5578825" y="-1250675"/>
                <a:ext cx="160975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6439" h="3404" extrusionOk="0">
                    <a:moveTo>
                      <a:pt x="3236" y="1"/>
                    </a:moveTo>
                    <a:cubicBezTo>
                      <a:pt x="1435" y="1"/>
                      <a:pt x="0" y="1435"/>
                      <a:pt x="0" y="3237"/>
                    </a:cubicBezTo>
                    <a:cubicBezTo>
                      <a:pt x="0" y="3303"/>
                      <a:pt x="0" y="3337"/>
                      <a:pt x="0" y="3403"/>
                    </a:cubicBezTo>
                    <a:lnTo>
                      <a:pt x="534" y="3403"/>
                    </a:lnTo>
                    <a:cubicBezTo>
                      <a:pt x="534" y="3337"/>
                      <a:pt x="501" y="3303"/>
                      <a:pt x="501" y="3237"/>
                    </a:cubicBezTo>
                    <a:cubicBezTo>
                      <a:pt x="501" y="1736"/>
                      <a:pt x="1735" y="501"/>
                      <a:pt x="3236" y="501"/>
                    </a:cubicBezTo>
                    <a:cubicBezTo>
                      <a:pt x="4737" y="501"/>
                      <a:pt x="5938" y="1736"/>
                      <a:pt x="5938" y="3237"/>
                    </a:cubicBezTo>
                    <a:cubicBezTo>
                      <a:pt x="5938" y="3303"/>
                      <a:pt x="5938" y="3337"/>
                      <a:pt x="5905" y="3403"/>
                    </a:cubicBezTo>
                    <a:lnTo>
                      <a:pt x="6438" y="3403"/>
                    </a:lnTo>
                    <a:cubicBezTo>
                      <a:pt x="6438" y="3337"/>
                      <a:pt x="6438" y="3303"/>
                      <a:pt x="6438" y="3237"/>
                    </a:cubicBezTo>
                    <a:cubicBezTo>
                      <a:pt x="6438" y="1435"/>
                      <a:pt x="5004" y="1"/>
                      <a:pt x="32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5"/>
              <p:cNvSpPr/>
              <p:nvPr/>
            </p:nvSpPr>
            <p:spPr>
              <a:xfrm>
                <a:off x="5619675" y="-1209800"/>
                <a:ext cx="79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3170" extrusionOk="0">
                    <a:moveTo>
                      <a:pt x="1602" y="0"/>
                    </a:moveTo>
                    <a:cubicBezTo>
                      <a:pt x="701" y="0"/>
                      <a:pt x="1" y="734"/>
                      <a:pt x="1" y="1602"/>
                    </a:cubicBezTo>
                    <a:cubicBezTo>
                      <a:pt x="1" y="2469"/>
                      <a:pt x="701" y="3169"/>
                      <a:pt x="1602" y="3169"/>
                    </a:cubicBezTo>
                    <a:cubicBezTo>
                      <a:pt x="2469" y="3169"/>
                      <a:pt x="3170" y="2469"/>
                      <a:pt x="3170" y="1602"/>
                    </a:cubicBezTo>
                    <a:cubicBezTo>
                      <a:pt x="3170" y="734"/>
                      <a:pt x="2469" y="0"/>
                      <a:pt x="1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5"/>
              <p:cNvSpPr/>
              <p:nvPr/>
            </p:nvSpPr>
            <p:spPr>
              <a:xfrm>
                <a:off x="5908225" y="-1399925"/>
                <a:ext cx="9092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3003" extrusionOk="0">
                    <a:moveTo>
                      <a:pt x="0" y="0"/>
                    </a:moveTo>
                    <a:lnTo>
                      <a:pt x="34" y="3002"/>
                    </a:lnTo>
                    <a:lnTo>
                      <a:pt x="3636" y="3002"/>
                    </a:lnTo>
                    <a:lnTo>
                      <a:pt x="27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5"/>
              <p:cNvSpPr/>
              <p:nvPr/>
            </p:nvSpPr>
            <p:spPr>
              <a:xfrm>
                <a:off x="5522125" y="-1467625"/>
                <a:ext cx="295225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3743" extrusionOk="0">
                    <a:moveTo>
                      <a:pt x="6171" y="1"/>
                    </a:moveTo>
                    <a:cubicBezTo>
                      <a:pt x="5812" y="1"/>
                      <a:pt x="5452" y="102"/>
                      <a:pt x="5137" y="306"/>
                    </a:cubicBezTo>
                    <a:lnTo>
                      <a:pt x="0" y="3742"/>
                    </a:lnTo>
                    <a:lnTo>
                      <a:pt x="11809" y="3742"/>
                    </a:lnTo>
                    <a:lnTo>
                      <a:pt x="7305" y="373"/>
                    </a:lnTo>
                    <a:cubicBezTo>
                      <a:pt x="6971" y="127"/>
                      <a:pt x="6571" y="1"/>
                      <a:pt x="6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09" name="Google Shape;1809;p35"/>
          <p:cNvSpPr txBox="1"/>
          <p:nvPr/>
        </p:nvSpPr>
        <p:spPr>
          <a:xfrm>
            <a:off x="3464028" y="3074584"/>
            <a:ext cx="1303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2. </a:t>
            </a: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0" name="Google Shape;1810;p35"/>
          <p:cNvSpPr txBox="1"/>
          <p:nvPr/>
        </p:nvSpPr>
        <p:spPr>
          <a:xfrm>
            <a:off x="816081" y="3069809"/>
            <a:ext cx="1322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1. </a:t>
            </a: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1" name="Google Shape;1811;p35"/>
          <p:cNvSpPr txBox="1"/>
          <p:nvPr/>
        </p:nvSpPr>
        <p:spPr>
          <a:xfrm>
            <a:off x="858556" y="3552846"/>
            <a:ext cx="21513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2" name="Google Shape;1812;p35"/>
          <p:cNvSpPr txBox="1"/>
          <p:nvPr/>
        </p:nvSpPr>
        <p:spPr>
          <a:xfrm>
            <a:off x="3525855" y="3554347"/>
            <a:ext cx="21513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 gas giant and also is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3" name="Google Shape;1813;p35"/>
          <p:cNvSpPr txBox="1"/>
          <p:nvPr/>
        </p:nvSpPr>
        <p:spPr>
          <a:xfrm>
            <a:off x="6106906" y="3071134"/>
            <a:ext cx="1303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4" name="Google Shape;1814;p35"/>
          <p:cNvSpPr txBox="1"/>
          <p:nvPr/>
        </p:nvSpPr>
        <p:spPr>
          <a:xfrm>
            <a:off x="6152206" y="3553928"/>
            <a:ext cx="21513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2699792" y="3352283"/>
            <a:ext cx="3744416" cy="515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" name="Group 44"/>
          <p:cNvGrpSpPr/>
          <p:nvPr/>
        </p:nvGrpSpPr>
        <p:grpSpPr>
          <a:xfrm>
            <a:off x="827584" y="23042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660232" y="2248560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rgbClr val="EEB245"/>
                </a:solidFill>
              </a:rPr>
              <a:t>Section Break</a:t>
            </a:r>
            <a:endParaRPr lang="ko-KR" altLang="en-US" sz="4400" b="1" dirty="0">
              <a:solidFill>
                <a:srgbClr val="EEB24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2" y="1881281"/>
            <a:ext cx="7211515" cy="28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838" name="Google Shape;1838;p36"/>
          <p:cNvSpPr/>
          <p:nvPr/>
        </p:nvSpPr>
        <p:spPr>
          <a:xfrm rot="10800000" flipH="1">
            <a:off x="6309851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518" y="0"/>
                </a:moveTo>
                <a:cubicBezTo>
                  <a:pt x="23151" y="0"/>
                  <a:pt x="22750" y="34"/>
                  <a:pt x="22384" y="34"/>
                </a:cubicBezTo>
                <a:lnTo>
                  <a:pt x="22150" y="67"/>
                </a:lnTo>
                <a:cubicBezTo>
                  <a:pt x="15045" y="567"/>
                  <a:pt x="8407" y="4737"/>
                  <a:pt x="5071" y="11609"/>
                </a:cubicBezTo>
                <a:cubicBezTo>
                  <a:pt x="2536" y="16812"/>
                  <a:pt x="2369" y="22550"/>
                  <a:pt x="4171" y="27587"/>
                </a:cubicBezTo>
                <a:lnTo>
                  <a:pt x="1" y="35426"/>
                </a:lnTo>
                <a:lnTo>
                  <a:pt x="8874" y="35125"/>
                </a:lnTo>
                <a:cubicBezTo>
                  <a:pt x="10508" y="36760"/>
                  <a:pt x="12410" y="38161"/>
                  <a:pt x="14578" y="39228"/>
                </a:cubicBezTo>
                <a:cubicBezTo>
                  <a:pt x="17046" y="40429"/>
                  <a:pt x="19582" y="41096"/>
                  <a:pt x="22150" y="41263"/>
                </a:cubicBezTo>
                <a:lnTo>
                  <a:pt x="22250" y="41263"/>
                </a:lnTo>
                <a:cubicBezTo>
                  <a:pt x="22517" y="41296"/>
                  <a:pt x="22817" y="41296"/>
                  <a:pt x="23117" y="41330"/>
                </a:cubicBezTo>
                <a:lnTo>
                  <a:pt x="78457" y="41330"/>
                </a:lnTo>
                <a:cubicBezTo>
                  <a:pt x="89865" y="41330"/>
                  <a:pt x="99105" y="32090"/>
                  <a:pt x="99105" y="20682"/>
                </a:cubicBezTo>
                <a:cubicBezTo>
                  <a:pt x="99105" y="9240"/>
                  <a:pt x="89865" y="0"/>
                  <a:pt x="784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6"/>
          <p:cNvSpPr/>
          <p:nvPr/>
        </p:nvSpPr>
        <p:spPr>
          <a:xfrm rot="10800000" flipH="1">
            <a:off x="6309847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3484" y="0"/>
                </a:moveTo>
                <a:cubicBezTo>
                  <a:pt x="23117" y="0"/>
                  <a:pt x="22750" y="0"/>
                  <a:pt x="22350" y="33"/>
                </a:cubicBezTo>
                <a:lnTo>
                  <a:pt x="22149" y="33"/>
                </a:lnTo>
                <a:cubicBezTo>
                  <a:pt x="15044" y="567"/>
                  <a:pt x="8406" y="4737"/>
                  <a:pt x="5037" y="11608"/>
                </a:cubicBezTo>
                <a:cubicBezTo>
                  <a:pt x="2502" y="16779"/>
                  <a:pt x="2369" y="22516"/>
                  <a:pt x="4170" y="27553"/>
                </a:cubicBezTo>
                <a:lnTo>
                  <a:pt x="0" y="35425"/>
                </a:lnTo>
                <a:lnTo>
                  <a:pt x="8873" y="35092"/>
                </a:lnTo>
                <a:cubicBezTo>
                  <a:pt x="10474" y="36760"/>
                  <a:pt x="12376" y="38161"/>
                  <a:pt x="14577" y="39228"/>
                </a:cubicBezTo>
                <a:cubicBezTo>
                  <a:pt x="17012" y="40396"/>
                  <a:pt x="19581" y="41063"/>
                  <a:pt x="22149" y="41263"/>
                </a:cubicBezTo>
                <a:lnTo>
                  <a:pt x="22216" y="41263"/>
                </a:lnTo>
                <a:cubicBezTo>
                  <a:pt x="22516" y="41296"/>
                  <a:pt x="22817" y="41296"/>
                  <a:pt x="23117" y="41296"/>
                </a:cubicBezTo>
                <a:lnTo>
                  <a:pt x="78323" y="41296"/>
                </a:lnTo>
                <a:cubicBezTo>
                  <a:pt x="78356" y="41296"/>
                  <a:pt x="78390" y="41330"/>
                  <a:pt x="78423" y="41330"/>
                </a:cubicBezTo>
                <a:cubicBezTo>
                  <a:pt x="89831" y="41330"/>
                  <a:pt x="99104" y="32056"/>
                  <a:pt x="99104" y="20648"/>
                </a:cubicBezTo>
                <a:cubicBezTo>
                  <a:pt x="99104" y="9240"/>
                  <a:pt x="89831" y="0"/>
                  <a:pt x="784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6"/>
          <p:cNvSpPr/>
          <p:nvPr/>
        </p:nvSpPr>
        <p:spPr>
          <a:xfrm>
            <a:off x="653110" y="1935745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40"/>
                  <a:pt x="1" y="20649"/>
                </a:cubicBezTo>
                <a:cubicBezTo>
                  <a:pt x="1" y="32057"/>
                  <a:pt x="9241" y="41330"/>
                  <a:pt x="20682" y="41330"/>
                </a:cubicBezTo>
                <a:cubicBezTo>
                  <a:pt x="20716" y="41330"/>
                  <a:pt x="20749" y="41297"/>
                  <a:pt x="20749" y="41297"/>
                </a:cubicBezTo>
                <a:lnTo>
                  <a:pt x="75988" y="41297"/>
                </a:lnTo>
                <a:cubicBezTo>
                  <a:pt x="76289" y="41297"/>
                  <a:pt x="76589" y="41297"/>
                  <a:pt x="76889" y="41263"/>
                </a:cubicBezTo>
                <a:lnTo>
                  <a:pt x="76956" y="41263"/>
                </a:lnTo>
                <a:cubicBezTo>
                  <a:pt x="79524" y="41063"/>
                  <a:pt x="82093" y="40396"/>
                  <a:pt x="84528" y="39229"/>
                </a:cubicBezTo>
                <a:cubicBezTo>
                  <a:pt x="86696" y="38161"/>
                  <a:pt x="88631" y="36760"/>
                  <a:pt x="90232" y="35092"/>
                </a:cubicBezTo>
                <a:lnTo>
                  <a:pt x="99105" y="35426"/>
                </a:lnTo>
                <a:lnTo>
                  <a:pt x="94935" y="27554"/>
                </a:lnTo>
                <a:cubicBezTo>
                  <a:pt x="96737" y="22517"/>
                  <a:pt x="96570" y="16779"/>
                  <a:pt x="94035" y="11609"/>
                </a:cubicBezTo>
                <a:cubicBezTo>
                  <a:pt x="90699" y="4737"/>
                  <a:pt x="84061" y="568"/>
                  <a:pt x="76956" y="34"/>
                </a:cubicBezTo>
                <a:lnTo>
                  <a:pt x="76722" y="34"/>
                </a:lnTo>
                <a:cubicBezTo>
                  <a:pt x="76355" y="0"/>
                  <a:pt x="75988" y="0"/>
                  <a:pt x="755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6"/>
          <p:cNvSpPr/>
          <p:nvPr/>
        </p:nvSpPr>
        <p:spPr>
          <a:xfrm>
            <a:off x="665250" y="3470000"/>
            <a:ext cx="2171391" cy="879089"/>
          </a:xfrm>
          <a:custGeom>
            <a:avLst/>
            <a:gdLst/>
            <a:ahLst/>
            <a:cxnLst/>
            <a:rect l="l" t="t" r="r" b="b"/>
            <a:pathLst>
              <a:path w="99105" h="41330" extrusionOk="0">
                <a:moveTo>
                  <a:pt x="20682" y="0"/>
                </a:moveTo>
                <a:cubicBezTo>
                  <a:pt x="9274" y="0"/>
                  <a:pt x="1" y="9274"/>
                  <a:pt x="1" y="20682"/>
                </a:cubicBezTo>
                <a:cubicBezTo>
                  <a:pt x="1" y="32090"/>
                  <a:pt x="9274" y="41330"/>
                  <a:pt x="20682" y="41330"/>
                </a:cubicBezTo>
                <a:lnTo>
                  <a:pt x="75988" y="41330"/>
                </a:lnTo>
                <a:cubicBezTo>
                  <a:pt x="76289" y="41330"/>
                  <a:pt x="76589" y="41297"/>
                  <a:pt x="76889" y="41297"/>
                </a:cubicBezTo>
                <a:cubicBezTo>
                  <a:pt x="76889" y="41297"/>
                  <a:pt x="76956" y="41263"/>
                  <a:pt x="76956" y="41263"/>
                </a:cubicBezTo>
                <a:cubicBezTo>
                  <a:pt x="79524" y="41096"/>
                  <a:pt x="82093" y="40429"/>
                  <a:pt x="84528" y="39228"/>
                </a:cubicBezTo>
                <a:cubicBezTo>
                  <a:pt x="86729" y="38161"/>
                  <a:pt x="88631" y="36760"/>
                  <a:pt x="90232" y="35125"/>
                </a:cubicBezTo>
                <a:lnTo>
                  <a:pt x="99105" y="35426"/>
                </a:lnTo>
                <a:lnTo>
                  <a:pt x="94935" y="27587"/>
                </a:lnTo>
                <a:cubicBezTo>
                  <a:pt x="96737" y="22550"/>
                  <a:pt x="96570" y="16812"/>
                  <a:pt x="94035" y="11609"/>
                </a:cubicBezTo>
                <a:cubicBezTo>
                  <a:pt x="90699" y="4770"/>
                  <a:pt x="84061" y="601"/>
                  <a:pt x="76956" y="67"/>
                </a:cubicBezTo>
                <a:lnTo>
                  <a:pt x="76756" y="67"/>
                </a:lnTo>
                <a:cubicBezTo>
                  <a:pt x="76355" y="34"/>
                  <a:pt x="75988" y="0"/>
                  <a:pt x="756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6"/>
          <p:cNvGrpSpPr/>
          <p:nvPr/>
        </p:nvGrpSpPr>
        <p:grpSpPr>
          <a:xfrm>
            <a:off x="7895531" y="1497205"/>
            <a:ext cx="585716" cy="605203"/>
            <a:chOff x="5722556" y="1557855"/>
            <a:chExt cx="585716" cy="605203"/>
          </a:xfrm>
        </p:grpSpPr>
        <p:sp>
          <p:nvSpPr>
            <p:cNvPr id="1843" name="Google Shape;1843;p36"/>
            <p:cNvSpPr/>
            <p:nvPr/>
          </p:nvSpPr>
          <p:spPr>
            <a:xfrm>
              <a:off x="5731398" y="1580862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46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46"/>
                  </a:cubicBezTo>
                  <a:cubicBezTo>
                    <a:pt x="32591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>
              <a:off x="5722556" y="1557855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52"/>
                    <a:pt x="24918" y="32124"/>
                    <a:pt x="16045" y="32124"/>
                  </a:cubicBezTo>
                  <a:cubicBezTo>
                    <a:pt x="7205" y="32124"/>
                    <a:pt x="0" y="24952"/>
                    <a:pt x="0" y="16079"/>
                  </a:cubicBezTo>
                  <a:cubicBezTo>
                    <a:pt x="0" y="7206"/>
                    <a:pt x="7172" y="1"/>
                    <a:pt x="16045" y="1"/>
                  </a:cubicBezTo>
                  <a:cubicBezTo>
                    <a:pt x="24951" y="34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>
              <a:off x="5731398" y="1566715"/>
              <a:ext cx="550332" cy="550916"/>
            </a:xfrm>
            <a:custGeom>
              <a:avLst/>
              <a:gdLst/>
              <a:ahLst/>
              <a:cxnLst/>
              <a:rect l="l" t="t" r="r" b="b"/>
              <a:pathLst>
                <a:path w="31123" h="31156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84"/>
                    <a:pt x="6972" y="31156"/>
                    <a:pt x="15578" y="31156"/>
                  </a:cubicBezTo>
                  <a:cubicBezTo>
                    <a:pt x="24151" y="31156"/>
                    <a:pt x="31123" y="24184"/>
                    <a:pt x="31123" y="15578"/>
                  </a:cubicBezTo>
                  <a:cubicBezTo>
                    <a:pt x="31123" y="6972"/>
                    <a:pt x="24151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>
              <a:off x="5871205" y="1723021"/>
              <a:ext cx="270754" cy="238325"/>
            </a:xfrm>
            <a:custGeom>
              <a:avLst/>
              <a:gdLst/>
              <a:ahLst/>
              <a:cxnLst/>
              <a:rect l="l" t="t" r="r" b="b"/>
              <a:pathLst>
                <a:path w="15312" h="13478" extrusionOk="0">
                  <a:moveTo>
                    <a:pt x="7656" y="1"/>
                  </a:moveTo>
                  <a:cubicBezTo>
                    <a:pt x="7564" y="1"/>
                    <a:pt x="7472" y="34"/>
                    <a:pt x="7406" y="101"/>
                  </a:cubicBezTo>
                  <a:lnTo>
                    <a:pt x="167" y="7373"/>
                  </a:lnTo>
                  <a:cubicBezTo>
                    <a:pt x="0" y="7506"/>
                    <a:pt x="0" y="7740"/>
                    <a:pt x="167" y="7873"/>
                  </a:cubicBezTo>
                  <a:lnTo>
                    <a:pt x="934" y="8640"/>
                  </a:lnTo>
                  <a:cubicBezTo>
                    <a:pt x="1001" y="8724"/>
                    <a:pt x="1093" y="8765"/>
                    <a:pt x="1184" y="8765"/>
                  </a:cubicBezTo>
                  <a:cubicBezTo>
                    <a:pt x="1276" y="8765"/>
                    <a:pt x="1368" y="8724"/>
                    <a:pt x="1435" y="8640"/>
                  </a:cubicBezTo>
                  <a:lnTo>
                    <a:pt x="7406" y="2703"/>
                  </a:lnTo>
                  <a:cubicBezTo>
                    <a:pt x="7472" y="2619"/>
                    <a:pt x="7564" y="2578"/>
                    <a:pt x="7660" y="2578"/>
                  </a:cubicBezTo>
                  <a:cubicBezTo>
                    <a:pt x="7756" y="2578"/>
                    <a:pt x="7856" y="2619"/>
                    <a:pt x="7939" y="2703"/>
                  </a:cubicBezTo>
                  <a:lnTo>
                    <a:pt x="13877" y="8640"/>
                  </a:lnTo>
                  <a:cubicBezTo>
                    <a:pt x="13960" y="8724"/>
                    <a:pt x="14052" y="8765"/>
                    <a:pt x="14144" y="8765"/>
                  </a:cubicBezTo>
                  <a:cubicBezTo>
                    <a:pt x="14235" y="8765"/>
                    <a:pt x="14327" y="8724"/>
                    <a:pt x="14411" y="8640"/>
                  </a:cubicBezTo>
                  <a:lnTo>
                    <a:pt x="15178" y="7873"/>
                  </a:lnTo>
                  <a:cubicBezTo>
                    <a:pt x="15311" y="7740"/>
                    <a:pt x="15311" y="7506"/>
                    <a:pt x="15178" y="7373"/>
                  </a:cubicBezTo>
                  <a:lnTo>
                    <a:pt x="12209" y="4371"/>
                  </a:lnTo>
                  <a:lnTo>
                    <a:pt x="12209" y="1068"/>
                  </a:lnTo>
                  <a:cubicBezTo>
                    <a:pt x="12209" y="868"/>
                    <a:pt x="12042" y="701"/>
                    <a:pt x="11842" y="701"/>
                  </a:cubicBezTo>
                  <a:lnTo>
                    <a:pt x="10541" y="701"/>
                  </a:lnTo>
                  <a:cubicBezTo>
                    <a:pt x="10341" y="701"/>
                    <a:pt x="10174" y="868"/>
                    <a:pt x="10174" y="1068"/>
                  </a:cubicBezTo>
                  <a:lnTo>
                    <a:pt x="10174" y="2369"/>
                  </a:lnTo>
                  <a:lnTo>
                    <a:pt x="7906" y="101"/>
                  </a:lnTo>
                  <a:cubicBezTo>
                    <a:pt x="7839" y="34"/>
                    <a:pt x="7747" y="1"/>
                    <a:pt x="7656" y="1"/>
                  </a:cubicBezTo>
                  <a:close/>
                  <a:moveTo>
                    <a:pt x="7660" y="3670"/>
                  </a:moveTo>
                  <a:cubicBezTo>
                    <a:pt x="7564" y="3670"/>
                    <a:pt x="7472" y="3703"/>
                    <a:pt x="7406" y="3770"/>
                  </a:cubicBezTo>
                  <a:lnTo>
                    <a:pt x="3236" y="7973"/>
                  </a:lnTo>
                  <a:cubicBezTo>
                    <a:pt x="3102" y="8107"/>
                    <a:pt x="2969" y="8373"/>
                    <a:pt x="2969" y="8574"/>
                  </a:cubicBezTo>
                  <a:lnTo>
                    <a:pt x="2969" y="13110"/>
                  </a:lnTo>
                  <a:cubicBezTo>
                    <a:pt x="2969" y="13310"/>
                    <a:pt x="3136" y="13477"/>
                    <a:pt x="3336" y="13477"/>
                  </a:cubicBezTo>
                  <a:lnTo>
                    <a:pt x="5738" y="13477"/>
                  </a:lnTo>
                  <a:cubicBezTo>
                    <a:pt x="5938" y="13477"/>
                    <a:pt x="6071" y="13310"/>
                    <a:pt x="6071" y="13110"/>
                  </a:cubicBezTo>
                  <a:lnTo>
                    <a:pt x="6071" y="9875"/>
                  </a:lnTo>
                  <a:cubicBezTo>
                    <a:pt x="6071" y="9674"/>
                    <a:pt x="6238" y="9508"/>
                    <a:pt x="6438" y="9508"/>
                  </a:cubicBezTo>
                  <a:lnTo>
                    <a:pt x="8907" y="9508"/>
                  </a:lnTo>
                  <a:cubicBezTo>
                    <a:pt x="9073" y="9508"/>
                    <a:pt x="9240" y="9674"/>
                    <a:pt x="9240" y="9875"/>
                  </a:cubicBezTo>
                  <a:lnTo>
                    <a:pt x="9240" y="13110"/>
                  </a:lnTo>
                  <a:cubicBezTo>
                    <a:pt x="9240" y="13310"/>
                    <a:pt x="9407" y="13477"/>
                    <a:pt x="9607" y="13477"/>
                  </a:cubicBezTo>
                  <a:lnTo>
                    <a:pt x="11842" y="13477"/>
                  </a:lnTo>
                  <a:cubicBezTo>
                    <a:pt x="12042" y="13477"/>
                    <a:pt x="12209" y="13310"/>
                    <a:pt x="12209" y="13110"/>
                  </a:cubicBezTo>
                  <a:lnTo>
                    <a:pt x="12209" y="8407"/>
                  </a:lnTo>
                  <a:cubicBezTo>
                    <a:pt x="12209" y="8207"/>
                    <a:pt x="12076" y="7940"/>
                    <a:pt x="11942" y="7773"/>
                  </a:cubicBezTo>
                  <a:lnTo>
                    <a:pt x="7939" y="3770"/>
                  </a:lnTo>
                  <a:cubicBezTo>
                    <a:pt x="7856" y="3703"/>
                    <a:pt x="7756" y="3670"/>
                    <a:pt x="7660" y="36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36"/>
          <p:cNvGrpSpPr/>
          <p:nvPr/>
        </p:nvGrpSpPr>
        <p:grpSpPr>
          <a:xfrm>
            <a:off x="653107" y="1497207"/>
            <a:ext cx="576874" cy="596343"/>
            <a:chOff x="1942607" y="2123557"/>
            <a:chExt cx="576874" cy="596343"/>
          </a:xfrm>
        </p:grpSpPr>
        <p:sp>
          <p:nvSpPr>
            <p:cNvPr id="1848" name="Google Shape;1848;p36"/>
            <p:cNvSpPr/>
            <p:nvPr/>
          </p:nvSpPr>
          <p:spPr>
            <a:xfrm>
              <a:off x="1942607" y="2137121"/>
              <a:ext cx="576874" cy="582780"/>
            </a:xfrm>
            <a:custGeom>
              <a:avLst/>
              <a:gdLst/>
              <a:ahLst/>
              <a:cxnLst/>
              <a:rect l="l" t="t" r="r" b="b"/>
              <a:pathLst>
                <a:path w="32624" h="32958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86"/>
                    <a:pt x="7306" y="32958"/>
                    <a:pt x="16312" y="32958"/>
                  </a:cubicBezTo>
                  <a:cubicBezTo>
                    <a:pt x="25319" y="32958"/>
                    <a:pt x="32624" y="25586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>
              <a:off x="1942607" y="2123557"/>
              <a:ext cx="550934" cy="550332"/>
            </a:xfrm>
            <a:custGeom>
              <a:avLst/>
              <a:gdLst/>
              <a:ahLst/>
              <a:cxnLst/>
              <a:rect l="l" t="t" r="r" b="b"/>
              <a:pathLst>
                <a:path w="31157" h="31123" extrusionOk="0">
                  <a:moveTo>
                    <a:pt x="15578" y="0"/>
                  </a:moveTo>
                  <a:cubicBezTo>
                    <a:pt x="6972" y="0"/>
                    <a:pt x="1" y="6972"/>
                    <a:pt x="1" y="15578"/>
                  </a:cubicBezTo>
                  <a:cubicBezTo>
                    <a:pt x="1" y="24151"/>
                    <a:pt x="6972" y="31123"/>
                    <a:pt x="15578" y="31123"/>
                  </a:cubicBezTo>
                  <a:cubicBezTo>
                    <a:pt x="24151" y="31123"/>
                    <a:pt x="31156" y="24151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6"/>
            <p:cNvSpPr/>
            <p:nvPr/>
          </p:nvSpPr>
          <p:spPr>
            <a:xfrm>
              <a:off x="2082415" y="2265717"/>
              <a:ext cx="270754" cy="266175"/>
            </a:xfrm>
            <a:custGeom>
              <a:avLst/>
              <a:gdLst/>
              <a:ahLst/>
              <a:cxnLst/>
              <a:rect l="l" t="t" r="r" b="b"/>
              <a:pathLst>
                <a:path w="15312" h="15053" extrusionOk="0">
                  <a:moveTo>
                    <a:pt x="7701" y="4103"/>
                  </a:moveTo>
                  <a:cubicBezTo>
                    <a:pt x="9640" y="4103"/>
                    <a:pt x="11208" y="5658"/>
                    <a:pt x="11208" y="7606"/>
                  </a:cubicBezTo>
                  <a:cubicBezTo>
                    <a:pt x="11208" y="9574"/>
                    <a:pt x="9640" y="11142"/>
                    <a:pt x="7706" y="11175"/>
                  </a:cubicBezTo>
                  <a:cubicBezTo>
                    <a:pt x="5738" y="11175"/>
                    <a:pt x="4137" y="9607"/>
                    <a:pt x="4137" y="7639"/>
                  </a:cubicBezTo>
                  <a:cubicBezTo>
                    <a:pt x="4137" y="5705"/>
                    <a:pt x="5704" y="4103"/>
                    <a:pt x="7639" y="4103"/>
                  </a:cubicBezTo>
                  <a:cubicBezTo>
                    <a:pt x="7660" y="4103"/>
                    <a:pt x="7680" y="4103"/>
                    <a:pt x="7701" y="4103"/>
                  </a:cubicBezTo>
                  <a:close/>
                  <a:moveTo>
                    <a:pt x="6939" y="0"/>
                  </a:moveTo>
                  <a:cubicBezTo>
                    <a:pt x="6772" y="0"/>
                    <a:pt x="6605" y="167"/>
                    <a:pt x="6605" y="334"/>
                  </a:cubicBezTo>
                  <a:lnTo>
                    <a:pt x="6505" y="1435"/>
                  </a:lnTo>
                  <a:cubicBezTo>
                    <a:pt x="6505" y="1635"/>
                    <a:pt x="6338" y="1802"/>
                    <a:pt x="6171" y="1868"/>
                  </a:cubicBezTo>
                  <a:lnTo>
                    <a:pt x="5071" y="2269"/>
                  </a:lnTo>
                  <a:cubicBezTo>
                    <a:pt x="5015" y="2291"/>
                    <a:pt x="4952" y="2302"/>
                    <a:pt x="4888" y="2302"/>
                  </a:cubicBezTo>
                  <a:cubicBezTo>
                    <a:pt x="4759" y="2302"/>
                    <a:pt x="4626" y="2258"/>
                    <a:pt x="4537" y="2169"/>
                  </a:cubicBezTo>
                  <a:lnTo>
                    <a:pt x="3736" y="1401"/>
                  </a:lnTo>
                  <a:cubicBezTo>
                    <a:pt x="3680" y="1327"/>
                    <a:pt x="3582" y="1283"/>
                    <a:pt x="3483" y="1283"/>
                  </a:cubicBezTo>
                  <a:cubicBezTo>
                    <a:pt x="3405" y="1283"/>
                    <a:pt x="3328" y="1310"/>
                    <a:pt x="3269" y="1368"/>
                  </a:cubicBezTo>
                  <a:lnTo>
                    <a:pt x="2202" y="2235"/>
                  </a:lnTo>
                  <a:cubicBezTo>
                    <a:pt x="2068" y="2369"/>
                    <a:pt x="2068" y="2569"/>
                    <a:pt x="2168" y="2736"/>
                  </a:cubicBezTo>
                  <a:lnTo>
                    <a:pt x="2802" y="3636"/>
                  </a:lnTo>
                  <a:cubicBezTo>
                    <a:pt x="2902" y="3803"/>
                    <a:pt x="2902" y="4037"/>
                    <a:pt x="2802" y="4170"/>
                  </a:cubicBezTo>
                  <a:lnTo>
                    <a:pt x="2235" y="5204"/>
                  </a:lnTo>
                  <a:cubicBezTo>
                    <a:pt x="2168" y="5371"/>
                    <a:pt x="1935" y="5471"/>
                    <a:pt x="1768" y="5471"/>
                  </a:cubicBezTo>
                  <a:lnTo>
                    <a:pt x="667" y="5371"/>
                  </a:lnTo>
                  <a:cubicBezTo>
                    <a:pt x="647" y="5368"/>
                    <a:pt x="626" y="5366"/>
                    <a:pt x="607" y="5366"/>
                  </a:cubicBezTo>
                  <a:cubicBezTo>
                    <a:pt x="434" y="5366"/>
                    <a:pt x="297" y="5492"/>
                    <a:pt x="267" y="5671"/>
                  </a:cubicBezTo>
                  <a:lnTo>
                    <a:pt x="34" y="7005"/>
                  </a:lnTo>
                  <a:cubicBezTo>
                    <a:pt x="0" y="7206"/>
                    <a:pt x="134" y="7372"/>
                    <a:pt x="300" y="7406"/>
                  </a:cubicBezTo>
                  <a:lnTo>
                    <a:pt x="1401" y="7706"/>
                  </a:lnTo>
                  <a:cubicBezTo>
                    <a:pt x="1568" y="7739"/>
                    <a:pt x="1735" y="7939"/>
                    <a:pt x="1735" y="8106"/>
                  </a:cubicBezTo>
                  <a:lnTo>
                    <a:pt x="1935" y="9240"/>
                  </a:lnTo>
                  <a:cubicBezTo>
                    <a:pt x="2002" y="9441"/>
                    <a:pt x="1902" y="9674"/>
                    <a:pt x="1768" y="9774"/>
                  </a:cubicBezTo>
                  <a:lnTo>
                    <a:pt x="834" y="10408"/>
                  </a:lnTo>
                  <a:cubicBezTo>
                    <a:pt x="701" y="10508"/>
                    <a:pt x="667" y="10708"/>
                    <a:pt x="734" y="10875"/>
                  </a:cubicBezTo>
                  <a:lnTo>
                    <a:pt x="1435" y="12042"/>
                  </a:lnTo>
                  <a:cubicBezTo>
                    <a:pt x="1509" y="12166"/>
                    <a:pt x="1638" y="12235"/>
                    <a:pt x="1768" y="12235"/>
                  </a:cubicBezTo>
                  <a:cubicBezTo>
                    <a:pt x="1813" y="12235"/>
                    <a:pt x="1858" y="12226"/>
                    <a:pt x="1902" y="12209"/>
                  </a:cubicBezTo>
                  <a:lnTo>
                    <a:pt x="2902" y="11709"/>
                  </a:lnTo>
                  <a:cubicBezTo>
                    <a:pt x="2958" y="11687"/>
                    <a:pt x="3025" y="11675"/>
                    <a:pt x="3094" y="11675"/>
                  </a:cubicBezTo>
                  <a:cubicBezTo>
                    <a:pt x="3232" y="11675"/>
                    <a:pt x="3380" y="11720"/>
                    <a:pt x="3469" y="11809"/>
                  </a:cubicBezTo>
                  <a:lnTo>
                    <a:pt x="4337" y="12543"/>
                  </a:lnTo>
                  <a:cubicBezTo>
                    <a:pt x="4503" y="12643"/>
                    <a:pt x="4570" y="12876"/>
                    <a:pt x="4537" y="13076"/>
                  </a:cubicBezTo>
                  <a:lnTo>
                    <a:pt x="4237" y="14144"/>
                  </a:lnTo>
                  <a:cubicBezTo>
                    <a:pt x="4170" y="14311"/>
                    <a:pt x="4303" y="14511"/>
                    <a:pt x="4470" y="14578"/>
                  </a:cubicBezTo>
                  <a:lnTo>
                    <a:pt x="5738" y="15045"/>
                  </a:lnTo>
                  <a:cubicBezTo>
                    <a:pt x="5771" y="15050"/>
                    <a:pt x="5803" y="15053"/>
                    <a:pt x="5835" y="15053"/>
                  </a:cubicBezTo>
                  <a:cubicBezTo>
                    <a:pt x="5992" y="15053"/>
                    <a:pt x="6121" y="14983"/>
                    <a:pt x="6205" y="14844"/>
                  </a:cubicBezTo>
                  <a:lnTo>
                    <a:pt x="6672" y="13844"/>
                  </a:lnTo>
                  <a:cubicBezTo>
                    <a:pt x="6731" y="13694"/>
                    <a:pt x="6898" y="13572"/>
                    <a:pt x="7076" y="13572"/>
                  </a:cubicBezTo>
                  <a:cubicBezTo>
                    <a:pt x="7097" y="13572"/>
                    <a:pt x="7118" y="13573"/>
                    <a:pt x="7139" y="13577"/>
                  </a:cubicBezTo>
                  <a:cubicBezTo>
                    <a:pt x="7139" y="13577"/>
                    <a:pt x="7406" y="13610"/>
                    <a:pt x="7706" y="13610"/>
                  </a:cubicBezTo>
                  <a:cubicBezTo>
                    <a:pt x="8006" y="13610"/>
                    <a:pt x="8273" y="13577"/>
                    <a:pt x="8273" y="13577"/>
                  </a:cubicBezTo>
                  <a:cubicBezTo>
                    <a:pt x="8299" y="13573"/>
                    <a:pt x="8325" y="13570"/>
                    <a:pt x="8350" y="13570"/>
                  </a:cubicBezTo>
                  <a:cubicBezTo>
                    <a:pt x="8522" y="13570"/>
                    <a:pt x="8682" y="13665"/>
                    <a:pt x="8740" y="13810"/>
                  </a:cubicBezTo>
                  <a:lnTo>
                    <a:pt x="9240" y="14844"/>
                  </a:lnTo>
                  <a:cubicBezTo>
                    <a:pt x="9290" y="14968"/>
                    <a:pt x="9413" y="15037"/>
                    <a:pt x="9541" y="15037"/>
                  </a:cubicBezTo>
                  <a:cubicBezTo>
                    <a:pt x="9585" y="15037"/>
                    <a:pt x="9631" y="15028"/>
                    <a:pt x="9674" y="15011"/>
                  </a:cubicBezTo>
                  <a:lnTo>
                    <a:pt x="10941" y="14544"/>
                  </a:lnTo>
                  <a:cubicBezTo>
                    <a:pt x="11142" y="14478"/>
                    <a:pt x="11242" y="14277"/>
                    <a:pt x="11175" y="14111"/>
                  </a:cubicBezTo>
                  <a:lnTo>
                    <a:pt x="10875" y="13043"/>
                  </a:lnTo>
                  <a:cubicBezTo>
                    <a:pt x="10841" y="12843"/>
                    <a:pt x="10908" y="12609"/>
                    <a:pt x="11041" y="12509"/>
                  </a:cubicBezTo>
                  <a:lnTo>
                    <a:pt x="11942" y="11776"/>
                  </a:lnTo>
                  <a:cubicBezTo>
                    <a:pt x="12031" y="11687"/>
                    <a:pt x="12164" y="11642"/>
                    <a:pt x="12293" y="11642"/>
                  </a:cubicBezTo>
                  <a:cubicBezTo>
                    <a:pt x="12357" y="11642"/>
                    <a:pt x="12420" y="11653"/>
                    <a:pt x="12476" y="11675"/>
                  </a:cubicBezTo>
                  <a:lnTo>
                    <a:pt x="13477" y="12142"/>
                  </a:lnTo>
                  <a:cubicBezTo>
                    <a:pt x="13521" y="12160"/>
                    <a:pt x="13571" y="12169"/>
                    <a:pt x="13620" y="12169"/>
                  </a:cubicBezTo>
                  <a:cubicBezTo>
                    <a:pt x="13756" y="12169"/>
                    <a:pt x="13895" y="12107"/>
                    <a:pt x="13944" y="12009"/>
                  </a:cubicBezTo>
                  <a:lnTo>
                    <a:pt x="14644" y="10808"/>
                  </a:lnTo>
                  <a:cubicBezTo>
                    <a:pt x="14711" y="10641"/>
                    <a:pt x="14677" y="10441"/>
                    <a:pt x="14511" y="10341"/>
                  </a:cubicBezTo>
                  <a:lnTo>
                    <a:pt x="13610" y="9707"/>
                  </a:lnTo>
                  <a:cubicBezTo>
                    <a:pt x="13443" y="9607"/>
                    <a:pt x="13376" y="9374"/>
                    <a:pt x="13410" y="9207"/>
                  </a:cubicBezTo>
                  <a:lnTo>
                    <a:pt x="13610" y="8040"/>
                  </a:lnTo>
                  <a:cubicBezTo>
                    <a:pt x="13610" y="7873"/>
                    <a:pt x="13777" y="7673"/>
                    <a:pt x="13944" y="7639"/>
                  </a:cubicBezTo>
                  <a:lnTo>
                    <a:pt x="15044" y="7339"/>
                  </a:lnTo>
                  <a:cubicBezTo>
                    <a:pt x="15211" y="7306"/>
                    <a:pt x="15311" y="7106"/>
                    <a:pt x="15278" y="6939"/>
                  </a:cubicBezTo>
                  <a:lnTo>
                    <a:pt x="15044" y="5571"/>
                  </a:lnTo>
                  <a:cubicBezTo>
                    <a:pt x="15014" y="5422"/>
                    <a:pt x="14878" y="5299"/>
                    <a:pt x="14705" y="5299"/>
                  </a:cubicBezTo>
                  <a:cubicBezTo>
                    <a:pt x="14685" y="5299"/>
                    <a:pt x="14665" y="5301"/>
                    <a:pt x="14644" y="5304"/>
                  </a:cubicBezTo>
                  <a:lnTo>
                    <a:pt x="13543" y="5404"/>
                  </a:lnTo>
                  <a:cubicBezTo>
                    <a:pt x="13526" y="5408"/>
                    <a:pt x="13508" y="5409"/>
                    <a:pt x="13489" y="5409"/>
                  </a:cubicBezTo>
                  <a:cubicBezTo>
                    <a:pt x="13330" y="5409"/>
                    <a:pt x="13136" y="5287"/>
                    <a:pt x="13076" y="5137"/>
                  </a:cubicBezTo>
                  <a:lnTo>
                    <a:pt x="12509" y="4137"/>
                  </a:lnTo>
                  <a:cubicBezTo>
                    <a:pt x="12376" y="4003"/>
                    <a:pt x="12376" y="3736"/>
                    <a:pt x="12509" y="3603"/>
                  </a:cubicBezTo>
                  <a:lnTo>
                    <a:pt x="13143" y="2669"/>
                  </a:lnTo>
                  <a:cubicBezTo>
                    <a:pt x="13243" y="2536"/>
                    <a:pt x="13210" y="2302"/>
                    <a:pt x="13076" y="2202"/>
                  </a:cubicBezTo>
                  <a:lnTo>
                    <a:pt x="12009" y="1335"/>
                  </a:lnTo>
                  <a:cubicBezTo>
                    <a:pt x="11942" y="1268"/>
                    <a:pt x="11850" y="1235"/>
                    <a:pt x="11763" y="1235"/>
                  </a:cubicBezTo>
                  <a:cubicBezTo>
                    <a:pt x="11675" y="1235"/>
                    <a:pt x="11592" y="1268"/>
                    <a:pt x="11542" y="1335"/>
                  </a:cubicBezTo>
                  <a:lnTo>
                    <a:pt x="10741" y="2135"/>
                  </a:lnTo>
                  <a:cubicBezTo>
                    <a:pt x="10652" y="2224"/>
                    <a:pt x="10519" y="2269"/>
                    <a:pt x="10390" y="2269"/>
                  </a:cubicBezTo>
                  <a:cubicBezTo>
                    <a:pt x="10326" y="2269"/>
                    <a:pt x="10263" y="2258"/>
                    <a:pt x="10208" y="2235"/>
                  </a:cubicBezTo>
                  <a:lnTo>
                    <a:pt x="9107" y="1868"/>
                  </a:lnTo>
                  <a:cubicBezTo>
                    <a:pt x="8940" y="1802"/>
                    <a:pt x="8773" y="1602"/>
                    <a:pt x="8773" y="1435"/>
                  </a:cubicBezTo>
                  <a:lnTo>
                    <a:pt x="8673" y="334"/>
                  </a:lnTo>
                  <a:cubicBezTo>
                    <a:pt x="8673" y="134"/>
                    <a:pt x="8506" y="0"/>
                    <a:pt x="8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36"/>
          <p:cNvGrpSpPr/>
          <p:nvPr/>
        </p:nvGrpSpPr>
        <p:grpSpPr>
          <a:xfrm>
            <a:off x="658805" y="3032538"/>
            <a:ext cx="585132" cy="604602"/>
            <a:chOff x="658805" y="3032538"/>
            <a:chExt cx="585132" cy="604602"/>
          </a:xfrm>
        </p:grpSpPr>
        <p:sp>
          <p:nvSpPr>
            <p:cNvPr id="1852" name="Google Shape;1852;p36"/>
            <p:cNvSpPr/>
            <p:nvPr/>
          </p:nvSpPr>
          <p:spPr>
            <a:xfrm>
              <a:off x="667064" y="3054943"/>
              <a:ext cx="576874" cy="582196"/>
            </a:xfrm>
            <a:custGeom>
              <a:avLst/>
              <a:gdLst/>
              <a:ahLst/>
              <a:cxnLst/>
              <a:rect l="l" t="t" r="r" b="b"/>
              <a:pathLst>
                <a:path w="32624" h="32925" extrusionOk="0">
                  <a:moveTo>
                    <a:pt x="16312" y="1"/>
                  </a:moveTo>
                  <a:cubicBezTo>
                    <a:pt x="7306" y="1"/>
                    <a:pt x="1" y="7373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3"/>
                    <a:pt x="25319" y="1"/>
                    <a:pt x="16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6"/>
            <p:cNvSpPr/>
            <p:nvPr/>
          </p:nvSpPr>
          <p:spPr>
            <a:xfrm>
              <a:off x="658805" y="3032538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4" y="16045"/>
                  </a:moveTo>
                  <a:cubicBezTo>
                    <a:pt x="32124" y="24918"/>
                    <a:pt x="24918" y="32123"/>
                    <a:pt x="16045" y="32123"/>
                  </a:cubicBezTo>
                  <a:cubicBezTo>
                    <a:pt x="7172" y="32123"/>
                    <a:pt x="1" y="24918"/>
                    <a:pt x="1" y="16045"/>
                  </a:cubicBezTo>
                  <a:cubicBezTo>
                    <a:pt x="1" y="7172"/>
                    <a:pt x="7172" y="0"/>
                    <a:pt x="16045" y="0"/>
                  </a:cubicBezTo>
                  <a:cubicBezTo>
                    <a:pt x="24918" y="0"/>
                    <a:pt x="32124" y="7172"/>
                    <a:pt x="32124" y="16045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6"/>
            <p:cNvSpPr/>
            <p:nvPr/>
          </p:nvSpPr>
          <p:spPr>
            <a:xfrm>
              <a:off x="667064" y="3040796"/>
              <a:ext cx="550934" cy="550916"/>
            </a:xfrm>
            <a:custGeom>
              <a:avLst/>
              <a:gdLst/>
              <a:ahLst/>
              <a:cxnLst/>
              <a:rect l="l" t="t" r="r" b="b"/>
              <a:pathLst>
                <a:path w="31157" h="31156" extrusionOk="0">
                  <a:moveTo>
                    <a:pt x="15578" y="0"/>
                  </a:moveTo>
                  <a:cubicBezTo>
                    <a:pt x="7006" y="0"/>
                    <a:pt x="1" y="6972"/>
                    <a:pt x="1" y="15578"/>
                  </a:cubicBezTo>
                  <a:cubicBezTo>
                    <a:pt x="1" y="24184"/>
                    <a:pt x="7006" y="31156"/>
                    <a:pt x="15578" y="31156"/>
                  </a:cubicBezTo>
                  <a:cubicBezTo>
                    <a:pt x="24185" y="31156"/>
                    <a:pt x="31156" y="24184"/>
                    <a:pt x="31156" y="15578"/>
                  </a:cubicBezTo>
                  <a:cubicBezTo>
                    <a:pt x="31156" y="6972"/>
                    <a:pt x="24185" y="0"/>
                    <a:pt x="15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6"/>
            <p:cNvSpPr/>
            <p:nvPr/>
          </p:nvSpPr>
          <p:spPr>
            <a:xfrm>
              <a:off x="795687" y="3184099"/>
              <a:ext cx="293687" cy="264939"/>
            </a:xfrm>
            <a:custGeom>
              <a:avLst/>
              <a:gdLst/>
              <a:ahLst/>
              <a:cxnLst/>
              <a:rect l="l" t="t" r="r" b="b"/>
              <a:pathLst>
                <a:path w="13277" h="11976" extrusionOk="0">
                  <a:moveTo>
                    <a:pt x="701" y="0"/>
                  </a:moveTo>
                  <a:lnTo>
                    <a:pt x="0" y="1201"/>
                  </a:lnTo>
                  <a:lnTo>
                    <a:pt x="434" y="1201"/>
                  </a:lnTo>
                  <a:lnTo>
                    <a:pt x="434" y="11542"/>
                  </a:lnTo>
                  <a:lnTo>
                    <a:pt x="12109" y="11542"/>
                  </a:lnTo>
                  <a:lnTo>
                    <a:pt x="12109" y="11975"/>
                  </a:lnTo>
                  <a:lnTo>
                    <a:pt x="13276" y="11275"/>
                  </a:lnTo>
                  <a:lnTo>
                    <a:pt x="12109" y="10608"/>
                  </a:lnTo>
                  <a:lnTo>
                    <a:pt x="12109" y="11008"/>
                  </a:lnTo>
                  <a:lnTo>
                    <a:pt x="11442" y="11008"/>
                  </a:lnTo>
                  <a:lnTo>
                    <a:pt x="11442" y="1768"/>
                  </a:lnTo>
                  <a:lnTo>
                    <a:pt x="9240" y="1768"/>
                  </a:lnTo>
                  <a:lnTo>
                    <a:pt x="9240" y="11008"/>
                  </a:lnTo>
                  <a:lnTo>
                    <a:pt x="8807" y="11008"/>
                  </a:lnTo>
                  <a:lnTo>
                    <a:pt x="8807" y="5771"/>
                  </a:lnTo>
                  <a:lnTo>
                    <a:pt x="6638" y="5771"/>
                  </a:lnTo>
                  <a:lnTo>
                    <a:pt x="6638" y="11008"/>
                  </a:lnTo>
                  <a:lnTo>
                    <a:pt x="6205" y="11008"/>
                  </a:lnTo>
                  <a:lnTo>
                    <a:pt x="6205" y="4270"/>
                  </a:lnTo>
                  <a:lnTo>
                    <a:pt x="4037" y="4270"/>
                  </a:lnTo>
                  <a:lnTo>
                    <a:pt x="4037" y="11008"/>
                  </a:lnTo>
                  <a:lnTo>
                    <a:pt x="3603" y="11008"/>
                  </a:lnTo>
                  <a:lnTo>
                    <a:pt x="3603" y="6638"/>
                  </a:lnTo>
                  <a:lnTo>
                    <a:pt x="1401" y="6638"/>
                  </a:lnTo>
                  <a:lnTo>
                    <a:pt x="1401" y="11008"/>
                  </a:lnTo>
                  <a:lnTo>
                    <a:pt x="968" y="11008"/>
                  </a:lnTo>
                  <a:lnTo>
                    <a:pt x="968" y="1201"/>
                  </a:lnTo>
                  <a:lnTo>
                    <a:pt x="1368" y="120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36"/>
          <p:cNvGrpSpPr/>
          <p:nvPr/>
        </p:nvGrpSpPr>
        <p:grpSpPr>
          <a:xfrm>
            <a:off x="7895525" y="3032554"/>
            <a:ext cx="585716" cy="604602"/>
            <a:chOff x="6176762" y="2746467"/>
            <a:chExt cx="585716" cy="604602"/>
          </a:xfrm>
        </p:grpSpPr>
        <p:sp>
          <p:nvSpPr>
            <p:cNvPr id="1857" name="Google Shape;1857;p36"/>
            <p:cNvSpPr/>
            <p:nvPr/>
          </p:nvSpPr>
          <p:spPr>
            <a:xfrm>
              <a:off x="6185604" y="2768890"/>
              <a:ext cx="576874" cy="582179"/>
            </a:xfrm>
            <a:custGeom>
              <a:avLst/>
              <a:gdLst/>
              <a:ahLst/>
              <a:cxnLst/>
              <a:rect l="l" t="t" r="r" b="b"/>
              <a:pathLst>
                <a:path w="32624" h="32924" extrusionOk="0">
                  <a:moveTo>
                    <a:pt x="16312" y="0"/>
                  </a:moveTo>
                  <a:cubicBezTo>
                    <a:pt x="7306" y="0"/>
                    <a:pt x="1" y="7372"/>
                    <a:pt x="1" y="16479"/>
                  </a:cubicBezTo>
                  <a:cubicBezTo>
                    <a:pt x="1" y="25552"/>
                    <a:pt x="7306" y="32924"/>
                    <a:pt x="16312" y="32924"/>
                  </a:cubicBezTo>
                  <a:cubicBezTo>
                    <a:pt x="25319" y="32924"/>
                    <a:pt x="32624" y="25552"/>
                    <a:pt x="32624" y="16479"/>
                  </a:cubicBezTo>
                  <a:cubicBezTo>
                    <a:pt x="32624" y="7372"/>
                    <a:pt x="25319" y="0"/>
                    <a:pt x="1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6176762" y="2746467"/>
              <a:ext cx="568033" cy="568033"/>
            </a:xfrm>
            <a:custGeom>
              <a:avLst/>
              <a:gdLst/>
              <a:ahLst/>
              <a:cxnLst/>
              <a:rect l="l" t="t" r="r" b="b"/>
              <a:pathLst>
                <a:path w="32124" h="32124" extrusionOk="0">
                  <a:moveTo>
                    <a:pt x="32123" y="16079"/>
                  </a:moveTo>
                  <a:cubicBezTo>
                    <a:pt x="32123" y="24918"/>
                    <a:pt x="24951" y="32124"/>
                    <a:pt x="16078" y="32124"/>
                  </a:cubicBezTo>
                  <a:cubicBezTo>
                    <a:pt x="7205" y="32124"/>
                    <a:pt x="0" y="24918"/>
                    <a:pt x="0" y="16079"/>
                  </a:cubicBezTo>
                  <a:cubicBezTo>
                    <a:pt x="0" y="7206"/>
                    <a:pt x="7205" y="1"/>
                    <a:pt x="16078" y="1"/>
                  </a:cubicBezTo>
                  <a:cubicBezTo>
                    <a:pt x="24951" y="1"/>
                    <a:pt x="32123" y="7206"/>
                    <a:pt x="32123" y="160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6"/>
            <p:cNvSpPr/>
            <p:nvPr/>
          </p:nvSpPr>
          <p:spPr>
            <a:xfrm>
              <a:off x="6185604" y="2755309"/>
              <a:ext cx="550934" cy="550350"/>
            </a:xfrm>
            <a:custGeom>
              <a:avLst/>
              <a:gdLst/>
              <a:ahLst/>
              <a:cxnLst/>
              <a:rect l="l" t="t" r="r" b="b"/>
              <a:pathLst>
                <a:path w="31157" h="31124" extrusionOk="0">
                  <a:moveTo>
                    <a:pt x="15578" y="1"/>
                  </a:moveTo>
                  <a:cubicBezTo>
                    <a:pt x="6972" y="1"/>
                    <a:pt x="1" y="6973"/>
                    <a:pt x="1" y="15545"/>
                  </a:cubicBezTo>
                  <a:cubicBezTo>
                    <a:pt x="1" y="24152"/>
                    <a:pt x="6972" y="31123"/>
                    <a:pt x="15578" y="31123"/>
                  </a:cubicBezTo>
                  <a:cubicBezTo>
                    <a:pt x="24185" y="31123"/>
                    <a:pt x="31156" y="24152"/>
                    <a:pt x="31156" y="15545"/>
                  </a:cubicBezTo>
                  <a:cubicBezTo>
                    <a:pt x="31156" y="6973"/>
                    <a:pt x="24185" y="1"/>
                    <a:pt x="15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6"/>
            <p:cNvSpPr/>
            <p:nvPr/>
          </p:nvSpPr>
          <p:spPr>
            <a:xfrm>
              <a:off x="6449870" y="2902791"/>
              <a:ext cx="53101" cy="53684"/>
            </a:xfrm>
            <a:custGeom>
              <a:avLst/>
              <a:gdLst/>
              <a:ahLst/>
              <a:cxnLst/>
              <a:rect l="l" t="t" r="r" b="b"/>
              <a:pathLst>
                <a:path w="3003" h="3036" extrusionOk="0">
                  <a:moveTo>
                    <a:pt x="1502" y="0"/>
                  </a:moveTo>
                  <a:cubicBezTo>
                    <a:pt x="701" y="0"/>
                    <a:pt x="1" y="667"/>
                    <a:pt x="1" y="1501"/>
                  </a:cubicBezTo>
                  <a:cubicBezTo>
                    <a:pt x="1" y="2335"/>
                    <a:pt x="668" y="3036"/>
                    <a:pt x="1502" y="3036"/>
                  </a:cubicBezTo>
                  <a:cubicBezTo>
                    <a:pt x="2302" y="3036"/>
                    <a:pt x="3003" y="2369"/>
                    <a:pt x="3003" y="1501"/>
                  </a:cubicBezTo>
                  <a:cubicBezTo>
                    <a:pt x="3003" y="701"/>
                    <a:pt x="2336" y="0"/>
                    <a:pt x="1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>
              <a:off x="6400320" y="2991263"/>
              <a:ext cx="121532" cy="166940"/>
            </a:xfrm>
            <a:custGeom>
              <a:avLst/>
              <a:gdLst/>
              <a:ahLst/>
              <a:cxnLst/>
              <a:rect l="l" t="t" r="r" b="b"/>
              <a:pathLst>
                <a:path w="6873" h="9441" extrusionOk="0">
                  <a:moveTo>
                    <a:pt x="3236" y="1"/>
                  </a:moveTo>
                  <a:cubicBezTo>
                    <a:pt x="2169" y="1"/>
                    <a:pt x="1201" y="201"/>
                    <a:pt x="568" y="1469"/>
                  </a:cubicBezTo>
                  <a:lnTo>
                    <a:pt x="1" y="2569"/>
                  </a:lnTo>
                  <a:lnTo>
                    <a:pt x="167" y="2636"/>
                  </a:lnTo>
                  <a:lnTo>
                    <a:pt x="734" y="1569"/>
                  </a:lnTo>
                  <a:cubicBezTo>
                    <a:pt x="1035" y="968"/>
                    <a:pt x="1402" y="601"/>
                    <a:pt x="1635" y="601"/>
                  </a:cubicBezTo>
                  <a:cubicBezTo>
                    <a:pt x="1802" y="601"/>
                    <a:pt x="1935" y="801"/>
                    <a:pt x="1935" y="1235"/>
                  </a:cubicBezTo>
                  <a:cubicBezTo>
                    <a:pt x="1935" y="1435"/>
                    <a:pt x="1902" y="1702"/>
                    <a:pt x="1835" y="2002"/>
                  </a:cubicBezTo>
                  <a:lnTo>
                    <a:pt x="1368" y="4637"/>
                  </a:lnTo>
                  <a:cubicBezTo>
                    <a:pt x="1235" y="5305"/>
                    <a:pt x="1035" y="6272"/>
                    <a:pt x="1035" y="7139"/>
                  </a:cubicBezTo>
                  <a:cubicBezTo>
                    <a:pt x="1035" y="8640"/>
                    <a:pt x="2202" y="9441"/>
                    <a:pt x="3436" y="9441"/>
                  </a:cubicBezTo>
                  <a:cubicBezTo>
                    <a:pt x="4437" y="9441"/>
                    <a:pt x="5471" y="8907"/>
                    <a:pt x="6038" y="7873"/>
                  </a:cubicBezTo>
                  <a:lnTo>
                    <a:pt x="6872" y="6205"/>
                  </a:lnTo>
                  <a:lnTo>
                    <a:pt x="6705" y="6105"/>
                  </a:lnTo>
                  <a:lnTo>
                    <a:pt x="6038" y="7406"/>
                  </a:lnTo>
                  <a:cubicBezTo>
                    <a:pt x="5738" y="7973"/>
                    <a:pt x="5171" y="8307"/>
                    <a:pt x="4671" y="8307"/>
                  </a:cubicBezTo>
                  <a:cubicBezTo>
                    <a:pt x="4204" y="8307"/>
                    <a:pt x="3837" y="8007"/>
                    <a:pt x="3837" y="7406"/>
                  </a:cubicBezTo>
                  <a:cubicBezTo>
                    <a:pt x="3837" y="7239"/>
                    <a:pt x="3870" y="7039"/>
                    <a:pt x="3903" y="6839"/>
                  </a:cubicBezTo>
                  <a:lnTo>
                    <a:pt x="4404" y="5138"/>
                  </a:lnTo>
                  <a:cubicBezTo>
                    <a:pt x="4604" y="4271"/>
                    <a:pt x="5438" y="1068"/>
                    <a:pt x="5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36"/>
          <p:cNvSpPr txBox="1"/>
          <p:nvPr/>
        </p:nvSpPr>
        <p:spPr>
          <a:xfrm>
            <a:off x="830773" y="2086101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3" name="Google Shape;1863;p36"/>
          <p:cNvSpPr txBox="1"/>
          <p:nvPr/>
        </p:nvSpPr>
        <p:spPr>
          <a:xfrm>
            <a:off x="6500950" y="208610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4" name="Google Shape;1864;p36"/>
          <p:cNvSpPr txBox="1"/>
          <p:nvPr/>
        </p:nvSpPr>
        <p:spPr>
          <a:xfrm>
            <a:off x="862135" y="3626194"/>
            <a:ext cx="17871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5" name="Google Shape;1865;p36"/>
          <p:cNvSpPr txBox="1"/>
          <p:nvPr/>
        </p:nvSpPr>
        <p:spPr>
          <a:xfrm>
            <a:off x="6500938" y="362619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189287" y="1962151"/>
            <a:ext cx="2851151" cy="2220913"/>
          </a:xfrm>
          <a:custGeom>
            <a:avLst/>
            <a:gdLst>
              <a:gd name="T0" fmla="*/ 166 w 376"/>
              <a:gd name="T1" fmla="*/ 220 h 293"/>
              <a:gd name="T2" fmla="*/ 143 w 376"/>
              <a:gd name="T3" fmla="*/ 241 h 293"/>
              <a:gd name="T4" fmla="*/ 132 w 376"/>
              <a:gd name="T5" fmla="*/ 234 h 293"/>
              <a:gd name="T6" fmla="*/ 122 w 376"/>
              <a:gd name="T7" fmla="*/ 201 h 293"/>
              <a:gd name="T8" fmla="*/ 97 w 376"/>
              <a:gd name="T9" fmla="*/ 203 h 293"/>
              <a:gd name="T10" fmla="*/ 90 w 376"/>
              <a:gd name="T11" fmla="*/ 233 h 293"/>
              <a:gd name="T12" fmla="*/ 68 w 376"/>
              <a:gd name="T13" fmla="*/ 293 h 293"/>
              <a:gd name="T14" fmla="*/ 6 w 376"/>
              <a:gd name="T15" fmla="*/ 293 h 293"/>
              <a:gd name="T16" fmla="*/ 14 w 376"/>
              <a:gd name="T17" fmla="*/ 249 h 293"/>
              <a:gd name="T18" fmla="*/ 14 w 376"/>
              <a:gd name="T19" fmla="*/ 143 h 293"/>
              <a:gd name="T20" fmla="*/ 64 w 376"/>
              <a:gd name="T21" fmla="*/ 143 h 293"/>
              <a:gd name="T22" fmla="*/ 68 w 376"/>
              <a:gd name="T23" fmla="*/ 178 h 293"/>
              <a:gd name="T24" fmla="*/ 75 w 376"/>
              <a:gd name="T25" fmla="*/ 179 h 293"/>
              <a:gd name="T26" fmla="*/ 75 w 376"/>
              <a:gd name="T27" fmla="*/ 71 h 293"/>
              <a:gd name="T28" fmla="*/ 163 w 376"/>
              <a:gd name="T29" fmla="*/ 71 h 293"/>
              <a:gd name="T30" fmla="*/ 163 w 376"/>
              <a:gd name="T31" fmla="*/ 110 h 293"/>
              <a:gd name="T32" fmla="*/ 165 w 376"/>
              <a:gd name="T33" fmla="*/ 146 h 293"/>
              <a:gd name="T34" fmla="*/ 170 w 376"/>
              <a:gd name="T35" fmla="*/ 146 h 293"/>
              <a:gd name="T36" fmla="*/ 170 w 376"/>
              <a:gd name="T37" fmla="*/ 15 h 293"/>
              <a:gd name="T38" fmla="*/ 244 w 376"/>
              <a:gd name="T39" fmla="*/ 14 h 293"/>
              <a:gd name="T40" fmla="*/ 244 w 376"/>
              <a:gd name="T41" fmla="*/ 106 h 293"/>
              <a:gd name="T42" fmla="*/ 244 w 376"/>
              <a:gd name="T43" fmla="*/ 116 h 293"/>
              <a:gd name="T44" fmla="*/ 248 w 376"/>
              <a:gd name="T45" fmla="*/ 121 h 293"/>
              <a:gd name="T46" fmla="*/ 252 w 376"/>
              <a:gd name="T47" fmla="*/ 116 h 293"/>
              <a:gd name="T48" fmla="*/ 252 w 376"/>
              <a:gd name="T49" fmla="*/ 101 h 293"/>
              <a:gd name="T50" fmla="*/ 268 w 376"/>
              <a:gd name="T51" fmla="*/ 86 h 293"/>
              <a:gd name="T52" fmla="*/ 306 w 376"/>
              <a:gd name="T53" fmla="*/ 91 h 293"/>
              <a:gd name="T54" fmla="*/ 306 w 376"/>
              <a:gd name="T55" fmla="*/ 162 h 293"/>
              <a:gd name="T56" fmla="*/ 307 w 376"/>
              <a:gd name="T57" fmla="*/ 169 h 293"/>
              <a:gd name="T58" fmla="*/ 311 w 376"/>
              <a:gd name="T59" fmla="*/ 188 h 293"/>
              <a:gd name="T60" fmla="*/ 315 w 376"/>
              <a:gd name="T61" fmla="*/ 169 h 293"/>
              <a:gd name="T62" fmla="*/ 315 w 376"/>
              <a:gd name="T63" fmla="*/ 139 h 293"/>
              <a:gd name="T64" fmla="*/ 364 w 376"/>
              <a:gd name="T65" fmla="*/ 139 h 293"/>
              <a:gd name="T66" fmla="*/ 364 w 376"/>
              <a:gd name="T67" fmla="*/ 258 h 293"/>
              <a:gd name="T68" fmla="*/ 376 w 376"/>
              <a:gd name="T69" fmla="*/ 260 h 293"/>
              <a:gd name="T70" fmla="*/ 376 w 376"/>
              <a:gd name="T71" fmla="*/ 293 h 293"/>
              <a:gd name="T72" fmla="*/ 313 w 376"/>
              <a:gd name="T73" fmla="*/ 293 h 293"/>
              <a:gd name="T74" fmla="*/ 291 w 376"/>
              <a:gd name="T75" fmla="*/ 233 h 293"/>
              <a:gd name="T76" fmla="*/ 283 w 376"/>
              <a:gd name="T77" fmla="*/ 202 h 293"/>
              <a:gd name="T78" fmla="*/ 257 w 376"/>
              <a:gd name="T79" fmla="*/ 203 h 293"/>
              <a:gd name="T80" fmla="*/ 250 w 376"/>
              <a:gd name="T81" fmla="*/ 234 h 293"/>
              <a:gd name="T82" fmla="*/ 239 w 376"/>
              <a:gd name="T83" fmla="*/ 240 h 293"/>
              <a:gd name="T84" fmla="*/ 216 w 376"/>
              <a:gd name="T85" fmla="*/ 220 h 293"/>
              <a:gd name="T86" fmla="*/ 204 w 376"/>
              <a:gd name="T87" fmla="*/ 182 h 293"/>
              <a:gd name="T88" fmla="*/ 174 w 376"/>
              <a:gd name="T89" fmla="*/ 184 h 293"/>
              <a:gd name="T90" fmla="*/ 166 w 376"/>
              <a:gd name="T91" fmla="*/ 22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76" h="293">
                <a:moveTo>
                  <a:pt x="166" y="220"/>
                </a:moveTo>
                <a:cubicBezTo>
                  <a:pt x="158" y="227"/>
                  <a:pt x="151" y="234"/>
                  <a:pt x="143" y="241"/>
                </a:cubicBezTo>
                <a:cubicBezTo>
                  <a:pt x="141" y="239"/>
                  <a:pt x="136" y="237"/>
                  <a:pt x="132" y="234"/>
                </a:cubicBezTo>
                <a:cubicBezTo>
                  <a:pt x="135" y="221"/>
                  <a:pt x="135" y="209"/>
                  <a:pt x="122" y="201"/>
                </a:cubicBezTo>
                <a:cubicBezTo>
                  <a:pt x="113" y="196"/>
                  <a:pt x="105" y="197"/>
                  <a:pt x="97" y="203"/>
                </a:cubicBezTo>
                <a:cubicBezTo>
                  <a:pt x="86" y="211"/>
                  <a:pt x="86" y="221"/>
                  <a:pt x="90" y="233"/>
                </a:cubicBezTo>
                <a:cubicBezTo>
                  <a:pt x="64" y="246"/>
                  <a:pt x="75" y="272"/>
                  <a:pt x="68" y="293"/>
                </a:cubicBezTo>
                <a:cubicBezTo>
                  <a:pt x="48" y="293"/>
                  <a:pt x="27" y="293"/>
                  <a:pt x="6" y="293"/>
                </a:cubicBezTo>
                <a:cubicBezTo>
                  <a:pt x="0" y="269"/>
                  <a:pt x="3" y="253"/>
                  <a:pt x="14" y="249"/>
                </a:cubicBezTo>
                <a:cubicBezTo>
                  <a:pt x="14" y="214"/>
                  <a:pt x="14" y="179"/>
                  <a:pt x="14" y="143"/>
                </a:cubicBezTo>
                <a:cubicBezTo>
                  <a:pt x="31" y="143"/>
                  <a:pt x="48" y="143"/>
                  <a:pt x="64" y="143"/>
                </a:cubicBezTo>
                <a:cubicBezTo>
                  <a:pt x="66" y="155"/>
                  <a:pt x="67" y="167"/>
                  <a:pt x="68" y="178"/>
                </a:cubicBezTo>
                <a:cubicBezTo>
                  <a:pt x="68" y="179"/>
                  <a:pt x="72" y="179"/>
                  <a:pt x="75" y="179"/>
                </a:cubicBezTo>
                <a:cubicBezTo>
                  <a:pt x="75" y="143"/>
                  <a:pt x="75" y="107"/>
                  <a:pt x="75" y="71"/>
                </a:cubicBezTo>
                <a:cubicBezTo>
                  <a:pt x="104" y="71"/>
                  <a:pt x="133" y="71"/>
                  <a:pt x="163" y="71"/>
                </a:cubicBezTo>
                <a:cubicBezTo>
                  <a:pt x="163" y="84"/>
                  <a:pt x="163" y="97"/>
                  <a:pt x="163" y="110"/>
                </a:cubicBezTo>
                <a:cubicBezTo>
                  <a:pt x="163" y="122"/>
                  <a:pt x="161" y="134"/>
                  <a:pt x="165" y="146"/>
                </a:cubicBezTo>
                <a:cubicBezTo>
                  <a:pt x="166" y="146"/>
                  <a:pt x="168" y="146"/>
                  <a:pt x="170" y="146"/>
                </a:cubicBezTo>
                <a:cubicBezTo>
                  <a:pt x="170" y="102"/>
                  <a:pt x="170" y="59"/>
                  <a:pt x="170" y="15"/>
                </a:cubicBezTo>
                <a:cubicBezTo>
                  <a:pt x="195" y="1"/>
                  <a:pt x="219" y="0"/>
                  <a:pt x="244" y="14"/>
                </a:cubicBezTo>
                <a:cubicBezTo>
                  <a:pt x="244" y="45"/>
                  <a:pt x="244" y="76"/>
                  <a:pt x="244" y="106"/>
                </a:cubicBezTo>
                <a:cubicBezTo>
                  <a:pt x="244" y="109"/>
                  <a:pt x="243" y="113"/>
                  <a:pt x="244" y="116"/>
                </a:cubicBezTo>
                <a:cubicBezTo>
                  <a:pt x="244" y="118"/>
                  <a:pt x="247" y="120"/>
                  <a:pt x="248" y="121"/>
                </a:cubicBezTo>
                <a:cubicBezTo>
                  <a:pt x="249" y="120"/>
                  <a:pt x="252" y="118"/>
                  <a:pt x="252" y="116"/>
                </a:cubicBezTo>
                <a:cubicBezTo>
                  <a:pt x="253" y="111"/>
                  <a:pt x="252" y="106"/>
                  <a:pt x="252" y="101"/>
                </a:cubicBezTo>
                <a:cubicBezTo>
                  <a:pt x="253" y="91"/>
                  <a:pt x="257" y="85"/>
                  <a:pt x="268" y="86"/>
                </a:cubicBezTo>
                <a:cubicBezTo>
                  <a:pt x="280" y="88"/>
                  <a:pt x="293" y="89"/>
                  <a:pt x="306" y="91"/>
                </a:cubicBezTo>
                <a:cubicBezTo>
                  <a:pt x="306" y="117"/>
                  <a:pt x="306" y="139"/>
                  <a:pt x="306" y="162"/>
                </a:cubicBezTo>
                <a:cubicBezTo>
                  <a:pt x="306" y="164"/>
                  <a:pt x="306" y="167"/>
                  <a:pt x="307" y="169"/>
                </a:cubicBezTo>
                <a:cubicBezTo>
                  <a:pt x="308" y="176"/>
                  <a:pt x="309" y="182"/>
                  <a:pt x="311" y="188"/>
                </a:cubicBezTo>
                <a:cubicBezTo>
                  <a:pt x="312" y="182"/>
                  <a:pt x="315" y="175"/>
                  <a:pt x="315" y="169"/>
                </a:cubicBezTo>
                <a:cubicBezTo>
                  <a:pt x="316" y="159"/>
                  <a:pt x="315" y="150"/>
                  <a:pt x="315" y="139"/>
                </a:cubicBezTo>
                <a:cubicBezTo>
                  <a:pt x="332" y="139"/>
                  <a:pt x="347" y="139"/>
                  <a:pt x="364" y="139"/>
                </a:cubicBezTo>
                <a:cubicBezTo>
                  <a:pt x="364" y="179"/>
                  <a:pt x="364" y="218"/>
                  <a:pt x="364" y="258"/>
                </a:cubicBezTo>
                <a:cubicBezTo>
                  <a:pt x="369" y="259"/>
                  <a:pt x="372" y="260"/>
                  <a:pt x="376" y="260"/>
                </a:cubicBezTo>
                <a:cubicBezTo>
                  <a:pt x="376" y="271"/>
                  <a:pt x="376" y="282"/>
                  <a:pt x="376" y="293"/>
                </a:cubicBezTo>
                <a:cubicBezTo>
                  <a:pt x="355" y="293"/>
                  <a:pt x="334" y="293"/>
                  <a:pt x="313" y="293"/>
                </a:cubicBezTo>
                <a:cubicBezTo>
                  <a:pt x="306" y="273"/>
                  <a:pt x="318" y="247"/>
                  <a:pt x="291" y="233"/>
                </a:cubicBezTo>
                <a:cubicBezTo>
                  <a:pt x="296" y="221"/>
                  <a:pt x="295" y="210"/>
                  <a:pt x="283" y="202"/>
                </a:cubicBezTo>
                <a:cubicBezTo>
                  <a:pt x="274" y="196"/>
                  <a:pt x="265" y="197"/>
                  <a:pt x="257" y="203"/>
                </a:cubicBezTo>
                <a:cubicBezTo>
                  <a:pt x="246" y="211"/>
                  <a:pt x="246" y="221"/>
                  <a:pt x="250" y="234"/>
                </a:cubicBezTo>
                <a:cubicBezTo>
                  <a:pt x="246" y="236"/>
                  <a:pt x="241" y="239"/>
                  <a:pt x="239" y="240"/>
                </a:cubicBezTo>
                <a:cubicBezTo>
                  <a:pt x="231" y="233"/>
                  <a:pt x="224" y="227"/>
                  <a:pt x="216" y="220"/>
                </a:cubicBezTo>
                <a:cubicBezTo>
                  <a:pt x="221" y="206"/>
                  <a:pt x="221" y="191"/>
                  <a:pt x="204" y="182"/>
                </a:cubicBezTo>
                <a:cubicBezTo>
                  <a:pt x="194" y="176"/>
                  <a:pt x="183" y="177"/>
                  <a:pt x="174" y="184"/>
                </a:cubicBezTo>
                <a:cubicBezTo>
                  <a:pt x="163" y="192"/>
                  <a:pt x="161" y="204"/>
                  <a:pt x="166" y="22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333875" y="3652838"/>
            <a:ext cx="614363" cy="1303338"/>
          </a:xfrm>
          <a:custGeom>
            <a:avLst/>
            <a:gdLst>
              <a:gd name="T0" fmla="*/ 39 w 81"/>
              <a:gd name="T1" fmla="*/ 96 h 172"/>
              <a:gd name="T2" fmla="*/ 35 w 81"/>
              <a:gd name="T3" fmla="*/ 132 h 172"/>
              <a:gd name="T4" fmla="*/ 33 w 81"/>
              <a:gd name="T5" fmla="*/ 157 h 172"/>
              <a:gd name="T6" fmla="*/ 24 w 81"/>
              <a:gd name="T7" fmla="*/ 170 h 172"/>
              <a:gd name="T8" fmla="*/ 17 w 81"/>
              <a:gd name="T9" fmla="*/ 157 h 172"/>
              <a:gd name="T10" fmla="*/ 16 w 81"/>
              <a:gd name="T11" fmla="*/ 57 h 172"/>
              <a:gd name="T12" fmla="*/ 15 w 81"/>
              <a:gd name="T13" fmla="*/ 47 h 172"/>
              <a:gd name="T14" fmla="*/ 11 w 81"/>
              <a:gd name="T15" fmla="*/ 98 h 172"/>
              <a:gd name="T16" fmla="*/ 7 w 81"/>
              <a:gd name="T17" fmla="*/ 100 h 172"/>
              <a:gd name="T18" fmla="*/ 0 w 81"/>
              <a:gd name="T19" fmla="*/ 87 h 172"/>
              <a:gd name="T20" fmla="*/ 5 w 81"/>
              <a:gd name="T21" fmla="*/ 23 h 172"/>
              <a:gd name="T22" fmla="*/ 16 w 81"/>
              <a:gd name="T23" fmla="*/ 9 h 172"/>
              <a:gd name="T24" fmla="*/ 24 w 81"/>
              <a:gd name="T25" fmla="*/ 7 h 172"/>
              <a:gd name="T26" fmla="*/ 79 w 81"/>
              <a:gd name="T27" fmla="*/ 47 h 172"/>
              <a:gd name="T28" fmla="*/ 80 w 81"/>
              <a:gd name="T29" fmla="*/ 88 h 172"/>
              <a:gd name="T30" fmla="*/ 74 w 81"/>
              <a:gd name="T31" fmla="*/ 100 h 172"/>
              <a:gd name="T32" fmla="*/ 70 w 81"/>
              <a:gd name="T33" fmla="*/ 99 h 172"/>
              <a:gd name="T34" fmla="*/ 66 w 81"/>
              <a:gd name="T35" fmla="*/ 62 h 172"/>
              <a:gd name="T36" fmla="*/ 65 w 81"/>
              <a:gd name="T37" fmla="*/ 62 h 172"/>
              <a:gd name="T38" fmla="*/ 65 w 81"/>
              <a:gd name="T39" fmla="*/ 82 h 172"/>
              <a:gd name="T40" fmla="*/ 63 w 81"/>
              <a:gd name="T41" fmla="*/ 160 h 172"/>
              <a:gd name="T42" fmla="*/ 56 w 81"/>
              <a:gd name="T43" fmla="*/ 170 h 172"/>
              <a:gd name="T44" fmla="*/ 47 w 81"/>
              <a:gd name="T45" fmla="*/ 160 h 172"/>
              <a:gd name="T46" fmla="*/ 42 w 81"/>
              <a:gd name="T47" fmla="*/ 96 h 172"/>
              <a:gd name="T48" fmla="*/ 39 w 81"/>
              <a:gd name="T49" fmla="*/ 96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1" h="172">
                <a:moveTo>
                  <a:pt x="39" y="96"/>
                </a:moveTo>
                <a:cubicBezTo>
                  <a:pt x="37" y="108"/>
                  <a:pt x="36" y="120"/>
                  <a:pt x="35" y="132"/>
                </a:cubicBezTo>
                <a:cubicBezTo>
                  <a:pt x="34" y="141"/>
                  <a:pt x="34" y="149"/>
                  <a:pt x="33" y="157"/>
                </a:cubicBezTo>
                <a:cubicBezTo>
                  <a:pt x="33" y="163"/>
                  <a:pt x="35" y="171"/>
                  <a:pt x="24" y="170"/>
                </a:cubicBezTo>
                <a:cubicBezTo>
                  <a:pt x="15" y="170"/>
                  <a:pt x="17" y="163"/>
                  <a:pt x="17" y="157"/>
                </a:cubicBezTo>
                <a:cubicBezTo>
                  <a:pt x="17" y="124"/>
                  <a:pt x="17" y="90"/>
                  <a:pt x="16" y="57"/>
                </a:cubicBezTo>
                <a:cubicBezTo>
                  <a:pt x="16" y="54"/>
                  <a:pt x="16" y="50"/>
                  <a:pt x="15" y="47"/>
                </a:cubicBezTo>
                <a:cubicBezTo>
                  <a:pt x="14" y="64"/>
                  <a:pt x="12" y="81"/>
                  <a:pt x="11" y="98"/>
                </a:cubicBezTo>
                <a:cubicBezTo>
                  <a:pt x="9" y="98"/>
                  <a:pt x="8" y="99"/>
                  <a:pt x="7" y="100"/>
                </a:cubicBezTo>
                <a:cubicBezTo>
                  <a:pt x="4" y="95"/>
                  <a:pt x="0" y="91"/>
                  <a:pt x="0" y="87"/>
                </a:cubicBezTo>
                <a:cubicBezTo>
                  <a:pt x="1" y="66"/>
                  <a:pt x="2" y="45"/>
                  <a:pt x="5" y="23"/>
                </a:cubicBezTo>
                <a:cubicBezTo>
                  <a:pt x="5" y="18"/>
                  <a:pt x="12" y="14"/>
                  <a:pt x="16" y="9"/>
                </a:cubicBezTo>
                <a:cubicBezTo>
                  <a:pt x="18" y="8"/>
                  <a:pt x="22" y="7"/>
                  <a:pt x="24" y="7"/>
                </a:cubicBezTo>
                <a:cubicBezTo>
                  <a:pt x="64" y="0"/>
                  <a:pt x="75" y="8"/>
                  <a:pt x="79" y="47"/>
                </a:cubicBezTo>
                <a:cubicBezTo>
                  <a:pt x="81" y="61"/>
                  <a:pt x="80" y="74"/>
                  <a:pt x="80" y="88"/>
                </a:cubicBezTo>
                <a:cubicBezTo>
                  <a:pt x="80" y="92"/>
                  <a:pt x="76" y="96"/>
                  <a:pt x="74" y="100"/>
                </a:cubicBezTo>
                <a:cubicBezTo>
                  <a:pt x="73" y="99"/>
                  <a:pt x="71" y="99"/>
                  <a:pt x="70" y="99"/>
                </a:cubicBezTo>
                <a:cubicBezTo>
                  <a:pt x="69" y="86"/>
                  <a:pt x="67" y="74"/>
                  <a:pt x="66" y="62"/>
                </a:cubicBezTo>
                <a:cubicBezTo>
                  <a:pt x="66" y="62"/>
                  <a:pt x="65" y="62"/>
                  <a:pt x="65" y="62"/>
                </a:cubicBezTo>
                <a:cubicBezTo>
                  <a:pt x="65" y="69"/>
                  <a:pt x="65" y="75"/>
                  <a:pt x="65" y="82"/>
                </a:cubicBezTo>
                <a:cubicBezTo>
                  <a:pt x="64" y="108"/>
                  <a:pt x="64" y="134"/>
                  <a:pt x="63" y="160"/>
                </a:cubicBezTo>
                <a:cubicBezTo>
                  <a:pt x="63" y="163"/>
                  <a:pt x="59" y="169"/>
                  <a:pt x="56" y="170"/>
                </a:cubicBezTo>
                <a:cubicBezTo>
                  <a:pt x="48" y="172"/>
                  <a:pt x="47" y="166"/>
                  <a:pt x="47" y="160"/>
                </a:cubicBezTo>
                <a:cubicBezTo>
                  <a:pt x="45" y="139"/>
                  <a:pt x="44" y="117"/>
                  <a:pt x="42" y="96"/>
                </a:cubicBezTo>
                <a:cubicBezTo>
                  <a:pt x="41" y="96"/>
                  <a:pt x="40" y="96"/>
                  <a:pt x="39" y="9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79838" y="3765551"/>
            <a:ext cx="493713" cy="1038225"/>
          </a:xfrm>
          <a:custGeom>
            <a:avLst/>
            <a:gdLst>
              <a:gd name="T0" fmla="*/ 56 w 65"/>
              <a:gd name="T1" fmla="*/ 77 h 137"/>
              <a:gd name="T2" fmla="*/ 54 w 65"/>
              <a:gd name="T3" fmla="*/ 47 h 137"/>
              <a:gd name="T4" fmla="*/ 52 w 65"/>
              <a:gd name="T5" fmla="*/ 47 h 137"/>
              <a:gd name="T6" fmla="*/ 52 w 65"/>
              <a:gd name="T7" fmla="*/ 119 h 137"/>
              <a:gd name="T8" fmla="*/ 52 w 65"/>
              <a:gd name="T9" fmla="*/ 129 h 137"/>
              <a:gd name="T10" fmla="*/ 46 w 65"/>
              <a:gd name="T11" fmla="*/ 136 h 137"/>
              <a:gd name="T12" fmla="*/ 38 w 65"/>
              <a:gd name="T13" fmla="*/ 128 h 137"/>
              <a:gd name="T14" fmla="*/ 31 w 65"/>
              <a:gd name="T15" fmla="*/ 77 h 137"/>
              <a:gd name="T16" fmla="*/ 27 w 65"/>
              <a:gd name="T17" fmla="*/ 123 h 137"/>
              <a:gd name="T18" fmla="*/ 20 w 65"/>
              <a:gd name="T19" fmla="*/ 136 h 137"/>
              <a:gd name="T20" fmla="*/ 14 w 65"/>
              <a:gd name="T21" fmla="*/ 123 h 137"/>
              <a:gd name="T22" fmla="*/ 11 w 65"/>
              <a:gd name="T23" fmla="*/ 55 h 137"/>
              <a:gd name="T24" fmla="*/ 8 w 65"/>
              <a:gd name="T25" fmla="*/ 77 h 137"/>
              <a:gd name="T26" fmla="*/ 5 w 65"/>
              <a:gd name="T27" fmla="*/ 78 h 137"/>
              <a:gd name="T28" fmla="*/ 0 w 65"/>
              <a:gd name="T29" fmla="*/ 69 h 137"/>
              <a:gd name="T30" fmla="*/ 3 w 65"/>
              <a:gd name="T31" fmla="*/ 15 h 137"/>
              <a:gd name="T32" fmla="*/ 3 w 65"/>
              <a:gd name="T33" fmla="*/ 14 h 137"/>
              <a:gd name="T34" fmla="*/ 38 w 65"/>
              <a:gd name="T35" fmla="*/ 2 h 137"/>
              <a:gd name="T36" fmla="*/ 62 w 65"/>
              <a:gd name="T37" fmla="*/ 18 h 137"/>
              <a:gd name="T38" fmla="*/ 65 w 65"/>
              <a:gd name="T39" fmla="*/ 67 h 137"/>
              <a:gd name="T40" fmla="*/ 61 w 65"/>
              <a:gd name="T41" fmla="*/ 78 h 137"/>
              <a:gd name="T42" fmla="*/ 56 w 65"/>
              <a:gd name="T43" fmla="*/ 7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" h="137">
                <a:moveTo>
                  <a:pt x="56" y="77"/>
                </a:moveTo>
                <a:cubicBezTo>
                  <a:pt x="56" y="67"/>
                  <a:pt x="55" y="57"/>
                  <a:pt x="54" y="47"/>
                </a:cubicBezTo>
                <a:cubicBezTo>
                  <a:pt x="53" y="47"/>
                  <a:pt x="53" y="47"/>
                  <a:pt x="52" y="47"/>
                </a:cubicBezTo>
                <a:cubicBezTo>
                  <a:pt x="52" y="71"/>
                  <a:pt x="52" y="95"/>
                  <a:pt x="52" y="119"/>
                </a:cubicBezTo>
                <a:cubicBezTo>
                  <a:pt x="52" y="122"/>
                  <a:pt x="53" y="126"/>
                  <a:pt x="52" y="129"/>
                </a:cubicBezTo>
                <a:cubicBezTo>
                  <a:pt x="50" y="131"/>
                  <a:pt x="48" y="134"/>
                  <a:pt x="46" y="136"/>
                </a:cubicBezTo>
                <a:cubicBezTo>
                  <a:pt x="43" y="134"/>
                  <a:pt x="39" y="131"/>
                  <a:pt x="38" y="128"/>
                </a:cubicBezTo>
                <a:cubicBezTo>
                  <a:pt x="37" y="111"/>
                  <a:pt x="35" y="94"/>
                  <a:pt x="31" y="77"/>
                </a:cubicBezTo>
                <a:cubicBezTo>
                  <a:pt x="30" y="92"/>
                  <a:pt x="29" y="108"/>
                  <a:pt x="27" y="123"/>
                </a:cubicBezTo>
                <a:cubicBezTo>
                  <a:pt x="27" y="128"/>
                  <a:pt x="30" y="137"/>
                  <a:pt x="20" y="136"/>
                </a:cubicBezTo>
                <a:cubicBezTo>
                  <a:pt x="10" y="136"/>
                  <a:pt x="14" y="128"/>
                  <a:pt x="14" y="123"/>
                </a:cubicBezTo>
                <a:cubicBezTo>
                  <a:pt x="13" y="100"/>
                  <a:pt x="14" y="78"/>
                  <a:pt x="11" y="55"/>
                </a:cubicBezTo>
                <a:cubicBezTo>
                  <a:pt x="10" y="62"/>
                  <a:pt x="9" y="70"/>
                  <a:pt x="8" y="77"/>
                </a:cubicBezTo>
                <a:cubicBezTo>
                  <a:pt x="7" y="77"/>
                  <a:pt x="6" y="78"/>
                  <a:pt x="5" y="78"/>
                </a:cubicBezTo>
                <a:cubicBezTo>
                  <a:pt x="3" y="75"/>
                  <a:pt x="0" y="72"/>
                  <a:pt x="0" y="69"/>
                </a:cubicBezTo>
                <a:cubicBezTo>
                  <a:pt x="1" y="51"/>
                  <a:pt x="2" y="33"/>
                  <a:pt x="3" y="15"/>
                </a:cubicBezTo>
                <a:cubicBezTo>
                  <a:pt x="3" y="15"/>
                  <a:pt x="3" y="15"/>
                  <a:pt x="3" y="14"/>
                </a:cubicBezTo>
                <a:cubicBezTo>
                  <a:pt x="6" y="5"/>
                  <a:pt x="19" y="0"/>
                  <a:pt x="38" y="2"/>
                </a:cubicBezTo>
                <a:cubicBezTo>
                  <a:pt x="49" y="3"/>
                  <a:pt x="62" y="2"/>
                  <a:pt x="62" y="18"/>
                </a:cubicBezTo>
                <a:cubicBezTo>
                  <a:pt x="63" y="34"/>
                  <a:pt x="65" y="51"/>
                  <a:pt x="65" y="67"/>
                </a:cubicBezTo>
                <a:cubicBezTo>
                  <a:pt x="65" y="71"/>
                  <a:pt x="63" y="74"/>
                  <a:pt x="61" y="78"/>
                </a:cubicBezTo>
                <a:cubicBezTo>
                  <a:pt x="60" y="78"/>
                  <a:pt x="58" y="77"/>
                  <a:pt x="56" y="7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992688" y="3751263"/>
            <a:ext cx="493713" cy="1046163"/>
          </a:xfrm>
          <a:custGeom>
            <a:avLst/>
            <a:gdLst>
              <a:gd name="T0" fmla="*/ 12 w 65"/>
              <a:gd name="T1" fmla="*/ 47 h 138"/>
              <a:gd name="T2" fmla="*/ 8 w 65"/>
              <a:gd name="T3" fmla="*/ 79 h 138"/>
              <a:gd name="T4" fmla="*/ 4 w 65"/>
              <a:gd name="T5" fmla="*/ 80 h 138"/>
              <a:gd name="T6" fmla="*/ 0 w 65"/>
              <a:gd name="T7" fmla="*/ 68 h 138"/>
              <a:gd name="T8" fmla="*/ 3 w 65"/>
              <a:gd name="T9" fmla="*/ 18 h 138"/>
              <a:gd name="T10" fmla="*/ 13 w 65"/>
              <a:gd name="T11" fmla="*/ 7 h 138"/>
              <a:gd name="T12" fmla="*/ 24 w 65"/>
              <a:gd name="T13" fmla="*/ 4 h 138"/>
              <a:gd name="T14" fmla="*/ 64 w 65"/>
              <a:gd name="T15" fmla="*/ 34 h 138"/>
              <a:gd name="T16" fmla="*/ 65 w 65"/>
              <a:gd name="T17" fmla="*/ 69 h 138"/>
              <a:gd name="T18" fmla="*/ 60 w 65"/>
              <a:gd name="T19" fmla="*/ 80 h 138"/>
              <a:gd name="T20" fmla="*/ 57 w 65"/>
              <a:gd name="T21" fmla="*/ 79 h 138"/>
              <a:gd name="T22" fmla="*/ 53 w 65"/>
              <a:gd name="T23" fmla="*/ 49 h 138"/>
              <a:gd name="T24" fmla="*/ 51 w 65"/>
              <a:gd name="T25" fmla="*/ 49 h 138"/>
              <a:gd name="T26" fmla="*/ 51 w 65"/>
              <a:gd name="T27" fmla="*/ 133 h 138"/>
              <a:gd name="T28" fmla="*/ 50 w 65"/>
              <a:gd name="T29" fmla="*/ 137 h 138"/>
              <a:gd name="T30" fmla="*/ 39 w 65"/>
              <a:gd name="T31" fmla="*/ 137 h 138"/>
              <a:gd name="T32" fmla="*/ 34 w 65"/>
              <a:gd name="T33" fmla="*/ 79 h 138"/>
              <a:gd name="T34" fmla="*/ 31 w 65"/>
              <a:gd name="T35" fmla="*/ 79 h 138"/>
              <a:gd name="T36" fmla="*/ 27 w 65"/>
              <a:gd name="T37" fmla="*/ 128 h 138"/>
              <a:gd name="T38" fmla="*/ 20 w 65"/>
              <a:gd name="T39" fmla="*/ 138 h 138"/>
              <a:gd name="T40" fmla="*/ 14 w 65"/>
              <a:gd name="T41" fmla="*/ 127 h 138"/>
              <a:gd name="T42" fmla="*/ 13 w 65"/>
              <a:gd name="T43" fmla="*/ 47 h 138"/>
              <a:gd name="T44" fmla="*/ 12 w 65"/>
              <a:gd name="T45" fmla="*/ 4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5" h="138">
                <a:moveTo>
                  <a:pt x="12" y="47"/>
                </a:moveTo>
                <a:cubicBezTo>
                  <a:pt x="11" y="58"/>
                  <a:pt x="9" y="68"/>
                  <a:pt x="8" y="79"/>
                </a:cubicBezTo>
                <a:cubicBezTo>
                  <a:pt x="7" y="79"/>
                  <a:pt x="5" y="80"/>
                  <a:pt x="4" y="80"/>
                </a:cubicBezTo>
                <a:cubicBezTo>
                  <a:pt x="3" y="76"/>
                  <a:pt x="0" y="72"/>
                  <a:pt x="0" y="68"/>
                </a:cubicBezTo>
                <a:cubicBezTo>
                  <a:pt x="1" y="52"/>
                  <a:pt x="1" y="35"/>
                  <a:pt x="3" y="18"/>
                </a:cubicBezTo>
                <a:cubicBezTo>
                  <a:pt x="4" y="14"/>
                  <a:pt x="9" y="10"/>
                  <a:pt x="13" y="7"/>
                </a:cubicBezTo>
                <a:cubicBezTo>
                  <a:pt x="15" y="5"/>
                  <a:pt x="20" y="5"/>
                  <a:pt x="24" y="4"/>
                </a:cubicBezTo>
                <a:cubicBezTo>
                  <a:pt x="52" y="0"/>
                  <a:pt x="60" y="6"/>
                  <a:pt x="64" y="34"/>
                </a:cubicBezTo>
                <a:cubicBezTo>
                  <a:pt x="65" y="46"/>
                  <a:pt x="65" y="58"/>
                  <a:pt x="65" y="69"/>
                </a:cubicBezTo>
                <a:cubicBezTo>
                  <a:pt x="65" y="73"/>
                  <a:pt x="62" y="77"/>
                  <a:pt x="60" y="80"/>
                </a:cubicBezTo>
                <a:cubicBezTo>
                  <a:pt x="59" y="80"/>
                  <a:pt x="58" y="79"/>
                  <a:pt x="57" y="79"/>
                </a:cubicBezTo>
                <a:cubicBezTo>
                  <a:pt x="56" y="69"/>
                  <a:pt x="54" y="59"/>
                  <a:pt x="53" y="49"/>
                </a:cubicBezTo>
                <a:cubicBezTo>
                  <a:pt x="53" y="49"/>
                  <a:pt x="52" y="49"/>
                  <a:pt x="51" y="49"/>
                </a:cubicBezTo>
                <a:cubicBezTo>
                  <a:pt x="51" y="77"/>
                  <a:pt x="51" y="105"/>
                  <a:pt x="51" y="133"/>
                </a:cubicBezTo>
                <a:cubicBezTo>
                  <a:pt x="51" y="135"/>
                  <a:pt x="50" y="136"/>
                  <a:pt x="50" y="137"/>
                </a:cubicBezTo>
                <a:cubicBezTo>
                  <a:pt x="46" y="137"/>
                  <a:pt x="43" y="137"/>
                  <a:pt x="39" y="137"/>
                </a:cubicBezTo>
                <a:cubicBezTo>
                  <a:pt x="37" y="117"/>
                  <a:pt x="36" y="98"/>
                  <a:pt x="34" y="79"/>
                </a:cubicBezTo>
                <a:cubicBezTo>
                  <a:pt x="33" y="79"/>
                  <a:pt x="32" y="79"/>
                  <a:pt x="31" y="79"/>
                </a:cubicBezTo>
                <a:cubicBezTo>
                  <a:pt x="30" y="95"/>
                  <a:pt x="29" y="112"/>
                  <a:pt x="27" y="128"/>
                </a:cubicBezTo>
                <a:cubicBezTo>
                  <a:pt x="26" y="131"/>
                  <a:pt x="22" y="135"/>
                  <a:pt x="20" y="138"/>
                </a:cubicBezTo>
                <a:cubicBezTo>
                  <a:pt x="18" y="134"/>
                  <a:pt x="14" y="131"/>
                  <a:pt x="14" y="127"/>
                </a:cubicBezTo>
                <a:cubicBezTo>
                  <a:pt x="13" y="100"/>
                  <a:pt x="13" y="74"/>
                  <a:pt x="13" y="47"/>
                </a:cubicBezTo>
                <a:cubicBezTo>
                  <a:pt x="13" y="47"/>
                  <a:pt x="12" y="47"/>
                  <a:pt x="12" y="4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492625" y="3379788"/>
            <a:ext cx="295275" cy="287338"/>
          </a:xfrm>
          <a:custGeom>
            <a:avLst/>
            <a:gdLst>
              <a:gd name="T0" fmla="*/ 20 w 39"/>
              <a:gd name="T1" fmla="*/ 0 h 38"/>
              <a:gd name="T2" fmla="*/ 38 w 39"/>
              <a:gd name="T3" fmla="*/ 20 h 38"/>
              <a:gd name="T4" fmla="*/ 18 w 39"/>
              <a:gd name="T5" fmla="*/ 38 h 38"/>
              <a:gd name="T6" fmla="*/ 0 w 39"/>
              <a:gd name="T7" fmla="*/ 19 h 38"/>
              <a:gd name="T8" fmla="*/ 20 w 39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38">
                <a:moveTo>
                  <a:pt x="20" y="0"/>
                </a:moveTo>
                <a:cubicBezTo>
                  <a:pt x="30" y="0"/>
                  <a:pt x="39" y="10"/>
                  <a:pt x="38" y="20"/>
                </a:cubicBezTo>
                <a:cubicBezTo>
                  <a:pt x="38" y="30"/>
                  <a:pt x="29" y="38"/>
                  <a:pt x="18" y="38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8"/>
                  <a:pt x="9" y="0"/>
                  <a:pt x="2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122863" y="3516313"/>
            <a:ext cx="241300" cy="249238"/>
          </a:xfrm>
          <a:custGeom>
            <a:avLst/>
            <a:gdLst>
              <a:gd name="T0" fmla="*/ 0 w 32"/>
              <a:gd name="T1" fmla="*/ 16 h 33"/>
              <a:gd name="T2" fmla="*/ 15 w 32"/>
              <a:gd name="T3" fmla="*/ 1 h 33"/>
              <a:gd name="T4" fmla="*/ 31 w 32"/>
              <a:gd name="T5" fmla="*/ 16 h 33"/>
              <a:gd name="T6" fmla="*/ 16 w 32"/>
              <a:gd name="T7" fmla="*/ 32 h 33"/>
              <a:gd name="T8" fmla="*/ 0 w 32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0" y="16"/>
                </a:moveTo>
                <a:cubicBezTo>
                  <a:pt x="1" y="7"/>
                  <a:pt x="6" y="1"/>
                  <a:pt x="15" y="1"/>
                </a:cubicBezTo>
                <a:cubicBezTo>
                  <a:pt x="23" y="0"/>
                  <a:pt x="32" y="8"/>
                  <a:pt x="31" y="16"/>
                </a:cubicBezTo>
                <a:cubicBezTo>
                  <a:pt x="30" y="26"/>
                  <a:pt x="25" y="31"/>
                  <a:pt x="16" y="32"/>
                </a:cubicBezTo>
                <a:cubicBezTo>
                  <a:pt x="7" y="33"/>
                  <a:pt x="0" y="25"/>
                  <a:pt x="0" y="1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908425" y="3516313"/>
            <a:ext cx="234950" cy="249238"/>
          </a:xfrm>
          <a:custGeom>
            <a:avLst/>
            <a:gdLst>
              <a:gd name="T0" fmla="*/ 0 w 31"/>
              <a:gd name="T1" fmla="*/ 18 h 33"/>
              <a:gd name="T2" fmla="*/ 16 w 31"/>
              <a:gd name="T3" fmla="*/ 1 h 33"/>
              <a:gd name="T4" fmla="*/ 31 w 31"/>
              <a:gd name="T5" fmla="*/ 16 h 33"/>
              <a:gd name="T6" fmla="*/ 15 w 31"/>
              <a:gd name="T7" fmla="*/ 32 h 33"/>
              <a:gd name="T8" fmla="*/ 0 w 31"/>
              <a:gd name="T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3">
                <a:moveTo>
                  <a:pt x="0" y="18"/>
                </a:moveTo>
                <a:cubicBezTo>
                  <a:pt x="0" y="8"/>
                  <a:pt x="7" y="0"/>
                  <a:pt x="16" y="1"/>
                </a:cubicBezTo>
                <a:cubicBezTo>
                  <a:pt x="25" y="1"/>
                  <a:pt x="30" y="7"/>
                  <a:pt x="31" y="16"/>
                </a:cubicBezTo>
                <a:cubicBezTo>
                  <a:pt x="31" y="25"/>
                  <a:pt x="24" y="33"/>
                  <a:pt x="15" y="32"/>
                </a:cubicBezTo>
                <a:cubicBezTo>
                  <a:pt x="6" y="31"/>
                  <a:pt x="1" y="26"/>
                  <a:pt x="0" y="1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37"/>
          <p:cNvSpPr txBox="1">
            <a:spLocks noGrp="1"/>
          </p:cNvSpPr>
          <p:nvPr>
            <p:ph type="title" idx="4294967295"/>
          </p:nvPr>
        </p:nvSpPr>
        <p:spPr>
          <a:xfrm>
            <a:off x="459148" y="368697"/>
            <a:ext cx="4439666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1880" name="Google Shape;1880;p37"/>
          <p:cNvSpPr/>
          <p:nvPr/>
        </p:nvSpPr>
        <p:spPr>
          <a:xfrm>
            <a:off x="2984526" y="2489602"/>
            <a:ext cx="786873" cy="387306"/>
          </a:xfrm>
          <a:custGeom>
            <a:avLst/>
            <a:gdLst/>
            <a:ahLst/>
            <a:cxnLst/>
            <a:rect l="l" t="t" r="r" b="b"/>
            <a:pathLst>
              <a:path w="48002" h="23627" extrusionOk="0">
                <a:moveTo>
                  <a:pt x="22475" y="0"/>
                </a:moveTo>
                <a:cubicBezTo>
                  <a:pt x="22035" y="0"/>
                  <a:pt x="21592" y="38"/>
                  <a:pt x="21149" y="110"/>
                </a:cubicBezTo>
                <a:cubicBezTo>
                  <a:pt x="20516" y="310"/>
                  <a:pt x="19915" y="510"/>
                  <a:pt x="19315" y="744"/>
                </a:cubicBezTo>
                <a:cubicBezTo>
                  <a:pt x="18414" y="1177"/>
                  <a:pt x="17647" y="1778"/>
                  <a:pt x="17013" y="2511"/>
                </a:cubicBezTo>
                <a:cubicBezTo>
                  <a:pt x="15946" y="3712"/>
                  <a:pt x="15279" y="5213"/>
                  <a:pt x="15145" y="6815"/>
                </a:cubicBezTo>
                <a:cubicBezTo>
                  <a:pt x="15145" y="6881"/>
                  <a:pt x="15145" y="6948"/>
                  <a:pt x="15145" y="7015"/>
                </a:cubicBezTo>
                <a:cubicBezTo>
                  <a:pt x="14711" y="6881"/>
                  <a:pt x="14244" y="6815"/>
                  <a:pt x="13777" y="6781"/>
                </a:cubicBezTo>
                <a:cubicBezTo>
                  <a:pt x="13177" y="6815"/>
                  <a:pt x="12610" y="6848"/>
                  <a:pt x="12010" y="6881"/>
                </a:cubicBezTo>
                <a:cubicBezTo>
                  <a:pt x="10809" y="7115"/>
                  <a:pt x="9741" y="7615"/>
                  <a:pt x="8807" y="8449"/>
                </a:cubicBezTo>
                <a:cubicBezTo>
                  <a:pt x="7506" y="9583"/>
                  <a:pt x="6672" y="11251"/>
                  <a:pt x="6539" y="12986"/>
                </a:cubicBezTo>
                <a:cubicBezTo>
                  <a:pt x="6506" y="13419"/>
                  <a:pt x="6539" y="13886"/>
                  <a:pt x="6572" y="14320"/>
                </a:cubicBezTo>
                <a:cubicBezTo>
                  <a:pt x="5805" y="14420"/>
                  <a:pt x="5171" y="14620"/>
                  <a:pt x="4237" y="14987"/>
                </a:cubicBezTo>
                <a:cubicBezTo>
                  <a:pt x="3203" y="15421"/>
                  <a:pt x="1802" y="16688"/>
                  <a:pt x="1269" y="17656"/>
                </a:cubicBezTo>
                <a:cubicBezTo>
                  <a:pt x="1002" y="18189"/>
                  <a:pt x="735" y="18723"/>
                  <a:pt x="468" y="19257"/>
                </a:cubicBezTo>
                <a:cubicBezTo>
                  <a:pt x="68" y="20458"/>
                  <a:pt x="1" y="21658"/>
                  <a:pt x="201" y="22859"/>
                </a:cubicBezTo>
                <a:cubicBezTo>
                  <a:pt x="301" y="23126"/>
                  <a:pt x="401" y="23360"/>
                  <a:pt x="468" y="23627"/>
                </a:cubicBezTo>
                <a:lnTo>
                  <a:pt x="47268" y="23627"/>
                </a:lnTo>
                <a:cubicBezTo>
                  <a:pt x="47502" y="22993"/>
                  <a:pt x="47668" y="22326"/>
                  <a:pt x="47735" y="21625"/>
                </a:cubicBezTo>
                <a:cubicBezTo>
                  <a:pt x="48002" y="17989"/>
                  <a:pt x="45066" y="14153"/>
                  <a:pt x="41230" y="14086"/>
                </a:cubicBezTo>
                <a:cubicBezTo>
                  <a:pt x="40530" y="14086"/>
                  <a:pt x="39863" y="14086"/>
                  <a:pt x="39162" y="14120"/>
                </a:cubicBezTo>
                <a:cubicBezTo>
                  <a:pt x="39162" y="13820"/>
                  <a:pt x="39096" y="13553"/>
                  <a:pt x="39062" y="13252"/>
                </a:cubicBezTo>
                <a:cubicBezTo>
                  <a:pt x="38662" y="11184"/>
                  <a:pt x="37428" y="9283"/>
                  <a:pt x="35660" y="8115"/>
                </a:cubicBezTo>
                <a:cubicBezTo>
                  <a:pt x="34315" y="7226"/>
                  <a:pt x="32954" y="6867"/>
                  <a:pt x="31578" y="6867"/>
                </a:cubicBezTo>
                <a:cubicBezTo>
                  <a:pt x="30940" y="6867"/>
                  <a:pt x="30300" y="6944"/>
                  <a:pt x="29655" y="7081"/>
                </a:cubicBezTo>
                <a:cubicBezTo>
                  <a:pt x="29655" y="7048"/>
                  <a:pt x="29655" y="7015"/>
                  <a:pt x="29622" y="6981"/>
                </a:cubicBezTo>
                <a:cubicBezTo>
                  <a:pt x="29622" y="6614"/>
                  <a:pt x="29589" y="6247"/>
                  <a:pt x="29522" y="5881"/>
                </a:cubicBezTo>
                <a:cubicBezTo>
                  <a:pt x="29088" y="3345"/>
                  <a:pt x="27187" y="1211"/>
                  <a:pt x="24785" y="377"/>
                </a:cubicBezTo>
                <a:cubicBezTo>
                  <a:pt x="24037" y="120"/>
                  <a:pt x="23261" y="0"/>
                  <a:pt x="224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37"/>
          <p:cNvSpPr/>
          <p:nvPr/>
        </p:nvSpPr>
        <p:spPr>
          <a:xfrm>
            <a:off x="7040563" y="3191816"/>
            <a:ext cx="1536950" cy="814600"/>
          </a:xfrm>
          <a:custGeom>
            <a:avLst/>
            <a:gdLst/>
            <a:ahLst/>
            <a:cxnLst/>
            <a:rect l="l" t="t" r="r" b="b"/>
            <a:pathLst>
              <a:path w="61478" h="32584" extrusionOk="0">
                <a:moveTo>
                  <a:pt x="22290" y="0"/>
                </a:moveTo>
                <a:cubicBezTo>
                  <a:pt x="20659" y="0"/>
                  <a:pt x="19082" y="372"/>
                  <a:pt x="17580" y="1094"/>
                </a:cubicBezTo>
                <a:lnTo>
                  <a:pt x="17480" y="1128"/>
                </a:lnTo>
                <a:cubicBezTo>
                  <a:pt x="15712" y="1995"/>
                  <a:pt x="14277" y="3262"/>
                  <a:pt x="13210" y="4897"/>
                </a:cubicBezTo>
                <a:cubicBezTo>
                  <a:pt x="11809" y="6965"/>
                  <a:pt x="11175" y="9467"/>
                  <a:pt x="11409" y="11935"/>
                </a:cubicBezTo>
                <a:cubicBezTo>
                  <a:pt x="11042" y="11835"/>
                  <a:pt x="10675" y="11769"/>
                  <a:pt x="10275" y="11769"/>
                </a:cubicBezTo>
                <a:cubicBezTo>
                  <a:pt x="10067" y="11754"/>
                  <a:pt x="9862" y="11746"/>
                  <a:pt x="9658" y="11746"/>
                </a:cubicBezTo>
                <a:cubicBezTo>
                  <a:pt x="8481" y="11746"/>
                  <a:pt x="7352" y="11996"/>
                  <a:pt x="6272" y="12536"/>
                </a:cubicBezTo>
                <a:cubicBezTo>
                  <a:pt x="5038" y="13136"/>
                  <a:pt x="4037" y="14003"/>
                  <a:pt x="3270" y="15138"/>
                </a:cubicBezTo>
                <a:cubicBezTo>
                  <a:pt x="2803" y="15771"/>
                  <a:pt x="2436" y="16472"/>
                  <a:pt x="2169" y="17206"/>
                </a:cubicBezTo>
                <a:cubicBezTo>
                  <a:pt x="1268" y="19841"/>
                  <a:pt x="1802" y="22977"/>
                  <a:pt x="3737" y="25045"/>
                </a:cubicBezTo>
                <a:cubicBezTo>
                  <a:pt x="3770" y="25078"/>
                  <a:pt x="3803" y="25111"/>
                  <a:pt x="3837" y="25145"/>
                </a:cubicBezTo>
                <a:cubicBezTo>
                  <a:pt x="3536" y="25345"/>
                  <a:pt x="3270" y="25578"/>
                  <a:pt x="3003" y="25845"/>
                </a:cubicBezTo>
                <a:cubicBezTo>
                  <a:pt x="2336" y="26446"/>
                  <a:pt x="1735" y="27113"/>
                  <a:pt x="1302" y="27880"/>
                </a:cubicBezTo>
                <a:cubicBezTo>
                  <a:pt x="534" y="29281"/>
                  <a:pt x="67" y="30949"/>
                  <a:pt x="1" y="32583"/>
                </a:cubicBezTo>
                <a:lnTo>
                  <a:pt x="60277" y="32583"/>
                </a:lnTo>
                <a:cubicBezTo>
                  <a:pt x="61178" y="30449"/>
                  <a:pt x="61478" y="28047"/>
                  <a:pt x="61078" y="25912"/>
                </a:cubicBezTo>
                <a:cubicBezTo>
                  <a:pt x="60213" y="21292"/>
                  <a:pt x="55905" y="16739"/>
                  <a:pt x="50925" y="16739"/>
                </a:cubicBezTo>
                <a:cubicBezTo>
                  <a:pt x="50907" y="16739"/>
                  <a:pt x="50888" y="16739"/>
                  <a:pt x="50870" y="16739"/>
                </a:cubicBezTo>
                <a:cubicBezTo>
                  <a:pt x="49736" y="16772"/>
                  <a:pt x="48602" y="16772"/>
                  <a:pt x="47468" y="16805"/>
                </a:cubicBezTo>
                <a:cubicBezTo>
                  <a:pt x="45933" y="12703"/>
                  <a:pt x="42197" y="9300"/>
                  <a:pt x="37661" y="9300"/>
                </a:cubicBezTo>
                <a:cubicBezTo>
                  <a:pt x="36093" y="9300"/>
                  <a:pt x="34525" y="9567"/>
                  <a:pt x="33124" y="10067"/>
                </a:cubicBezTo>
                <a:cubicBezTo>
                  <a:pt x="33091" y="9700"/>
                  <a:pt x="33058" y="9300"/>
                  <a:pt x="32991" y="8933"/>
                </a:cubicBezTo>
                <a:cubicBezTo>
                  <a:pt x="32457" y="6198"/>
                  <a:pt x="30756" y="3296"/>
                  <a:pt x="28321" y="1861"/>
                </a:cubicBezTo>
                <a:cubicBezTo>
                  <a:pt x="28254" y="1861"/>
                  <a:pt x="28221" y="1828"/>
                  <a:pt x="28187" y="1795"/>
                </a:cubicBezTo>
                <a:cubicBezTo>
                  <a:pt x="26620" y="761"/>
                  <a:pt x="24918" y="194"/>
                  <a:pt x="23050" y="27"/>
                </a:cubicBezTo>
                <a:cubicBezTo>
                  <a:pt x="22796" y="9"/>
                  <a:pt x="22542" y="0"/>
                  <a:pt x="22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37"/>
          <p:cNvSpPr/>
          <p:nvPr/>
        </p:nvSpPr>
        <p:spPr>
          <a:xfrm flipH="1">
            <a:off x="5236561" y="3093066"/>
            <a:ext cx="922338" cy="387338"/>
          </a:xfrm>
          <a:custGeom>
            <a:avLst/>
            <a:gdLst/>
            <a:ahLst/>
            <a:cxnLst/>
            <a:rect l="l" t="t" r="r" b="b"/>
            <a:pathLst>
              <a:path w="66248" h="27821" extrusionOk="0">
                <a:moveTo>
                  <a:pt x="28621" y="1"/>
                </a:moveTo>
                <a:cubicBezTo>
                  <a:pt x="23217" y="1"/>
                  <a:pt x="18447" y="3436"/>
                  <a:pt x="18013" y="9107"/>
                </a:cubicBezTo>
                <a:cubicBezTo>
                  <a:pt x="17947" y="9741"/>
                  <a:pt x="17980" y="10408"/>
                  <a:pt x="18080" y="11042"/>
                </a:cubicBezTo>
                <a:cubicBezTo>
                  <a:pt x="17947" y="11042"/>
                  <a:pt x="17847" y="11009"/>
                  <a:pt x="17713" y="11009"/>
                </a:cubicBezTo>
                <a:cubicBezTo>
                  <a:pt x="16979" y="11042"/>
                  <a:pt x="16279" y="11075"/>
                  <a:pt x="15545" y="11142"/>
                </a:cubicBezTo>
                <a:cubicBezTo>
                  <a:pt x="14011" y="11409"/>
                  <a:pt x="12676" y="12076"/>
                  <a:pt x="11509" y="13077"/>
                </a:cubicBezTo>
                <a:cubicBezTo>
                  <a:pt x="10108" y="14311"/>
                  <a:pt x="9174" y="15979"/>
                  <a:pt x="8807" y="17780"/>
                </a:cubicBezTo>
                <a:cubicBezTo>
                  <a:pt x="5138" y="18280"/>
                  <a:pt x="1835" y="20649"/>
                  <a:pt x="534" y="24451"/>
                </a:cubicBezTo>
                <a:cubicBezTo>
                  <a:pt x="167" y="25552"/>
                  <a:pt x="1" y="26686"/>
                  <a:pt x="1" y="27787"/>
                </a:cubicBezTo>
                <a:lnTo>
                  <a:pt x="64647" y="27787"/>
                </a:lnTo>
                <a:lnTo>
                  <a:pt x="64647" y="27821"/>
                </a:lnTo>
                <a:cubicBezTo>
                  <a:pt x="65314" y="26620"/>
                  <a:pt x="65748" y="25285"/>
                  <a:pt x="65848" y="23751"/>
                </a:cubicBezTo>
                <a:cubicBezTo>
                  <a:pt x="66248" y="18681"/>
                  <a:pt x="62145" y="13177"/>
                  <a:pt x="56741" y="13177"/>
                </a:cubicBezTo>
                <a:cubicBezTo>
                  <a:pt x="53739" y="13177"/>
                  <a:pt x="50904" y="14244"/>
                  <a:pt x="48936" y="16179"/>
                </a:cubicBezTo>
                <a:cubicBezTo>
                  <a:pt x="48502" y="14878"/>
                  <a:pt x="47835" y="13677"/>
                  <a:pt x="46901" y="12643"/>
                </a:cubicBezTo>
                <a:cubicBezTo>
                  <a:pt x="46234" y="12076"/>
                  <a:pt x="45600" y="11476"/>
                  <a:pt x="44933" y="10908"/>
                </a:cubicBezTo>
                <a:cubicBezTo>
                  <a:pt x="43432" y="9941"/>
                  <a:pt x="41797" y="9374"/>
                  <a:pt x="39996" y="9207"/>
                </a:cubicBezTo>
                <a:lnTo>
                  <a:pt x="37728" y="9341"/>
                </a:lnTo>
                <a:cubicBezTo>
                  <a:pt x="37427" y="4671"/>
                  <a:pt x="33558" y="1"/>
                  <a:pt x="286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37"/>
          <p:cNvSpPr/>
          <p:nvPr/>
        </p:nvSpPr>
        <p:spPr>
          <a:xfrm>
            <a:off x="5140164" y="1432908"/>
            <a:ext cx="1085987" cy="456056"/>
          </a:xfrm>
          <a:custGeom>
            <a:avLst/>
            <a:gdLst/>
            <a:ahLst/>
            <a:cxnLst/>
            <a:rect l="l" t="t" r="r" b="b"/>
            <a:pathLst>
              <a:path w="66249" h="27821" extrusionOk="0">
                <a:moveTo>
                  <a:pt x="28621" y="0"/>
                </a:moveTo>
                <a:cubicBezTo>
                  <a:pt x="23218" y="0"/>
                  <a:pt x="18447" y="3436"/>
                  <a:pt x="18014" y="9107"/>
                </a:cubicBezTo>
                <a:cubicBezTo>
                  <a:pt x="17980" y="9741"/>
                  <a:pt x="18014" y="10408"/>
                  <a:pt x="18081" y="11042"/>
                </a:cubicBezTo>
                <a:cubicBezTo>
                  <a:pt x="17980" y="11042"/>
                  <a:pt x="17847" y="11008"/>
                  <a:pt x="17747" y="11008"/>
                </a:cubicBezTo>
                <a:cubicBezTo>
                  <a:pt x="17013" y="11042"/>
                  <a:pt x="16279" y="11075"/>
                  <a:pt x="15545" y="11142"/>
                </a:cubicBezTo>
                <a:cubicBezTo>
                  <a:pt x="14044" y="11409"/>
                  <a:pt x="12677" y="12076"/>
                  <a:pt x="11509" y="13110"/>
                </a:cubicBezTo>
                <a:cubicBezTo>
                  <a:pt x="10142" y="14311"/>
                  <a:pt x="9208" y="15978"/>
                  <a:pt x="8841" y="17780"/>
                </a:cubicBezTo>
                <a:cubicBezTo>
                  <a:pt x="5138" y="18280"/>
                  <a:pt x="1869" y="20649"/>
                  <a:pt x="535" y="24451"/>
                </a:cubicBezTo>
                <a:cubicBezTo>
                  <a:pt x="168" y="25552"/>
                  <a:pt x="1" y="26686"/>
                  <a:pt x="1" y="27787"/>
                </a:cubicBezTo>
                <a:lnTo>
                  <a:pt x="64647" y="27787"/>
                </a:lnTo>
                <a:lnTo>
                  <a:pt x="64647" y="27820"/>
                </a:lnTo>
                <a:cubicBezTo>
                  <a:pt x="65314" y="26619"/>
                  <a:pt x="65748" y="25285"/>
                  <a:pt x="65881" y="23751"/>
                </a:cubicBezTo>
                <a:cubicBezTo>
                  <a:pt x="66248" y="18680"/>
                  <a:pt x="62145" y="13176"/>
                  <a:pt x="56775" y="13176"/>
                </a:cubicBezTo>
                <a:cubicBezTo>
                  <a:pt x="53739" y="13176"/>
                  <a:pt x="50937" y="14244"/>
                  <a:pt x="48936" y="16179"/>
                </a:cubicBezTo>
                <a:cubicBezTo>
                  <a:pt x="48502" y="14878"/>
                  <a:pt x="47835" y="13677"/>
                  <a:pt x="46934" y="12643"/>
                </a:cubicBezTo>
                <a:cubicBezTo>
                  <a:pt x="46267" y="12076"/>
                  <a:pt x="45600" y="11475"/>
                  <a:pt x="44933" y="10908"/>
                </a:cubicBezTo>
                <a:cubicBezTo>
                  <a:pt x="43432" y="9941"/>
                  <a:pt x="41797" y="9374"/>
                  <a:pt x="40030" y="9207"/>
                </a:cubicBezTo>
                <a:lnTo>
                  <a:pt x="37728" y="9340"/>
                </a:lnTo>
                <a:cubicBezTo>
                  <a:pt x="37428" y="4670"/>
                  <a:pt x="33558" y="0"/>
                  <a:pt x="286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37"/>
          <p:cNvSpPr/>
          <p:nvPr/>
        </p:nvSpPr>
        <p:spPr>
          <a:xfrm>
            <a:off x="4305468" y="2136231"/>
            <a:ext cx="1552943" cy="1975314"/>
          </a:xfrm>
          <a:custGeom>
            <a:avLst/>
            <a:gdLst/>
            <a:ahLst/>
            <a:cxnLst/>
            <a:rect l="l" t="t" r="r" b="b"/>
            <a:pathLst>
              <a:path w="94735" h="140968" extrusionOk="0">
                <a:moveTo>
                  <a:pt x="0" y="51937"/>
                </a:moveTo>
                <a:lnTo>
                  <a:pt x="12876" y="51937"/>
                </a:lnTo>
                <a:lnTo>
                  <a:pt x="12876" y="140968"/>
                </a:lnTo>
                <a:lnTo>
                  <a:pt x="42430" y="140968"/>
                </a:lnTo>
                <a:lnTo>
                  <a:pt x="42430" y="106810"/>
                </a:lnTo>
                <a:cubicBezTo>
                  <a:pt x="44832" y="102240"/>
                  <a:pt x="50002" y="102240"/>
                  <a:pt x="52404" y="106810"/>
                </a:cubicBezTo>
                <a:lnTo>
                  <a:pt x="52404" y="140968"/>
                </a:lnTo>
                <a:lnTo>
                  <a:pt x="81925" y="140968"/>
                </a:lnTo>
                <a:lnTo>
                  <a:pt x="81925" y="57141"/>
                </a:lnTo>
                <a:lnTo>
                  <a:pt x="81925" y="51937"/>
                </a:lnTo>
                <a:lnTo>
                  <a:pt x="94734" y="51937"/>
                </a:lnTo>
                <a:lnTo>
                  <a:pt x="81925" y="37794"/>
                </a:lnTo>
                <a:lnTo>
                  <a:pt x="81925" y="14811"/>
                </a:lnTo>
                <a:lnTo>
                  <a:pt x="72352" y="14811"/>
                </a:lnTo>
                <a:lnTo>
                  <a:pt x="72352" y="27286"/>
                </a:lnTo>
                <a:lnTo>
                  <a:pt x="47434" y="0"/>
                </a:lnTo>
                <a:close/>
                <a:moveTo>
                  <a:pt x="61177" y="77756"/>
                </a:moveTo>
                <a:cubicBezTo>
                  <a:pt x="63579" y="73219"/>
                  <a:pt x="68783" y="73219"/>
                  <a:pt x="71184" y="77756"/>
                </a:cubicBezTo>
                <a:lnTo>
                  <a:pt x="71184" y="95835"/>
                </a:lnTo>
                <a:lnTo>
                  <a:pt x="61177" y="95835"/>
                </a:lnTo>
                <a:close/>
                <a:moveTo>
                  <a:pt x="42430" y="77756"/>
                </a:moveTo>
                <a:cubicBezTo>
                  <a:pt x="44832" y="73219"/>
                  <a:pt x="50002" y="73219"/>
                  <a:pt x="52404" y="77756"/>
                </a:cubicBezTo>
                <a:lnTo>
                  <a:pt x="52404" y="95835"/>
                </a:lnTo>
                <a:lnTo>
                  <a:pt x="42430" y="95835"/>
                </a:lnTo>
                <a:close/>
                <a:moveTo>
                  <a:pt x="23684" y="77756"/>
                </a:moveTo>
                <a:cubicBezTo>
                  <a:pt x="26052" y="73219"/>
                  <a:pt x="31656" y="73219"/>
                  <a:pt x="34058" y="77756"/>
                </a:cubicBezTo>
                <a:lnTo>
                  <a:pt x="34058" y="95835"/>
                </a:lnTo>
                <a:lnTo>
                  <a:pt x="23684" y="958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37"/>
          <p:cNvSpPr/>
          <p:nvPr/>
        </p:nvSpPr>
        <p:spPr>
          <a:xfrm>
            <a:off x="3345871" y="1112639"/>
            <a:ext cx="1552943" cy="2998969"/>
          </a:xfrm>
          <a:custGeom>
            <a:avLst/>
            <a:gdLst/>
            <a:ahLst/>
            <a:cxnLst/>
            <a:rect l="l" t="t" r="r" b="b"/>
            <a:pathLst>
              <a:path w="94735" h="214021" extrusionOk="0">
                <a:moveTo>
                  <a:pt x="0" y="51938"/>
                </a:moveTo>
                <a:lnTo>
                  <a:pt x="12910" y="51938"/>
                </a:lnTo>
                <a:lnTo>
                  <a:pt x="12910" y="214021"/>
                </a:lnTo>
                <a:lnTo>
                  <a:pt x="81959" y="214021"/>
                </a:lnTo>
                <a:lnTo>
                  <a:pt x="81959" y="51938"/>
                </a:lnTo>
                <a:lnTo>
                  <a:pt x="94735" y="51938"/>
                </a:lnTo>
                <a:lnTo>
                  <a:pt x="47434" y="1"/>
                </a:lnTo>
                <a:lnTo>
                  <a:pt x="22483" y="27421"/>
                </a:lnTo>
                <a:lnTo>
                  <a:pt x="22483" y="10041"/>
                </a:lnTo>
                <a:lnTo>
                  <a:pt x="12910" y="10041"/>
                </a:lnTo>
                <a:lnTo>
                  <a:pt x="12910" y="37928"/>
                </a:lnTo>
                <a:close/>
                <a:moveTo>
                  <a:pt x="61211" y="165486"/>
                </a:moveTo>
                <a:cubicBezTo>
                  <a:pt x="63579" y="160916"/>
                  <a:pt x="68783" y="160916"/>
                  <a:pt x="71185" y="165486"/>
                </a:cubicBezTo>
                <a:lnTo>
                  <a:pt x="71185" y="183666"/>
                </a:lnTo>
                <a:lnTo>
                  <a:pt x="61211" y="183666"/>
                </a:lnTo>
                <a:close/>
                <a:moveTo>
                  <a:pt x="61211" y="133563"/>
                </a:moveTo>
                <a:cubicBezTo>
                  <a:pt x="63579" y="128993"/>
                  <a:pt x="68783" y="128993"/>
                  <a:pt x="71185" y="133563"/>
                </a:cubicBezTo>
                <a:lnTo>
                  <a:pt x="71185" y="151743"/>
                </a:lnTo>
                <a:lnTo>
                  <a:pt x="61211" y="151743"/>
                </a:lnTo>
                <a:close/>
                <a:moveTo>
                  <a:pt x="61211" y="101607"/>
                </a:moveTo>
                <a:cubicBezTo>
                  <a:pt x="63579" y="97070"/>
                  <a:pt x="68783" y="97070"/>
                  <a:pt x="71185" y="101607"/>
                </a:cubicBezTo>
                <a:lnTo>
                  <a:pt x="71185" y="119820"/>
                </a:lnTo>
                <a:lnTo>
                  <a:pt x="61211" y="119820"/>
                </a:lnTo>
                <a:close/>
                <a:moveTo>
                  <a:pt x="61211" y="69684"/>
                </a:moveTo>
                <a:cubicBezTo>
                  <a:pt x="63579" y="65114"/>
                  <a:pt x="68783" y="65114"/>
                  <a:pt x="71185" y="69684"/>
                </a:cubicBezTo>
                <a:lnTo>
                  <a:pt x="71185" y="87864"/>
                </a:lnTo>
                <a:lnTo>
                  <a:pt x="61211" y="87864"/>
                </a:lnTo>
                <a:close/>
                <a:moveTo>
                  <a:pt x="42431" y="165486"/>
                </a:moveTo>
                <a:cubicBezTo>
                  <a:pt x="44832" y="160916"/>
                  <a:pt x="50036" y="160916"/>
                  <a:pt x="52404" y="165486"/>
                </a:cubicBezTo>
                <a:lnTo>
                  <a:pt x="52404" y="183666"/>
                </a:lnTo>
                <a:lnTo>
                  <a:pt x="42431" y="183666"/>
                </a:lnTo>
                <a:close/>
                <a:moveTo>
                  <a:pt x="42431" y="133563"/>
                </a:moveTo>
                <a:cubicBezTo>
                  <a:pt x="44832" y="128993"/>
                  <a:pt x="50036" y="128993"/>
                  <a:pt x="52404" y="133563"/>
                </a:cubicBezTo>
                <a:lnTo>
                  <a:pt x="52404" y="151743"/>
                </a:lnTo>
                <a:lnTo>
                  <a:pt x="42431" y="151743"/>
                </a:lnTo>
                <a:close/>
                <a:moveTo>
                  <a:pt x="42431" y="101607"/>
                </a:moveTo>
                <a:cubicBezTo>
                  <a:pt x="44832" y="97070"/>
                  <a:pt x="50036" y="97070"/>
                  <a:pt x="52404" y="101607"/>
                </a:cubicBezTo>
                <a:lnTo>
                  <a:pt x="52404" y="119820"/>
                </a:lnTo>
                <a:lnTo>
                  <a:pt x="42431" y="119820"/>
                </a:lnTo>
                <a:close/>
                <a:moveTo>
                  <a:pt x="42431" y="69684"/>
                </a:moveTo>
                <a:cubicBezTo>
                  <a:pt x="44832" y="65114"/>
                  <a:pt x="50036" y="65114"/>
                  <a:pt x="52404" y="69684"/>
                </a:cubicBezTo>
                <a:lnTo>
                  <a:pt x="52404" y="87864"/>
                </a:lnTo>
                <a:lnTo>
                  <a:pt x="42431" y="87864"/>
                </a:lnTo>
                <a:close/>
                <a:moveTo>
                  <a:pt x="23684" y="165486"/>
                </a:moveTo>
                <a:cubicBezTo>
                  <a:pt x="26086" y="160916"/>
                  <a:pt x="31656" y="160916"/>
                  <a:pt x="34058" y="165486"/>
                </a:cubicBezTo>
                <a:lnTo>
                  <a:pt x="34058" y="183666"/>
                </a:lnTo>
                <a:lnTo>
                  <a:pt x="23684" y="183666"/>
                </a:lnTo>
                <a:close/>
                <a:moveTo>
                  <a:pt x="23684" y="133563"/>
                </a:moveTo>
                <a:cubicBezTo>
                  <a:pt x="26086" y="128993"/>
                  <a:pt x="31656" y="128993"/>
                  <a:pt x="34058" y="133563"/>
                </a:cubicBezTo>
                <a:lnTo>
                  <a:pt x="34058" y="151743"/>
                </a:lnTo>
                <a:lnTo>
                  <a:pt x="23684" y="151743"/>
                </a:lnTo>
                <a:close/>
                <a:moveTo>
                  <a:pt x="23684" y="101607"/>
                </a:moveTo>
                <a:cubicBezTo>
                  <a:pt x="26086" y="97070"/>
                  <a:pt x="31656" y="97070"/>
                  <a:pt x="34058" y="101607"/>
                </a:cubicBezTo>
                <a:lnTo>
                  <a:pt x="34058" y="119820"/>
                </a:lnTo>
                <a:lnTo>
                  <a:pt x="23684" y="119820"/>
                </a:lnTo>
                <a:close/>
                <a:moveTo>
                  <a:pt x="23684" y="69684"/>
                </a:moveTo>
                <a:cubicBezTo>
                  <a:pt x="26086" y="65114"/>
                  <a:pt x="31656" y="65114"/>
                  <a:pt x="34058" y="69684"/>
                </a:cubicBezTo>
                <a:lnTo>
                  <a:pt x="34058" y="87864"/>
                </a:lnTo>
                <a:lnTo>
                  <a:pt x="23684" y="878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7"/>
          <p:cNvSpPr txBox="1"/>
          <p:nvPr/>
        </p:nvSpPr>
        <p:spPr>
          <a:xfrm>
            <a:off x="688950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7" name="Google Shape;1887;p37"/>
          <p:cNvSpPr txBox="1"/>
          <p:nvPr/>
        </p:nvSpPr>
        <p:spPr>
          <a:xfrm>
            <a:off x="6496025" y="2148816"/>
            <a:ext cx="20187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20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8" name="Google Shape;1888;p37"/>
          <p:cNvSpPr txBox="1"/>
          <p:nvPr/>
        </p:nvSpPr>
        <p:spPr>
          <a:xfrm>
            <a:off x="6496625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ho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it has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9" name="Google Shape;1889;p37"/>
          <p:cNvSpPr txBox="1"/>
          <p:nvPr/>
        </p:nvSpPr>
        <p:spPr>
          <a:xfrm>
            <a:off x="688950" y="2578116"/>
            <a:ext cx="2018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 in the Solar System—it’s only a bit larger than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Moon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0" name="Google Shape;1890;p37"/>
          <p:cNvCxnSpPr/>
          <p:nvPr/>
        </p:nvCxnSpPr>
        <p:spPr>
          <a:xfrm>
            <a:off x="695700" y="1986166"/>
            <a:ext cx="2733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1" name="Google Shape;1891;p37"/>
          <p:cNvCxnSpPr/>
          <p:nvPr/>
        </p:nvCxnSpPr>
        <p:spPr>
          <a:xfrm rot="10800000">
            <a:off x="5050700" y="3842866"/>
            <a:ext cx="34701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38"/>
          <p:cNvGrpSpPr/>
          <p:nvPr/>
        </p:nvGrpSpPr>
        <p:grpSpPr>
          <a:xfrm>
            <a:off x="6578136" y="1735645"/>
            <a:ext cx="601506" cy="2496500"/>
            <a:chOff x="6820225" y="1735650"/>
            <a:chExt cx="507600" cy="2496500"/>
          </a:xfrm>
        </p:grpSpPr>
        <p:cxnSp>
          <p:nvCxnSpPr>
            <p:cNvPr id="1897" name="Google Shape;1897;p38"/>
            <p:cNvCxnSpPr/>
            <p:nvPr/>
          </p:nvCxnSpPr>
          <p:spPr>
            <a:xfrm>
              <a:off x="6820225" y="1735650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898" name="Google Shape;1898;p38"/>
            <p:cNvCxnSpPr/>
            <p:nvPr/>
          </p:nvCxnSpPr>
          <p:spPr>
            <a:xfrm>
              <a:off x="6820225" y="2586475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899" name="Google Shape;1899;p38"/>
            <p:cNvCxnSpPr/>
            <p:nvPr/>
          </p:nvCxnSpPr>
          <p:spPr>
            <a:xfrm>
              <a:off x="6820225" y="3393875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900" name="Google Shape;1900;p38"/>
            <p:cNvCxnSpPr/>
            <p:nvPr/>
          </p:nvCxnSpPr>
          <p:spPr>
            <a:xfrm>
              <a:off x="6820225" y="4232150"/>
              <a:ext cx="5076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901" name="Google Shape;190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1902" name="Google Shape;1902;p38"/>
          <p:cNvSpPr/>
          <p:nvPr/>
        </p:nvSpPr>
        <p:spPr>
          <a:xfrm>
            <a:off x="658800" y="1483166"/>
            <a:ext cx="4144963" cy="539993"/>
          </a:xfrm>
          <a:custGeom>
            <a:avLst/>
            <a:gdLst/>
            <a:ahLst/>
            <a:cxnLst/>
            <a:rect l="l" t="t" r="r" b="b"/>
            <a:pathLst>
              <a:path w="134697" h="30923" extrusionOk="0">
                <a:moveTo>
                  <a:pt x="134696" y="15344"/>
                </a:moveTo>
                <a:lnTo>
                  <a:pt x="118652" y="30922"/>
                </a:lnTo>
                <a:lnTo>
                  <a:pt x="0" y="30922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38"/>
          <p:cNvSpPr/>
          <p:nvPr/>
        </p:nvSpPr>
        <p:spPr>
          <a:xfrm>
            <a:off x="658800" y="2310939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1"/>
                </a:lnTo>
                <a:lnTo>
                  <a:pt x="118652" y="1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8"/>
          <p:cNvSpPr/>
          <p:nvPr/>
        </p:nvSpPr>
        <p:spPr>
          <a:xfrm>
            <a:off x="658800" y="3965925"/>
            <a:ext cx="4144963" cy="539417"/>
          </a:xfrm>
          <a:custGeom>
            <a:avLst/>
            <a:gdLst/>
            <a:ahLst/>
            <a:cxnLst/>
            <a:rect l="l" t="t" r="r" b="b"/>
            <a:pathLst>
              <a:path w="134697" h="30890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5" name="Google Shape;1905;p38"/>
          <p:cNvSpPr/>
          <p:nvPr/>
        </p:nvSpPr>
        <p:spPr>
          <a:xfrm>
            <a:off x="658800" y="3138729"/>
            <a:ext cx="4144963" cy="539399"/>
          </a:xfrm>
          <a:custGeom>
            <a:avLst/>
            <a:gdLst/>
            <a:ahLst/>
            <a:cxnLst/>
            <a:rect l="l" t="t" r="r" b="b"/>
            <a:pathLst>
              <a:path w="134697" h="30889" extrusionOk="0">
                <a:moveTo>
                  <a:pt x="134696" y="15345"/>
                </a:moveTo>
                <a:lnTo>
                  <a:pt x="118652" y="30889"/>
                </a:lnTo>
                <a:lnTo>
                  <a:pt x="0" y="30889"/>
                </a:lnTo>
                <a:lnTo>
                  <a:pt x="0" y="0"/>
                </a:lnTo>
                <a:lnTo>
                  <a:pt x="118652" y="0"/>
                </a:lnTo>
                <a:lnTo>
                  <a:pt x="134696" y="1534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6" name="Google Shape;1906;p38"/>
          <p:cNvGrpSpPr/>
          <p:nvPr/>
        </p:nvGrpSpPr>
        <p:grpSpPr>
          <a:xfrm flipH="1">
            <a:off x="7068244" y="2388453"/>
            <a:ext cx="1375110" cy="836122"/>
            <a:chOff x="6053375" y="2466948"/>
            <a:chExt cx="1148701" cy="827680"/>
          </a:xfrm>
        </p:grpSpPr>
        <p:sp>
          <p:nvSpPr>
            <p:cNvPr id="1907" name="Google Shape;1907;p38"/>
            <p:cNvSpPr/>
            <p:nvPr/>
          </p:nvSpPr>
          <p:spPr>
            <a:xfrm>
              <a:off x="6053375" y="2466948"/>
              <a:ext cx="1148701" cy="827680"/>
            </a:xfrm>
            <a:custGeom>
              <a:avLst/>
              <a:gdLst/>
              <a:ahLst/>
              <a:cxnLst/>
              <a:rect l="l" t="t" r="r" b="b"/>
              <a:pathLst>
                <a:path w="65781" h="104209" extrusionOk="0">
                  <a:moveTo>
                    <a:pt x="0" y="0"/>
                  </a:moveTo>
                  <a:lnTo>
                    <a:pt x="65781" y="0"/>
                  </a:lnTo>
                  <a:lnTo>
                    <a:pt x="65781" y="104208"/>
                  </a:lnTo>
                  <a:lnTo>
                    <a:pt x="0" y="104208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8"/>
            <p:cNvSpPr/>
            <p:nvPr/>
          </p:nvSpPr>
          <p:spPr>
            <a:xfrm>
              <a:off x="6169304" y="2531077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8"/>
            <p:cNvSpPr/>
            <p:nvPr/>
          </p:nvSpPr>
          <p:spPr>
            <a:xfrm>
              <a:off x="6312017" y="2531077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8"/>
            <p:cNvSpPr/>
            <p:nvPr/>
          </p:nvSpPr>
          <p:spPr>
            <a:xfrm>
              <a:off x="6454748" y="2531077"/>
              <a:ext cx="60595" cy="113017"/>
            </a:xfrm>
            <a:custGeom>
              <a:avLst/>
              <a:gdLst/>
              <a:ahLst/>
              <a:cxnLst/>
              <a:rect l="l" t="t" r="r" b="b"/>
              <a:pathLst>
                <a:path w="3470" h="6472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8"/>
            <p:cNvSpPr/>
            <p:nvPr/>
          </p:nvSpPr>
          <p:spPr>
            <a:xfrm>
              <a:off x="6596885" y="2531077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8"/>
            <p:cNvSpPr/>
            <p:nvPr/>
          </p:nvSpPr>
          <p:spPr>
            <a:xfrm>
              <a:off x="6739598" y="2531077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8"/>
            <p:cNvSpPr/>
            <p:nvPr/>
          </p:nvSpPr>
          <p:spPr>
            <a:xfrm>
              <a:off x="6882329" y="2531077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8"/>
            <p:cNvSpPr/>
            <p:nvPr/>
          </p:nvSpPr>
          <p:spPr>
            <a:xfrm>
              <a:off x="7025042" y="2531077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8"/>
            <p:cNvSpPr/>
            <p:nvPr/>
          </p:nvSpPr>
          <p:spPr>
            <a:xfrm>
              <a:off x="6169304" y="2728556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8"/>
            <p:cNvSpPr/>
            <p:nvPr/>
          </p:nvSpPr>
          <p:spPr>
            <a:xfrm>
              <a:off x="6312017" y="2728556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8"/>
            <p:cNvSpPr/>
            <p:nvPr/>
          </p:nvSpPr>
          <p:spPr>
            <a:xfrm>
              <a:off x="6454748" y="2728556"/>
              <a:ext cx="60595" cy="113035"/>
            </a:xfrm>
            <a:custGeom>
              <a:avLst/>
              <a:gdLst/>
              <a:ahLst/>
              <a:cxnLst/>
              <a:rect l="l" t="t" r="r" b="b"/>
              <a:pathLst>
                <a:path w="3470" h="6473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8"/>
            <p:cNvSpPr/>
            <p:nvPr/>
          </p:nvSpPr>
          <p:spPr>
            <a:xfrm>
              <a:off x="6596885" y="2728556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8"/>
            <p:cNvSpPr/>
            <p:nvPr/>
          </p:nvSpPr>
          <p:spPr>
            <a:xfrm>
              <a:off x="6739598" y="2728556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8"/>
            <p:cNvSpPr/>
            <p:nvPr/>
          </p:nvSpPr>
          <p:spPr>
            <a:xfrm>
              <a:off x="6882329" y="2728556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8"/>
            <p:cNvSpPr/>
            <p:nvPr/>
          </p:nvSpPr>
          <p:spPr>
            <a:xfrm>
              <a:off x="7025042" y="2728556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8"/>
            <p:cNvSpPr/>
            <p:nvPr/>
          </p:nvSpPr>
          <p:spPr>
            <a:xfrm>
              <a:off x="6169304" y="2926035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8"/>
            <p:cNvSpPr/>
            <p:nvPr/>
          </p:nvSpPr>
          <p:spPr>
            <a:xfrm>
              <a:off x="6312017" y="2926035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8"/>
            <p:cNvSpPr/>
            <p:nvPr/>
          </p:nvSpPr>
          <p:spPr>
            <a:xfrm>
              <a:off x="6454748" y="2926035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8"/>
            <p:cNvSpPr/>
            <p:nvPr/>
          </p:nvSpPr>
          <p:spPr>
            <a:xfrm>
              <a:off x="6596885" y="2926035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8"/>
            <p:cNvSpPr/>
            <p:nvPr/>
          </p:nvSpPr>
          <p:spPr>
            <a:xfrm>
              <a:off x="6739598" y="2926035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8"/>
            <p:cNvSpPr/>
            <p:nvPr/>
          </p:nvSpPr>
          <p:spPr>
            <a:xfrm>
              <a:off x="6882329" y="2926035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8"/>
            <p:cNvSpPr/>
            <p:nvPr/>
          </p:nvSpPr>
          <p:spPr>
            <a:xfrm>
              <a:off x="7025042" y="2926035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8"/>
            <p:cNvSpPr/>
            <p:nvPr/>
          </p:nvSpPr>
          <p:spPr>
            <a:xfrm>
              <a:off x="6169304" y="3123531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8"/>
            <p:cNvSpPr/>
            <p:nvPr/>
          </p:nvSpPr>
          <p:spPr>
            <a:xfrm>
              <a:off x="6312017" y="3123531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8"/>
            <p:cNvSpPr/>
            <p:nvPr/>
          </p:nvSpPr>
          <p:spPr>
            <a:xfrm>
              <a:off x="6454748" y="3123531"/>
              <a:ext cx="60595" cy="112424"/>
            </a:xfrm>
            <a:custGeom>
              <a:avLst/>
              <a:gdLst/>
              <a:ahLst/>
              <a:cxnLst/>
              <a:rect l="l" t="t" r="r" b="b"/>
              <a:pathLst>
                <a:path w="3470" h="6438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8"/>
            <p:cNvSpPr/>
            <p:nvPr/>
          </p:nvSpPr>
          <p:spPr>
            <a:xfrm>
              <a:off x="6596885" y="3123531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8"/>
            <p:cNvSpPr/>
            <p:nvPr/>
          </p:nvSpPr>
          <p:spPr>
            <a:xfrm>
              <a:off x="6739598" y="3123531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8"/>
            <p:cNvSpPr/>
            <p:nvPr/>
          </p:nvSpPr>
          <p:spPr>
            <a:xfrm>
              <a:off x="6882329" y="3123531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8"/>
            <p:cNvSpPr/>
            <p:nvPr/>
          </p:nvSpPr>
          <p:spPr>
            <a:xfrm>
              <a:off x="7025042" y="3123531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38"/>
          <p:cNvGrpSpPr/>
          <p:nvPr/>
        </p:nvGrpSpPr>
        <p:grpSpPr>
          <a:xfrm flipH="1">
            <a:off x="7068238" y="3225386"/>
            <a:ext cx="1375110" cy="869153"/>
            <a:chOff x="6053380" y="3297696"/>
            <a:chExt cx="1148701" cy="860377"/>
          </a:xfrm>
        </p:grpSpPr>
        <p:sp>
          <p:nvSpPr>
            <p:cNvPr id="1937" name="Google Shape;1937;p38"/>
            <p:cNvSpPr/>
            <p:nvPr/>
          </p:nvSpPr>
          <p:spPr>
            <a:xfrm>
              <a:off x="6053380" y="3297696"/>
              <a:ext cx="1148701" cy="860377"/>
            </a:xfrm>
            <a:custGeom>
              <a:avLst/>
              <a:gdLst/>
              <a:ahLst/>
              <a:cxnLst/>
              <a:rect l="l" t="t" r="r" b="b"/>
              <a:pathLst>
                <a:path w="65781" h="49270" extrusionOk="0">
                  <a:moveTo>
                    <a:pt x="0" y="1"/>
                  </a:moveTo>
                  <a:lnTo>
                    <a:pt x="65781" y="1"/>
                  </a:lnTo>
                  <a:lnTo>
                    <a:pt x="65781" y="49269"/>
                  </a:lnTo>
                  <a:lnTo>
                    <a:pt x="0" y="492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8"/>
            <p:cNvSpPr/>
            <p:nvPr/>
          </p:nvSpPr>
          <p:spPr>
            <a:xfrm>
              <a:off x="6169304" y="3380421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8"/>
            <p:cNvSpPr/>
            <p:nvPr/>
          </p:nvSpPr>
          <p:spPr>
            <a:xfrm>
              <a:off x="6312017" y="3380421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8"/>
            <p:cNvSpPr/>
            <p:nvPr/>
          </p:nvSpPr>
          <p:spPr>
            <a:xfrm>
              <a:off x="6454748" y="3380421"/>
              <a:ext cx="60595" cy="113017"/>
            </a:xfrm>
            <a:custGeom>
              <a:avLst/>
              <a:gdLst/>
              <a:ahLst/>
              <a:cxnLst/>
              <a:rect l="l" t="t" r="r" b="b"/>
              <a:pathLst>
                <a:path w="3470" h="6472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8"/>
            <p:cNvSpPr/>
            <p:nvPr/>
          </p:nvSpPr>
          <p:spPr>
            <a:xfrm>
              <a:off x="6596885" y="3380421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8"/>
            <p:cNvSpPr/>
            <p:nvPr/>
          </p:nvSpPr>
          <p:spPr>
            <a:xfrm>
              <a:off x="6739598" y="3380421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8"/>
            <p:cNvSpPr/>
            <p:nvPr/>
          </p:nvSpPr>
          <p:spPr>
            <a:xfrm>
              <a:off x="6882329" y="3380421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8"/>
            <p:cNvSpPr/>
            <p:nvPr/>
          </p:nvSpPr>
          <p:spPr>
            <a:xfrm>
              <a:off x="7025042" y="3380421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8"/>
            <p:cNvSpPr/>
            <p:nvPr/>
          </p:nvSpPr>
          <p:spPr>
            <a:xfrm>
              <a:off x="6169304" y="3577900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8"/>
            <p:cNvSpPr/>
            <p:nvPr/>
          </p:nvSpPr>
          <p:spPr>
            <a:xfrm>
              <a:off x="6312017" y="3577900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8"/>
            <p:cNvSpPr/>
            <p:nvPr/>
          </p:nvSpPr>
          <p:spPr>
            <a:xfrm>
              <a:off x="6454748" y="3577900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8"/>
            <p:cNvSpPr/>
            <p:nvPr/>
          </p:nvSpPr>
          <p:spPr>
            <a:xfrm>
              <a:off x="6596885" y="3577900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8"/>
            <p:cNvSpPr/>
            <p:nvPr/>
          </p:nvSpPr>
          <p:spPr>
            <a:xfrm>
              <a:off x="6739598" y="3577900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8"/>
            <p:cNvSpPr/>
            <p:nvPr/>
          </p:nvSpPr>
          <p:spPr>
            <a:xfrm>
              <a:off x="6882329" y="3577900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8"/>
            <p:cNvSpPr/>
            <p:nvPr/>
          </p:nvSpPr>
          <p:spPr>
            <a:xfrm>
              <a:off x="7025042" y="3577900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8"/>
            <p:cNvSpPr/>
            <p:nvPr/>
          </p:nvSpPr>
          <p:spPr>
            <a:xfrm>
              <a:off x="6169304" y="3775379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8"/>
            <p:cNvSpPr/>
            <p:nvPr/>
          </p:nvSpPr>
          <p:spPr>
            <a:xfrm>
              <a:off x="6312017" y="3775379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8"/>
            <p:cNvSpPr/>
            <p:nvPr/>
          </p:nvSpPr>
          <p:spPr>
            <a:xfrm>
              <a:off x="6454748" y="3775379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8"/>
            <p:cNvSpPr/>
            <p:nvPr/>
          </p:nvSpPr>
          <p:spPr>
            <a:xfrm>
              <a:off x="6596885" y="3775379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8"/>
            <p:cNvSpPr/>
            <p:nvPr/>
          </p:nvSpPr>
          <p:spPr>
            <a:xfrm>
              <a:off x="6739598" y="3775379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8"/>
            <p:cNvSpPr/>
            <p:nvPr/>
          </p:nvSpPr>
          <p:spPr>
            <a:xfrm>
              <a:off x="6882329" y="3775379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8"/>
            <p:cNvSpPr/>
            <p:nvPr/>
          </p:nvSpPr>
          <p:spPr>
            <a:xfrm>
              <a:off x="7025042" y="3775379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8"/>
            <p:cNvSpPr/>
            <p:nvPr/>
          </p:nvSpPr>
          <p:spPr>
            <a:xfrm>
              <a:off x="6169304" y="397285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8"/>
            <p:cNvSpPr/>
            <p:nvPr/>
          </p:nvSpPr>
          <p:spPr>
            <a:xfrm>
              <a:off x="6312017" y="397285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8"/>
            <p:cNvSpPr/>
            <p:nvPr/>
          </p:nvSpPr>
          <p:spPr>
            <a:xfrm>
              <a:off x="6454748" y="3972858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8"/>
            <p:cNvSpPr/>
            <p:nvPr/>
          </p:nvSpPr>
          <p:spPr>
            <a:xfrm>
              <a:off x="6596885" y="397285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8"/>
            <p:cNvSpPr/>
            <p:nvPr/>
          </p:nvSpPr>
          <p:spPr>
            <a:xfrm>
              <a:off x="6739598" y="397285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8"/>
            <p:cNvSpPr/>
            <p:nvPr/>
          </p:nvSpPr>
          <p:spPr>
            <a:xfrm>
              <a:off x="6882329" y="397285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0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8"/>
            <p:cNvSpPr/>
            <p:nvPr/>
          </p:nvSpPr>
          <p:spPr>
            <a:xfrm>
              <a:off x="7025042" y="397285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39"/>
                  </a:lnTo>
                  <a:lnTo>
                    <a:pt x="1" y="64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38"/>
          <p:cNvGrpSpPr/>
          <p:nvPr/>
        </p:nvGrpSpPr>
        <p:grpSpPr>
          <a:xfrm flipH="1">
            <a:off x="7068244" y="4094543"/>
            <a:ext cx="1375110" cy="994378"/>
            <a:chOff x="6053375" y="4158077"/>
            <a:chExt cx="1148701" cy="984338"/>
          </a:xfrm>
        </p:grpSpPr>
        <p:sp>
          <p:nvSpPr>
            <p:cNvPr id="1967" name="Google Shape;1967;p38"/>
            <p:cNvSpPr/>
            <p:nvPr/>
          </p:nvSpPr>
          <p:spPr>
            <a:xfrm>
              <a:off x="6053375" y="4158077"/>
              <a:ext cx="1148701" cy="984338"/>
            </a:xfrm>
            <a:custGeom>
              <a:avLst/>
              <a:gdLst/>
              <a:ahLst/>
              <a:cxnLst/>
              <a:rect l="l" t="t" r="r" b="b"/>
              <a:pathLst>
                <a:path w="65781" h="105644" extrusionOk="0">
                  <a:moveTo>
                    <a:pt x="0" y="1"/>
                  </a:moveTo>
                  <a:lnTo>
                    <a:pt x="65781" y="1"/>
                  </a:lnTo>
                  <a:lnTo>
                    <a:pt x="65781" y="105643"/>
                  </a:lnTo>
                  <a:lnTo>
                    <a:pt x="0" y="1056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8"/>
            <p:cNvSpPr/>
            <p:nvPr/>
          </p:nvSpPr>
          <p:spPr>
            <a:xfrm>
              <a:off x="6169304" y="4230935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8"/>
            <p:cNvSpPr/>
            <p:nvPr/>
          </p:nvSpPr>
          <p:spPr>
            <a:xfrm>
              <a:off x="6312017" y="4230935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8"/>
            <p:cNvSpPr/>
            <p:nvPr/>
          </p:nvSpPr>
          <p:spPr>
            <a:xfrm>
              <a:off x="6454748" y="4230935"/>
              <a:ext cx="60595" cy="112424"/>
            </a:xfrm>
            <a:custGeom>
              <a:avLst/>
              <a:gdLst/>
              <a:ahLst/>
              <a:cxnLst/>
              <a:rect l="l" t="t" r="r" b="b"/>
              <a:pathLst>
                <a:path w="3470" h="6438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8"/>
            <p:cNvSpPr/>
            <p:nvPr/>
          </p:nvSpPr>
          <p:spPr>
            <a:xfrm>
              <a:off x="6596885" y="4230935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8"/>
            <p:cNvSpPr/>
            <p:nvPr/>
          </p:nvSpPr>
          <p:spPr>
            <a:xfrm>
              <a:off x="6739598" y="4230935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8"/>
            <p:cNvSpPr/>
            <p:nvPr/>
          </p:nvSpPr>
          <p:spPr>
            <a:xfrm>
              <a:off x="6882329" y="4230935"/>
              <a:ext cx="61171" cy="112424"/>
            </a:xfrm>
            <a:custGeom>
              <a:avLst/>
              <a:gdLst/>
              <a:ahLst/>
              <a:cxnLst/>
              <a:rect l="l" t="t" r="r" b="b"/>
              <a:pathLst>
                <a:path w="3503" h="6438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8"/>
            <p:cNvSpPr/>
            <p:nvPr/>
          </p:nvSpPr>
          <p:spPr>
            <a:xfrm>
              <a:off x="7025042" y="4230935"/>
              <a:ext cx="61189" cy="112424"/>
            </a:xfrm>
            <a:custGeom>
              <a:avLst/>
              <a:gdLst/>
              <a:ahLst/>
              <a:cxnLst/>
              <a:rect l="l" t="t" r="r" b="b"/>
              <a:pathLst>
                <a:path w="3504" h="6438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8"/>
            <p:cNvSpPr/>
            <p:nvPr/>
          </p:nvSpPr>
          <p:spPr>
            <a:xfrm>
              <a:off x="6169304" y="4428414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8"/>
            <p:cNvSpPr/>
            <p:nvPr/>
          </p:nvSpPr>
          <p:spPr>
            <a:xfrm>
              <a:off x="6312017" y="4428414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8"/>
            <p:cNvSpPr/>
            <p:nvPr/>
          </p:nvSpPr>
          <p:spPr>
            <a:xfrm>
              <a:off x="6454748" y="4428414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8"/>
            <p:cNvSpPr/>
            <p:nvPr/>
          </p:nvSpPr>
          <p:spPr>
            <a:xfrm>
              <a:off x="6596885" y="4428414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8"/>
            <p:cNvSpPr/>
            <p:nvPr/>
          </p:nvSpPr>
          <p:spPr>
            <a:xfrm>
              <a:off x="6739598" y="4428414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8"/>
            <p:cNvSpPr/>
            <p:nvPr/>
          </p:nvSpPr>
          <p:spPr>
            <a:xfrm>
              <a:off x="6882329" y="4428414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8"/>
            <p:cNvSpPr/>
            <p:nvPr/>
          </p:nvSpPr>
          <p:spPr>
            <a:xfrm>
              <a:off x="7025042" y="4428414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8"/>
            <p:cNvSpPr/>
            <p:nvPr/>
          </p:nvSpPr>
          <p:spPr>
            <a:xfrm>
              <a:off x="6169304" y="4625299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8"/>
            <p:cNvSpPr/>
            <p:nvPr/>
          </p:nvSpPr>
          <p:spPr>
            <a:xfrm>
              <a:off x="6312017" y="4625299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8"/>
            <p:cNvSpPr/>
            <p:nvPr/>
          </p:nvSpPr>
          <p:spPr>
            <a:xfrm>
              <a:off x="6454748" y="4625299"/>
              <a:ext cx="60595" cy="113035"/>
            </a:xfrm>
            <a:custGeom>
              <a:avLst/>
              <a:gdLst/>
              <a:ahLst/>
              <a:cxnLst/>
              <a:rect l="l" t="t" r="r" b="b"/>
              <a:pathLst>
                <a:path w="3470" h="6473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8"/>
            <p:cNvSpPr/>
            <p:nvPr/>
          </p:nvSpPr>
          <p:spPr>
            <a:xfrm>
              <a:off x="6596885" y="4625299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8"/>
            <p:cNvSpPr/>
            <p:nvPr/>
          </p:nvSpPr>
          <p:spPr>
            <a:xfrm>
              <a:off x="6739598" y="4625299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8"/>
            <p:cNvSpPr/>
            <p:nvPr/>
          </p:nvSpPr>
          <p:spPr>
            <a:xfrm>
              <a:off x="6882329" y="4625299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8"/>
            <p:cNvSpPr/>
            <p:nvPr/>
          </p:nvSpPr>
          <p:spPr>
            <a:xfrm>
              <a:off x="7025042" y="4625299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8"/>
            <p:cNvSpPr/>
            <p:nvPr/>
          </p:nvSpPr>
          <p:spPr>
            <a:xfrm>
              <a:off x="6169304" y="4822796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8"/>
            <p:cNvSpPr/>
            <p:nvPr/>
          </p:nvSpPr>
          <p:spPr>
            <a:xfrm>
              <a:off x="6312017" y="4822796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8"/>
            <p:cNvSpPr/>
            <p:nvPr/>
          </p:nvSpPr>
          <p:spPr>
            <a:xfrm>
              <a:off x="6454748" y="4822796"/>
              <a:ext cx="60595" cy="113017"/>
            </a:xfrm>
            <a:custGeom>
              <a:avLst/>
              <a:gdLst/>
              <a:ahLst/>
              <a:cxnLst/>
              <a:rect l="l" t="t" r="r" b="b"/>
              <a:pathLst>
                <a:path w="3470" h="6472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8"/>
            <p:cNvSpPr/>
            <p:nvPr/>
          </p:nvSpPr>
          <p:spPr>
            <a:xfrm>
              <a:off x="6596885" y="4822796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8"/>
            <p:cNvSpPr/>
            <p:nvPr/>
          </p:nvSpPr>
          <p:spPr>
            <a:xfrm>
              <a:off x="6739598" y="4822796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8"/>
            <p:cNvSpPr/>
            <p:nvPr/>
          </p:nvSpPr>
          <p:spPr>
            <a:xfrm>
              <a:off x="6882329" y="4822796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8"/>
            <p:cNvSpPr/>
            <p:nvPr/>
          </p:nvSpPr>
          <p:spPr>
            <a:xfrm>
              <a:off x="7025042" y="4822796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8"/>
          <p:cNvGrpSpPr/>
          <p:nvPr/>
        </p:nvGrpSpPr>
        <p:grpSpPr>
          <a:xfrm flipH="1">
            <a:off x="7026411" y="1119148"/>
            <a:ext cx="1458790" cy="1269313"/>
            <a:chOff x="6018418" y="1210459"/>
            <a:chExt cx="1218603" cy="1256497"/>
          </a:xfrm>
        </p:grpSpPr>
        <p:sp>
          <p:nvSpPr>
            <p:cNvPr id="1997" name="Google Shape;1997;p38"/>
            <p:cNvSpPr/>
            <p:nvPr/>
          </p:nvSpPr>
          <p:spPr>
            <a:xfrm>
              <a:off x="6053380" y="1474946"/>
              <a:ext cx="1148701" cy="992010"/>
            </a:xfrm>
            <a:custGeom>
              <a:avLst/>
              <a:gdLst/>
              <a:ahLst/>
              <a:cxnLst/>
              <a:rect l="l" t="t" r="r" b="b"/>
              <a:pathLst>
                <a:path w="65781" h="56808" extrusionOk="0">
                  <a:moveTo>
                    <a:pt x="0" y="0"/>
                  </a:moveTo>
                  <a:lnTo>
                    <a:pt x="65781" y="0"/>
                  </a:lnTo>
                  <a:lnTo>
                    <a:pt x="65781" y="56807"/>
                  </a:lnTo>
                  <a:lnTo>
                    <a:pt x="0" y="568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8"/>
            <p:cNvSpPr/>
            <p:nvPr/>
          </p:nvSpPr>
          <p:spPr>
            <a:xfrm>
              <a:off x="6169304" y="168173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8"/>
            <p:cNvSpPr/>
            <p:nvPr/>
          </p:nvSpPr>
          <p:spPr>
            <a:xfrm>
              <a:off x="6312017" y="168173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8"/>
            <p:cNvSpPr/>
            <p:nvPr/>
          </p:nvSpPr>
          <p:spPr>
            <a:xfrm>
              <a:off x="6454748" y="1681733"/>
              <a:ext cx="60595" cy="113035"/>
            </a:xfrm>
            <a:custGeom>
              <a:avLst/>
              <a:gdLst/>
              <a:ahLst/>
              <a:cxnLst/>
              <a:rect l="l" t="t" r="r" b="b"/>
              <a:pathLst>
                <a:path w="3470" h="6473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8"/>
            <p:cNvSpPr/>
            <p:nvPr/>
          </p:nvSpPr>
          <p:spPr>
            <a:xfrm>
              <a:off x="6596885" y="168173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8"/>
            <p:cNvSpPr/>
            <p:nvPr/>
          </p:nvSpPr>
          <p:spPr>
            <a:xfrm>
              <a:off x="6739598" y="168173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8"/>
            <p:cNvSpPr/>
            <p:nvPr/>
          </p:nvSpPr>
          <p:spPr>
            <a:xfrm>
              <a:off x="6882329" y="168173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8"/>
            <p:cNvSpPr/>
            <p:nvPr/>
          </p:nvSpPr>
          <p:spPr>
            <a:xfrm>
              <a:off x="7025042" y="168173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8"/>
            <p:cNvSpPr/>
            <p:nvPr/>
          </p:nvSpPr>
          <p:spPr>
            <a:xfrm>
              <a:off x="6169304" y="1879229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6312017" y="1879229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6454748" y="1879229"/>
              <a:ext cx="60595" cy="113017"/>
            </a:xfrm>
            <a:custGeom>
              <a:avLst/>
              <a:gdLst/>
              <a:ahLst/>
              <a:cxnLst/>
              <a:rect l="l" t="t" r="r" b="b"/>
              <a:pathLst>
                <a:path w="3470" h="6472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6596885" y="1879229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8"/>
            <p:cNvSpPr/>
            <p:nvPr/>
          </p:nvSpPr>
          <p:spPr>
            <a:xfrm>
              <a:off x="6739598" y="1879229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8"/>
            <p:cNvSpPr/>
            <p:nvPr/>
          </p:nvSpPr>
          <p:spPr>
            <a:xfrm>
              <a:off x="6882329" y="1879229"/>
              <a:ext cx="61171" cy="113017"/>
            </a:xfrm>
            <a:custGeom>
              <a:avLst/>
              <a:gdLst/>
              <a:ahLst/>
              <a:cxnLst/>
              <a:rect l="l" t="t" r="r" b="b"/>
              <a:pathLst>
                <a:path w="3503" h="6472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0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8"/>
            <p:cNvSpPr/>
            <p:nvPr/>
          </p:nvSpPr>
          <p:spPr>
            <a:xfrm>
              <a:off x="7025042" y="1879229"/>
              <a:ext cx="61189" cy="113017"/>
            </a:xfrm>
            <a:custGeom>
              <a:avLst/>
              <a:gdLst/>
              <a:ahLst/>
              <a:cxnLst/>
              <a:rect l="l" t="t" r="r" b="b"/>
              <a:pathLst>
                <a:path w="3504" h="6472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71"/>
                  </a:lnTo>
                  <a:lnTo>
                    <a:pt x="1" y="6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8"/>
            <p:cNvSpPr/>
            <p:nvPr/>
          </p:nvSpPr>
          <p:spPr>
            <a:xfrm>
              <a:off x="6169304" y="207670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6312017" y="207670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6454748" y="2076708"/>
              <a:ext cx="60595" cy="112441"/>
            </a:xfrm>
            <a:custGeom>
              <a:avLst/>
              <a:gdLst/>
              <a:ahLst/>
              <a:cxnLst/>
              <a:rect l="l" t="t" r="r" b="b"/>
              <a:pathLst>
                <a:path w="3470" h="6439" extrusionOk="0">
                  <a:moveTo>
                    <a:pt x="0" y="0"/>
                  </a:moveTo>
                  <a:lnTo>
                    <a:pt x="3469" y="0"/>
                  </a:lnTo>
                  <a:lnTo>
                    <a:pt x="3469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6596885" y="207670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6739598" y="207670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6882329" y="2076708"/>
              <a:ext cx="61171" cy="112441"/>
            </a:xfrm>
            <a:custGeom>
              <a:avLst/>
              <a:gdLst/>
              <a:ahLst/>
              <a:cxnLst/>
              <a:rect l="l" t="t" r="r" b="b"/>
              <a:pathLst>
                <a:path w="3503" h="6439" extrusionOk="0">
                  <a:moveTo>
                    <a:pt x="0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0" y="64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7025042" y="2076708"/>
              <a:ext cx="61189" cy="112441"/>
            </a:xfrm>
            <a:custGeom>
              <a:avLst/>
              <a:gdLst/>
              <a:ahLst/>
              <a:cxnLst/>
              <a:rect l="l" t="t" r="r" b="b"/>
              <a:pathLst>
                <a:path w="3504" h="6439" extrusionOk="0">
                  <a:moveTo>
                    <a:pt x="1" y="0"/>
                  </a:moveTo>
                  <a:lnTo>
                    <a:pt x="3503" y="0"/>
                  </a:lnTo>
                  <a:lnTo>
                    <a:pt x="3503" y="6438"/>
                  </a:lnTo>
                  <a:lnTo>
                    <a:pt x="1" y="64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6169304" y="227359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6312017" y="227359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6454748" y="2273593"/>
              <a:ext cx="60595" cy="113035"/>
            </a:xfrm>
            <a:custGeom>
              <a:avLst/>
              <a:gdLst/>
              <a:ahLst/>
              <a:cxnLst/>
              <a:rect l="l" t="t" r="r" b="b"/>
              <a:pathLst>
                <a:path w="3470" h="6473" extrusionOk="0">
                  <a:moveTo>
                    <a:pt x="0" y="1"/>
                  </a:moveTo>
                  <a:lnTo>
                    <a:pt x="3469" y="1"/>
                  </a:lnTo>
                  <a:lnTo>
                    <a:pt x="3469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6596885" y="227359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6739598" y="227359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6882329" y="2273593"/>
              <a:ext cx="61171" cy="113035"/>
            </a:xfrm>
            <a:custGeom>
              <a:avLst/>
              <a:gdLst/>
              <a:ahLst/>
              <a:cxnLst/>
              <a:rect l="l" t="t" r="r" b="b"/>
              <a:pathLst>
                <a:path w="3503" h="6473" extrusionOk="0">
                  <a:moveTo>
                    <a:pt x="0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0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7025042" y="2273593"/>
              <a:ext cx="61189" cy="113035"/>
            </a:xfrm>
            <a:custGeom>
              <a:avLst/>
              <a:gdLst/>
              <a:ahLst/>
              <a:cxnLst/>
              <a:rect l="l" t="t" r="r" b="b"/>
              <a:pathLst>
                <a:path w="3504" h="6473" extrusionOk="0">
                  <a:moveTo>
                    <a:pt x="1" y="1"/>
                  </a:moveTo>
                  <a:lnTo>
                    <a:pt x="3503" y="1"/>
                  </a:lnTo>
                  <a:lnTo>
                    <a:pt x="3503" y="6472"/>
                  </a:lnTo>
                  <a:lnTo>
                    <a:pt x="1" y="64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8"/>
            <p:cNvSpPr/>
            <p:nvPr/>
          </p:nvSpPr>
          <p:spPr>
            <a:xfrm>
              <a:off x="6074354" y="1210459"/>
              <a:ext cx="1106756" cy="60019"/>
            </a:xfrm>
            <a:custGeom>
              <a:avLst/>
              <a:gdLst/>
              <a:ahLst/>
              <a:cxnLst/>
              <a:rect l="l" t="t" r="r" b="b"/>
              <a:pathLst>
                <a:path w="63379" h="3437" extrusionOk="0">
                  <a:moveTo>
                    <a:pt x="0" y="1"/>
                  </a:moveTo>
                  <a:lnTo>
                    <a:pt x="63379" y="1"/>
                  </a:lnTo>
                  <a:lnTo>
                    <a:pt x="63379" y="3437"/>
                  </a:lnTo>
                  <a:lnTo>
                    <a:pt x="0" y="3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8"/>
            <p:cNvSpPr/>
            <p:nvPr/>
          </p:nvSpPr>
          <p:spPr>
            <a:xfrm>
              <a:off x="6045225" y="1289115"/>
              <a:ext cx="1165011" cy="59425"/>
            </a:xfrm>
            <a:custGeom>
              <a:avLst/>
              <a:gdLst/>
              <a:ahLst/>
              <a:cxnLst/>
              <a:rect l="l" t="t" r="r" b="b"/>
              <a:pathLst>
                <a:path w="66715" h="3403" extrusionOk="0">
                  <a:moveTo>
                    <a:pt x="0" y="0"/>
                  </a:moveTo>
                  <a:lnTo>
                    <a:pt x="66715" y="0"/>
                  </a:lnTo>
                  <a:lnTo>
                    <a:pt x="66715" y="3403"/>
                  </a:lnTo>
                  <a:lnTo>
                    <a:pt x="0" y="34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6018418" y="1367754"/>
              <a:ext cx="1218603" cy="82144"/>
            </a:xfrm>
            <a:custGeom>
              <a:avLst/>
              <a:gdLst/>
              <a:ahLst/>
              <a:cxnLst/>
              <a:rect l="l" t="t" r="r" b="b"/>
              <a:pathLst>
                <a:path w="69784" h="4704" extrusionOk="0">
                  <a:moveTo>
                    <a:pt x="1" y="0"/>
                  </a:moveTo>
                  <a:lnTo>
                    <a:pt x="69784" y="0"/>
                  </a:lnTo>
                  <a:lnTo>
                    <a:pt x="69784" y="4704"/>
                  </a:lnTo>
                  <a:lnTo>
                    <a:pt x="1" y="47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38"/>
          <p:cNvGrpSpPr/>
          <p:nvPr/>
        </p:nvGrpSpPr>
        <p:grpSpPr>
          <a:xfrm flipH="1">
            <a:off x="5832406" y="836726"/>
            <a:ext cx="733529" cy="380606"/>
            <a:chOff x="6315950" y="1768200"/>
            <a:chExt cx="840625" cy="436175"/>
          </a:xfrm>
        </p:grpSpPr>
        <p:sp>
          <p:nvSpPr>
            <p:cNvPr id="2030" name="Google Shape;2030;p38"/>
            <p:cNvSpPr/>
            <p:nvPr/>
          </p:nvSpPr>
          <p:spPr>
            <a:xfrm>
              <a:off x="6315950" y="1985850"/>
              <a:ext cx="840625" cy="218525"/>
            </a:xfrm>
            <a:custGeom>
              <a:avLst/>
              <a:gdLst/>
              <a:ahLst/>
              <a:cxnLst/>
              <a:rect l="l" t="t" r="r" b="b"/>
              <a:pathLst>
                <a:path w="33625" h="8741" extrusionOk="0">
                  <a:moveTo>
                    <a:pt x="33625" y="4371"/>
                  </a:moveTo>
                  <a:cubicBezTo>
                    <a:pt x="33625" y="6772"/>
                    <a:pt x="31690" y="8741"/>
                    <a:pt x="29255" y="8741"/>
                  </a:cubicBezTo>
                  <a:lnTo>
                    <a:pt x="4370" y="8741"/>
                  </a:lnTo>
                  <a:cubicBezTo>
                    <a:pt x="1935" y="8741"/>
                    <a:pt x="1" y="6772"/>
                    <a:pt x="1" y="4371"/>
                  </a:cubicBezTo>
                  <a:lnTo>
                    <a:pt x="1" y="4371"/>
                  </a:lnTo>
                  <a:cubicBezTo>
                    <a:pt x="1" y="1936"/>
                    <a:pt x="1935" y="1"/>
                    <a:pt x="4370" y="1"/>
                  </a:cubicBezTo>
                  <a:lnTo>
                    <a:pt x="29255" y="1"/>
                  </a:lnTo>
                  <a:cubicBezTo>
                    <a:pt x="31690" y="1"/>
                    <a:pt x="33625" y="1936"/>
                    <a:pt x="33625" y="4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6427700" y="1871600"/>
              <a:ext cx="617125" cy="169325"/>
            </a:xfrm>
            <a:custGeom>
              <a:avLst/>
              <a:gdLst/>
              <a:ahLst/>
              <a:cxnLst/>
              <a:rect l="l" t="t" r="r" b="b"/>
              <a:pathLst>
                <a:path w="24685" h="6773" extrusionOk="0">
                  <a:moveTo>
                    <a:pt x="24685" y="3370"/>
                  </a:moveTo>
                  <a:cubicBezTo>
                    <a:pt x="24685" y="5238"/>
                    <a:pt x="22817" y="6773"/>
                    <a:pt x="20482" y="6773"/>
                  </a:cubicBezTo>
                  <a:lnTo>
                    <a:pt x="4203" y="6773"/>
                  </a:lnTo>
                  <a:cubicBezTo>
                    <a:pt x="1868" y="6773"/>
                    <a:pt x="0" y="5238"/>
                    <a:pt x="0" y="3370"/>
                  </a:cubicBezTo>
                  <a:lnTo>
                    <a:pt x="0" y="3370"/>
                  </a:lnTo>
                  <a:cubicBezTo>
                    <a:pt x="0" y="1502"/>
                    <a:pt x="1868" y="1"/>
                    <a:pt x="4203" y="1"/>
                  </a:cubicBezTo>
                  <a:lnTo>
                    <a:pt x="20482" y="1"/>
                  </a:lnTo>
                  <a:cubicBezTo>
                    <a:pt x="22817" y="1"/>
                    <a:pt x="24685" y="1502"/>
                    <a:pt x="24685" y="33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6591150" y="1768200"/>
              <a:ext cx="288575" cy="272725"/>
            </a:xfrm>
            <a:custGeom>
              <a:avLst/>
              <a:gdLst/>
              <a:ahLst/>
              <a:cxnLst/>
              <a:rect l="l" t="t" r="r" b="b"/>
              <a:pathLst>
                <a:path w="11543" h="10909" extrusionOk="0">
                  <a:moveTo>
                    <a:pt x="11542" y="5438"/>
                  </a:moveTo>
                  <a:cubicBezTo>
                    <a:pt x="11542" y="8473"/>
                    <a:pt x="8974" y="10909"/>
                    <a:pt x="5771" y="10909"/>
                  </a:cubicBezTo>
                  <a:cubicBezTo>
                    <a:pt x="2602" y="10909"/>
                    <a:pt x="0" y="8473"/>
                    <a:pt x="0" y="5438"/>
                  </a:cubicBezTo>
                  <a:cubicBezTo>
                    <a:pt x="0" y="2436"/>
                    <a:pt x="2602" y="1"/>
                    <a:pt x="5771" y="1"/>
                  </a:cubicBezTo>
                  <a:cubicBezTo>
                    <a:pt x="8974" y="1"/>
                    <a:pt x="11542" y="2436"/>
                    <a:pt x="11542" y="54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38"/>
          <p:cNvGrpSpPr/>
          <p:nvPr/>
        </p:nvGrpSpPr>
        <p:grpSpPr>
          <a:xfrm flipH="1">
            <a:off x="7605115" y="802471"/>
            <a:ext cx="416039" cy="215367"/>
            <a:chOff x="4483800" y="1888300"/>
            <a:chExt cx="589625" cy="305225"/>
          </a:xfrm>
        </p:grpSpPr>
        <p:sp>
          <p:nvSpPr>
            <p:cNvPr id="2034" name="Google Shape;2034;p38"/>
            <p:cNvSpPr/>
            <p:nvPr/>
          </p:nvSpPr>
          <p:spPr>
            <a:xfrm>
              <a:off x="4483800" y="2040075"/>
              <a:ext cx="589625" cy="153450"/>
            </a:xfrm>
            <a:custGeom>
              <a:avLst/>
              <a:gdLst/>
              <a:ahLst/>
              <a:cxnLst/>
              <a:rect l="l" t="t" r="r" b="b"/>
              <a:pathLst>
                <a:path w="23585" h="6138" extrusionOk="0">
                  <a:moveTo>
                    <a:pt x="23584" y="3069"/>
                  </a:moveTo>
                  <a:cubicBezTo>
                    <a:pt x="23584" y="4770"/>
                    <a:pt x="22183" y="6138"/>
                    <a:pt x="20516" y="6138"/>
                  </a:cubicBezTo>
                  <a:lnTo>
                    <a:pt x="3070" y="6138"/>
                  </a:lnTo>
                  <a:cubicBezTo>
                    <a:pt x="1369" y="6138"/>
                    <a:pt x="1" y="4770"/>
                    <a:pt x="1" y="3069"/>
                  </a:cubicBezTo>
                  <a:lnTo>
                    <a:pt x="1" y="3069"/>
                  </a:lnTo>
                  <a:cubicBezTo>
                    <a:pt x="1" y="1368"/>
                    <a:pt x="1369" y="0"/>
                    <a:pt x="3070" y="0"/>
                  </a:cubicBezTo>
                  <a:lnTo>
                    <a:pt x="20516" y="0"/>
                  </a:lnTo>
                  <a:cubicBezTo>
                    <a:pt x="22183" y="0"/>
                    <a:pt x="23584" y="1368"/>
                    <a:pt x="23584" y="30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4562200" y="1960000"/>
              <a:ext cx="432825" cy="118450"/>
            </a:xfrm>
            <a:custGeom>
              <a:avLst/>
              <a:gdLst/>
              <a:ahLst/>
              <a:cxnLst/>
              <a:rect l="l" t="t" r="r" b="b"/>
              <a:pathLst>
                <a:path w="17313" h="4738" extrusionOk="0">
                  <a:moveTo>
                    <a:pt x="17313" y="2369"/>
                  </a:moveTo>
                  <a:cubicBezTo>
                    <a:pt x="17313" y="3704"/>
                    <a:pt x="15979" y="4738"/>
                    <a:pt x="14344" y="4738"/>
                  </a:cubicBezTo>
                  <a:lnTo>
                    <a:pt x="2936" y="4738"/>
                  </a:lnTo>
                  <a:cubicBezTo>
                    <a:pt x="1335" y="4738"/>
                    <a:pt x="1" y="3704"/>
                    <a:pt x="1" y="2369"/>
                  </a:cubicBezTo>
                  <a:lnTo>
                    <a:pt x="1" y="2369"/>
                  </a:lnTo>
                  <a:cubicBezTo>
                    <a:pt x="1" y="1068"/>
                    <a:pt x="1335" y="1"/>
                    <a:pt x="2936" y="1"/>
                  </a:cubicBezTo>
                  <a:lnTo>
                    <a:pt x="14344" y="1"/>
                  </a:lnTo>
                  <a:cubicBezTo>
                    <a:pt x="15979" y="1"/>
                    <a:pt x="17313" y="1068"/>
                    <a:pt x="17313" y="23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4677275" y="1888300"/>
              <a:ext cx="201850" cy="190975"/>
            </a:xfrm>
            <a:custGeom>
              <a:avLst/>
              <a:gdLst/>
              <a:ahLst/>
              <a:cxnLst/>
              <a:rect l="l" t="t" r="r" b="b"/>
              <a:pathLst>
                <a:path w="8074" h="7639" extrusionOk="0">
                  <a:moveTo>
                    <a:pt x="8073" y="3803"/>
                  </a:moveTo>
                  <a:cubicBezTo>
                    <a:pt x="8073" y="5904"/>
                    <a:pt x="6272" y="7639"/>
                    <a:pt x="4037" y="7639"/>
                  </a:cubicBezTo>
                  <a:cubicBezTo>
                    <a:pt x="1802" y="7639"/>
                    <a:pt x="1" y="5904"/>
                    <a:pt x="1" y="3803"/>
                  </a:cubicBezTo>
                  <a:cubicBezTo>
                    <a:pt x="1" y="1701"/>
                    <a:pt x="1802" y="0"/>
                    <a:pt x="4037" y="0"/>
                  </a:cubicBezTo>
                  <a:cubicBezTo>
                    <a:pt x="6272" y="0"/>
                    <a:pt x="8073" y="1701"/>
                    <a:pt x="8073" y="38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7" name="Google Shape;2037;p38"/>
          <p:cNvGrpSpPr/>
          <p:nvPr/>
        </p:nvGrpSpPr>
        <p:grpSpPr>
          <a:xfrm flipH="1">
            <a:off x="7130266" y="604547"/>
            <a:ext cx="474869" cy="245972"/>
            <a:chOff x="5620450" y="1593925"/>
            <a:chExt cx="673000" cy="348600"/>
          </a:xfrm>
        </p:grpSpPr>
        <p:sp>
          <p:nvSpPr>
            <p:cNvPr id="2038" name="Google Shape;2038;p38"/>
            <p:cNvSpPr/>
            <p:nvPr/>
          </p:nvSpPr>
          <p:spPr>
            <a:xfrm>
              <a:off x="5620450" y="1767375"/>
              <a:ext cx="673000" cy="175150"/>
            </a:xfrm>
            <a:custGeom>
              <a:avLst/>
              <a:gdLst/>
              <a:ahLst/>
              <a:cxnLst/>
              <a:rect l="l" t="t" r="r" b="b"/>
              <a:pathLst>
                <a:path w="26920" h="7006" extrusionOk="0">
                  <a:moveTo>
                    <a:pt x="26920" y="3503"/>
                  </a:moveTo>
                  <a:cubicBezTo>
                    <a:pt x="26920" y="5438"/>
                    <a:pt x="25352" y="7005"/>
                    <a:pt x="23417" y="7005"/>
                  </a:cubicBezTo>
                  <a:lnTo>
                    <a:pt x="3503" y="7005"/>
                  </a:lnTo>
                  <a:cubicBezTo>
                    <a:pt x="1569" y="7005"/>
                    <a:pt x="1" y="5438"/>
                    <a:pt x="1" y="3503"/>
                  </a:cubicBezTo>
                  <a:lnTo>
                    <a:pt x="1" y="3503"/>
                  </a:lnTo>
                  <a:cubicBezTo>
                    <a:pt x="1" y="1568"/>
                    <a:pt x="1569" y="0"/>
                    <a:pt x="3503" y="0"/>
                  </a:cubicBezTo>
                  <a:lnTo>
                    <a:pt x="23417" y="0"/>
                  </a:lnTo>
                  <a:cubicBezTo>
                    <a:pt x="25352" y="0"/>
                    <a:pt x="26920" y="1568"/>
                    <a:pt x="26920" y="35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5710525" y="1676475"/>
              <a:ext cx="493700" cy="135125"/>
            </a:xfrm>
            <a:custGeom>
              <a:avLst/>
              <a:gdLst/>
              <a:ahLst/>
              <a:cxnLst/>
              <a:rect l="l" t="t" r="r" b="b"/>
              <a:pathLst>
                <a:path w="19748" h="5405" extrusionOk="0">
                  <a:moveTo>
                    <a:pt x="19748" y="2702"/>
                  </a:moveTo>
                  <a:cubicBezTo>
                    <a:pt x="19748" y="4203"/>
                    <a:pt x="18247" y="5404"/>
                    <a:pt x="16379" y="5404"/>
                  </a:cubicBezTo>
                  <a:lnTo>
                    <a:pt x="3336" y="5404"/>
                  </a:lnTo>
                  <a:cubicBezTo>
                    <a:pt x="1501" y="5404"/>
                    <a:pt x="0" y="4203"/>
                    <a:pt x="0" y="2702"/>
                  </a:cubicBezTo>
                  <a:lnTo>
                    <a:pt x="0" y="2702"/>
                  </a:lnTo>
                  <a:cubicBezTo>
                    <a:pt x="0" y="1201"/>
                    <a:pt x="1501" y="0"/>
                    <a:pt x="3336" y="0"/>
                  </a:cubicBezTo>
                  <a:lnTo>
                    <a:pt x="16379" y="0"/>
                  </a:lnTo>
                  <a:cubicBezTo>
                    <a:pt x="18247" y="0"/>
                    <a:pt x="19748" y="1201"/>
                    <a:pt x="19748" y="2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5841450" y="1593925"/>
              <a:ext cx="231025" cy="217675"/>
            </a:xfrm>
            <a:custGeom>
              <a:avLst/>
              <a:gdLst/>
              <a:ahLst/>
              <a:cxnLst/>
              <a:rect l="l" t="t" r="r" b="b"/>
              <a:pathLst>
                <a:path w="9241" h="8707" extrusionOk="0">
                  <a:moveTo>
                    <a:pt x="9240" y="4336"/>
                  </a:moveTo>
                  <a:cubicBezTo>
                    <a:pt x="9240" y="6772"/>
                    <a:pt x="7172" y="8706"/>
                    <a:pt x="4604" y="8706"/>
                  </a:cubicBezTo>
                  <a:cubicBezTo>
                    <a:pt x="2069" y="8706"/>
                    <a:pt x="0" y="6772"/>
                    <a:pt x="0" y="4336"/>
                  </a:cubicBezTo>
                  <a:cubicBezTo>
                    <a:pt x="0" y="1935"/>
                    <a:pt x="2069" y="0"/>
                    <a:pt x="4604" y="0"/>
                  </a:cubicBezTo>
                  <a:cubicBezTo>
                    <a:pt x="7172" y="0"/>
                    <a:pt x="9240" y="1935"/>
                    <a:pt x="9240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38"/>
          <p:cNvSpPr/>
          <p:nvPr/>
        </p:nvSpPr>
        <p:spPr>
          <a:xfrm>
            <a:off x="890360" y="4117809"/>
            <a:ext cx="240618" cy="226192"/>
          </a:xfrm>
          <a:custGeom>
            <a:avLst/>
            <a:gdLst/>
            <a:ahLst/>
            <a:cxnLst/>
            <a:rect l="l" t="t" r="r" b="b"/>
            <a:pathLst>
              <a:path w="15579" h="14645" extrusionOk="0">
                <a:moveTo>
                  <a:pt x="7740" y="3136"/>
                </a:moveTo>
                <a:cubicBezTo>
                  <a:pt x="7873" y="2936"/>
                  <a:pt x="8007" y="2803"/>
                  <a:pt x="8073" y="2669"/>
                </a:cubicBezTo>
                <a:cubicBezTo>
                  <a:pt x="8841" y="901"/>
                  <a:pt x="11576" y="1"/>
                  <a:pt x="13144" y="701"/>
                </a:cubicBezTo>
                <a:cubicBezTo>
                  <a:pt x="13844" y="1002"/>
                  <a:pt x="14378" y="1368"/>
                  <a:pt x="14745" y="2069"/>
                </a:cubicBezTo>
                <a:cubicBezTo>
                  <a:pt x="15579" y="3570"/>
                  <a:pt x="15278" y="5538"/>
                  <a:pt x="14845" y="7073"/>
                </a:cubicBezTo>
                <a:cubicBezTo>
                  <a:pt x="14411" y="8640"/>
                  <a:pt x="12777" y="10675"/>
                  <a:pt x="11542" y="11709"/>
                </a:cubicBezTo>
                <a:cubicBezTo>
                  <a:pt x="10375" y="12710"/>
                  <a:pt x="10008" y="12977"/>
                  <a:pt x="8874" y="14011"/>
                </a:cubicBezTo>
                <a:cubicBezTo>
                  <a:pt x="8173" y="14645"/>
                  <a:pt x="7673" y="14444"/>
                  <a:pt x="6772" y="13944"/>
                </a:cubicBezTo>
                <a:cubicBezTo>
                  <a:pt x="4004" y="12476"/>
                  <a:pt x="1869" y="11075"/>
                  <a:pt x="535" y="8173"/>
                </a:cubicBezTo>
                <a:cubicBezTo>
                  <a:pt x="134" y="7273"/>
                  <a:pt x="1" y="6305"/>
                  <a:pt x="34" y="4938"/>
                </a:cubicBezTo>
                <a:cubicBezTo>
                  <a:pt x="68" y="4337"/>
                  <a:pt x="201" y="4004"/>
                  <a:pt x="334" y="3537"/>
                </a:cubicBezTo>
                <a:cubicBezTo>
                  <a:pt x="835" y="1735"/>
                  <a:pt x="2503" y="568"/>
                  <a:pt x="4371" y="701"/>
                </a:cubicBezTo>
                <a:cubicBezTo>
                  <a:pt x="5538" y="768"/>
                  <a:pt x="6372" y="1435"/>
                  <a:pt x="7106" y="2302"/>
                </a:cubicBezTo>
                <a:cubicBezTo>
                  <a:pt x="7306" y="2569"/>
                  <a:pt x="7506" y="2836"/>
                  <a:pt x="7740" y="31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2" name="Google Shape;2042;p38"/>
          <p:cNvSpPr/>
          <p:nvPr/>
        </p:nvSpPr>
        <p:spPr>
          <a:xfrm>
            <a:off x="801750" y="40158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33"/>
                  <a:pt x="26619" y="5971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chemeClr val="accen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3" name="Google Shape;2043;p38"/>
          <p:cNvSpPr/>
          <p:nvPr/>
        </p:nvSpPr>
        <p:spPr>
          <a:xfrm>
            <a:off x="801750" y="3202556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chemeClr val="accent2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4" name="Google Shape;2044;p38"/>
          <p:cNvGrpSpPr/>
          <p:nvPr/>
        </p:nvGrpSpPr>
        <p:grpSpPr>
          <a:xfrm>
            <a:off x="863417" y="3300389"/>
            <a:ext cx="284631" cy="215369"/>
            <a:chOff x="7387972" y="3485867"/>
            <a:chExt cx="392648" cy="297102"/>
          </a:xfrm>
        </p:grpSpPr>
        <p:sp>
          <p:nvSpPr>
            <p:cNvPr id="2045" name="Google Shape;2045;p38"/>
            <p:cNvSpPr/>
            <p:nvPr/>
          </p:nvSpPr>
          <p:spPr>
            <a:xfrm>
              <a:off x="7447384" y="3485867"/>
              <a:ext cx="75752" cy="75735"/>
            </a:xfrm>
            <a:custGeom>
              <a:avLst/>
              <a:gdLst/>
              <a:ahLst/>
              <a:cxnLst/>
              <a:rect l="l" t="t" r="r" b="b"/>
              <a:pathLst>
                <a:path w="4338" h="4337" extrusionOk="0">
                  <a:moveTo>
                    <a:pt x="2169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69" y="4337"/>
                  </a:cubicBezTo>
                  <a:cubicBezTo>
                    <a:pt x="3370" y="4337"/>
                    <a:pt x="4337" y="3369"/>
                    <a:pt x="4337" y="2168"/>
                  </a:cubicBezTo>
                  <a:cubicBezTo>
                    <a:pt x="4337" y="968"/>
                    <a:pt x="3370" y="0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8"/>
            <p:cNvSpPr/>
            <p:nvPr/>
          </p:nvSpPr>
          <p:spPr>
            <a:xfrm>
              <a:off x="7471274" y="3543532"/>
              <a:ext cx="28569" cy="40216"/>
            </a:xfrm>
            <a:custGeom>
              <a:avLst/>
              <a:gdLst/>
              <a:ahLst/>
              <a:cxnLst/>
              <a:rect l="l" t="t" r="r" b="b"/>
              <a:pathLst>
                <a:path w="1636" h="2303" extrusionOk="0">
                  <a:moveTo>
                    <a:pt x="1" y="1"/>
                  </a:moveTo>
                  <a:lnTo>
                    <a:pt x="1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7437482" y="3567422"/>
              <a:ext cx="95555" cy="122342"/>
            </a:xfrm>
            <a:custGeom>
              <a:avLst/>
              <a:gdLst/>
              <a:ahLst/>
              <a:cxnLst/>
              <a:rect l="l" t="t" r="r" b="b"/>
              <a:pathLst>
                <a:path w="5472" h="7006" extrusionOk="0">
                  <a:moveTo>
                    <a:pt x="1335" y="0"/>
                  </a:moveTo>
                  <a:cubicBezTo>
                    <a:pt x="468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35" y="7005"/>
                    <a:pt x="1602" y="7005"/>
                  </a:cubicBezTo>
                  <a:lnTo>
                    <a:pt x="3870" y="7005"/>
                  </a:lnTo>
                  <a:cubicBezTo>
                    <a:pt x="4771" y="7005"/>
                    <a:pt x="5471" y="6371"/>
                    <a:pt x="5471" y="5538"/>
                  </a:cubicBezTo>
                  <a:lnTo>
                    <a:pt x="5471" y="1468"/>
                  </a:lnTo>
                  <a:cubicBezTo>
                    <a:pt x="5471" y="667"/>
                    <a:pt x="5038" y="0"/>
                    <a:pt x="4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7449130" y="3670527"/>
              <a:ext cx="29739" cy="112441"/>
            </a:xfrm>
            <a:custGeom>
              <a:avLst/>
              <a:gdLst/>
              <a:ahLst/>
              <a:cxnLst/>
              <a:rect l="l" t="t" r="r" b="b"/>
              <a:pathLst>
                <a:path w="1703" h="6439" extrusionOk="0">
                  <a:moveTo>
                    <a:pt x="835" y="0"/>
                  </a:moveTo>
                  <a:cubicBezTo>
                    <a:pt x="368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368" y="6438"/>
                    <a:pt x="835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8"/>
            <p:cNvSpPr/>
            <p:nvPr/>
          </p:nvSpPr>
          <p:spPr>
            <a:xfrm>
              <a:off x="7491672" y="3670527"/>
              <a:ext cx="30297" cy="112441"/>
            </a:xfrm>
            <a:custGeom>
              <a:avLst/>
              <a:gdLst/>
              <a:ahLst/>
              <a:cxnLst/>
              <a:rect l="l" t="t" r="r" b="b"/>
              <a:pathLst>
                <a:path w="1735" h="6439" extrusionOk="0">
                  <a:moveTo>
                    <a:pt x="867" y="0"/>
                  </a:moveTo>
                  <a:cubicBezTo>
                    <a:pt x="400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400" y="6438"/>
                    <a:pt x="867" y="6438"/>
                  </a:cubicBezTo>
                  <a:cubicBezTo>
                    <a:pt x="1334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4" y="0"/>
                    <a:pt x="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8"/>
            <p:cNvSpPr/>
            <p:nvPr/>
          </p:nvSpPr>
          <p:spPr>
            <a:xfrm>
              <a:off x="7507389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1" y="916"/>
                    <a:pt x="268" y="1216"/>
                  </a:cubicBezTo>
                  <a:lnTo>
                    <a:pt x="2903" y="4351"/>
                  </a:lnTo>
                  <a:cubicBezTo>
                    <a:pt x="3051" y="4537"/>
                    <a:pt x="3271" y="4629"/>
                    <a:pt x="3489" y="4629"/>
                  </a:cubicBezTo>
                  <a:cubicBezTo>
                    <a:pt x="3664" y="4629"/>
                    <a:pt x="3837" y="4570"/>
                    <a:pt x="3970" y="4451"/>
                  </a:cubicBezTo>
                  <a:cubicBezTo>
                    <a:pt x="4270" y="4185"/>
                    <a:pt x="4337" y="3718"/>
                    <a:pt x="4070" y="3384"/>
                  </a:cubicBezTo>
                  <a:lnTo>
                    <a:pt x="1402" y="248"/>
                  </a:lnTo>
                  <a:cubicBezTo>
                    <a:pt x="1257" y="85"/>
                    <a:pt x="1052" y="1"/>
                    <a:pt x="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7387972" y="3576485"/>
              <a:ext cx="75735" cy="80851"/>
            </a:xfrm>
            <a:custGeom>
              <a:avLst/>
              <a:gdLst/>
              <a:ahLst/>
              <a:cxnLst/>
              <a:rect l="l" t="t" r="r" b="b"/>
              <a:pathLst>
                <a:path w="4337" h="4630" extrusionOk="0">
                  <a:moveTo>
                    <a:pt x="3490" y="1"/>
                  </a:moveTo>
                  <a:cubicBezTo>
                    <a:pt x="3285" y="1"/>
                    <a:pt x="3081" y="85"/>
                    <a:pt x="2936" y="248"/>
                  </a:cubicBezTo>
                  <a:lnTo>
                    <a:pt x="267" y="3384"/>
                  </a:lnTo>
                  <a:cubicBezTo>
                    <a:pt x="0" y="3718"/>
                    <a:pt x="34" y="4185"/>
                    <a:pt x="367" y="4451"/>
                  </a:cubicBezTo>
                  <a:cubicBezTo>
                    <a:pt x="501" y="4570"/>
                    <a:pt x="667" y="4629"/>
                    <a:pt x="834" y="4629"/>
                  </a:cubicBezTo>
                  <a:cubicBezTo>
                    <a:pt x="1043" y="4629"/>
                    <a:pt x="1253" y="4537"/>
                    <a:pt x="1401" y="4351"/>
                  </a:cubicBezTo>
                  <a:lnTo>
                    <a:pt x="4070" y="1216"/>
                  </a:lnTo>
                  <a:cubicBezTo>
                    <a:pt x="4337" y="916"/>
                    <a:pt x="4304" y="449"/>
                    <a:pt x="3970" y="182"/>
                  </a:cubicBezTo>
                  <a:cubicBezTo>
                    <a:pt x="3833" y="60"/>
                    <a:pt x="3662" y="1"/>
                    <a:pt x="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7646033" y="3485867"/>
              <a:ext cx="75159" cy="75735"/>
            </a:xfrm>
            <a:custGeom>
              <a:avLst/>
              <a:gdLst/>
              <a:ahLst/>
              <a:cxnLst/>
              <a:rect l="l" t="t" r="r" b="b"/>
              <a:pathLst>
                <a:path w="4304" h="4337" extrusionOk="0">
                  <a:moveTo>
                    <a:pt x="2136" y="0"/>
                  </a:moveTo>
                  <a:cubicBezTo>
                    <a:pt x="968" y="0"/>
                    <a:pt x="1" y="968"/>
                    <a:pt x="1" y="2168"/>
                  </a:cubicBezTo>
                  <a:cubicBezTo>
                    <a:pt x="1" y="3369"/>
                    <a:pt x="968" y="4337"/>
                    <a:pt x="2136" y="4337"/>
                  </a:cubicBezTo>
                  <a:cubicBezTo>
                    <a:pt x="3336" y="4337"/>
                    <a:pt x="4304" y="3369"/>
                    <a:pt x="4304" y="2168"/>
                  </a:cubicBezTo>
                  <a:cubicBezTo>
                    <a:pt x="4304" y="968"/>
                    <a:pt x="3336" y="0"/>
                    <a:pt x="2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8"/>
            <p:cNvSpPr/>
            <p:nvPr/>
          </p:nvSpPr>
          <p:spPr>
            <a:xfrm>
              <a:off x="7669347" y="3543532"/>
              <a:ext cx="28551" cy="40216"/>
            </a:xfrm>
            <a:custGeom>
              <a:avLst/>
              <a:gdLst/>
              <a:ahLst/>
              <a:cxnLst/>
              <a:rect l="l" t="t" r="r" b="b"/>
              <a:pathLst>
                <a:path w="1635" h="2303" extrusionOk="0">
                  <a:moveTo>
                    <a:pt x="0" y="1"/>
                  </a:moveTo>
                  <a:lnTo>
                    <a:pt x="0" y="2302"/>
                  </a:lnTo>
                  <a:lnTo>
                    <a:pt x="1635" y="2302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8"/>
            <p:cNvSpPr/>
            <p:nvPr/>
          </p:nvSpPr>
          <p:spPr>
            <a:xfrm>
              <a:off x="7636131" y="3567422"/>
              <a:ext cx="94961" cy="122342"/>
            </a:xfrm>
            <a:custGeom>
              <a:avLst/>
              <a:gdLst/>
              <a:ahLst/>
              <a:cxnLst/>
              <a:rect l="l" t="t" r="r" b="b"/>
              <a:pathLst>
                <a:path w="5438" h="7006" extrusionOk="0">
                  <a:moveTo>
                    <a:pt x="1302" y="0"/>
                  </a:moveTo>
                  <a:cubicBezTo>
                    <a:pt x="434" y="0"/>
                    <a:pt x="1" y="667"/>
                    <a:pt x="1" y="1468"/>
                  </a:cubicBezTo>
                  <a:lnTo>
                    <a:pt x="1" y="5538"/>
                  </a:lnTo>
                  <a:cubicBezTo>
                    <a:pt x="1" y="6371"/>
                    <a:pt x="701" y="7005"/>
                    <a:pt x="1568" y="7005"/>
                  </a:cubicBezTo>
                  <a:lnTo>
                    <a:pt x="3837" y="7005"/>
                  </a:lnTo>
                  <a:cubicBezTo>
                    <a:pt x="4737" y="7005"/>
                    <a:pt x="5438" y="6371"/>
                    <a:pt x="5438" y="5538"/>
                  </a:cubicBezTo>
                  <a:lnTo>
                    <a:pt x="5438" y="1468"/>
                  </a:lnTo>
                  <a:cubicBezTo>
                    <a:pt x="5438" y="667"/>
                    <a:pt x="5004" y="0"/>
                    <a:pt x="4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7647203" y="3670527"/>
              <a:ext cx="29721" cy="112441"/>
            </a:xfrm>
            <a:custGeom>
              <a:avLst/>
              <a:gdLst/>
              <a:ahLst/>
              <a:cxnLst/>
              <a:rect l="l" t="t" r="r" b="b"/>
              <a:pathLst>
                <a:path w="1702" h="6439" extrusionOk="0">
                  <a:moveTo>
                    <a:pt x="868" y="0"/>
                  </a:moveTo>
                  <a:cubicBezTo>
                    <a:pt x="367" y="0"/>
                    <a:pt x="0" y="367"/>
                    <a:pt x="0" y="868"/>
                  </a:cubicBezTo>
                  <a:lnTo>
                    <a:pt x="0" y="5571"/>
                  </a:lnTo>
                  <a:cubicBezTo>
                    <a:pt x="0" y="6071"/>
                    <a:pt x="367" y="6438"/>
                    <a:pt x="868" y="6438"/>
                  </a:cubicBezTo>
                  <a:cubicBezTo>
                    <a:pt x="1335" y="6438"/>
                    <a:pt x="1702" y="6071"/>
                    <a:pt x="1702" y="5571"/>
                  </a:cubicBezTo>
                  <a:lnTo>
                    <a:pt x="1702" y="868"/>
                  </a:lnTo>
                  <a:cubicBezTo>
                    <a:pt x="1702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7689727" y="3670527"/>
              <a:ext cx="30315" cy="112441"/>
            </a:xfrm>
            <a:custGeom>
              <a:avLst/>
              <a:gdLst/>
              <a:ahLst/>
              <a:cxnLst/>
              <a:rect l="l" t="t" r="r" b="b"/>
              <a:pathLst>
                <a:path w="1736" h="6439" extrusionOk="0">
                  <a:moveTo>
                    <a:pt x="868" y="0"/>
                  </a:moveTo>
                  <a:cubicBezTo>
                    <a:pt x="401" y="0"/>
                    <a:pt x="1" y="367"/>
                    <a:pt x="1" y="868"/>
                  </a:cubicBezTo>
                  <a:lnTo>
                    <a:pt x="1" y="5571"/>
                  </a:lnTo>
                  <a:cubicBezTo>
                    <a:pt x="1" y="6071"/>
                    <a:pt x="401" y="6438"/>
                    <a:pt x="868" y="6438"/>
                  </a:cubicBezTo>
                  <a:cubicBezTo>
                    <a:pt x="1335" y="6438"/>
                    <a:pt x="1735" y="6071"/>
                    <a:pt x="1735" y="5571"/>
                  </a:cubicBezTo>
                  <a:lnTo>
                    <a:pt x="1735" y="868"/>
                  </a:lnTo>
                  <a:cubicBezTo>
                    <a:pt x="1735" y="367"/>
                    <a:pt x="1335" y="0"/>
                    <a:pt x="8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8"/>
            <p:cNvSpPr/>
            <p:nvPr/>
          </p:nvSpPr>
          <p:spPr>
            <a:xfrm>
              <a:off x="7705462" y="3576485"/>
              <a:ext cx="75159" cy="80851"/>
            </a:xfrm>
            <a:custGeom>
              <a:avLst/>
              <a:gdLst/>
              <a:ahLst/>
              <a:cxnLst/>
              <a:rect l="l" t="t" r="r" b="b"/>
              <a:pathLst>
                <a:path w="4304" h="4630" extrusionOk="0">
                  <a:moveTo>
                    <a:pt x="842" y="1"/>
                  </a:moveTo>
                  <a:cubicBezTo>
                    <a:pt x="666" y="1"/>
                    <a:pt x="486" y="60"/>
                    <a:pt x="334" y="182"/>
                  </a:cubicBezTo>
                  <a:cubicBezTo>
                    <a:pt x="34" y="449"/>
                    <a:pt x="0" y="916"/>
                    <a:pt x="267" y="1216"/>
                  </a:cubicBezTo>
                  <a:lnTo>
                    <a:pt x="2902" y="4351"/>
                  </a:lnTo>
                  <a:cubicBezTo>
                    <a:pt x="3050" y="4537"/>
                    <a:pt x="3260" y="4629"/>
                    <a:pt x="3475" y="4629"/>
                  </a:cubicBezTo>
                  <a:cubicBezTo>
                    <a:pt x="3647" y="4629"/>
                    <a:pt x="3821" y="4570"/>
                    <a:pt x="3970" y="4451"/>
                  </a:cubicBezTo>
                  <a:cubicBezTo>
                    <a:pt x="4270" y="4185"/>
                    <a:pt x="4303" y="3718"/>
                    <a:pt x="4070" y="3384"/>
                  </a:cubicBezTo>
                  <a:lnTo>
                    <a:pt x="1401" y="248"/>
                  </a:lnTo>
                  <a:cubicBezTo>
                    <a:pt x="1256" y="85"/>
                    <a:pt x="1052" y="1"/>
                    <a:pt x="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8"/>
            <p:cNvSpPr/>
            <p:nvPr/>
          </p:nvSpPr>
          <p:spPr>
            <a:xfrm>
              <a:off x="7586028" y="3576485"/>
              <a:ext cx="75752" cy="80851"/>
            </a:xfrm>
            <a:custGeom>
              <a:avLst/>
              <a:gdLst/>
              <a:ahLst/>
              <a:cxnLst/>
              <a:rect l="l" t="t" r="r" b="b"/>
              <a:pathLst>
                <a:path w="4338" h="4630" extrusionOk="0">
                  <a:moveTo>
                    <a:pt x="3496" y="1"/>
                  </a:moveTo>
                  <a:cubicBezTo>
                    <a:pt x="3286" y="1"/>
                    <a:pt x="3082" y="85"/>
                    <a:pt x="2936" y="248"/>
                  </a:cubicBezTo>
                  <a:lnTo>
                    <a:pt x="268" y="3384"/>
                  </a:lnTo>
                  <a:cubicBezTo>
                    <a:pt x="1" y="3718"/>
                    <a:pt x="34" y="4185"/>
                    <a:pt x="368" y="4451"/>
                  </a:cubicBezTo>
                  <a:cubicBezTo>
                    <a:pt x="501" y="4570"/>
                    <a:pt x="668" y="4629"/>
                    <a:pt x="835" y="4629"/>
                  </a:cubicBezTo>
                  <a:cubicBezTo>
                    <a:pt x="1044" y="4629"/>
                    <a:pt x="1254" y="4537"/>
                    <a:pt x="1402" y="4351"/>
                  </a:cubicBezTo>
                  <a:lnTo>
                    <a:pt x="4071" y="1216"/>
                  </a:lnTo>
                  <a:cubicBezTo>
                    <a:pt x="4337" y="916"/>
                    <a:pt x="4304" y="449"/>
                    <a:pt x="4004" y="182"/>
                  </a:cubicBezTo>
                  <a:cubicBezTo>
                    <a:pt x="3852" y="60"/>
                    <a:pt x="3672" y="1"/>
                    <a:pt x="34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9" name="Google Shape;2059;p38"/>
          <p:cNvSpPr/>
          <p:nvPr/>
        </p:nvSpPr>
        <p:spPr>
          <a:xfrm>
            <a:off x="801750" y="2371412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49"/>
                  <a:pt x="20682" y="26620"/>
                  <a:pt x="13310" y="26620"/>
                </a:cubicBezTo>
                <a:cubicBezTo>
                  <a:pt x="5971" y="26620"/>
                  <a:pt x="0" y="20649"/>
                  <a:pt x="0" y="13310"/>
                </a:cubicBezTo>
                <a:cubicBezTo>
                  <a:pt x="0" y="5972"/>
                  <a:pt x="5971" y="1"/>
                  <a:pt x="13310" y="1"/>
                </a:cubicBezTo>
                <a:cubicBezTo>
                  <a:pt x="20682" y="1"/>
                  <a:pt x="26619" y="5972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rgbClr val="E69138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0" name="Google Shape;2060;p38"/>
          <p:cNvGrpSpPr/>
          <p:nvPr/>
        </p:nvGrpSpPr>
        <p:grpSpPr>
          <a:xfrm>
            <a:off x="848466" y="2442003"/>
            <a:ext cx="325093" cy="278205"/>
            <a:chOff x="7406606" y="2214758"/>
            <a:chExt cx="367586" cy="314569"/>
          </a:xfrm>
        </p:grpSpPr>
        <p:sp>
          <p:nvSpPr>
            <p:cNvPr id="2061" name="Google Shape;2061;p38"/>
            <p:cNvSpPr/>
            <p:nvPr/>
          </p:nvSpPr>
          <p:spPr>
            <a:xfrm>
              <a:off x="7406606" y="2214758"/>
              <a:ext cx="367586" cy="314569"/>
            </a:xfrm>
            <a:custGeom>
              <a:avLst/>
              <a:gdLst/>
              <a:ahLst/>
              <a:cxnLst/>
              <a:rect l="l" t="t" r="r" b="b"/>
              <a:pathLst>
                <a:path w="21050" h="18014" extrusionOk="0">
                  <a:moveTo>
                    <a:pt x="10408" y="1"/>
                  </a:moveTo>
                  <a:cubicBezTo>
                    <a:pt x="1" y="1"/>
                    <a:pt x="5905" y="13911"/>
                    <a:pt x="10408" y="18014"/>
                  </a:cubicBezTo>
                  <a:cubicBezTo>
                    <a:pt x="14711" y="13611"/>
                    <a:pt x="21049" y="1"/>
                    <a:pt x="10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8"/>
            <p:cNvSpPr/>
            <p:nvPr/>
          </p:nvSpPr>
          <p:spPr>
            <a:xfrm>
              <a:off x="7524294" y="2270100"/>
              <a:ext cx="122342" cy="91469"/>
            </a:xfrm>
            <a:custGeom>
              <a:avLst/>
              <a:gdLst/>
              <a:ahLst/>
              <a:cxnLst/>
              <a:rect l="l" t="t" r="r" b="b"/>
              <a:pathLst>
                <a:path w="7006" h="5238" extrusionOk="0">
                  <a:moveTo>
                    <a:pt x="3503" y="1"/>
                  </a:moveTo>
                  <a:cubicBezTo>
                    <a:pt x="0" y="1"/>
                    <a:pt x="0" y="5238"/>
                    <a:pt x="3503" y="5238"/>
                  </a:cubicBezTo>
                  <a:cubicBezTo>
                    <a:pt x="7005" y="5238"/>
                    <a:pt x="7005" y="1"/>
                    <a:pt x="3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8"/>
          <p:cNvSpPr/>
          <p:nvPr/>
        </p:nvSpPr>
        <p:spPr>
          <a:xfrm>
            <a:off x="801750" y="1547600"/>
            <a:ext cx="411146" cy="411146"/>
          </a:xfrm>
          <a:custGeom>
            <a:avLst/>
            <a:gdLst/>
            <a:ahLst/>
            <a:cxnLst/>
            <a:rect l="l" t="t" r="r" b="b"/>
            <a:pathLst>
              <a:path w="26620" h="26620" fill="none" extrusionOk="0">
                <a:moveTo>
                  <a:pt x="26619" y="13310"/>
                </a:moveTo>
                <a:cubicBezTo>
                  <a:pt x="26619" y="20682"/>
                  <a:pt x="20682" y="26619"/>
                  <a:pt x="13310" y="26619"/>
                </a:cubicBezTo>
                <a:cubicBezTo>
                  <a:pt x="5971" y="26619"/>
                  <a:pt x="0" y="20682"/>
                  <a:pt x="0" y="13310"/>
                </a:cubicBezTo>
                <a:cubicBezTo>
                  <a:pt x="0" y="5971"/>
                  <a:pt x="5971" y="0"/>
                  <a:pt x="13310" y="0"/>
                </a:cubicBezTo>
                <a:cubicBezTo>
                  <a:pt x="20682" y="0"/>
                  <a:pt x="26619" y="5971"/>
                  <a:pt x="26619" y="13310"/>
                </a:cubicBezTo>
                <a:close/>
              </a:path>
            </a:pathLst>
          </a:custGeom>
          <a:solidFill>
            <a:schemeClr val="dk2"/>
          </a:solidFill>
          <a:ln w="33350" cap="flat" cmpd="sng">
            <a:solidFill>
              <a:schemeClr val="accent4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8"/>
          <p:cNvGrpSpPr/>
          <p:nvPr/>
        </p:nvGrpSpPr>
        <p:grpSpPr>
          <a:xfrm>
            <a:off x="855169" y="1650639"/>
            <a:ext cx="308089" cy="202477"/>
            <a:chOff x="7414185" y="1617659"/>
            <a:chExt cx="348359" cy="228942"/>
          </a:xfrm>
        </p:grpSpPr>
        <p:sp>
          <p:nvSpPr>
            <p:cNvPr id="2065" name="Google Shape;2065;p38"/>
            <p:cNvSpPr/>
            <p:nvPr/>
          </p:nvSpPr>
          <p:spPr>
            <a:xfrm>
              <a:off x="7493994" y="1617659"/>
              <a:ext cx="234766" cy="139229"/>
            </a:xfrm>
            <a:custGeom>
              <a:avLst/>
              <a:gdLst/>
              <a:ahLst/>
              <a:cxnLst/>
              <a:rect l="l" t="t" r="r" b="b"/>
              <a:pathLst>
                <a:path w="13444" h="7973" extrusionOk="0">
                  <a:moveTo>
                    <a:pt x="2069" y="1"/>
                  </a:moveTo>
                  <a:cubicBezTo>
                    <a:pt x="1301" y="1"/>
                    <a:pt x="701" y="501"/>
                    <a:pt x="701" y="1101"/>
                  </a:cubicBezTo>
                  <a:lnTo>
                    <a:pt x="0" y="6839"/>
                  </a:lnTo>
                  <a:cubicBezTo>
                    <a:pt x="0" y="7473"/>
                    <a:pt x="601" y="7973"/>
                    <a:pt x="1368" y="7973"/>
                  </a:cubicBezTo>
                  <a:lnTo>
                    <a:pt x="12076" y="7973"/>
                  </a:lnTo>
                  <a:cubicBezTo>
                    <a:pt x="12843" y="7973"/>
                    <a:pt x="13443" y="7473"/>
                    <a:pt x="13443" y="6839"/>
                  </a:cubicBezTo>
                  <a:lnTo>
                    <a:pt x="12776" y="1101"/>
                  </a:lnTo>
                  <a:cubicBezTo>
                    <a:pt x="12776" y="501"/>
                    <a:pt x="12176" y="1"/>
                    <a:pt x="11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8"/>
            <p:cNvSpPr/>
            <p:nvPr/>
          </p:nvSpPr>
          <p:spPr>
            <a:xfrm>
              <a:off x="7414185" y="1705623"/>
              <a:ext cx="348359" cy="96131"/>
            </a:xfrm>
            <a:custGeom>
              <a:avLst/>
              <a:gdLst/>
              <a:ahLst/>
              <a:cxnLst/>
              <a:rect l="l" t="t" r="r" b="b"/>
              <a:pathLst>
                <a:path w="19949" h="5505" extrusionOk="0">
                  <a:moveTo>
                    <a:pt x="18714" y="1"/>
                  </a:moveTo>
                  <a:lnTo>
                    <a:pt x="1235" y="201"/>
                  </a:lnTo>
                  <a:cubicBezTo>
                    <a:pt x="568" y="201"/>
                    <a:pt x="1" y="768"/>
                    <a:pt x="1" y="1468"/>
                  </a:cubicBezTo>
                  <a:lnTo>
                    <a:pt x="1" y="4237"/>
                  </a:lnTo>
                  <a:cubicBezTo>
                    <a:pt x="1" y="4937"/>
                    <a:pt x="568" y="5505"/>
                    <a:pt x="1235" y="5505"/>
                  </a:cubicBezTo>
                  <a:lnTo>
                    <a:pt x="18714" y="5505"/>
                  </a:lnTo>
                  <a:cubicBezTo>
                    <a:pt x="19381" y="5505"/>
                    <a:pt x="19948" y="4937"/>
                    <a:pt x="19948" y="4237"/>
                  </a:cubicBezTo>
                  <a:lnTo>
                    <a:pt x="19948" y="1268"/>
                  </a:lnTo>
                  <a:cubicBezTo>
                    <a:pt x="19948" y="568"/>
                    <a:pt x="19381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7446808" y="1760389"/>
              <a:ext cx="82144" cy="82144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69"/>
                    <a:pt x="1035" y="4704"/>
                    <a:pt x="2336" y="4704"/>
                  </a:cubicBezTo>
                  <a:cubicBezTo>
                    <a:pt x="3636" y="4704"/>
                    <a:pt x="4704" y="3669"/>
                    <a:pt x="4704" y="2369"/>
                  </a:cubicBezTo>
                  <a:cubicBezTo>
                    <a:pt x="4704" y="1068"/>
                    <a:pt x="3636" y="0"/>
                    <a:pt x="23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7442739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569" y="468"/>
                  </a:moveTo>
                  <a:cubicBezTo>
                    <a:pt x="3736" y="468"/>
                    <a:pt x="4703" y="1435"/>
                    <a:pt x="4703" y="2603"/>
                  </a:cubicBezTo>
                  <a:cubicBezTo>
                    <a:pt x="4703" y="3770"/>
                    <a:pt x="3736" y="4704"/>
                    <a:pt x="2569" y="4704"/>
                  </a:cubicBezTo>
                  <a:cubicBezTo>
                    <a:pt x="1401" y="4704"/>
                    <a:pt x="467" y="3770"/>
                    <a:pt x="467" y="2603"/>
                  </a:cubicBezTo>
                  <a:cubicBezTo>
                    <a:pt x="467" y="1435"/>
                    <a:pt x="1401" y="468"/>
                    <a:pt x="2569" y="468"/>
                  </a:cubicBezTo>
                  <a:close/>
                  <a:moveTo>
                    <a:pt x="2569" y="1"/>
                  </a:moveTo>
                  <a:cubicBezTo>
                    <a:pt x="1134" y="1"/>
                    <a:pt x="0" y="1168"/>
                    <a:pt x="0" y="2603"/>
                  </a:cubicBezTo>
                  <a:cubicBezTo>
                    <a:pt x="0" y="4037"/>
                    <a:pt x="1134" y="5171"/>
                    <a:pt x="2569" y="5171"/>
                  </a:cubicBezTo>
                  <a:cubicBezTo>
                    <a:pt x="4003" y="5171"/>
                    <a:pt x="5170" y="4037"/>
                    <a:pt x="5170" y="2603"/>
                  </a:cubicBezTo>
                  <a:cubicBezTo>
                    <a:pt x="5170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7465441" y="1779599"/>
              <a:ext cx="44302" cy="44302"/>
            </a:xfrm>
            <a:custGeom>
              <a:avLst/>
              <a:gdLst/>
              <a:ahLst/>
              <a:cxnLst/>
              <a:rect l="l" t="t" r="r" b="b"/>
              <a:pathLst>
                <a:path w="2537" h="2537" extrusionOk="0">
                  <a:moveTo>
                    <a:pt x="1269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9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7478853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01" y="1035"/>
                  </a:cubicBezTo>
                  <a:cubicBezTo>
                    <a:pt x="801" y="1035"/>
                    <a:pt x="1034" y="801"/>
                    <a:pt x="1034" y="535"/>
                  </a:cubicBezTo>
                  <a:cubicBezTo>
                    <a:pt x="1034" y="234"/>
                    <a:pt x="801" y="1"/>
                    <a:pt x="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7473597" y="1787178"/>
              <a:ext cx="28569" cy="28569"/>
            </a:xfrm>
            <a:custGeom>
              <a:avLst/>
              <a:gdLst/>
              <a:ahLst/>
              <a:cxnLst/>
              <a:rect l="l" t="t" r="r" b="b"/>
              <a:pathLst>
                <a:path w="1636" h="1636" extrusionOk="0">
                  <a:moveTo>
                    <a:pt x="802" y="1"/>
                  </a:moveTo>
                  <a:cubicBezTo>
                    <a:pt x="368" y="1"/>
                    <a:pt x="1" y="368"/>
                    <a:pt x="1" y="835"/>
                  </a:cubicBezTo>
                  <a:cubicBezTo>
                    <a:pt x="1" y="1268"/>
                    <a:pt x="368" y="1635"/>
                    <a:pt x="802" y="1635"/>
                  </a:cubicBezTo>
                  <a:cubicBezTo>
                    <a:pt x="1269" y="1635"/>
                    <a:pt x="1635" y="1268"/>
                    <a:pt x="1635" y="835"/>
                  </a:cubicBezTo>
                  <a:cubicBezTo>
                    <a:pt x="1635" y="368"/>
                    <a:pt x="1269" y="1"/>
                    <a:pt x="8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7647780" y="1760389"/>
              <a:ext cx="82161" cy="82144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cubicBezTo>
                    <a:pt x="1" y="3669"/>
                    <a:pt x="1068" y="4704"/>
                    <a:pt x="2369" y="4704"/>
                  </a:cubicBezTo>
                  <a:cubicBezTo>
                    <a:pt x="3670" y="4704"/>
                    <a:pt x="4704" y="3669"/>
                    <a:pt x="4704" y="2369"/>
                  </a:cubicBezTo>
                  <a:cubicBezTo>
                    <a:pt x="4704" y="1068"/>
                    <a:pt x="3670" y="0"/>
                    <a:pt x="23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7643711" y="1756303"/>
              <a:ext cx="90299" cy="90299"/>
            </a:xfrm>
            <a:custGeom>
              <a:avLst/>
              <a:gdLst/>
              <a:ahLst/>
              <a:cxnLst/>
              <a:rect l="l" t="t" r="r" b="b"/>
              <a:pathLst>
                <a:path w="5171" h="5171" extrusionOk="0">
                  <a:moveTo>
                    <a:pt x="2602" y="468"/>
                  </a:moveTo>
                  <a:cubicBezTo>
                    <a:pt x="3770" y="468"/>
                    <a:pt x="4704" y="1435"/>
                    <a:pt x="4704" y="2603"/>
                  </a:cubicBezTo>
                  <a:cubicBezTo>
                    <a:pt x="4704" y="3770"/>
                    <a:pt x="3770" y="4704"/>
                    <a:pt x="2602" y="4704"/>
                  </a:cubicBezTo>
                  <a:cubicBezTo>
                    <a:pt x="1435" y="4704"/>
                    <a:pt x="467" y="3770"/>
                    <a:pt x="467" y="2603"/>
                  </a:cubicBezTo>
                  <a:cubicBezTo>
                    <a:pt x="467" y="1435"/>
                    <a:pt x="1435" y="468"/>
                    <a:pt x="2602" y="468"/>
                  </a:cubicBezTo>
                  <a:close/>
                  <a:moveTo>
                    <a:pt x="2602" y="1"/>
                  </a:moveTo>
                  <a:cubicBezTo>
                    <a:pt x="1168" y="1"/>
                    <a:pt x="0" y="1168"/>
                    <a:pt x="0" y="2603"/>
                  </a:cubicBezTo>
                  <a:cubicBezTo>
                    <a:pt x="0" y="4037"/>
                    <a:pt x="1168" y="5171"/>
                    <a:pt x="2602" y="5171"/>
                  </a:cubicBezTo>
                  <a:cubicBezTo>
                    <a:pt x="4037" y="5171"/>
                    <a:pt x="5171" y="4037"/>
                    <a:pt x="5171" y="2603"/>
                  </a:cubicBezTo>
                  <a:cubicBezTo>
                    <a:pt x="5171" y="1168"/>
                    <a:pt x="4037" y="1"/>
                    <a:pt x="2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7667007" y="1779599"/>
              <a:ext cx="44285" cy="44302"/>
            </a:xfrm>
            <a:custGeom>
              <a:avLst/>
              <a:gdLst/>
              <a:ahLst/>
              <a:cxnLst/>
              <a:rect l="l" t="t" r="r" b="b"/>
              <a:pathLst>
                <a:path w="2536" h="2537" extrusionOk="0">
                  <a:moveTo>
                    <a:pt x="1268" y="1"/>
                  </a:moveTo>
                  <a:cubicBezTo>
                    <a:pt x="568" y="1"/>
                    <a:pt x="1" y="568"/>
                    <a:pt x="1" y="1269"/>
                  </a:cubicBezTo>
                  <a:cubicBezTo>
                    <a:pt x="1" y="1969"/>
                    <a:pt x="568" y="2536"/>
                    <a:pt x="1268" y="2536"/>
                  </a:cubicBezTo>
                  <a:cubicBezTo>
                    <a:pt x="1969" y="2536"/>
                    <a:pt x="2536" y="1969"/>
                    <a:pt x="2536" y="1269"/>
                  </a:cubicBezTo>
                  <a:cubicBezTo>
                    <a:pt x="2536" y="568"/>
                    <a:pt x="1969" y="1"/>
                    <a:pt x="1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7679826" y="1792417"/>
              <a:ext cx="18074" cy="18074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34" y="1"/>
                  </a:moveTo>
                  <a:cubicBezTo>
                    <a:pt x="234" y="1"/>
                    <a:pt x="0" y="234"/>
                    <a:pt x="0" y="535"/>
                  </a:cubicBezTo>
                  <a:cubicBezTo>
                    <a:pt x="0" y="801"/>
                    <a:pt x="234" y="1035"/>
                    <a:pt x="534" y="1035"/>
                  </a:cubicBezTo>
                  <a:cubicBezTo>
                    <a:pt x="801" y="1035"/>
                    <a:pt x="1035" y="801"/>
                    <a:pt x="1035" y="535"/>
                  </a:cubicBezTo>
                  <a:cubicBezTo>
                    <a:pt x="1035" y="234"/>
                    <a:pt x="801" y="1"/>
                    <a:pt x="5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7674586" y="1787178"/>
              <a:ext cx="28551" cy="28569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34" y="1"/>
                  </a:moveTo>
                  <a:cubicBezTo>
                    <a:pt x="367" y="1"/>
                    <a:pt x="0" y="368"/>
                    <a:pt x="0" y="835"/>
                  </a:cubicBezTo>
                  <a:cubicBezTo>
                    <a:pt x="0" y="1268"/>
                    <a:pt x="367" y="1635"/>
                    <a:pt x="834" y="1635"/>
                  </a:cubicBezTo>
                  <a:cubicBezTo>
                    <a:pt x="1268" y="1635"/>
                    <a:pt x="1635" y="1268"/>
                    <a:pt x="1635" y="835"/>
                  </a:cubicBezTo>
                  <a:cubicBezTo>
                    <a:pt x="1635" y="368"/>
                    <a:pt x="1268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7520784" y="1639803"/>
              <a:ext cx="87400" cy="67004"/>
            </a:xfrm>
            <a:custGeom>
              <a:avLst/>
              <a:gdLst/>
              <a:ahLst/>
              <a:cxnLst/>
              <a:rect l="l" t="t" r="r" b="b"/>
              <a:pathLst>
                <a:path w="5005" h="3837" extrusionOk="0">
                  <a:moveTo>
                    <a:pt x="334" y="0"/>
                  </a:moveTo>
                  <a:lnTo>
                    <a:pt x="1" y="3836"/>
                  </a:lnTo>
                  <a:lnTo>
                    <a:pt x="5005" y="3836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7622160" y="1639803"/>
              <a:ext cx="77481" cy="67004"/>
            </a:xfrm>
            <a:custGeom>
              <a:avLst/>
              <a:gdLst/>
              <a:ahLst/>
              <a:cxnLst/>
              <a:rect l="l" t="t" r="r" b="b"/>
              <a:pathLst>
                <a:path w="4437" h="3837" extrusionOk="0">
                  <a:moveTo>
                    <a:pt x="0" y="0"/>
                  </a:moveTo>
                  <a:lnTo>
                    <a:pt x="0" y="3836"/>
                  </a:lnTo>
                  <a:lnTo>
                    <a:pt x="4437" y="3836"/>
                  </a:lnTo>
                  <a:lnTo>
                    <a:pt x="4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9" name="Google Shape;2079;p38"/>
          <p:cNvSpPr txBox="1"/>
          <p:nvPr/>
        </p:nvSpPr>
        <p:spPr>
          <a:xfrm>
            <a:off x="1391186" y="3965906"/>
            <a:ext cx="2671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0" name="Google Shape;2080;p38"/>
          <p:cNvSpPr txBox="1"/>
          <p:nvPr/>
        </p:nvSpPr>
        <p:spPr>
          <a:xfrm>
            <a:off x="1391314" y="3130994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1" name="Google Shape;2081;p38"/>
          <p:cNvSpPr txBox="1"/>
          <p:nvPr/>
        </p:nvSpPr>
        <p:spPr>
          <a:xfrm>
            <a:off x="1391314" y="2296082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name, but it’s terribly hot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2" name="Google Shape;2082;p38"/>
          <p:cNvSpPr txBox="1"/>
          <p:nvPr/>
        </p:nvSpPr>
        <p:spPr>
          <a:xfrm>
            <a:off x="1391314" y="1461171"/>
            <a:ext cx="26715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3" name="Google Shape;2083;p38"/>
          <p:cNvSpPr/>
          <p:nvPr/>
        </p:nvSpPr>
        <p:spPr>
          <a:xfrm>
            <a:off x="5681586" y="3268528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12%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4" name="Google Shape;2084;p38"/>
          <p:cNvSpPr/>
          <p:nvPr/>
        </p:nvSpPr>
        <p:spPr>
          <a:xfrm>
            <a:off x="5681586" y="4057642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13%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5" name="Google Shape;2085;p38"/>
          <p:cNvSpPr/>
          <p:nvPr/>
        </p:nvSpPr>
        <p:spPr>
          <a:xfrm>
            <a:off x="5681586" y="2420977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25%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6" name="Google Shape;2086;p38"/>
          <p:cNvSpPr/>
          <p:nvPr/>
        </p:nvSpPr>
        <p:spPr>
          <a:xfrm>
            <a:off x="5681586" y="1573425"/>
            <a:ext cx="700694" cy="327458"/>
          </a:xfrm>
          <a:custGeom>
            <a:avLst/>
            <a:gdLst/>
            <a:ahLst/>
            <a:cxnLst/>
            <a:rect l="l" t="t" r="r" b="b"/>
            <a:pathLst>
              <a:path w="65409" h="26160" extrusionOk="0">
                <a:moveTo>
                  <a:pt x="13090" y="0"/>
                </a:moveTo>
                <a:cubicBezTo>
                  <a:pt x="5869" y="0"/>
                  <a:pt x="1" y="5849"/>
                  <a:pt x="1" y="13070"/>
                </a:cubicBezTo>
                <a:cubicBezTo>
                  <a:pt x="1" y="20291"/>
                  <a:pt x="5869" y="26159"/>
                  <a:pt x="13090" y="26159"/>
                </a:cubicBezTo>
                <a:lnTo>
                  <a:pt x="52339" y="26159"/>
                </a:lnTo>
                <a:cubicBezTo>
                  <a:pt x="59560" y="26159"/>
                  <a:pt x="65408" y="20291"/>
                  <a:pt x="65408" y="13070"/>
                </a:cubicBezTo>
                <a:cubicBezTo>
                  <a:pt x="65408" y="5849"/>
                  <a:pt x="59560" y="0"/>
                  <a:pt x="52339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087" name="Google Shape;2087;p38"/>
          <p:cNvGrpSpPr/>
          <p:nvPr/>
        </p:nvGrpSpPr>
        <p:grpSpPr>
          <a:xfrm>
            <a:off x="5702599" y="4750475"/>
            <a:ext cx="2740801" cy="403392"/>
            <a:chOff x="6166639" y="4750480"/>
            <a:chExt cx="2312913" cy="403392"/>
          </a:xfrm>
        </p:grpSpPr>
        <p:sp>
          <p:nvSpPr>
            <p:cNvPr id="2088" name="Google Shape;2088;p38"/>
            <p:cNvSpPr/>
            <p:nvPr/>
          </p:nvSpPr>
          <p:spPr>
            <a:xfrm flipH="1">
              <a:off x="6340340" y="4989020"/>
              <a:ext cx="33135" cy="121957"/>
            </a:xfrm>
            <a:custGeom>
              <a:avLst/>
              <a:gdLst/>
              <a:ahLst/>
              <a:cxnLst/>
              <a:rect l="l" t="t" r="r" b="b"/>
              <a:pathLst>
                <a:path w="2119" h="7798" extrusionOk="0">
                  <a:moveTo>
                    <a:pt x="1051" y="0"/>
                  </a:moveTo>
                  <a:cubicBezTo>
                    <a:pt x="534" y="0"/>
                    <a:pt x="17" y="342"/>
                    <a:pt x="17" y="1026"/>
                  </a:cubicBezTo>
                  <a:cubicBezTo>
                    <a:pt x="17" y="2961"/>
                    <a:pt x="50" y="4862"/>
                    <a:pt x="17" y="6797"/>
                  </a:cubicBezTo>
                  <a:cubicBezTo>
                    <a:pt x="0" y="7464"/>
                    <a:pt x="517" y="7798"/>
                    <a:pt x="1038" y="7798"/>
                  </a:cubicBezTo>
                  <a:cubicBezTo>
                    <a:pt x="1560" y="7798"/>
                    <a:pt x="2085" y="7464"/>
                    <a:pt x="2085" y="6797"/>
                  </a:cubicBezTo>
                  <a:cubicBezTo>
                    <a:pt x="2118" y="4862"/>
                    <a:pt x="2085" y="2961"/>
                    <a:pt x="2085" y="1026"/>
                  </a:cubicBezTo>
                  <a:cubicBezTo>
                    <a:pt x="2085" y="342"/>
                    <a:pt x="1568" y="0"/>
                    <a:pt x="1051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 flipH="1">
              <a:off x="6277236" y="4750480"/>
              <a:ext cx="161718" cy="270784"/>
            </a:xfrm>
            <a:custGeom>
              <a:avLst/>
              <a:gdLst/>
              <a:ahLst/>
              <a:cxnLst/>
              <a:rect l="l" t="t" r="r" b="b"/>
              <a:pathLst>
                <a:path w="10342" h="17314" extrusionOk="0">
                  <a:moveTo>
                    <a:pt x="5171" y="1"/>
                  </a:moveTo>
                  <a:cubicBezTo>
                    <a:pt x="2302" y="1"/>
                    <a:pt x="1" y="10175"/>
                    <a:pt x="1" y="12710"/>
                  </a:cubicBezTo>
                  <a:cubicBezTo>
                    <a:pt x="1" y="15245"/>
                    <a:pt x="2302" y="17313"/>
                    <a:pt x="5171" y="17313"/>
                  </a:cubicBezTo>
                  <a:cubicBezTo>
                    <a:pt x="8007" y="17313"/>
                    <a:pt x="10342" y="15245"/>
                    <a:pt x="10342" y="12710"/>
                  </a:cubicBezTo>
                  <a:cubicBezTo>
                    <a:pt x="10342" y="10175"/>
                    <a:pt x="8007" y="1"/>
                    <a:pt x="5171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 flipH="1">
              <a:off x="6568304" y="4989020"/>
              <a:ext cx="33401" cy="121957"/>
            </a:xfrm>
            <a:custGeom>
              <a:avLst/>
              <a:gdLst/>
              <a:ahLst/>
              <a:cxnLst/>
              <a:rect l="l" t="t" r="r" b="b"/>
              <a:pathLst>
                <a:path w="2136" h="7798" extrusionOk="0">
                  <a:moveTo>
                    <a:pt x="1051" y="0"/>
                  </a:moveTo>
                  <a:cubicBezTo>
                    <a:pt x="526" y="0"/>
                    <a:pt x="0" y="342"/>
                    <a:pt x="0" y="1026"/>
                  </a:cubicBezTo>
                  <a:cubicBezTo>
                    <a:pt x="0" y="2961"/>
                    <a:pt x="34" y="4862"/>
                    <a:pt x="0" y="6797"/>
                  </a:cubicBezTo>
                  <a:cubicBezTo>
                    <a:pt x="0" y="7464"/>
                    <a:pt x="517" y="7798"/>
                    <a:pt x="1039" y="7798"/>
                  </a:cubicBezTo>
                  <a:cubicBezTo>
                    <a:pt x="1560" y="7798"/>
                    <a:pt x="2085" y="7464"/>
                    <a:pt x="2102" y="6797"/>
                  </a:cubicBezTo>
                  <a:cubicBezTo>
                    <a:pt x="2135" y="4862"/>
                    <a:pt x="2102" y="2961"/>
                    <a:pt x="2102" y="1026"/>
                  </a:cubicBezTo>
                  <a:cubicBezTo>
                    <a:pt x="2102" y="342"/>
                    <a:pt x="1576" y="0"/>
                    <a:pt x="1051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 flipH="1">
              <a:off x="6505716" y="4750480"/>
              <a:ext cx="161718" cy="270784"/>
            </a:xfrm>
            <a:custGeom>
              <a:avLst/>
              <a:gdLst/>
              <a:ahLst/>
              <a:cxnLst/>
              <a:rect l="l" t="t" r="r" b="b"/>
              <a:pathLst>
                <a:path w="10342" h="17314" extrusionOk="0">
                  <a:moveTo>
                    <a:pt x="5171" y="1"/>
                  </a:moveTo>
                  <a:cubicBezTo>
                    <a:pt x="2335" y="1"/>
                    <a:pt x="0" y="10175"/>
                    <a:pt x="0" y="12710"/>
                  </a:cubicBezTo>
                  <a:cubicBezTo>
                    <a:pt x="0" y="15245"/>
                    <a:pt x="2335" y="17313"/>
                    <a:pt x="5171" y="17313"/>
                  </a:cubicBezTo>
                  <a:cubicBezTo>
                    <a:pt x="8039" y="17313"/>
                    <a:pt x="10341" y="15245"/>
                    <a:pt x="10341" y="12710"/>
                  </a:cubicBezTo>
                  <a:cubicBezTo>
                    <a:pt x="10341" y="10175"/>
                    <a:pt x="8039" y="1"/>
                    <a:pt x="5171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 flipH="1">
              <a:off x="6796801" y="4989020"/>
              <a:ext cx="33135" cy="121957"/>
            </a:xfrm>
            <a:custGeom>
              <a:avLst/>
              <a:gdLst/>
              <a:ahLst/>
              <a:cxnLst/>
              <a:rect l="l" t="t" r="r" b="b"/>
              <a:pathLst>
                <a:path w="2119" h="7798" extrusionOk="0">
                  <a:moveTo>
                    <a:pt x="1051" y="0"/>
                  </a:moveTo>
                  <a:cubicBezTo>
                    <a:pt x="534" y="0"/>
                    <a:pt x="17" y="342"/>
                    <a:pt x="17" y="1026"/>
                  </a:cubicBezTo>
                  <a:cubicBezTo>
                    <a:pt x="17" y="2961"/>
                    <a:pt x="51" y="4862"/>
                    <a:pt x="17" y="6797"/>
                  </a:cubicBezTo>
                  <a:cubicBezTo>
                    <a:pt x="1" y="7464"/>
                    <a:pt x="518" y="7798"/>
                    <a:pt x="1039" y="7798"/>
                  </a:cubicBezTo>
                  <a:cubicBezTo>
                    <a:pt x="1560" y="7798"/>
                    <a:pt x="2085" y="7464"/>
                    <a:pt x="2085" y="6797"/>
                  </a:cubicBezTo>
                  <a:cubicBezTo>
                    <a:pt x="2119" y="4862"/>
                    <a:pt x="2085" y="2961"/>
                    <a:pt x="2085" y="1026"/>
                  </a:cubicBezTo>
                  <a:cubicBezTo>
                    <a:pt x="2085" y="342"/>
                    <a:pt x="1568" y="0"/>
                    <a:pt x="1051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 flipH="1">
              <a:off x="6733697" y="4750480"/>
              <a:ext cx="161702" cy="270784"/>
            </a:xfrm>
            <a:custGeom>
              <a:avLst/>
              <a:gdLst/>
              <a:ahLst/>
              <a:cxnLst/>
              <a:rect l="l" t="t" r="r" b="b"/>
              <a:pathLst>
                <a:path w="10341" h="17314" extrusionOk="0">
                  <a:moveTo>
                    <a:pt x="5171" y="1"/>
                  </a:moveTo>
                  <a:cubicBezTo>
                    <a:pt x="2302" y="1"/>
                    <a:pt x="0" y="10175"/>
                    <a:pt x="0" y="12710"/>
                  </a:cubicBezTo>
                  <a:cubicBezTo>
                    <a:pt x="0" y="15245"/>
                    <a:pt x="2302" y="17313"/>
                    <a:pt x="5171" y="17313"/>
                  </a:cubicBezTo>
                  <a:cubicBezTo>
                    <a:pt x="8006" y="17313"/>
                    <a:pt x="10341" y="15245"/>
                    <a:pt x="10341" y="12710"/>
                  </a:cubicBezTo>
                  <a:cubicBezTo>
                    <a:pt x="10341" y="10175"/>
                    <a:pt x="8006" y="1"/>
                    <a:pt x="5171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 flipH="1">
              <a:off x="6229227" y="4989020"/>
              <a:ext cx="33401" cy="121957"/>
            </a:xfrm>
            <a:custGeom>
              <a:avLst/>
              <a:gdLst/>
              <a:ahLst/>
              <a:cxnLst/>
              <a:rect l="l" t="t" r="r" b="b"/>
              <a:pathLst>
                <a:path w="2136" h="7798" extrusionOk="0">
                  <a:moveTo>
                    <a:pt x="1051" y="0"/>
                  </a:moveTo>
                  <a:cubicBezTo>
                    <a:pt x="526" y="0"/>
                    <a:pt x="1" y="342"/>
                    <a:pt x="1" y="1026"/>
                  </a:cubicBezTo>
                  <a:cubicBezTo>
                    <a:pt x="1" y="2961"/>
                    <a:pt x="34" y="4862"/>
                    <a:pt x="1" y="6797"/>
                  </a:cubicBezTo>
                  <a:cubicBezTo>
                    <a:pt x="1" y="7464"/>
                    <a:pt x="518" y="7798"/>
                    <a:pt x="1039" y="7798"/>
                  </a:cubicBezTo>
                  <a:cubicBezTo>
                    <a:pt x="1560" y="7798"/>
                    <a:pt x="2085" y="7464"/>
                    <a:pt x="2102" y="6797"/>
                  </a:cubicBezTo>
                  <a:cubicBezTo>
                    <a:pt x="2135" y="4862"/>
                    <a:pt x="2102" y="2961"/>
                    <a:pt x="2102" y="1026"/>
                  </a:cubicBezTo>
                  <a:cubicBezTo>
                    <a:pt x="2102" y="342"/>
                    <a:pt x="1577" y="0"/>
                    <a:pt x="1051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 flipH="1">
              <a:off x="6166639" y="4750480"/>
              <a:ext cx="161718" cy="270784"/>
            </a:xfrm>
            <a:custGeom>
              <a:avLst/>
              <a:gdLst/>
              <a:ahLst/>
              <a:cxnLst/>
              <a:rect l="l" t="t" r="r" b="b"/>
              <a:pathLst>
                <a:path w="10342" h="17314" extrusionOk="0">
                  <a:moveTo>
                    <a:pt x="5171" y="1"/>
                  </a:moveTo>
                  <a:cubicBezTo>
                    <a:pt x="2336" y="1"/>
                    <a:pt x="1" y="10175"/>
                    <a:pt x="1" y="12710"/>
                  </a:cubicBezTo>
                  <a:cubicBezTo>
                    <a:pt x="1" y="15245"/>
                    <a:pt x="2336" y="17313"/>
                    <a:pt x="5171" y="17313"/>
                  </a:cubicBezTo>
                  <a:cubicBezTo>
                    <a:pt x="8040" y="17313"/>
                    <a:pt x="10341" y="15245"/>
                    <a:pt x="10341" y="12710"/>
                  </a:cubicBezTo>
                  <a:cubicBezTo>
                    <a:pt x="10341" y="10175"/>
                    <a:pt x="8040" y="1"/>
                    <a:pt x="51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 flipH="1">
              <a:off x="6457723" y="4989020"/>
              <a:ext cx="33135" cy="121957"/>
            </a:xfrm>
            <a:custGeom>
              <a:avLst/>
              <a:gdLst/>
              <a:ahLst/>
              <a:cxnLst/>
              <a:rect l="l" t="t" r="r" b="b"/>
              <a:pathLst>
                <a:path w="2119" h="7798" extrusionOk="0">
                  <a:moveTo>
                    <a:pt x="1052" y="0"/>
                  </a:moveTo>
                  <a:cubicBezTo>
                    <a:pt x="534" y="0"/>
                    <a:pt x="17" y="342"/>
                    <a:pt x="17" y="1026"/>
                  </a:cubicBezTo>
                  <a:cubicBezTo>
                    <a:pt x="17" y="2961"/>
                    <a:pt x="51" y="4862"/>
                    <a:pt x="17" y="6797"/>
                  </a:cubicBezTo>
                  <a:cubicBezTo>
                    <a:pt x="1" y="7464"/>
                    <a:pt x="518" y="7798"/>
                    <a:pt x="1039" y="7798"/>
                  </a:cubicBezTo>
                  <a:cubicBezTo>
                    <a:pt x="1560" y="7798"/>
                    <a:pt x="2086" y="7464"/>
                    <a:pt x="2086" y="6797"/>
                  </a:cubicBezTo>
                  <a:cubicBezTo>
                    <a:pt x="2119" y="4862"/>
                    <a:pt x="2086" y="2961"/>
                    <a:pt x="2086" y="1026"/>
                  </a:cubicBezTo>
                  <a:cubicBezTo>
                    <a:pt x="2086" y="342"/>
                    <a:pt x="1569" y="0"/>
                    <a:pt x="1052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 flipH="1">
              <a:off x="6394604" y="4750480"/>
              <a:ext cx="161718" cy="270784"/>
            </a:xfrm>
            <a:custGeom>
              <a:avLst/>
              <a:gdLst/>
              <a:ahLst/>
              <a:cxnLst/>
              <a:rect l="l" t="t" r="r" b="b"/>
              <a:pathLst>
                <a:path w="10342" h="17314" extrusionOk="0">
                  <a:moveTo>
                    <a:pt x="5171" y="1"/>
                  </a:moveTo>
                  <a:cubicBezTo>
                    <a:pt x="2302" y="1"/>
                    <a:pt x="0" y="10175"/>
                    <a:pt x="0" y="12710"/>
                  </a:cubicBezTo>
                  <a:cubicBezTo>
                    <a:pt x="0" y="15245"/>
                    <a:pt x="2302" y="17313"/>
                    <a:pt x="5171" y="17313"/>
                  </a:cubicBezTo>
                  <a:cubicBezTo>
                    <a:pt x="8006" y="17313"/>
                    <a:pt x="10341" y="15245"/>
                    <a:pt x="10341" y="12710"/>
                  </a:cubicBezTo>
                  <a:cubicBezTo>
                    <a:pt x="10341" y="10175"/>
                    <a:pt x="8006" y="1"/>
                    <a:pt x="51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 flipH="1">
              <a:off x="6685688" y="4989020"/>
              <a:ext cx="33401" cy="121957"/>
            </a:xfrm>
            <a:custGeom>
              <a:avLst/>
              <a:gdLst/>
              <a:ahLst/>
              <a:cxnLst/>
              <a:rect l="l" t="t" r="r" b="b"/>
              <a:pathLst>
                <a:path w="2136" h="7798" extrusionOk="0">
                  <a:moveTo>
                    <a:pt x="1052" y="0"/>
                  </a:moveTo>
                  <a:cubicBezTo>
                    <a:pt x="526" y="0"/>
                    <a:pt x="1" y="342"/>
                    <a:pt x="1" y="1026"/>
                  </a:cubicBezTo>
                  <a:cubicBezTo>
                    <a:pt x="1" y="2961"/>
                    <a:pt x="34" y="4862"/>
                    <a:pt x="1" y="6797"/>
                  </a:cubicBezTo>
                  <a:cubicBezTo>
                    <a:pt x="1" y="7464"/>
                    <a:pt x="518" y="7798"/>
                    <a:pt x="1039" y="7798"/>
                  </a:cubicBezTo>
                  <a:cubicBezTo>
                    <a:pt x="1560" y="7798"/>
                    <a:pt x="2086" y="7464"/>
                    <a:pt x="2102" y="6797"/>
                  </a:cubicBezTo>
                  <a:cubicBezTo>
                    <a:pt x="2136" y="4862"/>
                    <a:pt x="2102" y="2961"/>
                    <a:pt x="2102" y="1026"/>
                  </a:cubicBezTo>
                  <a:cubicBezTo>
                    <a:pt x="2102" y="342"/>
                    <a:pt x="1577" y="0"/>
                    <a:pt x="1052" y="0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 flipH="1">
              <a:off x="6623100" y="4750480"/>
              <a:ext cx="161718" cy="270784"/>
            </a:xfrm>
            <a:custGeom>
              <a:avLst/>
              <a:gdLst/>
              <a:ahLst/>
              <a:cxnLst/>
              <a:rect l="l" t="t" r="r" b="b"/>
              <a:pathLst>
                <a:path w="10342" h="17314" extrusionOk="0">
                  <a:moveTo>
                    <a:pt x="5171" y="1"/>
                  </a:moveTo>
                  <a:cubicBezTo>
                    <a:pt x="2336" y="1"/>
                    <a:pt x="1" y="10175"/>
                    <a:pt x="1" y="12710"/>
                  </a:cubicBezTo>
                  <a:cubicBezTo>
                    <a:pt x="1" y="15245"/>
                    <a:pt x="2336" y="17313"/>
                    <a:pt x="5171" y="17313"/>
                  </a:cubicBezTo>
                  <a:cubicBezTo>
                    <a:pt x="8040" y="17313"/>
                    <a:pt x="10342" y="15245"/>
                    <a:pt x="10342" y="12710"/>
                  </a:cubicBezTo>
                  <a:cubicBezTo>
                    <a:pt x="10342" y="10175"/>
                    <a:pt x="8040" y="1"/>
                    <a:pt x="5171" y="1"/>
                  </a:cubicBez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0" name="Google Shape;2100;p38"/>
            <p:cNvGrpSpPr/>
            <p:nvPr/>
          </p:nvGrpSpPr>
          <p:grpSpPr>
            <a:xfrm flipH="1">
              <a:off x="6835318" y="4750480"/>
              <a:ext cx="500796" cy="360498"/>
              <a:chOff x="6741887" y="4758925"/>
              <a:chExt cx="489202" cy="352152"/>
            </a:xfrm>
          </p:grpSpPr>
          <p:sp>
            <p:nvSpPr>
              <p:cNvPr id="2101" name="Google Shape;2101;p38"/>
              <p:cNvSpPr/>
              <p:nvPr/>
            </p:nvSpPr>
            <p:spPr>
              <a:xfrm>
                <a:off x="7028781" y="4991942"/>
                <a:ext cx="32627" cy="119134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7798" extrusionOk="0">
                    <a:moveTo>
                      <a:pt x="1051" y="0"/>
                    </a:moveTo>
                    <a:cubicBezTo>
                      <a:pt x="526" y="0"/>
                      <a:pt x="0" y="342"/>
                      <a:pt x="0" y="1026"/>
                    </a:cubicBezTo>
                    <a:cubicBezTo>
                      <a:pt x="0" y="2961"/>
                      <a:pt x="34" y="4862"/>
                      <a:pt x="0" y="6797"/>
                    </a:cubicBezTo>
                    <a:cubicBezTo>
                      <a:pt x="0" y="7464"/>
                      <a:pt x="517" y="7798"/>
                      <a:pt x="1039" y="7798"/>
                    </a:cubicBezTo>
                    <a:cubicBezTo>
                      <a:pt x="1560" y="7798"/>
                      <a:pt x="2085" y="7464"/>
                      <a:pt x="2102" y="6797"/>
                    </a:cubicBezTo>
                    <a:cubicBezTo>
                      <a:pt x="2135" y="4862"/>
                      <a:pt x="2102" y="2961"/>
                      <a:pt x="2102" y="1026"/>
                    </a:cubicBezTo>
                    <a:cubicBezTo>
                      <a:pt x="2102" y="342"/>
                      <a:pt x="1576" y="0"/>
                      <a:pt x="1051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6964574" y="4758925"/>
                <a:ext cx="157974" cy="26451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7314" extrusionOk="0">
                    <a:moveTo>
                      <a:pt x="5171" y="1"/>
                    </a:moveTo>
                    <a:cubicBezTo>
                      <a:pt x="2335" y="1"/>
                      <a:pt x="0" y="10175"/>
                      <a:pt x="0" y="12710"/>
                    </a:cubicBezTo>
                    <a:cubicBezTo>
                      <a:pt x="0" y="15245"/>
                      <a:pt x="2335" y="17313"/>
                      <a:pt x="5171" y="17313"/>
                    </a:cubicBezTo>
                    <a:cubicBezTo>
                      <a:pt x="8039" y="17313"/>
                      <a:pt x="10341" y="15245"/>
                      <a:pt x="10341" y="12710"/>
                    </a:cubicBezTo>
                    <a:cubicBezTo>
                      <a:pt x="10341" y="10175"/>
                      <a:pt x="8039" y="1"/>
                      <a:pt x="5171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8"/>
              <p:cNvSpPr/>
              <p:nvPr/>
            </p:nvSpPr>
            <p:spPr>
              <a:xfrm>
                <a:off x="6805834" y="4991942"/>
                <a:ext cx="32368" cy="119134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7798" extrusionOk="0">
                    <a:moveTo>
                      <a:pt x="1051" y="0"/>
                    </a:moveTo>
                    <a:cubicBezTo>
                      <a:pt x="534" y="0"/>
                      <a:pt x="17" y="342"/>
                      <a:pt x="17" y="1026"/>
                    </a:cubicBezTo>
                    <a:cubicBezTo>
                      <a:pt x="17" y="2961"/>
                      <a:pt x="51" y="4862"/>
                      <a:pt x="17" y="6797"/>
                    </a:cubicBezTo>
                    <a:cubicBezTo>
                      <a:pt x="1" y="7464"/>
                      <a:pt x="518" y="7798"/>
                      <a:pt x="1039" y="7798"/>
                    </a:cubicBezTo>
                    <a:cubicBezTo>
                      <a:pt x="1560" y="7798"/>
                      <a:pt x="2085" y="7464"/>
                      <a:pt x="2085" y="6797"/>
                    </a:cubicBezTo>
                    <a:cubicBezTo>
                      <a:pt x="2119" y="4862"/>
                      <a:pt x="2085" y="2961"/>
                      <a:pt x="2085" y="1026"/>
                    </a:cubicBezTo>
                    <a:cubicBezTo>
                      <a:pt x="2085" y="342"/>
                      <a:pt x="1568" y="0"/>
                      <a:pt x="1051" y="0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38"/>
              <p:cNvSpPr/>
              <p:nvPr/>
            </p:nvSpPr>
            <p:spPr>
              <a:xfrm>
                <a:off x="6741887" y="4758925"/>
                <a:ext cx="157959" cy="264515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17314" extrusionOk="0">
                    <a:moveTo>
                      <a:pt x="5171" y="1"/>
                    </a:moveTo>
                    <a:cubicBezTo>
                      <a:pt x="2302" y="1"/>
                      <a:pt x="0" y="10175"/>
                      <a:pt x="0" y="12710"/>
                    </a:cubicBezTo>
                    <a:cubicBezTo>
                      <a:pt x="0" y="15245"/>
                      <a:pt x="2302" y="17313"/>
                      <a:pt x="5171" y="17313"/>
                    </a:cubicBezTo>
                    <a:cubicBezTo>
                      <a:pt x="8006" y="17313"/>
                      <a:pt x="10341" y="15245"/>
                      <a:pt x="10341" y="12710"/>
                    </a:cubicBezTo>
                    <a:cubicBezTo>
                      <a:pt x="10341" y="10175"/>
                      <a:pt x="8006" y="1"/>
                      <a:pt x="5171" y="1"/>
                    </a:cubicBezTo>
                    <a:close/>
                  </a:path>
                </a:pathLst>
              </a:custGeom>
              <a:solidFill>
                <a:srgbClr val="E691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7137062" y="4991942"/>
                <a:ext cx="32368" cy="119134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7798" extrusionOk="0">
                    <a:moveTo>
                      <a:pt x="1052" y="0"/>
                    </a:moveTo>
                    <a:cubicBezTo>
                      <a:pt x="534" y="0"/>
                      <a:pt x="17" y="342"/>
                      <a:pt x="17" y="1026"/>
                    </a:cubicBezTo>
                    <a:cubicBezTo>
                      <a:pt x="17" y="2961"/>
                      <a:pt x="51" y="4862"/>
                      <a:pt x="17" y="6797"/>
                    </a:cubicBezTo>
                    <a:cubicBezTo>
                      <a:pt x="1" y="7464"/>
                      <a:pt x="518" y="7798"/>
                      <a:pt x="1039" y="7798"/>
                    </a:cubicBezTo>
                    <a:cubicBezTo>
                      <a:pt x="1560" y="7798"/>
                      <a:pt x="2086" y="7464"/>
                      <a:pt x="2086" y="6797"/>
                    </a:cubicBezTo>
                    <a:cubicBezTo>
                      <a:pt x="2119" y="4862"/>
                      <a:pt x="2086" y="2961"/>
                      <a:pt x="2086" y="1026"/>
                    </a:cubicBezTo>
                    <a:cubicBezTo>
                      <a:pt x="2086" y="342"/>
                      <a:pt x="1569" y="0"/>
                      <a:pt x="1052" y="0"/>
                    </a:cubicBezTo>
                    <a:close/>
                  </a:path>
                </a:pathLst>
              </a:custGeom>
              <a:solidFill>
                <a:srgbClr val="EE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7073114" y="4758925"/>
                <a:ext cx="157974" cy="26451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7314" extrusionOk="0">
                    <a:moveTo>
                      <a:pt x="5171" y="1"/>
                    </a:moveTo>
                    <a:cubicBezTo>
                      <a:pt x="2302" y="1"/>
                      <a:pt x="0" y="10175"/>
                      <a:pt x="0" y="12710"/>
                    </a:cubicBezTo>
                    <a:cubicBezTo>
                      <a:pt x="0" y="15245"/>
                      <a:pt x="2302" y="17313"/>
                      <a:pt x="5171" y="17313"/>
                    </a:cubicBezTo>
                    <a:cubicBezTo>
                      <a:pt x="8006" y="17313"/>
                      <a:pt x="10341" y="15245"/>
                      <a:pt x="10341" y="12710"/>
                    </a:cubicBezTo>
                    <a:cubicBezTo>
                      <a:pt x="10341" y="10175"/>
                      <a:pt x="8006" y="1"/>
                      <a:pt x="5171" y="1"/>
                    </a:cubicBezTo>
                    <a:close/>
                  </a:path>
                </a:pathLst>
              </a:custGeom>
              <a:solidFill>
                <a:srgbClr val="EE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6914115" y="4991942"/>
                <a:ext cx="32627" cy="119134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7798" extrusionOk="0">
                    <a:moveTo>
                      <a:pt x="1052" y="0"/>
                    </a:moveTo>
                    <a:cubicBezTo>
                      <a:pt x="526" y="0"/>
                      <a:pt x="1" y="342"/>
                      <a:pt x="1" y="1026"/>
                    </a:cubicBezTo>
                    <a:cubicBezTo>
                      <a:pt x="1" y="2961"/>
                      <a:pt x="34" y="4862"/>
                      <a:pt x="1" y="6797"/>
                    </a:cubicBezTo>
                    <a:cubicBezTo>
                      <a:pt x="1" y="7464"/>
                      <a:pt x="518" y="7798"/>
                      <a:pt x="1039" y="7798"/>
                    </a:cubicBezTo>
                    <a:cubicBezTo>
                      <a:pt x="1560" y="7798"/>
                      <a:pt x="2086" y="7464"/>
                      <a:pt x="2102" y="6797"/>
                    </a:cubicBezTo>
                    <a:cubicBezTo>
                      <a:pt x="2136" y="4862"/>
                      <a:pt x="2102" y="2961"/>
                      <a:pt x="2102" y="1026"/>
                    </a:cubicBezTo>
                    <a:cubicBezTo>
                      <a:pt x="2102" y="342"/>
                      <a:pt x="1577" y="0"/>
                      <a:pt x="1052" y="0"/>
                    </a:cubicBezTo>
                    <a:close/>
                  </a:path>
                </a:pathLst>
              </a:custGeom>
              <a:solidFill>
                <a:srgbClr val="EE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6849907" y="4758925"/>
                <a:ext cx="157974" cy="264515"/>
              </a:xfrm>
              <a:custGeom>
                <a:avLst/>
                <a:gdLst/>
                <a:ahLst/>
                <a:cxnLst/>
                <a:rect l="l" t="t" r="r" b="b"/>
                <a:pathLst>
                  <a:path w="10342" h="17314" extrusionOk="0">
                    <a:moveTo>
                      <a:pt x="5171" y="1"/>
                    </a:moveTo>
                    <a:cubicBezTo>
                      <a:pt x="2336" y="1"/>
                      <a:pt x="1" y="10175"/>
                      <a:pt x="1" y="12710"/>
                    </a:cubicBezTo>
                    <a:cubicBezTo>
                      <a:pt x="1" y="15245"/>
                      <a:pt x="2336" y="17313"/>
                      <a:pt x="5171" y="17313"/>
                    </a:cubicBezTo>
                    <a:cubicBezTo>
                      <a:pt x="8040" y="17313"/>
                      <a:pt x="10342" y="15245"/>
                      <a:pt x="10342" y="12710"/>
                    </a:cubicBezTo>
                    <a:cubicBezTo>
                      <a:pt x="10342" y="10175"/>
                      <a:pt x="8040" y="1"/>
                      <a:pt x="5171" y="1"/>
                    </a:cubicBezTo>
                    <a:close/>
                  </a:path>
                </a:pathLst>
              </a:custGeom>
              <a:solidFill>
                <a:srgbClr val="EE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9" name="Google Shape;2109;p38"/>
            <p:cNvSpPr/>
            <p:nvPr/>
          </p:nvSpPr>
          <p:spPr>
            <a:xfrm flipH="1">
              <a:off x="6229195" y="5090175"/>
              <a:ext cx="2250356" cy="63697"/>
            </a:xfrm>
            <a:custGeom>
              <a:avLst/>
              <a:gdLst/>
              <a:ahLst/>
              <a:cxnLst/>
              <a:rect l="l" t="t" r="r" b="b"/>
              <a:pathLst>
                <a:path w="246277" h="4170" extrusionOk="0">
                  <a:moveTo>
                    <a:pt x="1" y="0"/>
                  </a:moveTo>
                  <a:lnTo>
                    <a:pt x="246277" y="0"/>
                  </a:lnTo>
                  <a:lnTo>
                    <a:pt x="246277" y="4170"/>
                  </a:lnTo>
                  <a:lnTo>
                    <a:pt x="1" y="41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39"/>
          <p:cNvSpPr/>
          <p:nvPr/>
        </p:nvSpPr>
        <p:spPr>
          <a:xfrm rot="10800000" flipH="1">
            <a:off x="5501946" y="382921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5" name="Google Shape;2115;p39"/>
          <p:cNvSpPr/>
          <p:nvPr/>
        </p:nvSpPr>
        <p:spPr>
          <a:xfrm rot="10800000" flipH="1">
            <a:off x="5501946" y="279098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39"/>
          <p:cNvSpPr/>
          <p:nvPr/>
        </p:nvSpPr>
        <p:spPr>
          <a:xfrm rot="10800000" flipH="1">
            <a:off x="5501946" y="175276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7" name="Google Shape;2117;p39"/>
          <p:cNvSpPr/>
          <p:nvPr/>
        </p:nvSpPr>
        <p:spPr>
          <a:xfrm rot="10800000">
            <a:off x="2824435" y="3823983"/>
            <a:ext cx="909542" cy="666682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9"/>
          <p:cNvSpPr/>
          <p:nvPr/>
        </p:nvSpPr>
        <p:spPr>
          <a:xfrm rot="10800000">
            <a:off x="2824435" y="2785758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9" name="Google Shape;2119;p39"/>
          <p:cNvSpPr/>
          <p:nvPr/>
        </p:nvSpPr>
        <p:spPr>
          <a:xfrm rot="10800000">
            <a:off x="2824435" y="1747533"/>
            <a:ext cx="909542" cy="666683"/>
          </a:xfrm>
          <a:custGeom>
            <a:avLst/>
            <a:gdLst/>
            <a:ahLst/>
            <a:cxnLst/>
            <a:rect l="l" t="t" r="r" b="b"/>
            <a:pathLst>
              <a:path w="44099" h="32324" extrusionOk="0">
                <a:moveTo>
                  <a:pt x="6104" y="0"/>
                </a:moveTo>
                <a:cubicBezTo>
                  <a:pt x="2735" y="0"/>
                  <a:pt x="0" y="2702"/>
                  <a:pt x="0" y="6071"/>
                </a:cubicBezTo>
                <a:lnTo>
                  <a:pt x="0" y="26219"/>
                </a:lnTo>
                <a:cubicBezTo>
                  <a:pt x="0" y="29588"/>
                  <a:pt x="2735" y="32323"/>
                  <a:pt x="6104" y="32323"/>
                </a:cubicBezTo>
                <a:lnTo>
                  <a:pt x="44098" y="32323"/>
                </a:lnTo>
                <a:lnTo>
                  <a:pt x="2888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0" name="Google Shape;2120;p39"/>
          <p:cNvSpPr txBox="1"/>
          <p:nvPr/>
        </p:nvSpPr>
        <p:spPr>
          <a:xfrm>
            <a:off x="1166823" y="174773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smallest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1" name="Google Shape;2121;p39"/>
          <p:cNvSpPr txBox="1"/>
          <p:nvPr/>
        </p:nvSpPr>
        <p:spPr>
          <a:xfrm>
            <a:off x="1163973" y="2779683"/>
            <a:ext cx="2448000" cy="6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biggest planet in the 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2" name="Google Shape;2122;p39"/>
          <p:cNvSpPr txBox="1"/>
          <p:nvPr/>
        </p:nvSpPr>
        <p:spPr>
          <a:xfrm>
            <a:off x="5614371" y="17529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planet. It’s a gas giant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3" name="Google Shape;2123;p39"/>
          <p:cNvSpPr txBox="1"/>
          <p:nvPr/>
        </p:nvSpPr>
        <p:spPr>
          <a:xfrm>
            <a:off x="5614371" y="278491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is the farthest planet from the Su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4" name="Google Shape;2124;p39"/>
          <p:cNvSpPr txBox="1"/>
          <p:nvPr/>
        </p:nvSpPr>
        <p:spPr>
          <a:xfrm>
            <a:off x="5614371" y="3824463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50" tIns="91425" rIns="5029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5" name="Google Shape;2125;p39"/>
          <p:cNvSpPr txBox="1"/>
          <p:nvPr/>
        </p:nvSpPr>
        <p:spPr>
          <a:xfrm>
            <a:off x="1163973" y="3817908"/>
            <a:ext cx="24480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502900" tIns="91425" rIns="137150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6" name="Google Shape;2126;p3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2127" name="Google Shape;2127;p39"/>
          <p:cNvGrpSpPr/>
          <p:nvPr/>
        </p:nvGrpSpPr>
        <p:grpSpPr>
          <a:xfrm>
            <a:off x="568473" y="1747533"/>
            <a:ext cx="1036819" cy="666683"/>
            <a:chOff x="658800" y="1747650"/>
            <a:chExt cx="1036819" cy="666683"/>
          </a:xfrm>
        </p:grpSpPr>
        <p:sp>
          <p:nvSpPr>
            <p:cNvPr id="2128" name="Google Shape;2128;p39"/>
            <p:cNvSpPr/>
            <p:nvPr/>
          </p:nvSpPr>
          <p:spPr>
            <a:xfrm>
              <a:off x="658800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50269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658800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02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3"/>
                    <a:pt x="6104" y="32323"/>
                  </a:cubicBezTo>
                  <a:lnTo>
                    <a:pt x="44098" y="32323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39"/>
          <p:cNvGrpSpPr/>
          <p:nvPr/>
        </p:nvGrpSpPr>
        <p:grpSpPr>
          <a:xfrm>
            <a:off x="568473" y="3817900"/>
            <a:ext cx="1036819" cy="666682"/>
            <a:chOff x="658800" y="3818017"/>
            <a:chExt cx="1036819" cy="666682"/>
          </a:xfrm>
        </p:grpSpPr>
        <p:sp>
          <p:nvSpPr>
            <p:cNvPr id="2131" name="Google Shape;2131;p39"/>
            <p:cNvSpPr/>
            <p:nvPr/>
          </p:nvSpPr>
          <p:spPr>
            <a:xfrm>
              <a:off x="658800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502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658800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1"/>
                  </a:moveTo>
                  <a:cubicBezTo>
                    <a:pt x="2735" y="1"/>
                    <a:pt x="0" y="2736"/>
                    <a:pt x="0" y="6105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28887" y="32324"/>
                  </a:lnTo>
                  <a:lnTo>
                    <a:pt x="44098" y="1"/>
                  </a:lnTo>
                  <a:close/>
                </a:path>
              </a:pathLst>
            </a:custGeom>
            <a:solidFill>
              <a:srgbClr val="C97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39"/>
          <p:cNvGrpSpPr/>
          <p:nvPr/>
        </p:nvGrpSpPr>
        <p:grpSpPr>
          <a:xfrm>
            <a:off x="691641" y="1909233"/>
            <a:ext cx="469949" cy="350205"/>
            <a:chOff x="781968" y="1909350"/>
            <a:chExt cx="469949" cy="350205"/>
          </a:xfrm>
        </p:grpSpPr>
        <p:sp>
          <p:nvSpPr>
            <p:cNvPr id="2134" name="Google Shape;2134;p39"/>
            <p:cNvSpPr/>
            <p:nvPr/>
          </p:nvSpPr>
          <p:spPr>
            <a:xfrm>
              <a:off x="848018" y="2009807"/>
              <a:ext cx="338498" cy="249748"/>
            </a:xfrm>
            <a:custGeom>
              <a:avLst/>
              <a:gdLst/>
              <a:ahLst/>
              <a:cxnLst/>
              <a:rect l="l" t="t" r="r" b="b"/>
              <a:pathLst>
                <a:path w="16412" h="12109" extrusionOk="0">
                  <a:moveTo>
                    <a:pt x="0" y="0"/>
                  </a:moveTo>
                  <a:lnTo>
                    <a:pt x="0" y="9474"/>
                  </a:lnTo>
                  <a:cubicBezTo>
                    <a:pt x="0" y="10941"/>
                    <a:pt x="1168" y="12109"/>
                    <a:pt x="2636" y="12109"/>
                  </a:cubicBezTo>
                  <a:lnTo>
                    <a:pt x="13777" y="12109"/>
                  </a:lnTo>
                  <a:cubicBezTo>
                    <a:pt x="15211" y="12109"/>
                    <a:pt x="16412" y="10941"/>
                    <a:pt x="16412" y="9474"/>
                  </a:cubicBezTo>
                  <a:lnTo>
                    <a:pt x="1641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9"/>
            <p:cNvSpPr/>
            <p:nvPr/>
          </p:nvSpPr>
          <p:spPr>
            <a:xfrm>
              <a:off x="848018" y="1942375"/>
              <a:ext cx="338498" cy="59874"/>
            </a:xfrm>
            <a:custGeom>
              <a:avLst/>
              <a:gdLst/>
              <a:ahLst/>
              <a:cxnLst/>
              <a:rect l="l" t="t" r="r" b="b"/>
              <a:pathLst>
                <a:path w="16412" h="2903" extrusionOk="0">
                  <a:moveTo>
                    <a:pt x="2369" y="0"/>
                  </a:moveTo>
                  <a:cubicBezTo>
                    <a:pt x="1068" y="0"/>
                    <a:pt x="0" y="1068"/>
                    <a:pt x="0" y="2402"/>
                  </a:cubicBezTo>
                  <a:lnTo>
                    <a:pt x="0" y="2902"/>
                  </a:lnTo>
                  <a:lnTo>
                    <a:pt x="16412" y="2902"/>
                  </a:lnTo>
                  <a:lnTo>
                    <a:pt x="16412" y="2402"/>
                  </a:lnTo>
                  <a:cubicBezTo>
                    <a:pt x="16412" y="1068"/>
                    <a:pt x="15345" y="0"/>
                    <a:pt x="140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9"/>
            <p:cNvSpPr/>
            <p:nvPr/>
          </p:nvSpPr>
          <p:spPr>
            <a:xfrm>
              <a:off x="974631" y="1909350"/>
              <a:ext cx="85326" cy="25472"/>
            </a:xfrm>
            <a:custGeom>
              <a:avLst/>
              <a:gdLst/>
              <a:ahLst/>
              <a:cxnLst/>
              <a:rect l="l" t="t" r="r" b="b"/>
              <a:pathLst>
                <a:path w="4137" h="1235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lnTo>
                    <a:pt x="0" y="801"/>
                  </a:lnTo>
                  <a:cubicBezTo>
                    <a:pt x="0" y="1034"/>
                    <a:pt x="200" y="1234"/>
                    <a:pt x="434" y="1234"/>
                  </a:cubicBezTo>
                  <a:lnTo>
                    <a:pt x="3669" y="1234"/>
                  </a:lnTo>
                  <a:cubicBezTo>
                    <a:pt x="3936" y="1234"/>
                    <a:pt x="4136" y="1034"/>
                    <a:pt x="4136" y="801"/>
                  </a:cubicBezTo>
                  <a:lnTo>
                    <a:pt x="4136" y="467"/>
                  </a:lnTo>
                  <a:cubicBezTo>
                    <a:pt x="4136" y="200"/>
                    <a:pt x="3936" y="0"/>
                    <a:pt x="3669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1159723" y="1942293"/>
              <a:ext cx="92194" cy="90915"/>
            </a:xfrm>
            <a:custGeom>
              <a:avLst/>
              <a:gdLst/>
              <a:ahLst/>
              <a:cxnLst/>
              <a:rect l="l" t="t" r="r" b="b"/>
              <a:pathLst>
                <a:path w="4470" h="4408" extrusionOk="0">
                  <a:moveTo>
                    <a:pt x="1530" y="1"/>
                  </a:moveTo>
                  <a:cubicBezTo>
                    <a:pt x="1411" y="1"/>
                    <a:pt x="1310" y="12"/>
                    <a:pt x="1234" y="38"/>
                  </a:cubicBezTo>
                  <a:cubicBezTo>
                    <a:pt x="1068" y="104"/>
                    <a:pt x="567" y="438"/>
                    <a:pt x="0" y="805"/>
                  </a:cubicBezTo>
                  <a:cubicBezTo>
                    <a:pt x="100" y="905"/>
                    <a:pt x="200" y="1038"/>
                    <a:pt x="267" y="1172"/>
                  </a:cubicBezTo>
                  <a:cubicBezTo>
                    <a:pt x="300" y="1205"/>
                    <a:pt x="334" y="1272"/>
                    <a:pt x="367" y="1339"/>
                  </a:cubicBezTo>
                  <a:cubicBezTo>
                    <a:pt x="934" y="972"/>
                    <a:pt x="1334" y="671"/>
                    <a:pt x="1468" y="638"/>
                  </a:cubicBezTo>
                  <a:cubicBezTo>
                    <a:pt x="1489" y="633"/>
                    <a:pt x="1518" y="630"/>
                    <a:pt x="1554" y="630"/>
                  </a:cubicBezTo>
                  <a:cubicBezTo>
                    <a:pt x="1952" y="630"/>
                    <a:pt x="3151" y="957"/>
                    <a:pt x="3703" y="1172"/>
                  </a:cubicBezTo>
                  <a:cubicBezTo>
                    <a:pt x="3236" y="1672"/>
                    <a:pt x="1935" y="2706"/>
                    <a:pt x="734" y="3607"/>
                  </a:cubicBezTo>
                  <a:lnTo>
                    <a:pt x="734" y="4407"/>
                  </a:lnTo>
                  <a:cubicBezTo>
                    <a:pt x="4070" y="1872"/>
                    <a:pt x="4470" y="1405"/>
                    <a:pt x="4470" y="1105"/>
                  </a:cubicBezTo>
                  <a:cubicBezTo>
                    <a:pt x="4470" y="972"/>
                    <a:pt x="4437" y="872"/>
                    <a:pt x="4337" y="805"/>
                  </a:cubicBezTo>
                  <a:cubicBezTo>
                    <a:pt x="4016" y="543"/>
                    <a:pt x="2348" y="1"/>
                    <a:pt x="1530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9"/>
            <p:cNvSpPr/>
            <p:nvPr/>
          </p:nvSpPr>
          <p:spPr>
            <a:xfrm>
              <a:off x="781968" y="1942086"/>
              <a:ext cx="134166" cy="128267"/>
            </a:xfrm>
            <a:custGeom>
              <a:avLst/>
              <a:gdLst/>
              <a:ahLst/>
              <a:cxnLst/>
              <a:rect l="l" t="t" r="r" b="b"/>
              <a:pathLst>
                <a:path w="6505" h="6219" extrusionOk="0">
                  <a:moveTo>
                    <a:pt x="2916" y="1"/>
                  </a:moveTo>
                  <a:cubicBezTo>
                    <a:pt x="2102" y="1"/>
                    <a:pt x="449" y="556"/>
                    <a:pt x="133" y="815"/>
                  </a:cubicBezTo>
                  <a:cubicBezTo>
                    <a:pt x="33" y="882"/>
                    <a:pt x="0" y="982"/>
                    <a:pt x="0" y="1115"/>
                  </a:cubicBezTo>
                  <a:cubicBezTo>
                    <a:pt x="0" y="1449"/>
                    <a:pt x="500" y="1982"/>
                    <a:pt x="5104" y="5452"/>
                  </a:cubicBezTo>
                  <a:cubicBezTo>
                    <a:pt x="5604" y="5818"/>
                    <a:pt x="6004" y="6119"/>
                    <a:pt x="6104" y="6219"/>
                  </a:cubicBezTo>
                  <a:lnTo>
                    <a:pt x="6505" y="5718"/>
                  </a:lnTo>
                  <a:cubicBezTo>
                    <a:pt x="6405" y="5618"/>
                    <a:pt x="6038" y="5351"/>
                    <a:pt x="5471" y="4951"/>
                  </a:cubicBezTo>
                  <a:cubicBezTo>
                    <a:pt x="4336" y="4084"/>
                    <a:pt x="1501" y="1916"/>
                    <a:pt x="767" y="1182"/>
                  </a:cubicBezTo>
                  <a:cubicBezTo>
                    <a:pt x="1303" y="973"/>
                    <a:pt x="2450" y="632"/>
                    <a:pt x="2904" y="632"/>
                  </a:cubicBezTo>
                  <a:cubicBezTo>
                    <a:pt x="2958" y="632"/>
                    <a:pt x="3003" y="637"/>
                    <a:pt x="3036" y="648"/>
                  </a:cubicBezTo>
                  <a:cubicBezTo>
                    <a:pt x="3269" y="748"/>
                    <a:pt x="4803" y="1782"/>
                    <a:pt x="6104" y="2783"/>
                  </a:cubicBezTo>
                  <a:lnTo>
                    <a:pt x="6505" y="2249"/>
                  </a:lnTo>
                  <a:cubicBezTo>
                    <a:pt x="6038" y="1916"/>
                    <a:pt x="3703" y="214"/>
                    <a:pt x="3236" y="48"/>
                  </a:cubicBezTo>
                  <a:cubicBezTo>
                    <a:pt x="3157" y="15"/>
                    <a:pt x="3047" y="1"/>
                    <a:pt x="291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9" name="Google Shape;2139;p39"/>
          <p:cNvGrpSpPr/>
          <p:nvPr/>
        </p:nvGrpSpPr>
        <p:grpSpPr>
          <a:xfrm>
            <a:off x="568473" y="2779691"/>
            <a:ext cx="1036819" cy="666682"/>
            <a:chOff x="658800" y="2722658"/>
            <a:chExt cx="1036819" cy="666682"/>
          </a:xfrm>
        </p:grpSpPr>
        <p:sp>
          <p:nvSpPr>
            <p:cNvPr id="2140" name="Google Shape;2140;p39"/>
            <p:cNvSpPr/>
            <p:nvPr/>
          </p:nvSpPr>
          <p:spPr>
            <a:xfrm>
              <a:off x="658800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50269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9"/>
            <p:cNvSpPr/>
            <p:nvPr/>
          </p:nvSpPr>
          <p:spPr>
            <a:xfrm>
              <a:off x="658800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6104" y="0"/>
                  </a:moveTo>
                  <a:cubicBezTo>
                    <a:pt x="2735" y="0"/>
                    <a:pt x="0" y="2736"/>
                    <a:pt x="0" y="6071"/>
                  </a:cubicBezTo>
                  <a:lnTo>
                    <a:pt x="0" y="26219"/>
                  </a:lnTo>
                  <a:cubicBezTo>
                    <a:pt x="0" y="29588"/>
                    <a:pt x="2735" y="32324"/>
                    <a:pt x="6104" y="32324"/>
                  </a:cubicBezTo>
                  <a:lnTo>
                    <a:pt x="44098" y="32324"/>
                  </a:lnTo>
                  <a:lnTo>
                    <a:pt x="288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39"/>
          <p:cNvGrpSpPr/>
          <p:nvPr/>
        </p:nvGrpSpPr>
        <p:grpSpPr>
          <a:xfrm>
            <a:off x="7623402" y="1752763"/>
            <a:ext cx="1036835" cy="666683"/>
            <a:chOff x="7448331" y="1747650"/>
            <a:chExt cx="1036835" cy="666683"/>
          </a:xfrm>
        </p:grpSpPr>
        <p:sp>
          <p:nvSpPr>
            <p:cNvPr id="2143" name="Google Shape;2143;p39"/>
            <p:cNvSpPr/>
            <p:nvPr/>
          </p:nvSpPr>
          <p:spPr>
            <a:xfrm>
              <a:off x="7448331" y="1747650"/>
              <a:ext cx="1036819" cy="666683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3"/>
                  </a:lnTo>
                  <a:lnTo>
                    <a:pt x="44198" y="32323"/>
                  </a:lnTo>
                  <a:cubicBezTo>
                    <a:pt x="47534" y="32323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02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9"/>
            <p:cNvSpPr/>
            <p:nvPr/>
          </p:nvSpPr>
          <p:spPr>
            <a:xfrm>
              <a:off x="7575625" y="1747650"/>
              <a:ext cx="909542" cy="666683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3"/>
                  </a:lnTo>
                  <a:lnTo>
                    <a:pt x="38027" y="32323"/>
                  </a:lnTo>
                  <a:cubicBezTo>
                    <a:pt x="41363" y="32323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02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39"/>
          <p:cNvGrpSpPr/>
          <p:nvPr/>
        </p:nvGrpSpPr>
        <p:grpSpPr>
          <a:xfrm>
            <a:off x="7623402" y="3823130"/>
            <a:ext cx="1036835" cy="666682"/>
            <a:chOff x="7448331" y="3818017"/>
            <a:chExt cx="1036835" cy="666682"/>
          </a:xfrm>
        </p:grpSpPr>
        <p:sp>
          <p:nvSpPr>
            <p:cNvPr id="2146" name="Google Shape;2146;p39"/>
            <p:cNvSpPr/>
            <p:nvPr/>
          </p:nvSpPr>
          <p:spPr>
            <a:xfrm>
              <a:off x="7448331" y="3818017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0" y="1"/>
                  </a:moveTo>
                  <a:lnTo>
                    <a:pt x="21382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105"/>
                  </a:lnTo>
                  <a:cubicBezTo>
                    <a:pt x="50269" y="2736"/>
                    <a:pt x="47534" y="1"/>
                    <a:pt x="44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9"/>
            <p:cNvSpPr/>
            <p:nvPr/>
          </p:nvSpPr>
          <p:spPr>
            <a:xfrm>
              <a:off x="7575625" y="3818017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0" y="1"/>
                  </a:moveTo>
                  <a:lnTo>
                    <a:pt x="15211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105"/>
                  </a:lnTo>
                  <a:cubicBezTo>
                    <a:pt x="44098" y="2736"/>
                    <a:pt x="41363" y="1"/>
                    <a:pt x="3802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8" name="Google Shape;2148;p39"/>
          <p:cNvGrpSpPr/>
          <p:nvPr/>
        </p:nvGrpSpPr>
        <p:grpSpPr>
          <a:xfrm>
            <a:off x="7623402" y="2784921"/>
            <a:ext cx="1036835" cy="666682"/>
            <a:chOff x="7448331" y="2722658"/>
            <a:chExt cx="1036835" cy="666682"/>
          </a:xfrm>
        </p:grpSpPr>
        <p:sp>
          <p:nvSpPr>
            <p:cNvPr id="2149" name="Google Shape;2149;p39"/>
            <p:cNvSpPr/>
            <p:nvPr/>
          </p:nvSpPr>
          <p:spPr>
            <a:xfrm>
              <a:off x="7448331" y="2722658"/>
              <a:ext cx="1036819" cy="666682"/>
            </a:xfrm>
            <a:custGeom>
              <a:avLst/>
              <a:gdLst/>
              <a:ahLst/>
              <a:cxnLst/>
              <a:rect l="l" t="t" r="r" b="b"/>
              <a:pathLst>
                <a:path w="50270" h="32324" extrusionOk="0">
                  <a:moveTo>
                    <a:pt x="21382" y="0"/>
                  </a:moveTo>
                  <a:lnTo>
                    <a:pt x="0" y="32324"/>
                  </a:lnTo>
                  <a:lnTo>
                    <a:pt x="44198" y="32324"/>
                  </a:lnTo>
                  <a:cubicBezTo>
                    <a:pt x="47534" y="32324"/>
                    <a:pt x="50269" y="29588"/>
                    <a:pt x="50269" y="26219"/>
                  </a:cubicBezTo>
                  <a:lnTo>
                    <a:pt x="50269" y="6071"/>
                  </a:lnTo>
                  <a:cubicBezTo>
                    <a:pt x="50269" y="2736"/>
                    <a:pt x="47534" y="0"/>
                    <a:pt x="44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9"/>
            <p:cNvSpPr/>
            <p:nvPr/>
          </p:nvSpPr>
          <p:spPr>
            <a:xfrm>
              <a:off x="7575625" y="2722658"/>
              <a:ext cx="909542" cy="666682"/>
            </a:xfrm>
            <a:custGeom>
              <a:avLst/>
              <a:gdLst/>
              <a:ahLst/>
              <a:cxnLst/>
              <a:rect l="l" t="t" r="r" b="b"/>
              <a:pathLst>
                <a:path w="44099" h="32324" extrusionOk="0">
                  <a:moveTo>
                    <a:pt x="15211" y="0"/>
                  </a:moveTo>
                  <a:lnTo>
                    <a:pt x="0" y="32324"/>
                  </a:lnTo>
                  <a:lnTo>
                    <a:pt x="38027" y="32324"/>
                  </a:lnTo>
                  <a:cubicBezTo>
                    <a:pt x="41363" y="32324"/>
                    <a:pt x="44098" y="29588"/>
                    <a:pt x="44098" y="26219"/>
                  </a:cubicBezTo>
                  <a:lnTo>
                    <a:pt x="44098" y="6071"/>
                  </a:lnTo>
                  <a:cubicBezTo>
                    <a:pt x="44098" y="2736"/>
                    <a:pt x="41363" y="0"/>
                    <a:pt x="38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39"/>
          <p:cNvGrpSpPr/>
          <p:nvPr/>
        </p:nvGrpSpPr>
        <p:grpSpPr>
          <a:xfrm>
            <a:off x="8160795" y="1882119"/>
            <a:ext cx="307539" cy="414880"/>
            <a:chOff x="7985724" y="1877006"/>
            <a:chExt cx="307539" cy="414880"/>
          </a:xfrm>
        </p:grpSpPr>
        <p:sp>
          <p:nvSpPr>
            <p:cNvPr id="2152" name="Google Shape;2152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9"/>
            <p:cNvSpPr/>
            <p:nvPr/>
          </p:nvSpPr>
          <p:spPr>
            <a:xfrm>
              <a:off x="7985724" y="1936868"/>
              <a:ext cx="307539" cy="355018"/>
            </a:xfrm>
            <a:custGeom>
              <a:avLst/>
              <a:gdLst/>
              <a:ahLst/>
              <a:cxnLst/>
              <a:rect l="l" t="t" r="r" b="b"/>
              <a:pathLst>
                <a:path w="14911" h="17213" extrusionOk="0">
                  <a:moveTo>
                    <a:pt x="7472" y="2769"/>
                  </a:moveTo>
                  <a:cubicBezTo>
                    <a:pt x="10674" y="2769"/>
                    <a:pt x="13310" y="5404"/>
                    <a:pt x="13310" y="8607"/>
                  </a:cubicBezTo>
                  <a:cubicBezTo>
                    <a:pt x="13310" y="11842"/>
                    <a:pt x="10674" y="14444"/>
                    <a:pt x="7472" y="14444"/>
                  </a:cubicBezTo>
                  <a:cubicBezTo>
                    <a:pt x="4236" y="14444"/>
                    <a:pt x="1601" y="11842"/>
                    <a:pt x="1601" y="8607"/>
                  </a:cubicBezTo>
                  <a:cubicBezTo>
                    <a:pt x="1601" y="5404"/>
                    <a:pt x="4236" y="2769"/>
                    <a:pt x="7472" y="2769"/>
                  </a:cubicBezTo>
                  <a:close/>
                  <a:moveTo>
                    <a:pt x="0" y="0"/>
                  </a:moveTo>
                  <a:lnTo>
                    <a:pt x="0" y="15945"/>
                  </a:lnTo>
                  <a:cubicBezTo>
                    <a:pt x="0" y="16646"/>
                    <a:pt x="601" y="17213"/>
                    <a:pt x="1301" y="17213"/>
                  </a:cubicBezTo>
                  <a:lnTo>
                    <a:pt x="13610" y="17213"/>
                  </a:lnTo>
                  <a:cubicBezTo>
                    <a:pt x="14344" y="17213"/>
                    <a:pt x="14911" y="16646"/>
                    <a:pt x="14911" y="15945"/>
                  </a:cubicBezTo>
                  <a:lnTo>
                    <a:pt x="14911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9"/>
            <p:cNvSpPr/>
            <p:nvPr/>
          </p:nvSpPr>
          <p:spPr>
            <a:xfrm>
              <a:off x="8024937" y="2000174"/>
              <a:ext cx="229123" cy="228422"/>
            </a:xfrm>
            <a:custGeom>
              <a:avLst/>
              <a:gdLst/>
              <a:ahLst/>
              <a:cxnLst/>
              <a:rect l="l" t="t" r="r" b="b"/>
              <a:pathLst>
                <a:path w="11109" h="11075" extrusionOk="0">
                  <a:moveTo>
                    <a:pt x="5571" y="434"/>
                  </a:moveTo>
                  <a:cubicBezTo>
                    <a:pt x="8440" y="434"/>
                    <a:pt x="10775" y="2802"/>
                    <a:pt x="10675" y="5704"/>
                  </a:cubicBezTo>
                  <a:cubicBezTo>
                    <a:pt x="10316" y="5551"/>
                    <a:pt x="9977" y="5338"/>
                    <a:pt x="9583" y="5338"/>
                  </a:cubicBezTo>
                  <a:cubicBezTo>
                    <a:pt x="9463" y="5338"/>
                    <a:pt x="9339" y="5358"/>
                    <a:pt x="9207" y="5404"/>
                  </a:cubicBezTo>
                  <a:cubicBezTo>
                    <a:pt x="8440" y="5905"/>
                    <a:pt x="7873" y="6905"/>
                    <a:pt x="6939" y="6905"/>
                  </a:cubicBezTo>
                  <a:cubicBezTo>
                    <a:pt x="6705" y="6905"/>
                    <a:pt x="6505" y="6772"/>
                    <a:pt x="6372" y="6572"/>
                  </a:cubicBezTo>
                  <a:cubicBezTo>
                    <a:pt x="6305" y="6505"/>
                    <a:pt x="6238" y="6405"/>
                    <a:pt x="6205" y="6305"/>
                  </a:cubicBezTo>
                  <a:cubicBezTo>
                    <a:pt x="5970" y="5913"/>
                    <a:pt x="5550" y="5684"/>
                    <a:pt x="5106" y="5684"/>
                  </a:cubicBezTo>
                  <a:cubicBezTo>
                    <a:pt x="4984" y="5684"/>
                    <a:pt x="4860" y="5702"/>
                    <a:pt x="4737" y="5738"/>
                  </a:cubicBezTo>
                  <a:cubicBezTo>
                    <a:pt x="4117" y="5907"/>
                    <a:pt x="3538" y="5969"/>
                    <a:pt x="2959" y="5969"/>
                  </a:cubicBezTo>
                  <a:cubicBezTo>
                    <a:pt x="2167" y="5969"/>
                    <a:pt x="1373" y="5853"/>
                    <a:pt x="467" y="5738"/>
                  </a:cubicBezTo>
                  <a:lnTo>
                    <a:pt x="434" y="5704"/>
                  </a:lnTo>
                  <a:cubicBezTo>
                    <a:pt x="334" y="2802"/>
                    <a:pt x="2669" y="434"/>
                    <a:pt x="5571" y="434"/>
                  </a:cubicBezTo>
                  <a:close/>
                  <a:moveTo>
                    <a:pt x="5571" y="0"/>
                  </a:moveTo>
                  <a:cubicBezTo>
                    <a:pt x="2502" y="0"/>
                    <a:pt x="0" y="2469"/>
                    <a:pt x="0" y="5538"/>
                  </a:cubicBezTo>
                  <a:cubicBezTo>
                    <a:pt x="0" y="8606"/>
                    <a:pt x="2502" y="11075"/>
                    <a:pt x="5571" y="11075"/>
                  </a:cubicBezTo>
                  <a:cubicBezTo>
                    <a:pt x="8607" y="11075"/>
                    <a:pt x="11108" y="8606"/>
                    <a:pt x="11108" y="5538"/>
                  </a:cubicBezTo>
                  <a:cubicBezTo>
                    <a:pt x="11108" y="2469"/>
                    <a:pt x="8607" y="0"/>
                    <a:pt x="557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9"/>
            <p:cNvSpPr/>
            <p:nvPr/>
          </p:nvSpPr>
          <p:spPr>
            <a:xfrm>
              <a:off x="8033890" y="2110016"/>
              <a:ext cx="210540" cy="109663"/>
            </a:xfrm>
            <a:custGeom>
              <a:avLst/>
              <a:gdLst/>
              <a:ahLst/>
              <a:cxnLst/>
              <a:rect l="l" t="t" r="r" b="b"/>
              <a:pathLst>
                <a:path w="10208" h="5317" extrusionOk="0">
                  <a:moveTo>
                    <a:pt x="9136" y="1"/>
                  </a:moveTo>
                  <a:cubicBezTo>
                    <a:pt x="9083" y="1"/>
                    <a:pt x="9029" y="5"/>
                    <a:pt x="8973" y="12"/>
                  </a:cubicBezTo>
                  <a:cubicBezTo>
                    <a:pt x="9273" y="79"/>
                    <a:pt x="9540" y="213"/>
                    <a:pt x="9840" y="379"/>
                  </a:cubicBezTo>
                  <a:cubicBezTo>
                    <a:pt x="9740" y="2881"/>
                    <a:pt x="7672" y="4916"/>
                    <a:pt x="5104" y="4916"/>
                  </a:cubicBezTo>
                  <a:cubicBezTo>
                    <a:pt x="2602" y="4916"/>
                    <a:pt x="534" y="2948"/>
                    <a:pt x="400" y="479"/>
                  </a:cubicBezTo>
                  <a:cubicBezTo>
                    <a:pt x="267" y="446"/>
                    <a:pt x="134" y="413"/>
                    <a:pt x="0" y="413"/>
                  </a:cubicBezTo>
                  <a:cubicBezTo>
                    <a:pt x="100" y="3148"/>
                    <a:pt x="2368" y="5316"/>
                    <a:pt x="5104" y="5316"/>
                  </a:cubicBezTo>
                  <a:cubicBezTo>
                    <a:pt x="7872" y="5316"/>
                    <a:pt x="10141" y="3148"/>
                    <a:pt x="10207" y="379"/>
                  </a:cubicBezTo>
                  <a:cubicBezTo>
                    <a:pt x="9855" y="203"/>
                    <a:pt x="9528" y="1"/>
                    <a:pt x="913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9"/>
            <p:cNvSpPr/>
            <p:nvPr/>
          </p:nvSpPr>
          <p:spPr>
            <a:xfrm>
              <a:off x="7985724" y="1877006"/>
              <a:ext cx="307539" cy="52305"/>
            </a:xfrm>
            <a:custGeom>
              <a:avLst/>
              <a:gdLst/>
              <a:ahLst/>
              <a:cxnLst/>
              <a:rect l="l" t="t" r="r" b="b"/>
              <a:pathLst>
                <a:path w="14911" h="2536" extrusionOk="0">
                  <a:moveTo>
                    <a:pt x="4804" y="901"/>
                  </a:moveTo>
                  <a:cubicBezTo>
                    <a:pt x="4970" y="901"/>
                    <a:pt x="5137" y="1034"/>
                    <a:pt x="5137" y="1201"/>
                  </a:cubicBezTo>
                  <a:cubicBezTo>
                    <a:pt x="5137" y="1368"/>
                    <a:pt x="4970" y="1535"/>
                    <a:pt x="4804" y="1535"/>
                  </a:cubicBezTo>
                  <a:cubicBezTo>
                    <a:pt x="4637" y="1535"/>
                    <a:pt x="4503" y="1368"/>
                    <a:pt x="4503" y="1201"/>
                  </a:cubicBezTo>
                  <a:cubicBezTo>
                    <a:pt x="4503" y="1034"/>
                    <a:pt x="4637" y="901"/>
                    <a:pt x="4804" y="901"/>
                  </a:cubicBezTo>
                  <a:close/>
                  <a:moveTo>
                    <a:pt x="5804" y="901"/>
                  </a:moveTo>
                  <a:cubicBezTo>
                    <a:pt x="5971" y="901"/>
                    <a:pt x="6104" y="1034"/>
                    <a:pt x="6104" y="1201"/>
                  </a:cubicBezTo>
                  <a:cubicBezTo>
                    <a:pt x="6104" y="1368"/>
                    <a:pt x="5971" y="1535"/>
                    <a:pt x="5804" y="1535"/>
                  </a:cubicBezTo>
                  <a:cubicBezTo>
                    <a:pt x="5637" y="1535"/>
                    <a:pt x="5471" y="1368"/>
                    <a:pt x="5471" y="1201"/>
                  </a:cubicBezTo>
                  <a:cubicBezTo>
                    <a:pt x="5471" y="1034"/>
                    <a:pt x="5637" y="901"/>
                    <a:pt x="5804" y="901"/>
                  </a:cubicBezTo>
                  <a:close/>
                  <a:moveTo>
                    <a:pt x="6772" y="901"/>
                  </a:moveTo>
                  <a:cubicBezTo>
                    <a:pt x="6972" y="901"/>
                    <a:pt x="7105" y="1034"/>
                    <a:pt x="7105" y="1201"/>
                  </a:cubicBezTo>
                  <a:cubicBezTo>
                    <a:pt x="7105" y="1368"/>
                    <a:pt x="6972" y="1535"/>
                    <a:pt x="6772" y="1535"/>
                  </a:cubicBezTo>
                  <a:cubicBezTo>
                    <a:pt x="6605" y="1535"/>
                    <a:pt x="6471" y="1368"/>
                    <a:pt x="6471" y="1201"/>
                  </a:cubicBezTo>
                  <a:cubicBezTo>
                    <a:pt x="6471" y="1034"/>
                    <a:pt x="6605" y="901"/>
                    <a:pt x="6772" y="901"/>
                  </a:cubicBezTo>
                  <a:close/>
                  <a:moveTo>
                    <a:pt x="1601" y="567"/>
                  </a:moveTo>
                  <a:cubicBezTo>
                    <a:pt x="1935" y="567"/>
                    <a:pt x="2235" y="868"/>
                    <a:pt x="2235" y="1201"/>
                  </a:cubicBezTo>
                  <a:cubicBezTo>
                    <a:pt x="2235" y="1535"/>
                    <a:pt x="1935" y="1835"/>
                    <a:pt x="1601" y="1835"/>
                  </a:cubicBezTo>
                  <a:cubicBezTo>
                    <a:pt x="1234" y="1835"/>
                    <a:pt x="967" y="1535"/>
                    <a:pt x="967" y="1201"/>
                  </a:cubicBezTo>
                  <a:cubicBezTo>
                    <a:pt x="967" y="868"/>
                    <a:pt x="1234" y="567"/>
                    <a:pt x="1601" y="567"/>
                  </a:cubicBezTo>
                  <a:close/>
                  <a:moveTo>
                    <a:pt x="3202" y="567"/>
                  </a:moveTo>
                  <a:cubicBezTo>
                    <a:pt x="3569" y="567"/>
                    <a:pt x="3836" y="868"/>
                    <a:pt x="3836" y="1201"/>
                  </a:cubicBezTo>
                  <a:cubicBezTo>
                    <a:pt x="3836" y="1535"/>
                    <a:pt x="3569" y="1835"/>
                    <a:pt x="3202" y="1835"/>
                  </a:cubicBezTo>
                  <a:cubicBezTo>
                    <a:pt x="2835" y="1835"/>
                    <a:pt x="2569" y="1535"/>
                    <a:pt x="2569" y="1201"/>
                  </a:cubicBezTo>
                  <a:cubicBezTo>
                    <a:pt x="2569" y="868"/>
                    <a:pt x="2869" y="567"/>
                    <a:pt x="3202" y="567"/>
                  </a:cubicBezTo>
                  <a:close/>
                  <a:moveTo>
                    <a:pt x="1301" y="0"/>
                  </a:moveTo>
                  <a:cubicBezTo>
                    <a:pt x="601" y="0"/>
                    <a:pt x="0" y="567"/>
                    <a:pt x="0" y="1268"/>
                  </a:cubicBezTo>
                  <a:lnTo>
                    <a:pt x="0" y="2536"/>
                  </a:lnTo>
                  <a:lnTo>
                    <a:pt x="14911" y="2536"/>
                  </a:lnTo>
                  <a:lnTo>
                    <a:pt x="14911" y="1268"/>
                  </a:lnTo>
                  <a:cubicBezTo>
                    <a:pt x="14911" y="567"/>
                    <a:pt x="14344" y="0"/>
                    <a:pt x="13610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7" name="Google Shape;2157;p39"/>
          <p:cNvGrpSpPr/>
          <p:nvPr/>
        </p:nvGrpSpPr>
        <p:grpSpPr>
          <a:xfrm>
            <a:off x="8143591" y="2888121"/>
            <a:ext cx="341942" cy="476978"/>
            <a:chOff x="7968521" y="2825858"/>
            <a:chExt cx="341942" cy="476978"/>
          </a:xfrm>
        </p:grpSpPr>
        <p:sp>
          <p:nvSpPr>
            <p:cNvPr id="2158" name="Google Shape;2158;p39"/>
            <p:cNvSpPr/>
            <p:nvPr/>
          </p:nvSpPr>
          <p:spPr>
            <a:xfrm>
              <a:off x="8013242" y="3041933"/>
              <a:ext cx="269713" cy="125235"/>
            </a:xfrm>
            <a:custGeom>
              <a:avLst/>
              <a:gdLst/>
              <a:ahLst/>
              <a:cxnLst/>
              <a:rect l="l" t="t" r="r" b="b"/>
              <a:pathLst>
                <a:path w="13077" h="6072" extrusionOk="0">
                  <a:moveTo>
                    <a:pt x="3503" y="0"/>
                  </a:moveTo>
                  <a:cubicBezTo>
                    <a:pt x="1568" y="0"/>
                    <a:pt x="0" y="1568"/>
                    <a:pt x="0" y="3503"/>
                  </a:cubicBezTo>
                  <a:lnTo>
                    <a:pt x="0" y="6071"/>
                  </a:lnTo>
                  <a:lnTo>
                    <a:pt x="13076" y="6071"/>
                  </a:lnTo>
                  <a:lnTo>
                    <a:pt x="13076" y="3503"/>
                  </a:lnTo>
                  <a:cubicBezTo>
                    <a:pt x="13076" y="1568"/>
                    <a:pt x="11509" y="0"/>
                    <a:pt x="9541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9"/>
            <p:cNvSpPr/>
            <p:nvPr/>
          </p:nvSpPr>
          <p:spPr>
            <a:xfrm>
              <a:off x="7968521" y="3175414"/>
              <a:ext cx="341942" cy="127421"/>
            </a:xfrm>
            <a:custGeom>
              <a:avLst/>
              <a:gdLst/>
              <a:ahLst/>
              <a:cxnLst/>
              <a:rect l="l" t="t" r="r" b="b"/>
              <a:pathLst>
                <a:path w="16579" h="6178" extrusionOk="0">
                  <a:moveTo>
                    <a:pt x="2135" y="0"/>
                  </a:moveTo>
                  <a:cubicBezTo>
                    <a:pt x="2369" y="1268"/>
                    <a:pt x="1301" y="4804"/>
                    <a:pt x="0" y="5671"/>
                  </a:cubicBezTo>
                  <a:cubicBezTo>
                    <a:pt x="330" y="5731"/>
                    <a:pt x="645" y="5757"/>
                    <a:pt x="941" y="5757"/>
                  </a:cubicBezTo>
                  <a:cubicBezTo>
                    <a:pt x="2618" y="5757"/>
                    <a:pt x="3702" y="4938"/>
                    <a:pt x="3703" y="4937"/>
                  </a:cubicBezTo>
                  <a:lnTo>
                    <a:pt x="3703" y="4937"/>
                  </a:lnTo>
                  <a:cubicBezTo>
                    <a:pt x="3703" y="4938"/>
                    <a:pt x="3669" y="5505"/>
                    <a:pt x="3069" y="6172"/>
                  </a:cubicBezTo>
                  <a:cubicBezTo>
                    <a:pt x="3127" y="6175"/>
                    <a:pt x="3187" y="6178"/>
                    <a:pt x="3250" y="6178"/>
                  </a:cubicBezTo>
                  <a:cubicBezTo>
                    <a:pt x="4236" y="6178"/>
                    <a:pt x="5779" y="5662"/>
                    <a:pt x="6438" y="3937"/>
                  </a:cubicBezTo>
                  <a:lnTo>
                    <a:pt x="6438" y="3937"/>
                  </a:lnTo>
                  <a:cubicBezTo>
                    <a:pt x="6371" y="5271"/>
                    <a:pt x="8106" y="5438"/>
                    <a:pt x="8106" y="5438"/>
                  </a:cubicBezTo>
                  <a:cubicBezTo>
                    <a:pt x="8106" y="5438"/>
                    <a:pt x="8054" y="4480"/>
                    <a:pt x="8202" y="4480"/>
                  </a:cubicBezTo>
                  <a:cubicBezTo>
                    <a:pt x="8221" y="4480"/>
                    <a:pt x="8245" y="4497"/>
                    <a:pt x="8273" y="4537"/>
                  </a:cubicBezTo>
                  <a:cubicBezTo>
                    <a:pt x="8440" y="5004"/>
                    <a:pt x="9807" y="6172"/>
                    <a:pt x="9807" y="6172"/>
                  </a:cubicBezTo>
                  <a:cubicBezTo>
                    <a:pt x="9807" y="6172"/>
                    <a:pt x="9507" y="3870"/>
                    <a:pt x="10074" y="3036"/>
                  </a:cubicBezTo>
                  <a:cubicBezTo>
                    <a:pt x="10120" y="5738"/>
                    <a:pt x="11733" y="6154"/>
                    <a:pt x="12721" y="6154"/>
                  </a:cubicBezTo>
                  <a:cubicBezTo>
                    <a:pt x="13161" y="6154"/>
                    <a:pt x="13476" y="6071"/>
                    <a:pt x="13476" y="6071"/>
                  </a:cubicBezTo>
                  <a:cubicBezTo>
                    <a:pt x="13476" y="6071"/>
                    <a:pt x="12976" y="5171"/>
                    <a:pt x="13143" y="4637"/>
                  </a:cubicBezTo>
                  <a:lnTo>
                    <a:pt x="13143" y="4637"/>
                  </a:lnTo>
                  <a:cubicBezTo>
                    <a:pt x="13382" y="5450"/>
                    <a:pt x="14684" y="5869"/>
                    <a:pt x="15660" y="5869"/>
                  </a:cubicBezTo>
                  <a:cubicBezTo>
                    <a:pt x="16045" y="5869"/>
                    <a:pt x="16380" y="5803"/>
                    <a:pt x="16579" y="5671"/>
                  </a:cubicBezTo>
                  <a:cubicBezTo>
                    <a:pt x="15111" y="3937"/>
                    <a:pt x="15244" y="0"/>
                    <a:pt x="15244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9"/>
            <p:cNvSpPr/>
            <p:nvPr/>
          </p:nvSpPr>
          <p:spPr>
            <a:xfrm>
              <a:off x="8118525" y="2825858"/>
              <a:ext cx="46798" cy="208498"/>
            </a:xfrm>
            <a:custGeom>
              <a:avLst/>
              <a:gdLst/>
              <a:ahLst/>
              <a:cxnLst/>
              <a:rect l="l" t="t" r="r" b="b"/>
              <a:pathLst>
                <a:path w="2269" h="10109" extrusionOk="0">
                  <a:moveTo>
                    <a:pt x="834" y="1"/>
                  </a:moveTo>
                  <a:cubicBezTo>
                    <a:pt x="400" y="1"/>
                    <a:pt x="0" y="368"/>
                    <a:pt x="0" y="835"/>
                  </a:cubicBezTo>
                  <a:lnTo>
                    <a:pt x="0" y="10108"/>
                  </a:lnTo>
                  <a:lnTo>
                    <a:pt x="2268" y="10108"/>
                  </a:lnTo>
                  <a:lnTo>
                    <a:pt x="2268" y="835"/>
                  </a:lnTo>
                  <a:cubicBezTo>
                    <a:pt x="2268" y="368"/>
                    <a:pt x="1901" y="1"/>
                    <a:pt x="143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1" name="Google Shape;2161;p39"/>
          <p:cNvSpPr/>
          <p:nvPr/>
        </p:nvSpPr>
        <p:spPr>
          <a:xfrm>
            <a:off x="732236" y="2926250"/>
            <a:ext cx="389421" cy="389421"/>
          </a:xfrm>
          <a:custGeom>
            <a:avLst/>
            <a:gdLst/>
            <a:ahLst/>
            <a:cxnLst/>
            <a:rect l="l" t="t" r="r" b="b"/>
            <a:pathLst>
              <a:path w="18881" h="18881" extrusionOk="0">
                <a:moveTo>
                  <a:pt x="9440" y="0"/>
                </a:moveTo>
                <a:cubicBezTo>
                  <a:pt x="4203" y="0"/>
                  <a:pt x="0" y="4237"/>
                  <a:pt x="0" y="9441"/>
                </a:cubicBezTo>
                <a:cubicBezTo>
                  <a:pt x="0" y="13143"/>
                  <a:pt x="2102" y="16345"/>
                  <a:pt x="5204" y="17880"/>
                </a:cubicBezTo>
                <a:lnTo>
                  <a:pt x="5204" y="10408"/>
                </a:lnTo>
                <a:cubicBezTo>
                  <a:pt x="4370" y="10108"/>
                  <a:pt x="3803" y="9140"/>
                  <a:pt x="3803" y="7973"/>
                </a:cubicBezTo>
                <a:cubicBezTo>
                  <a:pt x="3803" y="7339"/>
                  <a:pt x="3970" y="6172"/>
                  <a:pt x="4303" y="5738"/>
                </a:cubicBezTo>
                <a:cubicBezTo>
                  <a:pt x="4329" y="5687"/>
                  <a:pt x="4374" y="5665"/>
                  <a:pt x="4419" y="5665"/>
                </a:cubicBezTo>
                <a:cubicBezTo>
                  <a:pt x="4494" y="5665"/>
                  <a:pt x="4570" y="5722"/>
                  <a:pt x="4570" y="5805"/>
                </a:cubicBezTo>
                <a:lnTo>
                  <a:pt x="4570" y="8173"/>
                </a:lnTo>
                <a:cubicBezTo>
                  <a:pt x="4570" y="8406"/>
                  <a:pt x="4737" y="8573"/>
                  <a:pt x="4970" y="8573"/>
                </a:cubicBezTo>
                <a:cubicBezTo>
                  <a:pt x="5170" y="8573"/>
                  <a:pt x="5337" y="8406"/>
                  <a:pt x="5371" y="8206"/>
                </a:cubicBezTo>
                <a:lnTo>
                  <a:pt x="5471" y="5705"/>
                </a:lnTo>
                <a:cubicBezTo>
                  <a:pt x="5471" y="5571"/>
                  <a:pt x="5604" y="5471"/>
                  <a:pt x="5738" y="5471"/>
                </a:cubicBezTo>
                <a:cubicBezTo>
                  <a:pt x="5871" y="5471"/>
                  <a:pt x="5938" y="5604"/>
                  <a:pt x="5971" y="5705"/>
                </a:cubicBezTo>
                <a:lnTo>
                  <a:pt x="6104" y="8206"/>
                </a:lnTo>
                <a:cubicBezTo>
                  <a:pt x="6104" y="8406"/>
                  <a:pt x="6271" y="8573"/>
                  <a:pt x="6505" y="8573"/>
                </a:cubicBezTo>
                <a:cubicBezTo>
                  <a:pt x="6705" y="8573"/>
                  <a:pt x="6905" y="8406"/>
                  <a:pt x="6905" y="8173"/>
                </a:cubicBezTo>
                <a:lnTo>
                  <a:pt x="6905" y="5805"/>
                </a:lnTo>
                <a:cubicBezTo>
                  <a:pt x="6905" y="5722"/>
                  <a:pt x="6969" y="5665"/>
                  <a:pt x="7041" y="5665"/>
                </a:cubicBezTo>
                <a:cubicBezTo>
                  <a:pt x="7086" y="5665"/>
                  <a:pt x="7134" y="5687"/>
                  <a:pt x="7172" y="5738"/>
                </a:cubicBezTo>
                <a:cubicBezTo>
                  <a:pt x="7472" y="6172"/>
                  <a:pt x="7672" y="7339"/>
                  <a:pt x="7672" y="7973"/>
                </a:cubicBezTo>
                <a:cubicBezTo>
                  <a:pt x="7672" y="9140"/>
                  <a:pt x="7072" y="10108"/>
                  <a:pt x="6271" y="10408"/>
                </a:cubicBezTo>
                <a:lnTo>
                  <a:pt x="6271" y="18347"/>
                </a:lnTo>
                <a:cubicBezTo>
                  <a:pt x="7272" y="18714"/>
                  <a:pt x="8339" y="18881"/>
                  <a:pt x="9440" y="18881"/>
                </a:cubicBezTo>
                <a:cubicBezTo>
                  <a:pt x="10541" y="18881"/>
                  <a:pt x="11608" y="18714"/>
                  <a:pt x="12609" y="18347"/>
                </a:cubicBezTo>
                <a:lnTo>
                  <a:pt x="12609" y="10408"/>
                </a:lnTo>
                <a:cubicBezTo>
                  <a:pt x="11809" y="10108"/>
                  <a:pt x="11208" y="9140"/>
                  <a:pt x="11208" y="7973"/>
                </a:cubicBezTo>
                <a:cubicBezTo>
                  <a:pt x="11208" y="6605"/>
                  <a:pt x="12075" y="5471"/>
                  <a:pt x="13143" y="5471"/>
                </a:cubicBezTo>
                <a:cubicBezTo>
                  <a:pt x="14210" y="5471"/>
                  <a:pt x="15078" y="6605"/>
                  <a:pt x="15078" y="7973"/>
                </a:cubicBezTo>
                <a:cubicBezTo>
                  <a:pt x="15078" y="9140"/>
                  <a:pt x="14477" y="10108"/>
                  <a:pt x="13677" y="10408"/>
                </a:cubicBezTo>
                <a:lnTo>
                  <a:pt x="13677" y="17880"/>
                </a:lnTo>
                <a:cubicBezTo>
                  <a:pt x="16779" y="16345"/>
                  <a:pt x="18880" y="13143"/>
                  <a:pt x="18880" y="9441"/>
                </a:cubicBezTo>
                <a:cubicBezTo>
                  <a:pt x="18880" y="4237"/>
                  <a:pt x="14644" y="0"/>
                  <a:pt x="9440" y="0"/>
                </a:cubicBezTo>
                <a:close/>
              </a:path>
            </a:pathLst>
          </a:custGeom>
          <a:solidFill>
            <a:srgbClr val="FFF9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2" name="Google Shape;2162;p39"/>
          <p:cNvGrpSpPr/>
          <p:nvPr/>
        </p:nvGrpSpPr>
        <p:grpSpPr>
          <a:xfrm>
            <a:off x="8140818" y="3939556"/>
            <a:ext cx="363981" cy="416639"/>
            <a:chOff x="8231583" y="3516386"/>
            <a:chExt cx="331675" cy="379660"/>
          </a:xfrm>
        </p:grpSpPr>
        <p:sp>
          <p:nvSpPr>
            <p:cNvPr id="2163" name="Google Shape;2163;p39"/>
            <p:cNvSpPr/>
            <p:nvPr/>
          </p:nvSpPr>
          <p:spPr>
            <a:xfrm>
              <a:off x="8231583" y="3593187"/>
              <a:ext cx="331675" cy="257698"/>
            </a:xfrm>
            <a:custGeom>
              <a:avLst/>
              <a:gdLst/>
              <a:ahLst/>
              <a:cxnLst/>
              <a:rect l="l" t="t" r="r" b="b"/>
              <a:pathLst>
                <a:path w="17647" h="13711" extrusionOk="0">
                  <a:moveTo>
                    <a:pt x="11842" y="1969"/>
                  </a:moveTo>
                  <a:cubicBezTo>
                    <a:pt x="13877" y="1969"/>
                    <a:pt x="15512" y="3603"/>
                    <a:pt x="15512" y="5672"/>
                  </a:cubicBezTo>
                  <a:lnTo>
                    <a:pt x="15512" y="8340"/>
                  </a:lnTo>
                  <a:cubicBezTo>
                    <a:pt x="15512" y="10375"/>
                    <a:pt x="13877" y="12009"/>
                    <a:pt x="11842" y="12009"/>
                  </a:cubicBezTo>
                  <a:lnTo>
                    <a:pt x="5838" y="12009"/>
                  </a:lnTo>
                  <a:cubicBezTo>
                    <a:pt x="3770" y="12009"/>
                    <a:pt x="2135" y="10375"/>
                    <a:pt x="2135" y="8340"/>
                  </a:cubicBezTo>
                  <a:lnTo>
                    <a:pt x="2135" y="5672"/>
                  </a:lnTo>
                  <a:cubicBezTo>
                    <a:pt x="2135" y="3603"/>
                    <a:pt x="3770" y="1969"/>
                    <a:pt x="5838" y="1969"/>
                  </a:cubicBezTo>
                  <a:close/>
                  <a:moveTo>
                    <a:pt x="5638" y="1"/>
                  </a:moveTo>
                  <a:cubicBezTo>
                    <a:pt x="2536" y="1"/>
                    <a:pt x="0" y="2536"/>
                    <a:pt x="0" y="5672"/>
                  </a:cubicBezTo>
                  <a:lnTo>
                    <a:pt x="0" y="8073"/>
                  </a:lnTo>
                  <a:cubicBezTo>
                    <a:pt x="0" y="11175"/>
                    <a:pt x="2536" y="13711"/>
                    <a:pt x="5638" y="13711"/>
                  </a:cubicBezTo>
                  <a:lnTo>
                    <a:pt x="12009" y="13711"/>
                  </a:lnTo>
                  <a:cubicBezTo>
                    <a:pt x="15111" y="13711"/>
                    <a:pt x="17646" y="11175"/>
                    <a:pt x="17646" y="8073"/>
                  </a:cubicBezTo>
                  <a:lnTo>
                    <a:pt x="17646" y="5672"/>
                  </a:lnTo>
                  <a:cubicBezTo>
                    <a:pt x="17646" y="2536"/>
                    <a:pt x="15111" y="1"/>
                    <a:pt x="12009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8337536" y="3640835"/>
              <a:ext cx="174944" cy="97208"/>
            </a:xfrm>
            <a:custGeom>
              <a:avLst/>
              <a:gdLst/>
              <a:ahLst/>
              <a:cxnLst/>
              <a:rect l="l" t="t" r="r" b="b"/>
              <a:pathLst>
                <a:path w="9308" h="5172" extrusionOk="0">
                  <a:moveTo>
                    <a:pt x="1" y="1"/>
                  </a:moveTo>
                  <a:lnTo>
                    <a:pt x="6005" y="568"/>
                  </a:lnTo>
                  <a:cubicBezTo>
                    <a:pt x="7640" y="835"/>
                    <a:pt x="8340" y="1635"/>
                    <a:pt x="8740" y="3170"/>
                  </a:cubicBezTo>
                  <a:lnTo>
                    <a:pt x="9307" y="5171"/>
                  </a:lnTo>
                  <a:lnTo>
                    <a:pt x="9307" y="2536"/>
                  </a:lnTo>
                  <a:cubicBezTo>
                    <a:pt x="9307" y="1135"/>
                    <a:pt x="8173" y="1"/>
                    <a:pt x="6772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9"/>
            <p:cNvSpPr/>
            <p:nvPr/>
          </p:nvSpPr>
          <p:spPr>
            <a:xfrm>
              <a:off x="8282990" y="3860918"/>
              <a:ext cx="228848" cy="35128"/>
            </a:xfrm>
            <a:custGeom>
              <a:avLst/>
              <a:gdLst/>
              <a:ahLst/>
              <a:cxnLst/>
              <a:rect l="l" t="t" r="r" b="b"/>
              <a:pathLst>
                <a:path w="12176" h="1869" extrusionOk="0">
                  <a:moveTo>
                    <a:pt x="1368" y="0"/>
                  </a:moveTo>
                  <a:cubicBezTo>
                    <a:pt x="635" y="0"/>
                    <a:pt x="1" y="601"/>
                    <a:pt x="1" y="1368"/>
                  </a:cubicBezTo>
                  <a:lnTo>
                    <a:pt x="1" y="1868"/>
                  </a:lnTo>
                  <a:lnTo>
                    <a:pt x="12176" y="1868"/>
                  </a:lnTo>
                  <a:lnTo>
                    <a:pt x="12176" y="1368"/>
                  </a:lnTo>
                  <a:cubicBezTo>
                    <a:pt x="12176" y="601"/>
                    <a:pt x="11576" y="0"/>
                    <a:pt x="10808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9"/>
            <p:cNvSpPr/>
            <p:nvPr/>
          </p:nvSpPr>
          <p:spPr>
            <a:xfrm>
              <a:off x="8313722" y="3516386"/>
              <a:ext cx="166787" cy="95629"/>
            </a:xfrm>
            <a:custGeom>
              <a:avLst/>
              <a:gdLst/>
              <a:ahLst/>
              <a:cxnLst/>
              <a:rect l="l" t="t" r="r" b="b"/>
              <a:pathLst>
                <a:path w="8874" h="5088" extrusionOk="0">
                  <a:moveTo>
                    <a:pt x="184" y="1"/>
                  </a:moveTo>
                  <a:cubicBezTo>
                    <a:pt x="142" y="1"/>
                    <a:pt x="100" y="17"/>
                    <a:pt x="67" y="51"/>
                  </a:cubicBezTo>
                  <a:cubicBezTo>
                    <a:pt x="0" y="117"/>
                    <a:pt x="0" y="217"/>
                    <a:pt x="67" y="284"/>
                  </a:cubicBezTo>
                  <a:lnTo>
                    <a:pt x="4470" y="5088"/>
                  </a:lnTo>
                  <a:lnTo>
                    <a:pt x="8840" y="284"/>
                  </a:lnTo>
                  <a:cubicBezTo>
                    <a:pt x="8873" y="217"/>
                    <a:pt x="8873" y="117"/>
                    <a:pt x="8807" y="51"/>
                  </a:cubicBezTo>
                  <a:cubicBezTo>
                    <a:pt x="8773" y="17"/>
                    <a:pt x="8731" y="1"/>
                    <a:pt x="8694" y="1"/>
                  </a:cubicBezTo>
                  <a:cubicBezTo>
                    <a:pt x="8656" y="1"/>
                    <a:pt x="8623" y="17"/>
                    <a:pt x="8606" y="51"/>
                  </a:cubicBezTo>
                  <a:lnTo>
                    <a:pt x="4470" y="4621"/>
                  </a:lnTo>
                  <a:lnTo>
                    <a:pt x="300" y="51"/>
                  </a:lnTo>
                  <a:cubicBezTo>
                    <a:pt x="267" y="17"/>
                    <a:pt x="225" y="1"/>
                    <a:pt x="184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39"/>
          <p:cNvGrpSpPr/>
          <p:nvPr/>
        </p:nvGrpSpPr>
        <p:grpSpPr>
          <a:xfrm>
            <a:off x="738424" y="3998185"/>
            <a:ext cx="377025" cy="323396"/>
            <a:chOff x="828752" y="3998302"/>
            <a:chExt cx="377025" cy="323396"/>
          </a:xfrm>
        </p:grpSpPr>
        <p:sp>
          <p:nvSpPr>
            <p:cNvPr id="2168" name="Google Shape;2168;p39"/>
            <p:cNvSpPr/>
            <p:nvPr/>
          </p:nvSpPr>
          <p:spPr>
            <a:xfrm>
              <a:off x="929889" y="4284532"/>
              <a:ext cx="174096" cy="37166"/>
            </a:xfrm>
            <a:custGeom>
              <a:avLst/>
              <a:gdLst/>
              <a:ahLst/>
              <a:cxnLst/>
              <a:rect l="l" t="t" r="r" b="b"/>
              <a:pathLst>
                <a:path w="8441" h="1802" extrusionOk="0">
                  <a:moveTo>
                    <a:pt x="1368" y="1"/>
                  </a:moveTo>
                  <a:cubicBezTo>
                    <a:pt x="601" y="1"/>
                    <a:pt x="1" y="601"/>
                    <a:pt x="1" y="1335"/>
                  </a:cubicBezTo>
                  <a:lnTo>
                    <a:pt x="1" y="1802"/>
                  </a:lnTo>
                  <a:lnTo>
                    <a:pt x="8440" y="1802"/>
                  </a:lnTo>
                  <a:lnTo>
                    <a:pt x="8440" y="1335"/>
                  </a:lnTo>
                  <a:cubicBezTo>
                    <a:pt x="8440" y="601"/>
                    <a:pt x="7840" y="1"/>
                    <a:pt x="7106" y="1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968422" y="4264585"/>
              <a:ext cx="97041" cy="13778"/>
            </a:xfrm>
            <a:custGeom>
              <a:avLst/>
              <a:gdLst/>
              <a:ahLst/>
              <a:cxnLst/>
              <a:rect l="l" t="t" r="r" b="b"/>
              <a:pathLst>
                <a:path w="4705" h="668" extrusionOk="0">
                  <a:moveTo>
                    <a:pt x="1" y="0"/>
                  </a:moveTo>
                  <a:lnTo>
                    <a:pt x="1" y="668"/>
                  </a:lnTo>
                  <a:lnTo>
                    <a:pt x="4704" y="668"/>
                  </a:lnTo>
                  <a:lnTo>
                    <a:pt x="4704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847317" y="4025139"/>
              <a:ext cx="339199" cy="205714"/>
            </a:xfrm>
            <a:custGeom>
              <a:avLst/>
              <a:gdLst/>
              <a:ahLst/>
              <a:cxnLst/>
              <a:rect l="l" t="t" r="r" b="b"/>
              <a:pathLst>
                <a:path w="16446" h="9974" extrusionOk="0">
                  <a:moveTo>
                    <a:pt x="935" y="0"/>
                  </a:moveTo>
                  <a:cubicBezTo>
                    <a:pt x="401" y="0"/>
                    <a:pt x="1" y="434"/>
                    <a:pt x="1" y="934"/>
                  </a:cubicBezTo>
                  <a:lnTo>
                    <a:pt x="1" y="9040"/>
                  </a:lnTo>
                  <a:cubicBezTo>
                    <a:pt x="1" y="9574"/>
                    <a:pt x="401" y="9974"/>
                    <a:pt x="935" y="9974"/>
                  </a:cubicBezTo>
                  <a:lnTo>
                    <a:pt x="15545" y="9974"/>
                  </a:lnTo>
                  <a:cubicBezTo>
                    <a:pt x="16046" y="9974"/>
                    <a:pt x="16446" y="9574"/>
                    <a:pt x="16446" y="9040"/>
                  </a:cubicBezTo>
                  <a:lnTo>
                    <a:pt x="16446" y="934"/>
                  </a:lnTo>
                  <a:cubicBezTo>
                    <a:pt x="16446" y="434"/>
                    <a:pt x="16046" y="0"/>
                    <a:pt x="15545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828752" y="3998302"/>
              <a:ext cx="377025" cy="259380"/>
            </a:xfrm>
            <a:custGeom>
              <a:avLst/>
              <a:gdLst/>
              <a:ahLst/>
              <a:cxnLst/>
              <a:rect l="l" t="t" r="r" b="b"/>
              <a:pathLst>
                <a:path w="18280" h="12576" extrusionOk="0">
                  <a:moveTo>
                    <a:pt x="16445" y="1001"/>
                  </a:moveTo>
                  <a:cubicBezTo>
                    <a:pt x="17113" y="1001"/>
                    <a:pt x="17680" y="1535"/>
                    <a:pt x="17680" y="2235"/>
                  </a:cubicBezTo>
                  <a:lnTo>
                    <a:pt x="17680" y="10341"/>
                  </a:lnTo>
                  <a:cubicBezTo>
                    <a:pt x="17680" y="11041"/>
                    <a:pt x="17113" y="11575"/>
                    <a:pt x="16445" y="11575"/>
                  </a:cubicBezTo>
                  <a:lnTo>
                    <a:pt x="1835" y="11575"/>
                  </a:lnTo>
                  <a:cubicBezTo>
                    <a:pt x="1134" y="11575"/>
                    <a:pt x="601" y="11041"/>
                    <a:pt x="601" y="10341"/>
                  </a:cubicBezTo>
                  <a:lnTo>
                    <a:pt x="601" y="2235"/>
                  </a:lnTo>
                  <a:cubicBezTo>
                    <a:pt x="601" y="1535"/>
                    <a:pt x="1134" y="1001"/>
                    <a:pt x="1835" y="1001"/>
                  </a:cubicBezTo>
                  <a:close/>
                  <a:moveTo>
                    <a:pt x="768" y="0"/>
                  </a:moveTo>
                  <a:cubicBezTo>
                    <a:pt x="334" y="0"/>
                    <a:pt x="0" y="334"/>
                    <a:pt x="0" y="767"/>
                  </a:cubicBezTo>
                  <a:lnTo>
                    <a:pt x="0" y="11809"/>
                  </a:lnTo>
                  <a:cubicBezTo>
                    <a:pt x="0" y="12242"/>
                    <a:pt x="334" y="12576"/>
                    <a:pt x="768" y="12576"/>
                  </a:cubicBezTo>
                  <a:lnTo>
                    <a:pt x="17513" y="12576"/>
                  </a:lnTo>
                  <a:cubicBezTo>
                    <a:pt x="17913" y="12576"/>
                    <a:pt x="18280" y="12242"/>
                    <a:pt x="18280" y="11809"/>
                  </a:cubicBezTo>
                  <a:lnTo>
                    <a:pt x="18280" y="767"/>
                  </a:lnTo>
                  <a:cubicBezTo>
                    <a:pt x="18280" y="334"/>
                    <a:pt x="17913" y="0"/>
                    <a:pt x="17513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4038600" y="3702050"/>
            <a:ext cx="1096963" cy="642938"/>
          </a:xfrm>
          <a:custGeom>
            <a:avLst/>
            <a:gdLst>
              <a:gd name="T0" fmla="*/ 289 w 290"/>
              <a:gd name="T1" fmla="*/ 168 h 170"/>
              <a:gd name="T2" fmla="*/ 190 w 290"/>
              <a:gd name="T3" fmla="*/ 167 h 170"/>
              <a:gd name="T4" fmla="*/ 160 w 290"/>
              <a:gd name="T5" fmla="*/ 150 h 170"/>
              <a:gd name="T6" fmla="*/ 138 w 290"/>
              <a:gd name="T7" fmla="*/ 140 h 170"/>
              <a:gd name="T8" fmla="*/ 135 w 290"/>
              <a:gd name="T9" fmla="*/ 144 h 170"/>
              <a:gd name="T10" fmla="*/ 161 w 290"/>
              <a:gd name="T11" fmla="*/ 168 h 170"/>
              <a:gd name="T12" fmla="*/ 135 w 290"/>
              <a:gd name="T13" fmla="*/ 168 h 170"/>
              <a:gd name="T14" fmla="*/ 59 w 290"/>
              <a:gd name="T15" fmla="*/ 169 h 170"/>
              <a:gd name="T16" fmla="*/ 49 w 290"/>
              <a:gd name="T17" fmla="*/ 162 h 170"/>
              <a:gd name="T18" fmla="*/ 10 w 290"/>
              <a:gd name="T19" fmla="*/ 89 h 170"/>
              <a:gd name="T20" fmla="*/ 27 w 290"/>
              <a:gd name="T21" fmla="*/ 48 h 170"/>
              <a:gd name="T22" fmla="*/ 105 w 290"/>
              <a:gd name="T23" fmla="*/ 28 h 170"/>
              <a:gd name="T24" fmla="*/ 121 w 290"/>
              <a:gd name="T25" fmla="*/ 23 h 170"/>
              <a:gd name="T26" fmla="*/ 121 w 290"/>
              <a:gd name="T27" fmla="*/ 18 h 170"/>
              <a:gd name="T28" fmla="*/ 85 w 290"/>
              <a:gd name="T29" fmla="*/ 1 h 170"/>
              <a:gd name="T30" fmla="*/ 96 w 290"/>
              <a:gd name="T31" fmla="*/ 0 h 170"/>
              <a:gd name="T32" fmla="*/ 228 w 290"/>
              <a:gd name="T33" fmla="*/ 9 h 170"/>
              <a:gd name="T34" fmla="*/ 248 w 290"/>
              <a:gd name="T35" fmla="*/ 15 h 170"/>
              <a:gd name="T36" fmla="*/ 249 w 290"/>
              <a:gd name="T37" fmla="*/ 32 h 170"/>
              <a:gd name="T38" fmla="*/ 218 w 290"/>
              <a:gd name="T39" fmla="*/ 46 h 170"/>
              <a:gd name="T40" fmla="*/ 155 w 290"/>
              <a:gd name="T41" fmla="*/ 66 h 170"/>
              <a:gd name="T42" fmla="*/ 137 w 290"/>
              <a:gd name="T43" fmla="*/ 76 h 170"/>
              <a:gd name="T44" fmla="*/ 152 w 290"/>
              <a:gd name="T45" fmla="*/ 92 h 170"/>
              <a:gd name="T46" fmla="*/ 242 w 290"/>
              <a:gd name="T47" fmla="*/ 140 h 170"/>
              <a:gd name="T48" fmla="*/ 290 w 290"/>
              <a:gd name="T49" fmla="*/ 165 h 170"/>
              <a:gd name="T50" fmla="*/ 289 w 290"/>
              <a:gd name="T51" fmla="*/ 168 h 170"/>
              <a:gd name="T52" fmla="*/ 137 w 290"/>
              <a:gd name="T53" fmla="*/ 134 h 170"/>
              <a:gd name="T54" fmla="*/ 99 w 290"/>
              <a:gd name="T55" fmla="*/ 114 h 170"/>
              <a:gd name="T56" fmla="*/ 137 w 290"/>
              <a:gd name="T57" fmla="*/ 134 h 170"/>
              <a:gd name="T58" fmla="*/ 75 w 290"/>
              <a:gd name="T59" fmla="*/ 83 h 170"/>
              <a:gd name="T60" fmla="*/ 97 w 290"/>
              <a:gd name="T61" fmla="*/ 100 h 170"/>
              <a:gd name="T62" fmla="*/ 75 w 290"/>
              <a:gd name="T63" fmla="*/ 8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0" h="170">
                <a:moveTo>
                  <a:pt x="289" y="168"/>
                </a:moveTo>
                <a:cubicBezTo>
                  <a:pt x="256" y="168"/>
                  <a:pt x="223" y="170"/>
                  <a:pt x="190" y="167"/>
                </a:cubicBezTo>
                <a:cubicBezTo>
                  <a:pt x="180" y="167"/>
                  <a:pt x="171" y="155"/>
                  <a:pt x="160" y="150"/>
                </a:cubicBezTo>
                <a:cubicBezTo>
                  <a:pt x="153" y="146"/>
                  <a:pt x="145" y="143"/>
                  <a:pt x="138" y="140"/>
                </a:cubicBezTo>
                <a:cubicBezTo>
                  <a:pt x="137" y="141"/>
                  <a:pt x="136" y="143"/>
                  <a:pt x="135" y="144"/>
                </a:cubicBezTo>
                <a:cubicBezTo>
                  <a:pt x="143" y="151"/>
                  <a:pt x="150" y="158"/>
                  <a:pt x="161" y="168"/>
                </a:cubicBezTo>
                <a:cubicBezTo>
                  <a:pt x="150" y="168"/>
                  <a:pt x="142" y="168"/>
                  <a:pt x="135" y="168"/>
                </a:cubicBezTo>
                <a:cubicBezTo>
                  <a:pt x="110" y="168"/>
                  <a:pt x="84" y="169"/>
                  <a:pt x="59" y="169"/>
                </a:cubicBezTo>
                <a:cubicBezTo>
                  <a:pt x="56" y="168"/>
                  <a:pt x="51" y="165"/>
                  <a:pt x="49" y="162"/>
                </a:cubicBezTo>
                <a:cubicBezTo>
                  <a:pt x="36" y="138"/>
                  <a:pt x="22" y="114"/>
                  <a:pt x="10" y="89"/>
                </a:cubicBezTo>
                <a:cubicBezTo>
                  <a:pt x="0" y="68"/>
                  <a:pt x="5" y="55"/>
                  <a:pt x="27" y="48"/>
                </a:cubicBezTo>
                <a:cubicBezTo>
                  <a:pt x="53" y="40"/>
                  <a:pt x="79" y="35"/>
                  <a:pt x="105" y="28"/>
                </a:cubicBezTo>
                <a:cubicBezTo>
                  <a:pt x="110" y="27"/>
                  <a:pt x="115" y="25"/>
                  <a:pt x="121" y="23"/>
                </a:cubicBezTo>
                <a:cubicBezTo>
                  <a:pt x="121" y="21"/>
                  <a:pt x="121" y="20"/>
                  <a:pt x="121" y="18"/>
                </a:cubicBezTo>
                <a:cubicBezTo>
                  <a:pt x="110" y="13"/>
                  <a:pt x="99" y="8"/>
                  <a:pt x="85" y="1"/>
                </a:cubicBezTo>
                <a:cubicBezTo>
                  <a:pt x="90" y="1"/>
                  <a:pt x="93" y="0"/>
                  <a:pt x="96" y="0"/>
                </a:cubicBezTo>
                <a:cubicBezTo>
                  <a:pt x="140" y="3"/>
                  <a:pt x="184" y="6"/>
                  <a:pt x="228" y="9"/>
                </a:cubicBezTo>
                <a:cubicBezTo>
                  <a:pt x="235" y="10"/>
                  <a:pt x="242" y="12"/>
                  <a:pt x="248" y="15"/>
                </a:cubicBezTo>
                <a:cubicBezTo>
                  <a:pt x="258" y="20"/>
                  <a:pt x="258" y="27"/>
                  <a:pt x="249" y="32"/>
                </a:cubicBezTo>
                <a:cubicBezTo>
                  <a:pt x="240" y="38"/>
                  <a:pt x="229" y="42"/>
                  <a:pt x="218" y="46"/>
                </a:cubicBezTo>
                <a:cubicBezTo>
                  <a:pt x="197" y="53"/>
                  <a:pt x="176" y="59"/>
                  <a:pt x="155" y="66"/>
                </a:cubicBezTo>
                <a:cubicBezTo>
                  <a:pt x="149" y="68"/>
                  <a:pt x="143" y="73"/>
                  <a:pt x="137" y="76"/>
                </a:cubicBezTo>
                <a:cubicBezTo>
                  <a:pt x="142" y="82"/>
                  <a:pt x="146" y="89"/>
                  <a:pt x="152" y="92"/>
                </a:cubicBezTo>
                <a:cubicBezTo>
                  <a:pt x="182" y="108"/>
                  <a:pt x="212" y="124"/>
                  <a:pt x="242" y="140"/>
                </a:cubicBezTo>
                <a:cubicBezTo>
                  <a:pt x="258" y="148"/>
                  <a:pt x="274" y="157"/>
                  <a:pt x="290" y="165"/>
                </a:cubicBezTo>
                <a:cubicBezTo>
                  <a:pt x="290" y="166"/>
                  <a:pt x="290" y="167"/>
                  <a:pt x="289" y="168"/>
                </a:cubicBezTo>
                <a:close/>
                <a:moveTo>
                  <a:pt x="137" y="134"/>
                </a:moveTo>
                <a:cubicBezTo>
                  <a:pt x="115" y="113"/>
                  <a:pt x="108" y="109"/>
                  <a:pt x="99" y="114"/>
                </a:cubicBezTo>
                <a:cubicBezTo>
                  <a:pt x="112" y="121"/>
                  <a:pt x="118" y="138"/>
                  <a:pt x="137" y="134"/>
                </a:cubicBezTo>
                <a:close/>
                <a:moveTo>
                  <a:pt x="75" y="83"/>
                </a:moveTo>
                <a:cubicBezTo>
                  <a:pt x="82" y="99"/>
                  <a:pt x="86" y="102"/>
                  <a:pt x="97" y="100"/>
                </a:cubicBezTo>
                <a:cubicBezTo>
                  <a:pt x="89" y="94"/>
                  <a:pt x="82" y="88"/>
                  <a:pt x="75" y="83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4368800" y="2833688"/>
            <a:ext cx="328613" cy="846138"/>
          </a:xfrm>
          <a:custGeom>
            <a:avLst/>
            <a:gdLst>
              <a:gd name="T0" fmla="*/ 86 w 87"/>
              <a:gd name="T1" fmla="*/ 224 h 224"/>
              <a:gd name="T2" fmla="*/ 35 w 87"/>
              <a:gd name="T3" fmla="*/ 224 h 224"/>
              <a:gd name="T4" fmla="*/ 35 w 87"/>
              <a:gd name="T5" fmla="*/ 86 h 224"/>
              <a:gd name="T6" fmla="*/ 6 w 87"/>
              <a:gd name="T7" fmla="*/ 86 h 224"/>
              <a:gd name="T8" fmla="*/ 14 w 87"/>
              <a:gd name="T9" fmla="*/ 0 h 224"/>
              <a:gd name="T10" fmla="*/ 74 w 87"/>
              <a:gd name="T11" fmla="*/ 0 h 224"/>
              <a:gd name="T12" fmla="*/ 85 w 87"/>
              <a:gd name="T13" fmla="*/ 12 h 224"/>
              <a:gd name="T14" fmla="*/ 87 w 87"/>
              <a:gd name="T15" fmla="*/ 19 h 224"/>
              <a:gd name="T16" fmla="*/ 87 w 87"/>
              <a:gd name="T17" fmla="*/ 222 h 224"/>
              <a:gd name="T18" fmla="*/ 86 w 87"/>
              <a:gd name="T1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224">
                <a:moveTo>
                  <a:pt x="86" y="224"/>
                </a:moveTo>
                <a:cubicBezTo>
                  <a:pt x="69" y="224"/>
                  <a:pt x="53" y="224"/>
                  <a:pt x="35" y="224"/>
                </a:cubicBezTo>
                <a:cubicBezTo>
                  <a:pt x="35" y="179"/>
                  <a:pt x="35" y="133"/>
                  <a:pt x="35" y="86"/>
                </a:cubicBezTo>
                <a:cubicBezTo>
                  <a:pt x="25" y="86"/>
                  <a:pt x="17" y="86"/>
                  <a:pt x="6" y="86"/>
                </a:cubicBezTo>
                <a:cubicBezTo>
                  <a:pt x="8" y="57"/>
                  <a:pt x="0" y="28"/>
                  <a:pt x="14" y="0"/>
                </a:cubicBezTo>
                <a:cubicBezTo>
                  <a:pt x="35" y="0"/>
                  <a:pt x="55" y="0"/>
                  <a:pt x="74" y="0"/>
                </a:cubicBezTo>
                <a:cubicBezTo>
                  <a:pt x="78" y="5"/>
                  <a:pt x="82" y="9"/>
                  <a:pt x="85" y="12"/>
                </a:cubicBezTo>
                <a:cubicBezTo>
                  <a:pt x="86" y="14"/>
                  <a:pt x="87" y="17"/>
                  <a:pt x="87" y="19"/>
                </a:cubicBezTo>
                <a:cubicBezTo>
                  <a:pt x="87" y="87"/>
                  <a:pt x="87" y="154"/>
                  <a:pt x="87" y="222"/>
                </a:cubicBezTo>
                <a:cubicBezTo>
                  <a:pt x="87" y="223"/>
                  <a:pt x="86" y="223"/>
                  <a:pt x="86" y="224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722813" y="2998788"/>
            <a:ext cx="207963" cy="684213"/>
          </a:xfrm>
          <a:custGeom>
            <a:avLst/>
            <a:gdLst>
              <a:gd name="T0" fmla="*/ 55 w 55"/>
              <a:gd name="T1" fmla="*/ 181 h 181"/>
              <a:gd name="T2" fmla="*/ 2 w 55"/>
              <a:gd name="T3" fmla="*/ 181 h 181"/>
              <a:gd name="T4" fmla="*/ 1 w 55"/>
              <a:gd name="T5" fmla="*/ 168 h 181"/>
              <a:gd name="T6" fmla="*/ 1 w 55"/>
              <a:gd name="T7" fmla="*/ 21 h 181"/>
              <a:gd name="T8" fmla="*/ 11 w 55"/>
              <a:gd name="T9" fmla="*/ 2 h 181"/>
              <a:gd name="T10" fmla="*/ 36 w 55"/>
              <a:gd name="T11" fmla="*/ 3 h 181"/>
              <a:gd name="T12" fmla="*/ 53 w 55"/>
              <a:gd name="T13" fmla="*/ 12 h 181"/>
              <a:gd name="T14" fmla="*/ 53 w 55"/>
              <a:gd name="T15" fmla="*/ 74 h 181"/>
              <a:gd name="T16" fmla="*/ 50 w 55"/>
              <a:gd name="T17" fmla="*/ 81 h 181"/>
              <a:gd name="T18" fmla="*/ 39 w 55"/>
              <a:gd name="T19" fmla="*/ 114 h 181"/>
              <a:gd name="T20" fmla="*/ 39 w 55"/>
              <a:gd name="T21" fmla="*/ 140 h 181"/>
              <a:gd name="T22" fmla="*/ 48 w 55"/>
              <a:gd name="T23" fmla="*/ 165 h 181"/>
              <a:gd name="T24" fmla="*/ 55 w 55"/>
              <a:gd name="T25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" h="181">
                <a:moveTo>
                  <a:pt x="55" y="181"/>
                </a:moveTo>
                <a:cubicBezTo>
                  <a:pt x="35" y="181"/>
                  <a:pt x="19" y="181"/>
                  <a:pt x="2" y="181"/>
                </a:cubicBezTo>
                <a:cubicBezTo>
                  <a:pt x="1" y="176"/>
                  <a:pt x="1" y="172"/>
                  <a:pt x="1" y="168"/>
                </a:cubicBezTo>
                <a:cubicBezTo>
                  <a:pt x="1" y="119"/>
                  <a:pt x="1" y="70"/>
                  <a:pt x="1" y="21"/>
                </a:cubicBezTo>
                <a:cubicBezTo>
                  <a:pt x="0" y="12"/>
                  <a:pt x="5" y="5"/>
                  <a:pt x="11" y="2"/>
                </a:cubicBezTo>
                <a:cubicBezTo>
                  <a:pt x="18" y="0"/>
                  <a:pt x="28" y="1"/>
                  <a:pt x="36" y="3"/>
                </a:cubicBezTo>
                <a:cubicBezTo>
                  <a:pt x="41" y="4"/>
                  <a:pt x="46" y="8"/>
                  <a:pt x="53" y="12"/>
                </a:cubicBezTo>
                <a:cubicBezTo>
                  <a:pt x="53" y="31"/>
                  <a:pt x="53" y="53"/>
                  <a:pt x="53" y="74"/>
                </a:cubicBezTo>
                <a:cubicBezTo>
                  <a:pt x="53" y="77"/>
                  <a:pt x="52" y="80"/>
                  <a:pt x="50" y="81"/>
                </a:cubicBezTo>
                <a:cubicBezTo>
                  <a:pt x="39" y="89"/>
                  <a:pt x="38" y="101"/>
                  <a:pt x="39" y="114"/>
                </a:cubicBezTo>
                <a:cubicBezTo>
                  <a:pt x="39" y="122"/>
                  <a:pt x="38" y="132"/>
                  <a:pt x="39" y="140"/>
                </a:cubicBezTo>
                <a:cubicBezTo>
                  <a:pt x="41" y="149"/>
                  <a:pt x="45" y="157"/>
                  <a:pt x="48" y="165"/>
                </a:cubicBezTo>
                <a:cubicBezTo>
                  <a:pt x="50" y="170"/>
                  <a:pt x="52" y="174"/>
                  <a:pt x="55" y="181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270375" y="3176588"/>
            <a:ext cx="203200" cy="503238"/>
          </a:xfrm>
          <a:custGeom>
            <a:avLst/>
            <a:gdLst>
              <a:gd name="T0" fmla="*/ 54 w 54"/>
              <a:gd name="T1" fmla="*/ 133 h 133"/>
              <a:gd name="T2" fmla="*/ 3 w 54"/>
              <a:gd name="T3" fmla="*/ 133 h 133"/>
              <a:gd name="T4" fmla="*/ 17 w 54"/>
              <a:gd name="T5" fmla="*/ 72 h 133"/>
              <a:gd name="T6" fmla="*/ 12 w 54"/>
              <a:gd name="T7" fmla="*/ 65 h 133"/>
              <a:gd name="T8" fmla="*/ 2 w 54"/>
              <a:gd name="T9" fmla="*/ 41 h 133"/>
              <a:gd name="T10" fmla="*/ 2 w 54"/>
              <a:gd name="T11" fmla="*/ 1 h 133"/>
              <a:gd name="T12" fmla="*/ 13 w 54"/>
              <a:gd name="T13" fmla="*/ 0 h 133"/>
              <a:gd name="T14" fmla="*/ 54 w 54"/>
              <a:gd name="T15" fmla="*/ 0 h 133"/>
              <a:gd name="T16" fmla="*/ 54 w 54"/>
              <a:gd name="T17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133">
                <a:moveTo>
                  <a:pt x="54" y="133"/>
                </a:moveTo>
                <a:cubicBezTo>
                  <a:pt x="37" y="133"/>
                  <a:pt x="21" y="133"/>
                  <a:pt x="3" y="133"/>
                </a:cubicBezTo>
                <a:cubicBezTo>
                  <a:pt x="19" y="121"/>
                  <a:pt x="25" y="89"/>
                  <a:pt x="17" y="72"/>
                </a:cubicBezTo>
                <a:cubicBezTo>
                  <a:pt x="16" y="70"/>
                  <a:pt x="14" y="66"/>
                  <a:pt x="12" y="65"/>
                </a:cubicBezTo>
                <a:cubicBezTo>
                  <a:pt x="0" y="61"/>
                  <a:pt x="1" y="51"/>
                  <a:pt x="2" y="41"/>
                </a:cubicBezTo>
                <a:cubicBezTo>
                  <a:pt x="2" y="28"/>
                  <a:pt x="2" y="15"/>
                  <a:pt x="2" y="1"/>
                </a:cubicBezTo>
                <a:cubicBezTo>
                  <a:pt x="6" y="1"/>
                  <a:pt x="10" y="0"/>
                  <a:pt x="13" y="0"/>
                </a:cubicBezTo>
                <a:cubicBezTo>
                  <a:pt x="26" y="0"/>
                  <a:pt x="39" y="0"/>
                  <a:pt x="54" y="0"/>
                </a:cubicBezTo>
                <a:cubicBezTo>
                  <a:pt x="54" y="45"/>
                  <a:pt x="54" y="89"/>
                  <a:pt x="54" y="133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89500" y="3302000"/>
            <a:ext cx="219075" cy="381000"/>
          </a:xfrm>
          <a:custGeom>
            <a:avLst/>
            <a:gdLst>
              <a:gd name="T0" fmla="*/ 38 w 58"/>
              <a:gd name="T1" fmla="*/ 87 h 101"/>
              <a:gd name="T2" fmla="*/ 30 w 58"/>
              <a:gd name="T3" fmla="*/ 101 h 101"/>
              <a:gd name="T4" fmla="*/ 22 w 58"/>
              <a:gd name="T5" fmla="*/ 90 h 101"/>
              <a:gd name="T6" fmla="*/ 1 w 58"/>
              <a:gd name="T7" fmla="*/ 52 h 101"/>
              <a:gd name="T8" fmla="*/ 1 w 58"/>
              <a:gd name="T9" fmla="*/ 26 h 101"/>
              <a:gd name="T10" fmla="*/ 30 w 58"/>
              <a:gd name="T11" fmla="*/ 0 h 101"/>
              <a:gd name="T12" fmla="*/ 57 w 58"/>
              <a:gd name="T13" fmla="*/ 26 h 101"/>
              <a:gd name="T14" fmla="*/ 57 w 58"/>
              <a:gd name="T15" fmla="*/ 56 h 101"/>
              <a:gd name="T16" fmla="*/ 38 w 58"/>
              <a:gd name="T17" fmla="*/ 8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01">
                <a:moveTo>
                  <a:pt x="38" y="87"/>
                </a:moveTo>
                <a:cubicBezTo>
                  <a:pt x="34" y="93"/>
                  <a:pt x="32" y="97"/>
                  <a:pt x="30" y="101"/>
                </a:cubicBezTo>
                <a:cubicBezTo>
                  <a:pt x="27" y="97"/>
                  <a:pt x="24" y="94"/>
                  <a:pt x="22" y="90"/>
                </a:cubicBezTo>
                <a:cubicBezTo>
                  <a:pt x="4" y="84"/>
                  <a:pt x="0" y="70"/>
                  <a:pt x="1" y="52"/>
                </a:cubicBezTo>
                <a:cubicBezTo>
                  <a:pt x="1" y="44"/>
                  <a:pt x="1" y="35"/>
                  <a:pt x="1" y="26"/>
                </a:cubicBezTo>
                <a:cubicBezTo>
                  <a:pt x="1" y="9"/>
                  <a:pt x="12" y="0"/>
                  <a:pt x="30" y="0"/>
                </a:cubicBezTo>
                <a:cubicBezTo>
                  <a:pt x="47" y="1"/>
                  <a:pt x="57" y="10"/>
                  <a:pt x="57" y="26"/>
                </a:cubicBezTo>
                <a:cubicBezTo>
                  <a:pt x="58" y="36"/>
                  <a:pt x="57" y="46"/>
                  <a:pt x="57" y="56"/>
                </a:cubicBezTo>
                <a:cubicBezTo>
                  <a:pt x="57" y="76"/>
                  <a:pt x="54" y="81"/>
                  <a:pt x="38" y="87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3990975" y="3309938"/>
            <a:ext cx="203200" cy="369888"/>
          </a:xfrm>
          <a:custGeom>
            <a:avLst/>
            <a:gdLst>
              <a:gd name="T0" fmla="*/ 23 w 54"/>
              <a:gd name="T1" fmla="*/ 87 h 98"/>
              <a:gd name="T2" fmla="*/ 1 w 54"/>
              <a:gd name="T3" fmla="*/ 55 h 98"/>
              <a:gd name="T4" fmla="*/ 1 w 54"/>
              <a:gd name="T5" fmla="*/ 25 h 98"/>
              <a:gd name="T6" fmla="*/ 22 w 54"/>
              <a:gd name="T7" fmla="*/ 3 h 98"/>
              <a:gd name="T8" fmla="*/ 53 w 54"/>
              <a:gd name="T9" fmla="*/ 16 h 98"/>
              <a:gd name="T10" fmla="*/ 52 w 54"/>
              <a:gd name="T11" fmla="*/ 26 h 98"/>
              <a:gd name="T12" fmla="*/ 41 w 54"/>
              <a:gd name="T13" fmla="*/ 58 h 98"/>
              <a:gd name="T14" fmla="*/ 41 w 54"/>
              <a:gd name="T15" fmla="*/ 70 h 98"/>
              <a:gd name="T16" fmla="*/ 32 w 54"/>
              <a:gd name="T17" fmla="*/ 98 h 98"/>
              <a:gd name="T18" fmla="*/ 24 w 54"/>
              <a:gd name="T19" fmla="*/ 95 h 98"/>
              <a:gd name="T20" fmla="*/ 23 w 54"/>
              <a:gd name="T21" fmla="*/ 8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" h="98">
                <a:moveTo>
                  <a:pt x="23" y="87"/>
                </a:moveTo>
                <a:cubicBezTo>
                  <a:pt x="3" y="79"/>
                  <a:pt x="1" y="75"/>
                  <a:pt x="1" y="55"/>
                </a:cubicBezTo>
                <a:cubicBezTo>
                  <a:pt x="1" y="45"/>
                  <a:pt x="0" y="35"/>
                  <a:pt x="1" y="25"/>
                </a:cubicBezTo>
                <a:cubicBezTo>
                  <a:pt x="1" y="13"/>
                  <a:pt x="9" y="5"/>
                  <a:pt x="22" y="3"/>
                </a:cubicBezTo>
                <a:cubicBezTo>
                  <a:pt x="35" y="0"/>
                  <a:pt x="50" y="7"/>
                  <a:pt x="53" y="16"/>
                </a:cubicBezTo>
                <a:cubicBezTo>
                  <a:pt x="54" y="19"/>
                  <a:pt x="54" y="25"/>
                  <a:pt x="52" y="26"/>
                </a:cubicBezTo>
                <a:cubicBezTo>
                  <a:pt x="40" y="34"/>
                  <a:pt x="41" y="46"/>
                  <a:pt x="41" y="58"/>
                </a:cubicBezTo>
                <a:cubicBezTo>
                  <a:pt x="41" y="62"/>
                  <a:pt x="40" y="67"/>
                  <a:pt x="41" y="70"/>
                </a:cubicBezTo>
                <a:cubicBezTo>
                  <a:pt x="46" y="82"/>
                  <a:pt x="30" y="87"/>
                  <a:pt x="32" y="98"/>
                </a:cubicBezTo>
                <a:cubicBezTo>
                  <a:pt x="29" y="97"/>
                  <a:pt x="25" y="97"/>
                  <a:pt x="24" y="95"/>
                </a:cubicBezTo>
                <a:cubicBezTo>
                  <a:pt x="22" y="94"/>
                  <a:pt x="23" y="90"/>
                  <a:pt x="23" y="87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125913" y="3017838"/>
            <a:ext cx="219075" cy="377825"/>
          </a:xfrm>
          <a:custGeom>
            <a:avLst/>
            <a:gdLst>
              <a:gd name="T0" fmla="*/ 0 w 58"/>
              <a:gd name="T1" fmla="*/ 16 h 100"/>
              <a:gd name="T2" fmla="*/ 58 w 58"/>
              <a:gd name="T3" fmla="*/ 5 h 100"/>
              <a:gd name="T4" fmla="*/ 58 w 58"/>
              <a:gd name="T5" fmla="*/ 36 h 100"/>
              <a:gd name="T6" fmla="*/ 33 w 58"/>
              <a:gd name="T7" fmla="*/ 37 h 100"/>
              <a:gd name="T8" fmla="*/ 33 w 58"/>
              <a:gd name="T9" fmla="*/ 88 h 100"/>
              <a:gd name="T10" fmla="*/ 30 w 58"/>
              <a:gd name="T11" fmla="*/ 100 h 100"/>
              <a:gd name="T12" fmla="*/ 23 w 58"/>
              <a:gd name="T13" fmla="*/ 91 h 100"/>
              <a:gd name="T14" fmla="*/ 9 w 58"/>
              <a:gd name="T15" fmla="*/ 78 h 100"/>
              <a:gd name="T16" fmla="*/ 0 w 58"/>
              <a:gd name="T17" fmla="*/ 63 h 100"/>
              <a:gd name="T18" fmla="*/ 0 w 58"/>
              <a:gd name="T19" fmla="*/ 1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" h="100">
                <a:moveTo>
                  <a:pt x="0" y="16"/>
                </a:moveTo>
                <a:cubicBezTo>
                  <a:pt x="19" y="3"/>
                  <a:pt x="37" y="0"/>
                  <a:pt x="58" y="5"/>
                </a:cubicBezTo>
                <a:cubicBezTo>
                  <a:pt x="58" y="15"/>
                  <a:pt x="58" y="25"/>
                  <a:pt x="58" y="36"/>
                </a:cubicBezTo>
                <a:cubicBezTo>
                  <a:pt x="50" y="36"/>
                  <a:pt x="43" y="37"/>
                  <a:pt x="33" y="37"/>
                </a:cubicBezTo>
                <a:cubicBezTo>
                  <a:pt x="33" y="54"/>
                  <a:pt x="33" y="71"/>
                  <a:pt x="33" y="88"/>
                </a:cubicBezTo>
                <a:cubicBezTo>
                  <a:pt x="33" y="92"/>
                  <a:pt x="31" y="96"/>
                  <a:pt x="30" y="100"/>
                </a:cubicBezTo>
                <a:cubicBezTo>
                  <a:pt x="27" y="97"/>
                  <a:pt x="25" y="94"/>
                  <a:pt x="23" y="91"/>
                </a:cubicBezTo>
                <a:cubicBezTo>
                  <a:pt x="18" y="87"/>
                  <a:pt x="14" y="80"/>
                  <a:pt x="9" y="78"/>
                </a:cubicBezTo>
                <a:cubicBezTo>
                  <a:pt x="1" y="75"/>
                  <a:pt x="0" y="70"/>
                  <a:pt x="0" y="63"/>
                </a:cubicBezTo>
                <a:cubicBezTo>
                  <a:pt x="0" y="46"/>
                  <a:pt x="0" y="30"/>
                  <a:pt x="0" y="16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164013" y="3419475"/>
            <a:ext cx="158750" cy="260350"/>
          </a:xfrm>
          <a:custGeom>
            <a:avLst/>
            <a:gdLst>
              <a:gd name="T0" fmla="*/ 21 w 42"/>
              <a:gd name="T1" fmla="*/ 69 h 69"/>
              <a:gd name="T2" fmla="*/ 8 w 42"/>
              <a:gd name="T3" fmla="*/ 59 h 69"/>
              <a:gd name="T4" fmla="*/ 2 w 42"/>
              <a:gd name="T5" fmla="*/ 49 h 69"/>
              <a:gd name="T6" fmla="*/ 2 w 42"/>
              <a:gd name="T7" fmla="*/ 14 h 69"/>
              <a:gd name="T8" fmla="*/ 22 w 42"/>
              <a:gd name="T9" fmla="*/ 1 h 69"/>
              <a:gd name="T10" fmla="*/ 41 w 42"/>
              <a:gd name="T11" fmla="*/ 17 h 69"/>
              <a:gd name="T12" fmla="*/ 41 w 42"/>
              <a:gd name="T13" fmla="*/ 46 h 69"/>
              <a:gd name="T14" fmla="*/ 35 w 42"/>
              <a:gd name="T15" fmla="*/ 59 h 69"/>
              <a:gd name="T16" fmla="*/ 21 w 42"/>
              <a:gd name="T1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69">
                <a:moveTo>
                  <a:pt x="21" y="69"/>
                </a:moveTo>
                <a:cubicBezTo>
                  <a:pt x="17" y="66"/>
                  <a:pt x="12" y="63"/>
                  <a:pt x="8" y="59"/>
                </a:cubicBezTo>
                <a:cubicBezTo>
                  <a:pt x="5" y="57"/>
                  <a:pt x="2" y="53"/>
                  <a:pt x="2" y="49"/>
                </a:cubicBezTo>
                <a:cubicBezTo>
                  <a:pt x="1" y="37"/>
                  <a:pt x="0" y="26"/>
                  <a:pt x="2" y="14"/>
                </a:cubicBezTo>
                <a:cubicBezTo>
                  <a:pt x="3" y="3"/>
                  <a:pt x="12" y="0"/>
                  <a:pt x="22" y="1"/>
                </a:cubicBezTo>
                <a:cubicBezTo>
                  <a:pt x="33" y="1"/>
                  <a:pt x="41" y="5"/>
                  <a:pt x="41" y="17"/>
                </a:cubicBezTo>
                <a:cubicBezTo>
                  <a:pt x="42" y="26"/>
                  <a:pt x="42" y="37"/>
                  <a:pt x="41" y="46"/>
                </a:cubicBezTo>
                <a:cubicBezTo>
                  <a:pt x="41" y="51"/>
                  <a:pt x="38" y="56"/>
                  <a:pt x="35" y="59"/>
                </a:cubicBezTo>
                <a:cubicBezTo>
                  <a:pt x="31" y="63"/>
                  <a:pt x="26" y="66"/>
                  <a:pt x="21" y="69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113338" y="3392488"/>
            <a:ext cx="120650" cy="287338"/>
          </a:xfrm>
          <a:custGeom>
            <a:avLst/>
            <a:gdLst>
              <a:gd name="T0" fmla="*/ 10 w 32"/>
              <a:gd name="T1" fmla="*/ 76 h 76"/>
              <a:gd name="T2" fmla="*/ 0 w 32"/>
              <a:gd name="T3" fmla="*/ 64 h 76"/>
              <a:gd name="T4" fmla="*/ 6 w 32"/>
              <a:gd name="T5" fmla="*/ 3 h 76"/>
              <a:gd name="T6" fmla="*/ 32 w 32"/>
              <a:gd name="T7" fmla="*/ 24 h 76"/>
              <a:gd name="T8" fmla="*/ 31 w 32"/>
              <a:gd name="T9" fmla="*/ 48 h 76"/>
              <a:gd name="T10" fmla="*/ 24 w 32"/>
              <a:gd name="T11" fmla="*/ 63 h 76"/>
              <a:gd name="T12" fmla="*/ 10 w 32"/>
              <a:gd name="T13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76">
                <a:moveTo>
                  <a:pt x="10" y="76"/>
                </a:moveTo>
                <a:cubicBezTo>
                  <a:pt x="6" y="72"/>
                  <a:pt x="2" y="67"/>
                  <a:pt x="0" y="64"/>
                </a:cubicBezTo>
                <a:cubicBezTo>
                  <a:pt x="2" y="43"/>
                  <a:pt x="4" y="23"/>
                  <a:pt x="6" y="3"/>
                </a:cubicBezTo>
                <a:cubicBezTo>
                  <a:pt x="23" y="0"/>
                  <a:pt x="31" y="6"/>
                  <a:pt x="32" y="24"/>
                </a:cubicBezTo>
                <a:cubicBezTo>
                  <a:pt x="32" y="32"/>
                  <a:pt x="32" y="40"/>
                  <a:pt x="31" y="48"/>
                </a:cubicBezTo>
                <a:cubicBezTo>
                  <a:pt x="30" y="54"/>
                  <a:pt x="27" y="59"/>
                  <a:pt x="24" y="63"/>
                </a:cubicBezTo>
                <a:cubicBezTo>
                  <a:pt x="20" y="68"/>
                  <a:pt x="15" y="71"/>
                  <a:pt x="10" y="76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854450" y="3406775"/>
            <a:ext cx="147638" cy="273050"/>
          </a:xfrm>
          <a:custGeom>
            <a:avLst/>
            <a:gdLst>
              <a:gd name="T0" fmla="*/ 39 w 39"/>
              <a:gd name="T1" fmla="*/ 57 h 72"/>
              <a:gd name="T2" fmla="*/ 27 w 39"/>
              <a:gd name="T3" fmla="*/ 72 h 72"/>
              <a:gd name="T4" fmla="*/ 7 w 39"/>
              <a:gd name="T5" fmla="*/ 13 h 72"/>
              <a:gd name="T6" fmla="*/ 30 w 39"/>
              <a:gd name="T7" fmla="*/ 2 h 72"/>
              <a:gd name="T8" fmla="*/ 39 w 39"/>
              <a:gd name="T9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72">
                <a:moveTo>
                  <a:pt x="39" y="57"/>
                </a:moveTo>
                <a:cubicBezTo>
                  <a:pt x="34" y="63"/>
                  <a:pt x="30" y="68"/>
                  <a:pt x="27" y="72"/>
                </a:cubicBezTo>
                <a:cubicBezTo>
                  <a:pt x="9" y="59"/>
                  <a:pt x="0" y="33"/>
                  <a:pt x="7" y="13"/>
                </a:cubicBezTo>
                <a:cubicBezTo>
                  <a:pt x="11" y="3"/>
                  <a:pt x="19" y="0"/>
                  <a:pt x="30" y="2"/>
                </a:cubicBezTo>
                <a:cubicBezTo>
                  <a:pt x="35" y="20"/>
                  <a:pt x="25" y="42"/>
                  <a:pt x="39" y="57"/>
                </a:cubicBezTo>
                <a:close/>
              </a:path>
            </a:pathLst>
          </a:custGeom>
          <a:solidFill>
            <a:srgbClr val="EEB2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40"/>
          <p:cNvSpPr txBox="1">
            <a:spLocks noGrp="1"/>
          </p:cNvSpPr>
          <p:nvPr>
            <p:ph type="title"/>
          </p:nvPr>
        </p:nvSpPr>
        <p:spPr>
          <a:xfrm>
            <a:off x="6587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177" name="Google Shape;2177;p40"/>
          <p:cNvSpPr/>
          <p:nvPr/>
        </p:nvSpPr>
        <p:spPr>
          <a:xfrm flipH="1">
            <a:off x="856592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8" name="Google Shape;2178;p40"/>
          <p:cNvGrpSpPr/>
          <p:nvPr/>
        </p:nvGrpSpPr>
        <p:grpSpPr>
          <a:xfrm>
            <a:off x="1579260" y="2188981"/>
            <a:ext cx="520811" cy="794789"/>
            <a:chOff x="7921560" y="4387784"/>
            <a:chExt cx="520811" cy="794789"/>
          </a:xfrm>
        </p:grpSpPr>
        <p:sp>
          <p:nvSpPr>
            <p:cNvPr id="2179" name="Google Shape;2179;p40"/>
            <p:cNvSpPr/>
            <p:nvPr/>
          </p:nvSpPr>
          <p:spPr>
            <a:xfrm>
              <a:off x="7921560" y="4387784"/>
              <a:ext cx="520811" cy="237305"/>
            </a:xfrm>
            <a:custGeom>
              <a:avLst/>
              <a:gdLst/>
              <a:ahLst/>
              <a:cxnLst/>
              <a:rect l="l" t="t" r="r" b="b"/>
              <a:pathLst>
                <a:path w="47368" h="21583" extrusionOk="0">
                  <a:moveTo>
                    <a:pt x="23684" y="1"/>
                  </a:moveTo>
                  <a:lnTo>
                    <a:pt x="0" y="21583"/>
                  </a:lnTo>
                  <a:lnTo>
                    <a:pt x="47368" y="21583"/>
                  </a:lnTo>
                  <a:lnTo>
                    <a:pt x="236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0"/>
            <p:cNvSpPr/>
            <p:nvPr/>
          </p:nvSpPr>
          <p:spPr>
            <a:xfrm>
              <a:off x="8309964" y="4387784"/>
              <a:ext cx="75569" cy="185596"/>
            </a:xfrm>
            <a:custGeom>
              <a:avLst/>
              <a:gdLst/>
              <a:ahLst/>
              <a:cxnLst/>
              <a:rect l="l" t="t" r="r" b="b"/>
              <a:pathLst>
                <a:path w="6873" h="16880" extrusionOk="0">
                  <a:moveTo>
                    <a:pt x="1" y="1"/>
                  </a:moveTo>
                  <a:lnTo>
                    <a:pt x="1" y="16880"/>
                  </a:lnTo>
                  <a:lnTo>
                    <a:pt x="6872" y="16880"/>
                  </a:lnTo>
                  <a:lnTo>
                    <a:pt x="68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0"/>
            <p:cNvSpPr/>
            <p:nvPr/>
          </p:nvSpPr>
          <p:spPr>
            <a:xfrm>
              <a:off x="7921560" y="4668733"/>
              <a:ext cx="520811" cy="513840"/>
            </a:xfrm>
            <a:custGeom>
              <a:avLst/>
              <a:gdLst/>
              <a:ahLst/>
              <a:cxnLst/>
              <a:rect l="l" t="t" r="r" b="b"/>
              <a:pathLst>
                <a:path w="47368" h="46734" extrusionOk="0">
                  <a:moveTo>
                    <a:pt x="20849" y="5805"/>
                  </a:moveTo>
                  <a:lnTo>
                    <a:pt x="20849" y="20649"/>
                  </a:lnTo>
                  <a:lnTo>
                    <a:pt x="8607" y="20649"/>
                  </a:lnTo>
                  <a:lnTo>
                    <a:pt x="8607" y="5805"/>
                  </a:lnTo>
                  <a:close/>
                  <a:moveTo>
                    <a:pt x="38728" y="5805"/>
                  </a:moveTo>
                  <a:lnTo>
                    <a:pt x="38728" y="20649"/>
                  </a:lnTo>
                  <a:lnTo>
                    <a:pt x="26519" y="20649"/>
                  </a:lnTo>
                  <a:lnTo>
                    <a:pt x="26519" y="5805"/>
                  </a:lnTo>
                  <a:close/>
                  <a:moveTo>
                    <a:pt x="20849" y="26119"/>
                  </a:moveTo>
                  <a:lnTo>
                    <a:pt x="20849" y="40963"/>
                  </a:lnTo>
                  <a:lnTo>
                    <a:pt x="8607" y="40963"/>
                  </a:lnTo>
                  <a:lnTo>
                    <a:pt x="8607" y="26119"/>
                  </a:lnTo>
                  <a:close/>
                  <a:moveTo>
                    <a:pt x="38728" y="26119"/>
                  </a:moveTo>
                  <a:lnTo>
                    <a:pt x="38728" y="40963"/>
                  </a:lnTo>
                  <a:lnTo>
                    <a:pt x="26519" y="40963"/>
                  </a:lnTo>
                  <a:lnTo>
                    <a:pt x="26519" y="26119"/>
                  </a:lnTo>
                  <a:close/>
                  <a:moveTo>
                    <a:pt x="0" y="1"/>
                  </a:moveTo>
                  <a:lnTo>
                    <a:pt x="0" y="46734"/>
                  </a:lnTo>
                  <a:lnTo>
                    <a:pt x="47368" y="46734"/>
                  </a:lnTo>
                  <a:lnTo>
                    <a:pt x="47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0"/>
          <p:cNvGrpSpPr/>
          <p:nvPr/>
        </p:nvGrpSpPr>
        <p:grpSpPr>
          <a:xfrm>
            <a:off x="4409100" y="1952190"/>
            <a:ext cx="520437" cy="1028063"/>
            <a:chOff x="8907069" y="3951330"/>
            <a:chExt cx="520437" cy="1028063"/>
          </a:xfrm>
        </p:grpSpPr>
        <p:sp>
          <p:nvSpPr>
            <p:cNvPr id="2183" name="Google Shape;2183;p40"/>
            <p:cNvSpPr/>
            <p:nvPr/>
          </p:nvSpPr>
          <p:spPr>
            <a:xfrm>
              <a:off x="8935308" y="4650959"/>
              <a:ext cx="7" cy="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0"/>
            <p:cNvSpPr/>
            <p:nvPr/>
          </p:nvSpPr>
          <p:spPr>
            <a:xfrm>
              <a:off x="8907069" y="3951330"/>
              <a:ext cx="520437" cy="514214"/>
            </a:xfrm>
            <a:custGeom>
              <a:avLst/>
              <a:gdLst/>
              <a:ahLst/>
              <a:cxnLst/>
              <a:rect l="l" t="t" r="r" b="b"/>
              <a:pathLst>
                <a:path w="47334" h="46768" extrusionOk="0">
                  <a:moveTo>
                    <a:pt x="20815" y="5805"/>
                  </a:moveTo>
                  <a:lnTo>
                    <a:pt x="20815" y="20649"/>
                  </a:lnTo>
                  <a:lnTo>
                    <a:pt x="8606" y="20649"/>
                  </a:lnTo>
                  <a:lnTo>
                    <a:pt x="8606" y="5805"/>
                  </a:lnTo>
                  <a:close/>
                  <a:moveTo>
                    <a:pt x="38728" y="5805"/>
                  </a:moveTo>
                  <a:lnTo>
                    <a:pt x="38728" y="20649"/>
                  </a:lnTo>
                  <a:lnTo>
                    <a:pt x="26486" y="20649"/>
                  </a:lnTo>
                  <a:lnTo>
                    <a:pt x="26486" y="5805"/>
                  </a:lnTo>
                  <a:close/>
                  <a:moveTo>
                    <a:pt x="20815" y="26120"/>
                  </a:moveTo>
                  <a:lnTo>
                    <a:pt x="20815" y="40963"/>
                  </a:lnTo>
                  <a:lnTo>
                    <a:pt x="8606" y="40963"/>
                  </a:lnTo>
                  <a:lnTo>
                    <a:pt x="8606" y="26120"/>
                  </a:lnTo>
                  <a:close/>
                  <a:moveTo>
                    <a:pt x="38728" y="26120"/>
                  </a:moveTo>
                  <a:lnTo>
                    <a:pt x="38728" y="40963"/>
                  </a:lnTo>
                  <a:lnTo>
                    <a:pt x="26486" y="40963"/>
                  </a:lnTo>
                  <a:lnTo>
                    <a:pt x="26486" y="26120"/>
                  </a:lnTo>
                  <a:close/>
                  <a:moveTo>
                    <a:pt x="0" y="1"/>
                  </a:moveTo>
                  <a:lnTo>
                    <a:pt x="0" y="46768"/>
                  </a:lnTo>
                  <a:lnTo>
                    <a:pt x="47334" y="46768"/>
                  </a:lnTo>
                  <a:lnTo>
                    <a:pt x="473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0"/>
            <p:cNvSpPr/>
            <p:nvPr/>
          </p:nvSpPr>
          <p:spPr>
            <a:xfrm>
              <a:off x="8907069" y="3960393"/>
              <a:ext cx="520437" cy="514214"/>
            </a:xfrm>
            <a:custGeom>
              <a:avLst/>
              <a:gdLst/>
              <a:ahLst/>
              <a:cxnLst/>
              <a:rect l="l" t="t" r="r" b="b"/>
              <a:pathLst>
                <a:path w="47334" h="46768" extrusionOk="0">
                  <a:moveTo>
                    <a:pt x="20815" y="5805"/>
                  </a:moveTo>
                  <a:lnTo>
                    <a:pt x="20815" y="20649"/>
                  </a:lnTo>
                  <a:lnTo>
                    <a:pt x="8606" y="20649"/>
                  </a:lnTo>
                  <a:lnTo>
                    <a:pt x="8606" y="5805"/>
                  </a:lnTo>
                  <a:close/>
                  <a:moveTo>
                    <a:pt x="38728" y="5805"/>
                  </a:moveTo>
                  <a:lnTo>
                    <a:pt x="38728" y="20649"/>
                  </a:lnTo>
                  <a:lnTo>
                    <a:pt x="26486" y="20649"/>
                  </a:lnTo>
                  <a:lnTo>
                    <a:pt x="26486" y="5805"/>
                  </a:lnTo>
                  <a:close/>
                  <a:moveTo>
                    <a:pt x="20815" y="26120"/>
                  </a:moveTo>
                  <a:lnTo>
                    <a:pt x="20815" y="40963"/>
                  </a:lnTo>
                  <a:lnTo>
                    <a:pt x="8606" y="40963"/>
                  </a:lnTo>
                  <a:lnTo>
                    <a:pt x="8606" y="26120"/>
                  </a:lnTo>
                  <a:close/>
                  <a:moveTo>
                    <a:pt x="38728" y="26120"/>
                  </a:moveTo>
                  <a:lnTo>
                    <a:pt x="38728" y="40963"/>
                  </a:lnTo>
                  <a:lnTo>
                    <a:pt x="26486" y="40963"/>
                  </a:lnTo>
                  <a:lnTo>
                    <a:pt x="26486" y="26120"/>
                  </a:lnTo>
                  <a:close/>
                  <a:moveTo>
                    <a:pt x="0" y="1"/>
                  </a:moveTo>
                  <a:lnTo>
                    <a:pt x="0" y="46768"/>
                  </a:lnTo>
                  <a:lnTo>
                    <a:pt x="47334" y="46768"/>
                  </a:lnTo>
                  <a:lnTo>
                    <a:pt x="473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0"/>
            <p:cNvSpPr/>
            <p:nvPr/>
          </p:nvSpPr>
          <p:spPr>
            <a:xfrm>
              <a:off x="8907069" y="4465542"/>
              <a:ext cx="520437" cy="513851"/>
            </a:xfrm>
            <a:custGeom>
              <a:avLst/>
              <a:gdLst/>
              <a:ahLst/>
              <a:cxnLst/>
              <a:rect l="l" t="t" r="r" b="b"/>
              <a:pathLst>
                <a:path w="47334" h="46735" extrusionOk="0">
                  <a:moveTo>
                    <a:pt x="20815" y="5805"/>
                  </a:moveTo>
                  <a:lnTo>
                    <a:pt x="20815" y="20649"/>
                  </a:lnTo>
                  <a:lnTo>
                    <a:pt x="8606" y="20649"/>
                  </a:lnTo>
                  <a:lnTo>
                    <a:pt x="8606" y="5805"/>
                  </a:lnTo>
                  <a:close/>
                  <a:moveTo>
                    <a:pt x="38728" y="5805"/>
                  </a:moveTo>
                  <a:lnTo>
                    <a:pt x="38728" y="20649"/>
                  </a:lnTo>
                  <a:lnTo>
                    <a:pt x="26486" y="20649"/>
                  </a:lnTo>
                  <a:lnTo>
                    <a:pt x="26486" y="5805"/>
                  </a:lnTo>
                  <a:close/>
                  <a:moveTo>
                    <a:pt x="0" y="1"/>
                  </a:moveTo>
                  <a:lnTo>
                    <a:pt x="0" y="46734"/>
                  </a:lnTo>
                  <a:lnTo>
                    <a:pt x="16012" y="46734"/>
                  </a:lnTo>
                  <a:lnTo>
                    <a:pt x="16012" y="35793"/>
                  </a:lnTo>
                  <a:cubicBezTo>
                    <a:pt x="16012" y="31590"/>
                    <a:pt x="19447" y="28187"/>
                    <a:pt x="23650" y="28187"/>
                  </a:cubicBezTo>
                  <a:cubicBezTo>
                    <a:pt x="25785" y="28187"/>
                    <a:pt x="27687" y="29021"/>
                    <a:pt x="29054" y="30422"/>
                  </a:cubicBezTo>
                  <a:cubicBezTo>
                    <a:pt x="30455" y="31790"/>
                    <a:pt x="31289" y="33691"/>
                    <a:pt x="31289" y="35826"/>
                  </a:cubicBezTo>
                  <a:lnTo>
                    <a:pt x="31289" y="46734"/>
                  </a:lnTo>
                  <a:lnTo>
                    <a:pt x="47334" y="46734"/>
                  </a:lnTo>
                  <a:lnTo>
                    <a:pt x="473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40"/>
          <p:cNvGrpSpPr/>
          <p:nvPr/>
        </p:nvGrpSpPr>
        <p:grpSpPr>
          <a:xfrm>
            <a:off x="7238554" y="1470520"/>
            <a:ext cx="520448" cy="1513242"/>
            <a:chOff x="9892204" y="3206848"/>
            <a:chExt cx="520448" cy="1513242"/>
          </a:xfrm>
        </p:grpSpPr>
        <p:sp>
          <p:nvSpPr>
            <p:cNvPr id="2188" name="Google Shape;2188;p40"/>
            <p:cNvSpPr/>
            <p:nvPr/>
          </p:nvSpPr>
          <p:spPr>
            <a:xfrm>
              <a:off x="9892204" y="3289523"/>
              <a:ext cx="520448" cy="94271"/>
            </a:xfrm>
            <a:custGeom>
              <a:avLst/>
              <a:gdLst/>
              <a:ahLst/>
              <a:cxnLst/>
              <a:rect l="l" t="t" r="r" b="b"/>
              <a:pathLst>
                <a:path w="47335" h="8574" extrusionOk="0">
                  <a:moveTo>
                    <a:pt x="23684" y="1"/>
                  </a:moveTo>
                  <a:lnTo>
                    <a:pt x="0" y="8574"/>
                  </a:lnTo>
                  <a:lnTo>
                    <a:pt x="47334" y="8574"/>
                  </a:lnTo>
                  <a:lnTo>
                    <a:pt x="23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0"/>
            <p:cNvSpPr/>
            <p:nvPr/>
          </p:nvSpPr>
          <p:spPr>
            <a:xfrm>
              <a:off x="9892204" y="4623257"/>
              <a:ext cx="520448" cy="96833"/>
            </a:xfrm>
            <a:custGeom>
              <a:avLst/>
              <a:gdLst/>
              <a:ahLst/>
              <a:cxnLst/>
              <a:rect l="l" t="t" r="r" b="b"/>
              <a:pathLst>
                <a:path w="47335" h="8807" extrusionOk="0">
                  <a:moveTo>
                    <a:pt x="0" y="0"/>
                  </a:moveTo>
                  <a:lnTo>
                    <a:pt x="0" y="4370"/>
                  </a:lnTo>
                  <a:lnTo>
                    <a:pt x="0" y="8807"/>
                  </a:lnTo>
                  <a:lnTo>
                    <a:pt x="47334" y="8807"/>
                  </a:lnTo>
                  <a:lnTo>
                    <a:pt x="47334" y="4370"/>
                  </a:lnTo>
                  <a:lnTo>
                    <a:pt x="47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0"/>
            <p:cNvSpPr/>
            <p:nvPr/>
          </p:nvSpPr>
          <p:spPr>
            <a:xfrm>
              <a:off x="9892204" y="3430884"/>
              <a:ext cx="520448" cy="1146152"/>
            </a:xfrm>
            <a:custGeom>
              <a:avLst/>
              <a:gdLst/>
              <a:ahLst/>
              <a:cxnLst/>
              <a:rect l="l" t="t" r="r" b="b"/>
              <a:pathLst>
                <a:path w="47335" h="104243" extrusionOk="0">
                  <a:moveTo>
                    <a:pt x="11742" y="3670"/>
                  </a:moveTo>
                  <a:lnTo>
                    <a:pt x="11742" y="9508"/>
                  </a:lnTo>
                  <a:lnTo>
                    <a:pt x="4937" y="9508"/>
                  </a:lnTo>
                  <a:lnTo>
                    <a:pt x="4937" y="3670"/>
                  </a:lnTo>
                  <a:close/>
                  <a:moveTo>
                    <a:pt x="21949" y="3670"/>
                  </a:moveTo>
                  <a:lnTo>
                    <a:pt x="21949" y="9508"/>
                  </a:lnTo>
                  <a:lnTo>
                    <a:pt x="15145" y="9508"/>
                  </a:lnTo>
                  <a:lnTo>
                    <a:pt x="15145" y="3670"/>
                  </a:lnTo>
                  <a:close/>
                  <a:moveTo>
                    <a:pt x="32190" y="3670"/>
                  </a:moveTo>
                  <a:lnTo>
                    <a:pt x="32190" y="9508"/>
                  </a:lnTo>
                  <a:lnTo>
                    <a:pt x="25385" y="9508"/>
                  </a:lnTo>
                  <a:lnTo>
                    <a:pt x="25385" y="3670"/>
                  </a:lnTo>
                  <a:close/>
                  <a:moveTo>
                    <a:pt x="42431" y="3670"/>
                  </a:moveTo>
                  <a:lnTo>
                    <a:pt x="42431" y="9508"/>
                  </a:lnTo>
                  <a:lnTo>
                    <a:pt x="35626" y="9508"/>
                  </a:lnTo>
                  <a:lnTo>
                    <a:pt x="35626" y="3670"/>
                  </a:lnTo>
                  <a:close/>
                  <a:moveTo>
                    <a:pt x="11742" y="11943"/>
                  </a:moveTo>
                  <a:lnTo>
                    <a:pt x="11742" y="17780"/>
                  </a:lnTo>
                  <a:lnTo>
                    <a:pt x="4937" y="17780"/>
                  </a:lnTo>
                  <a:lnTo>
                    <a:pt x="4937" y="11943"/>
                  </a:lnTo>
                  <a:close/>
                  <a:moveTo>
                    <a:pt x="21949" y="11943"/>
                  </a:moveTo>
                  <a:lnTo>
                    <a:pt x="21949" y="17780"/>
                  </a:lnTo>
                  <a:lnTo>
                    <a:pt x="15145" y="17780"/>
                  </a:lnTo>
                  <a:lnTo>
                    <a:pt x="15145" y="11943"/>
                  </a:lnTo>
                  <a:close/>
                  <a:moveTo>
                    <a:pt x="32190" y="11943"/>
                  </a:moveTo>
                  <a:lnTo>
                    <a:pt x="32190" y="17780"/>
                  </a:lnTo>
                  <a:lnTo>
                    <a:pt x="25385" y="17780"/>
                  </a:lnTo>
                  <a:lnTo>
                    <a:pt x="25385" y="11943"/>
                  </a:lnTo>
                  <a:close/>
                  <a:moveTo>
                    <a:pt x="42431" y="11943"/>
                  </a:moveTo>
                  <a:lnTo>
                    <a:pt x="42431" y="17780"/>
                  </a:lnTo>
                  <a:lnTo>
                    <a:pt x="35626" y="17780"/>
                  </a:lnTo>
                  <a:lnTo>
                    <a:pt x="35626" y="11943"/>
                  </a:lnTo>
                  <a:close/>
                  <a:moveTo>
                    <a:pt x="11742" y="20215"/>
                  </a:moveTo>
                  <a:lnTo>
                    <a:pt x="11742" y="26086"/>
                  </a:lnTo>
                  <a:lnTo>
                    <a:pt x="4937" y="26086"/>
                  </a:lnTo>
                  <a:lnTo>
                    <a:pt x="4937" y="20215"/>
                  </a:lnTo>
                  <a:close/>
                  <a:moveTo>
                    <a:pt x="21949" y="20215"/>
                  </a:moveTo>
                  <a:lnTo>
                    <a:pt x="21949" y="26086"/>
                  </a:lnTo>
                  <a:lnTo>
                    <a:pt x="15145" y="26086"/>
                  </a:lnTo>
                  <a:lnTo>
                    <a:pt x="15145" y="20215"/>
                  </a:lnTo>
                  <a:close/>
                  <a:moveTo>
                    <a:pt x="32190" y="20215"/>
                  </a:moveTo>
                  <a:lnTo>
                    <a:pt x="32190" y="26086"/>
                  </a:lnTo>
                  <a:lnTo>
                    <a:pt x="25385" y="26086"/>
                  </a:lnTo>
                  <a:lnTo>
                    <a:pt x="25385" y="20215"/>
                  </a:lnTo>
                  <a:close/>
                  <a:moveTo>
                    <a:pt x="42431" y="20215"/>
                  </a:moveTo>
                  <a:lnTo>
                    <a:pt x="42431" y="26086"/>
                  </a:lnTo>
                  <a:lnTo>
                    <a:pt x="35626" y="26086"/>
                  </a:lnTo>
                  <a:lnTo>
                    <a:pt x="35626" y="20215"/>
                  </a:lnTo>
                  <a:close/>
                  <a:moveTo>
                    <a:pt x="11742" y="28521"/>
                  </a:moveTo>
                  <a:lnTo>
                    <a:pt x="11742" y="34359"/>
                  </a:lnTo>
                  <a:lnTo>
                    <a:pt x="4937" y="34359"/>
                  </a:lnTo>
                  <a:lnTo>
                    <a:pt x="4937" y="28521"/>
                  </a:lnTo>
                  <a:close/>
                  <a:moveTo>
                    <a:pt x="21949" y="28521"/>
                  </a:moveTo>
                  <a:lnTo>
                    <a:pt x="21949" y="34359"/>
                  </a:lnTo>
                  <a:lnTo>
                    <a:pt x="15145" y="34359"/>
                  </a:lnTo>
                  <a:lnTo>
                    <a:pt x="15145" y="28521"/>
                  </a:lnTo>
                  <a:close/>
                  <a:moveTo>
                    <a:pt x="32190" y="28521"/>
                  </a:moveTo>
                  <a:lnTo>
                    <a:pt x="32190" y="34359"/>
                  </a:lnTo>
                  <a:lnTo>
                    <a:pt x="25385" y="34359"/>
                  </a:lnTo>
                  <a:lnTo>
                    <a:pt x="25385" y="28521"/>
                  </a:lnTo>
                  <a:close/>
                  <a:moveTo>
                    <a:pt x="42431" y="28521"/>
                  </a:moveTo>
                  <a:lnTo>
                    <a:pt x="42431" y="34359"/>
                  </a:lnTo>
                  <a:lnTo>
                    <a:pt x="35626" y="34359"/>
                  </a:lnTo>
                  <a:lnTo>
                    <a:pt x="35626" y="28521"/>
                  </a:lnTo>
                  <a:close/>
                  <a:moveTo>
                    <a:pt x="11742" y="36794"/>
                  </a:moveTo>
                  <a:lnTo>
                    <a:pt x="11742" y="42631"/>
                  </a:lnTo>
                  <a:lnTo>
                    <a:pt x="4937" y="42631"/>
                  </a:lnTo>
                  <a:lnTo>
                    <a:pt x="4937" y="36794"/>
                  </a:lnTo>
                  <a:close/>
                  <a:moveTo>
                    <a:pt x="21949" y="36794"/>
                  </a:moveTo>
                  <a:lnTo>
                    <a:pt x="21949" y="42631"/>
                  </a:lnTo>
                  <a:lnTo>
                    <a:pt x="15145" y="42631"/>
                  </a:lnTo>
                  <a:lnTo>
                    <a:pt x="15145" y="36794"/>
                  </a:lnTo>
                  <a:close/>
                  <a:moveTo>
                    <a:pt x="32190" y="36794"/>
                  </a:moveTo>
                  <a:lnTo>
                    <a:pt x="32190" y="42631"/>
                  </a:lnTo>
                  <a:lnTo>
                    <a:pt x="25385" y="42631"/>
                  </a:lnTo>
                  <a:lnTo>
                    <a:pt x="25385" y="36794"/>
                  </a:lnTo>
                  <a:close/>
                  <a:moveTo>
                    <a:pt x="42431" y="36794"/>
                  </a:moveTo>
                  <a:lnTo>
                    <a:pt x="42431" y="42631"/>
                  </a:lnTo>
                  <a:lnTo>
                    <a:pt x="35626" y="42631"/>
                  </a:lnTo>
                  <a:lnTo>
                    <a:pt x="35626" y="36794"/>
                  </a:lnTo>
                  <a:close/>
                  <a:moveTo>
                    <a:pt x="11742" y="45067"/>
                  </a:moveTo>
                  <a:lnTo>
                    <a:pt x="11742" y="50904"/>
                  </a:lnTo>
                  <a:lnTo>
                    <a:pt x="4937" y="50904"/>
                  </a:lnTo>
                  <a:lnTo>
                    <a:pt x="4937" y="45067"/>
                  </a:lnTo>
                  <a:close/>
                  <a:moveTo>
                    <a:pt x="21949" y="45067"/>
                  </a:moveTo>
                  <a:lnTo>
                    <a:pt x="21949" y="50904"/>
                  </a:lnTo>
                  <a:lnTo>
                    <a:pt x="15145" y="50904"/>
                  </a:lnTo>
                  <a:lnTo>
                    <a:pt x="15145" y="45067"/>
                  </a:lnTo>
                  <a:close/>
                  <a:moveTo>
                    <a:pt x="32190" y="45067"/>
                  </a:moveTo>
                  <a:lnTo>
                    <a:pt x="32190" y="50904"/>
                  </a:lnTo>
                  <a:lnTo>
                    <a:pt x="25385" y="50904"/>
                  </a:lnTo>
                  <a:lnTo>
                    <a:pt x="25385" y="45067"/>
                  </a:lnTo>
                  <a:close/>
                  <a:moveTo>
                    <a:pt x="42431" y="45067"/>
                  </a:moveTo>
                  <a:lnTo>
                    <a:pt x="42431" y="50904"/>
                  </a:lnTo>
                  <a:lnTo>
                    <a:pt x="35626" y="50904"/>
                  </a:lnTo>
                  <a:lnTo>
                    <a:pt x="35626" y="45067"/>
                  </a:lnTo>
                  <a:close/>
                  <a:moveTo>
                    <a:pt x="11742" y="53339"/>
                  </a:moveTo>
                  <a:lnTo>
                    <a:pt x="11742" y="59177"/>
                  </a:lnTo>
                  <a:lnTo>
                    <a:pt x="4937" y="59177"/>
                  </a:lnTo>
                  <a:lnTo>
                    <a:pt x="4937" y="53339"/>
                  </a:lnTo>
                  <a:close/>
                  <a:moveTo>
                    <a:pt x="21949" y="53339"/>
                  </a:moveTo>
                  <a:lnTo>
                    <a:pt x="21949" y="59177"/>
                  </a:lnTo>
                  <a:lnTo>
                    <a:pt x="15145" y="59177"/>
                  </a:lnTo>
                  <a:lnTo>
                    <a:pt x="15145" y="53339"/>
                  </a:lnTo>
                  <a:close/>
                  <a:moveTo>
                    <a:pt x="32190" y="53339"/>
                  </a:moveTo>
                  <a:lnTo>
                    <a:pt x="32190" y="59177"/>
                  </a:lnTo>
                  <a:lnTo>
                    <a:pt x="25385" y="59177"/>
                  </a:lnTo>
                  <a:lnTo>
                    <a:pt x="25385" y="53339"/>
                  </a:lnTo>
                  <a:close/>
                  <a:moveTo>
                    <a:pt x="42431" y="53339"/>
                  </a:moveTo>
                  <a:lnTo>
                    <a:pt x="42431" y="59177"/>
                  </a:lnTo>
                  <a:lnTo>
                    <a:pt x="35626" y="59177"/>
                  </a:lnTo>
                  <a:lnTo>
                    <a:pt x="35626" y="53339"/>
                  </a:lnTo>
                  <a:close/>
                  <a:moveTo>
                    <a:pt x="11742" y="61612"/>
                  </a:moveTo>
                  <a:lnTo>
                    <a:pt x="11742" y="67449"/>
                  </a:lnTo>
                  <a:lnTo>
                    <a:pt x="4937" y="67449"/>
                  </a:lnTo>
                  <a:lnTo>
                    <a:pt x="4937" y="61612"/>
                  </a:lnTo>
                  <a:close/>
                  <a:moveTo>
                    <a:pt x="21949" y="61612"/>
                  </a:moveTo>
                  <a:lnTo>
                    <a:pt x="21949" y="67449"/>
                  </a:lnTo>
                  <a:lnTo>
                    <a:pt x="15145" y="67449"/>
                  </a:lnTo>
                  <a:lnTo>
                    <a:pt x="15145" y="61612"/>
                  </a:lnTo>
                  <a:close/>
                  <a:moveTo>
                    <a:pt x="32190" y="61612"/>
                  </a:moveTo>
                  <a:lnTo>
                    <a:pt x="32190" y="67449"/>
                  </a:lnTo>
                  <a:lnTo>
                    <a:pt x="25385" y="67449"/>
                  </a:lnTo>
                  <a:lnTo>
                    <a:pt x="25385" y="61612"/>
                  </a:lnTo>
                  <a:close/>
                  <a:moveTo>
                    <a:pt x="42431" y="61612"/>
                  </a:moveTo>
                  <a:lnTo>
                    <a:pt x="42431" y="67449"/>
                  </a:lnTo>
                  <a:lnTo>
                    <a:pt x="35626" y="67449"/>
                  </a:lnTo>
                  <a:lnTo>
                    <a:pt x="35626" y="61612"/>
                  </a:lnTo>
                  <a:close/>
                  <a:moveTo>
                    <a:pt x="11742" y="69884"/>
                  </a:moveTo>
                  <a:lnTo>
                    <a:pt x="11742" y="75755"/>
                  </a:lnTo>
                  <a:lnTo>
                    <a:pt x="4937" y="75755"/>
                  </a:lnTo>
                  <a:lnTo>
                    <a:pt x="4937" y="69884"/>
                  </a:lnTo>
                  <a:close/>
                  <a:moveTo>
                    <a:pt x="21949" y="69884"/>
                  </a:moveTo>
                  <a:lnTo>
                    <a:pt x="21949" y="75755"/>
                  </a:lnTo>
                  <a:lnTo>
                    <a:pt x="15145" y="75755"/>
                  </a:lnTo>
                  <a:lnTo>
                    <a:pt x="15145" y="69884"/>
                  </a:lnTo>
                  <a:close/>
                  <a:moveTo>
                    <a:pt x="32190" y="69884"/>
                  </a:moveTo>
                  <a:lnTo>
                    <a:pt x="32190" y="75755"/>
                  </a:lnTo>
                  <a:lnTo>
                    <a:pt x="25385" y="75755"/>
                  </a:lnTo>
                  <a:lnTo>
                    <a:pt x="25385" y="69884"/>
                  </a:lnTo>
                  <a:close/>
                  <a:moveTo>
                    <a:pt x="42431" y="69884"/>
                  </a:moveTo>
                  <a:lnTo>
                    <a:pt x="42431" y="75755"/>
                  </a:lnTo>
                  <a:lnTo>
                    <a:pt x="35626" y="75755"/>
                  </a:lnTo>
                  <a:lnTo>
                    <a:pt x="35626" y="69884"/>
                  </a:lnTo>
                  <a:close/>
                  <a:moveTo>
                    <a:pt x="11742" y="78190"/>
                  </a:moveTo>
                  <a:lnTo>
                    <a:pt x="11742" y="84028"/>
                  </a:lnTo>
                  <a:lnTo>
                    <a:pt x="4937" y="84028"/>
                  </a:lnTo>
                  <a:lnTo>
                    <a:pt x="4937" y="78190"/>
                  </a:lnTo>
                  <a:close/>
                  <a:moveTo>
                    <a:pt x="21949" y="78190"/>
                  </a:moveTo>
                  <a:lnTo>
                    <a:pt x="21949" y="84028"/>
                  </a:lnTo>
                  <a:lnTo>
                    <a:pt x="15145" y="84028"/>
                  </a:lnTo>
                  <a:lnTo>
                    <a:pt x="15145" y="78190"/>
                  </a:lnTo>
                  <a:close/>
                  <a:moveTo>
                    <a:pt x="32190" y="78190"/>
                  </a:moveTo>
                  <a:lnTo>
                    <a:pt x="32190" y="84028"/>
                  </a:lnTo>
                  <a:lnTo>
                    <a:pt x="25385" y="84028"/>
                  </a:lnTo>
                  <a:lnTo>
                    <a:pt x="25385" y="78190"/>
                  </a:lnTo>
                  <a:close/>
                  <a:moveTo>
                    <a:pt x="42431" y="78190"/>
                  </a:moveTo>
                  <a:lnTo>
                    <a:pt x="42431" y="84028"/>
                  </a:lnTo>
                  <a:lnTo>
                    <a:pt x="35626" y="84028"/>
                  </a:lnTo>
                  <a:lnTo>
                    <a:pt x="35626" y="78190"/>
                  </a:lnTo>
                  <a:close/>
                  <a:moveTo>
                    <a:pt x="11742" y="86463"/>
                  </a:moveTo>
                  <a:lnTo>
                    <a:pt x="11742" y="92300"/>
                  </a:lnTo>
                  <a:lnTo>
                    <a:pt x="4937" y="92300"/>
                  </a:lnTo>
                  <a:lnTo>
                    <a:pt x="4937" y="86463"/>
                  </a:lnTo>
                  <a:close/>
                  <a:moveTo>
                    <a:pt x="21949" y="86463"/>
                  </a:moveTo>
                  <a:lnTo>
                    <a:pt x="21949" y="92300"/>
                  </a:lnTo>
                  <a:lnTo>
                    <a:pt x="15145" y="92300"/>
                  </a:lnTo>
                  <a:lnTo>
                    <a:pt x="15145" y="86463"/>
                  </a:lnTo>
                  <a:close/>
                  <a:moveTo>
                    <a:pt x="32190" y="86463"/>
                  </a:moveTo>
                  <a:lnTo>
                    <a:pt x="32190" y="92300"/>
                  </a:lnTo>
                  <a:lnTo>
                    <a:pt x="25385" y="92300"/>
                  </a:lnTo>
                  <a:lnTo>
                    <a:pt x="25385" y="86463"/>
                  </a:lnTo>
                  <a:close/>
                  <a:moveTo>
                    <a:pt x="42431" y="86463"/>
                  </a:moveTo>
                  <a:lnTo>
                    <a:pt x="42431" y="92300"/>
                  </a:lnTo>
                  <a:lnTo>
                    <a:pt x="35626" y="92300"/>
                  </a:lnTo>
                  <a:lnTo>
                    <a:pt x="35626" y="86463"/>
                  </a:lnTo>
                  <a:close/>
                  <a:moveTo>
                    <a:pt x="11742" y="94735"/>
                  </a:moveTo>
                  <a:lnTo>
                    <a:pt x="11742" y="100573"/>
                  </a:lnTo>
                  <a:lnTo>
                    <a:pt x="4937" y="100573"/>
                  </a:lnTo>
                  <a:lnTo>
                    <a:pt x="4937" y="94735"/>
                  </a:lnTo>
                  <a:close/>
                  <a:moveTo>
                    <a:pt x="21949" y="94735"/>
                  </a:moveTo>
                  <a:lnTo>
                    <a:pt x="21949" y="100573"/>
                  </a:lnTo>
                  <a:lnTo>
                    <a:pt x="15145" y="100573"/>
                  </a:lnTo>
                  <a:lnTo>
                    <a:pt x="15145" y="94735"/>
                  </a:lnTo>
                  <a:close/>
                  <a:moveTo>
                    <a:pt x="32190" y="94735"/>
                  </a:moveTo>
                  <a:lnTo>
                    <a:pt x="32190" y="100573"/>
                  </a:lnTo>
                  <a:lnTo>
                    <a:pt x="25385" y="100573"/>
                  </a:lnTo>
                  <a:lnTo>
                    <a:pt x="25385" y="94735"/>
                  </a:lnTo>
                  <a:close/>
                  <a:moveTo>
                    <a:pt x="42431" y="94735"/>
                  </a:moveTo>
                  <a:lnTo>
                    <a:pt x="42431" y="100573"/>
                  </a:lnTo>
                  <a:lnTo>
                    <a:pt x="35626" y="100573"/>
                  </a:lnTo>
                  <a:lnTo>
                    <a:pt x="35626" y="94735"/>
                  </a:lnTo>
                  <a:close/>
                  <a:moveTo>
                    <a:pt x="0" y="1"/>
                  </a:moveTo>
                  <a:lnTo>
                    <a:pt x="0" y="52138"/>
                  </a:lnTo>
                  <a:lnTo>
                    <a:pt x="0" y="104242"/>
                  </a:lnTo>
                  <a:lnTo>
                    <a:pt x="47334" y="104242"/>
                  </a:lnTo>
                  <a:lnTo>
                    <a:pt x="47334" y="52138"/>
                  </a:lnTo>
                  <a:lnTo>
                    <a:pt x="47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0"/>
            <p:cNvSpPr/>
            <p:nvPr/>
          </p:nvSpPr>
          <p:spPr>
            <a:xfrm>
              <a:off x="10096584" y="3206848"/>
              <a:ext cx="122446" cy="120595"/>
            </a:xfrm>
            <a:custGeom>
              <a:avLst/>
              <a:gdLst/>
              <a:ahLst/>
              <a:cxnLst/>
              <a:rect l="l" t="t" r="r" b="b"/>
              <a:pathLst>
                <a:path w="47368" h="21583" extrusionOk="0">
                  <a:moveTo>
                    <a:pt x="23684" y="1"/>
                  </a:moveTo>
                  <a:lnTo>
                    <a:pt x="0" y="21583"/>
                  </a:lnTo>
                  <a:lnTo>
                    <a:pt x="47368" y="21583"/>
                  </a:lnTo>
                  <a:lnTo>
                    <a:pt x="236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2" name="Google Shape;2192;p40"/>
          <p:cNvSpPr txBox="1"/>
          <p:nvPr/>
        </p:nvSpPr>
        <p:spPr>
          <a:xfrm flipH="1">
            <a:off x="95433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3" name="Google Shape;2193;p40"/>
          <p:cNvSpPr txBox="1"/>
          <p:nvPr/>
        </p:nvSpPr>
        <p:spPr>
          <a:xfrm flipH="1">
            <a:off x="95433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4" name="Google Shape;2194;p40"/>
          <p:cNvSpPr/>
          <p:nvPr/>
        </p:nvSpPr>
        <p:spPr>
          <a:xfrm flipH="1">
            <a:off x="3676973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40"/>
          <p:cNvSpPr txBox="1"/>
          <p:nvPr/>
        </p:nvSpPr>
        <p:spPr>
          <a:xfrm flipH="1">
            <a:off x="3774718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6" name="Google Shape;2196;p40"/>
          <p:cNvSpPr txBox="1"/>
          <p:nvPr/>
        </p:nvSpPr>
        <p:spPr>
          <a:xfrm flipH="1">
            <a:off x="3774718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7" name="Google Shape;2197;p40"/>
          <p:cNvSpPr/>
          <p:nvPr/>
        </p:nvSpPr>
        <p:spPr>
          <a:xfrm flipH="1">
            <a:off x="6506417" y="3184431"/>
            <a:ext cx="1984672" cy="1298425"/>
          </a:xfrm>
          <a:custGeom>
            <a:avLst/>
            <a:gdLst/>
            <a:ahLst/>
            <a:cxnLst/>
            <a:rect l="l" t="t" r="r" b="b"/>
            <a:pathLst>
              <a:path w="50938" h="33325" extrusionOk="0">
                <a:moveTo>
                  <a:pt x="5905" y="0"/>
                </a:moveTo>
                <a:cubicBezTo>
                  <a:pt x="2636" y="0"/>
                  <a:pt x="1" y="2635"/>
                  <a:pt x="1" y="5905"/>
                </a:cubicBezTo>
                <a:lnTo>
                  <a:pt x="1" y="27420"/>
                </a:lnTo>
                <a:cubicBezTo>
                  <a:pt x="1" y="30689"/>
                  <a:pt x="2636" y="33324"/>
                  <a:pt x="5905" y="33324"/>
                </a:cubicBezTo>
                <a:lnTo>
                  <a:pt x="45066" y="33324"/>
                </a:lnTo>
                <a:cubicBezTo>
                  <a:pt x="48302" y="33324"/>
                  <a:pt x="50937" y="30689"/>
                  <a:pt x="50937" y="27420"/>
                </a:cubicBezTo>
                <a:lnTo>
                  <a:pt x="50937" y="5905"/>
                </a:lnTo>
                <a:cubicBezTo>
                  <a:pt x="50937" y="2635"/>
                  <a:pt x="48302" y="0"/>
                  <a:pt x="450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40"/>
          <p:cNvSpPr txBox="1"/>
          <p:nvPr/>
        </p:nvSpPr>
        <p:spPr>
          <a:xfrm flipH="1">
            <a:off x="6604163" y="337420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9" name="Google Shape;2199;p40"/>
          <p:cNvSpPr txBox="1"/>
          <p:nvPr/>
        </p:nvSpPr>
        <p:spPr>
          <a:xfrm flipH="1">
            <a:off x="6604163" y="372638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200" name="Google Shape;2200;p40"/>
          <p:cNvGrpSpPr/>
          <p:nvPr/>
        </p:nvGrpSpPr>
        <p:grpSpPr>
          <a:xfrm>
            <a:off x="658810" y="2982361"/>
            <a:ext cx="2168065" cy="2627400"/>
            <a:chOff x="658810" y="2982361"/>
            <a:chExt cx="2168065" cy="2627400"/>
          </a:xfrm>
        </p:grpSpPr>
        <p:cxnSp>
          <p:nvCxnSpPr>
            <p:cNvPr id="2201" name="Google Shape;2201;p40"/>
            <p:cNvCxnSpPr/>
            <p:nvPr/>
          </p:nvCxnSpPr>
          <p:spPr>
            <a:xfrm>
              <a:off x="658810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2" name="Google Shape;2202;p40"/>
            <p:cNvCxnSpPr/>
            <p:nvPr/>
          </p:nvCxnSpPr>
          <p:spPr>
            <a:xfrm>
              <a:off x="690875" y="3020457"/>
              <a:ext cx="21360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3" name="Google Shape;2203;p40"/>
            <p:cNvCxnSpPr/>
            <p:nvPr/>
          </p:nvCxnSpPr>
          <p:spPr>
            <a:xfrm>
              <a:off x="1324100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4" name="Google Shape;2204;p40"/>
            <p:cNvCxnSpPr/>
            <p:nvPr/>
          </p:nvCxnSpPr>
          <p:spPr>
            <a:xfrm>
              <a:off x="2373775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05" name="Google Shape;2205;p40"/>
          <p:cNvGrpSpPr/>
          <p:nvPr/>
        </p:nvGrpSpPr>
        <p:grpSpPr>
          <a:xfrm>
            <a:off x="3479190" y="2982361"/>
            <a:ext cx="2168178" cy="2627400"/>
            <a:chOff x="3479190" y="2982361"/>
            <a:chExt cx="2168178" cy="2627400"/>
          </a:xfrm>
        </p:grpSpPr>
        <p:cxnSp>
          <p:nvCxnSpPr>
            <p:cNvPr id="2206" name="Google Shape;2206;p40"/>
            <p:cNvCxnSpPr/>
            <p:nvPr/>
          </p:nvCxnSpPr>
          <p:spPr>
            <a:xfrm>
              <a:off x="3479190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7" name="Google Shape;2207;p40"/>
            <p:cNvCxnSpPr/>
            <p:nvPr/>
          </p:nvCxnSpPr>
          <p:spPr>
            <a:xfrm>
              <a:off x="3509268" y="3020457"/>
              <a:ext cx="21381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8" name="Google Shape;2208;p40"/>
            <p:cNvCxnSpPr/>
            <p:nvPr/>
          </p:nvCxnSpPr>
          <p:spPr>
            <a:xfrm>
              <a:off x="4139806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9" name="Google Shape;2209;p40"/>
            <p:cNvCxnSpPr/>
            <p:nvPr/>
          </p:nvCxnSpPr>
          <p:spPr>
            <a:xfrm>
              <a:off x="5189481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10" name="Google Shape;2210;p40"/>
          <p:cNvGrpSpPr/>
          <p:nvPr/>
        </p:nvGrpSpPr>
        <p:grpSpPr>
          <a:xfrm>
            <a:off x="6308635" y="2982361"/>
            <a:ext cx="2168040" cy="2627400"/>
            <a:chOff x="6308635" y="2982361"/>
            <a:chExt cx="2168040" cy="2627400"/>
          </a:xfrm>
        </p:grpSpPr>
        <p:cxnSp>
          <p:nvCxnSpPr>
            <p:cNvPr id="2211" name="Google Shape;2211;p40"/>
            <p:cNvCxnSpPr/>
            <p:nvPr/>
          </p:nvCxnSpPr>
          <p:spPr>
            <a:xfrm>
              <a:off x="6308635" y="2982361"/>
              <a:ext cx="0" cy="26274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2" name="Google Shape;2212;p40"/>
            <p:cNvCxnSpPr/>
            <p:nvPr/>
          </p:nvCxnSpPr>
          <p:spPr>
            <a:xfrm>
              <a:off x="6336175" y="3020457"/>
              <a:ext cx="2140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3" name="Google Shape;2213;p40"/>
            <p:cNvCxnSpPr/>
            <p:nvPr/>
          </p:nvCxnSpPr>
          <p:spPr>
            <a:xfrm>
              <a:off x="6965563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4" name="Google Shape;2214;p40"/>
            <p:cNvCxnSpPr/>
            <p:nvPr/>
          </p:nvCxnSpPr>
          <p:spPr>
            <a:xfrm>
              <a:off x="8015238" y="3017612"/>
              <a:ext cx="0" cy="2310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15" name="Google Shape;2215;p40"/>
          <p:cNvSpPr txBox="1"/>
          <p:nvPr/>
        </p:nvSpPr>
        <p:spPr>
          <a:xfrm>
            <a:off x="1341400" y="1730275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6" name="Google Shape;2216;p40"/>
          <p:cNvSpPr txBox="1"/>
          <p:nvPr/>
        </p:nvSpPr>
        <p:spPr>
          <a:xfrm>
            <a:off x="4161725" y="1488354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30%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7" name="Google Shape;2217;p40"/>
          <p:cNvSpPr txBox="1"/>
          <p:nvPr/>
        </p:nvSpPr>
        <p:spPr>
          <a:xfrm>
            <a:off x="6991163" y="1012880"/>
            <a:ext cx="1015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50%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41"/>
          <p:cNvSpPr txBox="1">
            <a:spLocks noGrp="1"/>
          </p:cNvSpPr>
          <p:nvPr>
            <p:ph type="title" idx="4294967295"/>
          </p:nvPr>
        </p:nvSpPr>
        <p:spPr>
          <a:xfrm>
            <a:off x="2594782" y="491404"/>
            <a:ext cx="4239054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sp>
        <p:nvSpPr>
          <p:cNvPr id="2234" name="Google Shape;2234;p41"/>
          <p:cNvSpPr txBox="1"/>
          <p:nvPr/>
        </p:nvSpPr>
        <p:spPr>
          <a:xfrm>
            <a:off x="6024000" y="3822301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a very poisonous atmosphere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5" name="Google Shape;2235;p41"/>
          <p:cNvSpPr txBox="1"/>
          <p:nvPr/>
        </p:nvSpPr>
        <p:spPr>
          <a:xfrm>
            <a:off x="6024000" y="1631775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actually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6" name="Google Shape;2236;p41"/>
          <p:cNvSpPr txBox="1"/>
          <p:nvPr/>
        </p:nvSpPr>
        <p:spPr>
          <a:xfrm>
            <a:off x="6024000" y="2361950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Actually, Saturn is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7" name="Google Shape;2237;p41"/>
          <p:cNvSpPr txBox="1"/>
          <p:nvPr/>
        </p:nvSpPr>
        <p:spPr>
          <a:xfrm>
            <a:off x="6024000" y="3092126"/>
            <a:ext cx="24612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8" name="Google Shape;2238;p41"/>
          <p:cNvSpPr txBox="1"/>
          <p:nvPr/>
        </p:nvSpPr>
        <p:spPr>
          <a:xfrm>
            <a:off x="3683293" y="170300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1"/>
          <p:cNvSpPr txBox="1"/>
          <p:nvPr/>
        </p:nvSpPr>
        <p:spPr>
          <a:xfrm>
            <a:off x="3683293" y="243358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0" name="Google Shape;2240;p41"/>
          <p:cNvSpPr txBox="1"/>
          <p:nvPr/>
        </p:nvSpPr>
        <p:spPr>
          <a:xfrm>
            <a:off x="3683293" y="3164172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1"/>
          <p:cNvSpPr txBox="1"/>
          <p:nvPr/>
        </p:nvSpPr>
        <p:spPr>
          <a:xfrm>
            <a:off x="3683293" y="3891477"/>
            <a:ext cx="3303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8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2" name="Google Shape;2242;p41"/>
          <p:cNvCxnSpPr/>
          <p:nvPr/>
        </p:nvCxnSpPr>
        <p:spPr>
          <a:xfrm flipH="1" flipV="1">
            <a:off x="2368093" y="1925175"/>
            <a:ext cx="1315200" cy="210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3" name="Google Shape;2243;p41"/>
          <p:cNvCxnSpPr/>
          <p:nvPr/>
        </p:nvCxnSpPr>
        <p:spPr>
          <a:xfrm flipH="1">
            <a:off x="2368093" y="2657866"/>
            <a:ext cx="1315200" cy="3281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4" name="Google Shape;2244;p41"/>
          <p:cNvCxnSpPr/>
          <p:nvPr/>
        </p:nvCxnSpPr>
        <p:spPr>
          <a:xfrm flipH="1">
            <a:off x="2368093" y="3388451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45" name="Google Shape;2245;p41"/>
          <p:cNvCxnSpPr/>
          <p:nvPr/>
        </p:nvCxnSpPr>
        <p:spPr>
          <a:xfrm flipH="1">
            <a:off x="2368093" y="4115755"/>
            <a:ext cx="1315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46" name="Google Shape;2246;p41"/>
          <p:cNvSpPr txBox="1"/>
          <p:nvPr/>
        </p:nvSpPr>
        <p:spPr>
          <a:xfrm>
            <a:off x="5106809" y="3894744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1"/>
          <p:cNvSpPr txBox="1"/>
          <p:nvPr/>
        </p:nvSpPr>
        <p:spPr>
          <a:xfrm>
            <a:off x="5106809" y="316417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8" name="Google Shape;2248;p41"/>
          <p:cNvSpPr txBox="1"/>
          <p:nvPr/>
        </p:nvSpPr>
        <p:spPr>
          <a:xfrm>
            <a:off x="5106809" y="2433587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9" name="Google Shape;2249;p41"/>
          <p:cNvSpPr txBox="1"/>
          <p:nvPr/>
        </p:nvSpPr>
        <p:spPr>
          <a:xfrm>
            <a:off x="5106809" y="1703002"/>
            <a:ext cx="989400" cy="4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50" name="Google Shape;2250;p41"/>
          <p:cNvCxnSpPr>
            <a:stCxn id="2238" idx="3"/>
            <a:endCxn id="2249" idx="1"/>
          </p:cNvCxnSpPr>
          <p:nvPr/>
        </p:nvCxnSpPr>
        <p:spPr>
          <a:xfrm>
            <a:off x="4013593" y="192725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1" name="Google Shape;2251;p41"/>
          <p:cNvCxnSpPr>
            <a:stCxn id="2239" idx="3"/>
            <a:endCxn id="2248" idx="1"/>
          </p:cNvCxnSpPr>
          <p:nvPr/>
        </p:nvCxnSpPr>
        <p:spPr>
          <a:xfrm>
            <a:off x="4013593" y="2657837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2" name="Google Shape;2252;p41"/>
          <p:cNvCxnSpPr>
            <a:stCxn id="2240" idx="3"/>
            <a:endCxn id="2247" idx="1"/>
          </p:cNvCxnSpPr>
          <p:nvPr/>
        </p:nvCxnSpPr>
        <p:spPr>
          <a:xfrm>
            <a:off x="4013593" y="3388422"/>
            <a:ext cx="1093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253" name="Google Shape;2253;p41"/>
          <p:cNvCxnSpPr>
            <a:stCxn id="2241" idx="3"/>
            <a:endCxn id="2246" idx="1"/>
          </p:cNvCxnSpPr>
          <p:nvPr/>
        </p:nvCxnSpPr>
        <p:spPr>
          <a:xfrm>
            <a:off x="4013593" y="4115727"/>
            <a:ext cx="1093200" cy="3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" name="Freeform 5"/>
          <p:cNvSpPr>
            <a:spLocks noEditPoints="1"/>
          </p:cNvSpPr>
          <p:nvPr/>
        </p:nvSpPr>
        <p:spPr bwMode="auto">
          <a:xfrm flipH="1">
            <a:off x="-35686" y="883667"/>
            <a:ext cx="3124875" cy="4259833"/>
          </a:xfrm>
          <a:custGeom>
            <a:avLst/>
            <a:gdLst>
              <a:gd name="T0" fmla="*/ 247 w 253"/>
              <a:gd name="T1" fmla="*/ 144 h 346"/>
              <a:gd name="T2" fmla="*/ 252 w 253"/>
              <a:gd name="T3" fmla="*/ 225 h 346"/>
              <a:gd name="T4" fmla="*/ 252 w 253"/>
              <a:gd name="T5" fmla="*/ 325 h 346"/>
              <a:gd name="T6" fmla="*/ 83 w 253"/>
              <a:gd name="T7" fmla="*/ 155 h 346"/>
              <a:gd name="T8" fmla="*/ 197 w 253"/>
              <a:gd name="T9" fmla="*/ 270 h 346"/>
              <a:gd name="T10" fmla="*/ 232 w 253"/>
              <a:gd name="T11" fmla="*/ 261 h 346"/>
              <a:gd name="T12" fmla="*/ 204 w 253"/>
              <a:gd name="T13" fmla="*/ 246 h 346"/>
              <a:gd name="T14" fmla="*/ 159 w 253"/>
              <a:gd name="T15" fmla="*/ 254 h 346"/>
              <a:gd name="T16" fmla="*/ 196 w 253"/>
              <a:gd name="T17" fmla="*/ 117 h 346"/>
              <a:gd name="T18" fmla="*/ 169 w 253"/>
              <a:gd name="T19" fmla="*/ 144 h 346"/>
              <a:gd name="T20" fmla="*/ 179 w 253"/>
              <a:gd name="T21" fmla="*/ 278 h 346"/>
              <a:gd name="T22" fmla="*/ 168 w 253"/>
              <a:gd name="T23" fmla="*/ 323 h 346"/>
              <a:gd name="T24" fmla="*/ 179 w 253"/>
              <a:gd name="T25" fmla="*/ 90 h 346"/>
              <a:gd name="T26" fmla="*/ 179 w 253"/>
              <a:gd name="T27" fmla="*/ 329 h 346"/>
              <a:gd name="T28" fmla="*/ 227 w 253"/>
              <a:gd name="T29" fmla="*/ 165 h 346"/>
              <a:gd name="T30" fmla="*/ 204 w 253"/>
              <a:gd name="T31" fmla="*/ 101 h 346"/>
              <a:gd name="T32" fmla="*/ 168 w 253"/>
              <a:gd name="T33" fmla="*/ 67 h 346"/>
              <a:gd name="T34" fmla="*/ 226 w 253"/>
              <a:gd name="T35" fmla="*/ 122 h 346"/>
              <a:gd name="T36" fmla="*/ 159 w 253"/>
              <a:gd name="T37" fmla="*/ 114 h 346"/>
              <a:gd name="T38" fmla="*/ 159 w 253"/>
              <a:gd name="T39" fmla="*/ 190 h 346"/>
              <a:gd name="T40" fmla="*/ 103 w 253"/>
              <a:gd name="T41" fmla="*/ 266 h 346"/>
              <a:gd name="T42" fmla="*/ 237 w 253"/>
              <a:gd name="T43" fmla="*/ 122 h 346"/>
              <a:gd name="T44" fmla="*/ 237 w 253"/>
              <a:gd name="T45" fmla="*/ 331 h 346"/>
              <a:gd name="T46" fmla="*/ 97 w 253"/>
              <a:gd name="T47" fmla="*/ 261 h 346"/>
              <a:gd name="T48" fmla="*/ 159 w 253"/>
              <a:gd name="T49" fmla="*/ 323 h 346"/>
              <a:gd name="T50" fmla="*/ 222 w 253"/>
              <a:gd name="T51" fmla="*/ 240 h 346"/>
              <a:gd name="T52" fmla="*/ 151 w 253"/>
              <a:gd name="T53" fmla="*/ 234 h 346"/>
              <a:gd name="T54" fmla="*/ 105 w 253"/>
              <a:gd name="T55" fmla="*/ 284 h 346"/>
              <a:gd name="T56" fmla="*/ 218 w 253"/>
              <a:gd name="T57" fmla="*/ 291 h 346"/>
              <a:gd name="T58" fmla="*/ 222 w 253"/>
              <a:gd name="T59" fmla="*/ 160 h 346"/>
              <a:gd name="T60" fmla="*/ 213 w 253"/>
              <a:gd name="T61" fmla="*/ 200 h 346"/>
              <a:gd name="T62" fmla="*/ 146 w 253"/>
              <a:gd name="T63" fmla="*/ 113 h 346"/>
              <a:gd name="T64" fmla="*/ 213 w 253"/>
              <a:gd name="T65" fmla="*/ 325 h 346"/>
              <a:gd name="T66" fmla="*/ 209 w 253"/>
              <a:gd name="T67" fmla="*/ 117 h 346"/>
              <a:gd name="T68" fmla="*/ 219 w 253"/>
              <a:gd name="T69" fmla="*/ 116 h 346"/>
              <a:gd name="T70" fmla="*/ 232 w 253"/>
              <a:gd name="T71" fmla="*/ 306 h 346"/>
              <a:gd name="T72" fmla="*/ 104 w 253"/>
              <a:gd name="T73" fmla="*/ 274 h 346"/>
              <a:gd name="T74" fmla="*/ 174 w 253"/>
              <a:gd name="T75" fmla="*/ 302 h 346"/>
              <a:gd name="T76" fmla="*/ 96 w 253"/>
              <a:gd name="T77" fmla="*/ 249 h 346"/>
              <a:gd name="T78" fmla="*/ 80 w 253"/>
              <a:gd name="T79" fmla="*/ 261 h 346"/>
              <a:gd name="T80" fmla="*/ 184 w 253"/>
              <a:gd name="T81" fmla="*/ 207 h 346"/>
              <a:gd name="T82" fmla="*/ 123 w 253"/>
              <a:gd name="T83" fmla="*/ 304 h 346"/>
              <a:gd name="T84" fmla="*/ 81 w 253"/>
              <a:gd name="T85" fmla="*/ 303 h 346"/>
              <a:gd name="T86" fmla="*/ 189 w 253"/>
              <a:gd name="T87" fmla="*/ 121 h 346"/>
              <a:gd name="T88" fmla="*/ 134 w 253"/>
              <a:gd name="T89" fmla="*/ 294 h 346"/>
              <a:gd name="T90" fmla="*/ 100 w 253"/>
              <a:gd name="T91" fmla="*/ 294 h 346"/>
              <a:gd name="T92" fmla="*/ 116 w 253"/>
              <a:gd name="T93" fmla="*/ 299 h 346"/>
              <a:gd name="T94" fmla="*/ 129 w 253"/>
              <a:gd name="T95" fmla="*/ 278 h 346"/>
              <a:gd name="T96" fmla="*/ 239 w 253"/>
              <a:gd name="T97" fmla="*/ 306 h 346"/>
              <a:gd name="T98" fmla="*/ 189 w 253"/>
              <a:gd name="T99" fmla="*/ 234 h 346"/>
              <a:gd name="T100" fmla="*/ 81 w 253"/>
              <a:gd name="T101" fmla="*/ 258 h 346"/>
              <a:gd name="T102" fmla="*/ 98 w 253"/>
              <a:gd name="T103" fmla="*/ 200 h 346"/>
              <a:gd name="T104" fmla="*/ 217 w 253"/>
              <a:gd name="T105" fmla="*/ 310 h 346"/>
              <a:gd name="T106" fmla="*/ 109 w 253"/>
              <a:gd name="T107" fmla="*/ 259 h 346"/>
              <a:gd name="T108" fmla="*/ 100 w 253"/>
              <a:gd name="T109" fmla="*/ 282 h 346"/>
              <a:gd name="T110" fmla="*/ 208 w 253"/>
              <a:gd name="T111" fmla="*/ 310 h 346"/>
              <a:gd name="T112" fmla="*/ 115 w 253"/>
              <a:gd name="T113" fmla="*/ 274 h 346"/>
              <a:gd name="T114" fmla="*/ 118 w 253"/>
              <a:gd name="T115" fmla="*/ 304 h 346"/>
              <a:gd name="T116" fmla="*/ 105 w 253"/>
              <a:gd name="T117" fmla="*/ 149 h 346"/>
              <a:gd name="T118" fmla="*/ 133 w 253"/>
              <a:gd name="T119" fmla="*/ 319 h 346"/>
              <a:gd name="T120" fmla="*/ 92 w 253"/>
              <a:gd name="T121" fmla="*/ 304 h 346"/>
              <a:gd name="T122" fmla="*/ 144 w 253"/>
              <a:gd name="T123" fmla="*/ 21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3" h="346">
                <a:moveTo>
                  <a:pt x="170" y="1"/>
                </a:moveTo>
                <a:cubicBezTo>
                  <a:pt x="170" y="17"/>
                  <a:pt x="170" y="33"/>
                  <a:pt x="170" y="50"/>
                </a:cubicBezTo>
                <a:cubicBezTo>
                  <a:pt x="179" y="50"/>
                  <a:pt x="187" y="50"/>
                  <a:pt x="196" y="50"/>
                </a:cubicBezTo>
                <a:cubicBezTo>
                  <a:pt x="196" y="60"/>
                  <a:pt x="196" y="70"/>
                  <a:pt x="196" y="81"/>
                </a:cubicBezTo>
                <a:cubicBezTo>
                  <a:pt x="215" y="81"/>
                  <a:pt x="233" y="81"/>
                  <a:pt x="252" y="81"/>
                </a:cubicBezTo>
                <a:cubicBezTo>
                  <a:pt x="252" y="86"/>
                  <a:pt x="252" y="91"/>
                  <a:pt x="252" y="96"/>
                </a:cubicBezTo>
                <a:cubicBezTo>
                  <a:pt x="251" y="96"/>
                  <a:pt x="249" y="96"/>
                  <a:pt x="247" y="96"/>
                </a:cubicBezTo>
                <a:cubicBezTo>
                  <a:pt x="247" y="98"/>
                  <a:pt x="247" y="99"/>
                  <a:pt x="247" y="101"/>
                </a:cubicBezTo>
                <a:cubicBezTo>
                  <a:pt x="248" y="101"/>
                  <a:pt x="250" y="101"/>
                  <a:pt x="252" y="101"/>
                </a:cubicBezTo>
                <a:cubicBezTo>
                  <a:pt x="252" y="106"/>
                  <a:pt x="252" y="111"/>
                  <a:pt x="252" y="116"/>
                </a:cubicBezTo>
                <a:cubicBezTo>
                  <a:pt x="250" y="116"/>
                  <a:pt x="249" y="116"/>
                  <a:pt x="247" y="117"/>
                </a:cubicBezTo>
                <a:cubicBezTo>
                  <a:pt x="247" y="118"/>
                  <a:pt x="247" y="120"/>
                  <a:pt x="247" y="122"/>
                </a:cubicBezTo>
                <a:cubicBezTo>
                  <a:pt x="249" y="122"/>
                  <a:pt x="250" y="122"/>
                  <a:pt x="252" y="123"/>
                </a:cubicBezTo>
                <a:cubicBezTo>
                  <a:pt x="252" y="127"/>
                  <a:pt x="252" y="132"/>
                  <a:pt x="252" y="137"/>
                </a:cubicBezTo>
                <a:cubicBezTo>
                  <a:pt x="250" y="137"/>
                  <a:pt x="249" y="138"/>
                  <a:pt x="247" y="138"/>
                </a:cubicBezTo>
                <a:cubicBezTo>
                  <a:pt x="247" y="140"/>
                  <a:pt x="247" y="142"/>
                  <a:pt x="247" y="144"/>
                </a:cubicBezTo>
                <a:cubicBezTo>
                  <a:pt x="252" y="143"/>
                  <a:pt x="253" y="146"/>
                  <a:pt x="252" y="150"/>
                </a:cubicBezTo>
                <a:cubicBezTo>
                  <a:pt x="252" y="153"/>
                  <a:pt x="252" y="156"/>
                  <a:pt x="252" y="159"/>
                </a:cubicBezTo>
                <a:cubicBezTo>
                  <a:pt x="250" y="159"/>
                  <a:pt x="249" y="159"/>
                  <a:pt x="247" y="159"/>
                </a:cubicBezTo>
                <a:cubicBezTo>
                  <a:pt x="247" y="161"/>
                  <a:pt x="247" y="163"/>
                  <a:pt x="247" y="165"/>
                </a:cubicBezTo>
                <a:cubicBezTo>
                  <a:pt x="249" y="165"/>
                  <a:pt x="250" y="165"/>
                  <a:pt x="252" y="166"/>
                </a:cubicBezTo>
                <a:cubicBezTo>
                  <a:pt x="252" y="170"/>
                  <a:pt x="252" y="175"/>
                  <a:pt x="252" y="180"/>
                </a:cubicBezTo>
                <a:cubicBezTo>
                  <a:pt x="250" y="180"/>
                  <a:pt x="249" y="180"/>
                  <a:pt x="247" y="180"/>
                </a:cubicBezTo>
                <a:cubicBezTo>
                  <a:pt x="247" y="182"/>
                  <a:pt x="247" y="183"/>
                  <a:pt x="247" y="185"/>
                </a:cubicBezTo>
                <a:cubicBezTo>
                  <a:pt x="249" y="185"/>
                  <a:pt x="250" y="185"/>
                  <a:pt x="252" y="185"/>
                </a:cubicBezTo>
                <a:cubicBezTo>
                  <a:pt x="252" y="190"/>
                  <a:pt x="252" y="195"/>
                  <a:pt x="252" y="200"/>
                </a:cubicBezTo>
                <a:cubicBezTo>
                  <a:pt x="250" y="200"/>
                  <a:pt x="249" y="200"/>
                  <a:pt x="247" y="200"/>
                </a:cubicBezTo>
                <a:cubicBezTo>
                  <a:pt x="247" y="202"/>
                  <a:pt x="247" y="204"/>
                  <a:pt x="247" y="206"/>
                </a:cubicBezTo>
                <a:cubicBezTo>
                  <a:pt x="249" y="206"/>
                  <a:pt x="250" y="206"/>
                  <a:pt x="252" y="206"/>
                </a:cubicBezTo>
                <a:cubicBezTo>
                  <a:pt x="252" y="211"/>
                  <a:pt x="252" y="216"/>
                  <a:pt x="252" y="221"/>
                </a:cubicBezTo>
                <a:cubicBezTo>
                  <a:pt x="250" y="221"/>
                  <a:pt x="249" y="221"/>
                  <a:pt x="247" y="221"/>
                </a:cubicBezTo>
                <a:cubicBezTo>
                  <a:pt x="247" y="225"/>
                  <a:pt x="247" y="225"/>
                  <a:pt x="252" y="225"/>
                </a:cubicBezTo>
                <a:cubicBezTo>
                  <a:pt x="252" y="230"/>
                  <a:pt x="252" y="235"/>
                  <a:pt x="252" y="240"/>
                </a:cubicBezTo>
                <a:cubicBezTo>
                  <a:pt x="250" y="240"/>
                  <a:pt x="249" y="240"/>
                  <a:pt x="247" y="240"/>
                </a:cubicBezTo>
                <a:cubicBezTo>
                  <a:pt x="247" y="242"/>
                  <a:pt x="247" y="244"/>
                  <a:pt x="247" y="246"/>
                </a:cubicBezTo>
                <a:cubicBezTo>
                  <a:pt x="249" y="246"/>
                  <a:pt x="250" y="246"/>
                  <a:pt x="252" y="246"/>
                </a:cubicBezTo>
                <a:cubicBezTo>
                  <a:pt x="252" y="251"/>
                  <a:pt x="252" y="256"/>
                  <a:pt x="252" y="261"/>
                </a:cubicBezTo>
                <a:cubicBezTo>
                  <a:pt x="250" y="261"/>
                  <a:pt x="249" y="261"/>
                  <a:pt x="247" y="262"/>
                </a:cubicBezTo>
                <a:cubicBezTo>
                  <a:pt x="247" y="264"/>
                  <a:pt x="247" y="267"/>
                  <a:pt x="247" y="270"/>
                </a:cubicBezTo>
                <a:cubicBezTo>
                  <a:pt x="249" y="270"/>
                  <a:pt x="250" y="270"/>
                  <a:pt x="252" y="270"/>
                </a:cubicBezTo>
                <a:cubicBezTo>
                  <a:pt x="252" y="275"/>
                  <a:pt x="252" y="280"/>
                  <a:pt x="252" y="285"/>
                </a:cubicBezTo>
                <a:cubicBezTo>
                  <a:pt x="250" y="285"/>
                  <a:pt x="249" y="285"/>
                  <a:pt x="247" y="285"/>
                </a:cubicBezTo>
                <a:cubicBezTo>
                  <a:pt x="247" y="287"/>
                  <a:pt x="247" y="289"/>
                  <a:pt x="247" y="291"/>
                </a:cubicBezTo>
                <a:cubicBezTo>
                  <a:pt x="249" y="291"/>
                  <a:pt x="250" y="291"/>
                  <a:pt x="252" y="291"/>
                </a:cubicBezTo>
                <a:cubicBezTo>
                  <a:pt x="252" y="296"/>
                  <a:pt x="252" y="301"/>
                  <a:pt x="252" y="306"/>
                </a:cubicBezTo>
                <a:cubicBezTo>
                  <a:pt x="247" y="307"/>
                  <a:pt x="247" y="307"/>
                  <a:pt x="247" y="310"/>
                </a:cubicBezTo>
                <a:cubicBezTo>
                  <a:pt x="249" y="310"/>
                  <a:pt x="250" y="310"/>
                  <a:pt x="252" y="310"/>
                </a:cubicBezTo>
                <a:cubicBezTo>
                  <a:pt x="252" y="315"/>
                  <a:pt x="252" y="320"/>
                  <a:pt x="252" y="325"/>
                </a:cubicBezTo>
                <a:cubicBezTo>
                  <a:pt x="250" y="325"/>
                  <a:pt x="249" y="325"/>
                  <a:pt x="247" y="325"/>
                </a:cubicBezTo>
                <a:cubicBezTo>
                  <a:pt x="247" y="327"/>
                  <a:pt x="247" y="329"/>
                  <a:pt x="247" y="331"/>
                </a:cubicBezTo>
                <a:cubicBezTo>
                  <a:pt x="253" y="330"/>
                  <a:pt x="252" y="334"/>
                  <a:pt x="252" y="338"/>
                </a:cubicBezTo>
                <a:cubicBezTo>
                  <a:pt x="252" y="341"/>
                  <a:pt x="252" y="343"/>
                  <a:pt x="252" y="346"/>
                </a:cubicBezTo>
                <a:cubicBezTo>
                  <a:pt x="168" y="346"/>
                  <a:pt x="84" y="346"/>
                  <a:pt x="0" y="346"/>
                </a:cubicBezTo>
                <a:cubicBezTo>
                  <a:pt x="0" y="332"/>
                  <a:pt x="0" y="318"/>
                  <a:pt x="0" y="304"/>
                </a:cubicBezTo>
                <a:cubicBezTo>
                  <a:pt x="25" y="304"/>
                  <a:pt x="49" y="304"/>
                  <a:pt x="75" y="304"/>
                </a:cubicBezTo>
                <a:cubicBezTo>
                  <a:pt x="75" y="310"/>
                  <a:pt x="75" y="316"/>
                  <a:pt x="75" y="322"/>
                </a:cubicBezTo>
                <a:cubicBezTo>
                  <a:pt x="75" y="322"/>
                  <a:pt x="76" y="322"/>
                  <a:pt x="76" y="322"/>
                </a:cubicBezTo>
                <a:cubicBezTo>
                  <a:pt x="76" y="321"/>
                  <a:pt x="77" y="321"/>
                  <a:pt x="77" y="320"/>
                </a:cubicBezTo>
                <a:cubicBezTo>
                  <a:pt x="77" y="298"/>
                  <a:pt x="77" y="275"/>
                  <a:pt x="77" y="253"/>
                </a:cubicBezTo>
                <a:cubicBezTo>
                  <a:pt x="72" y="245"/>
                  <a:pt x="75" y="236"/>
                  <a:pt x="75" y="228"/>
                </a:cubicBezTo>
                <a:cubicBezTo>
                  <a:pt x="74" y="227"/>
                  <a:pt x="75" y="227"/>
                  <a:pt x="75" y="226"/>
                </a:cubicBezTo>
                <a:cubicBezTo>
                  <a:pt x="77" y="226"/>
                  <a:pt x="78" y="226"/>
                  <a:pt x="81" y="226"/>
                </a:cubicBezTo>
                <a:cubicBezTo>
                  <a:pt x="81" y="220"/>
                  <a:pt x="80" y="215"/>
                  <a:pt x="81" y="209"/>
                </a:cubicBezTo>
                <a:cubicBezTo>
                  <a:pt x="85" y="191"/>
                  <a:pt x="82" y="173"/>
                  <a:pt x="83" y="155"/>
                </a:cubicBezTo>
                <a:cubicBezTo>
                  <a:pt x="83" y="149"/>
                  <a:pt x="80" y="142"/>
                  <a:pt x="81" y="136"/>
                </a:cubicBezTo>
                <a:cubicBezTo>
                  <a:pt x="81" y="130"/>
                  <a:pt x="81" y="130"/>
                  <a:pt x="87" y="130"/>
                </a:cubicBezTo>
                <a:cubicBezTo>
                  <a:pt x="101" y="130"/>
                  <a:pt x="114" y="130"/>
                  <a:pt x="128" y="130"/>
                </a:cubicBezTo>
                <a:cubicBezTo>
                  <a:pt x="130" y="130"/>
                  <a:pt x="131" y="130"/>
                  <a:pt x="134" y="130"/>
                </a:cubicBezTo>
                <a:cubicBezTo>
                  <a:pt x="131" y="162"/>
                  <a:pt x="131" y="193"/>
                  <a:pt x="134" y="225"/>
                </a:cubicBezTo>
                <a:cubicBezTo>
                  <a:pt x="134" y="225"/>
                  <a:pt x="135" y="226"/>
                  <a:pt x="136" y="226"/>
                </a:cubicBezTo>
                <a:cubicBezTo>
                  <a:pt x="136" y="226"/>
                  <a:pt x="137" y="226"/>
                  <a:pt x="138" y="225"/>
                </a:cubicBezTo>
                <a:cubicBezTo>
                  <a:pt x="138" y="167"/>
                  <a:pt x="138" y="109"/>
                  <a:pt x="138" y="51"/>
                </a:cubicBezTo>
                <a:cubicBezTo>
                  <a:pt x="148" y="51"/>
                  <a:pt x="158" y="51"/>
                  <a:pt x="167" y="51"/>
                </a:cubicBezTo>
                <a:cubicBezTo>
                  <a:pt x="167" y="48"/>
                  <a:pt x="167" y="47"/>
                  <a:pt x="167" y="45"/>
                </a:cubicBezTo>
                <a:cubicBezTo>
                  <a:pt x="167" y="31"/>
                  <a:pt x="167" y="17"/>
                  <a:pt x="167" y="3"/>
                </a:cubicBezTo>
                <a:cubicBezTo>
                  <a:pt x="167" y="2"/>
                  <a:pt x="168" y="1"/>
                  <a:pt x="168" y="0"/>
                </a:cubicBezTo>
                <a:cubicBezTo>
                  <a:pt x="169" y="0"/>
                  <a:pt x="170" y="0"/>
                  <a:pt x="170" y="1"/>
                </a:cubicBezTo>
                <a:close/>
                <a:moveTo>
                  <a:pt x="204" y="261"/>
                </a:moveTo>
                <a:cubicBezTo>
                  <a:pt x="201" y="261"/>
                  <a:pt x="199" y="261"/>
                  <a:pt x="197" y="261"/>
                </a:cubicBezTo>
                <a:cubicBezTo>
                  <a:pt x="197" y="264"/>
                  <a:pt x="197" y="267"/>
                  <a:pt x="197" y="270"/>
                </a:cubicBezTo>
                <a:cubicBezTo>
                  <a:pt x="199" y="270"/>
                  <a:pt x="201" y="270"/>
                  <a:pt x="204" y="270"/>
                </a:cubicBezTo>
                <a:cubicBezTo>
                  <a:pt x="204" y="267"/>
                  <a:pt x="204" y="264"/>
                  <a:pt x="204" y="261"/>
                </a:cubicBezTo>
                <a:close/>
                <a:moveTo>
                  <a:pt x="174" y="261"/>
                </a:moveTo>
                <a:cubicBezTo>
                  <a:pt x="175" y="252"/>
                  <a:pt x="175" y="251"/>
                  <a:pt x="171" y="251"/>
                </a:cubicBezTo>
                <a:cubicBezTo>
                  <a:pt x="166" y="251"/>
                  <a:pt x="168" y="255"/>
                  <a:pt x="168" y="257"/>
                </a:cubicBezTo>
                <a:cubicBezTo>
                  <a:pt x="168" y="262"/>
                  <a:pt x="168" y="262"/>
                  <a:pt x="174" y="261"/>
                </a:cubicBezTo>
                <a:close/>
                <a:moveTo>
                  <a:pt x="179" y="251"/>
                </a:moveTo>
                <a:cubicBezTo>
                  <a:pt x="179" y="253"/>
                  <a:pt x="179" y="255"/>
                  <a:pt x="179" y="257"/>
                </a:cubicBezTo>
                <a:cubicBezTo>
                  <a:pt x="179" y="262"/>
                  <a:pt x="179" y="262"/>
                  <a:pt x="184" y="261"/>
                </a:cubicBezTo>
                <a:cubicBezTo>
                  <a:pt x="184" y="258"/>
                  <a:pt x="184" y="255"/>
                  <a:pt x="184" y="251"/>
                </a:cubicBezTo>
                <a:cubicBezTo>
                  <a:pt x="182" y="251"/>
                  <a:pt x="181" y="251"/>
                  <a:pt x="179" y="251"/>
                </a:cubicBezTo>
                <a:close/>
                <a:moveTo>
                  <a:pt x="232" y="261"/>
                </a:moveTo>
                <a:cubicBezTo>
                  <a:pt x="230" y="261"/>
                  <a:pt x="228" y="261"/>
                  <a:pt x="226" y="261"/>
                </a:cubicBezTo>
                <a:cubicBezTo>
                  <a:pt x="226" y="264"/>
                  <a:pt x="226" y="267"/>
                  <a:pt x="226" y="270"/>
                </a:cubicBezTo>
                <a:cubicBezTo>
                  <a:pt x="228" y="270"/>
                  <a:pt x="230" y="270"/>
                  <a:pt x="232" y="270"/>
                </a:cubicBezTo>
                <a:cubicBezTo>
                  <a:pt x="232" y="267"/>
                  <a:pt x="232" y="264"/>
                  <a:pt x="232" y="261"/>
                </a:cubicBezTo>
                <a:close/>
                <a:moveTo>
                  <a:pt x="204" y="144"/>
                </a:moveTo>
                <a:cubicBezTo>
                  <a:pt x="204" y="141"/>
                  <a:pt x="204" y="140"/>
                  <a:pt x="204" y="138"/>
                </a:cubicBezTo>
                <a:cubicBezTo>
                  <a:pt x="201" y="138"/>
                  <a:pt x="199" y="138"/>
                  <a:pt x="196" y="138"/>
                </a:cubicBezTo>
                <a:cubicBezTo>
                  <a:pt x="196" y="140"/>
                  <a:pt x="196" y="142"/>
                  <a:pt x="196" y="144"/>
                </a:cubicBezTo>
                <a:cubicBezTo>
                  <a:pt x="199" y="144"/>
                  <a:pt x="201" y="144"/>
                  <a:pt x="204" y="144"/>
                </a:cubicBezTo>
                <a:close/>
                <a:moveTo>
                  <a:pt x="204" y="160"/>
                </a:moveTo>
                <a:cubicBezTo>
                  <a:pt x="201" y="160"/>
                  <a:pt x="199" y="160"/>
                  <a:pt x="197" y="160"/>
                </a:cubicBezTo>
                <a:cubicBezTo>
                  <a:pt x="197" y="162"/>
                  <a:pt x="197" y="163"/>
                  <a:pt x="197" y="165"/>
                </a:cubicBezTo>
                <a:cubicBezTo>
                  <a:pt x="199" y="165"/>
                  <a:pt x="202" y="165"/>
                  <a:pt x="204" y="165"/>
                </a:cubicBezTo>
                <a:cubicBezTo>
                  <a:pt x="204" y="163"/>
                  <a:pt x="204" y="161"/>
                  <a:pt x="204" y="160"/>
                </a:cubicBezTo>
                <a:close/>
                <a:moveTo>
                  <a:pt x="204" y="285"/>
                </a:moveTo>
                <a:cubicBezTo>
                  <a:pt x="201" y="285"/>
                  <a:pt x="199" y="285"/>
                  <a:pt x="196" y="285"/>
                </a:cubicBezTo>
                <a:cubicBezTo>
                  <a:pt x="196" y="288"/>
                  <a:pt x="196" y="289"/>
                  <a:pt x="196" y="291"/>
                </a:cubicBezTo>
                <a:cubicBezTo>
                  <a:pt x="199" y="291"/>
                  <a:pt x="202" y="291"/>
                  <a:pt x="204" y="291"/>
                </a:cubicBezTo>
                <a:cubicBezTo>
                  <a:pt x="204" y="289"/>
                  <a:pt x="204" y="287"/>
                  <a:pt x="204" y="285"/>
                </a:cubicBezTo>
                <a:close/>
                <a:moveTo>
                  <a:pt x="204" y="246"/>
                </a:moveTo>
                <a:cubicBezTo>
                  <a:pt x="204" y="244"/>
                  <a:pt x="204" y="242"/>
                  <a:pt x="204" y="240"/>
                </a:cubicBezTo>
                <a:cubicBezTo>
                  <a:pt x="201" y="240"/>
                  <a:pt x="199" y="240"/>
                  <a:pt x="196" y="240"/>
                </a:cubicBezTo>
                <a:cubicBezTo>
                  <a:pt x="196" y="242"/>
                  <a:pt x="196" y="244"/>
                  <a:pt x="196" y="246"/>
                </a:cubicBezTo>
                <a:cubicBezTo>
                  <a:pt x="199" y="246"/>
                  <a:pt x="201" y="246"/>
                  <a:pt x="204" y="246"/>
                </a:cubicBezTo>
                <a:close/>
                <a:moveTo>
                  <a:pt x="196" y="206"/>
                </a:moveTo>
                <a:cubicBezTo>
                  <a:pt x="199" y="206"/>
                  <a:pt x="202" y="206"/>
                  <a:pt x="204" y="206"/>
                </a:cubicBezTo>
                <a:cubicBezTo>
                  <a:pt x="204" y="204"/>
                  <a:pt x="204" y="202"/>
                  <a:pt x="204" y="200"/>
                </a:cubicBezTo>
                <a:cubicBezTo>
                  <a:pt x="201" y="200"/>
                  <a:pt x="199" y="200"/>
                  <a:pt x="196" y="200"/>
                </a:cubicBezTo>
                <a:cubicBezTo>
                  <a:pt x="196" y="202"/>
                  <a:pt x="196" y="204"/>
                  <a:pt x="196" y="206"/>
                </a:cubicBezTo>
                <a:close/>
                <a:moveTo>
                  <a:pt x="242" y="270"/>
                </a:moveTo>
                <a:cubicBezTo>
                  <a:pt x="242" y="267"/>
                  <a:pt x="242" y="264"/>
                  <a:pt x="242" y="261"/>
                </a:cubicBezTo>
                <a:cubicBezTo>
                  <a:pt x="240" y="261"/>
                  <a:pt x="239" y="261"/>
                  <a:pt x="237" y="261"/>
                </a:cubicBezTo>
                <a:cubicBezTo>
                  <a:pt x="237" y="264"/>
                  <a:pt x="237" y="267"/>
                  <a:pt x="237" y="270"/>
                </a:cubicBezTo>
                <a:cubicBezTo>
                  <a:pt x="239" y="270"/>
                  <a:pt x="240" y="270"/>
                  <a:pt x="242" y="270"/>
                </a:cubicBezTo>
                <a:close/>
                <a:moveTo>
                  <a:pt x="159" y="251"/>
                </a:moveTo>
                <a:cubicBezTo>
                  <a:pt x="159" y="253"/>
                  <a:pt x="159" y="253"/>
                  <a:pt x="159" y="254"/>
                </a:cubicBezTo>
                <a:cubicBezTo>
                  <a:pt x="159" y="255"/>
                  <a:pt x="159" y="256"/>
                  <a:pt x="159" y="257"/>
                </a:cubicBezTo>
                <a:cubicBezTo>
                  <a:pt x="159" y="261"/>
                  <a:pt x="159" y="262"/>
                  <a:pt x="164" y="261"/>
                </a:cubicBezTo>
                <a:cubicBezTo>
                  <a:pt x="164" y="258"/>
                  <a:pt x="164" y="255"/>
                  <a:pt x="164" y="251"/>
                </a:cubicBezTo>
                <a:cubicBezTo>
                  <a:pt x="162" y="251"/>
                  <a:pt x="161" y="251"/>
                  <a:pt x="159" y="251"/>
                </a:cubicBezTo>
                <a:close/>
                <a:moveTo>
                  <a:pt x="150" y="251"/>
                </a:moveTo>
                <a:cubicBezTo>
                  <a:pt x="150" y="254"/>
                  <a:pt x="151" y="256"/>
                  <a:pt x="150" y="258"/>
                </a:cubicBezTo>
                <a:cubicBezTo>
                  <a:pt x="150" y="261"/>
                  <a:pt x="152" y="262"/>
                  <a:pt x="155" y="261"/>
                </a:cubicBezTo>
                <a:cubicBezTo>
                  <a:pt x="155" y="258"/>
                  <a:pt x="155" y="255"/>
                  <a:pt x="155" y="251"/>
                </a:cubicBezTo>
                <a:cubicBezTo>
                  <a:pt x="153" y="251"/>
                  <a:pt x="152" y="251"/>
                  <a:pt x="150" y="251"/>
                </a:cubicBezTo>
                <a:close/>
                <a:moveTo>
                  <a:pt x="168" y="120"/>
                </a:moveTo>
                <a:cubicBezTo>
                  <a:pt x="170" y="120"/>
                  <a:pt x="172" y="120"/>
                  <a:pt x="174" y="120"/>
                </a:cubicBezTo>
                <a:cubicBezTo>
                  <a:pt x="174" y="118"/>
                  <a:pt x="174" y="116"/>
                  <a:pt x="174" y="113"/>
                </a:cubicBezTo>
                <a:cubicBezTo>
                  <a:pt x="172" y="113"/>
                  <a:pt x="170" y="113"/>
                  <a:pt x="168" y="113"/>
                </a:cubicBezTo>
                <a:cubicBezTo>
                  <a:pt x="168" y="116"/>
                  <a:pt x="168" y="118"/>
                  <a:pt x="168" y="120"/>
                </a:cubicBezTo>
                <a:close/>
                <a:moveTo>
                  <a:pt x="204" y="117"/>
                </a:moveTo>
                <a:cubicBezTo>
                  <a:pt x="202" y="117"/>
                  <a:pt x="199" y="117"/>
                  <a:pt x="196" y="117"/>
                </a:cubicBezTo>
                <a:cubicBezTo>
                  <a:pt x="196" y="119"/>
                  <a:pt x="196" y="121"/>
                  <a:pt x="196" y="122"/>
                </a:cubicBezTo>
                <a:cubicBezTo>
                  <a:pt x="199" y="122"/>
                  <a:pt x="201" y="122"/>
                  <a:pt x="204" y="122"/>
                </a:cubicBezTo>
                <a:cubicBezTo>
                  <a:pt x="204" y="120"/>
                  <a:pt x="204" y="119"/>
                  <a:pt x="204" y="117"/>
                </a:cubicBezTo>
                <a:close/>
                <a:moveTo>
                  <a:pt x="179" y="120"/>
                </a:moveTo>
                <a:cubicBezTo>
                  <a:pt x="185" y="122"/>
                  <a:pt x="186" y="121"/>
                  <a:pt x="184" y="113"/>
                </a:cubicBezTo>
                <a:cubicBezTo>
                  <a:pt x="182" y="113"/>
                  <a:pt x="181" y="113"/>
                  <a:pt x="179" y="113"/>
                </a:cubicBezTo>
                <a:cubicBezTo>
                  <a:pt x="179" y="116"/>
                  <a:pt x="179" y="118"/>
                  <a:pt x="179" y="120"/>
                </a:cubicBezTo>
                <a:close/>
                <a:moveTo>
                  <a:pt x="196" y="325"/>
                </a:moveTo>
                <a:cubicBezTo>
                  <a:pt x="196" y="328"/>
                  <a:pt x="196" y="329"/>
                  <a:pt x="196" y="331"/>
                </a:cubicBezTo>
                <a:cubicBezTo>
                  <a:pt x="199" y="331"/>
                  <a:pt x="201" y="331"/>
                  <a:pt x="204" y="331"/>
                </a:cubicBezTo>
                <a:cubicBezTo>
                  <a:pt x="204" y="329"/>
                  <a:pt x="204" y="327"/>
                  <a:pt x="204" y="325"/>
                </a:cubicBezTo>
                <a:cubicBezTo>
                  <a:pt x="201" y="325"/>
                  <a:pt x="199" y="325"/>
                  <a:pt x="196" y="325"/>
                </a:cubicBezTo>
                <a:close/>
                <a:moveTo>
                  <a:pt x="174" y="144"/>
                </a:moveTo>
                <a:cubicBezTo>
                  <a:pt x="174" y="143"/>
                  <a:pt x="174" y="142"/>
                  <a:pt x="174" y="141"/>
                </a:cubicBezTo>
                <a:cubicBezTo>
                  <a:pt x="174" y="140"/>
                  <a:pt x="174" y="139"/>
                  <a:pt x="174" y="138"/>
                </a:cubicBezTo>
                <a:cubicBezTo>
                  <a:pt x="168" y="137"/>
                  <a:pt x="167" y="138"/>
                  <a:pt x="169" y="144"/>
                </a:cubicBezTo>
                <a:cubicBezTo>
                  <a:pt x="170" y="144"/>
                  <a:pt x="172" y="144"/>
                  <a:pt x="174" y="144"/>
                </a:cubicBezTo>
                <a:close/>
                <a:moveTo>
                  <a:pt x="174" y="278"/>
                </a:moveTo>
                <a:cubicBezTo>
                  <a:pt x="168" y="277"/>
                  <a:pt x="167" y="278"/>
                  <a:pt x="169" y="285"/>
                </a:cubicBezTo>
                <a:cubicBezTo>
                  <a:pt x="171" y="285"/>
                  <a:pt x="172" y="285"/>
                  <a:pt x="174" y="285"/>
                </a:cubicBezTo>
                <a:cubicBezTo>
                  <a:pt x="174" y="282"/>
                  <a:pt x="174" y="280"/>
                  <a:pt x="174" y="278"/>
                </a:cubicBezTo>
                <a:close/>
                <a:moveTo>
                  <a:pt x="168" y="183"/>
                </a:moveTo>
                <a:cubicBezTo>
                  <a:pt x="168" y="186"/>
                  <a:pt x="168" y="187"/>
                  <a:pt x="168" y="190"/>
                </a:cubicBezTo>
                <a:cubicBezTo>
                  <a:pt x="170" y="190"/>
                  <a:pt x="172" y="190"/>
                  <a:pt x="174" y="190"/>
                </a:cubicBezTo>
                <a:cubicBezTo>
                  <a:pt x="174" y="187"/>
                  <a:pt x="174" y="185"/>
                  <a:pt x="174" y="183"/>
                </a:cubicBezTo>
                <a:cubicBezTo>
                  <a:pt x="172" y="183"/>
                  <a:pt x="170" y="183"/>
                  <a:pt x="168" y="183"/>
                </a:cubicBezTo>
                <a:close/>
                <a:moveTo>
                  <a:pt x="179" y="190"/>
                </a:moveTo>
                <a:cubicBezTo>
                  <a:pt x="181" y="190"/>
                  <a:pt x="183" y="190"/>
                  <a:pt x="184" y="190"/>
                </a:cubicBezTo>
                <a:cubicBezTo>
                  <a:pt x="184" y="187"/>
                  <a:pt x="184" y="185"/>
                  <a:pt x="184" y="183"/>
                </a:cubicBezTo>
                <a:cubicBezTo>
                  <a:pt x="178" y="182"/>
                  <a:pt x="178" y="183"/>
                  <a:pt x="179" y="190"/>
                </a:cubicBezTo>
                <a:close/>
                <a:moveTo>
                  <a:pt x="184" y="278"/>
                </a:moveTo>
                <a:cubicBezTo>
                  <a:pt x="182" y="278"/>
                  <a:pt x="181" y="278"/>
                  <a:pt x="179" y="278"/>
                </a:cubicBezTo>
                <a:cubicBezTo>
                  <a:pt x="179" y="281"/>
                  <a:pt x="179" y="283"/>
                  <a:pt x="179" y="285"/>
                </a:cubicBezTo>
                <a:cubicBezTo>
                  <a:pt x="181" y="285"/>
                  <a:pt x="182" y="285"/>
                  <a:pt x="184" y="285"/>
                </a:cubicBezTo>
                <a:cubicBezTo>
                  <a:pt x="184" y="283"/>
                  <a:pt x="184" y="280"/>
                  <a:pt x="184" y="278"/>
                </a:cubicBezTo>
                <a:close/>
                <a:moveTo>
                  <a:pt x="184" y="138"/>
                </a:moveTo>
                <a:cubicBezTo>
                  <a:pt x="178" y="137"/>
                  <a:pt x="177" y="138"/>
                  <a:pt x="179" y="144"/>
                </a:cubicBezTo>
                <a:cubicBezTo>
                  <a:pt x="181" y="144"/>
                  <a:pt x="182" y="144"/>
                  <a:pt x="184" y="144"/>
                </a:cubicBezTo>
                <a:cubicBezTo>
                  <a:pt x="184" y="142"/>
                  <a:pt x="184" y="140"/>
                  <a:pt x="184" y="138"/>
                </a:cubicBezTo>
                <a:close/>
                <a:moveTo>
                  <a:pt x="213" y="270"/>
                </a:moveTo>
                <a:cubicBezTo>
                  <a:pt x="213" y="267"/>
                  <a:pt x="213" y="264"/>
                  <a:pt x="213" y="262"/>
                </a:cubicBezTo>
                <a:cubicBezTo>
                  <a:pt x="210" y="261"/>
                  <a:pt x="208" y="261"/>
                  <a:pt x="208" y="264"/>
                </a:cubicBezTo>
                <a:cubicBezTo>
                  <a:pt x="209" y="267"/>
                  <a:pt x="207" y="271"/>
                  <a:pt x="213" y="270"/>
                </a:cubicBezTo>
                <a:close/>
                <a:moveTo>
                  <a:pt x="168" y="323"/>
                </a:moveTo>
                <a:cubicBezTo>
                  <a:pt x="168" y="325"/>
                  <a:pt x="168" y="327"/>
                  <a:pt x="168" y="329"/>
                </a:cubicBezTo>
                <a:cubicBezTo>
                  <a:pt x="170" y="329"/>
                  <a:pt x="172" y="329"/>
                  <a:pt x="174" y="329"/>
                </a:cubicBezTo>
                <a:cubicBezTo>
                  <a:pt x="174" y="327"/>
                  <a:pt x="174" y="325"/>
                  <a:pt x="174" y="323"/>
                </a:cubicBezTo>
                <a:cubicBezTo>
                  <a:pt x="172" y="323"/>
                  <a:pt x="170" y="323"/>
                  <a:pt x="168" y="323"/>
                </a:cubicBezTo>
                <a:close/>
                <a:moveTo>
                  <a:pt x="174" y="234"/>
                </a:moveTo>
                <a:cubicBezTo>
                  <a:pt x="174" y="232"/>
                  <a:pt x="174" y="230"/>
                  <a:pt x="174" y="228"/>
                </a:cubicBezTo>
                <a:cubicBezTo>
                  <a:pt x="172" y="228"/>
                  <a:pt x="170" y="228"/>
                  <a:pt x="168" y="228"/>
                </a:cubicBezTo>
                <a:cubicBezTo>
                  <a:pt x="168" y="230"/>
                  <a:pt x="168" y="232"/>
                  <a:pt x="168" y="234"/>
                </a:cubicBezTo>
                <a:cubicBezTo>
                  <a:pt x="170" y="234"/>
                  <a:pt x="172" y="234"/>
                  <a:pt x="174" y="234"/>
                </a:cubicBezTo>
                <a:close/>
                <a:moveTo>
                  <a:pt x="222" y="270"/>
                </a:moveTo>
                <a:cubicBezTo>
                  <a:pt x="222" y="267"/>
                  <a:pt x="222" y="264"/>
                  <a:pt x="222" y="261"/>
                </a:cubicBezTo>
                <a:cubicBezTo>
                  <a:pt x="220" y="261"/>
                  <a:pt x="219" y="261"/>
                  <a:pt x="217" y="262"/>
                </a:cubicBezTo>
                <a:cubicBezTo>
                  <a:pt x="217" y="264"/>
                  <a:pt x="217" y="267"/>
                  <a:pt x="217" y="270"/>
                </a:cubicBezTo>
                <a:cubicBezTo>
                  <a:pt x="219" y="270"/>
                  <a:pt x="220" y="270"/>
                  <a:pt x="222" y="270"/>
                </a:cubicBezTo>
                <a:close/>
                <a:moveTo>
                  <a:pt x="168" y="96"/>
                </a:moveTo>
                <a:cubicBezTo>
                  <a:pt x="171" y="96"/>
                  <a:pt x="172" y="96"/>
                  <a:pt x="174" y="96"/>
                </a:cubicBezTo>
                <a:cubicBezTo>
                  <a:pt x="174" y="94"/>
                  <a:pt x="174" y="92"/>
                  <a:pt x="174" y="90"/>
                </a:cubicBezTo>
                <a:cubicBezTo>
                  <a:pt x="172" y="90"/>
                  <a:pt x="170" y="90"/>
                  <a:pt x="168" y="90"/>
                </a:cubicBezTo>
                <a:cubicBezTo>
                  <a:pt x="168" y="92"/>
                  <a:pt x="168" y="94"/>
                  <a:pt x="168" y="96"/>
                </a:cubicBezTo>
                <a:close/>
                <a:moveTo>
                  <a:pt x="179" y="90"/>
                </a:moveTo>
                <a:cubicBezTo>
                  <a:pt x="179" y="92"/>
                  <a:pt x="179" y="94"/>
                  <a:pt x="179" y="96"/>
                </a:cubicBezTo>
                <a:cubicBezTo>
                  <a:pt x="181" y="96"/>
                  <a:pt x="183" y="96"/>
                  <a:pt x="184" y="96"/>
                </a:cubicBezTo>
                <a:cubicBezTo>
                  <a:pt x="184" y="94"/>
                  <a:pt x="184" y="92"/>
                  <a:pt x="184" y="90"/>
                </a:cubicBezTo>
                <a:cubicBezTo>
                  <a:pt x="182" y="90"/>
                  <a:pt x="181" y="90"/>
                  <a:pt x="179" y="90"/>
                </a:cubicBezTo>
                <a:close/>
                <a:moveTo>
                  <a:pt x="232" y="138"/>
                </a:moveTo>
                <a:cubicBezTo>
                  <a:pt x="230" y="138"/>
                  <a:pt x="228" y="138"/>
                  <a:pt x="226" y="138"/>
                </a:cubicBezTo>
                <a:cubicBezTo>
                  <a:pt x="226" y="140"/>
                  <a:pt x="226" y="142"/>
                  <a:pt x="226" y="144"/>
                </a:cubicBezTo>
                <a:cubicBezTo>
                  <a:pt x="228" y="144"/>
                  <a:pt x="230" y="144"/>
                  <a:pt x="232" y="144"/>
                </a:cubicBezTo>
                <a:cubicBezTo>
                  <a:pt x="232" y="142"/>
                  <a:pt x="232" y="140"/>
                  <a:pt x="232" y="138"/>
                </a:cubicBezTo>
                <a:close/>
                <a:moveTo>
                  <a:pt x="232" y="291"/>
                </a:moveTo>
                <a:cubicBezTo>
                  <a:pt x="232" y="289"/>
                  <a:pt x="232" y="287"/>
                  <a:pt x="232" y="285"/>
                </a:cubicBezTo>
                <a:cubicBezTo>
                  <a:pt x="230" y="285"/>
                  <a:pt x="228" y="285"/>
                  <a:pt x="226" y="285"/>
                </a:cubicBezTo>
                <a:cubicBezTo>
                  <a:pt x="226" y="287"/>
                  <a:pt x="226" y="289"/>
                  <a:pt x="226" y="291"/>
                </a:cubicBezTo>
                <a:cubicBezTo>
                  <a:pt x="228" y="291"/>
                  <a:pt x="230" y="291"/>
                  <a:pt x="232" y="291"/>
                </a:cubicBezTo>
                <a:close/>
                <a:moveTo>
                  <a:pt x="179" y="323"/>
                </a:moveTo>
                <a:cubicBezTo>
                  <a:pt x="179" y="325"/>
                  <a:pt x="179" y="327"/>
                  <a:pt x="179" y="329"/>
                </a:cubicBezTo>
                <a:cubicBezTo>
                  <a:pt x="181" y="329"/>
                  <a:pt x="182" y="329"/>
                  <a:pt x="184" y="329"/>
                </a:cubicBezTo>
                <a:cubicBezTo>
                  <a:pt x="184" y="327"/>
                  <a:pt x="184" y="325"/>
                  <a:pt x="184" y="323"/>
                </a:cubicBezTo>
                <a:cubicBezTo>
                  <a:pt x="182" y="323"/>
                  <a:pt x="181" y="323"/>
                  <a:pt x="179" y="323"/>
                </a:cubicBezTo>
                <a:close/>
                <a:moveTo>
                  <a:pt x="232" y="240"/>
                </a:moveTo>
                <a:cubicBezTo>
                  <a:pt x="230" y="240"/>
                  <a:pt x="228" y="240"/>
                  <a:pt x="226" y="240"/>
                </a:cubicBezTo>
                <a:cubicBezTo>
                  <a:pt x="226" y="242"/>
                  <a:pt x="226" y="244"/>
                  <a:pt x="226" y="246"/>
                </a:cubicBezTo>
                <a:cubicBezTo>
                  <a:pt x="229" y="246"/>
                  <a:pt x="230" y="246"/>
                  <a:pt x="232" y="246"/>
                </a:cubicBezTo>
                <a:cubicBezTo>
                  <a:pt x="232" y="244"/>
                  <a:pt x="232" y="242"/>
                  <a:pt x="232" y="240"/>
                </a:cubicBezTo>
                <a:close/>
                <a:moveTo>
                  <a:pt x="143" y="252"/>
                </a:moveTo>
                <a:cubicBezTo>
                  <a:pt x="142" y="254"/>
                  <a:pt x="142" y="257"/>
                  <a:pt x="142" y="259"/>
                </a:cubicBezTo>
                <a:cubicBezTo>
                  <a:pt x="142" y="260"/>
                  <a:pt x="143" y="261"/>
                  <a:pt x="144" y="262"/>
                </a:cubicBezTo>
                <a:cubicBezTo>
                  <a:pt x="145" y="261"/>
                  <a:pt x="146" y="260"/>
                  <a:pt x="146" y="259"/>
                </a:cubicBezTo>
                <a:cubicBezTo>
                  <a:pt x="146" y="258"/>
                  <a:pt x="146" y="256"/>
                  <a:pt x="146" y="254"/>
                </a:cubicBezTo>
                <a:cubicBezTo>
                  <a:pt x="146" y="251"/>
                  <a:pt x="145" y="251"/>
                  <a:pt x="143" y="252"/>
                </a:cubicBezTo>
                <a:close/>
                <a:moveTo>
                  <a:pt x="226" y="159"/>
                </a:moveTo>
                <a:cubicBezTo>
                  <a:pt x="226" y="162"/>
                  <a:pt x="226" y="164"/>
                  <a:pt x="227" y="165"/>
                </a:cubicBezTo>
                <a:cubicBezTo>
                  <a:pt x="228" y="166"/>
                  <a:pt x="231" y="165"/>
                  <a:pt x="232" y="165"/>
                </a:cubicBezTo>
                <a:cubicBezTo>
                  <a:pt x="232" y="163"/>
                  <a:pt x="232" y="161"/>
                  <a:pt x="232" y="159"/>
                </a:cubicBezTo>
                <a:cubicBezTo>
                  <a:pt x="230" y="159"/>
                  <a:pt x="228" y="159"/>
                  <a:pt x="226" y="159"/>
                </a:cubicBezTo>
                <a:close/>
                <a:moveTo>
                  <a:pt x="226" y="200"/>
                </a:moveTo>
                <a:cubicBezTo>
                  <a:pt x="226" y="202"/>
                  <a:pt x="226" y="204"/>
                  <a:pt x="226" y="206"/>
                </a:cubicBezTo>
                <a:cubicBezTo>
                  <a:pt x="229" y="206"/>
                  <a:pt x="230" y="206"/>
                  <a:pt x="232" y="206"/>
                </a:cubicBezTo>
                <a:cubicBezTo>
                  <a:pt x="232" y="204"/>
                  <a:pt x="232" y="202"/>
                  <a:pt x="232" y="200"/>
                </a:cubicBezTo>
                <a:cubicBezTo>
                  <a:pt x="230" y="200"/>
                  <a:pt x="228" y="200"/>
                  <a:pt x="226" y="200"/>
                </a:cubicBezTo>
                <a:close/>
                <a:moveTo>
                  <a:pt x="179" y="228"/>
                </a:moveTo>
                <a:cubicBezTo>
                  <a:pt x="179" y="230"/>
                  <a:pt x="179" y="232"/>
                  <a:pt x="179" y="234"/>
                </a:cubicBezTo>
                <a:cubicBezTo>
                  <a:pt x="185" y="235"/>
                  <a:pt x="185" y="235"/>
                  <a:pt x="184" y="228"/>
                </a:cubicBezTo>
                <a:cubicBezTo>
                  <a:pt x="182" y="228"/>
                  <a:pt x="181" y="228"/>
                  <a:pt x="179" y="228"/>
                </a:cubicBezTo>
                <a:close/>
                <a:moveTo>
                  <a:pt x="204" y="96"/>
                </a:moveTo>
                <a:cubicBezTo>
                  <a:pt x="201" y="96"/>
                  <a:pt x="199" y="96"/>
                  <a:pt x="196" y="96"/>
                </a:cubicBezTo>
                <a:cubicBezTo>
                  <a:pt x="196" y="98"/>
                  <a:pt x="196" y="100"/>
                  <a:pt x="196" y="101"/>
                </a:cubicBezTo>
                <a:cubicBezTo>
                  <a:pt x="199" y="101"/>
                  <a:pt x="201" y="101"/>
                  <a:pt x="204" y="101"/>
                </a:cubicBezTo>
                <a:cubicBezTo>
                  <a:pt x="204" y="99"/>
                  <a:pt x="204" y="98"/>
                  <a:pt x="204" y="96"/>
                </a:cubicBezTo>
                <a:close/>
                <a:moveTo>
                  <a:pt x="196" y="185"/>
                </a:moveTo>
                <a:cubicBezTo>
                  <a:pt x="199" y="185"/>
                  <a:pt x="201" y="185"/>
                  <a:pt x="204" y="185"/>
                </a:cubicBezTo>
                <a:cubicBezTo>
                  <a:pt x="204" y="183"/>
                  <a:pt x="204" y="182"/>
                  <a:pt x="204" y="181"/>
                </a:cubicBezTo>
                <a:cubicBezTo>
                  <a:pt x="201" y="181"/>
                  <a:pt x="199" y="181"/>
                  <a:pt x="196" y="181"/>
                </a:cubicBezTo>
                <a:cubicBezTo>
                  <a:pt x="196" y="182"/>
                  <a:pt x="196" y="183"/>
                  <a:pt x="196" y="185"/>
                </a:cubicBezTo>
                <a:close/>
                <a:moveTo>
                  <a:pt x="242" y="165"/>
                </a:moveTo>
                <a:cubicBezTo>
                  <a:pt x="242" y="163"/>
                  <a:pt x="242" y="161"/>
                  <a:pt x="242" y="159"/>
                </a:cubicBezTo>
                <a:cubicBezTo>
                  <a:pt x="240" y="159"/>
                  <a:pt x="239" y="159"/>
                  <a:pt x="237" y="159"/>
                </a:cubicBezTo>
                <a:cubicBezTo>
                  <a:pt x="236" y="165"/>
                  <a:pt x="236" y="166"/>
                  <a:pt x="242" y="165"/>
                </a:cubicBezTo>
                <a:close/>
                <a:moveTo>
                  <a:pt x="226" y="331"/>
                </a:moveTo>
                <a:cubicBezTo>
                  <a:pt x="229" y="331"/>
                  <a:pt x="230" y="331"/>
                  <a:pt x="232" y="331"/>
                </a:cubicBezTo>
                <a:cubicBezTo>
                  <a:pt x="232" y="329"/>
                  <a:pt x="232" y="327"/>
                  <a:pt x="232" y="325"/>
                </a:cubicBezTo>
                <a:cubicBezTo>
                  <a:pt x="230" y="325"/>
                  <a:pt x="228" y="325"/>
                  <a:pt x="226" y="325"/>
                </a:cubicBezTo>
                <a:cubicBezTo>
                  <a:pt x="226" y="327"/>
                  <a:pt x="226" y="329"/>
                  <a:pt x="226" y="331"/>
                </a:cubicBezTo>
                <a:close/>
                <a:moveTo>
                  <a:pt x="168" y="67"/>
                </a:moveTo>
                <a:cubicBezTo>
                  <a:pt x="168" y="69"/>
                  <a:pt x="168" y="71"/>
                  <a:pt x="168" y="73"/>
                </a:cubicBezTo>
                <a:cubicBezTo>
                  <a:pt x="170" y="73"/>
                  <a:pt x="172" y="73"/>
                  <a:pt x="174" y="73"/>
                </a:cubicBezTo>
                <a:cubicBezTo>
                  <a:pt x="174" y="71"/>
                  <a:pt x="174" y="69"/>
                  <a:pt x="174" y="67"/>
                </a:cubicBezTo>
                <a:cubicBezTo>
                  <a:pt x="172" y="67"/>
                  <a:pt x="170" y="67"/>
                  <a:pt x="168" y="67"/>
                </a:cubicBezTo>
                <a:close/>
                <a:moveTo>
                  <a:pt x="237" y="144"/>
                </a:moveTo>
                <a:cubicBezTo>
                  <a:pt x="239" y="144"/>
                  <a:pt x="240" y="144"/>
                  <a:pt x="242" y="144"/>
                </a:cubicBezTo>
                <a:cubicBezTo>
                  <a:pt x="242" y="142"/>
                  <a:pt x="242" y="140"/>
                  <a:pt x="242" y="138"/>
                </a:cubicBezTo>
                <a:cubicBezTo>
                  <a:pt x="240" y="138"/>
                  <a:pt x="239" y="138"/>
                  <a:pt x="237" y="138"/>
                </a:cubicBezTo>
                <a:cubicBezTo>
                  <a:pt x="237" y="140"/>
                  <a:pt x="237" y="142"/>
                  <a:pt x="237" y="144"/>
                </a:cubicBezTo>
                <a:close/>
                <a:moveTo>
                  <a:pt x="242" y="285"/>
                </a:moveTo>
                <a:cubicBezTo>
                  <a:pt x="240" y="285"/>
                  <a:pt x="239" y="285"/>
                  <a:pt x="237" y="285"/>
                </a:cubicBezTo>
                <a:cubicBezTo>
                  <a:pt x="237" y="288"/>
                  <a:pt x="237" y="289"/>
                  <a:pt x="237" y="291"/>
                </a:cubicBezTo>
                <a:cubicBezTo>
                  <a:pt x="239" y="291"/>
                  <a:pt x="240" y="291"/>
                  <a:pt x="242" y="291"/>
                </a:cubicBezTo>
                <a:cubicBezTo>
                  <a:pt x="242" y="289"/>
                  <a:pt x="242" y="287"/>
                  <a:pt x="242" y="285"/>
                </a:cubicBezTo>
                <a:close/>
                <a:moveTo>
                  <a:pt x="226" y="117"/>
                </a:moveTo>
                <a:cubicBezTo>
                  <a:pt x="226" y="119"/>
                  <a:pt x="226" y="120"/>
                  <a:pt x="226" y="122"/>
                </a:cubicBezTo>
                <a:cubicBezTo>
                  <a:pt x="229" y="122"/>
                  <a:pt x="230" y="122"/>
                  <a:pt x="232" y="122"/>
                </a:cubicBezTo>
                <a:cubicBezTo>
                  <a:pt x="232" y="120"/>
                  <a:pt x="232" y="118"/>
                  <a:pt x="232" y="117"/>
                </a:cubicBezTo>
                <a:cubicBezTo>
                  <a:pt x="230" y="117"/>
                  <a:pt x="228" y="117"/>
                  <a:pt x="226" y="117"/>
                </a:cubicBezTo>
                <a:close/>
                <a:moveTo>
                  <a:pt x="242" y="240"/>
                </a:moveTo>
                <a:cubicBezTo>
                  <a:pt x="240" y="240"/>
                  <a:pt x="239" y="240"/>
                  <a:pt x="237" y="240"/>
                </a:cubicBezTo>
                <a:cubicBezTo>
                  <a:pt x="237" y="242"/>
                  <a:pt x="237" y="244"/>
                  <a:pt x="237" y="246"/>
                </a:cubicBezTo>
                <a:cubicBezTo>
                  <a:pt x="239" y="246"/>
                  <a:pt x="241" y="246"/>
                  <a:pt x="242" y="246"/>
                </a:cubicBezTo>
                <a:cubicBezTo>
                  <a:pt x="242" y="244"/>
                  <a:pt x="242" y="242"/>
                  <a:pt x="242" y="240"/>
                </a:cubicBezTo>
                <a:close/>
                <a:moveTo>
                  <a:pt x="184" y="73"/>
                </a:moveTo>
                <a:cubicBezTo>
                  <a:pt x="184" y="71"/>
                  <a:pt x="184" y="69"/>
                  <a:pt x="184" y="67"/>
                </a:cubicBezTo>
                <a:cubicBezTo>
                  <a:pt x="182" y="67"/>
                  <a:pt x="181" y="67"/>
                  <a:pt x="179" y="67"/>
                </a:cubicBezTo>
                <a:cubicBezTo>
                  <a:pt x="179" y="69"/>
                  <a:pt x="179" y="71"/>
                  <a:pt x="179" y="73"/>
                </a:cubicBezTo>
                <a:cubicBezTo>
                  <a:pt x="181" y="73"/>
                  <a:pt x="183" y="73"/>
                  <a:pt x="184" y="73"/>
                </a:cubicBezTo>
                <a:close/>
                <a:moveTo>
                  <a:pt x="164" y="120"/>
                </a:moveTo>
                <a:cubicBezTo>
                  <a:pt x="164" y="118"/>
                  <a:pt x="164" y="116"/>
                  <a:pt x="164" y="113"/>
                </a:cubicBezTo>
                <a:cubicBezTo>
                  <a:pt x="162" y="113"/>
                  <a:pt x="161" y="113"/>
                  <a:pt x="159" y="114"/>
                </a:cubicBezTo>
                <a:cubicBezTo>
                  <a:pt x="159" y="116"/>
                  <a:pt x="159" y="118"/>
                  <a:pt x="159" y="120"/>
                </a:cubicBezTo>
                <a:cubicBezTo>
                  <a:pt x="161" y="120"/>
                  <a:pt x="162" y="120"/>
                  <a:pt x="164" y="120"/>
                </a:cubicBezTo>
                <a:close/>
                <a:moveTo>
                  <a:pt x="159" y="145"/>
                </a:moveTo>
                <a:cubicBezTo>
                  <a:pt x="161" y="144"/>
                  <a:pt x="162" y="144"/>
                  <a:pt x="164" y="144"/>
                </a:cubicBezTo>
                <a:cubicBezTo>
                  <a:pt x="164" y="142"/>
                  <a:pt x="164" y="140"/>
                  <a:pt x="164" y="137"/>
                </a:cubicBezTo>
                <a:cubicBezTo>
                  <a:pt x="162" y="138"/>
                  <a:pt x="161" y="138"/>
                  <a:pt x="159" y="138"/>
                </a:cubicBezTo>
                <a:cubicBezTo>
                  <a:pt x="159" y="140"/>
                  <a:pt x="159" y="142"/>
                  <a:pt x="159" y="145"/>
                </a:cubicBezTo>
                <a:close/>
                <a:moveTo>
                  <a:pt x="155" y="121"/>
                </a:moveTo>
                <a:cubicBezTo>
                  <a:pt x="155" y="118"/>
                  <a:pt x="155" y="116"/>
                  <a:pt x="155" y="114"/>
                </a:cubicBezTo>
                <a:cubicBezTo>
                  <a:pt x="153" y="114"/>
                  <a:pt x="152" y="114"/>
                  <a:pt x="151" y="114"/>
                </a:cubicBezTo>
                <a:cubicBezTo>
                  <a:pt x="151" y="116"/>
                  <a:pt x="151" y="118"/>
                  <a:pt x="151" y="121"/>
                </a:cubicBezTo>
                <a:cubicBezTo>
                  <a:pt x="152" y="121"/>
                  <a:pt x="153" y="121"/>
                  <a:pt x="155" y="121"/>
                </a:cubicBezTo>
                <a:close/>
                <a:moveTo>
                  <a:pt x="159" y="190"/>
                </a:moveTo>
                <a:cubicBezTo>
                  <a:pt x="161" y="190"/>
                  <a:pt x="162" y="190"/>
                  <a:pt x="164" y="190"/>
                </a:cubicBezTo>
                <a:cubicBezTo>
                  <a:pt x="164" y="187"/>
                  <a:pt x="164" y="185"/>
                  <a:pt x="164" y="183"/>
                </a:cubicBezTo>
                <a:cubicBezTo>
                  <a:pt x="159" y="183"/>
                  <a:pt x="159" y="183"/>
                  <a:pt x="159" y="190"/>
                </a:cubicBezTo>
                <a:close/>
                <a:moveTo>
                  <a:pt x="237" y="200"/>
                </a:moveTo>
                <a:cubicBezTo>
                  <a:pt x="237" y="202"/>
                  <a:pt x="237" y="204"/>
                  <a:pt x="237" y="206"/>
                </a:cubicBezTo>
                <a:cubicBezTo>
                  <a:pt x="239" y="206"/>
                  <a:pt x="240" y="206"/>
                  <a:pt x="242" y="206"/>
                </a:cubicBezTo>
                <a:cubicBezTo>
                  <a:pt x="242" y="204"/>
                  <a:pt x="242" y="202"/>
                  <a:pt x="242" y="200"/>
                </a:cubicBezTo>
                <a:cubicBezTo>
                  <a:pt x="240" y="200"/>
                  <a:pt x="239" y="200"/>
                  <a:pt x="237" y="200"/>
                </a:cubicBezTo>
                <a:close/>
                <a:moveTo>
                  <a:pt x="163" y="285"/>
                </a:moveTo>
                <a:cubicBezTo>
                  <a:pt x="163" y="282"/>
                  <a:pt x="163" y="280"/>
                  <a:pt x="163" y="278"/>
                </a:cubicBezTo>
                <a:cubicBezTo>
                  <a:pt x="162" y="278"/>
                  <a:pt x="161" y="278"/>
                  <a:pt x="159" y="278"/>
                </a:cubicBezTo>
                <a:cubicBezTo>
                  <a:pt x="159" y="281"/>
                  <a:pt x="159" y="283"/>
                  <a:pt x="159" y="285"/>
                </a:cubicBezTo>
                <a:cubicBezTo>
                  <a:pt x="161" y="285"/>
                  <a:pt x="162" y="285"/>
                  <a:pt x="163" y="285"/>
                </a:cubicBezTo>
                <a:close/>
                <a:moveTo>
                  <a:pt x="155" y="190"/>
                </a:moveTo>
                <a:cubicBezTo>
                  <a:pt x="155" y="188"/>
                  <a:pt x="155" y="185"/>
                  <a:pt x="155" y="183"/>
                </a:cubicBezTo>
                <a:cubicBezTo>
                  <a:pt x="153" y="183"/>
                  <a:pt x="152" y="183"/>
                  <a:pt x="151" y="183"/>
                </a:cubicBezTo>
                <a:cubicBezTo>
                  <a:pt x="151" y="185"/>
                  <a:pt x="151" y="187"/>
                  <a:pt x="151" y="190"/>
                </a:cubicBezTo>
                <a:cubicBezTo>
                  <a:pt x="152" y="190"/>
                  <a:pt x="153" y="190"/>
                  <a:pt x="155" y="190"/>
                </a:cubicBezTo>
                <a:close/>
                <a:moveTo>
                  <a:pt x="103" y="266"/>
                </a:moveTo>
                <a:cubicBezTo>
                  <a:pt x="104" y="268"/>
                  <a:pt x="105" y="269"/>
                  <a:pt x="105" y="271"/>
                </a:cubicBezTo>
                <a:cubicBezTo>
                  <a:pt x="106" y="269"/>
                  <a:pt x="107" y="268"/>
                  <a:pt x="107" y="266"/>
                </a:cubicBezTo>
                <a:cubicBezTo>
                  <a:pt x="107" y="264"/>
                  <a:pt x="106" y="263"/>
                  <a:pt x="105" y="261"/>
                </a:cubicBezTo>
                <a:cubicBezTo>
                  <a:pt x="105" y="262"/>
                  <a:pt x="104" y="264"/>
                  <a:pt x="103" y="266"/>
                </a:cubicBezTo>
                <a:close/>
                <a:moveTo>
                  <a:pt x="192" y="256"/>
                </a:moveTo>
                <a:cubicBezTo>
                  <a:pt x="192" y="255"/>
                  <a:pt x="192" y="254"/>
                  <a:pt x="192" y="254"/>
                </a:cubicBezTo>
                <a:cubicBezTo>
                  <a:pt x="192" y="253"/>
                  <a:pt x="191" y="252"/>
                  <a:pt x="190" y="251"/>
                </a:cubicBezTo>
                <a:cubicBezTo>
                  <a:pt x="190" y="252"/>
                  <a:pt x="189" y="253"/>
                  <a:pt x="189" y="254"/>
                </a:cubicBezTo>
                <a:cubicBezTo>
                  <a:pt x="189" y="255"/>
                  <a:pt x="189" y="256"/>
                  <a:pt x="189" y="258"/>
                </a:cubicBezTo>
                <a:cubicBezTo>
                  <a:pt x="189" y="259"/>
                  <a:pt x="190" y="260"/>
                  <a:pt x="190" y="261"/>
                </a:cubicBezTo>
                <a:cubicBezTo>
                  <a:pt x="191" y="260"/>
                  <a:pt x="192" y="259"/>
                  <a:pt x="192" y="258"/>
                </a:cubicBezTo>
                <a:cubicBezTo>
                  <a:pt x="192" y="257"/>
                  <a:pt x="192" y="257"/>
                  <a:pt x="192" y="256"/>
                </a:cubicBezTo>
                <a:close/>
                <a:moveTo>
                  <a:pt x="242" y="122"/>
                </a:moveTo>
                <a:cubicBezTo>
                  <a:pt x="242" y="120"/>
                  <a:pt x="242" y="118"/>
                  <a:pt x="242" y="117"/>
                </a:cubicBezTo>
                <a:cubicBezTo>
                  <a:pt x="240" y="117"/>
                  <a:pt x="239" y="117"/>
                  <a:pt x="237" y="117"/>
                </a:cubicBezTo>
                <a:cubicBezTo>
                  <a:pt x="237" y="119"/>
                  <a:pt x="237" y="120"/>
                  <a:pt x="237" y="122"/>
                </a:cubicBezTo>
                <a:cubicBezTo>
                  <a:pt x="239" y="122"/>
                  <a:pt x="240" y="122"/>
                  <a:pt x="242" y="122"/>
                </a:cubicBezTo>
                <a:close/>
                <a:moveTo>
                  <a:pt x="155" y="144"/>
                </a:moveTo>
                <a:cubicBezTo>
                  <a:pt x="156" y="138"/>
                  <a:pt x="155" y="137"/>
                  <a:pt x="151" y="138"/>
                </a:cubicBezTo>
                <a:cubicBezTo>
                  <a:pt x="151" y="140"/>
                  <a:pt x="151" y="142"/>
                  <a:pt x="151" y="144"/>
                </a:cubicBezTo>
                <a:cubicBezTo>
                  <a:pt x="152" y="144"/>
                  <a:pt x="153" y="144"/>
                  <a:pt x="155" y="144"/>
                </a:cubicBezTo>
                <a:close/>
                <a:moveTo>
                  <a:pt x="156" y="285"/>
                </a:moveTo>
                <a:cubicBezTo>
                  <a:pt x="155" y="282"/>
                  <a:pt x="154" y="280"/>
                  <a:pt x="154" y="278"/>
                </a:cubicBezTo>
                <a:cubicBezTo>
                  <a:pt x="154" y="278"/>
                  <a:pt x="151" y="278"/>
                  <a:pt x="151" y="278"/>
                </a:cubicBezTo>
                <a:cubicBezTo>
                  <a:pt x="151" y="280"/>
                  <a:pt x="150" y="282"/>
                  <a:pt x="151" y="284"/>
                </a:cubicBezTo>
                <a:cubicBezTo>
                  <a:pt x="151" y="285"/>
                  <a:pt x="153" y="285"/>
                  <a:pt x="156" y="285"/>
                </a:cubicBezTo>
                <a:close/>
                <a:moveTo>
                  <a:pt x="196" y="225"/>
                </a:moveTo>
                <a:cubicBezTo>
                  <a:pt x="204" y="225"/>
                  <a:pt x="205" y="226"/>
                  <a:pt x="204" y="221"/>
                </a:cubicBezTo>
                <a:cubicBezTo>
                  <a:pt x="201" y="221"/>
                  <a:pt x="199" y="221"/>
                  <a:pt x="196" y="221"/>
                </a:cubicBezTo>
                <a:cubicBezTo>
                  <a:pt x="196" y="223"/>
                  <a:pt x="196" y="224"/>
                  <a:pt x="196" y="225"/>
                </a:cubicBezTo>
                <a:close/>
                <a:moveTo>
                  <a:pt x="237" y="325"/>
                </a:moveTo>
                <a:cubicBezTo>
                  <a:pt x="237" y="327"/>
                  <a:pt x="237" y="329"/>
                  <a:pt x="237" y="331"/>
                </a:cubicBezTo>
                <a:cubicBezTo>
                  <a:pt x="239" y="331"/>
                  <a:pt x="241" y="331"/>
                  <a:pt x="242" y="331"/>
                </a:cubicBezTo>
                <a:cubicBezTo>
                  <a:pt x="242" y="329"/>
                  <a:pt x="242" y="327"/>
                  <a:pt x="242" y="325"/>
                </a:cubicBezTo>
                <a:cubicBezTo>
                  <a:pt x="240" y="325"/>
                  <a:pt x="239" y="325"/>
                  <a:pt x="237" y="325"/>
                </a:cubicBezTo>
                <a:close/>
                <a:moveTo>
                  <a:pt x="104" y="314"/>
                </a:moveTo>
                <a:cubicBezTo>
                  <a:pt x="105" y="314"/>
                  <a:pt x="105" y="314"/>
                  <a:pt x="106" y="314"/>
                </a:cubicBezTo>
                <a:cubicBezTo>
                  <a:pt x="107" y="313"/>
                  <a:pt x="108" y="305"/>
                  <a:pt x="107" y="304"/>
                </a:cubicBezTo>
                <a:cubicBezTo>
                  <a:pt x="106" y="304"/>
                  <a:pt x="104" y="304"/>
                  <a:pt x="104" y="305"/>
                </a:cubicBezTo>
                <a:cubicBezTo>
                  <a:pt x="104" y="308"/>
                  <a:pt x="104" y="311"/>
                  <a:pt x="104" y="314"/>
                </a:cubicBezTo>
                <a:close/>
                <a:moveTo>
                  <a:pt x="204" y="310"/>
                </a:moveTo>
                <a:cubicBezTo>
                  <a:pt x="204" y="306"/>
                  <a:pt x="203" y="305"/>
                  <a:pt x="196" y="307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9" y="310"/>
                  <a:pt x="201" y="310"/>
                  <a:pt x="204" y="310"/>
                </a:cubicBezTo>
                <a:close/>
                <a:moveTo>
                  <a:pt x="95" y="266"/>
                </a:moveTo>
                <a:cubicBezTo>
                  <a:pt x="96" y="268"/>
                  <a:pt x="96" y="269"/>
                  <a:pt x="97" y="271"/>
                </a:cubicBezTo>
                <a:cubicBezTo>
                  <a:pt x="97" y="269"/>
                  <a:pt x="98" y="267"/>
                  <a:pt x="98" y="266"/>
                </a:cubicBezTo>
                <a:cubicBezTo>
                  <a:pt x="98" y="264"/>
                  <a:pt x="98" y="263"/>
                  <a:pt x="97" y="261"/>
                </a:cubicBezTo>
                <a:cubicBezTo>
                  <a:pt x="96" y="262"/>
                  <a:pt x="96" y="264"/>
                  <a:pt x="95" y="266"/>
                </a:cubicBezTo>
                <a:close/>
                <a:moveTo>
                  <a:pt x="129" y="308"/>
                </a:moveTo>
                <a:cubicBezTo>
                  <a:pt x="129" y="310"/>
                  <a:pt x="130" y="312"/>
                  <a:pt x="130" y="314"/>
                </a:cubicBezTo>
                <a:cubicBezTo>
                  <a:pt x="131" y="312"/>
                  <a:pt x="132" y="310"/>
                  <a:pt x="132" y="308"/>
                </a:cubicBezTo>
                <a:cubicBezTo>
                  <a:pt x="132" y="307"/>
                  <a:pt x="131" y="305"/>
                  <a:pt x="131" y="304"/>
                </a:cubicBezTo>
                <a:cubicBezTo>
                  <a:pt x="130" y="305"/>
                  <a:pt x="129" y="307"/>
                  <a:pt x="129" y="308"/>
                </a:cubicBezTo>
                <a:close/>
                <a:moveTo>
                  <a:pt x="96" y="314"/>
                </a:moveTo>
                <a:cubicBezTo>
                  <a:pt x="97" y="314"/>
                  <a:pt x="97" y="314"/>
                  <a:pt x="98" y="314"/>
                </a:cubicBezTo>
                <a:cubicBezTo>
                  <a:pt x="98" y="311"/>
                  <a:pt x="98" y="308"/>
                  <a:pt x="98" y="304"/>
                </a:cubicBezTo>
                <a:cubicBezTo>
                  <a:pt x="98" y="304"/>
                  <a:pt x="97" y="304"/>
                  <a:pt x="97" y="304"/>
                </a:cubicBezTo>
                <a:cubicBezTo>
                  <a:pt x="96" y="304"/>
                  <a:pt x="96" y="304"/>
                  <a:pt x="96" y="305"/>
                </a:cubicBezTo>
                <a:cubicBezTo>
                  <a:pt x="96" y="308"/>
                  <a:pt x="96" y="311"/>
                  <a:pt x="96" y="314"/>
                </a:cubicBezTo>
                <a:close/>
                <a:moveTo>
                  <a:pt x="132" y="284"/>
                </a:moveTo>
                <a:cubicBezTo>
                  <a:pt x="129" y="285"/>
                  <a:pt x="129" y="287"/>
                  <a:pt x="130" y="294"/>
                </a:cubicBezTo>
                <a:cubicBezTo>
                  <a:pt x="133" y="293"/>
                  <a:pt x="133" y="293"/>
                  <a:pt x="132" y="284"/>
                </a:cubicBezTo>
                <a:close/>
                <a:moveTo>
                  <a:pt x="159" y="323"/>
                </a:moveTo>
                <a:cubicBezTo>
                  <a:pt x="159" y="325"/>
                  <a:pt x="159" y="327"/>
                  <a:pt x="160" y="329"/>
                </a:cubicBezTo>
                <a:cubicBezTo>
                  <a:pt x="160" y="330"/>
                  <a:pt x="162" y="329"/>
                  <a:pt x="164" y="329"/>
                </a:cubicBezTo>
                <a:cubicBezTo>
                  <a:pt x="164" y="327"/>
                  <a:pt x="164" y="325"/>
                  <a:pt x="164" y="323"/>
                </a:cubicBezTo>
                <a:cubicBezTo>
                  <a:pt x="162" y="323"/>
                  <a:pt x="161" y="323"/>
                  <a:pt x="159" y="323"/>
                </a:cubicBezTo>
                <a:close/>
                <a:moveTo>
                  <a:pt x="222" y="137"/>
                </a:moveTo>
                <a:cubicBezTo>
                  <a:pt x="220" y="138"/>
                  <a:pt x="219" y="138"/>
                  <a:pt x="217" y="138"/>
                </a:cubicBezTo>
                <a:cubicBezTo>
                  <a:pt x="217" y="140"/>
                  <a:pt x="217" y="142"/>
                  <a:pt x="217" y="144"/>
                </a:cubicBezTo>
                <a:cubicBezTo>
                  <a:pt x="219" y="144"/>
                  <a:pt x="220" y="144"/>
                  <a:pt x="222" y="144"/>
                </a:cubicBezTo>
                <a:cubicBezTo>
                  <a:pt x="222" y="142"/>
                  <a:pt x="222" y="140"/>
                  <a:pt x="222" y="137"/>
                </a:cubicBezTo>
                <a:close/>
                <a:moveTo>
                  <a:pt x="151" y="323"/>
                </a:moveTo>
                <a:cubicBezTo>
                  <a:pt x="151" y="325"/>
                  <a:pt x="151" y="327"/>
                  <a:pt x="151" y="330"/>
                </a:cubicBezTo>
                <a:cubicBezTo>
                  <a:pt x="152" y="329"/>
                  <a:pt x="154" y="329"/>
                  <a:pt x="155" y="329"/>
                </a:cubicBezTo>
                <a:cubicBezTo>
                  <a:pt x="155" y="327"/>
                  <a:pt x="155" y="325"/>
                  <a:pt x="155" y="323"/>
                </a:cubicBezTo>
                <a:cubicBezTo>
                  <a:pt x="153" y="323"/>
                  <a:pt x="152" y="323"/>
                  <a:pt x="151" y="323"/>
                </a:cubicBezTo>
                <a:close/>
                <a:moveTo>
                  <a:pt x="222" y="246"/>
                </a:moveTo>
                <a:cubicBezTo>
                  <a:pt x="222" y="244"/>
                  <a:pt x="222" y="242"/>
                  <a:pt x="222" y="240"/>
                </a:cubicBezTo>
                <a:cubicBezTo>
                  <a:pt x="220" y="240"/>
                  <a:pt x="219" y="240"/>
                  <a:pt x="217" y="240"/>
                </a:cubicBezTo>
                <a:cubicBezTo>
                  <a:pt x="217" y="242"/>
                  <a:pt x="217" y="244"/>
                  <a:pt x="217" y="246"/>
                </a:cubicBezTo>
                <a:cubicBezTo>
                  <a:pt x="219" y="246"/>
                  <a:pt x="220" y="246"/>
                  <a:pt x="222" y="246"/>
                </a:cubicBezTo>
                <a:close/>
                <a:moveTo>
                  <a:pt x="226" y="185"/>
                </a:moveTo>
                <a:cubicBezTo>
                  <a:pt x="229" y="185"/>
                  <a:pt x="230" y="185"/>
                  <a:pt x="233" y="185"/>
                </a:cubicBezTo>
                <a:cubicBezTo>
                  <a:pt x="232" y="183"/>
                  <a:pt x="232" y="182"/>
                  <a:pt x="232" y="180"/>
                </a:cubicBezTo>
                <a:cubicBezTo>
                  <a:pt x="230" y="180"/>
                  <a:pt x="228" y="180"/>
                  <a:pt x="226" y="180"/>
                </a:cubicBezTo>
                <a:cubicBezTo>
                  <a:pt x="226" y="182"/>
                  <a:pt x="226" y="183"/>
                  <a:pt x="226" y="185"/>
                </a:cubicBezTo>
                <a:close/>
                <a:moveTo>
                  <a:pt x="164" y="96"/>
                </a:moveTo>
                <a:cubicBezTo>
                  <a:pt x="164" y="94"/>
                  <a:pt x="164" y="92"/>
                  <a:pt x="164" y="90"/>
                </a:cubicBezTo>
                <a:cubicBezTo>
                  <a:pt x="162" y="90"/>
                  <a:pt x="161" y="90"/>
                  <a:pt x="159" y="90"/>
                </a:cubicBezTo>
                <a:cubicBezTo>
                  <a:pt x="159" y="92"/>
                  <a:pt x="159" y="94"/>
                  <a:pt x="159" y="96"/>
                </a:cubicBezTo>
                <a:cubicBezTo>
                  <a:pt x="161" y="96"/>
                  <a:pt x="162" y="96"/>
                  <a:pt x="164" y="96"/>
                </a:cubicBezTo>
                <a:close/>
                <a:moveTo>
                  <a:pt x="155" y="228"/>
                </a:moveTo>
                <a:cubicBezTo>
                  <a:pt x="153" y="228"/>
                  <a:pt x="152" y="228"/>
                  <a:pt x="151" y="228"/>
                </a:cubicBezTo>
                <a:cubicBezTo>
                  <a:pt x="151" y="230"/>
                  <a:pt x="151" y="232"/>
                  <a:pt x="151" y="234"/>
                </a:cubicBezTo>
                <a:cubicBezTo>
                  <a:pt x="152" y="234"/>
                  <a:pt x="154" y="234"/>
                  <a:pt x="155" y="234"/>
                </a:cubicBezTo>
                <a:cubicBezTo>
                  <a:pt x="155" y="232"/>
                  <a:pt x="155" y="230"/>
                  <a:pt x="155" y="228"/>
                </a:cubicBezTo>
                <a:close/>
                <a:moveTo>
                  <a:pt x="164" y="228"/>
                </a:moveTo>
                <a:cubicBezTo>
                  <a:pt x="162" y="228"/>
                  <a:pt x="161" y="228"/>
                  <a:pt x="159" y="228"/>
                </a:cubicBezTo>
                <a:cubicBezTo>
                  <a:pt x="159" y="230"/>
                  <a:pt x="159" y="232"/>
                  <a:pt x="159" y="234"/>
                </a:cubicBezTo>
                <a:cubicBezTo>
                  <a:pt x="161" y="234"/>
                  <a:pt x="162" y="234"/>
                  <a:pt x="164" y="234"/>
                </a:cubicBezTo>
                <a:cubicBezTo>
                  <a:pt x="164" y="232"/>
                  <a:pt x="164" y="230"/>
                  <a:pt x="164" y="228"/>
                </a:cubicBezTo>
                <a:close/>
                <a:moveTo>
                  <a:pt x="151" y="90"/>
                </a:moveTo>
                <a:cubicBezTo>
                  <a:pt x="151" y="92"/>
                  <a:pt x="151" y="94"/>
                  <a:pt x="151" y="96"/>
                </a:cubicBezTo>
                <a:cubicBezTo>
                  <a:pt x="152" y="96"/>
                  <a:pt x="153" y="96"/>
                  <a:pt x="155" y="96"/>
                </a:cubicBezTo>
                <a:cubicBezTo>
                  <a:pt x="155" y="94"/>
                  <a:pt x="155" y="92"/>
                  <a:pt x="155" y="90"/>
                </a:cubicBezTo>
                <a:cubicBezTo>
                  <a:pt x="153" y="90"/>
                  <a:pt x="152" y="90"/>
                  <a:pt x="151" y="90"/>
                </a:cubicBezTo>
                <a:close/>
                <a:moveTo>
                  <a:pt x="104" y="295"/>
                </a:moveTo>
                <a:cubicBezTo>
                  <a:pt x="106" y="294"/>
                  <a:pt x="107" y="293"/>
                  <a:pt x="107" y="293"/>
                </a:cubicBezTo>
                <a:cubicBezTo>
                  <a:pt x="107" y="290"/>
                  <a:pt x="107" y="288"/>
                  <a:pt x="107" y="285"/>
                </a:cubicBezTo>
                <a:cubicBezTo>
                  <a:pt x="107" y="285"/>
                  <a:pt x="106" y="284"/>
                  <a:pt x="105" y="284"/>
                </a:cubicBezTo>
                <a:cubicBezTo>
                  <a:pt x="105" y="285"/>
                  <a:pt x="104" y="285"/>
                  <a:pt x="104" y="286"/>
                </a:cubicBezTo>
                <a:cubicBezTo>
                  <a:pt x="104" y="288"/>
                  <a:pt x="104" y="291"/>
                  <a:pt x="104" y="295"/>
                </a:cubicBezTo>
                <a:close/>
                <a:moveTo>
                  <a:pt x="98" y="284"/>
                </a:moveTo>
                <a:cubicBezTo>
                  <a:pt x="97" y="284"/>
                  <a:pt x="96" y="284"/>
                  <a:pt x="96" y="284"/>
                </a:cubicBezTo>
                <a:cubicBezTo>
                  <a:pt x="96" y="287"/>
                  <a:pt x="96" y="290"/>
                  <a:pt x="96" y="293"/>
                </a:cubicBezTo>
                <a:cubicBezTo>
                  <a:pt x="96" y="293"/>
                  <a:pt x="96" y="294"/>
                  <a:pt x="97" y="294"/>
                </a:cubicBezTo>
                <a:cubicBezTo>
                  <a:pt x="97" y="294"/>
                  <a:pt x="98" y="293"/>
                  <a:pt x="98" y="293"/>
                </a:cubicBezTo>
                <a:cubicBezTo>
                  <a:pt x="98" y="290"/>
                  <a:pt x="98" y="287"/>
                  <a:pt x="98" y="284"/>
                </a:cubicBezTo>
                <a:close/>
                <a:moveTo>
                  <a:pt x="226" y="96"/>
                </a:moveTo>
                <a:cubicBezTo>
                  <a:pt x="226" y="98"/>
                  <a:pt x="226" y="99"/>
                  <a:pt x="226" y="101"/>
                </a:cubicBezTo>
                <a:cubicBezTo>
                  <a:pt x="228" y="101"/>
                  <a:pt x="230" y="101"/>
                  <a:pt x="232" y="101"/>
                </a:cubicBezTo>
                <a:cubicBezTo>
                  <a:pt x="232" y="99"/>
                  <a:pt x="232" y="98"/>
                  <a:pt x="232" y="96"/>
                </a:cubicBezTo>
                <a:cubicBezTo>
                  <a:pt x="230" y="96"/>
                  <a:pt x="228" y="96"/>
                  <a:pt x="226" y="96"/>
                </a:cubicBezTo>
                <a:close/>
                <a:moveTo>
                  <a:pt x="222" y="285"/>
                </a:moveTo>
                <a:cubicBezTo>
                  <a:pt x="220" y="285"/>
                  <a:pt x="219" y="285"/>
                  <a:pt x="218" y="285"/>
                </a:cubicBezTo>
                <a:cubicBezTo>
                  <a:pt x="218" y="287"/>
                  <a:pt x="218" y="289"/>
                  <a:pt x="218" y="291"/>
                </a:cubicBezTo>
                <a:cubicBezTo>
                  <a:pt x="219" y="291"/>
                  <a:pt x="220" y="291"/>
                  <a:pt x="222" y="291"/>
                </a:cubicBezTo>
                <a:cubicBezTo>
                  <a:pt x="222" y="289"/>
                  <a:pt x="222" y="287"/>
                  <a:pt x="222" y="285"/>
                </a:cubicBezTo>
                <a:close/>
                <a:moveTo>
                  <a:pt x="209" y="138"/>
                </a:moveTo>
                <a:cubicBezTo>
                  <a:pt x="208" y="144"/>
                  <a:pt x="208" y="145"/>
                  <a:pt x="213" y="143"/>
                </a:cubicBezTo>
                <a:cubicBezTo>
                  <a:pt x="213" y="137"/>
                  <a:pt x="213" y="137"/>
                  <a:pt x="209" y="138"/>
                </a:cubicBezTo>
                <a:close/>
                <a:moveTo>
                  <a:pt x="174" y="162"/>
                </a:moveTo>
                <a:cubicBezTo>
                  <a:pt x="172" y="162"/>
                  <a:pt x="170" y="162"/>
                  <a:pt x="168" y="162"/>
                </a:cubicBezTo>
                <a:cubicBezTo>
                  <a:pt x="168" y="167"/>
                  <a:pt x="169" y="167"/>
                  <a:pt x="174" y="166"/>
                </a:cubicBezTo>
                <a:cubicBezTo>
                  <a:pt x="174" y="164"/>
                  <a:pt x="174" y="163"/>
                  <a:pt x="174" y="162"/>
                </a:cubicBezTo>
                <a:close/>
                <a:moveTo>
                  <a:pt x="209" y="285"/>
                </a:moveTo>
                <a:cubicBezTo>
                  <a:pt x="208" y="291"/>
                  <a:pt x="208" y="292"/>
                  <a:pt x="213" y="291"/>
                </a:cubicBezTo>
                <a:cubicBezTo>
                  <a:pt x="213" y="289"/>
                  <a:pt x="213" y="287"/>
                  <a:pt x="213" y="285"/>
                </a:cubicBezTo>
                <a:cubicBezTo>
                  <a:pt x="211" y="285"/>
                  <a:pt x="210" y="285"/>
                  <a:pt x="209" y="285"/>
                </a:cubicBezTo>
                <a:close/>
                <a:moveTo>
                  <a:pt x="217" y="165"/>
                </a:moveTo>
                <a:cubicBezTo>
                  <a:pt x="219" y="165"/>
                  <a:pt x="220" y="165"/>
                  <a:pt x="222" y="165"/>
                </a:cubicBezTo>
                <a:cubicBezTo>
                  <a:pt x="222" y="163"/>
                  <a:pt x="222" y="161"/>
                  <a:pt x="222" y="160"/>
                </a:cubicBezTo>
                <a:cubicBezTo>
                  <a:pt x="220" y="160"/>
                  <a:pt x="219" y="160"/>
                  <a:pt x="217" y="160"/>
                </a:cubicBezTo>
                <a:cubicBezTo>
                  <a:pt x="217" y="162"/>
                  <a:pt x="217" y="163"/>
                  <a:pt x="217" y="165"/>
                </a:cubicBezTo>
                <a:close/>
                <a:moveTo>
                  <a:pt x="209" y="159"/>
                </a:moveTo>
                <a:cubicBezTo>
                  <a:pt x="209" y="162"/>
                  <a:pt x="209" y="163"/>
                  <a:pt x="209" y="165"/>
                </a:cubicBezTo>
                <a:cubicBezTo>
                  <a:pt x="210" y="165"/>
                  <a:pt x="212" y="165"/>
                  <a:pt x="213" y="165"/>
                </a:cubicBezTo>
                <a:cubicBezTo>
                  <a:pt x="213" y="163"/>
                  <a:pt x="213" y="161"/>
                  <a:pt x="213" y="159"/>
                </a:cubicBezTo>
                <a:cubicBezTo>
                  <a:pt x="211" y="159"/>
                  <a:pt x="210" y="159"/>
                  <a:pt x="209" y="159"/>
                </a:cubicBezTo>
                <a:close/>
                <a:moveTo>
                  <a:pt x="213" y="240"/>
                </a:moveTo>
                <a:cubicBezTo>
                  <a:pt x="212" y="240"/>
                  <a:pt x="211" y="240"/>
                  <a:pt x="211" y="240"/>
                </a:cubicBezTo>
                <a:cubicBezTo>
                  <a:pt x="210" y="240"/>
                  <a:pt x="210" y="240"/>
                  <a:pt x="209" y="240"/>
                </a:cubicBezTo>
                <a:cubicBezTo>
                  <a:pt x="208" y="246"/>
                  <a:pt x="208" y="247"/>
                  <a:pt x="213" y="245"/>
                </a:cubicBezTo>
                <a:cubicBezTo>
                  <a:pt x="213" y="244"/>
                  <a:pt x="213" y="242"/>
                  <a:pt x="213" y="240"/>
                </a:cubicBezTo>
                <a:close/>
                <a:moveTo>
                  <a:pt x="209" y="200"/>
                </a:moveTo>
                <a:cubicBezTo>
                  <a:pt x="209" y="202"/>
                  <a:pt x="209" y="204"/>
                  <a:pt x="209" y="206"/>
                </a:cubicBezTo>
                <a:cubicBezTo>
                  <a:pt x="210" y="206"/>
                  <a:pt x="212" y="206"/>
                  <a:pt x="213" y="206"/>
                </a:cubicBezTo>
                <a:cubicBezTo>
                  <a:pt x="213" y="204"/>
                  <a:pt x="213" y="202"/>
                  <a:pt x="213" y="200"/>
                </a:cubicBezTo>
                <a:cubicBezTo>
                  <a:pt x="211" y="200"/>
                  <a:pt x="210" y="200"/>
                  <a:pt x="209" y="200"/>
                </a:cubicBezTo>
                <a:close/>
                <a:moveTo>
                  <a:pt x="217" y="200"/>
                </a:moveTo>
                <a:cubicBezTo>
                  <a:pt x="217" y="202"/>
                  <a:pt x="217" y="204"/>
                  <a:pt x="217" y="206"/>
                </a:cubicBezTo>
                <a:cubicBezTo>
                  <a:pt x="219" y="206"/>
                  <a:pt x="220" y="206"/>
                  <a:pt x="222" y="206"/>
                </a:cubicBezTo>
                <a:cubicBezTo>
                  <a:pt x="222" y="204"/>
                  <a:pt x="222" y="202"/>
                  <a:pt x="222" y="200"/>
                </a:cubicBezTo>
                <a:cubicBezTo>
                  <a:pt x="221" y="200"/>
                  <a:pt x="219" y="200"/>
                  <a:pt x="217" y="200"/>
                </a:cubicBezTo>
                <a:close/>
                <a:moveTo>
                  <a:pt x="147" y="285"/>
                </a:moveTo>
                <a:cubicBezTo>
                  <a:pt x="146" y="282"/>
                  <a:pt x="146" y="280"/>
                  <a:pt x="145" y="278"/>
                </a:cubicBezTo>
                <a:cubicBezTo>
                  <a:pt x="145" y="278"/>
                  <a:pt x="143" y="278"/>
                  <a:pt x="143" y="279"/>
                </a:cubicBezTo>
                <a:cubicBezTo>
                  <a:pt x="143" y="281"/>
                  <a:pt x="142" y="283"/>
                  <a:pt x="142" y="285"/>
                </a:cubicBezTo>
                <a:cubicBezTo>
                  <a:pt x="144" y="285"/>
                  <a:pt x="145" y="285"/>
                  <a:pt x="147" y="285"/>
                </a:cubicBezTo>
                <a:close/>
                <a:moveTo>
                  <a:pt x="155" y="67"/>
                </a:moveTo>
                <a:cubicBezTo>
                  <a:pt x="150" y="66"/>
                  <a:pt x="149" y="67"/>
                  <a:pt x="151" y="73"/>
                </a:cubicBezTo>
                <a:cubicBezTo>
                  <a:pt x="152" y="73"/>
                  <a:pt x="154" y="73"/>
                  <a:pt x="155" y="73"/>
                </a:cubicBezTo>
                <a:cubicBezTo>
                  <a:pt x="155" y="71"/>
                  <a:pt x="155" y="69"/>
                  <a:pt x="155" y="67"/>
                </a:cubicBezTo>
                <a:close/>
                <a:moveTo>
                  <a:pt x="146" y="113"/>
                </a:moveTo>
                <a:cubicBezTo>
                  <a:pt x="144" y="113"/>
                  <a:pt x="143" y="114"/>
                  <a:pt x="143" y="114"/>
                </a:cubicBezTo>
                <a:cubicBezTo>
                  <a:pt x="142" y="116"/>
                  <a:pt x="142" y="118"/>
                  <a:pt x="143" y="120"/>
                </a:cubicBezTo>
                <a:cubicBezTo>
                  <a:pt x="143" y="120"/>
                  <a:pt x="145" y="121"/>
                  <a:pt x="146" y="121"/>
                </a:cubicBezTo>
                <a:cubicBezTo>
                  <a:pt x="146" y="118"/>
                  <a:pt x="146" y="116"/>
                  <a:pt x="146" y="113"/>
                </a:cubicBezTo>
                <a:close/>
                <a:moveTo>
                  <a:pt x="179" y="161"/>
                </a:moveTo>
                <a:cubicBezTo>
                  <a:pt x="178" y="166"/>
                  <a:pt x="179" y="167"/>
                  <a:pt x="184" y="166"/>
                </a:cubicBezTo>
                <a:cubicBezTo>
                  <a:pt x="184" y="164"/>
                  <a:pt x="184" y="163"/>
                  <a:pt x="184" y="161"/>
                </a:cubicBezTo>
                <a:cubicBezTo>
                  <a:pt x="182" y="161"/>
                  <a:pt x="181" y="161"/>
                  <a:pt x="179" y="161"/>
                </a:cubicBezTo>
                <a:close/>
                <a:moveTo>
                  <a:pt x="133" y="266"/>
                </a:moveTo>
                <a:cubicBezTo>
                  <a:pt x="132" y="264"/>
                  <a:pt x="131" y="263"/>
                  <a:pt x="131" y="261"/>
                </a:cubicBezTo>
                <a:cubicBezTo>
                  <a:pt x="130" y="263"/>
                  <a:pt x="129" y="264"/>
                  <a:pt x="129" y="266"/>
                </a:cubicBezTo>
                <a:cubicBezTo>
                  <a:pt x="129" y="268"/>
                  <a:pt x="130" y="269"/>
                  <a:pt x="131" y="271"/>
                </a:cubicBezTo>
                <a:cubicBezTo>
                  <a:pt x="131" y="269"/>
                  <a:pt x="132" y="268"/>
                  <a:pt x="133" y="266"/>
                </a:cubicBezTo>
                <a:close/>
                <a:moveTo>
                  <a:pt x="209" y="331"/>
                </a:moveTo>
                <a:cubicBezTo>
                  <a:pt x="210" y="331"/>
                  <a:pt x="212" y="331"/>
                  <a:pt x="213" y="331"/>
                </a:cubicBezTo>
                <a:cubicBezTo>
                  <a:pt x="213" y="329"/>
                  <a:pt x="213" y="327"/>
                  <a:pt x="213" y="325"/>
                </a:cubicBezTo>
                <a:cubicBezTo>
                  <a:pt x="211" y="325"/>
                  <a:pt x="210" y="325"/>
                  <a:pt x="209" y="325"/>
                </a:cubicBezTo>
                <a:cubicBezTo>
                  <a:pt x="209" y="327"/>
                  <a:pt x="209" y="329"/>
                  <a:pt x="209" y="331"/>
                </a:cubicBezTo>
                <a:close/>
                <a:moveTo>
                  <a:pt x="146" y="137"/>
                </a:moveTo>
                <a:cubicBezTo>
                  <a:pt x="145" y="138"/>
                  <a:pt x="143" y="138"/>
                  <a:pt x="143" y="138"/>
                </a:cubicBezTo>
                <a:cubicBezTo>
                  <a:pt x="142" y="140"/>
                  <a:pt x="142" y="142"/>
                  <a:pt x="143" y="144"/>
                </a:cubicBezTo>
                <a:cubicBezTo>
                  <a:pt x="143" y="144"/>
                  <a:pt x="145" y="144"/>
                  <a:pt x="146" y="145"/>
                </a:cubicBezTo>
                <a:cubicBezTo>
                  <a:pt x="146" y="142"/>
                  <a:pt x="146" y="140"/>
                  <a:pt x="146" y="137"/>
                </a:cubicBezTo>
                <a:close/>
                <a:moveTo>
                  <a:pt x="147" y="190"/>
                </a:moveTo>
                <a:cubicBezTo>
                  <a:pt x="146" y="187"/>
                  <a:pt x="146" y="185"/>
                  <a:pt x="145" y="183"/>
                </a:cubicBezTo>
                <a:cubicBezTo>
                  <a:pt x="144" y="183"/>
                  <a:pt x="143" y="183"/>
                  <a:pt x="143" y="184"/>
                </a:cubicBezTo>
                <a:cubicBezTo>
                  <a:pt x="142" y="186"/>
                  <a:pt x="143" y="188"/>
                  <a:pt x="143" y="190"/>
                </a:cubicBezTo>
                <a:cubicBezTo>
                  <a:pt x="144" y="190"/>
                  <a:pt x="145" y="190"/>
                  <a:pt x="147" y="190"/>
                </a:cubicBezTo>
                <a:close/>
                <a:moveTo>
                  <a:pt x="213" y="122"/>
                </a:moveTo>
                <a:cubicBezTo>
                  <a:pt x="213" y="121"/>
                  <a:pt x="213" y="120"/>
                  <a:pt x="213" y="120"/>
                </a:cubicBezTo>
                <a:cubicBezTo>
                  <a:pt x="213" y="119"/>
                  <a:pt x="213" y="118"/>
                  <a:pt x="213" y="117"/>
                </a:cubicBezTo>
                <a:cubicBezTo>
                  <a:pt x="211" y="117"/>
                  <a:pt x="210" y="117"/>
                  <a:pt x="209" y="117"/>
                </a:cubicBezTo>
                <a:cubicBezTo>
                  <a:pt x="208" y="122"/>
                  <a:pt x="208" y="123"/>
                  <a:pt x="213" y="122"/>
                </a:cubicBezTo>
                <a:close/>
                <a:moveTo>
                  <a:pt x="242" y="96"/>
                </a:moveTo>
                <a:cubicBezTo>
                  <a:pt x="240" y="96"/>
                  <a:pt x="239" y="96"/>
                  <a:pt x="237" y="96"/>
                </a:cubicBezTo>
                <a:cubicBezTo>
                  <a:pt x="237" y="98"/>
                  <a:pt x="237" y="99"/>
                  <a:pt x="237" y="101"/>
                </a:cubicBezTo>
                <a:cubicBezTo>
                  <a:pt x="239" y="101"/>
                  <a:pt x="240" y="101"/>
                  <a:pt x="242" y="101"/>
                </a:cubicBezTo>
                <a:cubicBezTo>
                  <a:pt x="242" y="99"/>
                  <a:pt x="242" y="98"/>
                  <a:pt x="242" y="96"/>
                </a:cubicBezTo>
                <a:close/>
                <a:moveTo>
                  <a:pt x="159" y="73"/>
                </a:moveTo>
                <a:cubicBezTo>
                  <a:pt x="161" y="73"/>
                  <a:pt x="162" y="73"/>
                  <a:pt x="164" y="73"/>
                </a:cubicBezTo>
                <a:cubicBezTo>
                  <a:pt x="164" y="71"/>
                  <a:pt x="164" y="69"/>
                  <a:pt x="164" y="67"/>
                </a:cubicBezTo>
                <a:cubicBezTo>
                  <a:pt x="162" y="67"/>
                  <a:pt x="161" y="67"/>
                  <a:pt x="159" y="67"/>
                </a:cubicBezTo>
                <a:cubicBezTo>
                  <a:pt x="159" y="69"/>
                  <a:pt x="159" y="71"/>
                  <a:pt x="159" y="73"/>
                </a:cubicBezTo>
                <a:close/>
                <a:moveTo>
                  <a:pt x="217" y="117"/>
                </a:moveTo>
                <a:cubicBezTo>
                  <a:pt x="217" y="119"/>
                  <a:pt x="217" y="120"/>
                  <a:pt x="217" y="122"/>
                </a:cubicBezTo>
                <a:cubicBezTo>
                  <a:pt x="219" y="122"/>
                  <a:pt x="220" y="122"/>
                  <a:pt x="222" y="122"/>
                </a:cubicBezTo>
                <a:cubicBezTo>
                  <a:pt x="222" y="120"/>
                  <a:pt x="222" y="118"/>
                  <a:pt x="222" y="117"/>
                </a:cubicBezTo>
                <a:cubicBezTo>
                  <a:pt x="221" y="116"/>
                  <a:pt x="220" y="116"/>
                  <a:pt x="219" y="116"/>
                </a:cubicBezTo>
                <a:cubicBezTo>
                  <a:pt x="219" y="116"/>
                  <a:pt x="218" y="117"/>
                  <a:pt x="217" y="117"/>
                </a:cubicBezTo>
                <a:close/>
                <a:moveTo>
                  <a:pt x="222" y="326"/>
                </a:moveTo>
                <a:cubicBezTo>
                  <a:pt x="217" y="325"/>
                  <a:pt x="216" y="326"/>
                  <a:pt x="218" y="331"/>
                </a:cubicBezTo>
                <a:cubicBezTo>
                  <a:pt x="219" y="331"/>
                  <a:pt x="220" y="331"/>
                  <a:pt x="222" y="331"/>
                </a:cubicBezTo>
                <a:cubicBezTo>
                  <a:pt x="222" y="329"/>
                  <a:pt x="222" y="327"/>
                  <a:pt x="222" y="326"/>
                </a:cubicBezTo>
                <a:close/>
                <a:moveTo>
                  <a:pt x="237" y="180"/>
                </a:moveTo>
                <a:cubicBezTo>
                  <a:pt x="237" y="182"/>
                  <a:pt x="237" y="184"/>
                  <a:pt x="237" y="185"/>
                </a:cubicBezTo>
                <a:cubicBezTo>
                  <a:pt x="239" y="185"/>
                  <a:pt x="241" y="185"/>
                  <a:pt x="242" y="185"/>
                </a:cubicBezTo>
                <a:cubicBezTo>
                  <a:pt x="242" y="183"/>
                  <a:pt x="242" y="182"/>
                  <a:pt x="242" y="180"/>
                </a:cubicBezTo>
                <a:cubicBezTo>
                  <a:pt x="241" y="180"/>
                  <a:pt x="239" y="180"/>
                  <a:pt x="237" y="180"/>
                </a:cubicBezTo>
                <a:close/>
                <a:moveTo>
                  <a:pt x="107" y="309"/>
                </a:moveTo>
                <a:cubicBezTo>
                  <a:pt x="108" y="310"/>
                  <a:pt x="109" y="312"/>
                  <a:pt x="110" y="314"/>
                </a:cubicBezTo>
                <a:cubicBezTo>
                  <a:pt x="110" y="312"/>
                  <a:pt x="111" y="310"/>
                  <a:pt x="111" y="308"/>
                </a:cubicBezTo>
                <a:cubicBezTo>
                  <a:pt x="111" y="307"/>
                  <a:pt x="110" y="305"/>
                  <a:pt x="109" y="304"/>
                </a:cubicBezTo>
                <a:cubicBezTo>
                  <a:pt x="109" y="305"/>
                  <a:pt x="108" y="307"/>
                  <a:pt x="107" y="309"/>
                </a:cubicBezTo>
                <a:close/>
                <a:moveTo>
                  <a:pt x="232" y="306"/>
                </a:moveTo>
                <a:cubicBezTo>
                  <a:pt x="230" y="306"/>
                  <a:pt x="228" y="307"/>
                  <a:pt x="226" y="307"/>
                </a:cubicBezTo>
                <a:cubicBezTo>
                  <a:pt x="226" y="307"/>
                  <a:pt x="226" y="309"/>
                  <a:pt x="226" y="309"/>
                </a:cubicBezTo>
                <a:cubicBezTo>
                  <a:pt x="228" y="310"/>
                  <a:pt x="230" y="310"/>
                  <a:pt x="232" y="310"/>
                </a:cubicBezTo>
                <a:cubicBezTo>
                  <a:pt x="232" y="309"/>
                  <a:pt x="232" y="308"/>
                  <a:pt x="232" y="306"/>
                </a:cubicBezTo>
                <a:close/>
                <a:moveTo>
                  <a:pt x="146" y="89"/>
                </a:moveTo>
                <a:cubicBezTo>
                  <a:pt x="145" y="90"/>
                  <a:pt x="143" y="90"/>
                  <a:pt x="143" y="91"/>
                </a:cubicBezTo>
                <a:cubicBezTo>
                  <a:pt x="142" y="92"/>
                  <a:pt x="143" y="94"/>
                  <a:pt x="143" y="96"/>
                </a:cubicBezTo>
                <a:cubicBezTo>
                  <a:pt x="143" y="96"/>
                  <a:pt x="145" y="96"/>
                  <a:pt x="146" y="96"/>
                </a:cubicBezTo>
                <a:cubicBezTo>
                  <a:pt x="146" y="94"/>
                  <a:pt x="146" y="92"/>
                  <a:pt x="146" y="89"/>
                </a:cubicBezTo>
                <a:close/>
                <a:moveTo>
                  <a:pt x="146" y="323"/>
                </a:moveTo>
                <a:cubicBezTo>
                  <a:pt x="145" y="323"/>
                  <a:pt x="143" y="323"/>
                  <a:pt x="143" y="324"/>
                </a:cubicBezTo>
                <a:cubicBezTo>
                  <a:pt x="142" y="325"/>
                  <a:pt x="143" y="327"/>
                  <a:pt x="143" y="329"/>
                </a:cubicBezTo>
                <a:cubicBezTo>
                  <a:pt x="143" y="329"/>
                  <a:pt x="145" y="329"/>
                  <a:pt x="146" y="330"/>
                </a:cubicBezTo>
                <a:cubicBezTo>
                  <a:pt x="146" y="327"/>
                  <a:pt x="146" y="325"/>
                  <a:pt x="146" y="323"/>
                </a:cubicBezTo>
                <a:close/>
                <a:moveTo>
                  <a:pt x="105" y="273"/>
                </a:moveTo>
                <a:cubicBezTo>
                  <a:pt x="105" y="273"/>
                  <a:pt x="104" y="274"/>
                  <a:pt x="104" y="274"/>
                </a:cubicBezTo>
                <a:cubicBezTo>
                  <a:pt x="104" y="276"/>
                  <a:pt x="104" y="278"/>
                  <a:pt x="104" y="280"/>
                </a:cubicBezTo>
                <a:cubicBezTo>
                  <a:pt x="104" y="280"/>
                  <a:pt x="106" y="281"/>
                  <a:pt x="106" y="281"/>
                </a:cubicBezTo>
                <a:cubicBezTo>
                  <a:pt x="107" y="279"/>
                  <a:pt x="107" y="277"/>
                  <a:pt x="107" y="276"/>
                </a:cubicBezTo>
                <a:cubicBezTo>
                  <a:pt x="107" y="275"/>
                  <a:pt x="106" y="274"/>
                  <a:pt x="105" y="273"/>
                </a:cubicBezTo>
                <a:close/>
                <a:moveTo>
                  <a:pt x="168" y="207"/>
                </a:moveTo>
                <a:cubicBezTo>
                  <a:pt x="168" y="208"/>
                  <a:pt x="168" y="210"/>
                  <a:pt x="168" y="211"/>
                </a:cubicBezTo>
                <a:cubicBezTo>
                  <a:pt x="171" y="211"/>
                  <a:pt x="172" y="211"/>
                  <a:pt x="174" y="211"/>
                </a:cubicBezTo>
                <a:cubicBezTo>
                  <a:pt x="174" y="209"/>
                  <a:pt x="174" y="208"/>
                  <a:pt x="174" y="207"/>
                </a:cubicBezTo>
                <a:cubicBezTo>
                  <a:pt x="172" y="207"/>
                  <a:pt x="170" y="207"/>
                  <a:pt x="168" y="207"/>
                </a:cubicBezTo>
                <a:close/>
                <a:moveTo>
                  <a:pt x="146" y="234"/>
                </a:moveTo>
                <a:cubicBezTo>
                  <a:pt x="146" y="232"/>
                  <a:pt x="146" y="230"/>
                  <a:pt x="146" y="228"/>
                </a:cubicBezTo>
                <a:cubicBezTo>
                  <a:pt x="143" y="227"/>
                  <a:pt x="142" y="228"/>
                  <a:pt x="142" y="231"/>
                </a:cubicBezTo>
                <a:cubicBezTo>
                  <a:pt x="142" y="233"/>
                  <a:pt x="142" y="235"/>
                  <a:pt x="146" y="234"/>
                </a:cubicBezTo>
                <a:close/>
                <a:moveTo>
                  <a:pt x="168" y="306"/>
                </a:moveTo>
                <a:cubicBezTo>
                  <a:pt x="170" y="306"/>
                  <a:pt x="172" y="306"/>
                  <a:pt x="174" y="306"/>
                </a:cubicBezTo>
                <a:cubicBezTo>
                  <a:pt x="174" y="304"/>
                  <a:pt x="174" y="303"/>
                  <a:pt x="174" y="302"/>
                </a:cubicBezTo>
                <a:cubicBezTo>
                  <a:pt x="172" y="302"/>
                  <a:pt x="170" y="302"/>
                  <a:pt x="168" y="302"/>
                </a:cubicBezTo>
                <a:cubicBezTo>
                  <a:pt x="168" y="303"/>
                  <a:pt x="168" y="304"/>
                  <a:pt x="168" y="306"/>
                </a:cubicBezTo>
                <a:close/>
                <a:moveTo>
                  <a:pt x="108" y="260"/>
                </a:moveTo>
                <a:cubicBezTo>
                  <a:pt x="108" y="264"/>
                  <a:pt x="108" y="267"/>
                  <a:pt x="108" y="269"/>
                </a:cubicBezTo>
                <a:cubicBezTo>
                  <a:pt x="108" y="270"/>
                  <a:pt x="109" y="270"/>
                  <a:pt x="109" y="271"/>
                </a:cubicBezTo>
                <a:cubicBezTo>
                  <a:pt x="109" y="271"/>
                  <a:pt x="110" y="271"/>
                  <a:pt x="110" y="271"/>
                </a:cubicBezTo>
                <a:cubicBezTo>
                  <a:pt x="112" y="269"/>
                  <a:pt x="111" y="262"/>
                  <a:pt x="108" y="260"/>
                </a:cubicBezTo>
                <a:close/>
                <a:moveTo>
                  <a:pt x="107" y="254"/>
                </a:moveTo>
                <a:cubicBezTo>
                  <a:pt x="107" y="254"/>
                  <a:pt x="107" y="253"/>
                  <a:pt x="107" y="253"/>
                </a:cubicBezTo>
                <a:cubicBezTo>
                  <a:pt x="107" y="252"/>
                  <a:pt x="106" y="251"/>
                  <a:pt x="106" y="250"/>
                </a:cubicBezTo>
                <a:cubicBezTo>
                  <a:pt x="105" y="251"/>
                  <a:pt x="104" y="252"/>
                  <a:pt x="104" y="253"/>
                </a:cubicBezTo>
                <a:cubicBezTo>
                  <a:pt x="104" y="254"/>
                  <a:pt x="104" y="255"/>
                  <a:pt x="104" y="256"/>
                </a:cubicBezTo>
                <a:cubicBezTo>
                  <a:pt x="104" y="257"/>
                  <a:pt x="105" y="258"/>
                  <a:pt x="106" y="258"/>
                </a:cubicBezTo>
                <a:cubicBezTo>
                  <a:pt x="106" y="258"/>
                  <a:pt x="107" y="257"/>
                  <a:pt x="107" y="256"/>
                </a:cubicBezTo>
                <a:cubicBezTo>
                  <a:pt x="107" y="256"/>
                  <a:pt x="107" y="255"/>
                  <a:pt x="107" y="254"/>
                </a:cubicBezTo>
                <a:close/>
                <a:moveTo>
                  <a:pt x="96" y="249"/>
                </a:moveTo>
                <a:cubicBezTo>
                  <a:pt x="96" y="253"/>
                  <a:pt x="96" y="255"/>
                  <a:pt x="96" y="257"/>
                </a:cubicBezTo>
                <a:cubicBezTo>
                  <a:pt x="96" y="258"/>
                  <a:pt x="97" y="258"/>
                  <a:pt x="98" y="258"/>
                </a:cubicBezTo>
                <a:cubicBezTo>
                  <a:pt x="99" y="257"/>
                  <a:pt x="98" y="252"/>
                  <a:pt x="96" y="249"/>
                </a:cubicBezTo>
                <a:close/>
                <a:moveTo>
                  <a:pt x="115" y="314"/>
                </a:moveTo>
                <a:cubicBezTo>
                  <a:pt x="115" y="310"/>
                  <a:pt x="115" y="307"/>
                  <a:pt x="115" y="303"/>
                </a:cubicBezTo>
                <a:cubicBezTo>
                  <a:pt x="112" y="306"/>
                  <a:pt x="112" y="312"/>
                  <a:pt x="115" y="314"/>
                </a:cubicBezTo>
                <a:close/>
                <a:moveTo>
                  <a:pt x="99" y="260"/>
                </a:moveTo>
                <a:cubicBezTo>
                  <a:pt x="99" y="264"/>
                  <a:pt x="99" y="268"/>
                  <a:pt x="99" y="271"/>
                </a:cubicBezTo>
                <a:cubicBezTo>
                  <a:pt x="102" y="270"/>
                  <a:pt x="103" y="263"/>
                  <a:pt x="99" y="260"/>
                </a:cubicBezTo>
                <a:close/>
                <a:moveTo>
                  <a:pt x="89" y="260"/>
                </a:moveTo>
                <a:cubicBezTo>
                  <a:pt x="87" y="264"/>
                  <a:pt x="87" y="269"/>
                  <a:pt x="89" y="271"/>
                </a:cubicBezTo>
                <a:cubicBezTo>
                  <a:pt x="89" y="268"/>
                  <a:pt x="89" y="264"/>
                  <a:pt x="89" y="260"/>
                </a:cubicBezTo>
                <a:close/>
                <a:moveTo>
                  <a:pt x="80" y="271"/>
                </a:moveTo>
                <a:cubicBezTo>
                  <a:pt x="80" y="271"/>
                  <a:pt x="81" y="271"/>
                  <a:pt x="81" y="271"/>
                </a:cubicBezTo>
                <a:cubicBezTo>
                  <a:pt x="81" y="267"/>
                  <a:pt x="81" y="264"/>
                  <a:pt x="81" y="261"/>
                </a:cubicBezTo>
                <a:cubicBezTo>
                  <a:pt x="81" y="261"/>
                  <a:pt x="80" y="261"/>
                  <a:pt x="80" y="261"/>
                </a:cubicBezTo>
                <a:cubicBezTo>
                  <a:pt x="80" y="264"/>
                  <a:pt x="80" y="268"/>
                  <a:pt x="80" y="271"/>
                </a:cubicBezTo>
                <a:close/>
                <a:moveTo>
                  <a:pt x="132" y="259"/>
                </a:moveTo>
                <a:cubicBezTo>
                  <a:pt x="132" y="256"/>
                  <a:pt x="132" y="254"/>
                  <a:pt x="132" y="252"/>
                </a:cubicBezTo>
                <a:cubicBezTo>
                  <a:pt x="132" y="251"/>
                  <a:pt x="130" y="250"/>
                  <a:pt x="130" y="251"/>
                </a:cubicBezTo>
                <a:cubicBezTo>
                  <a:pt x="128" y="251"/>
                  <a:pt x="130" y="257"/>
                  <a:pt x="132" y="259"/>
                </a:cubicBezTo>
                <a:close/>
                <a:moveTo>
                  <a:pt x="179" y="306"/>
                </a:moveTo>
                <a:cubicBezTo>
                  <a:pt x="181" y="306"/>
                  <a:pt x="183" y="306"/>
                  <a:pt x="185" y="306"/>
                </a:cubicBezTo>
                <a:cubicBezTo>
                  <a:pt x="184" y="304"/>
                  <a:pt x="184" y="302"/>
                  <a:pt x="183" y="302"/>
                </a:cubicBezTo>
                <a:cubicBezTo>
                  <a:pt x="182" y="301"/>
                  <a:pt x="180" y="302"/>
                  <a:pt x="179" y="302"/>
                </a:cubicBezTo>
                <a:cubicBezTo>
                  <a:pt x="179" y="303"/>
                  <a:pt x="179" y="304"/>
                  <a:pt x="179" y="306"/>
                </a:cubicBezTo>
                <a:close/>
                <a:moveTo>
                  <a:pt x="226" y="225"/>
                </a:moveTo>
                <a:cubicBezTo>
                  <a:pt x="233" y="225"/>
                  <a:pt x="233" y="225"/>
                  <a:pt x="232" y="221"/>
                </a:cubicBezTo>
                <a:cubicBezTo>
                  <a:pt x="226" y="221"/>
                  <a:pt x="226" y="221"/>
                  <a:pt x="226" y="225"/>
                </a:cubicBezTo>
                <a:close/>
                <a:moveTo>
                  <a:pt x="179" y="211"/>
                </a:moveTo>
                <a:cubicBezTo>
                  <a:pt x="181" y="211"/>
                  <a:pt x="183" y="211"/>
                  <a:pt x="184" y="211"/>
                </a:cubicBezTo>
                <a:cubicBezTo>
                  <a:pt x="184" y="209"/>
                  <a:pt x="184" y="208"/>
                  <a:pt x="184" y="207"/>
                </a:cubicBezTo>
                <a:cubicBezTo>
                  <a:pt x="182" y="207"/>
                  <a:pt x="181" y="207"/>
                  <a:pt x="179" y="207"/>
                </a:cubicBezTo>
                <a:cubicBezTo>
                  <a:pt x="179" y="208"/>
                  <a:pt x="179" y="209"/>
                  <a:pt x="179" y="211"/>
                </a:cubicBezTo>
                <a:close/>
                <a:moveTo>
                  <a:pt x="99" y="277"/>
                </a:moveTo>
                <a:cubicBezTo>
                  <a:pt x="98" y="276"/>
                  <a:pt x="97" y="275"/>
                  <a:pt x="97" y="274"/>
                </a:cubicBezTo>
                <a:cubicBezTo>
                  <a:pt x="96" y="275"/>
                  <a:pt x="96" y="276"/>
                  <a:pt x="96" y="277"/>
                </a:cubicBezTo>
                <a:cubicBezTo>
                  <a:pt x="96" y="279"/>
                  <a:pt x="97" y="280"/>
                  <a:pt x="97" y="281"/>
                </a:cubicBezTo>
                <a:cubicBezTo>
                  <a:pt x="98" y="280"/>
                  <a:pt x="98" y="279"/>
                  <a:pt x="99" y="277"/>
                </a:cubicBezTo>
                <a:close/>
                <a:moveTo>
                  <a:pt x="89" y="314"/>
                </a:moveTo>
                <a:cubicBezTo>
                  <a:pt x="89" y="310"/>
                  <a:pt x="89" y="307"/>
                  <a:pt x="89" y="303"/>
                </a:cubicBezTo>
                <a:cubicBezTo>
                  <a:pt x="87" y="306"/>
                  <a:pt x="87" y="312"/>
                  <a:pt x="89" y="314"/>
                </a:cubicBezTo>
                <a:close/>
                <a:moveTo>
                  <a:pt x="123" y="260"/>
                </a:moveTo>
                <a:cubicBezTo>
                  <a:pt x="120" y="263"/>
                  <a:pt x="121" y="269"/>
                  <a:pt x="123" y="271"/>
                </a:cubicBezTo>
                <a:cubicBezTo>
                  <a:pt x="123" y="267"/>
                  <a:pt x="123" y="264"/>
                  <a:pt x="123" y="260"/>
                </a:cubicBezTo>
                <a:close/>
                <a:moveTo>
                  <a:pt x="123" y="314"/>
                </a:moveTo>
                <a:cubicBezTo>
                  <a:pt x="123" y="311"/>
                  <a:pt x="124" y="308"/>
                  <a:pt x="124" y="305"/>
                </a:cubicBezTo>
                <a:cubicBezTo>
                  <a:pt x="124" y="305"/>
                  <a:pt x="123" y="304"/>
                  <a:pt x="123" y="304"/>
                </a:cubicBezTo>
                <a:cubicBezTo>
                  <a:pt x="123" y="303"/>
                  <a:pt x="122" y="304"/>
                  <a:pt x="122" y="304"/>
                </a:cubicBezTo>
                <a:cubicBezTo>
                  <a:pt x="121" y="305"/>
                  <a:pt x="121" y="312"/>
                  <a:pt x="123" y="314"/>
                </a:cubicBezTo>
                <a:close/>
                <a:moveTo>
                  <a:pt x="134" y="303"/>
                </a:moveTo>
                <a:cubicBezTo>
                  <a:pt x="134" y="307"/>
                  <a:pt x="134" y="310"/>
                  <a:pt x="134" y="314"/>
                </a:cubicBezTo>
                <a:cubicBezTo>
                  <a:pt x="136" y="311"/>
                  <a:pt x="136" y="306"/>
                  <a:pt x="134" y="303"/>
                </a:cubicBezTo>
                <a:close/>
                <a:moveTo>
                  <a:pt x="100" y="303"/>
                </a:moveTo>
                <a:cubicBezTo>
                  <a:pt x="100" y="307"/>
                  <a:pt x="100" y="310"/>
                  <a:pt x="100" y="314"/>
                </a:cubicBezTo>
                <a:cubicBezTo>
                  <a:pt x="102" y="312"/>
                  <a:pt x="102" y="306"/>
                  <a:pt x="100" y="303"/>
                </a:cubicBezTo>
                <a:close/>
                <a:moveTo>
                  <a:pt x="115" y="261"/>
                </a:moveTo>
                <a:cubicBezTo>
                  <a:pt x="112" y="263"/>
                  <a:pt x="112" y="269"/>
                  <a:pt x="115" y="271"/>
                </a:cubicBezTo>
                <a:cubicBezTo>
                  <a:pt x="115" y="268"/>
                  <a:pt x="115" y="264"/>
                  <a:pt x="115" y="261"/>
                </a:cubicBezTo>
                <a:close/>
                <a:moveTo>
                  <a:pt x="135" y="261"/>
                </a:moveTo>
                <a:cubicBezTo>
                  <a:pt x="133" y="263"/>
                  <a:pt x="133" y="268"/>
                  <a:pt x="135" y="272"/>
                </a:cubicBezTo>
                <a:cubicBezTo>
                  <a:pt x="135" y="268"/>
                  <a:pt x="135" y="264"/>
                  <a:pt x="135" y="261"/>
                </a:cubicBezTo>
                <a:close/>
                <a:moveTo>
                  <a:pt x="81" y="314"/>
                </a:moveTo>
                <a:cubicBezTo>
                  <a:pt x="81" y="310"/>
                  <a:pt x="81" y="307"/>
                  <a:pt x="81" y="303"/>
                </a:cubicBezTo>
                <a:cubicBezTo>
                  <a:pt x="79" y="306"/>
                  <a:pt x="79" y="311"/>
                  <a:pt x="81" y="314"/>
                </a:cubicBezTo>
                <a:close/>
                <a:moveTo>
                  <a:pt x="142" y="67"/>
                </a:moveTo>
                <a:cubicBezTo>
                  <a:pt x="142" y="73"/>
                  <a:pt x="142" y="73"/>
                  <a:pt x="146" y="72"/>
                </a:cubicBezTo>
                <a:cubicBezTo>
                  <a:pt x="146" y="71"/>
                  <a:pt x="146" y="69"/>
                  <a:pt x="146" y="67"/>
                </a:cubicBezTo>
                <a:cubicBezTo>
                  <a:pt x="145" y="67"/>
                  <a:pt x="144" y="67"/>
                  <a:pt x="142" y="67"/>
                </a:cubicBezTo>
                <a:close/>
                <a:moveTo>
                  <a:pt x="209" y="96"/>
                </a:moveTo>
                <a:cubicBezTo>
                  <a:pt x="209" y="98"/>
                  <a:pt x="209" y="99"/>
                  <a:pt x="209" y="101"/>
                </a:cubicBezTo>
                <a:cubicBezTo>
                  <a:pt x="210" y="101"/>
                  <a:pt x="212" y="101"/>
                  <a:pt x="213" y="101"/>
                </a:cubicBezTo>
                <a:cubicBezTo>
                  <a:pt x="213" y="99"/>
                  <a:pt x="213" y="98"/>
                  <a:pt x="213" y="96"/>
                </a:cubicBezTo>
                <a:cubicBezTo>
                  <a:pt x="211" y="96"/>
                  <a:pt x="210" y="96"/>
                  <a:pt x="209" y="96"/>
                </a:cubicBezTo>
                <a:close/>
                <a:moveTo>
                  <a:pt x="222" y="101"/>
                </a:moveTo>
                <a:cubicBezTo>
                  <a:pt x="222" y="99"/>
                  <a:pt x="222" y="98"/>
                  <a:pt x="222" y="96"/>
                </a:cubicBezTo>
                <a:cubicBezTo>
                  <a:pt x="220" y="96"/>
                  <a:pt x="219" y="96"/>
                  <a:pt x="217" y="96"/>
                </a:cubicBezTo>
                <a:cubicBezTo>
                  <a:pt x="217" y="98"/>
                  <a:pt x="217" y="100"/>
                  <a:pt x="217" y="101"/>
                </a:cubicBezTo>
                <a:cubicBezTo>
                  <a:pt x="219" y="101"/>
                  <a:pt x="220" y="101"/>
                  <a:pt x="222" y="101"/>
                </a:cubicBezTo>
                <a:close/>
                <a:moveTo>
                  <a:pt x="189" y="121"/>
                </a:moveTo>
                <a:cubicBezTo>
                  <a:pt x="190" y="120"/>
                  <a:pt x="192" y="120"/>
                  <a:pt x="192" y="119"/>
                </a:cubicBezTo>
                <a:cubicBezTo>
                  <a:pt x="192" y="117"/>
                  <a:pt x="191" y="115"/>
                  <a:pt x="191" y="113"/>
                </a:cubicBezTo>
                <a:cubicBezTo>
                  <a:pt x="190" y="114"/>
                  <a:pt x="189" y="114"/>
                  <a:pt x="189" y="115"/>
                </a:cubicBezTo>
                <a:cubicBezTo>
                  <a:pt x="188" y="117"/>
                  <a:pt x="189" y="118"/>
                  <a:pt x="189" y="121"/>
                </a:cubicBezTo>
                <a:close/>
                <a:moveTo>
                  <a:pt x="193" y="141"/>
                </a:moveTo>
                <a:cubicBezTo>
                  <a:pt x="192" y="140"/>
                  <a:pt x="191" y="139"/>
                  <a:pt x="190" y="138"/>
                </a:cubicBezTo>
                <a:cubicBezTo>
                  <a:pt x="190" y="139"/>
                  <a:pt x="189" y="140"/>
                  <a:pt x="189" y="141"/>
                </a:cubicBezTo>
                <a:cubicBezTo>
                  <a:pt x="189" y="142"/>
                  <a:pt x="190" y="143"/>
                  <a:pt x="190" y="144"/>
                </a:cubicBezTo>
                <a:cubicBezTo>
                  <a:pt x="191" y="144"/>
                  <a:pt x="192" y="143"/>
                  <a:pt x="193" y="141"/>
                </a:cubicBezTo>
                <a:close/>
                <a:moveTo>
                  <a:pt x="217" y="185"/>
                </a:moveTo>
                <a:cubicBezTo>
                  <a:pt x="219" y="185"/>
                  <a:pt x="220" y="185"/>
                  <a:pt x="222" y="185"/>
                </a:cubicBezTo>
                <a:cubicBezTo>
                  <a:pt x="222" y="183"/>
                  <a:pt x="222" y="182"/>
                  <a:pt x="222" y="181"/>
                </a:cubicBezTo>
                <a:cubicBezTo>
                  <a:pt x="220" y="181"/>
                  <a:pt x="219" y="181"/>
                  <a:pt x="217" y="181"/>
                </a:cubicBezTo>
                <a:cubicBezTo>
                  <a:pt x="217" y="182"/>
                  <a:pt x="217" y="183"/>
                  <a:pt x="217" y="185"/>
                </a:cubicBezTo>
                <a:close/>
                <a:moveTo>
                  <a:pt x="134" y="284"/>
                </a:moveTo>
                <a:cubicBezTo>
                  <a:pt x="134" y="288"/>
                  <a:pt x="134" y="291"/>
                  <a:pt x="134" y="294"/>
                </a:cubicBezTo>
                <a:cubicBezTo>
                  <a:pt x="136" y="291"/>
                  <a:pt x="136" y="285"/>
                  <a:pt x="134" y="284"/>
                </a:cubicBezTo>
                <a:close/>
                <a:moveTo>
                  <a:pt x="123" y="284"/>
                </a:moveTo>
                <a:cubicBezTo>
                  <a:pt x="120" y="287"/>
                  <a:pt x="121" y="292"/>
                  <a:pt x="123" y="294"/>
                </a:cubicBezTo>
                <a:cubicBezTo>
                  <a:pt x="123" y="291"/>
                  <a:pt x="123" y="287"/>
                  <a:pt x="123" y="284"/>
                </a:cubicBezTo>
                <a:close/>
                <a:moveTo>
                  <a:pt x="115" y="283"/>
                </a:moveTo>
                <a:cubicBezTo>
                  <a:pt x="112" y="286"/>
                  <a:pt x="114" y="289"/>
                  <a:pt x="113" y="291"/>
                </a:cubicBezTo>
                <a:cubicBezTo>
                  <a:pt x="113" y="292"/>
                  <a:pt x="114" y="293"/>
                  <a:pt x="114" y="294"/>
                </a:cubicBezTo>
                <a:cubicBezTo>
                  <a:pt x="115" y="294"/>
                  <a:pt x="115" y="294"/>
                  <a:pt x="115" y="294"/>
                </a:cubicBezTo>
                <a:cubicBezTo>
                  <a:pt x="115" y="291"/>
                  <a:pt x="115" y="287"/>
                  <a:pt x="115" y="283"/>
                </a:cubicBezTo>
                <a:close/>
                <a:moveTo>
                  <a:pt x="111" y="289"/>
                </a:moveTo>
                <a:cubicBezTo>
                  <a:pt x="111" y="287"/>
                  <a:pt x="110" y="286"/>
                  <a:pt x="110" y="284"/>
                </a:cubicBezTo>
                <a:cubicBezTo>
                  <a:pt x="109" y="286"/>
                  <a:pt x="108" y="287"/>
                  <a:pt x="108" y="289"/>
                </a:cubicBezTo>
                <a:cubicBezTo>
                  <a:pt x="108" y="291"/>
                  <a:pt x="109" y="292"/>
                  <a:pt x="110" y="294"/>
                </a:cubicBezTo>
                <a:cubicBezTo>
                  <a:pt x="110" y="292"/>
                  <a:pt x="111" y="291"/>
                  <a:pt x="111" y="289"/>
                </a:cubicBezTo>
                <a:close/>
                <a:moveTo>
                  <a:pt x="100" y="284"/>
                </a:moveTo>
                <a:cubicBezTo>
                  <a:pt x="100" y="287"/>
                  <a:pt x="100" y="291"/>
                  <a:pt x="100" y="294"/>
                </a:cubicBezTo>
                <a:cubicBezTo>
                  <a:pt x="102" y="292"/>
                  <a:pt x="102" y="286"/>
                  <a:pt x="100" y="284"/>
                </a:cubicBezTo>
                <a:close/>
                <a:moveTo>
                  <a:pt x="89" y="283"/>
                </a:moveTo>
                <a:cubicBezTo>
                  <a:pt x="86" y="287"/>
                  <a:pt x="87" y="293"/>
                  <a:pt x="89" y="294"/>
                </a:cubicBezTo>
                <a:cubicBezTo>
                  <a:pt x="89" y="291"/>
                  <a:pt x="89" y="287"/>
                  <a:pt x="89" y="283"/>
                </a:cubicBezTo>
                <a:close/>
                <a:moveTo>
                  <a:pt x="81" y="283"/>
                </a:moveTo>
                <a:cubicBezTo>
                  <a:pt x="79" y="287"/>
                  <a:pt x="79" y="292"/>
                  <a:pt x="81" y="294"/>
                </a:cubicBezTo>
                <a:cubicBezTo>
                  <a:pt x="81" y="291"/>
                  <a:pt x="81" y="287"/>
                  <a:pt x="81" y="283"/>
                </a:cubicBezTo>
                <a:close/>
                <a:moveTo>
                  <a:pt x="188" y="281"/>
                </a:moveTo>
                <a:cubicBezTo>
                  <a:pt x="189" y="283"/>
                  <a:pt x="190" y="284"/>
                  <a:pt x="190" y="285"/>
                </a:cubicBezTo>
                <a:cubicBezTo>
                  <a:pt x="191" y="284"/>
                  <a:pt x="192" y="283"/>
                  <a:pt x="192" y="281"/>
                </a:cubicBezTo>
                <a:cubicBezTo>
                  <a:pt x="192" y="280"/>
                  <a:pt x="191" y="279"/>
                  <a:pt x="190" y="278"/>
                </a:cubicBezTo>
                <a:cubicBezTo>
                  <a:pt x="190" y="279"/>
                  <a:pt x="189" y="280"/>
                  <a:pt x="188" y="281"/>
                </a:cubicBezTo>
                <a:close/>
                <a:moveTo>
                  <a:pt x="119" y="301"/>
                </a:moveTo>
                <a:cubicBezTo>
                  <a:pt x="119" y="299"/>
                  <a:pt x="119" y="298"/>
                  <a:pt x="119" y="296"/>
                </a:cubicBezTo>
                <a:cubicBezTo>
                  <a:pt x="118" y="296"/>
                  <a:pt x="118" y="296"/>
                  <a:pt x="118" y="296"/>
                </a:cubicBezTo>
                <a:cubicBezTo>
                  <a:pt x="117" y="297"/>
                  <a:pt x="117" y="298"/>
                  <a:pt x="116" y="299"/>
                </a:cubicBezTo>
                <a:cubicBezTo>
                  <a:pt x="116" y="298"/>
                  <a:pt x="115" y="297"/>
                  <a:pt x="114" y="297"/>
                </a:cubicBezTo>
                <a:cubicBezTo>
                  <a:pt x="114" y="298"/>
                  <a:pt x="113" y="299"/>
                  <a:pt x="113" y="301"/>
                </a:cubicBezTo>
                <a:cubicBezTo>
                  <a:pt x="115" y="301"/>
                  <a:pt x="117" y="301"/>
                  <a:pt x="119" y="301"/>
                </a:cubicBezTo>
                <a:close/>
                <a:moveTo>
                  <a:pt x="164" y="166"/>
                </a:moveTo>
                <a:cubicBezTo>
                  <a:pt x="164" y="164"/>
                  <a:pt x="164" y="163"/>
                  <a:pt x="164" y="161"/>
                </a:cubicBezTo>
                <a:cubicBezTo>
                  <a:pt x="162" y="161"/>
                  <a:pt x="161" y="161"/>
                  <a:pt x="159" y="162"/>
                </a:cubicBezTo>
                <a:cubicBezTo>
                  <a:pt x="159" y="165"/>
                  <a:pt x="159" y="167"/>
                  <a:pt x="164" y="166"/>
                </a:cubicBezTo>
                <a:close/>
                <a:moveTo>
                  <a:pt x="188" y="189"/>
                </a:moveTo>
                <a:cubicBezTo>
                  <a:pt x="192" y="191"/>
                  <a:pt x="192" y="188"/>
                  <a:pt x="192" y="186"/>
                </a:cubicBezTo>
                <a:cubicBezTo>
                  <a:pt x="192" y="185"/>
                  <a:pt x="191" y="184"/>
                  <a:pt x="190" y="183"/>
                </a:cubicBezTo>
                <a:cubicBezTo>
                  <a:pt x="190" y="185"/>
                  <a:pt x="189" y="187"/>
                  <a:pt x="188" y="189"/>
                </a:cubicBezTo>
                <a:close/>
                <a:moveTo>
                  <a:pt x="129" y="278"/>
                </a:moveTo>
                <a:cubicBezTo>
                  <a:pt x="129" y="279"/>
                  <a:pt x="130" y="280"/>
                  <a:pt x="131" y="281"/>
                </a:cubicBezTo>
                <a:cubicBezTo>
                  <a:pt x="131" y="280"/>
                  <a:pt x="132" y="279"/>
                  <a:pt x="132" y="278"/>
                </a:cubicBezTo>
                <a:cubicBezTo>
                  <a:pt x="132" y="277"/>
                  <a:pt x="131" y="275"/>
                  <a:pt x="131" y="274"/>
                </a:cubicBezTo>
                <a:cubicBezTo>
                  <a:pt x="130" y="275"/>
                  <a:pt x="129" y="276"/>
                  <a:pt x="129" y="278"/>
                </a:cubicBezTo>
                <a:close/>
                <a:moveTo>
                  <a:pt x="236" y="221"/>
                </a:moveTo>
                <a:cubicBezTo>
                  <a:pt x="237" y="223"/>
                  <a:pt x="237" y="225"/>
                  <a:pt x="238" y="225"/>
                </a:cubicBezTo>
                <a:cubicBezTo>
                  <a:pt x="239" y="225"/>
                  <a:pt x="241" y="225"/>
                  <a:pt x="242" y="225"/>
                </a:cubicBezTo>
                <a:cubicBezTo>
                  <a:pt x="242" y="224"/>
                  <a:pt x="242" y="223"/>
                  <a:pt x="243" y="221"/>
                </a:cubicBezTo>
                <a:cubicBezTo>
                  <a:pt x="240" y="221"/>
                  <a:pt x="239" y="221"/>
                  <a:pt x="236" y="221"/>
                </a:cubicBezTo>
                <a:close/>
                <a:moveTo>
                  <a:pt x="151" y="166"/>
                </a:moveTo>
                <a:cubicBezTo>
                  <a:pt x="152" y="166"/>
                  <a:pt x="154" y="166"/>
                  <a:pt x="155" y="166"/>
                </a:cubicBezTo>
                <a:cubicBezTo>
                  <a:pt x="155" y="164"/>
                  <a:pt x="155" y="163"/>
                  <a:pt x="155" y="162"/>
                </a:cubicBezTo>
                <a:cubicBezTo>
                  <a:pt x="150" y="161"/>
                  <a:pt x="150" y="161"/>
                  <a:pt x="151" y="166"/>
                </a:cubicBezTo>
                <a:close/>
                <a:moveTo>
                  <a:pt x="209" y="185"/>
                </a:moveTo>
                <a:cubicBezTo>
                  <a:pt x="210" y="185"/>
                  <a:pt x="212" y="185"/>
                  <a:pt x="213" y="185"/>
                </a:cubicBezTo>
                <a:cubicBezTo>
                  <a:pt x="213" y="183"/>
                  <a:pt x="213" y="182"/>
                  <a:pt x="213" y="180"/>
                </a:cubicBezTo>
                <a:cubicBezTo>
                  <a:pt x="211" y="180"/>
                  <a:pt x="210" y="180"/>
                  <a:pt x="208" y="181"/>
                </a:cubicBezTo>
                <a:cubicBezTo>
                  <a:pt x="209" y="182"/>
                  <a:pt x="209" y="183"/>
                  <a:pt x="209" y="185"/>
                </a:cubicBezTo>
                <a:close/>
                <a:moveTo>
                  <a:pt x="242" y="311"/>
                </a:moveTo>
                <a:cubicBezTo>
                  <a:pt x="243" y="307"/>
                  <a:pt x="242" y="306"/>
                  <a:pt x="239" y="306"/>
                </a:cubicBezTo>
                <a:cubicBezTo>
                  <a:pt x="238" y="306"/>
                  <a:pt x="238" y="308"/>
                  <a:pt x="237" y="308"/>
                </a:cubicBezTo>
                <a:cubicBezTo>
                  <a:pt x="238" y="309"/>
                  <a:pt x="240" y="310"/>
                  <a:pt x="242" y="311"/>
                </a:cubicBezTo>
                <a:close/>
                <a:moveTo>
                  <a:pt x="106" y="192"/>
                </a:moveTo>
                <a:cubicBezTo>
                  <a:pt x="106" y="192"/>
                  <a:pt x="105" y="192"/>
                  <a:pt x="105" y="192"/>
                </a:cubicBezTo>
                <a:cubicBezTo>
                  <a:pt x="105" y="195"/>
                  <a:pt x="105" y="197"/>
                  <a:pt x="105" y="199"/>
                </a:cubicBezTo>
                <a:cubicBezTo>
                  <a:pt x="105" y="199"/>
                  <a:pt x="105" y="200"/>
                  <a:pt x="105" y="200"/>
                </a:cubicBezTo>
                <a:cubicBezTo>
                  <a:pt x="106" y="200"/>
                  <a:pt x="107" y="200"/>
                  <a:pt x="107" y="200"/>
                </a:cubicBezTo>
                <a:cubicBezTo>
                  <a:pt x="107" y="197"/>
                  <a:pt x="108" y="195"/>
                  <a:pt x="106" y="192"/>
                </a:cubicBezTo>
                <a:close/>
                <a:moveTo>
                  <a:pt x="188" y="90"/>
                </a:moveTo>
                <a:cubicBezTo>
                  <a:pt x="189" y="92"/>
                  <a:pt x="189" y="94"/>
                  <a:pt x="190" y="96"/>
                </a:cubicBezTo>
                <a:cubicBezTo>
                  <a:pt x="191" y="95"/>
                  <a:pt x="192" y="94"/>
                  <a:pt x="192" y="93"/>
                </a:cubicBezTo>
                <a:cubicBezTo>
                  <a:pt x="192" y="91"/>
                  <a:pt x="192" y="89"/>
                  <a:pt x="188" y="90"/>
                </a:cubicBezTo>
                <a:close/>
                <a:moveTo>
                  <a:pt x="189" y="234"/>
                </a:moveTo>
                <a:cubicBezTo>
                  <a:pt x="193" y="235"/>
                  <a:pt x="192" y="232"/>
                  <a:pt x="192" y="230"/>
                </a:cubicBezTo>
                <a:cubicBezTo>
                  <a:pt x="192" y="228"/>
                  <a:pt x="191" y="227"/>
                  <a:pt x="189" y="228"/>
                </a:cubicBezTo>
                <a:cubicBezTo>
                  <a:pt x="189" y="230"/>
                  <a:pt x="189" y="232"/>
                  <a:pt x="189" y="234"/>
                </a:cubicBezTo>
                <a:close/>
                <a:moveTo>
                  <a:pt x="189" y="323"/>
                </a:moveTo>
                <a:cubicBezTo>
                  <a:pt x="189" y="325"/>
                  <a:pt x="189" y="327"/>
                  <a:pt x="189" y="329"/>
                </a:cubicBezTo>
                <a:cubicBezTo>
                  <a:pt x="193" y="330"/>
                  <a:pt x="192" y="328"/>
                  <a:pt x="192" y="326"/>
                </a:cubicBezTo>
                <a:cubicBezTo>
                  <a:pt x="192" y="324"/>
                  <a:pt x="192" y="322"/>
                  <a:pt x="189" y="323"/>
                </a:cubicBezTo>
                <a:close/>
                <a:moveTo>
                  <a:pt x="104" y="322"/>
                </a:moveTo>
                <a:cubicBezTo>
                  <a:pt x="105" y="322"/>
                  <a:pt x="105" y="322"/>
                  <a:pt x="106" y="322"/>
                </a:cubicBezTo>
                <a:cubicBezTo>
                  <a:pt x="106" y="321"/>
                  <a:pt x="107" y="320"/>
                  <a:pt x="107" y="318"/>
                </a:cubicBezTo>
                <a:cubicBezTo>
                  <a:pt x="107" y="318"/>
                  <a:pt x="106" y="317"/>
                  <a:pt x="105" y="316"/>
                </a:cubicBezTo>
                <a:cubicBezTo>
                  <a:pt x="105" y="316"/>
                  <a:pt x="104" y="316"/>
                  <a:pt x="104" y="317"/>
                </a:cubicBezTo>
                <a:cubicBezTo>
                  <a:pt x="104" y="318"/>
                  <a:pt x="104" y="320"/>
                  <a:pt x="104" y="322"/>
                </a:cubicBezTo>
                <a:close/>
                <a:moveTo>
                  <a:pt x="89" y="250"/>
                </a:moveTo>
                <a:cubicBezTo>
                  <a:pt x="87" y="253"/>
                  <a:pt x="87" y="256"/>
                  <a:pt x="89" y="258"/>
                </a:cubicBezTo>
                <a:cubicBezTo>
                  <a:pt x="89" y="256"/>
                  <a:pt x="89" y="253"/>
                  <a:pt x="89" y="250"/>
                </a:cubicBezTo>
                <a:close/>
                <a:moveTo>
                  <a:pt x="81" y="258"/>
                </a:moveTo>
                <a:cubicBezTo>
                  <a:pt x="81" y="256"/>
                  <a:pt x="81" y="253"/>
                  <a:pt x="81" y="250"/>
                </a:cubicBezTo>
                <a:cubicBezTo>
                  <a:pt x="79" y="252"/>
                  <a:pt x="79" y="255"/>
                  <a:pt x="81" y="258"/>
                </a:cubicBezTo>
                <a:close/>
                <a:moveTo>
                  <a:pt x="164" y="302"/>
                </a:moveTo>
                <a:cubicBezTo>
                  <a:pt x="159" y="302"/>
                  <a:pt x="159" y="302"/>
                  <a:pt x="160" y="306"/>
                </a:cubicBezTo>
                <a:cubicBezTo>
                  <a:pt x="161" y="306"/>
                  <a:pt x="162" y="306"/>
                  <a:pt x="164" y="306"/>
                </a:cubicBezTo>
                <a:cubicBezTo>
                  <a:pt x="164" y="304"/>
                  <a:pt x="164" y="303"/>
                  <a:pt x="164" y="302"/>
                </a:cubicBezTo>
                <a:close/>
                <a:moveTo>
                  <a:pt x="134" y="258"/>
                </a:moveTo>
                <a:cubicBezTo>
                  <a:pt x="136" y="255"/>
                  <a:pt x="136" y="252"/>
                  <a:pt x="134" y="250"/>
                </a:cubicBezTo>
                <a:cubicBezTo>
                  <a:pt x="134" y="253"/>
                  <a:pt x="134" y="256"/>
                  <a:pt x="134" y="258"/>
                </a:cubicBezTo>
                <a:close/>
                <a:moveTo>
                  <a:pt x="123" y="250"/>
                </a:moveTo>
                <a:cubicBezTo>
                  <a:pt x="120" y="252"/>
                  <a:pt x="121" y="257"/>
                  <a:pt x="123" y="258"/>
                </a:cubicBezTo>
                <a:cubicBezTo>
                  <a:pt x="123" y="256"/>
                  <a:pt x="123" y="253"/>
                  <a:pt x="123" y="250"/>
                </a:cubicBezTo>
                <a:close/>
                <a:moveTo>
                  <a:pt x="115" y="259"/>
                </a:moveTo>
                <a:cubicBezTo>
                  <a:pt x="115" y="256"/>
                  <a:pt x="115" y="253"/>
                  <a:pt x="115" y="250"/>
                </a:cubicBezTo>
                <a:cubicBezTo>
                  <a:pt x="113" y="252"/>
                  <a:pt x="112" y="256"/>
                  <a:pt x="115" y="259"/>
                </a:cubicBezTo>
                <a:close/>
                <a:moveTo>
                  <a:pt x="99" y="192"/>
                </a:moveTo>
                <a:cubicBezTo>
                  <a:pt x="99" y="192"/>
                  <a:pt x="99" y="192"/>
                  <a:pt x="98" y="193"/>
                </a:cubicBezTo>
                <a:cubicBezTo>
                  <a:pt x="98" y="195"/>
                  <a:pt x="98" y="198"/>
                  <a:pt x="98" y="200"/>
                </a:cubicBezTo>
                <a:cubicBezTo>
                  <a:pt x="99" y="200"/>
                  <a:pt x="99" y="200"/>
                  <a:pt x="99" y="200"/>
                </a:cubicBezTo>
                <a:cubicBezTo>
                  <a:pt x="99" y="198"/>
                  <a:pt x="99" y="195"/>
                  <a:pt x="99" y="192"/>
                </a:cubicBezTo>
                <a:close/>
                <a:moveTo>
                  <a:pt x="111" y="282"/>
                </a:moveTo>
                <a:cubicBezTo>
                  <a:pt x="111" y="279"/>
                  <a:pt x="111" y="277"/>
                  <a:pt x="111" y="275"/>
                </a:cubicBezTo>
                <a:cubicBezTo>
                  <a:pt x="111" y="275"/>
                  <a:pt x="110" y="274"/>
                  <a:pt x="110" y="274"/>
                </a:cubicBezTo>
                <a:cubicBezTo>
                  <a:pt x="109" y="274"/>
                  <a:pt x="109" y="274"/>
                  <a:pt x="109" y="274"/>
                </a:cubicBezTo>
                <a:cubicBezTo>
                  <a:pt x="108" y="275"/>
                  <a:pt x="108" y="280"/>
                  <a:pt x="111" y="282"/>
                </a:cubicBezTo>
                <a:close/>
                <a:moveTo>
                  <a:pt x="143" y="161"/>
                </a:moveTo>
                <a:cubicBezTo>
                  <a:pt x="142" y="166"/>
                  <a:pt x="142" y="166"/>
                  <a:pt x="146" y="166"/>
                </a:cubicBezTo>
                <a:cubicBezTo>
                  <a:pt x="146" y="164"/>
                  <a:pt x="146" y="163"/>
                  <a:pt x="146" y="161"/>
                </a:cubicBezTo>
                <a:cubicBezTo>
                  <a:pt x="145" y="161"/>
                  <a:pt x="144" y="161"/>
                  <a:pt x="143" y="161"/>
                </a:cubicBezTo>
                <a:close/>
                <a:moveTo>
                  <a:pt x="217" y="310"/>
                </a:moveTo>
                <a:cubicBezTo>
                  <a:pt x="219" y="310"/>
                  <a:pt x="220" y="310"/>
                  <a:pt x="222" y="310"/>
                </a:cubicBezTo>
                <a:cubicBezTo>
                  <a:pt x="222" y="309"/>
                  <a:pt x="222" y="308"/>
                  <a:pt x="222" y="306"/>
                </a:cubicBezTo>
                <a:cubicBezTo>
                  <a:pt x="220" y="306"/>
                  <a:pt x="219" y="306"/>
                  <a:pt x="217" y="306"/>
                </a:cubicBezTo>
                <a:cubicBezTo>
                  <a:pt x="217" y="308"/>
                  <a:pt x="217" y="309"/>
                  <a:pt x="217" y="310"/>
                </a:cubicBezTo>
                <a:close/>
                <a:moveTo>
                  <a:pt x="155" y="211"/>
                </a:moveTo>
                <a:cubicBezTo>
                  <a:pt x="155" y="209"/>
                  <a:pt x="155" y="208"/>
                  <a:pt x="155" y="207"/>
                </a:cubicBezTo>
                <a:cubicBezTo>
                  <a:pt x="153" y="207"/>
                  <a:pt x="152" y="207"/>
                  <a:pt x="151" y="207"/>
                </a:cubicBezTo>
                <a:cubicBezTo>
                  <a:pt x="151" y="208"/>
                  <a:pt x="151" y="209"/>
                  <a:pt x="151" y="211"/>
                </a:cubicBezTo>
                <a:cubicBezTo>
                  <a:pt x="152" y="211"/>
                  <a:pt x="153" y="211"/>
                  <a:pt x="155" y="211"/>
                </a:cubicBezTo>
                <a:close/>
                <a:moveTo>
                  <a:pt x="164" y="211"/>
                </a:moveTo>
                <a:cubicBezTo>
                  <a:pt x="164" y="210"/>
                  <a:pt x="164" y="208"/>
                  <a:pt x="164" y="207"/>
                </a:cubicBezTo>
                <a:cubicBezTo>
                  <a:pt x="162" y="207"/>
                  <a:pt x="161" y="207"/>
                  <a:pt x="159" y="207"/>
                </a:cubicBezTo>
                <a:cubicBezTo>
                  <a:pt x="159" y="208"/>
                  <a:pt x="159" y="210"/>
                  <a:pt x="159" y="211"/>
                </a:cubicBezTo>
                <a:cubicBezTo>
                  <a:pt x="161" y="211"/>
                  <a:pt x="162" y="211"/>
                  <a:pt x="164" y="211"/>
                </a:cubicBezTo>
                <a:close/>
                <a:moveTo>
                  <a:pt x="222" y="221"/>
                </a:moveTo>
                <a:cubicBezTo>
                  <a:pt x="220" y="221"/>
                  <a:pt x="219" y="221"/>
                  <a:pt x="217" y="222"/>
                </a:cubicBezTo>
                <a:cubicBezTo>
                  <a:pt x="217" y="222"/>
                  <a:pt x="217" y="224"/>
                  <a:pt x="218" y="225"/>
                </a:cubicBezTo>
                <a:cubicBezTo>
                  <a:pt x="219" y="225"/>
                  <a:pt x="220" y="225"/>
                  <a:pt x="221" y="225"/>
                </a:cubicBezTo>
                <a:cubicBezTo>
                  <a:pt x="222" y="224"/>
                  <a:pt x="222" y="223"/>
                  <a:pt x="222" y="221"/>
                </a:cubicBezTo>
                <a:close/>
                <a:moveTo>
                  <a:pt x="109" y="259"/>
                </a:moveTo>
                <a:cubicBezTo>
                  <a:pt x="110" y="258"/>
                  <a:pt x="110" y="258"/>
                  <a:pt x="111" y="258"/>
                </a:cubicBezTo>
                <a:cubicBezTo>
                  <a:pt x="111" y="256"/>
                  <a:pt x="111" y="254"/>
                  <a:pt x="111" y="252"/>
                </a:cubicBezTo>
                <a:cubicBezTo>
                  <a:pt x="111" y="251"/>
                  <a:pt x="109" y="251"/>
                  <a:pt x="109" y="250"/>
                </a:cubicBezTo>
                <a:cubicBezTo>
                  <a:pt x="109" y="252"/>
                  <a:pt x="108" y="254"/>
                  <a:pt x="108" y="256"/>
                </a:cubicBezTo>
                <a:cubicBezTo>
                  <a:pt x="108" y="257"/>
                  <a:pt x="109" y="258"/>
                  <a:pt x="109" y="259"/>
                </a:cubicBezTo>
                <a:close/>
                <a:moveTo>
                  <a:pt x="99" y="259"/>
                </a:moveTo>
                <a:cubicBezTo>
                  <a:pt x="103" y="256"/>
                  <a:pt x="102" y="252"/>
                  <a:pt x="99" y="250"/>
                </a:cubicBezTo>
                <a:cubicBezTo>
                  <a:pt x="99" y="253"/>
                  <a:pt x="99" y="256"/>
                  <a:pt x="99" y="259"/>
                </a:cubicBezTo>
                <a:close/>
                <a:moveTo>
                  <a:pt x="98" y="184"/>
                </a:moveTo>
                <a:cubicBezTo>
                  <a:pt x="99" y="184"/>
                  <a:pt x="99" y="184"/>
                  <a:pt x="99" y="184"/>
                </a:cubicBezTo>
                <a:cubicBezTo>
                  <a:pt x="99" y="182"/>
                  <a:pt x="99" y="179"/>
                  <a:pt x="99" y="176"/>
                </a:cubicBezTo>
                <a:cubicBezTo>
                  <a:pt x="99" y="176"/>
                  <a:pt x="99" y="176"/>
                  <a:pt x="98" y="176"/>
                </a:cubicBezTo>
                <a:cubicBezTo>
                  <a:pt x="98" y="179"/>
                  <a:pt x="98" y="182"/>
                  <a:pt x="98" y="184"/>
                </a:cubicBezTo>
                <a:close/>
                <a:moveTo>
                  <a:pt x="100" y="282"/>
                </a:moveTo>
                <a:cubicBezTo>
                  <a:pt x="102" y="279"/>
                  <a:pt x="102" y="275"/>
                  <a:pt x="100" y="274"/>
                </a:cubicBezTo>
                <a:cubicBezTo>
                  <a:pt x="100" y="276"/>
                  <a:pt x="100" y="279"/>
                  <a:pt x="100" y="282"/>
                </a:cubicBezTo>
                <a:close/>
                <a:moveTo>
                  <a:pt x="99" y="158"/>
                </a:moveTo>
                <a:cubicBezTo>
                  <a:pt x="99" y="158"/>
                  <a:pt x="99" y="158"/>
                  <a:pt x="98" y="158"/>
                </a:cubicBezTo>
                <a:cubicBezTo>
                  <a:pt x="98" y="161"/>
                  <a:pt x="98" y="163"/>
                  <a:pt x="98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63"/>
                  <a:pt x="99" y="160"/>
                  <a:pt x="99" y="158"/>
                </a:cubicBezTo>
                <a:close/>
                <a:moveTo>
                  <a:pt x="89" y="282"/>
                </a:moveTo>
                <a:cubicBezTo>
                  <a:pt x="89" y="279"/>
                  <a:pt x="89" y="276"/>
                  <a:pt x="89" y="273"/>
                </a:cubicBezTo>
                <a:cubicBezTo>
                  <a:pt x="87" y="276"/>
                  <a:pt x="87" y="279"/>
                  <a:pt x="89" y="282"/>
                </a:cubicBezTo>
                <a:close/>
                <a:moveTo>
                  <a:pt x="155" y="302"/>
                </a:moveTo>
                <a:cubicBezTo>
                  <a:pt x="151" y="301"/>
                  <a:pt x="150" y="302"/>
                  <a:pt x="151" y="306"/>
                </a:cubicBezTo>
                <a:cubicBezTo>
                  <a:pt x="152" y="306"/>
                  <a:pt x="153" y="306"/>
                  <a:pt x="155" y="306"/>
                </a:cubicBezTo>
                <a:cubicBezTo>
                  <a:pt x="155" y="304"/>
                  <a:pt x="155" y="303"/>
                  <a:pt x="155" y="302"/>
                </a:cubicBezTo>
                <a:close/>
                <a:moveTo>
                  <a:pt x="214" y="310"/>
                </a:moveTo>
                <a:cubicBezTo>
                  <a:pt x="213" y="308"/>
                  <a:pt x="213" y="307"/>
                  <a:pt x="212" y="306"/>
                </a:cubicBezTo>
                <a:cubicBezTo>
                  <a:pt x="211" y="306"/>
                  <a:pt x="210" y="306"/>
                  <a:pt x="209" y="307"/>
                </a:cubicBezTo>
                <a:cubicBezTo>
                  <a:pt x="209" y="307"/>
                  <a:pt x="209" y="309"/>
                  <a:pt x="208" y="310"/>
                </a:cubicBezTo>
                <a:cubicBezTo>
                  <a:pt x="210" y="310"/>
                  <a:pt x="211" y="310"/>
                  <a:pt x="214" y="310"/>
                </a:cubicBezTo>
                <a:close/>
                <a:moveTo>
                  <a:pt x="135" y="274"/>
                </a:moveTo>
                <a:cubicBezTo>
                  <a:pt x="135" y="274"/>
                  <a:pt x="134" y="274"/>
                  <a:pt x="133" y="274"/>
                </a:cubicBezTo>
                <a:cubicBezTo>
                  <a:pt x="133" y="276"/>
                  <a:pt x="133" y="278"/>
                  <a:pt x="133" y="280"/>
                </a:cubicBezTo>
                <a:cubicBezTo>
                  <a:pt x="133" y="281"/>
                  <a:pt x="134" y="281"/>
                  <a:pt x="135" y="281"/>
                </a:cubicBezTo>
                <a:cubicBezTo>
                  <a:pt x="135" y="281"/>
                  <a:pt x="136" y="280"/>
                  <a:pt x="136" y="280"/>
                </a:cubicBezTo>
                <a:cubicBezTo>
                  <a:pt x="136" y="278"/>
                  <a:pt x="135" y="276"/>
                  <a:pt x="135" y="274"/>
                </a:cubicBezTo>
                <a:close/>
                <a:moveTo>
                  <a:pt x="125" y="314"/>
                </a:moveTo>
                <a:cubicBezTo>
                  <a:pt x="126" y="314"/>
                  <a:pt x="126" y="314"/>
                  <a:pt x="126" y="314"/>
                </a:cubicBezTo>
                <a:cubicBezTo>
                  <a:pt x="126" y="310"/>
                  <a:pt x="126" y="307"/>
                  <a:pt x="126" y="304"/>
                </a:cubicBezTo>
                <a:cubicBezTo>
                  <a:pt x="126" y="304"/>
                  <a:pt x="126" y="304"/>
                  <a:pt x="125" y="304"/>
                </a:cubicBezTo>
                <a:cubicBezTo>
                  <a:pt x="125" y="307"/>
                  <a:pt x="125" y="310"/>
                  <a:pt x="125" y="314"/>
                </a:cubicBezTo>
                <a:close/>
                <a:moveTo>
                  <a:pt x="123" y="273"/>
                </a:moveTo>
                <a:cubicBezTo>
                  <a:pt x="120" y="276"/>
                  <a:pt x="121" y="280"/>
                  <a:pt x="123" y="281"/>
                </a:cubicBezTo>
                <a:cubicBezTo>
                  <a:pt x="123" y="279"/>
                  <a:pt x="123" y="276"/>
                  <a:pt x="123" y="273"/>
                </a:cubicBezTo>
                <a:close/>
                <a:moveTo>
                  <a:pt x="115" y="274"/>
                </a:moveTo>
                <a:cubicBezTo>
                  <a:pt x="115" y="274"/>
                  <a:pt x="114" y="274"/>
                  <a:pt x="114" y="274"/>
                </a:cubicBezTo>
                <a:cubicBezTo>
                  <a:pt x="113" y="276"/>
                  <a:pt x="113" y="278"/>
                  <a:pt x="113" y="280"/>
                </a:cubicBezTo>
                <a:cubicBezTo>
                  <a:pt x="113" y="280"/>
                  <a:pt x="114" y="281"/>
                  <a:pt x="114" y="282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279"/>
                  <a:pt x="115" y="276"/>
                  <a:pt x="115" y="274"/>
                </a:cubicBezTo>
                <a:close/>
                <a:moveTo>
                  <a:pt x="81" y="281"/>
                </a:moveTo>
                <a:cubicBezTo>
                  <a:pt x="81" y="279"/>
                  <a:pt x="81" y="276"/>
                  <a:pt x="81" y="273"/>
                </a:cubicBezTo>
                <a:cubicBezTo>
                  <a:pt x="79" y="276"/>
                  <a:pt x="79" y="280"/>
                  <a:pt x="81" y="281"/>
                </a:cubicBezTo>
                <a:close/>
                <a:moveTo>
                  <a:pt x="106" y="176"/>
                </a:moveTo>
                <a:cubicBezTo>
                  <a:pt x="106" y="176"/>
                  <a:pt x="106" y="176"/>
                  <a:pt x="105" y="176"/>
                </a:cubicBezTo>
                <a:cubicBezTo>
                  <a:pt x="105" y="179"/>
                  <a:pt x="105" y="182"/>
                  <a:pt x="105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06" y="182"/>
                  <a:pt x="106" y="179"/>
                  <a:pt x="106" y="176"/>
                </a:cubicBezTo>
                <a:close/>
                <a:moveTo>
                  <a:pt x="117" y="313"/>
                </a:moveTo>
                <a:cubicBezTo>
                  <a:pt x="118" y="313"/>
                  <a:pt x="118" y="313"/>
                  <a:pt x="118" y="313"/>
                </a:cubicBezTo>
                <a:cubicBezTo>
                  <a:pt x="118" y="310"/>
                  <a:pt x="118" y="307"/>
                  <a:pt x="118" y="304"/>
                </a:cubicBezTo>
                <a:cubicBezTo>
                  <a:pt x="118" y="304"/>
                  <a:pt x="118" y="304"/>
                  <a:pt x="117" y="304"/>
                </a:cubicBezTo>
                <a:cubicBezTo>
                  <a:pt x="117" y="307"/>
                  <a:pt x="117" y="310"/>
                  <a:pt x="117" y="313"/>
                </a:cubicBezTo>
                <a:close/>
                <a:moveTo>
                  <a:pt x="208" y="221"/>
                </a:moveTo>
                <a:cubicBezTo>
                  <a:pt x="209" y="223"/>
                  <a:pt x="209" y="224"/>
                  <a:pt x="209" y="225"/>
                </a:cubicBezTo>
                <a:cubicBezTo>
                  <a:pt x="210" y="225"/>
                  <a:pt x="212" y="225"/>
                  <a:pt x="212" y="225"/>
                </a:cubicBezTo>
                <a:cubicBezTo>
                  <a:pt x="213" y="224"/>
                  <a:pt x="213" y="223"/>
                  <a:pt x="213" y="221"/>
                </a:cubicBezTo>
                <a:cubicBezTo>
                  <a:pt x="211" y="221"/>
                  <a:pt x="210" y="221"/>
                  <a:pt x="208" y="221"/>
                </a:cubicBezTo>
                <a:close/>
                <a:moveTo>
                  <a:pt x="105" y="166"/>
                </a:moveTo>
                <a:cubicBezTo>
                  <a:pt x="106" y="166"/>
                  <a:pt x="106" y="166"/>
                  <a:pt x="106" y="166"/>
                </a:cubicBezTo>
                <a:cubicBezTo>
                  <a:pt x="106" y="163"/>
                  <a:pt x="106" y="160"/>
                  <a:pt x="106" y="158"/>
                </a:cubicBezTo>
                <a:cubicBezTo>
                  <a:pt x="106" y="158"/>
                  <a:pt x="106" y="158"/>
                  <a:pt x="105" y="158"/>
                </a:cubicBezTo>
                <a:cubicBezTo>
                  <a:pt x="105" y="160"/>
                  <a:pt x="105" y="163"/>
                  <a:pt x="105" y="166"/>
                </a:cubicBezTo>
                <a:close/>
                <a:moveTo>
                  <a:pt x="105" y="156"/>
                </a:moveTo>
                <a:cubicBezTo>
                  <a:pt x="106" y="156"/>
                  <a:pt x="106" y="156"/>
                  <a:pt x="107" y="156"/>
                </a:cubicBezTo>
                <a:cubicBezTo>
                  <a:pt x="107" y="154"/>
                  <a:pt x="107" y="151"/>
                  <a:pt x="107" y="149"/>
                </a:cubicBezTo>
                <a:cubicBezTo>
                  <a:pt x="106" y="149"/>
                  <a:pt x="106" y="149"/>
                  <a:pt x="105" y="149"/>
                </a:cubicBezTo>
                <a:cubicBezTo>
                  <a:pt x="105" y="151"/>
                  <a:pt x="105" y="154"/>
                  <a:pt x="105" y="156"/>
                </a:cubicBezTo>
                <a:close/>
                <a:moveTo>
                  <a:pt x="188" y="72"/>
                </a:moveTo>
                <a:cubicBezTo>
                  <a:pt x="192" y="74"/>
                  <a:pt x="192" y="72"/>
                  <a:pt x="192" y="70"/>
                </a:cubicBezTo>
                <a:cubicBezTo>
                  <a:pt x="192" y="69"/>
                  <a:pt x="191" y="68"/>
                  <a:pt x="190" y="67"/>
                </a:cubicBezTo>
                <a:cubicBezTo>
                  <a:pt x="190" y="69"/>
                  <a:pt x="189" y="70"/>
                  <a:pt x="188" y="72"/>
                </a:cubicBezTo>
                <a:close/>
                <a:moveTo>
                  <a:pt x="95" y="322"/>
                </a:moveTo>
                <a:cubicBezTo>
                  <a:pt x="97" y="322"/>
                  <a:pt x="98" y="321"/>
                  <a:pt x="98" y="321"/>
                </a:cubicBezTo>
                <a:cubicBezTo>
                  <a:pt x="98" y="319"/>
                  <a:pt x="98" y="318"/>
                  <a:pt x="98" y="316"/>
                </a:cubicBezTo>
                <a:cubicBezTo>
                  <a:pt x="97" y="316"/>
                  <a:pt x="97" y="316"/>
                  <a:pt x="96" y="316"/>
                </a:cubicBezTo>
                <a:cubicBezTo>
                  <a:pt x="96" y="318"/>
                  <a:pt x="95" y="319"/>
                  <a:pt x="95" y="322"/>
                </a:cubicBezTo>
                <a:close/>
                <a:moveTo>
                  <a:pt x="92" y="270"/>
                </a:moveTo>
                <a:cubicBezTo>
                  <a:pt x="92" y="271"/>
                  <a:pt x="92" y="271"/>
                  <a:pt x="92" y="271"/>
                </a:cubicBezTo>
                <a:cubicBezTo>
                  <a:pt x="92" y="268"/>
                  <a:pt x="92" y="264"/>
                  <a:pt x="92" y="261"/>
                </a:cubicBezTo>
                <a:cubicBezTo>
                  <a:pt x="92" y="261"/>
                  <a:pt x="92" y="261"/>
                  <a:pt x="92" y="261"/>
                </a:cubicBezTo>
                <a:cubicBezTo>
                  <a:pt x="92" y="264"/>
                  <a:pt x="92" y="267"/>
                  <a:pt x="92" y="270"/>
                </a:cubicBezTo>
                <a:close/>
                <a:moveTo>
                  <a:pt x="133" y="319"/>
                </a:moveTo>
                <a:cubicBezTo>
                  <a:pt x="132" y="318"/>
                  <a:pt x="131" y="317"/>
                  <a:pt x="131" y="316"/>
                </a:cubicBezTo>
                <a:cubicBezTo>
                  <a:pt x="130" y="317"/>
                  <a:pt x="129" y="318"/>
                  <a:pt x="129" y="319"/>
                </a:cubicBezTo>
                <a:cubicBezTo>
                  <a:pt x="129" y="320"/>
                  <a:pt x="130" y="321"/>
                  <a:pt x="131" y="322"/>
                </a:cubicBezTo>
                <a:cubicBezTo>
                  <a:pt x="131" y="321"/>
                  <a:pt x="132" y="320"/>
                  <a:pt x="133" y="319"/>
                </a:cubicBezTo>
                <a:close/>
                <a:moveTo>
                  <a:pt x="117" y="271"/>
                </a:moveTo>
                <a:cubicBezTo>
                  <a:pt x="118" y="271"/>
                  <a:pt x="118" y="271"/>
                  <a:pt x="118" y="271"/>
                </a:cubicBezTo>
                <a:cubicBezTo>
                  <a:pt x="118" y="267"/>
                  <a:pt x="118" y="264"/>
                  <a:pt x="118" y="261"/>
                </a:cubicBezTo>
                <a:cubicBezTo>
                  <a:pt x="118" y="261"/>
                  <a:pt x="118" y="261"/>
                  <a:pt x="117" y="261"/>
                </a:cubicBezTo>
                <a:cubicBezTo>
                  <a:pt x="117" y="264"/>
                  <a:pt x="117" y="267"/>
                  <a:pt x="117" y="271"/>
                </a:cubicBezTo>
                <a:close/>
                <a:moveTo>
                  <a:pt x="125" y="271"/>
                </a:moveTo>
                <a:cubicBezTo>
                  <a:pt x="126" y="271"/>
                  <a:pt x="126" y="271"/>
                  <a:pt x="126" y="271"/>
                </a:cubicBezTo>
                <a:cubicBezTo>
                  <a:pt x="126" y="267"/>
                  <a:pt x="126" y="264"/>
                  <a:pt x="126" y="261"/>
                </a:cubicBezTo>
                <a:cubicBezTo>
                  <a:pt x="126" y="261"/>
                  <a:pt x="126" y="261"/>
                  <a:pt x="125" y="261"/>
                </a:cubicBezTo>
                <a:cubicBezTo>
                  <a:pt x="125" y="264"/>
                  <a:pt x="125" y="267"/>
                  <a:pt x="125" y="271"/>
                </a:cubicBezTo>
                <a:close/>
                <a:moveTo>
                  <a:pt x="93" y="304"/>
                </a:moveTo>
                <a:cubicBezTo>
                  <a:pt x="92" y="304"/>
                  <a:pt x="92" y="304"/>
                  <a:pt x="92" y="304"/>
                </a:cubicBezTo>
                <a:cubicBezTo>
                  <a:pt x="92" y="307"/>
                  <a:pt x="92" y="310"/>
                  <a:pt x="92" y="314"/>
                </a:cubicBezTo>
                <a:cubicBezTo>
                  <a:pt x="92" y="314"/>
                  <a:pt x="92" y="314"/>
                  <a:pt x="93" y="314"/>
                </a:cubicBezTo>
                <a:cubicBezTo>
                  <a:pt x="93" y="310"/>
                  <a:pt x="93" y="307"/>
                  <a:pt x="93" y="304"/>
                </a:cubicBezTo>
                <a:close/>
                <a:moveTo>
                  <a:pt x="83" y="314"/>
                </a:moveTo>
                <a:cubicBezTo>
                  <a:pt x="84" y="313"/>
                  <a:pt x="84" y="313"/>
                  <a:pt x="84" y="313"/>
                </a:cubicBezTo>
                <a:cubicBezTo>
                  <a:pt x="84" y="310"/>
                  <a:pt x="84" y="307"/>
                  <a:pt x="84" y="304"/>
                </a:cubicBezTo>
                <a:cubicBezTo>
                  <a:pt x="84" y="304"/>
                  <a:pt x="84" y="304"/>
                  <a:pt x="83" y="304"/>
                </a:cubicBezTo>
                <a:cubicBezTo>
                  <a:pt x="83" y="307"/>
                  <a:pt x="83" y="310"/>
                  <a:pt x="83" y="314"/>
                </a:cubicBezTo>
                <a:close/>
                <a:moveTo>
                  <a:pt x="146" y="302"/>
                </a:moveTo>
                <a:cubicBezTo>
                  <a:pt x="145" y="302"/>
                  <a:pt x="143" y="302"/>
                  <a:pt x="143" y="303"/>
                </a:cubicBezTo>
                <a:cubicBezTo>
                  <a:pt x="142" y="303"/>
                  <a:pt x="142" y="305"/>
                  <a:pt x="143" y="305"/>
                </a:cubicBezTo>
                <a:cubicBezTo>
                  <a:pt x="143" y="306"/>
                  <a:pt x="145" y="306"/>
                  <a:pt x="146" y="306"/>
                </a:cubicBezTo>
                <a:cubicBezTo>
                  <a:pt x="146" y="304"/>
                  <a:pt x="146" y="303"/>
                  <a:pt x="146" y="302"/>
                </a:cubicBezTo>
                <a:close/>
                <a:moveTo>
                  <a:pt x="146" y="206"/>
                </a:moveTo>
                <a:cubicBezTo>
                  <a:pt x="144" y="207"/>
                  <a:pt x="143" y="207"/>
                  <a:pt x="142" y="208"/>
                </a:cubicBezTo>
                <a:cubicBezTo>
                  <a:pt x="142" y="209"/>
                  <a:pt x="143" y="210"/>
                  <a:pt x="144" y="211"/>
                </a:cubicBezTo>
                <a:cubicBezTo>
                  <a:pt x="144" y="211"/>
                  <a:pt x="145" y="211"/>
                  <a:pt x="146" y="211"/>
                </a:cubicBezTo>
                <a:cubicBezTo>
                  <a:pt x="146" y="209"/>
                  <a:pt x="146" y="208"/>
                  <a:pt x="146" y="206"/>
                </a:cubicBezTo>
                <a:close/>
                <a:moveTo>
                  <a:pt x="83" y="271"/>
                </a:moveTo>
                <a:cubicBezTo>
                  <a:pt x="84" y="271"/>
                  <a:pt x="84" y="271"/>
                  <a:pt x="84" y="271"/>
                </a:cubicBezTo>
                <a:cubicBezTo>
                  <a:pt x="84" y="267"/>
                  <a:pt x="84" y="264"/>
                  <a:pt x="84" y="261"/>
                </a:cubicBezTo>
                <a:cubicBezTo>
                  <a:pt x="84" y="261"/>
                  <a:pt x="84" y="261"/>
                  <a:pt x="83" y="261"/>
                </a:cubicBezTo>
                <a:cubicBezTo>
                  <a:pt x="83" y="264"/>
                  <a:pt x="83" y="267"/>
                  <a:pt x="83" y="27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p42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259" name="Google Shape;2259;p42"/>
          <p:cNvSpPr/>
          <p:nvPr/>
        </p:nvSpPr>
        <p:spPr>
          <a:xfrm>
            <a:off x="2480452" y="3594094"/>
            <a:ext cx="174216" cy="279482"/>
          </a:xfrm>
          <a:custGeom>
            <a:avLst/>
            <a:gdLst/>
            <a:ahLst/>
            <a:cxnLst/>
            <a:rect l="l" t="t" r="r" b="b"/>
            <a:pathLst>
              <a:path w="15845" h="25419" extrusionOk="0">
                <a:moveTo>
                  <a:pt x="7205" y="0"/>
                </a:moveTo>
                <a:cubicBezTo>
                  <a:pt x="6238" y="0"/>
                  <a:pt x="5137" y="167"/>
                  <a:pt x="3970" y="434"/>
                </a:cubicBezTo>
                <a:cubicBezTo>
                  <a:pt x="2802" y="701"/>
                  <a:pt x="1535" y="1134"/>
                  <a:pt x="167" y="1668"/>
                </a:cubicBezTo>
                <a:lnTo>
                  <a:pt x="167" y="5070"/>
                </a:lnTo>
                <a:cubicBezTo>
                  <a:pt x="1501" y="4337"/>
                  <a:pt x="2735" y="3770"/>
                  <a:pt x="3936" y="3403"/>
                </a:cubicBezTo>
                <a:cubicBezTo>
                  <a:pt x="5104" y="3036"/>
                  <a:pt x="6238" y="2869"/>
                  <a:pt x="7272" y="2869"/>
                </a:cubicBezTo>
                <a:cubicBezTo>
                  <a:pt x="8773" y="2869"/>
                  <a:pt x="9974" y="3269"/>
                  <a:pt x="10908" y="4103"/>
                </a:cubicBezTo>
                <a:cubicBezTo>
                  <a:pt x="11842" y="4937"/>
                  <a:pt x="12309" y="6038"/>
                  <a:pt x="12309" y="7339"/>
                </a:cubicBezTo>
                <a:cubicBezTo>
                  <a:pt x="12309" y="8173"/>
                  <a:pt x="12109" y="9007"/>
                  <a:pt x="11675" y="9841"/>
                </a:cubicBezTo>
                <a:cubicBezTo>
                  <a:pt x="11242" y="10674"/>
                  <a:pt x="10474" y="11709"/>
                  <a:pt x="9407" y="12909"/>
                </a:cubicBezTo>
                <a:cubicBezTo>
                  <a:pt x="8840" y="13577"/>
                  <a:pt x="7439" y="15011"/>
                  <a:pt x="5237" y="17246"/>
                </a:cubicBezTo>
                <a:cubicBezTo>
                  <a:pt x="3002" y="19481"/>
                  <a:pt x="1268" y="21249"/>
                  <a:pt x="0" y="22583"/>
                </a:cubicBezTo>
                <a:lnTo>
                  <a:pt x="0" y="25418"/>
                </a:lnTo>
                <a:lnTo>
                  <a:pt x="15845" y="25418"/>
                </a:lnTo>
                <a:lnTo>
                  <a:pt x="15845" y="22583"/>
                </a:lnTo>
                <a:lnTo>
                  <a:pt x="4070" y="22583"/>
                </a:lnTo>
                <a:cubicBezTo>
                  <a:pt x="6772" y="19814"/>
                  <a:pt x="8873" y="17646"/>
                  <a:pt x="10374" y="16112"/>
                </a:cubicBezTo>
                <a:cubicBezTo>
                  <a:pt x="11875" y="14577"/>
                  <a:pt x="12743" y="13643"/>
                  <a:pt x="13043" y="13310"/>
                </a:cubicBezTo>
                <a:cubicBezTo>
                  <a:pt x="14044" y="12042"/>
                  <a:pt x="14744" y="10975"/>
                  <a:pt x="15111" y="10074"/>
                </a:cubicBezTo>
                <a:cubicBezTo>
                  <a:pt x="15511" y="9140"/>
                  <a:pt x="15711" y="8173"/>
                  <a:pt x="15711" y="7139"/>
                </a:cubicBezTo>
                <a:cubicBezTo>
                  <a:pt x="15711" y="4970"/>
                  <a:pt x="14944" y="3236"/>
                  <a:pt x="13410" y="1968"/>
                </a:cubicBezTo>
                <a:cubicBezTo>
                  <a:pt x="11875" y="667"/>
                  <a:pt x="9807" y="0"/>
                  <a:pt x="720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42"/>
          <p:cNvSpPr txBox="1"/>
          <p:nvPr/>
        </p:nvSpPr>
        <p:spPr>
          <a:xfrm>
            <a:off x="649375" y="1949228"/>
            <a:ext cx="1899000" cy="3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1" name="Google Shape;2261;p42"/>
          <p:cNvSpPr txBox="1"/>
          <p:nvPr/>
        </p:nvSpPr>
        <p:spPr>
          <a:xfrm>
            <a:off x="649375" y="2301433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smallest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2" name="Google Shape;2262;p42"/>
          <p:cNvSpPr txBox="1"/>
          <p:nvPr/>
        </p:nvSpPr>
        <p:spPr>
          <a:xfrm>
            <a:off x="649350" y="3226001"/>
            <a:ext cx="1899000" cy="35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3" name="Google Shape;2263;p42"/>
          <p:cNvSpPr txBox="1"/>
          <p:nvPr/>
        </p:nvSpPr>
        <p:spPr>
          <a:xfrm>
            <a:off x="647275" y="358435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4" name="Google Shape;2264;p42"/>
          <p:cNvSpPr txBox="1"/>
          <p:nvPr/>
        </p:nvSpPr>
        <p:spPr>
          <a:xfrm>
            <a:off x="6593550" y="3681800"/>
            <a:ext cx="1899000" cy="3522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5" name="Google Shape;2265;p42"/>
          <p:cNvSpPr txBox="1"/>
          <p:nvPr/>
        </p:nvSpPr>
        <p:spPr>
          <a:xfrm>
            <a:off x="6593550" y="2599726"/>
            <a:ext cx="1899000" cy="35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6" name="Google Shape;2266;p42"/>
          <p:cNvSpPr txBox="1"/>
          <p:nvPr/>
        </p:nvSpPr>
        <p:spPr>
          <a:xfrm>
            <a:off x="6701275" y="404015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farthest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7" name="Google Shape;2267;p42"/>
          <p:cNvSpPr txBox="1"/>
          <p:nvPr/>
        </p:nvSpPr>
        <p:spPr>
          <a:xfrm>
            <a:off x="6703350" y="295807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cold place. It’s full of iron oxide dust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8" name="Google Shape;2268;p42"/>
          <p:cNvSpPr txBox="1"/>
          <p:nvPr/>
        </p:nvSpPr>
        <p:spPr>
          <a:xfrm>
            <a:off x="6593550" y="1523825"/>
            <a:ext cx="1899000" cy="3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9" name="Google Shape;2269;p42"/>
          <p:cNvSpPr txBox="1"/>
          <p:nvPr/>
        </p:nvSpPr>
        <p:spPr>
          <a:xfrm>
            <a:off x="6703350" y="1876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38475" y="1785938"/>
            <a:ext cx="2898775" cy="2820987"/>
          </a:xfrm>
          <a:custGeom>
            <a:avLst/>
            <a:gdLst>
              <a:gd name="T0" fmla="*/ 108 w 108"/>
              <a:gd name="T1" fmla="*/ 104 h 105"/>
              <a:gd name="T2" fmla="*/ 88 w 108"/>
              <a:gd name="T3" fmla="*/ 104 h 105"/>
              <a:gd name="T4" fmla="*/ 88 w 108"/>
              <a:gd name="T5" fmla="*/ 7 h 105"/>
              <a:gd name="T6" fmla="*/ 65 w 108"/>
              <a:gd name="T7" fmla="*/ 13 h 105"/>
              <a:gd name="T8" fmla="*/ 65 w 108"/>
              <a:gd name="T9" fmla="*/ 97 h 105"/>
              <a:gd name="T10" fmla="*/ 70 w 108"/>
              <a:gd name="T11" fmla="*/ 103 h 105"/>
              <a:gd name="T12" fmla="*/ 68 w 108"/>
              <a:gd name="T13" fmla="*/ 104 h 105"/>
              <a:gd name="T14" fmla="*/ 36 w 108"/>
              <a:gd name="T15" fmla="*/ 104 h 105"/>
              <a:gd name="T16" fmla="*/ 36 w 108"/>
              <a:gd name="T17" fmla="*/ 25 h 105"/>
              <a:gd name="T18" fmla="*/ 13 w 108"/>
              <a:gd name="T19" fmla="*/ 31 h 105"/>
              <a:gd name="T20" fmla="*/ 13 w 108"/>
              <a:gd name="T21" fmla="*/ 103 h 105"/>
              <a:gd name="T22" fmla="*/ 0 w 108"/>
              <a:gd name="T23" fmla="*/ 99 h 105"/>
              <a:gd name="T24" fmla="*/ 7 w 108"/>
              <a:gd name="T25" fmla="*/ 98 h 105"/>
              <a:gd name="T26" fmla="*/ 7 w 108"/>
              <a:gd name="T27" fmla="*/ 27 h 105"/>
              <a:gd name="T28" fmla="*/ 40 w 108"/>
              <a:gd name="T29" fmla="*/ 18 h 105"/>
              <a:gd name="T30" fmla="*/ 47 w 108"/>
              <a:gd name="T31" fmla="*/ 22 h 105"/>
              <a:gd name="T32" fmla="*/ 57 w 108"/>
              <a:gd name="T33" fmla="*/ 38 h 105"/>
              <a:gd name="T34" fmla="*/ 56 w 108"/>
              <a:gd name="T35" fmla="*/ 93 h 105"/>
              <a:gd name="T36" fmla="*/ 57 w 108"/>
              <a:gd name="T37" fmla="*/ 98 h 105"/>
              <a:gd name="T38" fmla="*/ 58 w 108"/>
              <a:gd name="T39" fmla="*/ 98 h 105"/>
              <a:gd name="T40" fmla="*/ 59 w 108"/>
              <a:gd name="T41" fmla="*/ 93 h 105"/>
              <a:gd name="T42" fmla="*/ 59 w 108"/>
              <a:gd name="T43" fmla="*/ 14 h 105"/>
              <a:gd name="T44" fmla="*/ 64 w 108"/>
              <a:gd name="T45" fmla="*/ 8 h 105"/>
              <a:gd name="T46" fmla="*/ 87 w 108"/>
              <a:gd name="T47" fmla="*/ 1 h 105"/>
              <a:gd name="T48" fmla="*/ 99 w 108"/>
              <a:gd name="T49" fmla="*/ 3 h 105"/>
              <a:gd name="T50" fmla="*/ 108 w 108"/>
              <a:gd name="T51" fmla="*/ 20 h 105"/>
              <a:gd name="T52" fmla="*/ 108 w 108"/>
              <a:gd name="T53" fmla="*/ 97 h 105"/>
              <a:gd name="T54" fmla="*/ 108 w 108"/>
              <a:gd name="T55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8" h="105">
                <a:moveTo>
                  <a:pt x="108" y="104"/>
                </a:moveTo>
                <a:cubicBezTo>
                  <a:pt x="101" y="104"/>
                  <a:pt x="95" y="104"/>
                  <a:pt x="88" y="104"/>
                </a:cubicBezTo>
                <a:cubicBezTo>
                  <a:pt x="88" y="72"/>
                  <a:pt x="88" y="40"/>
                  <a:pt x="88" y="7"/>
                </a:cubicBezTo>
                <a:cubicBezTo>
                  <a:pt x="80" y="9"/>
                  <a:pt x="72" y="11"/>
                  <a:pt x="65" y="13"/>
                </a:cubicBezTo>
                <a:cubicBezTo>
                  <a:pt x="65" y="42"/>
                  <a:pt x="65" y="70"/>
                  <a:pt x="65" y="97"/>
                </a:cubicBezTo>
                <a:cubicBezTo>
                  <a:pt x="67" y="99"/>
                  <a:pt x="68" y="101"/>
                  <a:pt x="70" y="103"/>
                </a:cubicBezTo>
                <a:cubicBezTo>
                  <a:pt x="69" y="103"/>
                  <a:pt x="69" y="104"/>
                  <a:pt x="68" y="104"/>
                </a:cubicBezTo>
                <a:cubicBezTo>
                  <a:pt x="58" y="104"/>
                  <a:pt x="47" y="104"/>
                  <a:pt x="36" y="104"/>
                </a:cubicBezTo>
                <a:cubicBezTo>
                  <a:pt x="36" y="78"/>
                  <a:pt x="36" y="52"/>
                  <a:pt x="36" y="25"/>
                </a:cubicBezTo>
                <a:cubicBezTo>
                  <a:pt x="28" y="27"/>
                  <a:pt x="21" y="29"/>
                  <a:pt x="13" y="31"/>
                </a:cubicBezTo>
                <a:cubicBezTo>
                  <a:pt x="13" y="55"/>
                  <a:pt x="13" y="79"/>
                  <a:pt x="13" y="103"/>
                </a:cubicBezTo>
                <a:cubicBezTo>
                  <a:pt x="2" y="105"/>
                  <a:pt x="0" y="105"/>
                  <a:pt x="0" y="99"/>
                </a:cubicBezTo>
                <a:cubicBezTo>
                  <a:pt x="2" y="99"/>
                  <a:pt x="4" y="99"/>
                  <a:pt x="7" y="98"/>
                </a:cubicBezTo>
                <a:cubicBezTo>
                  <a:pt x="7" y="75"/>
                  <a:pt x="7" y="51"/>
                  <a:pt x="7" y="27"/>
                </a:cubicBezTo>
                <a:cubicBezTo>
                  <a:pt x="18" y="24"/>
                  <a:pt x="29" y="21"/>
                  <a:pt x="40" y="18"/>
                </a:cubicBezTo>
                <a:cubicBezTo>
                  <a:pt x="42" y="18"/>
                  <a:pt x="45" y="21"/>
                  <a:pt x="47" y="22"/>
                </a:cubicBezTo>
                <a:cubicBezTo>
                  <a:pt x="55" y="25"/>
                  <a:pt x="57" y="30"/>
                  <a:pt x="57" y="38"/>
                </a:cubicBezTo>
                <a:cubicBezTo>
                  <a:pt x="56" y="56"/>
                  <a:pt x="56" y="75"/>
                  <a:pt x="56" y="93"/>
                </a:cubicBezTo>
                <a:cubicBezTo>
                  <a:pt x="56" y="95"/>
                  <a:pt x="57" y="97"/>
                  <a:pt x="57" y="98"/>
                </a:cubicBezTo>
                <a:cubicBezTo>
                  <a:pt x="57" y="98"/>
                  <a:pt x="58" y="98"/>
                  <a:pt x="58" y="98"/>
                </a:cubicBezTo>
                <a:cubicBezTo>
                  <a:pt x="59" y="97"/>
                  <a:pt x="59" y="95"/>
                  <a:pt x="59" y="93"/>
                </a:cubicBezTo>
                <a:cubicBezTo>
                  <a:pt x="59" y="67"/>
                  <a:pt x="59" y="40"/>
                  <a:pt x="59" y="14"/>
                </a:cubicBezTo>
                <a:cubicBezTo>
                  <a:pt x="59" y="10"/>
                  <a:pt x="60" y="8"/>
                  <a:pt x="64" y="8"/>
                </a:cubicBezTo>
                <a:cubicBezTo>
                  <a:pt x="72" y="6"/>
                  <a:pt x="80" y="4"/>
                  <a:pt x="87" y="1"/>
                </a:cubicBezTo>
                <a:cubicBezTo>
                  <a:pt x="92" y="0"/>
                  <a:pt x="95" y="1"/>
                  <a:pt x="99" y="3"/>
                </a:cubicBezTo>
                <a:cubicBezTo>
                  <a:pt x="107" y="7"/>
                  <a:pt x="108" y="12"/>
                  <a:pt x="108" y="20"/>
                </a:cubicBezTo>
                <a:cubicBezTo>
                  <a:pt x="108" y="46"/>
                  <a:pt x="108" y="72"/>
                  <a:pt x="108" y="97"/>
                </a:cubicBezTo>
                <a:cubicBezTo>
                  <a:pt x="108" y="99"/>
                  <a:pt x="108" y="101"/>
                  <a:pt x="108" y="104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105400" y="2565400"/>
            <a:ext cx="214313" cy="295275"/>
          </a:xfrm>
          <a:custGeom>
            <a:avLst/>
            <a:gdLst>
              <a:gd name="T0" fmla="*/ 7 w 8"/>
              <a:gd name="T1" fmla="*/ 0 h 11"/>
              <a:gd name="T2" fmla="*/ 2 w 8"/>
              <a:gd name="T3" fmla="*/ 11 h 11"/>
              <a:gd name="T4" fmla="*/ 7 w 8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1">
                <a:moveTo>
                  <a:pt x="7" y="0"/>
                </a:moveTo>
                <a:cubicBezTo>
                  <a:pt x="8" y="11"/>
                  <a:pt x="8" y="11"/>
                  <a:pt x="2" y="11"/>
                </a:cubicBezTo>
                <a:cubicBezTo>
                  <a:pt x="0" y="1"/>
                  <a:pt x="0" y="0"/>
                  <a:pt x="7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5132388" y="2968625"/>
            <a:ext cx="160338" cy="322262"/>
          </a:xfrm>
          <a:custGeom>
            <a:avLst/>
            <a:gdLst>
              <a:gd name="T0" fmla="*/ 0 w 6"/>
              <a:gd name="T1" fmla="*/ 1 h 12"/>
              <a:gd name="T2" fmla="*/ 6 w 6"/>
              <a:gd name="T3" fmla="*/ 0 h 12"/>
              <a:gd name="T4" fmla="*/ 6 w 6"/>
              <a:gd name="T5" fmla="*/ 11 h 12"/>
              <a:gd name="T6" fmla="*/ 0 w 6"/>
              <a:gd name="T7" fmla="*/ 12 h 12"/>
              <a:gd name="T8" fmla="*/ 0 w 6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0" y="1"/>
                </a:moveTo>
                <a:cubicBezTo>
                  <a:pt x="2" y="1"/>
                  <a:pt x="4" y="0"/>
                  <a:pt x="6" y="0"/>
                </a:cubicBezTo>
                <a:cubicBezTo>
                  <a:pt x="6" y="4"/>
                  <a:pt x="6" y="7"/>
                  <a:pt x="6" y="11"/>
                </a:cubicBezTo>
                <a:cubicBezTo>
                  <a:pt x="4" y="11"/>
                  <a:pt x="2" y="11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09988" y="3076575"/>
            <a:ext cx="214313" cy="295275"/>
          </a:xfrm>
          <a:custGeom>
            <a:avLst/>
            <a:gdLst>
              <a:gd name="T0" fmla="*/ 7 w 8"/>
              <a:gd name="T1" fmla="*/ 0 h 11"/>
              <a:gd name="T2" fmla="*/ 2 w 8"/>
              <a:gd name="T3" fmla="*/ 11 h 11"/>
              <a:gd name="T4" fmla="*/ 7 w 8"/>
              <a:gd name="T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11">
                <a:moveTo>
                  <a:pt x="7" y="0"/>
                </a:moveTo>
                <a:cubicBezTo>
                  <a:pt x="8" y="11"/>
                  <a:pt x="8" y="11"/>
                  <a:pt x="2" y="11"/>
                </a:cubicBezTo>
                <a:cubicBezTo>
                  <a:pt x="0" y="2"/>
                  <a:pt x="0" y="1"/>
                  <a:pt x="7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709988" y="2673350"/>
            <a:ext cx="187325" cy="322262"/>
          </a:xfrm>
          <a:custGeom>
            <a:avLst/>
            <a:gdLst>
              <a:gd name="T0" fmla="*/ 7 w 7"/>
              <a:gd name="T1" fmla="*/ 0 h 12"/>
              <a:gd name="T2" fmla="*/ 7 w 7"/>
              <a:gd name="T3" fmla="*/ 11 h 12"/>
              <a:gd name="T4" fmla="*/ 2 w 7"/>
              <a:gd name="T5" fmla="*/ 12 h 12"/>
              <a:gd name="T6" fmla="*/ 7 w 7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7" y="4"/>
                  <a:pt x="7" y="7"/>
                  <a:pt x="7" y="11"/>
                </a:cubicBezTo>
                <a:cubicBezTo>
                  <a:pt x="5" y="11"/>
                  <a:pt x="3" y="11"/>
                  <a:pt x="2" y="12"/>
                </a:cubicBezTo>
                <a:cubicBezTo>
                  <a:pt x="0" y="2"/>
                  <a:pt x="0" y="1"/>
                  <a:pt x="7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736975" y="3478213"/>
            <a:ext cx="160338" cy="322262"/>
          </a:xfrm>
          <a:custGeom>
            <a:avLst/>
            <a:gdLst>
              <a:gd name="T0" fmla="*/ 0 w 6"/>
              <a:gd name="T1" fmla="*/ 1 h 12"/>
              <a:gd name="T2" fmla="*/ 6 w 6"/>
              <a:gd name="T3" fmla="*/ 0 h 12"/>
              <a:gd name="T4" fmla="*/ 6 w 6"/>
              <a:gd name="T5" fmla="*/ 11 h 12"/>
              <a:gd name="T6" fmla="*/ 0 w 6"/>
              <a:gd name="T7" fmla="*/ 12 h 12"/>
              <a:gd name="T8" fmla="*/ 0 w 6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0" y="1"/>
                </a:moveTo>
                <a:cubicBezTo>
                  <a:pt x="2" y="1"/>
                  <a:pt x="4" y="0"/>
                  <a:pt x="6" y="0"/>
                </a:cubicBezTo>
                <a:cubicBezTo>
                  <a:pt x="6" y="4"/>
                  <a:pt x="6" y="7"/>
                  <a:pt x="6" y="11"/>
                </a:cubicBezTo>
                <a:cubicBezTo>
                  <a:pt x="4" y="11"/>
                  <a:pt x="2" y="12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132388" y="3398838"/>
            <a:ext cx="160338" cy="268287"/>
          </a:xfrm>
          <a:custGeom>
            <a:avLst/>
            <a:gdLst>
              <a:gd name="T0" fmla="*/ 6 w 6"/>
              <a:gd name="T1" fmla="*/ 10 h 10"/>
              <a:gd name="T2" fmla="*/ 0 w 6"/>
              <a:gd name="T3" fmla="*/ 10 h 10"/>
              <a:gd name="T4" fmla="*/ 0 w 6"/>
              <a:gd name="T5" fmla="*/ 0 h 10"/>
              <a:gd name="T6" fmla="*/ 6 w 6"/>
              <a:gd name="T7" fmla="*/ 0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4" y="10"/>
                  <a:pt x="2" y="10"/>
                  <a:pt x="0" y="10"/>
                </a:cubicBezTo>
                <a:cubicBezTo>
                  <a:pt x="0" y="7"/>
                  <a:pt x="0" y="4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3"/>
                  <a:pt x="6" y="7"/>
                  <a:pt x="6" y="1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105400" y="2162175"/>
            <a:ext cx="187325" cy="322262"/>
          </a:xfrm>
          <a:custGeom>
            <a:avLst/>
            <a:gdLst>
              <a:gd name="T0" fmla="*/ 7 w 7"/>
              <a:gd name="T1" fmla="*/ 0 h 12"/>
              <a:gd name="T2" fmla="*/ 7 w 7"/>
              <a:gd name="T3" fmla="*/ 10 h 12"/>
              <a:gd name="T4" fmla="*/ 2 w 7"/>
              <a:gd name="T5" fmla="*/ 12 h 12"/>
              <a:gd name="T6" fmla="*/ 7 w 7"/>
              <a:gd name="T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7" y="3"/>
                  <a:pt x="7" y="7"/>
                  <a:pt x="7" y="10"/>
                </a:cubicBezTo>
                <a:cubicBezTo>
                  <a:pt x="5" y="11"/>
                  <a:pt x="3" y="11"/>
                  <a:pt x="2" y="12"/>
                </a:cubicBezTo>
                <a:cubicBezTo>
                  <a:pt x="0" y="2"/>
                  <a:pt x="0" y="1"/>
                  <a:pt x="7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736975" y="3908425"/>
            <a:ext cx="160338" cy="268287"/>
          </a:xfrm>
          <a:custGeom>
            <a:avLst/>
            <a:gdLst>
              <a:gd name="T0" fmla="*/ 6 w 6"/>
              <a:gd name="T1" fmla="*/ 10 h 10"/>
              <a:gd name="T2" fmla="*/ 0 w 6"/>
              <a:gd name="T3" fmla="*/ 10 h 10"/>
              <a:gd name="T4" fmla="*/ 0 w 6"/>
              <a:gd name="T5" fmla="*/ 0 h 10"/>
              <a:gd name="T6" fmla="*/ 6 w 6"/>
              <a:gd name="T7" fmla="*/ 0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4" y="10"/>
                  <a:pt x="2" y="10"/>
                  <a:pt x="0" y="10"/>
                </a:cubicBezTo>
                <a:cubicBezTo>
                  <a:pt x="0" y="7"/>
                  <a:pt x="0" y="4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4"/>
                  <a:pt x="6" y="7"/>
                  <a:pt x="6" y="1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891088" y="2995613"/>
            <a:ext cx="133350" cy="295275"/>
          </a:xfrm>
          <a:custGeom>
            <a:avLst/>
            <a:gdLst>
              <a:gd name="T0" fmla="*/ 5 w 5"/>
              <a:gd name="T1" fmla="*/ 0 h 11"/>
              <a:gd name="T2" fmla="*/ 5 w 5"/>
              <a:gd name="T3" fmla="*/ 11 h 11"/>
              <a:gd name="T4" fmla="*/ 0 w 5"/>
              <a:gd name="T5" fmla="*/ 11 h 11"/>
              <a:gd name="T6" fmla="*/ 0 w 5"/>
              <a:gd name="T7" fmla="*/ 1 h 11"/>
              <a:gd name="T8" fmla="*/ 5 w 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5" y="0"/>
                </a:moveTo>
                <a:cubicBezTo>
                  <a:pt x="5" y="4"/>
                  <a:pt x="5" y="7"/>
                  <a:pt x="5" y="11"/>
                </a:cubicBezTo>
                <a:cubicBezTo>
                  <a:pt x="3" y="11"/>
                  <a:pt x="2" y="11"/>
                  <a:pt x="0" y="11"/>
                </a:cubicBezTo>
                <a:cubicBezTo>
                  <a:pt x="0" y="8"/>
                  <a:pt x="0" y="5"/>
                  <a:pt x="0" y="1"/>
                </a:cubicBezTo>
                <a:cubicBezTo>
                  <a:pt x="1" y="1"/>
                  <a:pt x="3" y="0"/>
                  <a:pt x="5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494088" y="3505200"/>
            <a:ext cx="134938" cy="295275"/>
          </a:xfrm>
          <a:custGeom>
            <a:avLst/>
            <a:gdLst>
              <a:gd name="T0" fmla="*/ 5 w 5"/>
              <a:gd name="T1" fmla="*/ 11 h 11"/>
              <a:gd name="T2" fmla="*/ 0 w 5"/>
              <a:gd name="T3" fmla="*/ 11 h 11"/>
              <a:gd name="T4" fmla="*/ 0 w 5"/>
              <a:gd name="T5" fmla="*/ 1 h 11"/>
              <a:gd name="T6" fmla="*/ 5 w 5"/>
              <a:gd name="T7" fmla="*/ 0 h 11"/>
              <a:gd name="T8" fmla="*/ 5 w 5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5" y="11"/>
                </a:moveTo>
                <a:cubicBezTo>
                  <a:pt x="3" y="11"/>
                  <a:pt x="2" y="11"/>
                  <a:pt x="0" y="11"/>
                </a:cubicBezTo>
                <a:cubicBezTo>
                  <a:pt x="0" y="8"/>
                  <a:pt x="0" y="5"/>
                  <a:pt x="0" y="1"/>
                </a:cubicBezTo>
                <a:cubicBezTo>
                  <a:pt x="1" y="1"/>
                  <a:pt x="3" y="1"/>
                  <a:pt x="5" y="0"/>
                </a:cubicBezTo>
                <a:cubicBezTo>
                  <a:pt x="5" y="4"/>
                  <a:pt x="5" y="7"/>
                  <a:pt x="5" y="1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494088" y="2727325"/>
            <a:ext cx="134938" cy="322262"/>
          </a:xfrm>
          <a:custGeom>
            <a:avLst/>
            <a:gdLst>
              <a:gd name="T0" fmla="*/ 0 w 5"/>
              <a:gd name="T1" fmla="*/ 1 h 12"/>
              <a:gd name="T2" fmla="*/ 5 w 5"/>
              <a:gd name="T3" fmla="*/ 0 h 12"/>
              <a:gd name="T4" fmla="*/ 5 w 5"/>
              <a:gd name="T5" fmla="*/ 10 h 12"/>
              <a:gd name="T6" fmla="*/ 0 w 5"/>
              <a:gd name="T7" fmla="*/ 12 h 12"/>
              <a:gd name="T8" fmla="*/ 0 w 5"/>
              <a:gd name="T9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0" y="1"/>
                </a:moveTo>
                <a:cubicBezTo>
                  <a:pt x="2" y="1"/>
                  <a:pt x="3" y="0"/>
                  <a:pt x="5" y="0"/>
                </a:cubicBezTo>
                <a:cubicBezTo>
                  <a:pt x="5" y="4"/>
                  <a:pt x="5" y="7"/>
                  <a:pt x="5" y="10"/>
                </a:cubicBezTo>
                <a:cubicBezTo>
                  <a:pt x="4" y="11"/>
                  <a:pt x="2" y="11"/>
                  <a:pt x="0" y="12"/>
                </a:cubicBezTo>
                <a:cubicBezTo>
                  <a:pt x="0" y="8"/>
                  <a:pt x="0" y="5"/>
                  <a:pt x="0" y="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837113" y="2216150"/>
            <a:ext cx="187325" cy="295275"/>
          </a:xfrm>
          <a:custGeom>
            <a:avLst/>
            <a:gdLst>
              <a:gd name="T0" fmla="*/ 7 w 7"/>
              <a:gd name="T1" fmla="*/ 0 h 11"/>
              <a:gd name="T2" fmla="*/ 7 w 7"/>
              <a:gd name="T3" fmla="*/ 10 h 11"/>
              <a:gd name="T4" fmla="*/ 2 w 7"/>
              <a:gd name="T5" fmla="*/ 11 h 11"/>
              <a:gd name="T6" fmla="*/ 7 w 7"/>
              <a:gd name="T7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1">
                <a:moveTo>
                  <a:pt x="7" y="0"/>
                </a:moveTo>
                <a:cubicBezTo>
                  <a:pt x="7" y="4"/>
                  <a:pt x="7" y="7"/>
                  <a:pt x="7" y="10"/>
                </a:cubicBezTo>
                <a:cubicBezTo>
                  <a:pt x="5" y="11"/>
                  <a:pt x="4" y="11"/>
                  <a:pt x="2" y="11"/>
                </a:cubicBezTo>
                <a:cubicBezTo>
                  <a:pt x="0" y="3"/>
                  <a:pt x="1" y="1"/>
                  <a:pt x="7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3494088" y="3128963"/>
            <a:ext cx="188913" cy="296862"/>
          </a:xfrm>
          <a:custGeom>
            <a:avLst/>
            <a:gdLst>
              <a:gd name="T0" fmla="*/ 0 w 7"/>
              <a:gd name="T1" fmla="*/ 11 h 11"/>
              <a:gd name="T2" fmla="*/ 0 w 7"/>
              <a:gd name="T3" fmla="*/ 1 h 11"/>
              <a:gd name="T4" fmla="*/ 5 w 7"/>
              <a:gd name="T5" fmla="*/ 0 h 11"/>
              <a:gd name="T6" fmla="*/ 0 w 7"/>
              <a:gd name="T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1">
                <a:moveTo>
                  <a:pt x="0" y="11"/>
                </a:moveTo>
                <a:cubicBezTo>
                  <a:pt x="0" y="7"/>
                  <a:pt x="0" y="4"/>
                  <a:pt x="0" y="1"/>
                </a:cubicBezTo>
                <a:cubicBezTo>
                  <a:pt x="2" y="0"/>
                  <a:pt x="3" y="0"/>
                  <a:pt x="5" y="0"/>
                </a:cubicBezTo>
                <a:cubicBezTo>
                  <a:pt x="7" y="8"/>
                  <a:pt x="6" y="11"/>
                  <a:pt x="0" y="1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4891088" y="2619375"/>
            <a:ext cx="133350" cy="295275"/>
          </a:xfrm>
          <a:custGeom>
            <a:avLst/>
            <a:gdLst>
              <a:gd name="T0" fmla="*/ 0 w 5"/>
              <a:gd name="T1" fmla="*/ 0 h 11"/>
              <a:gd name="T2" fmla="*/ 5 w 5"/>
              <a:gd name="T3" fmla="*/ 0 h 11"/>
              <a:gd name="T4" fmla="*/ 5 w 5"/>
              <a:gd name="T5" fmla="*/ 10 h 11"/>
              <a:gd name="T6" fmla="*/ 0 w 5"/>
              <a:gd name="T7" fmla="*/ 11 h 11"/>
              <a:gd name="T8" fmla="*/ 0 w 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0" y="0"/>
                </a:moveTo>
                <a:cubicBezTo>
                  <a:pt x="2" y="0"/>
                  <a:pt x="3" y="0"/>
                  <a:pt x="5" y="0"/>
                </a:cubicBezTo>
                <a:cubicBezTo>
                  <a:pt x="5" y="3"/>
                  <a:pt x="5" y="6"/>
                  <a:pt x="5" y="10"/>
                </a:cubicBezTo>
                <a:cubicBezTo>
                  <a:pt x="3" y="10"/>
                  <a:pt x="2" y="11"/>
                  <a:pt x="0" y="11"/>
                </a:cubicBezTo>
                <a:cubicBezTo>
                  <a:pt x="0" y="7"/>
                  <a:pt x="0" y="4"/>
                  <a:pt x="0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891088" y="3398838"/>
            <a:ext cx="133350" cy="268287"/>
          </a:xfrm>
          <a:custGeom>
            <a:avLst/>
            <a:gdLst>
              <a:gd name="T0" fmla="*/ 0 w 5"/>
              <a:gd name="T1" fmla="*/ 10 h 10"/>
              <a:gd name="T2" fmla="*/ 0 w 5"/>
              <a:gd name="T3" fmla="*/ 0 h 10"/>
              <a:gd name="T4" fmla="*/ 5 w 5"/>
              <a:gd name="T5" fmla="*/ 0 h 10"/>
              <a:gd name="T6" fmla="*/ 5 w 5"/>
              <a:gd name="T7" fmla="*/ 10 h 10"/>
              <a:gd name="T8" fmla="*/ 0 w 5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0" y="10"/>
                </a:moveTo>
                <a:cubicBezTo>
                  <a:pt x="0" y="7"/>
                  <a:pt x="0" y="4"/>
                  <a:pt x="0" y="0"/>
                </a:cubicBezTo>
                <a:cubicBezTo>
                  <a:pt x="2" y="0"/>
                  <a:pt x="3" y="0"/>
                  <a:pt x="5" y="0"/>
                </a:cubicBezTo>
                <a:cubicBezTo>
                  <a:pt x="5" y="3"/>
                  <a:pt x="5" y="7"/>
                  <a:pt x="5" y="10"/>
                </a:cubicBezTo>
                <a:cubicBezTo>
                  <a:pt x="3" y="10"/>
                  <a:pt x="2" y="10"/>
                  <a:pt x="0" y="1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494088" y="3908425"/>
            <a:ext cx="134938" cy="295275"/>
          </a:xfrm>
          <a:custGeom>
            <a:avLst/>
            <a:gdLst>
              <a:gd name="T0" fmla="*/ 0 w 5"/>
              <a:gd name="T1" fmla="*/ 0 h 11"/>
              <a:gd name="T2" fmla="*/ 5 w 5"/>
              <a:gd name="T3" fmla="*/ 0 h 11"/>
              <a:gd name="T4" fmla="*/ 5 w 5"/>
              <a:gd name="T5" fmla="*/ 10 h 11"/>
              <a:gd name="T6" fmla="*/ 0 w 5"/>
              <a:gd name="T7" fmla="*/ 11 h 11"/>
              <a:gd name="T8" fmla="*/ 0 w 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0" y="0"/>
                </a:moveTo>
                <a:cubicBezTo>
                  <a:pt x="2" y="0"/>
                  <a:pt x="3" y="0"/>
                  <a:pt x="5" y="0"/>
                </a:cubicBezTo>
                <a:cubicBezTo>
                  <a:pt x="5" y="4"/>
                  <a:pt x="5" y="7"/>
                  <a:pt x="5" y="10"/>
                </a:cubicBezTo>
                <a:cubicBezTo>
                  <a:pt x="4" y="11"/>
                  <a:pt x="2" y="11"/>
                  <a:pt x="0" y="11"/>
                </a:cubicBezTo>
                <a:cubicBezTo>
                  <a:pt x="0" y="7"/>
                  <a:pt x="0" y="4"/>
                  <a:pt x="0" y="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3"/>
          <p:cNvSpPr txBox="1">
            <a:spLocks noGrp="1"/>
          </p:cNvSpPr>
          <p:nvPr>
            <p:ph type="title"/>
          </p:nvPr>
        </p:nvSpPr>
        <p:spPr>
          <a:xfrm>
            <a:off x="50561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09" name="Google Shape;2309;p43"/>
          <p:cNvSpPr/>
          <p:nvPr/>
        </p:nvSpPr>
        <p:spPr>
          <a:xfrm>
            <a:off x="-43423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43"/>
          <p:cNvSpPr/>
          <p:nvPr/>
        </p:nvSpPr>
        <p:spPr>
          <a:xfrm>
            <a:off x="-43423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43"/>
          <p:cNvSpPr/>
          <p:nvPr/>
        </p:nvSpPr>
        <p:spPr>
          <a:xfrm>
            <a:off x="-4329012" y="-4297900"/>
            <a:ext cx="515400" cy="516225"/>
          </a:xfrm>
          <a:custGeom>
            <a:avLst/>
            <a:gdLst/>
            <a:ahLst/>
            <a:cxnLst/>
            <a:rect l="l" t="t" r="r" b="b"/>
            <a:pathLst>
              <a:path w="20616" h="20649" extrusionOk="0">
                <a:moveTo>
                  <a:pt x="1" y="4771"/>
                </a:moveTo>
                <a:cubicBezTo>
                  <a:pt x="1" y="2135"/>
                  <a:pt x="2136" y="1"/>
                  <a:pt x="4737" y="1"/>
                </a:cubicBezTo>
                <a:lnTo>
                  <a:pt x="15879" y="1"/>
                </a:lnTo>
                <a:cubicBezTo>
                  <a:pt x="18481" y="1"/>
                  <a:pt x="20616" y="2135"/>
                  <a:pt x="20616" y="4771"/>
                </a:cubicBezTo>
                <a:lnTo>
                  <a:pt x="20616" y="15879"/>
                </a:lnTo>
                <a:cubicBezTo>
                  <a:pt x="20616" y="18514"/>
                  <a:pt x="18481" y="20649"/>
                  <a:pt x="15879" y="20649"/>
                </a:cubicBezTo>
                <a:lnTo>
                  <a:pt x="4737" y="20649"/>
                </a:lnTo>
                <a:cubicBezTo>
                  <a:pt x="2136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3"/>
          <p:cNvSpPr/>
          <p:nvPr/>
        </p:nvSpPr>
        <p:spPr>
          <a:xfrm>
            <a:off x="-4238937" y="-4212850"/>
            <a:ext cx="335250" cy="335275"/>
          </a:xfrm>
          <a:custGeom>
            <a:avLst/>
            <a:gdLst/>
            <a:ahLst/>
            <a:cxnLst/>
            <a:rect l="l" t="t" r="r" b="b"/>
            <a:pathLst>
              <a:path w="13410" h="13411" extrusionOk="0">
                <a:moveTo>
                  <a:pt x="6705" y="1235"/>
                </a:moveTo>
                <a:cubicBezTo>
                  <a:pt x="9741" y="1235"/>
                  <a:pt x="12209" y="3670"/>
                  <a:pt x="12209" y="6706"/>
                </a:cubicBezTo>
                <a:cubicBezTo>
                  <a:pt x="12209" y="9741"/>
                  <a:pt x="9741" y="12210"/>
                  <a:pt x="6705" y="12210"/>
                </a:cubicBezTo>
                <a:cubicBezTo>
                  <a:pt x="3670" y="12210"/>
                  <a:pt x="1201" y="9741"/>
                  <a:pt x="1201" y="6706"/>
                </a:cubicBezTo>
                <a:cubicBezTo>
                  <a:pt x="1201" y="3670"/>
                  <a:pt x="3670" y="1235"/>
                  <a:pt x="6705" y="1235"/>
                </a:cubicBezTo>
                <a:close/>
                <a:moveTo>
                  <a:pt x="6705" y="1"/>
                </a:moveTo>
                <a:cubicBezTo>
                  <a:pt x="3002" y="1"/>
                  <a:pt x="0" y="3003"/>
                  <a:pt x="0" y="6706"/>
                </a:cubicBezTo>
                <a:cubicBezTo>
                  <a:pt x="0" y="10408"/>
                  <a:pt x="3002" y="13411"/>
                  <a:pt x="6705" y="13411"/>
                </a:cubicBezTo>
                <a:cubicBezTo>
                  <a:pt x="10408" y="13411"/>
                  <a:pt x="13410" y="10408"/>
                  <a:pt x="13410" y="6706"/>
                </a:cubicBezTo>
                <a:cubicBezTo>
                  <a:pt x="13410" y="3003"/>
                  <a:pt x="10408" y="1"/>
                  <a:pt x="6705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3"/>
          <p:cNvSpPr/>
          <p:nvPr/>
        </p:nvSpPr>
        <p:spPr>
          <a:xfrm>
            <a:off x="-4069662" y="-4030200"/>
            <a:ext cx="17550" cy="36700"/>
          </a:xfrm>
          <a:custGeom>
            <a:avLst/>
            <a:gdLst/>
            <a:ahLst/>
            <a:cxnLst/>
            <a:rect l="l" t="t" r="r" b="b"/>
            <a:pathLst>
              <a:path w="702" h="1468" extrusionOk="0">
                <a:moveTo>
                  <a:pt x="1" y="0"/>
                </a:moveTo>
                <a:lnTo>
                  <a:pt x="1" y="1468"/>
                </a:lnTo>
                <a:cubicBezTo>
                  <a:pt x="234" y="1435"/>
                  <a:pt x="401" y="1368"/>
                  <a:pt x="535" y="1234"/>
                </a:cubicBezTo>
                <a:cubicBezTo>
                  <a:pt x="668" y="1101"/>
                  <a:pt x="701" y="934"/>
                  <a:pt x="701" y="734"/>
                </a:cubicBezTo>
                <a:cubicBezTo>
                  <a:pt x="701" y="567"/>
                  <a:pt x="635" y="434"/>
                  <a:pt x="501" y="300"/>
                </a:cubicBezTo>
                <a:cubicBezTo>
                  <a:pt x="368" y="200"/>
                  <a:pt x="201" y="100"/>
                  <a:pt x="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3"/>
          <p:cNvSpPr/>
          <p:nvPr/>
        </p:nvSpPr>
        <p:spPr>
          <a:xfrm>
            <a:off x="-4191412" y="-4165300"/>
            <a:ext cx="240200" cy="240200"/>
          </a:xfrm>
          <a:custGeom>
            <a:avLst/>
            <a:gdLst/>
            <a:ahLst/>
            <a:cxnLst/>
            <a:rect l="l" t="t" r="r" b="b"/>
            <a:pathLst>
              <a:path w="9608" h="9608" extrusionOk="0">
                <a:moveTo>
                  <a:pt x="5238" y="1068"/>
                </a:moveTo>
                <a:lnTo>
                  <a:pt x="5238" y="1802"/>
                </a:lnTo>
                <a:cubicBezTo>
                  <a:pt x="5471" y="1802"/>
                  <a:pt x="5671" y="1835"/>
                  <a:pt x="5872" y="1902"/>
                </a:cubicBezTo>
                <a:cubicBezTo>
                  <a:pt x="6038" y="1935"/>
                  <a:pt x="6205" y="2002"/>
                  <a:pt x="6372" y="2068"/>
                </a:cubicBezTo>
                <a:lnTo>
                  <a:pt x="6072" y="3002"/>
                </a:lnTo>
                <a:cubicBezTo>
                  <a:pt x="5972" y="2936"/>
                  <a:pt x="5838" y="2902"/>
                  <a:pt x="5705" y="2869"/>
                </a:cubicBezTo>
                <a:cubicBezTo>
                  <a:pt x="5571" y="2802"/>
                  <a:pt x="5405" y="2769"/>
                  <a:pt x="5204" y="2769"/>
                </a:cubicBezTo>
                <a:lnTo>
                  <a:pt x="5204" y="4303"/>
                </a:lnTo>
                <a:cubicBezTo>
                  <a:pt x="5405" y="4403"/>
                  <a:pt x="5571" y="4470"/>
                  <a:pt x="5738" y="4570"/>
                </a:cubicBezTo>
                <a:cubicBezTo>
                  <a:pt x="5905" y="4670"/>
                  <a:pt x="6072" y="4804"/>
                  <a:pt x="6205" y="4937"/>
                </a:cubicBezTo>
                <a:cubicBezTo>
                  <a:pt x="6339" y="5071"/>
                  <a:pt x="6439" y="5204"/>
                  <a:pt x="6539" y="5404"/>
                </a:cubicBezTo>
                <a:cubicBezTo>
                  <a:pt x="6605" y="5571"/>
                  <a:pt x="6672" y="5804"/>
                  <a:pt x="6672" y="6038"/>
                </a:cubicBezTo>
                <a:cubicBezTo>
                  <a:pt x="6672" y="6538"/>
                  <a:pt x="6539" y="6939"/>
                  <a:pt x="6272" y="7239"/>
                </a:cubicBezTo>
                <a:cubicBezTo>
                  <a:pt x="6005" y="7506"/>
                  <a:pt x="5671" y="7706"/>
                  <a:pt x="5204" y="7773"/>
                </a:cubicBezTo>
                <a:lnTo>
                  <a:pt x="5204" y="8540"/>
                </a:lnTo>
                <a:lnTo>
                  <a:pt x="4337" y="8540"/>
                </a:lnTo>
                <a:lnTo>
                  <a:pt x="4337" y="7839"/>
                </a:lnTo>
                <a:cubicBezTo>
                  <a:pt x="4037" y="7806"/>
                  <a:pt x="3770" y="7773"/>
                  <a:pt x="3537" y="7739"/>
                </a:cubicBezTo>
                <a:cubicBezTo>
                  <a:pt x="3270" y="7672"/>
                  <a:pt x="3103" y="7606"/>
                  <a:pt x="2969" y="7539"/>
                </a:cubicBezTo>
                <a:lnTo>
                  <a:pt x="3303" y="6572"/>
                </a:lnTo>
                <a:cubicBezTo>
                  <a:pt x="3403" y="6638"/>
                  <a:pt x="3537" y="6705"/>
                  <a:pt x="3703" y="6738"/>
                </a:cubicBezTo>
                <a:cubicBezTo>
                  <a:pt x="3903" y="6805"/>
                  <a:pt x="4104" y="6839"/>
                  <a:pt x="4370" y="6872"/>
                </a:cubicBezTo>
                <a:lnTo>
                  <a:pt x="4370" y="5171"/>
                </a:lnTo>
                <a:cubicBezTo>
                  <a:pt x="4170" y="5104"/>
                  <a:pt x="4004" y="5037"/>
                  <a:pt x="3837" y="4937"/>
                </a:cubicBezTo>
                <a:cubicBezTo>
                  <a:pt x="3670" y="4837"/>
                  <a:pt x="3537" y="4704"/>
                  <a:pt x="3403" y="4604"/>
                </a:cubicBezTo>
                <a:cubicBezTo>
                  <a:pt x="3270" y="4470"/>
                  <a:pt x="3170" y="4303"/>
                  <a:pt x="3070" y="4103"/>
                </a:cubicBezTo>
                <a:cubicBezTo>
                  <a:pt x="3003" y="3936"/>
                  <a:pt x="2969" y="3703"/>
                  <a:pt x="2969" y="3436"/>
                </a:cubicBezTo>
                <a:cubicBezTo>
                  <a:pt x="2969" y="2969"/>
                  <a:pt x="3070" y="2602"/>
                  <a:pt x="3336" y="2335"/>
                </a:cubicBezTo>
                <a:cubicBezTo>
                  <a:pt x="3570" y="2068"/>
                  <a:pt x="3937" y="1902"/>
                  <a:pt x="4370" y="1835"/>
                </a:cubicBezTo>
                <a:lnTo>
                  <a:pt x="4370" y="1068"/>
                </a:lnTo>
                <a:close/>
                <a:moveTo>
                  <a:pt x="4804" y="0"/>
                </a:moveTo>
                <a:cubicBezTo>
                  <a:pt x="2169" y="0"/>
                  <a:pt x="1" y="2169"/>
                  <a:pt x="1" y="4804"/>
                </a:cubicBezTo>
                <a:cubicBezTo>
                  <a:pt x="1" y="7472"/>
                  <a:pt x="2169" y="9607"/>
                  <a:pt x="4804" y="9607"/>
                </a:cubicBezTo>
                <a:cubicBezTo>
                  <a:pt x="7473" y="9607"/>
                  <a:pt x="9608" y="7472"/>
                  <a:pt x="9608" y="4804"/>
                </a:cubicBezTo>
                <a:cubicBezTo>
                  <a:pt x="9608" y="2169"/>
                  <a:pt x="7439" y="0"/>
                  <a:pt x="4804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3"/>
          <p:cNvSpPr/>
          <p:nvPr/>
        </p:nvSpPr>
        <p:spPr>
          <a:xfrm>
            <a:off x="-4090512" y="-4096925"/>
            <a:ext cx="16725" cy="33375"/>
          </a:xfrm>
          <a:custGeom>
            <a:avLst/>
            <a:gdLst/>
            <a:ahLst/>
            <a:cxnLst/>
            <a:rect l="l" t="t" r="r" b="b"/>
            <a:pathLst>
              <a:path w="669" h="1335" extrusionOk="0">
                <a:moveTo>
                  <a:pt x="668" y="1"/>
                </a:moveTo>
                <a:cubicBezTo>
                  <a:pt x="435" y="1"/>
                  <a:pt x="234" y="67"/>
                  <a:pt x="134" y="201"/>
                </a:cubicBezTo>
                <a:cubicBezTo>
                  <a:pt x="34" y="301"/>
                  <a:pt x="1" y="434"/>
                  <a:pt x="1" y="634"/>
                </a:cubicBezTo>
                <a:cubicBezTo>
                  <a:pt x="1" y="801"/>
                  <a:pt x="68" y="935"/>
                  <a:pt x="201" y="1035"/>
                </a:cubicBezTo>
                <a:cubicBezTo>
                  <a:pt x="334" y="1168"/>
                  <a:pt x="468" y="1268"/>
                  <a:pt x="668" y="1335"/>
                </a:cubicBezTo>
                <a:lnTo>
                  <a:pt x="668" y="1"/>
                </a:ln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3"/>
          <p:cNvSpPr/>
          <p:nvPr/>
        </p:nvSpPr>
        <p:spPr>
          <a:xfrm>
            <a:off x="-35943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69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3"/>
          <p:cNvSpPr/>
          <p:nvPr/>
        </p:nvSpPr>
        <p:spPr>
          <a:xfrm>
            <a:off x="-35943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69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69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43"/>
          <p:cNvSpPr/>
          <p:nvPr/>
        </p:nvSpPr>
        <p:spPr>
          <a:xfrm>
            <a:off x="-3580962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0" y="4771"/>
                </a:moveTo>
                <a:cubicBezTo>
                  <a:pt x="0" y="2135"/>
                  <a:pt x="2135" y="1"/>
                  <a:pt x="4770" y="1"/>
                </a:cubicBezTo>
                <a:lnTo>
                  <a:pt x="15878" y="1"/>
                </a:lnTo>
                <a:cubicBezTo>
                  <a:pt x="18513" y="1"/>
                  <a:pt x="20648" y="2135"/>
                  <a:pt x="20648" y="4771"/>
                </a:cubicBezTo>
                <a:lnTo>
                  <a:pt x="20648" y="15879"/>
                </a:lnTo>
                <a:cubicBezTo>
                  <a:pt x="20648" y="18514"/>
                  <a:pt x="18513" y="20649"/>
                  <a:pt x="15878" y="20649"/>
                </a:cubicBezTo>
                <a:lnTo>
                  <a:pt x="4770" y="20649"/>
                </a:lnTo>
                <a:cubicBezTo>
                  <a:pt x="2135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3"/>
          <p:cNvSpPr/>
          <p:nvPr/>
        </p:nvSpPr>
        <p:spPr>
          <a:xfrm>
            <a:off x="-3491737" y="-4228350"/>
            <a:ext cx="349450" cy="366725"/>
          </a:xfrm>
          <a:custGeom>
            <a:avLst/>
            <a:gdLst/>
            <a:ahLst/>
            <a:cxnLst/>
            <a:rect l="l" t="t" r="r" b="b"/>
            <a:pathLst>
              <a:path w="13978" h="14669" extrusionOk="0">
                <a:moveTo>
                  <a:pt x="8590" y="1203"/>
                </a:moveTo>
                <a:cubicBezTo>
                  <a:pt x="9451" y="1203"/>
                  <a:pt x="10315" y="1506"/>
                  <a:pt x="11008" y="2122"/>
                </a:cubicBezTo>
                <a:cubicBezTo>
                  <a:pt x="12509" y="3456"/>
                  <a:pt x="12643" y="5758"/>
                  <a:pt x="11308" y="7259"/>
                </a:cubicBezTo>
                <a:cubicBezTo>
                  <a:pt x="10572" y="8067"/>
                  <a:pt x="9575" y="8479"/>
                  <a:pt x="8578" y="8479"/>
                </a:cubicBezTo>
                <a:cubicBezTo>
                  <a:pt x="7722" y="8479"/>
                  <a:pt x="6865" y="8175"/>
                  <a:pt x="6171" y="7559"/>
                </a:cubicBezTo>
                <a:cubicBezTo>
                  <a:pt x="4670" y="6192"/>
                  <a:pt x="4537" y="3923"/>
                  <a:pt x="5871" y="2422"/>
                </a:cubicBezTo>
                <a:cubicBezTo>
                  <a:pt x="6589" y="1614"/>
                  <a:pt x="7588" y="1203"/>
                  <a:pt x="8590" y="1203"/>
                </a:cubicBezTo>
                <a:close/>
                <a:moveTo>
                  <a:pt x="8593" y="0"/>
                </a:moveTo>
                <a:cubicBezTo>
                  <a:pt x="7264" y="0"/>
                  <a:pt x="5939" y="546"/>
                  <a:pt x="4971" y="1622"/>
                </a:cubicBezTo>
                <a:cubicBezTo>
                  <a:pt x="3269" y="3523"/>
                  <a:pt x="3369" y="6425"/>
                  <a:pt x="5137" y="8226"/>
                </a:cubicBezTo>
                <a:lnTo>
                  <a:pt x="4937" y="8493"/>
                </a:lnTo>
                <a:lnTo>
                  <a:pt x="4804" y="8393"/>
                </a:lnTo>
                <a:lnTo>
                  <a:pt x="4670" y="8527"/>
                </a:lnTo>
                <a:cubicBezTo>
                  <a:pt x="4629" y="8499"/>
                  <a:pt x="4593" y="8483"/>
                  <a:pt x="4556" y="8483"/>
                </a:cubicBezTo>
                <a:cubicBezTo>
                  <a:pt x="4504" y="8483"/>
                  <a:pt x="4448" y="8515"/>
                  <a:pt x="4370" y="8593"/>
                </a:cubicBezTo>
                <a:lnTo>
                  <a:pt x="234" y="13197"/>
                </a:lnTo>
                <a:cubicBezTo>
                  <a:pt x="0" y="13463"/>
                  <a:pt x="34" y="13864"/>
                  <a:pt x="301" y="14097"/>
                </a:cubicBezTo>
                <a:lnTo>
                  <a:pt x="768" y="14498"/>
                </a:lnTo>
                <a:cubicBezTo>
                  <a:pt x="880" y="14610"/>
                  <a:pt x="1032" y="14669"/>
                  <a:pt x="1185" y="14669"/>
                </a:cubicBezTo>
                <a:cubicBezTo>
                  <a:pt x="1349" y="14669"/>
                  <a:pt x="1514" y="14602"/>
                  <a:pt x="1635" y="14464"/>
                </a:cubicBezTo>
                <a:lnTo>
                  <a:pt x="5771" y="9861"/>
                </a:lnTo>
                <a:cubicBezTo>
                  <a:pt x="5871" y="9727"/>
                  <a:pt x="5871" y="9627"/>
                  <a:pt x="5805" y="9527"/>
                </a:cubicBezTo>
                <a:lnTo>
                  <a:pt x="5938" y="9394"/>
                </a:lnTo>
                <a:lnTo>
                  <a:pt x="5805" y="9294"/>
                </a:lnTo>
                <a:lnTo>
                  <a:pt x="6105" y="8994"/>
                </a:lnTo>
                <a:cubicBezTo>
                  <a:pt x="6864" y="9452"/>
                  <a:pt x="7720" y="9679"/>
                  <a:pt x="8576" y="9679"/>
                </a:cubicBezTo>
                <a:cubicBezTo>
                  <a:pt x="9901" y="9679"/>
                  <a:pt x="11223" y="9134"/>
                  <a:pt x="12176" y="8060"/>
                </a:cubicBezTo>
                <a:cubicBezTo>
                  <a:pt x="13977" y="6058"/>
                  <a:pt x="13810" y="3023"/>
                  <a:pt x="11809" y="1221"/>
                </a:cubicBezTo>
                <a:cubicBezTo>
                  <a:pt x="10883" y="404"/>
                  <a:pt x="9737" y="0"/>
                  <a:pt x="859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3"/>
          <p:cNvSpPr/>
          <p:nvPr/>
        </p:nvSpPr>
        <p:spPr>
          <a:xfrm>
            <a:off x="-2845437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7" y="0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14"/>
                  <a:pt x="19447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0" y="19414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3"/>
          <p:cNvSpPr/>
          <p:nvPr/>
        </p:nvSpPr>
        <p:spPr>
          <a:xfrm>
            <a:off x="-2845437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0" y="5004"/>
                </a:moveTo>
                <a:cubicBezTo>
                  <a:pt x="0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7" y="1"/>
                  <a:pt x="21682" y="2235"/>
                  <a:pt x="21682" y="5004"/>
                </a:cubicBezTo>
                <a:lnTo>
                  <a:pt x="21682" y="16679"/>
                </a:lnTo>
                <a:cubicBezTo>
                  <a:pt x="21682" y="19448"/>
                  <a:pt x="19447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0" y="19448"/>
                  <a:pt x="0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43"/>
          <p:cNvSpPr/>
          <p:nvPr/>
        </p:nvSpPr>
        <p:spPr>
          <a:xfrm>
            <a:off x="-2832937" y="-4297900"/>
            <a:ext cx="516225" cy="516225"/>
          </a:xfrm>
          <a:custGeom>
            <a:avLst/>
            <a:gdLst/>
            <a:ahLst/>
            <a:cxnLst/>
            <a:rect l="l" t="t" r="r" b="b"/>
            <a:pathLst>
              <a:path w="20649" h="20649" extrusionOk="0">
                <a:moveTo>
                  <a:pt x="1" y="4771"/>
                </a:moveTo>
                <a:cubicBezTo>
                  <a:pt x="1" y="2135"/>
                  <a:pt x="2135" y="1"/>
                  <a:pt x="4771" y="1"/>
                </a:cubicBezTo>
                <a:lnTo>
                  <a:pt x="15879" y="1"/>
                </a:lnTo>
                <a:cubicBezTo>
                  <a:pt x="18514" y="1"/>
                  <a:pt x="20649" y="2135"/>
                  <a:pt x="20649" y="4771"/>
                </a:cubicBezTo>
                <a:lnTo>
                  <a:pt x="20649" y="15879"/>
                </a:lnTo>
                <a:cubicBezTo>
                  <a:pt x="20649" y="18514"/>
                  <a:pt x="18514" y="20649"/>
                  <a:pt x="15879" y="20649"/>
                </a:cubicBezTo>
                <a:lnTo>
                  <a:pt x="4771" y="20649"/>
                </a:lnTo>
                <a:cubicBezTo>
                  <a:pt x="2135" y="20649"/>
                  <a:pt x="1" y="18514"/>
                  <a:pt x="1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43"/>
          <p:cNvSpPr/>
          <p:nvPr/>
        </p:nvSpPr>
        <p:spPr>
          <a:xfrm>
            <a:off x="-2701187" y="-4252600"/>
            <a:ext cx="254375" cy="382675"/>
          </a:xfrm>
          <a:custGeom>
            <a:avLst/>
            <a:gdLst/>
            <a:ahLst/>
            <a:cxnLst/>
            <a:rect l="l" t="t" r="r" b="b"/>
            <a:pathLst>
              <a:path w="10175" h="15307" extrusionOk="0">
                <a:moveTo>
                  <a:pt x="6681" y="1167"/>
                </a:moveTo>
                <a:cubicBezTo>
                  <a:pt x="6983" y="1167"/>
                  <a:pt x="7289" y="1238"/>
                  <a:pt x="7573" y="1391"/>
                </a:cubicBezTo>
                <a:cubicBezTo>
                  <a:pt x="8474" y="1858"/>
                  <a:pt x="8841" y="3025"/>
                  <a:pt x="8374" y="3959"/>
                </a:cubicBezTo>
                <a:cubicBezTo>
                  <a:pt x="8025" y="4610"/>
                  <a:pt x="7368" y="4969"/>
                  <a:pt x="6686" y="4969"/>
                </a:cubicBezTo>
                <a:cubicBezTo>
                  <a:pt x="6390" y="4969"/>
                  <a:pt x="6088" y="4901"/>
                  <a:pt x="5805" y="4760"/>
                </a:cubicBezTo>
                <a:cubicBezTo>
                  <a:pt x="4871" y="4260"/>
                  <a:pt x="4504" y="3125"/>
                  <a:pt x="5005" y="2191"/>
                </a:cubicBezTo>
                <a:cubicBezTo>
                  <a:pt x="5329" y="1542"/>
                  <a:pt x="5993" y="1167"/>
                  <a:pt x="6681" y="1167"/>
                </a:cubicBezTo>
                <a:close/>
                <a:moveTo>
                  <a:pt x="6687" y="1"/>
                </a:moveTo>
                <a:cubicBezTo>
                  <a:pt x="5578" y="1"/>
                  <a:pt x="4506" y="610"/>
                  <a:pt x="3970" y="1658"/>
                </a:cubicBezTo>
                <a:cubicBezTo>
                  <a:pt x="3337" y="2825"/>
                  <a:pt x="3570" y="4226"/>
                  <a:pt x="4404" y="5127"/>
                </a:cubicBezTo>
                <a:cubicBezTo>
                  <a:pt x="4404" y="5160"/>
                  <a:pt x="4404" y="5160"/>
                  <a:pt x="4371" y="5160"/>
                </a:cubicBezTo>
                <a:lnTo>
                  <a:pt x="4104" y="5727"/>
                </a:lnTo>
                <a:cubicBezTo>
                  <a:pt x="3970" y="5961"/>
                  <a:pt x="4037" y="6294"/>
                  <a:pt x="4237" y="6461"/>
                </a:cubicBezTo>
                <a:lnTo>
                  <a:pt x="168" y="14233"/>
                </a:lnTo>
                <a:cubicBezTo>
                  <a:pt x="1" y="14567"/>
                  <a:pt x="134" y="14934"/>
                  <a:pt x="435" y="15101"/>
                </a:cubicBezTo>
                <a:lnTo>
                  <a:pt x="668" y="15234"/>
                </a:lnTo>
                <a:cubicBezTo>
                  <a:pt x="767" y="15284"/>
                  <a:pt x="869" y="15307"/>
                  <a:pt x="968" y="15307"/>
                </a:cubicBezTo>
                <a:cubicBezTo>
                  <a:pt x="1202" y="15307"/>
                  <a:pt x="1418" y="15178"/>
                  <a:pt x="1535" y="14967"/>
                </a:cubicBezTo>
                <a:lnTo>
                  <a:pt x="1802" y="14467"/>
                </a:lnTo>
                <a:cubicBezTo>
                  <a:pt x="1854" y="14484"/>
                  <a:pt x="1908" y="14492"/>
                  <a:pt x="1962" y="14492"/>
                </a:cubicBezTo>
                <a:cubicBezTo>
                  <a:pt x="2119" y="14492"/>
                  <a:pt x="2279" y="14424"/>
                  <a:pt x="2403" y="14300"/>
                </a:cubicBezTo>
                <a:lnTo>
                  <a:pt x="4004" y="15134"/>
                </a:lnTo>
                <a:lnTo>
                  <a:pt x="4337" y="14467"/>
                </a:lnTo>
                <a:lnTo>
                  <a:pt x="2770" y="13666"/>
                </a:lnTo>
                <a:lnTo>
                  <a:pt x="2870" y="13466"/>
                </a:lnTo>
                <a:lnTo>
                  <a:pt x="4437" y="14267"/>
                </a:lnTo>
                <a:lnTo>
                  <a:pt x="4771" y="13600"/>
                </a:lnTo>
                <a:lnTo>
                  <a:pt x="3203" y="12799"/>
                </a:lnTo>
                <a:lnTo>
                  <a:pt x="3303" y="12599"/>
                </a:lnTo>
                <a:lnTo>
                  <a:pt x="4871" y="13433"/>
                </a:lnTo>
                <a:lnTo>
                  <a:pt x="5238" y="12766"/>
                </a:lnTo>
                <a:lnTo>
                  <a:pt x="3637" y="11932"/>
                </a:lnTo>
                <a:cubicBezTo>
                  <a:pt x="3670" y="11698"/>
                  <a:pt x="3604" y="11465"/>
                  <a:pt x="3403" y="11331"/>
                </a:cubicBezTo>
                <a:lnTo>
                  <a:pt x="5572" y="7195"/>
                </a:lnTo>
                <a:cubicBezTo>
                  <a:pt x="5617" y="7206"/>
                  <a:pt x="5664" y="7212"/>
                  <a:pt x="5711" y="7212"/>
                </a:cubicBezTo>
                <a:cubicBezTo>
                  <a:pt x="5937" y="7212"/>
                  <a:pt x="6162" y="7082"/>
                  <a:pt x="6272" y="6861"/>
                </a:cubicBezTo>
                <a:lnTo>
                  <a:pt x="6572" y="6328"/>
                </a:lnTo>
                <a:cubicBezTo>
                  <a:pt x="6606" y="6261"/>
                  <a:pt x="6606" y="6194"/>
                  <a:pt x="6639" y="6161"/>
                </a:cubicBezTo>
                <a:cubicBezTo>
                  <a:pt x="7740" y="6161"/>
                  <a:pt x="8841" y="5560"/>
                  <a:pt x="9408" y="4493"/>
                </a:cubicBezTo>
                <a:cubicBezTo>
                  <a:pt x="10175" y="2992"/>
                  <a:pt x="9608" y="1124"/>
                  <a:pt x="8107" y="357"/>
                </a:cubicBezTo>
                <a:cubicBezTo>
                  <a:pt x="7653" y="115"/>
                  <a:pt x="7167" y="1"/>
                  <a:pt x="6687" y="1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43"/>
          <p:cNvSpPr/>
          <p:nvPr/>
        </p:nvSpPr>
        <p:spPr>
          <a:xfrm>
            <a:off x="-2612787" y="-4252875"/>
            <a:ext cx="162650" cy="416150"/>
          </a:xfrm>
          <a:custGeom>
            <a:avLst/>
            <a:gdLst/>
            <a:ahLst/>
            <a:cxnLst/>
            <a:rect l="l" t="t" r="r" b="b"/>
            <a:pathLst>
              <a:path w="6506" h="16646" extrusionOk="0">
                <a:moveTo>
                  <a:pt x="3103" y="1168"/>
                </a:moveTo>
                <a:cubicBezTo>
                  <a:pt x="4137" y="1168"/>
                  <a:pt x="5004" y="2002"/>
                  <a:pt x="5004" y="3036"/>
                </a:cubicBezTo>
                <a:cubicBezTo>
                  <a:pt x="5038" y="4104"/>
                  <a:pt x="4204" y="4971"/>
                  <a:pt x="3136" y="4971"/>
                </a:cubicBezTo>
                <a:cubicBezTo>
                  <a:pt x="3116" y="4972"/>
                  <a:pt x="3096" y="4972"/>
                  <a:pt x="3076" y="4972"/>
                </a:cubicBezTo>
                <a:cubicBezTo>
                  <a:pt x="2069" y="4972"/>
                  <a:pt x="1235" y="4150"/>
                  <a:pt x="1235" y="3103"/>
                </a:cubicBezTo>
                <a:cubicBezTo>
                  <a:pt x="1202" y="2069"/>
                  <a:pt x="2036" y="1202"/>
                  <a:pt x="3103" y="1168"/>
                </a:cubicBezTo>
                <a:close/>
                <a:moveTo>
                  <a:pt x="3131" y="0"/>
                </a:moveTo>
                <a:cubicBezTo>
                  <a:pt x="3110" y="0"/>
                  <a:pt x="3090" y="0"/>
                  <a:pt x="3070" y="1"/>
                </a:cubicBezTo>
                <a:cubicBezTo>
                  <a:pt x="1368" y="34"/>
                  <a:pt x="1" y="1435"/>
                  <a:pt x="34" y="3136"/>
                </a:cubicBezTo>
                <a:cubicBezTo>
                  <a:pt x="68" y="4437"/>
                  <a:pt x="935" y="5571"/>
                  <a:pt x="2102" y="5972"/>
                </a:cubicBezTo>
                <a:cubicBezTo>
                  <a:pt x="2102" y="6005"/>
                  <a:pt x="2102" y="6005"/>
                  <a:pt x="2102" y="6005"/>
                </a:cubicBezTo>
                <a:lnTo>
                  <a:pt x="2102" y="6639"/>
                </a:lnTo>
                <a:cubicBezTo>
                  <a:pt x="2102" y="6939"/>
                  <a:pt x="2302" y="7173"/>
                  <a:pt x="2569" y="7239"/>
                </a:cubicBezTo>
                <a:lnTo>
                  <a:pt x="2703" y="16012"/>
                </a:lnTo>
                <a:cubicBezTo>
                  <a:pt x="2703" y="16346"/>
                  <a:pt x="3003" y="16646"/>
                  <a:pt x="3370" y="16646"/>
                </a:cubicBezTo>
                <a:lnTo>
                  <a:pt x="3603" y="16646"/>
                </a:lnTo>
                <a:cubicBezTo>
                  <a:pt x="3970" y="16613"/>
                  <a:pt x="4237" y="16346"/>
                  <a:pt x="4237" y="15979"/>
                </a:cubicBezTo>
                <a:lnTo>
                  <a:pt x="4237" y="15412"/>
                </a:lnTo>
                <a:cubicBezTo>
                  <a:pt x="4437" y="15378"/>
                  <a:pt x="4637" y="15212"/>
                  <a:pt x="4704" y="14978"/>
                </a:cubicBezTo>
                <a:lnTo>
                  <a:pt x="6505" y="14945"/>
                </a:lnTo>
                <a:lnTo>
                  <a:pt x="6472" y="14211"/>
                </a:lnTo>
                <a:lnTo>
                  <a:pt x="4704" y="14244"/>
                </a:lnTo>
                <a:lnTo>
                  <a:pt x="4704" y="14011"/>
                </a:lnTo>
                <a:lnTo>
                  <a:pt x="6472" y="13977"/>
                </a:lnTo>
                <a:lnTo>
                  <a:pt x="6472" y="13244"/>
                </a:lnTo>
                <a:lnTo>
                  <a:pt x="4704" y="13277"/>
                </a:lnTo>
                <a:lnTo>
                  <a:pt x="4704" y="13043"/>
                </a:lnTo>
                <a:lnTo>
                  <a:pt x="6472" y="13010"/>
                </a:lnTo>
                <a:lnTo>
                  <a:pt x="6439" y="12276"/>
                </a:lnTo>
                <a:lnTo>
                  <a:pt x="4637" y="12310"/>
                </a:lnTo>
                <a:cubicBezTo>
                  <a:pt x="4571" y="12076"/>
                  <a:pt x="4404" y="11909"/>
                  <a:pt x="4170" y="11909"/>
                </a:cubicBezTo>
                <a:lnTo>
                  <a:pt x="4104" y="7206"/>
                </a:lnTo>
                <a:cubicBezTo>
                  <a:pt x="4371" y="7139"/>
                  <a:pt x="4571" y="6906"/>
                  <a:pt x="4571" y="6606"/>
                </a:cubicBezTo>
                <a:lnTo>
                  <a:pt x="4571" y="5972"/>
                </a:lnTo>
                <a:cubicBezTo>
                  <a:pt x="4571" y="5905"/>
                  <a:pt x="4571" y="5872"/>
                  <a:pt x="4537" y="5805"/>
                </a:cubicBezTo>
                <a:cubicBezTo>
                  <a:pt x="5538" y="5271"/>
                  <a:pt x="6205" y="4237"/>
                  <a:pt x="6205" y="3036"/>
                </a:cubicBezTo>
                <a:cubicBezTo>
                  <a:pt x="6172" y="1355"/>
                  <a:pt x="4804" y="0"/>
                  <a:pt x="3131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43"/>
          <p:cNvSpPr/>
          <p:nvPr/>
        </p:nvSpPr>
        <p:spPr>
          <a:xfrm>
            <a:off x="-2097412" y="-431040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0"/>
                  <a:pt x="5004" y="0"/>
                </a:cubicBezTo>
                <a:lnTo>
                  <a:pt x="16679" y="0"/>
                </a:lnTo>
                <a:cubicBezTo>
                  <a:pt x="19448" y="0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14"/>
                  <a:pt x="19448" y="21682"/>
                  <a:pt x="16679" y="21682"/>
                </a:cubicBezTo>
                <a:lnTo>
                  <a:pt x="5004" y="21682"/>
                </a:lnTo>
                <a:cubicBezTo>
                  <a:pt x="2235" y="21682"/>
                  <a:pt x="1" y="19414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-2097412" y="-4321250"/>
            <a:ext cx="542075" cy="542075"/>
          </a:xfrm>
          <a:custGeom>
            <a:avLst/>
            <a:gdLst/>
            <a:ahLst/>
            <a:cxnLst/>
            <a:rect l="l" t="t" r="r" b="b"/>
            <a:pathLst>
              <a:path w="21683" h="21683" extrusionOk="0">
                <a:moveTo>
                  <a:pt x="1" y="5004"/>
                </a:moveTo>
                <a:cubicBezTo>
                  <a:pt x="1" y="2235"/>
                  <a:pt x="2235" y="1"/>
                  <a:pt x="5004" y="1"/>
                </a:cubicBezTo>
                <a:lnTo>
                  <a:pt x="16679" y="1"/>
                </a:lnTo>
                <a:cubicBezTo>
                  <a:pt x="19448" y="1"/>
                  <a:pt x="21683" y="2235"/>
                  <a:pt x="21683" y="5004"/>
                </a:cubicBezTo>
                <a:lnTo>
                  <a:pt x="21683" y="16679"/>
                </a:lnTo>
                <a:cubicBezTo>
                  <a:pt x="21683" y="19448"/>
                  <a:pt x="19448" y="21683"/>
                  <a:pt x="16679" y="21683"/>
                </a:cubicBezTo>
                <a:lnTo>
                  <a:pt x="5004" y="21683"/>
                </a:lnTo>
                <a:cubicBezTo>
                  <a:pt x="2235" y="21683"/>
                  <a:pt x="1" y="19448"/>
                  <a:pt x="1" y="16679"/>
                </a:cubicBezTo>
                <a:close/>
              </a:path>
            </a:pathLst>
          </a:custGeom>
          <a:solidFill>
            <a:srgbClr val="AC73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43"/>
          <p:cNvSpPr/>
          <p:nvPr/>
        </p:nvSpPr>
        <p:spPr>
          <a:xfrm>
            <a:off x="-2084062" y="-4297900"/>
            <a:ext cx="515375" cy="516225"/>
          </a:xfrm>
          <a:custGeom>
            <a:avLst/>
            <a:gdLst/>
            <a:ahLst/>
            <a:cxnLst/>
            <a:rect l="l" t="t" r="r" b="b"/>
            <a:pathLst>
              <a:path w="20615" h="20649" extrusionOk="0">
                <a:moveTo>
                  <a:pt x="0" y="4771"/>
                </a:moveTo>
                <a:cubicBezTo>
                  <a:pt x="0" y="2135"/>
                  <a:pt x="2135" y="1"/>
                  <a:pt x="4737" y="1"/>
                </a:cubicBezTo>
                <a:lnTo>
                  <a:pt x="15845" y="1"/>
                </a:lnTo>
                <a:cubicBezTo>
                  <a:pt x="18480" y="1"/>
                  <a:pt x="20615" y="2135"/>
                  <a:pt x="20615" y="4771"/>
                </a:cubicBezTo>
                <a:lnTo>
                  <a:pt x="20615" y="15879"/>
                </a:lnTo>
                <a:cubicBezTo>
                  <a:pt x="20615" y="18514"/>
                  <a:pt x="18480" y="20649"/>
                  <a:pt x="15845" y="20649"/>
                </a:cubicBezTo>
                <a:lnTo>
                  <a:pt x="4737" y="20649"/>
                </a:lnTo>
                <a:cubicBezTo>
                  <a:pt x="2102" y="20649"/>
                  <a:pt x="0" y="18514"/>
                  <a:pt x="0" y="15879"/>
                </a:cubicBezTo>
                <a:close/>
              </a:path>
            </a:pathLst>
          </a:custGeom>
          <a:solidFill>
            <a:srgbClr val="F397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p43"/>
          <p:cNvSpPr/>
          <p:nvPr/>
        </p:nvSpPr>
        <p:spPr>
          <a:xfrm>
            <a:off x="-1941462" y="-4231175"/>
            <a:ext cx="230175" cy="179300"/>
          </a:xfrm>
          <a:custGeom>
            <a:avLst/>
            <a:gdLst/>
            <a:ahLst/>
            <a:cxnLst/>
            <a:rect l="l" t="t" r="r" b="b"/>
            <a:pathLst>
              <a:path w="9207" h="7172" extrusionOk="0">
                <a:moveTo>
                  <a:pt x="2035" y="0"/>
                </a:moveTo>
                <a:cubicBezTo>
                  <a:pt x="901" y="0"/>
                  <a:pt x="0" y="901"/>
                  <a:pt x="0" y="2035"/>
                </a:cubicBezTo>
                <a:lnTo>
                  <a:pt x="0" y="7172"/>
                </a:lnTo>
                <a:lnTo>
                  <a:pt x="1168" y="7172"/>
                </a:lnTo>
                <a:lnTo>
                  <a:pt x="1168" y="2035"/>
                </a:lnTo>
                <a:cubicBezTo>
                  <a:pt x="1168" y="1535"/>
                  <a:pt x="1535" y="1168"/>
                  <a:pt x="2035" y="1168"/>
                </a:cubicBezTo>
                <a:lnTo>
                  <a:pt x="7172" y="1168"/>
                </a:lnTo>
                <a:cubicBezTo>
                  <a:pt x="7639" y="1168"/>
                  <a:pt x="8039" y="1535"/>
                  <a:pt x="8039" y="2035"/>
                </a:cubicBezTo>
                <a:lnTo>
                  <a:pt x="8039" y="7172"/>
                </a:lnTo>
                <a:lnTo>
                  <a:pt x="9207" y="7172"/>
                </a:lnTo>
                <a:lnTo>
                  <a:pt x="9207" y="2035"/>
                </a:lnTo>
                <a:cubicBezTo>
                  <a:pt x="9207" y="901"/>
                  <a:pt x="8306" y="0"/>
                  <a:pt x="7172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43"/>
          <p:cNvSpPr/>
          <p:nvPr/>
        </p:nvSpPr>
        <p:spPr>
          <a:xfrm>
            <a:off x="-1964812" y="-4093575"/>
            <a:ext cx="276875" cy="234350"/>
          </a:xfrm>
          <a:custGeom>
            <a:avLst/>
            <a:gdLst/>
            <a:ahLst/>
            <a:cxnLst/>
            <a:rect l="l" t="t" r="r" b="b"/>
            <a:pathLst>
              <a:path w="11075" h="9374" extrusionOk="0">
                <a:moveTo>
                  <a:pt x="5538" y="2235"/>
                </a:moveTo>
                <a:cubicBezTo>
                  <a:pt x="6338" y="2235"/>
                  <a:pt x="6972" y="2869"/>
                  <a:pt x="6972" y="3669"/>
                </a:cubicBezTo>
                <a:cubicBezTo>
                  <a:pt x="6972" y="4236"/>
                  <a:pt x="6638" y="4737"/>
                  <a:pt x="6171" y="4970"/>
                </a:cubicBezTo>
                <a:lnTo>
                  <a:pt x="6405" y="8106"/>
                </a:lnTo>
                <a:lnTo>
                  <a:pt x="4670" y="8106"/>
                </a:lnTo>
                <a:lnTo>
                  <a:pt x="4904" y="4970"/>
                </a:lnTo>
                <a:cubicBezTo>
                  <a:pt x="4437" y="4737"/>
                  <a:pt x="4103" y="4270"/>
                  <a:pt x="4103" y="3669"/>
                </a:cubicBezTo>
                <a:cubicBezTo>
                  <a:pt x="4103" y="2869"/>
                  <a:pt x="4737" y="2235"/>
                  <a:pt x="5538" y="2235"/>
                </a:cubicBezTo>
                <a:close/>
                <a:moveTo>
                  <a:pt x="2002" y="0"/>
                </a:moveTo>
                <a:cubicBezTo>
                  <a:pt x="901" y="0"/>
                  <a:pt x="0" y="901"/>
                  <a:pt x="0" y="2001"/>
                </a:cubicBezTo>
                <a:lnTo>
                  <a:pt x="0" y="7405"/>
                </a:lnTo>
                <a:cubicBezTo>
                  <a:pt x="0" y="8506"/>
                  <a:pt x="901" y="9373"/>
                  <a:pt x="2002" y="9373"/>
                </a:cubicBezTo>
                <a:lnTo>
                  <a:pt x="9073" y="9373"/>
                </a:lnTo>
                <a:cubicBezTo>
                  <a:pt x="10174" y="9373"/>
                  <a:pt x="11075" y="8506"/>
                  <a:pt x="11075" y="7405"/>
                </a:cubicBezTo>
                <a:lnTo>
                  <a:pt x="11075" y="2001"/>
                </a:lnTo>
                <a:cubicBezTo>
                  <a:pt x="11075" y="901"/>
                  <a:pt x="10174" y="0"/>
                  <a:pt x="9073" y="0"/>
                </a:cubicBezTo>
                <a:close/>
              </a:path>
            </a:pathLst>
          </a:custGeom>
          <a:solidFill>
            <a:srgbClr val="6039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0" name="Google Shape;2330;p43"/>
          <p:cNvSpPr/>
          <p:nvPr/>
        </p:nvSpPr>
        <p:spPr>
          <a:xfrm>
            <a:off x="5056150" y="2298150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actually also the biggest planet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1" name="Google Shape;2331;p43"/>
          <p:cNvSpPr/>
          <p:nvPr/>
        </p:nvSpPr>
        <p:spPr>
          <a:xfrm>
            <a:off x="5056150" y="3116376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a gas giant in the Solar System, composed mostly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2" name="Google Shape;2332;p43"/>
          <p:cNvSpPr/>
          <p:nvPr/>
        </p:nvSpPr>
        <p:spPr>
          <a:xfrm>
            <a:off x="5056150" y="3933425"/>
            <a:ext cx="3429000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13715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name, but it’s extremely hot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3" name="Google Shape;2333;p43"/>
          <p:cNvSpPr/>
          <p:nvPr/>
        </p:nvSpPr>
        <p:spPr>
          <a:xfrm>
            <a:off x="4819200" y="2297159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4" name="Google Shape;2334;p43"/>
          <p:cNvSpPr/>
          <p:nvPr/>
        </p:nvSpPr>
        <p:spPr>
          <a:xfrm>
            <a:off x="4819200" y="3114189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5" name="Google Shape;2335;p43"/>
          <p:cNvSpPr/>
          <p:nvPr/>
        </p:nvSpPr>
        <p:spPr>
          <a:xfrm>
            <a:off x="4819200" y="393011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36" name="Google Shape;2336;p43"/>
          <p:cNvSpPr txBox="1"/>
          <p:nvPr/>
        </p:nvSpPr>
        <p:spPr>
          <a:xfrm>
            <a:off x="4819200" y="1360690"/>
            <a:ext cx="36660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also is the smallest one in the Solar System: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985838" y="490538"/>
            <a:ext cx="2805113" cy="2717800"/>
          </a:xfrm>
          <a:custGeom>
            <a:avLst/>
            <a:gdLst>
              <a:gd name="T0" fmla="*/ 0 w 281"/>
              <a:gd name="T1" fmla="*/ 61 h 273"/>
              <a:gd name="T2" fmla="*/ 53 w 281"/>
              <a:gd name="T3" fmla="*/ 61 h 273"/>
              <a:gd name="T4" fmla="*/ 53 w 281"/>
              <a:gd name="T5" fmla="*/ 74 h 273"/>
              <a:gd name="T6" fmla="*/ 53 w 281"/>
              <a:gd name="T7" fmla="*/ 195 h 273"/>
              <a:gd name="T8" fmla="*/ 57 w 281"/>
              <a:gd name="T9" fmla="*/ 209 h 273"/>
              <a:gd name="T10" fmla="*/ 62 w 281"/>
              <a:gd name="T11" fmla="*/ 196 h 273"/>
              <a:gd name="T12" fmla="*/ 62 w 281"/>
              <a:gd name="T13" fmla="*/ 23 h 273"/>
              <a:gd name="T14" fmla="*/ 62 w 281"/>
              <a:gd name="T15" fmla="*/ 8 h 273"/>
              <a:gd name="T16" fmla="*/ 107 w 281"/>
              <a:gd name="T17" fmla="*/ 1 h 273"/>
              <a:gd name="T18" fmla="*/ 121 w 281"/>
              <a:gd name="T19" fmla="*/ 13 h 273"/>
              <a:gd name="T20" fmla="*/ 122 w 281"/>
              <a:gd name="T21" fmla="*/ 100 h 273"/>
              <a:gd name="T22" fmla="*/ 81 w 281"/>
              <a:gd name="T23" fmla="*/ 100 h 273"/>
              <a:gd name="T24" fmla="*/ 81 w 281"/>
              <a:gd name="T25" fmla="*/ 208 h 273"/>
              <a:gd name="T26" fmla="*/ 85 w 281"/>
              <a:gd name="T27" fmla="*/ 209 h 273"/>
              <a:gd name="T28" fmla="*/ 88 w 281"/>
              <a:gd name="T29" fmla="*/ 198 h 273"/>
              <a:gd name="T30" fmla="*/ 88 w 281"/>
              <a:gd name="T31" fmla="*/ 110 h 273"/>
              <a:gd name="T32" fmla="*/ 147 w 281"/>
              <a:gd name="T33" fmla="*/ 110 h 273"/>
              <a:gd name="T34" fmla="*/ 148 w 281"/>
              <a:gd name="T35" fmla="*/ 123 h 273"/>
              <a:gd name="T36" fmla="*/ 148 w 281"/>
              <a:gd name="T37" fmla="*/ 200 h 273"/>
              <a:gd name="T38" fmla="*/ 152 w 281"/>
              <a:gd name="T39" fmla="*/ 209 h 273"/>
              <a:gd name="T40" fmla="*/ 156 w 281"/>
              <a:gd name="T41" fmla="*/ 200 h 273"/>
              <a:gd name="T42" fmla="*/ 156 w 281"/>
              <a:gd name="T43" fmla="*/ 101 h 273"/>
              <a:gd name="T44" fmla="*/ 131 w 281"/>
              <a:gd name="T45" fmla="*/ 101 h 273"/>
              <a:gd name="T46" fmla="*/ 132 w 281"/>
              <a:gd name="T47" fmla="*/ 45 h 273"/>
              <a:gd name="T48" fmla="*/ 148 w 281"/>
              <a:gd name="T49" fmla="*/ 35 h 273"/>
              <a:gd name="T50" fmla="*/ 197 w 281"/>
              <a:gd name="T51" fmla="*/ 35 h 273"/>
              <a:gd name="T52" fmla="*/ 214 w 281"/>
              <a:gd name="T53" fmla="*/ 53 h 273"/>
              <a:gd name="T54" fmla="*/ 213 w 281"/>
              <a:gd name="T55" fmla="*/ 195 h 273"/>
              <a:gd name="T56" fmla="*/ 214 w 281"/>
              <a:gd name="T57" fmla="*/ 205 h 273"/>
              <a:gd name="T58" fmla="*/ 218 w 281"/>
              <a:gd name="T59" fmla="*/ 208 h 273"/>
              <a:gd name="T60" fmla="*/ 221 w 281"/>
              <a:gd name="T61" fmla="*/ 205 h 273"/>
              <a:gd name="T62" fmla="*/ 222 w 281"/>
              <a:gd name="T63" fmla="*/ 196 h 273"/>
              <a:gd name="T64" fmla="*/ 222 w 281"/>
              <a:gd name="T65" fmla="*/ 94 h 273"/>
              <a:gd name="T66" fmla="*/ 222 w 281"/>
              <a:gd name="T67" fmla="*/ 80 h 273"/>
              <a:gd name="T68" fmla="*/ 264 w 281"/>
              <a:gd name="T69" fmla="*/ 72 h 273"/>
              <a:gd name="T70" fmla="*/ 281 w 281"/>
              <a:gd name="T71" fmla="*/ 90 h 273"/>
              <a:gd name="T72" fmla="*/ 281 w 281"/>
              <a:gd name="T73" fmla="*/ 116 h 273"/>
              <a:gd name="T74" fmla="*/ 244 w 281"/>
              <a:gd name="T75" fmla="*/ 116 h 273"/>
              <a:gd name="T76" fmla="*/ 244 w 281"/>
              <a:gd name="T77" fmla="*/ 209 h 273"/>
              <a:gd name="T78" fmla="*/ 188 w 281"/>
              <a:gd name="T79" fmla="*/ 222 h 273"/>
              <a:gd name="T80" fmla="*/ 94 w 281"/>
              <a:gd name="T81" fmla="*/ 245 h 273"/>
              <a:gd name="T82" fmla="*/ 79 w 281"/>
              <a:gd name="T83" fmla="*/ 242 h 273"/>
              <a:gd name="T84" fmla="*/ 32 w 281"/>
              <a:gd name="T85" fmla="*/ 238 h 273"/>
              <a:gd name="T86" fmla="*/ 15 w 281"/>
              <a:gd name="T87" fmla="*/ 273 h 273"/>
              <a:gd name="T88" fmla="*/ 0 w 281"/>
              <a:gd name="T89" fmla="*/ 273 h 273"/>
              <a:gd name="T90" fmla="*/ 0 w 281"/>
              <a:gd name="T91" fmla="*/ 61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1" h="273">
                <a:moveTo>
                  <a:pt x="0" y="61"/>
                </a:moveTo>
                <a:cubicBezTo>
                  <a:pt x="17" y="61"/>
                  <a:pt x="34" y="61"/>
                  <a:pt x="53" y="61"/>
                </a:cubicBezTo>
                <a:cubicBezTo>
                  <a:pt x="53" y="66"/>
                  <a:pt x="53" y="70"/>
                  <a:pt x="53" y="74"/>
                </a:cubicBezTo>
                <a:cubicBezTo>
                  <a:pt x="53" y="115"/>
                  <a:pt x="52" y="155"/>
                  <a:pt x="53" y="195"/>
                </a:cubicBezTo>
                <a:cubicBezTo>
                  <a:pt x="53" y="200"/>
                  <a:pt x="56" y="204"/>
                  <a:pt x="57" y="209"/>
                </a:cubicBezTo>
                <a:cubicBezTo>
                  <a:pt x="59" y="204"/>
                  <a:pt x="62" y="200"/>
                  <a:pt x="62" y="196"/>
                </a:cubicBezTo>
                <a:cubicBezTo>
                  <a:pt x="63" y="138"/>
                  <a:pt x="62" y="81"/>
                  <a:pt x="62" y="23"/>
                </a:cubicBezTo>
                <a:cubicBezTo>
                  <a:pt x="62" y="19"/>
                  <a:pt x="62" y="14"/>
                  <a:pt x="62" y="8"/>
                </a:cubicBezTo>
                <a:cubicBezTo>
                  <a:pt x="78" y="6"/>
                  <a:pt x="93" y="4"/>
                  <a:pt x="107" y="1"/>
                </a:cubicBezTo>
                <a:cubicBezTo>
                  <a:pt x="117" y="0"/>
                  <a:pt x="121" y="7"/>
                  <a:pt x="121" y="13"/>
                </a:cubicBezTo>
                <a:cubicBezTo>
                  <a:pt x="122" y="42"/>
                  <a:pt x="122" y="71"/>
                  <a:pt x="122" y="100"/>
                </a:cubicBezTo>
                <a:cubicBezTo>
                  <a:pt x="108" y="100"/>
                  <a:pt x="95" y="100"/>
                  <a:pt x="81" y="100"/>
                </a:cubicBezTo>
                <a:cubicBezTo>
                  <a:pt x="81" y="137"/>
                  <a:pt x="81" y="173"/>
                  <a:pt x="81" y="208"/>
                </a:cubicBezTo>
                <a:cubicBezTo>
                  <a:pt x="82" y="209"/>
                  <a:pt x="84" y="209"/>
                  <a:pt x="85" y="209"/>
                </a:cubicBezTo>
                <a:cubicBezTo>
                  <a:pt x="86" y="205"/>
                  <a:pt x="88" y="202"/>
                  <a:pt x="88" y="198"/>
                </a:cubicBezTo>
                <a:cubicBezTo>
                  <a:pt x="88" y="169"/>
                  <a:pt x="88" y="140"/>
                  <a:pt x="88" y="110"/>
                </a:cubicBezTo>
                <a:cubicBezTo>
                  <a:pt x="108" y="110"/>
                  <a:pt x="127" y="110"/>
                  <a:pt x="147" y="110"/>
                </a:cubicBezTo>
                <a:cubicBezTo>
                  <a:pt x="147" y="114"/>
                  <a:pt x="148" y="118"/>
                  <a:pt x="148" y="123"/>
                </a:cubicBezTo>
                <a:cubicBezTo>
                  <a:pt x="148" y="148"/>
                  <a:pt x="148" y="174"/>
                  <a:pt x="148" y="200"/>
                </a:cubicBezTo>
                <a:cubicBezTo>
                  <a:pt x="148" y="203"/>
                  <a:pt x="151" y="206"/>
                  <a:pt x="152" y="209"/>
                </a:cubicBezTo>
                <a:cubicBezTo>
                  <a:pt x="153" y="206"/>
                  <a:pt x="156" y="203"/>
                  <a:pt x="156" y="200"/>
                </a:cubicBezTo>
                <a:cubicBezTo>
                  <a:pt x="156" y="167"/>
                  <a:pt x="156" y="135"/>
                  <a:pt x="156" y="101"/>
                </a:cubicBezTo>
                <a:cubicBezTo>
                  <a:pt x="148" y="101"/>
                  <a:pt x="141" y="101"/>
                  <a:pt x="131" y="101"/>
                </a:cubicBezTo>
                <a:cubicBezTo>
                  <a:pt x="131" y="82"/>
                  <a:pt x="131" y="63"/>
                  <a:pt x="132" y="45"/>
                </a:cubicBezTo>
                <a:cubicBezTo>
                  <a:pt x="133" y="41"/>
                  <a:pt x="142" y="36"/>
                  <a:pt x="148" y="35"/>
                </a:cubicBezTo>
                <a:cubicBezTo>
                  <a:pt x="164" y="34"/>
                  <a:pt x="180" y="34"/>
                  <a:pt x="197" y="35"/>
                </a:cubicBezTo>
                <a:cubicBezTo>
                  <a:pt x="207" y="36"/>
                  <a:pt x="214" y="40"/>
                  <a:pt x="214" y="53"/>
                </a:cubicBezTo>
                <a:cubicBezTo>
                  <a:pt x="213" y="100"/>
                  <a:pt x="213" y="147"/>
                  <a:pt x="213" y="195"/>
                </a:cubicBezTo>
                <a:cubicBezTo>
                  <a:pt x="213" y="198"/>
                  <a:pt x="213" y="202"/>
                  <a:pt x="214" y="205"/>
                </a:cubicBezTo>
                <a:cubicBezTo>
                  <a:pt x="214" y="206"/>
                  <a:pt x="216" y="208"/>
                  <a:pt x="218" y="208"/>
                </a:cubicBezTo>
                <a:cubicBezTo>
                  <a:pt x="219" y="208"/>
                  <a:pt x="221" y="206"/>
                  <a:pt x="221" y="205"/>
                </a:cubicBezTo>
                <a:cubicBezTo>
                  <a:pt x="222" y="202"/>
                  <a:pt x="222" y="199"/>
                  <a:pt x="222" y="196"/>
                </a:cubicBezTo>
                <a:cubicBezTo>
                  <a:pt x="222" y="162"/>
                  <a:pt x="222" y="128"/>
                  <a:pt x="222" y="94"/>
                </a:cubicBezTo>
                <a:cubicBezTo>
                  <a:pt x="222" y="89"/>
                  <a:pt x="222" y="85"/>
                  <a:pt x="222" y="80"/>
                </a:cubicBezTo>
                <a:cubicBezTo>
                  <a:pt x="237" y="77"/>
                  <a:pt x="250" y="74"/>
                  <a:pt x="264" y="72"/>
                </a:cubicBezTo>
                <a:cubicBezTo>
                  <a:pt x="275" y="71"/>
                  <a:pt x="281" y="79"/>
                  <a:pt x="281" y="90"/>
                </a:cubicBezTo>
                <a:cubicBezTo>
                  <a:pt x="281" y="98"/>
                  <a:pt x="281" y="106"/>
                  <a:pt x="281" y="116"/>
                </a:cubicBezTo>
                <a:cubicBezTo>
                  <a:pt x="268" y="116"/>
                  <a:pt x="257" y="116"/>
                  <a:pt x="244" y="116"/>
                </a:cubicBezTo>
                <a:cubicBezTo>
                  <a:pt x="244" y="147"/>
                  <a:pt x="244" y="177"/>
                  <a:pt x="244" y="209"/>
                </a:cubicBezTo>
                <a:cubicBezTo>
                  <a:pt x="225" y="213"/>
                  <a:pt x="206" y="218"/>
                  <a:pt x="188" y="222"/>
                </a:cubicBezTo>
                <a:cubicBezTo>
                  <a:pt x="156" y="230"/>
                  <a:pt x="125" y="238"/>
                  <a:pt x="94" y="245"/>
                </a:cubicBezTo>
                <a:cubicBezTo>
                  <a:pt x="89" y="246"/>
                  <a:pt x="83" y="244"/>
                  <a:pt x="79" y="242"/>
                </a:cubicBezTo>
                <a:cubicBezTo>
                  <a:pt x="64" y="231"/>
                  <a:pt x="48" y="230"/>
                  <a:pt x="32" y="238"/>
                </a:cubicBezTo>
                <a:cubicBezTo>
                  <a:pt x="17" y="244"/>
                  <a:pt x="15" y="258"/>
                  <a:pt x="15" y="273"/>
                </a:cubicBezTo>
                <a:cubicBezTo>
                  <a:pt x="10" y="273"/>
                  <a:pt x="5" y="273"/>
                  <a:pt x="0" y="273"/>
                </a:cubicBezTo>
                <a:cubicBezTo>
                  <a:pt x="0" y="202"/>
                  <a:pt x="0" y="132"/>
                  <a:pt x="0" y="61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985838" y="3486151"/>
            <a:ext cx="2365375" cy="1155700"/>
          </a:xfrm>
          <a:custGeom>
            <a:avLst/>
            <a:gdLst>
              <a:gd name="T0" fmla="*/ 0 w 237"/>
              <a:gd name="T1" fmla="*/ 115 h 116"/>
              <a:gd name="T2" fmla="*/ 0 w 237"/>
              <a:gd name="T3" fmla="*/ 0 h 116"/>
              <a:gd name="T4" fmla="*/ 15 w 237"/>
              <a:gd name="T5" fmla="*/ 0 h 116"/>
              <a:gd name="T6" fmla="*/ 47 w 237"/>
              <a:gd name="T7" fmla="*/ 44 h 116"/>
              <a:gd name="T8" fmla="*/ 48 w 237"/>
              <a:gd name="T9" fmla="*/ 56 h 116"/>
              <a:gd name="T10" fmla="*/ 52 w 237"/>
              <a:gd name="T11" fmla="*/ 62 h 116"/>
              <a:gd name="T12" fmla="*/ 56 w 237"/>
              <a:gd name="T13" fmla="*/ 56 h 116"/>
              <a:gd name="T14" fmla="*/ 57 w 237"/>
              <a:gd name="T15" fmla="*/ 46 h 116"/>
              <a:gd name="T16" fmla="*/ 91 w 237"/>
              <a:gd name="T17" fmla="*/ 0 h 116"/>
              <a:gd name="T18" fmla="*/ 235 w 237"/>
              <a:gd name="T19" fmla="*/ 0 h 116"/>
              <a:gd name="T20" fmla="*/ 237 w 237"/>
              <a:gd name="T21" fmla="*/ 2 h 116"/>
              <a:gd name="T22" fmla="*/ 226 w 237"/>
              <a:gd name="T23" fmla="*/ 9 h 116"/>
              <a:gd name="T24" fmla="*/ 74 w 237"/>
              <a:gd name="T25" fmla="*/ 105 h 116"/>
              <a:gd name="T26" fmla="*/ 39 w 237"/>
              <a:gd name="T27" fmla="*/ 115 h 116"/>
              <a:gd name="T28" fmla="*/ 0 w 237"/>
              <a:gd name="T29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7" h="116">
                <a:moveTo>
                  <a:pt x="0" y="115"/>
                </a:moveTo>
                <a:cubicBezTo>
                  <a:pt x="0" y="76"/>
                  <a:pt x="0" y="38"/>
                  <a:pt x="0" y="0"/>
                </a:cubicBezTo>
                <a:cubicBezTo>
                  <a:pt x="5" y="0"/>
                  <a:pt x="9" y="0"/>
                  <a:pt x="15" y="0"/>
                </a:cubicBezTo>
                <a:cubicBezTo>
                  <a:pt x="14" y="23"/>
                  <a:pt x="19" y="42"/>
                  <a:pt x="47" y="44"/>
                </a:cubicBezTo>
                <a:cubicBezTo>
                  <a:pt x="47" y="48"/>
                  <a:pt x="47" y="52"/>
                  <a:pt x="48" y="56"/>
                </a:cubicBezTo>
                <a:cubicBezTo>
                  <a:pt x="49" y="58"/>
                  <a:pt x="51" y="60"/>
                  <a:pt x="52" y="62"/>
                </a:cubicBezTo>
                <a:cubicBezTo>
                  <a:pt x="53" y="60"/>
                  <a:pt x="55" y="58"/>
                  <a:pt x="56" y="56"/>
                </a:cubicBezTo>
                <a:cubicBezTo>
                  <a:pt x="57" y="53"/>
                  <a:pt x="56" y="49"/>
                  <a:pt x="57" y="46"/>
                </a:cubicBezTo>
                <a:cubicBezTo>
                  <a:pt x="82" y="37"/>
                  <a:pt x="82" y="37"/>
                  <a:pt x="91" y="0"/>
                </a:cubicBezTo>
                <a:cubicBezTo>
                  <a:pt x="139" y="0"/>
                  <a:pt x="187" y="0"/>
                  <a:pt x="235" y="0"/>
                </a:cubicBezTo>
                <a:cubicBezTo>
                  <a:pt x="236" y="0"/>
                  <a:pt x="236" y="1"/>
                  <a:pt x="237" y="2"/>
                </a:cubicBezTo>
                <a:cubicBezTo>
                  <a:pt x="233" y="4"/>
                  <a:pt x="229" y="6"/>
                  <a:pt x="226" y="9"/>
                </a:cubicBezTo>
                <a:cubicBezTo>
                  <a:pt x="175" y="41"/>
                  <a:pt x="125" y="73"/>
                  <a:pt x="74" y="105"/>
                </a:cubicBezTo>
                <a:cubicBezTo>
                  <a:pt x="63" y="113"/>
                  <a:pt x="53" y="116"/>
                  <a:pt x="39" y="115"/>
                </a:cubicBezTo>
                <a:cubicBezTo>
                  <a:pt x="27" y="115"/>
                  <a:pt x="14" y="115"/>
                  <a:pt x="0" y="115"/>
                </a:cubicBezTo>
                <a:close/>
              </a:path>
            </a:pathLst>
          </a:custGeom>
          <a:solidFill>
            <a:srgbClr val="F0BD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2813051" y="1724026"/>
            <a:ext cx="1227138" cy="1493838"/>
          </a:xfrm>
          <a:custGeom>
            <a:avLst/>
            <a:gdLst>
              <a:gd name="T0" fmla="*/ 123 w 123"/>
              <a:gd name="T1" fmla="*/ 150 h 150"/>
              <a:gd name="T2" fmla="*/ 50 w 123"/>
              <a:gd name="T3" fmla="*/ 150 h 150"/>
              <a:gd name="T4" fmla="*/ 44 w 123"/>
              <a:gd name="T5" fmla="*/ 146 h 150"/>
              <a:gd name="T6" fmla="*/ 22 w 123"/>
              <a:gd name="T7" fmla="*/ 132 h 150"/>
              <a:gd name="T8" fmla="*/ 0 w 123"/>
              <a:gd name="T9" fmla="*/ 127 h 150"/>
              <a:gd name="T10" fmla="*/ 0 w 123"/>
              <a:gd name="T11" fmla="*/ 124 h 150"/>
              <a:gd name="T12" fmla="*/ 59 w 123"/>
              <a:gd name="T13" fmla="*/ 91 h 150"/>
              <a:gd name="T14" fmla="*/ 69 w 123"/>
              <a:gd name="T15" fmla="*/ 74 h 150"/>
              <a:gd name="T16" fmla="*/ 69 w 123"/>
              <a:gd name="T17" fmla="*/ 10 h 150"/>
              <a:gd name="T18" fmla="*/ 79 w 123"/>
              <a:gd name="T19" fmla="*/ 0 h 150"/>
              <a:gd name="T20" fmla="*/ 123 w 123"/>
              <a:gd name="T21" fmla="*/ 0 h 150"/>
              <a:gd name="T22" fmla="*/ 123 w 123"/>
              <a:gd name="T23" fmla="*/ 75 h 150"/>
              <a:gd name="T24" fmla="*/ 123 w 123"/>
              <a:gd name="T25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3" h="150">
                <a:moveTo>
                  <a:pt x="123" y="150"/>
                </a:moveTo>
                <a:cubicBezTo>
                  <a:pt x="98" y="150"/>
                  <a:pt x="74" y="150"/>
                  <a:pt x="50" y="150"/>
                </a:cubicBezTo>
                <a:cubicBezTo>
                  <a:pt x="48" y="150"/>
                  <a:pt x="44" y="148"/>
                  <a:pt x="44" y="146"/>
                </a:cubicBezTo>
                <a:cubicBezTo>
                  <a:pt x="42" y="133"/>
                  <a:pt x="32" y="134"/>
                  <a:pt x="22" y="132"/>
                </a:cubicBezTo>
                <a:cubicBezTo>
                  <a:pt x="15" y="131"/>
                  <a:pt x="7" y="129"/>
                  <a:pt x="0" y="127"/>
                </a:cubicBezTo>
                <a:cubicBezTo>
                  <a:pt x="0" y="126"/>
                  <a:pt x="0" y="125"/>
                  <a:pt x="0" y="124"/>
                </a:cubicBezTo>
                <a:cubicBezTo>
                  <a:pt x="20" y="113"/>
                  <a:pt x="39" y="101"/>
                  <a:pt x="59" y="91"/>
                </a:cubicBezTo>
                <a:cubicBezTo>
                  <a:pt x="66" y="87"/>
                  <a:pt x="69" y="82"/>
                  <a:pt x="69" y="74"/>
                </a:cubicBezTo>
                <a:cubicBezTo>
                  <a:pt x="69" y="53"/>
                  <a:pt x="69" y="31"/>
                  <a:pt x="69" y="10"/>
                </a:cubicBezTo>
                <a:cubicBezTo>
                  <a:pt x="69" y="2"/>
                  <a:pt x="71" y="0"/>
                  <a:pt x="79" y="0"/>
                </a:cubicBezTo>
                <a:cubicBezTo>
                  <a:pt x="93" y="0"/>
                  <a:pt x="107" y="0"/>
                  <a:pt x="123" y="0"/>
                </a:cubicBezTo>
                <a:cubicBezTo>
                  <a:pt x="123" y="26"/>
                  <a:pt x="123" y="50"/>
                  <a:pt x="123" y="75"/>
                </a:cubicBezTo>
                <a:cubicBezTo>
                  <a:pt x="123" y="99"/>
                  <a:pt x="123" y="123"/>
                  <a:pt x="123" y="150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216026" y="2889251"/>
            <a:ext cx="579438" cy="955675"/>
          </a:xfrm>
          <a:custGeom>
            <a:avLst/>
            <a:gdLst>
              <a:gd name="T0" fmla="*/ 36 w 58"/>
              <a:gd name="T1" fmla="*/ 96 h 96"/>
              <a:gd name="T2" fmla="*/ 31 w 58"/>
              <a:gd name="T3" fmla="*/ 89 h 96"/>
              <a:gd name="T4" fmla="*/ 15 w 58"/>
              <a:gd name="T5" fmla="*/ 94 h 96"/>
              <a:gd name="T6" fmla="*/ 1 w 58"/>
              <a:gd name="T7" fmla="*/ 76 h 96"/>
              <a:gd name="T8" fmla="*/ 1 w 58"/>
              <a:gd name="T9" fmla="*/ 21 h 96"/>
              <a:gd name="T10" fmla="*/ 31 w 58"/>
              <a:gd name="T11" fmla="*/ 0 h 96"/>
              <a:gd name="T12" fmla="*/ 57 w 58"/>
              <a:gd name="T13" fmla="*/ 22 h 96"/>
              <a:gd name="T14" fmla="*/ 58 w 58"/>
              <a:gd name="T15" fmla="*/ 71 h 96"/>
              <a:gd name="T16" fmla="*/ 36 w 58"/>
              <a:gd name="T17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96">
                <a:moveTo>
                  <a:pt x="36" y="96"/>
                </a:moveTo>
                <a:cubicBezTo>
                  <a:pt x="34" y="93"/>
                  <a:pt x="32" y="90"/>
                  <a:pt x="31" y="89"/>
                </a:cubicBezTo>
                <a:cubicBezTo>
                  <a:pt x="25" y="91"/>
                  <a:pt x="20" y="95"/>
                  <a:pt x="15" y="94"/>
                </a:cubicBezTo>
                <a:cubicBezTo>
                  <a:pt x="6" y="93"/>
                  <a:pt x="1" y="86"/>
                  <a:pt x="1" y="76"/>
                </a:cubicBezTo>
                <a:cubicBezTo>
                  <a:pt x="0" y="58"/>
                  <a:pt x="0" y="39"/>
                  <a:pt x="1" y="21"/>
                </a:cubicBezTo>
                <a:cubicBezTo>
                  <a:pt x="1" y="7"/>
                  <a:pt x="13" y="0"/>
                  <a:pt x="31" y="0"/>
                </a:cubicBezTo>
                <a:cubicBezTo>
                  <a:pt x="48" y="1"/>
                  <a:pt x="57" y="8"/>
                  <a:pt x="57" y="22"/>
                </a:cubicBezTo>
                <a:cubicBezTo>
                  <a:pt x="58" y="39"/>
                  <a:pt x="58" y="55"/>
                  <a:pt x="58" y="71"/>
                </a:cubicBezTo>
                <a:cubicBezTo>
                  <a:pt x="57" y="87"/>
                  <a:pt x="53" y="92"/>
                  <a:pt x="36" y="9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935163" y="2919413"/>
            <a:ext cx="1257300" cy="487363"/>
          </a:xfrm>
          <a:custGeom>
            <a:avLst/>
            <a:gdLst>
              <a:gd name="T0" fmla="*/ 1 w 126"/>
              <a:gd name="T1" fmla="*/ 23 h 49"/>
              <a:gd name="T2" fmla="*/ 13 w 126"/>
              <a:gd name="T3" fmla="*/ 15 h 49"/>
              <a:gd name="T4" fmla="*/ 24 w 126"/>
              <a:gd name="T5" fmla="*/ 11 h 49"/>
              <a:gd name="T6" fmla="*/ 79 w 126"/>
              <a:gd name="T7" fmla="*/ 7 h 49"/>
              <a:gd name="T8" fmla="*/ 114 w 126"/>
              <a:gd name="T9" fmla="*/ 18 h 49"/>
              <a:gd name="T10" fmla="*/ 126 w 126"/>
              <a:gd name="T11" fmla="*/ 30 h 49"/>
              <a:gd name="T12" fmla="*/ 116 w 126"/>
              <a:gd name="T13" fmla="*/ 44 h 49"/>
              <a:gd name="T14" fmla="*/ 93 w 126"/>
              <a:gd name="T15" fmla="*/ 45 h 49"/>
              <a:gd name="T16" fmla="*/ 29 w 126"/>
              <a:gd name="T17" fmla="*/ 48 h 49"/>
              <a:gd name="T18" fmla="*/ 1 w 126"/>
              <a:gd name="T19" fmla="*/ 2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49">
                <a:moveTo>
                  <a:pt x="1" y="23"/>
                </a:moveTo>
                <a:cubicBezTo>
                  <a:pt x="4" y="21"/>
                  <a:pt x="8" y="18"/>
                  <a:pt x="13" y="15"/>
                </a:cubicBezTo>
                <a:cubicBezTo>
                  <a:pt x="16" y="13"/>
                  <a:pt x="21" y="13"/>
                  <a:pt x="24" y="11"/>
                </a:cubicBezTo>
                <a:cubicBezTo>
                  <a:pt x="42" y="0"/>
                  <a:pt x="60" y="1"/>
                  <a:pt x="79" y="7"/>
                </a:cubicBezTo>
                <a:cubicBezTo>
                  <a:pt x="90" y="11"/>
                  <a:pt x="102" y="15"/>
                  <a:pt x="114" y="18"/>
                </a:cubicBezTo>
                <a:cubicBezTo>
                  <a:pt x="121" y="20"/>
                  <a:pt x="126" y="21"/>
                  <a:pt x="126" y="30"/>
                </a:cubicBezTo>
                <a:cubicBezTo>
                  <a:pt x="126" y="37"/>
                  <a:pt x="125" y="41"/>
                  <a:pt x="116" y="44"/>
                </a:cubicBezTo>
                <a:cubicBezTo>
                  <a:pt x="108" y="46"/>
                  <a:pt x="101" y="45"/>
                  <a:pt x="93" y="45"/>
                </a:cubicBezTo>
                <a:cubicBezTo>
                  <a:pt x="72" y="43"/>
                  <a:pt x="50" y="45"/>
                  <a:pt x="29" y="48"/>
                </a:cubicBezTo>
                <a:cubicBezTo>
                  <a:pt x="16" y="49"/>
                  <a:pt x="0" y="40"/>
                  <a:pt x="1" y="23"/>
                </a:cubicBezTo>
                <a:close/>
              </a:path>
            </a:pathLst>
          </a:custGeom>
          <a:solidFill>
            <a:srgbClr val="F0BD8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11513" y="3576638"/>
            <a:ext cx="569913" cy="1054100"/>
          </a:xfrm>
          <a:custGeom>
            <a:avLst/>
            <a:gdLst>
              <a:gd name="T0" fmla="*/ 19 w 57"/>
              <a:gd name="T1" fmla="*/ 51 h 106"/>
              <a:gd name="T2" fmla="*/ 19 w 57"/>
              <a:gd name="T3" fmla="*/ 22 h 106"/>
              <a:gd name="T4" fmla="*/ 17 w 57"/>
              <a:gd name="T5" fmla="*/ 21 h 106"/>
              <a:gd name="T6" fmla="*/ 11 w 57"/>
              <a:gd name="T7" fmla="*/ 38 h 106"/>
              <a:gd name="T8" fmla="*/ 5 w 57"/>
              <a:gd name="T9" fmla="*/ 45 h 106"/>
              <a:gd name="T10" fmla="*/ 1 w 57"/>
              <a:gd name="T11" fmla="*/ 37 h 106"/>
              <a:gd name="T12" fmla="*/ 22 w 57"/>
              <a:gd name="T13" fmla="*/ 3 h 106"/>
              <a:gd name="T14" fmla="*/ 43 w 57"/>
              <a:gd name="T15" fmla="*/ 2 h 106"/>
              <a:gd name="T16" fmla="*/ 47 w 57"/>
              <a:gd name="T17" fmla="*/ 19 h 106"/>
              <a:gd name="T18" fmla="*/ 51 w 57"/>
              <a:gd name="T19" fmla="*/ 63 h 106"/>
              <a:gd name="T20" fmla="*/ 53 w 57"/>
              <a:gd name="T21" fmla="*/ 101 h 106"/>
              <a:gd name="T22" fmla="*/ 47 w 57"/>
              <a:gd name="T23" fmla="*/ 106 h 106"/>
              <a:gd name="T24" fmla="*/ 41 w 57"/>
              <a:gd name="T25" fmla="*/ 101 h 106"/>
              <a:gd name="T26" fmla="*/ 40 w 57"/>
              <a:gd name="T27" fmla="*/ 92 h 106"/>
              <a:gd name="T28" fmla="*/ 19 w 57"/>
              <a:gd name="T29" fmla="*/ 51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6">
                <a:moveTo>
                  <a:pt x="19" y="51"/>
                </a:moveTo>
                <a:cubicBezTo>
                  <a:pt x="19" y="41"/>
                  <a:pt x="19" y="32"/>
                  <a:pt x="19" y="22"/>
                </a:cubicBezTo>
                <a:cubicBezTo>
                  <a:pt x="19" y="22"/>
                  <a:pt x="18" y="22"/>
                  <a:pt x="17" y="21"/>
                </a:cubicBezTo>
                <a:cubicBezTo>
                  <a:pt x="15" y="27"/>
                  <a:pt x="14" y="33"/>
                  <a:pt x="11" y="38"/>
                </a:cubicBezTo>
                <a:cubicBezTo>
                  <a:pt x="10" y="41"/>
                  <a:pt x="7" y="43"/>
                  <a:pt x="5" y="45"/>
                </a:cubicBezTo>
                <a:cubicBezTo>
                  <a:pt x="4" y="42"/>
                  <a:pt x="2" y="40"/>
                  <a:pt x="1" y="37"/>
                </a:cubicBezTo>
                <a:cubicBezTo>
                  <a:pt x="0" y="21"/>
                  <a:pt x="8" y="9"/>
                  <a:pt x="22" y="3"/>
                </a:cubicBezTo>
                <a:cubicBezTo>
                  <a:pt x="28" y="0"/>
                  <a:pt x="37" y="0"/>
                  <a:pt x="43" y="2"/>
                </a:cubicBezTo>
                <a:cubicBezTo>
                  <a:pt x="46" y="4"/>
                  <a:pt x="48" y="14"/>
                  <a:pt x="47" y="19"/>
                </a:cubicBezTo>
                <a:cubicBezTo>
                  <a:pt x="43" y="35"/>
                  <a:pt x="42" y="48"/>
                  <a:pt x="51" y="63"/>
                </a:cubicBezTo>
                <a:cubicBezTo>
                  <a:pt x="57" y="73"/>
                  <a:pt x="53" y="88"/>
                  <a:pt x="53" y="101"/>
                </a:cubicBezTo>
                <a:cubicBezTo>
                  <a:pt x="53" y="103"/>
                  <a:pt x="49" y="106"/>
                  <a:pt x="47" y="106"/>
                </a:cubicBezTo>
                <a:cubicBezTo>
                  <a:pt x="45" y="105"/>
                  <a:pt x="42" y="103"/>
                  <a:pt x="41" y="101"/>
                </a:cubicBezTo>
                <a:cubicBezTo>
                  <a:pt x="40" y="98"/>
                  <a:pt x="40" y="95"/>
                  <a:pt x="40" y="92"/>
                </a:cubicBezTo>
                <a:cubicBezTo>
                  <a:pt x="42" y="74"/>
                  <a:pt x="33" y="61"/>
                  <a:pt x="19" y="5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211513" y="4083051"/>
            <a:ext cx="319088" cy="538163"/>
          </a:xfrm>
          <a:custGeom>
            <a:avLst/>
            <a:gdLst>
              <a:gd name="T0" fmla="*/ 19 w 32"/>
              <a:gd name="T1" fmla="*/ 0 h 54"/>
              <a:gd name="T2" fmla="*/ 30 w 32"/>
              <a:gd name="T3" fmla="*/ 21 h 54"/>
              <a:gd name="T4" fmla="*/ 11 w 32"/>
              <a:gd name="T5" fmla="*/ 51 h 54"/>
              <a:gd name="T6" fmla="*/ 1 w 32"/>
              <a:gd name="T7" fmla="*/ 54 h 54"/>
              <a:gd name="T8" fmla="*/ 1 w 32"/>
              <a:gd name="T9" fmla="*/ 44 h 54"/>
              <a:gd name="T10" fmla="*/ 19 w 32"/>
              <a:gd name="T11" fmla="*/ 0 h 54"/>
              <a:gd name="T12" fmla="*/ 19 w 32"/>
              <a:gd name="T13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54">
                <a:moveTo>
                  <a:pt x="19" y="0"/>
                </a:moveTo>
                <a:cubicBezTo>
                  <a:pt x="23" y="7"/>
                  <a:pt x="32" y="15"/>
                  <a:pt x="30" y="21"/>
                </a:cubicBezTo>
                <a:cubicBezTo>
                  <a:pt x="27" y="32"/>
                  <a:pt x="18" y="41"/>
                  <a:pt x="11" y="51"/>
                </a:cubicBezTo>
                <a:cubicBezTo>
                  <a:pt x="10" y="53"/>
                  <a:pt x="5" y="53"/>
                  <a:pt x="1" y="54"/>
                </a:cubicBezTo>
                <a:cubicBezTo>
                  <a:pt x="1" y="51"/>
                  <a:pt x="0" y="46"/>
                  <a:pt x="1" y="44"/>
                </a:cubicBezTo>
                <a:cubicBezTo>
                  <a:pt x="10" y="30"/>
                  <a:pt x="17" y="16"/>
                  <a:pt x="19" y="0"/>
                </a:cubicBezTo>
                <a:cubicBezTo>
                  <a:pt x="19" y="0"/>
                  <a:pt x="19" y="0"/>
                  <a:pt x="19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521076" y="3248026"/>
            <a:ext cx="239713" cy="298450"/>
          </a:xfrm>
          <a:custGeom>
            <a:avLst/>
            <a:gdLst>
              <a:gd name="T0" fmla="*/ 12 w 24"/>
              <a:gd name="T1" fmla="*/ 0 h 30"/>
              <a:gd name="T2" fmla="*/ 23 w 24"/>
              <a:gd name="T3" fmla="*/ 18 h 30"/>
              <a:gd name="T4" fmla="*/ 12 w 24"/>
              <a:gd name="T5" fmla="*/ 30 h 30"/>
              <a:gd name="T6" fmla="*/ 1 w 24"/>
              <a:gd name="T7" fmla="*/ 18 h 30"/>
              <a:gd name="T8" fmla="*/ 12 w 24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12" y="0"/>
                </a:moveTo>
                <a:cubicBezTo>
                  <a:pt x="18" y="9"/>
                  <a:pt x="24" y="13"/>
                  <a:pt x="23" y="18"/>
                </a:cubicBezTo>
                <a:cubicBezTo>
                  <a:pt x="23" y="22"/>
                  <a:pt x="16" y="26"/>
                  <a:pt x="12" y="30"/>
                </a:cubicBezTo>
                <a:cubicBezTo>
                  <a:pt x="8" y="26"/>
                  <a:pt x="1" y="23"/>
                  <a:pt x="1" y="18"/>
                </a:cubicBezTo>
                <a:cubicBezTo>
                  <a:pt x="0" y="14"/>
                  <a:pt x="6" y="9"/>
                  <a:pt x="12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51251" y="3805238"/>
            <a:ext cx="179388" cy="188913"/>
          </a:xfrm>
          <a:custGeom>
            <a:avLst/>
            <a:gdLst>
              <a:gd name="T0" fmla="*/ 7 w 18"/>
              <a:gd name="T1" fmla="*/ 0 h 19"/>
              <a:gd name="T2" fmla="*/ 18 w 18"/>
              <a:gd name="T3" fmla="*/ 18 h 19"/>
              <a:gd name="T4" fmla="*/ 8 w 18"/>
              <a:gd name="T5" fmla="*/ 18 h 19"/>
              <a:gd name="T6" fmla="*/ 7 w 18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9">
                <a:moveTo>
                  <a:pt x="7" y="0"/>
                </a:moveTo>
                <a:cubicBezTo>
                  <a:pt x="12" y="8"/>
                  <a:pt x="15" y="13"/>
                  <a:pt x="18" y="18"/>
                </a:cubicBezTo>
                <a:cubicBezTo>
                  <a:pt x="15" y="18"/>
                  <a:pt x="11" y="19"/>
                  <a:pt x="8" y="18"/>
                </a:cubicBezTo>
                <a:cubicBezTo>
                  <a:pt x="0" y="15"/>
                  <a:pt x="3" y="10"/>
                  <a:pt x="7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1" name="Google Shape;2341;p44"/>
          <p:cNvCxnSpPr/>
          <p:nvPr/>
        </p:nvCxnSpPr>
        <p:spPr>
          <a:xfrm>
            <a:off x="2787037" y="2526495"/>
            <a:ext cx="43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2" name="Google Shape;2342;p44"/>
          <p:cNvCxnSpPr/>
          <p:nvPr/>
        </p:nvCxnSpPr>
        <p:spPr>
          <a:xfrm rot="10800000">
            <a:off x="5914361" y="2526495"/>
            <a:ext cx="514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3" name="Google Shape;2343;p44"/>
          <p:cNvSpPr txBox="1">
            <a:spLocks noGrp="1"/>
          </p:cNvSpPr>
          <p:nvPr>
            <p:ph type="title" idx="4294967295"/>
          </p:nvPr>
        </p:nvSpPr>
        <p:spPr>
          <a:xfrm>
            <a:off x="31594" y="388070"/>
            <a:ext cx="4559499" cy="48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EEB245"/>
                </a:solidFill>
              </a:rPr>
              <a:t>Real Estate Infographics</a:t>
            </a:r>
            <a:endParaRPr b="1" dirty="0">
              <a:solidFill>
                <a:srgbClr val="EEB245"/>
              </a:solidFill>
            </a:endParaRPr>
          </a:p>
        </p:txBody>
      </p:sp>
      <p:grpSp>
        <p:nvGrpSpPr>
          <p:cNvPr id="2344" name="Google Shape;2344;p44"/>
          <p:cNvGrpSpPr/>
          <p:nvPr/>
        </p:nvGrpSpPr>
        <p:grpSpPr>
          <a:xfrm>
            <a:off x="5564883" y="2765044"/>
            <a:ext cx="1347002" cy="1494941"/>
            <a:chOff x="5353605" y="3264327"/>
            <a:chExt cx="1141333" cy="1266685"/>
          </a:xfrm>
        </p:grpSpPr>
        <p:sp>
          <p:nvSpPr>
            <p:cNvPr id="2345" name="Google Shape;2345;p44"/>
            <p:cNvSpPr/>
            <p:nvPr/>
          </p:nvSpPr>
          <p:spPr>
            <a:xfrm rot="899871">
              <a:off x="5505222" y="3390595"/>
              <a:ext cx="842756" cy="1016068"/>
            </a:xfrm>
            <a:custGeom>
              <a:avLst/>
              <a:gdLst/>
              <a:ahLst/>
              <a:cxnLst/>
              <a:rect l="l" t="t" r="r" b="b"/>
              <a:pathLst>
                <a:path w="67416" h="81280" extrusionOk="0">
                  <a:moveTo>
                    <a:pt x="21749" y="0"/>
                  </a:moveTo>
                  <a:cubicBezTo>
                    <a:pt x="21582" y="567"/>
                    <a:pt x="21516" y="734"/>
                    <a:pt x="21482" y="934"/>
                  </a:cubicBezTo>
                  <a:cubicBezTo>
                    <a:pt x="20949" y="7339"/>
                    <a:pt x="20315" y="13777"/>
                    <a:pt x="19948" y="20181"/>
                  </a:cubicBezTo>
                  <a:cubicBezTo>
                    <a:pt x="19781" y="23450"/>
                    <a:pt x="18447" y="25652"/>
                    <a:pt x="15345" y="26586"/>
                  </a:cubicBezTo>
                  <a:cubicBezTo>
                    <a:pt x="11308" y="27820"/>
                    <a:pt x="7206" y="28954"/>
                    <a:pt x="3103" y="30088"/>
                  </a:cubicBezTo>
                  <a:cubicBezTo>
                    <a:pt x="2235" y="30322"/>
                    <a:pt x="1268" y="30355"/>
                    <a:pt x="0" y="30522"/>
                  </a:cubicBezTo>
                  <a:cubicBezTo>
                    <a:pt x="534" y="31423"/>
                    <a:pt x="834" y="32123"/>
                    <a:pt x="1335" y="32690"/>
                  </a:cubicBezTo>
                  <a:cubicBezTo>
                    <a:pt x="6405" y="38561"/>
                    <a:pt x="11542" y="44332"/>
                    <a:pt x="16546" y="50269"/>
                  </a:cubicBezTo>
                  <a:cubicBezTo>
                    <a:pt x="22016" y="56741"/>
                    <a:pt x="26086" y="64179"/>
                    <a:pt x="29922" y="71685"/>
                  </a:cubicBezTo>
                  <a:cubicBezTo>
                    <a:pt x="31123" y="74053"/>
                    <a:pt x="32557" y="75354"/>
                    <a:pt x="35025" y="75888"/>
                  </a:cubicBezTo>
                  <a:cubicBezTo>
                    <a:pt x="39495" y="76855"/>
                    <a:pt x="43798" y="78256"/>
                    <a:pt x="47868" y="80391"/>
                  </a:cubicBezTo>
                  <a:cubicBezTo>
                    <a:pt x="48602" y="80791"/>
                    <a:pt x="49469" y="80891"/>
                    <a:pt x="50270" y="81158"/>
                  </a:cubicBezTo>
                  <a:cubicBezTo>
                    <a:pt x="50505" y="81240"/>
                    <a:pt x="50715" y="81279"/>
                    <a:pt x="50910" y="81279"/>
                  </a:cubicBezTo>
                  <a:cubicBezTo>
                    <a:pt x="51434" y="81279"/>
                    <a:pt x="51842" y="80993"/>
                    <a:pt x="52304" y="80458"/>
                  </a:cubicBezTo>
                  <a:cubicBezTo>
                    <a:pt x="55473" y="76688"/>
                    <a:pt x="58709" y="72952"/>
                    <a:pt x="61978" y="69250"/>
                  </a:cubicBezTo>
                  <a:cubicBezTo>
                    <a:pt x="64079" y="66848"/>
                    <a:pt x="66181" y="64413"/>
                    <a:pt x="67148" y="61277"/>
                  </a:cubicBezTo>
                  <a:cubicBezTo>
                    <a:pt x="67415" y="60543"/>
                    <a:pt x="67415" y="59543"/>
                    <a:pt x="67115" y="58842"/>
                  </a:cubicBezTo>
                  <a:cubicBezTo>
                    <a:pt x="64280" y="52037"/>
                    <a:pt x="61411" y="45266"/>
                    <a:pt x="57675" y="38828"/>
                  </a:cubicBezTo>
                  <a:cubicBezTo>
                    <a:pt x="52838" y="30455"/>
                    <a:pt x="47001" y="22850"/>
                    <a:pt x="40396" y="15878"/>
                  </a:cubicBezTo>
                  <a:cubicBezTo>
                    <a:pt x="36193" y="11475"/>
                    <a:pt x="31189" y="7806"/>
                    <a:pt x="26486" y="3836"/>
                  </a:cubicBezTo>
                  <a:cubicBezTo>
                    <a:pt x="25018" y="2535"/>
                    <a:pt x="23450" y="1368"/>
                    <a:pt x="2174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/>
            </a:p>
          </p:txBody>
        </p:sp>
        <p:sp>
          <p:nvSpPr>
            <p:cNvPr id="2346" name="Google Shape;2346;p44"/>
            <p:cNvSpPr/>
            <p:nvPr/>
          </p:nvSpPr>
          <p:spPr>
            <a:xfrm rot="899871">
              <a:off x="5477042" y="3361809"/>
              <a:ext cx="894460" cy="1071721"/>
            </a:xfrm>
            <a:custGeom>
              <a:avLst/>
              <a:gdLst/>
              <a:ahLst/>
              <a:cxnLst/>
              <a:rect l="l" t="t" r="r" b="b"/>
              <a:pathLst>
                <a:path w="71552" h="85732" extrusionOk="0">
                  <a:moveTo>
                    <a:pt x="24017" y="2252"/>
                  </a:moveTo>
                  <a:cubicBezTo>
                    <a:pt x="25718" y="3620"/>
                    <a:pt x="27286" y="4787"/>
                    <a:pt x="28754" y="6088"/>
                  </a:cubicBezTo>
                  <a:cubicBezTo>
                    <a:pt x="33457" y="10058"/>
                    <a:pt x="38461" y="13727"/>
                    <a:pt x="42664" y="18130"/>
                  </a:cubicBezTo>
                  <a:cubicBezTo>
                    <a:pt x="49269" y="25102"/>
                    <a:pt x="55106" y="32707"/>
                    <a:pt x="59943" y="41080"/>
                  </a:cubicBezTo>
                  <a:cubicBezTo>
                    <a:pt x="63679" y="47518"/>
                    <a:pt x="66548" y="54289"/>
                    <a:pt x="69383" y="61094"/>
                  </a:cubicBezTo>
                  <a:cubicBezTo>
                    <a:pt x="69683" y="61795"/>
                    <a:pt x="69683" y="62795"/>
                    <a:pt x="69416" y="63529"/>
                  </a:cubicBezTo>
                  <a:cubicBezTo>
                    <a:pt x="68449" y="66665"/>
                    <a:pt x="66347" y="69100"/>
                    <a:pt x="64213" y="71502"/>
                  </a:cubicBezTo>
                  <a:cubicBezTo>
                    <a:pt x="60977" y="75204"/>
                    <a:pt x="57741" y="78940"/>
                    <a:pt x="54539" y="82710"/>
                  </a:cubicBezTo>
                  <a:cubicBezTo>
                    <a:pt x="54101" y="83245"/>
                    <a:pt x="53699" y="83531"/>
                    <a:pt x="53178" y="83531"/>
                  </a:cubicBezTo>
                  <a:cubicBezTo>
                    <a:pt x="52983" y="83531"/>
                    <a:pt x="52773" y="83492"/>
                    <a:pt x="52538" y="83410"/>
                  </a:cubicBezTo>
                  <a:cubicBezTo>
                    <a:pt x="51737" y="83143"/>
                    <a:pt x="50870" y="83043"/>
                    <a:pt x="50136" y="82643"/>
                  </a:cubicBezTo>
                  <a:cubicBezTo>
                    <a:pt x="46066" y="80508"/>
                    <a:pt x="41763" y="79074"/>
                    <a:pt x="37293" y="78140"/>
                  </a:cubicBezTo>
                  <a:cubicBezTo>
                    <a:pt x="34825" y="77606"/>
                    <a:pt x="33391" y="76305"/>
                    <a:pt x="32190" y="73937"/>
                  </a:cubicBezTo>
                  <a:cubicBezTo>
                    <a:pt x="28354" y="66431"/>
                    <a:pt x="24284" y="58993"/>
                    <a:pt x="18814" y="52488"/>
                  </a:cubicBezTo>
                  <a:cubicBezTo>
                    <a:pt x="13810" y="46584"/>
                    <a:pt x="8640" y="40813"/>
                    <a:pt x="3603" y="34942"/>
                  </a:cubicBezTo>
                  <a:cubicBezTo>
                    <a:pt x="3102" y="34375"/>
                    <a:pt x="2802" y="33641"/>
                    <a:pt x="2235" y="32774"/>
                  </a:cubicBezTo>
                  <a:cubicBezTo>
                    <a:pt x="3536" y="32607"/>
                    <a:pt x="4470" y="32574"/>
                    <a:pt x="5371" y="32340"/>
                  </a:cubicBezTo>
                  <a:cubicBezTo>
                    <a:pt x="9474" y="31206"/>
                    <a:pt x="13576" y="30072"/>
                    <a:pt x="17613" y="28838"/>
                  </a:cubicBezTo>
                  <a:cubicBezTo>
                    <a:pt x="20715" y="27904"/>
                    <a:pt x="22049" y="25702"/>
                    <a:pt x="22216" y="22433"/>
                  </a:cubicBezTo>
                  <a:cubicBezTo>
                    <a:pt x="22583" y="16029"/>
                    <a:pt x="23217" y="9591"/>
                    <a:pt x="23750" y="3186"/>
                  </a:cubicBezTo>
                  <a:cubicBezTo>
                    <a:pt x="23784" y="2986"/>
                    <a:pt x="23850" y="2819"/>
                    <a:pt x="24017" y="2252"/>
                  </a:cubicBezTo>
                  <a:close/>
                  <a:moveTo>
                    <a:pt x="23575" y="0"/>
                  </a:moveTo>
                  <a:cubicBezTo>
                    <a:pt x="22501" y="0"/>
                    <a:pt x="21762" y="848"/>
                    <a:pt x="21616" y="2419"/>
                  </a:cubicBezTo>
                  <a:cubicBezTo>
                    <a:pt x="21048" y="8623"/>
                    <a:pt x="20515" y="14861"/>
                    <a:pt x="20048" y="21066"/>
                  </a:cubicBezTo>
                  <a:cubicBezTo>
                    <a:pt x="19714" y="25636"/>
                    <a:pt x="19080" y="26469"/>
                    <a:pt x="14611" y="27604"/>
                  </a:cubicBezTo>
                  <a:cubicBezTo>
                    <a:pt x="14544" y="27604"/>
                    <a:pt x="14444" y="27604"/>
                    <a:pt x="14344" y="27637"/>
                  </a:cubicBezTo>
                  <a:cubicBezTo>
                    <a:pt x="10408" y="28771"/>
                    <a:pt x="6471" y="29872"/>
                    <a:pt x="2535" y="31039"/>
                  </a:cubicBezTo>
                  <a:cubicBezTo>
                    <a:pt x="0" y="31807"/>
                    <a:pt x="400" y="33775"/>
                    <a:pt x="1268" y="35342"/>
                  </a:cubicBezTo>
                  <a:cubicBezTo>
                    <a:pt x="1501" y="35776"/>
                    <a:pt x="1901" y="36143"/>
                    <a:pt x="2235" y="36510"/>
                  </a:cubicBezTo>
                  <a:cubicBezTo>
                    <a:pt x="7005" y="42081"/>
                    <a:pt x="11809" y="47651"/>
                    <a:pt x="16545" y="53255"/>
                  </a:cubicBezTo>
                  <a:cubicBezTo>
                    <a:pt x="22183" y="59893"/>
                    <a:pt x="26319" y="67532"/>
                    <a:pt x="30322" y="75171"/>
                  </a:cubicBezTo>
                  <a:cubicBezTo>
                    <a:pt x="31723" y="77806"/>
                    <a:pt x="33491" y="79507"/>
                    <a:pt x="36493" y="80241"/>
                  </a:cubicBezTo>
                  <a:cubicBezTo>
                    <a:pt x="40329" y="81209"/>
                    <a:pt x="44098" y="82643"/>
                    <a:pt x="47868" y="83911"/>
                  </a:cubicBezTo>
                  <a:cubicBezTo>
                    <a:pt x="49469" y="84444"/>
                    <a:pt x="51070" y="85011"/>
                    <a:pt x="52671" y="85545"/>
                  </a:cubicBezTo>
                  <a:cubicBezTo>
                    <a:pt x="53048" y="85671"/>
                    <a:pt x="53397" y="85731"/>
                    <a:pt x="53723" y="85731"/>
                  </a:cubicBezTo>
                  <a:cubicBezTo>
                    <a:pt x="54696" y="85731"/>
                    <a:pt x="55457" y="85193"/>
                    <a:pt x="56107" y="84244"/>
                  </a:cubicBezTo>
                  <a:cubicBezTo>
                    <a:pt x="57308" y="82510"/>
                    <a:pt x="58542" y="80808"/>
                    <a:pt x="59910" y="79241"/>
                  </a:cubicBezTo>
                  <a:cubicBezTo>
                    <a:pt x="62611" y="76138"/>
                    <a:pt x="65480" y="73203"/>
                    <a:pt x="68149" y="70101"/>
                  </a:cubicBezTo>
                  <a:cubicBezTo>
                    <a:pt x="69850" y="68133"/>
                    <a:pt x="71151" y="65864"/>
                    <a:pt x="71551" y="63129"/>
                  </a:cubicBezTo>
                  <a:cubicBezTo>
                    <a:pt x="71251" y="61628"/>
                    <a:pt x="71184" y="59993"/>
                    <a:pt x="70617" y="58526"/>
                  </a:cubicBezTo>
                  <a:cubicBezTo>
                    <a:pt x="69083" y="54656"/>
                    <a:pt x="67415" y="50787"/>
                    <a:pt x="65580" y="47017"/>
                  </a:cubicBezTo>
                  <a:cubicBezTo>
                    <a:pt x="64513" y="44816"/>
                    <a:pt x="62878" y="42915"/>
                    <a:pt x="61711" y="40780"/>
                  </a:cubicBezTo>
                  <a:cubicBezTo>
                    <a:pt x="57141" y="32407"/>
                    <a:pt x="50936" y="25269"/>
                    <a:pt x="44699" y="18197"/>
                  </a:cubicBezTo>
                  <a:cubicBezTo>
                    <a:pt x="40896" y="13927"/>
                    <a:pt x="36426" y="10224"/>
                    <a:pt x="32223" y="6322"/>
                  </a:cubicBezTo>
                  <a:cubicBezTo>
                    <a:pt x="30155" y="4420"/>
                    <a:pt x="28020" y="2619"/>
                    <a:pt x="25785" y="918"/>
                  </a:cubicBezTo>
                  <a:cubicBezTo>
                    <a:pt x="24966" y="297"/>
                    <a:pt x="24212" y="0"/>
                    <a:pt x="235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44"/>
          <p:cNvGrpSpPr/>
          <p:nvPr/>
        </p:nvGrpSpPr>
        <p:grpSpPr>
          <a:xfrm>
            <a:off x="4928365" y="2114996"/>
            <a:ext cx="1339240" cy="1133231"/>
            <a:chOff x="4814275" y="2713533"/>
            <a:chExt cx="1134757" cy="960202"/>
          </a:xfrm>
        </p:grpSpPr>
        <p:sp>
          <p:nvSpPr>
            <p:cNvPr id="2348" name="Google Shape;2348;p44"/>
            <p:cNvSpPr/>
            <p:nvPr/>
          </p:nvSpPr>
          <p:spPr>
            <a:xfrm rot="899871">
              <a:off x="4921514" y="2855096"/>
              <a:ext cx="919486" cy="676770"/>
            </a:xfrm>
            <a:custGeom>
              <a:avLst/>
              <a:gdLst/>
              <a:ahLst/>
              <a:cxnLst/>
              <a:rect l="l" t="t" r="r" b="b"/>
              <a:pathLst>
                <a:path w="73554" h="54138" extrusionOk="0">
                  <a:moveTo>
                    <a:pt x="1089" y="1"/>
                  </a:moveTo>
                  <a:cubicBezTo>
                    <a:pt x="813" y="1"/>
                    <a:pt x="518" y="150"/>
                    <a:pt x="1" y="272"/>
                  </a:cubicBezTo>
                  <a:cubicBezTo>
                    <a:pt x="3470" y="5976"/>
                    <a:pt x="6739" y="11580"/>
                    <a:pt x="10308" y="16984"/>
                  </a:cubicBezTo>
                  <a:cubicBezTo>
                    <a:pt x="12343" y="20053"/>
                    <a:pt x="12443" y="22788"/>
                    <a:pt x="10242" y="25657"/>
                  </a:cubicBezTo>
                  <a:cubicBezTo>
                    <a:pt x="7840" y="28759"/>
                    <a:pt x="5405" y="31861"/>
                    <a:pt x="2936" y="34930"/>
                  </a:cubicBezTo>
                  <a:cubicBezTo>
                    <a:pt x="2269" y="35730"/>
                    <a:pt x="1402" y="36331"/>
                    <a:pt x="268" y="37332"/>
                  </a:cubicBezTo>
                  <a:cubicBezTo>
                    <a:pt x="1435" y="37832"/>
                    <a:pt x="2069" y="38199"/>
                    <a:pt x="2770" y="38366"/>
                  </a:cubicBezTo>
                  <a:cubicBezTo>
                    <a:pt x="10308" y="40134"/>
                    <a:pt x="17880" y="41735"/>
                    <a:pt x="25386" y="43603"/>
                  </a:cubicBezTo>
                  <a:cubicBezTo>
                    <a:pt x="33658" y="45671"/>
                    <a:pt x="41397" y="49274"/>
                    <a:pt x="48936" y="53143"/>
                  </a:cubicBezTo>
                  <a:cubicBezTo>
                    <a:pt x="50228" y="53808"/>
                    <a:pt x="51369" y="54138"/>
                    <a:pt x="52531" y="54138"/>
                  </a:cubicBezTo>
                  <a:cubicBezTo>
                    <a:pt x="53408" y="54138"/>
                    <a:pt x="54298" y="53950"/>
                    <a:pt x="55274" y="53577"/>
                  </a:cubicBezTo>
                  <a:cubicBezTo>
                    <a:pt x="58776" y="52242"/>
                    <a:pt x="62346" y="51175"/>
                    <a:pt x="65915" y="50041"/>
                  </a:cubicBezTo>
                  <a:cubicBezTo>
                    <a:pt x="67483" y="49574"/>
                    <a:pt x="69084" y="49207"/>
                    <a:pt x="70685" y="48840"/>
                  </a:cubicBezTo>
                  <a:cubicBezTo>
                    <a:pt x="71852" y="48573"/>
                    <a:pt x="72019" y="47839"/>
                    <a:pt x="72086" y="46772"/>
                  </a:cubicBezTo>
                  <a:cubicBezTo>
                    <a:pt x="72219" y="43169"/>
                    <a:pt x="72486" y="39600"/>
                    <a:pt x="72753" y="36031"/>
                  </a:cubicBezTo>
                  <a:cubicBezTo>
                    <a:pt x="72986" y="32728"/>
                    <a:pt x="73387" y="29459"/>
                    <a:pt x="73453" y="26190"/>
                  </a:cubicBezTo>
                  <a:cubicBezTo>
                    <a:pt x="73554" y="23255"/>
                    <a:pt x="72419" y="21087"/>
                    <a:pt x="69517" y="19652"/>
                  </a:cubicBezTo>
                  <a:cubicBezTo>
                    <a:pt x="64647" y="17184"/>
                    <a:pt x="59977" y="14282"/>
                    <a:pt x="55107" y="11713"/>
                  </a:cubicBezTo>
                  <a:cubicBezTo>
                    <a:pt x="46067" y="6943"/>
                    <a:pt x="36260" y="4275"/>
                    <a:pt x="26386" y="2040"/>
                  </a:cubicBezTo>
                  <a:cubicBezTo>
                    <a:pt x="18114" y="205"/>
                    <a:pt x="9608" y="372"/>
                    <a:pt x="1168" y="5"/>
                  </a:cubicBezTo>
                  <a:cubicBezTo>
                    <a:pt x="1142" y="2"/>
                    <a:pt x="1116" y="1"/>
                    <a:pt x="1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/>
            </a:p>
          </p:txBody>
        </p:sp>
        <p:sp>
          <p:nvSpPr>
            <p:cNvPr id="2349" name="Google Shape;2349;p44"/>
            <p:cNvSpPr/>
            <p:nvPr/>
          </p:nvSpPr>
          <p:spPr>
            <a:xfrm rot="899871">
              <a:off x="4892302" y="2827703"/>
              <a:ext cx="978703" cy="731861"/>
            </a:xfrm>
            <a:custGeom>
              <a:avLst/>
              <a:gdLst/>
              <a:ahLst/>
              <a:cxnLst/>
              <a:rect l="l" t="t" r="r" b="b"/>
              <a:pathLst>
                <a:path w="78291" h="58545" extrusionOk="0">
                  <a:moveTo>
                    <a:pt x="3409" y="2200"/>
                  </a:moveTo>
                  <a:cubicBezTo>
                    <a:pt x="3441" y="2200"/>
                    <a:pt x="3472" y="2201"/>
                    <a:pt x="3503" y="2205"/>
                  </a:cubicBezTo>
                  <a:cubicBezTo>
                    <a:pt x="11943" y="2572"/>
                    <a:pt x="20449" y="2405"/>
                    <a:pt x="28721" y="4240"/>
                  </a:cubicBezTo>
                  <a:cubicBezTo>
                    <a:pt x="38595" y="6475"/>
                    <a:pt x="48402" y="9143"/>
                    <a:pt x="57442" y="13913"/>
                  </a:cubicBezTo>
                  <a:cubicBezTo>
                    <a:pt x="62312" y="16482"/>
                    <a:pt x="66982" y="19384"/>
                    <a:pt x="71852" y="21852"/>
                  </a:cubicBezTo>
                  <a:cubicBezTo>
                    <a:pt x="74754" y="23287"/>
                    <a:pt x="75889" y="25455"/>
                    <a:pt x="75788" y="28390"/>
                  </a:cubicBezTo>
                  <a:cubicBezTo>
                    <a:pt x="75722" y="31659"/>
                    <a:pt x="75321" y="34928"/>
                    <a:pt x="75088" y="38197"/>
                  </a:cubicBezTo>
                  <a:cubicBezTo>
                    <a:pt x="74821" y="41800"/>
                    <a:pt x="74554" y="45369"/>
                    <a:pt x="74421" y="48972"/>
                  </a:cubicBezTo>
                  <a:cubicBezTo>
                    <a:pt x="74354" y="50039"/>
                    <a:pt x="74187" y="50773"/>
                    <a:pt x="73020" y="51040"/>
                  </a:cubicBezTo>
                  <a:cubicBezTo>
                    <a:pt x="71419" y="51407"/>
                    <a:pt x="69818" y="51774"/>
                    <a:pt x="68250" y="52241"/>
                  </a:cubicBezTo>
                  <a:cubicBezTo>
                    <a:pt x="64681" y="53375"/>
                    <a:pt x="61111" y="54442"/>
                    <a:pt x="57609" y="55777"/>
                  </a:cubicBezTo>
                  <a:cubicBezTo>
                    <a:pt x="56633" y="56150"/>
                    <a:pt x="55743" y="56338"/>
                    <a:pt x="54866" y="56338"/>
                  </a:cubicBezTo>
                  <a:cubicBezTo>
                    <a:pt x="53704" y="56338"/>
                    <a:pt x="52563" y="56008"/>
                    <a:pt x="51271" y="55343"/>
                  </a:cubicBezTo>
                  <a:cubicBezTo>
                    <a:pt x="43732" y="51474"/>
                    <a:pt x="35993" y="47871"/>
                    <a:pt x="27721" y="45803"/>
                  </a:cubicBezTo>
                  <a:cubicBezTo>
                    <a:pt x="20215" y="43935"/>
                    <a:pt x="12643" y="42334"/>
                    <a:pt x="5105" y="40566"/>
                  </a:cubicBezTo>
                  <a:cubicBezTo>
                    <a:pt x="4404" y="40399"/>
                    <a:pt x="3770" y="40032"/>
                    <a:pt x="2603" y="39532"/>
                  </a:cubicBezTo>
                  <a:cubicBezTo>
                    <a:pt x="3737" y="38531"/>
                    <a:pt x="4604" y="37930"/>
                    <a:pt x="5271" y="37130"/>
                  </a:cubicBezTo>
                  <a:cubicBezTo>
                    <a:pt x="7740" y="34061"/>
                    <a:pt x="10175" y="30959"/>
                    <a:pt x="12577" y="27857"/>
                  </a:cubicBezTo>
                  <a:cubicBezTo>
                    <a:pt x="14778" y="24988"/>
                    <a:pt x="14678" y="22253"/>
                    <a:pt x="12643" y="19184"/>
                  </a:cubicBezTo>
                  <a:cubicBezTo>
                    <a:pt x="9074" y="13780"/>
                    <a:pt x="5805" y="8176"/>
                    <a:pt x="2336" y="2472"/>
                  </a:cubicBezTo>
                  <a:cubicBezTo>
                    <a:pt x="2844" y="2322"/>
                    <a:pt x="3138" y="2200"/>
                    <a:pt x="3409" y="2200"/>
                  </a:cubicBezTo>
                  <a:close/>
                  <a:moveTo>
                    <a:pt x="3932" y="1"/>
                  </a:moveTo>
                  <a:cubicBezTo>
                    <a:pt x="3811" y="1"/>
                    <a:pt x="3691" y="2"/>
                    <a:pt x="3570" y="3"/>
                  </a:cubicBezTo>
                  <a:cubicBezTo>
                    <a:pt x="2469" y="3"/>
                    <a:pt x="1202" y="470"/>
                    <a:pt x="368" y="1137"/>
                  </a:cubicBezTo>
                  <a:cubicBezTo>
                    <a:pt x="1" y="1471"/>
                    <a:pt x="268" y="2972"/>
                    <a:pt x="701" y="3706"/>
                  </a:cubicBezTo>
                  <a:cubicBezTo>
                    <a:pt x="3837" y="9110"/>
                    <a:pt x="7039" y="14447"/>
                    <a:pt x="10308" y="19784"/>
                  </a:cubicBezTo>
                  <a:cubicBezTo>
                    <a:pt x="12677" y="23587"/>
                    <a:pt x="12643" y="24521"/>
                    <a:pt x="9808" y="27990"/>
                  </a:cubicBezTo>
                  <a:cubicBezTo>
                    <a:pt x="9675" y="28190"/>
                    <a:pt x="9474" y="28357"/>
                    <a:pt x="9341" y="28557"/>
                  </a:cubicBezTo>
                  <a:cubicBezTo>
                    <a:pt x="6806" y="31826"/>
                    <a:pt x="4237" y="35095"/>
                    <a:pt x="1769" y="38397"/>
                  </a:cubicBezTo>
                  <a:cubicBezTo>
                    <a:pt x="868" y="39565"/>
                    <a:pt x="1235" y="40699"/>
                    <a:pt x="2369" y="41500"/>
                  </a:cubicBezTo>
                  <a:cubicBezTo>
                    <a:pt x="3036" y="41967"/>
                    <a:pt x="3837" y="42334"/>
                    <a:pt x="4638" y="42534"/>
                  </a:cubicBezTo>
                  <a:cubicBezTo>
                    <a:pt x="11943" y="44302"/>
                    <a:pt x="19215" y="46003"/>
                    <a:pt x="26487" y="47771"/>
                  </a:cubicBezTo>
                  <a:cubicBezTo>
                    <a:pt x="34826" y="49806"/>
                    <a:pt x="42465" y="53508"/>
                    <a:pt x="50103" y="57211"/>
                  </a:cubicBezTo>
                  <a:cubicBezTo>
                    <a:pt x="51824" y="58042"/>
                    <a:pt x="53428" y="58544"/>
                    <a:pt x="55088" y="58544"/>
                  </a:cubicBezTo>
                  <a:cubicBezTo>
                    <a:pt x="56228" y="58544"/>
                    <a:pt x="57394" y="58307"/>
                    <a:pt x="58643" y="57778"/>
                  </a:cubicBezTo>
                  <a:cubicBezTo>
                    <a:pt x="62012" y="56310"/>
                    <a:pt x="65615" y="55376"/>
                    <a:pt x="69117" y="54242"/>
                  </a:cubicBezTo>
                  <a:cubicBezTo>
                    <a:pt x="70852" y="53675"/>
                    <a:pt x="72686" y="53308"/>
                    <a:pt x="74421" y="52674"/>
                  </a:cubicBezTo>
                  <a:cubicBezTo>
                    <a:pt x="76356" y="51974"/>
                    <a:pt x="76622" y="51407"/>
                    <a:pt x="76556" y="49272"/>
                  </a:cubicBezTo>
                  <a:cubicBezTo>
                    <a:pt x="76556" y="47471"/>
                    <a:pt x="76456" y="45669"/>
                    <a:pt x="76622" y="43868"/>
                  </a:cubicBezTo>
                  <a:cubicBezTo>
                    <a:pt x="77089" y="39298"/>
                    <a:pt x="77656" y="34728"/>
                    <a:pt x="78290" y="29291"/>
                  </a:cubicBezTo>
                  <a:cubicBezTo>
                    <a:pt x="77823" y="27790"/>
                    <a:pt x="77523" y="25288"/>
                    <a:pt x="76356" y="23320"/>
                  </a:cubicBezTo>
                  <a:cubicBezTo>
                    <a:pt x="75388" y="21686"/>
                    <a:pt x="73487" y="20485"/>
                    <a:pt x="71819" y="19350"/>
                  </a:cubicBezTo>
                  <a:cubicBezTo>
                    <a:pt x="66982" y="16081"/>
                    <a:pt x="61678" y="13646"/>
                    <a:pt x="56275" y="11345"/>
                  </a:cubicBezTo>
                  <a:cubicBezTo>
                    <a:pt x="45967" y="6942"/>
                    <a:pt x="35226" y="4106"/>
                    <a:pt x="24285" y="1971"/>
                  </a:cubicBezTo>
                  <a:cubicBezTo>
                    <a:pt x="19815" y="1104"/>
                    <a:pt x="15178" y="937"/>
                    <a:pt x="10609" y="504"/>
                  </a:cubicBezTo>
                  <a:cubicBezTo>
                    <a:pt x="8394" y="282"/>
                    <a:pt x="6150" y="1"/>
                    <a:pt x="3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0" name="Google Shape;2350;p44"/>
          <p:cNvGrpSpPr/>
          <p:nvPr/>
        </p:nvGrpSpPr>
        <p:grpSpPr>
          <a:xfrm>
            <a:off x="3744593" y="1781918"/>
            <a:ext cx="1528409" cy="1188805"/>
            <a:chOff x="3811248" y="2431311"/>
            <a:chExt cx="1295042" cy="1007291"/>
          </a:xfrm>
        </p:grpSpPr>
        <p:sp>
          <p:nvSpPr>
            <p:cNvPr id="2351" name="Google Shape;2351;p44"/>
            <p:cNvSpPr/>
            <p:nvPr/>
          </p:nvSpPr>
          <p:spPr>
            <a:xfrm rot="899871">
              <a:off x="3918510" y="2591992"/>
              <a:ext cx="1080860" cy="687871"/>
            </a:xfrm>
            <a:custGeom>
              <a:avLst/>
              <a:gdLst/>
              <a:ahLst/>
              <a:cxnLst/>
              <a:rect l="l" t="t" r="r" b="b"/>
              <a:pathLst>
                <a:path w="86463" h="55026" extrusionOk="0">
                  <a:moveTo>
                    <a:pt x="69057" y="0"/>
                  </a:moveTo>
                  <a:cubicBezTo>
                    <a:pt x="68662" y="0"/>
                    <a:pt x="68249" y="29"/>
                    <a:pt x="67816" y="86"/>
                  </a:cubicBezTo>
                  <a:cubicBezTo>
                    <a:pt x="62178" y="854"/>
                    <a:pt x="56508" y="1087"/>
                    <a:pt x="50870" y="2155"/>
                  </a:cubicBezTo>
                  <a:cubicBezTo>
                    <a:pt x="42264" y="3722"/>
                    <a:pt x="34125" y="6591"/>
                    <a:pt x="25986" y="9660"/>
                  </a:cubicBezTo>
                  <a:cubicBezTo>
                    <a:pt x="16713" y="13162"/>
                    <a:pt x="8840" y="19067"/>
                    <a:pt x="668" y="24437"/>
                  </a:cubicBezTo>
                  <a:cubicBezTo>
                    <a:pt x="401" y="24571"/>
                    <a:pt x="234" y="24904"/>
                    <a:pt x="1" y="25204"/>
                  </a:cubicBezTo>
                  <a:cubicBezTo>
                    <a:pt x="2169" y="26172"/>
                    <a:pt x="4204" y="27139"/>
                    <a:pt x="6272" y="28006"/>
                  </a:cubicBezTo>
                  <a:cubicBezTo>
                    <a:pt x="10508" y="29774"/>
                    <a:pt x="14778" y="31509"/>
                    <a:pt x="19048" y="33210"/>
                  </a:cubicBezTo>
                  <a:cubicBezTo>
                    <a:pt x="21149" y="34044"/>
                    <a:pt x="22650" y="35378"/>
                    <a:pt x="22884" y="37747"/>
                  </a:cubicBezTo>
                  <a:cubicBezTo>
                    <a:pt x="23050" y="39314"/>
                    <a:pt x="23117" y="40916"/>
                    <a:pt x="23050" y="42517"/>
                  </a:cubicBezTo>
                  <a:cubicBezTo>
                    <a:pt x="22884" y="46586"/>
                    <a:pt x="22650" y="50689"/>
                    <a:pt x="22417" y="55026"/>
                  </a:cubicBezTo>
                  <a:cubicBezTo>
                    <a:pt x="22984" y="54926"/>
                    <a:pt x="23618" y="54926"/>
                    <a:pt x="24118" y="54692"/>
                  </a:cubicBezTo>
                  <a:cubicBezTo>
                    <a:pt x="26853" y="53558"/>
                    <a:pt x="29588" y="52491"/>
                    <a:pt x="32257" y="51190"/>
                  </a:cubicBezTo>
                  <a:cubicBezTo>
                    <a:pt x="38895" y="47954"/>
                    <a:pt x="45700" y="45019"/>
                    <a:pt x="52905" y="43217"/>
                  </a:cubicBezTo>
                  <a:cubicBezTo>
                    <a:pt x="59310" y="41583"/>
                    <a:pt x="65881" y="40482"/>
                    <a:pt x="72352" y="39081"/>
                  </a:cubicBezTo>
                  <a:cubicBezTo>
                    <a:pt x="73120" y="38914"/>
                    <a:pt x="73953" y="38447"/>
                    <a:pt x="74487" y="37847"/>
                  </a:cubicBezTo>
                  <a:cubicBezTo>
                    <a:pt x="75321" y="36946"/>
                    <a:pt x="75922" y="35812"/>
                    <a:pt x="76655" y="34811"/>
                  </a:cubicBezTo>
                  <a:cubicBezTo>
                    <a:pt x="78857" y="31909"/>
                    <a:pt x="81025" y="29007"/>
                    <a:pt x="83227" y="26105"/>
                  </a:cubicBezTo>
                  <a:cubicBezTo>
                    <a:pt x="84027" y="25071"/>
                    <a:pt x="84828" y="24037"/>
                    <a:pt x="85662" y="23070"/>
                  </a:cubicBezTo>
                  <a:cubicBezTo>
                    <a:pt x="86462" y="22169"/>
                    <a:pt x="86162" y="21468"/>
                    <a:pt x="85562" y="20568"/>
                  </a:cubicBezTo>
                  <a:cubicBezTo>
                    <a:pt x="83594" y="17632"/>
                    <a:pt x="81692" y="14630"/>
                    <a:pt x="79824" y="11628"/>
                  </a:cubicBezTo>
                  <a:cubicBezTo>
                    <a:pt x="77990" y="8726"/>
                    <a:pt x="76322" y="5690"/>
                    <a:pt x="74354" y="2888"/>
                  </a:cubicBezTo>
                  <a:cubicBezTo>
                    <a:pt x="73069" y="1005"/>
                    <a:pt x="71394" y="0"/>
                    <a:pt x="69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 rot="899871">
              <a:off x="3887069" y="2566713"/>
              <a:ext cx="1143401" cy="736487"/>
            </a:xfrm>
            <a:custGeom>
              <a:avLst/>
              <a:gdLst/>
              <a:ahLst/>
              <a:cxnLst/>
              <a:rect l="l" t="t" r="r" b="b"/>
              <a:pathLst>
                <a:path w="91466" h="58915" extrusionOk="0">
                  <a:moveTo>
                    <a:pt x="71592" y="2016"/>
                  </a:moveTo>
                  <a:cubicBezTo>
                    <a:pt x="73929" y="2016"/>
                    <a:pt x="75604" y="3021"/>
                    <a:pt x="76889" y="4904"/>
                  </a:cubicBezTo>
                  <a:cubicBezTo>
                    <a:pt x="78857" y="7706"/>
                    <a:pt x="80525" y="10742"/>
                    <a:pt x="82359" y="13644"/>
                  </a:cubicBezTo>
                  <a:cubicBezTo>
                    <a:pt x="84227" y="16646"/>
                    <a:pt x="86129" y="19648"/>
                    <a:pt x="88097" y="22584"/>
                  </a:cubicBezTo>
                  <a:cubicBezTo>
                    <a:pt x="88697" y="23484"/>
                    <a:pt x="88997" y="24185"/>
                    <a:pt x="88197" y="25086"/>
                  </a:cubicBezTo>
                  <a:cubicBezTo>
                    <a:pt x="87363" y="26053"/>
                    <a:pt x="86562" y="27087"/>
                    <a:pt x="85762" y="28121"/>
                  </a:cubicBezTo>
                  <a:cubicBezTo>
                    <a:pt x="83560" y="30990"/>
                    <a:pt x="81392" y="33925"/>
                    <a:pt x="79190" y="36827"/>
                  </a:cubicBezTo>
                  <a:cubicBezTo>
                    <a:pt x="78457" y="37828"/>
                    <a:pt x="77856" y="38962"/>
                    <a:pt x="77022" y="39863"/>
                  </a:cubicBezTo>
                  <a:cubicBezTo>
                    <a:pt x="76488" y="40430"/>
                    <a:pt x="75655" y="40930"/>
                    <a:pt x="74887" y="41097"/>
                  </a:cubicBezTo>
                  <a:cubicBezTo>
                    <a:pt x="68416" y="42498"/>
                    <a:pt x="61845" y="43599"/>
                    <a:pt x="55440" y="45200"/>
                  </a:cubicBezTo>
                  <a:cubicBezTo>
                    <a:pt x="48235" y="47035"/>
                    <a:pt x="41430" y="49970"/>
                    <a:pt x="34792" y="53206"/>
                  </a:cubicBezTo>
                  <a:cubicBezTo>
                    <a:pt x="32123" y="54507"/>
                    <a:pt x="29388" y="55574"/>
                    <a:pt x="26653" y="56708"/>
                  </a:cubicBezTo>
                  <a:cubicBezTo>
                    <a:pt x="26153" y="56942"/>
                    <a:pt x="25519" y="56942"/>
                    <a:pt x="24952" y="57042"/>
                  </a:cubicBezTo>
                  <a:cubicBezTo>
                    <a:pt x="25185" y="52672"/>
                    <a:pt x="25419" y="48602"/>
                    <a:pt x="25585" y="44533"/>
                  </a:cubicBezTo>
                  <a:cubicBezTo>
                    <a:pt x="25652" y="42932"/>
                    <a:pt x="25585" y="41330"/>
                    <a:pt x="25419" y="39763"/>
                  </a:cubicBezTo>
                  <a:cubicBezTo>
                    <a:pt x="25185" y="37394"/>
                    <a:pt x="23684" y="36060"/>
                    <a:pt x="21583" y="35226"/>
                  </a:cubicBezTo>
                  <a:cubicBezTo>
                    <a:pt x="17313" y="33525"/>
                    <a:pt x="13043" y="31790"/>
                    <a:pt x="8807" y="30022"/>
                  </a:cubicBezTo>
                  <a:cubicBezTo>
                    <a:pt x="6739" y="29155"/>
                    <a:pt x="4704" y="28188"/>
                    <a:pt x="2536" y="27220"/>
                  </a:cubicBezTo>
                  <a:cubicBezTo>
                    <a:pt x="2769" y="26920"/>
                    <a:pt x="2936" y="26587"/>
                    <a:pt x="3203" y="26453"/>
                  </a:cubicBezTo>
                  <a:cubicBezTo>
                    <a:pt x="11375" y="21083"/>
                    <a:pt x="19248" y="15178"/>
                    <a:pt x="28521" y="11676"/>
                  </a:cubicBezTo>
                  <a:cubicBezTo>
                    <a:pt x="36660" y="8607"/>
                    <a:pt x="44799" y="5738"/>
                    <a:pt x="53439" y="4171"/>
                  </a:cubicBezTo>
                  <a:cubicBezTo>
                    <a:pt x="59043" y="3103"/>
                    <a:pt x="64747" y="2870"/>
                    <a:pt x="70351" y="2102"/>
                  </a:cubicBezTo>
                  <a:cubicBezTo>
                    <a:pt x="70784" y="2045"/>
                    <a:pt x="71197" y="2016"/>
                    <a:pt x="71592" y="2016"/>
                  </a:cubicBezTo>
                  <a:close/>
                  <a:moveTo>
                    <a:pt x="71618" y="1"/>
                  </a:moveTo>
                  <a:cubicBezTo>
                    <a:pt x="63679" y="334"/>
                    <a:pt x="57475" y="1435"/>
                    <a:pt x="51237" y="2803"/>
                  </a:cubicBezTo>
                  <a:cubicBezTo>
                    <a:pt x="42464" y="4704"/>
                    <a:pt x="34292" y="8140"/>
                    <a:pt x="25986" y="11209"/>
                  </a:cubicBezTo>
                  <a:cubicBezTo>
                    <a:pt x="19615" y="13544"/>
                    <a:pt x="13944" y="17247"/>
                    <a:pt x="8173" y="20782"/>
                  </a:cubicBezTo>
                  <a:cubicBezTo>
                    <a:pt x="5938" y="22117"/>
                    <a:pt x="3670" y="23418"/>
                    <a:pt x="1568" y="24919"/>
                  </a:cubicBezTo>
                  <a:cubicBezTo>
                    <a:pt x="834" y="25486"/>
                    <a:pt x="1" y="26653"/>
                    <a:pt x="67" y="27421"/>
                  </a:cubicBezTo>
                  <a:cubicBezTo>
                    <a:pt x="167" y="28188"/>
                    <a:pt x="1301" y="28988"/>
                    <a:pt x="2169" y="29455"/>
                  </a:cubicBezTo>
                  <a:cubicBezTo>
                    <a:pt x="4103" y="30456"/>
                    <a:pt x="6138" y="31290"/>
                    <a:pt x="8173" y="32124"/>
                  </a:cubicBezTo>
                  <a:cubicBezTo>
                    <a:pt x="12376" y="33892"/>
                    <a:pt x="16579" y="35593"/>
                    <a:pt x="20782" y="37328"/>
                  </a:cubicBezTo>
                  <a:cubicBezTo>
                    <a:pt x="22050" y="37828"/>
                    <a:pt x="23150" y="38528"/>
                    <a:pt x="23284" y="40030"/>
                  </a:cubicBezTo>
                  <a:cubicBezTo>
                    <a:pt x="23384" y="41364"/>
                    <a:pt x="23484" y="42698"/>
                    <a:pt x="23451" y="44066"/>
                  </a:cubicBezTo>
                  <a:cubicBezTo>
                    <a:pt x="23351" y="48202"/>
                    <a:pt x="23117" y="52338"/>
                    <a:pt x="23084" y="56475"/>
                  </a:cubicBezTo>
                  <a:cubicBezTo>
                    <a:pt x="23052" y="58255"/>
                    <a:pt x="23808" y="58914"/>
                    <a:pt x="25497" y="58914"/>
                  </a:cubicBezTo>
                  <a:cubicBezTo>
                    <a:pt x="25580" y="58914"/>
                    <a:pt x="25665" y="58913"/>
                    <a:pt x="25752" y="58910"/>
                  </a:cubicBezTo>
                  <a:cubicBezTo>
                    <a:pt x="26519" y="58876"/>
                    <a:pt x="27320" y="58643"/>
                    <a:pt x="28054" y="58343"/>
                  </a:cubicBezTo>
                  <a:cubicBezTo>
                    <a:pt x="34692" y="55574"/>
                    <a:pt x="41297" y="52772"/>
                    <a:pt x="47968" y="50037"/>
                  </a:cubicBezTo>
                  <a:cubicBezTo>
                    <a:pt x="56241" y="46634"/>
                    <a:pt x="64980" y="44966"/>
                    <a:pt x="73753" y="43465"/>
                  </a:cubicBezTo>
                  <a:cubicBezTo>
                    <a:pt x="76755" y="42965"/>
                    <a:pt x="78823" y="41664"/>
                    <a:pt x="80425" y="39096"/>
                  </a:cubicBezTo>
                  <a:cubicBezTo>
                    <a:pt x="82393" y="35927"/>
                    <a:pt x="84728" y="32958"/>
                    <a:pt x="86929" y="29956"/>
                  </a:cubicBezTo>
                  <a:cubicBezTo>
                    <a:pt x="87930" y="28588"/>
                    <a:pt x="89097" y="27320"/>
                    <a:pt x="90065" y="25953"/>
                  </a:cubicBezTo>
                  <a:cubicBezTo>
                    <a:pt x="91466" y="23818"/>
                    <a:pt x="91332" y="23484"/>
                    <a:pt x="89898" y="21416"/>
                  </a:cubicBezTo>
                  <a:cubicBezTo>
                    <a:pt x="87963" y="18614"/>
                    <a:pt x="86162" y="15745"/>
                    <a:pt x="84361" y="12843"/>
                  </a:cubicBezTo>
                  <a:cubicBezTo>
                    <a:pt x="82626" y="10008"/>
                    <a:pt x="81025" y="7073"/>
                    <a:pt x="79224" y="4271"/>
                  </a:cubicBezTo>
                  <a:cubicBezTo>
                    <a:pt x="77056" y="968"/>
                    <a:pt x="73753" y="1"/>
                    <a:pt x="716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44"/>
          <p:cNvGrpSpPr/>
          <p:nvPr/>
        </p:nvGrpSpPr>
        <p:grpSpPr>
          <a:xfrm>
            <a:off x="2791430" y="2021660"/>
            <a:ext cx="1337532" cy="1374767"/>
            <a:chOff x="3003620" y="2634448"/>
            <a:chExt cx="1133309" cy="1164859"/>
          </a:xfrm>
        </p:grpSpPr>
        <p:sp>
          <p:nvSpPr>
            <p:cNvPr id="2354" name="Google Shape;2354;p44"/>
            <p:cNvSpPr/>
            <p:nvPr/>
          </p:nvSpPr>
          <p:spPr>
            <a:xfrm rot="899871">
              <a:off x="3147617" y="2761331"/>
              <a:ext cx="851507" cy="917811"/>
            </a:xfrm>
            <a:custGeom>
              <a:avLst/>
              <a:gdLst/>
              <a:ahLst/>
              <a:cxnLst/>
              <a:rect l="l" t="t" r="r" b="b"/>
              <a:pathLst>
                <a:path w="68116" h="73420" extrusionOk="0">
                  <a:moveTo>
                    <a:pt x="43932" y="1"/>
                  </a:moveTo>
                  <a:cubicBezTo>
                    <a:pt x="43231" y="1"/>
                    <a:pt x="42397" y="201"/>
                    <a:pt x="41863" y="601"/>
                  </a:cubicBezTo>
                  <a:cubicBezTo>
                    <a:pt x="38494" y="3436"/>
                    <a:pt x="35092" y="6205"/>
                    <a:pt x="31890" y="9241"/>
                  </a:cubicBezTo>
                  <a:cubicBezTo>
                    <a:pt x="23684" y="17113"/>
                    <a:pt x="16946" y="26153"/>
                    <a:pt x="11008" y="35793"/>
                  </a:cubicBezTo>
                  <a:cubicBezTo>
                    <a:pt x="6171" y="43665"/>
                    <a:pt x="3436" y="52405"/>
                    <a:pt x="134" y="60944"/>
                  </a:cubicBezTo>
                  <a:cubicBezTo>
                    <a:pt x="0" y="61278"/>
                    <a:pt x="34" y="61678"/>
                    <a:pt x="0" y="62112"/>
                  </a:cubicBezTo>
                  <a:cubicBezTo>
                    <a:pt x="434" y="62078"/>
                    <a:pt x="734" y="62078"/>
                    <a:pt x="1001" y="62012"/>
                  </a:cubicBezTo>
                  <a:cubicBezTo>
                    <a:pt x="6805" y="60677"/>
                    <a:pt x="12609" y="59410"/>
                    <a:pt x="18380" y="57942"/>
                  </a:cubicBezTo>
                  <a:cubicBezTo>
                    <a:pt x="19964" y="57546"/>
                    <a:pt x="21215" y="57317"/>
                    <a:pt x="22273" y="57317"/>
                  </a:cubicBezTo>
                  <a:cubicBezTo>
                    <a:pt x="24692" y="57317"/>
                    <a:pt x="26109" y="58513"/>
                    <a:pt x="28220" y="61645"/>
                  </a:cubicBezTo>
                  <a:cubicBezTo>
                    <a:pt x="28454" y="61978"/>
                    <a:pt x="28621" y="62312"/>
                    <a:pt x="28854" y="62645"/>
                  </a:cubicBezTo>
                  <a:cubicBezTo>
                    <a:pt x="31056" y="66081"/>
                    <a:pt x="33291" y="69517"/>
                    <a:pt x="35826" y="73420"/>
                  </a:cubicBezTo>
                  <a:cubicBezTo>
                    <a:pt x="36193" y="72919"/>
                    <a:pt x="36560" y="72452"/>
                    <a:pt x="36860" y="71919"/>
                  </a:cubicBezTo>
                  <a:cubicBezTo>
                    <a:pt x="38861" y="68516"/>
                    <a:pt x="40729" y="65047"/>
                    <a:pt x="42831" y="61711"/>
                  </a:cubicBezTo>
                  <a:cubicBezTo>
                    <a:pt x="46333" y="56241"/>
                    <a:pt x="49636" y="50603"/>
                    <a:pt x="53605" y="45500"/>
                  </a:cubicBezTo>
                  <a:cubicBezTo>
                    <a:pt x="57575" y="40329"/>
                    <a:pt x="62345" y="35760"/>
                    <a:pt x="66681" y="30889"/>
                  </a:cubicBezTo>
                  <a:cubicBezTo>
                    <a:pt x="67282" y="30222"/>
                    <a:pt x="67649" y="29222"/>
                    <a:pt x="67749" y="28354"/>
                  </a:cubicBezTo>
                  <a:cubicBezTo>
                    <a:pt x="67882" y="27120"/>
                    <a:pt x="67615" y="25852"/>
                    <a:pt x="67649" y="24618"/>
                  </a:cubicBezTo>
                  <a:cubicBezTo>
                    <a:pt x="67715" y="20982"/>
                    <a:pt x="67815" y="17313"/>
                    <a:pt x="67915" y="13677"/>
                  </a:cubicBezTo>
                  <a:cubicBezTo>
                    <a:pt x="67949" y="12476"/>
                    <a:pt x="68015" y="11309"/>
                    <a:pt x="68082" y="10108"/>
                  </a:cubicBezTo>
                  <a:cubicBezTo>
                    <a:pt x="68116" y="9040"/>
                    <a:pt x="67615" y="8607"/>
                    <a:pt x="66614" y="8206"/>
                  </a:cubicBezTo>
                  <a:cubicBezTo>
                    <a:pt x="62078" y="6405"/>
                    <a:pt x="57608" y="4470"/>
                    <a:pt x="53138" y="2502"/>
                  </a:cubicBezTo>
                  <a:cubicBezTo>
                    <a:pt x="50169" y="1235"/>
                    <a:pt x="47201" y="34"/>
                    <a:pt x="439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 rot="899871">
              <a:off x="3112307" y="2736602"/>
              <a:ext cx="915936" cy="960552"/>
            </a:xfrm>
            <a:custGeom>
              <a:avLst/>
              <a:gdLst/>
              <a:ahLst/>
              <a:cxnLst/>
              <a:rect l="l" t="t" r="r" b="b"/>
              <a:pathLst>
                <a:path w="73270" h="76839" extrusionOk="0">
                  <a:moveTo>
                    <a:pt x="46818" y="1906"/>
                  </a:moveTo>
                  <a:cubicBezTo>
                    <a:pt x="50087" y="1939"/>
                    <a:pt x="53055" y="3140"/>
                    <a:pt x="56024" y="4441"/>
                  </a:cubicBezTo>
                  <a:cubicBezTo>
                    <a:pt x="60494" y="6375"/>
                    <a:pt x="64964" y="8310"/>
                    <a:pt x="69500" y="10111"/>
                  </a:cubicBezTo>
                  <a:cubicBezTo>
                    <a:pt x="70501" y="10512"/>
                    <a:pt x="71002" y="10979"/>
                    <a:pt x="70968" y="12013"/>
                  </a:cubicBezTo>
                  <a:cubicBezTo>
                    <a:pt x="70901" y="13214"/>
                    <a:pt x="70835" y="14415"/>
                    <a:pt x="70801" y="15582"/>
                  </a:cubicBezTo>
                  <a:cubicBezTo>
                    <a:pt x="70701" y="19251"/>
                    <a:pt x="70601" y="22887"/>
                    <a:pt x="70535" y="26523"/>
                  </a:cubicBezTo>
                  <a:cubicBezTo>
                    <a:pt x="70501" y="27757"/>
                    <a:pt x="70768" y="29025"/>
                    <a:pt x="70635" y="30259"/>
                  </a:cubicBezTo>
                  <a:cubicBezTo>
                    <a:pt x="70535" y="31127"/>
                    <a:pt x="70168" y="32127"/>
                    <a:pt x="69567" y="32794"/>
                  </a:cubicBezTo>
                  <a:cubicBezTo>
                    <a:pt x="65231" y="37665"/>
                    <a:pt x="60494" y="42234"/>
                    <a:pt x="56491" y="47405"/>
                  </a:cubicBezTo>
                  <a:cubicBezTo>
                    <a:pt x="52522" y="52508"/>
                    <a:pt x="49219" y="58146"/>
                    <a:pt x="45750" y="63616"/>
                  </a:cubicBezTo>
                  <a:cubicBezTo>
                    <a:pt x="43615" y="66952"/>
                    <a:pt x="41747" y="70421"/>
                    <a:pt x="39746" y="73824"/>
                  </a:cubicBezTo>
                  <a:cubicBezTo>
                    <a:pt x="39446" y="74357"/>
                    <a:pt x="39079" y="74824"/>
                    <a:pt x="38712" y="75325"/>
                  </a:cubicBezTo>
                  <a:cubicBezTo>
                    <a:pt x="36177" y="71422"/>
                    <a:pt x="33975" y="67986"/>
                    <a:pt x="31740" y="64550"/>
                  </a:cubicBezTo>
                  <a:cubicBezTo>
                    <a:pt x="31507" y="64217"/>
                    <a:pt x="31340" y="63883"/>
                    <a:pt x="31106" y="63550"/>
                  </a:cubicBezTo>
                  <a:cubicBezTo>
                    <a:pt x="28995" y="60418"/>
                    <a:pt x="27578" y="59222"/>
                    <a:pt x="25159" y="59222"/>
                  </a:cubicBezTo>
                  <a:cubicBezTo>
                    <a:pt x="24101" y="59222"/>
                    <a:pt x="22850" y="59451"/>
                    <a:pt x="21266" y="59847"/>
                  </a:cubicBezTo>
                  <a:cubicBezTo>
                    <a:pt x="15495" y="61315"/>
                    <a:pt x="9691" y="62582"/>
                    <a:pt x="3887" y="63917"/>
                  </a:cubicBezTo>
                  <a:cubicBezTo>
                    <a:pt x="3620" y="63983"/>
                    <a:pt x="3320" y="63983"/>
                    <a:pt x="2886" y="64050"/>
                  </a:cubicBezTo>
                  <a:cubicBezTo>
                    <a:pt x="2953" y="63583"/>
                    <a:pt x="2886" y="63183"/>
                    <a:pt x="3020" y="62849"/>
                  </a:cubicBezTo>
                  <a:cubicBezTo>
                    <a:pt x="6322" y="54310"/>
                    <a:pt x="9057" y="45570"/>
                    <a:pt x="13894" y="37698"/>
                  </a:cubicBezTo>
                  <a:cubicBezTo>
                    <a:pt x="19832" y="28058"/>
                    <a:pt x="26570" y="19018"/>
                    <a:pt x="34776" y="11146"/>
                  </a:cubicBezTo>
                  <a:cubicBezTo>
                    <a:pt x="37978" y="8110"/>
                    <a:pt x="41380" y="5341"/>
                    <a:pt x="44749" y="2506"/>
                  </a:cubicBezTo>
                  <a:cubicBezTo>
                    <a:pt x="45283" y="2106"/>
                    <a:pt x="46117" y="1906"/>
                    <a:pt x="46818" y="1906"/>
                  </a:cubicBezTo>
                  <a:close/>
                  <a:moveTo>
                    <a:pt x="48042" y="1"/>
                  </a:moveTo>
                  <a:cubicBezTo>
                    <a:pt x="47612" y="1"/>
                    <a:pt x="47191" y="33"/>
                    <a:pt x="46784" y="104"/>
                  </a:cubicBezTo>
                  <a:cubicBezTo>
                    <a:pt x="44583" y="471"/>
                    <a:pt x="42414" y="1906"/>
                    <a:pt x="40546" y="3307"/>
                  </a:cubicBezTo>
                  <a:cubicBezTo>
                    <a:pt x="35843" y="6909"/>
                    <a:pt x="31907" y="11246"/>
                    <a:pt x="27971" y="15682"/>
                  </a:cubicBezTo>
                  <a:cubicBezTo>
                    <a:pt x="21800" y="22620"/>
                    <a:pt x="17030" y="30459"/>
                    <a:pt x="11993" y="38132"/>
                  </a:cubicBezTo>
                  <a:cubicBezTo>
                    <a:pt x="8457" y="43535"/>
                    <a:pt x="6189" y="49606"/>
                    <a:pt x="3687" y="55544"/>
                  </a:cubicBezTo>
                  <a:cubicBezTo>
                    <a:pt x="2653" y="58046"/>
                    <a:pt x="1552" y="60514"/>
                    <a:pt x="685" y="63049"/>
                  </a:cubicBezTo>
                  <a:cubicBezTo>
                    <a:pt x="0" y="65102"/>
                    <a:pt x="803" y="66400"/>
                    <a:pt x="2509" y="66400"/>
                  </a:cubicBezTo>
                  <a:cubicBezTo>
                    <a:pt x="2799" y="66400"/>
                    <a:pt x="3114" y="66362"/>
                    <a:pt x="3453" y="66285"/>
                  </a:cubicBezTo>
                  <a:cubicBezTo>
                    <a:pt x="9524" y="64917"/>
                    <a:pt x="15629" y="63516"/>
                    <a:pt x="21666" y="62049"/>
                  </a:cubicBezTo>
                  <a:cubicBezTo>
                    <a:pt x="23091" y="61705"/>
                    <a:pt x="24153" y="61498"/>
                    <a:pt x="25016" y="61498"/>
                  </a:cubicBezTo>
                  <a:cubicBezTo>
                    <a:pt x="26922" y="61498"/>
                    <a:pt x="27861" y="62507"/>
                    <a:pt x="29605" y="65284"/>
                  </a:cubicBezTo>
                  <a:cubicBezTo>
                    <a:pt x="29805" y="65585"/>
                    <a:pt x="29972" y="65885"/>
                    <a:pt x="30172" y="66152"/>
                  </a:cubicBezTo>
                  <a:cubicBezTo>
                    <a:pt x="32307" y="69287"/>
                    <a:pt x="34309" y="72523"/>
                    <a:pt x="36610" y="75558"/>
                  </a:cubicBezTo>
                  <a:cubicBezTo>
                    <a:pt x="37257" y="76426"/>
                    <a:pt x="37978" y="76838"/>
                    <a:pt x="38714" y="76838"/>
                  </a:cubicBezTo>
                  <a:cubicBezTo>
                    <a:pt x="39534" y="76838"/>
                    <a:pt x="40373" y="76325"/>
                    <a:pt x="41147" y="75358"/>
                  </a:cubicBezTo>
                  <a:cubicBezTo>
                    <a:pt x="41447" y="75025"/>
                    <a:pt x="41647" y="74624"/>
                    <a:pt x="41881" y="74224"/>
                  </a:cubicBezTo>
                  <a:cubicBezTo>
                    <a:pt x="46017" y="67453"/>
                    <a:pt x="50020" y="60581"/>
                    <a:pt x="54323" y="53909"/>
                  </a:cubicBezTo>
                  <a:cubicBezTo>
                    <a:pt x="58693" y="47171"/>
                    <a:pt x="64230" y="41367"/>
                    <a:pt x="69834" y="35630"/>
                  </a:cubicBezTo>
                  <a:cubicBezTo>
                    <a:pt x="71936" y="33462"/>
                    <a:pt x="73270" y="31260"/>
                    <a:pt x="72870" y="28124"/>
                  </a:cubicBezTo>
                  <a:cubicBezTo>
                    <a:pt x="72569" y="25656"/>
                    <a:pt x="72503" y="23121"/>
                    <a:pt x="72536" y="20619"/>
                  </a:cubicBezTo>
                  <a:cubicBezTo>
                    <a:pt x="72569" y="18317"/>
                    <a:pt x="72870" y="16049"/>
                    <a:pt x="73070" y="13747"/>
                  </a:cubicBezTo>
                  <a:lnTo>
                    <a:pt x="73136" y="13747"/>
                  </a:lnTo>
                  <a:cubicBezTo>
                    <a:pt x="73070" y="13014"/>
                    <a:pt x="73003" y="12280"/>
                    <a:pt x="72936" y="11512"/>
                  </a:cubicBezTo>
                  <a:cubicBezTo>
                    <a:pt x="72736" y="9077"/>
                    <a:pt x="72536" y="8844"/>
                    <a:pt x="70201" y="8110"/>
                  </a:cubicBezTo>
                  <a:cubicBezTo>
                    <a:pt x="68366" y="7510"/>
                    <a:pt x="66565" y="6943"/>
                    <a:pt x="64830" y="6209"/>
                  </a:cubicBezTo>
                  <a:cubicBezTo>
                    <a:pt x="61028" y="4574"/>
                    <a:pt x="57325" y="2639"/>
                    <a:pt x="53456" y="1205"/>
                  </a:cubicBezTo>
                  <a:cubicBezTo>
                    <a:pt x="51761" y="560"/>
                    <a:pt x="49829" y="1"/>
                    <a:pt x="48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44"/>
          <p:cNvGrpSpPr/>
          <p:nvPr/>
        </p:nvGrpSpPr>
        <p:grpSpPr>
          <a:xfrm>
            <a:off x="2372955" y="2917035"/>
            <a:ext cx="999284" cy="1430635"/>
            <a:chOff x="2649040" y="3393111"/>
            <a:chExt cx="846707" cy="1212197"/>
          </a:xfrm>
        </p:grpSpPr>
        <p:sp>
          <p:nvSpPr>
            <p:cNvPr id="2357" name="Google Shape;2357;p44"/>
            <p:cNvSpPr/>
            <p:nvPr/>
          </p:nvSpPr>
          <p:spPr>
            <a:xfrm rot="899871">
              <a:off x="2795103" y="3476768"/>
              <a:ext cx="540011" cy="1039644"/>
            </a:xfrm>
            <a:custGeom>
              <a:avLst/>
              <a:gdLst/>
              <a:ahLst/>
              <a:cxnLst/>
              <a:rect l="l" t="t" r="r" b="b"/>
              <a:pathLst>
                <a:path w="43198" h="83166" extrusionOk="0">
                  <a:moveTo>
                    <a:pt x="30716" y="1"/>
                  </a:moveTo>
                  <a:cubicBezTo>
                    <a:pt x="30442" y="1"/>
                    <a:pt x="30136" y="71"/>
                    <a:pt x="29788" y="206"/>
                  </a:cubicBezTo>
                  <a:cubicBezTo>
                    <a:pt x="27954" y="840"/>
                    <a:pt x="26086" y="1440"/>
                    <a:pt x="24184" y="1840"/>
                  </a:cubicBezTo>
                  <a:cubicBezTo>
                    <a:pt x="20148" y="2774"/>
                    <a:pt x="16045" y="3408"/>
                    <a:pt x="12042" y="4409"/>
                  </a:cubicBezTo>
                  <a:cubicBezTo>
                    <a:pt x="8273" y="5376"/>
                    <a:pt x="5371" y="7011"/>
                    <a:pt x="4403" y="11614"/>
                  </a:cubicBezTo>
                  <a:cubicBezTo>
                    <a:pt x="2936" y="18586"/>
                    <a:pt x="1635" y="25591"/>
                    <a:pt x="834" y="32696"/>
                  </a:cubicBezTo>
                  <a:cubicBezTo>
                    <a:pt x="0" y="40201"/>
                    <a:pt x="767" y="47673"/>
                    <a:pt x="1001" y="55178"/>
                  </a:cubicBezTo>
                  <a:cubicBezTo>
                    <a:pt x="1068" y="57547"/>
                    <a:pt x="1435" y="59949"/>
                    <a:pt x="1968" y="62284"/>
                  </a:cubicBezTo>
                  <a:cubicBezTo>
                    <a:pt x="3136" y="67387"/>
                    <a:pt x="4470" y="72457"/>
                    <a:pt x="5771" y="77528"/>
                  </a:cubicBezTo>
                  <a:cubicBezTo>
                    <a:pt x="6238" y="79362"/>
                    <a:pt x="6772" y="81164"/>
                    <a:pt x="7305" y="83165"/>
                  </a:cubicBezTo>
                  <a:cubicBezTo>
                    <a:pt x="7772" y="82765"/>
                    <a:pt x="8039" y="82598"/>
                    <a:pt x="8206" y="82398"/>
                  </a:cubicBezTo>
                  <a:cubicBezTo>
                    <a:pt x="12176" y="77828"/>
                    <a:pt x="16178" y="73291"/>
                    <a:pt x="20081" y="68655"/>
                  </a:cubicBezTo>
                  <a:cubicBezTo>
                    <a:pt x="22222" y="66103"/>
                    <a:pt x="23620" y="64995"/>
                    <a:pt x="25675" y="64995"/>
                  </a:cubicBezTo>
                  <a:cubicBezTo>
                    <a:pt x="26789" y="64995"/>
                    <a:pt x="28097" y="65321"/>
                    <a:pt x="29822" y="65919"/>
                  </a:cubicBezTo>
                  <a:cubicBezTo>
                    <a:pt x="30289" y="66086"/>
                    <a:pt x="30756" y="66253"/>
                    <a:pt x="31223" y="66453"/>
                  </a:cubicBezTo>
                  <a:cubicBezTo>
                    <a:pt x="35025" y="67921"/>
                    <a:pt x="38861" y="69389"/>
                    <a:pt x="42864" y="70923"/>
                  </a:cubicBezTo>
                  <a:cubicBezTo>
                    <a:pt x="42964" y="70389"/>
                    <a:pt x="43164" y="69789"/>
                    <a:pt x="43131" y="69222"/>
                  </a:cubicBezTo>
                  <a:cubicBezTo>
                    <a:pt x="42931" y="66587"/>
                    <a:pt x="42797" y="63918"/>
                    <a:pt x="42431" y="61316"/>
                  </a:cubicBezTo>
                  <a:cubicBezTo>
                    <a:pt x="41196" y="52977"/>
                    <a:pt x="40529" y="44604"/>
                    <a:pt x="41130" y="36198"/>
                  </a:cubicBezTo>
                  <a:cubicBezTo>
                    <a:pt x="41563" y="30394"/>
                    <a:pt x="42464" y="24590"/>
                    <a:pt x="43098" y="18786"/>
                  </a:cubicBezTo>
                  <a:cubicBezTo>
                    <a:pt x="43198" y="17918"/>
                    <a:pt x="43131" y="16751"/>
                    <a:pt x="42631" y="16117"/>
                  </a:cubicBezTo>
                  <a:cubicBezTo>
                    <a:pt x="38961" y="11414"/>
                    <a:pt x="35392" y="6710"/>
                    <a:pt x="32490" y="1473"/>
                  </a:cubicBezTo>
                  <a:cubicBezTo>
                    <a:pt x="32390" y="1273"/>
                    <a:pt x="32157" y="1106"/>
                    <a:pt x="32023" y="873"/>
                  </a:cubicBezTo>
                  <a:cubicBezTo>
                    <a:pt x="31669" y="275"/>
                    <a:pt x="31256" y="1"/>
                    <a:pt x="30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8" name="Google Shape;2358;p44"/>
            <p:cNvSpPr/>
            <p:nvPr/>
          </p:nvSpPr>
          <p:spPr>
            <a:xfrm rot="899871">
              <a:off x="2781324" y="3449717"/>
              <a:ext cx="582139" cy="1098986"/>
            </a:xfrm>
            <a:custGeom>
              <a:avLst/>
              <a:gdLst/>
              <a:ahLst/>
              <a:cxnLst/>
              <a:rect l="l" t="t" r="r" b="b"/>
              <a:pathLst>
                <a:path w="46568" h="87913" extrusionOk="0">
                  <a:moveTo>
                    <a:pt x="31784" y="2323"/>
                  </a:moveTo>
                  <a:cubicBezTo>
                    <a:pt x="32324" y="2323"/>
                    <a:pt x="32737" y="2597"/>
                    <a:pt x="33091" y="3195"/>
                  </a:cubicBezTo>
                  <a:cubicBezTo>
                    <a:pt x="33225" y="3428"/>
                    <a:pt x="33458" y="3595"/>
                    <a:pt x="33558" y="3795"/>
                  </a:cubicBezTo>
                  <a:cubicBezTo>
                    <a:pt x="36460" y="9032"/>
                    <a:pt x="40029" y="13736"/>
                    <a:pt x="43699" y="18439"/>
                  </a:cubicBezTo>
                  <a:cubicBezTo>
                    <a:pt x="44199" y="19073"/>
                    <a:pt x="44266" y="20240"/>
                    <a:pt x="44166" y="21108"/>
                  </a:cubicBezTo>
                  <a:cubicBezTo>
                    <a:pt x="43532" y="26912"/>
                    <a:pt x="42631" y="32716"/>
                    <a:pt x="42198" y="38520"/>
                  </a:cubicBezTo>
                  <a:cubicBezTo>
                    <a:pt x="41597" y="46926"/>
                    <a:pt x="42264" y="55299"/>
                    <a:pt x="43499" y="63638"/>
                  </a:cubicBezTo>
                  <a:cubicBezTo>
                    <a:pt x="43865" y="66240"/>
                    <a:pt x="43999" y="68909"/>
                    <a:pt x="44199" y="71544"/>
                  </a:cubicBezTo>
                  <a:cubicBezTo>
                    <a:pt x="44232" y="72111"/>
                    <a:pt x="44032" y="72711"/>
                    <a:pt x="43932" y="73245"/>
                  </a:cubicBezTo>
                  <a:cubicBezTo>
                    <a:pt x="39929" y="71711"/>
                    <a:pt x="36093" y="70243"/>
                    <a:pt x="32291" y="68775"/>
                  </a:cubicBezTo>
                  <a:cubicBezTo>
                    <a:pt x="31824" y="68575"/>
                    <a:pt x="31357" y="68408"/>
                    <a:pt x="30890" y="68208"/>
                  </a:cubicBezTo>
                  <a:cubicBezTo>
                    <a:pt x="29179" y="67615"/>
                    <a:pt x="27879" y="67293"/>
                    <a:pt x="26770" y="67293"/>
                  </a:cubicBezTo>
                  <a:cubicBezTo>
                    <a:pt x="24700" y="67293"/>
                    <a:pt x="23300" y="68414"/>
                    <a:pt x="21149" y="70977"/>
                  </a:cubicBezTo>
                  <a:cubicBezTo>
                    <a:pt x="17246" y="75613"/>
                    <a:pt x="13244" y="80150"/>
                    <a:pt x="9274" y="84720"/>
                  </a:cubicBezTo>
                  <a:cubicBezTo>
                    <a:pt x="9074" y="84920"/>
                    <a:pt x="8840" y="85087"/>
                    <a:pt x="8373" y="85487"/>
                  </a:cubicBezTo>
                  <a:cubicBezTo>
                    <a:pt x="7840" y="83486"/>
                    <a:pt x="7306" y="81684"/>
                    <a:pt x="6839" y="79850"/>
                  </a:cubicBezTo>
                  <a:cubicBezTo>
                    <a:pt x="5538" y="74779"/>
                    <a:pt x="4204" y="69709"/>
                    <a:pt x="3036" y="64606"/>
                  </a:cubicBezTo>
                  <a:cubicBezTo>
                    <a:pt x="2503" y="62271"/>
                    <a:pt x="2136" y="59869"/>
                    <a:pt x="2036" y="57500"/>
                  </a:cubicBezTo>
                  <a:cubicBezTo>
                    <a:pt x="1802" y="49995"/>
                    <a:pt x="1068" y="42523"/>
                    <a:pt x="1902" y="35018"/>
                  </a:cubicBezTo>
                  <a:cubicBezTo>
                    <a:pt x="2703" y="27913"/>
                    <a:pt x="3970" y="20908"/>
                    <a:pt x="5471" y="13936"/>
                  </a:cubicBezTo>
                  <a:cubicBezTo>
                    <a:pt x="6439" y="9333"/>
                    <a:pt x="9307" y="7698"/>
                    <a:pt x="13110" y="6731"/>
                  </a:cubicBezTo>
                  <a:cubicBezTo>
                    <a:pt x="17113" y="5730"/>
                    <a:pt x="21216" y="5096"/>
                    <a:pt x="25252" y="4162"/>
                  </a:cubicBezTo>
                  <a:cubicBezTo>
                    <a:pt x="27154" y="3762"/>
                    <a:pt x="29022" y="3162"/>
                    <a:pt x="30856" y="2528"/>
                  </a:cubicBezTo>
                  <a:cubicBezTo>
                    <a:pt x="31204" y="2393"/>
                    <a:pt x="31510" y="2323"/>
                    <a:pt x="31784" y="2323"/>
                  </a:cubicBezTo>
                  <a:close/>
                  <a:moveTo>
                    <a:pt x="32266" y="1"/>
                  </a:moveTo>
                  <a:cubicBezTo>
                    <a:pt x="31772" y="1"/>
                    <a:pt x="31164" y="169"/>
                    <a:pt x="30289" y="426"/>
                  </a:cubicBezTo>
                  <a:cubicBezTo>
                    <a:pt x="27020" y="1394"/>
                    <a:pt x="23751" y="2261"/>
                    <a:pt x="20449" y="3061"/>
                  </a:cubicBezTo>
                  <a:cubicBezTo>
                    <a:pt x="17747" y="3695"/>
                    <a:pt x="14978" y="4129"/>
                    <a:pt x="12243" y="4763"/>
                  </a:cubicBezTo>
                  <a:cubicBezTo>
                    <a:pt x="8073" y="5730"/>
                    <a:pt x="5038" y="8098"/>
                    <a:pt x="3804" y="12335"/>
                  </a:cubicBezTo>
                  <a:cubicBezTo>
                    <a:pt x="2970" y="15304"/>
                    <a:pt x="2102" y="18306"/>
                    <a:pt x="1635" y="21341"/>
                  </a:cubicBezTo>
                  <a:cubicBezTo>
                    <a:pt x="1002" y="25444"/>
                    <a:pt x="701" y="29580"/>
                    <a:pt x="401" y="33717"/>
                  </a:cubicBezTo>
                  <a:cubicBezTo>
                    <a:pt x="168" y="36952"/>
                    <a:pt x="101" y="40188"/>
                    <a:pt x="34" y="43457"/>
                  </a:cubicBezTo>
                  <a:cubicBezTo>
                    <a:pt x="1" y="46626"/>
                    <a:pt x="34" y="49828"/>
                    <a:pt x="34" y="51630"/>
                  </a:cubicBezTo>
                  <a:cubicBezTo>
                    <a:pt x="601" y="57033"/>
                    <a:pt x="868" y="61036"/>
                    <a:pt x="1535" y="64972"/>
                  </a:cubicBezTo>
                  <a:cubicBezTo>
                    <a:pt x="2236" y="69242"/>
                    <a:pt x="3270" y="73479"/>
                    <a:pt x="4237" y="77715"/>
                  </a:cubicBezTo>
                  <a:cubicBezTo>
                    <a:pt x="4838" y="80317"/>
                    <a:pt x="5405" y="82985"/>
                    <a:pt x="6172" y="85554"/>
                  </a:cubicBezTo>
                  <a:cubicBezTo>
                    <a:pt x="6636" y="87120"/>
                    <a:pt x="7436" y="87913"/>
                    <a:pt x="8365" y="87913"/>
                  </a:cubicBezTo>
                  <a:cubicBezTo>
                    <a:pt x="9038" y="87913"/>
                    <a:pt x="9779" y="87496"/>
                    <a:pt x="10508" y="86655"/>
                  </a:cubicBezTo>
                  <a:cubicBezTo>
                    <a:pt x="14645" y="81918"/>
                    <a:pt x="18781" y="77181"/>
                    <a:pt x="22884" y="72378"/>
                  </a:cubicBezTo>
                  <a:cubicBezTo>
                    <a:pt x="24581" y="70388"/>
                    <a:pt x="25580" y="69529"/>
                    <a:pt x="27072" y="69529"/>
                  </a:cubicBezTo>
                  <a:cubicBezTo>
                    <a:pt x="27956" y="69529"/>
                    <a:pt x="29013" y="69830"/>
                    <a:pt x="30489" y="70376"/>
                  </a:cubicBezTo>
                  <a:cubicBezTo>
                    <a:pt x="30756" y="70476"/>
                    <a:pt x="31023" y="70610"/>
                    <a:pt x="31323" y="70710"/>
                  </a:cubicBezTo>
                  <a:cubicBezTo>
                    <a:pt x="35193" y="72111"/>
                    <a:pt x="39062" y="73579"/>
                    <a:pt x="42998" y="74880"/>
                  </a:cubicBezTo>
                  <a:cubicBezTo>
                    <a:pt x="43359" y="75005"/>
                    <a:pt x="43688" y="75066"/>
                    <a:pt x="43986" y="75066"/>
                  </a:cubicBezTo>
                  <a:cubicBezTo>
                    <a:pt x="44959" y="75066"/>
                    <a:pt x="45610" y="74419"/>
                    <a:pt x="45967" y="73245"/>
                  </a:cubicBezTo>
                  <a:cubicBezTo>
                    <a:pt x="46167" y="72478"/>
                    <a:pt x="46234" y="71644"/>
                    <a:pt x="46167" y="70877"/>
                  </a:cubicBezTo>
                  <a:cubicBezTo>
                    <a:pt x="45667" y="65406"/>
                    <a:pt x="45066" y="59936"/>
                    <a:pt x="44599" y="54465"/>
                  </a:cubicBezTo>
                  <a:cubicBezTo>
                    <a:pt x="43665" y="43590"/>
                    <a:pt x="44533" y="32783"/>
                    <a:pt x="46200" y="22042"/>
                  </a:cubicBezTo>
                  <a:cubicBezTo>
                    <a:pt x="46567" y="19673"/>
                    <a:pt x="46267" y="17639"/>
                    <a:pt x="44633" y="15771"/>
                  </a:cubicBezTo>
                  <a:cubicBezTo>
                    <a:pt x="42998" y="13903"/>
                    <a:pt x="41397" y="11968"/>
                    <a:pt x="39963" y="9933"/>
                  </a:cubicBezTo>
                  <a:cubicBezTo>
                    <a:pt x="38028" y="7198"/>
                    <a:pt x="36327" y="4296"/>
                    <a:pt x="34392" y="1594"/>
                  </a:cubicBezTo>
                  <a:cubicBezTo>
                    <a:pt x="33552" y="426"/>
                    <a:pt x="33052" y="1"/>
                    <a:pt x="3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4" name="Google Shape;2364;p44"/>
          <p:cNvSpPr txBox="1"/>
          <p:nvPr/>
        </p:nvSpPr>
        <p:spPr>
          <a:xfrm>
            <a:off x="545059" y="3466625"/>
            <a:ext cx="1545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5" name="Google Shape;2365;p44"/>
          <p:cNvSpPr txBox="1"/>
          <p:nvPr/>
        </p:nvSpPr>
        <p:spPr>
          <a:xfrm>
            <a:off x="741561" y="2191697"/>
            <a:ext cx="19437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6" name="Google Shape;2366;p44"/>
          <p:cNvSpPr txBox="1"/>
          <p:nvPr/>
        </p:nvSpPr>
        <p:spPr>
          <a:xfrm>
            <a:off x="6530322" y="2191697"/>
            <a:ext cx="19437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a gas giant and has several rings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7" name="Google Shape;2367;p44"/>
          <p:cNvSpPr txBox="1"/>
          <p:nvPr/>
        </p:nvSpPr>
        <p:spPr>
          <a:xfrm>
            <a:off x="7125510" y="3470675"/>
            <a:ext cx="1545300" cy="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8" name="Google Shape;2368;p44"/>
          <p:cNvSpPr txBox="1"/>
          <p:nvPr/>
        </p:nvSpPr>
        <p:spPr>
          <a:xfrm>
            <a:off x="3243104" y="1172537"/>
            <a:ext cx="27294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Jupiter is a gas giant and also the biggest planet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69" name="Google Shape;2369;p44"/>
          <p:cNvCxnSpPr/>
          <p:nvPr/>
        </p:nvCxnSpPr>
        <p:spPr>
          <a:xfrm>
            <a:off x="4607810" y="1811683"/>
            <a:ext cx="0" cy="2355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0" name="Google Shape;2370;p44"/>
          <p:cNvCxnSpPr/>
          <p:nvPr/>
        </p:nvCxnSpPr>
        <p:spPr>
          <a:xfrm>
            <a:off x="2151459" y="3806420"/>
            <a:ext cx="352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1" name="Google Shape;2371;p44"/>
          <p:cNvCxnSpPr/>
          <p:nvPr/>
        </p:nvCxnSpPr>
        <p:spPr>
          <a:xfrm rot="10800000">
            <a:off x="6660309" y="3810256"/>
            <a:ext cx="4041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2" name="Google Shape;2372;p44"/>
          <p:cNvSpPr/>
          <p:nvPr/>
        </p:nvSpPr>
        <p:spPr>
          <a:xfrm>
            <a:off x="4334159" y="207006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835400" y="2957512"/>
            <a:ext cx="1571625" cy="1316038"/>
          </a:xfrm>
          <a:custGeom>
            <a:avLst/>
            <a:gdLst>
              <a:gd name="T0" fmla="*/ 284 w 317"/>
              <a:gd name="T1" fmla="*/ 253 h 265"/>
              <a:gd name="T2" fmla="*/ 317 w 317"/>
              <a:gd name="T3" fmla="*/ 265 h 265"/>
              <a:gd name="T4" fmla="*/ 0 w 317"/>
              <a:gd name="T5" fmla="*/ 265 h 265"/>
              <a:gd name="T6" fmla="*/ 32 w 317"/>
              <a:gd name="T7" fmla="*/ 253 h 265"/>
              <a:gd name="T8" fmla="*/ 32 w 317"/>
              <a:gd name="T9" fmla="*/ 108 h 265"/>
              <a:gd name="T10" fmla="*/ 50 w 317"/>
              <a:gd name="T11" fmla="*/ 107 h 265"/>
              <a:gd name="T12" fmla="*/ 53 w 317"/>
              <a:gd name="T13" fmla="*/ 96 h 265"/>
              <a:gd name="T14" fmla="*/ 102 w 317"/>
              <a:gd name="T15" fmla="*/ 96 h 265"/>
              <a:gd name="T16" fmla="*/ 102 w 317"/>
              <a:gd name="T17" fmla="*/ 138 h 265"/>
              <a:gd name="T18" fmla="*/ 73 w 317"/>
              <a:gd name="T19" fmla="*/ 138 h 265"/>
              <a:gd name="T20" fmla="*/ 73 w 317"/>
              <a:gd name="T21" fmla="*/ 253 h 265"/>
              <a:gd name="T22" fmla="*/ 77 w 317"/>
              <a:gd name="T23" fmla="*/ 254 h 265"/>
              <a:gd name="T24" fmla="*/ 80 w 317"/>
              <a:gd name="T25" fmla="*/ 243 h 265"/>
              <a:gd name="T26" fmla="*/ 80 w 317"/>
              <a:gd name="T27" fmla="*/ 160 h 265"/>
              <a:gd name="T28" fmla="*/ 80 w 317"/>
              <a:gd name="T29" fmla="*/ 146 h 265"/>
              <a:gd name="T30" fmla="*/ 143 w 317"/>
              <a:gd name="T31" fmla="*/ 146 h 265"/>
              <a:gd name="T32" fmla="*/ 143 w 317"/>
              <a:gd name="T33" fmla="*/ 255 h 265"/>
              <a:gd name="T34" fmla="*/ 149 w 317"/>
              <a:gd name="T35" fmla="*/ 139 h 265"/>
              <a:gd name="T36" fmla="*/ 116 w 317"/>
              <a:gd name="T37" fmla="*/ 139 h 265"/>
              <a:gd name="T38" fmla="*/ 116 w 317"/>
              <a:gd name="T39" fmla="*/ 48 h 265"/>
              <a:gd name="T40" fmla="*/ 127 w 317"/>
              <a:gd name="T41" fmla="*/ 28 h 265"/>
              <a:gd name="T42" fmla="*/ 141 w 317"/>
              <a:gd name="T43" fmla="*/ 27 h 265"/>
              <a:gd name="T44" fmla="*/ 141 w 317"/>
              <a:gd name="T45" fmla="*/ 11 h 265"/>
              <a:gd name="T46" fmla="*/ 147 w 317"/>
              <a:gd name="T47" fmla="*/ 0 h 265"/>
              <a:gd name="T48" fmla="*/ 152 w 317"/>
              <a:gd name="T49" fmla="*/ 10 h 265"/>
              <a:gd name="T50" fmla="*/ 152 w 317"/>
              <a:gd name="T51" fmla="*/ 28 h 265"/>
              <a:gd name="T52" fmla="*/ 200 w 317"/>
              <a:gd name="T53" fmla="*/ 28 h 265"/>
              <a:gd name="T54" fmla="*/ 202 w 317"/>
              <a:gd name="T55" fmla="*/ 42 h 265"/>
              <a:gd name="T56" fmla="*/ 213 w 317"/>
              <a:gd name="T57" fmla="*/ 56 h 265"/>
              <a:gd name="T58" fmla="*/ 213 w 317"/>
              <a:gd name="T59" fmla="*/ 238 h 265"/>
              <a:gd name="T60" fmla="*/ 213 w 317"/>
              <a:gd name="T61" fmla="*/ 248 h 265"/>
              <a:gd name="T62" fmla="*/ 218 w 317"/>
              <a:gd name="T63" fmla="*/ 254 h 265"/>
              <a:gd name="T64" fmla="*/ 222 w 317"/>
              <a:gd name="T65" fmla="*/ 248 h 265"/>
              <a:gd name="T66" fmla="*/ 222 w 317"/>
              <a:gd name="T67" fmla="*/ 237 h 265"/>
              <a:gd name="T68" fmla="*/ 222 w 317"/>
              <a:gd name="T69" fmla="*/ 108 h 265"/>
              <a:gd name="T70" fmla="*/ 244 w 317"/>
              <a:gd name="T71" fmla="*/ 86 h 265"/>
              <a:gd name="T72" fmla="*/ 268 w 317"/>
              <a:gd name="T73" fmla="*/ 94 h 265"/>
              <a:gd name="T74" fmla="*/ 284 w 317"/>
              <a:gd name="T75" fmla="*/ 96 h 265"/>
              <a:gd name="T76" fmla="*/ 284 w 317"/>
              <a:gd name="T77" fmla="*/ 253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17" h="265">
                <a:moveTo>
                  <a:pt x="284" y="253"/>
                </a:moveTo>
                <a:cubicBezTo>
                  <a:pt x="310" y="255"/>
                  <a:pt x="310" y="255"/>
                  <a:pt x="317" y="265"/>
                </a:cubicBezTo>
                <a:cubicBezTo>
                  <a:pt x="211" y="265"/>
                  <a:pt x="106" y="265"/>
                  <a:pt x="0" y="265"/>
                </a:cubicBezTo>
                <a:cubicBezTo>
                  <a:pt x="5" y="248"/>
                  <a:pt x="20" y="256"/>
                  <a:pt x="32" y="253"/>
                </a:cubicBezTo>
                <a:cubicBezTo>
                  <a:pt x="32" y="205"/>
                  <a:pt x="32" y="157"/>
                  <a:pt x="32" y="108"/>
                </a:cubicBezTo>
                <a:cubicBezTo>
                  <a:pt x="39" y="108"/>
                  <a:pt x="44" y="107"/>
                  <a:pt x="50" y="107"/>
                </a:cubicBezTo>
                <a:cubicBezTo>
                  <a:pt x="51" y="103"/>
                  <a:pt x="52" y="100"/>
                  <a:pt x="53" y="96"/>
                </a:cubicBezTo>
                <a:cubicBezTo>
                  <a:pt x="69" y="96"/>
                  <a:pt x="85" y="96"/>
                  <a:pt x="102" y="96"/>
                </a:cubicBezTo>
                <a:cubicBezTo>
                  <a:pt x="102" y="110"/>
                  <a:pt x="102" y="123"/>
                  <a:pt x="102" y="138"/>
                </a:cubicBezTo>
                <a:cubicBezTo>
                  <a:pt x="93" y="138"/>
                  <a:pt x="84" y="138"/>
                  <a:pt x="73" y="138"/>
                </a:cubicBezTo>
                <a:cubicBezTo>
                  <a:pt x="73" y="177"/>
                  <a:pt x="73" y="215"/>
                  <a:pt x="73" y="253"/>
                </a:cubicBezTo>
                <a:cubicBezTo>
                  <a:pt x="75" y="254"/>
                  <a:pt x="76" y="254"/>
                  <a:pt x="77" y="254"/>
                </a:cubicBezTo>
                <a:cubicBezTo>
                  <a:pt x="78" y="251"/>
                  <a:pt x="80" y="247"/>
                  <a:pt x="80" y="243"/>
                </a:cubicBezTo>
                <a:cubicBezTo>
                  <a:pt x="80" y="216"/>
                  <a:pt x="80" y="188"/>
                  <a:pt x="80" y="160"/>
                </a:cubicBezTo>
                <a:cubicBezTo>
                  <a:pt x="80" y="156"/>
                  <a:pt x="80" y="151"/>
                  <a:pt x="80" y="146"/>
                </a:cubicBezTo>
                <a:cubicBezTo>
                  <a:pt x="101" y="146"/>
                  <a:pt x="121" y="146"/>
                  <a:pt x="143" y="146"/>
                </a:cubicBezTo>
                <a:cubicBezTo>
                  <a:pt x="143" y="182"/>
                  <a:pt x="143" y="218"/>
                  <a:pt x="143" y="255"/>
                </a:cubicBezTo>
                <a:cubicBezTo>
                  <a:pt x="151" y="249"/>
                  <a:pt x="153" y="171"/>
                  <a:pt x="149" y="139"/>
                </a:cubicBezTo>
                <a:cubicBezTo>
                  <a:pt x="138" y="139"/>
                  <a:pt x="128" y="139"/>
                  <a:pt x="116" y="139"/>
                </a:cubicBezTo>
                <a:cubicBezTo>
                  <a:pt x="116" y="107"/>
                  <a:pt x="115" y="78"/>
                  <a:pt x="116" y="48"/>
                </a:cubicBezTo>
                <a:cubicBezTo>
                  <a:pt x="116" y="42"/>
                  <a:pt x="122" y="37"/>
                  <a:pt x="127" y="28"/>
                </a:cubicBezTo>
                <a:cubicBezTo>
                  <a:pt x="129" y="28"/>
                  <a:pt x="134" y="27"/>
                  <a:pt x="141" y="27"/>
                </a:cubicBezTo>
                <a:cubicBezTo>
                  <a:pt x="141" y="21"/>
                  <a:pt x="140" y="16"/>
                  <a:pt x="141" y="11"/>
                </a:cubicBezTo>
                <a:cubicBezTo>
                  <a:pt x="142" y="7"/>
                  <a:pt x="145" y="4"/>
                  <a:pt x="147" y="0"/>
                </a:cubicBezTo>
                <a:cubicBezTo>
                  <a:pt x="148" y="4"/>
                  <a:pt x="151" y="7"/>
                  <a:pt x="152" y="10"/>
                </a:cubicBezTo>
                <a:cubicBezTo>
                  <a:pt x="152" y="15"/>
                  <a:pt x="152" y="21"/>
                  <a:pt x="152" y="28"/>
                </a:cubicBezTo>
                <a:cubicBezTo>
                  <a:pt x="169" y="28"/>
                  <a:pt x="184" y="28"/>
                  <a:pt x="200" y="28"/>
                </a:cubicBezTo>
                <a:cubicBezTo>
                  <a:pt x="201" y="33"/>
                  <a:pt x="202" y="37"/>
                  <a:pt x="202" y="42"/>
                </a:cubicBezTo>
                <a:cubicBezTo>
                  <a:pt x="212" y="42"/>
                  <a:pt x="213" y="47"/>
                  <a:pt x="213" y="56"/>
                </a:cubicBezTo>
                <a:cubicBezTo>
                  <a:pt x="212" y="117"/>
                  <a:pt x="213" y="177"/>
                  <a:pt x="213" y="238"/>
                </a:cubicBezTo>
                <a:cubicBezTo>
                  <a:pt x="213" y="242"/>
                  <a:pt x="212" y="245"/>
                  <a:pt x="213" y="248"/>
                </a:cubicBezTo>
                <a:cubicBezTo>
                  <a:pt x="213" y="250"/>
                  <a:pt x="216" y="252"/>
                  <a:pt x="218" y="254"/>
                </a:cubicBezTo>
                <a:cubicBezTo>
                  <a:pt x="219" y="252"/>
                  <a:pt x="221" y="250"/>
                  <a:pt x="222" y="248"/>
                </a:cubicBezTo>
                <a:cubicBezTo>
                  <a:pt x="222" y="245"/>
                  <a:pt x="222" y="241"/>
                  <a:pt x="222" y="237"/>
                </a:cubicBezTo>
                <a:cubicBezTo>
                  <a:pt x="222" y="194"/>
                  <a:pt x="222" y="151"/>
                  <a:pt x="222" y="108"/>
                </a:cubicBezTo>
                <a:cubicBezTo>
                  <a:pt x="222" y="94"/>
                  <a:pt x="230" y="85"/>
                  <a:pt x="244" y="86"/>
                </a:cubicBezTo>
                <a:cubicBezTo>
                  <a:pt x="252" y="86"/>
                  <a:pt x="263" y="81"/>
                  <a:pt x="268" y="94"/>
                </a:cubicBezTo>
                <a:cubicBezTo>
                  <a:pt x="269" y="96"/>
                  <a:pt x="277" y="95"/>
                  <a:pt x="284" y="96"/>
                </a:cubicBezTo>
                <a:cubicBezTo>
                  <a:pt x="284" y="148"/>
                  <a:pt x="284" y="200"/>
                  <a:pt x="284" y="253"/>
                </a:cubicBez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246563" y="4329113"/>
            <a:ext cx="793750" cy="252413"/>
          </a:xfrm>
          <a:custGeom>
            <a:avLst/>
            <a:gdLst>
              <a:gd name="T0" fmla="*/ 0 w 160"/>
              <a:gd name="T1" fmla="*/ 51 h 51"/>
              <a:gd name="T2" fmla="*/ 10 w 160"/>
              <a:gd name="T3" fmla="*/ 9 h 51"/>
              <a:gd name="T4" fmla="*/ 20 w 160"/>
              <a:gd name="T5" fmla="*/ 1 h 51"/>
              <a:gd name="T6" fmla="*/ 134 w 160"/>
              <a:gd name="T7" fmla="*/ 1 h 51"/>
              <a:gd name="T8" fmla="*/ 143 w 160"/>
              <a:gd name="T9" fmla="*/ 5 h 51"/>
              <a:gd name="T10" fmla="*/ 160 w 160"/>
              <a:gd name="T11" fmla="*/ 51 h 51"/>
              <a:gd name="T12" fmla="*/ 0 w 160"/>
              <a:gd name="T1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51">
                <a:moveTo>
                  <a:pt x="0" y="51"/>
                </a:moveTo>
                <a:cubicBezTo>
                  <a:pt x="3" y="36"/>
                  <a:pt x="6" y="22"/>
                  <a:pt x="10" y="9"/>
                </a:cubicBezTo>
                <a:cubicBezTo>
                  <a:pt x="11" y="5"/>
                  <a:pt x="16" y="1"/>
                  <a:pt x="20" y="1"/>
                </a:cubicBezTo>
                <a:cubicBezTo>
                  <a:pt x="58" y="0"/>
                  <a:pt x="96" y="0"/>
                  <a:pt x="134" y="1"/>
                </a:cubicBezTo>
                <a:cubicBezTo>
                  <a:pt x="137" y="1"/>
                  <a:pt x="142" y="3"/>
                  <a:pt x="143" y="5"/>
                </a:cubicBezTo>
                <a:cubicBezTo>
                  <a:pt x="149" y="20"/>
                  <a:pt x="154" y="35"/>
                  <a:pt x="160" y="51"/>
                </a:cubicBezTo>
                <a:cubicBezTo>
                  <a:pt x="106" y="51"/>
                  <a:pt x="53" y="51"/>
                  <a:pt x="0" y="5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452813" y="4462463"/>
            <a:ext cx="679450" cy="333375"/>
          </a:xfrm>
          <a:custGeom>
            <a:avLst/>
            <a:gdLst>
              <a:gd name="T0" fmla="*/ 137 w 137"/>
              <a:gd name="T1" fmla="*/ 4 h 67"/>
              <a:gd name="T2" fmla="*/ 117 w 137"/>
              <a:gd name="T3" fmla="*/ 61 h 67"/>
              <a:gd name="T4" fmla="*/ 109 w 137"/>
              <a:gd name="T5" fmla="*/ 67 h 67"/>
              <a:gd name="T6" fmla="*/ 0 w 137"/>
              <a:gd name="T7" fmla="*/ 67 h 67"/>
              <a:gd name="T8" fmla="*/ 24 w 137"/>
              <a:gd name="T9" fmla="*/ 33 h 67"/>
              <a:gd name="T10" fmla="*/ 81 w 137"/>
              <a:gd name="T11" fmla="*/ 3 h 67"/>
              <a:gd name="T12" fmla="*/ 137 w 137"/>
              <a:gd name="T13" fmla="*/ 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" h="67">
                <a:moveTo>
                  <a:pt x="137" y="4"/>
                </a:moveTo>
                <a:cubicBezTo>
                  <a:pt x="130" y="25"/>
                  <a:pt x="124" y="43"/>
                  <a:pt x="117" y="61"/>
                </a:cubicBezTo>
                <a:cubicBezTo>
                  <a:pt x="116" y="64"/>
                  <a:pt x="111" y="67"/>
                  <a:pt x="109" y="67"/>
                </a:cubicBezTo>
                <a:cubicBezTo>
                  <a:pt x="73" y="67"/>
                  <a:pt x="38" y="67"/>
                  <a:pt x="0" y="67"/>
                </a:cubicBezTo>
                <a:cubicBezTo>
                  <a:pt x="9" y="55"/>
                  <a:pt x="18" y="45"/>
                  <a:pt x="24" y="33"/>
                </a:cubicBezTo>
                <a:cubicBezTo>
                  <a:pt x="36" y="9"/>
                  <a:pt x="54" y="0"/>
                  <a:pt x="81" y="3"/>
                </a:cubicBezTo>
                <a:cubicBezTo>
                  <a:pt x="99" y="6"/>
                  <a:pt x="117" y="4"/>
                  <a:pt x="137" y="4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197350" y="4667250"/>
            <a:ext cx="906462" cy="123825"/>
          </a:xfrm>
          <a:custGeom>
            <a:avLst/>
            <a:gdLst>
              <a:gd name="T0" fmla="*/ 0 w 183"/>
              <a:gd name="T1" fmla="*/ 25 h 25"/>
              <a:gd name="T2" fmla="*/ 27 w 183"/>
              <a:gd name="T3" fmla="*/ 0 h 25"/>
              <a:gd name="T4" fmla="*/ 155 w 183"/>
              <a:gd name="T5" fmla="*/ 0 h 25"/>
              <a:gd name="T6" fmla="*/ 183 w 183"/>
              <a:gd name="T7" fmla="*/ 25 h 25"/>
              <a:gd name="T8" fmla="*/ 0 w 183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25">
                <a:moveTo>
                  <a:pt x="0" y="25"/>
                </a:moveTo>
                <a:cubicBezTo>
                  <a:pt x="4" y="0"/>
                  <a:pt x="4" y="0"/>
                  <a:pt x="27" y="0"/>
                </a:cubicBezTo>
                <a:cubicBezTo>
                  <a:pt x="70" y="0"/>
                  <a:pt x="113" y="0"/>
                  <a:pt x="155" y="0"/>
                </a:cubicBezTo>
                <a:cubicBezTo>
                  <a:pt x="179" y="0"/>
                  <a:pt x="179" y="0"/>
                  <a:pt x="183" y="25"/>
                </a:cubicBezTo>
                <a:cubicBezTo>
                  <a:pt x="122" y="25"/>
                  <a:pt x="61" y="25"/>
                  <a:pt x="0" y="25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070475" y="4329113"/>
            <a:ext cx="588962" cy="258763"/>
          </a:xfrm>
          <a:custGeom>
            <a:avLst/>
            <a:gdLst>
              <a:gd name="T0" fmla="*/ 0 w 119"/>
              <a:gd name="T1" fmla="*/ 1 h 52"/>
              <a:gd name="T2" fmla="*/ 73 w 119"/>
              <a:gd name="T3" fmla="*/ 1 h 52"/>
              <a:gd name="T4" fmla="*/ 82 w 119"/>
              <a:gd name="T5" fmla="*/ 5 h 52"/>
              <a:gd name="T6" fmla="*/ 119 w 119"/>
              <a:gd name="T7" fmla="*/ 50 h 52"/>
              <a:gd name="T8" fmla="*/ 111 w 119"/>
              <a:gd name="T9" fmla="*/ 51 h 52"/>
              <a:gd name="T10" fmla="*/ 32 w 119"/>
              <a:gd name="T11" fmla="*/ 51 h 52"/>
              <a:gd name="T12" fmla="*/ 21 w 119"/>
              <a:gd name="T13" fmla="*/ 46 h 52"/>
              <a:gd name="T14" fmla="*/ 0 w 119"/>
              <a:gd name="T15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9" h="52">
                <a:moveTo>
                  <a:pt x="0" y="1"/>
                </a:moveTo>
                <a:cubicBezTo>
                  <a:pt x="26" y="1"/>
                  <a:pt x="49" y="0"/>
                  <a:pt x="73" y="1"/>
                </a:cubicBezTo>
                <a:cubicBezTo>
                  <a:pt x="76" y="1"/>
                  <a:pt x="80" y="3"/>
                  <a:pt x="82" y="5"/>
                </a:cubicBezTo>
                <a:cubicBezTo>
                  <a:pt x="94" y="19"/>
                  <a:pt x="106" y="34"/>
                  <a:pt x="119" y="50"/>
                </a:cubicBezTo>
                <a:cubicBezTo>
                  <a:pt x="116" y="50"/>
                  <a:pt x="113" y="51"/>
                  <a:pt x="111" y="51"/>
                </a:cubicBezTo>
                <a:cubicBezTo>
                  <a:pt x="85" y="51"/>
                  <a:pt x="58" y="52"/>
                  <a:pt x="32" y="51"/>
                </a:cubicBezTo>
                <a:cubicBezTo>
                  <a:pt x="28" y="51"/>
                  <a:pt x="23" y="49"/>
                  <a:pt x="21" y="46"/>
                </a:cubicBezTo>
                <a:cubicBezTo>
                  <a:pt x="14" y="32"/>
                  <a:pt x="8" y="17"/>
                  <a:pt x="0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218113" y="4660900"/>
            <a:ext cx="625475" cy="134938"/>
          </a:xfrm>
          <a:custGeom>
            <a:avLst/>
            <a:gdLst>
              <a:gd name="T0" fmla="*/ 0 w 126"/>
              <a:gd name="T1" fmla="*/ 1 h 27"/>
              <a:gd name="T2" fmla="*/ 100 w 126"/>
              <a:gd name="T3" fmla="*/ 2 h 27"/>
              <a:gd name="T4" fmla="*/ 126 w 126"/>
              <a:gd name="T5" fmla="*/ 25 h 27"/>
              <a:gd name="T6" fmla="*/ 118 w 126"/>
              <a:gd name="T7" fmla="*/ 27 h 27"/>
              <a:gd name="T8" fmla="*/ 21 w 126"/>
              <a:gd name="T9" fmla="*/ 27 h 27"/>
              <a:gd name="T10" fmla="*/ 0 w 126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27">
                <a:moveTo>
                  <a:pt x="0" y="1"/>
                </a:moveTo>
                <a:cubicBezTo>
                  <a:pt x="36" y="1"/>
                  <a:pt x="68" y="0"/>
                  <a:pt x="100" y="2"/>
                </a:cubicBezTo>
                <a:cubicBezTo>
                  <a:pt x="109" y="3"/>
                  <a:pt x="116" y="16"/>
                  <a:pt x="126" y="25"/>
                </a:cubicBezTo>
                <a:cubicBezTo>
                  <a:pt x="121" y="26"/>
                  <a:pt x="120" y="27"/>
                  <a:pt x="118" y="27"/>
                </a:cubicBezTo>
                <a:cubicBezTo>
                  <a:pt x="86" y="27"/>
                  <a:pt x="53" y="27"/>
                  <a:pt x="21" y="27"/>
                </a:cubicBezTo>
                <a:cubicBezTo>
                  <a:pt x="5" y="27"/>
                  <a:pt x="9" y="11"/>
                  <a:pt x="0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735388" y="4329113"/>
            <a:ext cx="441325" cy="93663"/>
          </a:xfrm>
          <a:custGeom>
            <a:avLst/>
            <a:gdLst>
              <a:gd name="T0" fmla="*/ 89 w 89"/>
              <a:gd name="T1" fmla="*/ 1 h 19"/>
              <a:gd name="T2" fmla="*/ 71 w 89"/>
              <a:gd name="T3" fmla="*/ 18 h 19"/>
              <a:gd name="T4" fmla="*/ 0 w 89"/>
              <a:gd name="T5" fmla="*/ 18 h 19"/>
              <a:gd name="T6" fmla="*/ 22 w 89"/>
              <a:gd name="T7" fmla="*/ 0 h 19"/>
              <a:gd name="T8" fmla="*/ 89 w 89"/>
              <a:gd name="T9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9">
                <a:moveTo>
                  <a:pt x="89" y="1"/>
                </a:moveTo>
                <a:cubicBezTo>
                  <a:pt x="89" y="15"/>
                  <a:pt x="84" y="19"/>
                  <a:pt x="71" y="18"/>
                </a:cubicBezTo>
                <a:cubicBezTo>
                  <a:pt x="48" y="17"/>
                  <a:pt x="24" y="18"/>
                  <a:pt x="0" y="18"/>
                </a:cubicBezTo>
                <a:cubicBezTo>
                  <a:pt x="4" y="7"/>
                  <a:pt x="9" y="0"/>
                  <a:pt x="22" y="0"/>
                </a:cubicBezTo>
                <a:cubicBezTo>
                  <a:pt x="45" y="1"/>
                  <a:pt x="67" y="1"/>
                  <a:pt x="89" y="1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" name="Google Shape;2377;p45"/>
          <p:cNvGrpSpPr/>
          <p:nvPr/>
        </p:nvGrpSpPr>
        <p:grpSpPr>
          <a:xfrm>
            <a:off x="3073477" y="2273040"/>
            <a:ext cx="3035450" cy="1745347"/>
            <a:chOff x="3073477" y="2273040"/>
            <a:chExt cx="3035450" cy="1745347"/>
          </a:xfrm>
        </p:grpSpPr>
        <p:sp>
          <p:nvSpPr>
            <p:cNvPr id="2378" name="Google Shape;2378;p45"/>
            <p:cNvSpPr/>
            <p:nvPr/>
          </p:nvSpPr>
          <p:spPr>
            <a:xfrm>
              <a:off x="307347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5"/>
            <p:cNvSpPr/>
            <p:nvPr/>
          </p:nvSpPr>
          <p:spPr>
            <a:xfrm>
              <a:off x="3073477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5"/>
            <p:cNvSpPr/>
            <p:nvPr/>
          </p:nvSpPr>
          <p:spPr>
            <a:xfrm>
              <a:off x="5112752" y="4007453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5"/>
            <p:cNvSpPr/>
            <p:nvPr/>
          </p:nvSpPr>
          <p:spPr>
            <a:xfrm>
              <a:off x="5053827" y="2273040"/>
              <a:ext cx="996175" cy="10934"/>
            </a:xfrm>
            <a:custGeom>
              <a:avLst/>
              <a:gdLst/>
              <a:ahLst/>
              <a:cxnLst/>
              <a:rect l="l" t="t" r="r" b="b"/>
              <a:pathLst>
                <a:path w="31690" h="602" extrusionOk="0">
                  <a:moveTo>
                    <a:pt x="0" y="1"/>
                  </a:moveTo>
                  <a:lnTo>
                    <a:pt x="0" y="601"/>
                  </a:lnTo>
                  <a:lnTo>
                    <a:pt x="31689" y="601"/>
                  </a:lnTo>
                  <a:lnTo>
                    <a:pt x="3168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2" name="Google Shape;2382;p45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383" name="Google Shape;2383;p45"/>
          <p:cNvSpPr/>
          <p:nvPr/>
        </p:nvSpPr>
        <p:spPr>
          <a:xfrm>
            <a:off x="3872708" y="2283426"/>
            <a:ext cx="727127" cy="2854557"/>
          </a:xfrm>
          <a:custGeom>
            <a:avLst/>
            <a:gdLst/>
            <a:ahLst/>
            <a:cxnLst/>
            <a:rect l="l" t="t" r="r" b="b"/>
            <a:pathLst>
              <a:path w="40029" h="157146" extrusionOk="0">
                <a:moveTo>
                  <a:pt x="0" y="0"/>
                </a:moveTo>
                <a:lnTo>
                  <a:pt x="0" y="157146"/>
                </a:lnTo>
                <a:lnTo>
                  <a:pt x="40029" y="157146"/>
                </a:lnTo>
                <a:lnTo>
                  <a:pt x="400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45"/>
          <p:cNvSpPr/>
          <p:nvPr/>
        </p:nvSpPr>
        <p:spPr>
          <a:xfrm>
            <a:off x="4765857" y="2902082"/>
            <a:ext cx="553833" cy="2235912"/>
          </a:xfrm>
          <a:custGeom>
            <a:avLst/>
            <a:gdLst/>
            <a:ahLst/>
            <a:cxnLst/>
            <a:rect l="l" t="t" r="r" b="b"/>
            <a:pathLst>
              <a:path w="30489" h="123089" extrusionOk="0">
                <a:moveTo>
                  <a:pt x="1" y="1"/>
                </a:moveTo>
                <a:lnTo>
                  <a:pt x="1" y="123089"/>
                </a:lnTo>
                <a:lnTo>
                  <a:pt x="30489" y="123089"/>
                </a:lnTo>
                <a:lnTo>
                  <a:pt x="3048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5" name="Google Shape;2385;p45"/>
          <p:cNvGrpSpPr/>
          <p:nvPr/>
        </p:nvGrpSpPr>
        <p:grpSpPr>
          <a:xfrm>
            <a:off x="4073870" y="1591942"/>
            <a:ext cx="996169" cy="3546033"/>
            <a:chOff x="4073870" y="1591942"/>
            <a:chExt cx="996169" cy="3546033"/>
          </a:xfrm>
        </p:grpSpPr>
        <p:sp>
          <p:nvSpPr>
            <p:cNvPr id="2386" name="Google Shape;2386;p45"/>
            <p:cNvSpPr/>
            <p:nvPr/>
          </p:nvSpPr>
          <p:spPr>
            <a:xfrm>
              <a:off x="4774963" y="3376496"/>
              <a:ext cx="11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5"/>
            <p:cNvSpPr/>
            <p:nvPr/>
          </p:nvSpPr>
          <p:spPr>
            <a:xfrm>
              <a:off x="4073870" y="1775633"/>
              <a:ext cx="996169" cy="3362342"/>
            </a:xfrm>
            <a:custGeom>
              <a:avLst/>
              <a:gdLst/>
              <a:ahLst/>
              <a:cxnLst/>
              <a:rect l="l" t="t" r="r" b="b"/>
              <a:pathLst>
                <a:path w="54840" h="185100" extrusionOk="0">
                  <a:moveTo>
                    <a:pt x="1" y="1"/>
                  </a:moveTo>
                  <a:lnTo>
                    <a:pt x="1" y="185100"/>
                  </a:lnTo>
                  <a:lnTo>
                    <a:pt x="54840" y="185100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5"/>
            <p:cNvSpPr/>
            <p:nvPr/>
          </p:nvSpPr>
          <p:spPr>
            <a:xfrm>
              <a:off x="4073870" y="1925315"/>
              <a:ext cx="996169" cy="3029068"/>
            </a:xfrm>
            <a:custGeom>
              <a:avLst/>
              <a:gdLst/>
              <a:ahLst/>
              <a:cxnLst/>
              <a:rect l="l" t="t" r="r" b="b"/>
              <a:pathLst>
                <a:path w="54840" h="166753" extrusionOk="0">
                  <a:moveTo>
                    <a:pt x="1" y="0"/>
                  </a:moveTo>
                  <a:lnTo>
                    <a:pt x="1" y="166753"/>
                  </a:lnTo>
                  <a:lnTo>
                    <a:pt x="54840" y="166753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F6D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5"/>
            <p:cNvSpPr/>
            <p:nvPr/>
          </p:nvSpPr>
          <p:spPr>
            <a:xfrm>
              <a:off x="4261717" y="1824716"/>
              <a:ext cx="434470" cy="3115733"/>
            </a:xfrm>
            <a:custGeom>
              <a:avLst/>
              <a:gdLst/>
              <a:ahLst/>
              <a:cxnLst/>
              <a:rect l="l" t="t" r="r" b="b"/>
              <a:pathLst>
                <a:path w="23918" h="171524" extrusionOk="0">
                  <a:moveTo>
                    <a:pt x="23918" y="1"/>
                  </a:moveTo>
                  <a:lnTo>
                    <a:pt x="20782" y="368"/>
                  </a:lnTo>
                  <a:lnTo>
                    <a:pt x="1" y="171524"/>
                  </a:lnTo>
                  <a:lnTo>
                    <a:pt x="3103" y="171524"/>
                  </a:lnTo>
                  <a:lnTo>
                    <a:pt x="23918" y="1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5"/>
            <p:cNvSpPr/>
            <p:nvPr/>
          </p:nvSpPr>
          <p:spPr>
            <a:xfrm>
              <a:off x="4399864" y="1824716"/>
              <a:ext cx="434470" cy="3115733"/>
            </a:xfrm>
            <a:custGeom>
              <a:avLst/>
              <a:gdLst/>
              <a:ahLst/>
              <a:cxnLst/>
              <a:rect l="l" t="t" r="r" b="b"/>
              <a:pathLst>
                <a:path w="23918" h="171524" extrusionOk="0">
                  <a:moveTo>
                    <a:pt x="23918" y="1"/>
                  </a:moveTo>
                  <a:lnTo>
                    <a:pt x="20816" y="368"/>
                  </a:lnTo>
                  <a:lnTo>
                    <a:pt x="1" y="171524"/>
                  </a:lnTo>
                  <a:lnTo>
                    <a:pt x="3137" y="171524"/>
                  </a:lnTo>
                  <a:lnTo>
                    <a:pt x="23918" y="1"/>
                  </a:ln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5"/>
            <p:cNvSpPr/>
            <p:nvPr/>
          </p:nvSpPr>
          <p:spPr>
            <a:xfrm>
              <a:off x="4073870" y="2120429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7"/>
                  </a:lnTo>
                  <a:lnTo>
                    <a:pt x="54840" y="523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5"/>
            <p:cNvSpPr/>
            <p:nvPr/>
          </p:nvSpPr>
          <p:spPr>
            <a:xfrm>
              <a:off x="4073870" y="2316142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5"/>
            <p:cNvSpPr/>
            <p:nvPr/>
          </p:nvSpPr>
          <p:spPr>
            <a:xfrm>
              <a:off x="4073870" y="2511255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5"/>
            <p:cNvSpPr/>
            <p:nvPr/>
          </p:nvSpPr>
          <p:spPr>
            <a:xfrm>
              <a:off x="4073870" y="2706968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1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5"/>
            <p:cNvSpPr/>
            <p:nvPr/>
          </p:nvSpPr>
          <p:spPr>
            <a:xfrm>
              <a:off x="4073870" y="2902082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1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5"/>
            <p:cNvSpPr/>
            <p:nvPr/>
          </p:nvSpPr>
          <p:spPr>
            <a:xfrm>
              <a:off x="4073870" y="3097195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1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5"/>
            <p:cNvSpPr/>
            <p:nvPr/>
          </p:nvSpPr>
          <p:spPr>
            <a:xfrm>
              <a:off x="4073870" y="3292926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7"/>
                  </a:lnTo>
                  <a:lnTo>
                    <a:pt x="54840" y="523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5"/>
            <p:cNvSpPr/>
            <p:nvPr/>
          </p:nvSpPr>
          <p:spPr>
            <a:xfrm>
              <a:off x="4073870" y="3488040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7"/>
                  </a:lnTo>
                  <a:lnTo>
                    <a:pt x="54840" y="523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5"/>
            <p:cNvSpPr/>
            <p:nvPr/>
          </p:nvSpPr>
          <p:spPr>
            <a:xfrm>
              <a:off x="4073870" y="3683153"/>
              <a:ext cx="996169" cy="95748"/>
            </a:xfrm>
            <a:custGeom>
              <a:avLst/>
              <a:gdLst/>
              <a:ahLst/>
              <a:cxnLst/>
              <a:rect l="l" t="t" r="r" b="b"/>
              <a:pathLst>
                <a:path w="54840" h="5271" extrusionOk="0">
                  <a:moveTo>
                    <a:pt x="1" y="0"/>
                  </a:moveTo>
                  <a:lnTo>
                    <a:pt x="1" y="5271"/>
                  </a:lnTo>
                  <a:lnTo>
                    <a:pt x="54840" y="5271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5"/>
            <p:cNvSpPr/>
            <p:nvPr/>
          </p:nvSpPr>
          <p:spPr>
            <a:xfrm>
              <a:off x="4073870" y="3878866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1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5"/>
            <p:cNvSpPr/>
            <p:nvPr/>
          </p:nvSpPr>
          <p:spPr>
            <a:xfrm>
              <a:off x="4073870" y="4073980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1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1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5"/>
            <p:cNvSpPr/>
            <p:nvPr/>
          </p:nvSpPr>
          <p:spPr>
            <a:xfrm>
              <a:off x="4073870" y="4269711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7"/>
                  </a:lnTo>
                  <a:lnTo>
                    <a:pt x="54840" y="523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5"/>
            <p:cNvSpPr/>
            <p:nvPr/>
          </p:nvSpPr>
          <p:spPr>
            <a:xfrm>
              <a:off x="4073870" y="4464824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7"/>
                  </a:lnTo>
                  <a:lnTo>
                    <a:pt x="54840" y="5237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5"/>
            <p:cNvSpPr/>
            <p:nvPr/>
          </p:nvSpPr>
          <p:spPr>
            <a:xfrm>
              <a:off x="4073870" y="4660537"/>
              <a:ext cx="996169" cy="95148"/>
            </a:xfrm>
            <a:custGeom>
              <a:avLst/>
              <a:gdLst/>
              <a:ahLst/>
              <a:cxnLst/>
              <a:rect l="l" t="t" r="r" b="b"/>
              <a:pathLst>
                <a:path w="54840" h="5238" extrusionOk="0">
                  <a:moveTo>
                    <a:pt x="1" y="0"/>
                  </a:moveTo>
                  <a:lnTo>
                    <a:pt x="1" y="5238"/>
                  </a:lnTo>
                  <a:lnTo>
                    <a:pt x="54840" y="5238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5"/>
            <p:cNvSpPr/>
            <p:nvPr/>
          </p:nvSpPr>
          <p:spPr>
            <a:xfrm>
              <a:off x="4199301" y="1888349"/>
              <a:ext cx="11535" cy="3064218"/>
            </a:xfrm>
            <a:custGeom>
              <a:avLst/>
              <a:gdLst/>
              <a:ahLst/>
              <a:cxnLst/>
              <a:rect l="l" t="t" r="r" b="b"/>
              <a:pathLst>
                <a:path w="635" h="168688" extrusionOk="0">
                  <a:moveTo>
                    <a:pt x="1" y="0"/>
                  </a:moveTo>
                  <a:lnTo>
                    <a:pt x="1" y="168688"/>
                  </a:lnTo>
                  <a:lnTo>
                    <a:pt x="635" y="1686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5"/>
            <p:cNvSpPr/>
            <p:nvPr/>
          </p:nvSpPr>
          <p:spPr>
            <a:xfrm>
              <a:off x="4381081" y="1888349"/>
              <a:ext cx="11535" cy="3064218"/>
            </a:xfrm>
            <a:custGeom>
              <a:avLst/>
              <a:gdLst/>
              <a:ahLst/>
              <a:cxnLst/>
              <a:rect l="l" t="t" r="r" b="b"/>
              <a:pathLst>
                <a:path w="635" h="168688" extrusionOk="0">
                  <a:moveTo>
                    <a:pt x="1" y="0"/>
                  </a:moveTo>
                  <a:lnTo>
                    <a:pt x="1" y="168688"/>
                  </a:lnTo>
                  <a:lnTo>
                    <a:pt x="635" y="1686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5"/>
            <p:cNvSpPr/>
            <p:nvPr/>
          </p:nvSpPr>
          <p:spPr>
            <a:xfrm>
              <a:off x="4562879" y="1888349"/>
              <a:ext cx="11517" cy="3064218"/>
            </a:xfrm>
            <a:custGeom>
              <a:avLst/>
              <a:gdLst/>
              <a:ahLst/>
              <a:cxnLst/>
              <a:rect l="l" t="t" r="r" b="b"/>
              <a:pathLst>
                <a:path w="634" h="168688" extrusionOk="0">
                  <a:moveTo>
                    <a:pt x="0" y="0"/>
                  </a:moveTo>
                  <a:lnTo>
                    <a:pt x="0" y="168688"/>
                  </a:lnTo>
                  <a:lnTo>
                    <a:pt x="634" y="1686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5"/>
            <p:cNvSpPr/>
            <p:nvPr/>
          </p:nvSpPr>
          <p:spPr>
            <a:xfrm>
              <a:off x="4745258" y="1888349"/>
              <a:ext cx="10917" cy="3064218"/>
            </a:xfrm>
            <a:custGeom>
              <a:avLst/>
              <a:gdLst/>
              <a:ahLst/>
              <a:cxnLst/>
              <a:rect l="l" t="t" r="r" b="b"/>
              <a:pathLst>
                <a:path w="601" h="168688" extrusionOk="0">
                  <a:moveTo>
                    <a:pt x="1" y="0"/>
                  </a:moveTo>
                  <a:lnTo>
                    <a:pt x="1" y="168688"/>
                  </a:lnTo>
                  <a:lnTo>
                    <a:pt x="601" y="168688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5"/>
            <p:cNvSpPr/>
            <p:nvPr/>
          </p:nvSpPr>
          <p:spPr>
            <a:xfrm>
              <a:off x="4927038" y="1888349"/>
              <a:ext cx="10917" cy="3064218"/>
            </a:xfrm>
            <a:custGeom>
              <a:avLst/>
              <a:gdLst/>
              <a:ahLst/>
              <a:cxnLst/>
              <a:rect l="l" t="t" r="r" b="b"/>
              <a:pathLst>
                <a:path w="601" h="168688" extrusionOk="0">
                  <a:moveTo>
                    <a:pt x="1" y="0"/>
                  </a:moveTo>
                  <a:lnTo>
                    <a:pt x="1" y="168688"/>
                  </a:lnTo>
                  <a:lnTo>
                    <a:pt x="601" y="168688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5"/>
            <p:cNvSpPr/>
            <p:nvPr/>
          </p:nvSpPr>
          <p:spPr>
            <a:xfrm>
              <a:off x="4189619" y="1888349"/>
              <a:ext cx="10917" cy="3064218"/>
            </a:xfrm>
            <a:custGeom>
              <a:avLst/>
              <a:gdLst/>
              <a:ahLst/>
              <a:cxnLst/>
              <a:rect l="l" t="t" r="r" b="b"/>
              <a:pathLst>
                <a:path w="601" h="168688" extrusionOk="0">
                  <a:moveTo>
                    <a:pt x="0" y="0"/>
                  </a:moveTo>
                  <a:lnTo>
                    <a:pt x="0" y="168688"/>
                  </a:lnTo>
                  <a:lnTo>
                    <a:pt x="600" y="168688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5"/>
            <p:cNvSpPr/>
            <p:nvPr/>
          </p:nvSpPr>
          <p:spPr>
            <a:xfrm>
              <a:off x="4371399" y="1888349"/>
              <a:ext cx="11517" cy="3064218"/>
            </a:xfrm>
            <a:custGeom>
              <a:avLst/>
              <a:gdLst/>
              <a:ahLst/>
              <a:cxnLst/>
              <a:rect l="l" t="t" r="r" b="b"/>
              <a:pathLst>
                <a:path w="634" h="168688" extrusionOk="0">
                  <a:moveTo>
                    <a:pt x="0" y="0"/>
                  </a:moveTo>
                  <a:lnTo>
                    <a:pt x="0" y="168688"/>
                  </a:lnTo>
                  <a:lnTo>
                    <a:pt x="634" y="1686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5"/>
            <p:cNvSpPr/>
            <p:nvPr/>
          </p:nvSpPr>
          <p:spPr>
            <a:xfrm>
              <a:off x="4553179" y="1888349"/>
              <a:ext cx="11517" cy="3064218"/>
            </a:xfrm>
            <a:custGeom>
              <a:avLst/>
              <a:gdLst/>
              <a:ahLst/>
              <a:cxnLst/>
              <a:rect l="l" t="t" r="r" b="b"/>
              <a:pathLst>
                <a:path w="634" h="168688" extrusionOk="0">
                  <a:moveTo>
                    <a:pt x="0" y="0"/>
                  </a:moveTo>
                  <a:lnTo>
                    <a:pt x="0" y="168688"/>
                  </a:lnTo>
                  <a:lnTo>
                    <a:pt x="634" y="1686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5"/>
            <p:cNvSpPr/>
            <p:nvPr/>
          </p:nvSpPr>
          <p:spPr>
            <a:xfrm>
              <a:off x="4734958" y="1888349"/>
              <a:ext cx="11535" cy="3064218"/>
            </a:xfrm>
            <a:custGeom>
              <a:avLst/>
              <a:gdLst/>
              <a:ahLst/>
              <a:cxnLst/>
              <a:rect l="l" t="t" r="r" b="b"/>
              <a:pathLst>
                <a:path w="635" h="168688" extrusionOk="0">
                  <a:moveTo>
                    <a:pt x="0" y="0"/>
                  </a:moveTo>
                  <a:lnTo>
                    <a:pt x="0" y="168688"/>
                  </a:lnTo>
                  <a:lnTo>
                    <a:pt x="634" y="1686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5"/>
            <p:cNvSpPr/>
            <p:nvPr/>
          </p:nvSpPr>
          <p:spPr>
            <a:xfrm>
              <a:off x="4916738" y="1888349"/>
              <a:ext cx="11535" cy="3064218"/>
            </a:xfrm>
            <a:custGeom>
              <a:avLst/>
              <a:gdLst/>
              <a:ahLst/>
              <a:cxnLst/>
              <a:rect l="l" t="t" r="r" b="b"/>
              <a:pathLst>
                <a:path w="635" h="168688" extrusionOk="0">
                  <a:moveTo>
                    <a:pt x="1" y="0"/>
                  </a:moveTo>
                  <a:lnTo>
                    <a:pt x="1" y="168688"/>
                  </a:lnTo>
                  <a:lnTo>
                    <a:pt x="634" y="1686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5"/>
            <p:cNvSpPr/>
            <p:nvPr/>
          </p:nvSpPr>
          <p:spPr>
            <a:xfrm>
              <a:off x="4073870" y="1645969"/>
              <a:ext cx="996169" cy="279360"/>
            </a:xfrm>
            <a:custGeom>
              <a:avLst/>
              <a:gdLst/>
              <a:ahLst/>
              <a:cxnLst/>
              <a:rect l="l" t="t" r="r" b="b"/>
              <a:pathLst>
                <a:path w="54840" h="15379" extrusionOk="0">
                  <a:moveTo>
                    <a:pt x="1" y="0"/>
                  </a:moveTo>
                  <a:lnTo>
                    <a:pt x="1" y="15378"/>
                  </a:lnTo>
                  <a:lnTo>
                    <a:pt x="54840" y="15378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5"/>
            <p:cNvSpPr/>
            <p:nvPr/>
          </p:nvSpPr>
          <p:spPr>
            <a:xfrm>
              <a:off x="4073870" y="4855651"/>
              <a:ext cx="996169" cy="99399"/>
            </a:xfrm>
            <a:custGeom>
              <a:avLst/>
              <a:gdLst/>
              <a:ahLst/>
              <a:cxnLst/>
              <a:rect l="l" t="t" r="r" b="b"/>
              <a:pathLst>
                <a:path w="54840" h="5472" extrusionOk="0">
                  <a:moveTo>
                    <a:pt x="1" y="0"/>
                  </a:moveTo>
                  <a:lnTo>
                    <a:pt x="1" y="5471"/>
                  </a:lnTo>
                  <a:lnTo>
                    <a:pt x="54840" y="5471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rgbClr val="EEC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5"/>
            <p:cNvSpPr/>
            <p:nvPr/>
          </p:nvSpPr>
          <p:spPr>
            <a:xfrm>
              <a:off x="4073870" y="1591942"/>
              <a:ext cx="996169" cy="90298"/>
            </a:xfrm>
            <a:custGeom>
              <a:avLst/>
              <a:gdLst/>
              <a:ahLst/>
              <a:cxnLst/>
              <a:rect l="l" t="t" r="r" b="b"/>
              <a:pathLst>
                <a:path w="54840" h="4971" extrusionOk="0">
                  <a:moveTo>
                    <a:pt x="1" y="0"/>
                  </a:moveTo>
                  <a:lnTo>
                    <a:pt x="1" y="4970"/>
                  </a:lnTo>
                  <a:lnTo>
                    <a:pt x="54840" y="4970"/>
                  </a:lnTo>
                  <a:lnTo>
                    <a:pt x="54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7" name="Google Shape;2427;p45"/>
          <p:cNvGrpSpPr/>
          <p:nvPr/>
        </p:nvGrpSpPr>
        <p:grpSpPr>
          <a:xfrm>
            <a:off x="3470366" y="4733071"/>
            <a:ext cx="2203778" cy="410421"/>
            <a:chOff x="3470366" y="4733071"/>
            <a:chExt cx="2203778" cy="410421"/>
          </a:xfrm>
        </p:grpSpPr>
        <p:sp>
          <p:nvSpPr>
            <p:cNvPr id="2428" name="Google Shape;2428;p45"/>
            <p:cNvSpPr/>
            <p:nvPr/>
          </p:nvSpPr>
          <p:spPr>
            <a:xfrm>
              <a:off x="3854525" y="4863353"/>
              <a:ext cx="181795" cy="266335"/>
            </a:xfrm>
            <a:custGeom>
              <a:avLst/>
              <a:gdLst/>
              <a:ahLst/>
              <a:cxnLst/>
              <a:rect l="l" t="t" r="r" b="b"/>
              <a:pathLst>
                <a:path w="10008" h="14662" extrusionOk="0">
                  <a:moveTo>
                    <a:pt x="4537" y="0"/>
                  </a:moveTo>
                  <a:cubicBezTo>
                    <a:pt x="4164" y="0"/>
                    <a:pt x="3798" y="74"/>
                    <a:pt x="3503" y="310"/>
                  </a:cubicBezTo>
                  <a:cubicBezTo>
                    <a:pt x="2869" y="844"/>
                    <a:pt x="2969" y="1811"/>
                    <a:pt x="2769" y="2645"/>
                  </a:cubicBezTo>
                  <a:cubicBezTo>
                    <a:pt x="2536" y="3679"/>
                    <a:pt x="1768" y="4513"/>
                    <a:pt x="1135" y="5381"/>
                  </a:cubicBezTo>
                  <a:cubicBezTo>
                    <a:pt x="501" y="6248"/>
                    <a:pt x="1" y="7349"/>
                    <a:pt x="367" y="8349"/>
                  </a:cubicBezTo>
                  <a:cubicBezTo>
                    <a:pt x="634" y="9050"/>
                    <a:pt x="1268" y="9550"/>
                    <a:pt x="1635" y="10184"/>
                  </a:cubicBezTo>
                  <a:cubicBezTo>
                    <a:pt x="2002" y="10885"/>
                    <a:pt x="2069" y="11652"/>
                    <a:pt x="2269" y="12386"/>
                  </a:cubicBezTo>
                  <a:cubicBezTo>
                    <a:pt x="2502" y="13186"/>
                    <a:pt x="2936" y="13953"/>
                    <a:pt x="3636" y="14387"/>
                  </a:cubicBezTo>
                  <a:cubicBezTo>
                    <a:pt x="3947" y="14575"/>
                    <a:pt x="4360" y="14661"/>
                    <a:pt x="4813" y="14661"/>
                  </a:cubicBezTo>
                  <a:cubicBezTo>
                    <a:pt x="6455" y="14661"/>
                    <a:pt x="8637" y="13534"/>
                    <a:pt x="8507" y="12019"/>
                  </a:cubicBezTo>
                  <a:cubicBezTo>
                    <a:pt x="8473" y="11385"/>
                    <a:pt x="8106" y="10785"/>
                    <a:pt x="8173" y="10151"/>
                  </a:cubicBezTo>
                  <a:cubicBezTo>
                    <a:pt x="8340" y="8950"/>
                    <a:pt x="10008" y="8283"/>
                    <a:pt x="10008" y="7049"/>
                  </a:cubicBezTo>
                  <a:cubicBezTo>
                    <a:pt x="10008" y="6115"/>
                    <a:pt x="9040" y="5481"/>
                    <a:pt x="8607" y="4647"/>
                  </a:cubicBezTo>
                  <a:cubicBezTo>
                    <a:pt x="8140" y="3646"/>
                    <a:pt x="8473" y="2445"/>
                    <a:pt x="7940" y="1511"/>
                  </a:cubicBezTo>
                  <a:cubicBezTo>
                    <a:pt x="7439" y="611"/>
                    <a:pt x="6305" y="244"/>
                    <a:pt x="5304" y="77"/>
                  </a:cubicBezTo>
                  <a:cubicBezTo>
                    <a:pt x="5058" y="36"/>
                    <a:pt x="4796" y="0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5"/>
            <p:cNvSpPr/>
            <p:nvPr/>
          </p:nvSpPr>
          <p:spPr>
            <a:xfrm>
              <a:off x="3949656" y="4915033"/>
              <a:ext cx="4868" cy="209679"/>
            </a:xfrm>
            <a:custGeom>
              <a:avLst/>
              <a:gdLst/>
              <a:ahLst/>
              <a:cxnLst/>
              <a:rect l="l" t="t" r="r" b="b"/>
              <a:pathLst>
                <a:path w="268" h="11543" extrusionOk="0">
                  <a:moveTo>
                    <a:pt x="101" y="0"/>
                  </a:moveTo>
                  <a:cubicBezTo>
                    <a:pt x="34" y="0"/>
                    <a:pt x="1" y="67"/>
                    <a:pt x="1" y="134"/>
                  </a:cubicBezTo>
                  <a:lnTo>
                    <a:pt x="34" y="11409"/>
                  </a:lnTo>
                  <a:cubicBezTo>
                    <a:pt x="34" y="11475"/>
                    <a:pt x="67" y="11542"/>
                    <a:pt x="167" y="11542"/>
                  </a:cubicBezTo>
                  <a:cubicBezTo>
                    <a:pt x="234" y="11542"/>
                    <a:pt x="267" y="11475"/>
                    <a:pt x="267" y="11409"/>
                  </a:cubicBezTo>
                  <a:lnTo>
                    <a:pt x="234" y="134"/>
                  </a:lnTo>
                  <a:cubicBezTo>
                    <a:pt x="234" y="67"/>
                    <a:pt x="167" y="0"/>
                    <a:pt x="101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5"/>
            <p:cNvSpPr/>
            <p:nvPr/>
          </p:nvSpPr>
          <p:spPr>
            <a:xfrm>
              <a:off x="3904207" y="4950928"/>
              <a:ext cx="94549" cy="52588"/>
            </a:xfrm>
            <a:custGeom>
              <a:avLst/>
              <a:gdLst/>
              <a:ahLst/>
              <a:cxnLst/>
              <a:rect l="l" t="t" r="r" b="b"/>
              <a:pathLst>
                <a:path w="5205" h="2895" extrusionOk="0">
                  <a:moveTo>
                    <a:pt x="5071" y="1"/>
                  </a:moveTo>
                  <a:cubicBezTo>
                    <a:pt x="5038" y="1"/>
                    <a:pt x="5004" y="9"/>
                    <a:pt x="4971" y="26"/>
                  </a:cubicBezTo>
                  <a:lnTo>
                    <a:pt x="2569" y="2528"/>
                  </a:lnTo>
                  <a:lnTo>
                    <a:pt x="234" y="593"/>
                  </a:lnTo>
                  <a:cubicBezTo>
                    <a:pt x="207" y="579"/>
                    <a:pt x="179" y="571"/>
                    <a:pt x="154" y="571"/>
                  </a:cubicBezTo>
                  <a:cubicBezTo>
                    <a:pt x="118" y="571"/>
                    <a:pt x="87" y="587"/>
                    <a:pt x="68" y="626"/>
                  </a:cubicBezTo>
                  <a:cubicBezTo>
                    <a:pt x="1" y="693"/>
                    <a:pt x="34" y="760"/>
                    <a:pt x="68" y="793"/>
                  </a:cubicBezTo>
                  <a:lnTo>
                    <a:pt x="2569" y="2895"/>
                  </a:lnTo>
                  <a:lnTo>
                    <a:pt x="5171" y="193"/>
                  </a:lnTo>
                  <a:cubicBezTo>
                    <a:pt x="5205" y="159"/>
                    <a:pt x="5205" y="93"/>
                    <a:pt x="5171" y="26"/>
                  </a:cubicBezTo>
                  <a:cubicBezTo>
                    <a:pt x="5138" y="9"/>
                    <a:pt x="5104" y="1"/>
                    <a:pt x="5071" y="1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5"/>
            <p:cNvSpPr/>
            <p:nvPr/>
          </p:nvSpPr>
          <p:spPr>
            <a:xfrm>
              <a:off x="3901191" y="5006732"/>
              <a:ext cx="103613" cy="64649"/>
            </a:xfrm>
            <a:custGeom>
              <a:avLst/>
              <a:gdLst/>
              <a:ahLst/>
              <a:cxnLst/>
              <a:rect l="l" t="t" r="r" b="b"/>
              <a:pathLst>
                <a:path w="5704" h="3559" extrusionOk="0">
                  <a:moveTo>
                    <a:pt x="5571" y="1"/>
                  </a:moveTo>
                  <a:cubicBezTo>
                    <a:pt x="5533" y="1"/>
                    <a:pt x="5490" y="17"/>
                    <a:pt x="5471" y="56"/>
                  </a:cubicBezTo>
                  <a:lnTo>
                    <a:pt x="2702" y="3225"/>
                  </a:lnTo>
                  <a:lnTo>
                    <a:pt x="234" y="1124"/>
                  </a:lnTo>
                  <a:cubicBezTo>
                    <a:pt x="206" y="1110"/>
                    <a:pt x="178" y="1102"/>
                    <a:pt x="153" y="1102"/>
                  </a:cubicBezTo>
                  <a:cubicBezTo>
                    <a:pt x="117" y="1102"/>
                    <a:pt x="86" y="1118"/>
                    <a:pt x="67" y="1157"/>
                  </a:cubicBezTo>
                  <a:cubicBezTo>
                    <a:pt x="0" y="1190"/>
                    <a:pt x="0" y="1257"/>
                    <a:pt x="67" y="1324"/>
                  </a:cubicBezTo>
                  <a:lnTo>
                    <a:pt x="2735" y="3559"/>
                  </a:lnTo>
                  <a:lnTo>
                    <a:pt x="5671" y="223"/>
                  </a:lnTo>
                  <a:cubicBezTo>
                    <a:pt x="5704" y="156"/>
                    <a:pt x="5704" y="90"/>
                    <a:pt x="5637" y="23"/>
                  </a:cubicBezTo>
                  <a:cubicBezTo>
                    <a:pt x="5624" y="9"/>
                    <a:pt x="5598" y="1"/>
                    <a:pt x="5571" y="1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5"/>
            <p:cNvSpPr/>
            <p:nvPr/>
          </p:nvSpPr>
          <p:spPr>
            <a:xfrm>
              <a:off x="5224567" y="4872436"/>
              <a:ext cx="181795" cy="266626"/>
            </a:xfrm>
            <a:custGeom>
              <a:avLst/>
              <a:gdLst/>
              <a:ahLst/>
              <a:cxnLst/>
              <a:rect l="l" t="t" r="r" b="b"/>
              <a:pathLst>
                <a:path w="10008" h="14678" extrusionOk="0">
                  <a:moveTo>
                    <a:pt x="4526" y="1"/>
                  </a:moveTo>
                  <a:cubicBezTo>
                    <a:pt x="4147" y="1"/>
                    <a:pt x="3778" y="74"/>
                    <a:pt x="3503" y="311"/>
                  </a:cubicBezTo>
                  <a:cubicBezTo>
                    <a:pt x="2869" y="844"/>
                    <a:pt x="2969" y="1845"/>
                    <a:pt x="2769" y="2646"/>
                  </a:cubicBezTo>
                  <a:cubicBezTo>
                    <a:pt x="2535" y="3680"/>
                    <a:pt x="1768" y="4514"/>
                    <a:pt x="1134" y="5381"/>
                  </a:cubicBezTo>
                  <a:cubicBezTo>
                    <a:pt x="500" y="6248"/>
                    <a:pt x="0" y="7382"/>
                    <a:pt x="367" y="8383"/>
                  </a:cubicBezTo>
                  <a:cubicBezTo>
                    <a:pt x="634" y="9084"/>
                    <a:pt x="1268" y="9551"/>
                    <a:pt x="1635" y="10218"/>
                  </a:cubicBezTo>
                  <a:cubicBezTo>
                    <a:pt x="2001" y="10885"/>
                    <a:pt x="2035" y="11686"/>
                    <a:pt x="2268" y="12419"/>
                  </a:cubicBezTo>
                  <a:cubicBezTo>
                    <a:pt x="2502" y="13220"/>
                    <a:pt x="2935" y="13987"/>
                    <a:pt x="3636" y="14421"/>
                  </a:cubicBezTo>
                  <a:cubicBezTo>
                    <a:pt x="3939" y="14597"/>
                    <a:pt x="4338" y="14678"/>
                    <a:pt x="4777" y="14678"/>
                  </a:cubicBezTo>
                  <a:cubicBezTo>
                    <a:pt x="6423" y="14678"/>
                    <a:pt x="8638" y="13546"/>
                    <a:pt x="8506" y="12019"/>
                  </a:cubicBezTo>
                  <a:cubicBezTo>
                    <a:pt x="8473" y="11385"/>
                    <a:pt x="8106" y="10785"/>
                    <a:pt x="8173" y="10184"/>
                  </a:cubicBezTo>
                  <a:cubicBezTo>
                    <a:pt x="8339" y="8950"/>
                    <a:pt x="10007" y="8283"/>
                    <a:pt x="10007" y="7049"/>
                  </a:cubicBezTo>
                  <a:cubicBezTo>
                    <a:pt x="10007" y="6115"/>
                    <a:pt x="9040" y="5514"/>
                    <a:pt x="8606" y="4647"/>
                  </a:cubicBezTo>
                  <a:cubicBezTo>
                    <a:pt x="8139" y="3680"/>
                    <a:pt x="8473" y="2446"/>
                    <a:pt x="7939" y="1512"/>
                  </a:cubicBezTo>
                  <a:cubicBezTo>
                    <a:pt x="7439" y="611"/>
                    <a:pt x="6305" y="277"/>
                    <a:pt x="5304" y="77"/>
                  </a:cubicBezTo>
                  <a:cubicBezTo>
                    <a:pt x="5058" y="36"/>
                    <a:pt x="4790" y="1"/>
                    <a:pt x="4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5"/>
            <p:cNvSpPr/>
            <p:nvPr/>
          </p:nvSpPr>
          <p:spPr>
            <a:xfrm>
              <a:off x="5319080" y="4924734"/>
              <a:ext cx="5468" cy="209061"/>
            </a:xfrm>
            <a:custGeom>
              <a:avLst/>
              <a:gdLst/>
              <a:ahLst/>
              <a:cxnLst/>
              <a:rect l="l" t="t" r="r" b="b"/>
              <a:pathLst>
                <a:path w="301" h="11509" extrusionOk="0">
                  <a:moveTo>
                    <a:pt x="134" y="0"/>
                  </a:moveTo>
                  <a:cubicBezTo>
                    <a:pt x="67" y="0"/>
                    <a:pt x="1" y="34"/>
                    <a:pt x="1" y="134"/>
                  </a:cubicBezTo>
                  <a:lnTo>
                    <a:pt x="67" y="11375"/>
                  </a:lnTo>
                  <a:cubicBezTo>
                    <a:pt x="67" y="11442"/>
                    <a:pt x="101" y="11508"/>
                    <a:pt x="168" y="11508"/>
                  </a:cubicBezTo>
                  <a:cubicBezTo>
                    <a:pt x="234" y="11508"/>
                    <a:pt x="301" y="11442"/>
                    <a:pt x="301" y="11375"/>
                  </a:cubicBezTo>
                  <a:lnTo>
                    <a:pt x="268" y="134"/>
                  </a:lnTo>
                  <a:cubicBezTo>
                    <a:pt x="268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5"/>
            <p:cNvSpPr/>
            <p:nvPr/>
          </p:nvSpPr>
          <p:spPr>
            <a:xfrm>
              <a:off x="5274249" y="4960083"/>
              <a:ext cx="94531" cy="52533"/>
            </a:xfrm>
            <a:custGeom>
              <a:avLst/>
              <a:gdLst/>
              <a:ahLst/>
              <a:cxnLst/>
              <a:rect l="l" t="t" r="r" b="b"/>
              <a:pathLst>
                <a:path w="5204" h="2892" extrusionOk="0">
                  <a:moveTo>
                    <a:pt x="5088" y="0"/>
                  </a:moveTo>
                  <a:cubicBezTo>
                    <a:pt x="5049" y="0"/>
                    <a:pt x="5010" y="17"/>
                    <a:pt x="4971" y="56"/>
                  </a:cubicBezTo>
                  <a:lnTo>
                    <a:pt x="2569" y="2557"/>
                  </a:lnTo>
                  <a:lnTo>
                    <a:pt x="234" y="623"/>
                  </a:lnTo>
                  <a:cubicBezTo>
                    <a:pt x="206" y="595"/>
                    <a:pt x="177" y="584"/>
                    <a:pt x="152" y="584"/>
                  </a:cubicBezTo>
                  <a:cubicBezTo>
                    <a:pt x="117" y="584"/>
                    <a:pt x="86" y="603"/>
                    <a:pt x="67" y="623"/>
                  </a:cubicBezTo>
                  <a:cubicBezTo>
                    <a:pt x="0" y="689"/>
                    <a:pt x="0" y="756"/>
                    <a:pt x="67" y="823"/>
                  </a:cubicBezTo>
                  <a:lnTo>
                    <a:pt x="2569" y="2891"/>
                  </a:lnTo>
                  <a:lnTo>
                    <a:pt x="5171" y="222"/>
                  </a:lnTo>
                  <a:cubicBezTo>
                    <a:pt x="5204" y="156"/>
                    <a:pt x="5204" y="89"/>
                    <a:pt x="5171" y="22"/>
                  </a:cubicBezTo>
                  <a:cubicBezTo>
                    <a:pt x="5143" y="8"/>
                    <a:pt x="5115" y="0"/>
                    <a:pt x="5088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5"/>
            <p:cNvSpPr/>
            <p:nvPr/>
          </p:nvSpPr>
          <p:spPr>
            <a:xfrm>
              <a:off x="5271215" y="5016378"/>
              <a:ext cx="103631" cy="64704"/>
            </a:xfrm>
            <a:custGeom>
              <a:avLst/>
              <a:gdLst/>
              <a:ahLst/>
              <a:cxnLst/>
              <a:rect l="l" t="t" r="r" b="b"/>
              <a:pathLst>
                <a:path w="5705" h="3562" extrusionOk="0">
                  <a:moveTo>
                    <a:pt x="5555" y="0"/>
                  </a:moveTo>
                  <a:cubicBezTo>
                    <a:pt x="5521" y="0"/>
                    <a:pt x="5488" y="9"/>
                    <a:pt x="5471" y="26"/>
                  </a:cubicBezTo>
                  <a:lnTo>
                    <a:pt x="2702" y="3194"/>
                  </a:lnTo>
                  <a:lnTo>
                    <a:pt x="234" y="1093"/>
                  </a:lnTo>
                  <a:cubicBezTo>
                    <a:pt x="206" y="1079"/>
                    <a:pt x="179" y="1071"/>
                    <a:pt x="151" y="1071"/>
                  </a:cubicBezTo>
                  <a:cubicBezTo>
                    <a:pt x="112" y="1071"/>
                    <a:pt x="73" y="1087"/>
                    <a:pt x="34" y="1126"/>
                  </a:cubicBezTo>
                  <a:cubicBezTo>
                    <a:pt x="1" y="1160"/>
                    <a:pt x="1" y="1260"/>
                    <a:pt x="67" y="1293"/>
                  </a:cubicBezTo>
                  <a:lnTo>
                    <a:pt x="2736" y="3561"/>
                  </a:lnTo>
                  <a:lnTo>
                    <a:pt x="5671" y="192"/>
                  </a:lnTo>
                  <a:cubicBezTo>
                    <a:pt x="5705" y="159"/>
                    <a:pt x="5705" y="59"/>
                    <a:pt x="5638" y="26"/>
                  </a:cubicBezTo>
                  <a:cubicBezTo>
                    <a:pt x="5621" y="9"/>
                    <a:pt x="5588" y="0"/>
                    <a:pt x="5555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5"/>
            <p:cNvSpPr/>
            <p:nvPr/>
          </p:nvSpPr>
          <p:spPr>
            <a:xfrm>
              <a:off x="5098518" y="4733071"/>
              <a:ext cx="181795" cy="266626"/>
            </a:xfrm>
            <a:custGeom>
              <a:avLst/>
              <a:gdLst/>
              <a:ahLst/>
              <a:cxnLst/>
              <a:rect l="l" t="t" r="r" b="b"/>
              <a:pathLst>
                <a:path w="10008" h="14678" extrusionOk="0">
                  <a:moveTo>
                    <a:pt x="4537" y="1"/>
                  </a:moveTo>
                  <a:cubicBezTo>
                    <a:pt x="4164" y="1"/>
                    <a:pt x="3799" y="74"/>
                    <a:pt x="3503" y="311"/>
                  </a:cubicBezTo>
                  <a:cubicBezTo>
                    <a:pt x="2869" y="844"/>
                    <a:pt x="2970" y="1845"/>
                    <a:pt x="2769" y="2646"/>
                  </a:cubicBezTo>
                  <a:cubicBezTo>
                    <a:pt x="2536" y="3680"/>
                    <a:pt x="1769" y="4514"/>
                    <a:pt x="1135" y="5381"/>
                  </a:cubicBezTo>
                  <a:cubicBezTo>
                    <a:pt x="534" y="6248"/>
                    <a:pt x="1" y="7382"/>
                    <a:pt x="368" y="8383"/>
                  </a:cubicBezTo>
                  <a:cubicBezTo>
                    <a:pt x="635" y="9083"/>
                    <a:pt x="1268" y="9550"/>
                    <a:pt x="1635" y="10218"/>
                  </a:cubicBezTo>
                  <a:cubicBezTo>
                    <a:pt x="2002" y="10885"/>
                    <a:pt x="2069" y="11685"/>
                    <a:pt x="2269" y="12419"/>
                  </a:cubicBezTo>
                  <a:cubicBezTo>
                    <a:pt x="2503" y="13220"/>
                    <a:pt x="2936" y="13987"/>
                    <a:pt x="3637" y="14421"/>
                  </a:cubicBezTo>
                  <a:cubicBezTo>
                    <a:pt x="3939" y="14597"/>
                    <a:pt x="4338" y="14677"/>
                    <a:pt x="4778" y="14677"/>
                  </a:cubicBezTo>
                  <a:cubicBezTo>
                    <a:pt x="6423" y="14677"/>
                    <a:pt x="8638" y="13546"/>
                    <a:pt x="8507" y="12019"/>
                  </a:cubicBezTo>
                  <a:cubicBezTo>
                    <a:pt x="8473" y="11385"/>
                    <a:pt x="8107" y="10785"/>
                    <a:pt x="8173" y="10184"/>
                  </a:cubicBezTo>
                  <a:cubicBezTo>
                    <a:pt x="8340" y="8950"/>
                    <a:pt x="10008" y="8283"/>
                    <a:pt x="10008" y="7049"/>
                  </a:cubicBezTo>
                  <a:cubicBezTo>
                    <a:pt x="10008" y="6115"/>
                    <a:pt x="9041" y="5514"/>
                    <a:pt x="8607" y="4647"/>
                  </a:cubicBezTo>
                  <a:cubicBezTo>
                    <a:pt x="8140" y="3680"/>
                    <a:pt x="8473" y="2445"/>
                    <a:pt x="7940" y="1511"/>
                  </a:cubicBezTo>
                  <a:cubicBezTo>
                    <a:pt x="7439" y="611"/>
                    <a:pt x="6305" y="277"/>
                    <a:pt x="5305" y="77"/>
                  </a:cubicBezTo>
                  <a:cubicBezTo>
                    <a:pt x="5059" y="36"/>
                    <a:pt x="4796" y="1"/>
                    <a:pt x="4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5"/>
            <p:cNvSpPr/>
            <p:nvPr/>
          </p:nvSpPr>
          <p:spPr>
            <a:xfrm>
              <a:off x="5193649" y="4785369"/>
              <a:ext cx="4868" cy="358123"/>
            </a:xfrm>
            <a:custGeom>
              <a:avLst/>
              <a:gdLst/>
              <a:ahLst/>
              <a:cxnLst/>
              <a:rect l="l" t="t" r="r" b="b"/>
              <a:pathLst>
                <a:path w="268" h="19715" extrusionOk="0">
                  <a:moveTo>
                    <a:pt x="101" y="0"/>
                  </a:moveTo>
                  <a:cubicBezTo>
                    <a:pt x="34" y="0"/>
                    <a:pt x="1" y="33"/>
                    <a:pt x="1" y="133"/>
                  </a:cubicBezTo>
                  <a:lnTo>
                    <a:pt x="34" y="19581"/>
                  </a:lnTo>
                  <a:cubicBezTo>
                    <a:pt x="34" y="19681"/>
                    <a:pt x="68" y="19714"/>
                    <a:pt x="168" y="19714"/>
                  </a:cubicBezTo>
                  <a:cubicBezTo>
                    <a:pt x="234" y="19714"/>
                    <a:pt x="268" y="19681"/>
                    <a:pt x="268" y="19581"/>
                  </a:cubicBezTo>
                  <a:lnTo>
                    <a:pt x="234" y="133"/>
                  </a:lnTo>
                  <a:cubicBezTo>
                    <a:pt x="234" y="33"/>
                    <a:pt x="168" y="0"/>
                    <a:pt x="101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5"/>
            <p:cNvSpPr/>
            <p:nvPr/>
          </p:nvSpPr>
          <p:spPr>
            <a:xfrm>
              <a:off x="5148218" y="4820810"/>
              <a:ext cx="94531" cy="52424"/>
            </a:xfrm>
            <a:custGeom>
              <a:avLst/>
              <a:gdLst/>
              <a:ahLst/>
              <a:cxnLst/>
              <a:rect l="l" t="t" r="r" b="b"/>
              <a:pathLst>
                <a:path w="5204" h="2886" extrusionOk="0">
                  <a:moveTo>
                    <a:pt x="5074" y="0"/>
                  </a:moveTo>
                  <a:cubicBezTo>
                    <a:pt x="5045" y="0"/>
                    <a:pt x="5020" y="17"/>
                    <a:pt x="5004" y="50"/>
                  </a:cubicBezTo>
                  <a:lnTo>
                    <a:pt x="2569" y="2552"/>
                  </a:lnTo>
                  <a:lnTo>
                    <a:pt x="234" y="618"/>
                  </a:lnTo>
                  <a:cubicBezTo>
                    <a:pt x="200" y="601"/>
                    <a:pt x="167" y="593"/>
                    <a:pt x="138" y="593"/>
                  </a:cubicBezTo>
                  <a:cubicBezTo>
                    <a:pt x="108" y="593"/>
                    <a:pt x="83" y="601"/>
                    <a:pt x="67" y="618"/>
                  </a:cubicBezTo>
                  <a:cubicBezTo>
                    <a:pt x="0" y="684"/>
                    <a:pt x="33" y="751"/>
                    <a:pt x="67" y="818"/>
                  </a:cubicBezTo>
                  <a:lnTo>
                    <a:pt x="2569" y="2886"/>
                  </a:lnTo>
                  <a:lnTo>
                    <a:pt x="5170" y="217"/>
                  </a:lnTo>
                  <a:cubicBezTo>
                    <a:pt x="5204" y="151"/>
                    <a:pt x="5204" y="84"/>
                    <a:pt x="5170" y="50"/>
                  </a:cubicBezTo>
                  <a:cubicBezTo>
                    <a:pt x="5137" y="17"/>
                    <a:pt x="5104" y="0"/>
                    <a:pt x="5074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5"/>
            <p:cNvSpPr/>
            <p:nvPr/>
          </p:nvSpPr>
          <p:spPr>
            <a:xfrm>
              <a:off x="5145184" y="4877013"/>
              <a:ext cx="103631" cy="64704"/>
            </a:xfrm>
            <a:custGeom>
              <a:avLst/>
              <a:gdLst/>
              <a:ahLst/>
              <a:cxnLst/>
              <a:rect l="l" t="t" r="r" b="b"/>
              <a:pathLst>
                <a:path w="5705" h="3562" extrusionOk="0">
                  <a:moveTo>
                    <a:pt x="5567" y="0"/>
                  </a:moveTo>
                  <a:cubicBezTo>
                    <a:pt x="5538" y="0"/>
                    <a:pt x="5504" y="9"/>
                    <a:pt x="5471" y="25"/>
                  </a:cubicBezTo>
                  <a:lnTo>
                    <a:pt x="2736" y="3194"/>
                  </a:lnTo>
                  <a:lnTo>
                    <a:pt x="234" y="1126"/>
                  </a:lnTo>
                  <a:cubicBezTo>
                    <a:pt x="200" y="1093"/>
                    <a:pt x="167" y="1076"/>
                    <a:pt x="138" y="1076"/>
                  </a:cubicBezTo>
                  <a:cubicBezTo>
                    <a:pt x="109" y="1076"/>
                    <a:pt x="84" y="1093"/>
                    <a:pt x="67" y="1126"/>
                  </a:cubicBezTo>
                  <a:cubicBezTo>
                    <a:pt x="0" y="1159"/>
                    <a:pt x="34" y="1260"/>
                    <a:pt x="67" y="1293"/>
                  </a:cubicBezTo>
                  <a:lnTo>
                    <a:pt x="2769" y="3561"/>
                  </a:lnTo>
                  <a:lnTo>
                    <a:pt x="5671" y="192"/>
                  </a:lnTo>
                  <a:cubicBezTo>
                    <a:pt x="5704" y="159"/>
                    <a:pt x="5704" y="59"/>
                    <a:pt x="5638" y="25"/>
                  </a:cubicBezTo>
                  <a:cubicBezTo>
                    <a:pt x="5621" y="9"/>
                    <a:pt x="5596" y="0"/>
                    <a:pt x="5567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5"/>
            <p:cNvSpPr/>
            <p:nvPr/>
          </p:nvSpPr>
          <p:spPr>
            <a:xfrm>
              <a:off x="3656378" y="4733071"/>
              <a:ext cx="181795" cy="266626"/>
            </a:xfrm>
            <a:custGeom>
              <a:avLst/>
              <a:gdLst/>
              <a:ahLst/>
              <a:cxnLst/>
              <a:rect l="l" t="t" r="r" b="b"/>
              <a:pathLst>
                <a:path w="10008" h="14678" extrusionOk="0">
                  <a:moveTo>
                    <a:pt x="4504" y="1"/>
                  </a:moveTo>
                  <a:cubicBezTo>
                    <a:pt x="4130" y="1"/>
                    <a:pt x="3765" y="74"/>
                    <a:pt x="3470" y="311"/>
                  </a:cubicBezTo>
                  <a:cubicBezTo>
                    <a:pt x="2836" y="844"/>
                    <a:pt x="2936" y="1845"/>
                    <a:pt x="2769" y="2646"/>
                  </a:cubicBezTo>
                  <a:cubicBezTo>
                    <a:pt x="2503" y="3680"/>
                    <a:pt x="1735" y="4514"/>
                    <a:pt x="1135" y="5381"/>
                  </a:cubicBezTo>
                  <a:cubicBezTo>
                    <a:pt x="501" y="6248"/>
                    <a:pt x="1" y="7382"/>
                    <a:pt x="368" y="8383"/>
                  </a:cubicBezTo>
                  <a:cubicBezTo>
                    <a:pt x="601" y="9083"/>
                    <a:pt x="1235" y="9550"/>
                    <a:pt x="1602" y="10218"/>
                  </a:cubicBezTo>
                  <a:cubicBezTo>
                    <a:pt x="1969" y="10885"/>
                    <a:pt x="2036" y="11685"/>
                    <a:pt x="2236" y="12419"/>
                  </a:cubicBezTo>
                  <a:cubicBezTo>
                    <a:pt x="2469" y="13220"/>
                    <a:pt x="2903" y="13987"/>
                    <a:pt x="3637" y="14421"/>
                  </a:cubicBezTo>
                  <a:cubicBezTo>
                    <a:pt x="3932" y="14597"/>
                    <a:pt x="4327" y="14677"/>
                    <a:pt x="4765" y="14677"/>
                  </a:cubicBezTo>
                  <a:cubicBezTo>
                    <a:pt x="6402" y="14677"/>
                    <a:pt x="8638" y="13546"/>
                    <a:pt x="8507" y="12019"/>
                  </a:cubicBezTo>
                  <a:cubicBezTo>
                    <a:pt x="8440" y="11385"/>
                    <a:pt x="8073" y="10785"/>
                    <a:pt x="8173" y="10184"/>
                  </a:cubicBezTo>
                  <a:cubicBezTo>
                    <a:pt x="8307" y="8950"/>
                    <a:pt x="9975" y="8283"/>
                    <a:pt x="9975" y="7049"/>
                  </a:cubicBezTo>
                  <a:cubicBezTo>
                    <a:pt x="10008" y="6115"/>
                    <a:pt x="9007" y="5514"/>
                    <a:pt x="8607" y="4647"/>
                  </a:cubicBezTo>
                  <a:cubicBezTo>
                    <a:pt x="8140" y="3680"/>
                    <a:pt x="8440" y="2445"/>
                    <a:pt x="7906" y="1511"/>
                  </a:cubicBezTo>
                  <a:cubicBezTo>
                    <a:pt x="7406" y="611"/>
                    <a:pt x="6305" y="277"/>
                    <a:pt x="5271" y="77"/>
                  </a:cubicBezTo>
                  <a:cubicBezTo>
                    <a:pt x="5025" y="36"/>
                    <a:pt x="4763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5"/>
            <p:cNvSpPr/>
            <p:nvPr/>
          </p:nvSpPr>
          <p:spPr>
            <a:xfrm>
              <a:off x="3750910" y="4785369"/>
              <a:ext cx="5468" cy="358123"/>
            </a:xfrm>
            <a:custGeom>
              <a:avLst/>
              <a:gdLst/>
              <a:ahLst/>
              <a:cxnLst/>
              <a:rect l="l" t="t" r="r" b="b"/>
              <a:pathLst>
                <a:path w="301" h="19715" extrusionOk="0">
                  <a:moveTo>
                    <a:pt x="134" y="0"/>
                  </a:moveTo>
                  <a:cubicBezTo>
                    <a:pt x="67" y="0"/>
                    <a:pt x="0" y="33"/>
                    <a:pt x="0" y="133"/>
                  </a:cubicBezTo>
                  <a:lnTo>
                    <a:pt x="34" y="19581"/>
                  </a:lnTo>
                  <a:cubicBezTo>
                    <a:pt x="34" y="19681"/>
                    <a:pt x="101" y="19714"/>
                    <a:pt x="167" y="19714"/>
                  </a:cubicBezTo>
                  <a:cubicBezTo>
                    <a:pt x="234" y="19714"/>
                    <a:pt x="301" y="19681"/>
                    <a:pt x="301" y="19581"/>
                  </a:cubicBezTo>
                  <a:lnTo>
                    <a:pt x="234" y="133"/>
                  </a:lnTo>
                  <a:cubicBezTo>
                    <a:pt x="234" y="33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5"/>
            <p:cNvSpPr/>
            <p:nvPr/>
          </p:nvSpPr>
          <p:spPr>
            <a:xfrm>
              <a:off x="3706078" y="4820810"/>
              <a:ext cx="94531" cy="52424"/>
            </a:xfrm>
            <a:custGeom>
              <a:avLst/>
              <a:gdLst/>
              <a:ahLst/>
              <a:cxnLst/>
              <a:rect l="l" t="t" r="r" b="b"/>
              <a:pathLst>
                <a:path w="5204" h="2886" extrusionOk="0">
                  <a:moveTo>
                    <a:pt x="5054" y="0"/>
                  </a:moveTo>
                  <a:cubicBezTo>
                    <a:pt x="5020" y="0"/>
                    <a:pt x="4987" y="17"/>
                    <a:pt x="4970" y="50"/>
                  </a:cubicBezTo>
                  <a:lnTo>
                    <a:pt x="2535" y="2552"/>
                  </a:lnTo>
                  <a:lnTo>
                    <a:pt x="200" y="618"/>
                  </a:lnTo>
                  <a:cubicBezTo>
                    <a:pt x="183" y="601"/>
                    <a:pt x="150" y="593"/>
                    <a:pt x="117" y="593"/>
                  </a:cubicBezTo>
                  <a:cubicBezTo>
                    <a:pt x="83" y="593"/>
                    <a:pt x="50" y="601"/>
                    <a:pt x="33" y="618"/>
                  </a:cubicBezTo>
                  <a:cubicBezTo>
                    <a:pt x="0" y="684"/>
                    <a:pt x="0" y="751"/>
                    <a:pt x="67" y="818"/>
                  </a:cubicBezTo>
                  <a:lnTo>
                    <a:pt x="2569" y="2886"/>
                  </a:lnTo>
                  <a:lnTo>
                    <a:pt x="5137" y="217"/>
                  </a:lnTo>
                  <a:cubicBezTo>
                    <a:pt x="5204" y="151"/>
                    <a:pt x="5204" y="84"/>
                    <a:pt x="5137" y="50"/>
                  </a:cubicBezTo>
                  <a:cubicBezTo>
                    <a:pt x="5120" y="17"/>
                    <a:pt x="5087" y="0"/>
                    <a:pt x="5054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5"/>
            <p:cNvSpPr/>
            <p:nvPr/>
          </p:nvSpPr>
          <p:spPr>
            <a:xfrm>
              <a:off x="3703044" y="4877013"/>
              <a:ext cx="103014" cy="64704"/>
            </a:xfrm>
            <a:custGeom>
              <a:avLst/>
              <a:gdLst/>
              <a:ahLst/>
              <a:cxnLst/>
              <a:rect l="l" t="t" r="r" b="b"/>
              <a:pathLst>
                <a:path w="5671" h="3562" extrusionOk="0">
                  <a:moveTo>
                    <a:pt x="5538" y="0"/>
                  </a:moveTo>
                  <a:cubicBezTo>
                    <a:pt x="5504" y="0"/>
                    <a:pt x="5471" y="9"/>
                    <a:pt x="5437" y="25"/>
                  </a:cubicBezTo>
                  <a:lnTo>
                    <a:pt x="2702" y="3194"/>
                  </a:lnTo>
                  <a:lnTo>
                    <a:pt x="200" y="1126"/>
                  </a:lnTo>
                  <a:cubicBezTo>
                    <a:pt x="184" y="1093"/>
                    <a:pt x="150" y="1076"/>
                    <a:pt x="117" y="1076"/>
                  </a:cubicBezTo>
                  <a:cubicBezTo>
                    <a:pt x="84" y="1076"/>
                    <a:pt x="50" y="1093"/>
                    <a:pt x="34" y="1126"/>
                  </a:cubicBezTo>
                  <a:cubicBezTo>
                    <a:pt x="0" y="1159"/>
                    <a:pt x="0" y="1260"/>
                    <a:pt x="34" y="1293"/>
                  </a:cubicBezTo>
                  <a:lnTo>
                    <a:pt x="2736" y="3561"/>
                  </a:lnTo>
                  <a:lnTo>
                    <a:pt x="5638" y="192"/>
                  </a:lnTo>
                  <a:cubicBezTo>
                    <a:pt x="5671" y="159"/>
                    <a:pt x="5671" y="59"/>
                    <a:pt x="5638" y="25"/>
                  </a:cubicBezTo>
                  <a:cubicBezTo>
                    <a:pt x="5604" y="9"/>
                    <a:pt x="5571" y="0"/>
                    <a:pt x="5538" y="0"/>
                  </a:cubicBezTo>
                  <a:close/>
                </a:path>
              </a:pathLst>
            </a:custGeom>
            <a:solidFill>
              <a:srgbClr val="EB7B7B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5"/>
            <p:cNvSpPr/>
            <p:nvPr/>
          </p:nvSpPr>
          <p:spPr>
            <a:xfrm>
              <a:off x="3470366" y="5128930"/>
              <a:ext cx="2203778" cy="10318"/>
            </a:xfrm>
            <a:custGeom>
              <a:avLst/>
              <a:gdLst/>
              <a:ahLst/>
              <a:cxnLst/>
              <a:rect l="l" t="t" r="r" b="b"/>
              <a:pathLst>
                <a:path w="121320" h="568" extrusionOk="0">
                  <a:moveTo>
                    <a:pt x="0" y="1"/>
                  </a:moveTo>
                  <a:lnTo>
                    <a:pt x="0" y="568"/>
                  </a:lnTo>
                  <a:lnTo>
                    <a:pt x="121320" y="568"/>
                  </a:lnTo>
                  <a:lnTo>
                    <a:pt x="121320" y="1"/>
                  </a:lnTo>
                  <a:close/>
                </a:path>
              </a:pathLst>
            </a:cu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5" name="Google Shape;2445;p45"/>
          <p:cNvGrpSpPr/>
          <p:nvPr/>
        </p:nvGrpSpPr>
        <p:grpSpPr>
          <a:xfrm>
            <a:off x="5200492" y="1577123"/>
            <a:ext cx="606596" cy="160427"/>
            <a:chOff x="5148531" y="1871147"/>
            <a:chExt cx="556561" cy="147194"/>
          </a:xfrm>
        </p:grpSpPr>
        <p:sp>
          <p:nvSpPr>
            <p:cNvPr id="2446" name="Google Shape;2446;p45"/>
            <p:cNvSpPr/>
            <p:nvPr/>
          </p:nvSpPr>
          <p:spPr>
            <a:xfrm>
              <a:off x="5148531" y="1940487"/>
              <a:ext cx="556561" cy="77854"/>
            </a:xfrm>
            <a:custGeom>
              <a:avLst/>
              <a:gdLst/>
              <a:ahLst/>
              <a:cxnLst/>
              <a:rect l="l" t="t" r="r" b="b"/>
              <a:pathLst>
                <a:path w="33392" h="4671" extrusionOk="0">
                  <a:moveTo>
                    <a:pt x="2336" y="0"/>
                  </a:moveTo>
                  <a:cubicBezTo>
                    <a:pt x="1035" y="0"/>
                    <a:pt x="1" y="1034"/>
                    <a:pt x="1" y="2335"/>
                  </a:cubicBezTo>
                  <a:cubicBezTo>
                    <a:pt x="1" y="3636"/>
                    <a:pt x="1035" y="4670"/>
                    <a:pt x="2336" y="4670"/>
                  </a:cubicBezTo>
                  <a:lnTo>
                    <a:pt x="31056" y="4670"/>
                  </a:lnTo>
                  <a:cubicBezTo>
                    <a:pt x="32357" y="4670"/>
                    <a:pt x="33391" y="3636"/>
                    <a:pt x="33391" y="2335"/>
                  </a:cubicBezTo>
                  <a:cubicBezTo>
                    <a:pt x="33391" y="1034"/>
                    <a:pt x="32357" y="0"/>
                    <a:pt x="31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5"/>
            <p:cNvSpPr/>
            <p:nvPr/>
          </p:nvSpPr>
          <p:spPr>
            <a:xfrm>
              <a:off x="5319222" y="1871147"/>
              <a:ext cx="264097" cy="78421"/>
            </a:xfrm>
            <a:custGeom>
              <a:avLst/>
              <a:gdLst/>
              <a:ahLst/>
              <a:cxnLst/>
              <a:rect l="l" t="t" r="r" b="b"/>
              <a:pathLst>
                <a:path w="15845" h="4705" extrusionOk="0">
                  <a:moveTo>
                    <a:pt x="2369" y="1"/>
                  </a:moveTo>
                  <a:cubicBezTo>
                    <a:pt x="1068" y="1"/>
                    <a:pt x="0" y="1068"/>
                    <a:pt x="0" y="2369"/>
                  </a:cubicBezTo>
                  <a:cubicBezTo>
                    <a:pt x="0" y="3637"/>
                    <a:pt x="1068" y="4704"/>
                    <a:pt x="2369" y="4704"/>
                  </a:cubicBezTo>
                  <a:lnTo>
                    <a:pt x="13510" y="4704"/>
                  </a:lnTo>
                  <a:cubicBezTo>
                    <a:pt x="14778" y="4704"/>
                    <a:pt x="15845" y="3670"/>
                    <a:pt x="15845" y="2369"/>
                  </a:cubicBezTo>
                  <a:cubicBezTo>
                    <a:pt x="15845" y="1068"/>
                    <a:pt x="14778" y="1"/>
                    <a:pt x="135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45"/>
          <p:cNvGrpSpPr/>
          <p:nvPr/>
        </p:nvGrpSpPr>
        <p:grpSpPr>
          <a:xfrm>
            <a:off x="3348068" y="3004176"/>
            <a:ext cx="425409" cy="160409"/>
            <a:chOff x="3448904" y="3180490"/>
            <a:chExt cx="390320" cy="147177"/>
          </a:xfrm>
        </p:grpSpPr>
        <p:sp>
          <p:nvSpPr>
            <p:cNvPr id="2449" name="Google Shape;2449;p45"/>
            <p:cNvSpPr/>
            <p:nvPr/>
          </p:nvSpPr>
          <p:spPr>
            <a:xfrm>
              <a:off x="3448904" y="3249264"/>
              <a:ext cx="390320" cy="78404"/>
            </a:xfrm>
            <a:custGeom>
              <a:avLst/>
              <a:gdLst/>
              <a:ahLst/>
              <a:cxnLst/>
              <a:rect l="l" t="t" r="r" b="b"/>
              <a:pathLst>
                <a:path w="23418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69"/>
                  </a:cubicBezTo>
                  <a:cubicBezTo>
                    <a:pt x="1" y="3636"/>
                    <a:pt x="1035" y="4704"/>
                    <a:pt x="2336" y="4704"/>
                  </a:cubicBezTo>
                  <a:lnTo>
                    <a:pt x="21083" y="4704"/>
                  </a:lnTo>
                  <a:cubicBezTo>
                    <a:pt x="22384" y="4704"/>
                    <a:pt x="23418" y="3669"/>
                    <a:pt x="23418" y="2369"/>
                  </a:cubicBezTo>
                  <a:cubicBezTo>
                    <a:pt x="23418" y="1068"/>
                    <a:pt x="22384" y="0"/>
                    <a:pt x="210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5"/>
            <p:cNvSpPr/>
            <p:nvPr/>
          </p:nvSpPr>
          <p:spPr>
            <a:xfrm>
              <a:off x="3619595" y="3180490"/>
              <a:ext cx="166258" cy="77854"/>
            </a:xfrm>
            <a:custGeom>
              <a:avLst/>
              <a:gdLst/>
              <a:ahLst/>
              <a:cxnLst/>
              <a:rect l="l" t="t" r="r" b="b"/>
              <a:pathLst>
                <a:path w="9975" h="4671" extrusionOk="0">
                  <a:moveTo>
                    <a:pt x="2336" y="0"/>
                  </a:moveTo>
                  <a:cubicBezTo>
                    <a:pt x="1068" y="0"/>
                    <a:pt x="1" y="1034"/>
                    <a:pt x="1" y="2335"/>
                  </a:cubicBezTo>
                  <a:cubicBezTo>
                    <a:pt x="1" y="3636"/>
                    <a:pt x="1068" y="4670"/>
                    <a:pt x="2336" y="4670"/>
                  </a:cubicBezTo>
                  <a:lnTo>
                    <a:pt x="7639" y="4670"/>
                  </a:lnTo>
                  <a:cubicBezTo>
                    <a:pt x="8907" y="4670"/>
                    <a:pt x="9974" y="3636"/>
                    <a:pt x="9974" y="2335"/>
                  </a:cubicBezTo>
                  <a:cubicBezTo>
                    <a:pt x="9974" y="1034"/>
                    <a:pt x="8907" y="0"/>
                    <a:pt x="76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1" name="Google Shape;2451;p45"/>
          <p:cNvGrpSpPr/>
          <p:nvPr/>
        </p:nvGrpSpPr>
        <p:grpSpPr>
          <a:xfrm>
            <a:off x="5376228" y="3345752"/>
            <a:ext cx="426009" cy="160409"/>
            <a:chOff x="5309772" y="3493891"/>
            <a:chExt cx="390870" cy="147177"/>
          </a:xfrm>
        </p:grpSpPr>
        <p:sp>
          <p:nvSpPr>
            <p:cNvPr id="2452" name="Google Shape;2452;p45"/>
            <p:cNvSpPr/>
            <p:nvPr/>
          </p:nvSpPr>
          <p:spPr>
            <a:xfrm>
              <a:off x="5309772" y="3493891"/>
              <a:ext cx="390870" cy="77854"/>
            </a:xfrm>
            <a:custGeom>
              <a:avLst/>
              <a:gdLst/>
              <a:ahLst/>
              <a:cxnLst/>
              <a:rect l="l" t="t" r="r" b="b"/>
              <a:pathLst>
                <a:path w="23451" h="4671" extrusionOk="0">
                  <a:moveTo>
                    <a:pt x="2335" y="0"/>
                  </a:moveTo>
                  <a:cubicBezTo>
                    <a:pt x="1034" y="0"/>
                    <a:pt x="0" y="1034"/>
                    <a:pt x="0" y="2335"/>
                  </a:cubicBezTo>
                  <a:cubicBezTo>
                    <a:pt x="0" y="3636"/>
                    <a:pt x="1034" y="4670"/>
                    <a:pt x="2335" y="4670"/>
                  </a:cubicBezTo>
                  <a:lnTo>
                    <a:pt x="21082" y="4670"/>
                  </a:lnTo>
                  <a:cubicBezTo>
                    <a:pt x="22383" y="4670"/>
                    <a:pt x="23450" y="3636"/>
                    <a:pt x="23450" y="2335"/>
                  </a:cubicBezTo>
                  <a:cubicBezTo>
                    <a:pt x="23450" y="1034"/>
                    <a:pt x="22383" y="0"/>
                    <a:pt x="210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5"/>
            <p:cNvSpPr/>
            <p:nvPr/>
          </p:nvSpPr>
          <p:spPr>
            <a:xfrm>
              <a:off x="5363691" y="3562665"/>
              <a:ext cx="165708" cy="78404"/>
            </a:xfrm>
            <a:custGeom>
              <a:avLst/>
              <a:gdLst/>
              <a:ahLst/>
              <a:cxnLst/>
              <a:rect l="l" t="t" r="r" b="b"/>
              <a:pathLst>
                <a:path w="9942" h="4704" extrusionOk="0">
                  <a:moveTo>
                    <a:pt x="2336" y="0"/>
                  </a:moveTo>
                  <a:cubicBezTo>
                    <a:pt x="1035" y="0"/>
                    <a:pt x="1" y="1068"/>
                    <a:pt x="1" y="2335"/>
                  </a:cubicBezTo>
                  <a:cubicBezTo>
                    <a:pt x="1" y="3636"/>
                    <a:pt x="1035" y="4704"/>
                    <a:pt x="2336" y="4704"/>
                  </a:cubicBezTo>
                  <a:lnTo>
                    <a:pt x="7606" y="4704"/>
                  </a:lnTo>
                  <a:cubicBezTo>
                    <a:pt x="8907" y="4704"/>
                    <a:pt x="9941" y="3636"/>
                    <a:pt x="9941" y="2335"/>
                  </a:cubicBezTo>
                  <a:cubicBezTo>
                    <a:pt x="9941" y="1068"/>
                    <a:pt x="8907" y="0"/>
                    <a:pt x="7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/>
          <p:nvPr/>
        </p:nvSpPr>
        <p:spPr>
          <a:xfrm>
            <a:off x="2255161" y="3449850"/>
            <a:ext cx="4474187" cy="132826"/>
          </a:xfrm>
          <a:custGeom>
            <a:avLst/>
            <a:gdLst/>
            <a:ahLst/>
            <a:cxnLst/>
            <a:rect l="l" t="t" r="r" b="b"/>
            <a:pathLst>
              <a:path w="72686" h="9107" extrusionOk="0">
                <a:moveTo>
                  <a:pt x="0" y="0"/>
                </a:moveTo>
                <a:lnTo>
                  <a:pt x="0" y="9107"/>
                </a:lnTo>
                <a:lnTo>
                  <a:pt x="72686" y="9107"/>
                </a:lnTo>
                <a:lnTo>
                  <a:pt x="72686" y="0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280" name="Google Shape;280;p18"/>
          <p:cNvGrpSpPr/>
          <p:nvPr/>
        </p:nvGrpSpPr>
        <p:grpSpPr>
          <a:xfrm>
            <a:off x="1205500" y="1776413"/>
            <a:ext cx="1551927" cy="1806256"/>
            <a:chOff x="1205500" y="1776413"/>
            <a:chExt cx="1551927" cy="1806256"/>
          </a:xfrm>
        </p:grpSpPr>
        <p:sp>
          <p:nvSpPr>
            <p:cNvPr id="281" name="Google Shape;281;p18"/>
            <p:cNvSpPr/>
            <p:nvPr/>
          </p:nvSpPr>
          <p:spPr>
            <a:xfrm>
              <a:off x="1205500" y="1776413"/>
              <a:ext cx="1551927" cy="651409"/>
            </a:xfrm>
            <a:custGeom>
              <a:avLst/>
              <a:gdLst/>
              <a:ahLst/>
              <a:cxnLst/>
              <a:rect l="l" t="t" r="r" b="b"/>
              <a:pathLst>
                <a:path w="90032" h="47635" extrusionOk="0">
                  <a:moveTo>
                    <a:pt x="44999" y="1"/>
                  </a:moveTo>
                  <a:lnTo>
                    <a:pt x="0" y="43532"/>
                  </a:lnTo>
                  <a:lnTo>
                    <a:pt x="4103" y="47635"/>
                  </a:lnTo>
                  <a:lnTo>
                    <a:pt x="44999" y="8173"/>
                  </a:lnTo>
                  <a:lnTo>
                    <a:pt x="85928" y="47635"/>
                  </a:lnTo>
                  <a:lnTo>
                    <a:pt x="90031" y="43532"/>
                  </a:lnTo>
                  <a:lnTo>
                    <a:pt x="44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" name="Google Shape;282;p18"/>
            <p:cNvGrpSpPr/>
            <p:nvPr/>
          </p:nvGrpSpPr>
          <p:grpSpPr>
            <a:xfrm>
              <a:off x="1358991" y="1917083"/>
              <a:ext cx="1249722" cy="1001698"/>
              <a:chOff x="1510700" y="1726228"/>
              <a:chExt cx="1447275" cy="1462547"/>
            </a:xfrm>
          </p:grpSpPr>
          <p:sp>
            <p:nvSpPr>
              <p:cNvPr id="283" name="Google Shape;283;p18"/>
              <p:cNvSpPr/>
              <p:nvPr/>
            </p:nvSpPr>
            <p:spPr>
              <a:xfrm>
                <a:off x="1510700" y="1726228"/>
                <a:ext cx="1447200" cy="6960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1510775" y="2412675"/>
                <a:ext cx="1447200" cy="776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" name="Google Shape;285;p18"/>
            <p:cNvSpPr/>
            <p:nvPr/>
          </p:nvSpPr>
          <p:spPr>
            <a:xfrm>
              <a:off x="1737874" y="2252083"/>
              <a:ext cx="491248" cy="491403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354435" y="3449843"/>
              <a:ext cx="1254080" cy="132826"/>
            </a:xfrm>
            <a:custGeom>
              <a:avLst/>
              <a:gdLst/>
              <a:ahLst/>
              <a:cxnLst/>
              <a:rect l="l" t="t" r="r" b="b"/>
              <a:pathLst>
                <a:path w="72753" h="9107" extrusionOk="0">
                  <a:moveTo>
                    <a:pt x="1" y="0"/>
                  </a:moveTo>
                  <a:lnTo>
                    <a:pt x="1" y="9107"/>
                  </a:lnTo>
                  <a:lnTo>
                    <a:pt x="72753" y="9107"/>
                  </a:lnTo>
                  <a:lnTo>
                    <a:pt x="727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355021" y="3317011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1355021" y="3184193"/>
              <a:ext cx="1252925" cy="132826"/>
            </a:xfrm>
            <a:custGeom>
              <a:avLst/>
              <a:gdLst/>
              <a:ahLst/>
              <a:cxnLst/>
              <a:rect l="l" t="t" r="r" b="b"/>
              <a:pathLst>
                <a:path w="72686" h="9107" extrusionOk="0">
                  <a:moveTo>
                    <a:pt x="0" y="0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355021" y="3051857"/>
              <a:ext cx="1252925" cy="132344"/>
            </a:xfrm>
            <a:custGeom>
              <a:avLst/>
              <a:gdLst/>
              <a:ahLst/>
              <a:cxnLst/>
              <a:rect l="l" t="t" r="r" b="b"/>
              <a:pathLst>
                <a:path w="72686" h="9074" extrusionOk="0">
                  <a:moveTo>
                    <a:pt x="0" y="0"/>
                  </a:moveTo>
                  <a:lnTo>
                    <a:pt x="0" y="9073"/>
                  </a:lnTo>
                  <a:lnTo>
                    <a:pt x="72686" y="9073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355021" y="2919025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8"/>
          <p:cNvGrpSpPr/>
          <p:nvPr/>
        </p:nvGrpSpPr>
        <p:grpSpPr>
          <a:xfrm>
            <a:off x="6388507" y="1776413"/>
            <a:ext cx="1551927" cy="1806256"/>
            <a:chOff x="6388507" y="1776413"/>
            <a:chExt cx="1551927" cy="1806256"/>
          </a:xfrm>
        </p:grpSpPr>
        <p:sp>
          <p:nvSpPr>
            <p:cNvPr id="292" name="Google Shape;292;p18"/>
            <p:cNvSpPr/>
            <p:nvPr/>
          </p:nvSpPr>
          <p:spPr>
            <a:xfrm>
              <a:off x="6388507" y="1776413"/>
              <a:ext cx="1551927" cy="651409"/>
            </a:xfrm>
            <a:custGeom>
              <a:avLst/>
              <a:gdLst/>
              <a:ahLst/>
              <a:cxnLst/>
              <a:rect l="l" t="t" r="r" b="b"/>
              <a:pathLst>
                <a:path w="90032" h="47635" extrusionOk="0">
                  <a:moveTo>
                    <a:pt x="44999" y="1"/>
                  </a:moveTo>
                  <a:lnTo>
                    <a:pt x="0" y="43532"/>
                  </a:lnTo>
                  <a:lnTo>
                    <a:pt x="4103" y="47635"/>
                  </a:lnTo>
                  <a:lnTo>
                    <a:pt x="44999" y="8173"/>
                  </a:lnTo>
                  <a:lnTo>
                    <a:pt x="85929" y="47635"/>
                  </a:lnTo>
                  <a:lnTo>
                    <a:pt x="90031" y="43532"/>
                  </a:lnTo>
                  <a:lnTo>
                    <a:pt x="44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8"/>
            <p:cNvGrpSpPr/>
            <p:nvPr/>
          </p:nvGrpSpPr>
          <p:grpSpPr>
            <a:xfrm>
              <a:off x="6537466" y="1917083"/>
              <a:ext cx="1249722" cy="1001698"/>
              <a:chOff x="1510700" y="1726228"/>
              <a:chExt cx="1447275" cy="1462547"/>
            </a:xfrm>
          </p:grpSpPr>
          <p:sp>
            <p:nvSpPr>
              <p:cNvPr id="294" name="Google Shape;294;p18"/>
              <p:cNvSpPr/>
              <p:nvPr/>
            </p:nvSpPr>
            <p:spPr>
              <a:xfrm>
                <a:off x="1510700" y="1726228"/>
                <a:ext cx="1447200" cy="6960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8"/>
              <p:cNvSpPr/>
              <p:nvPr/>
            </p:nvSpPr>
            <p:spPr>
              <a:xfrm>
                <a:off x="1510775" y="2412675"/>
                <a:ext cx="1447200" cy="776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18"/>
            <p:cNvGrpSpPr/>
            <p:nvPr/>
          </p:nvGrpSpPr>
          <p:grpSpPr>
            <a:xfrm>
              <a:off x="6888317" y="2237646"/>
              <a:ext cx="543983" cy="520253"/>
              <a:chOff x="5045500" y="842250"/>
              <a:chExt cx="503875" cy="481850"/>
            </a:xfrm>
          </p:grpSpPr>
          <p:sp>
            <p:nvSpPr>
              <p:cNvPr id="297" name="Google Shape;297;p18"/>
              <p:cNvSpPr/>
              <p:nvPr/>
            </p:nvSpPr>
            <p:spPr>
              <a:xfrm>
                <a:off x="5045500" y="842250"/>
                <a:ext cx="503875" cy="481850"/>
              </a:xfrm>
              <a:custGeom>
                <a:avLst/>
                <a:gdLst/>
                <a:ahLst/>
                <a:cxnLst/>
                <a:rect l="l" t="t" r="r" b="b"/>
                <a:pathLst>
                  <a:path w="20155" h="19274" extrusionOk="0">
                    <a:moveTo>
                      <a:pt x="12103" y="1130"/>
                    </a:moveTo>
                    <a:cubicBezTo>
                      <a:pt x="13694" y="1130"/>
                      <a:pt x="15284" y="1735"/>
                      <a:pt x="16496" y="2945"/>
                    </a:cubicBezTo>
                    <a:cubicBezTo>
                      <a:pt x="18917" y="5366"/>
                      <a:pt x="18917" y="9305"/>
                      <a:pt x="16496" y="11729"/>
                    </a:cubicBezTo>
                    <a:cubicBezTo>
                      <a:pt x="15286" y="12940"/>
                      <a:pt x="13695" y="13545"/>
                      <a:pt x="12104" y="13545"/>
                    </a:cubicBezTo>
                    <a:cubicBezTo>
                      <a:pt x="10514" y="13545"/>
                      <a:pt x="8923" y="12940"/>
                      <a:pt x="7712" y="11729"/>
                    </a:cubicBezTo>
                    <a:cubicBezTo>
                      <a:pt x="5288" y="9305"/>
                      <a:pt x="5288" y="5369"/>
                      <a:pt x="7712" y="2945"/>
                    </a:cubicBezTo>
                    <a:cubicBezTo>
                      <a:pt x="8923" y="1735"/>
                      <a:pt x="10513" y="1130"/>
                      <a:pt x="12103" y="1130"/>
                    </a:cubicBezTo>
                    <a:close/>
                    <a:moveTo>
                      <a:pt x="4918" y="13726"/>
                    </a:moveTo>
                    <a:lnTo>
                      <a:pt x="5716" y="14524"/>
                    </a:lnTo>
                    <a:lnTo>
                      <a:pt x="4918" y="15322"/>
                    </a:lnTo>
                    <a:lnTo>
                      <a:pt x="4120" y="14524"/>
                    </a:lnTo>
                    <a:lnTo>
                      <a:pt x="4918" y="13726"/>
                    </a:lnTo>
                    <a:close/>
                    <a:moveTo>
                      <a:pt x="12106" y="1"/>
                    </a:moveTo>
                    <a:cubicBezTo>
                      <a:pt x="10226" y="1"/>
                      <a:pt x="8345" y="717"/>
                      <a:pt x="6914" y="2147"/>
                    </a:cubicBezTo>
                    <a:cubicBezTo>
                      <a:pt x="4725" y="4333"/>
                      <a:pt x="4240" y="7516"/>
                      <a:pt x="5315" y="10133"/>
                    </a:cubicBezTo>
                    <a:lnTo>
                      <a:pt x="4518" y="10931"/>
                    </a:lnTo>
                    <a:cubicBezTo>
                      <a:pt x="4009" y="11434"/>
                      <a:pt x="3876" y="12208"/>
                      <a:pt x="4192" y="12852"/>
                    </a:cubicBezTo>
                    <a:lnTo>
                      <a:pt x="663" y="16382"/>
                    </a:lnTo>
                    <a:cubicBezTo>
                      <a:pt x="1" y="17044"/>
                      <a:pt x="1" y="18116"/>
                      <a:pt x="663" y="18778"/>
                    </a:cubicBezTo>
                    <a:cubicBezTo>
                      <a:pt x="994" y="19108"/>
                      <a:pt x="1428" y="19273"/>
                      <a:pt x="1862" y="19273"/>
                    </a:cubicBezTo>
                    <a:cubicBezTo>
                      <a:pt x="2295" y="19273"/>
                      <a:pt x="2729" y="19108"/>
                      <a:pt x="3060" y="18778"/>
                    </a:cubicBezTo>
                    <a:lnTo>
                      <a:pt x="6586" y="15249"/>
                    </a:lnTo>
                    <a:cubicBezTo>
                      <a:pt x="6820" y="15363"/>
                      <a:pt x="7071" y="15418"/>
                      <a:pt x="7320" y="15418"/>
                    </a:cubicBezTo>
                    <a:cubicBezTo>
                      <a:pt x="7757" y="15418"/>
                      <a:pt x="8188" y="15247"/>
                      <a:pt x="8510" y="14921"/>
                    </a:cubicBezTo>
                    <a:lnTo>
                      <a:pt x="9308" y="14126"/>
                    </a:lnTo>
                    <a:cubicBezTo>
                      <a:pt x="10192" y="14489"/>
                      <a:pt x="11145" y="14675"/>
                      <a:pt x="12104" y="14675"/>
                    </a:cubicBezTo>
                    <a:cubicBezTo>
                      <a:pt x="13962" y="14675"/>
                      <a:pt x="15843" y="13979"/>
                      <a:pt x="17294" y="12527"/>
                    </a:cubicBezTo>
                    <a:cubicBezTo>
                      <a:pt x="20155" y="9666"/>
                      <a:pt x="20155" y="5008"/>
                      <a:pt x="17294" y="2147"/>
                    </a:cubicBezTo>
                    <a:cubicBezTo>
                      <a:pt x="15864" y="716"/>
                      <a:pt x="13985" y="1"/>
                      <a:pt x="12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298" name="Google Shape;298;p18"/>
              <p:cNvSpPr/>
              <p:nvPr/>
            </p:nvSpPr>
            <p:spPr>
              <a:xfrm>
                <a:off x="5221050" y="898625"/>
                <a:ext cx="254100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10164" h="10164" extrusionOk="0">
                    <a:moveTo>
                      <a:pt x="5081" y="1"/>
                    </a:moveTo>
                    <a:cubicBezTo>
                      <a:pt x="2274" y="1"/>
                      <a:pt x="1" y="2274"/>
                      <a:pt x="1" y="5081"/>
                    </a:cubicBezTo>
                    <a:cubicBezTo>
                      <a:pt x="1" y="7887"/>
                      <a:pt x="2274" y="10164"/>
                      <a:pt x="5081" y="10164"/>
                    </a:cubicBezTo>
                    <a:cubicBezTo>
                      <a:pt x="7887" y="10164"/>
                      <a:pt x="10164" y="7887"/>
                      <a:pt x="10164" y="5081"/>
                    </a:cubicBezTo>
                    <a:cubicBezTo>
                      <a:pt x="10164" y="2274"/>
                      <a:pt x="7887" y="1"/>
                      <a:pt x="50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299" name="Google Shape;299;p18"/>
            <p:cNvSpPr/>
            <p:nvPr/>
          </p:nvSpPr>
          <p:spPr>
            <a:xfrm>
              <a:off x="6537436" y="3449843"/>
              <a:ext cx="1254080" cy="132826"/>
            </a:xfrm>
            <a:custGeom>
              <a:avLst/>
              <a:gdLst/>
              <a:ahLst/>
              <a:cxnLst/>
              <a:rect l="l" t="t" r="r" b="b"/>
              <a:pathLst>
                <a:path w="72753" h="9107" extrusionOk="0">
                  <a:moveTo>
                    <a:pt x="1" y="0"/>
                  </a:moveTo>
                  <a:lnTo>
                    <a:pt x="1" y="9107"/>
                  </a:lnTo>
                  <a:lnTo>
                    <a:pt x="72753" y="9107"/>
                  </a:lnTo>
                  <a:lnTo>
                    <a:pt x="727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6538022" y="3317011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6538022" y="3184193"/>
              <a:ext cx="1252925" cy="132826"/>
            </a:xfrm>
            <a:custGeom>
              <a:avLst/>
              <a:gdLst/>
              <a:ahLst/>
              <a:cxnLst/>
              <a:rect l="l" t="t" r="r" b="b"/>
              <a:pathLst>
                <a:path w="72686" h="9107" extrusionOk="0">
                  <a:moveTo>
                    <a:pt x="0" y="0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6538022" y="3051857"/>
              <a:ext cx="1252925" cy="132344"/>
            </a:xfrm>
            <a:custGeom>
              <a:avLst/>
              <a:gdLst/>
              <a:ahLst/>
              <a:cxnLst/>
              <a:rect l="l" t="t" r="r" b="b"/>
              <a:pathLst>
                <a:path w="72686" h="9074" extrusionOk="0">
                  <a:moveTo>
                    <a:pt x="0" y="0"/>
                  </a:moveTo>
                  <a:lnTo>
                    <a:pt x="0" y="9073"/>
                  </a:lnTo>
                  <a:lnTo>
                    <a:pt x="72686" y="9073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538022" y="2919025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8"/>
          <p:cNvSpPr txBox="1"/>
          <p:nvPr/>
        </p:nvSpPr>
        <p:spPr>
          <a:xfrm>
            <a:off x="3678363" y="3677638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6850" y="36728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634750" y="40326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6268" y="4033777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269863" y="36741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817774" y="40334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10" name="Google Shape;310;p18"/>
          <p:cNvGrpSpPr/>
          <p:nvPr/>
        </p:nvGrpSpPr>
        <p:grpSpPr>
          <a:xfrm>
            <a:off x="3797010" y="1776413"/>
            <a:ext cx="1551927" cy="1806256"/>
            <a:chOff x="3797010" y="1776413"/>
            <a:chExt cx="1551927" cy="1806256"/>
          </a:xfrm>
        </p:grpSpPr>
        <p:sp>
          <p:nvSpPr>
            <p:cNvPr id="311" name="Google Shape;311;p18"/>
            <p:cNvSpPr/>
            <p:nvPr/>
          </p:nvSpPr>
          <p:spPr>
            <a:xfrm>
              <a:off x="3797010" y="1776413"/>
              <a:ext cx="1551927" cy="651409"/>
            </a:xfrm>
            <a:custGeom>
              <a:avLst/>
              <a:gdLst/>
              <a:ahLst/>
              <a:cxnLst/>
              <a:rect l="l" t="t" r="r" b="b"/>
              <a:pathLst>
                <a:path w="90032" h="47635" extrusionOk="0">
                  <a:moveTo>
                    <a:pt x="44999" y="1"/>
                  </a:moveTo>
                  <a:lnTo>
                    <a:pt x="0" y="43532"/>
                  </a:lnTo>
                  <a:lnTo>
                    <a:pt x="4103" y="47635"/>
                  </a:lnTo>
                  <a:lnTo>
                    <a:pt x="44999" y="8173"/>
                  </a:lnTo>
                  <a:lnTo>
                    <a:pt x="85928" y="47635"/>
                  </a:lnTo>
                  <a:lnTo>
                    <a:pt x="90031" y="43532"/>
                  </a:lnTo>
                  <a:lnTo>
                    <a:pt x="44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18"/>
            <p:cNvGrpSpPr/>
            <p:nvPr/>
          </p:nvGrpSpPr>
          <p:grpSpPr>
            <a:xfrm>
              <a:off x="3948245" y="1917083"/>
              <a:ext cx="1249722" cy="1001698"/>
              <a:chOff x="1510700" y="1726228"/>
              <a:chExt cx="1447275" cy="1462547"/>
            </a:xfrm>
          </p:grpSpPr>
          <p:sp>
            <p:nvSpPr>
              <p:cNvPr id="313" name="Google Shape;313;p18"/>
              <p:cNvSpPr/>
              <p:nvPr/>
            </p:nvSpPr>
            <p:spPr>
              <a:xfrm>
                <a:off x="1510700" y="1726228"/>
                <a:ext cx="1447200" cy="6960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8"/>
              <p:cNvSpPr/>
              <p:nvPr/>
            </p:nvSpPr>
            <p:spPr>
              <a:xfrm>
                <a:off x="1510775" y="2412675"/>
                <a:ext cx="1447200" cy="776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" name="Google Shape;315;p18"/>
            <p:cNvSpPr/>
            <p:nvPr/>
          </p:nvSpPr>
          <p:spPr>
            <a:xfrm>
              <a:off x="3945942" y="3449843"/>
              <a:ext cx="1254080" cy="132826"/>
            </a:xfrm>
            <a:custGeom>
              <a:avLst/>
              <a:gdLst/>
              <a:ahLst/>
              <a:cxnLst/>
              <a:rect l="l" t="t" r="r" b="b"/>
              <a:pathLst>
                <a:path w="72753" h="9107" extrusionOk="0">
                  <a:moveTo>
                    <a:pt x="1" y="0"/>
                  </a:moveTo>
                  <a:lnTo>
                    <a:pt x="1" y="9107"/>
                  </a:lnTo>
                  <a:lnTo>
                    <a:pt x="72753" y="9107"/>
                  </a:lnTo>
                  <a:lnTo>
                    <a:pt x="72753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3946528" y="3317011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3946528" y="3184193"/>
              <a:ext cx="1252925" cy="132826"/>
            </a:xfrm>
            <a:custGeom>
              <a:avLst/>
              <a:gdLst/>
              <a:ahLst/>
              <a:cxnLst/>
              <a:rect l="l" t="t" r="r" b="b"/>
              <a:pathLst>
                <a:path w="72686" h="9107" extrusionOk="0">
                  <a:moveTo>
                    <a:pt x="0" y="0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3946528" y="3051857"/>
              <a:ext cx="1252925" cy="132344"/>
            </a:xfrm>
            <a:custGeom>
              <a:avLst/>
              <a:gdLst/>
              <a:ahLst/>
              <a:cxnLst/>
              <a:rect l="l" t="t" r="r" b="b"/>
              <a:pathLst>
                <a:path w="72686" h="9074" extrusionOk="0">
                  <a:moveTo>
                    <a:pt x="0" y="0"/>
                  </a:moveTo>
                  <a:lnTo>
                    <a:pt x="0" y="9073"/>
                  </a:lnTo>
                  <a:lnTo>
                    <a:pt x="72686" y="9073"/>
                  </a:lnTo>
                  <a:lnTo>
                    <a:pt x="7268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3946528" y="2919025"/>
              <a:ext cx="1252925" cy="132840"/>
            </a:xfrm>
            <a:custGeom>
              <a:avLst/>
              <a:gdLst/>
              <a:ahLst/>
              <a:cxnLst/>
              <a:rect l="l" t="t" r="r" b="b"/>
              <a:pathLst>
                <a:path w="72686" h="9108" extrusionOk="0">
                  <a:moveTo>
                    <a:pt x="0" y="1"/>
                  </a:moveTo>
                  <a:lnTo>
                    <a:pt x="0" y="9107"/>
                  </a:lnTo>
                  <a:lnTo>
                    <a:pt x="72686" y="9107"/>
                  </a:lnTo>
                  <a:lnTo>
                    <a:pt x="7268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 rot="10800000">
              <a:off x="4295636" y="2246683"/>
              <a:ext cx="552589" cy="486392"/>
            </a:xfrm>
            <a:custGeom>
              <a:avLst/>
              <a:gdLst/>
              <a:ahLst/>
              <a:cxnLst/>
              <a:rect l="l" t="t" r="r" b="b"/>
              <a:pathLst>
                <a:path w="17046" h="15004" extrusionOk="0">
                  <a:moveTo>
                    <a:pt x="3703" y="1"/>
                  </a:moveTo>
                  <a:cubicBezTo>
                    <a:pt x="3469" y="1"/>
                    <a:pt x="3303" y="168"/>
                    <a:pt x="3303" y="401"/>
                  </a:cubicBezTo>
                  <a:lnTo>
                    <a:pt x="3303" y="5471"/>
                  </a:lnTo>
                  <a:cubicBezTo>
                    <a:pt x="3303" y="5705"/>
                    <a:pt x="3436" y="6005"/>
                    <a:pt x="3603" y="6139"/>
                  </a:cubicBezTo>
                  <a:lnTo>
                    <a:pt x="8239" y="10809"/>
                  </a:lnTo>
                  <a:cubicBezTo>
                    <a:pt x="8323" y="10892"/>
                    <a:pt x="8423" y="10934"/>
                    <a:pt x="8523" y="10934"/>
                  </a:cubicBezTo>
                  <a:cubicBezTo>
                    <a:pt x="8623" y="10934"/>
                    <a:pt x="8723" y="10892"/>
                    <a:pt x="8806" y="10809"/>
                  </a:cubicBezTo>
                  <a:lnTo>
                    <a:pt x="13276" y="6339"/>
                  </a:lnTo>
                  <a:cubicBezTo>
                    <a:pt x="13443" y="6172"/>
                    <a:pt x="13577" y="5872"/>
                    <a:pt x="13577" y="5638"/>
                  </a:cubicBezTo>
                  <a:lnTo>
                    <a:pt x="13577" y="401"/>
                  </a:lnTo>
                  <a:cubicBezTo>
                    <a:pt x="13577" y="168"/>
                    <a:pt x="13376" y="1"/>
                    <a:pt x="13176" y="1"/>
                  </a:cubicBezTo>
                  <a:lnTo>
                    <a:pt x="10674" y="1"/>
                  </a:lnTo>
                  <a:cubicBezTo>
                    <a:pt x="10474" y="1"/>
                    <a:pt x="10274" y="168"/>
                    <a:pt x="10274" y="401"/>
                  </a:cubicBezTo>
                  <a:lnTo>
                    <a:pt x="10274" y="4037"/>
                  </a:lnTo>
                  <a:cubicBezTo>
                    <a:pt x="10274" y="4237"/>
                    <a:pt x="10107" y="4437"/>
                    <a:pt x="9874" y="4437"/>
                  </a:cubicBezTo>
                  <a:lnTo>
                    <a:pt x="7172" y="4437"/>
                  </a:lnTo>
                  <a:cubicBezTo>
                    <a:pt x="6938" y="4437"/>
                    <a:pt x="6772" y="4237"/>
                    <a:pt x="6772" y="4037"/>
                  </a:cubicBezTo>
                  <a:lnTo>
                    <a:pt x="6772" y="401"/>
                  </a:lnTo>
                  <a:cubicBezTo>
                    <a:pt x="6772" y="168"/>
                    <a:pt x="6572" y="1"/>
                    <a:pt x="6371" y="1"/>
                  </a:cubicBezTo>
                  <a:close/>
                  <a:moveTo>
                    <a:pt x="1305" y="5246"/>
                  </a:moveTo>
                  <a:cubicBezTo>
                    <a:pt x="1201" y="5246"/>
                    <a:pt x="1101" y="5288"/>
                    <a:pt x="1034" y="5371"/>
                  </a:cubicBezTo>
                  <a:lnTo>
                    <a:pt x="167" y="6239"/>
                  </a:lnTo>
                  <a:cubicBezTo>
                    <a:pt x="0" y="6405"/>
                    <a:pt x="0" y="6639"/>
                    <a:pt x="167" y="6806"/>
                  </a:cubicBezTo>
                  <a:lnTo>
                    <a:pt x="8239" y="14878"/>
                  </a:lnTo>
                  <a:cubicBezTo>
                    <a:pt x="8306" y="14962"/>
                    <a:pt x="8406" y="15003"/>
                    <a:pt x="8510" y="15003"/>
                  </a:cubicBezTo>
                  <a:cubicBezTo>
                    <a:pt x="8615" y="15003"/>
                    <a:pt x="8723" y="14962"/>
                    <a:pt x="8806" y="14878"/>
                  </a:cubicBezTo>
                  <a:lnTo>
                    <a:pt x="11308" y="12376"/>
                  </a:lnTo>
                  <a:lnTo>
                    <a:pt x="11308" y="13811"/>
                  </a:lnTo>
                  <a:cubicBezTo>
                    <a:pt x="11308" y="14044"/>
                    <a:pt x="11475" y="14211"/>
                    <a:pt x="11709" y="14211"/>
                  </a:cubicBezTo>
                  <a:lnTo>
                    <a:pt x="13176" y="14211"/>
                  </a:lnTo>
                  <a:cubicBezTo>
                    <a:pt x="13376" y="14211"/>
                    <a:pt x="13577" y="14044"/>
                    <a:pt x="13577" y="13811"/>
                  </a:cubicBezTo>
                  <a:lnTo>
                    <a:pt x="13577" y="10141"/>
                  </a:lnTo>
                  <a:lnTo>
                    <a:pt x="16879" y="6806"/>
                  </a:lnTo>
                  <a:cubicBezTo>
                    <a:pt x="17046" y="6639"/>
                    <a:pt x="17046" y="6405"/>
                    <a:pt x="16879" y="6239"/>
                  </a:cubicBezTo>
                  <a:lnTo>
                    <a:pt x="16012" y="5371"/>
                  </a:lnTo>
                  <a:cubicBezTo>
                    <a:pt x="15928" y="5288"/>
                    <a:pt x="15820" y="5246"/>
                    <a:pt x="15716" y="5246"/>
                  </a:cubicBezTo>
                  <a:cubicBezTo>
                    <a:pt x="15611" y="5246"/>
                    <a:pt x="15511" y="5288"/>
                    <a:pt x="15445" y="5371"/>
                  </a:cubicBezTo>
                  <a:lnTo>
                    <a:pt x="8806" y="12009"/>
                  </a:lnTo>
                  <a:cubicBezTo>
                    <a:pt x="8723" y="12093"/>
                    <a:pt x="8615" y="12135"/>
                    <a:pt x="8510" y="12135"/>
                  </a:cubicBezTo>
                  <a:cubicBezTo>
                    <a:pt x="8406" y="12135"/>
                    <a:pt x="8306" y="12093"/>
                    <a:pt x="8239" y="12009"/>
                  </a:cubicBezTo>
                  <a:lnTo>
                    <a:pt x="1601" y="5371"/>
                  </a:lnTo>
                  <a:cubicBezTo>
                    <a:pt x="1518" y="5288"/>
                    <a:pt x="1410" y="5246"/>
                    <a:pt x="1305" y="5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40960" y="3427784"/>
            <a:ext cx="3817801" cy="505761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315" name="Google Shape;4315;p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Desktop Software</a:t>
            </a:r>
            <a:endParaRPr sz="3600" dirty="0"/>
          </a:p>
        </p:txBody>
      </p:sp>
      <p:sp>
        <p:nvSpPr>
          <p:cNvPr id="4316" name="Google Shape;4316;p70"/>
          <p:cNvSpPr txBox="1">
            <a:spLocks noGrp="1"/>
          </p:cNvSpPr>
          <p:nvPr>
            <p:ph type="subTitle" idx="4294967295"/>
          </p:nvPr>
        </p:nvSpPr>
        <p:spPr>
          <a:xfrm>
            <a:off x="996773" y="2222631"/>
            <a:ext cx="2581275" cy="1109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You can replace the image on the screen with your own work. Just right-click on it and select “Replace image”</a:t>
            </a:r>
            <a:endParaRPr sz="1600" dirty="0"/>
          </a:p>
        </p:txBody>
      </p:sp>
      <p:grpSp>
        <p:nvGrpSpPr>
          <p:cNvPr id="4317" name="Google Shape;4317;p70"/>
          <p:cNvGrpSpPr/>
          <p:nvPr/>
        </p:nvGrpSpPr>
        <p:grpSpPr>
          <a:xfrm>
            <a:off x="5236057" y="1754110"/>
            <a:ext cx="2828272" cy="2179435"/>
            <a:chOff x="-3415375" y="238125"/>
            <a:chExt cx="3415375" cy="2631850"/>
          </a:xfrm>
        </p:grpSpPr>
        <p:sp>
          <p:nvSpPr>
            <p:cNvPr id="4318" name="Google Shape;4318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6751" y="0"/>
                  </a:move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0"/>
            <p:cNvSpPr/>
            <p:nvPr/>
          </p:nvSpPr>
          <p:spPr>
            <a:xfrm>
              <a:off x="-2226825" y="2446450"/>
              <a:ext cx="1038300" cy="423525"/>
            </a:xfrm>
            <a:custGeom>
              <a:avLst/>
              <a:gdLst/>
              <a:ahLst/>
              <a:cxnLst/>
              <a:rect l="l" t="t" r="r" b="b"/>
              <a:pathLst>
                <a:path w="41532" h="16941" extrusionOk="0">
                  <a:moveTo>
                    <a:pt x="41274" y="15204"/>
                  </a:moveTo>
                  <a:cubicBezTo>
                    <a:pt x="41274" y="15204"/>
                    <a:pt x="39506" y="13372"/>
                    <a:pt x="37288" y="11379"/>
                  </a:cubicBezTo>
                  <a:cubicBezTo>
                    <a:pt x="35038" y="9386"/>
                    <a:pt x="35359" y="7940"/>
                    <a:pt x="35359" y="7940"/>
                  </a:cubicBezTo>
                  <a:lnTo>
                    <a:pt x="34781" y="0"/>
                  </a:lnTo>
                  <a:lnTo>
                    <a:pt x="6751" y="0"/>
                  </a:lnTo>
                  <a:lnTo>
                    <a:pt x="6140" y="7940"/>
                  </a:lnTo>
                  <a:cubicBezTo>
                    <a:pt x="6140" y="7940"/>
                    <a:pt x="6461" y="9386"/>
                    <a:pt x="4243" y="11379"/>
                  </a:cubicBezTo>
                  <a:cubicBezTo>
                    <a:pt x="1993" y="13372"/>
                    <a:pt x="258" y="15204"/>
                    <a:pt x="258" y="15204"/>
                  </a:cubicBezTo>
                  <a:cubicBezTo>
                    <a:pt x="65" y="15526"/>
                    <a:pt x="0" y="15912"/>
                    <a:pt x="0" y="16265"/>
                  </a:cubicBezTo>
                  <a:cubicBezTo>
                    <a:pt x="0" y="16908"/>
                    <a:pt x="354" y="16940"/>
                    <a:pt x="1897" y="16940"/>
                  </a:cubicBezTo>
                  <a:lnTo>
                    <a:pt x="39602" y="16940"/>
                  </a:lnTo>
                  <a:cubicBezTo>
                    <a:pt x="41145" y="16940"/>
                    <a:pt x="41531" y="16908"/>
                    <a:pt x="41531" y="16265"/>
                  </a:cubicBezTo>
                  <a:cubicBezTo>
                    <a:pt x="41531" y="15912"/>
                    <a:pt x="41435" y="15526"/>
                    <a:pt x="41274" y="15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0"/>
            <p:cNvSpPr/>
            <p:nvPr/>
          </p:nvSpPr>
          <p:spPr>
            <a:xfrm>
              <a:off x="-3415375" y="238125"/>
              <a:ext cx="3415375" cy="2246100"/>
            </a:xfrm>
            <a:custGeom>
              <a:avLst/>
              <a:gdLst/>
              <a:ahLst/>
              <a:cxnLst/>
              <a:rect l="l" t="t" r="r" b="b"/>
              <a:pathLst>
                <a:path w="136615" h="89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2933"/>
                  </a:lnTo>
                  <a:cubicBezTo>
                    <a:pt x="1" y="86758"/>
                    <a:pt x="3087" y="89844"/>
                    <a:pt x="6912" y="89844"/>
                  </a:cubicBezTo>
                  <a:lnTo>
                    <a:pt x="129704" y="89844"/>
                  </a:lnTo>
                  <a:cubicBezTo>
                    <a:pt x="133529" y="89844"/>
                    <a:pt x="136615" y="86758"/>
                    <a:pt x="136615" y="82933"/>
                  </a:cubicBezTo>
                  <a:lnTo>
                    <a:pt x="136615" y="6911"/>
                  </a:lnTo>
                  <a:cubicBezTo>
                    <a:pt x="136615" y="3086"/>
                    <a:pt x="133529" y="0"/>
                    <a:pt x="129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0"/>
            <p:cNvSpPr/>
            <p:nvPr/>
          </p:nvSpPr>
          <p:spPr>
            <a:xfrm>
              <a:off x="-3415375" y="238125"/>
              <a:ext cx="3415375" cy="2021100"/>
            </a:xfrm>
            <a:custGeom>
              <a:avLst/>
              <a:gdLst/>
              <a:ahLst/>
              <a:cxnLst/>
              <a:rect l="l" t="t" r="r" b="b"/>
              <a:pathLst>
                <a:path w="136615" h="80844" extrusionOk="0">
                  <a:moveTo>
                    <a:pt x="6912" y="0"/>
                  </a:moveTo>
                  <a:cubicBezTo>
                    <a:pt x="3087" y="0"/>
                    <a:pt x="1" y="3086"/>
                    <a:pt x="1" y="6911"/>
                  </a:cubicBezTo>
                  <a:lnTo>
                    <a:pt x="1" y="80843"/>
                  </a:lnTo>
                  <a:lnTo>
                    <a:pt x="136615" y="80843"/>
                  </a:lnTo>
                  <a:lnTo>
                    <a:pt x="136615" y="6911"/>
                  </a:lnTo>
                  <a:cubicBezTo>
                    <a:pt x="136615" y="3086"/>
                    <a:pt x="133497" y="0"/>
                    <a:pt x="129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0"/>
            <p:cNvSpPr/>
            <p:nvPr/>
          </p:nvSpPr>
          <p:spPr>
            <a:xfrm>
              <a:off x="-3318925" y="332125"/>
              <a:ext cx="3221700" cy="1848350"/>
            </a:xfrm>
            <a:custGeom>
              <a:avLst/>
              <a:gdLst/>
              <a:ahLst/>
              <a:cxnLst/>
              <a:rect l="l" t="t" r="r" b="b"/>
              <a:pathLst>
                <a:path w="128868" h="73934" extrusionOk="0">
                  <a:moveTo>
                    <a:pt x="0" y="1"/>
                  </a:moveTo>
                  <a:lnTo>
                    <a:pt x="0" y="73933"/>
                  </a:lnTo>
                  <a:lnTo>
                    <a:pt x="128867" y="73933"/>
                  </a:lnTo>
                  <a:lnTo>
                    <a:pt x="1288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0"/>
            <p:cNvSpPr/>
            <p:nvPr/>
          </p:nvSpPr>
          <p:spPr>
            <a:xfrm>
              <a:off x="-1765550" y="2313050"/>
              <a:ext cx="114925" cy="114925"/>
            </a:xfrm>
            <a:custGeom>
              <a:avLst/>
              <a:gdLst/>
              <a:ahLst/>
              <a:cxnLst/>
              <a:rect l="l" t="t" r="r" b="b"/>
              <a:pathLst>
                <a:path w="4597" h="4597" extrusionOk="0">
                  <a:moveTo>
                    <a:pt x="2315" y="0"/>
                  </a:moveTo>
                  <a:cubicBezTo>
                    <a:pt x="1029" y="0"/>
                    <a:pt x="0" y="1029"/>
                    <a:pt x="0" y="2315"/>
                  </a:cubicBezTo>
                  <a:cubicBezTo>
                    <a:pt x="0" y="3568"/>
                    <a:pt x="1029" y="4597"/>
                    <a:pt x="2315" y="4597"/>
                  </a:cubicBezTo>
                  <a:cubicBezTo>
                    <a:pt x="3568" y="4597"/>
                    <a:pt x="4597" y="3568"/>
                    <a:pt x="4597" y="2315"/>
                  </a:cubicBezTo>
                  <a:cubicBezTo>
                    <a:pt x="4597" y="1029"/>
                    <a:pt x="3568" y="0"/>
                    <a:pt x="2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4322455" y="3933545"/>
            <a:ext cx="4559643" cy="4160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08" y="1863450"/>
            <a:ext cx="2611703" cy="146884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46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502" name="Google Shape;2502;p46"/>
          <p:cNvSpPr txBox="1"/>
          <p:nvPr/>
        </p:nvSpPr>
        <p:spPr>
          <a:xfrm>
            <a:off x="1226200" y="15229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closest planet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3" name="Google Shape;2503;p46"/>
          <p:cNvSpPr txBox="1"/>
          <p:nvPr/>
        </p:nvSpPr>
        <p:spPr>
          <a:xfrm>
            <a:off x="1226200" y="253953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4" name="Google Shape;2504;p46"/>
          <p:cNvSpPr txBox="1"/>
          <p:nvPr/>
        </p:nvSpPr>
        <p:spPr>
          <a:xfrm>
            <a:off x="1231337" y="304781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5" name="Google Shape;2505;p46"/>
          <p:cNvSpPr txBox="1"/>
          <p:nvPr/>
        </p:nvSpPr>
        <p:spPr>
          <a:xfrm>
            <a:off x="1226200" y="203125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6" name="Google Shape;2506;p46"/>
          <p:cNvSpPr txBox="1"/>
          <p:nvPr/>
        </p:nvSpPr>
        <p:spPr>
          <a:xfrm>
            <a:off x="1231337" y="406437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Pluto is an icy dwarf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7" name="Google Shape;2507;p46"/>
          <p:cNvSpPr txBox="1"/>
          <p:nvPr/>
        </p:nvSpPr>
        <p:spPr>
          <a:xfrm>
            <a:off x="1231337" y="3556095"/>
            <a:ext cx="27987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Mars is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8" name="Google Shape;2508;p46"/>
          <p:cNvSpPr txBox="1"/>
          <p:nvPr/>
        </p:nvSpPr>
        <p:spPr>
          <a:xfrm>
            <a:off x="529325" y="3150288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C9751D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rgbClr val="C975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9" name="Google Shape;2509;p46"/>
          <p:cNvSpPr txBox="1"/>
          <p:nvPr/>
        </p:nvSpPr>
        <p:spPr>
          <a:xfrm>
            <a:off x="529325" y="366874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0" name="Google Shape;2510;p46"/>
          <p:cNvSpPr txBox="1"/>
          <p:nvPr/>
        </p:nvSpPr>
        <p:spPr>
          <a:xfrm>
            <a:off x="529325" y="416774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80%</a:t>
            </a:r>
            <a:endParaRPr sz="1800" b="1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1" name="Google Shape;2511;p46"/>
          <p:cNvSpPr txBox="1"/>
          <p:nvPr/>
        </p:nvSpPr>
        <p:spPr>
          <a:xfrm>
            <a:off x="506400" y="1617531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60%</a:t>
            </a:r>
            <a:endParaRPr sz="18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2" name="Google Shape;2512;p46"/>
          <p:cNvSpPr txBox="1"/>
          <p:nvPr/>
        </p:nvSpPr>
        <p:spPr>
          <a:xfrm>
            <a:off x="506400" y="2135983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E25A5A"/>
                </a:solidFill>
                <a:latin typeface="Roboto"/>
                <a:ea typeface="Roboto"/>
                <a:cs typeface="Roboto"/>
                <a:sym typeface="Roboto"/>
              </a:rPr>
              <a:t>40%</a:t>
            </a:r>
            <a:endParaRPr sz="1800" b="1">
              <a:solidFill>
                <a:srgbClr val="E25A5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3" name="Google Shape;2513;p46"/>
          <p:cNvSpPr txBox="1"/>
          <p:nvPr/>
        </p:nvSpPr>
        <p:spPr>
          <a:xfrm>
            <a:off x="506400" y="2634986"/>
            <a:ext cx="720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20%</a:t>
            </a:r>
            <a:endParaRPr sz="1800" b="1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227" y="1617531"/>
            <a:ext cx="4125203" cy="288134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47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2549" name="Google Shape;2549;p47"/>
          <p:cNvSpPr/>
          <p:nvPr/>
        </p:nvSpPr>
        <p:spPr>
          <a:xfrm>
            <a:off x="3349001" y="2361313"/>
            <a:ext cx="820895" cy="206095"/>
          </a:xfrm>
          <a:custGeom>
            <a:avLst/>
            <a:gdLst/>
            <a:ahLst/>
            <a:cxnLst/>
            <a:rect l="l" t="t" r="r" b="b"/>
            <a:pathLst>
              <a:path w="39329" h="9874" extrusionOk="0">
                <a:moveTo>
                  <a:pt x="15445" y="0"/>
                </a:moveTo>
                <a:cubicBezTo>
                  <a:pt x="12243" y="0"/>
                  <a:pt x="9441" y="1534"/>
                  <a:pt x="7640" y="3869"/>
                </a:cubicBezTo>
                <a:cubicBezTo>
                  <a:pt x="7173" y="3769"/>
                  <a:pt x="6672" y="3703"/>
                  <a:pt x="6172" y="3703"/>
                </a:cubicBezTo>
                <a:cubicBezTo>
                  <a:pt x="2769" y="3703"/>
                  <a:pt x="1" y="6471"/>
                  <a:pt x="1" y="9874"/>
                </a:cubicBezTo>
                <a:lnTo>
                  <a:pt x="39329" y="9874"/>
                </a:lnTo>
                <a:cubicBezTo>
                  <a:pt x="39329" y="7706"/>
                  <a:pt x="37594" y="5938"/>
                  <a:pt x="35426" y="5938"/>
                </a:cubicBezTo>
                <a:cubicBezTo>
                  <a:pt x="34425" y="5938"/>
                  <a:pt x="33491" y="6305"/>
                  <a:pt x="32791" y="6938"/>
                </a:cubicBezTo>
                <a:cubicBezTo>
                  <a:pt x="31757" y="5004"/>
                  <a:pt x="29722" y="3703"/>
                  <a:pt x="27354" y="3703"/>
                </a:cubicBezTo>
                <a:cubicBezTo>
                  <a:pt x="26053" y="3703"/>
                  <a:pt x="24885" y="4103"/>
                  <a:pt x="23885" y="4770"/>
                </a:cubicBezTo>
                <a:cubicBezTo>
                  <a:pt x="22150" y="1901"/>
                  <a:pt x="19014" y="0"/>
                  <a:pt x="15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7"/>
          <p:cNvGrpSpPr/>
          <p:nvPr/>
        </p:nvGrpSpPr>
        <p:grpSpPr>
          <a:xfrm>
            <a:off x="-859348" y="2327636"/>
            <a:ext cx="10863133" cy="2583263"/>
            <a:chOff x="-2552661" y="2175236"/>
            <a:chExt cx="10863133" cy="2583263"/>
          </a:xfrm>
        </p:grpSpPr>
        <p:sp>
          <p:nvSpPr>
            <p:cNvPr id="2551" name="Google Shape;2551;p47"/>
            <p:cNvSpPr/>
            <p:nvPr/>
          </p:nvSpPr>
          <p:spPr>
            <a:xfrm>
              <a:off x="-2552661" y="2175236"/>
              <a:ext cx="3965858" cy="2465439"/>
            </a:xfrm>
            <a:custGeom>
              <a:avLst/>
              <a:gdLst/>
              <a:ahLst/>
              <a:cxnLst/>
              <a:rect l="l" t="t" r="r" b="b"/>
              <a:pathLst>
                <a:path w="190004" h="118119" extrusionOk="0">
                  <a:moveTo>
                    <a:pt x="111914" y="1"/>
                  </a:moveTo>
                  <a:lnTo>
                    <a:pt x="111914" y="11209"/>
                  </a:lnTo>
                  <a:lnTo>
                    <a:pt x="103208" y="11209"/>
                  </a:lnTo>
                  <a:lnTo>
                    <a:pt x="103208" y="23651"/>
                  </a:lnTo>
                  <a:lnTo>
                    <a:pt x="98571" y="23651"/>
                  </a:lnTo>
                  <a:lnTo>
                    <a:pt x="87864" y="16479"/>
                  </a:lnTo>
                  <a:lnTo>
                    <a:pt x="87864" y="10275"/>
                  </a:lnTo>
                  <a:lnTo>
                    <a:pt x="55107" y="10275"/>
                  </a:lnTo>
                  <a:lnTo>
                    <a:pt x="55107" y="32224"/>
                  </a:lnTo>
                  <a:lnTo>
                    <a:pt x="22350" y="10275"/>
                  </a:lnTo>
                  <a:lnTo>
                    <a:pt x="22350" y="54573"/>
                  </a:lnTo>
                  <a:lnTo>
                    <a:pt x="1" y="54540"/>
                  </a:lnTo>
                  <a:lnTo>
                    <a:pt x="1" y="118119"/>
                  </a:lnTo>
                  <a:lnTo>
                    <a:pt x="111347" y="118119"/>
                  </a:lnTo>
                  <a:lnTo>
                    <a:pt x="111347" y="106877"/>
                  </a:lnTo>
                  <a:lnTo>
                    <a:pt x="120287" y="106877"/>
                  </a:lnTo>
                  <a:lnTo>
                    <a:pt x="120287" y="104009"/>
                  </a:lnTo>
                  <a:lnTo>
                    <a:pt x="134797" y="104009"/>
                  </a:lnTo>
                  <a:lnTo>
                    <a:pt x="134797" y="118119"/>
                  </a:lnTo>
                  <a:lnTo>
                    <a:pt x="167554" y="118119"/>
                  </a:lnTo>
                  <a:lnTo>
                    <a:pt x="167554" y="106877"/>
                  </a:lnTo>
                  <a:lnTo>
                    <a:pt x="190003" y="106877"/>
                  </a:lnTo>
                  <a:lnTo>
                    <a:pt x="190003" y="15479"/>
                  </a:lnTo>
                  <a:lnTo>
                    <a:pt x="166253" y="15479"/>
                  </a:lnTo>
                  <a:lnTo>
                    <a:pt x="166253" y="31323"/>
                  </a:lnTo>
                  <a:lnTo>
                    <a:pt x="161817" y="28355"/>
                  </a:lnTo>
                  <a:lnTo>
                    <a:pt x="161817" y="27621"/>
                  </a:lnTo>
                  <a:lnTo>
                    <a:pt x="161116" y="27888"/>
                  </a:lnTo>
                  <a:lnTo>
                    <a:pt x="134797" y="10275"/>
                  </a:lnTo>
                  <a:lnTo>
                    <a:pt x="134797" y="25619"/>
                  </a:lnTo>
                  <a:lnTo>
                    <a:pt x="129827" y="25619"/>
                  </a:lnTo>
                  <a:lnTo>
                    <a:pt x="129827" y="23651"/>
                  </a:lnTo>
                  <a:lnTo>
                    <a:pt x="123689" y="23651"/>
                  </a:lnTo>
                  <a:lnTo>
                    <a:pt x="123689" y="11209"/>
                  </a:lnTo>
                  <a:lnTo>
                    <a:pt x="114983" y="11209"/>
                  </a:lnTo>
                  <a:lnTo>
                    <a:pt x="114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7"/>
            <p:cNvSpPr/>
            <p:nvPr/>
          </p:nvSpPr>
          <p:spPr>
            <a:xfrm>
              <a:off x="928175" y="2278450"/>
              <a:ext cx="3886480" cy="2415303"/>
            </a:xfrm>
            <a:custGeom>
              <a:avLst/>
              <a:gdLst/>
              <a:ahLst/>
              <a:cxnLst/>
              <a:rect l="l" t="t" r="r" b="b"/>
              <a:pathLst>
                <a:path w="186201" h="115717" extrusionOk="0">
                  <a:moveTo>
                    <a:pt x="109646" y="0"/>
                  </a:moveTo>
                  <a:lnTo>
                    <a:pt x="109646" y="11008"/>
                  </a:lnTo>
                  <a:lnTo>
                    <a:pt x="101140" y="11008"/>
                  </a:lnTo>
                  <a:lnTo>
                    <a:pt x="101140" y="23184"/>
                  </a:lnTo>
                  <a:lnTo>
                    <a:pt x="96603" y="23184"/>
                  </a:lnTo>
                  <a:lnTo>
                    <a:pt x="86096" y="16145"/>
                  </a:lnTo>
                  <a:lnTo>
                    <a:pt x="86096" y="10041"/>
                  </a:lnTo>
                  <a:lnTo>
                    <a:pt x="54006" y="10041"/>
                  </a:lnTo>
                  <a:lnTo>
                    <a:pt x="54006" y="31556"/>
                  </a:lnTo>
                  <a:lnTo>
                    <a:pt x="21917" y="10041"/>
                  </a:lnTo>
                  <a:lnTo>
                    <a:pt x="21917" y="53472"/>
                  </a:lnTo>
                  <a:lnTo>
                    <a:pt x="1" y="53439"/>
                  </a:lnTo>
                  <a:lnTo>
                    <a:pt x="1" y="115717"/>
                  </a:lnTo>
                  <a:lnTo>
                    <a:pt x="109112" y="115717"/>
                  </a:lnTo>
                  <a:lnTo>
                    <a:pt x="109112" y="104742"/>
                  </a:lnTo>
                  <a:lnTo>
                    <a:pt x="117885" y="104742"/>
                  </a:lnTo>
                  <a:lnTo>
                    <a:pt x="117885" y="101907"/>
                  </a:lnTo>
                  <a:lnTo>
                    <a:pt x="132095" y="101907"/>
                  </a:lnTo>
                  <a:lnTo>
                    <a:pt x="132095" y="115717"/>
                  </a:lnTo>
                  <a:lnTo>
                    <a:pt x="164185" y="115717"/>
                  </a:lnTo>
                  <a:lnTo>
                    <a:pt x="164185" y="104742"/>
                  </a:lnTo>
                  <a:lnTo>
                    <a:pt x="186201" y="104742"/>
                  </a:lnTo>
                  <a:lnTo>
                    <a:pt x="186201" y="15178"/>
                  </a:lnTo>
                  <a:lnTo>
                    <a:pt x="162917" y="15178"/>
                  </a:lnTo>
                  <a:lnTo>
                    <a:pt x="162917" y="30689"/>
                  </a:lnTo>
                  <a:lnTo>
                    <a:pt x="158548" y="27787"/>
                  </a:lnTo>
                  <a:lnTo>
                    <a:pt x="158548" y="27053"/>
                  </a:lnTo>
                  <a:lnTo>
                    <a:pt x="157880" y="27320"/>
                  </a:lnTo>
                  <a:lnTo>
                    <a:pt x="132095" y="10041"/>
                  </a:lnTo>
                  <a:lnTo>
                    <a:pt x="132095" y="25085"/>
                  </a:lnTo>
                  <a:lnTo>
                    <a:pt x="127225" y="25085"/>
                  </a:lnTo>
                  <a:lnTo>
                    <a:pt x="127225" y="23184"/>
                  </a:lnTo>
                  <a:lnTo>
                    <a:pt x="121188" y="23184"/>
                  </a:lnTo>
                  <a:lnTo>
                    <a:pt x="121188" y="11008"/>
                  </a:lnTo>
                  <a:lnTo>
                    <a:pt x="112681" y="11008"/>
                  </a:lnTo>
                  <a:lnTo>
                    <a:pt x="1126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7"/>
            <p:cNvSpPr/>
            <p:nvPr/>
          </p:nvSpPr>
          <p:spPr>
            <a:xfrm>
              <a:off x="4344614" y="2293061"/>
              <a:ext cx="3965858" cy="2465439"/>
            </a:xfrm>
            <a:custGeom>
              <a:avLst/>
              <a:gdLst/>
              <a:ahLst/>
              <a:cxnLst/>
              <a:rect l="l" t="t" r="r" b="b"/>
              <a:pathLst>
                <a:path w="190004" h="118119" extrusionOk="0">
                  <a:moveTo>
                    <a:pt x="111914" y="1"/>
                  </a:moveTo>
                  <a:lnTo>
                    <a:pt x="111914" y="11209"/>
                  </a:lnTo>
                  <a:lnTo>
                    <a:pt x="103208" y="11209"/>
                  </a:lnTo>
                  <a:lnTo>
                    <a:pt x="103208" y="23651"/>
                  </a:lnTo>
                  <a:lnTo>
                    <a:pt x="98571" y="23651"/>
                  </a:lnTo>
                  <a:lnTo>
                    <a:pt x="87864" y="16479"/>
                  </a:lnTo>
                  <a:lnTo>
                    <a:pt x="87864" y="10275"/>
                  </a:lnTo>
                  <a:lnTo>
                    <a:pt x="55107" y="10275"/>
                  </a:lnTo>
                  <a:lnTo>
                    <a:pt x="55107" y="32224"/>
                  </a:lnTo>
                  <a:lnTo>
                    <a:pt x="22350" y="10275"/>
                  </a:lnTo>
                  <a:lnTo>
                    <a:pt x="22350" y="54573"/>
                  </a:lnTo>
                  <a:lnTo>
                    <a:pt x="1" y="54540"/>
                  </a:lnTo>
                  <a:lnTo>
                    <a:pt x="1" y="118119"/>
                  </a:lnTo>
                  <a:lnTo>
                    <a:pt x="111347" y="118119"/>
                  </a:lnTo>
                  <a:lnTo>
                    <a:pt x="111347" y="106877"/>
                  </a:lnTo>
                  <a:lnTo>
                    <a:pt x="120287" y="106877"/>
                  </a:lnTo>
                  <a:lnTo>
                    <a:pt x="120287" y="104009"/>
                  </a:lnTo>
                  <a:lnTo>
                    <a:pt x="134797" y="104009"/>
                  </a:lnTo>
                  <a:lnTo>
                    <a:pt x="134797" y="118119"/>
                  </a:lnTo>
                  <a:lnTo>
                    <a:pt x="167554" y="118119"/>
                  </a:lnTo>
                  <a:lnTo>
                    <a:pt x="167554" y="106877"/>
                  </a:lnTo>
                  <a:lnTo>
                    <a:pt x="190003" y="106877"/>
                  </a:lnTo>
                  <a:lnTo>
                    <a:pt x="190003" y="15479"/>
                  </a:lnTo>
                  <a:lnTo>
                    <a:pt x="166253" y="15479"/>
                  </a:lnTo>
                  <a:lnTo>
                    <a:pt x="166253" y="31323"/>
                  </a:lnTo>
                  <a:lnTo>
                    <a:pt x="161817" y="28355"/>
                  </a:lnTo>
                  <a:lnTo>
                    <a:pt x="161817" y="27621"/>
                  </a:lnTo>
                  <a:lnTo>
                    <a:pt x="161116" y="27888"/>
                  </a:lnTo>
                  <a:lnTo>
                    <a:pt x="134797" y="10275"/>
                  </a:lnTo>
                  <a:lnTo>
                    <a:pt x="134797" y="25619"/>
                  </a:lnTo>
                  <a:lnTo>
                    <a:pt x="129827" y="25619"/>
                  </a:lnTo>
                  <a:lnTo>
                    <a:pt x="129827" y="23651"/>
                  </a:lnTo>
                  <a:lnTo>
                    <a:pt x="123689" y="23651"/>
                  </a:lnTo>
                  <a:lnTo>
                    <a:pt x="123689" y="11209"/>
                  </a:lnTo>
                  <a:lnTo>
                    <a:pt x="114983" y="11209"/>
                  </a:lnTo>
                  <a:lnTo>
                    <a:pt x="114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4" name="Google Shape;2554;p47"/>
          <p:cNvSpPr/>
          <p:nvPr/>
        </p:nvSpPr>
        <p:spPr>
          <a:xfrm>
            <a:off x="1050941" y="3525959"/>
            <a:ext cx="821583" cy="205427"/>
          </a:xfrm>
          <a:custGeom>
            <a:avLst/>
            <a:gdLst/>
            <a:ahLst/>
            <a:cxnLst/>
            <a:rect l="l" t="t" r="r" b="b"/>
            <a:pathLst>
              <a:path w="39362" h="9842" extrusionOk="0">
                <a:moveTo>
                  <a:pt x="15478" y="1"/>
                </a:moveTo>
                <a:cubicBezTo>
                  <a:pt x="12276" y="1"/>
                  <a:pt x="9440" y="1502"/>
                  <a:pt x="7639" y="3837"/>
                </a:cubicBezTo>
                <a:cubicBezTo>
                  <a:pt x="7172" y="3737"/>
                  <a:pt x="6705" y="3670"/>
                  <a:pt x="6205" y="3670"/>
                </a:cubicBezTo>
                <a:cubicBezTo>
                  <a:pt x="2769" y="3670"/>
                  <a:pt x="0" y="6439"/>
                  <a:pt x="0" y="9841"/>
                </a:cubicBezTo>
                <a:lnTo>
                  <a:pt x="39362" y="9841"/>
                </a:lnTo>
                <a:cubicBezTo>
                  <a:pt x="39362" y="7673"/>
                  <a:pt x="37594" y="5905"/>
                  <a:pt x="35425" y="5905"/>
                </a:cubicBezTo>
                <a:cubicBezTo>
                  <a:pt x="34425" y="5905"/>
                  <a:pt x="33524" y="6305"/>
                  <a:pt x="32824" y="6906"/>
                </a:cubicBezTo>
                <a:cubicBezTo>
                  <a:pt x="31789" y="4971"/>
                  <a:pt x="29721" y="3670"/>
                  <a:pt x="27386" y="3670"/>
                </a:cubicBezTo>
                <a:cubicBezTo>
                  <a:pt x="26085" y="3670"/>
                  <a:pt x="24885" y="4070"/>
                  <a:pt x="23884" y="4738"/>
                </a:cubicBezTo>
                <a:cubicBezTo>
                  <a:pt x="22183" y="1902"/>
                  <a:pt x="19047" y="1"/>
                  <a:pt x="15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47"/>
          <p:cNvSpPr/>
          <p:nvPr/>
        </p:nvSpPr>
        <p:spPr>
          <a:xfrm>
            <a:off x="4571988" y="3266137"/>
            <a:ext cx="820895" cy="205406"/>
          </a:xfrm>
          <a:custGeom>
            <a:avLst/>
            <a:gdLst/>
            <a:ahLst/>
            <a:cxnLst/>
            <a:rect l="l" t="t" r="r" b="b"/>
            <a:pathLst>
              <a:path w="39329" h="9841" extrusionOk="0">
                <a:moveTo>
                  <a:pt x="15445" y="0"/>
                </a:moveTo>
                <a:cubicBezTo>
                  <a:pt x="12242" y="0"/>
                  <a:pt x="9440" y="1501"/>
                  <a:pt x="7639" y="3836"/>
                </a:cubicBezTo>
                <a:cubicBezTo>
                  <a:pt x="7172" y="3736"/>
                  <a:pt x="6672" y="3670"/>
                  <a:pt x="6171" y="3670"/>
                </a:cubicBezTo>
                <a:cubicBezTo>
                  <a:pt x="2769" y="3670"/>
                  <a:pt x="0" y="6438"/>
                  <a:pt x="0" y="9841"/>
                </a:cubicBezTo>
                <a:lnTo>
                  <a:pt x="39328" y="9841"/>
                </a:lnTo>
                <a:cubicBezTo>
                  <a:pt x="39328" y="7673"/>
                  <a:pt x="37594" y="5905"/>
                  <a:pt x="35426" y="5905"/>
                </a:cubicBezTo>
                <a:cubicBezTo>
                  <a:pt x="34425" y="5905"/>
                  <a:pt x="33491" y="6305"/>
                  <a:pt x="32790" y="6905"/>
                </a:cubicBezTo>
                <a:cubicBezTo>
                  <a:pt x="31756" y="4971"/>
                  <a:pt x="29721" y="3670"/>
                  <a:pt x="27353" y="3670"/>
                </a:cubicBezTo>
                <a:cubicBezTo>
                  <a:pt x="26086" y="3670"/>
                  <a:pt x="24885" y="4070"/>
                  <a:pt x="23884" y="4737"/>
                </a:cubicBezTo>
                <a:cubicBezTo>
                  <a:pt x="22149" y="1902"/>
                  <a:pt x="19014" y="0"/>
                  <a:pt x="15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47"/>
          <p:cNvSpPr/>
          <p:nvPr/>
        </p:nvSpPr>
        <p:spPr>
          <a:xfrm>
            <a:off x="176" y="4311400"/>
            <a:ext cx="9144108" cy="592529"/>
          </a:xfrm>
          <a:custGeom>
            <a:avLst/>
            <a:gdLst/>
            <a:ahLst/>
            <a:cxnLst/>
            <a:rect l="l" t="t" r="r" b="b"/>
            <a:pathLst>
              <a:path w="344346" h="28388" extrusionOk="0">
                <a:moveTo>
                  <a:pt x="0" y="1"/>
                </a:moveTo>
                <a:lnTo>
                  <a:pt x="0" y="28388"/>
                </a:lnTo>
                <a:lnTo>
                  <a:pt x="344346" y="28388"/>
                </a:lnTo>
                <a:lnTo>
                  <a:pt x="3443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47"/>
          <p:cNvSpPr/>
          <p:nvPr/>
        </p:nvSpPr>
        <p:spPr>
          <a:xfrm>
            <a:off x="0" y="4472250"/>
            <a:ext cx="9144287" cy="671220"/>
          </a:xfrm>
          <a:custGeom>
            <a:avLst/>
            <a:gdLst/>
            <a:ahLst/>
            <a:cxnLst/>
            <a:rect l="l" t="t" r="r" b="b"/>
            <a:pathLst>
              <a:path w="335940" h="49803" extrusionOk="0">
                <a:moveTo>
                  <a:pt x="0" y="0"/>
                </a:moveTo>
                <a:lnTo>
                  <a:pt x="0" y="49802"/>
                </a:lnTo>
                <a:lnTo>
                  <a:pt x="335940" y="49802"/>
                </a:lnTo>
                <a:lnTo>
                  <a:pt x="335940" y="0"/>
                </a:lnTo>
                <a:close/>
              </a:path>
            </a:pathLst>
          </a:custGeom>
          <a:solidFill>
            <a:srgbClr val="BE4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47"/>
          <p:cNvSpPr/>
          <p:nvPr/>
        </p:nvSpPr>
        <p:spPr>
          <a:xfrm>
            <a:off x="6507141" y="3670959"/>
            <a:ext cx="821583" cy="205427"/>
          </a:xfrm>
          <a:custGeom>
            <a:avLst/>
            <a:gdLst/>
            <a:ahLst/>
            <a:cxnLst/>
            <a:rect l="l" t="t" r="r" b="b"/>
            <a:pathLst>
              <a:path w="39362" h="9842" extrusionOk="0">
                <a:moveTo>
                  <a:pt x="15478" y="1"/>
                </a:moveTo>
                <a:cubicBezTo>
                  <a:pt x="12276" y="1"/>
                  <a:pt x="9440" y="1502"/>
                  <a:pt x="7639" y="3837"/>
                </a:cubicBezTo>
                <a:cubicBezTo>
                  <a:pt x="7172" y="3737"/>
                  <a:pt x="6705" y="3670"/>
                  <a:pt x="6205" y="3670"/>
                </a:cubicBezTo>
                <a:cubicBezTo>
                  <a:pt x="2769" y="3670"/>
                  <a:pt x="0" y="6439"/>
                  <a:pt x="0" y="9841"/>
                </a:cubicBezTo>
                <a:lnTo>
                  <a:pt x="39362" y="9841"/>
                </a:lnTo>
                <a:cubicBezTo>
                  <a:pt x="39362" y="7673"/>
                  <a:pt x="37594" y="5905"/>
                  <a:pt x="35425" y="5905"/>
                </a:cubicBezTo>
                <a:cubicBezTo>
                  <a:pt x="34425" y="5905"/>
                  <a:pt x="33524" y="6305"/>
                  <a:pt x="32824" y="6906"/>
                </a:cubicBezTo>
                <a:cubicBezTo>
                  <a:pt x="31789" y="4971"/>
                  <a:pt x="29721" y="3670"/>
                  <a:pt x="27386" y="3670"/>
                </a:cubicBezTo>
                <a:cubicBezTo>
                  <a:pt x="26085" y="3670"/>
                  <a:pt x="24885" y="4070"/>
                  <a:pt x="23884" y="4738"/>
                </a:cubicBezTo>
                <a:cubicBezTo>
                  <a:pt x="22183" y="1902"/>
                  <a:pt x="19047" y="1"/>
                  <a:pt x="15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9" name="Google Shape;2559;p47"/>
          <p:cNvGrpSpPr/>
          <p:nvPr/>
        </p:nvGrpSpPr>
        <p:grpSpPr>
          <a:xfrm>
            <a:off x="853390" y="3054675"/>
            <a:ext cx="1616239" cy="1256751"/>
            <a:chOff x="1379476" y="3054675"/>
            <a:chExt cx="1616239" cy="1256751"/>
          </a:xfrm>
        </p:grpSpPr>
        <p:sp>
          <p:nvSpPr>
            <p:cNvPr id="2560" name="Google Shape;2560;p47"/>
            <p:cNvSpPr/>
            <p:nvPr/>
          </p:nvSpPr>
          <p:spPr>
            <a:xfrm>
              <a:off x="2087429" y="3110752"/>
              <a:ext cx="821167" cy="1199689"/>
            </a:xfrm>
            <a:custGeom>
              <a:avLst/>
              <a:gdLst/>
              <a:ahLst/>
              <a:cxnLst/>
              <a:rect l="l" t="t" r="r" b="b"/>
              <a:pathLst>
                <a:path w="27354" h="39963" extrusionOk="0">
                  <a:moveTo>
                    <a:pt x="13677" y="0"/>
                  </a:moveTo>
                  <a:lnTo>
                    <a:pt x="1" y="12743"/>
                  </a:lnTo>
                  <a:lnTo>
                    <a:pt x="1" y="39962"/>
                  </a:lnTo>
                  <a:lnTo>
                    <a:pt x="27354" y="39962"/>
                  </a:lnTo>
                  <a:lnTo>
                    <a:pt x="27354" y="12743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1999321" y="3054675"/>
              <a:ext cx="996394" cy="509740"/>
            </a:xfrm>
            <a:custGeom>
              <a:avLst/>
              <a:gdLst/>
              <a:ahLst/>
              <a:cxnLst/>
              <a:rect l="l" t="t" r="r" b="b"/>
              <a:pathLst>
                <a:path w="33191" h="16980" extrusionOk="0">
                  <a:moveTo>
                    <a:pt x="16612" y="0"/>
                  </a:moveTo>
                  <a:lnTo>
                    <a:pt x="0" y="14878"/>
                  </a:lnTo>
                  <a:lnTo>
                    <a:pt x="1868" y="16979"/>
                  </a:lnTo>
                  <a:lnTo>
                    <a:pt x="16612" y="3770"/>
                  </a:lnTo>
                  <a:lnTo>
                    <a:pt x="31323" y="16979"/>
                  </a:lnTo>
                  <a:lnTo>
                    <a:pt x="33191" y="14878"/>
                  </a:lnTo>
                  <a:lnTo>
                    <a:pt x="16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2239658" y="3981953"/>
              <a:ext cx="145207" cy="328479"/>
            </a:xfrm>
            <a:custGeom>
              <a:avLst/>
              <a:gdLst/>
              <a:ahLst/>
              <a:cxnLst/>
              <a:rect l="l" t="t" r="r" b="b"/>
              <a:pathLst>
                <a:path w="4837" h="10942" extrusionOk="0">
                  <a:moveTo>
                    <a:pt x="0" y="0"/>
                  </a:moveTo>
                  <a:lnTo>
                    <a:pt x="0" y="10941"/>
                  </a:lnTo>
                  <a:lnTo>
                    <a:pt x="4837" y="10941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2477984" y="3981953"/>
              <a:ext cx="309446" cy="215303"/>
            </a:xfrm>
            <a:custGeom>
              <a:avLst/>
              <a:gdLst/>
              <a:ahLst/>
              <a:cxnLst/>
              <a:rect l="l" t="t" r="r" b="b"/>
              <a:pathLst>
                <a:path w="10308" h="7172" extrusionOk="0">
                  <a:moveTo>
                    <a:pt x="0" y="0"/>
                  </a:moveTo>
                  <a:lnTo>
                    <a:pt x="0" y="7172"/>
                  </a:lnTo>
                  <a:lnTo>
                    <a:pt x="10307" y="7172"/>
                  </a:lnTo>
                  <a:lnTo>
                    <a:pt x="103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2202584" y="3654498"/>
              <a:ext cx="102188" cy="251357"/>
            </a:xfrm>
            <a:custGeom>
              <a:avLst/>
              <a:gdLst/>
              <a:ahLst/>
              <a:cxnLst/>
              <a:rect l="l" t="t" r="r" b="b"/>
              <a:pathLst>
                <a:path w="3404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2375827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2549071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2723305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2412872" y="3375105"/>
              <a:ext cx="175287" cy="175287"/>
            </a:xfrm>
            <a:custGeom>
              <a:avLst/>
              <a:gdLst/>
              <a:ahLst/>
              <a:cxnLst/>
              <a:rect l="l" t="t" r="r" b="b"/>
              <a:pathLst>
                <a:path w="5839" h="5839" extrusionOk="0">
                  <a:moveTo>
                    <a:pt x="2936" y="1"/>
                  </a:moveTo>
                  <a:cubicBezTo>
                    <a:pt x="1335" y="1"/>
                    <a:pt x="1" y="1302"/>
                    <a:pt x="1" y="2903"/>
                  </a:cubicBezTo>
                  <a:cubicBezTo>
                    <a:pt x="1" y="4537"/>
                    <a:pt x="1335" y="5838"/>
                    <a:pt x="2936" y="5838"/>
                  </a:cubicBezTo>
                  <a:cubicBezTo>
                    <a:pt x="4537" y="5838"/>
                    <a:pt x="5838" y="4537"/>
                    <a:pt x="5838" y="2903"/>
                  </a:cubicBezTo>
                  <a:cubicBezTo>
                    <a:pt x="5838" y="1302"/>
                    <a:pt x="4537" y="1"/>
                    <a:pt x="2936" y="1"/>
                  </a:cubicBezTo>
                  <a:close/>
                </a:path>
              </a:pathLst>
            </a:custGeom>
            <a:solidFill>
              <a:srgbClr val="F0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2487981" y="3322030"/>
              <a:ext cx="26057" cy="281438"/>
            </a:xfrm>
            <a:custGeom>
              <a:avLst/>
              <a:gdLst/>
              <a:ahLst/>
              <a:cxnLst/>
              <a:rect l="l" t="t" r="r" b="b"/>
              <a:pathLst>
                <a:path w="868" h="9375" extrusionOk="0">
                  <a:moveTo>
                    <a:pt x="1" y="1"/>
                  </a:moveTo>
                  <a:lnTo>
                    <a:pt x="1" y="9374"/>
                  </a:lnTo>
                  <a:lnTo>
                    <a:pt x="868" y="9374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2360818" y="3450214"/>
              <a:ext cx="280417" cy="25067"/>
            </a:xfrm>
            <a:custGeom>
              <a:avLst/>
              <a:gdLst/>
              <a:ahLst/>
              <a:cxnLst/>
              <a:rect l="l" t="t" r="r" b="b"/>
              <a:pathLst>
                <a:path w="9341" h="835" extrusionOk="0">
                  <a:moveTo>
                    <a:pt x="0" y="0"/>
                  </a:moveTo>
                  <a:lnTo>
                    <a:pt x="0" y="834"/>
                  </a:lnTo>
                  <a:lnTo>
                    <a:pt x="9340" y="834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2202584" y="3841761"/>
              <a:ext cx="102188" cy="64093"/>
            </a:xfrm>
            <a:custGeom>
              <a:avLst/>
              <a:gdLst/>
              <a:ahLst/>
              <a:cxnLst/>
              <a:rect l="l" t="t" r="r" b="b"/>
              <a:pathLst>
                <a:path w="3404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2375827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2549071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2723305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1799030" y="3644472"/>
              <a:ext cx="401578" cy="666954"/>
            </a:xfrm>
            <a:custGeom>
              <a:avLst/>
              <a:gdLst/>
              <a:ahLst/>
              <a:cxnLst/>
              <a:rect l="l" t="t" r="r" b="b"/>
              <a:pathLst>
                <a:path w="13377" h="22217" extrusionOk="0">
                  <a:moveTo>
                    <a:pt x="6672" y="1"/>
                  </a:moveTo>
                  <a:cubicBezTo>
                    <a:pt x="2970" y="1"/>
                    <a:pt x="1" y="3003"/>
                    <a:pt x="1" y="6705"/>
                  </a:cubicBezTo>
                  <a:cubicBezTo>
                    <a:pt x="1" y="10141"/>
                    <a:pt x="2569" y="12977"/>
                    <a:pt x="5905" y="13344"/>
                  </a:cubicBezTo>
                  <a:lnTo>
                    <a:pt x="5905" y="22217"/>
                  </a:lnTo>
                  <a:lnTo>
                    <a:pt x="7440" y="22217"/>
                  </a:lnTo>
                  <a:lnTo>
                    <a:pt x="7440" y="13344"/>
                  </a:lnTo>
                  <a:cubicBezTo>
                    <a:pt x="10775" y="12977"/>
                    <a:pt x="13377" y="10141"/>
                    <a:pt x="13377" y="6705"/>
                  </a:cubicBezTo>
                  <a:cubicBezTo>
                    <a:pt x="13377" y="3003"/>
                    <a:pt x="10375" y="1"/>
                    <a:pt x="6672" y="1"/>
                  </a:cubicBezTo>
                  <a:close/>
                </a:path>
              </a:pathLst>
            </a:custGeom>
            <a:solidFill>
              <a:srgbClr val="E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1379476" y="3955896"/>
              <a:ext cx="720000" cy="354536"/>
            </a:xfrm>
            <a:custGeom>
              <a:avLst/>
              <a:gdLst/>
              <a:ahLst/>
              <a:cxnLst/>
              <a:rect l="l" t="t" r="r" b="b"/>
              <a:pathLst>
                <a:path w="23984" h="11810" extrusionOk="0">
                  <a:moveTo>
                    <a:pt x="4337" y="4671"/>
                  </a:moveTo>
                  <a:lnTo>
                    <a:pt x="4337" y="9508"/>
                  </a:lnTo>
                  <a:lnTo>
                    <a:pt x="2435" y="9508"/>
                  </a:lnTo>
                  <a:lnTo>
                    <a:pt x="2435" y="4671"/>
                  </a:lnTo>
                  <a:close/>
                  <a:moveTo>
                    <a:pt x="8673" y="4671"/>
                  </a:moveTo>
                  <a:lnTo>
                    <a:pt x="8673" y="9508"/>
                  </a:lnTo>
                  <a:lnTo>
                    <a:pt x="6772" y="9508"/>
                  </a:lnTo>
                  <a:lnTo>
                    <a:pt x="6772" y="4671"/>
                  </a:lnTo>
                  <a:close/>
                  <a:moveTo>
                    <a:pt x="12976" y="4671"/>
                  </a:moveTo>
                  <a:lnTo>
                    <a:pt x="12976" y="9508"/>
                  </a:lnTo>
                  <a:lnTo>
                    <a:pt x="11075" y="9508"/>
                  </a:lnTo>
                  <a:lnTo>
                    <a:pt x="11075" y="4671"/>
                  </a:lnTo>
                  <a:close/>
                  <a:moveTo>
                    <a:pt x="17279" y="4671"/>
                  </a:moveTo>
                  <a:lnTo>
                    <a:pt x="17279" y="9508"/>
                  </a:lnTo>
                  <a:lnTo>
                    <a:pt x="15378" y="9508"/>
                  </a:lnTo>
                  <a:lnTo>
                    <a:pt x="15378" y="4671"/>
                  </a:lnTo>
                  <a:close/>
                  <a:moveTo>
                    <a:pt x="21582" y="4671"/>
                  </a:moveTo>
                  <a:lnTo>
                    <a:pt x="21582" y="9508"/>
                  </a:lnTo>
                  <a:lnTo>
                    <a:pt x="19681" y="9508"/>
                  </a:lnTo>
                  <a:lnTo>
                    <a:pt x="19681" y="4671"/>
                  </a:lnTo>
                  <a:close/>
                  <a:moveTo>
                    <a:pt x="1234" y="1"/>
                  </a:moveTo>
                  <a:lnTo>
                    <a:pt x="0" y="1635"/>
                  </a:lnTo>
                  <a:lnTo>
                    <a:pt x="0" y="2336"/>
                  </a:lnTo>
                  <a:lnTo>
                    <a:pt x="0" y="4671"/>
                  </a:lnTo>
                  <a:lnTo>
                    <a:pt x="0" y="9474"/>
                  </a:lnTo>
                  <a:lnTo>
                    <a:pt x="0" y="11809"/>
                  </a:lnTo>
                  <a:lnTo>
                    <a:pt x="23984" y="11809"/>
                  </a:lnTo>
                  <a:lnTo>
                    <a:pt x="23984" y="9474"/>
                  </a:lnTo>
                  <a:lnTo>
                    <a:pt x="23984" y="4671"/>
                  </a:lnTo>
                  <a:lnTo>
                    <a:pt x="23984" y="2336"/>
                  </a:lnTo>
                  <a:lnTo>
                    <a:pt x="23984" y="1635"/>
                  </a:lnTo>
                  <a:lnTo>
                    <a:pt x="22783" y="1"/>
                  </a:lnTo>
                  <a:lnTo>
                    <a:pt x="21582" y="1635"/>
                  </a:lnTo>
                  <a:lnTo>
                    <a:pt x="21582" y="2336"/>
                  </a:lnTo>
                  <a:lnTo>
                    <a:pt x="19681" y="2336"/>
                  </a:lnTo>
                  <a:lnTo>
                    <a:pt x="19681" y="1635"/>
                  </a:lnTo>
                  <a:lnTo>
                    <a:pt x="18480" y="1"/>
                  </a:lnTo>
                  <a:lnTo>
                    <a:pt x="17279" y="1635"/>
                  </a:lnTo>
                  <a:lnTo>
                    <a:pt x="17279" y="2336"/>
                  </a:lnTo>
                  <a:lnTo>
                    <a:pt x="15378" y="2336"/>
                  </a:lnTo>
                  <a:lnTo>
                    <a:pt x="15378" y="1635"/>
                  </a:lnTo>
                  <a:lnTo>
                    <a:pt x="14177" y="1"/>
                  </a:lnTo>
                  <a:lnTo>
                    <a:pt x="12943" y="1635"/>
                  </a:lnTo>
                  <a:lnTo>
                    <a:pt x="12943" y="2336"/>
                  </a:lnTo>
                  <a:lnTo>
                    <a:pt x="11075" y="2336"/>
                  </a:lnTo>
                  <a:lnTo>
                    <a:pt x="11075" y="1635"/>
                  </a:lnTo>
                  <a:lnTo>
                    <a:pt x="9841" y="1"/>
                  </a:lnTo>
                  <a:lnTo>
                    <a:pt x="8640" y="1635"/>
                  </a:lnTo>
                  <a:lnTo>
                    <a:pt x="8640" y="2336"/>
                  </a:lnTo>
                  <a:lnTo>
                    <a:pt x="6738" y="2336"/>
                  </a:lnTo>
                  <a:lnTo>
                    <a:pt x="6738" y="1635"/>
                  </a:lnTo>
                  <a:lnTo>
                    <a:pt x="5538" y="1"/>
                  </a:lnTo>
                  <a:lnTo>
                    <a:pt x="4337" y="1635"/>
                  </a:lnTo>
                  <a:lnTo>
                    <a:pt x="4337" y="2336"/>
                  </a:lnTo>
                  <a:lnTo>
                    <a:pt x="2435" y="2336"/>
                  </a:lnTo>
                  <a:lnTo>
                    <a:pt x="2435" y="1635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47"/>
          <p:cNvGrpSpPr/>
          <p:nvPr/>
        </p:nvGrpSpPr>
        <p:grpSpPr>
          <a:xfrm>
            <a:off x="6847520" y="3054675"/>
            <a:ext cx="1268759" cy="1255766"/>
            <a:chOff x="6106045" y="3054675"/>
            <a:chExt cx="1268759" cy="1255766"/>
          </a:xfrm>
        </p:grpSpPr>
        <p:sp>
          <p:nvSpPr>
            <p:cNvPr id="2578" name="Google Shape;2578;p47"/>
            <p:cNvSpPr/>
            <p:nvPr/>
          </p:nvSpPr>
          <p:spPr>
            <a:xfrm>
              <a:off x="7069345" y="3571374"/>
              <a:ext cx="218335" cy="738042"/>
            </a:xfrm>
            <a:custGeom>
              <a:avLst/>
              <a:gdLst/>
              <a:ahLst/>
              <a:cxnLst/>
              <a:rect l="l" t="t" r="r" b="b"/>
              <a:pathLst>
                <a:path w="7273" h="24585" extrusionOk="0">
                  <a:moveTo>
                    <a:pt x="3637" y="1"/>
                  </a:moveTo>
                  <a:cubicBezTo>
                    <a:pt x="1635" y="1"/>
                    <a:pt x="1" y="1602"/>
                    <a:pt x="1" y="3637"/>
                  </a:cubicBezTo>
                  <a:lnTo>
                    <a:pt x="1" y="13110"/>
                  </a:lnTo>
                  <a:cubicBezTo>
                    <a:pt x="1" y="14911"/>
                    <a:pt x="1302" y="16412"/>
                    <a:pt x="3003" y="16713"/>
                  </a:cubicBezTo>
                  <a:lnTo>
                    <a:pt x="3003" y="24585"/>
                  </a:lnTo>
                  <a:lnTo>
                    <a:pt x="4270" y="24585"/>
                  </a:lnTo>
                  <a:lnTo>
                    <a:pt x="4270" y="16713"/>
                  </a:lnTo>
                  <a:cubicBezTo>
                    <a:pt x="5972" y="16412"/>
                    <a:pt x="7272" y="14911"/>
                    <a:pt x="7272" y="13110"/>
                  </a:cubicBezTo>
                  <a:lnTo>
                    <a:pt x="7272" y="3637"/>
                  </a:lnTo>
                  <a:cubicBezTo>
                    <a:pt x="7272" y="1602"/>
                    <a:pt x="5671" y="1"/>
                    <a:pt x="3637" y="1"/>
                  </a:cubicBezTo>
                  <a:close/>
                </a:path>
              </a:pathLst>
            </a:custGeom>
            <a:solidFill>
              <a:srgbClr val="F2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918136" y="3571374"/>
              <a:ext cx="218335" cy="738042"/>
            </a:xfrm>
            <a:custGeom>
              <a:avLst/>
              <a:gdLst/>
              <a:ahLst/>
              <a:cxnLst/>
              <a:rect l="l" t="t" r="r" b="b"/>
              <a:pathLst>
                <a:path w="7273" h="24585" extrusionOk="0">
                  <a:moveTo>
                    <a:pt x="3637" y="1"/>
                  </a:moveTo>
                  <a:cubicBezTo>
                    <a:pt x="1635" y="1"/>
                    <a:pt x="1" y="1602"/>
                    <a:pt x="1" y="3637"/>
                  </a:cubicBezTo>
                  <a:lnTo>
                    <a:pt x="1" y="13110"/>
                  </a:lnTo>
                  <a:cubicBezTo>
                    <a:pt x="1" y="14911"/>
                    <a:pt x="1302" y="16412"/>
                    <a:pt x="3003" y="16713"/>
                  </a:cubicBezTo>
                  <a:lnTo>
                    <a:pt x="3003" y="24585"/>
                  </a:lnTo>
                  <a:lnTo>
                    <a:pt x="4270" y="24585"/>
                  </a:lnTo>
                  <a:lnTo>
                    <a:pt x="4270" y="16713"/>
                  </a:lnTo>
                  <a:cubicBezTo>
                    <a:pt x="5972" y="16412"/>
                    <a:pt x="7273" y="14911"/>
                    <a:pt x="7273" y="13110"/>
                  </a:cubicBezTo>
                  <a:lnTo>
                    <a:pt x="7273" y="3637"/>
                  </a:lnTo>
                  <a:cubicBezTo>
                    <a:pt x="7273" y="1602"/>
                    <a:pt x="5638" y="1"/>
                    <a:pt x="3637" y="1"/>
                  </a:cubicBezTo>
                  <a:close/>
                </a:path>
              </a:pathLst>
            </a:custGeom>
            <a:solidFill>
              <a:srgbClr val="ED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194153" y="3110752"/>
              <a:ext cx="821167" cy="1199689"/>
            </a:xfrm>
            <a:custGeom>
              <a:avLst/>
              <a:gdLst/>
              <a:ahLst/>
              <a:cxnLst/>
              <a:rect l="l" t="t" r="r" b="b"/>
              <a:pathLst>
                <a:path w="27354" h="39963" extrusionOk="0">
                  <a:moveTo>
                    <a:pt x="13677" y="0"/>
                  </a:moveTo>
                  <a:lnTo>
                    <a:pt x="0" y="12743"/>
                  </a:lnTo>
                  <a:lnTo>
                    <a:pt x="0" y="39962"/>
                  </a:lnTo>
                  <a:lnTo>
                    <a:pt x="27353" y="39962"/>
                  </a:lnTo>
                  <a:lnTo>
                    <a:pt x="27353" y="12743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106045" y="3054675"/>
              <a:ext cx="997384" cy="509740"/>
            </a:xfrm>
            <a:custGeom>
              <a:avLst/>
              <a:gdLst/>
              <a:ahLst/>
              <a:cxnLst/>
              <a:rect l="l" t="t" r="r" b="b"/>
              <a:pathLst>
                <a:path w="33224" h="16980" extrusionOk="0">
                  <a:moveTo>
                    <a:pt x="16612" y="0"/>
                  </a:moveTo>
                  <a:lnTo>
                    <a:pt x="0" y="14878"/>
                  </a:lnTo>
                  <a:lnTo>
                    <a:pt x="1868" y="16979"/>
                  </a:lnTo>
                  <a:lnTo>
                    <a:pt x="16612" y="3770"/>
                  </a:lnTo>
                  <a:lnTo>
                    <a:pt x="31322" y="16979"/>
                  </a:lnTo>
                  <a:lnTo>
                    <a:pt x="33224" y="14878"/>
                  </a:lnTo>
                  <a:lnTo>
                    <a:pt x="16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346352" y="3981953"/>
              <a:ext cx="145237" cy="328479"/>
            </a:xfrm>
            <a:custGeom>
              <a:avLst/>
              <a:gdLst/>
              <a:ahLst/>
              <a:cxnLst/>
              <a:rect l="l" t="t" r="r" b="b"/>
              <a:pathLst>
                <a:path w="4838" h="10942" extrusionOk="0">
                  <a:moveTo>
                    <a:pt x="1" y="0"/>
                  </a:moveTo>
                  <a:lnTo>
                    <a:pt x="1" y="10941"/>
                  </a:lnTo>
                  <a:lnTo>
                    <a:pt x="4838" y="1094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584678" y="3981953"/>
              <a:ext cx="309476" cy="215303"/>
            </a:xfrm>
            <a:custGeom>
              <a:avLst/>
              <a:gdLst/>
              <a:ahLst/>
              <a:cxnLst/>
              <a:rect l="l" t="t" r="r" b="b"/>
              <a:pathLst>
                <a:path w="10309" h="7172" extrusionOk="0">
                  <a:moveTo>
                    <a:pt x="1" y="0"/>
                  </a:moveTo>
                  <a:lnTo>
                    <a:pt x="1" y="7172"/>
                  </a:lnTo>
                  <a:lnTo>
                    <a:pt x="10308" y="7172"/>
                  </a:lnTo>
                  <a:lnTo>
                    <a:pt x="103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309308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6482551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6655795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6830029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6519595" y="3375105"/>
              <a:ext cx="175257" cy="175287"/>
            </a:xfrm>
            <a:custGeom>
              <a:avLst/>
              <a:gdLst/>
              <a:ahLst/>
              <a:cxnLst/>
              <a:rect l="l" t="t" r="r" b="b"/>
              <a:pathLst>
                <a:path w="5838" h="5839" extrusionOk="0">
                  <a:moveTo>
                    <a:pt x="2936" y="1"/>
                  </a:moveTo>
                  <a:cubicBezTo>
                    <a:pt x="1335" y="1"/>
                    <a:pt x="1" y="1302"/>
                    <a:pt x="1" y="2903"/>
                  </a:cubicBezTo>
                  <a:cubicBezTo>
                    <a:pt x="1" y="4537"/>
                    <a:pt x="1335" y="5838"/>
                    <a:pt x="2936" y="5838"/>
                  </a:cubicBezTo>
                  <a:cubicBezTo>
                    <a:pt x="4537" y="5838"/>
                    <a:pt x="5838" y="4537"/>
                    <a:pt x="5838" y="2903"/>
                  </a:cubicBezTo>
                  <a:cubicBezTo>
                    <a:pt x="5838" y="1302"/>
                    <a:pt x="4537" y="1"/>
                    <a:pt x="2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594705" y="3322030"/>
              <a:ext cx="26057" cy="281438"/>
            </a:xfrm>
            <a:custGeom>
              <a:avLst/>
              <a:gdLst/>
              <a:ahLst/>
              <a:cxnLst/>
              <a:rect l="l" t="t" r="r" b="b"/>
              <a:pathLst>
                <a:path w="868" h="9375" extrusionOk="0">
                  <a:moveTo>
                    <a:pt x="0" y="1"/>
                  </a:moveTo>
                  <a:lnTo>
                    <a:pt x="0" y="9374"/>
                  </a:lnTo>
                  <a:lnTo>
                    <a:pt x="868" y="9374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467511" y="3450214"/>
              <a:ext cx="280417" cy="25067"/>
            </a:xfrm>
            <a:custGeom>
              <a:avLst/>
              <a:gdLst/>
              <a:ahLst/>
              <a:cxnLst/>
              <a:rect l="l" t="t" r="r" b="b"/>
              <a:pathLst>
                <a:path w="9341" h="835" extrusionOk="0">
                  <a:moveTo>
                    <a:pt x="1" y="0"/>
                  </a:moveTo>
                  <a:lnTo>
                    <a:pt x="1" y="834"/>
                  </a:lnTo>
                  <a:lnTo>
                    <a:pt x="9341" y="834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309308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482551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655795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830029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54774" y="3955896"/>
              <a:ext cx="720030" cy="354536"/>
            </a:xfrm>
            <a:custGeom>
              <a:avLst/>
              <a:gdLst/>
              <a:ahLst/>
              <a:cxnLst/>
              <a:rect l="l" t="t" r="r" b="b"/>
              <a:pathLst>
                <a:path w="23985" h="11810" extrusionOk="0">
                  <a:moveTo>
                    <a:pt x="4337" y="4671"/>
                  </a:moveTo>
                  <a:lnTo>
                    <a:pt x="4337" y="9508"/>
                  </a:lnTo>
                  <a:lnTo>
                    <a:pt x="2436" y="9508"/>
                  </a:lnTo>
                  <a:lnTo>
                    <a:pt x="2436" y="4671"/>
                  </a:lnTo>
                  <a:close/>
                  <a:moveTo>
                    <a:pt x="8640" y="4671"/>
                  </a:moveTo>
                  <a:lnTo>
                    <a:pt x="8640" y="9508"/>
                  </a:lnTo>
                  <a:lnTo>
                    <a:pt x="6739" y="9508"/>
                  </a:lnTo>
                  <a:lnTo>
                    <a:pt x="6739" y="4671"/>
                  </a:lnTo>
                  <a:close/>
                  <a:moveTo>
                    <a:pt x="12943" y="4671"/>
                  </a:moveTo>
                  <a:lnTo>
                    <a:pt x="12943" y="9508"/>
                  </a:lnTo>
                  <a:lnTo>
                    <a:pt x="11042" y="9508"/>
                  </a:lnTo>
                  <a:lnTo>
                    <a:pt x="11042" y="4671"/>
                  </a:lnTo>
                  <a:close/>
                  <a:moveTo>
                    <a:pt x="17280" y="4671"/>
                  </a:moveTo>
                  <a:lnTo>
                    <a:pt x="17280" y="9508"/>
                  </a:lnTo>
                  <a:lnTo>
                    <a:pt x="15378" y="9508"/>
                  </a:lnTo>
                  <a:lnTo>
                    <a:pt x="15378" y="4671"/>
                  </a:lnTo>
                  <a:close/>
                  <a:moveTo>
                    <a:pt x="21583" y="4671"/>
                  </a:moveTo>
                  <a:lnTo>
                    <a:pt x="21583" y="9508"/>
                  </a:lnTo>
                  <a:lnTo>
                    <a:pt x="19681" y="9508"/>
                  </a:lnTo>
                  <a:lnTo>
                    <a:pt x="19681" y="4671"/>
                  </a:lnTo>
                  <a:close/>
                  <a:moveTo>
                    <a:pt x="1202" y="1"/>
                  </a:moveTo>
                  <a:lnTo>
                    <a:pt x="1" y="1635"/>
                  </a:lnTo>
                  <a:lnTo>
                    <a:pt x="1" y="2336"/>
                  </a:lnTo>
                  <a:lnTo>
                    <a:pt x="1" y="4671"/>
                  </a:lnTo>
                  <a:lnTo>
                    <a:pt x="1" y="9474"/>
                  </a:lnTo>
                  <a:lnTo>
                    <a:pt x="1" y="11809"/>
                  </a:lnTo>
                  <a:lnTo>
                    <a:pt x="23985" y="11809"/>
                  </a:lnTo>
                  <a:lnTo>
                    <a:pt x="23985" y="9474"/>
                  </a:lnTo>
                  <a:lnTo>
                    <a:pt x="23985" y="4671"/>
                  </a:lnTo>
                  <a:lnTo>
                    <a:pt x="23985" y="2336"/>
                  </a:lnTo>
                  <a:lnTo>
                    <a:pt x="23985" y="1635"/>
                  </a:lnTo>
                  <a:lnTo>
                    <a:pt x="22784" y="1"/>
                  </a:lnTo>
                  <a:lnTo>
                    <a:pt x="21583" y="1635"/>
                  </a:lnTo>
                  <a:lnTo>
                    <a:pt x="21583" y="2336"/>
                  </a:lnTo>
                  <a:lnTo>
                    <a:pt x="19681" y="2336"/>
                  </a:lnTo>
                  <a:lnTo>
                    <a:pt x="19681" y="1635"/>
                  </a:lnTo>
                  <a:lnTo>
                    <a:pt x="18481" y="1"/>
                  </a:lnTo>
                  <a:lnTo>
                    <a:pt x="17246" y="1635"/>
                  </a:lnTo>
                  <a:lnTo>
                    <a:pt x="17246" y="2336"/>
                  </a:lnTo>
                  <a:lnTo>
                    <a:pt x="15378" y="2336"/>
                  </a:lnTo>
                  <a:lnTo>
                    <a:pt x="15378" y="1635"/>
                  </a:lnTo>
                  <a:lnTo>
                    <a:pt x="14144" y="1"/>
                  </a:lnTo>
                  <a:lnTo>
                    <a:pt x="12943" y="1635"/>
                  </a:lnTo>
                  <a:lnTo>
                    <a:pt x="12943" y="2336"/>
                  </a:lnTo>
                  <a:lnTo>
                    <a:pt x="11042" y="2336"/>
                  </a:lnTo>
                  <a:lnTo>
                    <a:pt x="11042" y="1635"/>
                  </a:lnTo>
                  <a:lnTo>
                    <a:pt x="9841" y="1"/>
                  </a:lnTo>
                  <a:lnTo>
                    <a:pt x="8640" y="1635"/>
                  </a:lnTo>
                  <a:lnTo>
                    <a:pt x="8640" y="2336"/>
                  </a:lnTo>
                  <a:lnTo>
                    <a:pt x="6739" y="2336"/>
                  </a:lnTo>
                  <a:lnTo>
                    <a:pt x="6739" y="1635"/>
                  </a:lnTo>
                  <a:lnTo>
                    <a:pt x="5538" y="1"/>
                  </a:lnTo>
                  <a:lnTo>
                    <a:pt x="4304" y="1635"/>
                  </a:lnTo>
                  <a:lnTo>
                    <a:pt x="4304" y="2336"/>
                  </a:lnTo>
                  <a:lnTo>
                    <a:pt x="2436" y="2336"/>
                  </a:lnTo>
                  <a:lnTo>
                    <a:pt x="2436" y="1635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6" name="Google Shape;2596;p47"/>
          <p:cNvSpPr txBox="1"/>
          <p:nvPr/>
        </p:nvSpPr>
        <p:spPr>
          <a:xfrm>
            <a:off x="767960" y="14859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is the smallest planet of them all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7" name="Google Shape;2597;p47"/>
          <p:cNvSpPr txBox="1"/>
          <p:nvPr/>
        </p:nvSpPr>
        <p:spPr>
          <a:xfrm>
            <a:off x="4647513" y="14896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8" name="Google Shape;2598;p47"/>
          <p:cNvSpPr txBox="1"/>
          <p:nvPr/>
        </p:nvSpPr>
        <p:spPr>
          <a:xfrm>
            <a:off x="6587288" y="1485901"/>
            <a:ext cx="17892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9" name="Google Shape;2599;p47"/>
          <p:cNvSpPr txBox="1"/>
          <p:nvPr/>
        </p:nvSpPr>
        <p:spPr>
          <a:xfrm>
            <a:off x="2707735" y="1485900"/>
            <a:ext cx="1787100" cy="566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0" name="Google Shape;2600;p47"/>
          <p:cNvSpPr/>
          <p:nvPr/>
        </p:nvSpPr>
        <p:spPr>
          <a:xfrm>
            <a:off x="3076513" y="3220812"/>
            <a:ext cx="820895" cy="205406"/>
          </a:xfrm>
          <a:custGeom>
            <a:avLst/>
            <a:gdLst/>
            <a:ahLst/>
            <a:cxnLst/>
            <a:rect l="l" t="t" r="r" b="b"/>
            <a:pathLst>
              <a:path w="39329" h="9841" extrusionOk="0">
                <a:moveTo>
                  <a:pt x="15445" y="0"/>
                </a:moveTo>
                <a:cubicBezTo>
                  <a:pt x="12242" y="0"/>
                  <a:pt x="9440" y="1501"/>
                  <a:pt x="7639" y="3836"/>
                </a:cubicBezTo>
                <a:cubicBezTo>
                  <a:pt x="7172" y="3736"/>
                  <a:pt x="6672" y="3670"/>
                  <a:pt x="6171" y="3670"/>
                </a:cubicBezTo>
                <a:cubicBezTo>
                  <a:pt x="2769" y="3670"/>
                  <a:pt x="0" y="6438"/>
                  <a:pt x="0" y="9841"/>
                </a:cubicBezTo>
                <a:lnTo>
                  <a:pt x="39328" y="9841"/>
                </a:lnTo>
                <a:cubicBezTo>
                  <a:pt x="39328" y="7673"/>
                  <a:pt x="37594" y="5905"/>
                  <a:pt x="35426" y="5905"/>
                </a:cubicBezTo>
                <a:cubicBezTo>
                  <a:pt x="34425" y="5905"/>
                  <a:pt x="33491" y="6305"/>
                  <a:pt x="32790" y="6905"/>
                </a:cubicBezTo>
                <a:cubicBezTo>
                  <a:pt x="31756" y="4971"/>
                  <a:pt x="29721" y="3670"/>
                  <a:pt x="27353" y="3670"/>
                </a:cubicBezTo>
                <a:cubicBezTo>
                  <a:pt x="26086" y="3670"/>
                  <a:pt x="24885" y="4070"/>
                  <a:pt x="23884" y="4737"/>
                </a:cubicBezTo>
                <a:cubicBezTo>
                  <a:pt x="22149" y="1902"/>
                  <a:pt x="19014" y="0"/>
                  <a:pt x="15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1" name="Google Shape;2601;p47"/>
          <p:cNvGrpSpPr/>
          <p:nvPr/>
        </p:nvGrpSpPr>
        <p:grpSpPr>
          <a:xfrm>
            <a:off x="2886520" y="3054675"/>
            <a:ext cx="1429529" cy="1256751"/>
            <a:chOff x="2999477" y="3054675"/>
            <a:chExt cx="1429529" cy="1256751"/>
          </a:xfrm>
        </p:grpSpPr>
        <p:sp>
          <p:nvSpPr>
            <p:cNvPr id="2602" name="Google Shape;2602;p47"/>
            <p:cNvSpPr/>
            <p:nvPr/>
          </p:nvSpPr>
          <p:spPr>
            <a:xfrm>
              <a:off x="3520720" y="3110752"/>
              <a:ext cx="821167" cy="1199689"/>
            </a:xfrm>
            <a:custGeom>
              <a:avLst/>
              <a:gdLst/>
              <a:ahLst/>
              <a:cxnLst/>
              <a:rect l="l" t="t" r="r" b="b"/>
              <a:pathLst>
                <a:path w="27354" h="39963" extrusionOk="0">
                  <a:moveTo>
                    <a:pt x="13677" y="0"/>
                  </a:moveTo>
                  <a:lnTo>
                    <a:pt x="0" y="12743"/>
                  </a:lnTo>
                  <a:lnTo>
                    <a:pt x="0" y="39962"/>
                  </a:lnTo>
                  <a:lnTo>
                    <a:pt x="27353" y="39962"/>
                  </a:lnTo>
                  <a:lnTo>
                    <a:pt x="27353" y="12743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47"/>
            <p:cNvSpPr/>
            <p:nvPr/>
          </p:nvSpPr>
          <p:spPr>
            <a:xfrm>
              <a:off x="3432582" y="3054675"/>
              <a:ext cx="996424" cy="509740"/>
            </a:xfrm>
            <a:custGeom>
              <a:avLst/>
              <a:gdLst/>
              <a:ahLst/>
              <a:cxnLst/>
              <a:rect l="l" t="t" r="r" b="b"/>
              <a:pathLst>
                <a:path w="33192" h="16980" extrusionOk="0">
                  <a:moveTo>
                    <a:pt x="16613" y="0"/>
                  </a:moveTo>
                  <a:lnTo>
                    <a:pt x="1" y="14878"/>
                  </a:lnTo>
                  <a:lnTo>
                    <a:pt x="1869" y="16979"/>
                  </a:lnTo>
                  <a:lnTo>
                    <a:pt x="16613" y="3770"/>
                  </a:lnTo>
                  <a:lnTo>
                    <a:pt x="31323" y="16979"/>
                  </a:lnTo>
                  <a:lnTo>
                    <a:pt x="33191" y="14878"/>
                  </a:lnTo>
                  <a:lnTo>
                    <a:pt x="166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47"/>
            <p:cNvSpPr/>
            <p:nvPr/>
          </p:nvSpPr>
          <p:spPr>
            <a:xfrm>
              <a:off x="3672919" y="3981953"/>
              <a:ext cx="145237" cy="328479"/>
            </a:xfrm>
            <a:custGeom>
              <a:avLst/>
              <a:gdLst/>
              <a:ahLst/>
              <a:cxnLst/>
              <a:rect l="l" t="t" r="r" b="b"/>
              <a:pathLst>
                <a:path w="4838" h="10942" extrusionOk="0">
                  <a:moveTo>
                    <a:pt x="1" y="0"/>
                  </a:moveTo>
                  <a:lnTo>
                    <a:pt x="1" y="10941"/>
                  </a:lnTo>
                  <a:lnTo>
                    <a:pt x="4837" y="10941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47"/>
            <p:cNvSpPr/>
            <p:nvPr/>
          </p:nvSpPr>
          <p:spPr>
            <a:xfrm>
              <a:off x="3911245" y="3981953"/>
              <a:ext cx="309446" cy="215303"/>
            </a:xfrm>
            <a:custGeom>
              <a:avLst/>
              <a:gdLst/>
              <a:ahLst/>
              <a:cxnLst/>
              <a:rect l="l" t="t" r="r" b="b"/>
              <a:pathLst>
                <a:path w="10308" h="7172" extrusionOk="0">
                  <a:moveTo>
                    <a:pt x="1" y="0"/>
                  </a:moveTo>
                  <a:lnTo>
                    <a:pt x="1" y="7172"/>
                  </a:lnTo>
                  <a:lnTo>
                    <a:pt x="10308" y="7172"/>
                  </a:lnTo>
                  <a:lnTo>
                    <a:pt x="10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7"/>
            <p:cNvSpPr/>
            <p:nvPr/>
          </p:nvSpPr>
          <p:spPr>
            <a:xfrm>
              <a:off x="3635875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47"/>
            <p:cNvSpPr/>
            <p:nvPr/>
          </p:nvSpPr>
          <p:spPr>
            <a:xfrm>
              <a:off x="3809118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47"/>
            <p:cNvSpPr/>
            <p:nvPr/>
          </p:nvSpPr>
          <p:spPr>
            <a:xfrm>
              <a:off x="3982332" y="3654498"/>
              <a:ext cx="102188" cy="251357"/>
            </a:xfrm>
            <a:custGeom>
              <a:avLst/>
              <a:gdLst/>
              <a:ahLst/>
              <a:cxnLst/>
              <a:rect l="l" t="t" r="r" b="b"/>
              <a:pathLst>
                <a:path w="3404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47"/>
            <p:cNvSpPr/>
            <p:nvPr/>
          </p:nvSpPr>
          <p:spPr>
            <a:xfrm>
              <a:off x="4156596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0" y="0"/>
                  </a:moveTo>
                  <a:lnTo>
                    <a:pt x="0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47"/>
            <p:cNvSpPr/>
            <p:nvPr/>
          </p:nvSpPr>
          <p:spPr>
            <a:xfrm>
              <a:off x="3846163" y="3375105"/>
              <a:ext cx="175257" cy="175287"/>
            </a:xfrm>
            <a:custGeom>
              <a:avLst/>
              <a:gdLst/>
              <a:ahLst/>
              <a:cxnLst/>
              <a:rect l="l" t="t" r="r" b="b"/>
              <a:pathLst>
                <a:path w="5838" h="5839" extrusionOk="0">
                  <a:moveTo>
                    <a:pt x="2936" y="1"/>
                  </a:moveTo>
                  <a:cubicBezTo>
                    <a:pt x="1335" y="1"/>
                    <a:pt x="0" y="1302"/>
                    <a:pt x="0" y="2903"/>
                  </a:cubicBezTo>
                  <a:cubicBezTo>
                    <a:pt x="0" y="4537"/>
                    <a:pt x="1335" y="5838"/>
                    <a:pt x="2936" y="5838"/>
                  </a:cubicBezTo>
                  <a:cubicBezTo>
                    <a:pt x="4537" y="5838"/>
                    <a:pt x="5838" y="4537"/>
                    <a:pt x="5838" y="2903"/>
                  </a:cubicBezTo>
                  <a:cubicBezTo>
                    <a:pt x="5838" y="1302"/>
                    <a:pt x="4537" y="1"/>
                    <a:pt x="2936" y="1"/>
                  </a:cubicBezTo>
                  <a:close/>
                </a:path>
              </a:pathLst>
            </a:custGeom>
            <a:solidFill>
              <a:srgbClr val="F0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47"/>
            <p:cNvSpPr/>
            <p:nvPr/>
          </p:nvSpPr>
          <p:spPr>
            <a:xfrm>
              <a:off x="3921272" y="3322030"/>
              <a:ext cx="26057" cy="281438"/>
            </a:xfrm>
            <a:custGeom>
              <a:avLst/>
              <a:gdLst/>
              <a:ahLst/>
              <a:cxnLst/>
              <a:rect l="l" t="t" r="r" b="b"/>
              <a:pathLst>
                <a:path w="868" h="9375" extrusionOk="0">
                  <a:moveTo>
                    <a:pt x="0" y="1"/>
                  </a:moveTo>
                  <a:lnTo>
                    <a:pt x="0" y="9374"/>
                  </a:lnTo>
                  <a:lnTo>
                    <a:pt x="867" y="9374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47"/>
            <p:cNvSpPr/>
            <p:nvPr/>
          </p:nvSpPr>
          <p:spPr>
            <a:xfrm>
              <a:off x="3794079" y="3450214"/>
              <a:ext cx="280417" cy="25067"/>
            </a:xfrm>
            <a:custGeom>
              <a:avLst/>
              <a:gdLst/>
              <a:ahLst/>
              <a:cxnLst/>
              <a:rect l="l" t="t" r="r" b="b"/>
              <a:pathLst>
                <a:path w="9341" h="835" extrusionOk="0">
                  <a:moveTo>
                    <a:pt x="1" y="0"/>
                  </a:moveTo>
                  <a:lnTo>
                    <a:pt x="1" y="834"/>
                  </a:lnTo>
                  <a:lnTo>
                    <a:pt x="9341" y="834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rgbClr val="787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47"/>
            <p:cNvSpPr/>
            <p:nvPr/>
          </p:nvSpPr>
          <p:spPr>
            <a:xfrm>
              <a:off x="3635875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47"/>
            <p:cNvSpPr/>
            <p:nvPr/>
          </p:nvSpPr>
          <p:spPr>
            <a:xfrm>
              <a:off x="3809118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3982332" y="3841761"/>
              <a:ext cx="102188" cy="64093"/>
            </a:xfrm>
            <a:custGeom>
              <a:avLst/>
              <a:gdLst/>
              <a:ahLst/>
              <a:cxnLst/>
              <a:rect l="l" t="t" r="r" b="b"/>
              <a:pathLst>
                <a:path w="3404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47"/>
            <p:cNvSpPr/>
            <p:nvPr/>
          </p:nvSpPr>
          <p:spPr>
            <a:xfrm>
              <a:off x="4156596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0" y="0"/>
                  </a:moveTo>
                  <a:lnTo>
                    <a:pt x="0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47"/>
            <p:cNvSpPr/>
            <p:nvPr/>
          </p:nvSpPr>
          <p:spPr>
            <a:xfrm>
              <a:off x="3271377" y="3644472"/>
              <a:ext cx="401578" cy="666954"/>
            </a:xfrm>
            <a:custGeom>
              <a:avLst/>
              <a:gdLst/>
              <a:ahLst/>
              <a:cxnLst/>
              <a:rect l="l" t="t" r="r" b="b"/>
              <a:pathLst>
                <a:path w="13377" h="22217" extrusionOk="0">
                  <a:moveTo>
                    <a:pt x="6705" y="1"/>
                  </a:moveTo>
                  <a:cubicBezTo>
                    <a:pt x="3003" y="1"/>
                    <a:pt x="0" y="3003"/>
                    <a:pt x="0" y="6705"/>
                  </a:cubicBezTo>
                  <a:cubicBezTo>
                    <a:pt x="0" y="10141"/>
                    <a:pt x="2602" y="12977"/>
                    <a:pt x="5938" y="13344"/>
                  </a:cubicBezTo>
                  <a:lnTo>
                    <a:pt x="5938" y="22217"/>
                  </a:lnTo>
                  <a:lnTo>
                    <a:pt x="7439" y="22217"/>
                  </a:lnTo>
                  <a:lnTo>
                    <a:pt x="7439" y="13344"/>
                  </a:lnTo>
                  <a:cubicBezTo>
                    <a:pt x="10775" y="12977"/>
                    <a:pt x="13377" y="10141"/>
                    <a:pt x="13377" y="6705"/>
                  </a:cubicBezTo>
                  <a:cubicBezTo>
                    <a:pt x="13377" y="3003"/>
                    <a:pt x="10374" y="1"/>
                    <a:pt x="6705" y="1"/>
                  </a:cubicBezTo>
                  <a:close/>
                </a:path>
              </a:pathLst>
            </a:custGeom>
            <a:solidFill>
              <a:srgbClr val="F2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2999477" y="3644472"/>
              <a:ext cx="401578" cy="666954"/>
            </a:xfrm>
            <a:custGeom>
              <a:avLst/>
              <a:gdLst/>
              <a:ahLst/>
              <a:cxnLst/>
              <a:rect l="l" t="t" r="r" b="b"/>
              <a:pathLst>
                <a:path w="13377" h="22217" extrusionOk="0">
                  <a:moveTo>
                    <a:pt x="6705" y="1"/>
                  </a:moveTo>
                  <a:cubicBezTo>
                    <a:pt x="3003" y="1"/>
                    <a:pt x="0" y="3003"/>
                    <a:pt x="0" y="6705"/>
                  </a:cubicBezTo>
                  <a:cubicBezTo>
                    <a:pt x="0" y="10141"/>
                    <a:pt x="2602" y="12977"/>
                    <a:pt x="5938" y="13344"/>
                  </a:cubicBezTo>
                  <a:lnTo>
                    <a:pt x="5938" y="22217"/>
                  </a:lnTo>
                  <a:lnTo>
                    <a:pt x="7439" y="22217"/>
                  </a:lnTo>
                  <a:lnTo>
                    <a:pt x="7439" y="13344"/>
                  </a:lnTo>
                  <a:cubicBezTo>
                    <a:pt x="10775" y="12977"/>
                    <a:pt x="13377" y="10141"/>
                    <a:pt x="13377" y="6705"/>
                  </a:cubicBezTo>
                  <a:cubicBezTo>
                    <a:pt x="13377" y="3003"/>
                    <a:pt x="10374" y="1"/>
                    <a:pt x="6705" y="1"/>
                  </a:cubicBezTo>
                  <a:close/>
                </a:path>
              </a:pathLst>
            </a:custGeom>
            <a:solidFill>
              <a:srgbClr val="F2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9" name="Google Shape;2619;p47"/>
          <p:cNvGrpSpPr/>
          <p:nvPr/>
        </p:nvGrpSpPr>
        <p:grpSpPr>
          <a:xfrm>
            <a:off x="4904892" y="3054675"/>
            <a:ext cx="1272368" cy="1255766"/>
            <a:chOff x="4677854" y="3054675"/>
            <a:chExt cx="1272368" cy="1255766"/>
          </a:xfrm>
        </p:grpSpPr>
        <p:sp>
          <p:nvSpPr>
            <p:cNvPr id="2620" name="Google Shape;2620;p47"/>
            <p:cNvSpPr/>
            <p:nvPr/>
          </p:nvSpPr>
          <p:spPr>
            <a:xfrm>
              <a:off x="4677854" y="3571374"/>
              <a:ext cx="218305" cy="738042"/>
            </a:xfrm>
            <a:custGeom>
              <a:avLst/>
              <a:gdLst/>
              <a:ahLst/>
              <a:cxnLst/>
              <a:rect l="l" t="t" r="r" b="b"/>
              <a:pathLst>
                <a:path w="7272" h="24585" extrusionOk="0">
                  <a:moveTo>
                    <a:pt x="3636" y="1"/>
                  </a:moveTo>
                  <a:cubicBezTo>
                    <a:pt x="1635" y="1"/>
                    <a:pt x="0" y="1602"/>
                    <a:pt x="0" y="3637"/>
                  </a:cubicBezTo>
                  <a:lnTo>
                    <a:pt x="0" y="13110"/>
                  </a:lnTo>
                  <a:cubicBezTo>
                    <a:pt x="0" y="14911"/>
                    <a:pt x="1301" y="16412"/>
                    <a:pt x="3002" y="16713"/>
                  </a:cubicBezTo>
                  <a:lnTo>
                    <a:pt x="3002" y="24585"/>
                  </a:lnTo>
                  <a:lnTo>
                    <a:pt x="4270" y="24585"/>
                  </a:lnTo>
                  <a:lnTo>
                    <a:pt x="4270" y="16713"/>
                  </a:lnTo>
                  <a:cubicBezTo>
                    <a:pt x="5971" y="16412"/>
                    <a:pt x="7272" y="14911"/>
                    <a:pt x="7272" y="13110"/>
                  </a:cubicBezTo>
                  <a:lnTo>
                    <a:pt x="7272" y="3637"/>
                  </a:lnTo>
                  <a:cubicBezTo>
                    <a:pt x="7272" y="1602"/>
                    <a:pt x="5637" y="1"/>
                    <a:pt x="3636" y="1"/>
                  </a:cubicBezTo>
                  <a:close/>
                </a:path>
              </a:pathLst>
            </a:custGeom>
            <a:solidFill>
              <a:srgbClr val="F9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4857421" y="3110752"/>
              <a:ext cx="821167" cy="1199689"/>
            </a:xfrm>
            <a:custGeom>
              <a:avLst/>
              <a:gdLst/>
              <a:ahLst/>
              <a:cxnLst/>
              <a:rect l="l" t="t" r="r" b="b"/>
              <a:pathLst>
                <a:path w="27354" h="39963" extrusionOk="0">
                  <a:moveTo>
                    <a:pt x="13677" y="0"/>
                  </a:moveTo>
                  <a:lnTo>
                    <a:pt x="1" y="12743"/>
                  </a:lnTo>
                  <a:lnTo>
                    <a:pt x="1" y="39962"/>
                  </a:lnTo>
                  <a:lnTo>
                    <a:pt x="27354" y="39962"/>
                  </a:lnTo>
                  <a:lnTo>
                    <a:pt x="27354" y="12743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4769314" y="3054675"/>
              <a:ext cx="997415" cy="509740"/>
            </a:xfrm>
            <a:custGeom>
              <a:avLst/>
              <a:gdLst/>
              <a:ahLst/>
              <a:cxnLst/>
              <a:rect l="l" t="t" r="r" b="b"/>
              <a:pathLst>
                <a:path w="33225" h="16980" extrusionOk="0">
                  <a:moveTo>
                    <a:pt x="16612" y="0"/>
                  </a:moveTo>
                  <a:lnTo>
                    <a:pt x="0" y="14878"/>
                  </a:lnTo>
                  <a:lnTo>
                    <a:pt x="1868" y="16979"/>
                  </a:lnTo>
                  <a:lnTo>
                    <a:pt x="16612" y="3770"/>
                  </a:lnTo>
                  <a:lnTo>
                    <a:pt x="31323" y="16979"/>
                  </a:lnTo>
                  <a:lnTo>
                    <a:pt x="33224" y="14878"/>
                  </a:lnTo>
                  <a:lnTo>
                    <a:pt x="166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47"/>
            <p:cNvSpPr/>
            <p:nvPr/>
          </p:nvSpPr>
          <p:spPr>
            <a:xfrm>
              <a:off x="5009651" y="3981953"/>
              <a:ext cx="145207" cy="328479"/>
            </a:xfrm>
            <a:custGeom>
              <a:avLst/>
              <a:gdLst/>
              <a:ahLst/>
              <a:cxnLst/>
              <a:rect l="l" t="t" r="r" b="b"/>
              <a:pathLst>
                <a:path w="4837" h="10942" extrusionOk="0">
                  <a:moveTo>
                    <a:pt x="0" y="0"/>
                  </a:moveTo>
                  <a:lnTo>
                    <a:pt x="0" y="10941"/>
                  </a:lnTo>
                  <a:lnTo>
                    <a:pt x="4837" y="10941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47"/>
            <p:cNvSpPr/>
            <p:nvPr/>
          </p:nvSpPr>
          <p:spPr>
            <a:xfrm>
              <a:off x="5247977" y="3981953"/>
              <a:ext cx="309446" cy="215303"/>
            </a:xfrm>
            <a:custGeom>
              <a:avLst/>
              <a:gdLst/>
              <a:ahLst/>
              <a:cxnLst/>
              <a:rect l="l" t="t" r="r" b="b"/>
              <a:pathLst>
                <a:path w="10308" h="7172" extrusionOk="0">
                  <a:moveTo>
                    <a:pt x="0" y="0"/>
                  </a:moveTo>
                  <a:lnTo>
                    <a:pt x="0" y="7172"/>
                  </a:lnTo>
                  <a:lnTo>
                    <a:pt x="10308" y="7172"/>
                  </a:lnTo>
                  <a:lnTo>
                    <a:pt x="103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4972576" y="3654498"/>
              <a:ext cx="102188" cy="251357"/>
            </a:xfrm>
            <a:custGeom>
              <a:avLst/>
              <a:gdLst/>
              <a:ahLst/>
              <a:cxnLst/>
              <a:rect l="l" t="t" r="r" b="b"/>
              <a:pathLst>
                <a:path w="3404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5145820" y="3654498"/>
              <a:ext cx="102188" cy="251357"/>
            </a:xfrm>
            <a:custGeom>
              <a:avLst/>
              <a:gdLst/>
              <a:ahLst/>
              <a:cxnLst/>
              <a:rect l="l" t="t" r="r" b="b"/>
              <a:pathLst>
                <a:path w="3404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5319063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5493297" y="3654498"/>
              <a:ext cx="102158" cy="251357"/>
            </a:xfrm>
            <a:custGeom>
              <a:avLst/>
              <a:gdLst/>
              <a:ahLst/>
              <a:cxnLst/>
              <a:rect l="l" t="t" r="r" b="b"/>
              <a:pathLst>
                <a:path w="3403" h="8373" extrusionOk="0">
                  <a:moveTo>
                    <a:pt x="1" y="0"/>
                  </a:moveTo>
                  <a:lnTo>
                    <a:pt x="1" y="8373"/>
                  </a:lnTo>
                  <a:lnTo>
                    <a:pt x="3403" y="8373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5182864" y="3375105"/>
              <a:ext cx="175287" cy="175287"/>
            </a:xfrm>
            <a:custGeom>
              <a:avLst/>
              <a:gdLst/>
              <a:ahLst/>
              <a:cxnLst/>
              <a:rect l="l" t="t" r="r" b="b"/>
              <a:pathLst>
                <a:path w="5839" h="5839" extrusionOk="0">
                  <a:moveTo>
                    <a:pt x="2936" y="1"/>
                  </a:moveTo>
                  <a:cubicBezTo>
                    <a:pt x="1335" y="1"/>
                    <a:pt x="1" y="1302"/>
                    <a:pt x="1" y="2903"/>
                  </a:cubicBezTo>
                  <a:cubicBezTo>
                    <a:pt x="1" y="4537"/>
                    <a:pt x="1335" y="5838"/>
                    <a:pt x="2936" y="5838"/>
                  </a:cubicBezTo>
                  <a:cubicBezTo>
                    <a:pt x="4538" y="5838"/>
                    <a:pt x="5838" y="4537"/>
                    <a:pt x="5838" y="2903"/>
                  </a:cubicBezTo>
                  <a:cubicBezTo>
                    <a:pt x="5838" y="1302"/>
                    <a:pt x="4538" y="1"/>
                    <a:pt x="2936" y="1"/>
                  </a:cubicBezTo>
                  <a:close/>
                </a:path>
              </a:pathLst>
            </a:custGeom>
            <a:solidFill>
              <a:srgbClr val="F0C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5257973" y="3322030"/>
              <a:ext cx="26057" cy="281438"/>
            </a:xfrm>
            <a:custGeom>
              <a:avLst/>
              <a:gdLst/>
              <a:ahLst/>
              <a:cxnLst/>
              <a:rect l="l" t="t" r="r" b="b"/>
              <a:pathLst>
                <a:path w="868" h="9375" extrusionOk="0">
                  <a:moveTo>
                    <a:pt x="1" y="1"/>
                  </a:moveTo>
                  <a:lnTo>
                    <a:pt x="1" y="9374"/>
                  </a:lnTo>
                  <a:lnTo>
                    <a:pt x="868" y="9374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5130810" y="3450214"/>
              <a:ext cx="280417" cy="25067"/>
            </a:xfrm>
            <a:custGeom>
              <a:avLst/>
              <a:gdLst/>
              <a:ahLst/>
              <a:cxnLst/>
              <a:rect l="l" t="t" r="r" b="b"/>
              <a:pathLst>
                <a:path w="9341" h="835" extrusionOk="0">
                  <a:moveTo>
                    <a:pt x="0" y="0"/>
                  </a:moveTo>
                  <a:lnTo>
                    <a:pt x="0" y="834"/>
                  </a:lnTo>
                  <a:lnTo>
                    <a:pt x="9340" y="834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4972576" y="3841761"/>
              <a:ext cx="102188" cy="64093"/>
            </a:xfrm>
            <a:custGeom>
              <a:avLst/>
              <a:gdLst/>
              <a:ahLst/>
              <a:cxnLst/>
              <a:rect l="l" t="t" r="r" b="b"/>
              <a:pathLst>
                <a:path w="3404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5145820" y="3841761"/>
              <a:ext cx="102188" cy="64093"/>
            </a:xfrm>
            <a:custGeom>
              <a:avLst/>
              <a:gdLst/>
              <a:ahLst/>
              <a:cxnLst/>
              <a:rect l="l" t="t" r="r" b="b"/>
              <a:pathLst>
                <a:path w="3404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5319063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5493297" y="3841761"/>
              <a:ext cx="102158" cy="64093"/>
            </a:xfrm>
            <a:custGeom>
              <a:avLst/>
              <a:gdLst/>
              <a:ahLst/>
              <a:cxnLst/>
              <a:rect l="l" t="t" r="r" b="b"/>
              <a:pathLst>
                <a:path w="3403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3403" y="2135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5731917" y="3571374"/>
              <a:ext cx="218305" cy="738042"/>
            </a:xfrm>
            <a:custGeom>
              <a:avLst/>
              <a:gdLst/>
              <a:ahLst/>
              <a:cxnLst/>
              <a:rect l="l" t="t" r="r" b="b"/>
              <a:pathLst>
                <a:path w="7272" h="24585" extrusionOk="0">
                  <a:moveTo>
                    <a:pt x="3636" y="1"/>
                  </a:moveTo>
                  <a:cubicBezTo>
                    <a:pt x="1635" y="1"/>
                    <a:pt x="0" y="1602"/>
                    <a:pt x="0" y="3637"/>
                  </a:cubicBezTo>
                  <a:lnTo>
                    <a:pt x="0" y="13110"/>
                  </a:lnTo>
                  <a:cubicBezTo>
                    <a:pt x="0" y="14911"/>
                    <a:pt x="1301" y="16412"/>
                    <a:pt x="3002" y="16713"/>
                  </a:cubicBezTo>
                  <a:lnTo>
                    <a:pt x="3002" y="24585"/>
                  </a:lnTo>
                  <a:lnTo>
                    <a:pt x="4270" y="24585"/>
                  </a:lnTo>
                  <a:lnTo>
                    <a:pt x="4270" y="16713"/>
                  </a:lnTo>
                  <a:cubicBezTo>
                    <a:pt x="5971" y="16412"/>
                    <a:pt x="7272" y="14911"/>
                    <a:pt x="7272" y="13110"/>
                  </a:cubicBezTo>
                  <a:lnTo>
                    <a:pt x="7272" y="3637"/>
                  </a:lnTo>
                  <a:cubicBezTo>
                    <a:pt x="7272" y="1602"/>
                    <a:pt x="5637" y="1"/>
                    <a:pt x="3636" y="1"/>
                  </a:cubicBezTo>
                  <a:close/>
                </a:path>
              </a:pathLst>
            </a:custGeom>
            <a:solidFill>
              <a:srgbClr val="EE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37" name="Google Shape;2637;p47"/>
          <p:cNvCxnSpPr>
            <a:stCxn id="2596" idx="2"/>
          </p:cNvCxnSpPr>
          <p:nvPr/>
        </p:nvCxnSpPr>
        <p:spPr>
          <a:xfrm>
            <a:off x="1661510" y="2052600"/>
            <a:ext cx="0" cy="28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8" name="Google Shape;2638;p47"/>
          <p:cNvCxnSpPr>
            <a:stCxn id="2599" idx="2"/>
          </p:cNvCxnSpPr>
          <p:nvPr/>
        </p:nvCxnSpPr>
        <p:spPr>
          <a:xfrm>
            <a:off x="3601285" y="2052600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39" name="Google Shape;2639;p47"/>
          <p:cNvCxnSpPr>
            <a:stCxn id="2597" idx="2"/>
          </p:cNvCxnSpPr>
          <p:nvPr/>
        </p:nvCxnSpPr>
        <p:spPr>
          <a:xfrm>
            <a:off x="5541063" y="2056300"/>
            <a:ext cx="0" cy="26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40" name="Google Shape;2640;p47"/>
          <p:cNvCxnSpPr>
            <a:stCxn id="2598" idx="2"/>
          </p:cNvCxnSpPr>
          <p:nvPr/>
        </p:nvCxnSpPr>
        <p:spPr>
          <a:xfrm>
            <a:off x="7481888" y="2052601"/>
            <a:ext cx="0" cy="276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641" name="Google Shape;2641;p47"/>
          <p:cNvSpPr txBox="1"/>
          <p:nvPr/>
        </p:nvSpPr>
        <p:spPr>
          <a:xfrm>
            <a:off x="767950" y="2044727"/>
            <a:ext cx="1787100" cy="10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2" name="Google Shape;2642;p47"/>
          <p:cNvSpPr txBox="1"/>
          <p:nvPr/>
        </p:nvSpPr>
        <p:spPr>
          <a:xfrm>
            <a:off x="4647514" y="2045427"/>
            <a:ext cx="1787100" cy="10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3" name="Google Shape;2643;p47"/>
          <p:cNvSpPr txBox="1"/>
          <p:nvPr/>
        </p:nvSpPr>
        <p:spPr>
          <a:xfrm>
            <a:off x="6587295" y="2044727"/>
            <a:ext cx="1789200" cy="10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37150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4" name="Google Shape;2644;p47"/>
          <p:cNvSpPr txBox="1"/>
          <p:nvPr/>
        </p:nvSpPr>
        <p:spPr>
          <a:xfrm>
            <a:off x="2707731" y="2044727"/>
            <a:ext cx="1787100" cy="10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29697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348043" y="322150"/>
            <a:ext cx="3989253" cy="1292662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800" b="1" dirty="0">
                <a:solidFill>
                  <a:srgbClr val="EEB245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800" b="1" dirty="0">
              <a:solidFill>
                <a:srgbClr val="EEB245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579304" y="16148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" y="2066694"/>
            <a:ext cx="2788918" cy="22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1228" y="841757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1800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6042454" y="541626"/>
            <a:ext cx="2723700" cy="694800"/>
          </a:xfrm>
        </p:spPr>
        <p:txBody>
          <a:bodyPr>
            <a:noAutofit/>
          </a:bodyPr>
          <a:lstStyle/>
          <a:p>
            <a:pPr algn="l"/>
            <a:r>
              <a:rPr lang="en-US" altLang="ko-KR" sz="4400" dirty="0">
                <a:solidFill>
                  <a:schemeClr val="tx1"/>
                </a:solidFill>
              </a:rPr>
              <a:t>Columns Layout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7249" y="949088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478" y="2718487"/>
            <a:ext cx="2845651" cy="116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73"/>
          <p:cNvSpPr txBox="1">
            <a:spLocks noGrp="1"/>
          </p:cNvSpPr>
          <p:nvPr>
            <p:ph type="title"/>
          </p:nvPr>
        </p:nvSpPr>
        <p:spPr>
          <a:xfrm>
            <a:off x="714300" y="733376"/>
            <a:ext cx="3857700" cy="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Thanks!</a:t>
            </a:r>
            <a:endParaRPr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53" name="Google Shape;4353;p73"/>
          <p:cNvSpPr txBox="1">
            <a:spLocks noGrp="1"/>
          </p:cNvSpPr>
          <p:nvPr>
            <p:ph type="subTitle" idx="1"/>
          </p:nvPr>
        </p:nvSpPr>
        <p:spPr>
          <a:xfrm>
            <a:off x="714300" y="1655109"/>
            <a:ext cx="3857700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>
                    <a:lumMod val="65000"/>
                  </a:schemeClr>
                </a:solidFill>
                <a:latin typeface="Do Hyeon"/>
                <a:ea typeface="Do Hyeon"/>
                <a:cs typeface="Do Hyeon"/>
                <a:sym typeface="Do Hyeon"/>
              </a:rPr>
              <a:t>Do you have any questions?</a:t>
            </a:r>
            <a:endParaRPr sz="2400" dirty="0">
              <a:solidFill>
                <a:schemeClr val="bg1">
                  <a:lumMod val="65000"/>
                </a:schemeClr>
              </a:solidFill>
              <a:latin typeface="Do Hyeon"/>
              <a:ea typeface="Do Hyeon"/>
              <a:cs typeface="Do Hyeon"/>
              <a:sym typeface="Do Hyeo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1">
                    <a:lumMod val="65000"/>
                  </a:schemeClr>
                </a:solidFill>
              </a:rPr>
              <a:t>youremail@freepik.com </a:t>
            </a:r>
            <a:endParaRPr sz="15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1">
                    <a:lumMod val="65000"/>
                  </a:schemeClr>
                </a:solidFill>
              </a:rPr>
              <a:t>+91  620 421 838 </a:t>
            </a:r>
            <a:endParaRPr sz="1500" dirty="0">
              <a:solidFill>
                <a:schemeClr val="bg1">
                  <a:lumMod val="6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bg1">
                    <a:lumMod val="65000"/>
                  </a:schemeClr>
                </a:solidFill>
              </a:rPr>
              <a:t>yourcompany.com</a:t>
            </a:r>
            <a:endParaRPr sz="15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781536" y="2568757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b="1" dirty="0" smtClean="0"/>
              <a:t>www.plantillaspower-point.com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6281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" name="Google Shape;5068;p7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5069" name="Google Shape;5069;p75"/>
          <p:cNvGrpSpPr/>
          <p:nvPr/>
        </p:nvGrpSpPr>
        <p:grpSpPr>
          <a:xfrm>
            <a:off x="904715" y="1527440"/>
            <a:ext cx="2162213" cy="2508254"/>
            <a:chOff x="714250" y="1285950"/>
            <a:chExt cx="1767525" cy="2050400"/>
          </a:xfrm>
        </p:grpSpPr>
        <p:sp>
          <p:nvSpPr>
            <p:cNvPr id="5070" name="Google Shape;5070;p75"/>
            <p:cNvSpPr/>
            <p:nvPr/>
          </p:nvSpPr>
          <p:spPr>
            <a:xfrm>
              <a:off x="1975250" y="1519275"/>
              <a:ext cx="471575" cy="1718700"/>
            </a:xfrm>
            <a:custGeom>
              <a:avLst/>
              <a:gdLst/>
              <a:ahLst/>
              <a:cxnLst/>
              <a:rect l="l" t="t" r="r" b="b"/>
              <a:pathLst>
                <a:path w="18863" h="68748" extrusionOk="0">
                  <a:moveTo>
                    <a:pt x="1" y="1"/>
                  </a:moveTo>
                  <a:lnTo>
                    <a:pt x="1" y="68747"/>
                  </a:lnTo>
                  <a:lnTo>
                    <a:pt x="18862" y="68747"/>
                  </a:lnTo>
                  <a:lnTo>
                    <a:pt x="18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71" name="Google Shape;5071;p75"/>
            <p:cNvGrpSpPr/>
            <p:nvPr/>
          </p:nvGrpSpPr>
          <p:grpSpPr>
            <a:xfrm>
              <a:off x="714250" y="1646925"/>
              <a:ext cx="185400" cy="283750"/>
              <a:chOff x="714300" y="1646925"/>
              <a:chExt cx="185400" cy="283750"/>
            </a:xfrm>
          </p:grpSpPr>
          <p:sp>
            <p:nvSpPr>
              <p:cNvPr id="5072" name="Google Shape;5072;p75"/>
              <p:cNvSpPr/>
              <p:nvPr/>
            </p:nvSpPr>
            <p:spPr>
              <a:xfrm>
                <a:off x="782600" y="1657500"/>
                <a:ext cx="228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75"/>
              <p:cNvSpPr/>
              <p:nvPr/>
            </p:nvSpPr>
            <p:spPr>
              <a:xfrm>
                <a:off x="834625" y="1657500"/>
                <a:ext cx="23600" cy="1666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7" extrusionOk="0">
                    <a:moveTo>
                      <a:pt x="1" y="0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75"/>
              <p:cNvSpPr/>
              <p:nvPr/>
            </p:nvSpPr>
            <p:spPr>
              <a:xfrm>
                <a:off x="834625" y="1668875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75"/>
              <p:cNvSpPr/>
              <p:nvPr/>
            </p:nvSpPr>
            <p:spPr>
              <a:xfrm>
                <a:off x="728950" y="1657500"/>
                <a:ext cx="170750" cy="2731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7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46"/>
                    </a:lnTo>
                    <a:lnTo>
                      <a:pt x="911" y="6406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75"/>
              <p:cNvSpPr/>
              <p:nvPr/>
            </p:nvSpPr>
            <p:spPr>
              <a:xfrm>
                <a:off x="714300" y="1812775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75"/>
              <p:cNvSpPr/>
              <p:nvPr/>
            </p:nvSpPr>
            <p:spPr>
              <a:xfrm>
                <a:off x="714300" y="18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75"/>
              <p:cNvSpPr/>
              <p:nvPr/>
            </p:nvSpPr>
            <p:spPr>
              <a:xfrm>
                <a:off x="714300" y="1646925"/>
                <a:ext cx="169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879" extrusionOk="0">
                    <a:moveTo>
                      <a:pt x="1" y="0"/>
                    </a:moveTo>
                    <a:lnTo>
                      <a:pt x="1" y="878"/>
                    </a:lnTo>
                    <a:lnTo>
                      <a:pt x="6765" y="878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75"/>
              <p:cNvSpPr/>
              <p:nvPr/>
            </p:nvSpPr>
            <p:spPr>
              <a:xfrm>
                <a:off x="714300" y="165750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5"/>
                    </a:lnTo>
                    <a:lnTo>
                      <a:pt x="6765" y="455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75"/>
              <p:cNvSpPr/>
              <p:nvPr/>
            </p:nvSpPr>
            <p:spPr>
              <a:xfrm>
                <a:off x="78260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75"/>
              <p:cNvSpPr/>
              <p:nvPr/>
            </p:nvSpPr>
            <p:spPr>
              <a:xfrm>
                <a:off x="728950" y="1668875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2" name="Google Shape;5082;p75"/>
            <p:cNvGrpSpPr/>
            <p:nvPr/>
          </p:nvGrpSpPr>
          <p:grpSpPr>
            <a:xfrm>
              <a:off x="721625" y="2046100"/>
              <a:ext cx="185400" cy="284575"/>
              <a:chOff x="714300" y="2046100"/>
              <a:chExt cx="185400" cy="284575"/>
            </a:xfrm>
          </p:grpSpPr>
          <p:sp>
            <p:nvSpPr>
              <p:cNvPr id="5083" name="Google Shape;5083;p75"/>
              <p:cNvSpPr/>
              <p:nvPr/>
            </p:nvSpPr>
            <p:spPr>
              <a:xfrm>
                <a:off x="782600" y="2057475"/>
                <a:ext cx="228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11" y="666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75"/>
              <p:cNvSpPr/>
              <p:nvPr/>
            </p:nvSpPr>
            <p:spPr>
              <a:xfrm>
                <a:off x="834625" y="2057475"/>
                <a:ext cx="23600" cy="1667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68" extrusionOk="0">
                    <a:moveTo>
                      <a:pt x="1" y="1"/>
                    </a:moveTo>
                    <a:lnTo>
                      <a:pt x="1" y="6667"/>
                    </a:lnTo>
                    <a:lnTo>
                      <a:pt x="944" y="6667"/>
                    </a:lnTo>
                    <a:lnTo>
                      <a:pt x="9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75"/>
              <p:cNvSpPr/>
              <p:nvPr/>
            </p:nvSpPr>
            <p:spPr>
              <a:xfrm>
                <a:off x="834625" y="2068875"/>
                <a:ext cx="11425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75"/>
              <p:cNvSpPr/>
              <p:nvPr/>
            </p:nvSpPr>
            <p:spPr>
              <a:xfrm>
                <a:off x="728950" y="2057475"/>
                <a:ext cx="170750" cy="2732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928" extrusionOk="0">
                    <a:moveTo>
                      <a:pt x="0" y="1"/>
                    </a:moveTo>
                    <a:lnTo>
                      <a:pt x="0" y="6927"/>
                    </a:lnTo>
                    <a:lnTo>
                      <a:pt x="6309" y="10927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75"/>
              <p:cNvSpPr/>
              <p:nvPr/>
            </p:nvSpPr>
            <p:spPr>
              <a:xfrm>
                <a:off x="714300" y="22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2"/>
                    </a:lnTo>
                    <a:lnTo>
                      <a:pt x="6765" y="912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75"/>
              <p:cNvSpPr/>
              <p:nvPr/>
            </p:nvSpPr>
            <p:spPr>
              <a:xfrm>
                <a:off x="714300" y="2224150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75"/>
              <p:cNvSpPr/>
              <p:nvPr/>
            </p:nvSpPr>
            <p:spPr>
              <a:xfrm>
                <a:off x="714300" y="204610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75"/>
              <p:cNvSpPr/>
              <p:nvPr/>
            </p:nvSpPr>
            <p:spPr>
              <a:xfrm>
                <a:off x="714300" y="2057475"/>
                <a:ext cx="169150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7" extrusionOk="0">
                    <a:moveTo>
                      <a:pt x="1" y="1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75"/>
              <p:cNvSpPr/>
              <p:nvPr/>
            </p:nvSpPr>
            <p:spPr>
              <a:xfrm>
                <a:off x="78260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1" y="0"/>
                    </a:moveTo>
                    <a:lnTo>
                      <a:pt x="1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75"/>
              <p:cNvSpPr/>
              <p:nvPr/>
            </p:nvSpPr>
            <p:spPr>
              <a:xfrm>
                <a:off x="728950" y="2068875"/>
                <a:ext cx="11400" cy="143900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6" extrusionOk="0">
                    <a:moveTo>
                      <a:pt x="0" y="0"/>
                    </a:moveTo>
                    <a:lnTo>
                      <a:pt x="0" y="5756"/>
                    </a:lnTo>
                    <a:lnTo>
                      <a:pt x="456" y="5756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3" name="Google Shape;5093;p75"/>
            <p:cNvGrpSpPr/>
            <p:nvPr/>
          </p:nvGrpSpPr>
          <p:grpSpPr>
            <a:xfrm>
              <a:off x="721625" y="2446100"/>
              <a:ext cx="185400" cy="283750"/>
              <a:chOff x="714300" y="2446100"/>
              <a:chExt cx="185400" cy="283750"/>
            </a:xfrm>
          </p:grpSpPr>
          <p:sp>
            <p:nvSpPr>
              <p:cNvPr id="5094" name="Google Shape;5094;p75"/>
              <p:cNvSpPr/>
              <p:nvPr/>
            </p:nvSpPr>
            <p:spPr>
              <a:xfrm>
                <a:off x="782600" y="2457475"/>
                <a:ext cx="228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12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11" y="6634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75"/>
              <p:cNvSpPr/>
              <p:nvPr/>
            </p:nvSpPr>
            <p:spPr>
              <a:xfrm>
                <a:off x="834625" y="2457475"/>
                <a:ext cx="23600" cy="1658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6635" extrusionOk="0">
                    <a:moveTo>
                      <a:pt x="1" y="0"/>
                    </a:moveTo>
                    <a:lnTo>
                      <a:pt x="1" y="6634"/>
                    </a:lnTo>
                    <a:lnTo>
                      <a:pt x="944" y="6634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75"/>
              <p:cNvSpPr/>
              <p:nvPr/>
            </p:nvSpPr>
            <p:spPr>
              <a:xfrm>
                <a:off x="834625" y="2468850"/>
                <a:ext cx="11425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75"/>
              <p:cNvSpPr/>
              <p:nvPr/>
            </p:nvSpPr>
            <p:spPr>
              <a:xfrm>
                <a:off x="728950" y="2457475"/>
                <a:ext cx="170750" cy="272375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0895" extrusionOk="0">
                    <a:moveTo>
                      <a:pt x="0" y="0"/>
                    </a:moveTo>
                    <a:lnTo>
                      <a:pt x="0" y="6895"/>
                    </a:lnTo>
                    <a:lnTo>
                      <a:pt x="6309" y="10894"/>
                    </a:lnTo>
                    <a:lnTo>
                      <a:pt x="6829" y="10114"/>
                    </a:lnTo>
                    <a:lnTo>
                      <a:pt x="911" y="6407"/>
                    </a:lnTo>
                    <a:lnTo>
                      <a:pt x="91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75"/>
              <p:cNvSpPr/>
              <p:nvPr/>
            </p:nvSpPr>
            <p:spPr>
              <a:xfrm>
                <a:off x="714300" y="2612750"/>
                <a:ext cx="169150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2" extrusionOk="0">
                    <a:moveTo>
                      <a:pt x="1" y="1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75"/>
              <p:cNvSpPr/>
              <p:nvPr/>
            </p:nvSpPr>
            <p:spPr>
              <a:xfrm>
                <a:off x="714300" y="2624125"/>
                <a:ext cx="1691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24" extrusionOk="0">
                    <a:moveTo>
                      <a:pt x="1" y="1"/>
                    </a:moveTo>
                    <a:lnTo>
                      <a:pt x="1" y="424"/>
                    </a:lnTo>
                    <a:lnTo>
                      <a:pt x="6765" y="424"/>
                    </a:lnTo>
                    <a:lnTo>
                      <a:pt x="67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75"/>
              <p:cNvSpPr/>
              <p:nvPr/>
            </p:nvSpPr>
            <p:spPr>
              <a:xfrm>
                <a:off x="714300" y="2446100"/>
                <a:ext cx="1691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911" extrusionOk="0">
                    <a:moveTo>
                      <a:pt x="1" y="0"/>
                    </a:moveTo>
                    <a:lnTo>
                      <a:pt x="1" y="911"/>
                    </a:lnTo>
                    <a:lnTo>
                      <a:pt x="6765" y="911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75"/>
              <p:cNvSpPr/>
              <p:nvPr/>
            </p:nvSpPr>
            <p:spPr>
              <a:xfrm>
                <a:off x="714300" y="2457475"/>
                <a:ext cx="169150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766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765" y="456"/>
                    </a:lnTo>
                    <a:lnTo>
                      <a:pt x="67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75"/>
              <p:cNvSpPr/>
              <p:nvPr/>
            </p:nvSpPr>
            <p:spPr>
              <a:xfrm>
                <a:off x="78260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1" y="1"/>
                    </a:moveTo>
                    <a:lnTo>
                      <a:pt x="1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75"/>
              <p:cNvSpPr/>
              <p:nvPr/>
            </p:nvSpPr>
            <p:spPr>
              <a:xfrm>
                <a:off x="728950" y="2468850"/>
                <a:ext cx="11400" cy="14392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757" extrusionOk="0">
                    <a:moveTo>
                      <a:pt x="0" y="1"/>
                    </a:moveTo>
                    <a:lnTo>
                      <a:pt x="0" y="5757"/>
                    </a:lnTo>
                    <a:lnTo>
                      <a:pt x="456" y="5757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04" name="Google Shape;5104;p75"/>
            <p:cNvSpPr/>
            <p:nvPr/>
          </p:nvSpPr>
          <p:spPr>
            <a:xfrm>
              <a:off x="782600" y="2857475"/>
              <a:ext cx="22800" cy="165875"/>
            </a:xfrm>
            <a:custGeom>
              <a:avLst/>
              <a:gdLst/>
              <a:ahLst/>
              <a:cxnLst/>
              <a:rect l="l" t="t" r="r" b="b"/>
              <a:pathLst>
                <a:path w="912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11" y="663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75"/>
            <p:cNvSpPr/>
            <p:nvPr/>
          </p:nvSpPr>
          <p:spPr>
            <a:xfrm>
              <a:off x="834625" y="2857475"/>
              <a:ext cx="23600" cy="165875"/>
            </a:xfrm>
            <a:custGeom>
              <a:avLst/>
              <a:gdLst/>
              <a:ahLst/>
              <a:cxnLst/>
              <a:rect l="l" t="t" r="r" b="b"/>
              <a:pathLst>
                <a:path w="944" h="6635" extrusionOk="0">
                  <a:moveTo>
                    <a:pt x="1" y="0"/>
                  </a:moveTo>
                  <a:lnTo>
                    <a:pt x="1" y="6634"/>
                  </a:lnTo>
                  <a:lnTo>
                    <a:pt x="944" y="6634"/>
                  </a:lnTo>
                  <a:lnTo>
                    <a:pt x="94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75"/>
            <p:cNvSpPr/>
            <p:nvPr/>
          </p:nvSpPr>
          <p:spPr>
            <a:xfrm>
              <a:off x="834625" y="2868850"/>
              <a:ext cx="11425" cy="143100"/>
            </a:xfrm>
            <a:custGeom>
              <a:avLst/>
              <a:gdLst/>
              <a:ahLst/>
              <a:cxnLst/>
              <a:rect l="l" t="t" r="r" b="b"/>
              <a:pathLst>
                <a:path w="457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75"/>
            <p:cNvSpPr/>
            <p:nvPr/>
          </p:nvSpPr>
          <p:spPr>
            <a:xfrm>
              <a:off x="728950" y="2857475"/>
              <a:ext cx="170750" cy="272375"/>
            </a:xfrm>
            <a:custGeom>
              <a:avLst/>
              <a:gdLst/>
              <a:ahLst/>
              <a:cxnLst/>
              <a:rect l="l" t="t" r="r" b="b"/>
              <a:pathLst>
                <a:path w="6830" h="10895" extrusionOk="0">
                  <a:moveTo>
                    <a:pt x="0" y="0"/>
                  </a:moveTo>
                  <a:lnTo>
                    <a:pt x="0" y="6894"/>
                  </a:lnTo>
                  <a:lnTo>
                    <a:pt x="6309" y="10894"/>
                  </a:lnTo>
                  <a:lnTo>
                    <a:pt x="6829" y="10114"/>
                  </a:lnTo>
                  <a:lnTo>
                    <a:pt x="911" y="6374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75"/>
            <p:cNvSpPr/>
            <p:nvPr/>
          </p:nvSpPr>
          <p:spPr>
            <a:xfrm>
              <a:off x="714300" y="301192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75"/>
            <p:cNvSpPr/>
            <p:nvPr/>
          </p:nvSpPr>
          <p:spPr>
            <a:xfrm>
              <a:off x="714300" y="3023325"/>
              <a:ext cx="169150" cy="11400"/>
            </a:xfrm>
            <a:custGeom>
              <a:avLst/>
              <a:gdLst/>
              <a:ahLst/>
              <a:cxnLst/>
              <a:rect l="l" t="t" r="r" b="b"/>
              <a:pathLst>
                <a:path w="6766" h="456" extrusionOk="0">
                  <a:moveTo>
                    <a:pt x="1" y="0"/>
                  </a:moveTo>
                  <a:lnTo>
                    <a:pt x="1" y="455"/>
                  </a:lnTo>
                  <a:lnTo>
                    <a:pt x="6765" y="455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75"/>
            <p:cNvSpPr/>
            <p:nvPr/>
          </p:nvSpPr>
          <p:spPr>
            <a:xfrm>
              <a:off x="714300" y="2846075"/>
              <a:ext cx="169150" cy="22800"/>
            </a:xfrm>
            <a:custGeom>
              <a:avLst/>
              <a:gdLst/>
              <a:ahLst/>
              <a:cxnLst/>
              <a:rect l="l" t="t" r="r" b="b"/>
              <a:pathLst>
                <a:path w="6766" h="912" extrusionOk="0">
                  <a:moveTo>
                    <a:pt x="1" y="1"/>
                  </a:moveTo>
                  <a:lnTo>
                    <a:pt x="1" y="911"/>
                  </a:lnTo>
                  <a:lnTo>
                    <a:pt x="6765" y="911"/>
                  </a:lnTo>
                  <a:lnTo>
                    <a:pt x="67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75"/>
            <p:cNvSpPr/>
            <p:nvPr/>
          </p:nvSpPr>
          <p:spPr>
            <a:xfrm>
              <a:off x="714300" y="2857475"/>
              <a:ext cx="169150" cy="10575"/>
            </a:xfrm>
            <a:custGeom>
              <a:avLst/>
              <a:gdLst/>
              <a:ahLst/>
              <a:cxnLst/>
              <a:rect l="l" t="t" r="r" b="b"/>
              <a:pathLst>
                <a:path w="6766" h="423" extrusionOk="0">
                  <a:moveTo>
                    <a:pt x="1" y="0"/>
                  </a:moveTo>
                  <a:lnTo>
                    <a:pt x="1" y="423"/>
                  </a:lnTo>
                  <a:lnTo>
                    <a:pt x="6765" y="423"/>
                  </a:lnTo>
                  <a:lnTo>
                    <a:pt x="67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75"/>
            <p:cNvSpPr/>
            <p:nvPr/>
          </p:nvSpPr>
          <p:spPr>
            <a:xfrm>
              <a:off x="78260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1" y="0"/>
                  </a:moveTo>
                  <a:lnTo>
                    <a:pt x="1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75"/>
            <p:cNvSpPr/>
            <p:nvPr/>
          </p:nvSpPr>
          <p:spPr>
            <a:xfrm>
              <a:off x="728950" y="2868850"/>
              <a:ext cx="11400" cy="143100"/>
            </a:xfrm>
            <a:custGeom>
              <a:avLst/>
              <a:gdLst/>
              <a:ahLst/>
              <a:cxnLst/>
              <a:rect l="l" t="t" r="r" b="b"/>
              <a:pathLst>
                <a:path w="456" h="5724" extrusionOk="0">
                  <a:moveTo>
                    <a:pt x="0" y="0"/>
                  </a:moveTo>
                  <a:lnTo>
                    <a:pt x="0" y="5724"/>
                  </a:lnTo>
                  <a:lnTo>
                    <a:pt x="456" y="572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75"/>
            <p:cNvSpPr/>
            <p:nvPr/>
          </p:nvSpPr>
          <p:spPr>
            <a:xfrm>
              <a:off x="883425" y="3237950"/>
              <a:ext cx="1184550" cy="97575"/>
            </a:xfrm>
            <a:custGeom>
              <a:avLst/>
              <a:gdLst/>
              <a:ahLst/>
              <a:cxnLst/>
              <a:rect l="l" t="t" r="r" b="b"/>
              <a:pathLst>
                <a:path w="47382" h="3903" extrusionOk="0">
                  <a:moveTo>
                    <a:pt x="0" y="0"/>
                  </a:moveTo>
                  <a:lnTo>
                    <a:pt x="0" y="3903"/>
                  </a:lnTo>
                  <a:lnTo>
                    <a:pt x="47381" y="3903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75"/>
            <p:cNvSpPr/>
            <p:nvPr/>
          </p:nvSpPr>
          <p:spPr>
            <a:xfrm>
              <a:off x="883425" y="3237950"/>
              <a:ext cx="1184550" cy="21975"/>
            </a:xfrm>
            <a:custGeom>
              <a:avLst/>
              <a:gdLst/>
              <a:ahLst/>
              <a:cxnLst/>
              <a:rect l="l" t="t" r="r" b="b"/>
              <a:pathLst>
                <a:path w="47382" h="879" extrusionOk="0">
                  <a:moveTo>
                    <a:pt x="0" y="0"/>
                  </a:moveTo>
                  <a:lnTo>
                    <a:pt x="0" y="878"/>
                  </a:lnTo>
                  <a:lnTo>
                    <a:pt x="47381" y="878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75"/>
            <p:cNvSpPr/>
            <p:nvPr/>
          </p:nvSpPr>
          <p:spPr>
            <a:xfrm>
              <a:off x="1975250" y="3118425"/>
              <a:ext cx="92725" cy="47175"/>
            </a:xfrm>
            <a:custGeom>
              <a:avLst/>
              <a:gdLst/>
              <a:ahLst/>
              <a:cxnLst/>
              <a:rect l="l" t="t" r="r" b="b"/>
              <a:pathLst>
                <a:path w="3709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765" y="1887"/>
                  </a:lnTo>
                  <a:cubicBezTo>
                    <a:pt x="3285" y="1887"/>
                    <a:pt x="3708" y="1464"/>
                    <a:pt x="3708" y="944"/>
                  </a:cubicBezTo>
                  <a:cubicBezTo>
                    <a:pt x="3708" y="424"/>
                    <a:pt x="3285" y="1"/>
                    <a:pt x="2765" y="1"/>
                  </a:cubicBezTo>
                  <a:close/>
                </a:path>
              </a:pathLst>
            </a:custGeom>
            <a:solidFill>
              <a:srgbClr val="FFC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75"/>
            <p:cNvSpPr/>
            <p:nvPr/>
          </p:nvSpPr>
          <p:spPr>
            <a:xfrm>
              <a:off x="1975250" y="3118425"/>
              <a:ext cx="61000" cy="47175"/>
            </a:xfrm>
            <a:custGeom>
              <a:avLst/>
              <a:gdLst/>
              <a:ahLst/>
              <a:cxnLst/>
              <a:rect l="l" t="t" r="r" b="b"/>
              <a:pathLst>
                <a:path w="2440" h="1887" extrusionOk="0">
                  <a:moveTo>
                    <a:pt x="1" y="1"/>
                  </a:moveTo>
                  <a:cubicBezTo>
                    <a:pt x="1" y="1041"/>
                    <a:pt x="846" y="1887"/>
                    <a:pt x="1887" y="1887"/>
                  </a:cubicBezTo>
                  <a:lnTo>
                    <a:pt x="2440" y="1887"/>
                  </a:lnTo>
                  <a:cubicBezTo>
                    <a:pt x="1399" y="1887"/>
                    <a:pt x="554" y="1041"/>
                    <a:pt x="554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75"/>
            <p:cNvSpPr/>
            <p:nvPr/>
          </p:nvSpPr>
          <p:spPr>
            <a:xfrm>
              <a:off x="1975250" y="1415225"/>
              <a:ext cx="52875" cy="1703225"/>
            </a:xfrm>
            <a:custGeom>
              <a:avLst/>
              <a:gdLst/>
              <a:ahLst/>
              <a:cxnLst/>
              <a:rect l="l" t="t" r="r" b="b"/>
              <a:pathLst>
                <a:path w="2115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2115" y="68129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75"/>
            <p:cNvSpPr/>
            <p:nvPr/>
          </p:nvSpPr>
          <p:spPr>
            <a:xfrm>
              <a:off x="1975250" y="1415225"/>
              <a:ext cx="13850" cy="1703225"/>
            </a:xfrm>
            <a:custGeom>
              <a:avLst/>
              <a:gdLst/>
              <a:ahLst/>
              <a:cxnLst/>
              <a:rect l="l" t="t" r="r" b="b"/>
              <a:pathLst>
                <a:path w="554" h="68129" extrusionOk="0">
                  <a:moveTo>
                    <a:pt x="1" y="0"/>
                  </a:moveTo>
                  <a:lnTo>
                    <a:pt x="1" y="68129"/>
                  </a:lnTo>
                  <a:lnTo>
                    <a:pt x="554" y="6812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75"/>
            <p:cNvSpPr/>
            <p:nvPr/>
          </p:nvSpPr>
          <p:spPr>
            <a:xfrm>
              <a:off x="840325" y="1447750"/>
              <a:ext cx="1187800" cy="71550"/>
            </a:xfrm>
            <a:custGeom>
              <a:avLst/>
              <a:gdLst/>
              <a:ahLst/>
              <a:cxnLst/>
              <a:rect l="l" t="t" r="r" b="b"/>
              <a:pathLst>
                <a:path w="47512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47512" y="2862"/>
                  </a:lnTo>
                  <a:lnTo>
                    <a:pt x="47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75"/>
            <p:cNvSpPr/>
            <p:nvPr/>
          </p:nvSpPr>
          <p:spPr>
            <a:xfrm>
              <a:off x="840325" y="1483500"/>
              <a:ext cx="1187800" cy="35800"/>
            </a:xfrm>
            <a:custGeom>
              <a:avLst/>
              <a:gdLst/>
              <a:ahLst/>
              <a:cxnLst/>
              <a:rect l="l" t="t" r="r" b="b"/>
              <a:pathLst>
                <a:path w="47512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47512" y="1432"/>
                  </a:lnTo>
                  <a:lnTo>
                    <a:pt x="475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75"/>
            <p:cNvSpPr/>
            <p:nvPr/>
          </p:nvSpPr>
          <p:spPr>
            <a:xfrm>
              <a:off x="2028100" y="1447750"/>
              <a:ext cx="453675" cy="71550"/>
            </a:xfrm>
            <a:custGeom>
              <a:avLst/>
              <a:gdLst/>
              <a:ahLst/>
              <a:cxnLst/>
              <a:rect l="l" t="t" r="r" b="b"/>
              <a:pathLst>
                <a:path w="18147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18147" y="2862"/>
                  </a:lnTo>
                  <a:lnTo>
                    <a:pt x="18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75"/>
            <p:cNvSpPr/>
            <p:nvPr/>
          </p:nvSpPr>
          <p:spPr>
            <a:xfrm>
              <a:off x="2028100" y="1483500"/>
              <a:ext cx="453675" cy="35800"/>
            </a:xfrm>
            <a:custGeom>
              <a:avLst/>
              <a:gdLst/>
              <a:ahLst/>
              <a:cxnLst/>
              <a:rect l="l" t="t" r="r" b="b"/>
              <a:pathLst>
                <a:path w="18147" h="1432" extrusionOk="0">
                  <a:moveTo>
                    <a:pt x="1" y="1"/>
                  </a:moveTo>
                  <a:lnTo>
                    <a:pt x="1" y="1432"/>
                  </a:lnTo>
                  <a:lnTo>
                    <a:pt x="18147" y="1432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75"/>
            <p:cNvSpPr/>
            <p:nvPr/>
          </p:nvSpPr>
          <p:spPr>
            <a:xfrm>
              <a:off x="883425" y="1519275"/>
              <a:ext cx="1091850" cy="1718700"/>
            </a:xfrm>
            <a:custGeom>
              <a:avLst/>
              <a:gdLst/>
              <a:ahLst/>
              <a:cxnLst/>
              <a:rect l="l" t="t" r="r" b="b"/>
              <a:pathLst>
                <a:path w="43674" h="68748" extrusionOk="0">
                  <a:moveTo>
                    <a:pt x="0" y="1"/>
                  </a:moveTo>
                  <a:lnTo>
                    <a:pt x="0" y="68747"/>
                  </a:lnTo>
                  <a:lnTo>
                    <a:pt x="43674" y="68747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75"/>
            <p:cNvSpPr/>
            <p:nvPr/>
          </p:nvSpPr>
          <p:spPr>
            <a:xfrm>
              <a:off x="883425" y="3166400"/>
              <a:ext cx="1184550" cy="71575"/>
            </a:xfrm>
            <a:custGeom>
              <a:avLst/>
              <a:gdLst/>
              <a:ahLst/>
              <a:cxnLst/>
              <a:rect l="l" t="t" r="r" b="b"/>
              <a:pathLst>
                <a:path w="47382" h="2863" extrusionOk="0">
                  <a:moveTo>
                    <a:pt x="0" y="0"/>
                  </a:moveTo>
                  <a:lnTo>
                    <a:pt x="0" y="2862"/>
                  </a:lnTo>
                  <a:lnTo>
                    <a:pt x="47381" y="2862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75"/>
            <p:cNvSpPr/>
            <p:nvPr/>
          </p:nvSpPr>
          <p:spPr>
            <a:xfrm>
              <a:off x="883425" y="3202175"/>
              <a:ext cx="1184550" cy="35800"/>
            </a:xfrm>
            <a:custGeom>
              <a:avLst/>
              <a:gdLst/>
              <a:ahLst/>
              <a:cxnLst/>
              <a:rect l="l" t="t" r="r" b="b"/>
              <a:pathLst>
                <a:path w="47382" h="1432" extrusionOk="0">
                  <a:moveTo>
                    <a:pt x="0" y="0"/>
                  </a:moveTo>
                  <a:lnTo>
                    <a:pt x="0" y="1431"/>
                  </a:lnTo>
                  <a:lnTo>
                    <a:pt x="47381" y="1431"/>
                  </a:lnTo>
                  <a:lnTo>
                    <a:pt x="473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75"/>
            <p:cNvSpPr/>
            <p:nvPr/>
          </p:nvSpPr>
          <p:spPr>
            <a:xfrm>
              <a:off x="1959825" y="1403850"/>
              <a:ext cx="82125" cy="11400"/>
            </a:xfrm>
            <a:custGeom>
              <a:avLst/>
              <a:gdLst/>
              <a:ahLst/>
              <a:cxnLst/>
              <a:rect l="l" t="t" r="r" b="b"/>
              <a:pathLst>
                <a:path w="3285" h="456" extrusionOk="0">
                  <a:moveTo>
                    <a:pt x="0" y="0"/>
                  </a:moveTo>
                  <a:lnTo>
                    <a:pt x="0" y="455"/>
                  </a:lnTo>
                  <a:lnTo>
                    <a:pt x="3285" y="455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75"/>
            <p:cNvSpPr/>
            <p:nvPr/>
          </p:nvSpPr>
          <p:spPr>
            <a:xfrm>
              <a:off x="1977700" y="158432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75"/>
            <p:cNvSpPr/>
            <p:nvPr/>
          </p:nvSpPr>
          <p:spPr>
            <a:xfrm>
              <a:off x="1977700" y="176400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75"/>
            <p:cNvSpPr/>
            <p:nvPr/>
          </p:nvSpPr>
          <p:spPr>
            <a:xfrm>
              <a:off x="1977700" y="1944475"/>
              <a:ext cx="64250" cy="10600"/>
            </a:xfrm>
            <a:custGeom>
              <a:avLst/>
              <a:gdLst/>
              <a:ahLst/>
              <a:cxnLst/>
              <a:rect l="l" t="t" r="r" b="b"/>
              <a:pathLst>
                <a:path w="2570" h="424" extrusionOk="0">
                  <a:moveTo>
                    <a:pt x="1" y="1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75"/>
            <p:cNvSpPr/>
            <p:nvPr/>
          </p:nvSpPr>
          <p:spPr>
            <a:xfrm>
              <a:off x="1977700" y="21241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75"/>
            <p:cNvSpPr/>
            <p:nvPr/>
          </p:nvSpPr>
          <p:spPr>
            <a:xfrm>
              <a:off x="1977700" y="2304625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75"/>
            <p:cNvSpPr/>
            <p:nvPr/>
          </p:nvSpPr>
          <p:spPr>
            <a:xfrm>
              <a:off x="1977700" y="248512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75"/>
            <p:cNvSpPr/>
            <p:nvPr/>
          </p:nvSpPr>
          <p:spPr>
            <a:xfrm>
              <a:off x="1977700" y="2664775"/>
              <a:ext cx="64250" cy="11425"/>
            </a:xfrm>
            <a:custGeom>
              <a:avLst/>
              <a:gdLst/>
              <a:ahLst/>
              <a:cxnLst/>
              <a:rect l="l" t="t" r="r" b="b"/>
              <a:pathLst>
                <a:path w="2570" h="457" extrusionOk="0">
                  <a:moveTo>
                    <a:pt x="1" y="1"/>
                  </a:moveTo>
                  <a:lnTo>
                    <a:pt x="1" y="456"/>
                  </a:lnTo>
                  <a:lnTo>
                    <a:pt x="2570" y="456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75"/>
            <p:cNvSpPr/>
            <p:nvPr/>
          </p:nvSpPr>
          <p:spPr>
            <a:xfrm>
              <a:off x="1977700" y="2845275"/>
              <a:ext cx="64250" cy="10575"/>
            </a:xfrm>
            <a:custGeom>
              <a:avLst/>
              <a:gdLst/>
              <a:ahLst/>
              <a:cxnLst/>
              <a:rect l="l" t="t" r="r" b="b"/>
              <a:pathLst>
                <a:path w="2570" h="423" extrusionOk="0">
                  <a:moveTo>
                    <a:pt x="1" y="0"/>
                  </a:moveTo>
                  <a:lnTo>
                    <a:pt x="1" y="423"/>
                  </a:lnTo>
                  <a:lnTo>
                    <a:pt x="2570" y="423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75"/>
            <p:cNvSpPr/>
            <p:nvPr/>
          </p:nvSpPr>
          <p:spPr>
            <a:xfrm>
              <a:off x="1977700" y="3024950"/>
              <a:ext cx="64250" cy="11400"/>
            </a:xfrm>
            <a:custGeom>
              <a:avLst/>
              <a:gdLst/>
              <a:ahLst/>
              <a:cxnLst/>
              <a:rect l="l" t="t" r="r" b="b"/>
              <a:pathLst>
                <a:path w="2570" h="456" extrusionOk="0">
                  <a:moveTo>
                    <a:pt x="1" y="0"/>
                  </a:moveTo>
                  <a:lnTo>
                    <a:pt x="1" y="455"/>
                  </a:lnTo>
                  <a:lnTo>
                    <a:pt x="2570" y="45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75"/>
            <p:cNvSpPr/>
            <p:nvPr/>
          </p:nvSpPr>
          <p:spPr>
            <a:xfrm>
              <a:off x="1959825" y="1403850"/>
              <a:ext cx="15450" cy="11400"/>
            </a:xfrm>
            <a:custGeom>
              <a:avLst/>
              <a:gdLst/>
              <a:ahLst/>
              <a:cxnLst/>
              <a:rect l="l" t="t" r="r" b="b"/>
              <a:pathLst>
                <a:path w="618" h="456" extrusionOk="0">
                  <a:moveTo>
                    <a:pt x="0" y="0"/>
                  </a:moveTo>
                  <a:lnTo>
                    <a:pt x="0" y="455"/>
                  </a:lnTo>
                  <a:lnTo>
                    <a:pt x="618" y="455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75"/>
            <p:cNvSpPr/>
            <p:nvPr/>
          </p:nvSpPr>
          <p:spPr>
            <a:xfrm>
              <a:off x="883425" y="1519275"/>
              <a:ext cx="1091850" cy="45550"/>
            </a:xfrm>
            <a:custGeom>
              <a:avLst/>
              <a:gdLst/>
              <a:ahLst/>
              <a:cxnLst/>
              <a:rect l="l" t="t" r="r" b="b"/>
              <a:pathLst>
                <a:path w="43674" h="1822" extrusionOk="0">
                  <a:moveTo>
                    <a:pt x="0" y="1"/>
                  </a:moveTo>
                  <a:lnTo>
                    <a:pt x="0" y="1822"/>
                  </a:lnTo>
                  <a:lnTo>
                    <a:pt x="43674" y="1822"/>
                  </a:lnTo>
                  <a:lnTo>
                    <a:pt x="43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75"/>
            <p:cNvSpPr/>
            <p:nvPr/>
          </p:nvSpPr>
          <p:spPr>
            <a:xfrm>
              <a:off x="1185025" y="1355050"/>
              <a:ext cx="34175" cy="91900"/>
            </a:xfrm>
            <a:custGeom>
              <a:avLst/>
              <a:gdLst/>
              <a:ahLst/>
              <a:cxnLst/>
              <a:rect l="l" t="t" r="r" b="b"/>
              <a:pathLst>
                <a:path w="1367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1367" y="3676"/>
                  </a:lnTo>
                  <a:lnTo>
                    <a:pt x="13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75"/>
            <p:cNvSpPr/>
            <p:nvPr/>
          </p:nvSpPr>
          <p:spPr>
            <a:xfrm>
              <a:off x="1208600" y="1355050"/>
              <a:ext cx="10600" cy="91900"/>
            </a:xfrm>
            <a:custGeom>
              <a:avLst/>
              <a:gdLst/>
              <a:ahLst/>
              <a:cxnLst/>
              <a:rect l="l" t="t" r="r" b="b"/>
              <a:pathLst>
                <a:path w="424" h="3676" extrusionOk="0">
                  <a:moveTo>
                    <a:pt x="1" y="1"/>
                  </a:moveTo>
                  <a:lnTo>
                    <a:pt x="1" y="3676"/>
                  </a:lnTo>
                  <a:lnTo>
                    <a:pt x="424" y="3676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75"/>
            <p:cNvSpPr/>
            <p:nvPr/>
          </p:nvSpPr>
          <p:spPr>
            <a:xfrm>
              <a:off x="1141950" y="1285950"/>
              <a:ext cx="34975" cy="161000"/>
            </a:xfrm>
            <a:custGeom>
              <a:avLst/>
              <a:gdLst/>
              <a:ahLst/>
              <a:cxnLst/>
              <a:rect l="l" t="t" r="r" b="b"/>
              <a:pathLst>
                <a:path w="1399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1399" y="6440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75"/>
            <p:cNvSpPr/>
            <p:nvPr/>
          </p:nvSpPr>
          <p:spPr>
            <a:xfrm>
              <a:off x="1163900" y="1285950"/>
              <a:ext cx="13025" cy="161000"/>
            </a:xfrm>
            <a:custGeom>
              <a:avLst/>
              <a:gdLst/>
              <a:ahLst/>
              <a:cxnLst/>
              <a:rect l="l" t="t" r="r" b="b"/>
              <a:pathLst>
                <a:path w="521" h="6440" extrusionOk="0">
                  <a:moveTo>
                    <a:pt x="0" y="1"/>
                  </a:moveTo>
                  <a:lnTo>
                    <a:pt x="0" y="6440"/>
                  </a:lnTo>
                  <a:lnTo>
                    <a:pt x="521" y="6440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75"/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7610"/>
                  </a:lnTo>
                  <a:lnTo>
                    <a:pt x="2244" y="7610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75"/>
            <p:cNvSpPr/>
            <p:nvPr/>
          </p:nvSpPr>
          <p:spPr>
            <a:xfrm>
              <a:off x="1546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8" y="1333"/>
                  </a:lnTo>
                  <a:lnTo>
                    <a:pt x="3188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75"/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7610"/>
                  </a:lnTo>
                  <a:lnTo>
                    <a:pt x="2276" y="7610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75"/>
            <p:cNvSpPr/>
            <p:nvPr/>
          </p:nvSpPr>
          <p:spPr>
            <a:xfrm>
              <a:off x="1255775" y="3146075"/>
              <a:ext cx="56925" cy="190275"/>
            </a:xfrm>
            <a:custGeom>
              <a:avLst/>
              <a:gdLst/>
              <a:ahLst/>
              <a:cxnLst/>
              <a:rect l="l" t="t" r="r" b="b"/>
              <a:pathLst>
                <a:path w="2277" h="7611" extrusionOk="0">
                  <a:moveTo>
                    <a:pt x="0" y="0"/>
                  </a:moveTo>
                  <a:lnTo>
                    <a:pt x="0" y="813"/>
                  </a:lnTo>
                  <a:lnTo>
                    <a:pt x="1594" y="813"/>
                  </a:lnTo>
                  <a:lnTo>
                    <a:pt x="1594" y="7610"/>
                  </a:lnTo>
                  <a:lnTo>
                    <a:pt x="2276" y="7610"/>
                  </a:lnTo>
                  <a:lnTo>
                    <a:pt x="2276" y="813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75"/>
            <p:cNvSpPr/>
            <p:nvPr/>
          </p:nvSpPr>
          <p:spPr>
            <a:xfrm>
              <a:off x="1546000" y="3146075"/>
              <a:ext cx="56125" cy="190275"/>
            </a:xfrm>
            <a:custGeom>
              <a:avLst/>
              <a:gdLst/>
              <a:ahLst/>
              <a:cxnLst/>
              <a:rect l="l" t="t" r="r" b="b"/>
              <a:pathLst>
                <a:path w="2245" h="7611" extrusionOk="0">
                  <a:moveTo>
                    <a:pt x="1" y="0"/>
                  </a:moveTo>
                  <a:lnTo>
                    <a:pt x="1" y="813"/>
                  </a:lnTo>
                  <a:lnTo>
                    <a:pt x="1" y="7610"/>
                  </a:lnTo>
                  <a:lnTo>
                    <a:pt x="683" y="7610"/>
                  </a:lnTo>
                  <a:lnTo>
                    <a:pt x="683" y="813"/>
                  </a:lnTo>
                  <a:lnTo>
                    <a:pt x="2244" y="813"/>
                  </a:lnTo>
                  <a:lnTo>
                    <a:pt x="224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75"/>
            <p:cNvSpPr/>
            <p:nvPr/>
          </p:nvSpPr>
          <p:spPr>
            <a:xfrm>
              <a:off x="1233000" y="3112750"/>
              <a:ext cx="79700" cy="33350"/>
            </a:xfrm>
            <a:custGeom>
              <a:avLst/>
              <a:gdLst/>
              <a:ahLst/>
              <a:cxnLst/>
              <a:rect l="l" t="t" r="r" b="b"/>
              <a:pathLst>
                <a:path w="3188" h="1334" extrusionOk="0">
                  <a:moveTo>
                    <a:pt x="1" y="0"/>
                  </a:moveTo>
                  <a:lnTo>
                    <a:pt x="1" y="1333"/>
                  </a:lnTo>
                  <a:lnTo>
                    <a:pt x="3187" y="1333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75"/>
            <p:cNvSpPr/>
            <p:nvPr/>
          </p:nvSpPr>
          <p:spPr>
            <a:xfrm>
              <a:off x="1546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8" y="683"/>
                  </a:lnTo>
                  <a:lnTo>
                    <a:pt x="3188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75"/>
            <p:cNvSpPr/>
            <p:nvPr/>
          </p:nvSpPr>
          <p:spPr>
            <a:xfrm>
              <a:off x="1233000" y="3129000"/>
              <a:ext cx="79700" cy="17100"/>
            </a:xfrm>
            <a:custGeom>
              <a:avLst/>
              <a:gdLst/>
              <a:ahLst/>
              <a:cxnLst/>
              <a:rect l="l" t="t" r="r" b="b"/>
              <a:pathLst>
                <a:path w="3188" h="684" extrusionOk="0">
                  <a:moveTo>
                    <a:pt x="1" y="1"/>
                  </a:moveTo>
                  <a:lnTo>
                    <a:pt x="1" y="683"/>
                  </a:lnTo>
                  <a:lnTo>
                    <a:pt x="3187" y="683"/>
                  </a:lnTo>
                  <a:lnTo>
                    <a:pt x="3187" y="1"/>
                  </a:lnTo>
                  <a:close/>
                </a:path>
              </a:pathLst>
            </a:custGeom>
            <a:solidFill>
              <a:srgbClr val="FFB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75"/>
            <p:cNvSpPr/>
            <p:nvPr/>
          </p:nvSpPr>
          <p:spPr>
            <a:xfrm>
              <a:off x="1312675" y="3308675"/>
              <a:ext cx="233350" cy="27675"/>
            </a:xfrm>
            <a:custGeom>
              <a:avLst/>
              <a:gdLst/>
              <a:ahLst/>
              <a:cxnLst/>
              <a:rect l="l" t="t" r="r" b="b"/>
              <a:pathLst>
                <a:path w="9334" h="1107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75"/>
            <p:cNvSpPr/>
            <p:nvPr/>
          </p:nvSpPr>
          <p:spPr>
            <a:xfrm>
              <a:off x="1312675" y="3270450"/>
              <a:ext cx="233350" cy="26875"/>
            </a:xfrm>
            <a:custGeom>
              <a:avLst/>
              <a:gdLst/>
              <a:ahLst/>
              <a:cxnLst/>
              <a:rect l="l" t="t" r="r" b="b"/>
              <a:pathLst>
                <a:path w="9334" h="1075" extrusionOk="0">
                  <a:moveTo>
                    <a:pt x="0" y="1"/>
                  </a:moveTo>
                  <a:lnTo>
                    <a:pt x="0" y="1074"/>
                  </a:lnTo>
                  <a:lnTo>
                    <a:pt x="9334" y="107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75"/>
            <p:cNvSpPr/>
            <p:nvPr/>
          </p:nvSpPr>
          <p:spPr>
            <a:xfrm>
              <a:off x="1312675" y="3297300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9334" y="455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75"/>
            <p:cNvSpPr/>
            <p:nvPr/>
          </p:nvSpPr>
          <p:spPr>
            <a:xfrm>
              <a:off x="1312675" y="3259075"/>
              <a:ext cx="233350" cy="11400"/>
            </a:xfrm>
            <a:custGeom>
              <a:avLst/>
              <a:gdLst/>
              <a:ahLst/>
              <a:cxnLst/>
              <a:rect l="l" t="t" r="r" b="b"/>
              <a:pathLst>
                <a:path w="9334" h="456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75"/>
            <p:cNvSpPr/>
            <p:nvPr/>
          </p:nvSpPr>
          <p:spPr>
            <a:xfrm>
              <a:off x="1312675" y="3231450"/>
              <a:ext cx="233350" cy="27650"/>
            </a:xfrm>
            <a:custGeom>
              <a:avLst/>
              <a:gdLst/>
              <a:ahLst/>
              <a:cxnLst/>
              <a:rect l="l" t="t" r="r" b="b"/>
              <a:pathLst>
                <a:path w="9334" h="1106" extrusionOk="0">
                  <a:moveTo>
                    <a:pt x="0" y="0"/>
                  </a:moveTo>
                  <a:lnTo>
                    <a:pt x="0" y="1106"/>
                  </a:lnTo>
                  <a:lnTo>
                    <a:pt x="9334" y="1106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rgbClr val="F9A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75"/>
            <p:cNvSpPr/>
            <p:nvPr/>
          </p:nvSpPr>
          <p:spPr>
            <a:xfrm>
              <a:off x="1312675" y="3220050"/>
              <a:ext cx="233350" cy="11425"/>
            </a:xfrm>
            <a:custGeom>
              <a:avLst/>
              <a:gdLst/>
              <a:ahLst/>
              <a:cxnLst/>
              <a:rect l="l" t="t" r="r" b="b"/>
              <a:pathLst>
                <a:path w="9334" h="457" extrusionOk="0">
                  <a:moveTo>
                    <a:pt x="0" y="1"/>
                  </a:moveTo>
                  <a:lnTo>
                    <a:pt x="0" y="456"/>
                  </a:lnTo>
                  <a:lnTo>
                    <a:pt x="9334" y="456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D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75"/>
            <p:cNvSpPr/>
            <p:nvPr/>
          </p:nvSpPr>
          <p:spPr>
            <a:xfrm>
              <a:off x="1312675" y="2801375"/>
              <a:ext cx="232550" cy="418700"/>
            </a:xfrm>
            <a:custGeom>
              <a:avLst/>
              <a:gdLst/>
              <a:ahLst/>
              <a:cxnLst/>
              <a:rect l="l" t="t" r="r" b="b"/>
              <a:pathLst>
                <a:path w="9302" h="16748" extrusionOk="0">
                  <a:moveTo>
                    <a:pt x="0" y="0"/>
                  </a:moveTo>
                  <a:lnTo>
                    <a:pt x="0" y="16748"/>
                  </a:lnTo>
                  <a:lnTo>
                    <a:pt x="9301" y="16748"/>
                  </a:lnTo>
                  <a:lnTo>
                    <a:pt x="93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75"/>
            <p:cNvSpPr/>
            <p:nvPr/>
          </p:nvSpPr>
          <p:spPr>
            <a:xfrm>
              <a:off x="1335425" y="3030625"/>
              <a:ext cx="187025" cy="163450"/>
            </a:xfrm>
            <a:custGeom>
              <a:avLst/>
              <a:gdLst/>
              <a:ahLst/>
              <a:cxnLst/>
              <a:rect l="l" t="t" r="r" b="b"/>
              <a:pathLst>
                <a:path w="7481" h="6538" extrusionOk="0">
                  <a:moveTo>
                    <a:pt x="1" y="1"/>
                  </a:moveTo>
                  <a:lnTo>
                    <a:pt x="1" y="6537"/>
                  </a:lnTo>
                  <a:lnTo>
                    <a:pt x="7481" y="6537"/>
                  </a:lnTo>
                  <a:lnTo>
                    <a:pt x="7481" y="1"/>
                  </a:lnTo>
                  <a:lnTo>
                    <a:pt x="7188" y="1"/>
                  </a:lnTo>
                  <a:lnTo>
                    <a:pt x="7188" y="6244"/>
                  </a:lnTo>
                  <a:lnTo>
                    <a:pt x="326" y="6244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75"/>
            <p:cNvSpPr/>
            <p:nvPr/>
          </p:nvSpPr>
          <p:spPr>
            <a:xfrm>
              <a:off x="2020800" y="3118425"/>
              <a:ext cx="47175" cy="47175"/>
            </a:xfrm>
            <a:custGeom>
              <a:avLst/>
              <a:gdLst/>
              <a:ahLst/>
              <a:cxnLst/>
              <a:rect l="l" t="t" r="r" b="b"/>
              <a:pathLst>
                <a:path w="1887" h="1887" extrusionOk="0">
                  <a:moveTo>
                    <a:pt x="943" y="1"/>
                  </a:moveTo>
                  <a:cubicBezTo>
                    <a:pt x="423" y="1"/>
                    <a:pt x="0" y="424"/>
                    <a:pt x="0" y="944"/>
                  </a:cubicBezTo>
                  <a:cubicBezTo>
                    <a:pt x="0" y="1464"/>
                    <a:pt x="423" y="1887"/>
                    <a:pt x="943" y="1887"/>
                  </a:cubicBezTo>
                  <a:cubicBezTo>
                    <a:pt x="1463" y="1887"/>
                    <a:pt x="1886" y="1464"/>
                    <a:pt x="1886" y="944"/>
                  </a:cubicBezTo>
                  <a:cubicBezTo>
                    <a:pt x="1886" y="424"/>
                    <a:pt x="1463" y="1"/>
                    <a:pt x="943" y="1"/>
                  </a:cubicBezTo>
                  <a:close/>
                </a:path>
              </a:pathLst>
            </a:custGeom>
            <a:solidFill>
              <a:srgbClr val="D7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75"/>
            <p:cNvSpPr/>
            <p:nvPr/>
          </p:nvSpPr>
          <p:spPr>
            <a:xfrm>
              <a:off x="1335425" y="2826575"/>
              <a:ext cx="187025" cy="164250"/>
            </a:xfrm>
            <a:custGeom>
              <a:avLst/>
              <a:gdLst/>
              <a:ahLst/>
              <a:cxnLst/>
              <a:rect l="l" t="t" r="r" b="b"/>
              <a:pathLst>
                <a:path w="7481" h="6570" extrusionOk="0">
                  <a:moveTo>
                    <a:pt x="1" y="0"/>
                  </a:moveTo>
                  <a:lnTo>
                    <a:pt x="1" y="6569"/>
                  </a:lnTo>
                  <a:lnTo>
                    <a:pt x="326" y="6569"/>
                  </a:lnTo>
                  <a:lnTo>
                    <a:pt x="326" y="325"/>
                  </a:lnTo>
                  <a:lnTo>
                    <a:pt x="7188" y="325"/>
                  </a:lnTo>
                  <a:lnTo>
                    <a:pt x="7188" y="6569"/>
                  </a:lnTo>
                  <a:lnTo>
                    <a:pt x="7481" y="6569"/>
                  </a:lnTo>
                  <a:lnTo>
                    <a:pt x="7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75"/>
            <p:cNvSpPr/>
            <p:nvPr/>
          </p:nvSpPr>
          <p:spPr>
            <a:xfrm>
              <a:off x="1335425" y="3004625"/>
              <a:ext cx="35000" cy="10575"/>
            </a:xfrm>
            <a:custGeom>
              <a:avLst/>
              <a:gdLst/>
              <a:ahLst/>
              <a:cxnLst/>
              <a:rect l="l" t="t" r="r" b="b"/>
              <a:pathLst>
                <a:path w="1400" h="423" extrusionOk="0">
                  <a:moveTo>
                    <a:pt x="196" y="0"/>
                  </a:moveTo>
                  <a:cubicBezTo>
                    <a:pt x="99" y="0"/>
                    <a:pt x="1" y="98"/>
                    <a:pt x="1" y="195"/>
                  </a:cubicBezTo>
                  <a:lnTo>
                    <a:pt x="1" y="228"/>
                  </a:lnTo>
                  <a:cubicBezTo>
                    <a:pt x="1" y="325"/>
                    <a:pt x="99" y="423"/>
                    <a:pt x="196" y="423"/>
                  </a:cubicBezTo>
                  <a:lnTo>
                    <a:pt x="1204" y="423"/>
                  </a:lnTo>
                  <a:cubicBezTo>
                    <a:pt x="1302" y="423"/>
                    <a:pt x="1399" y="325"/>
                    <a:pt x="1399" y="228"/>
                  </a:cubicBezTo>
                  <a:lnTo>
                    <a:pt x="1399" y="195"/>
                  </a:lnTo>
                  <a:cubicBezTo>
                    <a:pt x="1399" y="98"/>
                    <a:pt x="1302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75"/>
            <p:cNvSpPr/>
            <p:nvPr/>
          </p:nvSpPr>
          <p:spPr>
            <a:xfrm>
              <a:off x="1652500" y="1386775"/>
              <a:ext cx="216275" cy="61000"/>
            </a:xfrm>
            <a:custGeom>
              <a:avLst/>
              <a:gdLst/>
              <a:ahLst/>
              <a:cxnLst/>
              <a:rect l="l" t="t" r="r" b="b"/>
              <a:pathLst>
                <a:path w="8651" h="2440" extrusionOk="0">
                  <a:moveTo>
                    <a:pt x="1" y="0"/>
                  </a:moveTo>
                  <a:lnTo>
                    <a:pt x="1" y="2439"/>
                  </a:lnTo>
                  <a:lnTo>
                    <a:pt x="8651" y="2439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75"/>
            <p:cNvSpPr/>
            <p:nvPr/>
          </p:nvSpPr>
          <p:spPr>
            <a:xfrm>
              <a:off x="1856575" y="1386775"/>
              <a:ext cx="12200" cy="60175"/>
            </a:xfrm>
            <a:custGeom>
              <a:avLst/>
              <a:gdLst/>
              <a:ahLst/>
              <a:cxnLst/>
              <a:rect l="l" t="t" r="r" b="b"/>
              <a:pathLst>
                <a:path w="488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488" y="240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75"/>
            <p:cNvSpPr/>
            <p:nvPr/>
          </p:nvSpPr>
          <p:spPr>
            <a:xfrm>
              <a:off x="1825675" y="1377825"/>
              <a:ext cx="10600" cy="69125"/>
            </a:xfrm>
            <a:custGeom>
              <a:avLst/>
              <a:gdLst/>
              <a:ahLst/>
              <a:cxnLst/>
              <a:rect l="l" t="t" r="r" b="b"/>
              <a:pathLst>
                <a:path w="424" h="2765" extrusionOk="0">
                  <a:moveTo>
                    <a:pt x="0" y="0"/>
                  </a:moveTo>
                  <a:lnTo>
                    <a:pt x="0" y="2765"/>
                  </a:lnTo>
                  <a:lnTo>
                    <a:pt x="423" y="276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75"/>
            <p:cNvSpPr/>
            <p:nvPr/>
          </p:nvSpPr>
          <p:spPr>
            <a:xfrm>
              <a:off x="1754950" y="1377000"/>
              <a:ext cx="11400" cy="69950"/>
            </a:xfrm>
            <a:custGeom>
              <a:avLst/>
              <a:gdLst/>
              <a:ahLst/>
              <a:cxnLst/>
              <a:rect l="l" t="t" r="r" b="b"/>
              <a:pathLst>
                <a:path w="456" h="2798" extrusionOk="0">
                  <a:moveTo>
                    <a:pt x="0" y="1"/>
                  </a:moveTo>
                  <a:lnTo>
                    <a:pt x="0" y="2798"/>
                  </a:lnTo>
                  <a:lnTo>
                    <a:pt x="455" y="2798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75"/>
            <p:cNvSpPr/>
            <p:nvPr/>
          </p:nvSpPr>
          <p:spPr>
            <a:xfrm>
              <a:off x="1684200" y="1377825"/>
              <a:ext cx="11425" cy="69125"/>
            </a:xfrm>
            <a:custGeom>
              <a:avLst/>
              <a:gdLst/>
              <a:ahLst/>
              <a:cxnLst/>
              <a:rect l="l" t="t" r="r" b="b"/>
              <a:pathLst>
                <a:path w="457" h="2765" extrusionOk="0">
                  <a:moveTo>
                    <a:pt x="1" y="0"/>
                  </a:moveTo>
                  <a:lnTo>
                    <a:pt x="1" y="2765"/>
                  </a:lnTo>
                  <a:lnTo>
                    <a:pt x="456" y="2765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75"/>
            <p:cNvSpPr/>
            <p:nvPr/>
          </p:nvSpPr>
          <p:spPr>
            <a:xfrm>
              <a:off x="1652500" y="1435550"/>
              <a:ext cx="216275" cy="11400"/>
            </a:xfrm>
            <a:custGeom>
              <a:avLst/>
              <a:gdLst/>
              <a:ahLst/>
              <a:cxnLst/>
              <a:rect l="l" t="t" r="r" b="b"/>
              <a:pathLst>
                <a:path w="8651" h="456" extrusionOk="0">
                  <a:moveTo>
                    <a:pt x="1" y="0"/>
                  </a:moveTo>
                  <a:lnTo>
                    <a:pt x="1" y="456"/>
                  </a:lnTo>
                  <a:lnTo>
                    <a:pt x="8651" y="456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75"/>
            <p:cNvSpPr/>
            <p:nvPr/>
          </p:nvSpPr>
          <p:spPr>
            <a:xfrm>
              <a:off x="883425" y="2735525"/>
              <a:ext cx="78875" cy="29275"/>
            </a:xfrm>
            <a:custGeom>
              <a:avLst/>
              <a:gdLst/>
              <a:ahLst/>
              <a:cxnLst/>
              <a:rect l="l" t="t" r="r" b="b"/>
              <a:pathLst>
                <a:path w="3155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3154" y="1171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75"/>
            <p:cNvSpPr/>
            <p:nvPr/>
          </p:nvSpPr>
          <p:spPr>
            <a:xfrm>
              <a:off x="883425" y="269650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0" y="0"/>
                  </a:moveTo>
                  <a:lnTo>
                    <a:pt x="0" y="1138"/>
                  </a:lnTo>
                  <a:lnTo>
                    <a:pt x="1626" y="1138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75"/>
            <p:cNvSpPr/>
            <p:nvPr/>
          </p:nvSpPr>
          <p:spPr>
            <a:xfrm>
              <a:off x="883425" y="2776175"/>
              <a:ext cx="40675" cy="29275"/>
            </a:xfrm>
            <a:custGeom>
              <a:avLst/>
              <a:gdLst/>
              <a:ahLst/>
              <a:cxnLst/>
              <a:rect l="l" t="t" r="r" b="b"/>
              <a:pathLst>
                <a:path w="162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626" y="1171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75"/>
            <p:cNvSpPr/>
            <p:nvPr/>
          </p:nvSpPr>
          <p:spPr>
            <a:xfrm>
              <a:off x="1896400" y="2290000"/>
              <a:ext cx="78875" cy="28475"/>
            </a:xfrm>
            <a:custGeom>
              <a:avLst/>
              <a:gdLst/>
              <a:ahLst/>
              <a:cxnLst/>
              <a:rect l="l" t="t" r="r" b="b"/>
              <a:pathLst>
                <a:path w="3155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3155" y="1139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75"/>
            <p:cNvSpPr/>
            <p:nvPr/>
          </p:nvSpPr>
          <p:spPr>
            <a:xfrm>
              <a:off x="1934600" y="2250150"/>
              <a:ext cx="40675" cy="29300"/>
            </a:xfrm>
            <a:custGeom>
              <a:avLst/>
              <a:gdLst/>
              <a:ahLst/>
              <a:cxnLst/>
              <a:rect l="l" t="t" r="r" b="b"/>
              <a:pathLst>
                <a:path w="1627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1627" y="1172"/>
                  </a:lnTo>
                  <a:lnTo>
                    <a:pt x="1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75"/>
            <p:cNvSpPr/>
            <p:nvPr/>
          </p:nvSpPr>
          <p:spPr>
            <a:xfrm>
              <a:off x="1934600" y="2330650"/>
              <a:ext cx="40675" cy="28475"/>
            </a:xfrm>
            <a:custGeom>
              <a:avLst/>
              <a:gdLst/>
              <a:ahLst/>
              <a:cxnLst/>
              <a:rect l="l" t="t" r="r" b="b"/>
              <a:pathLst>
                <a:path w="1627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1627" y="1139"/>
                  </a:lnTo>
                  <a:lnTo>
                    <a:pt x="1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75"/>
            <p:cNvSpPr/>
            <p:nvPr/>
          </p:nvSpPr>
          <p:spPr>
            <a:xfrm>
              <a:off x="1596400" y="24176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2"/>
                  </a:lnTo>
                  <a:lnTo>
                    <a:pt x="2830" y="1172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75"/>
            <p:cNvSpPr/>
            <p:nvPr/>
          </p:nvSpPr>
          <p:spPr>
            <a:xfrm>
              <a:off x="1546825" y="2456650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0" y="1"/>
                  </a:moveTo>
                  <a:lnTo>
                    <a:pt x="0" y="1172"/>
                  </a:lnTo>
                  <a:lnTo>
                    <a:pt x="2829" y="1172"/>
                  </a:lnTo>
                  <a:lnTo>
                    <a:pt x="28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75"/>
            <p:cNvSpPr/>
            <p:nvPr/>
          </p:nvSpPr>
          <p:spPr>
            <a:xfrm>
              <a:off x="1197225" y="2735525"/>
              <a:ext cx="70750" cy="29275"/>
            </a:xfrm>
            <a:custGeom>
              <a:avLst/>
              <a:gdLst/>
              <a:ahLst/>
              <a:cxnLst/>
              <a:rect l="l" t="t" r="r" b="b"/>
              <a:pathLst>
                <a:path w="283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75"/>
            <p:cNvSpPr/>
            <p:nvPr/>
          </p:nvSpPr>
          <p:spPr>
            <a:xfrm>
              <a:off x="1222425" y="1646925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1" y="0"/>
                  </a:moveTo>
                  <a:lnTo>
                    <a:pt x="1" y="1139"/>
                  </a:lnTo>
                  <a:lnTo>
                    <a:pt x="2830" y="1139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75"/>
            <p:cNvSpPr/>
            <p:nvPr/>
          </p:nvSpPr>
          <p:spPr>
            <a:xfrm>
              <a:off x="1192350" y="1685125"/>
              <a:ext cx="70750" cy="29300"/>
            </a:xfrm>
            <a:custGeom>
              <a:avLst/>
              <a:gdLst/>
              <a:ahLst/>
              <a:cxnLst/>
              <a:rect l="l" t="t" r="r" b="b"/>
              <a:pathLst>
                <a:path w="2830" h="1172" extrusionOk="0">
                  <a:moveTo>
                    <a:pt x="1" y="1"/>
                  </a:moveTo>
                  <a:lnTo>
                    <a:pt x="1" y="1171"/>
                  </a:lnTo>
                  <a:lnTo>
                    <a:pt x="2830" y="1171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75"/>
            <p:cNvSpPr/>
            <p:nvPr/>
          </p:nvSpPr>
          <p:spPr>
            <a:xfrm>
              <a:off x="1581775" y="1746100"/>
              <a:ext cx="70750" cy="28475"/>
            </a:xfrm>
            <a:custGeom>
              <a:avLst/>
              <a:gdLst/>
              <a:ahLst/>
              <a:cxnLst/>
              <a:rect l="l" t="t" r="r" b="b"/>
              <a:pathLst>
                <a:path w="283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830" y="113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75"/>
            <p:cNvSpPr/>
            <p:nvPr/>
          </p:nvSpPr>
          <p:spPr>
            <a:xfrm>
              <a:off x="1824850" y="3103800"/>
              <a:ext cx="69950" cy="29300"/>
            </a:xfrm>
            <a:custGeom>
              <a:avLst/>
              <a:gdLst/>
              <a:ahLst/>
              <a:cxnLst/>
              <a:rect l="l" t="t" r="r" b="b"/>
              <a:pathLst>
                <a:path w="2798" h="1172" extrusionOk="0">
                  <a:moveTo>
                    <a:pt x="1" y="0"/>
                  </a:moveTo>
                  <a:lnTo>
                    <a:pt x="1" y="1171"/>
                  </a:lnTo>
                  <a:lnTo>
                    <a:pt x="2798" y="1171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75"/>
            <p:cNvSpPr/>
            <p:nvPr/>
          </p:nvSpPr>
          <p:spPr>
            <a:xfrm>
              <a:off x="1975250" y="3237950"/>
              <a:ext cx="471575" cy="97575"/>
            </a:xfrm>
            <a:custGeom>
              <a:avLst/>
              <a:gdLst/>
              <a:ahLst/>
              <a:cxnLst/>
              <a:rect l="l" t="t" r="r" b="b"/>
              <a:pathLst>
                <a:path w="18863" h="3903" extrusionOk="0">
                  <a:moveTo>
                    <a:pt x="1" y="0"/>
                  </a:moveTo>
                  <a:lnTo>
                    <a:pt x="1" y="3903"/>
                  </a:lnTo>
                  <a:lnTo>
                    <a:pt x="18862" y="3903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75"/>
            <p:cNvSpPr/>
            <p:nvPr/>
          </p:nvSpPr>
          <p:spPr>
            <a:xfrm>
              <a:off x="1975250" y="3237950"/>
              <a:ext cx="471575" cy="21975"/>
            </a:xfrm>
            <a:custGeom>
              <a:avLst/>
              <a:gdLst/>
              <a:ahLst/>
              <a:cxnLst/>
              <a:rect l="l" t="t" r="r" b="b"/>
              <a:pathLst>
                <a:path w="18863" h="879" extrusionOk="0">
                  <a:moveTo>
                    <a:pt x="1" y="0"/>
                  </a:moveTo>
                  <a:lnTo>
                    <a:pt x="1" y="878"/>
                  </a:lnTo>
                  <a:lnTo>
                    <a:pt x="18862" y="878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75"/>
            <p:cNvSpPr/>
            <p:nvPr/>
          </p:nvSpPr>
          <p:spPr>
            <a:xfrm>
              <a:off x="1975250" y="3166400"/>
              <a:ext cx="471575" cy="71575"/>
            </a:xfrm>
            <a:custGeom>
              <a:avLst/>
              <a:gdLst/>
              <a:ahLst/>
              <a:cxnLst/>
              <a:rect l="l" t="t" r="r" b="b"/>
              <a:pathLst>
                <a:path w="18863" h="2863" extrusionOk="0">
                  <a:moveTo>
                    <a:pt x="1" y="0"/>
                  </a:moveTo>
                  <a:lnTo>
                    <a:pt x="1" y="2862"/>
                  </a:lnTo>
                  <a:lnTo>
                    <a:pt x="18862" y="2862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75"/>
            <p:cNvSpPr/>
            <p:nvPr/>
          </p:nvSpPr>
          <p:spPr>
            <a:xfrm>
              <a:off x="1975250" y="3202175"/>
              <a:ext cx="471575" cy="35800"/>
            </a:xfrm>
            <a:custGeom>
              <a:avLst/>
              <a:gdLst/>
              <a:ahLst/>
              <a:cxnLst/>
              <a:rect l="l" t="t" r="r" b="b"/>
              <a:pathLst>
                <a:path w="18863" h="1432" extrusionOk="0">
                  <a:moveTo>
                    <a:pt x="1" y="0"/>
                  </a:moveTo>
                  <a:lnTo>
                    <a:pt x="1" y="1431"/>
                  </a:lnTo>
                  <a:lnTo>
                    <a:pt x="18862" y="1431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5" name="Google Shape;5185;p75"/>
            <p:cNvGrpSpPr/>
            <p:nvPr/>
          </p:nvGrpSpPr>
          <p:grpSpPr>
            <a:xfrm>
              <a:off x="958175" y="1584325"/>
              <a:ext cx="205725" cy="243100"/>
              <a:chOff x="958175" y="1584325"/>
              <a:chExt cx="205725" cy="243100"/>
            </a:xfrm>
          </p:grpSpPr>
          <p:sp>
            <p:nvSpPr>
              <p:cNvPr id="5186" name="Google Shape;518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2" name="Google Shape;5192;p75"/>
            <p:cNvGrpSpPr/>
            <p:nvPr/>
          </p:nvGrpSpPr>
          <p:grpSpPr>
            <a:xfrm>
              <a:off x="1334613" y="1584325"/>
              <a:ext cx="205725" cy="243100"/>
              <a:chOff x="958175" y="1584325"/>
              <a:chExt cx="205725" cy="243100"/>
            </a:xfrm>
          </p:grpSpPr>
          <p:sp>
            <p:nvSpPr>
              <p:cNvPr id="5193" name="Google Shape;5193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9" name="Google Shape;5199;p75"/>
            <p:cNvGrpSpPr/>
            <p:nvPr/>
          </p:nvGrpSpPr>
          <p:grpSpPr>
            <a:xfrm>
              <a:off x="1693950" y="1584325"/>
              <a:ext cx="205725" cy="243100"/>
              <a:chOff x="958175" y="1584325"/>
              <a:chExt cx="205725" cy="243100"/>
            </a:xfrm>
          </p:grpSpPr>
          <p:sp>
            <p:nvSpPr>
              <p:cNvPr id="5200" name="Google Shape;5200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06" name="Google Shape;5206;p75"/>
            <p:cNvGrpSpPr/>
            <p:nvPr/>
          </p:nvGrpSpPr>
          <p:grpSpPr>
            <a:xfrm>
              <a:off x="958175" y="1974550"/>
              <a:ext cx="205725" cy="243100"/>
              <a:chOff x="958175" y="1584325"/>
              <a:chExt cx="205725" cy="243100"/>
            </a:xfrm>
          </p:grpSpPr>
          <p:sp>
            <p:nvSpPr>
              <p:cNvPr id="5207" name="Google Shape;5207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75"/>
            <p:cNvGrpSpPr/>
            <p:nvPr/>
          </p:nvGrpSpPr>
          <p:grpSpPr>
            <a:xfrm>
              <a:off x="1334613" y="1974550"/>
              <a:ext cx="205725" cy="243100"/>
              <a:chOff x="958175" y="1584325"/>
              <a:chExt cx="205725" cy="243100"/>
            </a:xfrm>
          </p:grpSpPr>
          <p:sp>
            <p:nvSpPr>
              <p:cNvPr id="5214" name="Google Shape;5214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0" name="Google Shape;5220;p75"/>
            <p:cNvGrpSpPr/>
            <p:nvPr/>
          </p:nvGrpSpPr>
          <p:grpSpPr>
            <a:xfrm>
              <a:off x="1693950" y="1974550"/>
              <a:ext cx="205725" cy="243100"/>
              <a:chOff x="958175" y="1584325"/>
              <a:chExt cx="205725" cy="243100"/>
            </a:xfrm>
          </p:grpSpPr>
          <p:sp>
            <p:nvSpPr>
              <p:cNvPr id="5221" name="Google Shape;5221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7" name="Google Shape;5227;p75"/>
            <p:cNvGrpSpPr/>
            <p:nvPr/>
          </p:nvGrpSpPr>
          <p:grpSpPr>
            <a:xfrm>
              <a:off x="958175" y="2387963"/>
              <a:ext cx="205725" cy="243100"/>
              <a:chOff x="958175" y="1584325"/>
              <a:chExt cx="205725" cy="243100"/>
            </a:xfrm>
          </p:grpSpPr>
          <p:sp>
            <p:nvSpPr>
              <p:cNvPr id="5228" name="Google Shape;5228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34" name="Google Shape;5234;p75"/>
            <p:cNvGrpSpPr/>
            <p:nvPr/>
          </p:nvGrpSpPr>
          <p:grpSpPr>
            <a:xfrm>
              <a:off x="1334613" y="2387963"/>
              <a:ext cx="205725" cy="243100"/>
              <a:chOff x="958175" y="1584325"/>
              <a:chExt cx="205725" cy="243100"/>
            </a:xfrm>
          </p:grpSpPr>
          <p:sp>
            <p:nvSpPr>
              <p:cNvPr id="5235" name="Google Shape;5235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1" name="Google Shape;5241;p75"/>
            <p:cNvGrpSpPr/>
            <p:nvPr/>
          </p:nvGrpSpPr>
          <p:grpSpPr>
            <a:xfrm>
              <a:off x="1693950" y="2387963"/>
              <a:ext cx="205725" cy="243100"/>
              <a:chOff x="958175" y="1584325"/>
              <a:chExt cx="205725" cy="243100"/>
            </a:xfrm>
          </p:grpSpPr>
          <p:sp>
            <p:nvSpPr>
              <p:cNvPr id="5242" name="Google Shape;5242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8" name="Google Shape;5248;p75"/>
            <p:cNvGrpSpPr/>
            <p:nvPr/>
          </p:nvGrpSpPr>
          <p:grpSpPr>
            <a:xfrm>
              <a:off x="958175" y="2812738"/>
              <a:ext cx="205725" cy="243100"/>
              <a:chOff x="958175" y="1584325"/>
              <a:chExt cx="205725" cy="243100"/>
            </a:xfrm>
          </p:grpSpPr>
          <p:sp>
            <p:nvSpPr>
              <p:cNvPr id="5249" name="Google Shape;524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5" name="Google Shape;5255;p75"/>
            <p:cNvGrpSpPr/>
            <p:nvPr/>
          </p:nvGrpSpPr>
          <p:grpSpPr>
            <a:xfrm>
              <a:off x="1693950" y="2812738"/>
              <a:ext cx="205725" cy="243100"/>
              <a:chOff x="958175" y="1584325"/>
              <a:chExt cx="205725" cy="243100"/>
            </a:xfrm>
          </p:grpSpPr>
          <p:sp>
            <p:nvSpPr>
              <p:cNvPr id="5256" name="Google Shape;5256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7610"/>
                    </a:lnTo>
                    <a:lnTo>
                      <a:pt x="521" y="7610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8AD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75"/>
              <p:cNvSpPr/>
              <p:nvPr/>
            </p:nvSpPr>
            <p:spPr>
              <a:xfrm>
                <a:off x="978500" y="1584325"/>
                <a:ext cx="165075" cy="237425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9497" extrusionOk="0">
                    <a:moveTo>
                      <a:pt x="1" y="0"/>
                    </a:moveTo>
                    <a:lnTo>
                      <a:pt x="1" y="9496"/>
                    </a:lnTo>
                    <a:lnTo>
                      <a:pt x="6602" y="949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75"/>
              <p:cNvSpPr/>
              <p:nvPr/>
            </p:nvSpPr>
            <p:spPr>
              <a:xfrm>
                <a:off x="978500" y="1789200"/>
                <a:ext cx="165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6603" h="456" extrusionOk="0">
                    <a:moveTo>
                      <a:pt x="1" y="0"/>
                    </a:moveTo>
                    <a:lnTo>
                      <a:pt x="1" y="456"/>
                    </a:lnTo>
                    <a:lnTo>
                      <a:pt x="6602" y="456"/>
                    </a:lnTo>
                    <a:lnTo>
                      <a:pt x="660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75"/>
              <p:cNvSpPr/>
              <p:nvPr/>
            </p:nvSpPr>
            <p:spPr>
              <a:xfrm>
                <a:off x="992325" y="1598150"/>
                <a:ext cx="137425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8098" extrusionOk="0">
                    <a:moveTo>
                      <a:pt x="1" y="0"/>
                    </a:moveTo>
                    <a:lnTo>
                      <a:pt x="1" y="8098"/>
                    </a:lnTo>
                    <a:lnTo>
                      <a:pt x="5496" y="8098"/>
                    </a:lnTo>
                    <a:lnTo>
                      <a:pt x="5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75"/>
              <p:cNvSpPr/>
              <p:nvPr/>
            </p:nvSpPr>
            <p:spPr>
              <a:xfrm>
                <a:off x="958175" y="1800575"/>
                <a:ext cx="2057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1042" extrusionOk="0">
                    <a:moveTo>
                      <a:pt x="1" y="1"/>
                    </a:moveTo>
                    <a:lnTo>
                      <a:pt x="1" y="1041"/>
                    </a:lnTo>
                    <a:lnTo>
                      <a:pt x="8228" y="1041"/>
                    </a:lnTo>
                    <a:lnTo>
                      <a:pt x="822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75"/>
              <p:cNvSpPr/>
              <p:nvPr/>
            </p:nvSpPr>
            <p:spPr>
              <a:xfrm>
                <a:off x="958175" y="1814400"/>
                <a:ext cx="2057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8228" y="521"/>
                    </a:lnTo>
                    <a:lnTo>
                      <a:pt x="82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62" name="Google Shape;5262;p75"/>
          <p:cNvGrpSpPr/>
          <p:nvPr/>
        </p:nvGrpSpPr>
        <p:grpSpPr>
          <a:xfrm>
            <a:off x="3252682" y="3279415"/>
            <a:ext cx="1090656" cy="756130"/>
            <a:chOff x="2124175" y="4263275"/>
            <a:chExt cx="924050" cy="640625"/>
          </a:xfrm>
        </p:grpSpPr>
        <p:sp>
          <p:nvSpPr>
            <p:cNvPr id="5263" name="Google Shape;5263;p75"/>
            <p:cNvSpPr/>
            <p:nvPr/>
          </p:nvSpPr>
          <p:spPr>
            <a:xfrm>
              <a:off x="2245750" y="4642475"/>
              <a:ext cx="89700" cy="261425"/>
            </a:xfrm>
            <a:custGeom>
              <a:avLst/>
              <a:gdLst/>
              <a:ahLst/>
              <a:cxnLst/>
              <a:rect l="l" t="t" r="r" b="b"/>
              <a:pathLst>
                <a:path w="3588" h="10457" extrusionOk="0">
                  <a:moveTo>
                    <a:pt x="1216" y="0"/>
                  </a:moveTo>
                  <a:lnTo>
                    <a:pt x="1216" y="9696"/>
                  </a:lnTo>
                  <a:lnTo>
                    <a:pt x="396" y="9696"/>
                  </a:lnTo>
                  <a:cubicBezTo>
                    <a:pt x="183" y="9696"/>
                    <a:pt x="0" y="9848"/>
                    <a:pt x="0" y="10061"/>
                  </a:cubicBezTo>
                  <a:cubicBezTo>
                    <a:pt x="0" y="10274"/>
                    <a:pt x="183" y="10456"/>
                    <a:pt x="396" y="10456"/>
                  </a:cubicBezTo>
                  <a:lnTo>
                    <a:pt x="3222" y="10456"/>
                  </a:lnTo>
                  <a:cubicBezTo>
                    <a:pt x="3435" y="10456"/>
                    <a:pt x="3587" y="10274"/>
                    <a:pt x="3587" y="10061"/>
                  </a:cubicBezTo>
                  <a:cubicBezTo>
                    <a:pt x="3587" y="9848"/>
                    <a:pt x="3435" y="9696"/>
                    <a:pt x="3222" y="9696"/>
                  </a:cubicBezTo>
                  <a:lnTo>
                    <a:pt x="2402" y="9696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75"/>
            <p:cNvSpPr/>
            <p:nvPr/>
          </p:nvSpPr>
          <p:spPr>
            <a:xfrm>
              <a:off x="2290575" y="4642475"/>
              <a:ext cx="44875" cy="261425"/>
            </a:xfrm>
            <a:custGeom>
              <a:avLst/>
              <a:gdLst/>
              <a:ahLst/>
              <a:cxnLst/>
              <a:rect l="l" t="t" r="r" b="b"/>
              <a:pathLst>
                <a:path w="1795" h="10457" extrusionOk="0">
                  <a:moveTo>
                    <a:pt x="1" y="0"/>
                  </a:moveTo>
                  <a:lnTo>
                    <a:pt x="1" y="10456"/>
                  </a:lnTo>
                  <a:lnTo>
                    <a:pt x="1429" y="10456"/>
                  </a:lnTo>
                  <a:cubicBezTo>
                    <a:pt x="1642" y="10456"/>
                    <a:pt x="1794" y="10274"/>
                    <a:pt x="1794" y="10061"/>
                  </a:cubicBezTo>
                  <a:cubicBezTo>
                    <a:pt x="1794" y="9848"/>
                    <a:pt x="1642" y="9696"/>
                    <a:pt x="1429" y="9696"/>
                  </a:cubicBezTo>
                  <a:lnTo>
                    <a:pt x="609" y="969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75"/>
            <p:cNvSpPr/>
            <p:nvPr/>
          </p:nvSpPr>
          <p:spPr>
            <a:xfrm>
              <a:off x="2696375" y="4642475"/>
              <a:ext cx="89675" cy="261425"/>
            </a:xfrm>
            <a:custGeom>
              <a:avLst/>
              <a:gdLst/>
              <a:ahLst/>
              <a:cxnLst/>
              <a:rect l="l" t="t" r="r" b="b"/>
              <a:pathLst>
                <a:path w="3587" h="10457" extrusionOk="0">
                  <a:moveTo>
                    <a:pt x="1186" y="0"/>
                  </a:moveTo>
                  <a:lnTo>
                    <a:pt x="1186" y="9696"/>
                  </a:lnTo>
                  <a:lnTo>
                    <a:pt x="395" y="9696"/>
                  </a:lnTo>
                  <a:cubicBezTo>
                    <a:pt x="182" y="9696"/>
                    <a:pt x="0" y="9848"/>
                    <a:pt x="0" y="10061"/>
                  </a:cubicBezTo>
                  <a:cubicBezTo>
                    <a:pt x="0" y="10274"/>
                    <a:pt x="182" y="10456"/>
                    <a:pt x="395" y="10456"/>
                  </a:cubicBezTo>
                  <a:lnTo>
                    <a:pt x="3192" y="10456"/>
                  </a:lnTo>
                  <a:cubicBezTo>
                    <a:pt x="3404" y="10456"/>
                    <a:pt x="3587" y="10274"/>
                    <a:pt x="3587" y="10061"/>
                  </a:cubicBezTo>
                  <a:cubicBezTo>
                    <a:pt x="3587" y="9848"/>
                    <a:pt x="3404" y="9696"/>
                    <a:pt x="3192" y="9696"/>
                  </a:cubicBezTo>
                  <a:lnTo>
                    <a:pt x="2401" y="9696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75"/>
            <p:cNvSpPr/>
            <p:nvPr/>
          </p:nvSpPr>
          <p:spPr>
            <a:xfrm>
              <a:off x="2741200" y="4642475"/>
              <a:ext cx="44850" cy="261425"/>
            </a:xfrm>
            <a:custGeom>
              <a:avLst/>
              <a:gdLst/>
              <a:ahLst/>
              <a:cxnLst/>
              <a:rect l="l" t="t" r="r" b="b"/>
              <a:pathLst>
                <a:path w="1794" h="10457" extrusionOk="0">
                  <a:moveTo>
                    <a:pt x="0" y="0"/>
                  </a:moveTo>
                  <a:lnTo>
                    <a:pt x="0" y="10456"/>
                  </a:lnTo>
                  <a:lnTo>
                    <a:pt x="1399" y="10456"/>
                  </a:lnTo>
                  <a:cubicBezTo>
                    <a:pt x="1611" y="10456"/>
                    <a:pt x="1794" y="10274"/>
                    <a:pt x="1794" y="10061"/>
                  </a:cubicBezTo>
                  <a:cubicBezTo>
                    <a:pt x="1794" y="9848"/>
                    <a:pt x="1611" y="9696"/>
                    <a:pt x="1399" y="9696"/>
                  </a:cubicBezTo>
                  <a:lnTo>
                    <a:pt x="608" y="9696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75"/>
            <p:cNvSpPr/>
            <p:nvPr/>
          </p:nvSpPr>
          <p:spPr>
            <a:xfrm>
              <a:off x="2245750" y="4642475"/>
              <a:ext cx="88175" cy="28900"/>
            </a:xfrm>
            <a:custGeom>
              <a:avLst/>
              <a:gdLst/>
              <a:ahLst/>
              <a:cxnLst/>
              <a:rect l="l" t="t" r="r" b="b"/>
              <a:pathLst>
                <a:path w="3527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3526" y="1155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75"/>
            <p:cNvSpPr/>
            <p:nvPr/>
          </p:nvSpPr>
          <p:spPr>
            <a:xfrm>
              <a:off x="2697125" y="4642475"/>
              <a:ext cx="88175" cy="28900"/>
            </a:xfrm>
            <a:custGeom>
              <a:avLst/>
              <a:gdLst/>
              <a:ahLst/>
              <a:cxnLst/>
              <a:rect l="l" t="t" r="r" b="b"/>
              <a:pathLst>
                <a:path w="3527" h="1156" extrusionOk="0">
                  <a:moveTo>
                    <a:pt x="0" y="0"/>
                  </a:moveTo>
                  <a:lnTo>
                    <a:pt x="0" y="1155"/>
                  </a:lnTo>
                  <a:lnTo>
                    <a:pt x="3526" y="1155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75"/>
            <p:cNvSpPr/>
            <p:nvPr/>
          </p:nvSpPr>
          <p:spPr>
            <a:xfrm>
              <a:off x="2148475" y="4263275"/>
              <a:ext cx="899750" cy="368575"/>
            </a:xfrm>
            <a:custGeom>
              <a:avLst/>
              <a:gdLst/>
              <a:ahLst/>
              <a:cxnLst/>
              <a:rect l="l" t="t" r="r" b="b"/>
              <a:pathLst>
                <a:path w="35990" h="14743" extrusionOk="0">
                  <a:moveTo>
                    <a:pt x="5077" y="1"/>
                  </a:moveTo>
                  <a:lnTo>
                    <a:pt x="1" y="14742"/>
                  </a:lnTo>
                  <a:lnTo>
                    <a:pt x="30883" y="14742"/>
                  </a:lnTo>
                  <a:lnTo>
                    <a:pt x="359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75"/>
            <p:cNvSpPr/>
            <p:nvPr/>
          </p:nvSpPr>
          <p:spPr>
            <a:xfrm>
              <a:off x="2124175" y="4263275"/>
              <a:ext cx="899725" cy="368575"/>
            </a:xfrm>
            <a:custGeom>
              <a:avLst/>
              <a:gdLst/>
              <a:ahLst/>
              <a:cxnLst/>
              <a:rect l="l" t="t" r="r" b="b"/>
              <a:pathLst>
                <a:path w="35989" h="14743" extrusionOk="0">
                  <a:moveTo>
                    <a:pt x="5107" y="1"/>
                  </a:moveTo>
                  <a:lnTo>
                    <a:pt x="0" y="14742"/>
                  </a:lnTo>
                  <a:lnTo>
                    <a:pt x="30913" y="14742"/>
                  </a:lnTo>
                  <a:lnTo>
                    <a:pt x="35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75"/>
            <p:cNvSpPr/>
            <p:nvPr/>
          </p:nvSpPr>
          <p:spPr>
            <a:xfrm>
              <a:off x="2223700" y="429062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6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75"/>
            <p:cNvSpPr/>
            <p:nvPr/>
          </p:nvSpPr>
          <p:spPr>
            <a:xfrm>
              <a:off x="2409125" y="4467675"/>
              <a:ext cx="264475" cy="136825"/>
            </a:xfrm>
            <a:custGeom>
              <a:avLst/>
              <a:gdLst/>
              <a:ahLst/>
              <a:cxnLst/>
              <a:rect l="l" t="t" r="r" b="b"/>
              <a:pathLst>
                <a:path w="10579" h="5473" extrusionOk="0">
                  <a:moveTo>
                    <a:pt x="1915" y="1"/>
                  </a:moveTo>
                  <a:lnTo>
                    <a:pt x="1" y="5472"/>
                  </a:lnTo>
                  <a:lnTo>
                    <a:pt x="8694" y="5472"/>
                  </a:lnTo>
                  <a:lnTo>
                    <a:pt x="105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75"/>
            <p:cNvSpPr/>
            <p:nvPr/>
          </p:nvSpPr>
          <p:spPr>
            <a:xfrm>
              <a:off x="2162150" y="4467675"/>
              <a:ext cx="264475" cy="136825"/>
            </a:xfrm>
            <a:custGeom>
              <a:avLst/>
              <a:gdLst/>
              <a:ahLst/>
              <a:cxnLst/>
              <a:rect l="l" t="t" r="r" b="b"/>
              <a:pathLst>
                <a:path w="10579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94" y="5472"/>
                  </a:lnTo>
                  <a:lnTo>
                    <a:pt x="105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75"/>
            <p:cNvSpPr/>
            <p:nvPr/>
          </p:nvSpPr>
          <p:spPr>
            <a:xfrm>
              <a:off x="2470675" y="4290625"/>
              <a:ext cx="263700" cy="136825"/>
            </a:xfrm>
            <a:custGeom>
              <a:avLst/>
              <a:gdLst/>
              <a:ahLst/>
              <a:cxnLst/>
              <a:rect l="l" t="t" r="r" b="b"/>
              <a:pathLst>
                <a:path w="10548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63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75"/>
            <p:cNvSpPr/>
            <p:nvPr/>
          </p:nvSpPr>
          <p:spPr>
            <a:xfrm>
              <a:off x="2653800" y="446767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5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75"/>
            <p:cNvSpPr/>
            <p:nvPr/>
          </p:nvSpPr>
          <p:spPr>
            <a:xfrm>
              <a:off x="2715350" y="4290625"/>
              <a:ext cx="263725" cy="136825"/>
            </a:xfrm>
            <a:custGeom>
              <a:avLst/>
              <a:gdLst/>
              <a:ahLst/>
              <a:cxnLst/>
              <a:rect l="l" t="t" r="r" b="b"/>
              <a:pathLst>
                <a:path w="10549" h="5473" extrusionOk="0">
                  <a:moveTo>
                    <a:pt x="1886" y="1"/>
                  </a:moveTo>
                  <a:lnTo>
                    <a:pt x="1" y="5472"/>
                  </a:lnTo>
                  <a:lnTo>
                    <a:pt x="8664" y="5472"/>
                  </a:lnTo>
                  <a:lnTo>
                    <a:pt x="105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75"/>
            <p:cNvSpPr/>
            <p:nvPr/>
          </p:nvSpPr>
          <p:spPr>
            <a:xfrm>
              <a:off x="2124175" y="4631825"/>
              <a:ext cx="796375" cy="21300"/>
            </a:xfrm>
            <a:custGeom>
              <a:avLst/>
              <a:gdLst/>
              <a:ahLst/>
              <a:cxnLst/>
              <a:rect l="l" t="t" r="r" b="b"/>
              <a:pathLst>
                <a:path w="31855" h="852" extrusionOk="0">
                  <a:moveTo>
                    <a:pt x="0" y="0"/>
                  </a:moveTo>
                  <a:lnTo>
                    <a:pt x="0" y="852"/>
                  </a:lnTo>
                  <a:lnTo>
                    <a:pt x="31581" y="852"/>
                  </a:lnTo>
                  <a:lnTo>
                    <a:pt x="31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8" name="Google Shape;5278;p75"/>
          <p:cNvGrpSpPr/>
          <p:nvPr/>
        </p:nvGrpSpPr>
        <p:grpSpPr>
          <a:xfrm>
            <a:off x="4623050" y="1527450"/>
            <a:ext cx="1902369" cy="2508249"/>
            <a:chOff x="5546975" y="1717950"/>
            <a:chExt cx="1902369" cy="2508249"/>
          </a:xfrm>
        </p:grpSpPr>
        <p:sp>
          <p:nvSpPr>
            <p:cNvPr id="5279" name="Google Shape;5279;p75"/>
            <p:cNvSpPr/>
            <p:nvPr/>
          </p:nvSpPr>
          <p:spPr>
            <a:xfrm>
              <a:off x="5591959" y="2183593"/>
              <a:ext cx="492895" cy="1917039"/>
            </a:xfrm>
            <a:custGeom>
              <a:avLst/>
              <a:gdLst/>
              <a:ahLst/>
              <a:cxnLst/>
              <a:rect l="l" t="t" r="r" b="b"/>
              <a:pathLst>
                <a:path w="15318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15317" y="59577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75"/>
            <p:cNvSpPr/>
            <p:nvPr/>
          </p:nvSpPr>
          <p:spPr>
            <a:xfrm>
              <a:off x="5987487" y="4100611"/>
              <a:ext cx="1364551" cy="125589"/>
            </a:xfrm>
            <a:custGeom>
              <a:avLst/>
              <a:gdLst/>
              <a:ahLst/>
              <a:cxnLst/>
              <a:rect l="l" t="t" r="r" b="b"/>
              <a:pathLst>
                <a:path w="42407" h="3903" extrusionOk="0">
                  <a:moveTo>
                    <a:pt x="1" y="1"/>
                  </a:moveTo>
                  <a:lnTo>
                    <a:pt x="1" y="3903"/>
                  </a:lnTo>
                  <a:lnTo>
                    <a:pt x="42406" y="3903"/>
                  </a:lnTo>
                  <a:lnTo>
                    <a:pt x="424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75"/>
            <p:cNvSpPr/>
            <p:nvPr/>
          </p:nvSpPr>
          <p:spPr>
            <a:xfrm>
              <a:off x="6029351" y="2091501"/>
              <a:ext cx="1419993" cy="92124"/>
            </a:xfrm>
            <a:custGeom>
              <a:avLst/>
              <a:gdLst/>
              <a:ahLst/>
              <a:cxnLst/>
              <a:rect l="l" t="t" r="r" b="b"/>
              <a:pathLst>
                <a:path w="44130" h="2863" extrusionOk="0">
                  <a:moveTo>
                    <a:pt x="1" y="1"/>
                  </a:moveTo>
                  <a:lnTo>
                    <a:pt x="1" y="2863"/>
                  </a:lnTo>
                  <a:lnTo>
                    <a:pt x="44130" y="2863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75"/>
            <p:cNvSpPr/>
            <p:nvPr/>
          </p:nvSpPr>
          <p:spPr>
            <a:xfrm>
              <a:off x="6029351" y="2137547"/>
              <a:ext cx="1419993" cy="47140"/>
            </a:xfrm>
            <a:custGeom>
              <a:avLst/>
              <a:gdLst/>
              <a:ahLst/>
              <a:cxnLst/>
              <a:rect l="l" t="t" r="r" b="b"/>
              <a:pathLst>
                <a:path w="44130" h="1465" extrusionOk="0">
                  <a:moveTo>
                    <a:pt x="1" y="1"/>
                  </a:moveTo>
                  <a:lnTo>
                    <a:pt x="1" y="1464"/>
                  </a:lnTo>
                  <a:lnTo>
                    <a:pt x="44130" y="1464"/>
                  </a:lnTo>
                  <a:lnTo>
                    <a:pt x="44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75"/>
            <p:cNvSpPr/>
            <p:nvPr/>
          </p:nvSpPr>
          <p:spPr>
            <a:xfrm>
              <a:off x="5546975" y="2091501"/>
              <a:ext cx="537879" cy="92124"/>
            </a:xfrm>
            <a:custGeom>
              <a:avLst/>
              <a:gdLst/>
              <a:ahLst/>
              <a:cxnLst/>
              <a:rect l="l" t="t" r="r" b="b"/>
              <a:pathLst>
                <a:path w="16716" h="2863" extrusionOk="0">
                  <a:moveTo>
                    <a:pt x="0" y="1"/>
                  </a:moveTo>
                  <a:lnTo>
                    <a:pt x="0" y="2863"/>
                  </a:lnTo>
                  <a:lnTo>
                    <a:pt x="16715" y="2863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75"/>
            <p:cNvSpPr/>
            <p:nvPr/>
          </p:nvSpPr>
          <p:spPr>
            <a:xfrm>
              <a:off x="5546975" y="2137547"/>
              <a:ext cx="537879" cy="47140"/>
            </a:xfrm>
            <a:custGeom>
              <a:avLst/>
              <a:gdLst/>
              <a:ahLst/>
              <a:cxnLst/>
              <a:rect l="l" t="t" r="r" b="b"/>
              <a:pathLst>
                <a:path w="16716" h="1465" extrusionOk="0">
                  <a:moveTo>
                    <a:pt x="0" y="1"/>
                  </a:moveTo>
                  <a:lnTo>
                    <a:pt x="0" y="1464"/>
                  </a:lnTo>
                  <a:lnTo>
                    <a:pt x="16715" y="1464"/>
                  </a:lnTo>
                  <a:lnTo>
                    <a:pt x="167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75"/>
            <p:cNvSpPr/>
            <p:nvPr/>
          </p:nvSpPr>
          <p:spPr>
            <a:xfrm>
              <a:off x="6084825" y="2183593"/>
              <a:ext cx="1267214" cy="1917039"/>
            </a:xfrm>
            <a:custGeom>
              <a:avLst/>
              <a:gdLst/>
              <a:ahLst/>
              <a:cxnLst/>
              <a:rect l="l" t="t" r="r" b="b"/>
              <a:pathLst>
                <a:path w="39382" h="59577" extrusionOk="0">
                  <a:moveTo>
                    <a:pt x="0" y="1"/>
                  </a:moveTo>
                  <a:lnTo>
                    <a:pt x="0" y="59577"/>
                  </a:lnTo>
                  <a:lnTo>
                    <a:pt x="39381" y="59577"/>
                  </a:lnTo>
                  <a:lnTo>
                    <a:pt x="393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75"/>
            <p:cNvSpPr/>
            <p:nvPr/>
          </p:nvSpPr>
          <p:spPr>
            <a:xfrm>
              <a:off x="7001470" y="1972218"/>
              <a:ext cx="35620" cy="119314"/>
            </a:xfrm>
            <a:custGeom>
              <a:avLst/>
              <a:gdLst/>
              <a:ahLst/>
              <a:cxnLst/>
              <a:rect l="l" t="t" r="r" b="b"/>
              <a:pathLst>
                <a:path w="1107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1106" y="3708"/>
                  </a:lnTo>
                  <a:lnTo>
                    <a:pt x="11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75"/>
            <p:cNvSpPr/>
            <p:nvPr/>
          </p:nvSpPr>
          <p:spPr>
            <a:xfrm>
              <a:off x="7001470" y="1972218"/>
              <a:ext cx="11552" cy="119314"/>
            </a:xfrm>
            <a:custGeom>
              <a:avLst/>
              <a:gdLst/>
              <a:ahLst/>
              <a:cxnLst/>
              <a:rect l="l" t="t" r="r" b="b"/>
              <a:pathLst>
                <a:path w="359" h="3708" extrusionOk="0">
                  <a:moveTo>
                    <a:pt x="0" y="1"/>
                  </a:moveTo>
                  <a:lnTo>
                    <a:pt x="0" y="3708"/>
                  </a:lnTo>
                  <a:lnTo>
                    <a:pt x="358" y="370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75"/>
            <p:cNvSpPr/>
            <p:nvPr/>
          </p:nvSpPr>
          <p:spPr>
            <a:xfrm>
              <a:off x="7045425" y="1717950"/>
              <a:ext cx="36650" cy="373581"/>
            </a:xfrm>
            <a:custGeom>
              <a:avLst/>
              <a:gdLst/>
              <a:ahLst/>
              <a:cxnLst/>
              <a:rect l="l" t="t" r="r" b="b"/>
              <a:pathLst>
                <a:path w="1139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1138" y="11610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75"/>
            <p:cNvSpPr/>
            <p:nvPr/>
          </p:nvSpPr>
          <p:spPr>
            <a:xfrm>
              <a:off x="7045425" y="1717950"/>
              <a:ext cx="13611" cy="373581"/>
            </a:xfrm>
            <a:custGeom>
              <a:avLst/>
              <a:gdLst/>
              <a:ahLst/>
              <a:cxnLst/>
              <a:rect l="l" t="t" r="r" b="b"/>
              <a:pathLst>
                <a:path w="423" h="11610" extrusionOk="0">
                  <a:moveTo>
                    <a:pt x="0" y="0"/>
                  </a:moveTo>
                  <a:lnTo>
                    <a:pt x="0" y="11610"/>
                  </a:lnTo>
                  <a:lnTo>
                    <a:pt x="423" y="11610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75"/>
            <p:cNvSpPr/>
            <p:nvPr/>
          </p:nvSpPr>
          <p:spPr>
            <a:xfrm>
              <a:off x="7269350" y="3146285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75"/>
            <p:cNvSpPr/>
            <p:nvPr/>
          </p:nvSpPr>
          <p:spPr>
            <a:xfrm>
              <a:off x="7310151" y="3095026"/>
              <a:ext cx="41895" cy="37680"/>
            </a:xfrm>
            <a:custGeom>
              <a:avLst/>
              <a:gdLst/>
              <a:ahLst/>
              <a:cxnLst/>
              <a:rect l="l" t="t" r="r" b="b"/>
              <a:pathLst>
                <a:path w="1302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75"/>
            <p:cNvSpPr/>
            <p:nvPr/>
          </p:nvSpPr>
          <p:spPr>
            <a:xfrm>
              <a:off x="7310151" y="3198606"/>
              <a:ext cx="41895" cy="36650"/>
            </a:xfrm>
            <a:custGeom>
              <a:avLst/>
              <a:gdLst/>
              <a:ahLst/>
              <a:cxnLst/>
              <a:rect l="l" t="t" r="r" b="b"/>
              <a:pathLst>
                <a:path w="1302" h="1139" extrusionOk="0">
                  <a:moveTo>
                    <a:pt x="1" y="1"/>
                  </a:moveTo>
                  <a:lnTo>
                    <a:pt x="1" y="1139"/>
                  </a:lnTo>
                  <a:lnTo>
                    <a:pt x="1301" y="113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75"/>
            <p:cNvSpPr/>
            <p:nvPr/>
          </p:nvSpPr>
          <p:spPr>
            <a:xfrm>
              <a:off x="6084825" y="2880497"/>
              <a:ext cx="82696" cy="36650"/>
            </a:xfrm>
            <a:custGeom>
              <a:avLst/>
              <a:gdLst/>
              <a:ahLst/>
              <a:cxnLst/>
              <a:rect l="l" t="t" r="r" b="b"/>
              <a:pathLst>
                <a:path w="2570" h="1139" extrusionOk="0">
                  <a:moveTo>
                    <a:pt x="0" y="1"/>
                  </a:moveTo>
                  <a:lnTo>
                    <a:pt x="0" y="1139"/>
                  </a:lnTo>
                  <a:lnTo>
                    <a:pt x="2569" y="1139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75"/>
            <p:cNvSpPr/>
            <p:nvPr/>
          </p:nvSpPr>
          <p:spPr>
            <a:xfrm>
              <a:off x="6084825" y="2829238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75"/>
            <p:cNvSpPr/>
            <p:nvPr/>
          </p:nvSpPr>
          <p:spPr>
            <a:xfrm>
              <a:off x="6084825" y="2931789"/>
              <a:ext cx="41863" cy="37680"/>
            </a:xfrm>
            <a:custGeom>
              <a:avLst/>
              <a:gdLst/>
              <a:ahLst/>
              <a:cxnLst/>
              <a:rect l="l" t="t" r="r" b="b"/>
              <a:pathLst>
                <a:path w="1301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1301" y="1171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75"/>
            <p:cNvSpPr/>
            <p:nvPr/>
          </p:nvSpPr>
          <p:spPr>
            <a:xfrm>
              <a:off x="6533736" y="3044797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75"/>
            <p:cNvSpPr/>
            <p:nvPr/>
          </p:nvSpPr>
          <p:spPr>
            <a:xfrm>
              <a:off x="6586057" y="3095026"/>
              <a:ext cx="73268" cy="37680"/>
            </a:xfrm>
            <a:custGeom>
              <a:avLst/>
              <a:gdLst/>
              <a:ahLst/>
              <a:cxnLst/>
              <a:rect l="l" t="t" r="r" b="b"/>
              <a:pathLst>
                <a:path w="2277" h="1171" extrusionOk="0">
                  <a:moveTo>
                    <a:pt x="0" y="0"/>
                  </a:moveTo>
                  <a:lnTo>
                    <a:pt x="0" y="1171"/>
                  </a:lnTo>
                  <a:lnTo>
                    <a:pt x="2276" y="1171"/>
                  </a:lnTo>
                  <a:lnTo>
                    <a:pt x="2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75"/>
            <p:cNvSpPr/>
            <p:nvPr/>
          </p:nvSpPr>
          <p:spPr>
            <a:xfrm>
              <a:off x="6950179" y="3378608"/>
              <a:ext cx="74330" cy="37680"/>
            </a:xfrm>
            <a:custGeom>
              <a:avLst/>
              <a:gdLst/>
              <a:ahLst/>
              <a:cxnLst/>
              <a:rect l="l" t="t" r="r" b="b"/>
              <a:pathLst>
                <a:path w="2310" h="1171" extrusionOk="0">
                  <a:moveTo>
                    <a:pt x="1" y="0"/>
                  </a:moveTo>
                  <a:lnTo>
                    <a:pt x="1" y="1171"/>
                  </a:lnTo>
                  <a:lnTo>
                    <a:pt x="2310" y="1171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75"/>
            <p:cNvSpPr/>
            <p:nvPr/>
          </p:nvSpPr>
          <p:spPr>
            <a:xfrm>
              <a:off x="6549406" y="2949583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75"/>
            <p:cNvSpPr/>
            <p:nvPr/>
          </p:nvSpPr>
          <p:spPr>
            <a:xfrm>
              <a:off x="6178977" y="3761587"/>
              <a:ext cx="73300" cy="36650"/>
            </a:xfrm>
            <a:custGeom>
              <a:avLst/>
              <a:gdLst/>
              <a:ahLst/>
              <a:cxnLst/>
              <a:rect l="l" t="t" r="r" b="b"/>
              <a:pathLst>
                <a:path w="2278" h="1139" extrusionOk="0">
                  <a:moveTo>
                    <a:pt x="1" y="0"/>
                  </a:moveTo>
                  <a:lnTo>
                    <a:pt x="1" y="1138"/>
                  </a:lnTo>
                  <a:lnTo>
                    <a:pt x="2277" y="1138"/>
                  </a:lnTo>
                  <a:lnTo>
                    <a:pt x="2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75"/>
            <p:cNvSpPr/>
            <p:nvPr/>
          </p:nvSpPr>
          <p:spPr>
            <a:xfrm>
              <a:off x="5591959" y="4100611"/>
              <a:ext cx="492895" cy="125589"/>
            </a:xfrm>
            <a:custGeom>
              <a:avLst/>
              <a:gdLst/>
              <a:ahLst/>
              <a:cxnLst/>
              <a:rect l="l" t="t" r="r" b="b"/>
              <a:pathLst>
                <a:path w="15318" h="3903" extrusionOk="0">
                  <a:moveTo>
                    <a:pt x="0" y="1"/>
                  </a:moveTo>
                  <a:lnTo>
                    <a:pt x="0" y="3903"/>
                  </a:lnTo>
                  <a:lnTo>
                    <a:pt x="15317" y="3903"/>
                  </a:lnTo>
                  <a:lnTo>
                    <a:pt x="153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75"/>
            <p:cNvSpPr/>
            <p:nvPr/>
          </p:nvSpPr>
          <p:spPr>
            <a:xfrm>
              <a:off x="6289925" y="3557516"/>
              <a:ext cx="905153" cy="641491"/>
            </a:xfrm>
            <a:custGeom>
              <a:avLst/>
              <a:gdLst/>
              <a:ahLst/>
              <a:cxnLst/>
              <a:rect l="l" t="t" r="r" b="b"/>
              <a:pathLst>
                <a:path w="28130" h="19936" extrusionOk="0">
                  <a:moveTo>
                    <a:pt x="27739" y="1"/>
                  </a:moveTo>
                  <a:lnTo>
                    <a:pt x="27739" y="19448"/>
                  </a:lnTo>
                  <a:lnTo>
                    <a:pt x="0" y="19448"/>
                  </a:lnTo>
                  <a:lnTo>
                    <a:pt x="0" y="19935"/>
                  </a:lnTo>
                  <a:lnTo>
                    <a:pt x="28130" y="19935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75"/>
            <p:cNvSpPr/>
            <p:nvPr/>
          </p:nvSpPr>
          <p:spPr>
            <a:xfrm>
              <a:off x="6289925" y="3557516"/>
              <a:ext cx="905153" cy="668681"/>
            </a:xfrm>
            <a:custGeom>
              <a:avLst/>
              <a:gdLst/>
              <a:ahLst/>
              <a:cxnLst/>
              <a:rect l="l" t="t" r="r" b="b"/>
              <a:pathLst>
                <a:path w="28130" h="20781" extrusionOk="0">
                  <a:moveTo>
                    <a:pt x="0" y="1"/>
                  </a:moveTo>
                  <a:lnTo>
                    <a:pt x="0" y="20781"/>
                  </a:lnTo>
                  <a:lnTo>
                    <a:pt x="28130" y="20781"/>
                  </a:lnTo>
                  <a:lnTo>
                    <a:pt x="28130" y="19448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75"/>
            <p:cNvSpPr/>
            <p:nvPr/>
          </p:nvSpPr>
          <p:spPr>
            <a:xfrm>
              <a:off x="6289925" y="3618235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75"/>
            <p:cNvSpPr/>
            <p:nvPr/>
          </p:nvSpPr>
          <p:spPr>
            <a:xfrm>
              <a:off x="6289925" y="360983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75"/>
            <p:cNvSpPr/>
            <p:nvPr/>
          </p:nvSpPr>
          <p:spPr>
            <a:xfrm>
              <a:off x="6289925" y="368622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75"/>
            <p:cNvSpPr/>
            <p:nvPr/>
          </p:nvSpPr>
          <p:spPr>
            <a:xfrm>
              <a:off x="6289925" y="367786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75"/>
            <p:cNvSpPr/>
            <p:nvPr/>
          </p:nvSpPr>
          <p:spPr>
            <a:xfrm>
              <a:off x="6289925" y="3753220"/>
              <a:ext cx="905153" cy="9428"/>
            </a:xfrm>
            <a:custGeom>
              <a:avLst/>
              <a:gdLst/>
              <a:ahLst/>
              <a:cxnLst/>
              <a:rect l="l" t="t" r="r" b="b"/>
              <a:pathLst>
                <a:path w="28130" h="293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75"/>
            <p:cNvSpPr/>
            <p:nvPr/>
          </p:nvSpPr>
          <p:spPr>
            <a:xfrm>
              <a:off x="6289925" y="3745884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75"/>
            <p:cNvSpPr/>
            <p:nvPr/>
          </p:nvSpPr>
          <p:spPr>
            <a:xfrm>
              <a:off x="6289925" y="382121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75"/>
            <p:cNvSpPr/>
            <p:nvPr/>
          </p:nvSpPr>
          <p:spPr>
            <a:xfrm>
              <a:off x="6289925" y="381284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75"/>
            <p:cNvSpPr/>
            <p:nvPr/>
          </p:nvSpPr>
          <p:spPr>
            <a:xfrm>
              <a:off x="6289925" y="388923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75"/>
            <p:cNvSpPr/>
            <p:nvPr/>
          </p:nvSpPr>
          <p:spPr>
            <a:xfrm>
              <a:off x="6289925" y="3880869"/>
              <a:ext cx="905153" cy="8398"/>
            </a:xfrm>
            <a:custGeom>
              <a:avLst/>
              <a:gdLst/>
              <a:ahLst/>
              <a:cxnLst/>
              <a:rect l="l" t="t" r="r" b="b"/>
              <a:pathLst>
                <a:path w="28130" h="261" extrusionOk="0">
                  <a:moveTo>
                    <a:pt x="0" y="0"/>
                  </a:moveTo>
                  <a:lnTo>
                    <a:pt x="0" y="261"/>
                  </a:lnTo>
                  <a:lnTo>
                    <a:pt x="28130" y="261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75"/>
            <p:cNvSpPr/>
            <p:nvPr/>
          </p:nvSpPr>
          <p:spPr>
            <a:xfrm>
              <a:off x="6289925" y="3956197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75"/>
            <p:cNvSpPr/>
            <p:nvPr/>
          </p:nvSpPr>
          <p:spPr>
            <a:xfrm>
              <a:off x="6289925" y="394783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75"/>
            <p:cNvSpPr/>
            <p:nvPr/>
          </p:nvSpPr>
          <p:spPr>
            <a:xfrm>
              <a:off x="6289925" y="4024221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75"/>
            <p:cNvSpPr/>
            <p:nvPr/>
          </p:nvSpPr>
          <p:spPr>
            <a:xfrm>
              <a:off x="6289925" y="4015855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75"/>
            <p:cNvSpPr/>
            <p:nvPr/>
          </p:nvSpPr>
          <p:spPr>
            <a:xfrm>
              <a:off x="6289925" y="4091182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4"/>
                  </a:lnTo>
                  <a:lnTo>
                    <a:pt x="28130" y="294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75"/>
            <p:cNvSpPr/>
            <p:nvPr/>
          </p:nvSpPr>
          <p:spPr>
            <a:xfrm>
              <a:off x="6289925" y="408281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75"/>
            <p:cNvSpPr/>
            <p:nvPr/>
          </p:nvSpPr>
          <p:spPr>
            <a:xfrm>
              <a:off x="6289925" y="4159206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1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75"/>
            <p:cNvSpPr/>
            <p:nvPr/>
          </p:nvSpPr>
          <p:spPr>
            <a:xfrm>
              <a:off x="6289925" y="4150840"/>
              <a:ext cx="905153" cy="9460"/>
            </a:xfrm>
            <a:custGeom>
              <a:avLst/>
              <a:gdLst/>
              <a:ahLst/>
              <a:cxnLst/>
              <a:rect l="l" t="t" r="r" b="b"/>
              <a:pathLst>
                <a:path w="28130" h="294" extrusionOk="0">
                  <a:moveTo>
                    <a:pt x="0" y="0"/>
                  </a:moveTo>
                  <a:lnTo>
                    <a:pt x="0" y="293"/>
                  </a:lnTo>
                  <a:lnTo>
                    <a:pt x="28130" y="293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75"/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0"/>
                  </a:moveTo>
                  <a:lnTo>
                    <a:pt x="27739" y="14894"/>
                  </a:lnTo>
                  <a:lnTo>
                    <a:pt x="0" y="14894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75"/>
            <p:cNvSpPr/>
            <p:nvPr/>
          </p:nvSpPr>
          <p:spPr>
            <a:xfrm>
              <a:off x="6275252" y="2948521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29041" y="16520"/>
                  </a:lnTo>
                  <a:lnTo>
                    <a:pt x="290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75"/>
            <p:cNvSpPr/>
            <p:nvPr/>
          </p:nvSpPr>
          <p:spPr>
            <a:xfrm>
              <a:off x="6289925" y="2966315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0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75"/>
            <p:cNvSpPr/>
            <p:nvPr/>
          </p:nvSpPr>
          <p:spPr>
            <a:xfrm>
              <a:off x="6489781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6" y="1652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75"/>
            <p:cNvSpPr/>
            <p:nvPr/>
          </p:nvSpPr>
          <p:spPr>
            <a:xfrm>
              <a:off x="6734621" y="2948521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0"/>
                  </a:moveTo>
                  <a:lnTo>
                    <a:pt x="1" y="16520"/>
                  </a:lnTo>
                  <a:lnTo>
                    <a:pt x="489" y="16520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75"/>
            <p:cNvSpPr/>
            <p:nvPr/>
          </p:nvSpPr>
          <p:spPr>
            <a:xfrm>
              <a:off x="6980555" y="2948521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0"/>
                  </a:moveTo>
                  <a:lnTo>
                    <a:pt x="0" y="16520"/>
                  </a:lnTo>
                  <a:lnTo>
                    <a:pt x="455" y="1652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75"/>
            <p:cNvSpPr/>
            <p:nvPr/>
          </p:nvSpPr>
          <p:spPr>
            <a:xfrm>
              <a:off x="6275252" y="3113850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75"/>
            <p:cNvSpPr/>
            <p:nvPr/>
          </p:nvSpPr>
          <p:spPr>
            <a:xfrm>
              <a:off x="6275252" y="3294881"/>
              <a:ext cx="928192" cy="18856"/>
            </a:xfrm>
            <a:custGeom>
              <a:avLst/>
              <a:gdLst/>
              <a:ahLst/>
              <a:cxnLst/>
              <a:rect l="l" t="t" r="r" b="b"/>
              <a:pathLst>
                <a:path w="28846" h="586" extrusionOk="0">
                  <a:moveTo>
                    <a:pt x="1" y="0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27739" y="1"/>
                  </a:moveTo>
                  <a:lnTo>
                    <a:pt x="27739" y="14895"/>
                  </a:lnTo>
                  <a:lnTo>
                    <a:pt x="0" y="14895"/>
                  </a:ln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75"/>
            <p:cNvSpPr/>
            <p:nvPr/>
          </p:nvSpPr>
          <p:spPr>
            <a:xfrm>
              <a:off x="6275252" y="2348922"/>
              <a:ext cx="934467" cy="531604"/>
            </a:xfrm>
            <a:custGeom>
              <a:avLst/>
              <a:gdLst/>
              <a:ahLst/>
              <a:cxnLst/>
              <a:rect l="l" t="t" r="r" b="b"/>
              <a:pathLst>
                <a:path w="29041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29041" y="16521"/>
                  </a:lnTo>
                  <a:lnTo>
                    <a:pt x="290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15382"/>
                  </a:lnTo>
                  <a:lnTo>
                    <a:pt x="28130" y="15382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75"/>
            <p:cNvSpPr/>
            <p:nvPr/>
          </p:nvSpPr>
          <p:spPr>
            <a:xfrm>
              <a:off x="6289925" y="2366716"/>
              <a:ext cx="905153" cy="494986"/>
            </a:xfrm>
            <a:custGeom>
              <a:avLst/>
              <a:gdLst/>
              <a:ahLst/>
              <a:cxnLst/>
              <a:rect l="l" t="t" r="r" b="b"/>
              <a:pathLst>
                <a:path w="28130" h="15383" extrusionOk="0">
                  <a:moveTo>
                    <a:pt x="0" y="1"/>
                  </a:moveTo>
                  <a:lnTo>
                    <a:pt x="0" y="488"/>
                  </a:lnTo>
                  <a:lnTo>
                    <a:pt x="27772" y="488"/>
                  </a:lnTo>
                  <a:lnTo>
                    <a:pt x="27772" y="15382"/>
                  </a:lnTo>
                  <a:lnTo>
                    <a:pt x="28130" y="15382"/>
                  </a:lnTo>
                  <a:lnTo>
                    <a:pt x="28130" y="521"/>
                  </a:lnTo>
                  <a:lnTo>
                    <a:pt x="2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75"/>
            <p:cNvSpPr/>
            <p:nvPr/>
          </p:nvSpPr>
          <p:spPr>
            <a:xfrm>
              <a:off x="6489781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6" y="16521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75"/>
            <p:cNvSpPr/>
            <p:nvPr/>
          </p:nvSpPr>
          <p:spPr>
            <a:xfrm>
              <a:off x="6734621" y="2348922"/>
              <a:ext cx="15735" cy="531604"/>
            </a:xfrm>
            <a:custGeom>
              <a:avLst/>
              <a:gdLst/>
              <a:ahLst/>
              <a:cxnLst/>
              <a:rect l="l" t="t" r="r" b="b"/>
              <a:pathLst>
                <a:path w="489" h="16521" extrusionOk="0">
                  <a:moveTo>
                    <a:pt x="1" y="1"/>
                  </a:moveTo>
                  <a:lnTo>
                    <a:pt x="1" y="16521"/>
                  </a:lnTo>
                  <a:lnTo>
                    <a:pt x="489" y="16521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75"/>
            <p:cNvSpPr/>
            <p:nvPr/>
          </p:nvSpPr>
          <p:spPr>
            <a:xfrm>
              <a:off x="6980555" y="2348922"/>
              <a:ext cx="14673" cy="531604"/>
            </a:xfrm>
            <a:custGeom>
              <a:avLst/>
              <a:gdLst/>
              <a:ahLst/>
              <a:cxnLst/>
              <a:rect l="l" t="t" r="r" b="b"/>
              <a:pathLst>
                <a:path w="456" h="16521" extrusionOk="0">
                  <a:moveTo>
                    <a:pt x="0" y="1"/>
                  </a:moveTo>
                  <a:lnTo>
                    <a:pt x="0" y="16521"/>
                  </a:lnTo>
                  <a:lnTo>
                    <a:pt x="455" y="16521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75"/>
            <p:cNvSpPr/>
            <p:nvPr/>
          </p:nvSpPr>
          <p:spPr>
            <a:xfrm>
              <a:off x="6275252" y="2514251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75"/>
            <p:cNvSpPr/>
            <p:nvPr/>
          </p:nvSpPr>
          <p:spPr>
            <a:xfrm>
              <a:off x="6275252" y="2695283"/>
              <a:ext cx="928192" cy="18888"/>
            </a:xfrm>
            <a:custGeom>
              <a:avLst/>
              <a:gdLst/>
              <a:ahLst/>
              <a:cxnLst/>
              <a:rect l="l" t="t" r="r" b="b"/>
              <a:pathLst>
                <a:path w="28846" h="587" extrusionOk="0">
                  <a:moveTo>
                    <a:pt x="1" y="1"/>
                  </a:moveTo>
                  <a:lnTo>
                    <a:pt x="1" y="586"/>
                  </a:lnTo>
                  <a:lnTo>
                    <a:pt x="28846" y="586"/>
                  </a:lnTo>
                  <a:lnTo>
                    <a:pt x="288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9" name="Google Shape;5339;p75"/>
          <p:cNvGrpSpPr/>
          <p:nvPr/>
        </p:nvGrpSpPr>
        <p:grpSpPr>
          <a:xfrm>
            <a:off x="3586655" y="2412027"/>
            <a:ext cx="422718" cy="468007"/>
            <a:chOff x="4381238" y="2463725"/>
            <a:chExt cx="548059" cy="606776"/>
          </a:xfrm>
        </p:grpSpPr>
        <p:sp>
          <p:nvSpPr>
            <p:cNvPr id="5340" name="Google Shape;5340;p75"/>
            <p:cNvSpPr/>
            <p:nvPr/>
          </p:nvSpPr>
          <p:spPr>
            <a:xfrm>
              <a:off x="4420354" y="2466476"/>
              <a:ext cx="472577" cy="604025"/>
            </a:xfrm>
            <a:custGeom>
              <a:avLst/>
              <a:gdLst/>
              <a:ahLst/>
              <a:cxnLst/>
              <a:rect l="l" t="t" r="r" b="b"/>
              <a:pathLst>
                <a:path w="5497" h="7026" extrusionOk="0">
                  <a:moveTo>
                    <a:pt x="1" y="1"/>
                  </a:moveTo>
                  <a:lnTo>
                    <a:pt x="716" y="7025"/>
                  </a:lnTo>
                  <a:lnTo>
                    <a:pt x="4781" y="70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75"/>
            <p:cNvSpPr/>
            <p:nvPr/>
          </p:nvSpPr>
          <p:spPr>
            <a:xfrm>
              <a:off x="4479071" y="3031212"/>
              <a:ext cx="355142" cy="39288"/>
            </a:xfrm>
            <a:custGeom>
              <a:avLst/>
              <a:gdLst/>
              <a:ahLst/>
              <a:cxnLst/>
              <a:rect l="l" t="t" r="r" b="b"/>
              <a:pathLst>
                <a:path w="4131" h="457" extrusionOk="0">
                  <a:moveTo>
                    <a:pt x="1" y="1"/>
                  </a:moveTo>
                  <a:lnTo>
                    <a:pt x="33" y="456"/>
                  </a:lnTo>
                  <a:lnTo>
                    <a:pt x="4098" y="456"/>
                  </a:lnTo>
                  <a:lnTo>
                    <a:pt x="4131" y="1"/>
                  </a:lnTo>
                  <a:lnTo>
                    <a:pt x="4098" y="1"/>
                  </a:lnTo>
                  <a:lnTo>
                    <a:pt x="4098" y="196"/>
                  </a:lnTo>
                  <a:lnTo>
                    <a:pt x="33" y="1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75"/>
            <p:cNvSpPr/>
            <p:nvPr/>
          </p:nvSpPr>
          <p:spPr>
            <a:xfrm>
              <a:off x="4381238" y="2463725"/>
              <a:ext cx="548059" cy="67143"/>
            </a:xfrm>
            <a:custGeom>
              <a:avLst/>
              <a:gdLst/>
              <a:ahLst/>
              <a:cxnLst/>
              <a:rect l="l" t="t" r="r" b="b"/>
              <a:pathLst>
                <a:path w="6375" h="781" extrusionOk="0">
                  <a:moveTo>
                    <a:pt x="1" y="0"/>
                  </a:moveTo>
                  <a:lnTo>
                    <a:pt x="1" y="781"/>
                  </a:lnTo>
                  <a:lnTo>
                    <a:pt x="6374" y="781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75"/>
            <p:cNvSpPr/>
            <p:nvPr/>
          </p:nvSpPr>
          <p:spPr>
            <a:xfrm>
              <a:off x="4425942" y="2530781"/>
              <a:ext cx="458650" cy="33700"/>
            </a:xfrm>
            <a:custGeom>
              <a:avLst/>
              <a:gdLst/>
              <a:ahLst/>
              <a:cxnLst/>
              <a:rect l="l" t="t" r="r" b="b"/>
              <a:pathLst>
                <a:path w="5335" h="392" extrusionOk="0">
                  <a:moveTo>
                    <a:pt x="1" y="1"/>
                  </a:moveTo>
                  <a:lnTo>
                    <a:pt x="33" y="196"/>
                  </a:lnTo>
                  <a:lnTo>
                    <a:pt x="5302" y="391"/>
                  </a:lnTo>
                  <a:lnTo>
                    <a:pt x="5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75"/>
            <p:cNvSpPr/>
            <p:nvPr/>
          </p:nvSpPr>
          <p:spPr>
            <a:xfrm>
              <a:off x="4428779" y="2547632"/>
              <a:ext cx="452976" cy="371906"/>
            </a:xfrm>
            <a:custGeom>
              <a:avLst/>
              <a:gdLst/>
              <a:ahLst/>
              <a:cxnLst/>
              <a:rect l="l" t="t" r="r" b="b"/>
              <a:pathLst>
                <a:path w="5269" h="4326" extrusionOk="0">
                  <a:moveTo>
                    <a:pt x="3" y="0"/>
                  </a:moveTo>
                  <a:cubicBezTo>
                    <a:pt x="1" y="0"/>
                    <a:pt x="0" y="0"/>
                    <a:pt x="0" y="0"/>
                  </a:cubicBezTo>
                  <a:lnTo>
                    <a:pt x="135" y="4"/>
                  </a:lnTo>
                  <a:lnTo>
                    <a:pt x="135" y="4"/>
                  </a:lnTo>
                  <a:cubicBezTo>
                    <a:pt x="61" y="0"/>
                    <a:pt x="14" y="0"/>
                    <a:pt x="3" y="0"/>
                  </a:cubicBezTo>
                  <a:close/>
                  <a:moveTo>
                    <a:pt x="135" y="4"/>
                  </a:moveTo>
                  <a:cubicBezTo>
                    <a:pt x="868" y="42"/>
                    <a:pt x="4352" y="429"/>
                    <a:pt x="4846" y="4325"/>
                  </a:cubicBezTo>
                  <a:lnTo>
                    <a:pt x="5269" y="163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75"/>
            <p:cNvSpPr/>
            <p:nvPr/>
          </p:nvSpPr>
          <p:spPr>
            <a:xfrm>
              <a:off x="4562978" y="2762900"/>
              <a:ext cx="69980" cy="92332"/>
            </a:xfrm>
            <a:custGeom>
              <a:avLst/>
              <a:gdLst/>
              <a:ahLst/>
              <a:cxnLst/>
              <a:rect l="l" t="t" r="r" b="b"/>
              <a:pathLst>
                <a:path w="814" h="1074" extrusionOk="0">
                  <a:moveTo>
                    <a:pt x="651" y="0"/>
                  </a:moveTo>
                  <a:lnTo>
                    <a:pt x="98" y="98"/>
                  </a:lnTo>
                  <a:lnTo>
                    <a:pt x="260" y="195"/>
                  </a:lnTo>
                  <a:lnTo>
                    <a:pt x="0" y="715"/>
                  </a:lnTo>
                  <a:lnTo>
                    <a:pt x="260" y="1073"/>
                  </a:lnTo>
                  <a:lnTo>
                    <a:pt x="293" y="1073"/>
                  </a:lnTo>
                  <a:lnTo>
                    <a:pt x="651" y="455"/>
                  </a:lnTo>
                  <a:lnTo>
                    <a:pt x="813" y="553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75"/>
            <p:cNvSpPr/>
            <p:nvPr/>
          </p:nvSpPr>
          <p:spPr>
            <a:xfrm>
              <a:off x="4590918" y="2821531"/>
              <a:ext cx="50378" cy="33700"/>
            </a:xfrm>
            <a:custGeom>
              <a:avLst/>
              <a:gdLst/>
              <a:ahLst/>
              <a:cxnLst/>
              <a:rect l="l" t="t" r="r" b="b"/>
              <a:pathLst>
                <a:path w="586" h="392" extrusionOk="0">
                  <a:moveTo>
                    <a:pt x="228" y="1"/>
                  </a:moveTo>
                  <a:lnTo>
                    <a:pt x="0" y="391"/>
                  </a:lnTo>
                  <a:lnTo>
                    <a:pt x="586" y="391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75"/>
            <p:cNvSpPr/>
            <p:nvPr/>
          </p:nvSpPr>
          <p:spPr>
            <a:xfrm>
              <a:off x="4666399" y="2807604"/>
              <a:ext cx="95169" cy="67143"/>
            </a:xfrm>
            <a:custGeom>
              <a:avLst/>
              <a:gdLst/>
              <a:ahLst/>
              <a:cxnLst/>
              <a:rect l="l" t="t" r="r" b="b"/>
              <a:pathLst>
                <a:path w="1107" h="781" extrusionOk="0">
                  <a:moveTo>
                    <a:pt x="1" y="358"/>
                  </a:moveTo>
                  <a:lnTo>
                    <a:pt x="1" y="423"/>
                  </a:lnTo>
                  <a:lnTo>
                    <a:pt x="28" y="391"/>
                  </a:lnTo>
                  <a:lnTo>
                    <a:pt x="28" y="391"/>
                  </a:lnTo>
                  <a:lnTo>
                    <a:pt x="1" y="358"/>
                  </a:lnTo>
                  <a:close/>
                  <a:moveTo>
                    <a:pt x="358" y="0"/>
                  </a:moveTo>
                  <a:lnTo>
                    <a:pt x="28" y="391"/>
                  </a:lnTo>
                  <a:lnTo>
                    <a:pt x="28" y="391"/>
                  </a:lnTo>
                  <a:lnTo>
                    <a:pt x="358" y="781"/>
                  </a:lnTo>
                  <a:lnTo>
                    <a:pt x="358" y="586"/>
                  </a:lnTo>
                  <a:lnTo>
                    <a:pt x="911" y="586"/>
                  </a:lnTo>
                  <a:lnTo>
                    <a:pt x="1106" y="195"/>
                  </a:lnTo>
                  <a:lnTo>
                    <a:pt x="358" y="19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75"/>
            <p:cNvSpPr/>
            <p:nvPr/>
          </p:nvSpPr>
          <p:spPr>
            <a:xfrm>
              <a:off x="4705516" y="2771239"/>
              <a:ext cx="56052" cy="44790"/>
            </a:xfrm>
            <a:custGeom>
              <a:avLst/>
              <a:gdLst/>
              <a:ahLst/>
              <a:cxnLst/>
              <a:rect l="l" t="t" r="r" b="b"/>
              <a:pathLst>
                <a:path w="652" h="521" extrusionOk="0">
                  <a:moveTo>
                    <a:pt x="359" y="1"/>
                  </a:moveTo>
                  <a:lnTo>
                    <a:pt x="1" y="228"/>
                  </a:lnTo>
                  <a:lnTo>
                    <a:pt x="163" y="521"/>
                  </a:lnTo>
                  <a:lnTo>
                    <a:pt x="651" y="52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75"/>
            <p:cNvSpPr/>
            <p:nvPr/>
          </p:nvSpPr>
          <p:spPr>
            <a:xfrm>
              <a:off x="4646798" y="2681744"/>
              <a:ext cx="78405" cy="78405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1"/>
                  </a:moveTo>
                  <a:lnTo>
                    <a:pt x="1" y="33"/>
                  </a:lnTo>
                  <a:lnTo>
                    <a:pt x="359" y="684"/>
                  </a:lnTo>
                  <a:lnTo>
                    <a:pt x="196" y="781"/>
                  </a:lnTo>
                  <a:lnTo>
                    <a:pt x="719" y="904"/>
                  </a:lnTo>
                  <a:lnTo>
                    <a:pt x="911" y="359"/>
                  </a:lnTo>
                  <a:lnTo>
                    <a:pt x="749" y="456"/>
                  </a:lnTo>
                  <a:lnTo>
                    <a:pt x="456" y="1"/>
                  </a:lnTo>
                  <a:close/>
                  <a:moveTo>
                    <a:pt x="719" y="904"/>
                  </a:moveTo>
                  <a:lnTo>
                    <a:pt x="716" y="912"/>
                  </a:lnTo>
                  <a:lnTo>
                    <a:pt x="749" y="912"/>
                  </a:lnTo>
                  <a:lnTo>
                    <a:pt x="719" y="9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75"/>
            <p:cNvSpPr/>
            <p:nvPr/>
          </p:nvSpPr>
          <p:spPr>
            <a:xfrm>
              <a:off x="4613270" y="2690170"/>
              <a:ext cx="50378" cy="61555"/>
            </a:xfrm>
            <a:custGeom>
              <a:avLst/>
              <a:gdLst/>
              <a:ahLst/>
              <a:cxnLst/>
              <a:rect l="l" t="t" r="r" b="b"/>
              <a:pathLst>
                <a:path w="586" h="716" extrusionOk="0">
                  <a:moveTo>
                    <a:pt x="293" y="1"/>
                  </a:moveTo>
                  <a:lnTo>
                    <a:pt x="1" y="521"/>
                  </a:lnTo>
                  <a:lnTo>
                    <a:pt x="391" y="716"/>
                  </a:lnTo>
                  <a:lnTo>
                    <a:pt x="553" y="423"/>
                  </a:lnTo>
                  <a:lnTo>
                    <a:pt x="586" y="391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1" name="Google Shape;5351;p75"/>
          <p:cNvGrpSpPr/>
          <p:nvPr/>
        </p:nvGrpSpPr>
        <p:grpSpPr>
          <a:xfrm>
            <a:off x="6845850" y="2128454"/>
            <a:ext cx="1460012" cy="1907092"/>
            <a:chOff x="6845850" y="2128454"/>
            <a:chExt cx="1460012" cy="1907092"/>
          </a:xfrm>
        </p:grpSpPr>
        <p:grpSp>
          <p:nvGrpSpPr>
            <p:cNvPr id="5352" name="Google Shape;5352;p75"/>
            <p:cNvGrpSpPr/>
            <p:nvPr/>
          </p:nvGrpSpPr>
          <p:grpSpPr>
            <a:xfrm>
              <a:off x="6845850" y="2128454"/>
              <a:ext cx="1460012" cy="1907087"/>
              <a:chOff x="6845850" y="2128454"/>
              <a:chExt cx="1460012" cy="1907087"/>
            </a:xfrm>
          </p:grpSpPr>
          <p:sp>
            <p:nvSpPr>
              <p:cNvPr id="5353" name="Google Shape;5353;p75"/>
              <p:cNvSpPr/>
              <p:nvPr/>
            </p:nvSpPr>
            <p:spPr>
              <a:xfrm>
                <a:off x="6897485" y="2548240"/>
                <a:ext cx="565905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18895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18894" y="49625"/>
                    </a:lnTo>
                    <a:lnTo>
                      <a:pt x="188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75"/>
              <p:cNvSpPr/>
              <p:nvPr/>
            </p:nvSpPr>
            <p:spPr>
              <a:xfrm>
                <a:off x="7400053" y="2462522"/>
                <a:ext cx="905808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2863" extrusionOk="0">
                    <a:moveTo>
                      <a:pt x="0" y="1"/>
                    </a:moveTo>
                    <a:lnTo>
                      <a:pt x="0" y="2863"/>
                    </a:lnTo>
                    <a:lnTo>
                      <a:pt x="30244" y="2863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75"/>
              <p:cNvSpPr/>
              <p:nvPr/>
            </p:nvSpPr>
            <p:spPr>
              <a:xfrm>
                <a:off x="7400053" y="2505381"/>
                <a:ext cx="905808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30244" h="1432" extrusionOk="0">
                    <a:moveTo>
                      <a:pt x="0" y="1"/>
                    </a:moveTo>
                    <a:lnTo>
                      <a:pt x="0" y="1432"/>
                    </a:lnTo>
                    <a:lnTo>
                      <a:pt x="30244" y="1432"/>
                    </a:lnTo>
                    <a:lnTo>
                      <a:pt x="3024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75"/>
              <p:cNvSpPr/>
              <p:nvPr/>
            </p:nvSpPr>
            <p:spPr>
              <a:xfrm>
                <a:off x="6845850" y="2462522"/>
                <a:ext cx="617539" cy="85747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2863" extrusionOk="0">
                    <a:moveTo>
                      <a:pt x="1" y="1"/>
                    </a:moveTo>
                    <a:lnTo>
                      <a:pt x="1" y="2863"/>
                    </a:lnTo>
                    <a:lnTo>
                      <a:pt x="20618" y="2863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75"/>
              <p:cNvSpPr/>
              <p:nvPr/>
            </p:nvSpPr>
            <p:spPr>
              <a:xfrm>
                <a:off x="6845850" y="2505381"/>
                <a:ext cx="617539" cy="42888"/>
              </a:xfrm>
              <a:custGeom>
                <a:avLst/>
                <a:gdLst/>
                <a:ahLst/>
                <a:cxnLst/>
                <a:rect l="l" t="t" r="r" b="b"/>
                <a:pathLst>
                  <a:path w="20619" h="1432" extrusionOk="0">
                    <a:moveTo>
                      <a:pt x="1" y="1"/>
                    </a:moveTo>
                    <a:lnTo>
                      <a:pt x="1" y="1432"/>
                    </a:lnTo>
                    <a:lnTo>
                      <a:pt x="20618" y="1432"/>
                    </a:lnTo>
                    <a:lnTo>
                      <a:pt x="2061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75"/>
              <p:cNvSpPr/>
              <p:nvPr/>
            </p:nvSpPr>
            <p:spPr>
              <a:xfrm>
                <a:off x="7463369" y="2548240"/>
                <a:ext cx="842493" cy="148629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49626" extrusionOk="0">
                    <a:moveTo>
                      <a:pt x="0" y="1"/>
                    </a:moveTo>
                    <a:lnTo>
                      <a:pt x="0" y="49625"/>
                    </a:lnTo>
                    <a:lnTo>
                      <a:pt x="28130" y="49625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75"/>
              <p:cNvSpPr/>
              <p:nvPr/>
            </p:nvSpPr>
            <p:spPr>
              <a:xfrm>
                <a:off x="7463369" y="2548240"/>
                <a:ext cx="842493" cy="54569"/>
              </a:xfrm>
              <a:custGeom>
                <a:avLst/>
                <a:gdLst/>
                <a:ahLst/>
                <a:cxnLst/>
                <a:rect l="l" t="t" r="r" b="b"/>
                <a:pathLst>
                  <a:path w="28130" h="1822" extrusionOk="0">
                    <a:moveTo>
                      <a:pt x="0" y="1"/>
                    </a:moveTo>
                    <a:lnTo>
                      <a:pt x="0" y="1822"/>
                    </a:lnTo>
                    <a:lnTo>
                      <a:pt x="28130" y="1822"/>
                    </a:lnTo>
                    <a:lnTo>
                      <a:pt x="281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75"/>
              <p:cNvSpPr/>
              <p:nvPr/>
            </p:nvSpPr>
            <p:spPr>
              <a:xfrm>
                <a:off x="7463369" y="2898870"/>
                <a:ext cx="94492" cy="35101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172" extrusionOk="0">
                    <a:moveTo>
                      <a:pt x="0" y="1"/>
                    </a:moveTo>
                    <a:lnTo>
                      <a:pt x="0" y="1171"/>
                    </a:lnTo>
                    <a:lnTo>
                      <a:pt x="3155" y="1171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75"/>
              <p:cNvSpPr/>
              <p:nvPr/>
            </p:nvSpPr>
            <p:spPr>
              <a:xfrm>
                <a:off x="7463369" y="2852117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75"/>
              <p:cNvSpPr/>
              <p:nvPr/>
            </p:nvSpPr>
            <p:spPr>
              <a:xfrm>
                <a:off x="7463369" y="2947570"/>
                <a:ext cx="47740" cy="34113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1139" extrusionOk="0">
                    <a:moveTo>
                      <a:pt x="0" y="1"/>
                    </a:moveTo>
                    <a:lnTo>
                      <a:pt x="0" y="1139"/>
                    </a:lnTo>
                    <a:lnTo>
                      <a:pt x="1594" y="1139"/>
                    </a:lnTo>
                    <a:lnTo>
                      <a:pt x="15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75"/>
              <p:cNvSpPr/>
              <p:nvPr/>
            </p:nvSpPr>
            <p:spPr>
              <a:xfrm>
                <a:off x="7519221" y="3856331"/>
                <a:ext cx="83770" cy="35071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171" extrusionOk="0">
                    <a:moveTo>
                      <a:pt x="0" y="0"/>
                    </a:moveTo>
                    <a:lnTo>
                      <a:pt x="0" y="1171"/>
                    </a:lnTo>
                    <a:lnTo>
                      <a:pt x="2797" y="1171"/>
                    </a:lnTo>
                    <a:lnTo>
                      <a:pt x="27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75"/>
              <p:cNvSpPr/>
              <p:nvPr/>
            </p:nvSpPr>
            <p:spPr>
              <a:xfrm>
                <a:off x="7985405" y="3512495"/>
                <a:ext cx="279553" cy="523047"/>
              </a:xfrm>
              <a:custGeom>
                <a:avLst/>
                <a:gdLst/>
                <a:ahLst/>
                <a:cxnLst/>
                <a:rect l="l" t="t" r="r" b="b"/>
                <a:pathLst>
                  <a:path w="9334" h="17464" extrusionOk="0">
                    <a:moveTo>
                      <a:pt x="1" y="0"/>
                    </a:moveTo>
                    <a:lnTo>
                      <a:pt x="1" y="17463"/>
                    </a:lnTo>
                    <a:lnTo>
                      <a:pt x="9334" y="17463"/>
                    </a:lnTo>
                    <a:lnTo>
                      <a:pt x="93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75"/>
              <p:cNvSpPr/>
              <p:nvPr/>
            </p:nvSpPr>
            <p:spPr>
              <a:xfrm>
                <a:off x="7193575" y="2192728"/>
                <a:ext cx="269820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9009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9008" y="9009"/>
                    </a:lnTo>
                    <a:lnTo>
                      <a:pt x="90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75"/>
              <p:cNvSpPr/>
              <p:nvPr/>
            </p:nvSpPr>
            <p:spPr>
              <a:xfrm>
                <a:off x="7416616" y="2128454"/>
                <a:ext cx="404205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3496" y="2147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75"/>
              <p:cNvSpPr/>
              <p:nvPr/>
            </p:nvSpPr>
            <p:spPr>
              <a:xfrm>
                <a:off x="7416616" y="2160591"/>
                <a:ext cx="404205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3496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3496" y="1074"/>
                    </a:lnTo>
                    <a:lnTo>
                      <a:pt x="134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75"/>
              <p:cNvSpPr/>
              <p:nvPr/>
            </p:nvSpPr>
            <p:spPr>
              <a:xfrm>
                <a:off x="7155598" y="2128454"/>
                <a:ext cx="307796" cy="64303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2147" extrusionOk="0">
                    <a:moveTo>
                      <a:pt x="0" y="1"/>
                    </a:moveTo>
                    <a:lnTo>
                      <a:pt x="0" y="2147"/>
                    </a:lnTo>
                    <a:lnTo>
                      <a:pt x="10276" y="2147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75"/>
              <p:cNvSpPr/>
              <p:nvPr/>
            </p:nvSpPr>
            <p:spPr>
              <a:xfrm>
                <a:off x="7155598" y="2160591"/>
                <a:ext cx="307796" cy="32166"/>
              </a:xfrm>
              <a:custGeom>
                <a:avLst/>
                <a:gdLst/>
                <a:ahLst/>
                <a:cxnLst/>
                <a:rect l="l" t="t" r="r" b="b"/>
                <a:pathLst>
                  <a:path w="10277" h="1074" extrusionOk="0">
                    <a:moveTo>
                      <a:pt x="0" y="1"/>
                    </a:moveTo>
                    <a:lnTo>
                      <a:pt x="0" y="1074"/>
                    </a:lnTo>
                    <a:lnTo>
                      <a:pt x="10276" y="1074"/>
                    </a:lnTo>
                    <a:lnTo>
                      <a:pt x="102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75"/>
              <p:cNvSpPr/>
              <p:nvPr/>
            </p:nvSpPr>
            <p:spPr>
              <a:xfrm>
                <a:off x="7463369" y="2192728"/>
                <a:ext cx="315583" cy="269820"/>
              </a:xfrm>
              <a:custGeom>
                <a:avLst/>
                <a:gdLst/>
                <a:ahLst/>
                <a:cxnLst/>
                <a:rect l="l" t="t" r="r" b="b"/>
                <a:pathLst>
                  <a:path w="10537" h="9009" extrusionOk="0">
                    <a:moveTo>
                      <a:pt x="0" y="1"/>
                    </a:moveTo>
                    <a:lnTo>
                      <a:pt x="0" y="9009"/>
                    </a:lnTo>
                    <a:lnTo>
                      <a:pt x="10537" y="9009"/>
                    </a:lnTo>
                    <a:lnTo>
                      <a:pt x="105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75"/>
              <p:cNvSpPr/>
              <p:nvPr/>
            </p:nvSpPr>
            <p:spPr>
              <a:xfrm>
                <a:off x="8081550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75"/>
              <p:cNvSpPr/>
              <p:nvPr/>
            </p:nvSpPr>
            <p:spPr>
              <a:xfrm>
                <a:off x="7658825" y="2734875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75"/>
              <p:cNvSpPr/>
              <p:nvPr/>
            </p:nvSpPr>
            <p:spPr>
              <a:xfrm>
                <a:off x="8081550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75"/>
              <p:cNvSpPr/>
              <p:nvPr/>
            </p:nvSpPr>
            <p:spPr>
              <a:xfrm>
                <a:off x="7658825" y="31378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75"/>
              <p:cNvSpPr/>
              <p:nvPr/>
            </p:nvSpPr>
            <p:spPr>
              <a:xfrm>
                <a:off x="7658825" y="3584200"/>
                <a:ext cx="162000" cy="307200"/>
              </a:xfrm>
              <a:prstGeom prst="rect">
                <a:avLst/>
              </a:prstGeom>
              <a:solidFill>
                <a:schemeClr val="dk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76" name="Google Shape;5376;p75"/>
            <p:cNvSpPr/>
            <p:nvPr/>
          </p:nvSpPr>
          <p:spPr>
            <a:xfrm>
              <a:off x="8129180" y="3512500"/>
              <a:ext cx="14701" cy="523047"/>
            </a:xfrm>
            <a:custGeom>
              <a:avLst/>
              <a:gdLst/>
              <a:ahLst/>
              <a:cxnLst/>
              <a:rect l="l" t="t" r="r" b="b"/>
              <a:pathLst>
                <a:path w="9334" h="17464" extrusionOk="0">
                  <a:moveTo>
                    <a:pt x="1" y="0"/>
                  </a:moveTo>
                  <a:lnTo>
                    <a:pt x="1" y="17463"/>
                  </a:lnTo>
                  <a:lnTo>
                    <a:pt x="9334" y="17463"/>
                  </a:lnTo>
                  <a:lnTo>
                    <a:pt x="9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68941" y="240740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3" y="3127725"/>
            <a:ext cx="4702501" cy="163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1" y="1240478"/>
            <a:ext cx="2137500" cy="172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816" y="2016728"/>
            <a:ext cx="2306250" cy="94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124" y="1562704"/>
            <a:ext cx="3863529" cy="2798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p65"/>
          <p:cNvSpPr txBox="1">
            <a:spLocks noGrp="1"/>
          </p:cNvSpPr>
          <p:nvPr>
            <p:ph type="title"/>
          </p:nvPr>
        </p:nvSpPr>
        <p:spPr>
          <a:xfrm>
            <a:off x="1285775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4254" name="Google Shape;4254;p65"/>
          <p:cNvSpPr txBox="1">
            <a:spLocks noGrp="1"/>
          </p:cNvSpPr>
          <p:nvPr>
            <p:ph type="subTitle" idx="1"/>
          </p:nvPr>
        </p:nvSpPr>
        <p:spPr>
          <a:xfrm>
            <a:off x="1095575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 the closest planet to the Sun</a:t>
            </a:r>
            <a:endParaRPr/>
          </a:p>
        </p:txBody>
      </p:sp>
      <p:sp>
        <p:nvSpPr>
          <p:cNvPr id="4255" name="Google Shape;4255;p65"/>
          <p:cNvSpPr txBox="1">
            <a:spLocks noGrp="1"/>
          </p:cNvSpPr>
          <p:nvPr>
            <p:ph type="title" idx="2"/>
          </p:nvPr>
        </p:nvSpPr>
        <p:spPr>
          <a:xfrm>
            <a:off x="3746400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4256" name="Google Shape;4256;p65"/>
          <p:cNvSpPr txBox="1">
            <a:spLocks noGrp="1"/>
          </p:cNvSpPr>
          <p:nvPr>
            <p:ph type="subTitle" idx="3"/>
          </p:nvPr>
        </p:nvSpPr>
        <p:spPr>
          <a:xfrm>
            <a:off x="35562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257" name="Google Shape;4257;p65"/>
          <p:cNvSpPr txBox="1">
            <a:spLocks noGrp="1"/>
          </p:cNvSpPr>
          <p:nvPr>
            <p:ph type="title" idx="4"/>
          </p:nvPr>
        </p:nvSpPr>
        <p:spPr>
          <a:xfrm>
            <a:off x="6207000" y="1170825"/>
            <a:ext cx="1651200" cy="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4258" name="Google Shape;4258;p65"/>
          <p:cNvSpPr txBox="1">
            <a:spLocks noGrp="1"/>
          </p:cNvSpPr>
          <p:nvPr>
            <p:ph type="subTitle" idx="5"/>
          </p:nvPr>
        </p:nvSpPr>
        <p:spPr>
          <a:xfrm>
            <a:off x="6016800" y="3342050"/>
            <a:ext cx="2031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4259" name="Google Shape;4259;p65"/>
          <p:cNvSpPr txBox="1">
            <a:spLocks noGrp="1"/>
          </p:cNvSpPr>
          <p:nvPr>
            <p:ph type="title" idx="6"/>
          </p:nvPr>
        </p:nvSpPr>
        <p:spPr>
          <a:xfrm>
            <a:off x="1095575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260" name="Google Shape;4260;p65"/>
          <p:cNvSpPr txBox="1">
            <a:spLocks noGrp="1"/>
          </p:cNvSpPr>
          <p:nvPr>
            <p:ph type="title" idx="7"/>
          </p:nvPr>
        </p:nvSpPr>
        <p:spPr>
          <a:xfrm>
            <a:off x="35562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261" name="Google Shape;4261;p65"/>
          <p:cNvSpPr txBox="1">
            <a:spLocks noGrp="1"/>
          </p:cNvSpPr>
          <p:nvPr>
            <p:ph type="title" idx="8"/>
          </p:nvPr>
        </p:nvSpPr>
        <p:spPr>
          <a:xfrm>
            <a:off x="6016800" y="2911275"/>
            <a:ext cx="20316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262" name="Google Shape;4262;p65"/>
          <p:cNvSpPr/>
          <p:nvPr/>
        </p:nvSpPr>
        <p:spPr>
          <a:xfrm flipH="1">
            <a:off x="6471000" y="1811200"/>
            <a:ext cx="1123200" cy="112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3" name="Google Shape;4263;p65"/>
          <p:cNvSpPr/>
          <p:nvPr/>
        </p:nvSpPr>
        <p:spPr>
          <a:xfrm flipH="1">
            <a:off x="6570600" y="1910928"/>
            <a:ext cx="924000" cy="924000"/>
          </a:xfrm>
          <a:prstGeom prst="pie">
            <a:avLst>
              <a:gd name="adj1" fmla="val 8587183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4" name="Google Shape;4264;p65"/>
          <p:cNvSpPr/>
          <p:nvPr/>
        </p:nvSpPr>
        <p:spPr>
          <a:xfrm flipH="1">
            <a:off x="4010375" y="1811200"/>
            <a:ext cx="1123200" cy="112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5" name="Google Shape;4265;p65"/>
          <p:cNvSpPr/>
          <p:nvPr/>
        </p:nvSpPr>
        <p:spPr>
          <a:xfrm flipH="1">
            <a:off x="4109975" y="1910928"/>
            <a:ext cx="924000" cy="924000"/>
          </a:xfrm>
          <a:prstGeom prst="pie">
            <a:avLst>
              <a:gd name="adj1" fmla="val 539977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6" name="Google Shape;4266;p65"/>
          <p:cNvSpPr/>
          <p:nvPr/>
        </p:nvSpPr>
        <p:spPr>
          <a:xfrm flipH="1">
            <a:off x="1549775" y="1811200"/>
            <a:ext cx="1123200" cy="112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7" name="Google Shape;4267;p65"/>
          <p:cNvSpPr/>
          <p:nvPr/>
        </p:nvSpPr>
        <p:spPr>
          <a:xfrm flipH="1">
            <a:off x="1649375" y="1910928"/>
            <a:ext cx="924000" cy="924000"/>
          </a:xfrm>
          <a:prstGeom prst="pie">
            <a:avLst>
              <a:gd name="adj1" fmla="val 1295030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8" name="Google Shape;4268;p65"/>
          <p:cNvSpPr txBox="1">
            <a:spLocks noGrp="1"/>
          </p:cNvSpPr>
          <p:nvPr>
            <p:ph type="title" idx="9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Of Non-Renewable Energy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title" idx="4294967295"/>
          </p:nvPr>
        </p:nvSpPr>
        <p:spPr>
          <a:xfrm>
            <a:off x="268941" y="240740"/>
            <a:ext cx="3429000" cy="48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69138"/>
                </a:solidFill>
              </a:rPr>
              <a:t>Alternative Resources</a:t>
            </a:r>
            <a:endParaRPr dirty="0">
              <a:solidFill>
                <a:srgbClr val="E691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649" y="2513025"/>
            <a:ext cx="3316434" cy="24837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06" y="2667246"/>
            <a:ext cx="2009866" cy="20601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930" y="2578609"/>
            <a:ext cx="3228750" cy="214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194" y="240740"/>
            <a:ext cx="1935000" cy="218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2597" y="988584"/>
            <a:ext cx="2275942" cy="14346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1249" y="755927"/>
            <a:ext cx="1797845" cy="17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361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ctrTitle"/>
          </p:nvPr>
        </p:nvSpPr>
        <p:spPr>
          <a:xfrm>
            <a:off x="3101909" y="212429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Alternative Resources</a:t>
            </a:r>
            <a:endParaRPr sz="2400" dirty="0">
              <a:solidFill>
                <a:srgbClr val="E691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1" y="848129"/>
            <a:ext cx="3670968" cy="35720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122" y="2305216"/>
            <a:ext cx="4196250" cy="2115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267" y="681763"/>
            <a:ext cx="2947500" cy="20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76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76"/>
          <p:cNvSpPr txBox="1">
            <a:spLocks noGrp="1"/>
          </p:cNvSpPr>
          <p:nvPr>
            <p:ph type="ctrTitle"/>
          </p:nvPr>
        </p:nvSpPr>
        <p:spPr>
          <a:xfrm>
            <a:off x="3101909" y="212429"/>
            <a:ext cx="2723700" cy="12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Alternative Resources</a:t>
            </a:r>
            <a:endParaRPr sz="2400" dirty="0">
              <a:solidFill>
                <a:srgbClr val="E691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9" y="994990"/>
            <a:ext cx="2632500" cy="347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027" y="3745817"/>
            <a:ext cx="5537397" cy="7254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547" y="1277470"/>
            <a:ext cx="2232424" cy="22324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609" y="2352091"/>
            <a:ext cx="2949725" cy="11578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530" y="370213"/>
            <a:ext cx="1822579" cy="1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3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0" name="Google Shape;12300;p90"/>
          <p:cNvGrpSpPr/>
          <p:nvPr/>
        </p:nvGrpSpPr>
        <p:grpSpPr>
          <a:xfrm>
            <a:off x="910401" y="1327128"/>
            <a:ext cx="248243" cy="345731"/>
            <a:chOff x="910401" y="1511703"/>
            <a:chExt cx="248243" cy="345731"/>
          </a:xfrm>
        </p:grpSpPr>
        <p:sp>
          <p:nvSpPr>
            <p:cNvPr id="12301" name="Google Shape;12301;p90"/>
            <p:cNvSpPr/>
            <p:nvPr/>
          </p:nvSpPr>
          <p:spPr>
            <a:xfrm>
              <a:off x="915437" y="1538508"/>
              <a:ext cx="238172" cy="313891"/>
            </a:xfrm>
            <a:custGeom>
              <a:avLst/>
              <a:gdLst/>
              <a:ahLst/>
              <a:cxnLst/>
              <a:rect l="l" t="t" r="r" b="b"/>
              <a:pathLst>
                <a:path w="9081" h="11968" extrusionOk="0">
                  <a:moveTo>
                    <a:pt x="621" y="1"/>
                  </a:moveTo>
                  <a:cubicBezTo>
                    <a:pt x="275" y="1"/>
                    <a:pt x="1" y="275"/>
                    <a:pt x="1" y="616"/>
                  </a:cubicBezTo>
                  <a:lnTo>
                    <a:pt x="1" y="11347"/>
                  </a:lnTo>
                  <a:cubicBezTo>
                    <a:pt x="1" y="11688"/>
                    <a:pt x="275" y="11967"/>
                    <a:pt x="621" y="11967"/>
                  </a:cubicBezTo>
                  <a:lnTo>
                    <a:pt x="8460" y="11967"/>
                  </a:lnTo>
                  <a:cubicBezTo>
                    <a:pt x="8801" y="11967"/>
                    <a:pt x="9080" y="11688"/>
                    <a:pt x="9080" y="11347"/>
                  </a:cubicBezTo>
                  <a:lnTo>
                    <a:pt x="9080" y="616"/>
                  </a:lnTo>
                  <a:cubicBezTo>
                    <a:pt x="9080" y="275"/>
                    <a:pt x="8801" y="1"/>
                    <a:pt x="8460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90"/>
            <p:cNvSpPr/>
            <p:nvPr/>
          </p:nvSpPr>
          <p:spPr>
            <a:xfrm>
              <a:off x="937022" y="1560093"/>
              <a:ext cx="194870" cy="259862"/>
            </a:xfrm>
            <a:custGeom>
              <a:avLst/>
              <a:gdLst/>
              <a:ahLst/>
              <a:cxnLst/>
              <a:rect l="l" t="t" r="r" b="b"/>
              <a:pathLst>
                <a:path w="7430" h="9908" extrusionOk="0">
                  <a:moveTo>
                    <a:pt x="1" y="0"/>
                  </a:moveTo>
                  <a:lnTo>
                    <a:pt x="1" y="9908"/>
                  </a:lnTo>
                  <a:lnTo>
                    <a:pt x="7430" y="9908"/>
                  </a:lnTo>
                  <a:lnTo>
                    <a:pt x="7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90"/>
            <p:cNvSpPr/>
            <p:nvPr/>
          </p:nvSpPr>
          <p:spPr>
            <a:xfrm>
              <a:off x="985726" y="1516765"/>
              <a:ext cx="97461" cy="43485"/>
            </a:xfrm>
            <a:custGeom>
              <a:avLst/>
              <a:gdLst/>
              <a:ahLst/>
              <a:cxnLst/>
              <a:rect l="l" t="t" r="r" b="b"/>
              <a:pathLst>
                <a:path w="3716" h="1658" extrusionOk="0">
                  <a:moveTo>
                    <a:pt x="1861" y="1"/>
                  </a:moveTo>
                  <a:cubicBezTo>
                    <a:pt x="1584" y="1"/>
                    <a:pt x="1307" y="139"/>
                    <a:pt x="1151" y="416"/>
                  </a:cubicBezTo>
                  <a:lnTo>
                    <a:pt x="415" y="416"/>
                  </a:lnTo>
                  <a:cubicBezTo>
                    <a:pt x="188" y="416"/>
                    <a:pt x="1" y="599"/>
                    <a:pt x="1" y="830"/>
                  </a:cubicBezTo>
                  <a:lnTo>
                    <a:pt x="1" y="1657"/>
                  </a:lnTo>
                  <a:lnTo>
                    <a:pt x="3715" y="1657"/>
                  </a:lnTo>
                  <a:lnTo>
                    <a:pt x="3715" y="830"/>
                  </a:lnTo>
                  <a:cubicBezTo>
                    <a:pt x="3715" y="599"/>
                    <a:pt x="3533" y="416"/>
                    <a:pt x="3306" y="416"/>
                  </a:cubicBezTo>
                  <a:lnTo>
                    <a:pt x="2570" y="416"/>
                  </a:lnTo>
                  <a:cubicBezTo>
                    <a:pt x="2414" y="139"/>
                    <a:pt x="2137" y="1"/>
                    <a:pt x="1861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90"/>
            <p:cNvSpPr/>
            <p:nvPr/>
          </p:nvSpPr>
          <p:spPr>
            <a:xfrm>
              <a:off x="966816" y="1665580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21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1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90"/>
            <p:cNvSpPr/>
            <p:nvPr/>
          </p:nvSpPr>
          <p:spPr>
            <a:xfrm>
              <a:off x="966816" y="1714311"/>
              <a:ext cx="27145" cy="2714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15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20"/>
                  </a:cubicBezTo>
                  <a:cubicBezTo>
                    <a:pt x="1035" y="231"/>
                    <a:pt x="804" y="0"/>
                    <a:pt x="515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90"/>
            <p:cNvSpPr/>
            <p:nvPr/>
          </p:nvSpPr>
          <p:spPr>
            <a:xfrm>
              <a:off x="966816" y="1763015"/>
              <a:ext cx="27145" cy="27172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515" y="1"/>
                  </a:moveTo>
                  <a:cubicBezTo>
                    <a:pt x="231" y="1"/>
                    <a:pt x="0" y="232"/>
                    <a:pt x="0" y="515"/>
                  </a:cubicBezTo>
                  <a:cubicBezTo>
                    <a:pt x="0" y="804"/>
                    <a:pt x="231" y="1035"/>
                    <a:pt x="515" y="1035"/>
                  </a:cubicBezTo>
                  <a:cubicBezTo>
                    <a:pt x="804" y="1035"/>
                    <a:pt x="1035" y="804"/>
                    <a:pt x="1035" y="515"/>
                  </a:cubicBezTo>
                  <a:cubicBezTo>
                    <a:pt x="1035" y="232"/>
                    <a:pt x="804" y="1"/>
                    <a:pt x="515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90"/>
            <p:cNvSpPr/>
            <p:nvPr/>
          </p:nvSpPr>
          <p:spPr>
            <a:xfrm>
              <a:off x="964167" y="1581783"/>
              <a:ext cx="32443" cy="32470"/>
            </a:xfrm>
            <a:custGeom>
              <a:avLst/>
              <a:gdLst/>
              <a:ahLst/>
              <a:cxnLst/>
              <a:rect l="l" t="t" r="r" b="b"/>
              <a:pathLst>
                <a:path w="1237" h="1238" extrusionOk="0">
                  <a:moveTo>
                    <a:pt x="207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031"/>
                  </a:lnTo>
                  <a:cubicBezTo>
                    <a:pt x="0" y="1146"/>
                    <a:pt x="91" y="1238"/>
                    <a:pt x="207" y="1238"/>
                  </a:cubicBezTo>
                  <a:lnTo>
                    <a:pt x="1030" y="1238"/>
                  </a:lnTo>
                  <a:cubicBezTo>
                    <a:pt x="1145" y="1238"/>
                    <a:pt x="1237" y="1146"/>
                    <a:pt x="1237" y="1031"/>
                  </a:cubicBezTo>
                  <a:lnTo>
                    <a:pt x="1237" y="208"/>
                  </a:lnTo>
                  <a:cubicBezTo>
                    <a:pt x="1237" y="92"/>
                    <a:pt x="1145" y="1"/>
                    <a:pt x="1030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90"/>
            <p:cNvSpPr/>
            <p:nvPr/>
          </p:nvSpPr>
          <p:spPr>
            <a:xfrm>
              <a:off x="910401" y="1511703"/>
              <a:ext cx="248243" cy="345731"/>
            </a:xfrm>
            <a:custGeom>
              <a:avLst/>
              <a:gdLst/>
              <a:ahLst/>
              <a:cxnLst/>
              <a:rect l="l" t="t" r="r" b="b"/>
              <a:pathLst>
                <a:path w="9465" h="13182" extrusionOk="0">
                  <a:moveTo>
                    <a:pt x="4732" y="386"/>
                  </a:moveTo>
                  <a:cubicBezTo>
                    <a:pt x="4944" y="386"/>
                    <a:pt x="5156" y="491"/>
                    <a:pt x="5274" y="700"/>
                  </a:cubicBezTo>
                  <a:cubicBezTo>
                    <a:pt x="5312" y="763"/>
                    <a:pt x="5375" y="796"/>
                    <a:pt x="5442" y="801"/>
                  </a:cubicBezTo>
                  <a:lnTo>
                    <a:pt x="6174" y="801"/>
                  </a:lnTo>
                  <a:cubicBezTo>
                    <a:pt x="6299" y="801"/>
                    <a:pt x="6395" y="897"/>
                    <a:pt x="6395" y="1018"/>
                  </a:cubicBezTo>
                  <a:lnTo>
                    <a:pt x="6395" y="1653"/>
                  </a:lnTo>
                  <a:lnTo>
                    <a:pt x="3070" y="1653"/>
                  </a:lnTo>
                  <a:lnTo>
                    <a:pt x="3070" y="1023"/>
                  </a:lnTo>
                  <a:cubicBezTo>
                    <a:pt x="3065" y="902"/>
                    <a:pt x="3166" y="801"/>
                    <a:pt x="3287" y="801"/>
                  </a:cubicBezTo>
                  <a:lnTo>
                    <a:pt x="4023" y="801"/>
                  </a:lnTo>
                  <a:cubicBezTo>
                    <a:pt x="4090" y="796"/>
                    <a:pt x="4153" y="763"/>
                    <a:pt x="4186" y="700"/>
                  </a:cubicBezTo>
                  <a:cubicBezTo>
                    <a:pt x="4307" y="491"/>
                    <a:pt x="4520" y="386"/>
                    <a:pt x="4732" y="386"/>
                  </a:cubicBezTo>
                  <a:close/>
                  <a:moveTo>
                    <a:pt x="8652" y="1215"/>
                  </a:moveTo>
                  <a:cubicBezTo>
                    <a:pt x="8888" y="1215"/>
                    <a:pt x="9080" y="1403"/>
                    <a:pt x="9080" y="1638"/>
                  </a:cubicBezTo>
                  <a:lnTo>
                    <a:pt x="9080" y="12369"/>
                  </a:lnTo>
                  <a:cubicBezTo>
                    <a:pt x="9080" y="12604"/>
                    <a:pt x="8888" y="12792"/>
                    <a:pt x="8652" y="12792"/>
                  </a:cubicBezTo>
                  <a:lnTo>
                    <a:pt x="813" y="12792"/>
                  </a:lnTo>
                  <a:cubicBezTo>
                    <a:pt x="578" y="12792"/>
                    <a:pt x="385" y="12604"/>
                    <a:pt x="385" y="12369"/>
                  </a:cubicBezTo>
                  <a:lnTo>
                    <a:pt x="385" y="1638"/>
                  </a:lnTo>
                  <a:cubicBezTo>
                    <a:pt x="385" y="1407"/>
                    <a:pt x="578" y="1215"/>
                    <a:pt x="813" y="1215"/>
                  </a:cubicBezTo>
                  <a:lnTo>
                    <a:pt x="2680" y="1215"/>
                  </a:lnTo>
                  <a:lnTo>
                    <a:pt x="2680" y="1850"/>
                  </a:lnTo>
                  <a:cubicBezTo>
                    <a:pt x="2680" y="1956"/>
                    <a:pt x="2767" y="2043"/>
                    <a:pt x="2873" y="2043"/>
                  </a:cubicBezTo>
                  <a:lnTo>
                    <a:pt x="6587" y="2043"/>
                  </a:lnTo>
                  <a:cubicBezTo>
                    <a:pt x="6693" y="2043"/>
                    <a:pt x="6780" y="1956"/>
                    <a:pt x="6780" y="1850"/>
                  </a:cubicBezTo>
                  <a:lnTo>
                    <a:pt x="6780" y="1215"/>
                  </a:lnTo>
                  <a:close/>
                  <a:moveTo>
                    <a:pt x="4733" y="0"/>
                  </a:moveTo>
                  <a:cubicBezTo>
                    <a:pt x="4426" y="0"/>
                    <a:pt x="4119" y="137"/>
                    <a:pt x="3917" y="411"/>
                  </a:cubicBezTo>
                  <a:lnTo>
                    <a:pt x="3287" y="411"/>
                  </a:lnTo>
                  <a:cubicBezTo>
                    <a:pt x="3027" y="411"/>
                    <a:pt x="2796" y="580"/>
                    <a:pt x="2714" y="825"/>
                  </a:cubicBezTo>
                  <a:lnTo>
                    <a:pt x="813" y="825"/>
                  </a:lnTo>
                  <a:cubicBezTo>
                    <a:pt x="361" y="825"/>
                    <a:pt x="0" y="1191"/>
                    <a:pt x="0" y="1638"/>
                  </a:cubicBezTo>
                  <a:lnTo>
                    <a:pt x="0" y="12369"/>
                  </a:lnTo>
                  <a:cubicBezTo>
                    <a:pt x="0" y="12816"/>
                    <a:pt x="361" y="13177"/>
                    <a:pt x="813" y="13182"/>
                  </a:cubicBezTo>
                  <a:lnTo>
                    <a:pt x="8652" y="13182"/>
                  </a:lnTo>
                  <a:cubicBezTo>
                    <a:pt x="9099" y="13177"/>
                    <a:pt x="9465" y="12816"/>
                    <a:pt x="9465" y="12369"/>
                  </a:cubicBezTo>
                  <a:lnTo>
                    <a:pt x="9465" y="1638"/>
                  </a:lnTo>
                  <a:cubicBezTo>
                    <a:pt x="9465" y="1191"/>
                    <a:pt x="9104" y="825"/>
                    <a:pt x="8652" y="825"/>
                  </a:cubicBezTo>
                  <a:lnTo>
                    <a:pt x="6751" y="825"/>
                  </a:lnTo>
                  <a:cubicBezTo>
                    <a:pt x="6669" y="580"/>
                    <a:pt x="6438" y="411"/>
                    <a:pt x="6178" y="411"/>
                  </a:cubicBezTo>
                  <a:lnTo>
                    <a:pt x="5548" y="411"/>
                  </a:lnTo>
                  <a:cubicBezTo>
                    <a:pt x="5346" y="137"/>
                    <a:pt x="5039" y="0"/>
                    <a:pt x="47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90"/>
            <p:cNvSpPr/>
            <p:nvPr/>
          </p:nvSpPr>
          <p:spPr>
            <a:xfrm>
              <a:off x="1027769" y="1533472"/>
              <a:ext cx="13507" cy="10098"/>
            </a:xfrm>
            <a:custGeom>
              <a:avLst/>
              <a:gdLst/>
              <a:ahLst/>
              <a:cxnLst/>
              <a:rect l="l" t="t" r="r" b="b"/>
              <a:pathLst>
                <a:path w="515" h="385" extrusionOk="0">
                  <a:moveTo>
                    <a:pt x="260" y="0"/>
                  </a:moveTo>
                  <a:cubicBezTo>
                    <a:pt x="0" y="0"/>
                    <a:pt x="0" y="385"/>
                    <a:pt x="260" y="385"/>
                  </a:cubicBezTo>
                  <a:cubicBezTo>
                    <a:pt x="515" y="385"/>
                    <a:pt x="515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90"/>
            <p:cNvSpPr/>
            <p:nvPr/>
          </p:nvSpPr>
          <p:spPr>
            <a:xfrm>
              <a:off x="931986" y="1555031"/>
              <a:ext cx="204968" cy="269986"/>
            </a:xfrm>
            <a:custGeom>
              <a:avLst/>
              <a:gdLst/>
              <a:ahLst/>
              <a:cxnLst/>
              <a:rect l="l" t="t" r="r" b="b"/>
              <a:pathLst>
                <a:path w="7815" h="10294" extrusionOk="0">
                  <a:moveTo>
                    <a:pt x="193" y="1"/>
                  </a:moveTo>
                  <a:cubicBezTo>
                    <a:pt x="87" y="1"/>
                    <a:pt x="0" y="87"/>
                    <a:pt x="0" y="198"/>
                  </a:cubicBezTo>
                  <a:lnTo>
                    <a:pt x="0" y="10101"/>
                  </a:lnTo>
                  <a:cubicBezTo>
                    <a:pt x="0" y="10207"/>
                    <a:pt x="87" y="10293"/>
                    <a:pt x="193" y="10293"/>
                  </a:cubicBezTo>
                  <a:lnTo>
                    <a:pt x="7622" y="10293"/>
                  </a:lnTo>
                  <a:cubicBezTo>
                    <a:pt x="7728" y="10293"/>
                    <a:pt x="7814" y="10207"/>
                    <a:pt x="7814" y="10101"/>
                  </a:cubicBezTo>
                  <a:lnTo>
                    <a:pt x="7814" y="198"/>
                  </a:lnTo>
                  <a:cubicBezTo>
                    <a:pt x="7814" y="87"/>
                    <a:pt x="7728" y="1"/>
                    <a:pt x="7622" y="1"/>
                  </a:cubicBezTo>
                  <a:lnTo>
                    <a:pt x="6592" y="1"/>
                  </a:lnTo>
                  <a:cubicBezTo>
                    <a:pt x="6332" y="1"/>
                    <a:pt x="6332" y="386"/>
                    <a:pt x="6592" y="386"/>
                  </a:cubicBezTo>
                  <a:lnTo>
                    <a:pt x="7429" y="386"/>
                  </a:lnTo>
                  <a:lnTo>
                    <a:pt x="7429" y="9908"/>
                  </a:lnTo>
                  <a:lnTo>
                    <a:pt x="390" y="9908"/>
                  </a:lnTo>
                  <a:lnTo>
                    <a:pt x="390" y="386"/>
                  </a:lnTo>
                  <a:lnTo>
                    <a:pt x="1227" y="386"/>
                  </a:lnTo>
                  <a:cubicBezTo>
                    <a:pt x="1482" y="386"/>
                    <a:pt x="1482" y="1"/>
                    <a:pt x="12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90"/>
            <p:cNvSpPr/>
            <p:nvPr/>
          </p:nvSpPr>
          <p:spPr>
            <a:xfrm>
              <a:off x="959132" y="1663324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5"/>
                  </a:moveTo>
                  <a:cubicBezTo>
                    <a:pt x="923" y="385"/>
                    <a:pt x="1034" y="473"/>
                    <a:pt x="1034" y="607"/>
                  </a:cubicBezTo>
                  <a:cubicBezTo>
                    <a:pt x="1034" y="727"/>
                    <a:pt x="933" y="823"/>
                    <a:pt x="813" y="823"/>
                  </a:cubicBezTo>
                  <a:cubicBezTo>
                    <a:pt x="615" y="823"/>
                    <a:pt x="519" y="587"/>
                    <a:pt x="659" y="448"/>
                  </a:cubicBezTo>
                  <a:cubicBezTo>
                    <a:pt x="702" y="405"/>
                    <a:pt x="756" y="385"/>
                    <a:pt x="810" y="385"/>
                  </a:cubicBezTo>
                  <a:close/>
                  <a:moveTo>
                    <a:pt x="807" y="0"/>
                  </a:moveTo>
                  <a:cubicBezTo>
                    <a:pt x="272" y="0"/>
                    <a:pt x="1" y="651"/>
                    <a:pt x="380" y="1030"/>
                  </a:cubicBezTo>
                  <a:cubicBezTo>
                    <a:pt x="503" y="1155"/>
                    <a:pt x="656" y="1211"/>
                    <a:pt x="806" y="1211"/>
                  </a:cubicBezTo>
                  <a:cubicBezTo>
                    <a:pt x="1116" y="1211"/>
                    <a:pt x="1414" y="970"/>
                    <a:pt x="1414" y="607"/>
                  </a:cubicBezTo>
                  <a:cubicBezTo>
                    <a:pt x="1414" y="270"/>
                    <a:pt x="1145" y="0"/>
                    <a:pt x="813" y="0"/>
                  </a:cubicBezTo>
                  <a:cubicBezTo>
                    <a:pt x="811" y="0"/>
                    <a:pt x="809" y="0"/>
                    <a:pt x="8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90"/>
            <p:cNvSpPr/>
            <p:nvPr/>
          </p:nvSpPr>
          <p:spPr>
            <a:xfrm>
              <a:off x="959132" y="1712029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2" y="387"/>
                  </a:moveTo>
                  <a:cubicBezTo>
                    <a:pt x="925" y="387"/>
                    <a:pt x="1034" y="474"/>
                    <a:pt x="1034" y="607"/>
                  </a:cubicBezTo>
                  <a:cubicBezTo>
                    <a:pt x="1034" y="727"/>
                    <a:pt x="933" y="823"/>
                    <a:pt x="813" y="828"/>
                  </a:cubicBezTo>
                  <a:cubicBezTo>
                    <a:pt x="615" y="828"/>
                    <a:pt x="519" y="588"/>
                    <a:pt x="659" y="453"/>
                  </a:cubicBezTo>
                  <a:cubicBezTo>
                    <a:pt x="703" y="407"/>
                    <a:pt x="758" y="387"/>
                    <a:pt x="812" y="387"/>
                  </a:cubicBezTo>
                  <a:close/>
                  <a:moveTo>
                    <a:pt x="807" y="1"/>
                  </a:moveTo>
                  <a:cubicBezTo>
                    <a:pt x="272" y="1"/>
                    <a:pt x="1" y="652"/>
                    <a:pt x="380" y="1030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90"/>
            <p:cNvSpPr/>
            <p:nvPr/>
          </p:nvSpPr>
          <p:spPr>
            <a:xfrm>
              <a:off x="959132" y="1760733"/>
              <a:ext cx="37112" cy="31788"/>
            </a:xfrm>
            <a:custGeom>
              <a:avLst/>
              <a:gdLst/>
              <a:ahLst/>
              <a:cxnLst/>
              <a:rect l="l" t="t" r="r" b="b"/>
              <a:pathLst>
                <a:path w="1415" h="1212" extrusionOk="0">
                  <a:moveTo>
                    <a:pt x="810" y="384"/>
                  </a:moveTo>
                  <a:cubicBezTo>
                    <a:pt x="923" y="384"/>
                    <a:pt x="1034" y="473"/>
                    <a:pt x="1034" y="607"/>
                  </a:cubicBezTo>
                  <a:cubicBezTo>
                    <a:pt x="1034" y="728"/>
                    <a:pt x="933" y="824"/>
                    <a:pt x="813" y="824"/>
                  </a:cubicBezTo>
                  <a:cubicBezTo>
                    <a:pt x="615" y="824"/>
                    <a:pt x="519" y="588"/>
                    <a:pt x="659" y="448"/>
                  </a:cubicBezTo>
                  <a:cubicBezTo>
                    <a:pt x="702" y="404"/>
                    <a:pt x="756" y="384"/>
                    <a:pt x="810" y="384"/>
                  </a:cubicBezTo>
                  <a:close/>
                  <a:moveTo>
                    <a:pt x="807" y="1"/>
                  </a:moveTo>
                  <a:cubicBezTo>
                    <a:pt x="272" y="1"/>
                    <a:pt x="1" y="647"/>
                    <a:pt x="380" y="1031"/>
                  </a:cubicBezTo>
                  <a:cubicBezTo>
                    <a:pt x="503" y="1156"/>
                    <a:pt x="656" y="1212"/>
                    <a:pt x="806" y="1212"/>
                  </a:cubicBezTo>
                  <a:cubicBezTo>
                    <a:pt x="1116" y="1212"/>
                    <a:pt x="1414" y="971"/>
                    <a:pt x="1414" y="607"/>
                  </a:cubicBezTo>
                  <a:cubicBezTo>
                    <a:pt x="1414" y="270"/>
                    <a:pt x="1145" y="1"/>
                    <a:pt x="813" y="1"/>
                  </a:cubicBezTo>
                  <a:cubicBezTo>
                    <a:pt x="811" y="1"/>
                    <a:pt x="809" y="1"/>
                    <a:pt x="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90"/>
            <p:cNvSpPr/>
            <p:nvPr/>
          </p:nvSpPr>
          <p:spPr>
            <a:xfrm>
              <a:off x="1006053" y="1663324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2118" y="385"/>
                  </a:lnTo>
                  <a:cubicBezTo>
                    <a:pt x="2373" y="385"/>
                    <a:pt x="2373" y="0"/>
                    <a:pt x="21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90"/>
            <p:cNvSpPr/>
            <p:nvPr/>
          </p:nvSpPr>
          <p:spPr>
            <a:xfrm>
              <a:off x="1006053" y="1684910"/>
              <a:ext cx="100110" cy="10229"/>
            </a:xfrm>
            <a:custGeom>
              <a:avLst/>
              <a:gdLst/>
              <a:ahLst/>
              <a:cxnLst/>
              <a:rect l="l" t="t" r="r" b="b"/>
              <a:pathLst>
                <a:path w="3817" h="390" extrusionOk="0">
                  <a:moveTo>
                    <a:pt x="260" y="0"/>
                  </a:moveTo>
                  <a:cubicBezTo>
                    <a:pt x="1" y="0"/>
                    <a:pt x="1" y="390"/>
                    <a:pt x="260" y="390"/>
                  </a:cubicBezTo>
                  <a:lnTo>
                    <a:pt x="3561" y="390"/>
                  </a:lnTo>
                  <a:cubicBezTo>
                    <a:pt x="3816" y="390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90"/>
            <p:cNvSpPr/>
            <p:nvPr/>
          </p:nvSpPr>
          <p:spPr>
            <a:xfrm>
              <a:off x="1006053" y="1712029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90"/>
            <p:cNvSpPr/>
            <p:nvPr/>
          </p:nvSpPr>
          <p:spPr>
            <a:xfrm>
              <a:off x="1006053" y="1733745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90"/>
            <p:cNvSpPr/>
            <p:nvPr/>
          </p:nvSpPr>
          <p:spPr>
            <a:xfrm>
              <a:off x="1006053" y="1760733"/>
              <a:ext cx="62238" cy="10124"/>
            </a:xfrm>
            <a:custGeom>
              <a:avLst/>
              <a:gdLst/>
              <a:ahLst/>
              <a:cxnLst/>
              <a:rect l="l" t="t" r="r" b="b"/>
              <a:pathLst>
                <a:path w="2373" h="386" extrusionOk="0">
                  <a:moveTo>
                    <a:pt x="260" y="1"/>
                  </a:moveTo>
                  <a:cubicBezTo>
                    <a:pt x="1" y="1"/>
                    <a:pt x="1" y="386"/>
                    <a:pt x="260" y="386"/>
                  </a:cubicBezTo>
                  <a:lnTo>
                    <a:pt x="2118" y="386"/>
                  </a:lnTo>
                  <a:cubicBezTo>
                    <a:pt x="2373" y="386"/>
                    <a:pt x="2373" y="1"/>
                    <a:pt x="21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90"/>
            <p:cNvSpPr/>
            <p:nvPr/>
          </p:nvSpPr>
          <p:spPr>
            <a:xfrm>
              <a:off x="1006053" y="1782319"/>
              <a:ext cx="100110" cy="10255"/>
            </a:xfrm>
            <a:custGeom>
              <a:avLst/>
              <a:gdLst/>
              <a:ahLst/>
              <a:cxnLst/>
              <a:rect l="l" t="t" r="r" b="b"/>
              <a:pathLst>
                <a:path w="3817" h="391" extrusionOk="0">
                  <a:moveTo>
                    <a:pt x="260" y="1"/>
                  </a:moveTo>
                  <a:cubicBezTo>
                    <a:pt x="1" y="1"/>
                    <a:pt x="1" y="386"/>
                    <a:pt x="260" y="391"/>
                  </a:cubicBezTo>
                  <a:lnTo>
                    <a:pt x="3561" y="391"/>
                  </a:lnTo>
                  <a:cubicBezTo>
                    <a:pt x="3816" y="391"/>
                    <a:pt x="3816" y="1"/>
                    <a:pt x="35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90"/>
            <p:cNvSpPr/>
            <p:nvPr/>
          </p:nvSpPr>
          <p:spPr>
            <a:xfrm>
              <a:off x="1006053" y="1582176"/>
              <a:ext cx="100110" cy="10124"/>
            </a:xfrm>
            <a:custGeom>
              <a:avLst/>
              <a:gdLst/>
              <a:ahLst/>
              <a:cxnLst/>
              <a:rect l="l" t="t" r="r" b="b"/>
              <a:pathLst>
                <a:path w="381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3561" y="385"/>
                  </a:lnTo>
                  <a:cubicBezTo>
                    <a:pt x="3816" y="385"/>
                    <a:pt x="3816" y="0"/>
                    <a:pt x="35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90"/>
            <p:cNvSpPr/>
            <p:nvPr/>
          </p:nvSpPr>
          <p:spPr>
            <a:xfrm>
              <a:off x="962777" y="1630881"/>
              <a:ext cx="143386" cy="10124"/>
            </a:xfrm>
            <a:custGeom>
              <a:avLst/>
              <a:gdLst/>
              <a:ahLst/>
              <a:cxnLst/>
              <a:rect l="l" t="t" r="r" b="b"/>
              <a:pathLst>
                <a:path w="5467" h="386" extrusionOk="0">
                  <a:moveTo>
                    <a:pt x="260" y="1"/>
                  </a:moveTo>
                  <a:cubicBezTo>
                    <a:pt x="0" y="1"/>
                    <a:pt x="0" y="386"/>
                    <a:pt x="260" y="386"/>
                  </a:cubicBezTo>
                  <a:lnTo>
                    <a:pt x="5211" y="386"/>
                  </a:lnTo>
                  <a:cubicBezTo>
                    <a:pt x="5466" y="386"/>
                    <a:pt x="5466" y="1"/>
                    <a:pt x="5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90"/>
            <p:cNvSpPr/>
            <p:nvPr/>
          </p:nvSpPr>
          <p:spPr>
            <a:xfrm>
              <a:off x="1006053" y="1603762"/>
              <a:ext cx="29821" cy="10124"/>
            </a:xfrm>
            <a:custGeom>
              <a:avLst/>
              <a:gdLst/>
              <a:ahLst/>
              <a:cxnLst/>
              <a:rect l="l" t="t" r="r" b="b"/>
              <a:pathLst>
                <a:path w="1137" h="386" extrusionOk="0">
                  <a:moveTo>
                    <a:pt x="260" y="0"/>
                  </a:moveTo>
                  <a:cubicBezTo>
                    <a:pt x="1" y="0"/>
                    <a:pt x="1" y="385"/>
                    <a:pt x="260" y="385"/>
                  </a:cubicBezTo>
                  <a:lnTo>
                    <a:pt x="876" y="385"/>
                  </a:lnTo>
                  <a:cubicBezTo>
                    <a:pt x="1136" y="385"/>
                    <a:pt x="1136" y="0"/>
                    <a:pt x="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90"/>
            <p:cNvSpPr/>
            <p:nvPr/>
          </p:nvSpPr>
          <p:spPr>
            <a:xfrm>
              <a:off x="1044030" y="1603762"/>
              <a:ext cx="29690" cy="10124"/>
            </a:xfrm>
            <a:custGeom>
              <a:avLst/>
              <a:gdLst/>
              <a:ahLst/>
              <a:cxnLst/>
              <a:rect l="l" t="t" r="r" b="b"/>
              <a:pathLst>
                <a:path w="1132" h="386" extrusionOk="0">
                  <a:moveTo>
                    <a:pt x="256" y="0"/>
                  </a:moveTo>
                  <a:cubicBezTo>
                    <a:pt x="1" y="0"/>
                    <a:pt x="1" y="385"/>
                    <a:pt x="256" y="385"/>
                  </a:cubicBezTo>
                  <a:lnTo>
                    <a:pt x="877" y="385"/>
                  </a:lnTo>
                  <a:cubicBezTo>
                    <a:pt x="1132" y="385"/>
                    <a:pt x="1132" y="0"/>
                    <a:pt x="8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90"/>
            <p:cNvSpPr/>
            <p:nvPr/>
          </p:nvSpPr>
          <p:spPr>
            <a:xfrm>
              <a:off x="964535" y="1582176"/>
              <a:ext cx="31709" cy="31709"/>
            </a:xfrm>
            <a:custGeom>
              <a:avLst/>
              <a:gdLst/>
              <a:ahLst/>
              <a:cxnLst/>
              <a:rect l="l" t="t" r="r" b="b"/>
              <a:pathLst>
                <a:path w="1209" h="1209" extrusionOk="0">
                  <a:moveTo>
                    <a:pt x="823" y="385"/>
                  </a:moveTo>
                  <a:lnTo>
                    <a:pt x="823" y="823"/>
                  </a:lnTo>
                  <a:lnTo>
                    <a:pt x="385" y="823"/>
                  </a:lnTo>
                  <a:lnTo>
                    <a:pt x="385" y="385"/>
                  </a:lnTo>
                  <a:close/>
                  <a:moveTo>
                    <a:pt x="193" y="0"/>
                  </a:moveTo>
                  <a:cubicBezTo>
                    <a:pt x="87" y="0"/>
                    <a:pt x="0" y="82"/>
                    <a:pt x="0" y="193"/>
                  </a:cubicBezTo>
                  <a:lnTo>
                    <a:pt x="0" y="1016"/>
                  </a:lnTo>
                  <a:cubicBezTo>
                    <a:pt x="0" y="1121"/>
                    <a:pt x="87" y="1208"/>
                    <a:pt x="193" y="1208"/>
                  </a:cubicBezTo>
                  <a:lnTo>
                    <a:pt x="1016" y="1208"/>
                  </a:lnTo>
                  <a:cubicBezTo>
                    <a:pt x="1122" y="1208"/>
                    <a:pt x="1208" y="1121"/>
                    <a:pt x="1208" y="1016"/>
                  </a:cubicBezTo>
                  <a:lnTo>
                    <a:pt x="1208" y="193"/>
                  </a:lnTo>
                  <a:cubicBezTo>
                    <a:pt x="1208" y="82"/>
                    <a:pt x="1122" y="0"/>
                    <a:pt x="1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5" name="Google Shape;12325;p90"/>
          <p:cNvGrpSpPr/>
          <p:nvPr/>
        </p:nvGrpSpPr>
        <p:grpSpPr>
          <a:xfrm>
            <a:off x="1311970" y="1327312"/>
            <a:ext cx="345810" cy="345547"/>
            <a:chOff x="1311970" y="1511887"/>
            <a:chExt cx="345810" cy="345547"/>
          </a:xfrm>
        </p:grpSpPr>
        <p:sp>
          <p:nvSpPr>
            <p:cNvPr id="12326" name="Google Shape;12326;p90"/>
            <p:cNvSpPr/>
            <p:nvPr/>
          </p:nvSpPr>
          <p:spPr>
            <a:xfrm>
              <a:off x="1446990" y="1619656"/>
              <a:ext cx="27041" cy="59589"/>
            </a:xfrm>
            <a:custGeom>
              <a:avLst/>
              <a:gdLst/>
              <a:ahLst/>
              <a:cxnLst/>
              <a:rect l="l" t="t" r="r" b="b"/>
              <a:pathLst>
                <a:path w="1031" h="2272" extrusionOk="0">
                  <a:moveTo>
                    <a:pt x="617" y="0"/>
                  </a:moveTo>
                  <a:cubicBezTo>
                    <a:pt x="275" y="0"/>
                    <a:pt x="1" y="280"/>
                    <a:pt x="1" y="621"/>
                  </a:cubicBezTo>
                  <a:lnTo>
                    <a:pt x="1" y="766"/>
                  </a:lnTo>
                  <a:cubicBezTo>
                    <a:pt x="1" y="944"/>
                    <a:pt x="30" y="1117"/>
                    <a:pt x="83" y="1285"/>
                  </a:cubicBezTo>
                  <a:lnTo>
                    <a:pt x="410" y="2272"/>
                  </a:lnTo>
                  <a:lnTo>
                    <a:pt x="1030" y="2272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90"/>
            <p:cNvSpPr/>
            <p:nvPr/>
          </p:nvSpPr>
          <p:spPr>
            <a:xfrm>
              <a:off x="1457848" y="1614226"/>
              <a:ext cx="64887" cy="65018"/>
            </a:xfrm>
            <a:custGeom>
              <a:avLst/>
              <a:gdLst/>
              <a:ahLst/>
              <a:cxnLst/>
              <a:rect l="l" t="t" r="r" b="b"/>
              <a:pathLst>
                <a:path w="2474" h="2479" extrusionOk="0">
                  <a:moveTo>
                    <a:pt x="616" y="1"/>
                  </a:moveTo>
                  <a:cubicBezTo>
                    <a:pt x="275" y="1"/>
                    <a:pt x="1" y="280"/>
                    <a:pt x="1" y="621"/>
                  </a:cubicBezTo>
                  <a:cubicBezTo>
                    <a:pt x="1" y="847"/>
                    <a:pt x="183" y="1035"/>
                    <a:pt x="414" y="1035"/>
                  </a:cubicBezTo>
                  <a:lnTo>
                    <a:pt x="2065" y="2479"/>
                  </a:lnTo>
                  <a:lnTo>
                    <a:pt x="2430" y="1199"/>
                  </a:lnTo>
                  <a:cubicBezTo>
                    <a:pt x="2459" y="1088"/>
                    <a:pt x="2474" y="973"/>
                    <a:pt x="2474" y="857"/>
                  </a:cubicBezTo>
                  <a:lnTo>
                    <a:pt x="247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90"/>
            <p:cNvSpPr/>
            <p:nvPr/>
          </p:nvSpPr>
          <p:spPr>
            <a:xfrm>
              <a:off x="1468575" y="1695374"/>
              <a:ext cx="32575" cy="32575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1" y="0"/>
                  </a:moveTo>
                  <a:lnTo>
                    <a:pt x="1" y="1242"/>
                  </a:lnTo>
                  <a:lnTo>
                    <a:pt x="1242" y="1242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90"/>
            <p:cNvSpPr/>
            <p:nvPr/>
          </p:nvSpPr>
          <p:spPr>
            <a:xfrm>
              <a:off x="1430728" y="1708488"/>
              <a:ext cx="108162" cy="84348"/>
            </a:xfrm>
            <a:custGeom>
              <a:avLst/>
              <a:gdLst/>
              <a:ahLst/>
              <a:cxnLst/>
              <a:rect l="l" t="t" r="r" b="b"/>
              <a:pathLst>
                <a:path w="4124" h="3216" extrusionOk="0">
                  <a:moveTo>
                    <a:pt x="1444" y="1"/>
                  </a:moveTo>
                  <a:lnTo>
                    <a:pt x="448" y="290"/>
                  </a:lnTo>
                  <a:cubicBezTo>
                    <a:pt x="183" y="362"/>
                    <a:pt x="0" y="607"/>
                    <a:pt x="0" y="881"/>
                  </a:cubicBezTo>
                  <a:lnTo>
                    <a:pt x="0" y="3215"/>
                  </a:lnTo>
                  <a:lnTo>
                    <a:pt x="4124" y="3215"/>
                  </a:lnTo>
                  <a:lnTo>
                    <a:pt x="4124" y="881"/>
                  </a:lnTo>
                  <a:cubicBezTo>
                    <a:pt x="4124" y="607"/>
                    <a:pt x="3941" y="362"/>
                    <a:pt x="3676" y="290"/>
                  </a:cubicBezTo>
                  <a:lnTo>
                    <a:pt x="2680" y="1"/>
                  </a:lnTo>
                  <a:lnTo>
                    <a:pt x="2440" y="294"/>
                  </a:lnTo>
                  <a:cubicBezTo>
                    <a:pt x="2341" y="410"/>
                    <a:pt x="2203" y="468"/>
                    <a:pt x="2064" y="468"/>
                  </a:cubicBezTo>
                  <a:cubicBezTo>
                    <a:pt x="1926" y="468"/>
                    <a:pt x="1788" y="410"/>
                    <a:pt x="1689" y="294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90"/>
            <p:cNvSpPr/>
            <p:nvPr/>
          </p:nvSpPr>
          <p:spPr>
            <a:xfrm>
              <a:off x="1452287" y="1641372"/>
              <a:ext cx="65149" cy="59458"/>
            </a:xfrm>
            <a:custGeom>
              <a:avLst/>
              <a:gdLst/>
              <a:ahLst/>
              <a:cxnLst/>
              <a:rect l="l" t="t" r="r" b="b"/>
              <a:pathLst>
                <a:path w="2484" h="2267" extrusionOk="0">
                  <a:moveTo>
                    <a:pt x="800" y="0"/>
                  </a:moveTo>
                  <a:cubicBezTo>
                    <a:pt x="684" y="0"/>
                    <a:pt x="578" y="43"/>
                    <a:pt x="496" y="120"/>
                  </a:cubicBezTo>
                  <a:lnTo>
                    <a:pt x="294" y="327"/>
                  </a:lnTo>
                  <a:cubicBezTo>
                    <a:pt x="107" y="510"/>
                    <a:pt x="1" y="765"/>
                    <a:pt x="6" y="1030"/>
                  </a:cubicBezTo>
                  <a:cubicBezTo>
                    <a:pt x="6" y="1713"/>
                    <a:pt x="559" y="2266"/>
                    <a:pt x="1242" y="2266"/>
                  </a:cubicBezTo>
                  <a:cubicBezTo>
                    <a:pt x="1245" y="2266"/>
                    <a:pt x="1248" y="2266"/>
                    <a:pt x="1251" y="2266"/>
                  </a:cubicBezTo>
                  <a:cubicBezTo>
                    <a:pt x="1930" y="2266"/>
                    <a:pt x="2484" y="1710"/>
                    <a:pt x="2484" y="1030"/>
                  </a:cubicBezTo>
                  <a:lnTo>
                    <a:pt x="2484" y="770"/>
                  </a:lnTo>
                  <a:cubicBezTo>
                    <a:pt x="2484" y="659"/>
                    <a:pt x="2440" y="553"/>
                    <a:pt x="2363" y="476"/>
                  </a:cubicBezTo>
                  <a:cubicBezTo>
                    <a:pt x="2041" y="164"/>
                    <a:pt x="1459" y="24"/>
                    <a:pt x="80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90"/>
            <p:cNvSpPr/>
            <p:nvPr/>
          </p:nvSpPr>
          <p:spPr>
            <a:xfrm>
              <a:off x="1452287" y="1641346"/>
              <a:ext cx="64913" cy="58225"/>
            </a:xfrm>
            <a:custGeom>
              <a:avLst/>
              <a:gdLst/>
              <a:ahLst/>
              <a:cxnLst/>
              <a:rect l="l" t="t" r="r" b="b"/>
              <a:pathLst>
                <a:path w="2475" h="2220" extrusionOk="0">
                  <a:moveTo>
                    <a:pt x="780" y="1"/>
                  </a:moveTo>
                  <a:cubicBezTo>
                    <a:pt x="674" y="1"/>
                    <a:pt x="570" y="48"/>
                    <a:pt x="496" y="121"/>
                  </a:cubicBezTo>
                  <a:lnTo>
                    <a:pt x="294" y="328"/>
                  </a:lnTo>
                  <a:cubicBezTo>
                    <a:pt x="107" y="511"/>
                    <a:pt x="1" y="766"/>
                    <a:pt x="1" y="1031"/>
                  </a:cubicBezTo>
                  <a:cubicBezTo>
                    <a:pt x="1" y="1579"/>
                    <a:pt x="367" y="2065"/>
                    <a:pt x="896" y="2219"/>
                  </a:cubicBezTo>
                  <a:cubicBezTo>
                    <a:pt x="718" y="1998"/>
                    <a:pt x="622" y="1728"/>
                    <a:pt x="622" y="1445"/>
                  </a:cubicBezTo>
                  <a:lnTo>
                    <a:pt x="622" y="1031"/>
                  </a:lnTo>
                  <a:cubicBezTo>
                    <a:pt x="622" y="799"/>
                    <a:pt x="809" y="616"/>
                    <a:pt x="1034" y="616"/>
                  </a:cubicBezTo>
                  <a:cubicBezTo>
                    <a:pt x="1042" y="616"/>
                    <a:pt x="1051" y="616"/>
                    <a:pt x="1059" y="617"/>
                  </a:cubicBezTo>
                  <a:cubicBezTo>
                    <a:pt x="1478" y="646"/>
                    <a:pt x="2094" y="713"/>
                    <a:pt x="2474" y="896"/>
                  </a:cubicBezTo>
                  <a:cubicBezTo>
                    <a:pt x="2460" y="809"/>
                    <a:pt x="2426" y="535"/>
                    <a:pt x="2359" y="477"/>
                  </a:cubicBezTo>
                  <a:cubicBezTo>
                    <a:pt x="2041" y="165"/>
                    <a:pt x="1459" y="25"/>
                    <a:pt x="795" y="1"/>
                  </a:cubicBezTo>
                  <a:cubicBezTo>
                    <a:pt x="790" y="1"/>
                    <a:pt x="785" y="1"/>
                    <a:pt x="78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90"/>
            <p:cNvSpPr/>
            <p:nvPr/>
          </p:nvSpPr>
          <p:spPr>
            <a:xfrm>
              <a:off x="1430728" y="1722258"/>
              <a:ext cx="21716" cy="70578"/>
            </a:xfrm>
            <a:custGeom>
              <a:avLst/>
              <a:gdLst/>
              <a:ahLst/>
              <a:cxnLst/>
              <a:rect l="l" t="t" r="r" b="b"/>
              <a:pathLst>
                <a:path w="828" h="2691" extrusionOk="0">
                  <a:moveTo>
                    <a:pt x="116" y="0"/>
                  </a:moveTo>
                  <a:cubicBezTo>
                    <a:pt x="39" y="106"/>
                    <a:pt x="0" y="231"/>
                    <a:pt x="0" y="356"/>
                  </a:cubicBezTo>
                  <a:lnTo>
                    <a:pt x="0" y="2690"/>
                  </a:lnTo>
                  <a:lnTo>
                    <a:pt x="828" y="2690"/>
                  </a:lnTo>
                  <a:lnTo>
                    <a:pt x="828" y="972"/>
                  </a:lnTo>
                  <a:cubicBezTo>
                    <a:pt x="828" y="809"/>
                    <a:pt x="760" y="650"/>
                    <a:pt x="645" y="534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90"/>
            <p:cNvSpPr/>
            <p:nvPr/>
          </p:nvSpPr>
          <p:spPr>
            <a:xfrm>
              <a:off x="1517279" y="1722258"/>
              <a:ext cx="21743" cy="70578"/>
            </a:xfrm>
            <a:custGeom>
              <a:avLst/>
              <a:gdLst/>
              <a:ahLst/>
              <a:cxnLst/>
              <a:rect l="l" t="t" r="r" b="b"/>
              <a:pathLst>
                <a:path w="829" h="2691" extrusionOk="0">
                  <a:moveTo>
                    <a:pt x="713" y="0"/>
                  </a:moveTo>
                  <a:lnTo>
                    <a:pt x="184" y="534"/>
                  </a:lnTo>
                  <a:cubicBezTo>
                    <a:pt x="68" y="650"/>
                    <a:pt x="1" y="809"/>
                    <a:pt x="1" y="972"/>
                  </a:cubicBezTo>
                  <a:lnTo>
                    <a:pt x="1" y="2690"/>
                  </a:lnTo>
                  <a:lnTo>
                    <a:pt x="829" y="2690"/>
                  </a:lnTo>
                  <a:lnTo>
                    <a:pt x="829" y="356"/>
                  </a:lnTo>
                  <a:cubicBezTo>
                    <a:pt x="824" y="231"/>
                    <a:pt x="785" y="106"/>
                    <a:pt x="71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90"/>
            <p:cNvSpPr/>
            <p:nvPr/>
          </p:nvSpPr>
          <p:spPr>
            <a:xfrm>
              <a:off x="1317006" y="1516922"/>
              <a:ext cx="335607" cy="335345"/>
            </a:xfrm>
            <a:custGeom>
              <a:avLst/>
              <a:gdLst/>
              <a:ahLst/>
              <a:cxnLst/>
              <a:rect l="l" t="t" r="r" b="b"/>
              <a:pathLst>
                <a:path w="12796" h="12786" extrusionOk="0">
                  <a:moveTo>
                    <a:pt x="6403" y="2474"/>
                  </a:moveTo>
                  <a:cubicBezTo>
                    <a:pt x="6907" y="2474"/>
                    <a:pt x="7416" y="2572"/>
                    <a:pt x="7902" y="2772"/>
                  </a:cubicBezTo>
                  <a:cubicBezTo>
                    <a:pt x="9364" y="3379"/>
                    <a:pt x="10322" y="4808"/>
                    <a:pt x="10322" y="6395"/>
                  </a:cubicBezTo>
                  <a:cubicBezTo>
                    <a:pt x="10322" y="8561"/>
                    <a:pt x="8566" y="10312"/>
                    <a:pt x="6400" y="10312"/>
                  </a:cubicBezTo>
                  <a:cubicBezTo>
                    <a:pt x="4812" y="10312"/>
                    <a:pt x="3383" y="9360"/>
                    <a:pt x="2777" y="7892"/>
                  </a:cubicBezTo>
                  <a:cubicBezTo>
                    <a:pt x="2171" y="6429"/>
                    <a:pt x="2508" y="4745"/>
                    <a:pt x="3629" y="3624"/>
                  </a:cubicBezTo>
                  <a:cubicBezTo>
                    <a:pt x="4379" y="2873"/>
                    <a:pt x="5382" y="2474"/>
                    <a:pt x="6403" y="2474"/>
                  </a:cubicBezTo>
                  <a:close/>
                  <a:moveTo>
                    <a:pt x="5573" y="1"/>
                  </a:moveTo>
                  <a:cubicBezTo>
                    <a:pt x="5457" y="1"/>
                    <a:pt x="5366" y="92"/>
                    <a:pt x="5366" y="208"/>
                  </a:cubicBezTo>
                  <a:lnTo>
                    <a:pt x="5366" y="751"/>
                  </a:lnTo>
                  <a:cubicBezTo>
                    <a:pt x="5366" y="852"/>
                    <a:pt x="5298" y="934"/>
                    <a:pt x="5202" y="953"/>
                  </a:cubicBezTo>
                  <a:cubicBezTo>
                    <a:pt x="4562" y="1093"/>
                    <a:pt x="3951" y="1348"/>
                    <a:pt x="3398" y="1704"/>
                  </a:cubicBezTo>
                  <a:cubicBezTo>
                    <a:pt x="3363" y="1726"/>
                    <a:pt x="3324" y="1738"/>
                    <a:pt x="3286" y="1738"/>
                  </a:cubicBezTo>
                  <a:cubicBezTo>
                    <a:pt x="3233" y="1738"/>
                    <a:pt x="3182" y="1717"/>
                    <a:pt x="3143" y="1675"/>
                  </a:cubicBezTo>
                  <a:lnTo>
                    <a:pt x="2753" y="1290"/>
                  </a:lnTo>
                  <a:cubicBezTo>
                    <a:pt x="2712" y="1249"/>
                    <a:pt x="2659" y="1229"/>
                    <a:pt x="2606" y="1229"/>
                  </a:cubicBezTo>
                  <a:cubicBezTo>
                    <a:pt x="2553" y="1229"/>
                    <a:pt x="2500" y="1249"/>
                    <a:pt x="2459" y="1290"/>
                  </a:cubicBezTo>
                  <a:lnTo>
                    <a:pt x="1290" y="2455"/>
                  </a:lnTo>
                  <a:cubicBezTo>
                    <a:pt x="1213" y="2532"/>
                    <a:pt x="1213" y="2666"/>
                    <a:pt x="1290" y="2743"/>
                  </a:cubicBezTo>
                  <a:lnTo>
                    <a:pt x="1680" y="3133"/>
                  </a:lnTo>
                  <a:cubicBezTo>
                    <a:pt x="1747" y="3201"/>
                    <a:pt x="1762" y="3311"/>
                    <a:pt x="1704" y="3393"/>
                  </a:cubicBezTo>
                  <a:cubicBezTo>
                    <a:pt x="1353" y="3942"/>
                    <a:pt x="1098" y="4553"/>
                    <a:pt x="958" y="5197"/>
                  </a:cubicBezTo>
                  <a:cubicBezTo>
                    <a:pt x="939" y="5289"/>
                    <a:pt x="857" y="5361"/>
                    <a:pt x="756" y="5361"/>
                  </a:cubicBezTo>
                  <a:lnTo>
                    <a:pt x="208" y="5361"/>
                  </a:lnTo>
                  <a:cubicBezTo>
                    <a:pt x="97" y="5361"/>
                    <a:pt x="1" y="5452"/>
                    <a:pt x="1" y="5568"/>
                  </a:cubicBezTo>
                  <a:lnTo>
                    <a:pt x="1" y="7218"/>
                  </a:lnTo>
                  <a:cubicBezTo>
                    <a:pt x="1" y="7329"/>
                    <a:pt x="97" y="7425"/>
                    <a:pt x="208" y="7425"/>
                  </a:cubicBezTo>
                  <a:lnTo>
                    <a:pt x="756" y="7425"/>
                  </a:lnTo>
                  <a:cubicBezTo>
                    <a:pt x="857" y="7425"/>
                    <a:pt x="939" y="7493"/>
                    <a:pt x="958" y="7589"/>
                  </a:cubicBezTo>
                  <a:cubicBezTo>
                    <a:pt x="1098" y="8229"/>
                    <a:pt x="1353" y="8840"/>
                    <a:pt x="1704" y="9393"/>
                  </a:cubicBezTo>
                  <a:cubicBezTo>
                    <a:pt x="1762" y="9475"/>
                    <a:pt x="1747" y="9581"/>
                    <a:pt x="1680" y="9648"/>
                  </a:cubicBezTo>
                  <a:lnTo>
                    <a:pt x="1290" y="10038"/>
                  </a:lnTo>
                  <a:cubicBezTo>
                    <a:pt x="1213" y="10120"/>
                    <a:pt x="1213" y="10250"/>
                    <a:pt x="1290" y="10331"/>
                  </a:cubicBezTo>
                  <a:lnTo>
                    <a:pt x="2459" y="11496"/>
                  </a:lnTo>
                  <a:cubicBezTo>
                    <a:pt x="2500" y="11537"/>
                    <a:pt x="2553" y="11557"/>
                    <a:pt x="2606" y="11557"/>
                  </a:cubicBezTo>
                  <a:cubicBezTo>
                    <a:pt x="2659" y="11557"/>
                    <a:pt x="2712" y="11537"/>
                    <a:pt x="2753" y="11496"/>
                  </a:cubicBezTo>
                  <a:lnTo>
                    <a:pt x="3138" y="11111"/>
                  </a:lnTo>
                  <a:cubicBezTo>
                    <a:pt x="3180" y="11069"/>
                    <a:pt x="3232" y="11049"/>
                    <a:pt x="3285" y="11049"/>
                  </a:cubicBezTo>
                  <a:cubicBezTo>
                    <a:pt x="3324" y="11049"/>
                    <a:pt x="3363" y="11060"/>
                    <a:pt x="3398" y="11082"/>
                  </a:cubicBezTo>
                  <a:cubicBezTo>
                    <a:pt x="3951" y="11438"/>
                    <a:pt x="4562" y="11693"/>
                    <a:pt x="5202" y="11833"/>
                  </a:cubicBezTo>
                  <a:cubicBezTo>
                    <a:pt x="5298" y="11852"/>
                    <a:pt x="5366" y="11934"/>
                    <a:pt x="5366" y="12030"/>
                  </a:cubicBezTo>
                  <a:lnTo>
                    <a:pt x="5366" y="12579"/>
                  </a:lnTo>
                  <a:cubicBezTo>
                    <a:pt x="5366" y="12694"/>
                    <a:pt x="5457" y="12785"/>
                    <a:pt x="5573" y="12785"/>
                  </a:cubicBezTo>
                  <a:lnTo>
                    <a:pt x="7223" y="12785"/>
                  </a:lnTo>
                  <a:cubicBezTo>
                    <a:pt x="7339" y="12785"/>
                    <a:pt x="7430" y="12694"/>
                    <a:pt x="7430" y="12579"/>
                  </a:cubicBezTo>
                  <a:lnTo>
                    <a:pt x="7430" y="12030"/>
                  </a:lnTo>
                  <a:cubicBezTo>
                    <a:pt x="7430" y="11934"/>
                    <a:pt x="7497" y="11852"/>
                    <a:pt x="7594" y="11833"/>
                  </a:cubicBezTo>
                  <a:cubicBezTo>
                    <a:pt x="8234" y="11693"/>
                    <a:pt x="8845" y="11438"/>
                    <a:pt x="9398" y="11082"/>
                  </a:cubicBezTo>
                  <a:cubicBezTo>
                    <a:pt x="9433" y="11060"/>
                    <a:pt x="9472" y="11049"/>
                    <a:pt x="9510" y="11049"/>
                  </a:cubicBezTo>
                  <a:cubicBezTo>
                    <a:pt x="9563" y="11049"/>
                    <a:pt x="9616" y="11069"/>
                    <a:pt x="9658" y="11111"/>
                  </a:cubicBezTo>
                  <a:lnTo>
                    <a:pt x="10043" y="11496"/>
                  </a:lnTo>
                  <a:cubicBezTo>
                    <a:pt x="10084" y="11537"/>
                    <a:pt x="10137" y="11557"/>
                    <a:pt x="10190" y="11557"/>
                  </a:cubicBezTo>
                  <a:cubicBezTo>
                    <a:pt x="10242" y="11557"/>
                    <a:pt x="10295" y="11537"/>
                    <a:pt x="10336" y="11496"/>
                  </a:cubicBezTo>
                  <a:lnTo>
                    <a:pt x="11506" y="10331"/>
                  </a:lnTo>
                  <a:cubicBezTo>
                    <a:pt x="11583" y="10250"/>
                    <a:pt x="11583" y="10120"/>
                    <a:pt x="11506" y="10038"/>
                  </a:cubicBezTo>
                  <a:lnTo>
                    <a:pt x="11116" y="9648"/>
                  </a:lnTo>
                  <a:cubicBezTo>
                    <a:pt x="11048" y="9581"/>
                    <a:pt x="11039" y="9475"/>
                    <a:pt x="11092" y="9393"/>
                  </a:cubicBezTo>
                  <a:cubicBezTo>
                    <a:pt x="11443" y="8840"/>
                    <a:pt x="11698" y="8229"/>
                    <a:pt x="11838" y="7589"/>
                  </a:cubicBezTo>
                  <a:cubicBezTo>
                    <a:pt x="11857" y="7493"/>
                    <a:pt x="11943" y="7425"/>
                    <a:pt x="12040" y="7425"/>
                  </a:cubicBezTo>
                  <a:lnTo>
                    <a:pt x="12588" y="7425"/>
                  </a:lnTo>
                  <a:cubicBezTo>
                    <a:pt x="12699" y="7425"/>
                    <a:pt x="12795" y="7329"/>
                    <a:pt x="12795" y="7218"/>
                  </a:cubicBezTo>
                  <a:lnTo>
                    <a:pt x="12795" y="5568"/>
                  </a:lnTo>
                  <a:cubicBezTo>
                    <a:pt x="12795" y="5457"/>
                    <a:pt x="12704" y="5361"/>
                    <a:pt x="12588" y="5361"/>
                  </a:cubicBezTo>
                  <a:lnTo>
                    <a:pt x="12040" y="5361"/>
                  </a:lnTo>
                  <a:cubicBezTo>
                    <a:pt x="11943" y="5361"/>
                    <a:pt x="11862" y="5294"/>
                    <a:pt x="11842" y="5197"/>
                  </a:cubicBezTo>
                  <a:cubicBezTo>
                    <a:pt x="11698" y="4557"/>
                    <a:pt x="11448" y="3946"/>
                    <a:pt x="11092" y="3393"/>
                  </a:cubicBezTo>
                  <a:cubicBezTo>
                    <a:pt x="11039" y="3311"/>
                    <a:pt x="11048" y="3205"/>
                    <a:pt x="11121" y="3133"/>
                  </a:cubicBezTo>
                  <a:lnTo>
                    <a:pt x="11506" y="2748"/>
                  </a:lnTo>
                  <a:cubicBezTo>
                    <a:pt x="11587" y="2666"/>
                    <a:pt x="11587" y="2536"/>
                    <a:pt x="11506" y="2455"/>
                  </a:cubicBezTo>
                  <a:lnTo>
                    <a:pt x="10341" y="1290"/>
                  </a:lnTo>
                  <a:cubicBezTo>
                    <a:pt x="10300" y="1249"/>
                    <a:pt x="10247" y="1229"/>
                    <a:pt x="10194" y="1229"/>
                  </a:cubicBezTo>
                  <a:cubicBezTo>
                    <a:pt x="10141" y="1229"/>
                    <a:pt x="10088" y="1249"/>
                    <a:pt x="10048" y="1290"/>
                  </a:cubicBezTo>
                  <a:lnTo>
                    <a:pt x="9658" y="1675"/>
                  </a:lnTo>
                  <a:cubicBezTo>
                    <a:pt x="9618" y="1715"/>
                    <a:pt x="9565" y="1736"/>
                    <a:pt x="9511" y="1736"/>
                  </a:cubicBezTo>
                  <a:cubicBezTo>
                    <a:pt x="9474" y="1736"/>
                    <a:pt x="9436" y="1726"/>
                    <a:pt x="9403" y="1704"/>
                  </a:cubicBezTo>
                  <a:cubicBezTo>
                    <a:pt x="8849" y="1348"/>
                    <a:pt x="8238" y="1093"/>
                    <a:pt x="7598" y="953"/>
                  </a:cubicBezTo>
                  <a:cubicBezTo>
                    <a:pt x="7502" y="934"/>
                    <a:pt x="7435" y="852"/>
                    <a:pt x="7430" y="751"/>
                  </a:cubicBezTo>
                  <a:lnTo>
                    <a:pt x="7430" y="208"/>
                  </a:lnTo>
                  <a:cubicBezTo>
                    <a:pt x="7430" y="92"/>
                    <a:pt x="7339" y="1"/>
                    <a:pt x="7228" y="1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90"/>
            <p:cNvSpPr/>
            <p:nvPr/>
          </p:nvSpPr>
          <p:spPr>
            <a:xfrm>
              <a:off x="1356374" y="1565522"/>
              <a:ext cx="247509" cy="238146"/>
            </a:xfrm>
            <a:custGeom>
              <a:avLst/>
              <a:gdLst/>
              <a:ahLst/>
              <a:cxnLst/>
              <a:rect l="l" t="t" r="r" b="b"/>
              <a:pathLst>
                <a:path w="9437" h="9080" extrusionOk="0">
                  <a:moveTo>
                    <a:pt x="4902" y="621"/>
                  </a:moveTo>
                  <a:cubicBezTo>
                    <a:pt x="5406" y="621"/>
                    <a:pt x="5915" y="719"/>
                    <a:pt x="6401" y="919"/>
                  </a:cubicBezTo>
                  <a:cubicBezTo>
                    <a:pt x="7863" y="1526"/>
                    <a:pt x="8821" y="2955"/>
                    <a:pt x="8821" y="4542"/>
                  </a:cubicBezTo>
                  <a:cubicBezTo>
                    <a:pt x="8821" y="6708"/>
                    <a:pt x="7065" y="8459"/>
                    <a:pt x="4899" y="8459"/>
                  </a:cubicBezTo>
                  <a:cubicBezTo>
                    <a:pt x="3311" y="8459"/>
                    <a:pt x="1882" y="7507"/>
                    <a:pt x="1276" y="6039"/>
                  </a:cubicBezTo>
                  <a:cubicBezTo>
                    <a:pt x="670" y="4576"/>
                    <a:pt x="1007" y="2892"/>
                    <a:pt x="2128" y="1771"/>
                  </a:cubicBezTo>
                  <a:cubicBezTo>
                    <a:pt x="2878" y="1020"/>
                    <a:pt x="3881" y="621"/>
                    <a:pt x="4902" y="621"/>
                  </a:cubicBezTo>
                  <a:close/>
                  <a:moveTo>
                    <a:pt x="4899" y="0"/>
                  </a:moveTo>
                  <a:cubicBezTo>
                    <a:pt x="3061" y="0"/>
                    <a:pt x="1406" y="1107"/>
                    <a:pt x="703" y="2805"/>
                  </a:cubicBezTo>
                  <a:cubicBezTo>
                    <a:pt x="1" y="4499"/>
                    <a:pt x="391" y="6453"/>
                    <a:pt x="1690" y="7752"/>
                  </a:cubicBezTo>
                  <a:cubicBezTo>
                    <a:pt x="2555" y="8620"/>
                    <a:pt x="3714" y="9080"/>
                    <a:pt x="4895" y="9080"/>
                  </a:cubicBezTo>
                  <a:cubicBezTo>
                    <a:pt x="5481" y="9080"/>
                    <a:pt x="6073" y="8967"/>
                    <a:pt x="6636" y="8733"/>
                  </a:cubicBezTo>
                  <a:cubicBezTo>
                    <a:pt x="8330" y="8031"/>
                    <a:pt x="9437" y="6376"/>
                    <a:pt x="9437" y="4542"/>
                  </a:cubicBezTo>
                  <a:cubicBezTo>
                    <a:pt x="9437" y="2036"/>
                    <a:pt x="7406" y="0"/>
                    <a:pt x="4899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90"/>
            <p:cNvSpPr/>
            <p:nvPr/>
          </p:nvSpPr>
          <p:spPr>
            <a:xfrm>
              <a:off x="1311970" y="1511887"/>
              <a:ext cx="345810" cy="345547"/>
            </a:xfrm>
            <a:custGeom>
              <a:avLst/>
              <a:gdLst/>
              <a:ahLst/>
              <a:cxnLst/>
              <a:rect l="l" t="t" r="r" b="b"/>
              <a:pathLst>
                <a:path w="13185" h="13175" extrusionOk="0">
                  <a:moveTo>
                    <a:pt x="7420" y="385"/>
                  </a:moveTo>
                  <a:cubicBezTo>
                    <a:pt x="7425" y="385"/>
                    <a:pt x="7430" y="390"/>
                    <a:pt x="7430" y="400"/>
                  </a:cubicBezTo>
                  <a:lnTo>
                    <a:pt x="7430" y="943"/>
                  </a:lnTo>
                  <a:cubicBezTo>
                    <a:pt x="7430" y="1136"/>
                    <a:pt x="7564" y="1295"/>
                    <a:pt x="7747" y="1333"/>
                  </a:cubicBezTo>
                  <a:cubicBezTo>
                    <a:pt x="8368" y="1468"/>
                    <a:pt x="8960" y="1713"/>
                    <a:pt x="9494" y="2055"/>
                  </a:cubicBezTo>
                  <a:cubicBezTo>
                    <a:pt x="9559" y="2100"/>
                    <a:pt x="9635" y="2121"/>
                    <a:pt x="9710" y="2121"/>
                  </a:cubicBezTo>
                  <a:cubicBezTo>
                    <a:pt x="9813" y="2121"/>
                    <a:pt x="9915" y="2082"/>
                    <a:pt x="9989" y="2007"/>
                  </a:cubicBezTo>
                  <a:lnTo>
                    <a:pt x="10379" y="1617"/>
                  </a:lnTo>
                  <a:cubicBezTo>
                    <a:pt x="10382" y="1615"/>
                    <a:pt x="10385" y="1613"/>
                    <a:pt x="10389" y="1613"/>
                  </a:cubicBezTo>
                  <a:cubicBezTo>
                    <a:pt x="10392" y="1613"/>
                    <a:pt x="10396" y="1615"/>
                    <a:pt x="10398" y="1617"/>
                  </a:cubicBezTo>
                  <a:lnTo>
                    <a:pt x="11563" y="2786"/>
                  </a:lnTo>
                  <a:cubicBezTo>
                    <a:pt x="11568" y="2791"/>
                    <a:pt x="11568" y="2796"/>
                    <a:pt x="11563" y="2805"/>
                  </a:cubicBezTo>
                  <a:lnTo>
                    <a:pt x="11178" y="3190"/>
                  </a:lnTo>
                  <a:cubicBezTo>
                    <a:pt x="11043" y="3325"/>
                    <a:pt x="11019" y="3532"/>
                    <a:pt x="11125" y="3691"/>
                  </a:cubicBezTo>
                  <a:cubicBezTo>
                    <a:pt x="11467" y="4225"/>
                    <a:pt x="11712" y="4812"/>
                    <a:pt x="11847" y="5433"/>
                  </a:cubicBezTo>
                  <a:cubicBezTo>
                    <a:pt x="11885" y="5620"/>
                    <a:pt x="12049" y="5750"/>
                    <a:pt x="12236" y="5750"/>
                  </a:cubicBezTo>
                  <a:lnTo>
                    <a:pt x="12785" y="5750"/>
                  </a:lnTo>
                  <a:cubicBezTo>
                    <a:pt x="12790" y="5750"/>
                    <a:pt x="12799" y="5755"/>
                    <a:pt x="12799" y="5765"/>
                  </a:cubicBezTo>
                  <a:lnTo>
                    <a:pt x="12799" y="7415"/>
                  </a:lnTo>
                  <a:lnTo>
                    <a:pt x="12795" y="7410"/>
                  </a:lnTo>
                  <a:cubicBezTo>
                    <a:pt x="12795" y="7420"/>
                    <a:pt x="12790" y="7425"/>
                    <a:pt x="12780" y="7425"/>
                  </a:cubicBezTo>
                  <a:lnTo>
                    <a:pt x="12232" y="7425"/>
                  </a:lnTo>
                  <a:cubicBezTo>
                    <a:pt x="12044" y="7425"/>
                    <a:pt x="11880" y="7555"/>
                    <a:pt x="11842" y="7742"/>
                  </a:cubicBezTo>
                  <a:cubicBezTo>
                    <a:pt x="11707" y="8358"/>
                    <a:pt x="11467" y="8950"/>
                    <a:pt x="11120" y="9484"/>
                  </a:cubicBezTo>
                  <a:cubicBezTo>
                    <a:pt x="11019" y="9643"/>
                    <a:pt x="11038" y="9850"/>
                    <a:pt x="11173" y="9985"/>
                  </a:cubicBezTo>
                  <a:lnTo>
                    <a:pt x="11563" y="10370"/>
                  </a:lnTo>
                  <a:cubicBezTo>
                    <a:pt x="11568" y="10374"/>
                    <a:pt x="11568" y="10384"/>
                    <a:pt x="11563" y="10389"/>
                  </a:cubicBezTo>
                  <a:lnTo>
                    <a:pt x="10398" y="11558"/>
                  </a:lnTo>
                  <a:cubicBezTo>
                    <a:pt x="10394" y="11560"/>
                    <a:pt x="10390" y="11562"/>
                    <a:pt x="10387" y="11562"/>
                  </a:cubicBezTo>
                  <a:cubicBezTo>
                    <a:pt x="10384" y="11562"/>
                    <a:pt x="10382" y="11560"/>
                    <a:pt x="10379" y="11558"/>
                  </a:cubicBezTo>
                  <a:lnTo>
                    <a:pt x="9989" y="11168"/>
                  </a:lnTo>
                  <a:cubicBezTo>
                    <a:pt x="9912" y="11091"/>
                    <a:pt x="9810" y="11051"/>
                    <a:pt x="9707" y="11051"/>
                  </a:cubicBezTo>
                  <a:cubicBezTo>
                    <a:pt x="9632" y="11051"/>
                    <a:pt x="9556" y="11073"/>
                    <a:pt x="9489" y="11115"/>
                  </a:cubicBezTo>
                  <a:cubicBezTo>
                    <a:pt x="8955" y="11457"/>
                    <a:pt x="8368" y="11702"/>
                    <a:pt x="7747" y="11837"/>
                  </a:cubicBezTo>
                  <a:cubicBezTo>
                    <a:pt x="7564" y="11876"/>
                    <a:pt x="7430" y="12039"/>
                    <a:pt x="7430" y="12227"/>
                  </a:cubicBezTo>
                  <a:lnTo>
                    <a:pt x="7430" y="12775"/>
                  </a:lnTo>
                  <a:cubicBezTo>
                    <a:pt x="7430" y="12785"/>
                    <a:pt x="7425" y="12790"/>
                    <a:pt x="7415" y="12790"/>
                  </a:cubicBezTo>
                  <a:lnTo>
                    <a:pt x="5765" y="12790"/>
                  </a:lnTo>
                  <a:cubicBezTo>
                    <a:pt x="5755" y="12790"/>
                    <a:pt x="5750" y="12785"/>
                    <a:pt x="5750" y="12775"/>
                  </a:cubicBezTo>
                  <a:lnTo>
                    <a:pt x="5750" y="12227"/>
                  </a:lnTo>
                  <a:cubicBezTo>
                    <a:pt x="5750" y="12039"/>
                    <a:pt x="5620" y="11876"/>
                    <a:pt x="5437" y="11837"/>
                  </a:cubicBezTo>
                  <a:cubicBezTo>
                    <a:pt x="4817" y="11702"/>
                    <a:pt x="4225" y="11457"/>
                    <a:pt x="3691" y="11115"/>
                  </a:cubicBezTo>
                  <a:cubicBezTo>
                    <a:pt x="3628" y="11072"/>
                    <a:pt x="3551" y="11053"/>
                    <a:pt x="3474" y="11053"/>
                  </a:cubicBezTo>
                  <a:cubicBezTo>
                    <a:pt x="3368" y="11053"/>
                    <a:pt x="3267" y="11091"/>
                    <a:pt x="3190" y="11168"/>
                  </a:cubicBezTo>
                  <a:lnTo>
                    <a:pt x="2805" y="11558"/>
                  </a:lnTo>
                  <a:cubicBezTo>
                    <a:pt x="2803" y="11560"/>
                    <a:pt x="2799" y="11562"/>
                    <a:pt x="2796" y="11562"/>
                  </a:cubicBezTo>
                  <a:cubicBezTo>
                    <a:pt x="2792" y="11562"/>
                    <a:pt x="2789" y="11560"/>
                    <a:pt x="2786" y="11558"/>
                  </a:cubicBezTo>
                  <a:lnTo>
                    <a:pt x="1617" y="10389"/>
                  </a:lnTo>
                  <a:cubicBezTo>
                    <a:pt x="1612" y="10384"/>
                    <a:pt x="1612" y="10374"/>
                    <a:pt x="1617" y="10370"/>
                  </a:cubicBezTo>
                  <a:lnTo>
                    <a:pt x="2007" y="9985"/>
                  </a:lnTo>
                  <a:cubicBezTo>
                    <a:pt x="2141" y="9850"/>
                    <a:pt x="2161" y="9643"/>
                    <a:pt x="2060" y="9484"/>
                  </a:cubicBezTo>
                  <a:cubicBezTo>
                    <a:pt x="1718" y="8950"/>
                    <a:pt x="1473" y="8358"/>
                    <a:pt x="1338" y="7737"/>
                  </a:cubicBezTo>
                  <a:cubicBezTo>
                    <a:pt x="1299" y="7555"/>
                    <a:pt x="1136" y="7425"/>
                    <a:pt x="948" y="7425"/>
                  </a:cubicBezTo>
                  <a:lnTo>
                    <a:pt x="400" y="7425"/>
                  </a:lnTo>
                  <a:cubicBezTo>
                    <a:pt x="390" y="7425"/>
                    <a:pt x="385" y="7420"/>
                    <a:pt x="385" y="7410"/>
                  </a:cubicBezTo>
                  <a:lnTo>
                    <a:pt x="385" y="5760"/>
                  </a:lnTo>
                  <a:cubicBezTo>
                    <a:pt x="385" y="5750"/>
                    <a:pt x="390" y="5745"/>
                    <a:pt x="400" y="5745"/>
                  </a:cubicBezTo>
                  <a:lnTo>
                    <a:pt x="948" y="5745"/>
                  </a:lnTo>
                  <a:cubicBezTo>
                    <a:pt x="1136" y="5745"/>
                    <a:pt x="1299" y="5616"/>
                    <a:pt x="1338" y="5433"/>
                  </a:cubicBezTo>
                  <a:cubicBezTo>
                    <a:pt x="1473" y="4812"/>
                    <a:pt x="1718" y="4220"/>
                    <a:pt x="2060" y="3686"/>
                  </a:cubicBezTo>
                  <a:cubicBezTo>
                    <a:pt x="2161" y="3527"/>
                    <a:pt x="2141" y="3320"/>
                    <a:pt x="2007" y="3190"/>
                  </a:cubicBezTo>
                  <a:lnTo>
                    <a:pt x="1622" y="2805"/>
                  </a:lnTo>
                  <a:cubicBezTo>
                    <a:pt x="1617" y="2796"/>
                    <a:pt x="1617" y="2791"/>
                    <a:pt x="1622" y="2786"/>
                  </a:cubicBezTo>
                  <a:lnTo>
                    <a:pt x="2791" y="1617"/>
                  </a:lnTo>
                  <a:cubicBezTo>
                    <a:pt x="2793" y="1615"/>
                    <a:pt x="2796" y="1613"/>
                    <a:pt x="2798" y="1613"/>
                  </a:cubicBezTo>
                  <a:cubicBezTo>
                    <a:pt x="2801" y="1613"/>
                    <a:pt x="2803" y="1615"/>
                    <a:pt x="2805" y="1617"/>
                  </a:cubicBezTo>
                  <a:lnTo>
                    <a:pt x="3195" y="2007"/>
                  </a:lnTo>
                  <a:cubicBezTo>
                    <a:pt x="3273" y="2082"/>
                    <a:pt x="3374" y="2121"/>
                    <a:pt x="3477" y="2121"/>
                  </a:cubicBezTo>
                  <a:cubicBezTo>
                    <a:pt x="3552" y="2121"/>
                    <a:pt x="3628" y="2100"/>
                    <a:pt x="3696" y="2055"/>
                  </a:cubicBezTo>
                  <a:cubicBezTo>
                    <a:pt x="4230" y="1713"/>
                    <a:pt x="4817" y="1468"/>
                    <a:pt x="5437" y="1333"/>
                  </a:cubicBezTo>
                  <a:cubicBezTo>
                    <a:pt x="5620" y="1295"/>
                    <a:pt x="5755" y="1136"/>
                    <a:pt x="5755" y="948"/>
                  </a:cubicBezTo>
                  <a:lnTo>
                    <a:pt x="5755" y="400"/>
                  </a:lnTo>
                  <a:cubicBezTo>
                    <a:pt x="5755" y="390"/>
                    <a:pt x="5760" y="385"/>
                    <a:pt x="5769" y="385"/>
                  </a:cubicBezTo>
                  <a:close/>
                  <a:moveTo>
                    <a:pt x="5765" y="0"/>
                  </a:moveTo>
                  <a:cubicBezTo>
                    <a:pt x="5543" y="0"/>
                    <a:pt x="5365" y="178"/>
                    <a:pt x="5365" y="400"/>
                  </a:cubicBezTo>
                  <a:lnTo>
                    <a:pt x="5365" y="943"/>
                  </a:lnTo>
                  <a:cubicBezTo>
                    <a:pt x="5365" y="953"/>
                    <a:pt x="5360" y="958"/>
                    <a:pt x="5356" y="958"/>
                  </a:cubicBezTo>
                  <a:cubicBezTo>
                    <a:pt x="4692" y="1102"/>
                    <a:pt x="4056" y="1367"/>
                    <a:pt x="3484" y="1732"/>
                  </a:cubicBezTo>
                  <a:cubicBezTo>
                    <a:pt x="3481" y="1735"/>
                    <a:pt x="3479" y="1736"/>
                    <a:pt x="3477" y="1736"/>
                  </a:cubicBezTo>
                  <a:cubicBezTo>
                    <a:pt x="3474" y="1736"/>
                    <a:pt x="3472" y="1735"/>
                    <a:pt x="3469" y="1732"/>
                  </a:cubicBezTo>
                  <a:lnTo>
                    <a:pt x="3080" y="1343"/>
                  </a:lnTo>
                  <a:cubicBezTo>
                    <a:pt x="3003" y="1266"/>
                    <a:pt x="2900" y="1227"/>
                    <a:pt x="2798" y="1227"/>
                  </a:cubicBezTo>
                  <a:cubicBezTo>
                    <a:pt x="2696" y="1227"/>
                    <a:pt x="2594" y="1266"/>
                    <a:pt x="2517" y="1343"/>
                  </a:cubicBezTo>
                  <a:lnTo>
                    <a:pt x="1347" y="2512"/>
                  </a:lnTo>
                  <a:cubicBezTo>
                    <a:pt x="1193" y="2666"/>
                    <a:pt x="1193" y="2916"/>
                    <a:pt x="1347" y="3075"/>
                  </a:cubicBezTo>
                  <a:lnTo>
                    <a:pt x="1737" y="3465"/>
                  </a:lnTo>
                  <a:cubicBezTo>
                    <a:pt x="1737" y="3469"/>
                    <a:pt x="1737" y="3479"/>
                    <a:pt x="1737" y="3484"/>
                  </a:cubicBezTo>
                  <a:cubicBezTo>
                    <a:pt x="1367" y="4057"/>
                    <a:pt x="1107" y="4687"/>
                    <a:pt x="963" y="5351"/>
                  </a:cubicBezTo>
                  <a:cubicBezTo>
                    <a:pt x="963" y="5356"/>
                    <a:pt x="958" y="5365"/>
                    <a:pt x="948" y="5365"/>
                  </a:cubicBezTo>
                  <a:lnTo>
                    <a:pt x="400" y="5365"/>
                  </a:lnTo>
                  <a:cubicBezTo>
                    <a:pt x="178" y="5365"/>
                    <a:pt x="0" y="5543"/>
                    <a:pt x="0" y="5765"/>
                  </a:cubicBezTo>
                  <a:lnTo>
                    <a:pt x="0" y="7415"/>
                  </a:lnTo>
                  <a:cubicBezTo>
                    <a:pt x="0" y="7636"/>
                    <a:pt x="178" y="7814"/>
                    <a:pt x="400" y="7814"/>
                  </a:cubicBezTo>
                  <a:lnTo>
                    <a:pt x="948" y="7814"/>
                  </a:lnTo>
                  <a:cubicBezTo>
                    <a:pt x="958" y="7814"/>
                    <a:pt x="958" y="7819"/>
                    <a:pt x="963" y="7824"/>
                  </a:cubicBezTo>
                  <a:cubicBezTo>
                    <a:pt x="1107" y="8488"/>
                    <a:pt x="1367" y="9118"/>
                    <a:pt x="1737" y="9691"/>
                  </a:cubicBezTo>
                  <a:cubicBezTo>
                    <a:pt x="1737" y="9696"/>
                    <a:pt x="1737" y="9705"/>
                    <a:pt x="1737" y="9710"/>
                  </a:cubicBezTo>
                  <a:lnTo>
                    <a:pt x="1347" y="10095"/>
                  </a:lnTo>
                  <a:cubicBezTo>
                    <a:pt x="1193" y="10254"/>
                    <a:pt x="1193" y="10504"/>
                    <a:pt x="1347" y="10663"/>
                  </a:cubicBezTo>
                  <a:lnTo>
                    <a:pt x="2517" y="11827"/>
                  </a:lnTo>
                  <a:cubicBezTo>
                    <a:pt x="2594" y="11907"/>
                    <a:pt x="2696" y="11947"/>
                    <a:pt x="2798" y="11947"/>
                  </a:cubicBezTo>
                  <a:cubicBezTo>
                    <a:pt x="2900" y="11947"/>
                    <a:pt x="3003" y="11907"/>
                    <a:pt x="3080" y="11827"/>
                  </a:cubicBezTo>
                  <a:lnTo>
                    <a:pt x="3469" y="11443"/>
                  </a:lnTo>
                  <a:cubicBezTo>
                    <a:pt x="3472" y="11440"/>
                    <a:pt x="3475" y="11439"/>
                    <a:pt x="3479" y="11439"/>
                  </a:cubicBezTo>
                  <a:cubicBezTo>
                    <a:pt x="3483" y="11439"/>
                    <a:pt x="3486" y="11440"/>
                    <a:pt x="3489" y="11443"/>
                  </a:cubicBezTo>
                  <a:cubicBezTo>
                    <a:pt x="4061" y="11808"/>
                    <a:pt x="4692" y="12068"/>
                    <a:pt x="5356" y="12217"/>
                  </a:cubicBezTo>
                  <a:cubicBezTo>
                    <a:pt x="5360" y="12217"/>
                    <a:pt x="5370" y="12222"/>
                    <a:pt x="5370" y="12227"/>
                  </a:cubicBezTo>
                  <a:lnTo>
                    <a:pt x="5370" y="12775"/>
                  </a:lnTo>
                  <a:cubicBezTo>
                    <a:pt x="5370" y="12997"/>
                    <a:pt x="5548" y="13175"/>
                    <a:pt x="5769" y="13175"/>
                  </a:cubicBezTo>
                  <a:lnTo>
                    <a:pt x="7420" y="13175"/>
                  </a:lnTo>
                  <a:cubicBezTo>
                    <a:pt x="7641" y="13175"/>
                    <a:pt x="7819" y="12997"/>
                    <a:pt x="7819" y="12775"/>
                  </a:cubicBezTo>
                  <a:lnTo>
                    <a:pt x="7819" y="12227"/>
                  </a:lnTo>
                  <a:cubicBezTo>
                    <a:pt x="7819" y="12222"/>
                    <a:pt x="7824" y="12217"/>
                    <a:pt x="7829" y="12217"/>
                  </a:cubicBezTo>
                  <a:cubicBezTo>
                    <a:pt x="8493" y="12068"/>
                    <a:pt x="9128" y="11808"/>
                    <a:pt x="9701" y="11443"/>
                  </a:cubicBezTo>
                  <a:cubicBezTo>
                    <a:pt x="9703" y="11440"/>
                    <a:pt x="9705" y="11439"/>
                    <a:pt x="9708" y="11439"/>
                  </a:cubicBezTo>
                  <a:cubicBezTo>
                    <a:pt x="9710" y="11439"/>
                    <a:pt x="9713" y="11440"/>
                    <a:pt x="9715" y="11443"/>
                  </a:cubicBezTo>
                  <a:lnTo>
                    <a:pt x="10105" y="11827"/>
                  </a:lnTo>
                  <a:cubicBezTo>
                    <a:pt x="10182" y="11907"/>
                    <a:pt x="10284" y="11947"/>
                    <a:pt x="10386" y="11947"/>
                  </a:cubicBezTo>
                  <a:cubicBezTo>
                    <a:pt x="10489" y="11947"/>
                    <a:pt x="10591" y="11907"/>
                    <a:pt x="10668" y="11827"/>
                  </a:cubicBezTo>
                  <a:lnTo>
                    <a:pt x="11837" y="10663"/>
                  </a:lnTo>
                  <a:cubicBezTo>
                    <a:pt x="11991" y="10504"/>
                    <a:pt x="11991" y="10254"/>
                    <a:pt x="11837" y="10095"/>
                  </a:cubicBezTo>
                  <a:lnTo>
                    <a:pt x="11447" y="9710"/>
                  </a:lnTo>
                  <a:cubicBezTo>
                    <a:pt x="11447" y="9705"/>
                    <a:pt x="11447" y="9696"/>
                    <a:pt x="11447" y="9691"/>
                  </a:cubicBezTo>
                  <a:cubicBezTo>
                    <a:pt x="11818" y="9118"/>
                    <a:pt x="12078" y="8488"/>
                    <a:pt x="12222" y="7824"/>
                  </a:cubicBezTo>
                  <a:cubicBezTo>
                    <a:pt x="12222" y="7814"/>
                    <a:pt x="12227" y="7810"/>
                    <a:pt x="12236" y="7810"/>
                  </a:cubicBezTo>
                  <a:lnTo>
                    <a:pt x="12785" y="7810"/>
                  </a:lnTo>
                  <a:cubicBezTo>
                    <a:pt x="13006" y="7810"/>
                    <a:pt x="13184" y="7632"/>
                    <a:pt x="13184" y="7410"/>
                  </a:cubicBezTo>
                  <a:lnTo>
                    <a:pt x="13184" y="5760"/>
                  </a:lnTo>
                  <a:cubicBezTo>
                    <a:pt x="13184" y="5539"/>
                    <a:pt x="13002" y="5360"/>
                    <a:pt x="12780" y="5360"/>
                  </a:cubicBezTo>
                  <a:lnTo>
                    <a:pt x="12232" y="5360"/>
                  </a:lnTo>
                  <a:cubicBezTo>
                    <a:pt x="12227" y="5360"/>
                    <a:pt x="12222" y="5356"/>
                    <a:pt x="12222" y="5351"/>
                  </a:cubicBezTo>
                  <a:cubicBezTo>
                    <a:pt x="12078" y="4682"/>
                    <a:pt x="11813" y="4052"/>
                    <a:pt x="11447" y="3479"/>
                  </a:cubicBezTo>
                  <a:cubicBezTo>
                    <a:pt x="11443" y="3474"/>
                    <a:pt x="11443" y="3465"/>
                    <a:pt x="11447" y="3460"/>
                  </a:cubicBezTo>
                  <a:lnTo>
                    <a:pt x="11837" y="3075"/>
                  </a:lnTo>
                  <a:cubicBezTo>
                    <a:pt x="11991" y="2916"/>
                    <a:pt x="11991" y="2666"/>
                    <a:pt x="11837" y="2507"/>
                  </a:cubicBezTo>
                  <a:lnTo>
                    <a:pt x="10668" y="1343"/>
                  </a:lnTo>
                  <a:cubicBezTo>
                    <a:pt x="10588" y="1266"/>
                    <a:pt x="10486" y="1227"/>
                    <a:pt x="10385" y="1227"/>
                  </a:cubicBezTo>
                  <a:cubicBezTo>
                    <a:pt x="10283" y="1227"/>
                    <a:pt x="10182" y="1266"/>
                    <a:pt x="10105" y="1343"/>
                  </a:cubicBezTo>
                  <a:lnTo>
                    <a:pt x="9715" y="1732"/>
                  </a:lnTo>
                  <a:lnTo>
                    <a:pt x="9696" y="1732"/>
                  </a:lnTo>
                  <a:cubicBezTo>
                    <a:pt x="9123" y="1362"/>
                    <a:pt x="8493" y="1102"/>
                    <a:pt x="7829" y="958"/>
                  </a:cubicBezTo>
                  <a:cubicBezTo>
                    <a:pt x="7824" y="958"/>
                    <a:pt x="7814" y="953"/>
                    <a:pt x="7814" y="943"/>
                  </a:cubicBezTo>
                  <a:lnTo>
                    <a:pt x="7814" y="400"/>
                  </a:lnTo>
                  <a:cubicBezTo>
                    <a:pt x="7814" y="178"/>
                    <a:pt x="7636" y="0"/>
                    <a:pt x="74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90"/>
            <p:cNvSpPr/>
            <p:nvPr/>
          </p:nvSpPr>
          <p:spPr>
            <a:xfrm>
              <a:off x="1366235" y="1576721"/>
              <a:ext cx="191094" cy="178006"/>
            </a:xfrm>
            <a:custGeom>
              <a:avLst/>
              <a:gdLst/>
              <a:ahLst/>
              <a:cxnLst/>
              <a:rect l="l" t="t" r="r" b="b"/>
              <a:pathLst>
                <a:path w="7286" h="6787" extrusionOk="0">
                  <a:moveTo>
                    <a:pt x="4521" y="1"/>
                  </a:moveTo>
                  <a:cubicBezTo>
                    <a:pt x="3463" y="1"/>
                    <a:pt x="2410" y="406"/>
                    <a:pt x="1612" y="1204"/>
                  </a:cubicBezTo>
                  <a:cubicBezTo>
                    <a:pt x="125" y="2691"/>
                    <a:pt x="0" y="5063"/>
                    <a:pt x="1323" y="6699"/>
                  </a:cubicBezTo>
                  <a:cubicBezTo>
                    <a:pt x="1365" y="6761"/>
                    <a:pt x="1420" y="6786"/>
                    <a:pt x="1475" y="6786"/>
                  </a:cubicBezTo>
                  <a:cubicBezTo>
                    <a:pt x="1620" y="6786"/>
                    <a:pt x="1758" y="6606"/>
                    <a:pt x="1622" y="6459"/>
                  </a:cubicBezTo>
                  <a:cubicBezTo>
                    <a:pt x="1044" y="5747"/>
                    <a:pt x="751" y="4847"/>
                    <a:pt x="799" y="3928"/>
                  </a:cubicBezTo>
                  <a:cubicBezTo>
                    <a:pt x="871" y="2528"/>
                    <a:pt x="1718" y="1286"/>
                    <a:pt x="2998" y="714"/>
                  </a:cubicBezTo>
                  <a:cubicBezTo>
                    <a:pt x="3488" y="495"/>
                    <a:pt x="4008" y="388"/>
                    <a:pt x="4525" y="388"/>
                  </a:cubicBezTo>
                  <a:cubicBezTo>
                    <a:pt x="5363" y="388"/>
                    <a:pt x="6191" y="669"/>
                    <a:pt x="6867" y="1214"/>
                  </a:cubicBezTo>
                  <a:cubicBezTo>
                    <a:pt x="6909" y="1253"/>
                    <a:pt x="6954" y="1270"/>
                    <a:pt x="6997" y="1270"/>
                  </a:cubicBezTo>
                  <a:cubicBezTo>
                    <a:pt x="7158" y="1270"/>
                    <a:pt x="7286" y="1037"/>
                    <a:pt x="7107" y="916"/>
                  </a:cubicBezTo>
                  <a:cubicBezTo>
                    <a:pt x="6349" y="303"/>
                    <a:pt x="5434" y="1"/>
                    <a:pt x="45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90"/>
            <p:cNvSpPr/>
            <p:nvPr/>
          </p:nvSpPr>
          <p:spPr>
            <a:xfrm>
              <a:off x="1413287" y="1609191"/>
              <a:ext cx="186687" cy="183383"/>
            </a:xfrm>
            <a:custGeom>
              <a:avLst/>
              <a:gdLst/>
              <a:ahLst/>
              <a:cxnLst/>
              <a:rect l="l" t="t" r="r" b="b"/>
              <a:pathLst>
                <a:path w="7118" h="6992" extrusionOk="0">
                  <a:moveTo>
                    <a:pt x="3980" y="385"/>
                  </a:moveTo>
                  <a:lnTo>
                    <a:pt x="3980" y="1189"/>
                  </a:lnTo>
                  <a:cubicBezTo>
                    <a:pt x="3980" y="1318"/>
                    <a:pt x="3951" y="1448"/>
                    <a:pt x="3894" y="1564"/>
                  </a:cubicBezTo>
                  <a:lnTo>
                    <a:pt x="3797" y="1756"/>
                  </a:lnTo>
                  <a:cubicBezTo>
                    <a:pt x="3783" y="1785"/>
                    <a:pt x="3773" y="1814"/>
                    <a:pt x="3773" y="1843"/>
                  </a:cubicBezTo>
                  <a:lnTo>
                    <a:pt x="3773" y="2257"/>
                  </a:lnTo>
                  <a:cubicBezTo>
                    <a:pt x="3778" y="2840"/>
                    <a:pt x="3302" y="3306"/>
                    <a:pt x="2722" y="3306"/>
                  </a:cubicBezTo>
                  <a:cubicBezTo>
                    <a:pt x="2713" y="3306"/>
                    <a:pt x="2704" y="3306"/>
                    <a:pt x="2696" y="3306"/>
                  </a:cubicBezTo>
                  <a:cubicBezTo>
                    <a:pt x="2137" y="3286"/>
                    <a:pt x="1685" y="2791"/>
                    <a:pt x="1685" y="2204"/>
                  </a:cubicBezTo>
                  <a:lnTo>
                    <a:pt x="1685" y="1843"/>
                  </a:lnTo>
                  <a:cubicBezTo>
                    <a:pt x="1685" y="1814"/>
                    <a:pt x="1680" y="1785"/>
                    <a:pt x="1666" y="1756"/>
                  </a:cubicBezTo>
                  <a:lnTo>
                    <a:pt x="1546" y="1516"/>
                  </a:lnTo>
                  <a:cubicBezTo>
                    <a:pt x="1502" y="1429"/>
                    <a:pt x="1478" y="1333"/>
                    <a:pt x="1478" y="1232"/>
                  </a:cubicBezTo>
                  <a:lnTo>
                    <a:pt x="1478" y="1222"/>
                  </a:lnTo>
                  <a:cubicBezTo>
                    <a:pt x="1478" y="760"/>
                    <a:pt x="1854" y="385"/>
                    <a:pt x="2315" y="385"/>
                  </a:cubicBezTo>
                  <a:close/>
                  <a:moveTo>
                    <a:pt x="2301" y="3618"/>
                  </a:moveTo>
                  <a:cubicBezTo>
                    <a:pt x="2426" y="3657"/>
                    <a:pt x="2551" y="3681"/>
                    <a:pt x="2686" y="3686"/>
                  </a:cubicBezTo>
                  <a:lnTo>
                    <a:pt x="2729" y="3686"/>
                  </a:lnTo>
                  <a:cubicBezTo>
                    <a:pt x="2874" y="3686"/>
                    <a:pt x="3018" y="3667"/>
                    <a:pt x="3153" y="3623"/>
                  </a:cubicBezTo>
                  <a:cubicBezTo>
                    <a:pt x="3158" y="3681"/>
                    <a:pt x="3167" y="3739"/>
                    <a:pt x="3186" y="3792"/>
                  </a:cubicBezTo>
                  <a:lnTo>
                    <a:pt x="3028" y="3951"/>
                  </a:lnTo>
                  <a:cubicBezTo>
                    <a:pt x="2946" y="4032"/>
                    <a:pt x="2838" y="4073"/>
                    <a:pt x="2729" y="4073"/>
                  </a:cubicBezTo>
                  <a:cubicBezTo>
                    <a:pt x="2620" y="4073"/>
                    <a:pt x="2510" y="4032"/>
                    <a:pt x="2426" y="3951"/>
                  </a:cubicBezTo>
                  <a:lnTo>
                    <a:pt x="2267" y="3792"/>
                  </a:lnTo>
                  <a:cubicBezTo>
                    <a:pt x="2287" y="3734"/>
                    <a:pt x="2301" y="3676"/>
                    <a:pt x="2301" y="3618"/>
                  </a:cubicBezTo>
                  <a:close/>
                  <a:moveTo>
                    <a:pt x="3427" y="4100"/>
                  </a:moveTo>
                  <a:cubicBezTo>
                    <a:pt x="3475" y="4133"/>
                    <a:pt x="3533" y="4162"/>
                    <a:pt x="3591" y="4177"/>
                  </a:cubicBezTo>
                  <a:lnTo>
                    <a:pt x="4288" y="4379"/>
                  </a:lnTo>
                  <a:cubicBezTo>
                    <a:pt x="4471" y="4432"/>
                    <a:pt x="4596" y="4595"/>
                    <a:pt x="4596" y="4788"/>
                  </a:cubicBezTo>
                  <a:lnTo>
                    <a:pt x="4596" y="6101"/>
                  </a:lnTo>
                  <a:cubicBezTo>
                    <a:pt x="4457" y="6183"/>
                    <a:pt x="4312" y="6255"/>
                    <a:pt x="4158" y="6318"/>
                  </a:cubicBezTo>
                  <a:lnTo>
                    <a:pt x="4158" y="5144"/>
                  </a:lnTo>
                  <a:cubicBezTo>
                    <a:pt x="4158" y="5016"/>
                    <a:pt x="4062" y="4953"/>
                    <a:pt x="3966" y="4953"/>
                  </a:cubicBezTo>
                  <a:cubicBezTo>
                    <a:pt x="3870" y="4953"/>
                    <a:pt x="3773" y="5016"/>
                    <a:pt x="3773" y="5144"/>
                  </a:cubicBezTo>
                  <a:lnTo>
                    <a:pt x="3773" y="6453"/>
                  </a:lnTo>
                  <a:cubicBezTo>
                    <a:pt x="3494" y="6534"/>
                    <a:pt x="3206" y="6583"/>
                    <a:pt x="2912" y="6597"/>
                  </a:cubicBezTo>
                  <a:cubicBezTo>
                    <a:pt x="2850" y="6602"/>
                    <a:pt x="2787" y="6602"/>
                    <a:pt x="2729" y="6602"/>
                  </a:cubicBezTo>
                  <a:cubicBezTo>
                    <a:pt x="2373" y="6602"/>
                    <a:pt x="2022" y="6554"/>
                    <a:pt x="1685" y="6453"/>
                  </a:cubicBezTo>
                  <a:lnTo>
                    <a:pt x="1685" y="5144"/>
                  </a:lnTo>
                  <a:cubicBezTo>
                    <a:pt x="1685" y="5016"/>
                    <a:pt x="1588" y="4953"/>
                    <a:pt x="1490" y="4953"/>
                  </a:cubicBezTo>
                  <a:cubicBezTo>
                    <a:pt x="1393" y="4953"/>
                    <a:pt x="1295" y="5016"/>
                    <a:pt x="1295" y="5144"/>
                  </a:cubicBezTo>
                  <a:lnTo>
                    <a:pt x="1295" y="6318"/>
                  </a:lnTo>
                  <a:cubicBezTo>
                    <a:pt x="1146" y="6255"/>
                    <a:pt x="997" y="6183"/>
                    <a:pt x="857" y="6101"/>
                  </a:cubicBezTo>
                  <a:lnTo>
                    <a:pt x="857" y="4788"/>
                  </a:lnTo>
                  <a:cubicBezTo>
                    <a:pt x="857" y="4595"/>
                    <a:pt x="983" y="4432"/>
                    <a:pt x="1165" y="4379"/>
                  </a:cubicBezTo>
                  <a:lnTo>
                    <a:pt x="1863" y="4177"/>
                  </a:lnTo>
                  <a:cubicBezTo>
                    <a:pt x="1921" y="4162"/>
                    <a:pt x="1979" y="4133"/>
                    <a:pt x="2032" y="4100"/>
                  </a:cubicBezTo>
                  <a:lnTo>
                    <a:pt x="2152" y="4225"/>
                  </a:lnTo>
                  <a:cubicBezTo>
                    <a:pt x="2311" y="4384"/>
                    <a:pt x="2519" y="4463"/>
                    <a:pt x="2727" y="4463"/>
                  </a:cubicBezTo>
                  <a:cubicBezTo>
                    <a:pt x="2935" y="4463"/>
                    <a:pt x="3143" y="4384"/>
                    <a:pt x="3302" y="4225"/>
                  </a:cubicBezTo>
                  <a:lnTo>
                    <a:pt x="3427" y="4100"/>
                  </a:lnTo>
                  <a:close/>
                  <a:moveTo>
                    <a:pt x="2315" y="0"/>
                  </a:moveTo>
                  <a:cubicBezTo>
                    <a:pt x="1642" y="0"/>
                    <a:pt x="1093" y="549"/>
                    <a:pt x="1093" y="1222"/>
                  </a:cubicBezTo>
                  <a:lnTo>
                    <a:pt x="1093" y="1237"/>
                  </a:lnTo>
                  <a:cubicBezTo>
                    <a:pt x="1093" y="1395"/>
                    <a:pt x="1127" y="1549"/>
                    <a:pt x="1199" y="1689"/>
                  </a:cubicBezTo>
                  <a:lnTo>
                    <a:pt x="1295" y="1891"/>
                  </a:lnTo>
                  <a:lnTo>
                    <a:pt x="1295" y="2204"/>
                  </a:lnTo>
                  <a:cubicBezTo>
                    <a:pt x="1295" y="2685"/>
                    <a:pt x="1526" y="3142"/>
                    <a:pt x="1916" y="3426"/>
                  </a:cubicBezTo>
                  <a:lnTo>
                    <a:pt x="1916" y="3599"/>
                  </a:lnTo>
                  <a:cubicBezTo>
                    <a:pt x="1916" y="3695"/>
                    <a:pt x="1849" y="3782"/>
                    <a:pt x="1757" y="3806"/>
                  </a:cubicBezTo>
                  <a:lnTo>
                    <a:pt x="1060" y="4008"/>
                  </a:lnTo>
                  <a:cubicBezTo>
                    <a:pt x="713" y="4104"/>
                    <a:pt x="473" y="4427"/>
                    <a:pt x="473" y="4788"/>
                  </a:cubicBezTo>
                  <a:lnTo>
                    <a:pt x="473" y="5842"/>
                  </a:lnTo>
                  <a:cubicBezTo>
                    <a:pt x="444" y="5822"/>
                    <a:pt x="410" y="5798"/>
                    <a:pt x="386" y="5774"/>
                  </a:cubicBezTo>
                  <a:cubicBezTo>
                    <a:pt x="348" y="5749"/>
                    <a:pt x="310" y="5738"/>
                    <a:pt x="274" y="5738"/>
                  </a:cubicBezTo>
                  <a:cubicBezTo>
                    <a:pt x="117" y="5738"/>
                    <a:pt x="1" y="5944"/>
                    <a:pt x="145" y="6077"/>
                  </a:cubicBezTo>
                  <a:cubicBezTo>
                    <a:pt x="877" y="6669"/>
                    <a:pt x="1786" y="6992"/>
                    <a:pt x="2729" y="6992"/>
                  </a:cubicBezTo>
                  <a:cubicBezTo>
                    <a:pt x="2797" y="6992"/>
                    <a:pt x="2864" y="6987"/>
                    <a:pt x="2931" y="6987"/>
                  </a:cubicBezTo>
                  <a:cubicBezTo>
                    <a:pt x="4481" y="6910"/>
                    <a:pt x="5852" y="5971"/>
                    <a:pt x="6482" y="4557"/>
                  </a:cubicBezTo>
                  <a:cubicBezTo>
                    <a:pt x="7118" y="3142"/>
                    <a:pt x="6901" y="1492"/>
                    <a:pt x="5929" y="289"/>
                  </a:cubicBezTo>
                  <a:cubicBezTo>
                    <a:pt x="5891" y="242"/>
                    <a:pt x="5833" y="217"/>
                    <a:pt x="5776" y="217"/>
                  </a:cubicBezTo>
                  <a:cubicBezTo>
                    <a:pt x="5733" y="217"/>
                    <a:pt x="5690" y="231"/>
                    <a:pt x="5655" y="260"/>
                  </a:cubicBezTo>
                  <a:cubicBezTo>
                    <a:pt x="5573" y="327"/>
                    <a:pt x="5559" y="448"/>
                    <a:pt x="5626" y="529"/>
                  </a:cubicBezTo>
                  <a:cubicBezTo>
                    <a:pt x="6949" y="2165"/>
                    <a:pt x="6656" y="4566"/>
                    <a:pt x="4986" y="5842"/>
                  </a:cubicBezTo>
                  <a:lnTo>
                    <a:pt x="4986" y="4788"/>
                  </a:lnTo>
                  <a:cubicBezTo>
                    <a:pt x="4986" y="4422"/>
                    <a:pt x="4745" y="4104"/>
                    <a:pt x="4394" y="4003"/>
                  </a:cubicBezTo>
                  <a:lnTo>
                    <a:pt x="3701" y="3806"/>
                  </a:lnTo>
                  <a:cubicBezTo>
                    <a:pt x="3605" y="3777"/>
                    <a:pt x="3542" y="3691"/>
                    <a:pt x="3542" y="3594"/>
                  </a:cubicBezTo>
                  <a:lnTo>
                    <a:pt x="3542" y="3436"/>
                  </a:lnTo>
                  <a:cubicBezTo>
                    <a:pt x="3605" y="3388"/>
                    <a:pt x="3668" y="3339"/>
                    <a:pt x="3725" y="3282"/>
                  </a:cubicBezTo>
                  <a:cubicBezTo>
                    <a:pt x="4004" y="3012"/>
                    <a:pt x="4163" y="2642"/>
                    <a:pt x="4158" y="2257"/>
                  </a:cubicBezTo>
                  <a:lnTo>
                    <a:pt x="4158" y="1886"/>
                  </a:lnTo>
                  <a:lnTo>
                    <a:pt x="4235" y="1732"/>
                  </a:lnTo>
                  <a:cubicBezTo>
                    <a:pt x="4322" y="1564"/>
                    <a:pt x="4365" y="1376"/>
                    <a:pt x="4370" y="1189"/>
                  </a:cubicBezTo>
                  <a:lnTo>
                    <a:pt x="4370" y="193"/>
                  </a:lnTo>
                  <a:cubicBezTo>
                    <a:pt x="4370" y="87"/>
                    <a:pt x="4283" y="0"/>
                    <a:pt x="41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90"/>
            <p:cNvSpPr/>
            <p:nvPr/>
          </p:nvSpPr>
          <p:spPr>
            <a:xfrm>
              <a:off x="1461887" y="1636179"/>
              <a:ext cx="46449" cy="15579"/>
            </a:xfrm>
            <a:custGeom>
              <a:avLst/>
              <a:gdLst/>
              <a:ahLst/>
              <a:cxnLst/>
              <a:rect l="l" t="t" r="r" b="b"/>
              <a:pathLst>
                <a:path w="1771" h="594" extrusionOk="0">
                  <a:moveTo>
                    <a:pt x="256" y="1"/>
                  </a:moveTo>
                  <a:cubicBezTo>
                    <a:pt x="1" y="1"/>
                    <a:pt x="1" y="391"/>
                    <a:pt x="256" y="391"/>
                  </a:cubicBezTo>
                  <a:cubicBezTo>
                    <a:pt x="472" y="391"/>
                    <a:pt x="1102" y="424"/>
                    <a:pt x="1410" y="573"/>
                  </a:cubicBezTo>
                  <a:cubicBezTo>
                    <a:pt x="1441" y="588"/>
                    <a:pt x="1470" y="594"/>
                    <a:pt x="1497" y="594"/>
                  </a:cubicBezTo>
                  <a:cubicBezTo>
                    <a:pt x="1674" y="594"/>
                    <a:pt x="1770" y="332"/>
                    <a:pt x="1579" y="232"/>
                  </a:cubicBezTo>
                  <a:cubicBezTo>
                    <a:pt x="1131" y="6"/>
                    <a:pt x="294" y="1"/>
                    <a:pt x="2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0" name="Google Shape;12340;p90"/>
          <p:cNvGrpSpPr/>
          <p:nvPr/>
        </p:nvGrpSpPr>
        <p:grpSpPr>
          <a:xfrm>
            <a:off x="1754297" y="1326735"/>
            <a:ext cx="353757" cy="346413"/>
            <a:chOff x="1754297" y="1511310"/>
            <a:chExt cx="353757" cy="346413"/>
          </a:xfrm>
        </p:grpSpPr>
        <p:sp>
          <p:nvSpPr>
            <p:cNvPr id="12341" name="Google Shape;12341;p90"/>
            <p:cNvSpPr/>
            <p:nvPr/>
          </p:nvSpPr>
          <p:spPr>
            <a:xfrm>
              <a:off x="1767411" y="1516791"/>
              <a:ext cx="335607" cy="335607"/>
            </a:xfrm>
            <a:custGeom>
              <a:avLst/>
              <a:gdLst/>
              <a:ahLst/>
              <a:cxnLst/>
              <a:rect l="l" t="t" r="r" b="b"/>
              <a:pathLst>
                <a:path w="12796" h="12796" extrusionOk="0">
                  <a:moveTo>
                    <a:pt x="6396" y="1"/>
                  </a:moveTo>
                  <a:cubicBezTo>
                    <a:pt x="2864" y="1"/>
                    <a:pt x="1" y="2864"/>
                    <a:pt x="1" y="6396"/>
                  </a:cubicBezTo>
                  <a:cubicBezTo>
                    <a:pt x="1" y="9932"/>
                    <a:pt x="2864" y="12795"/>
                    <a:pt x="6396" y="12795"/>
                  </a:cubicBezTo>
                  <a:cubicBezTo>
                    <a:pt x="9927" y="12795"/>
                    <a:pt x="12795" y="9932"/>
                    <a:pt x="12795" y="6396"/>
                  </a:cubicBezTo>
                  <a:cubicBezTo>
                    <a:pt x="12795" y="2864"/>
                    <a:pt x="9927" y="1"/>
                    <a:pt x="6396" y="1"/>
                  </a:cubicBezTo>
                  <a:close/>
                </a:path>
              </a:pathLst>
            </a:custGeom>
            <a:solidFill>
              <a:srgbClr val="DC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90"/>
            <p:cNvSpPr/>
            <p:nvPr/>
          </p:nvSpPr>
          <p:spPr>
            <a:xfrm>
              <a:off x="1792537" y="1541917"/>
              <a:ext cx="285224" cy="285224"/>
            </a:xfrm>
            <a:custGeom>
              <a:avLst/>
              <a:gdLst/>
              <a:ahLst/>
              <a:cxnLst/>
              <a:rect l="l" t="t" r="r" b="b"/>
              <a:pathLst>
                <a:path w="10875" h="10875" extrusionOk="0">
                  <a:moveTo>
                    <a:pt x="5438" y="0"/>
                  </a:moveTo>
                  <a:cubicBezTo>
                    <a:pt x="2435" y="0"/>
                    <a:pt x="0" y="2435"/>
                    <a:pt x="0" y="5438"/>
                  </a:cubicBezTo>
                  <a:cubicBezTo>
                    <a:pt x="0" y="8445"/>
                    <a:pt x="2435" y="10875"/>
                    <a:pt x="5438" y="10875"/>
                  </a:cubicBezTo>
                  <a:cubicBezTo>
                    <a:pt x="8440" y="10875"/>
                    <a:pt x="10875" y="8445"/>
                    <a:pt x="10875" y="5438"/>
                  </a:cubicBezTo>
                  <a:cubicBezTo>
                    <a:pt x="10875" y="2435"/>
                    <a:pt x="8440" y="0"/>
                    <a:pt x="543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90"/>
            <p:cNvSpPr/>
            <p:nvPr/>
          </p:nvSpPr>
          <p:spPr>
            <a:xfrm>
              <a:off x="1827734" y="1577115"/>
              <a:ext cx="266681" cy="250158"/>
            </a:xfrm>
            <a:custGeom>
              <a:avLst/>
              <a:gdLst/>
              <a:ahLst/>
              <a:cxnLst/>
              <a:rect l="l" t="t" r="r" b="b"/>
              <a:pathLst>
                <a:path w="10168" h="9538" extrusionOk="0">
                  <a:moveTo>
                    <a:pt x="7671" y="1"/>
                  </a:moveTo>
                  <a:lnTo>
                    <a:pt x="7671" y="1"/>
                  </a:lnTo>
                  <a:cubicBezTo>
                    <a:pt x="9547" y="2157"/>
                    <a:pt x="9437" y="5395"/>
                    <a:pt x="7416" y="7416"/>
                  </a:cubicBezTo>
                  <a:cubicBezTo>
                    <a:pt x="6358" y="8476"/>
                    <a:pt x="4965" y="9012"/>
                    <a:pt x="3570" y="9012"/>
                  </a:cubicBezTo>
                  <a:cubicBezTo>
                    <a:pt x="2299" y="9012"/>
                    <a:pt x="1026" y="8567"/>
                    <a:pt x="1" y="7671"/>
                  </a:cubicBezTo>
                  <a:lnTo>
                    <a:pt x="1" y="7671"/>
                  </a:lnTo>
                  <a:cubicBezTo>
                    <a:pt x="1080" y="8911"/>
                    <a:pt x="2589" y="9538"/>
                    <a:pt x="4102" y="9538"/>
                  </a:cubicBezTo>
                  <a:cubicBezTo>
                    <a:pt x="5489" y="9538"/>
                    <a:pt x="6879" y="9011"/>
                    <a:pt x="7945" y="7945"/>
                  </a:cubicBezTo>
                  <a:cubicBezTo>
                    <a:pt x="10168" y="5717"/>
                    <a:pt x="10043" y="2070"/>
                    <a:pt x="767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90"/>
            <p:cNvSpPr/>
            <p:nvPr/>
          </p:nvSpPr>
          <p:spPr>
            <a:xfrm>
              <a:off x="1754297" y="1511310"/>
              <a:ext cx="353757" cy="346413"/>
            </a:xfrm>
            <a:custGeom>
              <a:avLst/>
              <a:gdLst/>
              <a:ahLst/>
              <a:cxnLst/>
              <a:rect l="l" t="t" r="r" b="b"/>
              <a:pathLst>
                <a:path w="13488" h="13208" extrusionOk="0">
                  <a:moveTo>
                    <a:pt x="6890" y="1"/>
                  </a:moveTo>
                  <a:cubicBezTo>
                    <a:pt x="6596" y="1"/>
                    <a:pt x="6299" y="20"/>
                    <a:pt x="6001" y="61"/>
                  </a:cubicBezTo>
                  <a:cubicBezTo>
                    <a:pt x="2502" y="532"/>
                    <a:pt x="0" y="3674"/>
                    <a:pt x="313" y="7192"/>
                  </a:cubicBezTo>
                  <a:cubicBezTo>
                    <a:pt x="622" y="10611"/>
                    <a:pt x="3487" y="13208"/>
                    <a:pt x="6887" y="13208"/>
                  </a:cubicBezTo>
                  <a:cubicBezTo>
                    <a:pt x="6984" y="13208"/>
                    <a:pt x="7082" y="13206"/>
                    <a:pt x="7179" y="13202"/>
                  </a:cubicBezTo>
                  <a:cubicBezTo>
                    <a:pt x="10702" y="13043"/>
                    <a:pt x="13483" y="10136"/>
                    <a:pt x="13488" y="6609"/>
                  </a:cubicBezTo>
                  <a:cubicBezTo>
                    <a:pt x="13488" y="6489"/>
                    <a:pt x="13483" y="6374"/>
                    <a:pt x="13478" y="6253"/>
                  </a:cubicBezTo>
                  <a:cubicBezTo>
                    <a:pt x="13473" y="6128"/>
                    <a:pt x="13380" y="6068"/>
                    <a:pt x="13286" y="6068"/>
                  </a:cubicBezTo>
                  <a:cubicBezTo>
                    <a:pt x="13184" y="6068"/>
                    <a:pt x="13083" y="6138"/>
                    <a:pt x="13093" y="6273"/>
                  </a:cubicBezTo>
                  <a:cubicBezTo>
                    <a:pt x="13098" y="6383"/>
                    <a:pt x="13103" y="6494"/>
                    <a:pt x="13103" y="6605"/>
                  </a:cubicBezTo>
                  <a:cubicBezTo>
                    <a:pt x="13098" y="9915"/>
                    <a:pt x="10490" y="12634"/>
                    <a:pt x="7184" y="12778"/>
                  </a:cubicBezTo>
                  <a:cubicBezTo>
                    <a:pt x="7093" y="12782"/>
                    <a:pt x="7001" y="12784"/>
                    <a:pt x="6910" y="12784"/>
                  </a:cubicBezTo>
                  <a:cubicBezTo>
                    <a:pt x="3728" y="12784"/>
                    <a:pt x="1041" y="10353"/>
                    <a:pt x="756" y="7148"/>
                  </a:cubicBezTo>
                  <a:cubicBezTo>
                    <a:pt x="462" y="3852"/>
                    <a:pt x="2810" y="908"/>
                    <a:pt x="6087" y="465"/>
                  </a:cubicBezTo>
                  <a:cubicBezTo>
                    <a:pt x="6367" y="427"/>
                    <a:pt x="6645" y="409"/>
                    <a:pt x="6920" y="409"/>
                  </a:cubicBezTo>
                  <a:cubicBezTo>
                    <a:pt x="9866" y="409"/>
                    <a:pt x="12460" y="2518"/>
                    <a:pt x="13002" y="5493"/>
                  </a:cubicBezTo>
                  <a:cubicBezTo>
                    <a:pt x="13012" y="5617"/>
                    <a:pt x="13100" y="5672"/>
                    <a:pt x="13189" y="5672"/>
                  </a:cubicBezTo>
                  <a:cubicBezTo>
                    <a:pt x="13304" y="5672"/>
                    <a:pt x="13422" y="5580"/>
                    <a:pt x="13382" y="5426"/>
                  </a:cubicBezTo>
                  <a:cubicBezTo>
                    <a:pt x="12805" y="2248"/>
                    <a:pt x="10035" y="1"/>
                    <a:pt x="68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90"/>
            <p:cNvSpPr/>
            <p:nvPr/>
          </p:nvSpPr>
          <p:spPr>
            <a:xfrm>
              <a:off x="1768040" y="1536803"/>
              <a:ext cx="333194" cy="296528"/>
            </a:xfrm>
            <a:custGeom>
              <a:avLst/>
              <a:gdLst/>
              <a:ahLst/>
              <a:cxnLst/>
              <a:rect l="l" t="t" r="r" b="b"/>
              <a:pathLst>
                <a:path w="12704" h="11306" extrusionOk="0">
                  <a:moveTo>
                    <a:pt x="6388" y="0"/>
                  </a:moveTo>
                  <a:cubicBezTo>
                    <a:pt x="4864" y="0"/>
                    <a:pt x="3346" y="614"/>
                    <a:pt x="2233" y="1817"/>
                  </a:cubicBezTo>
                  <a:cubicBezTo>
                    <a:pt x="2103" y="1959"/>
                    <a:pt x="2232" y="2144"/>
                    <a:pt x="2380" y="2144"/>
                  </a:cubicBezTo>
                  <a:cubicBezTo>
                    <a:pt x="2428" y="2144"/>
                    <a:pt x="2478" y="2124"/>
                    <a:pt x="2522" y="2077"/>
                  </a:cubicBezTo>
                  <a:cubicBezTo>
                    <a:pt x="3551" y="965"/>
                    <a:pt x="4954" y="397"/>
                    <a:pt x="6364" y="397"/>
                  </a:cubicBezTo>
                  <a:cubicBezTo>
                    <a:pt x="7565" y="397"/>
                    <a:pt x="8771" y="810"/>
                    <a:pt x="9754" y="1649"/>
                  </a:cubicBezTo>
                  <a:cubicBezTo>
                    <a:pt x="11891" y="3467"/>
                    <a:pt x="12208" y="6648"/>
                    <a:pt x="10476" y="8857"/>
                  </a:cubicBezTo>
                  <a:cubicBezTo>
                    <a:pt x="9446" y="10170"/>
                    <a:pt x="7908" y="10863"/>
                    <a:pt x="6352" y="10863"/>
                  </a:cubicBezTo>
                  <a:cubicBezTo>
                    <a:pt x="5292" y="10863"/>
                    <a:pt x="4224" y="10541"/>
                    <a:pt x="3302" y="9877"/>
                  </a:cubicBezTo>
                  <a:cubicBezTo>
                    <a:pt x="1026" y="8236"/>
                    <a:pt x="448" y="5089"/>
                    <a:pt x="1998" y="2746"/>
                  </a:cubicBezTo>
                  <a:cubicBezTo>
                    <a:pt x="2055" y="2659"/>
                    <a:pt x="2031" y="2539"/>
                    <a:pt x="1940" y="2481"/>
                  </a:cubicBezTo>
                  <a:cubicBezTo>
                    <a:pt x="1907" y="2457"/>
                    <a:pt x="1870" y="2446"/>
                    <a:pt x="1833" y="2446"/>
                  </a:cubicBezTo>
                  <a:cubicBezTo>
                    <a:pt x="1772" y="2446"/>
                    <a:pt x="1711" y="2477"/>
                    <a:pt x="1675" y="2534"/>
                  </a:cubicBezTo>
                  <a:cubicBezTo>
                    <a:pt x="1" y="5065"/>
                    <a:pt x="622" y="8462"/>
                    <a:pt x="3080" y="10237"/>
                  </a:cubicBezTo>
                  <a:cubicBezTo>
                    <a:pt x="4078" y="10958"/>
                    <a:pt x="5234" y="11306"/>
                    <a:pt x="6380" y="11306"/>
                  </a:cubicBezTo>
                  <a:cubicBezTo>
                    <a:pt x="8060" y="11306"/>
                    <a:pt x="9720" y="10559"/>
                    <a:pt x="10832" y="9140"/>
                  </a:cubicBezTo>
                  <a:cubicBezTo>
                    <a:pt x="12704" y="6754"/>
                    <a:pt x="12362" y="3313"/>
                    <a:pt x="10053" y="1350"/>
                  </a:cubicBezTo>
                  <a:cubicBezTo>
                    <a:pt x="8990" y="445"/>
                    <a:pt x="7687" y="0"/>
                    <a:pt x="63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90"/>
            <p:cNvSpPr/>
            <p:nvPr/>
          </p:nvSpPr>
          <p:spPr>
            <a:xfrm>
              <a:off x="1812207" y="1679481"/>
              <a:ext cx="19094" cy="10229"/>
            </a:xfrm>
            <a:custGeom>
              <a:avLst/>
              <a:gdLst/>
              <a:ahLst/>
              <a:cxnLst/>
              <a:rect l="l" t="t" r="r" b="b"/>
              <a:pathLst>
                <a:path w="728" h="390" extrusionOk="0">
                  <a:moveTo>
                    <a:pt x="193" y="0"/>
                  </a:moveTo>
                  <a:cubicBezTo>
                    <a:pt x="88" y="0"/>
                    <a:pt x="1" y="87"/>
                    <a:pt x="1" y="197"/>
                  </a:cubicBezTo>
                  <a:cubicBezTo>
                    <a:pt x="1" y="303"/>
                    <a:pt x="88" y="390"/>
                    <a:pt x="193" y="390"/>
                  </a:cubicBezTo>
                  <a:lnTo>
                    <a:pt x="472" y="390"/>
                  </a:lnTo>
                  <a:cubicBezTo>
                    <a:pt x="727" y="390"/>
                    <a:pt x="727" y="0"/>
                    <a:pt x="4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90"/>
            <p:cNvSpPr/>
            <p:nvPr/>
          </p:nvSpPr>
          <p:spPr>
            <a:xfrm>
              <a:off x="1930100" y="1561667"/>
              <a:ext cx="129747" cy="128043"/>
            </a:xfrm>
            <a:custGeom>
              <a:avLst/>
              <a:gdLst/>
              <a:ahLst/>
              <a:cxnLst/>
              <a:rect l="l" t="t" r="r" b="b"/>
              <a:pathLst>
                <a:path w="4947" h="4882" extrusionOk="0">
                  <a:moveTo>
                    <a:pt x="193" y="0"/>
                  </a:moveTo>
                  <a:cubicBezTo>
                    <a:pt x="96" y="0"/>
                    <a:pt x="0" y="65"/>
                    <a:pt x="0" y="195"/>
                  </a:cubicBezTo>
                  <a:lnTo>
                    <a:pt x="0" y="4689"/>
                  </a:lnTo>
                  <a:cubicBezTo>
                    <a:pt x="0" y="4795"/>
                    <a:pt x="87" y="4882"/>
                    <a:pt x="193" y="4882"/>
                  </a:cubicBezTo>
                  <a:lnTo>
                    <a:pt x="4687" y="4882"/>
                  </a:lnTo>
                  <a:cubicBezTo>
                    <a:pt x="4947" y="4882"/>
                    <a:pt x="4947" y="4497"/>
                    <a:pt x="4687" y="4497"/>
                  </a:cubicBezTo>
                  <a:lnTo>
                    <a:pt x="385" y="4497"/>
                  </a:lnTo>
                  <a:lnTo>
                    <a:pt x="385" y="195"/>
                  </a:lnTo>
                  <a:cubicBezTo>
                    <a:pt x="385" y="65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90"/>
            <p:cNvSpPr/>
            <p:nvPr/>
          </p:nvSpPr>
          <p:spPr>
            <a:xfrm>
              <a:off x="1930100" y="1790187"/>
              <a:ext cx="10124" cy="17363"/>
            </a:xfrm>
            <a:custGeom>
              <a:avLst/>
              <a:gdLst/>
              <a:ahLst/>
              <a:cxnLst/>
              <a:rect l="l" t="t" r="r" b="b"/>
              <a:pathLst>
                <a:path w="386" h="662" extrusionOk="0">
                  <a:moveTo>
                    <a:pt x="193" y="0"/>
                  </a:moveTo>
                  <a:cubicBezTo>
                    <a:pt x="96" y="0"/>
                    <a:pt x="0" y="64"/>
                    <a:pt x="0" y="192"/>
                  </a:cubicBezTo>
                  <a:lnTo>
                    <a:pt x="0" y="471"/>
                  </a:lnTo>
                  <a:cubicBezTo>
                    <a:pt x="0" y="598"/>
                    <a:pt x="96" y="662"/>
                    <a:pt x="193" y="662"/>
                  </a:cubicBezTo>
                  <a:cubicBezTo>
                    <a:pt x="289" y="662"/>
                    <a:pt x="385" y="598"/>
                    <a:pt x="385" y="471"/>
                  </a:cubicBezTo>
                  <a:lnTo>
                    <a:pt x="385" y="192"/>
                  </a:lnTo>
                  <a:cubicBezTo>
                    <a:pt x="385" y="64"/>
                    <a:pt x="289" y="0"/>
                    <a:pt x="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90"/>
            <p:cNvSpPr/>
            <p:nvPr/>
          </p:nvSpPr>
          <p:spPr>
            <a:xfrm>
              <a:off x="1844598" y="1595998"/>
              <a:ext cx="19671" cy="15553"/>
            </a:xfrm>
            <a:custGeom>
              <a:avLst/>
              <a:gdLst/>
              <a:ahLst/>
              <a:cxnLst/>
              <a:rect l="l" t="t" r="r" b="b"/>
              <a:pathLst>
                <a:path w="750" h="593" extrusionOk="0">
                  <a:moveTo>
                    <a:pt x="277" y="0"/>
                  </a:moveTo>
                  <a:cubicBezTo>
                    <a:pt x="128" y="0"/>
                    <a:pt x="1" y="194"/>
                    <a:pt x="137" y="335"/>
                  </a:cubicBezTo>
                  <a:lnTo>
                    <a:pt x="335" y="532"/>
                  </a:lnTo>
                  <a:cubicBezTo>
                    <a:pt x="377" y="574"/>
                    <a:pt x="424" y="592"/>
                    <a:pt x="470" y="592"/>
                  </a:cubicBezTo>
                  <a:cubicBezTo>
                    <a:pt x="620" y="592"/>
                    <a:pt x="749" y="398"/>
                    <a:pt x="609" y="258"/>
                  </a:cubicBezTo>
                  <a:lnTo>
                    <a:pt x="412" y="60"/>
                  </a:lnTo>
                  <a:cubicBezTo>
                    <a:pt x="369" y="18"/>
                    <a:pt x="322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90"/>
            <p:cNvSpPr/>
            <p:nvPr/>
          </p:nvSpPr>
          <p:spPr>
            <a:xfrm>
              <a:off x="2007838" y="1757717"/>
              <a:ext cx="17966" cy="15369"/>
            </a:xfrm>
            <a:custGeom>
              <a:avLst/>
              <a:gdLst/>
              <a:ahLst/>
              <a:cxnLst/>
              <a:rect l="l" t="t" r="r" b="b"/>
              <a:pathLst>
                <a:path w="685" h="586" extrusionOk="0">
                  <a:moveTo>
                    <a:pt x="212" y="0"/>
                  </a:moveTo>
                  <a:cubicBezTo>
                    <a:pt x="163" y="0"/>
                    <a:pt x="113" y="20"/>
                    <a:pt x="77" y="58"/>
                  </a:cubicBezTo>
                  <a:cubicBezTo>
                    <a:pt x="0" y="135"/>
                    <a:pt x="0" y="255"/>
                    <a:pt x="77" y="332"/>
                  </a:cubicBezTo>
                  <a:lnTo>
                    <a:pt x="270" y="525"/>
                  </a:lnTo>
                  <a:cubicBezTo>
                    <a:pt x="312" y="568"/>
                    <a:pt x="360" y="585"/>
                    <a:pt x="405" y="585"/>
                  </a:cubicBezTo>
                  <a:cubicBezTo>
                    <a:pt x="555" y="585"/>
                    <a:pt x="684" y="392"/>
                    <a:pt x="544" y="255"/>
                  </a:cubicBezTo>
                  <a:lnTo>
                    <a:pt x="347" y="58"/>
                  </a:lnTo>
                  <a:cubicBezTo>
                    <a:pt x="310" y="20"/>
                    <a:pt x="261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90"/>
            <p:cNvSpPr/>
            <p:nvPr/>
          </p:nvSpPr>
          <p:spPr>
            <a:xfrm>
              <a:off x="2006160" y="1596103"/>
              <a:ext cx="19644" cy="15448"/>
            </a:xfrm>
            <a:custGeom>
              <a:avLst/>
              <a:gdLst/>
              <a:ahLst/>
              <a:cxnLst/>
              <a:rect l="l" t="t" r="r" b="b"/>
              <a:pathLst>
                <a:path w="749" h="589" extrusionOk="0">
                  <a:moveTo>
                    <a:pt x="469" y="1"/>
                  </a:moveTo>
                  <a:cubicBezTo>
                    <a:pt x="424" y="1"/>
                    <a:pt x="376" y="19"/>
                    <a:pt x="334" y="61"/>
                  </a:cubicBezTo>
                  <a:lnTo>
                    <a:pt x="141" y="254"/>
                  </a:lnTo>
                  <a:cubicBezTo>
                    <a:pt x="1" y="394"/>
                    <a:pt x="130" y="588"/>
                    <a:pt x="278" y="588"/>
                  </a:cubicBezTo>
                  <a:cubicBezTo>
                    <a:pt x="323" y="588"/>
                    <a:pt x="369" y="570"/>
                    <a:pt x="411" y="528"/>
                  </a:cubicBezTo>
                  <a:lnTo>
                    <a:pt x="608" y="331"/>
                  </a:lnTo>
                  <a:cubicBezTo>
                    <a:pt x="748" y="194"/>
                    <a:pt x="619" y="1"/>
                    <a:pt x="4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90"/>
            <p:cNvSpPr/>
            <p:nvPr/>
          </p:nvSpPr>
          <p:spPr>
            <a:xfrm>
              <a:off x="1846303" y="1757638"/>
              <a:ext cx="17966" cy="15396"/>
            </a:xfrm>
            <a:custGeom>
              <a:avLst/>
              <a:gdLst/>
              <a:ahLst/>
              <a:cxnLst/>
              <a:rect l="l" t="t" r="r" b="b"/>
              <a:pathLst>
                <a:path w="685" h="587" extrusionOk="0">
                  <a:moveTo>
                    <a:pt x="405" y="1"/>
                  </a:moveTo>
                  <a:cubicBezTo>
                    <a:pt x="359" y="1"/>
                    <a:pt x="312" y="19"/>
                    <a:pt x="270" y="61"/>
                  </a:cubicBezTo>
                  <a:lnTo>
                    <a:pt x="72" y="258"/>
                  </a:lnTo>
                  <a:cubicBezTo>
                    <a:pt x="0" y="331"/>
                    <a:pt x="0" y="456"/>
                    <a:pt x="72" y="533"/>
                  </a:cubicBezTo>
                  <a:cubicBezTo>
                    <a:pt x="111" y="569"/>
                    <a:pt x="160" y="587"/>
                    <a:pt x="209" y="587"/>
                  </a:cubicBezTo>
                  <a:cubicBezTo>
                    <a:pt x="259" y="587"/>
                    <a:pt x="308" y="569"/>
                    <a:pt x="347" y="533"/>
                  </a:cubicBezTo>
                  <a:lnTo>
                    <a:pt x="544" y="335"/>
                  </a:lnTo>
                  <a:cubicBezTo>
                    <a:pt x="684" y="195"/>
                    <a:pt x="555" y="1"/>
                    <a:pt x="4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90"/>
            <p:cNvSpPr/>
            <p:nvPr/>
          </p:nvSpPr>
          <p:spPr>
            <a:xfrm>
              <a:off x="1819289" y="1633320"/>
              <a:ext cx="21585" cy="13192"/>
            </a:xfrm>
            <a:custGeom>
              <a:avLst/>
              <a:gdLst/>
              <a:ahLst/>
              <a:cxnLst/>
              <a:rect l="l" t="t" r="r" b="b"/>
              <a:pathLst>
                <a:path w="823" h="503" extrusionOk="0">
                  <a:moveTo>
                    <a:pt x="274" y="0"/>
                  </a:moveTo>
                  <a:cubicBezTo>
                    <a:pt x="90" y="0"/>
                    <a:pt x="0" y="286"/>
                    <a:pt x="207" y="374"/>
                  </a:cubicBezTo>
                  <a:lnTo>
                    <a:pt x="462" y="485"/>
                  </a:lnTo>
                  <a:cubicBezTo>
                    <a:pt x="491" y="497"/>
                    <a:pt x="519" y="503"/>
                    <a:pt x="544" y="503"/>
                  </a:cubicBezTo>
                  <a:cubicBezTo>
                    <a:pt x="730" y="503"/>
                    <a:pt x="823" y="218"/>
                    <a:pt x="611" y="129"/>
                  </a:cubicBezTo>
                  <a:lnTo>
                    <a:pt x="356" y="18"/>
                  </a:lnTo>
                  <a:cubicBezTo>
                    <a:pt x="328" y="6"/>
                    <a:pt x="300" y="0"/>
                    <a:pt x="2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90"/>
            <p:cNvSpPr/>
            <p:nvPr/>
          </p:nvSpPr>
          <p:spPr>
            <a:xfrm>
              <a:off x="2029529" y="1722782"/>
              <a:ext cx="21611" cy="13088"/>
            </a:xfrm>
            <a:custGeom>
              <a:avLst/>
              <a:gdLst/>
              <a:ahLst/>
              <a:cxnLst/>
              <a:rect l="l" t="t" r="r" b="b"/>
              <a:pathLst>
                <a:path w="824" h="499" extrusionOk="0">
                  <a:moveTo>
                    <a:pt x="277" y="1"/>
                  </a:moveTo>
                  <a:cubicBezTo>
                    <a:pt x="90" y="1"/>
                    <a:pt x="1" y="282"/>
                    <a:pt x="208" y="370"/>
                  </a:cubicBezTo>
                  <a:lnTo>
                    <a:pt x="463" y="481"/>
                  </a:lnTo>
                  <a:cubicBezTo>
                    <a:pt x="491" y="493"/>
                    <a:pt x="519" y="499"/>
                    <a:pt x="545" y="499"/>
                  </a:cubicBezTo>
                  <a:cubicBezTo>
                    <a:pt x="730" y="499"/>
                    <a:pt x="824" y="213"/>
                    <a:pt x="617" y="125"/>
                  </a:cubicBezTo>
                  <a:lnTo>
                    <a:pt x="362" y="19"/>
                  </a:lnTo>
                  <a:cubicBezTo>
                    <a:pt x="332" y="6"/>
                    <a:pt x="304" y="1"/>
                    <a:pt x="2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90"/>
            <p:cNvSpPr/>
            <p:nvPr/>
          </p:nvSpPr>
          <p:spPr>
            <a:xfrm>
              <a:off x="1972379" y="1570977"/>
              <a:ext cx="15343" cy="16891"/>
            </a:xfrm>
            <a:custGeom>
              <a:avLst/>
              <a:gdLst/>
              <a:ahLst/>
              <a:cxnLst/>
              <a:rect l="l" t="t" r="r" b="b"/>
              <a:pathLst>
                <a:path w="585" h="644" extrusionOk="0">
                  <a:moveTo>
                    <a:pt x="336" y="1"/>
                  </a:moveTo>
                  <a:cubicBezTo>
                    <a:pt x="268" y="1"/>
                    <a:pt x="200" y="36"/>
                    <a:pt x="164" y="119"/>
                  </a:cubicBezTo>
                  <a:lnTo>
                    <a:pt x="58" y="374"/>
                  </a:lnTo>
                  <a:cubicBezTo>
                    <a:pt x="0" y="499"/>
                    <a:pt x="95" y="642"/>
                    <a:pt x="233" y="644"/>
                  </a:cubicBezTo>
                  <a:lnTo>
                    <a:pt x="233" y="644"/>
                  </a:lnTo>
                  <a:cubicBezTo>
                    <a:pt x="309" y="643"/>
                    <a:pt x="380" y="595"/>
                    <a:pt x="414" y="524"/>
                  </a:cubicBezTo>
                  <a:lnTo>
                    <a:pt x="520" y="269"/>
                  </a:lnTo>
                  <a:cubicBezTo>
                    <a:pt x="585" y="117"/>
                    <a:pt x="460" y="1"/>
                    <a:pt x="336" y="1"/>
                  </a:cubicBezTo>
                  <a:close/>
                  <a:moveTo>
                    <a:pt x="233" y="644"/>
                  </a:moveTo>
                  <a:cubicBezTo>
                    <a:pt x="233" y="644"/>
                    <a:pt x="232" y="644"/>
                    <a:pt x="231" y="644"/>
                  </a:cubicBezTo>
                  <a:lnTo>
                    <a:pt x="236" y="644"/>
                  </a:lnTo>
                  <a:cubicBezTo>
                    <a:pt x="235" y="644"/>
                    <a:pt x="234" y="644"/>
                    <a:pt x="233" y="64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90"/>
            <p:cNvSpPr/>
            <p:nvPr/>
          </p:nvSpPr>
          <p:spPr>
            <a:xfrm>
              <a:off x="1883258" y="1781296"/>
              <a:ext cx="15002" cy="16864"/>
            </a:xfrm>
            <a:custGeom>
              <a:avLst/>
              <a:gdLst/>
              <a:ahLst/>
              <a:cxnLst/>
              <a:rect l="l" t="t" r="r" b="b"/>
              <a:pathLst>
                <a:path w="572" h="643" extrusionOk="0">
                  <a:moveTo>
                    <a:pt x="322" y="1"/>
                  </a:moveTo>
                  <a:cubicBezTo>
                    <a:pt x="254" y="1"/>
                    <a:pt x="186" y="36"/>
                    <a:pt x="150" y="122"/>
                  </a:cubicBezTo>
                  <a:lnTo>
                    <a:pt x="44" y="377"/>
                  </a:lnTo>
                  <a:cubicBezTo>
                    <a:pt x="1" y="473"/>
                    <a:pt x="49" y="588"/>
                    <a:pt x="145" y="627"/>
                  </a:cubicBezTo>
                  <a:cubicBezTo>
                    <a:pt x="171" y="638"/>
                    <a:pt x="197" y="643"/>
                    <a:pt x="222" y="643"/>
                  </a:cubicBezTo>
                  <a:cubicBezTo>
                    <a:pt x="298" y="643"/>
                    <a:pt x="368" y="598"/>
                    <a:pt x="400" y="526"/>
                  </a:cubicBezTo>
                  <a:lnTo>
                    <a:pt x="506" y="271"/>
                  </a:lnTo>
                  <a:cubicBezTo>
                    <a:pt x="571" y="119"/>
                    <a:pt x="446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90"/>
            <p:cNvSpPr/>
            <p:nvPr/>
          </p:nvSpPr>
          <p:spPr>
            <a:xfrm>
              <a:off x="1884674" y="1570086"/>
              <a:ext cx="15291" cy="17048"/>
            </a:xfrm>
            <a:custGeom>
              <a:avLst/>
              <a:gdLst/>
              <a:ahLst/>
              <a:cxnLst/>
              <a:rect l="l" t="t" r="r" b="b"/>
              <a:pathLst>
                <a:path w="583" h="650" extrusionOk="0">
                  <a:moveTo>
                    <a:pt x="249" y="1"/>
                  </a:moveTo>
                  <a:cubicBezTo>
                    <a:pt x="126" y="1"/>
                    <a:pt x="1" y="115"/>
                    <a:pt x="62" y="269"/>
                  </a:cubicBezTo>
                  <a:lnTo>
                    <a:pt x="168" y="529"/>
                  </a:lnTo>
                  <a:cubicBezTo>
                    <a:pt x="197" y="601"/>
                    <a:pt x="269" y="649"/>
                    <a:pt x="351" y="649"/>
                  </a:cubicBezTo>
                  <a:cubicBezTo>
                    <a:pt x="486" y="649"/>
                    <a:pt x="582" y="509"/>
                    <a:pt x="529" y="384"/>
                  </a:cubicBezTo>
                  <a:lnTo>
                    <a:pt x="423" y="125"/>
                  </a:lnTo>
                  <a:cubicBezTo>
                    <a:pt x="389" y="38"/>
                    <a:pt x="319" y="1"/>
                    <a:pt x="2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90"/>
            <p:cNvSpPr/>
            <p:nvPr/>
          </p:nvSpPr>
          <p:spPr>
            <a:xfrm>
              <a:off x="1970858" y="1782109"/>
              <a:ext cx="14792" cy="16995"/>
            </a:xfrm>
            <a:custGeom>
              <a:avLst/>
              <a:gdLst/>
              <a:ahLst/>
              <a:cxnLst/>
              <a:rect l="l" t="t" r="r" b="b"/>
              <a:pathLst>
                <a:path w="564" h="648" extrusionOk="0">
                  <a:moveTo>
                    <a:pt x="219" y="0"/>
                  </a:moveTo>
                  <a:cubicBezTo>
                    <a:pt x="196" y="0"/>
                    <a:pt x="172" y="5"/>
                    <a:pt x="149" y="14"/>
                  </a:cubicBezTo>
                  <a:lnTo>
                    <a:pt x="145" y="14"/>
                  </a:lnTo>
                  <a:cubicBezTo>
                    <a:pt x="48" y="52"/>
                    <a:pt x="0" y="168"/>
                    <a:pt x="39" y="264"/>
                  </a:cubicBezTo>
                  <a:lnTo>
                    <a:pt x="145" y="524"/>
                  </a:lnTo>
                  <a:cubicBezTo>
                    <a:pt x="178" y="611"/>
                    <a:pt x="246" y="647"/>
                    <a:pt x="315" y="647"/>
                  </a:cubicBezTo>
                  <a:cubicBezTo>
                    <a:pt x="438" y="647"/>
                    <a:pt x="564" y="533"/>
                    <a:pt x="506" y="379"/>
                  </a:cubicBezTo>
                  <a:lnTo>
                    <a:pt x="400" y="119"/>
                  </a:lnTo>
                  <a:cubicBezTo>
                    <a:pt x="370" y="46"/>
                    <a:pt x="296" y="0"/>
                    <a:pt x="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90"/>
            <p:cNvSpPr/>
            <p:nvPr/>
          </p:nvSpPr>
          <p:spPr>
            <a:xfrm>
              <a:off x="2030551" y="1635261"/>
              <a:ext cx="21375" cy="13061"/>
            </a:xfrm>
            <a:custGeom>
              <a:avLst/>
              <a:gdLst/>
              <a:ahLst/>
              <a:cxnLst/>
              <a:rect l="l" t="t" r="r" b="b"/>
              <a:pathLst>
                <a:path w="815" h="498" extrusionOk="0">
                  <a:moveTo>
                    <a:pt x="540" y="0"/>
                  </a:moveTo>
                  <a:cubicBezTo>
                    <a:pt x="516" y="0"/>
                    <a:pt x="489" y="5"/>
                    <a:pt x="462" y="17"/>
                  </a:cubicBezTo>
                  <a:lnTo>
                    <a:pt x="202" y="122"/>
                  </a:lnTo>
                  <a:cubicBezTo>
                    <a:pt x="0" y="204"/>
                    <a:pt x="58" y="498"/>
                    <a:pt x="275" y="498"/>
                  </a:cubicBezTo>
                  <a:cubicBezTo>
                    <a:pt x="299" y="498"/>
                    <a:pt x="323" y="493"/>
                    <a:pt x="347" y="483"/>
                  </a:cubicBezTo>
                  <a:lnTo>
                    <a:pt x="607" y="377"/>
                  </a:lnTo>
                  <a:cubicBezTo>
                    <a:pt x="815" y="292"/>
                    <a:pt x="726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90"/>
            <p:cNvSpPr/>
            <p:nvPr/>
          </p:nvSpPr>
          <p:spPr>
            <a:xfrm>
              <a:off x="1818371" y="1720815"/>
              <a:ext cx="21690" cy="13114"/>
            </a:xfrm>
            <a:custGeom>
              <a:avLst/>
              <a:gdLst/>
              <a:ahLst/>
              <a:cxnLst/>
              <a:rect l="l" t="t" r="r" b="b"/>
              <a:pathLst>
                <a:path w="827" h="500" extrusionOk="0">
                  <a:moveTo>
                    <a:pt x="551" y="1"/>
                  </a:moveTo>
                  <a:cubicBezTo>
                    <a:pt x="527" y="1"/>
                    <a:pt x="501" y="6"/>
                    <a:pt x="473" y="17"/>
                  </a:cubicBezTo>
                  <a:lnTo>
                    <a:pt x="213" y="123"/>
                  </a:lnTo>
                  <a:cubicBezTo>
                    <a:pt x="1" y="208"/>
                    <a:pt x="89" y="500"/>
                    <a:pt x="278" y="500"/>
                  </a:cubicBezTo>
                  <a:cubicBezTo>
                    <a:pt x="303" y="500"/>
                    <a:pt x="330" y="495"/>
                    <a:pt x="358" y="484"/>
                  </a:cubicBezTo>
                  <a:lnTo>
                    <a:pt x="618" y="378"/>
                  </a:lnTo>
                  <a:cubicBezTo>
                    <a:pt x="826" y="293"/>
                    <a:pt x="737" y="1"/>
                    <a:pt x="5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1" name="Google Shape;12361;p90"/>
          <p:cNvGrpSpPr/>
          <p:nvPr/>
        </p:nvGrpSpPr>
        <p:grpSpPr>
          <a:xfrm>
            <a:off x="3115872" y="1327233"/>
            <a:ext cx="316277" cy="345600"/>
            <a:chOff x="3115872" y="1511808"/>
            <a:chExt cx="316277" cy="345600"/>
          </a:xfrm>
        </p:grpSpPr>
        <p:sp>
          <p:nvSpPr>
            <p:cNvPr id="12362" name="Google Shape;12362;p90"/>
            <p:cNvSpPr/>
            <p:nvPr/>
          </p:nvSpPr>
          <p:spPr>
            <a:xfrm>
              <a:off x="3145509" y="1516791"/>
              <a:ext cx="281474" cy="281474"/>
            </a:xfrm>
            <a:custGeom>
              <a:avLst/>
              <a:gdLst/>
              <a:ahLst/>
              <a:cxnLst/>
              <a:rect l="l" t="t" r="r" b="b"/>
              <a:pathLst>
                <a:path w="10732" h="10732" extrusionOk="0">
                  <a:moveTo>
                    <a:pt x="5366" y="1"/>
                  </a:moveTo>
                  <a:cubicBezTo>
                    <a:pt x="2402" y="1"/>
                    <a:pt x="1" y="2402"/>
                    <a:pt x="1" y="5366"/>
                  </a:cubicBezTo>
                  <a:cubicBezTo>
                    <a:pt x="1" y="8330"/>
                    <a:pt x="2402" y="10731"/>
                    <a:pt x="5366" y="10731"/>
                  </a:cubicBezTo>
                  <a:cubicBezTo>
                    <a:pt x="8325" y="10731"/>
                    <a:pt x="10731" y="8330"/>
                    <a:pt x="10731" y="5366"/>
                  </a:cubicBezTo>
                  <a:cubicBezTo>
                    <a:pt x="10731" y="2402"/>
                    <a:pt x="8325" y="1"/>
                    <a:pt x="5366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90"/>
            <p:cNvSpPr/>
            <p:nvPr/>
          </p:nvSpPr>
          <p:spPr>
            <a:xfrm>
              <a:off x="3117629" y="1519834"/>
              <a:ext cx="267573" cy="278484"/>
            </a:xfrm>
            <a:custGeom>
              <a:avLst/>
              <a:gdLst/>
              <a:ahLst/>
              <a:cxnLst/>
              <a:rect l="l" t="t" r="r" b="b"/>
              <a:pathLst>
                <a:path w="10202" h="10618" extrusionOk="0">
                  <a:moveTo>
                    <a:pt x="5332" y="0"/>
                  </a:moveTo>
                  <a:cubicBezTo>
                    <a:pt x="1819" y="727"/>
                    <a:pt x="1" y="4634"/>
                    <a:pt x="1699" y="7791"/>
                  </a:cubicBezTo>
                  <a:cubicBezTo>
                    <a:pt x="2689" y="9634"/>
                    <a:pt x="4550" y="10618"/>
                    <a:pt x="6433" y="10618"/>
                  </a:cubicBezTo>
                  <a:cubicBezTo>
                    <a:pt x="7781" y="10618"/>
                    <a:pt x="9140" y="10114"/>
                    <a:pt x="10201" y="9061"/>
                  </a:cubicBezTo>
                  <a:lnTo>
                    <a:pt x="10201" y="9061"/>
                  </a:lnTo>
                  <a:cubicBezTo>
                    <a:pt x="9845" y="9133"/>
                    <a:pt x="9475" y="9172"/>
                    <a:pt x="9109" y="9172"/>
                  </a:cubicBezTo>
                  <a:cubicBezTo>
                    <a:pt x="6934" y="9172"/>
                    <a:pt x="4976" y="7858"/>
                    <a:pt x="4148" y="5851"/>
                  </a:cubicBezTo>
                  <a:cubicBezTo>
                    <a:pt x="3321" y="3840"/>
                    <a:pt x="3787" y="1531"/>
                    <a:pt x="533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90"/>
            <p:cNvSpPr/>
            <p:nvPr/>
          </p:nvSpPr>
          <p:spPr>
            <a:xfrm>
              <a:off x="3194239" y="1787380"/>
              <a:ext cx="184012" cy="65018"/>
            </a:xfrm>
            <a:custGeom>
              <a:avLst/>
              <a:gdLst/>
              <a:ahLst/>
              <a:cxnLst/>
              <a:rect l="l" t="t" r="r" b="b"/>
              <a:pathLst>
                <a:path w="7016" h="2479" extrusionOk="0">
                  <a:moveTo>
                    <a:pt x="2267" y="0"/>
                  </a:moveTo>
                  <a:lnTo>
                    <a:pt x="544" y="631"/>
                  </a:lnTo>
                  <a:cubicBezTo>
                    <a:pt x="217" y="751"/>
                    <a:pt x="0" y="1059"/>
                    <a:pt x="0" y="1405"/>
                  </a:cubicBezTo>
                  <a:lnTo>
                    <a:pt x="0" y="2478"/>
                  </a:lnTo>
                  <a:lnTo>
                    <a:pt x="7016" y="2478"/>
                  </a:lnTo>
                  <a:lnTo>
                    <a:pt x="7016" y="1405"/>
                  </a:lnTo>
                  <a:cubicBezTo>
                    <a:pt x="7016" y="1059"/>
                    <a:pt x="6799" y="746"/>
                    <a:pt x="6472" y="631"/>
                  </a:cubicBezTo>
                  <a:lnTo>
                    <a:pt x="4745" y="0"/>
                  </a:lnTo>
                  <a:lnTo>
                    <a:pt x="3508" y="414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90"/>
            <p:cNvSpPr/>
            <p:nvPr/>
          </p:nvSpPr>
          <p:spPr>
            <a:xfrm>
              <a:off x="3345677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1016" y="0"/>
                  </a:moveTo>
                  <a:lnTo>
                    <a:pt x="241" y="775"/>
                  </a:lnTo>
                  <a:cubicBezTo>
                    <a:pt x="87" y="929"/>
                    <a:pt x="0" y="1141"/>
                    <a:pt x="0" y="1357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563"/>
                  </a:lnTo>
                  <a:cubicBezTo>
                    <a:pt x="1237" y="356"/>
                    <a:pt x="1160" y="154"/>
                    <a:pt x="1016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90"/>
            <p:cNvSpPr/>
            <p:nvPr/>
          </p:nvSpPr>
          <p:spPr>
            <a:xfrm>
              <a:off x="3226657" y="1619656"/>
              <a:ext cx="119047" cy="86603"/>
            </a:xfrm>
            <a:custGeom>
              <a:avLst/>
              <a:gdLst/>
              <a:ahLst/>
              <a:cxnLst/>
              <a:rect l="l" t="t" r="r" b="b"/>
              <a:pathLst>
                <a:path w="4539" h="3302" extrusionOk="0">
                  <a:moveTo>
                    <a:pt x="1651" y="0"/>
                  </a:moveTo>
                  <a:cubicBezTo>
                    <a:pt x="737" y="0"/>
                    <a:pt x="1" y="741"/>
                    <a:pt x="1" y="1651"/>
                  </a:cubicBezTo>
                  <a:lnTo>
                    <a:pt x="1" y="2142"/>
                  </a:lnTo>
                  <a:cubicBezTo>
                    <a:pt x="1" y="2363"/>
                    <a:pt x="35" y="2584"/>
                    <a:pt x="107" y="2796"/>
                  </a:cubicBezTo>
                  <a:lnTo>
                    <a:pt x="174" y="3003"/>
                  </a:lnTo>
                  <a:cubicBezTo>
                    <a:pt x="193" y="3066"/>
                    <a:pt x="208" y="3128"/>
                    <a:pt x="208" y="3195"/>
                  </a:cubicBezTo>
                  <a:lnTo>
                    <a:pt x="208" y="3301"/>
                  </a:lnTo>
                  <a:lnTo>
                    <a:pt x="4336" y="3301"/>
                  </a:lnTo>
                  <a:lnTo>
                    <a:pt x="4336" y="3195"/>
                  </a:lnTo>
                  <a:cubicBezTo>
                    <a:pt x="4336" y="3128"/>
                    <a:pt x="4346" y="3066"/>
                    <a:pt x="4370" y="3003"/>
                  </a:cubicBezTo>
                  <a:lnTo>
                    <a:pt x="4437" y="2796"/>
                  </a:lnTo>
                  <a:cubicBezTo>
                    <a:pt x="4505" y="2584"/>
                    <a:pt x="4538" y="2363"/>
                    <a:pt x="4538" y="2142"/>
                  </a:cubicBezTo>
                  <a:lnTo>
                    <a:pt x="4538" y="414"/>
                  </a:lnTo>
                  <a:cubicBezTo>
                    <a:pt x="4538" y="183"/>
                    <a:pt x="4356" y="0"/>
                    <a:pt x="412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90"/>
            <p:cNvSpPr/>
            <p:nvPr/>
          </p:nvSpPr>
          <p:spPr>
            <a:xfrm>
              <a:off x="3253671" y="1619656"/>
              <a:ext cx="92163" cy="86603"/>
            </a:xfrm>
            <a:custGeom>
              <a:avLst/>
              <a:gdLst/>
              <a:ahLst/>
              <a:cxnLst/>
              <a:rect l="l" t="t" r="r" b="b"/>
              <a:pathLst>
                <a:path w="3514" h="3302" extrusionOk="0">
                  <a:moveTo>
                    <a:pt x="843" y="0"/>
                  </a:moveTo>
                  <a:cubicBezTo>
                    <a:pt x="376" y="0"/>
                    <a:pt x="1" y="376"/>
                    <a:pt x="1" y="838"/>
                  </a:cubicBezTo>
                  <a:cubicBezTo>
                    <a:pt x="1" y="1300"/>
                    <a:pt x="376" y="1675"/>
                    <a:pt x="843" y="1675"/>
                  </a:cubicBezTo>
                  <a:lnTo>
                    <a:pt x="958" y="1675"/>
                  </a:lnTo>
                  <a:lnTo>
                    <a:pt x="1011" y="3301"/>
                  </a:lnTo>
                  <a:lnTo>
                    <a:pt x="3306" y="3301"/>
                  </a:lnTo>
                  <a:lnTo>
                    <a:pt x="3306" y="3195"/>
                  </a:lnTo>
                  <a:cubicBezTo>
                    <a:pt x="3306" y="3128"/>
                    <a:pt x="3316" y="3061"/>
                    <a:pt x="3340" y="2998"/>
                  </a:cubicBezTo>
                  <a:lnTo>
                    <a:pt x="3407" y="2791"/>
                  </a:lnTo>
                  <a:cubicBezTo>
                    <a:pt x="3475" y="2584"/>
                    <a:pt x="3513" y="2363"/>
                    <a:pt x="3513" y="2142"/>
                  </a:cubicBezTo>
                  <a:lnTo>
                    <a:pt x="3513" y="414"/>
                  </a:lnTo>
                  <a:cubicBezTo>
                    <a:pt x="3513" y="183"/>
                    <a:pt x="3326" y="0"/>
                    <a:pt x="3099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90"/>
            <p:cNvSpPr/>
            <p:nvPr/>
          </p:nvSpPr>
          <p:spPr>
            <a:xfrm>
              <a:off x="3253671" y="1749508"/>
              <a:ext cx="65018" cy="48757"/>
            </a:xfrm>
            <a:custGeom>
              <a:avLst/>
              <a:gdLst/>
              <a:ahLst/>
              <a:cxnLst/>
              <a:rect l="l" t="t" r="r" b="b"/>
              <a:pathLst>
                <a:path w="2479" h="1859" extrusionOk="0">
                  <a:moveTo>
                    <a:pt x="1" y="1"/>
                  </a:moveTo>
                  <a:lnTo>
                    <a:pt x="1" y="1858"/>
                  </a:lnTo>
                  <a:lnTo>
                    <a:pt x="2479" y="1858"/>
                  </a:lnTo>
                  <a:lnTo>
                    <a:pt x="247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90"/>
            <p:cNvSpPr/>
            <p:nvPr/>
          </p:nvSpPr>
          <p:spPr>
            <a:xfrm>
              <a:off x="3253671" y="1749508"/>
              <a:ext cx="65018" cy="32548"/>
            </a:xfrm>
            <a:custGeom>
              <a:avLst/>
              <a:gdLst/>
              <a:ahLst/>
              <a:cxnLst/>
              <a:rect l="l" t="t" r="r" b="b"/>
              <a:pathLst>
                <a:path w="2479" h="1241" extrusionOk="0">
                  <a:moveTo>
                    <a:pt x="1" y="1"/>
                  </a:moveTo>
                  <a:lnTo>
                    <a:pt x="1" y="934"/>
                  </a:lnTo>
                  <a:cubicBezTo>
                    <a:pt x="388" y="1139"/>
                    <a:pt x="814" y="1241"/>
                    <a:pt x="1240" y="1241"/>
                  </a:cubicBezTo>
                  <a:cubicBezTo>
                    <a:pt x="1665" y="1241"/>
                    <a:pt x="2091" y="1139"/>
                    <a:pt x="2479" y="934"/>
                  </a:cubicBezTo>
                  <a:lnTo>
                    <a:pt x="247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90"/>
            <p:cNvSpPr/>
            <p:nvPr/>
          </p:nvSpPr>
          <p:spPr>
            <a:xfrm>
              <a:off x="3242813" y="1778384"/>
              <a:ext cx="43459" cy="38712"/>
            </a:xfrm>
            <a:custGeom>
              <a:avLst/>
              <a:gdLst/>
              <a:ahLst/>
              <a:cxnLst/>
              <a:rect l="l" t="t" r="r" b="b"/>
              <a:pathLst>
                <a:path w="1657" h="1476" extrusionOk="0">
                  <a:moveTo>
                    <a:pt x="370" y="1"/>
                  </a:moveTo>
                  <a:cubicBezTo>
                    <a:pt x="293" y="1"/>
                    <a:pt x="220" y="44"/>
                    <a:pt x="184" y="122"/>
                  </a:cubicBezTo>
                  <a:lnTo>
                    <a:pt x="1" y="497"/>
                  </a:lnTo>
                  <a:lnTo>
                    <a:pt x="684" y="1397"/>
                  </a:lnTo>
                  <a:cubicBezTo>
                    <a:pt x="726" y="1449"/>
                    <a:pt x="787" y="1476"/>
                    <a:pt x="849" y="1476"/>
                  </a:cubicBezTo>
                  <a:cubicBezTo>
                    <a:pt x="901" y="1476"/>
                    <a:pt x="955" y="1456"/>
                    <a:pt x="997" y="1416"/>
                  </a:cubicBezTo>
                  <a:lnTo>
                    <a:pt x="1656" y="757"/>
                  </a:lnTo>
                  <a:lnTo>
                    <a:pt x="477" y="30"/>
                  </a:lnTo>
                  <a:cubicBezTo>
                    <a:pt x="443" y="10"/>
                    <a:pt x="406" y="1"/>
                    <a:pt x="37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90"/>
            <p:cNvSpPr/>
            <p:nvPr/>
          </p:nvSpPr>
          <p:spPr>
            <a:xfrm>
              <a:off x="3286245" y="1778384"/>
              <a:ext cx="43302" cy="38712"/>
            </a:xfrm>
            <a:custGeom>
              <a:avLst/>
              <a:gdLst/>
              <a:ahLst/>
              <a:cxnLst/>
              <a:rect l="l" t="t" r="r" b="b"/>
              <a:pathLst>
                <a:path w="1651" h="1476" extrusionOk="0">
                  <a:moveTo>
                    <a:pt x="1282" y="1"/>
                  </a:moveTo>
                  <a:cubicBezTo>
                    <a:pt x="1245" y="1"/>
                    <a:pt x="1208" y="10"/>
                    <a:pt x="1174" y="30"/>
                  </a:cubicBezTo>
                  <a:lnTo>
                    <a:pt x="0" y="757"/>
                  </a:lnTo>
                  <a:lnTo>
                    <a:pt x="654" y="1416"/>
                  </a:lnTo>
                  <a:cubicBezTo>
                    <a:pt x="697" y="1456"/>
                    <a:pt x="750" y="1476"/>
                    <a:pt x="803" y="1476"/>
                  </a:cubicBezTo>
                  <a:cubicBezTo>
                    <a:pt x="865" y="1476"/>
                    <a:pt x="926" y="1449"/>
                    <a:pt x="967" y="1397"/>
                  </a:cubicBezTo>
                  <a:lnTo>
                    <a:pt x="1650" y="497"/>
                  </a:lnTo>
                  <a:lnTo>
                    <a:pt x="1468" y="122"/>
                  </a:lnTo>
                  <a:cubicBezTo>
                    <a:pt x="1432" y="44"/>
                    <a:pt x="1358" y="1"/>
                    <a:pt x="128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90"/>
            <p:cNvSpPr/>
            <p:nvPr/>
          </p:nvSpPr>
          <p:spPr>
            <a:xfrm>
              <a:off x="3232086" y="1663534"/>
              <a:ext cx="108188" cy="102287"/>
            </a:xfrm>
            <a:custGeom>
              <a:avLst/>
              <a:gdLst/>
              <a:ahLst/>
              <a:cxnLst/>
              <a:rect l="l" t="t" r="r" b="b"/>
              <a:pathLst>
                <a:path w="4125" h="3900" extrusionOk="0">
                  <a:moveTo>
                    <a:pt x="1757" y="0"/>
                  </a:moveTo>
                  <a:cubicBezTo>
                    <a:pt x="1109" y="0"/>
                    <a:pt x="617" y="185"/>
                    <a:pt x="617" y="185"/>
                  </a:cubicBezTo>
                  <a:lnTo>
                    <a:pt x="617" y="882"/>
                  </a:lnTo>
                  <a:cubicBezTo>
                    <a:pt x="617" y="1089"/>
                    <a:pt x="516" y="1282"/>
                    <a:pt x="342" y="1397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971"/>
                    <a:pt x="925" y="3899"/>
                    <a:pt x="2065" y="3899"/>
                  </a:cubicBezTo>
                  <a:cubicBezTo>
                    <a:pt x="3201" y="3899"/>
                    <a:pt x="4124" y="2971"/>
                    <a:pt x="4124" y="1835"/>
                  </a:cubicBezTo>
                  <a:lnTo>
                    <a:pt x="4124" y="1628"/>
                  </a:lnTo>
                  <a:lnTo>
                    <a:pt x="3783" y="1402"/>
                  </a:lnTo>
                  <a:cubicBezTo>
                    <a:pt x="3610" y="1287"/>
                    <a:pt x="3504" y="1089"/>
                    <a:pt x="3504" y="882"/>
                  </a:cubicBezTo>
                  <a:lnTo>
                    <a:pt x="3504" y="599"/>
                  </a:lnTo>
                  <a:cubicBezTo>
                    <a:pt x="2944" y="128"/>
                    <a:pt x="2296" y="0"/>
                    <a:pt x="175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90"/>
            <p:cNvSpPr/>
            <p:nvPr/>
          </p:nvSpPr>
          <p:spPr>
            <a:xfrm>
              <a:off x="3194108" y="1809464"/>
              <a:ext cx="32575" cy="42934"/>
            </a:xfrm>
            <a:custGeom>
              <a:avLst/>
              <a:gdLst/>
              <a:ahLst/>
              <a:cxnLst/>
              <a:rect l="l" t="t" r="r" b="b"/>
              <a:pathLst>
                <a:path w="1242" h="1637" extrusionOk="0">
                  <a:moveTo>
                    <a:pt x="227" y="0"/>
                  </a:moveTo>
                  <a:cubicBezTo>
                    <a:pt x="82" y="154"/>
                    <a:pt x="0" y="356"/>
                    <a:pt x="0" y="563"/>
                  </a:cubicBezTo>
                  <a:lnTo>
                    <a:pt x="0" y="1636"/>
                  </a:lnTo>
                  <a:lnTo>
                    <a:pt x="1242" y="1636"/>
                  </a:lnTo>
                  <a:lnTo>
                    <a:pt x="1242" y="1357"/>
                  </a:lnTo>
                  <a:cubicBezTo>
                    <a:pt x="1242" y="1141"/>
                    <a:pt x="1155" y="929"/>
                    <a:pt x="1001" y="775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90"/>
            <p:cNvSpPr/>
            <p:nvPr/>
          </p:nvSpPr>
          <p:spPr>
            <a:xfrm>
              <a:off x="3232217" y="1663534"/>
              <a:ext cx="91901" cy="101789"/>
            </a:xfrm>
            <a:custGeom>
              <a:avLst/>
              <a:gdLst/>
              <a:ahLst/>
              <a:cxnLst/>
              <a:rect l="l" t="t" r="r" b="b"/>
              <a:pathLst>
                <a:path w="3504" h="3881" extrusionOk="0">
                  <a:moveTo>
                    <a:pt x="1755" y="0"/>
                  </a:moveTo>
                  <a:cubicBezTo>
                    <a:pt x="1108" y="0"/>
                    <a:pt x="617" y="185"/>
                    <a:pt x="617" y="185"/>
                  </a:cubicBezTo>
                  <a:lnTo>
                    <a:pt x="617" y="887"/>
                  </a:lnTo>
                  <a:cubicBezTo>
                    <a:pt x="617" y="1094"/>
                    <a:pt x="515" y="1287"/>
                    <a:pt x="342" y="1402"/>
                  </a:cubicBezTo>
                  <a:lnTo>
                    <a:pt x="1" y="1628"/>
                  </a:lnTo>
                  <a:lnTo>
                    <a:pt x="1" y="1835"/>
                  </a:lnTo>
                  <a:cubicBezTo>
                    <a:pt x="1" y="2875"/>
                    <a:pt x="780" y="3750"/>
                    <a:pt x="1815" y="3880"/>
                  </a:cubicBezTo>
                  <a:cubicBezTo>
                    <a:pt x="1444" y="3495"/>
                    <a:pt x="1237" y="2980"/>
                    <a:pt x="1237" y="2451"/>
                  </a:cubicBezTo>
                  <a:lnTo>
                    <a:pt x="1237" y="1089"/>
                  </a:lnTo>
                  <a:cubicBezTo>
                    <a:pt x="1237" y="882"/>
                    <a:pt x="1391" y="704"/>
                    <a:pt x="1598" y="680"/>
                  </a:cubicBezTo>
                  <a:cubicBezTo>
                    <a:pt x="1757" y="660"/>
                    <a:pt x="1960" y="643"/>
                    <a:pt x="2185" y="643"/>
                  </a:cubicBezTo>
                  <a:cubicBezTo>
                    <a:pt x="2592" y="643"/>
                    <a:pt x="3073" y="698"/>
                    <a:pt x="3504" y="887"/>
                  </a:cubicBezTo>
                  <a:lnTo>
                    <a:pt x="3504" y="599"/>
                  </a:lnTo>
                  <a:cubicBezTo>
                    <a:pt x="2941" y="128"/>
                    <a:pt x="2294" y="0"/>
                    <a:pt x="1755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90"/>
            <p:cNvSpPr/>
            <p:nvPr/>
          </p:nvSpPr>
          <p:spPr>
            <a:xfrm>
              <a:off x="3243206" y="1660597"/>
              <a:ext cx="88124" cy="29060"/>
            </a:xfrm>
            <a:custGeom>
              <a:avLst/>
              <a:gdLst/>
              <a:ahLst/>
              <a:cxnLst/>
              <a:rect l="l" t="t" r="r" b="b"/>
              <a:pathLst>
                <a:path w="3360" h="1108" extrusionOk="0">
                  <a:moveTo>
                    <a:pt x="1327" y="0"/>
                  </a:moveTo>
                  <a:cubicBezTo>
                    <a:pt x="931" y="0"/>
                    <a:pt x="574" y="41"/>
                    <a:pt x="342" y="75"/>
                  </a:cubicBezTo>
                  <a:cubicBezTo>
                    <a:pt x="145" y="104"/>
                    <a:pt x="0" y="273"/>
                    <a:pt x="0" y="470"/>
                  </a:cubicBezTo>
                  <a:lnTo>
                    <a:pt x="0" y="913"/>
                  </a:lnTo>
                  <a:cubicBezTo>
                    <a:pt x="0" y="1043"/>
                    <a:pt x="96" y="1108"/>
                    <a:pt x="193" y="1108"/>
                  </a:cubicBezTo>
                  <a:cubicBezTo>
                    <a:pt x="289" y="1108"/>
                    <a:pt x="385" y="1043"/>
                    <a:pt x="385" y="913"/>
                  </a:cubicBezTo>
                  <a:lnTo>
                    <a:pt x="390" y="470"/>
                  </a:lnTo>
                  <a:cubicBezTo>
                    <a:pt x="385" y="465"/>
                    <a:pt x="390" y="460"/>
                    <a:pt x="400" y="456"/>
                  </a:cubicBezTo>
                  <a:cubicBezTo>
                    <a:pt x="698" y="410"/>
                    <a:pt x="1000" y="388"/>
                    <a:pt x="1302" y="388"/>
                  </a:cubicBezTo>
                  <a:cubicBezTo>
                    <a:pt x="1418" y="388"/>
                    <a:pt x="1534" y="391"/>
                    <a:pt x="1651" y="398"/>
                  </a:cubicBezTo>
                  <a:cubicBezTo>
                    <a:pt x="2252" y="436"/>
                    <a:pt x="2690" y="590"/>
                    <a:pt x="2945" y="845"/>
                  </a:cubicBezTo>
                  <a:cubicBezTo>
                    <a:pt x="2988" y="888"/>
                    <a:pt x="3035" y="906"/>
                    <a:pt x="3080" y="906"/>
                  </a:cubicBezTo>
                  <a:cubicBezTo>
                    <a:pt x="3231" y="906"/>
                    <a:pt x="3360" y="711"/>
                    <a:pt x="3219" y="571"/>
                  </a:cubicBezTo>
                  <a:cubicBezTo>
                    <a:pt x="2761" y="116"/>
                    <a:pt x="1991" y="0"/>
                    <a:pt x="13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90"/>
            <p:cNvSpPr/>
            <p:nvPr/>
          </p:nvSpPr>
          <p:spPr>
            <a:xfrm>
              <a:off x="3189073" y="1614594"/>
              <a:ext cx="194110" cy="242814"/>
            </a:xfrm>
            <a:custGeom>
              <a:avLst/>
              <a:gdLst/>
              <a:ahLst/>
              <a:cxnLst/>
              <a:rect l="l" t="t" r="r" b="b"/>
              <a:pathLst>
                <a:path w="7401" h="9258" extrusionOk="0">
                  <a:moveTo>
                    <a:pt x="5779" y="386"/>
                  </a:moveTo>
                  <a:lnTo>
                    <a:pt x="5779" y="2258"/>
                  </a:lnTo>
                  <a:cubicBezTo>
                    <a:pt x="5779" y="2537"/>
                    <a:pt x="5716" y="2816"/>
                    <a:pt x="5591" y="3066"/>
                  </a:cubicBezTo>
                  <a:cubicBezTo>
                    <a:pt x="5577" y="3090"/>
                    <a:pt x="5572" y="3119"/>
                    <a:pt x="5572" y="3153"/>
                  </a:cubicBezTo>
                  <a:lnTo>
                    <a:pt x="5572" y="3701"/>
                  </a:lnTo>
                  <a:cubicBezTo>
                    <a:pt x="5572" y="4736"/>
                    <a:pt x="4728" y="5568"/>
                    <a:pt x="3702" y="5568"/>
                  </a:cubicBezTo>
                  <a:cubicBezTo>
                    <a:pt x="3660" y="5568"/>
                    <a:pt x="3618" y="5566"/>
                    <a:pt x="3575" y="5563"/>
                  </a:cubicBezTo>
                  <a:cubicBezTo>
                    <a:pt x="2598" y="5506"/>
                    <a:pt x="1833" y="4654"/>
                    <a:pt x="1833" y="3629"/>
                  </a:cubicBezTo>
                  <a:lnTo>
                    <a:pt x="1833" y="3148"/>
                  </a:lnTo>
                  <a:cubicBezTo>
                    <a:pt x="1833" y="3119"/>
                    <a:pt x="1824" y="3090"/>
                    <a:pt x="1814" y="3066"/>
                  </a:cubicBezTo>
                  <a:cubicBezTo>
                    <a:pt x="1689" y="2811"/>
                    <a:pt x="1626" y="2537"/>
                    <a:pt x="1626" y="2253"/>
                  </a:cubicBezTo>
                  <a:lnTo>
                    <a:pt x="1626" y="1844"/>
                  </a:lnTo>
                  <a:cubicBezTo>
                    <a:pt x="1626" y="1035"/>
                    <a:pt x="2276" y="386"/>
                    <a:pt x="3084" y="386"/>
                  </a:cubicBezTo>
                  <a:close/>
                  <a:moveTo>
                    <a:pt x="2656" y="5693"/>
                  </a:moveTo>
                  <a:cubicBezTo>
                    <a:pt x="2935" y="5842"/>
                    <a:pt x="3238" y="5929"/>
                    <a:pt x="3551" y="5953"/>
                  </a:cubicBezTo>
                  <a:cubicBezTo>
                    <a:pt x="3604" y="5958"/>
                    <a:pt x="3652" y="5958"/>
                    <a:pt x="3705" y="5958"/>
                  </a:cubicBezTo>
                  <a:cubicBezTo>
                    <a:pt x="4066" y="5958"/>
                    <a:pt x="4427" y="5871"/>
                    <a:pt x="4749" y="5703"/>
                  </a:cubicBezTo>
                  <a:lnTo>
                    <a:pt x="4749" y="6054"/>
                  </a:lnTo>
                  <a:lnTo>
                    <a:pt x="3705" y="6766"/>
                  </a:lnTo>
                  <a:lnTo>
                    <a:pt x="2656" y="6054"/>
                  </a:lnTo>
                  <a:lnTo>
                    <a:pt x="2656" y="5693"/>
                  </a:lnTo>
                  <a:close/>
                  <a:moveTo>
                    <a:pt x="2488" y="6405"/>
                  </a:moveTo>
                  <a:lnTo>
                    <a:pt x="3402" y="7031"/>
                  </a:lnTo>
                  <a:lnTo>
                    <a:pt x="2916" y="7512"/>
                  </a:lnTo>
                  <a:cubicBezTo>
                    <a:pt x="2916" y="7517"/>
                    <a:pt x="2911" y="7517"/>
                    <a:pt x="2906" y="7517"/>
                  </a:cubicBezTo>
                  <a:cubicBezTo>
                    <a:pt x="2901" y="7517"/>
                    <a:pt x="2901" y="7512"/>
                    <a:pt x="2897" y="7512"/>
                  </a:cubicBezTo>
                  <a:lnTo>
                    <a:pt x="2295" y="6607"/>
                  </a:lnTo>
                  <a:lnTo>
                    <a:pt x="2488" y="6405"/>
                  </a:lnTo>
                  <a:close/>
                  <a:moveTo>
                    <a:pt x="4913" y="6405"/>
                  </a:moveTo>
                  <a:lnTo>
                    <a:pt x="5110" y="6607"/>
                  </a:lnTo>
                  <a:lnTo>
                    <a:pt x="4509" y="7512"/>
                  </a:lnTo>
                  <a:cubicBezTo>
                    <a:pt x="4504" y="7517"/>
                    <a:pt x="4499" y="7517"/>
                    <a:pt x="4499" y="7522"/>
                  </a:cubicBezTo>
                  <a:cubicBezTo>
                    <a:pt x="4494" y="7522"/>
                    <a:pt x="4489" y="7517"/>
                    <a:pt x="4485" y="7517"/>
                  </a:cubicBezTo>
                  <a:lnTo>
                    <a:pt x="4003" y="7036"/>
                  </a:lnTo>
                  <a:lnTo>
                    <a:pt x="4913" y="6405"/>
                  </a:lnTo>
                  <a:close/>
                  <a:moveTo>
                    <a:pt x="3084" y="1"/>
                  </a:moveTo>
                  <a:cubicBezTo>
                    <a:pt x="2069" y="1"/>
                    <a:pt x="1241" y="824"/>
                    <a:pt x="1241" y="1844"/>
                  </a:cubicBezTo>
                  <a:lnTo>
                    <a:pt x="1241" y="2258"/>
                  </a:lnTo>
                  <a:cubicBezTo>
                    <a:pt x="1241" y="2580"/>
                    <a:pt x="1314" y="2898"/>
                    <a:pt x="1448" y="3196"/>
                  </a:cubicBezTo>
                  <a:lnTo>
                    <a:pt x="1448" y="3629"/>
                  </a:lnTo>
                  <a:cubicBezTo>
                    <a:pt x="1444" y="4322"/>
                    <a:pt x="1747" y="4981"/>
                    <a:pt x="2271" y="5429"/>
                  </a:cubicBezTo>
                  <a:lnTo>
                    <a:pt x="2271" y="6078"/>
                  </a:lnTo>
                  <a:lnTo>
                    <a:pt x="1910" y="6454"/>
                  </a:lnTo>
                  <a:cubicBezTo>
                    <a:pt x="1877" y="6497"/>
                    <a:pt x="1857" y="6550"/>
                    <a:pt x="1862" y="6603"/>
                  </a:cubicBezTo>
                  <a:lnTo>
                    <a:pt x="674" y="7036"/>
                  </a:lnTo>
                  <a:cubicBezTo>
                    <a:pt x="269" y="7180"/>
                    <a:pt x="5" y="7565"/>
                    <a:pt x="0" y="7993"/>
                  </a:cubicBezTo>
                  <a:lnTo>
                    <a:pt x="0" y="9066"/>
                  </a:lnTo>
                  <a:cubicBezTo>
                    <a:pt x="0" y="9194"/>
                    <a:pt x="97" y="9258"/>
                    <a:pt x="195" y="9258"/>
                  </a:cubicBezTo>
                  <a:cubicBezTo>
                    <a:pt x="292" y="9258"/>
                    <a:pt x="390" y="9194"/>
                    <a:pt x="390" y="9066"/>
                  </a:cubicBezTo>
                  <a:lnTo>
                    <a:pt x="390" y="7993"/>
                  </a:lnTo>
                  <a:cubicBezTo>
                    <a:pt x="390" y="7729"/>
                    <a:pt x="553" y="7488"/>
                    <a:pt x="804" y="7401"/>
                  </a:cubicBezTo>
                  <a:lnTo>
                    <a:pt x="2055" y="6944"/>
                  </a:lnTo>
                  <a:lnTo>
                    <a:pt x="2579" y="7724"/>
                  </a:lnTo>
                  <a:cubicBezTo>
                    <a:pt x="2642" y="7825"/>
                    <a:pt x="2752" y="7887"/>
                    <a:pt x="2868" y="7902"/>
                  </a:cubicBezTo>
                  <a:lnTo>
                    <a:pt x="2911" y="7902"/>
                  </a:lnTo>
                  <a:cubicBezTo>
                    <a:pt x="3017" y="7902"/>
                    <a:pt x="3118" y="7859"/>
                    <a:pt x="3190" y="7786"/>
                  </a:cubicBezTo>
                  <a:lnTo>
                    <a:pt x="3508" y="7469"/>
                  </a:lnTo>
                  <a:lnTo>
                    <a:pt x="3508" y="9066"/>
                  </a:lnTo>
                  <a:cubicBezTo>
                    <a:pt x="3508" y="9194"/>
                    <a:pt x="3605" y="9258"/>
                    <a:pt x="3703" y="9258"/>
                  </a:cubicBezTo>
                  <a:cubicBezTo>
                    <a:pt x="3800" y="9258"/>
                    <a:pt x="3898" y="9194"/>
                    <a:pt x="3898" y="9066"/>
                  </a:cubicBezTo>
                  <a:lnTo>
                    <a:pt x="3898" y="7469"/>
                  </a:lnTo>
                  <a:lnTo>
                    <a:pt x="4215" y="7786"/>
                  </a:lnTo>
                  <a:cubicBezTo>
                    <a:pt x="4292" y="7865"/>
                    <a:pt x="4394" y="7904"/>
                    <a:pt x="4495" y="7904"/>
                  </a:cubicBezTo>
                  <a:cubicBezTo>
                    <a:pt x="4622" y="7904"/>
                    <a:pt x="4749" y="7844"/>
                    <a:pt x="4826" y="7729"/>
                  </a:cubicBezTo>
                  <a:lnTo>
                    <a:pt x="5351" y="6944"/>
                  </a:lnTo>
                  <a:lnTo>
                    <a:pt x="6602" y="7401"/>
                  </a:lnTo>
                  <a:cubicBezTo>
                    <a:pt x="6847" y="7493"/>
                    <a:pt x="7016" y="7729"/>
                    <a:pt x="7016" y="7993"/>
                  </a:cubicBezTo>
                  <a:lnTo>
                    <a:pt x="7016" y="9066"/>
                  </a:lnTo>
                  <a:cubicBezTo>
                    <a:pt x="7016" y="9194"/>
                    <a:pt x="7112" y="9258"/>
                    <a:pt x="7208" y="9258"/>
                  </a:cubicBezTo>
                  <a:cubicBezTo>
                    <a:pt x="7304" y="9258"/>
                    <a:pt x="7400" y="9194"/>
                    <a:pt x="7400" y="9066"/>
                  </a:cubicBezTo>
                  <a:lnTo>
                    <a:pt x="7400" y="7993"/>
                  </a:lnTo>
                  <a:cubicBezTo>
                    <a:pt x="7400" y="7565"/>
                    <a:pt x="7131" y="7185"/>
                    <a:pt x="6732" y="7036"/>
                  </a:cubicBezTo>
                  <a:lnTo>
                    <a:pt x="5543" y="6603"/>
                  </a:lnTo>
                  <a:cubicBezTo>
                    <a:pt x="5548" y="6550"/>
                    <a:pt x="5529" y="6497"/>
                    <a:pt x="5490" y="6458"/>
                  </a:cubicBezTo>
                  <a:lnTo>
                    <a:pt x="5129" y="6078"/>
                  </a:lnTo>
                  <a:lnTo>
                    <a:pt x="5129" y="5443"/>
                  </a:lnTo>
                  <a:cubicBezTo>
                    <a:pt x="5168" y="5409"/>
                    <a:pt x="5206" y="5380"/>
                    <a:pt x="5245" y="5347"/>
                  </a:cubicBezTo>
                  <a:cubicBezTo>
                    <a:pt x="5697" y="4919"/>
                    <a:pt x="5957" y="4322"/>
                    <a:pt x="5962" y="3701"/>
                  </a:cubicBezTo>
                  <a:lnTo>
                    <a:pt x="5962" y="3191"/>
                  </a:lnTo>
                  <a:cubicBezTo>
                    <a:pt x="6096" y="2898"/>
                    <a:pt x="6164" y="2580"/>
                    <a:pt x="6164" y="2253"/>
                  </a:cubicBezTo>
                  <a:lnTo>
                    <a:pt x="6164" y="193"/>
                  </a:lnTo>
                  <a:cubicBezTo>
                    <a:pt x="6164" y="88"/>
                    <a:pt x="6077" y="1"/>
                    <a:pt x="5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90"/>
            <p:cNvSpPr/>
            <p:nvPr/>
          </p:nvSpPr>
          <p:spPr>
            <a:xfrm>
              <a:off x="3221621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7" y="1"/>
                    <a:pt x="0" y="88"/>
                    <a:pt x="0" y="193"/>
                  </a:cubicBezTo>
                  <a:lnTo>
                    <a:pt x="0" y="607"/>
                  </a:lnTo>
                  <a:cubicBezTo>
                    <a:pt x="0" y="735"/>
                    <a:pt x="97" y="799"/>
                    <a:pt x="193" y="799"/>
                  </a:cubicBezTo>
                  <a:cubicBezTo>
                    <a:pt x="289" y="799"/>
                    <a:pt x="385" y="735"/>
                    <a:pt x="385" y="607"/>
                  </a:cubicBezTo>
                  <a:lnTo>
                    <a:pt x="385" y="193"/>
                  </a:lnTo>
                  <a:cubicBezTo>
                    <a:pt x="385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90"/>
            <p:cNvSpPr/>
            <p:nvPr/>
          </p:nvSpPr>
          <p:spPr>
            <a:xfrm>
              <a:off x="3340615" y="1836452"/>
              <a:ext cx="10124" cy="20956"/>
            </a:xfrm>
            <a:custGeom>
              <a:avLst/>
              <a:gdLst/>
              <a:ahLst/>
              <a:cxnLst/>
              <a:rect l="l" t="t" r="r" b="b"/>
              <a:pathLst>
                <a:path w="386" h="799" extrusionOk="0">
                  <a:moveTo>
                    <a:pt x="193" y="1"/>
                  </a:moveTo>
                  <a:cubicBezTo>
                    <a:pt x="88" y="1"/>
                    <a:pt x="1" y="88"/>
                    <a:pt x="1" y="193"/>
                  </a:cubicBezTo>
                  <a:lnTo>
                    <a:pt x="1" y="607"/>
                  </a:lnTo>
                  <a:cubicBezTo>
                    <a:pt x="1" y="735"/>
                    <a:pt x="97" y="799"/>
                    <a:pt x="193" y="799"/>
                  </a:cubicBezTo>
                  <a:cubicBezTo>
                    <a:pt x="290" y="799"/>
                    <a:pt x="386" y="735"/>
                    <a:pt x="386" y="607"/>
                  </a:cubicBezTo>
                  <a:lnTo>
                    <a:pt x="386" y="193"/>
                  </a:ln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90"/>
            <p:cNvSpPr/>
            <p:nvPr/>
          </p:nvSpPr>
          <p:spPr>
            <a:xfrm>
              <a:off x="3115872" y="1511808"/>
              <a:ext cx="316277" cy="275756"/>
            </a:xfrm>
            <a:custGeom>
              <a:avLst/>
              <a:gdLst/>
              <a:ahLst/>
              <a:cxnLst/>
              <a:rect l="l" t="t" r="r" b="b"/>
              <a:pathLst>
                <a:path w="12059" h="10514" extrusionOk="0">
                  <a:moveTo>
                    <a:pt x="4663" y="720"/>
                  </a:moveTo>
                  <a:cubicBezTo>
                    <a:pt x="4350" y="994"/>
                    <a:pt x="4076" y="1307"/>
                    <a:pt x="3854" y="1658"/>
                  </a:cubicBezTo>
                  <a:cubicBezTo>
                    <a:pt x="3681" y="1918"/>
                    <a:pt x="3537" y="2193"/>
                    <a:pt x="3412" y="2476"/>
                  </a:cubicBezTo>
                  <a:lnTo>
                    <a:pt x="2344" y="2476"/>
                  </a:lnTo>
                  <a:cubicBezTo>
                    <a:pt x="2935" y="1683"/>
                    <a:pt x="3739" y="1071"/>
                    <a:pt x="4663" y="720"/>
                  </a:cubicBezTo>
                  <a:close/>
                  <a:moveTo>
                    <a:pt x="6299" y="398"/>
                  </a:moveTo>
                  <a:lnTo>
                    <a:pt x="6299" y="2476"/>
                  </a:lnTo>
                  <a:lnTo>
                    <a:pt x="3835" y="2476"/>
                  </a:lnTo>
                  <a:cubicBezTo>
                    <a:pt x="4403" y="1283"/>
                    <a:pt x="5293" y="484"/>
                    <a:pt x="6299" y="398"/>
                  </a:cubicBezTo>
                  <a:close/>
                  <a:moveTo>
                    <a:pt x="6689" y="393"/>
                  </a:moveTo>
                  <a:cubicBezTo>
                    <a:pt x="7699" y="484"/>
                    <a:pt x="8584" y="1283"/>
                    <a:pt x="9152" y="2476"/>
                  </a:cubicBezTo>
                  <a:lnTo>
                    <a:pt x="6689" y="2476"/>
                  </a:lnTo>
                  <a:lnTo>
                    <a:pt x="6689" y="393"/>
                  </a:lnTo>
                  <a:close/>
                  <a:moveTo>
                    <a:pt x="8329" y="720"/>
                  </a:moveTo>
                  <a:lnTo>
                    <a:pt x="8329" y="720"/>
                  </a:lnTo>
                  <a:cubicBezTo>
                    <a:pt x="9253" y="1071"/>
                    <a:pt x="10057" y="1683"/>
                    <a:pt x="10644" y="2476"/>
                  </a:cubicBezTo>
                  <a:lnTo>
                    <a:pt x="9580" y="2476"/>
                  </a:lnTo>
                  <a:cubicBezTo>
                    <a:pt x="9455" y="2193"/>
                    <a:pt x="9306" y="1918"/>
                    <a:pt x="9138" y="1658"/>
                  </a:cubicBezTo>
                  <a:cubicBezTo>
                    <a:pt x="8912" y="1307"/>
                    <a:pt x="8642" y="994"/>
                    <a:pt x="8329" y="720"/>
                  </a:cubicBezTo>
                  <a:close/>
                  <a:moveTo>
                    <a:pt x="3253" y="2861"/>
                  </a:moveTo>
                  <a:cubicBezTo>
                    <a:pt x="2964" y="3665"/>
                    <a:pt x="2810" y="4512"/>
                    <a:pt x="2796" y="5363"/>
                  </a:cubicBezTo>
                  <a:lnTo>
                    <a:pt x="1328" y="5363"/>
                  </a:lnTo>
                  <a:cubicBezTo>
                    <a:pt x="1357" y="4478"/>
                    <a:pt x="1617" y="3617"/>
                    <a:pt x="2084" y="2861"/>
                  </a:cubicBezTo>
                  <a:close/>
                  <a:moveTo>
                    <a:pt x="10908" y="2861"/>
                  </a:moveTo>
                  <a:cubicBezTo>
                    <a:pt x="11370" y="3617"/>
                    <a:pt x="11630" y="4478"/>
                    <a:pt x="11664" y="5363"/>
                  </a:cubicBezTo>
                  <a:lnTo>
                    <a:pt x="10191" y="5363"/>
                  </a:lnTo>
                  <a:cubicBezTo>
                    <a:pt x="10177" y="4512"/>
                    <a:pt x="10023" y="3665"/>
                    <a:pt x="9734" y="2861"/>
                  </a:cubicBezTo>
                  <a:close/>
                  <a:moveTo>
                    <a:pt x="2796" y="5748"/>
                  </a:moveTo>
                  <a:cubicBezTo>
                    <a:pt x="2810" y="6542"/>
                    <a:pt x="2945" y="7331"/>
                    <a:pt x="3195" y="8087"/>
                  </a:cubicBezTo>
                  <a:cubicBezTo>
                    <a:pt x="3214" y="8145"/>
                    <a:pt x="3234" y="8198"/>
                    <a:pt x="3258" y="8251"/>
                  </a:cubicBezTo>
                  <a:lnTo>
                    <a:pt x="2079" y="8251"/>
                  </a:lnTo>
                  <a:cubicBezTo>
                    <a:pt x="1617" y="7495"/>
                    <a:pt x="1357" y="6634"/>
                    <a:pt x="1328" y="5748"/>
                  </a:cubicBezTo>
                  <a:close/>
                  <a:moveTo>
                    <a:pt x="11664" y="5753"/>
                  </a:moveTo>
                  <a:cubicBezTo>
                    <a:pt x="11630" y="6605"/>
                    <a:pt x="11390" y="7442"/>
                    <a:pt x="10952" y="8178"/>
                  </a:cubicBezTo>
                  <a:lnTo>
                    <a:pt x="10952" y="8183"/>
                  </a:lnTo>
                  <a:cubicBezTo>
                    <a:pt x="10937" y="8207"/>
                    <a:pt x="10923" y="8231"/>
                    <a:pt x="10908" y="8255"/>
                  </a:cubicBezTo>
                  <a:lnTo>
                    <a:pt x="9734" y="8255"/>
                  </a:lnTo>
                  <a:cubicBezTo>
                    <a:pt x="9754" y="8198"/>
                    <a:pt x="9773" y="8145"/>
                    <a:pt x="9792" y="8087"/>
                  </a:cubicBezTo>
                  <a:cubicBezTo>
                    <a:pt x="10047" y="7336"/>
                    <a:pt x="10182" y="6547"/>
                    <a:pt x="10196" y="5753"/>
                  </a:cubicBezTo>
                  <a:close/>
                  <a:moveTo>
                    <a:pt x="6504" y="0"/>
                  </a:moveTo>
                  <a:cubicBezTo>
                    <a:pt x="4804" y="0"/>
                    <a:pt x="3115" y="773"/>
                    <a:pt x="2016" y="2274"/>
                  </a:cubicBezTo>
                  <a:cubicBezTo>
                    <a:pt x="0" y="5022"/>
                    <a:pt x="910" y="8915"/>
                    <a:pt x="3931" y="10488"/>
                  </a:cubicBezTo>
                  <a:cubicBezTo>
                    <a:pt x="3964" y="10506"/>
                    <a:pt x="3996" y="10513"/>
                    <a:pt x="4026" y="10513"/>
                  </a:cubicBezTo>
                  <a:cubicBezTo>
                    <a:pt x="4201" y="10513"/>
                    <a:pt x="4303" y="10249"/>
                    <a:pt x="4109" y="10146"/>
                  </a:cubicBezTo>
                  <a:cubicBezTo>
                    <a:pt x="3412" y="9785"/>
                    <a:pt x="2805" y="9271"/>
                    <a:pt x="2339" y="8640"/>
                  </a:cubicBezTo>
                  <a:lnTo>
                    <a:pt x="3412" y="8640"/>
                  </a:lnTo>
                  <a:cubicBezTo>
                    <a:pt x="3628" y="9141"/>
                    <a:pt x="3922" y="9607"/>
                    <a:pt x="4283" y="10021"/>
                  </a:cubicBezTo>
                  <a:cubicBezTo>
                    <a:pt x="4324" y="10069"/>
                    <a:pt x="4374" y="10089"/>
                    <a:pt x="4421" y="10089"/>
                  </a:cubicBezTo>
                  <a:cubicBezTo>
                    <a:pt x="4566" y="10089"/>
                    <a:pt x="4698" y="9906"/>
                    <a:pt x="4571" y="9761"/>
                  </a:cubicBezTo>
                  <a:cubicBezTo>
                    <a:pt x="4273" y="9425"/>
                    <a:pt x="4028" y="9044"/>
                    <a:pt x="3835" y="8640"/>
                  </a:cubicBezTo>
                  <a:cubicBezTo>
                    <a:pt x="4076" y="8607"/>
                    <a:pt x="4052" y="8255"/>
                    <a:pt x="3811" y="8255"/>
                  </a:cubicBezTo>
                  <a:lnTo>
                    <a:pt x="3672" y="8255"/>
                  </a:lnTo>
                  <a:cubicBezTo>
                    <a:pt x="3364" y="7457"/>
                    <a:pt x="3200" y="6610"/>
                    <a:pt x="3181" y="5753"/>
                  </a:cubicBezTo>
                  <a:lnTo>
                    <a:pt x="3397" y="5753"/>
                  </a:lnTo>
                  <a:cubicBezTo>
                    <a:pt x="3657" y="5753"/>
                    <a:pt x="3657" y="5363"/>
                    <a:pt x="3397" y="5363"/>
                  </a:cubicBezTo>
                  <a:lnTo>
                    <a:pt x="3181" y="5363"/>
                  </a:lnTo>
                  <a:cubicBezTo>
                    <a:pt x="3195" y="4507"/>
                    <a:pt x="3359" y="3660"/>
                    <a:pt x="3667" y="2861"/>
                  </a:cubicBezTo>
                  <a:lnTo>
                    <a:pt x="6299" y="2861"/>
                  </a:lnTo>
                  <a:lnTo>
                    <a:pt x="6299" y="3290"/>
                  </a:lnTo>
                  <a:cubicBezTo>
                    <a:pt x="6299" y="3417"/>
                    <a:pt x="6396" y="3481"/>
                    <a:pt x="6494" y="3481"/>
                  </a:cubicBezTo>
                  <a:cubicBezTo>
                    <a:pt x="6591" y="3481"/>
                    <a:pt x="6689" y="3417"/>
                    <a:pt x="6689" y="3290"/>
                  </a:cubicBezTo>
                  <a:lnTo>
                    <a:pt x="6689" y="2861"/>
                  </a:lnTo>
                  <a:lnTo>
                    <a:pt x="9321" y="2861"/>
                  </a:lnTo>
                  <a:cubicBezTo>
                    <a:pt x="9628" y="3660"/>
                    <a:pt x="9792" y="4507"/>
                    <a:pt x="9807" y="5363"/>
                  </a:cubicBezTo>
                  <a:lnTo>
                    <a:pt x="9590" y="5363"/>
                  </a:lnTo>
                  <a:cubicBezTo>
                    <a:pt x="9330" y="5363"/>
                    <a:pt x="9330" y="5748"/>
                    <a:pt x="9590" y="5748"/>
                  </a:cubicBezTo>
                  <a:lnTo>
                    <a:pt x="9807" y="5748"/>
                  </a:lnTo>
                  <a:cubicBezTo>
                    <a:pt x="9792" y="6605"/>
                    <a:pt x="9624" y="7452"/>
                    <a:pt x="9321" y="8251"/>
                  </a:cubicBezTo>
                  <a:lnTo>
                    <a:pt x="9176" y="8251"/>
                  </a:lnTo>
                  <a:cubicBezTo>
                    <a:pt x="8936" y="8255"/>
                    <a:pt x="8916" y="8602"/>
                    <a:pt x="9152" y="8635"/>
                  </a:cubicBezTo>
                  <a:cubicBezTo>
                    <a:pt x="8964" y="9044"/>
                    <a:pt x="8714" y="9425"/>
                    <a:pt x="8421" y="9761"/>
                  </a:cubicBezTo>
                  <a:cubicBezTo>
                    <a:pt x="8290" y="9906"/>
                    <a:pt x="8422" y="10087"/>
                    <a:pt x="8569" y="10087"/>
                  </a:cubicBezTo>
                  <a:cubicBezTo>
                    <a:pt x="8617" y="10087"/>
                    <a:pt x="8667" y="10068"/>
                    <a:pt x="8709" y="10021"/>
                  </a:cubicBezTo>
                  <a:cubicBezTo>
                    <a:pt x="9066" y="9607"/>
                    <a:pt x="9359" y="9141"/>
                    <a:pt x="9576" y="8640"/>
                  </a:cubicBezTo>
                  <a:lnTo>
                    <a:pt x="10649" y="8640"/>
                  </a:lnTo>
                  <a:cubicBezTo>
                    <a:pt x="10225" y="9208"/>
                    <a:pt x="9691" y="9684"/>
                    <a:pt x="9080" y="10040"/>
                  </a:cubicBezTo>
                  <a:cubicBezTo>
                    <a:pt x="8893" y="10146"/>
                    <a:pt x="9001" y="10402"/>
                    <a:pt x="9172" y="10402"/>
                  </a:cubicBezTo>
                  <a:cubicBezTo>
                    <a:pt x="9204" y="10402"/>
                    <a:pt x="9238" y="10393"/>
                    <a:pt x="9272" y="10373"/>
                  </a:cubicBezTo>
                  <a:cubicBezTo>
                    <a:pt x="10990" y="9381"/>
                    <a:pt x="12054" y="7548"/>
                    <a:pt x="12054" y="5561"/>
                  </a:cubicBezTo>
                  <a:cubicBezTo>
                    <a:pt x="12058" y="4084"/>
                    <a:pt x="11471" y="2669"/>
                    <a:pt x="10427" y="1625"/>
                  </a:cubicBezTo>
                  <a:cubicBezTo>
                    <a:pt x="9334" y="533"/>
                    <a:pt x="7915" y="0"/>
                    <a:pt x="65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0" name="Google Shape;12380;p90"/>
          <p:cNvGrpSpPr/>
          <p:nvPr/>
        </p:nvGrpSpPr>
        <p:grpSpPr>
          <a:xfrm>
            <a:off x="3561975" y="1327207"/>
            <a:ext cx="349088" cy="345652"/>
            <a:chOff x="3561975" y="1511782"/>
            <a:chExt cx="349088" cy="345652"/>
          </a:xfrm>
        </p:grpSpPr>
        <p:sp>
          <p:nvSpPr>
            <p:cNvPr id="12381" name="Google Shape;12381;p90"/>
            <p:cNvSpPr/>
            <p:nvPr/>
          </p:nvSpPr>
          <p:spPr>
            <a:xfrm>
              <a:off x="3628488" y="1576485"/>
              <a:ext cx="216088" cy="216220"/>
            </a:xfrm>
            <a:custGeom>
              <a:avLst/>
              <a:gdLst/>
              <a:ahLst/>
              <a:cxnLst/>
              <a:rect l="l" t="t" r="r" b="b"/>
              <a:pathLst>
                <a:path w="8239" h="8244" extrusionOk="0">
                  <a:moveTo>
                    <a:pt x="4119" y="1"/>
                  </a:moveTo>
                  <a:cubicBezTo>
                    <a:pt x="1843" y="1"/>
                    <a:pt x="0" y="1849"/>
                    <a:pt x="0" y="4120"/>
                  </a:cubicBezTo>
                  <a:cubicBezTo>
                    <a:pt x="0" y="6396"/>
                    <a:pt x="1843" y="8243"/>
                    <a:pt x="4119" y="8243"/>
                  </a:cubicBezTo>
                  <a:cubicBezTo>
                    <a:pt x="6395" y="8243"/>
                    <a:pt x="8238" y="6396"/>
                    <a:pt x="8238" y="4120"/>
                  </a:cubicBezTo>
                  <a:cubicBezTo>
                    <a:pt x="8238" y="1849"/>
                    <a:pt x="6395" y="1"/>
                    <a:pt x="4119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90"/>
            <p:cNvSpPr/>
            <p:nvPr/>
          </p:nvSpPr>
          <p:spPr>
            <a:xfrm>
              <a:off x="3671659" y="1652204"/>
              <a:ext cx="129747" cy="129643"/>
            </a:xfrm>
            <a:custGeom>
              <a:avLst/>
              <a:gdLst/>
              <a:ahLst/>
              <a:cxnLst/>
              <a:rect l="l" t="t" r="r" b="b"/>
              <a:pathLst>
                <a:path w="4947" h="4943" extrusionOk="0">
                  <a:moveTo>
                    <a:pt x="2473" y="1"/>
                  </a:moveTo>
                  <a:cubicBezTo>
                    <a:pt x="1107" y="1"/>
                    <a:pt x="0" y="1108"/>
                    <a:pt x="0" y="2469"/>
                  </a:cubicBezTo>
                  <a:cubicBezTo>
                    <a:pt x="0" y="3836"/>
                    <a:pt x="1107" y="4943"/>
                    <a:pt x="2473" y="4943"/>
                  </a:cubicBezTo>
                  <a:cubicBezTo>
                    <a:pt x="3840" y="4943"/>
                    <a:pt x="4947" y="3836"/>
                    <a:pt x="4947" y="2469"/>
                  </a:cubicBezTo>
                  <a:cubicBezTo>
                    <a:pt x="4947" y="1108"/>
                    <a:pt x="3840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90"/>
            <p:cNvSpPr/>
            <p:nvPr/>
          </p:nvSpPr>
          <p:spPr>
            <a:xfrm>
              <a:off x="3704076" y="1727818"/>
              <a:ext cx="64887" cy="102628"/>
            </a:xfrm>
            <a:custGeom>
              <a:avLst/>
              <a:gdLst/>
              <a:ahLst/>
              <a:cxnLst/>
              <a:rect l="l" t="t" r="r" b="b"/>
              <a:pathLst>
                <a:path w="2474" h="3913" extrusionOk="0">
                  <a:moveTo>
                    <a:pt x="824" y="0"/>
                  </a:moveTo>
                  <a:lnTo>
                    <a:pt x="824" y="395"/>
                  </a:lnTo>
                  <a:cubicBezTo>
                    <a:pt x="824" y="472"/>
                    <a:pt x="780" y="544"/>
                    <a:pt x="713" y="578"/>
                  </a:cubicBezTo>
                  <a:lnTo>
                    <a:pt x="222" y="837"/>
                  </a:lnTo>
                  <a:cubicBezTo>
                    <a:pt x="87" y="905"/>
                    <a:pt x="1" y="1049"/>
                    <a:pt x="1" y="1198"/>
                  </a:cubicBezTo>
                  <a:lnTo>
                    <a:pt x="1" y="2608"/>
                  </a:lnTo>
                  <a:cubicBezTo>
                    <a:pt x="1" y="3056"/>
                    <a:pt x="135" y="3493"/>
                    <a:pt x="381" y="3864"/>
                  </a:cubicBezTo>
                  <a:lnTo>
                    <a:pt x="415" y="3912"/>
                  </a:lnTo>
                  <a:lnTo>
                    <a:pt x="2060" y="3912"/>
                  </a:lnTo>
                  <a:lnTo>
                    <a:pt x="2094" y="3864"/>
                  </a:lnTo>
                  <a:cubicBezTo>
                    <a:pt x="2339" y="3493"/>
                    <a:pt x="2474" y="3056"/>
                    <a:pt x="2474" y="2608"/>
                  </a:cubicBezTo>
                  <a:lnTo>
                    <a:pt x="2474" y="1198"/>
                  </a:lnTo>
                  <a:cubicBezTo>
                    <a:pt x="2474" y="1049"/>
                    <a:pt x="2387" y="905"/>
                    <a:pt x="2253" y="837"/>
                  </a:cubicBezTo>
                  <a:lnTo>
                    <a:pt x="1762" y="578"/>
                  </a:lnTo>
                  <a:cubicBezTo>
                    <a:pt x="1694" y="544"/>
                    <a:pt x="1651" y="472"/>
                    <a:pt x="1651" y="395"/>
                  </a:cubicBezTo>
                  <a:lnTo>
                    <a:pt x="1651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90"/>
            <p:cNvSpPr/>
            <p:nvPr/>
          </p:nvSpPr>
          <p:spPr>
            <a:xfrm>
              <a:off x="3704207" y="1746098"/>
              <a:ext cx="64756" cy="84348"/>
            </a:xfrm>
            <a:custGeom>
              <a:avLst/>
              <a:gdLst/>
              <a:ahLst/>
              <a:cxnLst/>
              <a:rect l="l" t="t" r="r" b="b"/>
              <a:pathLst>
                <a:path w="2469" h="3216" extrusionOk="0">
                  <a:moveTo>
                    <a:pt x="482" y="1"/>
                  </a:moveTo>
                  <a:lnTo>
                    <a:pt x="222" y="140"/>
                  </a:lnTo>
                  <a:cubicBezTo>
                    <a:pt x="82" y="208"/>
                    <a:pt x="1" y="352"/>
                    <a:pt x="1" y="501"/>
                  </a:cubicBezTo>
                  <a:lnTo>
                    <a:pt x="1" y="1911"/>
                  </a:lnTo>
                  <a:cubicBezTo>
                    <a:pt x="1" y="2359"/>
                    <a:pt x="130" y="2796"/>
                    <a:pt x="381" y="3167"/>
                  </a:cubicBezTo>
                  <a:lnTo>
                    <a:pt x="410" y="3215"/>
                  </a:lnTo>
                  <a:lnTo>
                    <a:pt x="2060" y="3215"/>
                  </a:lnTo>
                  <a:lnTo>
                    <a:pt x="2089" y="3167"/>
                  </a:lnTo>
                  <a:cubicBezTo>
                    <a:pt x="2339" y="2796"/>
                    <a:pt x="2469" y="2359"/>
                    <a:pt x="2469" y="1911"/>
                  </a:cubicBezTo>
                  <a:lnTo>
                    <a:pt x="2469" y="501"/>
                  </a:lnTo>
                  <a:cubicBezTo>
                    <a:pt x="2469" y="347"/>
                    <a:pt x="2382" y="208"/>
                    <a:pt x="2248" y="140"/>
                  </a:cubicBezTo>
                  <a:lnTo>
                    <a:pt x="1988" y="1"/>
                  </a:lnTo>
                  <a:cubicBezTo>
                    <a:pt x="1783" y="220"/>
                    <a:pt x="1508" y="329"/>
                    <a:pt x="1233" y="329"/>
                  </a:cubicBezTo>
                  <a:cubicBezTo>
                    <a:pt x="958" y="329"/>
                    <a:pt x="684" y="220"/>
                    <a:pt x="482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90"/>
            <p:cNvSpPr/>
            <p:nvPr/>
          </p:nvSpPr>
          <p:spPr>
            <a:xfrm>
              <a:off x="3714934" y="1684647"/>
              <a:ext cx="43197" cy="48600"/>
            </a:xfrm>
            <a:custGeom>
              <a:avLst/>
              <a:gdLst/>
              <a:ahLst/>
              <a:cxnLst/>
              <a:rect l="l" t="t" r="r" b="b"/>
              <a:pathLst>
                <a:path w="1647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482"/>
                    <a:pt x="366" y="1853"/>
                    <a:pt x="823" y="1853"/>
                  </a:cubicBezTo>
                  <a:cubicBezTo>
                    <a:pt x="1280" y="1853"/>
                    <a:pt x="1646" y="1482"/>
                    <a:pt x="1646" y="1030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90"/>
            <p:cNvSpPr/>
            <p:nvPr/>
          </p:nvSpPr>
          <p:spPr>
            <a:xfrm>
              <a:off x="3714934" y="1684647"/>
              <a:ext cx="29690" cy="48600"/>
            </a:xfrm>
            <a:custGeom>
              <a:avLst/>
              <a:gdLst/>
              <a:ahLst/>
              <a:cxnLst/>
              <a:rect l="l" t="t" r="r" b="b"/>
              <a:pathLst>
                <a:path w="1132" h="1853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lnTo>
                    <a:pt x="1" y="1030"/>
                  </a:lnTo>
                  <a:cubicBezTo>
                    <a:pt x="1" y="1501"/>
                    <a:pt x="388" y="1852"/>
                    <a:pt x="821" y="1852"/>
                  </a:cubicBezTo>
                  <a:cubicBezTo>
                    <a:pt x="923" y="1852"/>
                    <a:pt x="1028" y="1833"/>
                    <a:pt x="1131" y="1790"/>
                  </a:cubicBezTo>
                  <a:cubicBezTo>
                    <a:pt x="823" y="1665"/>
                    <a:pt x="616" y="1362"/>
                    <a:pt x="616" y="1030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90"/>
            <p:cNvSpPr/>
            <p:nvPr/>
          </p:nvSpPr>
          <p:spPr>
            <a:xfrm>
              <a:off x="3714934" y="1830420"/>
              <a:ext cx="43197" cy="21585"/>
            </a:xfrm>
            <a:custGeom>
              <a:avLst/>
              <a:gdLst/>
              <a:ahLst/>
              <a:cxnLst/>
              <a:rect l="l" t="t" r="r" b="b"/>
              <a:pathLst>
                <a:path w="1647" h="823" extrusionOk="0">
                  <a:moveTo>
                    <a:pt x="1" y="0"/>
                  </a:moveTo>
                  <a:lnTo>
                    <a:pt x="1" y="621"/>
                  </a:lnTo>
                  <a:cubicBezTo>
                    <a:pt x="1" y="731"/>
                    <a:pt x="92" y="823"/>
                    <a:pt x="207" y="823"/>
                  </a:cubicBezTo>
                  <a:lnTo>
                    <a:pt x="1439" y="823"/>
                  </a:lnTo>
                  <a:cubicBezTo>
                    <a:pt x="1555" y="823"/>
                    <a:pt x="1646" y="731"/>
                    <a:pt x="1646" y="621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90"/>
            <p:cNvSpPr/>
            <p:nvPr/>
          </p:nvSpPr>
          <p:spPr>
            <a:xfrm>
              <a:off x="3714934" y="1684647"/>
              <a:ext cx="43197" cy="21611"/>
            </a:xfrm>
            <a:custGeom>
              <a:avLst/>
              <a:gdLst/>
              <a:ahLst/>
              <a:cxnLst/>
              <a:rect l="l" t="t" r="r" b="b"/>
              <a:pathLst>
                <a:path w="1647" h="824" extrusionOk="0">
                  <a:moveTo>
                    <a:pt x="608" y="0"/>
                  </a:moveTo>
                  <a:cubicBezTo>
                    <a:pt x="270" y="0"/>
                    <a:pt x="1" y="278"/>
                    <a:pt x="1" y="616"/>
                  </a:cubicBezTo>
                  <a:cubicBezTo>
                    <a:pt x="1" y="616"/>
                    <a:pt x="616" y="823"/>
                    <a:pt x="1646" y="823"/>
                  </a:cubicBezTo>
                  <a:lnTo>
                    <a:pt x="1646" y="616"/>
                  </a:lnTo>
                  <a:cubicBezTo>
                    <a:pt x="1646" y="275"/>
                    <a:pt x="1372" y="0"/>
                    <a:pt x="1030" y="0"/>
                  </a:cubicBezTo>
                  <a:lnTo>
                    <a:pt x="616" y="0"/>
                  </a:lnTo>
                  <a:cubicBezTo>
                    <a:pt x="614" y="0"/>
                    <a:pt x="611" y="0"/>
                    <a:pt x="60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90"/>
            <p:cNvSpPr/>
            <p:nvPr/>
          </p:nvSpPr>
          <p:spPr>
            <a:xfrm>
              <a:off x="3714934" y="1684647"/>
              <a:ext cx="29690" cy="19592"/>
            </a:xfrm>
            <a:custGeom>
              <a:avLst/>
              <a:gdLst/>
              <a:ahLst/>
              <a:cxnLst/>
              <a:rect l="l" t="t" r="r" b="b"/>
              <a:pathLst>
                <a:path w="1132" h="747" extrusionOk="0">
                  <a:moveTo>
                    <a:pt x="616" y="0"/>
                  </a:moveTo>
                  <a:cubicBezTo>
                    <a:pt x="275" y="0"/>
                    <a:pt x="1" y="275"/>
                    <a:pt x="1" y="616"/>
                  </a:cubicBezTo>
                  <a:cubicBezTo>
                    <a:pt x="203" y="674"/>
                    <a:pt x="410" y="722"/>
                    <a:pt x="616" y="746"/>
                  </a:cubicBezTo>
                  <a:lnTo>
                    <a:pt x="616" y="616"/>
                  </a:lnTo>
                  <a:cubicBezTo>
                    <a:pt x="616" y="313"/>
                    <a:pt x="838" y="58"/>
                    <a:pt x="1131" y="10"/>
                  </a:cubicBezTo>
                  <a:cubicBezTo>
                    <a:pt x="1098" y="0"/>
                    <a:pt x="1064" y="0"/>
                    <a:pt x="103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90"/>
            <p:cNvSpPr/>
            <p:nvPr/>
          </p:nvSpPr>
          <p:spPr>
            <a:xfrm>
              <a:off x="3704076" y="1753940"/>
              <a:ext cx="16314" cy="76506"/>
            </a:xfrm>
            <a:custGeom>
              <a:avLst/>
              <a:gdLst/>
              <a:ahLst/>
              <a:cxnLst/>
              <a:rect l="l" t="t" r="r" b="b"/>
              <a:pathLst>
                <a:path w="622" h="2917" extrusionOk="0">
                  <a:moveTo>
                    <a:pt x="58" y="0"/>
                  </a:moveTo>
                  <a:cubicBezTo>
                    <a:pt x="20" y="63"/>
                    <a:pt x="1" y="130"/>
                    <a:pt x="1" y="202"/>
                  </a:cubicBezTo>
                  <a:lnTo>
                    <a:pt x="1" y="1612"/>
                  </a:lnTo>
                  <a:cubicBezTo>
                    <a:pt x="1" y="2060"/>
                    <a:pt x="135" y="2497"/>
                    <a:pt x="381" y="2868"/>
                  </a:cubicBezTo>
                  <a:lnTo>
                    <a:pt x="415" y="2916"/>
                  </a:lnTo>
                  <a:lnTo>
                    <a:pt x="621" y="2916"/>
                  </a:lnTo>
                  <a:lnTo>
                    <a:pt x="621" y="645"/>
                  </a:lnTo>
                  <a:cubicBezTo>
                    <a:pt x="621" y="520"/>
                    <a:pt x="564" y="399"/>
                    <a:pt x="463" y="32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90"/>
            <p:cNvSpPr/>
            <p:nvPr/>
          </p:nvSpPr>
          <p:spPr>
            <a:xfrm>
              <a:off x="3752675" y="1753940"/>
              <a:ext cx="16287" cy="76506"/>
            </a:xfrm>
            <a:custGeom>
              <a:avLst/>
              <a:gdLst/>
              <a:ahLst/>
              <a:cxnLst/>
              <a:rect l="l" t="t" r="r" b="b"/>
              <a:pathLst>
                <a:path w="621" h="2917" extrusionOk="0">
                  <a:moveTo>
                    <a:pt x="563" y="0"/>
                  </a:moveTo>
                  <a:lnTo>
                    <a:pt x="159" y="323"/>
                  </a:lnTo>
                  <a:cubicBezTo>
                    <a:pt x="58" y="399"/>
                    <a:pt x="0" y="520"/>
                    <a:pt x="0" y="645"/>
                  </a:cubicBezTo>
                  <a:lnTo>
                    <a:pt x="0" y="2916"/>
                  </a:lnTo>
                  <a:lnTo>
                    <a:pt x="207" y="2916"/>
                  </a:lnTo>
                  <a:lnTo>
                    <a:pt x="241" y="2868"/>
                  </a:lnTo>
                  <a:cubicBezTo>
                    <a:pt x="486" y="2497"/>
                    <a:pt x="621" y="2060"/>
                    <a:pt x="621" y="1612"/>
                  </a:cubicBezTo>
                  <a:lnTo>
                    <a:pt x="621" y="202"/>
                  </a:lnTo>
                  <a:cubicBezTo>
                    <a:pt x="621" y="130"/>
                    <a:pt x="602" y="63"/>
                    <a:pt x="56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90"/>
            <p:cNvSpPr/>
            <p:nvPr/>
          </p:nvSpPr>
          <p:spPr>
            <a:xfrm>
              <a:off x="3610444" y="1571318"/>
              <a:ext cx="244729" cy="286116"/>
            </a:xfrm>
            <a:custGeom>
              <a:avLst/>
              <a:gdLst/>
              <a:ahLst/>
              <a:cxnLst/>
              <a:rect l="l" t="t" r="r" b="b"/>
              <a:pathLst>
                <a:path w="9331" h="10909" extrusionOk="0">
                  <a:moveTo>
                    <a:pt x="5014" y="4509"/>
                  </a:moveTo>
                  <a:cubicBezTo>
                    <a:pt x="5250" y="4509"/>
                    <a:pt x="5438" y="4702"/>
                    <a:pt x="5438" y="4937"/>
                  </a:cubicBezTo>
                  <a:lnTo>
                    <a:pt x="5438" y="5351"/>
                  </a:lnTo>
                  <a:cubicBezTo>
                    <a:pt x="5442" y="5698"/>
                    <a:pt x="5159" y="5982"/>
                    <a:pt x="4807" y="5982"/>
                  </a:cubicBezTo>
                  <a:cubicBezTo>
                    <a:pt x="4456" y="5982"/>
                    <a:pt x="4177" y="5698"/>
                    <a:pt x="4177" y="5351"/>
                  </a:cubicBezTo>
                  <a:lnTo>
                    <a:pt x="4177" y="4937"/>
                  </a:lnTo>
                  <a:cubicBezTo>
                    <a:pt x="4177" y="4702"/>
                    <a:pt x="4365" y="4509"/>
                    <a:pt x="4600" y="4509"/>
                  </a:cubicBezTo>
                  <a:close/>
                  <a:moveTo>
                    <a:pt x="5029" y="6366"/>
                  </a:moveTo>
                  <a:lnTo>
                    <a:pt x="5029" y="6458"/>
                  </a:lnTo>
                  <a:cubicBezTo>
                    <a:pt x="5029" y="6530"/>
                    <a:pt x="5043" y="6597"/>
                    <a:pt x="5082" y="6660"/>
                  </a:cubicBezTo>
                  <a:lnTo>
                    <a:pt x="4817" y="6925"/>
                  </a:lnTo>
                  <a:cubicBezTo>
                    <a:pt x="4815" y="6927"/>
                    <a:pt x="4811" y="6928"/>
                    <a:pt x="4807" y="6928"/>
                  </a:cubicBezTo>
                  <a:cubicBezTo>
                    <a:pt x="4804" y="6928"/>
                    <a:pt x="4800" y="6927"/>
                    <a:pt x="4798" y="6925"/>
                  </a:cubicBezTo>
                  <a:lnTo>
                    <a:pt x="4533" y="6660"/>
                  </a:lnTo>
                  <a:cubicBezTo>
                    <a:pt x="4567" y="6597"/>
                    <a:pt x="4586" y="6530"/>
                    <a:pt x="4586" y="6458"/>
                  </a:cubicBezTo>
                  <a:lnTo>
                    <a:pt x="4586" y="6371"/>
                  </a:lnTo>
                  <a:lnTo>
                    <a:pt x="5029" y="6366"/>
                  </a:lnTo>
                  <a:close/>
                  <a:moveTo>
                    <a:pt x="4803" y="380"/>
                  </a:moveTo>
                  <a:cubicBezTo>
                    <a:pt x="6260" y="380"/>
                    <a:pt x="7604" y="1186"/>
                    <a:pt x="8286" y="2474"/>
                  </a:cubicBezTo>
                  <a:cubicBezTo>
                    <a:pt x="8974" y="3773"/>
                    <a:pt x="8883" y="5351"/>
                    <a:pt x="8041" y="6559"/>
                  </a:cubicBezTo>
                  <a:lnTo>
                    <a:pt x="8036" y="6564"/>
                  </a:lnTo>
                  <a:cubicBezTo>
                    <a:pt x="7593" y="7209"/>
                    <a:pt x="6963" y="7699"/>
                    <a:pt x="6232" y="7983"/>
                  </a:cubicBezTo>
                  <a:cubicBezTo>
                    <a:pt x="6005" y="8075"/>
                    <a:pt x="5851" y="8301"/>
                    <a:pt x="5851" y="8546"/>
                  </a:cubicBezTo>
                  <a:lnTo>
                    <a:pt x="5851" y="9085"/>
                  </a:lnTo>
                  <a:cubicBezTo>
                    <a:pt x="5851" y="9167"/>
                    <a:pt x="5827" y="9249"/>
                    <a:pt x="5779" y="9321"/>
                  </a:cubicBezTo>
                  <a:lnTo>
                    <a:pt x="5577" y="9629"/>
                  </a:lnTo>
                  <a:cubicBezTo>
                    <a:pt x="5563" y="9648"/>
                    <a:pt x="5548" y="9672"/>
                    <a:pt x="5534" y="9696"/>
                  </a:cubicBezTo>
                  <a:lnTo>
                    <a:pt x="4081" y="9696"/>
                  </a:lnTo>
                  <a:cubicBezTo>
                    <a:pt x="4066" y="9672"/>
                    <a:pt x="4052" y="9648"/>
                    <a:pt x="4037" y="9629"/>
                  </a:cubicBezTo>
                  <a:lnTo>
                    <a:pt x="3831" y="9321"/>
                  </a:lnTo>
                  <a:cubicBezTo>
                    <a:pt x="3787" y="9249"/>
                    <a:pt x="3758" y="9167"/>
                    <a:pt x="3758" y="9085"/>
                  </a:cubicBezTo>
                  <a:lnTo>
                    <a:pt x="3758" y="7257"/>
                  </a:lnTo>
                  <a:cubicBezTo>
                    <a:pt x="3758" y="7175"/>
                    <a:pt x="3806" y="7098"/>
                    <a:pt x="3879" y="7059"/>
                  </a:cubicBezTo>
                  <a:lnTo>
                    <a:pt x="4215" y="6891"/>
                  </a:lnTo>
                  <a:lnTo>
                    <a:pt x="4523" y="7199"/>
                  </a:lnTo>
                  <a:cubicBezTo>
                    <a:pt x="4600" y="7276"/>
                    <a:pt x="4703" y="7314"/>
                    <a:pt x="4805" y="7314"/>
                  </a:cubicBezTo>
                  <a:cubicBezTo>
                    <a:pt x="4907" y="7314"/>
                    <a:pt x="5009" y="7276"/>
                    <a:pt x="5086" y="7199"/>
                  </a:cubicBezTo>
                  <a:lnTo>
                    <a:pt x="5394" y="6891"/>
                  </a:lnTo>
                  <a:lnTo>
                    <a:pt x="5726" y="7059"/>
                  </a:lnTo>
                  <a:cubicBezTo>
                    <a:pt x="5803" y="7098"/>
                    <a:pt x="5851" y="7175"/>
                    <a:pt x="5847" y="7257"/>
                  </a:cubicBezTo>
                  <a:lnTo>
                    <a:pt x="5847" y="7415"/>
                  </a:lnTo>
                  <a:cubicBezTo>
                    <a:pt x="5847" y="7543"/>
                    <a:pt x="5944" y="7607"/>
                    <a:pt x="6042" y="7607"/>
                  </a:cubicBezTo>
                  <a:cubicBezTo>
                    <a:pt x="6139" y="7607"/>
                    <a:pt x="6236" y="7543"/>
                    <a:pt x="6236" y="7415"/>
                  </a:cubicBezTo>
                  <a:lnTo>
                    <a:pt x="6236" y="7257"/>
                  </a:lnTo>
                  <a:cubicBezTo>
                    <a:pt x="6236" y="7026"/>
                    <a:pt x="6107" y="6819"/>
                    <a:pt x="5900" y="6718"/>
                  </a:cubicBezTo>
                  <a:lnTo>
                    <a:pt x="5418" y="6477"/>
                  </a:lnTo>
                  <a:cubicBezTo>
                    <a:pt x="5414" y="6472"/>
                    <a:pt x="5409" y="6468"/>
                    <a:pt x="5414" y="6463"/>
                  </a:cubicBezTo>
                  <a:lnTo>
                    <a:pt x="5414" y="6169"/>
                  </a:lnTo>
                  <a:cubicBezTo>
                    <a:pt x="5669" y="5977"/>
                    <a:pt x="5823" y="5674"/>
                    <a:pt x="5823" y="5351"/>
                  </a:cubicBezTo>
                  <a:lnTo>
                    <a:pt x="5823" y="4937"/>
                  </a:lnTo>
                  <a:cubicBezTo>
                    <a:pt x="5823" y="4490"/>
                    <a:pt x="5462" y="4129"/>
                    <a:pt x="5009" y="4129"/>
                  </a:cubicBezTo>
                  <a:lnTo>
                    <a:pt x="4600" y="4129"/>
                  </a:lnTo>
                  <a:cubicBezTo>
                    <a:pt x="4153" y="4129"/>
                    <a:pt x="3787" y="4490"/>
                    <a:pt x="3787" y="4937"/>
                  </a:cubicBezTo>
                  <a:lnTo>
                    <a:pt x="3787" y="5351"/>
                  </a:lnTo>
                  <a:cubicBezTo>
                    <a:pt x="3787" y="5674"/>
                    <a:pt x="3941" y="5977"/>
                    <a:pt x="4201" y="6169"/>
                  </a:cubicBezTo>
                  <a:lnTo>
                    <a:pt x="4201" y="6458"/>
                  </a:lnTo>
                  <a:cubicBezTo>
                    <a:pt x="4201" y="6463"/>
                    <a:pt x="4196" y="6468"/>
                    <a:pt x="4191" y="6472"/>
                  </a:cubicBezTo>
                  <a:lnTo>
                    <a:pt x="3710" y="6713"/>
                  </a:lnTo>
                  <a:cubicBezTo>
                    <a:pt x="3503" y="6814"/>
                    <a:pt x="3373" y="7026"/>
                    <a:pt x="3378" y="7252"/>
                  </a:cubicBezTo>
                  <a:lnTo>
                    <a:pt x="3378" y="7983"/>
                  </a:lnTo>
                  <a:cubicBezTo>
                    <a:pt x="2681" y="7704"/>
                    <a:pt x="2074" y="7237"/>
                    <a:pt x="1632" y="6636"/>
                  </a:cubicBezTo>
                  <a:cubicBezTo>
                    <a:pt x="765" y="5443"/>
                    <a:pt x="636" y="3869"/>
                    <a:pt x="1295" y="2556"/>
                  </a:cubicBezTo>
                  <a:cubicBezTo>
                    <a:pt x="1954" y="1237"/>
                    <a:pt x="3292" y="400"/>
                    <a:pt x="4764" y="381"/>
                  </a:cubicBezTo>
                  <a:cubicBezTo>
                    <a:pt x="4777" y="381"/>
                    <a:pt x="4790" y="380"/>
                    <a:pt x="4803" y="380"/>
                  </a:cubicBezTo>
                  <a:close/>
                  <a:moveTo>
                    <a:pt x="5438" y="10081"/>
                  </a:moveTo>
                  <a:lnTo>
                    <a:pt x="5438" y="10509"/>
                  </a:lnTo>
                  <a:cubicBezTo>
                    <a:pt x="5438" y="10514"/>
                    <a:pt x="5433" y="10519"/>
                    <a:pt x="5428" y="10524"/>
                  </a:cubicBezTo>
                  <a:lnTo>
                    <a:pt x="4187" y="10524"/>
                  </a:lnTo>
                  <a:cubicBezTo>
                    <a:pt x="4182" y="10524"/>
                    <a:pt x="4177" y="10514"/>
                    <a:pt x="4177" y="10509"/>
                  </a:cubicBezTo>
                  <a:lnTo>
                    <a:pt x="4177" y="10081"/>
                  </a:lnTo>
                  <a:close/>
                  <a:moveTo>
                    <a:pt x="4806" y="0"/>
                  </a:moveTo>
                  <a:cubicBezTo>
                    <a:pt x="3790" y="0"/>
                    <a:pt x="2771" y="357"/>
                    <a:pt x="1954" y="1074"/>
                  </a:cubicBezTo>
                  <a:cubicBezTo>
                    <a:pt x="275" y="2551"/>
                    <a:pt x="0" y="5062"/>
                    <a:pt x="1319" y="6867"/>
                  </a:cubicBezTo>
                  <a:cubicBezTo>
                    <a:pt x="1834" y="7569"/>
                    <a:pt x="2551" y="8104"/>
                    <a:pt x="3378" y="8397"/>
                  </a:cubicBezTo>
                  <a:lnTo>
                    <a:pt x="3378" y="9085"/>
                  </a:lnTo>
                  <a:cubicBezTo>
                    <a:pt x="3373" y="9244"/>
                    <a:pt x="3422" y="9403"/>
                    <a:pt x="3513" y="9533"/>
                  </a:cubicBezTo>
                  <a:lnTo>
                    <a:pt x="3715" y="9841"/>
                  </a:lnTo>
                  <a:cubicBezTo>
                    <a:pt x="3763" y="9913"/>
                    <a:pt x="3787" y="9995"/>
                    <a:pt x="3787" y="10076"/>
                  </a:cubicBezTo>
                  <a:lnTo>
                    <a:pt x="3787" y="10509"/>
                  </a:lnTo>
                  <a:cubicBezTo>
                    <a:pt x="3787" y="10731"/>
                    <a:pt x="3965" y="10909"/>
                    <a:pt x="4187" y="10909"/>
                  </a:cubicBezTo>
                  <a:lnTo>
                    <a:pt x="5428" y="10909"/>
                  </a:lnTo>
                  <a:cubicBezTo>
                    <a:pt x="5645" y="10909"/>
                    <a:pt x="5823" y="10731"/>
                    <a:pt x="5827" y="10509"/>
                  </a:cubicBezTo>
                  <a:lnTo>
                    <a:pt x="5827" y="10076"/>
                  </a:lnTo>
                  <a:cubicBezTo>
                    <a:pt x="5823" y="9995"/>
                    <a:pt x="5851" y="9913"/>
                    <a:pt x="5895" y="9841"/>
                  </a:cubicBezTo>
                  <a:lnTo>
                    <a:pt x="6102" y="9533"/>
                  </a:lnTo>
                  <a:cubicBezTo>
                    <a:pt x="6188" y="9403"/>
                    <a:pt x="6236" y="9244"/>
                    <a:pt x="6236" y="9085"/>
                  </a:cubicBezTo>
                  <a:lnTo>
                    <a:pt x="6236" y="8546"/>
                  </a:lnTo>
                  <a:cubicBezTo>
                    <a:pt x="6236" y="8460"/>
                    <a:pt x="6289" y="8378"/>
                    <a:pt x="6371" y="8344"/>
                  </a:cubicBezTo>
                  <a:cubicBezTo>
                    <a:pt x="7752" y="7810"/>
                    <a:pt x="8758" y="6602"/>
                    <a:pt x="9046" y="5154"/>
                  </a:cubicBezTo>
                  <a:cubicBezTo>
                    <a:pt x="9330" y="3701"/>
                    <a:pt x="8854" y="2204"/>
                    <a:pt x="7781" y="1184"/>
                  </a:cubicBezTo>
                  <a:cubicBezTo>
                    <a:pt x="6949" y="397"/>
                    <a:pt x="5878" y="0"/>
                    <a:pt x="48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90"/>
            <p:cNvSpPr/>
            <p:nvPr/>
          </p:nvSpPr>
          <p:spPr>
            <a:xfrm>
              <a:off x="3561975" y="1679481"/>
              <a:ext cx="49754" cy="10229"/>
            </a:xfrm>
            <a:custGeom>
              <a:avLst/>
              <a:gdLst/>
              <a:ahLst/>
              <a:cxnLst/>
              <a:rect l="l" t="t" r="r" b="b"/>
              <a:pathLst>
                <a:path w="1897" h="390" extrusionOk="0">
                  <a:moveTo>
                    <a:pt x="261" y="0"/>
                  </a:moveTo>
                  <a:cubicBezTo>
                    <a:pt x="1" y="0"/>
                    <a:pt x="1" y="390"/>
                    <a:pt x="261" y="390"/>
                  </a:cubicBezTo>
                  <a:lnTo>
                    <a:pt x="1704" y="390"/>
                  </a:lnTo>
                  <a:cubicBezTo>
                    <a:pt x="1810" y="390"/>
                    <a:pt x="1897" y="303"/>
                    <a:pt x="1897" y="197"/>
                  </a:cubicBezTo>
                  <a:cubicBezTo>
                    <a:pt x="1897" y="87"/>
                    <a:pt x="1810" y="0"/>
                    <a:pt x="17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90"/>
            <p:cNvSpPr/>
            <p:nvPr/>
          </p:nvSpPr>
          <p:spPr>
            <a:xfrm>
              <a:off x="3859683" y="1679481"/>
              <a:ext cx="51380" cy="10229"/>
            </a:xfrm>
            <a:custGeom>
              <a:avLst/>
              <a:gdLst/>
              <a:ahLst/>
              <a:cxnLst/>
              <a:rect l="l" t="t" r="r" b="b"/>
              <a:pathLst>
                <a:path w="1959" h="390" extrusionOk="0">
                  <a:moveTo>
                    <a:pt x="256" y="0"/>
                  </a:moveTo>
                  <a:cubicBezTo>
                    <a:pt x="1" y="0"/>
                    <a:pt x="1" y="390"/>
                    <a:pt x="256" y="390"/>
                  </a:cubicBezTo>
                  <a:lnTo>
                    <a:pt x="1699" y="390"/>
                  </a:lnTo>
                  <a:cubicBezTo>
                    <a:pt x="1959" y="390"/>
                    <a:pt x="1959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90"/>
            <p:cNvSpPr/>
            <p:nvPr/>
          </p:nvSpPr>
          <p:spPr>
            <a:xfrm>
              <a:off x="3731457" y="1511782"/>
              <a:ext cx="10124" cy="48075"/>
            </a:xfrm>
            <a:custGeom>
              <a:avLst/>
              <a:gdLst/>
              <a:ahLst/>
              <a:cxnLst/>
              <a:rect l="l" t="t" r="r" b="b"/>
              <a:pathLst>
                <a:path w="386" h="1833" extrusionOk="0">
                  <a:moveTo>
                    <a:pt x="193" y="1"/>
                  </a:moveTo>
                  <a:cubicBezTo>
                    <a:pt x="97" y="1"/>
                    <a:pt x="1" y="64"/>
                    <a:pt x="1" y="192"/>
                  </a:cubicBezTo>
                  <a:lnTo>
                    <a:pt x="1" y="1635"/>
                  </a:lnTo>
                  <a:cubicBezTo>
                    <a:pt x="1" y="1746"/>
                    <a:pt x="87" y="1833"/>
                    <a:pt x="193" y="1833"/>
                  </a:cubicBezTo>
                  <a:cubicBezTo>
                    <a:pt x="299" y="1833"/>
                    <a:pt x="386" y="1746"/>
                    <a:pt x="386" y="1635"/>
                  </a:cubicBezTo>
                  <a:lnTo>
                    <a:pt x="386" y="192"/>
                  </a:lnTo>
                  <a:cubicBezTo>
                    <a:pt x="386" y="64"/>
                    <a:pt x="290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90"/>
            <p:cNvSpPr/>
            <p:nvPr/>
          </p:nvSpPr>
          <p:spPr>
            <a:xfrm>
              <a:off x="3654060" y="1792023"/>
              <a:ext cx="23290" cy="28955"/>
            </a:xfrm>
            <a:custGeom>
              <a:avLst/>
              <a:gdLst/>
              <a:ahLst/>
              <a:cxnLst/>
              <a:rect l="l" t="t" r="r" b="b"/>
              <a:pathLst>
                <a:path w="888" h="1104" extrusionOk="0">
                  <a:moveTo>
                    <a:pt x="671" y="0"/>
                  </a:moveTo>
                  <a:cubicBezTo>
                    <a:pt x="603" y="0"/>
                    <a:pt x="539" y="36"/>
                    <a:pt x="503" y="97"/>
                  </a:cubicBezTo>
                  <a:lnTo>
                    <a:pt x="89" y="810"/>
                  </a:lnTo>
                  <a:cubicBezTo>
                    <a:pt x="0" y="964"/>
                    <a:pt x="130" y="1103"/>
                    <a:pt x="262" y="1103"/>
                  </a:cubicBezTo>
                  <a:cubicBezTo>
                    <a:pt x="323" y="1103"/>
                    <a:pt x="385" y="1074"/>
                    <a:pt x="426" y="1002"/>
                  </a:cubicBezTo>
                  <a:lnTo>
                    <a:pt x="835" y="290"/>
                  </a:lnTo>
                  <a:cubicBezTo>
                    <a:pt x="888" y="199"/>
                    <a:pt x="859" y="78"/>
                    <a:pt x="767" y="25"/>
                  </a:cubicBezTo>
                  <a:cubicBezTo>
                    <a:pt x="736" y="8"/>
                    <a:pt x="703" y="0"/>
                    <a:pt x="6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90"/>
            <p:cNvSpPr/>
            <p:nvPr/>
          </p:nvSpPr>
          <p:spPr>
            <a:xfrm>
              <a:off x="3795715" y="1548238"/>
              <a:ext cx="23290" cy="28981"/>
            </a:xfrm>
            <a:custGeom>
              <a:avLst/>
              <a:gdLst/>
              <a:ahLst/>
              <a:cxnLst/>
              <a:rect l="l" t="t" r="r" b="b"/>
              <a:pathLst>
                <a:path w="888" h="1105" extrusionOk="0">
                  <a:moveTo>
                    <a:pt x="626" y="1"/>
                  </a:moveTo>
                  <a:cubicBezTo>
                    <a:pt x="566" y="1"/>
                    <a:pt x="506" y="30"/>
                    <a:pt x="467" y="101"/>
                  </a:cubicBezTo>
                  <a:lnTo>
                    <a:pt x="53" y="818"/>
                  </a:lnTo>
                  <a:cubicBezTo>
                    <a:pt x="0" y="909"/>
                    <a:pt x="34" y="1025"/>
                    <a:pt x="125" y="1078"/>
                  </a:cubicBezTo>
                  <a:cubicBezTo>
                    <a:pt x="156" y="1095"/>
                    <a:pt x="189" y="1104"/>
                    <a:pt x="221" y="1104"/>
                  </a:cubicBezTo>
                  <a:cubicBezTo>
                    <a:pt x="287" y="1104"/>
                    <a:pt x="350" y="1070"/>
                    <a:pt x="385" y="1006"/>
                  </a:cubicBezTo>
                  <a:lnTo>
                    <a:pt x="799" y="294"/>
                  </a:lnTo>
                  <a:cubicBezTo>
                    <a:pt x="888" y="142"/>
                    <a:pt x="757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90"/>
            <p:cNvSpPr/>
            <p:nvPr/>
          </p:nvSpPr>
          <p:spPr>
            <a:xfrm>
              <a:off x="3597828" y="160365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2" y="1"/>
                  </a:moveTo>
                  <a:cubicBezTo>
                    <a:pt x="110" y="1"/>
                    <a:pt x="1" y="255"/>
                    <a:pt x="188" y="365"/>
                  </a:cubicBezTo>
                  <a:lnTo>
                    <a:pt x="905" y="779"/>
                  </a:lnTo>
                  <a:cubicBezTo>
                    <a:pt x="939" y="798"/>
                    <a:pt x="972" y="807"/>
                    <a:pt x="1004" y="807"/>
                  </a:cubicBezTo>
                  <a:cubicBezTo>
                    <a:pt x="1176" y="807"/>
                    <a:pt x="1285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3" y="1"/>
                    <a:pt x="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90"/>
            <p:cNvSpPr/>
            <p:nvPr/>
          </p:nvSpPr>
          <p:spPr>
            <a:xfrm>
              <a:off x="3841534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281" y="1"/>
                  </a:moveTo>
                  <a:cubicBezTo>
                    <a:pt x="109" y="1"/>
                    <a:pt x="0" y="255"/>
                    <a:pt x="187" y="365"/>
                  </a:cubicBezTo>
                  <a:lnTo>
                    <a:pt x="900" y="779"/>
                  </a:lnTo>
                  <a:cubicBezTo>
                    <a:pt x="934" y="798"/>
                    <a:pt x="968" y="807"/>
                    <a:pt x="1000" y="807"/>
                  </a:cubicBezTo>
                  <a:cubicBezTo>
                    <a:pt x="1175" y="807"/>
                    <a:pt x="1284" y="552"/>
                    <a:pt x="1097" y="442"/>
                  </a:cubicBezTo>
                  <a:lnTo>
                    <a:pt x="380" y="28"/>
                  </a:lnTo>
                  <a:cubicBezTo>
                    <a:pt x="346" y="9"/>
                    <a:pt x="312" y="1"/>
                    <a:pt x="2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90"/>
            <p:cNvSpPr/>
            <p:nvPr/>
          </p:nvSpPr>
          <p:spPr>
            <a:xfrm>
              <a:off x="3794744" y="1791944"/>
              <a:ext cx="24260" cy="29034"/>
            </a:xfrm>
            <a:custGeom>
              <a:avLst/>
              <a:gdLst/>
              <a:ahLst/>
              <a:cxnLst/>
              <a:rect l="l" t="t" r="r" b="b"/>
              <a:pathLst>
                <a:path w="925" h="1107" extrusionOk="0">
                  <a:moveTo>
                    <a:pt x="263" y="0"/>
                  </a:moveTo>
                  <a:cubicBezTo>
                    <a:pt x="132" y="0"/>
                    <a:pt x="1" y="141"/>
                    <a:pt x="90" y="293"/>
                  </a:cubicBezTo>
                  <a:lnTo>
                    <a:pt x="504" y="1005"/>
                  </a:lnTo>
                  <a:cubicBezTo>
                    <a:pt x="543" y="1077"/>
                    <a:pt x="604" y="1106"/>
                    <a:pt x="664" y="1106"/>
                  </a:cubicBezTo>
                  <a:cubicBezTo>
                    <a:pt x="795" y="1106"/>
                    <a:pt x="925" y="967"/>
                    <a:pt x="836" y="813"/>
                  </a:cubicBezTo>
                  <a:lnTo>
                    <a:pt x="422" y="100"/>
                  </a:lnTo>
                  <a:cubicBezTo>
                    <a:pt x="383" y="30"/>
                    <a:pt x="323" y="0"/>
                    <a:pt x="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90"/>
            <p:cNvSpPr/>
            <p:nvPr/>
          </p:nvSpPr>
          <p:spPr>
            <a:xfrm>
              <a:off x="3654060" y="1548212"/>
              <a:ext cx="24234" cy="29034"/>
            </a:xfrm>
            <a:custGeom>
              <a:avLst/>
              <a:gdLst/>
              <a:ahLst/>
              <a:cxnLst/>
              <a:rect l="l" t="t" r="r" b="b"/>
              <a:pathLst>
                <a:path w="924" h="1107" extrusionOk="0">
                  <a:moveTo>
                    <a:pt x="260" y="1"/>
                  </a:moveTo>
                  <a:cubicBezTo>
                    <a:pt x="130" y="1"/>
                    <a:pt x="0" y="140"/>
                    <a:pt x="89" y="295"/>
                  </a:cubicBezTo>
                  <a:lnTo>
                    <a:pt x="503" y="1007"/>
                  </a:lnTo>
                  <a:cubicBezTo>
                    <a:pt x="542" y="1078"/>
                    <a:pt x="602" y="1107"/>
                    <a:pt x="662" y="1107"/>
                  </a:cubicBezTo>
                  <a:cubicBezTo>
                    <a:pt x="793" y="1107"/>
                    <a:pt x="924" y="966"/>
                    <a:pt x="835" y="814"/>
                  </a:cubicBezTo>
                  <a:lnTo>
                    <a:pt x="421" y="102"/>
                  </a:lnTo>
                  <a:cubicBezTo>
                    <a:pt x="381" y="31"/>
                    <a:pt x="321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90"/>
            <p:cNvSpPr/>
            <p:nvPr/>
          </p:nvSpPr>
          <p:spPr>
            <a:xfrm>
              <a:off x="3841901" y="1603657"/>
              <a:ext cx="33335" cy="21061"/>
            </a:xfrm>
            <a:custGeom>
              <a:avLst/>
              <a:gdLst/>
              <a:ahLst/>
              <a:cxnLst/>
              <a:rect l="l" t="t" r="r" b="b"/>
              <a:pathLst>
                <a:path w="1271" h="803" extrusionOk="0">
                  <a:moveTo>
                    <a:pt x="989" y="1"/>
                  </a:moveTo>
                  <a:cubicBezTo>
                    <a:pt x="958" y="1"/>
                    <a:pt x="924" y="9"/>
                    <a:pt x="890" y="28"/>
                  </a:cubicBezTo>
                  <a:lnTo>
                    <a:pt x="173" y="442"/>
                  </a:lnTo>
                  <a:cubicBezTo>
                    <a:pt x="0" y="543"/>
                    <a:pt x="72" y="803"/>
                    <a:pt x="270" y="803"/>
                  </a:cubicBezTo>
                  <a:cubicBezTo>
                    <a:pt x="303" y="803"/>
                    <a:pt x="337" y="793"/>
                    <a:pt x="366" y="779"/>
                  </a:cubicBezTo>
                  <a:lnTo>
                    <a:pt x="1083" y="365"/>
                  </a:lnTo>
                  <a:cubicBezTo>
                    <a:pt x="1270" y="255"/>
                    <a:pt x="116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90"/>
            <p:cNvSpPr/>
            <p:nvPr/>
          </p:nvSpPr>
          <p:spPr>
            <a:xfrm>
              <a:off x="3597828" y="1744367"/>
              <a:ext cx="33702" cy="21166"/>
            </a:xfrm>
            <a:custGeom>
              <a:avLst/>
              <a:gdLst/>
              <a:ahLst/>
              <a:cxnLst/>
              <a:rect l="l" t="t" r="r" b="b"/>
              <a:pathLst>
                <a:path w="1285" h="807" extrusionOk="0">
                  <a:moveTo>
                    <a:pt x="1004" y="1"/>
                  </a:moveTo>
                  <a:cubicBezTo>
                    <a:pt x="972" y="1"/>
                    <a:pt x="939" y="9"/>
                    <a:pt x="905" y="28"/>
                  </a:cubicBezTo>
                  <a:lnTo>
                    <a:pt x="188" y="442"/>
                  </a:lnTo>
                  <a:cubicBezTo>
                    <a:pt x="1" y="552"/>
                    <a:pt x="110" y="807"/>
                    <a:pt x="282" y="807"/>
                  </a:cubicBezTo>
                  <a:cubicBezTo>
                    <a:pt x="313" y="807"/>
                    <a:pt x="346" y="798"/>
                    <a:pt x="380" y="779"/>
                  </a:cubicBezTo>
                  <a:lnTo>
                    <a:pt x="1097" y="365"/>
                  </a:lnTo>
                  <a:cubicBezTo>
                    <a:pt x="1285" y="255"/>
                    <a:pt x="1176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90"/>
            <p:cNvSpPr/>
            <p:nvPr/>
          </p:nvSpPr>
          <p:spPr>
            <a:xfrm>
              <a:off x="3750892" y="1595631"/>
              <a:ext cx="72335" cy="61661"/>
            </a:xfrm>
            <a:custGeom>
              <a:avLst/>
              <a:gdLst/>
              <a:ahLst/>
              <a:cxnLst/>
              <a:rect l="l" t="t" r="r" b="b"/>
              <a:pathLst>
                <a:path w="2758" h="2351" extrusionOk="0">
                  <a:moveTo>
                    <a:pt x="273" y="0"/>
                  </a:moveTo>
                  <a:cubicBezTo>
                    <a:pt x="65" y="0"/>
                    <a:pt x="1" y="325"/>
                    <a:pt x="232" y="382"/>
                  </a:cubicBezTo>
                  <a:cubicBezTo>
                    <a:pt x="1185" y="633"/>
                    <a:pt x="1964" y="1316"/>
                    <a:pt x="2335" y="2230"/>
                  </a:cubicBezTo>
                  <a:cubicBezTo>
                    <a:pt x="2369" y="2314"/>
                    <a:pt x="2437" y="2350"/>
                    <a:pt x="2507" y="2350"/>
                  </a:cubicBezTo>
                  <a:cubicBezTo>
                    <a:pt x="2631" y="2350"/>
                    <a:pt x="2757" y="2235"/>
                    <a:pt x="2695" y="2081"/>
                  </a:cubicBezTo>
                  <a:cubicBezTo>
                    <a:pt x="2277" y="1056"/>
                    <a:pt x="1396" y="286"/>
                    <a:pt x="328" y="7"/>
                  </a:cubicBezTo>
                  <a:cubicBezTo>
                    <a:pt x="309" y="2"/>
                    <a:pt x="291" y="0"/>
                    <a:pt x="2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5" name="Google Shape;12405;p90"/>
          <p:cNvGrpSpPr/>
          <p:nvPr/>
        </p:nvGrpSpPr>
        <p:grpSpPr>
          <a:xfrm>
            <a:off x="1747347" y="3178265"/>
            <a:ext cx="382161" cy="356537"/>
            <a:chOff x="1747347" y="3362840"/>
            <a:chExt cx="382161" cy="356537"/>
          </a:xfrm>
        </p:grpSpPr>
        <p:sp>
          <p:nvSpPr>
            <p:cNvPr id="12406" name="Google Shape;12406;p90"/>
            <p:cNvSpPr/>
            <p:nvPr/>
          </p:nvSpPr>
          <p:spPr>
            <a:xfrm>
              <a:off x="1985125" y="3499407"/>
              <a:ext cx="83430" cy="83299"/>
            </a:xfrm>
            <a:custGeom>
              <a:avLst/>
              <a:gdLst/>
              <a:ahLst/>
              <a:cxnLst/>
              <a:rect l="l" t="t" r="r" b="b"/>
              <a:pathLst>
                <a:path w="3181" h="3176" extrusionOk="0">
                  <a:moveTo>
                    <a:pt x="1593" y="0"/>
                  </a:moveTo>
                  <a:cubicBezTo>
                    <a:pt x="712" y="0"/>
                    <a:pt x="0" y="712"/>
                    <a:pt x="0" y="1588"/>
                  </a:cubicBezTo>
                  <a:cubicBezTo>
                    <a:pt x="0" y="2464"/>
                    <a:pt x="712" y="3176"/>
                    <a:pt x="1593" y="3176"/>
                  </a:cubicBezTo>
                  <a:cubicBezTo>
                    <a:pt x="2468" y="3176"/>
                    <a:pt x="3181" y="2464"/>
                    <a:pt x="3181" y="1588"/>
                  </a:cubicBezTo>
                  <a:cubicBezTo>
                    <a:pt x="3181" y="712"/>
                    <a:pt x="2468" y="0"/>
                    <a:pt x="1593" y="0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90"/>
            <p:cNvSpPr/>
            <p:nvPr/>
          </p:nvSpPr>
          <p:spPr>
            <a:xfrm>
              <a:off x="1980431" y="3532086"/>
              <a:ext cx="92793" cy="50619"/>
            </a:xfrm>
            <a:custGeom>
              <a:avLst/>
              <a:gdLst/>
              <a:ahLst/>
              <a:cxnLst/>
              <a:rect l="l" t="t" r="r" b="b"/>
              <a:pathLst>
                <a:path w="3538" h="1930" extrusionOk="0">
                  <a:moveTo>
                    <a:pt x="217" y="0"/>
                  </a:moveTo>
                  <a:lnTo>
                    <a:pt x="217" y="0"/>
                  </a:lnTo>
                  <a:cubicBezTo>
                    <a:pt x="1" y="992"/>
                    <a:pt x="752" y="1930"/>
                    <a:pt x="1767" y="1930"/>
                  </a:cubicBezTo>
                  <a:cubicBezTo>
                    <a:pt x="2782" y="1930"/>
                    <a:pt x="3538" y="992"/>
                    <a:pt x="3321" y="0"/>
                  </a:cubicBezTo>
                  <a:lnTo>
                    <a:pt x="3321" y="0"/>
                  </a:lnTo>
                  <a:cubicBezTo>
                    <a:pt x="3162" y="732"/>
                    <a:pt x="2518" y="1251"/>
                    <a:pt x="1772" y="1251"/>
                  </a:cubicBezTo>
                  <a:cubicBezTo>
                    <a:pt x="1021" y="1251"/>
                    <a:pt x="376" y="732"/>
                    <a:pt x="217" y="0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90"/>
            <p:cNvSpPr/>
            <p:nvPr/>
          </p:nvSpPr>
          <p:spPr>
            <a:xfrm>
              <a:off x="1752907" y="3493453"/>
              <a:ext cx="89383" cy="95311"/>
            </a:xfrm>
            <a:custGeom>
              <a:avLst/>
              <a:gdLst/>
              <a:ahLst/>
              <a:cxnLst/>
              <a:rect l="l" t="t" r="r" b="b"/>
              <a:pathLst>
                <a:path w="3408" h="3634" extrusionOk="0">
                  <a:moveTo>
                    <a:pt x="910" y="1"/>
                  </a:moveTo>
                  <a:cubicBezTo>
                    <a:pt x="409" y="1"/>
                    <a:pt x="0" y="405"/>
                    <a:pt x="0" y="906"/>
                  </a:cubicBezTo>
                  <a:lnTo>
                    <a:pt x="0" y="2724"/>
                  </a:lnTo>
                  <a:cubicBezTo>
                    <a:pt x="0" y="3225"/>
                    <a:pt x="409" y="3634"/>
                    <a:pt x="910" y="3634"/>
                  </a:cubicBezTo>
                  <a:lnTo>
                    <a:pt x="3407" y="3634"/>
                  </a:lnTo>
                  <a:lnTo>
                    <a:pt x="3407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90"/>
            <p:cNvSpPr/>
            <p:nvPr/>
          </p:nvSpPr>
          <p:spPr>
            <a:xfrm>
              <a:off x="1752907" y="3493978"/>
              <a:ext cx="89383" cy="94655"/>
            </a:xfrm>
            <a:custGeom>
              <a:avLst/>
              <a:gdLst/>
              <a:ahLst/>
              <a:cxnLst/>
              <a:rect l="l" t="t" r="r" b="b"/>
              <a:pathLst>
                <a:path w="3408" h="3609" extrusionOk="0">
                  <a:moveTo>
                    <a:pt x="703" y="0"/>
                  </a:moveTo>
                  <a:cubicBezTo>
                    <a:pt x="294" y="96"/>
                    <a:pt x="0" y="462"/>
                    <a:pt x="0" y="886"/>
                  </a:cubicBezTo>
                  <a:lnTo>
                    <a:pt x="0" y="2704"/>
                  </a:lnTo>
                  <a:cubicBezTo>
                    <a:pt x="0" y="3205"/>
                    <a:pt x="409" y="3609"/>
                    <a:pt x="910" y="3609"/>
                  </a:cubicBezTo>
                  <a:lnTo>
                    <a:pt x="3407" y="3609"/>
                  </a:lnTo>
                  <a:lnTo>
                    <a:pt x="3407" y="2931"/>
                  </a:lnTo>
                  <a:lnTo>
                    <a:pt x="1136" y="2931"/>
                  </a:lnTo>
                  <a:cubicBezTo>
                    <a:pt x="886" y="2931"/>
                    <a:pt x="679" y="2724"/>
                    <a:pt x="684" y="2473"/>
                  </a:cubicBezTo>
                  <a:lnTo>
                    <a:pt x="684" y="207"/>
                  </a:lnTo>
                  <a:cubicBezTo>
                    <a:pt x="684" y="135"/>
                    <a:pt x="688" y="68"/>
                    <a:pt x="70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90"/>
            <p:cNvSpPr/>
            <p:nvPr/>
          </p:nvSpPr>
          <p:spPr>
            <a:xfrm>
              <a:off x="1842264" y="3392241"/>
              <a:ext cx="148815" cy="297735"/>
            </a:xfrm>
            <a:custGeom>
              <a:avLst/>
              <a:gdLst/>
              <a:ahLst/>
              <a:cxnLst/>
              <a:rect l="l" t="t" r="r" b="b"/>
              <a:pathLst>
                <a:path w="5674" h="11352" extrusionOk="0">
                  <a:moveTo>
                    <a:pt x="5673" y="1"/>
                  </a:moveTo>
                  <a:cubicBezTo>
                    <a:pt x="5673" y="1"/>
                    <a:pt x="3407" y="3860"/>
                    <a:pt x="0" y="3860"/>
                  </a:cubicBezTo>
                  <a:lnTo>
                    <a:pt x="0" y="7493"/>
                  </a:lnTo>
                  <a:cubicBezTo>
                    <a:pt x="3407" y="7493"/>
                    <a:pt x="5673" y="11352"/>
                    <a:pt x="5673" y="11352"/>
                  </a:cubicBezTo>
                  <a:lnTo>
                    <a:pt x="5673" y="1"/>
                  </a:ln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90"/>
            <p:cNvSpPr/>
            <p:nvPr/>
          </p:nvSpPr>
          <p:spPr>
            <a:xfrm>
              <a:off x="1842264" y="3570824"/>
              <a:ext cx="148815" cy="119020"/>
            </a:xfrm>
            <a:custGeom>
              <a:avLst/>
              <a:gdLst/>
              <a:ahLst/>
              <a:cxnLst/>
              <a:rect l="l" t="t" r="r" b="b"/>
              <a:pathLst>
                <a:path w="5674" h="4538" extrusionOk="0">
                  <a:moveTo>
                    <a:pt x="0" y="1"/>
                  </a:moveTo>
                  <a:lnTo>
                    <a:pt x="0" y="679"/>
                  </a:lnTo>
                  <a:cubicBezTo>
                    <a:pt x="3407" y="679"/>
                    <a:pt x="5673" y="4538"/>
                    <a:pt x="5673" y="4538"/>
                  </a:cubicBezTo>
                  <a:lnTo>
                    <a:pt x="5673" y="3176"/>
                  </a:lnTo>
                  <a:cubicBezTo>
                    <a:pt x="5673" y="3176"/>
                    <a:pt x="3407" y="1"/>
                    <a:pt x="0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90"/>
            <p:cNvSpPr/>
            <p:nvPr/>
          </p:nvSpPr>
          <p:spPr>
            <a:xfrm>
              <a:off x="1991053" y="3368400"/>
              <a:ext cx="35722" cy="345311"/>
            </a:xfrm>
            <a:custGeom>
              <a:avLst/>
              <a:gdLst/>
              <a:ahLst/>
              <a:cxnLst/>
              <a:rect l="l" t="t" r="r" b="b"/>
              <a:pathLst>
                <a:path w="1362" h="13166" extrusionOk="0">
                  <a:moveTo>
                    <a:pt x="0" y="1"/>
                  </a:moveTo>
                  <a:lnTo>
                    <a:pt x="0" y="13165"/>
                  </a:lnTo>
                  <a:lnTo>
                    <a:pt x="1362" y="13165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90"/>
            <p:cNvSpPr/>
            <p:nvPr/>
          </p:nvSpPr>
          <p:spPr>
            <a:xfrm>
              <a:off x="1991053" y="3683891"/>
              <a:ext cx="35722" cy="29821"/>
            </a:xfrm>
            <a:custGeom>
              <a:avLst/>
              <a:gdLst/>
              <a:ahLst/>
              <a:cxnLst/>
              <a:rect l="l" t="t" r="r" b="b"/>
              <a:pathLst>
                <a:path w="1362" h="1137" extrusionOk="0">
                  <a:moveTo>
                    <a:pt x="0" y="1"/>
                  </a:moveTo>
                  <a:lnTo>
                    <a:pt x="0" y="1136"/>
                  </a:lnTo>
                  <a:lnTo>
                    <a:pt x="1362" y="1136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90"/>
            <p:cNvSpPr/>
            <p:nvPr/>
          </p:nvSpPr>
          <p:spPr>
            <a:xfrm>
              <a:off x="1794556" y="3493453"/>
              <a:ext cx="47734" cy="95311"/>
            </a:xfrm>
            <a:custGeom>
              <a:avLst/>
              <a:gdLst/>
              <a:ahLst/>
              <a:cxnLst/>
              <a:rect l="l" t="t" r="r" b="b"/>
              <a:pathLst>
                <a:path w="1820" h="3634" extrusionOk="0">
                  <a:moveTo>
                    <a:pt x="0" y="1"/>
                  </a:moveTo>
                  <a:lnTo>
                    <a:pt x="0" y="3634"/>
                  </a:lnTo>
                  <a:lnTo>
                    <a:pt x="1819" y="36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90"/>
            <p:cNvSpPr/>
            <p:nvPr/>
          </p:nvSpPr>
          <p:spPr>
            <a:xfrm>
              <a:off x="1794556" y="3570824"/>
              <a:ext cx="47734" cy="17808"/>
            </a:xfrm>
            <a:custGeom>
              <a:avLst/>
              <a:gdLst/>
              <a:ahLst/>
              <a:cxnLst/>
              <a:rect l="l" t="t" r="r" b="b"/>
              <a:pathLst>
                <a:path w="1820" h="679" extrusionOk="0">
                  <a:moveTo>
                    <a:pt x="0" y="1"/>
                  </a:moveTo>
                  <a:lnTo>
                    <a:pt x="0" y="679"/>
                  </a:lnTo>
                  <a:lnTo>
                    <a:pt x="1819" y="679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90"/>
            <p:cNvSpPr/>
            <p:nvPr/>
          </p:nvSpPr>
          <p:spPr>
            <a:xfrm>
              <a:off x="1812470" y="3618401"/>
              <a:ext cx="35748" cy="35879"/>
            </a:xfrm>
            <a:custGeom>
              <a:avLst/>
              <a:gdLst/>
              <a:ahLst/>
              <a:cxnLst/>
              <a:rect l="l" t="t" r="r" b="b"/>
              <a:pathLst>
                <a:path w="1363" h="1368" extrusionOk="0">
                  <a:moveTo>
                    <a:pt x="1" y="1"/>
                  </a:moveTo>
                  <a:lnTo>
                    <a:pt x="1" y="1367"/>
                  </a:lnTo>
                  <a:lnTo>
                    <a:pt x="1362" y="1367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90"/>
            <p:cNvSpPr/>
            <p:nvPr/>
          </p:nvSpPr>
          <p:spPr>
            <a:xfrm>
              <a:off x="1794687" y="3588738"/>
              <a:ext cx="47603" cy="89252"/>
            </a:xfrm>
            <a:custGeom>
              <a:avLst/>
              <a:gdLst/>
              <a:ahLst/>
              <a:cxnLst/>
              <a:rect l="l" t="t" r="r" b="b"/>
              <a:pathLst>
                <a:path w="1815" h="3403" extrusionOk="0">
                  <a:moveTo>
                    <a:pt x="0" y="1"/>
                  </a:moveTo>
                  <a:lnTo>
                    <a:pt x="0" y="3403"/>
                  </a:lnTo>
                  <a:lnTo>
                    <a:pt x="905" y="3403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90"/>
            <p:cNvSpPr/>
            <p:nvPr/>
          </p:nvSpPr>
          <p:spPr>
            <a:xfrm>
              <a:off x="1747347" y="3362840"/>
              <a:ext cx="326270" cy="356537"/>
            </a:xfrm>
            <a:custGeom>
              <a:avLst/>
              <a:gdLst/>
              <a:ahLst/>
              <a:cxnLst/>
              <a:rect l="l" t="t" r="r" b="b"/>
              <a:pathLst>
                <a:path w="12440" h="13594" extrusionOk="0">
                  <a:moveTo>
                    <a:pt x="10870" y="5433"/>
                  </a:moveTo>
                  <a:cubicBezTo>
                    <a:pt x="11539" y="5539"/>
                    <a:pt x="12035" y="6117"/>
                    <a:pt x="12035" y="6795"/>
                  </a:cubicBezTo>
                  <a:cubicBezTo>
                    <a:pt x="12035" y="7473"/>
                    <a:pt x="11539" y="8051"/>
                    <a:pt x="10870" y="8157"/>
                  </a:cubicBezTo>
                  <a:lnTo>
                    <a:pt x="10870" y="5433"/>
                  </a:lnTo>
                  <a:close/>
                  <a:moveTo>
                    <a:pt x="1589" y="5193"/>
                  </a:moveTo>
                  <a:lnTo>
                    <a:pt x="1589" y="8402"/>
                  </a:lnTo>
                  <a:lnTo>
                    <a:pt x="1122" y="8402"/>
                  </a:lnTo>
                  <a:cubicBezTo>
                    <a:pt x="737" y="8397"/>
                    <a:pt x="424" y="8089"/>
                    <a:pt x="429" y="7704"/>
                  </a:cubicBezTo>
                  <a:lnTo>
                    <a:pt x="424" y="7704"/>
                  </a:lnTo>
                  <a:lnTo>
                    <a:pt x="424" y="5890"/>
                  </a:lnTo>
                  <a:cubicBezTo>
                    <a:pt x="424" y="5505"/>
                    <a:pt x="737" y="5193"/>
                    <a:pt x="1122" y="5193"/>
                  </a:cubicBezTo>
                  <a:close/>
                  <a:moveTo>
                    <a:pt x="3407" y="5193"/>
                  </a:moveTo>
                  <a:lnTo>
                    <a:pt x="3407" y="8402"/>
                  </a:lnTo>
                  <a:lnTo>
                    <a:pt x="2017" y="8402"/>
                  </a:lnTo>
                  <a:lnTo>
                    <a:pt x="2017" y="5193"/>
                  </a:lnTo>
                  <a:close/>
                  <a:moveTo>
                    <a:pt x="3634" y="9961"/>
                  </a:moveTo>
                  <a:lnTo>
                    <a:pt x="3634" y="10895"/>
                  </a:lnTo>
                  <a:lnTo>
                    <a:pt x="3229" y="10895"/>
                  </a:lnTo>
                  <a:lnTo>
                    <a:pt x="3480" y="9961"/>
                  </a:lnTo>
                  <a:close/>
                  <a:moveTo>
                    <a:pt x="3340" y="8826"/>
                  </a:moveTo>
                  <a:lnTo>
                    <a:pt x="2546" y="11804"/>
                  </a:lnTo>
                  <a:lnTo>
                    <a:pt x="2017" y="11804"/>
                  </a:lnTo>
                  <a:lnTo>
                    <a:pt x="2017" y="8826"/>
                  </a:lnTo>
                  <a:close/>
                  <a:moveTo>
                    <a:pt x="10442" y="429"/>
                  </a:moveTo>
                  <a:lnTo>
                    <a:pt x="10442" y="13166"/>
                  </a:lnTo>
                  <a:lnTo>
                    <a:pt x="9509" y="13166"/>
                  </a:lnTo>
                  <a:lnTo>
                    <a:pt x="9509" y="4197"/>
                  </a:lnTo>
                  <a:cubicBezTo>
                    <a:pt x="9509" y="4055"/>
                    <a:pt x="9402" y="3984"/>
                    <a:pt x="9295" y="3984"/>
                  </a:cubicBezTo>
                  <a:cubicBezTo>
                    <a:pt x="9188" y="3984"/>
                    <a:pt x="9080" y="4055"/>
                    <a:pt x="9080" y="4197"/>
                  </a:cubicBezTo>
                  <a:lnTo>
                    <a:pt x="9080" y="11775"/>
                  </a:lnTo>
                  <a:cubicBezTo>
                    <a:pt x="8720" y="11280"/>
                    <a:pt x="8320" y="10818"/>
                    <a:pt x="7882" y="10389"/>
                  </a:cubicBezTo>
                  <a:cubicBezTo>
                    <a:pt x="7339" y="9850"/>
                    <a:pt x="6718" y="9389"/>
                    <a:pt x="6039" y="9028"/>
                  </a:cubicBezTo>
                  <a:cubicBezTo>
                    <a:pt x="5361" y="8662"/>
                    <a:pt x="4606" y="8445"/>
                    <a:pt x="3831" y="8407"/>
                  </a:cubicBezTo>
                  <a:lnTo>
                    <a:pt x="3831" y="5188"/>
                  </a:lnTo>
                  <a:cubicBezTo>
                    <a:pt x="4606" y="5145"/>
                    <a:pt x="5361" y="4933"/>
                    <a:pt x="6039" y="4567"/>
                  </a:cubicBezTo>
                  <a:cubicBezTo>
                    <a:pt x="6718" y="4201"/>
                    <a:pt x="7339" y="3744"/>
                    <a:pt x="7882" y="3205"/>
                  </a:cubicBezTo>
                  <a:cubicBezTo>
                    <a:pt x="8320" y="2777"/>
                    <a:pt x="8720" y="2315"/>
                    <a:pt x="9080" y="1820"/>
                  </a:cubicBezTo>
                  <a:lnTo>
                    <a:pt x="9080" y="3177"/>
                  </a:lnTo>
                  <a:cubicBezTo>
                    <a:pt x="9080" y="3319"/>
                    <a:pt x="9188" y="3389"/>
                    <a:pt x="9295" y="3389"/>
                  </a:cubicBezTo>
                  <a:cubicBezTo>
                    <a:pt x="9402" y="3389"/>
                    <a:pt x="9509" y="3319"/>
                    <a:pt x="9509" y="3177"/>
                  </a:cubicBezTo>
                  <a:lnTo>
                    <a:pt x="9509" y="429"/>
                  </a:lnTo>
                  <a:close/>
                  <a:moveTo>
                    <a:pt x="9292" y="1"/>
                  </a:moveTo>
                  <a:cubicBezTo>
                    <a:pt x="9177" y="1"/>
                    <a:pt x="9080" y="97"/>
                    <a:pt x="9080" y="213"/>
                  </a:cubicBezTo>
                  <a:lnTo>
                    <a:pt x="9080" y="1059"/>
                  </a:lnTo>
                  <a:cubicBezTo>
                    <a:pt x="8652" y="1733"/>
                    <a:pt x="8147" y="2349"/>
                    <a:pt x="7579" y="2907"/>
                  </a:cubicBezTo>
                  <a:cubicBezTo>
                    <a:pt x="6703" y="3754"/>
                    <a:pt x="5303" y="4769"/>
                    <a:pt x="3619" y="4769"/>
                  </a:cubicBezTo>
                  <a:lnTo>
                    <a:pt x="1122" y="4769"/>
                  </a:lnTo>
                  <a:cubicBezTo>
                    <a:pt x="501" y="4769"/>
                    <a:pt x="1" y="5270"/>
                    <a:pt x="1" y="5890"/>
                  </a:cubicBezTo>
                  <a:lnTo>
                    <a:pt x="1" y="7709"/>
                  </a:lnTo>
                  <a:cubicBezTo>
                    <a:pt x="1" y="8325"/>
                    <a:pt x="501" y="8826"/>
                    <a:pt x="1122" y="8826"/>
                  </a:cubicBezTo>
                  <a:lnTo>
                    <a:pt x="1589" y="8826"/>
                  </a:lnTo>
                  <a:lnTo>
                    <a:pt x="1589" y="12021"/>
                  </a:lnTo>
                  <a:cubicBezTo>
                    <a:pt x="1589" y="12136"/>
                    <a:pt x="1685" y="12232"/>
                    <a:pt x="1800" y="12232"/>
                  </a:cubicBezTo>
                  <a:lnTo>
                    <a:pt x="2710" y="12232"/>
                  </a:lnTo>
                  <a:cubicBezTo>
                    <a:pt x="2806" y="12232"/>
                    <a:pt x="2893" y="12170"/>
                    <a:pt x="2917" y="12073"/>
                  </a:cubicBezTo>
                  <a:lnTo>
                    <a:pt x="3119" y="11323"/>
                  </a:lnTo>
                  <a:lnTo>
                    <a:pt x="3850" y="11323"/>
                  </a:lnTo>
                  <a:cubicBezTo>
                    <a:pt x="3966" y="11323"/>
                    <a:pt x="4062" y="11227"/>
                    <a:pt x="4062" y="11111"/>
                  </a:cubicBezTo>
                  <a:lnTo>
                    <a:pt x="4062" y="9749"/>
                  </a:lnTo>
                  <a:cubicBezTo>
                    <a:pt x="4062" y="9629"/>
                    <a:pt x="3966" y="9533"/>
                    <a:pt x="3850" y="9533"/>
                  </a:cubicBezTo>
                  <a:lnTo>
                    <a:pt x="3595" y="9533"/>
                  </a:lnTo>
                  <a:lnTo>
                    <a:pt x="3783" y="8830"/>
                  </a:lnTo>
                  <a:cubicBezTo>
                    <a:pt x="5395" y="8888"/>
                    <a:pt x="6732" y="9865"/>
                    <a:pt x="7579" y="10688"/>
                  </a:cubicBezTo>
                  <a:cubicBezTo>
                    <a:pt x="8152" y="11241"/>
                    <a:pt x="8652" y="11862"/>
                    <a:pt x="9085" y="12531"/>
                  </a:cubicBezTo>
                  <a:lnTo>
                    <a:pt x="9085" y="13377"/>
                  </a:lnTo>
                  <a:cubicBezTo>
                    <a:pt x="9085" y="13498"/>
                    <a:pt x="9177" y="13594"/>
                    <a:pt x="9297" y="13594"/>
                  </a:cubicBezTo>
                  <a:lnTo>
                    <a:pt x="10659" y="13594"/>
                  </a:lnTo>
                  <a:cubicBezTo>
                    <a:pt x="10774" y="13594"/>
                    <a:pt x="10870" y="13498"/>
                    <a:pt x="10870" y="13377"/>
                  </a:cubicBezTo>
                  <a:lnTo>
                    <a:pt x="10870" y="8585"/>
                  </a:lnTo>
                  <a:cubicBezTo>
                    <a:pt x="11770" y="8465"/>
                    <a:pt x="12439" y="7700"/>
                    <a:pt x="12439" y="6795"/>
                  </a:cubicBezTo>
                  <a:cubicBezTo>
                    <a:pt x="12439" y="5890"/>
                    <a:pt x="11770" y="5125"/>
                    <a:pt x="10870" y="5010"/>
                  </a:cubicBezTo>
                  <a:lnTo>
                    <a:pt x="10870" y="213"/>
                  </a:lnTo>
                  <a:cubicBezTo>
                    <a:pt x="10870" y="97"/>
                    <a:pt x="10774" y="1"/>
                    <a:pt x="106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90"/>
            <p:cNvSpPr/>
            <p:nvPr/>
          </p:nvSpPr>
          <p:spPr>
            <a:xfrm>
              <a:off x="2096802" y="3535496"/>
              <a:ext cx="32706" cy="11120"/>
            </a:xfrm>
            <a:custGeom>
              <a:avLst/>
              <a:gdLst/>
              <a:ahLst/>
              <a:cxnLst/>
              <a:rect l="l" t="t" r="r" b="b"/>
              <a:pathLst>
                <a:path w="1247" h="424" extrusionOk="0">
                  <a:moveTo>
                    <a:pt x="284" y="0"/>
                  </a:moveTo>
                  <a:cubicBezTo>
                    <a:pt x="0" y="0"/>
                    <a:pt x="0" y="424"/>
                    <a:pt x="284" y="424"/>
                  </a:cubicBezTo>
                  <a:lnTo>
                    <a:pt x="963" y="424"/>
                  </a:lnTo>
                  <a:cubicBezTo>
                    <a:pt x="1247" y="424"/>
                    <a:pt x="1247" y="0"/>
                    <a:pt x="9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90"/>
            <p:cNvSpPr/>
            <p:nvPr/>
          </p:nvSpPr>
          <p:spPr>
            <a:xfrm>
              <a:off x="2074325" y="3468327"/>
              <a:ext cx="27460" cy="23657"/>
            </a:xfrm>
            <a:custGeom>
              <a:avLst/>
              <a:gdLst/>
              <a:ahLst/>
              <a:cxnLst/>
              <a:rect l="l" t="t" r="r" b="b"/>
              <a:pathLst>
                <a:path w="1047" h="902" extrusionOk="0">
                  <a:moveTo>
                    <a:pt x="748" y="0"/>
                  </a:moveTo>
                  <a:cubicBezTo>
                    <a:pt x="701" y="0"/>
                    <a:pt x="652" y="18"/>
                    <a:pt x="607" y="59"/>
                  </a:cubicBezTo>
                  <a:lnTo>
                    <a:pt x="126" y="540"/>
                  </a:lnTo>
                  <a:cubicBezTo>
                    <a:pt x="1" y="675"/>
                    <a:pt x="92" y="892"/>
                    <a:pt x="275" y="901"/>
                  </a:cubicBezTo>
                  <a:cubicBezTo>
                    <a:pt x="333" y="901"/>
                    <a:pt x="386" y="877"/>
                    <a:pt x="424" y="839"/>
                  </a:cubicBezTo>
                  <a:lnTo>
                    <a:pt x="906" y="357"/>
                  </a:lnTo>
                  <a:cubicBezTo>
                    <a:pt x="1047" y="205"/>
                    <a:pt x="909" y="0"/>
                    <a:pt x="7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90"/>
            <p:cNvSpPr/>
            <p:nvPr/>
          </p:nvSpPr>
          <p:spPr>
            <a:xfrm>
              <a:off x="2073905" y="3590337"/>
              <a:ext cx="27880" cy="23579"/>
            </a:xfrm>
            <a:custGeom>
              <a:avLst/>
              <a:gdLst/>
              <a:ahLst/>
              <a:cxnLst/>
              <a:rect l="l" t="t" r="r" b="b"/>
              <a:pathLst>
                <a:path w="1063" h="899" extrusionOk="0">
                  <a:moveTo>
                    <a:pt x="298" y="1"/>
                  </a:moveTo>
                  <a:cubicBezTo>
                    <a:pt x="138" y="1"/>
                    <a:pt x="1" y="202"/>
                    <a:pt x="142" y="358"/>
                  </a:cubicBezTo>
                  <a:lnTo>
                    <a:pt x="623" y="840"/>
                  </a:lnTo>
                  <a:cubicBezTo>
                    <a:pt x="668" y="881"/>
                    <a:pt x="717" y="898"/>
                    <a:pt x="764" y="898"/>
                  </a:cubicBezTo>
                  <a:cubicBezTo>
                    <a:pt x="925" y="898"/>
                    <a:pt x="1063" y="694"/>
                    <a:pt x="922" y="541"/>
                  </a:cubicBezTo>
                  <a:lnTo>
                    <a:pt x="440" y="60"/>
                  </a:lnTo>
                  <a:cubicBezTo>
                    <a:pt x="395" y="18"/>
                    <a:pt x="34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2" name="Google Shape;12422;p90"/>
          <p:cNvGrpSpPr/>
          <p:nvPr/>
        </p:nvGrpSpPr>
        <p:grpSpPr>
          <a:xfrm>
            <a:off x="2181989" y="3194421"/>
            <a:ext cx="404874" cy="341535"/>
            <a:chOff x="2181989" y="3378996"/>
            <a:chExt cx="404874" cy="341535"/>
          </a:xfrm>
        </p:grpSpPr>
        <p:sp>
          <p:nvSpPr>
            <p:cNvPr id="12423" name="Google Shape;12423;p90"/>
            <p:cNvSpPr/>
            <p:nvPr/>
          </p:nvSpPr>
          <p:spPr>
            <a:xfrm>
              <a:off x="2187916" y="3384924"/>
              <a:ext cx="393019" cy="329549"/>
            </a:xfrm>
            <a:custGeom>
              <a:avLst/>
              <a:gdLst/>
              <a:ahLst/>
              <a:cxnLst/>
              <a:rect l="l" t="t" r="r" b="b"/>
              <a:pathLst>
                <a:path w="14985" h="12565" extrusionOk="0">
                  <a:moveTo>
                    <a:pt x="727" y="1"/>
                  </a:moveTo>
                  <a:cubicBezTo>
                    <a:pt x="328" y="1"/>
                    <a:pt x="0" y="328"/>
                    <a:pt x="0" y="727"/>
                  </a:cubicBezTo>
                  <a:lnTo>
                    <a:pt x="0" y="11843"/>
                  </a:lnTo>
                  <a:cubicBezTo>
                    <a:pt x="0" y="12242"/>
                    <a:pt x="328" y="12564"/>
                    <a:pt x="727" y="12564"/>
                  </a:cubicBezTo>
                  <a:lnTo>
                    <a:pt x="14258" y="12564"/>
                  </a:lnTo>
                  <a:cubicBezTo>
                    <a:pt x="14657" y="12564"/>
                    <a:pt x="14984" y="12242"/>
                    <a:pt x="14984" y="11843"/>
                  </a:cubicBezTo>
                  <a:lnTo>
                    <a:pt x="14984" y="2176"/>
                  </a:lnTo>
                  <a:cubicBezTo>
                    <a:pt x="14984" y="1776"/>
                    <a:pt x="14657" y="1454"/>
                    <a:pt x="14258" y="1454"/>
                  </a:cubicBezTo>
                  <a:lnTo>
                    <a:pt x="9908" y="1454"/>
                  </a:lnTo>
                  <a:lnTo>
                    <a:pt x="8743" y="285"/>
                  </a:lnTo>
                  <a:cubicBezTo>
                    <a:pt x="8561" y="102"/>
                    <a:pt x="8315" y="1"/>
                    <a:pt x="8060" y="1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90"/>
            <p:cNvSpPr/>
            <p:nvPr/>
          </p:nvSpPr>
          <p:spPr>
            <a:xfrm>
              <a:off x="2282939" y="3467331"/>
              <a:ext cx="202843" cy="202843"/>
            </a:xfrm>
            <a:custGeom>
              <a:avLst/>
              <a:gdLst/>
              <a:ahLst/>
              <a:cxnLst/>
              <a:rect l="l" t="t" r="r" b="b"/>
              <a:pathLst>
                <a:path w="7734" h="7734" extrusionOk="0">
                  <a:moveTo>
                    <a:pt x="3869" y="1"/>
                  </a:moveTo>
                  <a:cubicBezTo>
                    <a:pt x="1733" y="1"/>
                    <a:pt x="1" y="1733"/>
                    <a:pt x="1" y="3870"/>
                  </a:cubicBezTo>
                  <a:cubicBezTo>
                    <a:pt x="1" y="6001"/>
                    <a:pt x="1733" y="7733"/>
                    <a:pt x="3869" y="7733"/>
                  </a:cubicBezTo>
                  <a:cubicBezTo>
                    <a:pt x="6006" y="7733"/>
                    <a:pt x="7733" y="6001"/>
                    <a:pt x="7733" y="3870"/>
                  </a:cubicBezTo>
                  <a:cubicBezTo>
                    <a:pt x="7733" y="1733"/>
                    <a:pt x="6006" y="1"/>
                    <a:pt x="386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90"/>
            <p:cNvSpPr/>
            <p:nvPr/>
          </p:nvSpPr>
          <p:spPr>
            <a:xfrm>
              <a:off x="2308301" y="3492719"/>
              <a:ext cx="152119" cy="152093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902" y="0"/>
                  </a:moveTo>
                  <a:cubicBezTo>
                    <a:pt x="1300" y="0"/>
                    <a:pt x="1" y="1299"/>
                    <a:pt x="1" y="2902"/>
                  </a:cubicBezTo>
                  <a:cubicBezTo>
                    <a:pt x="1" y="4499"/>
                    <a:pt x="1300" y="5798"/>
                    <a:pt x="2902" y="5798"/>
                  </a:cubicBezTo>
                  <a:cubicBezTo>
                    <a:pt x="4505" y="5798"/>
                    <a:pt x="5799" y="4499"/>
                    <a:pt x="5799" y="2902"/>
                  </a:cubicBezTo>
                  <a:cubicBezTo>
                    <a:pt x="5799" y="1299"/>
                    <a:pt x="4505" y="0"/>
                    <a:pt x="2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90"/>
            <p:cNvSpPr/>
            <p:nvPr/>
          </p:nvSpPr>
          <p:spPr>
            <a:xfrm>
              <a:off x="2346435" y="3575126"/>
              <a:ext cx="76112" cy="69686"/>
            </a:xfrm>
            <a:custGeom>
              <a:avLst/>
              <a:gdLst/>
              <a:ahLst/>
              <a:cxnLst/>
              <a:rect l="l" t="t" r="r" b="b"/>
              <a:pathLst>
                <a:path w="2902" h="2657" extrusionOk="0">
                  <a:moveTo>
                    <a:pt x="967" y="0"/>
                  </a:moveTo>
                  <a:lnTo>
                    <a:pt x="967" y="481"/>
                  </a:lnTo>
                  <a:cubicBezTo>
                    <a:pt x="967" y="573"/>
                    <a:pt x="914" y="659"/>
                    <a:pt x="832" y="698"/>
                  </a:cubicBezTo>
                  <a:lnTo>
                    <a:pt x="269" y="982"/>
                  </a:lnTo>
                  <a:cubicBezTo>
                    <a:pt x="106" y="1064"/>
                    <a:pt x="0" y="1232"/>
                    <a:pt x="0" y="1415"/>
                  </a:cubicBezTo>
                  <a:lnTo>
                    <a:pt x="0" y="2266"/>
                  </a:lnTo>
                  <a:cubicBezTo>
                    <a:pt x="448" y="2526"/>
                    <a:pt x="948" y="2656"/>
                    <a:pt x="1449" y="2656"/>
                  </a:cubicBezTo>
                  <a:cubicBezTo>
                    <a:pt x="1950" y="2656"/>
                    <a:pt x="2452" y="2526"/>
                    <a:pt x="2901" y="2266"/>
                  </a:cubicBezTo>
                  <a:lnTo>
                    <a:pt x="2901" y="1415"/>
                  </a:lnTo>
                  <a:cubicBezTo>
                    <a:pt x="2901" y="1232"/>
                    <a:pt x="2796" y="1064"/>
                    <a:pt x="2632" y="982"/>
                  </a:cubicBezTo>
                  <a:lnTo>
                    <a:pt x="2064" y="698"/>
                  </a:lnTo>
                  <a:cubicBezTo>
                    <a:pt x="1982" y="659"/>
                    <a:pt x="1930" y="573"/>
                    <a:pt x="1930" y="481"/>
                  </a:cubicBezTo>
                  <a:lnTo>
                    <a:pt x="19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90"/>
            <p:cNvSpPr/>
            <p:nvPr/>
          </p:nvSpPr>
          <p:spPr>
            <a:xfrm>
              <a:off x="2304157" y="3384924"/>
              <a:ext cx="143622" cy="38161"/>
            </a:xfrm>
            <a:custGeom>
              <a:avLst/>
              <a:gdLst/>
              <a:ahLst/>
              <a:cxnLst/>
              <a:rect l="l" t="t" r="r" b="b"/>
              <a:pathLst>
                <a:path w="5476" h="1455" extrusionOk="0">
                  <a:moveTo>
                    <a:pt x="0" y="1"/>
                  </a:moveTo>
                  <a:cubicBezTo>
                    <a:pt x="260" y="1"/>
                    <a:pt x="505" y="102"/>
                    <a:pt x="683" y="285"/>
                  </a:cubicBezTo>
                  <a:lnTo>
                    <a:pt x="1641" y="1237"/>
                  </a:lnTo>
                  <a:cubicBezTo>
                    <a:pt x="1776" y="1377"/>
                    <a:pt x="1958" y="1454"/>
                    <a:pt x="2151" y="1454"/>
                  </a:cubicBezTo>
                  <a:lnTo>
                    <a:pt x="5476" y="1454"/>
                  </a:lnTo>
                  <a:lnTo>
                    <a:pt x="4311" y="285"/>
                  </a:lnTo>
                  <a:cubicBezTo>
                    <a:pt x="4129" y="102"/>
                    <a:pt x="3883" y="1"/>
                    <a:pt x="3628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90"/>
            <p:cNvSpPr/>
            <p:nvPr/>
          </p:nvSpPr>
          <p:spPr>
            <a:xfrm>
              <a:off x="2352730" y="3384924"/>
              <a:ext cx="95048" cy="38161"/>
            </a:xfrm>
            <a:custGeom>
              <a:avLst/>
              <a:gdLst/>
              <a:ahLst/>
              <a:cxnLst/>
              <a:rect l="l" t="t" r="r" b="b"/>
              <a:pathLst>
                <a:path w="3624" h="1455" extrusionOk="0">
                  <a:moveTo>
                    <a:pt x="1" y="1"/>
                  </a:moveTo>
                  <a:cubicBezTo>
                    <a:pt x="256" y="1"/>
                    <a:pt x="501" y="102"/>
                    <a:pt x="684" y="285"/>
                  </a:cubicBezTo>
                  <a:lnTo>
                    <a:pt x="1637" y="1237"/>
                  </a:lnTo>
                  <a:cubicBezTo>
                    <a:pt x="1771" y="1377"/>
                    <a:pt x="1959" y="1454"/>
                    <a:pt x="2151" y="1454"/>
                  </a:cubicBezTo>
                  <a:lnTo>
                    <a:pt x="3624" y="1454"/>
                  </a:lnTo>
                  <a:lnTo>
                    <a:pt x="2459" y="285"/>
                  </a:lnTo>
                  <a:cubicBezTo>
                    <a:pt x="2277" y="102"/>
                    <a:pt x="2031" y="1"/>
                    <a:pt x="177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90"/>
            <p:cNvSpPr/>
            <p:nvPr/>
          </p:nvSpPr>
          <p:spPr>
            <a:xfrm>
              <a:off x="2187916" y="3682894"/>
              <a:ext cx="392888" cy="31709"/>
            </a:xfrm>
            <a:custGeom>
              <a:avLst/>
              <a:gdLst/>
              <a:ahLst/>
              <a:cxnLst/>
              <a:rect l="l" t="t" r="r" b="b"/>
              <a:pathLst>
                <a:path w="14980" h="1209" extrusionOk="0">
                  <a:moveTo>
                    <a:pt x="0" y="0"/>
                  </a:moveTo>
                  <a:lnTo>
                    <a:pt x="0" y="482"/>
                  </a:lnTo>
                  <a:cubicBezTo>
                    <a:pt x="0" y="881"/>
                    <a:pt x="323" y="1208"/>
                    <a:pt x="722" y="1208"/>
                  </a:cubicBezTo>
                  <a:lnTo>
                    <a:pt x="14258" y="1208"/>
                  </a:lnTo>
                  <a:cubicBezTo>
                    <a:pt x="14657" y="1203"/>
                    <a:pt x="14979" y="881"/>
                    <a:pt x="14979" y="482"/>
                  </a:cubicBezTo>
                  <a:lnTo>
                    <a:pt x="14979" y="0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90"/>
            <p:cNvSpPr/>
            <p:nvPr/>
          </p:nvSpPr>
          <p:spPr>
            <a:xfrm>
              <a:off x="2346304" y="3595058"/>
              <a:ext cx="76112" cy="49754"/>
            </a:xfrm>
            <a:custGeom>
              <a:avLst/>
              <a:gdLst/>
              <a:ahLst/>
              <a:cxnLst/>
              <a:rect l="l" t="t" r="r" b="b"/>
              <a:pathLst>
                <a:path w="2902" h="1897" extrusionOk="0">
                  <a:moveTo>
                    <a:pt x="712" y="0"/>
                  </a:moveTo>
                  <a:lnTo>
                    <a:pt x="270" y="222"/>
                  </a:lnTo>
                  <a:cubicBezTo>
                    <a:pt x="106" y="304"/>
                    <a:pt x="0" y="472"/>
                    <a:pt x="0" y="655"/>
                  </a:cubicBezTo>
                  <a:lnTo>
                    <a:pt x="0" y="1506"/>
                  </a:lnTo>
                  <a:cubicBezTo>
                    <a:pt x="450" y="1766"/>
                    <a:pt x="952" y="1896"/>
                    <a:pt x="1453" y="1896"/>
                  </a:cubicBezTo>
                  <a:cubicBezTo>
                    <a:pt x="1954" y="1896"/>
                    <a:pt x="2454" y="1766"/>
                    <a:pt x="2902" y="1506"/>
                  </a:cubicBezTo>
                  <a:lnTo>
                    <a:pt x="2902" y="655"/>
                  </a:lnTo>
                  <a:cubicBezTo>
                    <a:pt x="2902" y="472"/>
                    <a:pt x="2801" y="304"/>
                    <a:pt x="2637" y="222"/>
                  </a:cubicBezTo>
                  <a:lnTo>
                    <a:pt x="2194" y="0"/>
                  </a:lnTo>
                  <a:cubicBezTo>
                    <a:pt x="2004" y="236"/>
                    <a:pt x="1729" y="354"/>
                    <a:pt x="1453" y="354"/>
                  </a:cubicBezTo>
                  <a:cubicBezTo>
                    <a:pt x="1178" y="354"/>
                    <a:pt x="902" y="236"/>
                    <a:pt x="712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90"/>
            <p:cNvSpPr/>
            <p:nvPr/>
          </p:nvSpPr>
          <p:spPr>
            <a:xfrm>
              <a:off x="2359051" y="3524375"/>
              <a:ext cx="50750" cy="57071"/>
            </a:xfrm>
            <a:custGeom>
              <a:avLst/>
              <a:gdLst/>
              <a:ahLst/>
              <a:cxnLst/>
              <a:rect l="l" t="t" r="r" b="b"/>
              <a:pathLst>
                <a:path w="1935" h="2176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lnTo>
                    <a:pt x="0" y="1209"/>
                  </a:lnTo>
                  <a:cubicBezTo>
                    <a:pt x="0" y="1743"/>
                    <a:pt x="433" y="2176"/>
                    <a:pt x="967" y="2176"/>
                  </a:cubicBezTo>
                  <a:cubicBezTo>
                    <a:pt x="1501" y="2176"/>
                    <a:pt x="1935" y="1743"/>
                    <a:pt x="1935" y="1209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90"/>
            <p:cNvSpPr/>
            <p:nvPr/>
          </p:nvSpPr>
          <p:spPr>
            <a:xfrm>
              <a:off x="2359051" y="3524506"/>
              <a:ext cx="34987" cy="57019"/>
            </a:xfrm>
            <a:custGeom>
              <a:avLst/>
              <a:gdLst/>
              <a:ahLst/>
              <a:cxnLst/>
              <a:rect l="l" t="t" r="r" b="b"/>
              <a:pathLst>
                <a:path w="1334" h="2174" extrusionOk="0">
                  <a:moveTo>
                    <a:pt x="727" y="1"/>
                  </a:moveTo>
                  <a:cubicBezTo>
                    <a:pt x="327" y="1"/>
                    <a:pt x="0" y="323"/>
                    <a:pt x="0" y="722"/>
                  </a:cubicBezTo>
                  <a:lnTo>
                    <a:pt x="0" y="1204"/>
                  </a:lnTo>
                  <a:cubicBezTo>
                    <a:pt x="0" y="1759"/>
                    <a:pt x="455" y="2173"/>
                    <a:pt x="964" y="2173"/>
                  </a:cubicBezTo>
                  <a:cubicBezTo>
                    <a:pt x="1086" y="2173"/>
                    <a:pt x="1211" y="2150"/>
                    <a:pt x="1333" y="2099"/>
                  </a:cubicBezTo>
                  <a:cubicBezTo>
                    <a:pt x="967" y="1954"/>
                    <a:pt x="727" y="1598"/>
                    <a:pt x="727" y="1204"/>
                  </a:cubicBezTo>
                  <a:lnTo>
                    <a:pt x="727" y="722"/>
                  </a:lnTo>
                  <a:cubicBezTo>
                    <a:pt x="727" y="371"/>
                    <a:pt x="982" y="68"/>
                    <a:pt x="1328" y="10"/>
                  </a:cubicBezTo>
                  <a:cubicBezTo>
                    <a:pt x="1290" y="1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90"/>
            <p:cNvSpPr/>
            <p:nvPr/>
          </p:nvSpPr>
          <p:spPr>
            <a:xfrm>
              <a:off x="2359051" y="3524375"/>
              <a:ext cx="50750" cy="25388"/>
            </a:xfrm>
            <a:custGeom>
              <a:avLst/>
              <a:gdLst/>
              <a:ahLst/>
              <a:cxnLst/>
              <a:rect l="l" t="t" r="r" b="b"/>
              <a:pathLst>
                <a:path w="1935" h="968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0" y="727"/>
                    <a:pt x="727" y="968"/>
                    <a:pt x="1935" y="968"/>
                  </a:cubicBezTo>
                  <a:lnTo>
                    <a:pt x="1935" y="727"/>
                  </a:lnTo>
                  <a:cubicBezTo>
                    <a:pt x="1935" y="328"/>
                    <a:pt x="1607" y="1"/>
                    <a:pt x="120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90"/>
            <p:cNvSpPr/>
            <p:nvPr/>
          </p:nvSpPr>
          <p:spPr>
            <a:xfrm>
              <a:off x="2359051" y="3524375"/>
              <a:ext cx="34856" cy="23133"/>
            </a:xfrm>
            <a:custGeom>
              <a:avLst/>
              <a:gdLst/>
              <a:ahLst/>
              <a:cxnLst/>
              <a:rect l="l" t="t" r="r" b="b"/>
              <a:pathLst>
                <a:path w="1329" h="882" extrusionOk="0">
                  <a:moveTo>
                    <a:pt x="727" y="1"/>
                  </a:moveTo>
                  <a:cubicBezTo>
                    <a:pt x="327" y="1"/>
                    <a:pt x="0" y="328"/>
                    <a:pt x="0" y="727"/>
                  </a:cubicBezTo>
                  <a:cubicBezTo>
                    <a:pt x="241" y="795"/>
                    <a:pt x="481" y="848"/>
                    <a:pt x="727" y="881"/>
                  </a:cubicBezTo>
                  <a:lnTo>
                    <a:pt x="727" y="727"/>
                  </a:lnTo>
                  <a:cubicBezTo>
                    <a:pt x="727" y="371"/>
                    <a:pt x="982" y="73"/>
                    <a:pt x="1328" y="15"/>
                  </a:cubicBezTo>
                  <a:cubicBezTo>
                    <a:pt x="1290" y="6"/>
                    <a:pt x="1246" y="1"/>
                    <a:pt x="120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90"/>
            <p:cNvSpPr/>
            <p:nvPr/>
          </p:nvSpPr>
          <p:spPr>
            <a:xfrm>
              <a:off x="2346304" y="3606284"/>
              <a:ext cx="19067" cy="36115"/>
            </a:xfrm>
            <a:custGeom>
              <a:avLst/>
              <a:gdLst/>
              <a:ahLst/>
              <a:cxnLst/>
              <a:rect l="l" t="t" r="r" b="b"/>
              <a:pathLst>
                <a:path w="727" h="1377" extrusionOk="0">
                  <a:moveTo>
                    <a:pt x="63" y="1"/>
                  </a:moveTo>
                  <a:cubicBezTo>
                    <a:pt x="24" y="68"/>
                    <a:pt x="0" y="145"/>
                    <a:pt x="0" y="227"/>
                  </a:cubicBezTo>
                  <a:lnTo>
                    <a:pt x="0" y="1078"/>
                  </a:lnTo>
                  <a:cubicBezTo>
                    <a:pt x="226" y="1208"/>
                    <a:pt x="472" y="1309"/>
                    <a:pt x="727" y="1377"/>
                  </a:cubicBezTo>
                  <a:lnTo>
                    <a:pt x="727" y="746"/>
                  </a:lnTo>
                  <a:cubicBezTo>
                    <a:pt x="727" y="592"/>
                    <a:pt x="655" y="448"/>
                    <a:pt x="534" y="35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90"/>
            <p:cNvSpPr/>
            <p:nvPr/>
          </p:nvSpPr>
          <p:spPr>
            <a:xfrm>
              <a:off x="2403349" y="3606284"/>
              <a:ext cx="19067" cy="35984"/>
            </a:xfrm>
            <a:custGeom>
              <a:avLst/>
              <a:gdLst/>
              <a:ahLst/>
              <a:cxnLst/>
              <a:rect l="l" t="t" r="r" b="b"/>
              <a:pathLst>
                <a:path w="727" h="1372" extrusionOk="0">
                  <a:moveTo>
                    <a:pt x="669" y="1"/>
                  </a:moveTo>
                  <a:lnTo>
                    <a:pt x="197" y="357"/>
                  </a:lnTo>
                  <a:cubicBezTo>
                    <a:pt x="72" y="448"/>
                    <a:pt x="0" y="592"/>
                    <a:pt x="5" y="742"/>
                  </a:cubicBezTo>
                  <a:lnTo>
                    <a:pt x="5" y="1372"/>
                  </a:lnTo>
                  <a:cubicBezTo>
                    <a:pt x="255" y="1309"/>
                    <a:pt x="501" y="1208"/>
                    <a:pt x="727" y="1078"/>
                  </a:cubicBezTo>
                  <a:lnTo>
                    <a:pt x="727" y="227"/>
                  </a:lnTo>
                  <a:cubicBezTo>
                    <a:pt x="727" y="145"/>
                    <a:pt x="703" y="68"/>
                    <a:pt x="6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90"/>
            <p:cNvSpPr/>
            <p:nvPr/>
          </p:nvSpPr>
          <p:spPr>
            <a:xfrm>
              <a:off x="2181989" y="3378996"/>
              <a:ext cx="404874" cy="341535"/>
            </a:xfrm>
            <a:custGeom>
              <a:avLst/>
              <a:gdLst/>
              <a:ahLst/>
              <a:cxnLst/>
              <a:rect l="l" t="t" r="r" b="b"/>
              <a:pathLst>
                <a:path w="15437" h="13022" extrusionOk="0">
                  <a:moveTo>
                    <a:pt x="6506" y="453"/>
                  </a:moveTo>
                  <a:cubicBezTo>
                    <a:pt x="6703" y="453"/>
                    <a:pt x="6896" y="530"/>
                    <a:pt x="7035" y="670"/>
                  </a:cubicBezTo>
                  <a:lnTo>
                    <a:pt x="7815" y="1454"/>
                  </a:lnTo>
                  <a:lnTo>
                    <a:pt x="6809" y="1454"/>
                  </a:lnTo>
                  <a:cubicBezTo>
                    <a:pt x="6679" y="1454"/>
                    <a:pt x="6549" y="1401"/>
                    <a:pt x="6458" y="1305"/>
                  </a:cubicBezTo>
                  <a:lnTo>
                    <a:pt x="5606" y="453"/>
                  </a:lnTo>
                  <a:close/>
                  <a:moveTo>
                    <a:pt x="8286" y="453"/>
                  </a:moveTo>
                  <a:cubicBezTo>
                    <a:pt x="8479" y="453"/>
                    <a:pt x="8666" y="530"/>
                    <a:pt x="8806" y="670"/>
                  </a:cubicBezTo>
                  <a:lnTo>
                    <a:pt x="9590" y="1454"/>
                  </a:lnTo>
                  <a:lnTo>
                    <a:pt x="9407" y="1454"/>
                  </a:lnTo>
                  <a:cubicBezTo>
                    <a:pt x="9109" y="1454"/>
                    <a:pt x="9109" y="1906"/>
                    <a:pt x="9407" y="1906"/>
                  </a:cubicBezTo>
                  <a:lnTo>
                    <a:pt x="14484" y="1906"/>
                  </a:lnTo>
                  <a:cubicBezTo>
                    <a:pt x="14758" y="1906"/>
                    <a:pt x="14979" y="2128"/>
                    <a:pt x="14979" y="2402"/>
                  </a:cubicBezTo>
                  <a:lnTo>
                    <a:pt x="14979" y="12069"/>
                  </a:lnTo>
                  <a:lnTo>
                    <a:pt x="14984" y="12069"/>
                  </a:lnTo>
                  <a:cubicBezTo>
                    <a:pt x="14979" y="12343"/>
                    <a:pt x="14758" y="12564"/>
                    <a:pt x="14484" y="12564"/>
                  </a:cubicBezTo>
                  <a:lnTo>
                    <a:pt x="948" y="12564"/>
                  </a:lnTo>
                  <a:cubicBezTo>
                    <a:pt x="674" y="12564"/>
                    <a:pt x="453" y="12343"/>
                    <a:pt x="453" y="12069"/>
                  </a:cubicBezTo>
                  <a:lnTo>
                    <a:pt x="453" y="953"/>
                  </a:lnTo>
                  <a:cubicBezTo>
                    <a:pt x="453" y="674"/>
                    <a:pt x="674" y="453"/>
                    <a:pt x="948" y="453"/>
                  </a:cubicBezTo>
                  <a:lnTo>
                    <a:pt x="4658" y="453"/>
                  </a:lnTo>
                  <a:cubicBezTo>
                    <a:pt x="4855" y="453"/>
                    <a:pt x="5043" y="530"/>
                    <a:pt x="5183" y="670"/>
                  </a:cubicBezTo>
                  <a:lnTo>
                    <a:pt x="6135" y="1627"/>
                  </a:lnTo>
                  <a:cubicBezTo>
                    <a:pt x="6309" y="1801"/>
                    <a:pt x="6548" y="1902"/>
                    <a:pt x="6792" y="1902"/>
                  </a:cubicBezTo>
                  <a:cubicBezTo>
                    <a:pt x="6798" y="1902"/>
                    <a:pt x="6803" y="1901"/>
                    <a:pt x="6809" y="1901"/>
                  </a:cubicBezTo>
                  <a:lnTo>
                    <a:pt x="8358" y="1901"/>
                  </a:lnTo>
                  <a:cubicBezTo>
                    <a:pt x="8560" y="1901"/>
                    <a:pt x="8661" y="1661"/>
                    <a:pt x="8522" y="1516"/>
                  </a:cubicBezTo>
                  <a:lnTo>
                    <a:pt x="7454" y="453"/>
                  </a:lnTo>
                  <a:close/>
                  <a:moveTo>
                    <a:pt x="953" y="1"/>
                  </a:moveTo>
                  <a:cubicBezTo>
                    <a:pt x="429" y="1"/>
                    <a:pt x="0" y="429"/>
                    <a:pt x="0" y="953"/>
                  </a:cubicBezTo>
                  <a:lnTo>
                    <a:pt x="0" y="12069"/>
                  </a:lnTo>
                  <a:cubicBezTo>
                    <a:pt x="0" y="12593"/>
                    <a:pt x="429" y="13016"/>
                    <a:pt x="953" y="13021"/>
                  </a:cubicBezTo>
                  <a:lnTo>
                    <a:pt x="14484" y="13021"/>
                  </a:lnTo>
                  <a:cubicBezTo>
                    <a:pt x="15008" y="13016"/>
                    <a:pt x="15436" y="12593"/>
                    <a:pt x="15436" y="12069"/>
                  </a:cubicBezTo>
                  <a:lnTo>
                    <a:pt x="15436" y="2402"/>
                  </a:lnTo>
                  <a:cubicBezTo>
                    <a:pt x="15436" y="1877"/>
                    <a:pt x="15008" y="1454"/>
                    <a:pt x="14484" y="1454"/>
                  </a:cubicBezTo>
                  <a:lnTo>
                    <a:pt x="10230" y="1454"/>
                  </a:lnTo>
                  <a:lnTo>
                    <a:pt x="9128" y="352"/>
                  </a:lnTo>
                  <a:cubicBezTo>
                    <a:pt x="8902" y="126"/>
                    <a:pt x="8599" y="1"/>
                    <a:pt x="8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90"/>
            <p:cNvSpPr/>
            <p:nvPr/>
          </p:nvSpPr>
          <p:spPr>
            <a:xfrm>
              <a:off x="2295947" y="3486765"/>
              <a:ext cx="170505" cy="164105"/>
            </a:xfrm>
            <a:custGeom>
              <a:avLst/>
              <a:gdLst/>
              <a:ahLst/>
              <a:cxnLst/>
              <a:rect l="l" t="t" r="r" b="b"/>
              <a:pathLst>
                <a:path w="6501" h="6257" extrusionOk="0">
                  <a:moveTo>
                    <a:pt x="3614" y="1666"/>
                  </a:moveTo>
                  <a:cubicBezTo>
                    <a:pt x="3888" y="1666"/>
                    <a:pt x="4110" y="1887"/>
                    <a:pt x="4110" y="2161"/>
                  </a:cubicBezTo>
                  <a:lnTo>
                    <a:pt x="4110" y="2643"/>
                  </a:lnTo>
                  <a:cubicBezTo>
                    <a:pt x="4110" y="3052"/>
                    <a:pt x="3782" y="3384"/>
                    <a:pt x="3373" y="3384"/>
                  </a:cubicBezTo>
                  <a:cubicBezTo>
                    <a:pt x="2964" y="3384"/>
                    <a:pt x="2632" y="3052"/>
                    <a:pt x="2632" y="2643"/>
                  </a:cubicBezTo>
                  <a:lnTo>
                    <a:pt x="2632" y="2161"/>
                  </a:lnTo>
                  <a:cubicBezTo>
                    <a:pt x="2632" y="1887"/>
                    <a:pt x="2858" y="1666"/>
                    <a:pt x="3133" y="1666"/>
                  </a:cubicBezTo>
                  <a:close/>
                  <a:moveTo>
                    <a:pt x="3633" y="3807"/>
                  </a:moveTo>
                  <a:lnTo>
                    <a:pt x="3633" y="3942"/>
                  </a:lnTo>
                  <a:cubicBezTo>
                    <a:pt x="3628" y="4024"/>
                    <a:pt x="3652" y="4105"/>
                    <a:pt x="3691" y="4178"/>
                  </a:cubicBezTo>
                  <a:lnTo>
                    <a:pt x="3383" y="4485"/>
                  </a:lnTo>
                  <a:cubicBezTo>
                    <a:pt x="3378" y="4490"/>
                    <a:pt x="3375" y="4493"/>
                    <a:pt x="3371" y="4493"/>
                  </a:cubicBezTo>
                  <a:cubicBezTo>
                    <a:pt x="3367" y="4493"/>
                    <a:pt x="3364" y="4490"/>
                    <a:pt x="3359" y="4485"/>
                  </a:cubicBezTo>
                  <a:lnTo>
                    <a:pt x="3051" y="4178"/>
                  </a:lnTo>
                  <a:cubicBezTo>
                    <a:pt x="3089" y="4105"/>
                    <a:pt x="3114" y="4024"/>
                    <a:pt x="3114" y="3942"/>
                  </a:cubicBezTo>
                  <a:lnTo>
                    <a:pt x="3114" y="3807"/>
                  </a:lnTo>
                  <a:cubicBezTo>
                    <a:pt x="3195" y="3826"/>
                    <a:pt x="3287" y="3836"/>
                    <a:pt x="3373" y="3836"/>
                  </a:cubicBezTo>
                  <a:cubicBezTo>
                    <a:pt x="3460" y="3836"/>
                    <a:pt x="3547" y="3826"/>
                    <a:pt x="3633" y="3807"/>
                  </a:cubicBezTo>
                  <a:close/>
                  <a:moveTo>
                    <a:pt x="3373" y="448"/>
                  </a:moveTo>
                  <a:cubicBezTo>
                    <a:pt x="4504" y="448"/>
                    <a:pt x="5519" y="1165"/>
                    <a:pt x="5895" y="2234"/>
                  </a:cubicBezTo>
                  <a:cubicBezTo>
                    <a:pt x="6270" y="3302"/>
                    <a:pt x="5933" y="4495"/>
                    <a:pt x="5048" y="5207"/>
                  </a:cubicBezTo>
                  <a:lnTo>
                    <a:pt x="5048" y="4875"/>
                  </a:lnTo>
                  <a:cubicBezTo>
                    <a:pt x="5048" y="4606"/>
                    <a:pt x="4899" y="4360"/>
                    <a:pt x="4658" y="4240"/>
                  </a:cubicBezTo>
                  <a:lnTo>
                    <a:pt x="4090" y="3956"/>
                  </a:lnTo>
                  <a:cubicBezTo>
                    <a:pt x="4085" y="3956"/>
                    <a:pt x="4081" y="3951"/>
                    <a:pt x="4081" y="3942"/>
                  </a:cubicBezTo>
                  <a:lnTo>
                    <a:pt x="4081" y="3600"/>
                  </a:lnTo>
                  <a:cubicBezTo>
                    <a:pt x="4384" y="3374"/>
                    <a:pt x="4562" y="3023"/>
                    <a:pt x="4562" y="2643"/>
                  </a:cubicBezTo>
                  <a:lnTo>
                    <a:pt x="4562" y="2161"/>
                  </a:lnTo>
                  <a:cubicBezTo>
                    <a:pt x="4562" y="1637"/>
                    <a:pt x="4138" y="1209"/>
                    <a:pt x="3614" y="1209"/>
                  </a:cubicBezTo>
                  <a:lnTo>
                    <a:pt x="3133" y="1209"/>
                  </a:lnTo>
                  <a:cubicBezTo>
                    <a:pt x="2608" y="1209"/>
                    <a:pt x="2185" y="1637"/>
                    <a:pt x="2180" y="2161"/>
                  </a:cubicBezTo>
                  <a:lnTo>
                    <a:pt x="2180" y="2643"/>
                  </a:lnTo>
                  <a:cubicBezTo>
                    <a:pt x="2180" y="3018"/>
                    <a:pt x="2358" y="3374"/>
                    <a:pt x="2661" y="3600"/>
                  </a:cubicBezTo>
                  <a:lnTo>
                    <a:pt x="2661" y="3942"/>
                  </a:lnTo>
                  <a:cubicBezTo>
                    <a:pt x="2661" y="3947"/>
                    <a:pt x="2661" y="3951"/>
                    <a:pt x="2656" y="3956"/>
                  </a:cubicBezTo>
                  <a:lnTo>
                    <a:pt x="2089" y="4240"/>
                  </a:lnTo>
                  <a:cubicBezTo>
                    <a:pt x="1848" y="4356"/>
                    <a:pt x="1694" y="4606"/>
                    <a:pt x="1699" y="4875"/>
                  </a:cubicBezTo>
                  <a:lnTo>
                    <a:pt x="1699" y="5207"/>
                  </a:lnTo>
                  <a:cubicBezTo>
                    <a:pt x="814" y="4495"/>
                    <a:pt x="472" y="3302"/>
                    <a:pt x="852" y="2234"/>
                  </a:cubicBezTo>
                  <a:cubicBezTo>
                    <a:pt x="1227" y="1165"/>
                    <a:pt x="2238" y="448"/>
                    <a:pt x="3373" y="448"/>
                  </a:cubicBezTo>
                  <a:close/>
                  <a:moveTo>
                    <a:pt x="4066" y="4452"/>
                  </a:moveTo>
                  <a:lnTo>
                    <a:pt x="4461" y="4644"/>
                  </a:lnTo>
                  <a:cubicBezTo>
                    <a:pt x="4547" y="4688"/>
                    <a:pt x="4600" y="4779"/>
                    <a:pt x="4600" y="4875"/>
                  </a:cubicBezTo>
                  <a:lnTo>
                    <a:pt x="4600" y="5506"/>
                  </a:lnTo>
                  <a:cubicBezTo>
                    <a:pt x="4218" y="5703"/>
                    <a:pt x="3798" y="5801"/>
                    <a:pt x="3378" y="5801"/>
                  </a:cubicBezTo>
                  <a:cubicBezTo>
                    <a:pt x="2958" y="5801"/>
                    <a:pt x="2539" y="5703"/>
                    <a:pt x="2156" y="5506"/>
                  </a:cubicBezTo>
                  <a:lnTo>
                    <a:pt x="2151" y="5506"/>
                  </a:lnTo>
                  <a:lnTo>
                    <a:pt x="2151" y="4875"/>
                  </a:lnTo>
                  <a:cubicBezTo>
                    <a:pt x="2151" y="4779"/>
                    <a:pt x="2204" y="4688"/>
                    <a:pt x="2291" y="4644"/>
                  </a:cubicBezTo>
                  <a:lnTo>
                    <a:pt x="2685" y="4452"/>
                  </a:lnTo>
                  <a:lnTo>
                    <a:pt x="3046" y="4813"/>
                  </a:lnTo>
                  <a:cubicBezTo>
                    <a:pt x="3138" y="4902"/>
                    <a:pt x="3257" y="4946"/>
                    <a:pt x="3376" y="4946"/>
                  </a:cubicBezTo>
                  <a:cubicBezTo>
                    <a:pt x="3495" y="4946"/>
                    <a:pt x="3614" y="4902"/>
                    <a:pt x="3705" y="4813"/>
                  </a:cubicBezTo>
                  <a:lnTo>
                    <a:pt x="4066" y="4452"/>
                  </a:lnTo>
                  <a:close/>
                  <a:moveTo>
                    <a:pt x="3373" y="1"/>
                  </a:moveTo>
                  <a:cubicBezTo>
                    <a:pt x="2108" y="1"/>
                    <a:pt x="967" y="761"/>
                    <a:pt x="481" y="1930"/>
                  </a:cubicBezTo>
                  <a:cubicBezTo>
                    <a:pt x="0" y="3100"/>
                    <a:pt x="270" y="4447"/>
                    <a:pt x="1160" y="5342"/>
                  </a:cubicBezTo>
                  <a:cubicBezTo>
                    <a:pt x="1760" y="5938"/>
                    <a:pt x="2562" y="6256"/>
                    <a:pt x="3379" y="6256"/>
                  </a:cubicBezTo>
                  <a:cubicBezTo>
                    <a:pt x="3781" y="6256"/>
                    <a:pt x="4186" y="6179"/>
                    <a:pt x="4571" y="6020"/>
                  </a:cubicBezTo>
                  <a:cubicBezTo>
                    <a:pt x="5741" y="5534"/>
                    <a:pt x="6501" y="4394"/>
                    <a:pt x="6501" y="3129"/>
                  </a:cubicBezTo>
                  <a:cubicBezTo>
                    <a:pt x="6501" y="1401"/>
                    <a:pt x="5101" y="1"/>
                    <a:pt x="3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90"/>
            <p:cNvSpPr/>
            <p:nvPr/>
          </p:nvSpPr>
          <p:spPr>
            <a:xfrm>
              <a:off x="2266153" y="3461220"/>
              <a:ext cx="188812" cy="175593"/>
            </a:xfrm>
            <a:custGeom>
              <a:avLst/>
              <a:gdLst/>
              <a:ahLst/>
              <a:cxnLst/>
              <a:rect l="l" t="t" r="r" b="b"/>
              <a:pathLst>
                <a:path w="7199" h="6695" extrusionOk="0">
                  <a:moveTo>
                    <a:pt x="4499" y="0"/>
                  </a:moveTo>
                  <a:cubicBezTo>
                    <a:pt x="3447" y="0"/>
                    <a:pt x="2400" y="405"/>
                    <a:pt x="1608" y="1196"/>
                  </a:cubicBezTo>
                  <a:cubicBezTo>
                    <a:pt x="145" y="2659"/>
                    <a:pt x="1" y="4983"/>
                    <a:pt x="1276" y="6609"/>
                  </a:cubicBezTo>
                  <a:cubicBezTo>
                    <a:pt x="1326" y="6670"/>
                    <a:pt x="1387" y="6695"/>
                    <a:pt x="1446" y="6695"/>
                  </a:cubicBezTo>
                  <a:cubicBezTo>
                    <a:pt x="1609" y="6695"/>
                    <a:pt x="1759" y="6503"/>
                    <a:pt x="1632" y="6330"/>
                  </a:cubicBezTo>
                  <a:cubicBezTo>
                    <a:pt x="511" y="4882"/>
                    <a:pt x="641" y="2823"/>
                    <a:pt x="1935" y="1528"/>
                  </a:cubicBezTo>
                  <a:cubicBezTo>
                    <a:pt x="2642" y="821"/>
                    <a:pt x="3573" y="462"/>
                    <a:pt x="4508" y="462"/>
                  </a:cubicBezTo>
                  <a:cubicBezTo>
                    <a:pt x="5292" y="462"/>
                    <a:pt x="6080" y="714"/>
                    <a:pt x="6742" y="1225"/>
                  </a:cubicBezTo>
                  <a:cubicBezTo>
                    <a:pt x="6787" y="1258"/>
                    <a:pt x="6834" y="1273"/>
                    <a:pt x="6877" y="1273"/>
                  </a:cubicBezTo>
                  <a:cubicBezTo>
                    <a:pt x="7061" y="1273"/>
                    <a:pt x="7199" y="1021"/>
                    <a:pt x="7016" y="869"/>
                  </a:cubicBezTo>
                  <a:cubicBezTo>
                    <a:pt x="6273" y="286"/>
                    <a:pt x="5384" y="0"/>
                    <a:pt x="44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90"/>
            <p:cNvSpPr/>
            <p:nvPr/>
          </p:nvSpPr>
          <p:spPr>
            <a:xfrm>
              <a:off x="2313284" y="3500639"/>
              <a:ext cx="189389" cy="175750"/>
            </a:xfrm>
            <a:custGeom>
              <a:avLst/>
              <a:gdLst/>
              <a:ahLst/>
              <a:cxnLst/>
              <a:rect l="l" t="t" r="r" b="b"/>
              <a:pathLst>
                <a:path w="7221" h="6701" extrusionOk="0">
                  <a:moveTo>
                    <a:pt x="5768" y="0"/>
                  </a:moveTo>
                  <a:cubicBezTo>
                    <a:pt x="5719" y="0"/>
                    <a:pt x="5669" y="17"/>
                    <a:pt x="5628" y="49"/>
                  </a:cubicBezTo>
                  <a:cubicBezTo>
                    <a:pt x="5527" y="126"/>
                    <a:pt x="5513" y="266"/>
                    <a:pt x="5590" y="367"/>
                  </a:cubicBezTo>
                  <a:cubicBezTo>
                    <a:pt x="6711" y="1815"/>
                    <a:pt x="6581" y="3875"/>
                    <a:pt x="5282" y="5169"/>
                  </a:cubicBezTo>
                  <a:cubicBezTo>
                    <a:pt x="4577" y="5874"/>
                    <a:pt x="3645" y="6234"/>
                    <a:pt x="2708" y="6234"/>
                  </a:cubicBezTo>
                  <a:cubicBezTo>
                    <a:pt x="1925" y="6234"/>
                    <a:pt x="1139" y="5983"/>
                    <a:pt x="480" y="5472"/>
                  </a:cubicBezTo>
                  <a:cubicBezTo>
                    <a:pt x="431" y="5433"/>
                    <a:pt x="381" y="5416"/>
                    <a:pt x="334" y="5416"/>
                  </a:cubicBezTo>
                  <a:cubicBezTo>
                    <a:pt x="145" y="5416"/>
                    <a:pt x="1" y="5682"/>
                    <a:pt x="201" y="5828"/>
                  </a:cubicBezTo>
                  <a:cubicBezTo>
                    <a:pt x="946" y="6413"/>
                    <a:pt x="1837" y="6701"/>
                    <a:pt x="2723" y="6701"/>
                  </a:cubicBezTo>
                  <a:cubicBezTo>
                    <a:pt x="3776" y="6701"/>
                    <a:pt x="4824" y="6295"/>
                    <a:pt x="5619" y="5501"/>
                  </a:cubicBezTo>
                  <a:cubicBezTo>
                    <a:pt x="7081" y="4038"/>
                    <a:pt x="7221" y="1714"/>
                    <a:pt x="5946" y="88"/>
                  </a:cubicBezTo>
                  <a:cubicBezTo>
                    <a:pt x="5902" y="30"/>
                    <a:pt x="5835" y="0"/>
                    <a:pt x="57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1" name="Google Shape;12441;p90"/>
          <p:cNvGrpSpPr/>
          <p:nvPr/>
        </p:nvGrpSpPr>
        <p:grpSpPr>
          <a:xfrm>
            <a:off x="3097565" y="3197333"/>
            <a:ext cx="361336" cy="338623"/>
            <a:chOff x="3097565" y="3381908"/>
            <a:chExt cx="361336" cy="338623"/>
          </a:xfrm>
        </p:grpSpPr>
        <p:sp>
          <p:nvSpPr>
            <p:cNvPr id="12442" name="Google Shape;12442;p90"/>
            <p:cNvSpPr/>
            <p:nvPr/>
          </p:nvSpPr>
          <p:spPr>
            <a:xfrm>
              <a:off x="3102732" y="3455607"/>
              <a:ext cx="350871" cy="259495"/>
            </a:xfrm>
            <a:custGeom>
              <a:avLst/>
              <a:gdLst/>
              <a:ahLst/>
              <a:cxnLst/>
              <a:rect l="l" t="t" r="r" b="b"/>
              <a:pathLst>
                <a:path w="13378" h="9894" extrusionOk="0">
                  <a:moveTo>
                    <a:pt x="1011" y="0"/>
                  </a:moveTo>
                  <a:cubicBezTo>
                    <a:pt x="453" y="5"/>
                    <a:pt x="6" y="453"/>
                    <a:pt x="1" y="1011"/>
                  </a:cubicBezTo>
                  <a:lnTo>
                    <a:pt x="1" y="8888"/>
                  </a:lnTo>
                  <a:cubicBezTo>
                    <a:pt x="6" y="9441"/>
                    <a:pt x="453" y="9893"/>
                    <a:pt x="1011" y="9893"/>
                  </a:cubicBezTo>
                  <a:lnTo>
                    <a:pt x="12372" y="9893"/>
                  </a:lnTo>
                  <a:cubicBezTo>
                    <a:pt x="12925" y="9893"/>
                    <a:pt x="13377" y="9441"/>
                    <a:pt x="13377" y="8888"/>
                  </a:cubicBezTo>
                  <a:lnTo>
                    <a:pt x="13377" y="1011"/>
                  </a:lnTo>
                  <a:cubicBezTo>
                    <a:pt x="13377" y="453"/>
                    <a:pt x="12925" y="5"/>
                    <a:pt x="12372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90"/>
            <p:cNvSpPr/>
            <p:nvPr/>
          </p:nvSpPr>
          <p:spPr>
            <a:xfrm>
              <a:off x="3102600" y="3455607"/>
              <a:ext cx="175593" cy="259495"/>
            </a:xfrm>
            <a:custGeom>
              <a:avLst/>
              <a:gdLst/>
              <a:ahLst/>
              <a:cxnLst/>
              <a:rect l="l" t="t" r="r" b="b"/>
              <a:pathLst>
                <a:path w="6695" h="9894" extrusionOk="0">
                  <a:moveTo>
                    <a:pt x="997" y="0"/>
                  </a:moveTo>
                  <a:cubicBezTo>
                    <a:pt x="444" y="10"/>
                    <a:pt x="1" y="462"/>
                    <a:pt x="6" y="1011"/>
                  </a:cubicBezTo>
                  <a:lnTo>
                    <a:pt x="6" y="8888"/>
                  </a:lnTo>
                  <a:cubicBezTo>
                    <a:pt x="1" y="9436"/>
                    <a:pt x="444" y="9889"/>
                    <a:pt x="997" y="9893"/>
                  </a:cubicBezTo>
                  <a:lnTo>
                    <a:pt x="6694" y="9893"/>
                  </a:lnTo>
                  <a:lnTo>
                    <a:pt x="669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90"/>
            <p:cNvSpPr/>
            <p:nvPr/>
          </p:nvSpPr>
          <p:spPr>
            <a:xfrm>
              <a:off x="3133156" y="3486031"/>
              <a:ext cx="290024" cy="198647"/>
            </a:xfrm>
            <a:custGeom>
              <a:avLst/>
              <a:gdLst/>
              <a:ahLst/>
              <a:cxnLst/>
              <a:rect l="l" t="t" r="r" b="b"/>
              <a:pathLst>
                <a:path w="11058" h="7574" extrusionOk="0">
                  <a:moveTo>
                    <a:pt x="270" y="0"/>
                  </a:moveTo>
                  <a:cubicBezTo>
                    <a:pt x="121" y="0"/>
                    <a:pt x="0" y="120"/>
                    <a:pt x="5" y="270"/>
                  </a:cubicBezTo>
                  <a:lnTo>
                    <a:pt x="5" y="7309"/>
                  </a:lnTo>
                  <a:cubicBezTo>
                    <a:pt x="5" y="7453"/>
                    <a:pt x="121" y="7574"/>
                    <a:pt x="270" y="7574"/>
                  </a:cubicBezTo>
                  <a:lnTo>
                    <a:pt x="10788" y="7574"/>
                  </a:lnTo>
                  <a:cubicBezTo>
                    <a:pt x="10937" y="7574"/>
                    <a:pt x="11058" y="7453"/>
                    <a:pt x="11058" y="7309"/>
                  </a:cubicBezTo>
                  <a:lnTo>
                    <a:pt x="11058" y="270"/>
                  </a:lnTo>
                  <a:cubicBezTo>
                    <a:pt x="11058" y="120"/>
                    <a:pt x="10937" y="0"/>
                    <a:pt x="107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90"/>
            <p:cNvSpPr/>
            <p:nvPr/>
          </p:nvSpPr>
          <p:spPr>
            <a:xfrm>
              <a:off x="3133156" y="3486136"/>
              <a:ext cx="145038" cy="198542"/>
            </a:xfrm>
            <a:custGeom>
              <a:avLst/>
              <a:gdLst/>
              <a:ahLst/>
              <a:cxnLst/>
              <a:rect l="l" t="t" r="r" b="b"/>
              <a:pathLst>
                <a:path w="5530" h="7570" extrusionOk="0">
                  <a:moveTo>
                    <a:pt x="265" y="1"/>
                  </a:moveTo>
                  <a:cubicBezTo>
                    <a:pt x="116" y="1"/>
                    <a:pt x="0" y="121"/>
                    <a:pt x="0" y="266"/>
                  </a:cubicBezTo>
                  <a:lnTo>
                    <a:pt x="0" y="7305"/>
                  </a:lnTo>
                  <a:cubicBezTo>
                    <a:pt x="0" y="7449"/>
                    <a:pt x="116" y="7570"/>
                    <a:pt x="265" y="7570"/>
                  </a:cubicBezTo>
                  <a:lnTo>
                    <a:pt x="5529" y="7570"/>
                  </a:lnTo>
                  <a:lnTo>
                    <a:pt x="5529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90"/>
            <p:cNvSpPr/>
            <p:nvPr/>
          </p:nvSpPr>
          <p:spPr>
            <a:xfrm>
              <a:off x="3209241" y="3387205"/>
              <a:ext cx="137721" cy="114876"/>
            </a:xfrm>
            <a:custGeom>
              <a:avLst/>
              <a:gdLst/>
              <a:ahLst/>
              <a:cxnLst/>
              <a:rect l="l" t="t" r="r" b="b"/>
              <a:pathLst>
                <a:path w="5251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5" y="1069"/>
                  </a:cubicBezTo>
                  <a:lnTo>
                    <a:pt x="1165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6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6" y="4379"/>
                  </a:cubicBezTo>
                  <a:lnTo>
                    <a:pt x="4760" y="4379"/>
                  </a:lnTo>
                  <a:cubicBezTo>
                    <a:pt x="5029" y="4379"/>
                    <a:pt x="5250" y="4158"/>
                    <a:pt x="5250" y="3888"/>
                  </a:cubicBezTo>
                  <a:lnTo>
                    <a:pt x="5250" y="2522"/>
                  </a:lnTo>
                  <a:cubicBezTo>
                    <a:pt x="5250" y="2252"/>
                    <a:pt x="5029" y="2031"/>
                    <a:pt x="4760" y="2031"/>
                  </a:cubicBezTo>
                  <a:lnTo>
                    <a:pt x="4558" y="2031"/>
                  </a:lnTo>
                  <a:cubicBezTo>
                    <a:pt x="4298" y="2031"/>
                    <a:pt x="4091" y="1824"/>
                    <a:pt x="4091" y="1569"/>
                  </a:cubicBezTo>
                  <a:lnTo>
                    <a:pt x="4091" y="1069"/>
                  </a:lnTo>
                  <a:cubicBezTo>
                    <a:pt x="4091" y="477"/>
                    <a:pt x="3615" y="0"/>
                    <a:pt x="302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90"/>
            <p:cNvSpPr/>
            <p:nvPr/>
          </p:nvSpPr>
          <p:spPr>
            <a:xfrm>
              <a:off x="3200167" y="3606284"/>
              <a:ext cx="40023" cy="34332"/>
            </a:xfrm>
            <a:custGeom>
              <a:avLst/>
              <a:gdLst/>
              <a:ahLst/>
              <a:cxnLst/>
              <a:rect l="l" t="t" r="r" b="b"/>
              <a:pathLst>
                <a:path w="1526" h="130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1049"/>
                    <a:pt x="322" y="1309"/>
                    <a:pt x="658" y="1309"/>
                  </a:cubicBezTo>
                  <a:cubicBezTo>
                    <a:pt x="819" y="1309"/>
                    <a:pt x="983" y="1249"/>
                    <a:pt x="1117" y="1117"/>
                  </a:cubicBezTo>
                  <a:cubicBezTo>
                    <a:pt x="1526" y="703"/>
                    <a:pt x="1237" y="1"/>
                    <a:pt x="655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90"/>
            <p:cNvSpPr/>
            <p:nvPr/>
          </p:nvSpPr>
          <p:spPr>
            <a:xfrm>
              <a:off x="3262378" y="3541528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314" y="0"/>
                  </a:moveTo>
                  <a:cubicBezTo>
                    <a:pt x="145" y="0"/>
                    <a:pt x="1" y="218"/>
                    <a:pt x="159" y="377"/>
                  </a:cubicBezTo>
                  <a:lnTo>
                    <a:pt x="438" y="656"/>
                  </a:lnTo>
                  <a:lnTo>
                    <a:pt x="159" y="940"/>
                  </a:lnTo>
                  <a:cubicBezTo>
                    <a:pt x="73" y="1026"/>
                    <a:pt x="73" y="1161"/>
                    <a:pt x="159" y="1247"/>
                  </a:cubicBezTo>
                  <a:cubicBezTo>
                    <a:pt x="200" y="1291"/>
                    <a:pt x="256" y="1312"/>
                    <a:pt x="312" y="1312"/>
                  </a:cubicBezTo>
                  <a:cubicBezTo>
                    <a:pt x="368" y="1312"/>
                    <a:pt x="424" y="1291"/>
                    <a:pt x="467" y="1247"/>
                  </a:cubicBezTo>
                  <a:lnTo>
                    <a:pt x="746" y="964"/>
                  </a:lnTo>
                  <a:lnTo>
                    <a:pt x="1030" y="1247"/>
                  </a:lnTo>
                  <a:cubicBezTo>
                    <a:pt x="1078" y="1296"/>
                    <a:pt x="1131" y="1316"/>
                    <a:pt x="1181" y="1316"/>
                  </a:cubicBezTo>
                  <a:cubicBezTo>
                    <a:pt x="1348" y="1316"/>
                    <a:pt x="1493" y="1098"/>
                    <a:pt x="1338" y="940"/>
                  </a:cubicBezTo>
                  <a:lnTo>
                    <a:pt x="1054" y="656"/>
                  </a:lnTo>
                  <a:lnTo>
                    <a:pt x="1338" y="377"/>
                  </a:lnTo>
                  <a:cubicBezTo>
                    <a:pt x="1493" y="218"/>
                    <a:pt x="1348" y="0"/>
                    <a:pt x="1181" y="0"/>
                  </a:cubicBezTo>
                  <a:cubicBezTo>
                    <a:pt x="1131" y="0"/>
                    <a:pt x="1078" y="20"/>
                    <a:pt x="1030" y="69"/>
                  </a:cubicBezTo>
                  <a:lnTo>
                    <a:pt x="746" y="348"/>
                  </a:lnTo>
                  <a:lnTo>
                    <a:pt x="467" y="69"/>
                  </a:lnTo>
                  <a:cubicBezTo>
                    <a:pt x="419" y="20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90"/>
            <p:cNvSpPr/>
            <p:nvPr/>
          </p:nvSpPr>
          <p:spPr>
            <a:xfrm>
              <a:off x="3209241" y="3387205"/>
              <a:ext cx="68952" cy="114876"/>
            </a:xfrm>
            <a:custGeom>
              <a:avLst/>
              <a:gdLst/>
              <a:ahLst/>
              <a:cxnLst/>
              <a:rect l="l" t="t" r="r" b="b"/>
              <a:pathLst>
                <a:path w="2629" h="4380" extrusionOk="0">
                  <a:moveTo>
                    <a:pt x="2229" y="0"/>
                  </a:moveTo>
                  <a:cubicBezTo>
                    <a:pt x="1642" y="0"/>
                    <a:pt x="1165" y="477"/>
                    <a:pt x="1161" y="1069"/>
                  </a:cubicBezTo>
                  <a:lnTo>
                    <a:pt x="1161" y="1569"/>
                  </a:lnTo>
                  <a:cubicBezTo>
                    <a:pt x="1161" y="1824"/>
                    <a:pt x="954" y="2031"/>
                    <a:pt x="699" y="2031"/>
                  </a:cubicBezTo>
                  <a:lnTo>
                    <a:pt x="492" y="2031"/>
                  </a:lnTo>
                  <a:cubicBezTo>
                    <a:pt x="222" y="2031"/>
                    <a:pt x="1" y="2252"/>
                    <a:pt x="1" y="2522"/>
                  </a:cubicBezTo>
                  <a:lnTo>
                    <a:pt x="1" y="3888"/>
                  </a:lnTo>
                  <a:cubicBezTo>
                    <a:pt x="1" y="4158"/>
                    <a:pt x="222" y="4379"/>
                    <a:pt x="492" y="4379"/>
                  </a:cubicBezTo>
                  <a:lnTo>
                    <a:pt x="2628" y="437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90"/>
            <p:cNvSpPr/>
            <p:nvPr/>
          </p:nvSpPr>
          <p:spPr>
            <a:xfrm>
              <a:off x="3257343" y="3448001"/>
              <a:ext cx="36482" cy="31237"/>
            </a:xfrm>
            <a:custGeom>
              <a:avLst/>
              <a:gdLst/>
              <a:ahLst/>
              <a:cxnLst/>
              <a:rect l="l" t="t" r="r" b="b"/>
              <a:pathLst>
                <a:path w="1391" h="1191" extrusionOk="0">
                  <a:moveTo>
                    <a:pt x="785" y="0"/>
                  </a:moveTo>
                  <a:cubicBezTo>
                    <a:pt x="640" y="0"/>
                    <a:pt x="492" y="54"/>
                    <a:pt x="371" y="175"/>
                  </a:cubicBezTo>
                  <a:cubicBezTo>
                    <a:pt x="0" y="550"/>
                    <a:pt x="265" y="1190"/>
                    <a:pt x="794" y="1190"/>
                  </a:cubicBezTo>
                  <a:cubicBezTo>
                    <a:pt x="1121" y="1190"/>
                    <a:pt x="1386" y="926"/>
                    <a:pt x="1391" y="598"/>
                  </a:cubicBezTo>
                  <a:cubicBezTo>
                    <a:pt x="1387" y="240"/>
                    <a:pt x="1092" y="0"/>
                    <a:pt x="78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90"/>
            <p:cNvSpPr/>
            <p:nvPr/>
          </p:nvSpPr>
          <p:spPr>
            <a:xfrm>
              <a:off x="3188679" y="3534342"/>
              <a:ext cx="187894" cy="117709"/>
            </a:xfrm>
            <a:custGeom>
              <a:avLst/>
              <a:gdLst/>
              <a:ahLst/>
              <a:cxnLst/>
              <a:rect l="l" t="t" r="r" b="b"/>
              <a:pathLst>
                <a:path w="7164" h="4488" extrusionOk="0">
                  <a:moveTo>
                    <a:pt x="1093" y="2744"/>
                  </a:moveTo>
                  <a:cubicBezTo>
                    <a:pt x="1675" y="2744"/>
                    <a:pt x="1964" y="3446"/>
                    <a:pt x="1555" y="3860"/>
                  </a:cubicBezTo>
                  <a:cubicBezTo>
                    <a:pt x="1421" y="3992"/>
                    <a:pt x="1257" y="4052"/>
                    <a:pt x="1096" y="4052"/>
                  </a:cubicBezTo>
                  <a:cubicBezTo>
                    <a:pt x="760" y="4052"/>
                    <a:pt x="438" y="3792"/>
                    <a:pt x="438" y="3398"/>
                  </a:cubicBezTo>
                  <a:cubicBezTo>
                    <a:pt x="438" y="3037"/>
                    <a:pt x="732" y="2744"/>
                    <a:pt x="1093" y="2744"/>
                  </a:cubicBezTo>
                  <a:close/>
                  <a:moveTo>
                    <a:pt x="6564" y="1"/>
                  </a:moveTo>
                  <a:lnTo>
                    <a:pt x="6540" y="6"/>
                  </a:lnTo>
                  <a:lnTo>
                    <a:pt x="6535" y="6"/>
                  </a:lnTo>
                  <a:cubicBezTo>
                    <a:pt x="6525" y="11"/>
                    <a:pt x="6516" y="11"/>
                    <a:pt x="6511" y="15"/>
                  </a:cubicBezTo>
                  <a:lnTo>
                    <a:pt x="5929" y="304"/>
                  </a:lnTo>
                  <a:cubicBezTo>
                    <a:pt x="5716" y="421"/>
                    <a:pt x="5825" y="717"/>
                    <a:pt x="6023" y="717"/>
                  </a:cubicBezTo>
                  <a:cubicBezTo>
                    <a:pt x="6054" y="717"/>
                    <a:pt x="6087" y="710"/>
                    <a:pt x="6121" y="694"/>
                  </a:cubicBezTo>
                  <a:lnTo>
                    <a:pt x="6280" y="617"/>
                  </a:lnTo>
                  <a:lnTo>
                    <a:pt x="6280" y="617"/>
                  </a:lnTo>
                  <a:cubicBezTo>
                    <a:pt x="5991" y="1574"/>
                    <a:pt x="5496" y="2277"/>
                    <a:pt x="4803" y="2724"/>
                  </a:cubicBezTo>
                  <a:cubicBezTo>
                    <a:pt x="4119" y="3161"/>
                    <a:pt x="3361" y="3261"/>
                    <a:pt x="2808" y="3261"/>
                  </a:cubicBezTo>
                  <a:cubicBezTo>
                    <a:pt x="2531" y="3261"/>
                    <a:pt x="2305" y="3236"/>
                    <a:pt x="2166" y="3215"/>
                  </a:cubicBezTo>
                  <a:cubicBezTo>
                    <a:pt x="2075" y="2688"/>
                    <a:pt x="1620" y="2311"/>
                    <a:pt x="1095" y="2311"/>
                  </a:cubicBezTo>
                  <a:cubicBezTo>
                    <a:pt x="1064" y="2311"/>
                    <a:pt x="1033" y="2313"/>
                    <a:pt x="1001" y="2315"/>
                  </a:cubicBezTo>
                  <a:cubicBezTo>
                    <a:pt x="438" y="2364"/>
                    <a:pt x="5" y="2835"/>
                    <a:pt x="5" y="3403"/>
                  </a:cubicBezTo>
                  <a:lnTo>
                    <a:pt x="5" y="3398"/>
                  </a:lnTo>
                  <a:lnTo>
                    <a:pt x="5" y="3398"/>
                  </a:lnTo>
                  <a:cubicBezTo>
                    <a:pt x="1" y="3951"/>
                    <a:pt x="414" y="4413"/>
                    <a:pt x="963" y="4481"/>
                  </a:cubicBezTo>
                  <a:cubicBezTo>
                    <a:pt x="1005" y="4485"/>
                    <a:pt x="1047" y="4488"/>
                    <a:pt x="1088" y="4488"/>
                  </a:cubicBezTo>
                  <a:cubicBezTo>
                    <a:pt x="1587" y="4488"/>
                    <a:pt x="2031" y="4146"/>
                    <a:pt x="2147" y="3653"/>
                  </a:cubicBezTo>
                  <a:cubicBezTo>
                    <a:pt x="2363" y="3682"/>
                    <a:pt x="2584" y="3696"/>
                    <a:pt x="2801" y="3696"/>
                  </a:cubicBezTo>
                  <a:cubicBezTo>
                    <a:pt x="3417" y="3696"/>
                    <a:pt x="4254" y="3581"/>
                    <a:pt x="5029" y="3085"/>
                  </a:cubicBezTo>
                  <a:cubicBezTo>
                    <a:pt x="5799" y="2594"/>
                    <a:pt x="6342" y="1839"/>
                    <a:pt x="6665" y="819"/>
                  </a:cubicBezTo>
                  <a:lnTo>
                    <a:pt x="6694" y="882"/>
                  </a:lnTo>
                  <a:cubicBezTo>
                    <a:pt x="6738" y="965"/>
                    <a:pt x="6810" y="999"/>
                    <a:pt x="6881" y="999"/>
                  </a:cubicBezTo>
                  <a:cubicBezTo>
                    <a:pt x="7023" y="999"/>
                    <a:pt x="7164" y="859"/>
                    <a:pt x="7083" y="689"/>
                  </a:cubicBezTo>
                  <a:lnTo>
                    <a:pt x="6795" y="107"/>
                  </a:lnTo>
                  <a:lnTo>
                    <a:pt x="6790" y="102"/>
                  </a:lnTo>
                  <a:cubicBezTo>
                    <a:pt x="6790" y="97"/>
                    <a:pt x="6785" y="88"/>
                    <a:pt x="6780" y="83"/>
                  </a:cubicBezTo>
                  <a:lnTo>
                    <a:pt x="6776" y="78"/>
                  </a:lnTo>
                  <a:cubicBezTo>
                    <a:pt x="6766" y="64"/>
                    <a:pt x="6751" y="49"/>
                    <a:pt x="6737" y="39"/>
                  </a:cubicBezTo>
                  <a:cubicBezTo>
                    <a:pt x="6727" y="30"/>
                    <a:pt x="6723" y="25"/>
                    <a:pt x="6713" y="20"/>
                  </a:cubicBezTo>
                  <a:cubicBezTo>
                    <a:pt x="6703" y="15"/>
                    <a:pt x="6699" y="15"/>
                    <a:pt x="6689" y="11"/>
                  </a:cubicBezTo>
                  <a:lnTo>
                    <a:pt x="6684" y="11"/>
                  </a:lnTo>
                  <a:lnTo>
                    <a:pt x="6660" y="6"/>
                  </a:lnTo>
                  <a:lnTo>
                    <a:pt x="6655" y="6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90"/>
            <p:cNvSpPr/>
            <p:nvPr/>
          </p:nvSpPr>
          <p:spPr>
            <a:xfrm>
              <a:off x="3163422" y="3526316"/>
              <a:ext cx="39315" cy="34463"/>
            </a:xfrm>
            <a:custGeom>
              <a:avLst/>
              <a:gdLst/>
              <a:ahLst/>
              <a:cxnLst/>
              <a:rect l="l" t="t" r="r" b="b"/>
              <a:pathLst>
                <a:path w="1499" h="1314" extrusionOk="0">
                  <a:moveTo>
                    <a:pt x="317" y="0"/>
                  </a:moveTo>
                  <a:cubicBezTo>
                    <a:pt x="147" y="0"/>
                    <a:pt x="1" y="219"/>
                    <a:pt x="160" y="374"/>
                  </a:cubicBezTo>
                  <a:lnTo>
                    <a:pt x="439" y="658"/>
                  </a:lnTo>
                  <a:lnTo>
                    <a:pt x="160" y="937"/>
                  </a:lnTo>
                  <a:cubicBezTo>
                    <a:pt x="73" y="1024"/>
                    <a:pt x="73" y="1163"/>
                    <a:pt x="160" y="1245"/>
                  </a:cubicBezTo>
                  <a:cubicBezTo>
                    <a:pt x="203" y="1289"/>
                    <a:pt x="259" y="1310"/>
                    <a:pt x="314" y="1310"/>
                  </a:cubicBezTo>
                  <a:cubicBezTo>
                    <a:pt x="369" y="1310"/>
                    <a:pt x="425" y="1289"/>
                    <a:pt x="468" y="1245"/>
                  </a:cubicBezTo>
                  <a:lnTo>
                    <a:pt x="747" y="966"/>
                  </a:lnTo>
                  <a:lnTo>
                    <a:pt x="1031" y="1245"/>
                  </a:lnTo>
                  <a:cubicBezTo>
                    <a:pt x="1079" y="1294"/>
                    <a:pt x="1133" y="1314"/>
                    <a:pt x="1185" y="1314"/>
                  </a:cubicBezTo>
                  <a:cubicBezTo>
                    <a:pt x="1354" y="1314"/>
                    <a:pt x="1497" y="1096"/>
                    <a:pt x="1339" y="937"/>
                  </a:cubicBezTo>
                  <a:lnTo>
                    <a:pt x="1055" y="658"/>
                  </a:lnTo>
                  <a:lnTo>
                    <a:pt x="1339" y="374"/>
                  </a:lnTo>
                  <a:cubicBezTo>
                    <a:pt x="1498" y="219"/>
                    <a:pt x="1352" y="0"/>
                    <a:pt x="1182" y="0"/>
                  </a:cubicBezTo>
                  <a:cubicBezTo>
                    <a:pt x="1131" y="0"/>
                    <a:pt x="1079" y="20"/>
                    <a:pt x="1031" y="66"/>
                  </a:cubicBezTo>
                  <a:lnTo>
                    <a:pt x="747" y="350"/>
                  </a:lnTo>
                  <a:lnTo>
                    <a:pt x="468" y="66"/>
                  </a:lnTo>
                  <a:cubicBezTo>
                    <a:pt x="420" y="20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90"/>
            <p:cNvSpPr/>
            <p:nvPr/>
          </p:nvSpPr>
          <p:spPr>
            <a:xfrm>
              <a:off x="3361309" y="3617614"/>
              <a:ext cx="39184" cy="34542"/>
            </a:xfrm>
            <a:custGeom>
              <a:avLst/>
              <a:gdLst/>
              <a:ahLst/>
              <a:cxnLst/>
              <a:rect l="l" t="t" r="r" b="b"/>
              <a:pathLst>
                <a:path w="1494" h="1317" extrusionOk="0">
                  <a:moveTo>
                    <a:pt x="1182" y="1"/>
                  </a:moveTo>
                  <a:cubicBezTo>
                    <a:pt x="1131" y="1"/>
                    <a:pt x="1078" y="21"/>
                    <a:pt x="1031" y="69"/>
                  </a:cubicBezTo>
                  <a:lnTo>
                    <a:pt x="747" y="353"/>
                  </a:lnTo>
                  <a:lnTo>
                    <a:pt x="468" y="69"/>
                  </a:lnTo>
                  <a:cubicBezTo>
                    <a:pt x="424" y="26"/>
                    <a:pt x="368" y="4"/>
                    <a:pt x="311" y="4"/>
                  </a:cubicBezTo>
                  <a:cubicBezTo>
                    <a:pt x="255" y="4"/>
                    <a:pt x="198" y="26"/>
                    <a:pt x="155" y="69"/>
                  </a:cubicBezTo>
                  <a:cubicBezTo>
                    <a:pt x="73" y="156"/>
                    <a:pt x="73" y="290"/>
                    <a:pt x="155" y="377"/>
                  </a:cubicBezTo>
                  <a:lnTo>
                    <a:pt x="439" y="656"/>
                  </a:lnTo>
                  <a:lnTo>
                    <a:pt x="155" y="940"/>
                  </a:lnTo>
                  <a:cubicBezTo>
                    <a:pt x="0" y="1099"/>
                    <a:pt x="145" y="1317"/>
                    <a:pt x="314" y="1317"/>
                  </a:cubicBezTo>
                  <a:cubicBezTo>
                    <a:pt x="366" y="1317"/>
                    <a:pt x="419" y="1296"/>
                    <a:pt x="468" y="1248"/>
                  </a:cubicBezTo>
                  <a:lnTo>
                    <a:pt x="747" y="969"/>
                  </a:lnTo>
                  <a:lnTo>
                    <a:pt x="1031" y="1248"/>
                  </a:lnTo>
                  <a:cubicBezTo>
                    <a:pt x="1078" y="1296"/>
                    <a:pt x="1131" y="1317"/>
                    <a:pt x="1182" y="1317"/>
                  </a:cubicBezTo>
                  <a:cubicBezTo>
                    <a:pt x="1349" y="1317"/>
                    <a:pt x="1494" y="1099"/>
                    <a:pt x="1339" y="940"/>
                  </a:cubicBezTo>
                  <a:lnTo>
                    <a:pt x="1055" y="661"/>
                  </a:lnTo>
                  <a:lnTo>
                    <a:pt x="1339" y="377"/>
                  </a:lnTo>
                  <a:cubicBezTo>
                    <a:pt x="1494" y="218"/>
                    <a:pt x="1349" y="1"/>
                    <a:pt x="1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90"/>
            <p:cNvSpPr/>
            <p:nvPr/>
          </p:nvSpPr>
          <p:spPr>
            <a:xfrm>
              <a:off x="3097565" y="3381908"/>
              <a:ext cx="361336" cy="338623"/>
            </a:xfrm>
            <a:custGeom>
              <a:avLst/>
              <a:gdLst/>
              <a:ahLst/>
              <a:cxnLst/>
              <a:rect l="l" t="t" r="r" b="b"/>
              <a:pathLst>
                <a:path w="13777" h="12911" extrusionOk="0">
                  <a:moveTo>
                    <a:pt x="7285" y="433"/>
                  </a:moveTo>
                  <a:cubicBezTo>
                    <a:pt x="7747" y="433"/>
                    <a:pt x="8118" y="809"/>
                    <a:pt x="8123" y="1271"/>
                  </a:cubicBezTo>
                  <a:lnTo>
                    <a:pt x="8123" y="1771"/>
                  </a:lnTo>
                  <a:cubicBezTo>
                    <a:pt x="8123" y="2156"/>
                    <a:pt x="8431" y="2464"/>
                    <a:pt x="8816" y="2464"/>
                  </a:cubicBezTo>
                  <a:lnTo>
                    <a:pt x="9018" y="2464"/>
                  </a:lnTo>
                  <a:cubicBezTo>
                    <a:pt x="9162" y="2464"/>
                    <a:pt x="9278" y="2579"/>
                    <a:pt x="9278" y="2724"/>
                  </a:cubicBezTo>
                  <a:lnTo>
                    <a:pt x="9278" y="4090"/>
                  </a:lnTo>
                  <a:cubicBezTo>
                    <a:pt x="9278" y="4235"/>
                    <a:pt x="9162" y="4350"/>
                    <a:pt x="9018" y="4350"/>
                  </a:cubicBezTo>
                  <a:lnTo>
                    <a:pt x="4750" y="4350"/>
                  </a:lnTo>
                  <a:cubicBezTo>
                    <a:pt x="4605" y="4350"/>
                    <a:pt x="4490" y="4235"/>
                    <a:pt x="4490" y="4090"/>
                  </a:cubicBezTo>
                  <a:lnTo>
                    <a:pt x="4490" y="2724"/>
                  </a:lnTo>
                  <a:lnTo>
                    <a:pt x="4495" y="2724"/>
                  </a:lnTo>
                  <a:cubicBezTo>
                    <a:pt x="4495" y="2579"/>
                    <a:pt x="4610" y="2464"/>
                    <a:pt x="4754" y="2464"/>
                  </a:cubicBezTo>
                  <a:lnTo>
                    <a:pt x="4961" y="2464"/>
                  </a:lnTo>
                  <a:cubicBezTo>
                    <a:pt x="5346" y="2464"/>
                    <a:pt x="5654" y="2156"/>
                    <a:pt x="5654" y="1771"/>
                  </a:cubicBezTo>
                  <a:lnTo>
                    <a:pt x="5654" y="1271"/>
                  </a:lnTo>
                  <a:cubicBezTo>
                    <a:pt x="5654" y="809"/>
                    <a:pt x="6030" y="433"/>
                    <a:pt x="6492" y="433"/>
                  </a:cubicBezTo>
                  <a:close/>
                  <a:moveTo>
                    <a:pt x="12569" y="3046"/>
                  </a:moveTo>
                  <a:cubicBezTo>
                    <a:pt x="12997" y="3046"/>
                    <a:pt x="13343" y="3393"/>
                    <a:pt x="13343" y="3821"/>
                  </a:cubicBezTo>
                  <a:lnTo>
                    <a:pt x="13343" y="11698"/>
                  </a:lnTo>
                  <a:cubicBezTo>
                    <a:pt x="13343" y="12126"/>
                    <a:pt x="12997" y="12472"/>
                    <a:pt x="12564" y="12472"/>
                  </a:cubicBezTo>
                  <a:lnTo>
                    <a:pt x="1208" y="12472"/>
                  </a:lnTo>
                  <a:cubicBezTo>
                    <a:pt x="780" y="12472"/>
                    <a:pt x="434" y="12126"/>
                    <a:pt x="434" y="11698"/>
                  </a:cubicBezTo>
                  <a:lnTo>
                    <a:pt x="434" y="3821"/>
                  </a:lnTo>
                  <a:cubicBezTo>
                    <a:pt x="434" y="3393"/>
                    <a:pt x="780" y="3046"/>
                    <a:pt x="1208" y="3046"/>
                  </a:cubicBezTo>
                  <a:lnTo>
                    <a:pt x="4057" y="3046"/>
                  </a:lnTo>
                  <a:lnTo>
                    <a:pt x="4057" y="3773"/>
                  </a:lnTo>
                  <a:lnTo>
                    <a:pt x="1377" y="3773"/>
                  </a:lnTo>
                  <a:cubicBezTo>
                    <a:pt x="1256" y="3773"/>
                    <a:pt x="1155" y="3869"/>
                    <a:pt x="1155" y="3989"/>
                  </a:cubicBezTo>
                  <a:lnTo>
                    <a:pt x="1155" y="11529"/>
                  </a:lnTo>
                  <a:cubicBezTo>
                    <a:pt x="1155" y="11650"/>
                    <a:pt x="1256" y="11751"/>
                    <a:pt x="1377" y="11751"/>
                  </a:cubicBezTo>
                  <a:lnTo>
                    <a:pt x="8719" y="11751"/>
                  </a:lnTo>
                  <a:cubicBezTo>
                    <a:pt x="8835" y="11751"/>
                    <a:pt x="8936" y="11650"/>
                    <a:pt x="8936" y="11529"/>
                  </a:cubicBezTo>
                  <a:cubicBezTo>
                    <a:pt x="8936" y="11409"/>
                    <a:pt x="8835" y="11313"/>
                    <a:pt x="8719" y="11313"/>
                  </a:cubicBezTo>
                  <a:lnTo>
                    <a:pt x="1588" y="11313"/>
                  </a:lnTo>
                  <a:lnTo>
                    <a:pt x="1588" y="4206"/>
                  </a:lnTo>
                  <a:lnTo>
                    <a:pt x="4066" y="4206"/>
                  </a:lnTo>
                  <a:cubicBezTo>
                    <a:pt x="4119" y="4538"/>
                    <a:pt x="4413" y="4783"/>
                    <a:pt x="4750" y="4788"/>
                  </a:cubicBezTo>
                  <a:lnTo>
                    <a:pt x="9023" y="4788"/>
                  </a:lnTo>
                  <a:cubicBezTo>
                    <a:pt x="9359" y="4783"/>
                    <a:pt x="9648" y="4538"/>
                    <a:pt x="9706" y="4206"/>
                  </a:cubicBezTo>
                  <a:lnTo>
                    <a:pt x="12184" y="4206"/>
                  </a:lnTo>
                  <a:lnTo>
                    <a:pt x="12184" y="11313"/>
                  </a:lnTo>
                  <a:lnTo>
                    <a:pt x="9783" y="11313"/>
                  </a:lnTo>
                  <a:cubicBezTo>
                    <a:pt x="9662" y="11313"/>
                    <a:pt x="9561" y="11409"/>
                    <a:pt x="9561" y="11529"/>
                  </a:cubicBezTo>
                  <a:cubicBezTo>
                    <a:pt x="9561" y="11650"/>
                    <a:pt x="9662" y="11746"/>
                    <a:pt x="9783" y="11746"/>
                  </a:cubicBezTo>
                  <a:lnTo>
                    <a:pt x="12400" y="11746"/>
                  </a:lnTo>
                  <a:cubicBezTo>
                    <a:pt x="12521" y="11746"/>
                    <a:pt x="12617" y="11650"/>
                    <a:pt x="12617" y="11529"/>
                  </a:cubicBezTo>
                  <a:lnTo>
                    <a:pt x="12617" y="3989"/>
                  </a:lnTo>
                  <a:cubicBezTo>
                    <a:pt x="12617" y="3869"/>
                    <a:pt x="12521" y="3768"/>
                    <a:pt x="12400" y="3768"/>
                  </a:cubicBezTo>
                  <a:lnTo>
                    <a:pt x="9715" y="3768"/>
                  </a:lnTo>
                  <a:lnTo>
                    <a:pt x="9715" y="3046"/>
                  </a:lnTo>
                  <a:close/>
                  <a:moveTo>
                    <a:pt x="6492" y="0"/>
                  </a:moveTo>
                  <a:cubicBezTo>
                    <a:pt x="5789" y="0"/>
                    <a:pt x="5221" y="568"/>
                    <a:pt x="5221" y="1271"/>
                  </a:cubicBezTo>
                  <a:lnTo>
                    <a:pt x="5221" y="1771"/>
                  </a:lnTo>
                  <a:cubicBezTo>
                    <a:pt x="5221" y="1915"/>
                    <a:pt x="5106" y="2031"/>
                    <a:pt x="4961" y="2031"/>
                  </a:cubicBezTo>
                  <a:lnTo>
                    <a:pt x="4754" y="2031"/>
                  </a:lnTo>
                  <a:cubicBezTo>
                    <a:pt x="4418" y="2031"/>
                    <a:pt x="4124" y="2276"/>
                    <a:pt x="4071" y="2608"/>
                  </a:cubicBezTo>
                  <a:lnTo>
                    <a:pt x="1213" y="2608"/>
                  </a:lnTo>
                  <a:cubicBezTo>
                    <a:pt x="544" y="2613"/>
                    <a:pt x="0" y="3152"/>
                    <a:pt x="0" y="3821"/>
                  </a:cubicBezTo>
                  <a:lnTo>
                    <a:pt x="0" y="11698"/>
                  </a:lnTo>
                  <a:cubicBezTo>
                    <a:pt x="0" y="12367"/>
                    <a:pt x="544" y="12905"/>
                    <a:pt x="1213" y="12910"/>
                  </a:cubicBezTo>
                  <a:lnTo>
                    <a:pt x="12569" y="12910"/>
                  </a:lnTo>
                  <a:cubicBezTo>
                    <a:pt x="13238" y="12905"/>
                    <a:pt x="13777" y="12367"/>
                    <a:pt x="13777" y="11698"/>
                  </a:cubicBezTo>
                  <a:lnTo>
                    <a:pt x="13777" y="3821"/>
                  </a:lnTo>
                  <a:cubicBezTo>
                    <a:pt x="13777" y="3152"/>
                    <a:pt x="13238" y="2613"/>
                    <a:pt x="12569" y="2608"/>
                  </a:cubicBezTo>
                  <a:lnTo>
                    <a:pt x="9706" y="2608"/>
                  </a:lnTo>
                  <a:cubicBezTo>
                    <a:pt x="9653" y="2276"/>
                    <a:pt x="9364" y="2031"/>
                    <a:pt x="9023" y="2031"/>
                  </a:cubicBezTo>
                  <a:lnTo>
                    <a:pt x="8816" y="2031"/>
                  </a:lnTo>
                  <a:cubicBezTo>
                    <a:pt x="8671" y="2031"/>
                    <a:pt x="8556" y="1915"/>
                    <a:pt x="8556" y="1771"/>
                  </a:cubicBezTo>
                  <a:lnTo>
                    <a:pt x="8556" y="1271"/>
                  </a:lnTo>
                  <a:cubicBezTo>
                    <a:pt x="8556" y="568"/>
                    <a:pt x="7988" y="0"/>
                    <a:pt x="7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90"/>
            <p:cNvSpPr/>
            <p:nvPr/>
          </p:nvSpPr>
          <p:spPr>
            <a:xfrm>
              <a:off x="3257212" y="3442703"/>
              <a:ext cx="48862" cy="41964"/>
            </a:xfrm>
            <a:custGeom>
              <a:avLst/>
              <a:gdLst/>
              <a:ahLst/>
              <a:cxnLst/>
              <a:rect l="l" t="t" r="r" b="b"/>
              <a:pathLst>
                <a:path w="1863" h="1600" extrusionOk="0">
                  <a:moveTo>
                    <a:pt x="799" y="440"/>
                  </a:moveTo>
                  <a:cubicBezTo>
                    <a:pt x="1121" y="440"/>
                    <a:pt x="1280" y="824"/>
                    <a:pt x="1054" y="1055"/>
                  </a:cubicBezTo>
                  <a:cubicBezTo>
                    <a:pt x="981" y="1128"/>
                    <a:pt x="892" y="1161"/>
                    <a:pt x="804" y="1161"/>
                  </a:cubicBezTo>
                  <a:cubicBezTo>
                    <a:pt x="618" y="1161"/>
                    <a:pt x="438" y="1016"/>
                    <a:pt x="438" y="800"/>
                  </a:cubicBezTo>
                  <a:cubicBezTo>
                    <a:pt x="438" y="598"/>
                    <a:pt x="597" y="440"/>
                    <a:pt x="799" y="440"/>
                  </a:cubicBezTo>
                  <a:close/>
                  <a:moveTo>
                    <a:pt x="803" y="0"/>
                  </a:moveTo>
                  <a:cubicBezTo>
                    <a:pt x="394" y="0"/>
                    <a:pt x="0" y="319"/>
                    <a:pt x="0" y="800"/>
                  </a:cubicBezTo>
                  <a:cubicBezTo>
                    <a:pt x="0" y="1238"/>
                    <a:pt x="356" y="1594"/>
                    <a:pt x="799" y="1599"/>
                  </a:cubicBezTo>
                  <a:cubicBezTo>
                    <a:pt x="1511" y="1599"/>
                    <a:pt x="1862" y="738"/>
                    <a:pt x="1362" y="237"/>
                  </a:cubicBezTo>
                  <a:cubicBezTo>
                    <a:pt x="1200" y="74"/>
                    <a:pt x="1000" y="0"/>
                    <a:pt x="8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6" name="Google Shape;12456;p90"/>
          <p:cNvGrpSpPr/>
          <p:nvPr/>
        </p:nvGrpSpPr>
        <p:grpSpPr>
          <a:xfrm>
            <a:off x="871401" y="1813806"/>
            <a:ext cx="324224" cy="338466"/>
            <a:chOff x="871401" y="1998381"/>
            <a:chExt cx="324224" cy="338466"/>
          </a:xfrm>
        </p:grpSpPr>
        <p:sp>
          <p:nvSpPr>
            <p:cNvPr id="12457" name="Google Shape;12457;p90"/>
            <p:cNvSpPr/>
            <p:nvPr/>
          </p:nvSpPr>
          <p:spPr>
            <a:xfrm>
              <a:off x="987379" y="2003180"/>
              <a:ext cx="203840" cy="156499"/>
            </a:xfrm>
            <a:custGeom>
              <a:avLst/>
              <a:gdLst/>
              <a:ahLst/>
              <a:cxnLst/>
              <a:rect l="l" t="t" r="r" b="b"/>
              <a:pathLst>
                <a:path w="7772" h="5967" extrusionOk="0">
                  <a:moveTo>
                    <a:pt x="4336" y="0"/>
                  </a:moveTo>
                  <a:cubicBezTo>
                    <a:pt x="4292" y="0"/>
                    <a:pt x="4254" y="24"/>
                    <a:pt x="4230" y="58"/>
                  </a:cubicBezTo>
                  <a:lnTo>
                    <a:pt x="0" y="5967"/>
                  </a:lnTo>
                  <a:lnTo>
                    <a:pt x="3590" y="5967"/>
                  </a:lnTo>
                  <a:lnTo>
                    <a:pt x="7709" y="212"/>
                  </a:lnTo>
                  <a:cubicBezTo>
                    <a:pt x="7771" y="121"/>
                    <a:pt x="7709" y="0"/>
                    <a:pt x="76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90"/>
            <p:cNvSpPr/>
            <p:nvPr/>
          </p:nvSpPr>
          <p:spPr>
            <a:xfrm>
              <a:off x="1019927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4264" y="0"/>
                  </a:moveTo>
                  <a:lnTo>
                    <a:pt x="1" y="5962"/>
                  </a:lnTo>
                  <a:lnTo>
                    <a:pt x="1233" y="5962"/>
                  </a:lnTo>
                  <a:lnTo>
                    <a:pt x="550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90"/>
            <p:cNvSpPr/>
            <p:nvPr/>
          </p:nvSpPr>
          <p:spPr>
            <a:xfrm>
              <a:off x="1052239" y="2003311"/>
              <a:ext cx="138848" cy="156368"/>
            </a:xfrm>
            <a:custGeom>
              <a:avLst/>
              <a:gdLst/>
              <a:ahLst/>
              <a:cxnLst/>
              <a:rect l="l" t="t" r="r" b="b"/>
              <a:pathLst>
                <a:path w="5294" h="5962" extrusionOk="0">
                  <a:moveTo>
                    <a:pt x="4269" y="0"/>
                  </a:moveTo>
                  <a:lnTo>
                    <a:pt x="1" y="5962"/>
                  </a:lnTo>
                  <a:lnTo>
                    <a:pt x="1117" y="5962"/>
                  </a:lnTo>
                  <a:lnTo>
                    <a:pt x="5236" y="207"/>
                  </a:lnTo>
                  <a:cubicBezTo>
                    <a:pt x="5294" y="116"/>
                    <a:pt x="5236" y="0"/>
                    <a:pt x="513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90"/>
            <p:cNvSpPr/>
            <p:nvPr/>
          </p:nvSpPr>
          <p:spPr>
            <a:xfrm>
              <a:off x="877827" y="2003311"/>
              <a:ext cx="203840" cy="156368"/>
            </a:xfrm>
            <a:custGeom>
              <a:avLst/>
              <a:gdLst/>
              <a:ahLst/>
              <a:cxnLst/>
              <a:rect l="l" t="t" r="r" b="b"/>
              <a:pathLst>
                <a:path w="7772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7772" y="5962"/>
                  </a:lnTo>
                  <a:lnTo>
                    <a:pt x="3542" y="53"/>
                  </a:lnTo>
                  <a:cubicBezTo>
                    <a:pt x="3518" y="19"/>
                    <a:pt x="3480" y="0"/>
                    <a:pt x="3436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90"/>
            <p:cNvSpPr/>
            <p:nvPr/>
          </p:nvSpPr>
          <p:spPr>
            <a:xfrm>
              <a:off x="906598" y="2003311"/>
              <a:ext cx="144277" cy="156368"/>
            </a:xfrm>
            <a:custGeom>
              <a:avLst/>
              <a:gdLst/>
              <a:ahLst/>
              <a:cxnLst/>
              <a:rect l="l" t="t" r="r" b="b"/>
              <a:pathLst>
                <a:path w="5501" h="5962" extrusionOk="0">
                  <a:moveTo>
                    <a:pt x="1" y="0"/>
                  </a:moveTo>
                  <a:lnTo>
                    <a:pt x="4269" y="5962"/>
                  </a:lnTo>
                  <a:lnTo>
                    <a:pt x="5501" y="5962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90"/>
            <p:cNvSpPr/>
            <p:nvPr/>
          </p:nvSpPr>
          <p:spPr>
            <a:xfrm>
              <a:off x="877827" y="2003311"/>
              <a:ext cx="140737" cy="156368"/>
            </a:xfrm>
            <a:custGeom>
              <a:avLst/>
              <a:gdLst/>
              <a:ahLst/>
              <a:cxnLst/>
              <a:rect l="l" t="t" r="r" b="b"/>
              <a:pathLst>
                <a:path w="5366" h="5962" extrusionOk="0">
                  <a:moveTo>
                    <a:pt x="169" y="0"/>
                  </a:moveTo>
                  <a:cubicBezTo>
                    <a:pt x="63" y="0"/>
                    <a:pt x="1" y="120"/>
                    <a:pt x="63" y="207"/>
                  </a:cubicBezTo>
                  <a:lnTo>
                    <a:pt x="4182" y="5962"/>
                  </a:lnTo>
                  <a:lnTo>
                    <a:pt x="5366" y="5962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90"/>
            <p:cNvSpPr/>
            <p:nvPr/>
          </p:nvSpPr>
          <p:spPr>
            <a:xfrm>
              <a:off x="1066874" y="2114621"/>
              <a:ext cx="32339" cy="45059"/>
            </a:xfrm>
            <a:custGeom>
              <a:avLst/>
              <a:gdLst/>
              <a:ahLst/>
              <a:cxnLst/>
              <a:rect l="l" t="t" r="r" b="b"/>
              <a:pathLst>
                <a:path w="1233" h="1718" extrusionOk="0">
                  <a:moveTo>
                    <a:pt x="674" y="0"/>
                  </a:moveTo>
                  <a:lnTo>
                    <a:pt x="1" y="938"/>
                  </a:lnTo>
                  <a:lnTo>
                    <a:pt x="559" y="1718"/>
                  </a:lnTo>
                  <a:lnTo>
                    <a:pt x="1021" y="1073"/>
                  </a:lnTo>
                  <a:lnTo>
                    <a:pt x="1233" y="780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90"/>
            <p:cNvSpPr/>
            <p:nvPr/>
          </p:nvSpPr>
          <p:spPr>
            <a:xfrm>
              <a:off x="1050718" y="2092013"/>
              <a:ext cx="33860" cy="47236"/>
            </a:xfrm>
            <a:custGeom>
              <a:avLst/>
              <a:gdLst/>
              <a:ahLst/>
              <a:cxnLst/>
              <a:rect l="l" t="t" r="r" b="b"/>
              <a:pathLst>
                <a:path w="1291" h="1801" extrusionOk="0">
                  <a:moveTo>
                    <a:pt x="670" y="1"/>
                  </a:moveTo>
                  <a:lnTo>
                    <a:pt x="1" y="934"/>
                  </a:lnTo>
                  <a:lnTo>
                    <a:pt x="617" y="1800"/>
                  </a:lnTo>
                  <a:lnTo>
                    <a:pt x="1290" y="862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90"/>
            <p:cNvSpPr/>
            <p:nvPr/>
          </p:nvSpPr>
          <p:spPr>
            <a:xfrm>
              <a:off x="1034457" y="2069300"/>
              <a:ext cx="33833" cy="47236"/>
            </a:xfrm>
            <a:custGeom>
              <a:avLst/>
              <a:gdLst/>
              <a:ahLst/>
              <a:cxnLst/>
              <a:rect l="l" t="t" r="r" b="b"/>
              <a:pathLst>
                <a:path w="1290" h="1801" extrusionOk="0">
                  <a:moveTo>
                    <a:pt x="674" y="1"/>
                  </a:moveTo>
                  <a:lnTo>
                    <a:pt x="0" y="934"/>
                  </a:lnTo>
                  <a:lnTo>
                    <a:pt x="621" y="1800"/>
                  </a:lnTo>
                  <a:lnTo>
                    <a:pt x="1290" y="867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E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90"/>
            <p:cNvSpPr/>
            <p:nvPr/>
          </p:nvSpPr>
          <p:spPr>
            <a:xfrm>
              <a:off x="932721" y="2133452"/>
              <a:ext cx="203473" cy="198437"/>
            </a:xfrm>
            <a:custGeom>
              <a:avLst/>
              <a:gdLst/>
              <a:ahLst/>
              <a:cxnLst/>
              <a:rect l="l" t="t" r="r" b="b"/>
              <a:pathLst>
                <a:path w="7758" h="7566" extrusionOk="0">
                  <a:moveTo>
                    <a:pt x="3883" y="0"/>
                  </a:moveTo>
                  <a:cubicBezTo>
                    <a:pt x="3728" y="0"/>
                    <a:pt x="3571" y="59"/>
                    <a:pt x="3451" y="177"/>
                  </a:cubicBezTo>
                  <a:cubicBezTo>
                    <a:pt x="3333" y="292"/>
                    <a:pt x="3177" y="353"/>
                    <a:pt x="3018" y="353"/>
                  </a:cubicBezTo>
                  <a:cubicBezTo>
                    <a:pt x="2944" y="353"/>
                    <a:pt x="2869" y="339"/>
                    <a:pt x="2797" y="312"/>
                  </a:cubicBezTo>
                  <a:cubicBezTo>
                    <a:pt x="2726" y="284"/>
                    <a:pt x="2653" y="272"/>
                    <a:pt x="2581" y="272"/>
                  </a:cubicBezTo>
                  <a:cubicBezTo>
                    <a:pt x="2335" y="272"/>
                    <a:pt x="2100" y="422"/>
                    <a:pt x="2007" y="668"/>
                  </a:cubicBezTo>
                  <a:cubicBezTo>
                    <a:pt x="1921" y="894"/>
                    <a:pt x="1704" y="1043"/>
                    <a:pt x="1464" y="1058"/>
                  </a:cubicBezTo>
                  <a:cubicBezTo>
                    <a:pt x="1127" y="1077"/>
                    <a:pt x="867" y="1366"/>
                    <a:pt x="886" y="1702"/>
                  </a:cubicBezTo>
                  <a:cubicBezTo>
                    <a:pt x="896" y="1943"/>
                    <a:pt x="766" y="2169"/>
                    <a:pt x="554" y="2280"/>
                  </a:cubicBezTo>
                  <a:cubicBezTo>
                    <a:pt x="251" y="2434"/>
                    <a:pt x="131" y="2799"/>
                    <a:pt x="285" y="3103"/>
                  </a:cubicBezTo>
                  <a:cubicBezTo>
                    <a:pt x="391" y="3319"/>
                    <a:pt x="367" y="3574"/>
                    <a:pt x="213" y="3767"/>
                  </a:cubicBezTo>
                  <a:cubicBezTo>
                    <a:pt x="1" y="4026"/>
                    <a:pt x="39" y="4416"/>
                    <a:pt x="304" y="4628"/>
                  </a:cubicBezTo>
                  <a:cubicBezTo>
                    <a:pt x="492" y="4782"/>
                    <a:pt x="569" y="5027"/>
                    <a:pt x="511" y="5263"/>
                  </a:cubicBezTo>
                  <a:cubicBezTo>
                    <a:pt x="424" y="5590"/>
                    <a:pt x="617" y="5922"/>
                    <a:pt x="944" y="6014"/>
                  </a:cubicBezTo>
                  <a:cubicBezTo>
                    <a:pt x="1175" y="6076"/>
                    <a:pt x="1348" y="6269"/>
                    <a:pt x="1387" y="6509"/>
                  </a:cubicBezTo>
                  <a:cubicBezTo>
                    <a:pt x="1439" y="6811"/>
                    <a:pt x="1703" y="7026"/>
                    <a:pt x="2000" y="7026"/>
                  </a:cubicBezTo>
                  <a:cubicBezTo>
                    <a:pt x="2029" y="7026"/>
                    <a:pt x="2059" y="7024"/>
                    <a:pt x="2089" y="7019"/>
                  </a:cubicBezTo>
                  <a:cubicBezTo>
                    <a:pt x="2122" y="7014"/>
                    <a:pt x="2155" y="7011"/>
                    <a:pt x="2187" y="7011"/>
                  </a:cubicBezTo>
                  <a:cubicBezTo>
                    <a:pt x="2392" y="7011"/>
                    <a:pt x="2584" y="7114"/>
                    <a:pt x="2700" y="7289"/>
                  </a:cubicBezTo>
                  <a:cubicBezTo>
                    <a:pt x="2816" y="7469"/>
                    <a:pt x="3012" y="7566"/>
                    <a:pt x="3212" y="7566"/>
                  </a:cubicBezTo>
                  <a:cubicBezTo>
                    <a:pt x="3327" y="7566"/>
                    <a:pt x="3443" y="7534"/>
                    <a:pt x="3547" y="7467"/>
                  </a:cubicBezTo>
                  <a:cubicBezTo>
                    <a:pt x="3648" y="7402"/>
                    <a:pt x="3764" y="7369"/>
                    <a:pt x="3879" y="7369"/>
                  </a:cubicBezTo>
                  <a:cubicBezTo>
                    <a:pt x="3995" y="7369"/>
                    <a:pt x="4110" y="7402"/>
                    <a:pt x="4211" y="7467"/>
                  </a:cubicBezTo>
                  <a:cubicBezTo>
                    <a:pt x="4315" y="7534"/>
                    <a:pt x="4432" y="7566"/>
                    <a:pt x="4547" y="7566"/>
                  </a:cubicBezTo>
                  <a:cubicBezTo>
                    <a:pt x="4747" y="7566"/>
                    <a:pt x="4944" y="7469"/>
                    <a:pt x="5063" y="7289"/>
                  </a:cubicBezTo>
                  <a:cubicBezTo>
                    <a:pt x="5175" y="7114"/>
                    <a:pt x="5366" y="7011"/>
                    <a:pt x="5571" y="7011"/>
                  </a:cubicBezTo>
                  <a:cubicBezTo>
                    <a:pt x="5604" y="7011"/>
                    <a:pt x="5636" y="7014"/>
                    <a:pt x="5669" y="7019"/>
                  </a:cubicBezTo>
                  <a:cubicBezTo>
                    <a:pt x="5699" y="7024"/>
                    <a:pt x="5730" y="7026"/>
                    <a:pt x="5759" y="7026"/>
                  </a:cubicBezTo>
                  <a:cubicBezTo>
                    <a:pt x="6060" y="7026"/>
                    <a:pt x="6323" y="6811"/>
                    <a:pt x="6372" y="6504"/>
                  </a:cubicBezTo>
                  <a:cubicBezTo>
                    <a:pt x="6410" y="6269"/>
                    <a:pt x="6583" y="6071"/>
                    <a:pt x="6819" y="6009"/>
                  </a:cubicBezTo>
                  <a:cubicBezTo>
                    <a:pt x="7142" y="5922"/>
                    <a:pt x="7339" y="5585"/>
                    <a:pt x="7252" y="5258"/>
                  </a:cubicBezTo>
                  <a:cubicBezTo>
                    <a:pt x="7190" y="5027"/>
                    <a:pt x="7271" y="4777"/>
                    <a:pt x="7459" y="4628"/>
                  </a:cubicBezTo>
                  <a:cubicBezTo>
                    <a:pt x="7719" y="4411"/>
                    <a:pt x="7757" y="4026"/>
                    <a:pt x="7546" y="3767"/>
                  </a:cubicBezTo>
                  <a:cubicBezTo>
                    <a:pt x="7397" y="3574"/>
                    <a:pt x="7368" y="3319"/>
                    <a:pt x="7478" y="3103"/>
                  </a:cubicBezTo>
                  <a:cubicBezTo>
                    <a:pt x="7628" y="2799"/>
                    <a:pt x="7512" y="2434"/>
                    <a:pt x="7214" y="2280"/>
                  </a:cubicBezTo>
                  <a:cubicBezTo>
                    <a:pt x="6997" y="2169"/>
                    <a:pt x="6867" y="1943"/>
                    <a:pt x="6877" y="1702"/>
                  </a:cubicBezTo>
                  <a:cubicBezTo>
                    <a:pt x="6896" y="1366"/>
                    <a:pt x="6636" y="1077"/>
                    <a:pt x="6299" y="1058"/>
                  </a:cubicBezTo>
                  <a:cubicBezTo>
                    <a:pt x="6059" y="1043"/>
                    <a:pt x="5847" y="894"/>
                    <a:pt x="5756" y="668"/>
                  </a:cubicBezTo>
                  <a:cubicBezTo>
                    <a:pt x="5663" y="423"/>
                    <a:pt x="5431" y="276"/>
                    <a:pt x="5186" y="276"/>
                  </a:cubicBezTo>
                  <a:cubicBezTo>
                    <a:pt x="5113" y="276"/>
                    <a:pt x="5039" y="289"/>
                    <a:pt x="4967" y="317"/>
                  </a:cubicBezTo>
                  <a:cubicBezTo>
                    <a:pt x="4896" y="342"/>
                    <a:pt x="4823" y="354"/>
                    <a:pt x="4751" y="354"/>
                  </a:cubicBezTo>
                  <a:cubicBezTo>
                    <a:pt x="4590" y="354"/>
                    <a:pt x="4432" y="293"/>
                    <a:pt x="4312" y="177"/>
                  </a:cubicBezTo>
                  <a:cubicBezTo>
                    <a:pt x="4194" y="59"/>
                    <a:pt x="4039" y="0"/>
                    <a:pt x="3883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90"/>
            <p:cNvSpPr/>
            <p:nvPr/>
          </p:nvSpPr>
          <p:spPr>
            <a:xfrm>
              <a:off x="1019560" y="2133347"/>
              <a:ext cx="116765" cy="198542"/>
            </a:xfrm>
            <a:custGeom>
              <a:avLst/>
              <a:gdLst/>
              <a:ahLst/>
              <a:cxnLst/>
              <a:rect l="l" t="t" r="r" b="b"/>
              <a:pathLst>
                <a:path w="4452" h="7570" extrusionOk="0">
                  <a:moveTo>
                    <a:pt x="568" y="1"/>
                  </a:moveTo>
                  <a:cubicBezTo>
                    <a:pt x="412" y="1"/>
                    <a:pt x="255" y="61"/>
                    <a:pt x="135" y="181"/>
                  </a:cubicBezTo>
                  <a:cubicBezTo>
                    <a:pt x="92" y="220"/>
                    <a:pt x="48" y="253"/>
                    <a:pt x="0" y="282"/>
                  </a:cubicBezTo>
                  <a:cubicBezTo>
                    <a:pt x="92" y="332"/>
                    <a:pt x="193" y="358"/>
                    <a:pt x="296" y="358"/>
                  </a:cubicBezTo>
                  <a:cubicBezTo>
                    <a:pt x="371" y="358"/>
                    <a:pt x="447" y="344"/>
                    <a:pt x="520" y="316"/>
                  </a:cubicBezTo>
                  <a:cubicBezTo>
                    <a:pt x="591" y="288"/>
                    <a:pt x="664" y="276"/>
                    <a:pt x="736" y="276"/>
                  </a:cubicBezTo>
                  <a:cubicBezTo>
                    <a:pt x="982" y="276"/>
                    <a:pt x="1216" y="426"/>
                    <a:pt x="1309" y="672"/>
                  </a:cubicBezTo>
                  <a:cubicBezTo>
                    <a:pt x="1396" y="898"/>
                    <a:pt x="1608" y="1047"/>
                    <a:pt x="1853" y="1062"/>
                  </a:cubicBezTo>
                  <a:cubicBezTo>
                    <a:pt x="2190" y="1081"/>
                    <a:pt x="2450" y="1370"/>
                    <a:pt x="2430" y="1706"/>
                  </a:cubicBezTo>
                  <a:cubicBezTo>
                    <a:pt x="2421" y="1947"/>
                    <a:pt x="2551" y="2173"/>
                    <a:pt x="2762" y="2284"/>
                  </a:cubicBezTo>
                  <a:cubicBezTo>
                    <a:pt x="3065" y="2438"/>
                    <a:pt x="3186" y="2803"/>
                    <a:pt x="3032" y="3107"/>
                  </a:cubicBezTo>
                  <a:cubicBezTo>
                    <a:pt x="2926" y="3323"/>
                    <a:pt x="2950" y="3578"/>
                    <a:pt x="3099" y="3771"/>
                  </a:cubicBezTo>
                  <a:cubicBezTo>
                    <a:pt x="3311" y="4030"/>
                    <a:pt x="3272" y="4415"/>
                    <a:pt x="3013" y="4632"/>
                  </a:cubicBezTo>
                  <a:cubicBezTo>
                    <a:pt x="2825" y="4781"/>
                    <a:pt x="2743" y="5031"/>
                    <a:pt x="2806" y="5262"/>
                  </a:cubicBezTo>
                  <a:cubicBezTo>
                    <a:pt x="2892" y="5589"/>
                    <a:pt x="2700" y="5926"/>
                    <a:pt x="2373" y="6013"/>
                  </a:cubicBezTo>
                  <a:cubicBezTo>
                    <a:pt x="2137" y="6075"/>
                    <a:pt x="1964" y="6273"/>
                    <a:pt x="1925" y="6508"/>
                  </a:cubicBezTo>
                  <a:cubicBezTo>
                    <a:pt x="1877" y="6809"/>
                    <a:pt x="1617" y="7026"/>
                    <a:pt x="1319" y="7026"/>
                  </a:cubicBezTo>
                  <a:cubicBezTo>
                    <a:pt x="1287" y="7026"/>
                    <a:pt x="1255" y="7024"/>
                    <a:pt x="1223" y="7018"/>
                  </a:cubicBezTo>
                  <a:cubicBezTo>
                    <a:pt x="1191" y="7013"/>
                    <a:pt x="1160" y="7011"/>
                    <a:pt x="1129" y="7011"/>
                  </a:cubicBezTo>
                  <a:cubicBezTo>
                    <a:pt x="925" y="7011"/>
                    <a:pt x="729" y="7117"/>
                    <a:pt x="616" y="7293"/>
                  </a:cubicBezTo>
                  <a:cubicBezTo>
                    <a:pt x="597" y="7322"/>
                    <a:pt x="573" y="7350"/>
                    <a:pt x="549" y="7375"/>
                  </a:cubicBezTo>
                  <a:cubicBezTo>
                    <a:pt x="557" y="7374"/>
                    <a:pt x="565" y="7374"/>
                    <a:pt x="572" y="7374"/>
                  </a:cubicBezTo>
                  <a:cubicBezTo>
                    <a:pt x="689" y="7374"/>
                    <a:pt x="801" y="7408"/>
                    <a:pt x="900" y="7471"/>
                  </a:cubicBezTo>
                  <a:cubicBezTo>
                    <a:pt x="1004" y="7538"/>
                    <a:pt x="1121" y="7570"/>
                    <a:pt x="1236" y="7570"/>
                  </a:cubicBezTo>
                  <a:cubicBezTo>
                    <a:pt x="1436" y="7570"/>
                    <a:pt x="1633" y="7473"/>
                    <a:pt x="1752" y="7293"/>
                  </a:cubicBezTo>
                  <a:cubicBezTo>
                    <a:pt x="1864" y="7118"/>
                    <a:pt x="2055" y="7015"/>
                    <a:pt x="2260" y="7015"/>
                  </a:cubicBezTo>
                  <a:cubicBezTo>
                    <a:pt x="2293" y="7015"/>
                    <a:pt x="2325" y="7018"/>
                    <a:pt x="2358" y="7023"/>
                  </a:cubicBezTo>
                  <a:cubicBezTo>
                    <a:pt x="2388" y="7028"/>
                    <a:pt x="2418" y="7030"/>
                    <a:pt x="2447" y="7030"/>
                  </a:cubicBezTo>
                  <a:cubicBezTo>
                    <a:pt x="2745" y="7030"/>
                    <a:pt x="3008" y="6815"/>
                    <a:pt x="3061" y="6513"/>
                  </a:cubicBezTo>
                  <a:cubicBezTo>
                    <a:pt x="3099" y="6273"/>
                    <a:pt x="3272" y="6080"/>
                    <a:pt x="3503" y="6018"/>
                  </a:cubicBezTo>
                  <a:cubicBezTo>
                    <a:pt x="3831" y="5926"/>
                    <a:pt x="4023" y="5594"/>
                    <a:pt x="3941" y="5267"/>
                  </a:cubicBezTo>
                  <a:cubicBezTo>
                    <a:pt x="3879" y="5031"/>
                    <a:pt x="3956" y="4786"/>
                    <a:pt x="4143" y="4632"/>
                  </a:cubicBezTo>
                  <a:cubicBezTo>
                    <a:pt x="4408" y="4420"/>
                    <a:pt x="4451" y="4030"/>
                    <a:pt x="4235" y="3771"/>
                  </a:cubicBezTo>
                  <a:cubicBezTo>
                    <a:pt x="4086" y="3578"/>
                    <a:pt x="4057" y="3323"/>
                    <a:pt x="4167" y="3107"/>
                  </a:cubicBezTo>
                  <a:cubicBezTo>
                    <a:pt x="4321" y="2803"/>
                    <a:pt x="4201" y="2438"/>
                    <a:pt x="3898" y="2284"/>
                  </a:cubicBezTo>
                  <a:cubicBezTo>
                    <a:pt x="3686" y="2173"/>
                    <a:pt x="3556" y="1947"/>
                    <a:pt x="3566" y="1706"/>
                  </a:cubicBezTo>
                  <a:cubicBezTo>
                    <a:pt x="3580" y="1370"/>
                    <a:pt x="3320" y="1081"/>
                    <a:pt x="2984" y="1062"/>
                  </a:cubicBezTo>
                  <a:cubicBezTo>
                    <a:pt x="2743" y="1047"/>
                    <a:pt x="2531" y="898"/>
                    <a:pt x="2445" y="672"/>
                  </a:cubicBezTo>
                  <a:cubicBezTo>
                    <a:pt x="2348" y="426"/>
                    <a:pt x="2116" y="276"/>
                    <a:pt x="1869" y="276"/>
                  </a:cubicBezTo>
                  <a:cubicBezTo>
                    <a:pt x="1796" y="276"/>
                    <a:pt x="1723" y="288"/>
                    <a:pt x="1651" y="316"/>
                  </a:cubicBezTo>
                  <a:cubicBezTo>
                    <a:pt x="1579" y="343"/>
                    <a:pt x="1504" y="357"/>
                    <a:pt x="1429" y="357"/>
                  </a:cubicBezTo>
                  <a:cubicBezTo>
                    <a:pt x="1271" y="357"/>
                    <a:pt x="1116" y="296"/>
                    <a:pt x="1001" y="181"/>
                  </a:cubicBezTo>
                  <a:cubicBezTo>
                    <a:pt x="881" y="61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90"/>
            <p:cNvSpPr/>
            <p:nvPr/>
          </p:nvSpPr>
          <p:spPr>
            <a:xfrm>
              <a:off x="959473" y="2157529"/>
              <a:ext cx="150100" cy="150074"/>
            </a:xfrm>
            <a:custGeom>
              <a:avLst/>
              <a:gdLst/>
              <a:ahLst/>
              <a:cxnLst/>
              <a:rect l="l" t="t" r="r" b="b"/>
              <a:pathLst>
                <a:path w="5723" h="5722" extrusionOk="0">
                  <a:moveTo>
                    <a:pt x="2859" y="0"/>
                  </a:moveTo>
                  <a:cubicBezTo>
                    <a:pt x="1281" y="0"/>
                    <a:pt x="1" y="1280"/>
                    <a:pt x="1" y="2858"/>
                  </a:cubicBezTo>
                  <a:cubicBezTo>
                    <a:pt x="1" y="4441"/>
                    <a:pt x="1281" y="5721"/>
                    <a:pt x="2859" y="5721"/>
                  </a:cubicBezTo>
                  <a:cubicBezTo>
                    <a:pt x="4442" y="5721"/>
                    <a:pt x="5722" y="4441"/>
                    <a:pt x="5722" y="2858"/>
                  </a:cubicBezTo>
                  <a:cubicBezTo>
                    <a:pt x="5722" y="1280"/>
                    <a:pt x="4442" y="0"/>
                    <a:pt x="28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90"/>
            <p:cNvSpPr/>
            <p:nvPr/>
          </p:nvSpPr>
          <p:spPr>
            <a:xfrm>
              <a:off x="1019691" y="2157529"/>
              <a:ext cx="93921" cy="150074"/>
            </a:xfrm>
            <a:custGeom>
              <a:avLst/>
              <a:gdLst/>
              <a:ahLst/>
              <a:cxnLst/>
              <a:rect l="l" t="t" r="r" b="b"/>
              <a:pathLst>
                <a:path w="3581" h="5722" extrusionOk="0">
                  <a:moveTo>
                    <a:pt x="563" y="0"/>
                  </a:moveTo>
                  <a:cubicBezTo>
                    <a:pt x="376" y="0"/>
                    <a:pt x="183" y="19"/>
                    <a:pt x="0" y="58"/>
                  </a:cubicBezTo>
                  <a:cubicBezTo>
                    <a:pt x="1333" y="327"/>
                    <a:pt x="2291" y="1496"/>
                    <a:pt x="2291" y="2858"/>
                  </a:cubicBezTo>
                  <a:cubicBezTo>
                    <a:pt x="2291" y="4220"/>
                    <a:pt x="1333" y="5394"/>
                    <a:pt x="0" y="5663"/>
                  </a:cubicBezTo>
                  <a:cubicBezTo>
                    <a:pt x="193" y="5703"/>
                    <a:pt x="384" y="5721"/>
                    <a:pt x="573" y="5721"/>
                  </a:cubicBezTo>
                  <a:cubicBezTo>
                    <a:pt x="2005" y="5721"/>
                    <a:pt x="3263" y="4635"/>
                    <a:pt x="3412" y="3147"/>
                  </a:cubicBezTo>
                  <a:cubicBezTo>
                    <a:pt x="3580" y="1463"/>
                    <a:pt x="2257" y="0"/>
                    <a:pt x="563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90"/>
            <p:cNvSpPr/>
            <p:nvPr/>
          </p:nvSpPr>
          <p:spPr>
            <a:xfrm>
              <a:off x="871401" y="1998381"/>
              <a:ext cx="324224" cy="338466"/>
            </a:xfrm>
            <a:custGeom>
              <a:avLst/>
              <a:gdLst/>
              <a:ahLst/>
              <a:cxnLst/>
              <a:rect l="l" t="t" r="r" b="b"/>
              <a:pathLst>
                <a:path w="12362" h="12905" extrusionOk="0">
                  <a:moveTo>
                    <a:pt x="9566" y="376"/>
                  </a:moveTo>
                  <a:lnTo>
                    <a:pt x="6843" y="4177"/>
                  </a:lnTo>
                  <a:lnTo>
                    <a:pt x="6453" y="3638"/>
                  </a:lnTo>
                  <a:lnTo>
                    <a:pt x="8791" y="376"/>
                  </a:lnTo>
                  <a:close/>
                  <a:moveTo>
                    <a:pt x="10793" y="376"/>
                  </a:moveTo>
                  <a:lnTo>
                    <a:pt x="7454" y="5038"/>
                  </a:lnTo>
                  <a:lnTo>
                    <a:pt x="7074" y="4504"/>
                  </a:lnTo>
                  <a:lnTo>
                    <a:pt x="10028" y="376"/>
                  </a:lnTo>
                  <a:close/>
                  <a:moveTo>
                    <a:pt x="2478" y="376"/>
                  </a:moveTo>
                  <a:lnTo>
                    <a:pt x="5832" y="5058"/>
                  </a:lnTo>
                  <a:cubicBezTo>
                    <a:pt x="5765" y="5091"/>
                    <a:pt x="5707" y="5135"/>
                    <a:pt x="5654" y="5187"/>
                  </a:cubicBezTo>
                  <a:cubicBezTo>
                    <a:pt x="5573" y="5268"/>
                    <a:pt x="5464" y="5311"/>
                    <a:pt x="5355" y="5311"/>
                  </a:cubicBezTo>
                  <a:cubicBezTo>
                    <a:pt x="5315" y="5311"/>
                    <a:pt x="5274" y="5305"/>
                    <a:pt x="5236" y="5293"/>
                  </a:cubicBezTo>
                  <a:lnTo>
                    <a:pt x="1709" y="376"/>
                  </a:lnTo>
                  <a:close/>
                  <a:moveTo>
                    <a:pt x="3653" y="376"/>
                  </a:moveTo>
                  <a:lnTo>
                    <a:pt x="7180" y="5308"/>
                  </a:lnTo>
                  <a:cubicBezTo>
                    <a:pt x="7150" y="5314"/>
                    <a:pt x="7121" y="5317"/>
                    <a:pt x="7091" y="5317"/>
                  </a:cubicBezTo>
                  <a:cubicBezTo>
                    <a:pt x="6978" y="5317"/>
                    <a:pt x="6869" y="5273"/>
                    <a:pt x="6785" y="5192"/>
                  </a:cubicBezTo>
                  <a:cubicBezTo>
                    <a:pt x="6636" y="5043"/>
                    <a:pt x="6434" y="4961"/>
                    <a:pt x="6222" y="4961"/>
                  </a:cubicBezTo>
                  <a:lnTo>
                    <a:pt x="2940" y="376"/>
                  </a:lnTo>
                  <a:close/>
                  <a:moveTo>
                    <a:pt x="1247" y="376"/>
                  </a:moveTo>
                  <a:lnTo>
                    <a:pt x="4735" y="5255"/>
                  </a:lnTo>
                  <a:cubicBezTo>
                    <a:pt x="4538" y="5298"/>
                    <a:pt x="4369" y="5414"/>
                    <a:pt x="4254" y="5582"/>
                  </a:cubicBezTo>
                  <a:lnTo>
                    <a:pt x="530" y="376"/>
                  </a:lnTo>
                  <a:close/>
                  <a:moveTo>
                    <a:pt x="11909" y="376"/>
                  </a:moveTo>
                  <a:lnTo>
                    <a:pt x="8190" y="5582"/>
                  </a:lnTo>
                  <a:cubicBezTo>
                    <a:pt x="8084" y="5433"/>
                    <a:pt x="7935" y="5322"/>
                    <a:pt x="7762" y="5269"/>
                  </a:cubicBezTo>
                  <a:lnTo>
                    <a:pt x="11260" y="376"/>
                  </a:lnTo>
                  <a:close/>
                  <a:moveTo>
                    <a:pt x="6223" y="5339"/>
                  </a:moveTo>
                  <a:cubicBezTo>
                    <a:pt x="6331" y="5339"/>
                    <a:pt x="6441" y="5380"/>
                    <a:pt x="6525" y="5462"/>
                  </a:cubicBezTo>
                  <a:cubicBezTo>
                    <a:pt x="6676" y="5613"/>
                    <a:pt x="6881" y="5694"/>
                    <a:pt x="7089" y="5694"/>
                  </a:cubicBezTo>
                  <a:cubicBezTo>
                    <a:pt x="7186" y="5694"/>
                    <a:pt x="7283" y="5677"/>
                    <a:pt x="7377" y="5640"/>
                  </a:cubicBezTo>
                  <a:cubicBezTo>
                    <a:pt x="7425" y="5621"/>
                    <a:pt x="7475" y="5613"/>
                    <a:pt x="7524" y="5613"/>
                  </a:cubicBezTo>
                  <a:cubicBezTo>
                    <a:pt x="7695" y="5613"/>
                    <a:pt x="7858" y="5717"/>
                    <a:pt x="7925" y="5885"/>
                  </a:cubicBezTo>
                  <a:cubicBezTo>
                    <a:pt x="7930" y="5900"/>
                    <a:pt x="7940" y="5914"/>
                    <a:pt x="7945" y="5928"/>
                  </a:cubicBezTo>
                  <a:cubicBezTo>
                    <a:pt x="7993" y="6054"/>
                    <a:pt x="8079" y="6159"/>
                    <a:pt x="8190" y="6236"/>
                  </a:cubicBezTo>
                  <a:cubicBezTo>
                    <a:pt x="8315" y="6333"/>
                    <a:pt x="8464" y="6386"/>
                    <a:pt x="8623" y="6395"/>
                  </a:cubicBezTo>
                  <a:cubicBezTo>
                    <a:pt x="8859" y="6410"/>
                    <a:pt x="9037" y="6612"/>
                    <a:pt x="9027" y="6843"/>
                  </a:cubicBezTo>
                  <a:cubicBezTo>
                    <a:pt x="9013" y="7160"/>
                    <a:pt x="9181" y="7454"/>
                    <a:pt x="9460" y="7598"/>
                  </a:cubicBezTo>
                  <a:cubicBezTo>
                    <a:pt x="9667" y="7704"/>
                    <a:pt x="9754" y="7959"/>
                    <a:pt x="9648" y="8171"/>
                  </a:cubicBezTo>
                  <a:cubicBezTo>
                    <a:pt x="9504" y="8450"/>
                    <a:pt x="9542" y="8787"/>
                    <a:pt x="9739" y="9037"/>
                  </a:cubicBezTo>
                  <a:cubicBezTo>
                    <a:pt x="9884" y="9215"/>
                    <a:pt x="9860" y="9484"/>
                    <a:pt x="9677" y="9634"/>
                  </a:cubicBezTo>
                  <a:cubicBezTo>
                    <a:pt x="9431" y="9831"/>
                    <a:pt x="9330" y="10153"/>
                    <a:pt x="9407" y="10461"/>
                  </a:cubicBezTo>
                  <a:cubicBezTo>
                    <a:pt x="9465" y="10687"/>
                    <a:pt x="9335" y="10918"/>
                    <a:pt x="9109" y="10981"/>
                  </a:cubicBezTo>
                  <a:cubicBezTo>
                    <a:pt x="8801" y="11063"/>
                    <a:pt x="8575" y="11318"/>
                    <a:pt x="8527" y="11626"/>
                  </a:cubicBezTo>
                  <a:cubicBezTo>
                    <a:pt x="8492" y="11836"/>
                    <a:pt x="8309" y="11986"/>
                    <a:pt x="8099" y="11986"/>
                  </a:cubicBezTo>
                  <a:cubicBezTo>
                    <a:pt x="8078" y="11986"/>
                    <a:pt x="8057" y="11985"/>
                    <a:pt x="8036" y="11982"/>
                  </a:cubicBezTo>
                  <a:cubicBezTo>
                    <a:pt x="7995" y="11975"/>
                    <a:pt x="7954" y="11972"/>
                    <a:pt x="7914" y="11972"/>
                  </a:cubicBezTo>
                  <a:cubicBezTo>
                    <a:pt x="7645" y="11972"/>
                    <a:pt x="7393" y="12108"/>
                    <a:pt x="7242" y="12338"/>
                  </a:cubicBezTo>
                  <a:cubicBezTo>
                    <a:pt x="7159" y="12461"/>
                    <a:pt x="7022" y="12529"/>
                    <a:pt x="6883" y="12529"/>
                  </a:cubicBezTo>
                  <a:cubicBezTo>
                    <a:pt x="6805" y="12529"/>
                    <a:pt x="6726" y="12508"/>
                    <a:pt x="6655" y="12463"/>
                  </a:cubicBezTo>
                  <a:cubicBezTo>
                    <a:pt x="6523" y="12376"/>
                    <a:pt x="6371" y="12333"/>
                    <a:pt x="6220" y="12333"/>
                  </a:cubicBezTo>
                  <a:cubicBezTo>
                    <a:pt x="6068" y="12333"/>
                    <a:pt x="5916" y="12376"/>
                    <a:pt x="5784" y="12463"/>
                  </a:cubicBezTo>
                  <a:cubicBezTo>
                    <a:pt x="5713" y="12508"/>
                    <a:pt x="5634" y="12529"/>
                    <a:pt x="5556" y="12529"/>
                  </a:cubicBezTo>
                  <a:cubicBezTo>
                    <a:pt x="5417" y="12529"/>
                    <a:pt x="5280" y="12461"/>
                    <a:pt x="5197" y="12338"/>
                  </a:cubicBezTo>
                  <a:cubicBezTo>
                    <a:pt x="5047" y="12108"/>
                    <a:pt x="4791" y="11972"/>
                    <a:pt x="4521" y="11972"/>
                  </a:cubicBezTo>
                  <a:cubicBezTo>
                    <a:pt x="4480" y="11972"/>
                    <a:pt x="4439" y="11975"/>
                    <a:pt x="4398" y="11982"/>
                  </a:cubicBezTo>
                  <a:cubicBezTo>
                    <a:pt x="4378" y="11985"/>
                    <a:pt x="4357" y="11986"/>
                    <a:pt x="4337" y="11986"/>
                  </a:cubicBezTo>
                  <a:cubicBezTo>
                    <a:pt x="4131" y="11986"/>
                    <a:pt x="3952" y="11836"/>
                    <a:pt x="3917" y="11626"/>
                  </a:cubicBezTo>
                  <a:cubicBezTo>
                    <a:pt x="3864" y="11318"/>
                    <a:pt x="3638" y="11063"/>
                    <a:pt x="3335" y="10981"/>
                  </a:cubicBezTo>
                  <a:cubicBezTo>
                    <a:pt x="3109" y="10918"/>
                    <a:pt x="2974" y="10687"/>
                    <a:pt x="3032" y="10461"/>
                  </a:cubicBezTo>
                  <a:cubicBezTo>
                    <a:pt x="3114" y="10153"/>
                    <a:pt x="3008" y="9831"/>
                    <a:pt x="2762" y="9634"/>
                  </a:cubicBezTo>
                  <a:cubicBezTo>
                    <a:pt x="2584" y="9484"/>
                    <a:pt x="2555" y="9215"/>
                    <a:pt x="2705" y="9037"/>
                  </a:cubicBezTo>
                  <a:cubicBezTo>
                    <a:pt x="2902" y="8787"/>
                    <a:pt x="2936" y="8450"/>
                    <a:pt x="2796" y="8171"/>
                  </a:cubicBezTo>
                  <a:cubicBezTo>
                    <a:pt x="2690" y="7959"/>
                    <a:pt x="2772" y="7704"/>
                    <a:pt x="2979" y="7598"/>
                  </a:cubicBezTo>
                  <a:cubicBezTo>
                    <a:pt x="3258" y="7454"/>
                    <a:pt x="3431" y="7160"/>
                    <a:pt x="3417" y="6843"/>
                  </a:cubicBezTo>
                  <a:cubicBezTo>
                    <a:pt x="3402" y="6612"/>
                    <a:pt x="3585" y="6410"/>
                    <a:pt x="3816" y="6400"/>
                  </a:cubicBezTo>
                  <a:cubicBezTo>
                    <a:pt x="4062" y="6386"/>
                    <a:pt x="4288" y="6260"/>
                    <a:pt x="4427" y="6058"/>
                  </a:cubicBezTo>
                  <a:lnTo>
                    <a:pt x="4437" y="6049"/>
                  </a:lnTo>
                  <a:cubicBezTo>
                    <a:pt x="4471" y="5996"/>
                    <a:pt x="4499" y="5943"/>
                    <a:pt x="4523" y="5885"/>
                  </a:cubicBezTo>
                  <a:cubicBezTo>
                    <a:pt x="4587" y="5717"/>
                    <a:pt x="4749" y="5613"/>
                    <a:pt x="4922" y="5613"/>
                  </a:cubicBezTo>
                  <a:cubicBezTo>
                    <a:pt x="4972" y="5613"/>
                    <a:pt x="5022" y="5621"/>
                    <a:pt x="5072" y="5640"/>
                  </a:cubicBezTo>
                  <a:cubicBezTo>
                    <a:pt x="5165" y="5677"/>
                    <a:pt x="5263" y="5694"/>
                    <a:pt x="5359" y="5694"/>
                  </a:cubicBezTo>
                  <a:cubicBezTo>
                    <a:pt x="5566" y="5694"/>
                    <a:pt x="5769" y="5613"/>
                    <a:pt x="5924" y="5462"/>
                  </a:cubicBezTo>
                  <a:cubicBezTo>
                    <a:pt x="6005" y="5380"/>
                    <a:pt x="6114" y="5339"/>
                    <a:pt x="6223" y="5339"/>
                  </a:cubicBezTo>
                  <a:close/>
                  <a:moveTo>
                    <a:pt x="12037" y="0"/>
                  </a:moveTo>
                  <a:cubicBezTo>
                    <a:pt x="12033" y="0"/>
                    <a:pt x="12029" y="0"/>
                    <a:pt x="12025" y="0"/>
                  </a:cubicBezTo>
                  <a:lnTo>
                    <a:pt x="8758" y="0"/>
                  </a:lnTo>
                  <a:cubicBezTo>
                    <a:pt x="8652" y="0"/>
                    <a:pt x="8556" y="49"/>
                    <a:pt x="8498" y="130"/>
                  </a:cubicBezTo>
                  <a:lnTo>
                    <a:pt x="6217" y="3316"/>
                  </a:lnTo>
                  <a:lnTo>
                    <a:pt x="3941" y="135"/>
                  </a:lnTo>
                  <a:cubicBezTo>
                    <a:pt x="3883" y="49"/>
                    <a:pt x="3782" y="0"/>
                    <a:pt x="3681" y="0"/>
                  </a:cubicBezTo>
                  <a:lnTo>
                    <a:pt x="414" y="0"/>
                  </a:lnTo>
                  <a:cubicBezTo>
                    <a:pt x="154" y="0"/>
                    <a:pt x="0" y="294"/>
                    <a:pt x="154" y="506"/>
                  </a:cubicBezTo>
                  <a:lnTo>
                    <a:pt x="4033" y="5928"/>
                  </a:lnTo>
                  <a:cubicBezTo>
                    <a:pt x="3965" y="5981"/>
                    <a:pt x="3879" y="6015"/>
                    <a:pt x="3792" y="6020"/>
                  </a:cubicBezTo>
                  <a:cubicBezTo>
                    <a:pt x="3354" y="6044"/>
                    <a:pt x="3013" y="6419"/>
                    <a:pt x="3037" y="6862"/>
                  </a:cubicBezTo>
                  <a:cubicBezTo>
                    <a:pt x="3041" y="7030"/>
                    <a:pt x="2950" y="7184"/>
                    <a:pt x="2806" y="7261"/>
                  </a:cubicBezTo>
                  <a:cubicBezTo>
                    <a:pt x="2411" y="7463"/>
                    <a:pt x="2257" y="7945"/>
                    <a:pt x="2454" y="8339"/>
                  </a:cubicBezTo>
                  <a:cubicBezTo>
                    <a:pt x="2527" y="8488"/>
                    <a:pt x="2507" y="8666"/>
                    <a:pt x="2406" y="8796"/>
                  </a:cubicBezTo>
                  <a:cubicBezTo>
                    <a:pt x="2132" y="9143"/>
                    <a:pt x="2185" y="9648"/>
                    <a:pt x="2527" y="9927"/>
                  </a:cubicBezTo>
                  <a:cubicBezTo>
                    <a:pt x="2656" y="10033"/>
                    <a:pt x="2709" y="10201"/>
                    <a:pt x="2666" y="10365"/>
                  </a:cubicBezTo>
                  <a:cubicBezTo>
                    <a:pt x="2555" y="10793"/>
                    <a:pt x="2810" y="11231"/>
                    <a:pt x="3234" y="11346"/>
                  </a:cubicBezTo>
                  <a:cubicBezTo>
                    <a:pt x="3397" y="11390"/>
                    <a:pt x="3518" y="11525"/>
                    <a:pt x="3542" y="11688"/>
                  </a:cubicBezTo>
                  <a:cubicBezTo>
                    <a:pt x="3607" y="12080"/>
                    <a:pt x="3948" y="12362"/>
                    <a:pt x="4337" y="12362"/>
                  </a:cubicBezTo>
                  <a:cubicBezTo>
                    <a:pt x="4378" y="12362"/>
                    <a:pt x="4419" y="12359"/>
                    <a:pt x="4461" y="12352"/>
                  </a:cubicBezTo>
                  <a:cubicBezTo>
                    <a:pt x="4482" y="12349"/>
                    <a:pt x="4503" y="12348"/>
                    <a:pt x="4523" y="12348"/>
                  </a:cubicBezTo>
                  <a:cubicBezTo>
                    <a:pt x="4665" y="12348"/>
                    <a:pt x="4800" y="12418"/>
                    <a:pt x="4880" y="12540"/>
                  </a:cubicBezTo>
                  <a:cubicBezTo>
                    <a:pt x="5033" y="12776"/>
                    <a:pt x="5290" y="12905"/>
                    <a:pt x="5552" y="12905"/>
                  </a:cubicBezTo>
                  <a:cubicBezTo>
                    <a:pt x="5701" y="12905"/>
                    <a:pt x="5852" y="12863"/>
                    <a:pt x="5986" y="12776"/>
                  </a:cubicBezTo>
                  <a:cubicBezTo>
                    <a:pt x="6058" y="12732"/>
                    <a:pt x="6139" y="12711"/>
                    <a:pt x="6219" y="12711"/>
                  </a:cubicBezTo>
                  <a:cubicBezTo>
                    <a:pt x="6299" y="12711"/>
                    <a:pt x="6378" y="12732"/>
                    <a:pt x="6448" y="12776"/>
                  </a:cubicBezTo>
                  <a:cubicBezTo>
                    <a:pt x="6583" y="12863"/>
                    <a:pt x="6733" y="12905"/>
                    <a:pt x="6883" y="12905"/>
                  </a:cubicBezTo>
                  <a:cubicBezTo>
                    <a:pt x="7145" y="12905"/>
                    <a:pt x="7403" y="12776"/>
                    <a:pt x="7560" y="12540"/>
                  </a:cubicBezTo>
                  <a:cubicBezTo>
                    <a:pt x="7639" y="12418"/>
                    <a:pt x="7774" y="12348"/>
                    <a:pt x="7916" y="12348"/>
                  </a:cubicBezTo>
                  <a:cubicBezTo>
                    <a:pt x="7937" y="12348"/>
                    <a:pt x="7957" y="12349"/>
                    <a:pt x="7978" y="12352"/>
                  </a:cubicBezTo>
                  <a:cubicBezTo>
                    <a:pt x="8020" y="12359"/>
                    <a:pt x="8061" y="12362"/>
                    <a:pt x="8102" y="12362"/>
                  </a:cubicBezTo>
                  <a:cubicBezTo>
                    <a:pt x="8491" y="12362"/>
                    <a:pt x="8832" y="12080"/>
                    <a:pt x="8897" y="11688"/>
                  </a:cubicBezTo>
                  <a:cubicBezTo>
                    <a:pt x="8921" y="11525"/>
                    <a:pt x="9042" y="11390"/>
                    <a:pt x="9205" y="11346"/>
                  </a:cubicBezTo>
                  <a:cubicBezTo>
                    <a:pt x="9629" y="11226"/>
                    <a:pt x="9884" y="10793"/>
                    <a:pt x="9773" y="10365"/>
                  </a:cubicBezTo>
                  <a:cubicBezTo>
                    <a:pt x="9730" y="10201"/>
                    <a:pt x="9783" y="10028"/>
                    <a:pt x="9913" y="9927"/>
                  </a:cubicBezTo>
                  <a:cubicBezTo>
                    <a:pt x="10254" y="9643"/>
                    <a:pt x="10307" y="9143"/>
                    <a:pt x="10033" y="8796"/>
                  </a:cubicBezTo>
                  <a:cubicBezTo>
                    <a:pt x="9927" y="8666"/>
                    <a:pt x="9913" y="8488"/>
                    <a:pt x="9985" y="8339"/>
                  </a:cubicBezTo>
                  <a:cubicBezTo>
                    <a:pt x="10182" y="7945"/>
                    <a:pt x="10028" y="7463"/>
                    <a:pt x="9634" y="7261"/>
                  </a:cubicBezTo>
                  <a:cubicBezTo>
                    <a:pt x="9489" y="7184"/>
                    <a:pt x="9398" y="7030"/>
                    <a:pt x="9403" y="6862"/>
                  </a:cubicBezTo>
                  <a:cubicBezTo>
                    <a:pt x="9427" y="6419"/>
                    <a:pt x="9085" y="6044"/>
                    <a:pt x="8647" y="6020"/>
                  </a:cubicBezTo>
                  <a:cubicBezTo>
                    <a:pt x="8560" y="6015"/>
                    <a:pt x="8474" y="5981"/>
                    <a:pt x="8407" y="5928"/>
                  </a:cubicBezTo>
                  <a:lnTo>
                    <a:pt x="12285" y="506"/>
                  </a:lnTo>
                  <a:cubicBezTo>
                    <a:pt x="12357" y="409"/>
                    <a:pt x="12362" y="280"/>
                    <a:pt x="12309" y="174"/>
                  </a:cubicBezTo>
                  <a:cubicBezTo>
                    <a:pt x="12253" y="67"/>
                    <a:pt x="12152" y="0"/>
                    <a:pt x="1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90"/>
            <p:cNvSpPr/>
            <p:nvPr/>
          </p:nvSpPr>
          <p:spPr>
            <a:xfrm>
              <a:off x="954883" y="2152441"/>
              <a:ext cx="159280" cy="73699"/>
            </a:xfrm>
            <a:custGeom>
              <a:avLst/>
              <a:gdLst/>
              <a:ahLst/>
              <a:cxnLst/>
              <a:rect l="l" t="t" r="r" b="b"/>
              <a:pathLst>
                <a:path w="6073" h="2810" extrusionOk="0">
                  <a:moveTo>
                    <a:pt x="3023" y="0"/>
                  </a:moveTo>
                  <a:cubicBezTo>
                    <a:pt x="2335" y="0"/>
                    <a:pt x="1634" y="234"/>
                    <a:pt x="1042" y="747"/>
                  </a:cubicBezTo>
                  <a:cubicBezTo>
                    <a:pt x="494" y="1224"/>
                    <a:pt x="133" y="1873"/>
                    <a:pt x="22" y="2590"/>
                  </a:cubicBezTo>
                  <a:cubicBezTo>
                    <a:pt x="1" y="2730"/>
                    <a:pt x="107" y="2809"/>
                    <a:pt x="213" y="2809"/>
                  </a:cubicBezTo>
                  <a:cubicBezTo>
                    <a:pt x="297" y="2809"/>
                    <a:pt x="380" y="2759"/>
                    <a:pt x="397" y="2648"/>
                  </a:cubicBezTo>
                  <a:cubicBezTo>
                    <a:pt x="599" y="1344"/>
                    <a:pt x="1721" y="386"/>
                    <a:pt x="3034" y="386"/>
                  </a:cubicBezTo>
                  <a:cubicBezTo>
                    <a:pt x="4353" y="386"/>
                    <a:pt x="5474" y="1344"/>
                    <a:pt x="5676" y="2648"/>
                  </a:cubicBezTo>
                  <a:cubicBezTo>
                    <a:pt x="5693" y="2758"/>
                    <a:pt x="5774" y="2807"/>
                    <a:pt x="5857" y="2807"/>
                  </a:cubicBezTo>
                  <a:cubicBezTo>
                    <a:pt x="5964" y="2807"/>
                    <a:pt x="6073" y="2726"/>
                    <a:pt x="6051" y="2585"/>
                  </a:cubicBezTo>
                  <a:cubicBezTo>
                    <a:pt x="5805" y="992"/>
                    <a:pt x="4441" y="0"/>
                    <a:pt x="30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90"/>
            <p:cNvSpPr/>
            <p:nvPr/>
          </p:nvSpPr>
          <p:spPr>
            <a:xfrm>
              <a:off x="954883" y="2238992"/>
              <a:ext cx="159096" cy="73516"/>
            </a:xfrm>
            <a:custGeom>
              <a:avLst/>
              <a:gdLst/>
              <a:ahLst/>
              <a:cxnLst/>
              <a:rect l="l" t="t" r="r" b="b"/>
              <a:pathLst>
                <a:path w="6066" h="2803" extrusionOk="0">
                  <a:moveTo>
                    <a:pt x="5864" y="0"/>
                  </a:moveTo>
                  <a:cubicBezTo>
                    <a:pt x="5770" y="0"/>
                    <a:pt x="5689" y="65"/>
                    <a:pt x="5676" y="161"/>
                  </a:cubicBezTo>
                  <a:cubicBezTo>
                    <a:pt x="5474" y="1460"/>
                    <a:pt x="4357" y="2423"/>
                    <a:pt x="3039" y="2423"/>
                  </a:cubicBezTo>
                  <a:cubicBezTo>
                    <a:pt x="3036" y="2423"/>
                    <a:pt x="3032" y="2423"/>
                    <a:pt x="3029" y="2423"/>
                  </a:cubicBezTo>
                  <a:cubicBezTo>
                    <a:pt x="1720" y="2423"/>
                    <a:pt x="604" y="1467"/>
                    <a:pt x="397" y="171"/>
                  </a:cubicBezTo>
                  <a:cubicBezTo>
                    <a:pt x="380" y="60"/>
                    <a:pt x="297" y="10"/>
                    <a:pt x="213" y="10"/>
                  </a:cubicBezTo>
                  <a:cubicBezTo>
                    <a:pt x="107" y="10"/>
                    <a:pt x="1" y="89"/>
                    <a:pt x="22" y="229"/>
                  </a:cubicBezTo>
                  <a:cubicBezTo>
                    <a:pt x="257" y="1712"/>
                    <a:pt x="1532" y="2803"/>
                    <a:pt x="3029" y="2803"/>
                  </a:cubicBezTo>
                  <a:cubicBezTo>
                    <a:pt x="3032" y="2803"/>
                    <a:pt x="3036" y="2803"/>
                    <a:pt x="3039" y="2803"/>
                  </a:cubicBezTo>
                  <a:cubicBezTo>
                    <a:pt x="4545" y="2803"/>
                    <a:pt x="5820" y="1706"/>
                    <a:pt x="6051" y="219"/>
                  </a:cubicBezTo>
                  <a:cubicBezTo>
                    <a:pt x="6066" y="118"/>
                    <a:pt x="5993" y="17"/>
                    <a:pt x="5892" y="2"/>
                  </a:cubicBezTo>
                  <a:cubicBezTo>
                    <a:pt x="5883" y="1"/>
                    <a:pt x="5873" y="0"/>
                    <a:pt x="58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90"/>
            <p:cNvSpPr/>
            <p:nvPr/>
          </p:nvSpPr>
          <p:spPr>
            <a:xfrm>
              <a:off x="1019560" y="2198785"/>
              <a:ext cx="18438" cy="67405"/>
            </a:xfrm>
            <a:custGeom>
              <a:avLst/>
              <a:gdLst/>
              <a:ahLst/>
              <a:cxnLst/>
              <a:rect l="l" t="t" r="r" b="b"/>
              <a:pathLst>
                <a:path w="703" h="2570" extrusionOk="0">
                  <a:moveTo>
                    <a:pt x="539" y="0"/>
                  </a:moveTo>
                  <a:cubicBezTo>
                    <a:pt x="506" y="0"/>
                    <a:pt x="467" y="15"/>
                    <a:pt x="443" y="39"/>
                  </a:cubicBezTo>
                  <a:lnTo>
                    <a:pt x="77" y="390"/>
                  </a:lnTo>
                  <a:cubicBezTo>
                    <a:pt x="34" y="424"/>
                    <a:pt x="5" y="477"/>
                    <a:pt x="5" y="535"/>
                  </a:cubicBezTo>
                  <a:cubicBezTo>
                    <a:pt x="0" y="612"/>
                    <a:pt x="58" y="679"/>
                    <a:pt x="130" y="684"/>
                  </a:cubicBezTo>
                  <a:cubicBezTo>
                    <a:pt x="159" y="684"/>
                    <a:pt x="188" y="674"/>
                    <a:pt x="207" y="650"/>
                  </a:cubicBezTo>
                  <a:lnTo>
                    <a:pt x="328" y="496"/>
                  </a:lnTo>
                  <a:lnTo>
                    <a:pt x="332" y="2450"/>
                  </a:lnTo>
                  <a:cubicBezTo>
                    <a:pt x="332" y="2527"/>
                    <a:pt x="429" y="2570"/>
                    <a:pt x="520" y="2570"/>
                  </a:cubicBezTo>
                  <a:cubicBezTo>
                    <a:pt x="611" y="2570"/>
                    <a:pt x="703" y="2527"/>
                    <a:pt x="703" y="2450"/>
                  </a:cubicBezTo>
                  <a:lnTo>
                    <a:pt x="703" y="121"/>
                  </a:lnTo>
                  <a:cubicBezTo>
                    <a:pt x="703" y="49"/>
                    <a:pt x="616" y="0"/>
                    <a:pt x="5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4" name="Google Shape;12474;p90"/>
          <p:cNvGrpSpPr/>
          <p:nvPr/>
        </p:nvGrpSpPr>
        <p:grpSpPr>
          <a:xfrm>
            <a:off x="1751884" y="1804705"/>
            <a:ext cx="360602" cy="360471"/>
            <a:chOff x="1751884" y="1989280"/>
            <a:chExt cx="360602" cy="360471"/>
          </a:xfrm>
        </p:grpSpPr>
        <p:sp>
          <p:nvSpPr>
            <p:cNvPr id="12475" name="Google Shape;12475;p90"/>
            <p:cNvSpPr/>
            <p:nvPr/>
          </p:nvSpPr>
          <p:spPr>
            <a:xfrm>
              <a:off x="1757208" y="1994604"/>
              <a:ext cx="265449" cy="174937"/>
            </a:xfrm>
            <a:custGeom>
              <a:avLst/>
              <a:gdLst/>
              <a:ahLst/>
              <a:cxnLst/>
              <a:rect l="l" t="t" r="r" b="b"/>
              <a:pathLst>
                <a:path w="10121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7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2367" y="6669"/>
                  </a:lnTo>
                  <a:cubicBezTo>
                    <a:pt x="2603" y="6669"/>
                    <a:pt x="2796" y="6477"/>
                    <a:pt x="2800" y="6241"/>
                  </a:cubicBezTo>
                  <a:lnTo>
                    <a:pt x="2800" y="5813"/>
                  </a:lnTo>
                  <a:cubicBezTo>
                    <a:pt x="2800" y="5625"/>
                    <a:pt x="2723" y="5447"/>
                    <a:pt x="2584" y="5327"/>
                  </a:cubicBezTo>
                  <a:cubicBezTo>
                    <a:pt x="1727" y="4619"/>
                    <a:pt x="2223" y="3234"/>
                    <a:pt x="3330" y="3229"/>
                  </a:cubicBezTo>
                  <a:cubicBezTo>
                    <a:pt x="3334" y="3229"/>
                    <a:pt x="3337" y="3229"/>
                    <a:pt x="3341" y="3229"/>
                  </a:cubicBezTo>
                  <a:cubicBezTo>
                    <a:pt x="4440" y="3229"/>
                    <a:pt x="4944" y="4607"/>
                    <a:pt x="4100" y="5317"/>
                  </a:cubicBezTo>
                  <a:cubicBezTo>
                    <a:pt x="3955" y="5437"/>
                    <a:pt x="3873" y="5615"/>
                    <a:pt x="3873" y="5803"/>
                  </a:cubicBezTo>
                  <a:lnTo>
                    <a:pt x="3873" y="6241"/>
                  </a:lnTo>
                  <a:cubicBezTo>
                    <a:pt x="3873" y="6474"/>
                    <a:pt x="4061" y="6669"/>
                    <a:pt x="4293" y="6669"/>
                  </a:cubicBezTo>
                  <a:cubicBezTo>
                    <a:pt x="4296" y="6669"/>
                    <a:pt x="4299" y="6669"/>
                    <a:pt x="4302" y="6669"/>
                  </a:cubicBezTo>
                  <a:lnTo>
                    <a:pt x="6669" y="6669"/>
                  </a:lnTo>
                  <a:lnTo>
                    <a:pt x="6669" y="4302"/>
                  </a:lnTo>
                  <a:cubicBezTo>
                    <a:pt x="6669" y="4066"/>
                    <a:pt x="6862" y="3874"/>
                    <a:pt x="7102" y="3874"/>
                  </a:cubicBezTo>
                  <a:lnTo>
                    <a:pt x="7540" y="3874"/>
                  </a:lnTo>
                  <a:cubicBezTo>
                    <a:pt x="7728" y="3874"/>
                    <a:pt x="7906" y="3955"/>
                    <a:pt x="8026" y="4100"/>
                  </a:cubicBezTo>
                  <a:cubicBezTo>
                    <a:pt x="8272" y="4392"/>
                    <a:pt x="8598" y="4523"/>
                    <a:pt x="8920" y="4523"/>
                  </a:cubicBezTo>
                  <a:cubicBezTo>
                    <a:pt x="9529" y="4523"/>
                    <a:pt x="10121" y="4054"/>
                    <a:pt x="10114" y="3330"/>
                  </a:cubicBezTo>
                  <a:cubicBezTo>
                    <a:pt x="10111" y="2611"/>
                    <a:pt x="9523" y="2150"/>
                    <a:pt x="8919" y="2150"/>
                  </a:cubicBezTo>
                  <a:cubicBezTo>
                    <a:pt x="8593" y="2150"/>
                    <a:pt x="8262" y="2284"/>
                    <a:pt x="8016" y="2584"/>
                  </a:cubicBezTo>
                  <a:cubicBezTo>
                    <a:pt x="7899" y="2720"/>
                    <a:pt x="7728" y="2801"/>
                    <a:pt x="7546" y="2801"/>
                  </a:cubicBezTo>
                  <a:cubicBezTo>
                    <a:pt x="7541" y="2801"/>
                    <a:pt x="7536" y="2801"/>
                    <a:pt x="7530" y="2801"/>
                  </a:cubicBezTo>
                  <a:lnTo>
                    <a:pt x="7102" y="2801"/>
                  </a:lnTo>
                  <a:cubicBezTo>
                    <a:pt x="6862" y="2801"/>
                    <a:pt x="6669" y="2608"/>
                    <a:pt x="6669" y="2367"/>
                  </a:cubicBezTo>
                  <a:lnTo>
                    <a:pt x="6669" y="217"/>
                  </a:lnTo>
                  <a:cubicBezTo>
                    <a:pt x="6669" y="96"/>
                    <a:pt x="6573" y="0"/>
                    <a:pt x="6457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90"/>
            <p:cNvSpPr/>
            <p:nvPr/>
          </p:nvSpPr>
          <p:spPr>
            <a:xfrm>
              <a:off x="1932120" y="1994604"/>
              <a:ext cx="175042" cy="265291"/>
            </a:xfrm>
            <a:custGeom>
              <a:avLst/>
              <a:gdLst/>
              <a:ahLst/>
              <a:cxnLst/>
              <a:rect l="l" t="t" r="r" b="b"/>
              <a:pathLst>
                <a:path w="6674" h="10115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0" y="2603"/>
                    <a:pt x="193" y="2796"/>
                    <a:pt x="433" y="2796"/>
                  </a:cubicBezTo>
                  <a:lnTo>
                    <a:pt x="861" y="2796"/>
                  </a:lnTo>
                  <a:cubicBezTo>
                    <a:pt x="867" y="2796"/>
                    <a:pt x="872" y="2796"/>
                    <a:pt x="878" y="2796"/>
                  </a:cubicBezTo>
                  <a:cubicBezTo>
                    <a:pt x="1059" y="2796"/>
                    <a:pt x="1231" y="2719"/>
                    <a:pt x="1347" y="2584"/>
                  </a:cubicBezTo>
                  <a:cubicBezTo>
                    <a:pt x="1593" y="2284"/>
                    <a:pt x="1924" y="2150"/>
                    <a:pt x="2250" y="2150"/>
                  </a:cubicBezTo>
                  <a:cubicBezTo>
                    <a:pt x="2854" y="2150"/>
                    <a:pt x="3442" y="2611"/>
                    <a:pt x="3445" y="3330"/>
                  </a:cubicBezTo>
                  <a:cubicBezTo>
                    <a:pt x="3452" y="4054"/>
                    <a:pt x="2860" y="4523"/>
                    <a:pt x="2251" y="4523"/>
                  </a:cubicBezTo>
                  <a:cubicBezTo>
                    <a:pt x="1929" y="4523"/>
                    <a:pt x="1603" y="4392"/>
                    <a:pt x="1357" y="4100"/>
                  </a:cubicBezTo>
                  <a:cubicBezTo>
                    <a:pt x="1237" y="3955"/>
                    <a:pt x="1059" y="3874"/>
                    <a:pt x="871" y="3874"/>
                  </a:cubicBezTo>
                  <a:lnTo>
                    <a:pt x="433" y="3874"/>
                  </a:lnTo>
                  <a:cubicBezTo>
                    <a:pt x="193" y="3874"/>
                    <a:pt x="0" y="4066"/>
                    <a:pt x="0" y="4302"/>
                  </a:cubicBezTo>
                  <a:lnTo>
                    <a:pt x="0" y="6669"/>
                  </a:lnTo>
                  <a:lnTo>
                    <a:pt x="2372" y="6669"/>
                  </a:lnTo>
                  <a:cubicBezTo>
                    <a:pt x="2608" y="6669"/>
                    <a:pt x="2801" y="6862"/>
                    <a:pt x="2801" y="7102"/>
                  </a:cubicBezTo>
                  <a:lnTo>
                    <a:pt x="2801" y="7540"/>
                  </a:lnTo>
                  <a:cubicBezTo>
                    <a:pt x="2801" y="7723"/>
                    <a:pt x="2719" y="7906"/>
                    <a:pt x="2574" y="8026"/>
                  </a:cubicBezTo>
                  <a:cubicBezTo>
                    <a:pt x="1729" y="8737"/>
                    <a:pt x="2236" y="10114"/>
                    <a:pt x="3338" y="10114"/>
                  </a:cubicBezTo>
                  <a:cubicBezTo>
                    <a:pt x="3340" y="10114"/>
                    <a:pt x="3342" y="10114"/>
                    <a:pt x="3344" y="10114"/>
                  </a:cubicBezTo>
                  <a:cubicBezTo>
                    <a:pt x="4451" y="10110"/>
                    <a:pt x="4947" y="8719"/>
                    <a:pt x="4090" y="8016"/>
                  </a:cubicBezTo>
                  <a:cubicBezTo>
                    <a:pt x="3951" y="7896"/>
                    <a:pt x="3869" y="7713"/>
                    <a:pt x="3874" y="7530"/>
                  </a:cubicBezTo>
                  <a:lnTo>
                    <a:pt x="3874" y="7102"/>
                  </a:lnTo>
                  <a:cubicBezTo>
                    <a:pt x="3874" y="6862"/>
                    <a:pt x="4066" y="6669"/>
                    <a:pt x="4307" y="6669"/>
                  </a:cubicBezTo>
                  <a:lnTo>
                    <a:pt x="6457" y="6669"/>
                  </a:lnTo>
                  <a:cubicBezTo>
                    <a:pt x="6573" y="6669"/>
                    <a:pt x="6669" y="6573"/>
                    <a:pt x="6674" y="6457"/>
                  </a:cubicBezTo>
                  <a:lnTo>
                    <a:pt x="6674" y="861"/>
                  </a:lnTo>
                  <a:cubicBezTo>
                    <a:pt x="6674" y="385"/>
                    <a:pt x="6284" y="0"/>
                    <a:pt x="5813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90"/>
            <p:cNvSpPr/>
            <p:nvPr/>
          </p:nvSpPr>
          <p:spPr>
            <a:xfrm>
              <a:off x="1841661" y="2169515"/>
              <a:ext cx="265396" cy="175042"/>
            </a:xfrm>
            <a:custGeom>
              <a:avLst/>
              <a:gdLst/>
              <a:ahLst/>
              <a:cxnLst/>
              <a:rect l="l" t="t" r="r" b="b"/>
              <a:pathLst>
                <a:path w="10119" h="6674" extrusionOk="0">
                  <a:moveTo>
                    <a:pt x="3449" y="0"/>
                  </a:moveTo>
                  <a:lnTo>
                    <a:pt x="3449" y="2368"/>
                  </a:lnTo>
                  <a:cubicBezTo>
                    <a:pt x="3449" y="2608"/>
                    <a:pt x="3257" y="2801"/>
                    <a:pt x="3021" y="2801"/>
                  </a:cubicBezTo>
                  <a:lnTo>
                    <a:pt x="2583" y="2801"/>
                  </a:lnTo>
                  <a:cubicBezTo>
                    <a:pt x="2395" y="2801"/>
                    <a:pt x="2217" y="2719"/>
                    <a:pt x="2097" y="2574"/>
                  </a:cubicBezTo>
                  <a:cubicBezTo>
                    <a:pt x="1849" y="2282"/>
                    <a:pt x="1522" y="2151"/>
                    <a:pt x="1201" y="2151"/>
                  </a:cubicBezTo>
                  <a:cubicBezTo>
                    <a:pt x="591" y="2151"/>
                    <a:pt x="1" y="2620"/>
                    <a:pt x="4" y="3344"/>
                  </a:cubicBezTo>
                  <a:cubicBezTo>
                    <a:pt x="10" y="4063"/>
                    <a:pt x="597" y="4522"/>
                    <a:pt x="1200" y="4522"/>
                  </a:cubicBezTo>
                  <a:cubicBezTo>
                    <a:pt x="1526" y="4522"/>
                    <a:pt x="1856" y="4389"/>
                    <a:pt x="2102" y="4090"/>
                  </a:cubicBezTo>
                  <a:cubicBezTo>
                    <a:pt x="2223" y="3954"/>
                    <a:pt x="2395" y="3873"/>
                    <a:pt x="2577" y="3873"/>
                  </a:cubicBezTo>
                  <a:cubicBezTo>
                    <a:pt x="2582" y="3873"/>
                    <a:pt x="2587" y="3873"/>
                    <a:pt x="2593" y="3874"/>
                  </a:cubicBezTo>
                  <a:lnTo>
                    <a:pt x="3021" y="3874"/>
                  </a:lnTo>
                  <a:cubicBezTo>
                    <a:pt x="3257" y="3874"/>
                    <a:pt x="3449" y="4066"/>
                    <a:pt x="3449" y="4307"/>
                  </a:cubicBezTo>
                  <a:lnTo>
                    <a:pt x="3449" y="6457"/>
                  </a:lnTo>
                  <a:cubicBezTo>
                    <a:pt x="3449" y="6578"/>
                    <a:pt x="3545" y="6674"/>
                    <a:pt x="3666" y="6674"/>
                  </a:cubicBezTo>
                  <a:lnTo>
                    <a:pt x="9262" y="6674"/>
                  </a:lnTo>
                  <a:cubicBezTo>
                    <a:pt x="9733" y="6669"/>
                    <a:pt x="10118" y="6284"/>
                    <a:pt x="10118" y="5808"/>
                  </a:cubicBezTo>
                  <a:lnTo>
                    <a:pt x="10118" y="217"/>
                  </a:lnTo>
                  <a:cubicBezTo>
                    <a:pt x="10118" y="96"/>
                    <a:pt x="10022" y="0"/>
                    <a:pt x="9902" y="0"/>
                  </a:cubicBezTo>
                  <a:lnTo>
                    <a:pt x="7751" y="0"/>
                  </a:lnTo>
                  <a:cubicBezTo>
                    <a:pt x="7515" y="0"/>
                    <a:pt x="7323" y="193"/>
                    <a:pt x="7323" y="433"/>
                  </a:cubicBezTo>
                  <a:lnTo>
                    <a:pt x="7323" y="861"/>
                  </a:lnTo>
                  <a:cubicBezTo>
                    <a:pt x="7318" y="1044"/>
                    <a:pt x="7395" y="1227"/>
                    <a:pt x="7534" y="1347"/>
                  </a:cubicBezTo>
                  <a:cubicBezTo>
                    <a:pt x="8391" y="2050"/>
                    <a:pt x="7900" y="3441"/>
                    <a:pt x="6793" y="3445"/>
                  </a:cubicBezTo>
                  <a:cubicBezTo>
                    <a:pt x="6791" y="3445"/>
                    <a:pt x="6789" y="3445"/>
                    <a:pt x="6787" y="3445"/>
                  </a:cubicBezTo>
                  <a:cubicBezTo>
                    <a:pt x="5680" y="3445"/>
                    <a:pt x="5178" y="2068"/>
                    <a:pt x="6023" y="1357"/>
                  </a:cubicBezTo>
                  <a:cubicBezTo>
                    <a:pt x="6168" y="1237"/>
                    <a:pt x="6250" y="1054"/>
                    <a:pt x="6250" y="871"/>
                  </a:cubicBezTo>
                  <a:lnTo>
                    <a:pt x="6250" y="433"/>
                  </a:lnTo>
                  <a:cubicBezTo>
                    <a:pt x="6250" y="193"/>
                    <a:pt x="6052" y="0"/>
                    <a:pt x="5816" y="0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90"/>
            <p:cNvSpPr/>
            <p:nvPr/>
          </p:nvSpPr>
          <p:spPr>
            <a:xfrm>
              <a:off x="1757208" y="2079135"/>
              <a:ext cx="175042" cy="265317"/>
            </a:xfrm>
            <a:custGeom>
              <a:avLst/>
              <a:gdLst/>
              <a:ahLst/>
              <a:cxnLst/>
              <a:rect l="l" t="t" r="r" b="b"/>
              <a:pathLst>
                <a:path w="6674" h="10116" extrusionOk="0">
                  <a:moveTo>
                    <a:pt x="3335" y="1"/>
                  </a:moveTo>
                  <a:cubicBezTo>
                    <a:pt x="3334" y="1"/>
                    <a:pt x="3332" y="1"/>
                    <a:pt x="3330" y="1"/>
                  </a:cubicBezTo>
                  <a:cubicBezTo>
                    <a:pt x="2223" y="11"/>
                    <a:pt x="1727" y="1396"/>
                    <a:pt x="2584" y="2099"/>
                  </a:cubicBezTo>
                  <a:cubicBezTo>
                    <a:pt x="2723" y="2224"/>
                    <a:pt x="2805" y="2402"/>
                    <a:pt x="2800" y="2590"/>
                  </a:cubicBezTo>
                  <a:lnTo>
                    <a:pt x="2800" y="3018"/>
                  </a:lnTo>
                  <a:cubicBezTo>
                    <a:pt x="2800" y="3254"/>
                    <a:pt x="2608" y="3446"/>
                    <a:pt x="2367" y="3446"/>
                  </a:cubicBezTo>
                  <a:lnTo>
                    <a:pt x="217" y="3446"/>
                  </a:lnTo>
                  <a:cubicBezTo>
                    <a:pt x="96" y="3446"/>
                    <a:pt x="0" y="3542"/>
                    <a:pt x="0" y="3663"/>
                  </a:cubicBezTo>
                  <a:lnTo>
                    <a:pt x="0" y="9254"/>
                  </a:lnTo>
                  <a:cubicBezTo>
                    <a:pt x="0" y="9730"/>
                    <a:pt x="385" y="10115"/>
                    <a:pt x="861" y="10115"/>
                  </a:cubicBezTo>
                  <a:lnTo>
                    <a:pt x="6457" y="10115"/>
                  </a:lnTo>
                  <a:cubicBezTo>
                    <a:pt x="6573" y="10115"/>
                    <a:pt x="6669" y="10019"/>
                    <a:pt x="6674" y="9899"/>
                  </a:cubicBezTo>
                  <a:lnTo>
                    <a:pt x="6674" y="7748"/>
                  </a:lnTo>
                  <a:cubicBezTo>
                    <a:pt x="6669" y="7512"/>
                    <a:pt x="6477" y="7320"/>
                    <a:pt x="6241" y="7320"/>
                  </a:cubicBezTo>
                  <a:lnTo>
                    <a:pt x="5813" y="7320"/>
                  </a:lnTo>
                  <a:cubicBezTo>
                    <a:pt x="5807" y="7319"/>
                    <a:pt x="5802" y="7319"/>
                    <a:pt x="5796" y="7319"/>
                  </a:cubicBezTo>
                  <a:cubicBezTo>
                    <a:pt x="5614" y="7319"/>
                    <a:pt x="5443" y="7396"/>
                    <a:pt x="5327" y="7531"/>
                  </a:cubicBezTo>
                  <a:cubicBezTo>
                    <a:pt x="5078" y="7832"/>
                    <a:pt x="4746" y="7967"/>
                    <a:pt x="4419" y="7967"/>
                  </a:cubicBezTo>
                  <a:cubicBezTo>
                    <a:pt x="3816" y="7967"/>
                    <a:pt x="3232" y="7508"/>
                    <a:pt x="3229" y="6790"/>
                  </a:cubicBezTo>
                  <a:cubicBezTo>
                    <a:pt x="3222" y="6064"/>
                    <a:pt x="3813" y="5596"/>
                    <a:pt x="4421" y="5596"/>
                  </a:cubicBezTo>
                  <a:cubicBezTo>
                    <a:pt x="4743" y="5596"/>
                    <a:pt x="5070" y="5727"/>
                    <a:pt x="5317" y="6020"/>
                  </a:cubicBezTo>
                  <a:cubicBezTo>
                    <a:pt x="5434" y="6161"/>
                    <a:pt x="5605" y="6242"/>
                    <a:pt x="5787" y="6242"/>
                  </a:cubicBezTo>
                  <a:cubicBezTo>
                    <a:pt x="5793" y="6242"/>
                    <a:pt x="5798" y="6242"/>
                    <a:pt x="5803" y="6242"/>
                  </a:cubicBezTo>
                  <a:lnTo>
                    <a:pt x="6241" y="6242"/>
                  </a:lnTo>
                  <a:cubicBezTo>
                    <a:pt x="6477" y="6242"/>
                    <a:pt x="6674" y="6049"/>
                    <a:pt x="6674" y="5814"/>
                  </a:cubicBezTo>
                  <a:lnTo>
                    <a:pt x="6674" y="3446"/>
                  </a:lnTo>
                  <a:lnTo>
                    <a:pt x="4302" y="3446"/>
                  </a:lnTo>
                  <a:cubicBezTo>
                    <a:pt x="4066" y="3446"/>
                    <a:pt x="3873" y="3254"/>
                    <a:pt x="3873" y="3018"/>
                  </a:cubicBezTo>
                  <a:lnTo>
                    <a:pt x="3873" y="2580"/>
                  </a:lnTo>
                  <a:cubicBezTo>
                    <a:pt x="3873" y="2392"/>
                    <a:pt x="3955" y="2214"/>
                    <a:pt x="4100" y="2094"/>
                  </a:cubicBezTo>
                  <a:cubicBezTo>
                    <a:pt x="4945" y="1378"/>
                    <a:pt x="4438" y="1"/>
                    <a:pt x="3335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90"/>
            <p:cNvSpPr/>
            <p:nvPr/>
          </p:nvSpPr>
          <p:spPr>
            <a:xfrm>
              <a:off x="1757208" y="2169515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5813"/>
                  </a:lnTo>
                  <a:cubicBezTo>
                    <a:pt x="0" y="6284"/>
                    <a:pt x="385" y="6669"/>
                    <a:pt x="861" y="6669"/>
                  </a:cubicBezTo>
                  <a:lnTo>
                    <a:pt x="1489" y="6669"/>
                  </a:lnTo>
                  <a:cubicBezTo>
                    <a:pt x="1020" y="6664"/>
                    <a:pt x="645" y="6278"/>
                    <a:pt x="645" y="5813"/>
                  </a:cubicBezTo>
                  <a:lnTo>
                    <a:pt x="645" y="217"/>
                  </a:lnTo>
                  <a:cubicBezTo>
                    <a:pt x="645" y="96"/>
                    <a:pt x="741" y="0"/>
                    <a:pt x="861" y="0"/>
                  </a:cubicBezTo>
                  <a:close/>
                  <a:moveTo>
                    <a:pt x="1489" y="6669"/>
                  </a:moveTo>
                  <a:cubicBezTo>
                    <a:pt x="1492" y="6669"/>
                    <a:pt x="1494" y="6669"/>
                    <a:pt x="1497" y="6669"/>
                  </a:cubicBezTo>
                  <a:cubicBezTo>
                    <a:pt x="1500" y="6669"/>
                    <a:pt x="1503" y="6669"/>
                    <a:pt x="1506" y="6669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90"/>
            <p:cNvSpPr/>
            <p:nvPr/>
          </p:nvSpPr>
          <p:spPr>
            <a:xfrm>
              <a:off x="1810581" y="2079240"/>
              <a:ext cx="39892" cy="90301"/>
            </a:xfrm>
            <a:custGeom>
              <a:avLst/>
              <a:gdLst/>
              <a:ahLst/>
              <a:cxnLst/>
              <a:rect l="l" t="t" r="r" b="b"/>
              <a:pathLst>
                <a:path w="1521" h="3443" extrusionOk="0">
                  <a:moveTo>
                    <a:pt x="1301" y="0"/>
                  </a:moveTo>
                  <a:cubicBezTo>
                    <a:pt x="849" y="0"/>
                    <a:pt x="426" y="262"/>
                    <a:pt x="231" y="685"/>
                  </a:cubicBezTo>
                  <a:cubicBezTo>
                    <a:pt x="0" y="1171"/>
                    <a:pt x="135" y="1753"/>
                    <a:pt x="549" y="2095"/>
                  </a:cubicBezTo>
                  <a:cubicBezTo>
                    <a:pt x="688" y="2220"/>
                    <a:pt x="765" y="2398"/>
                    <a:pt x="761" y="2586"/>
                  </a:cubicBezTo>
                  <a:lnTo>
                    <a:pt x="761" y="3014"/>
                  </a:lnTo>
                  <a:cubicBezTo>
                    <a:pt x="761" y="3250"/>
                    <a:pt x="568" y="3442"/>
                    <a:pt x="332" y="3442"/>
                  </a:cubicBezTo>
                  <a:lnTo>
                    <a:pt x="761" y="3442"/>
                  </a:lnTo>
                  <a:cubicBezTo>
                    <a:pt x="1001" y="3442"/>
                    <a:pt x="1194" y="3250"/>
                    <a:pt x="1194" y="3014"/>
                  </a:cubicBezTo>
                  <a:lnTo>
                    <a:pt x="1194" y="2586"/>
                  </a:lnTo>
                  <a:cubicBezTo>
                    <a:pt x="1198" y="2398"/>
                    <a:pt x="1117" y="2220"/>
                    <a:pt x="977" y="2095"/>
                  </a:cubicBezTo>
                  <a:cubicBezTo>
                    <a:pt x="202" y="1455"/>
                    <a:pt x="530" y="199"/>
                    <a:pt x="1521" y="21"/>
                  </a:cubicBezTo>
                  <a:cubicBezTo>
                    <a:pt x="1447" y="7"/>
                    <a:pt x="1374" y="0"/>
                    <a:pt x="130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90"/>
            <p:cNvSpPr/>
            <p:nvPr/>
          </p:nvSpPr>
          <p:spPr>
            <a:xfrm>
              <a:off x="1757208" y="1994604"/>
              <a:ext cx="39525" cy="174937"/>
            </a:xfrm>
            <a:custGeom>
              <a:avLst/>
              <a:gdLst/>
              <a:ahLst/>
              <a:cxnLst/>
              <a:rect l="l" t="t" r="r" b="b"/>
              <a:pathLst>
                <a:path w="1507" h="6670" extrusionOk="0">
                  <a:moveTo>
                    <a:pt x="861" y="0"/>
                  </a:moveTo>
                  <a:cubicBezTo>
                    <a:pt x="385" y="0"/>
                    <a:pt x="0" y="385"/>
                    <a:pt x="0" y="861"/>
                  </a:cubicBezTo>
                  <a:lnTo>
                    <a:pt x="0" y="6453"/>
                  </a:lnTo>
                  <a:cubicBezTo>
                    <a:pt x="0" y="6573"/>
                    <a:pt x="96" y="6669"/>
                    <a:pt x="217" y="6669"/>
                  </a:cubicBezTo>
                  <a:lnTo>
                    <a:pt x="861" y="6669"/>
                  </a:lnTo>
                  <a:cubicBezTo>
                    <a:pt x="741" y="6669"/>
                    <a:pt x="645" y="6573"/>
                    <a:pt x="645" y="6457"/>
                  </a:cubicBezTo>
                  <a:lnTo>
                    <a:pt x="645" y="861"/>
                  </a:lnTo>
                  <a:cubicBezTo>
                    <a:pt x="645" y="385"/>
                    <a:pt x="1030" y="0"/>
                    <a:pt x="1506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90"/>
            <p:cNvSpPr/>
            <p:nvPr/>
          </p:nvSpPr>
          <p:spPr>
            <a:xfrm>
              <a:off x="1997111" y="2050941"/>
              <a:ext cx="40023" cy="62159"/>
            </a:xfrm>
            <a:custGeom>
              <a:avLst/>
              <a:gdLst/>
              <a:ahLst/>
              <a:cxnLst/>
              <a:rect l="l" t="t" r="r" b="b"/>
              <a:pathLst>
                <a:path w="1526" h="2370" extrusionOk="0">
                  <a:moveTo>
                    <a:pt x="248" y="0"/>
                  </a:moveTo>
                  <a:cubicBezTo>
                    <a:pt x="166" y="0"/>
                    <a:pt x="83" y="9"/>
                    <a:pt x="0" y="27"/>
                  </a:cubicBezTo>
                  <a:cubicBezTo>
                    <a:pt x="558" y="128"/>
                    <a:pt x="967" y="614"/>
                    <a:pt x="967" y="1182"/>
                  </a:cubicBezTo>
                  <a:cubicBezTo>
                    <a:pt x="972" y="1750"/>
                    <a:pt x="568" y="2240"/>
                    <a:pt x="10" y="2351"/>
                  </a:cubicBezTo>
                  <a:lnTo>
                    <a:pt x="5" y="2351"/>
                  </a:lnTo>
                  <a:cubicBezTo>
                    <a:pt x="77" y="2363"/>
                    <a:pt x="150" y="2369"/>
                    <a:pt x="224" y="2369"/>
                  </a:cubicBezTo>
                  <a:cubicBezTo>
                    <a:pt x="297" y="2369"/>
                    <a:pt x="371" y="2363"/>
                    <a:pt x="443" y="2351"/>
                  </a:cubicBezTo>
                  <a:cubicBezTo>
                    <a:pt x="1092" y="2236"/>
                    <a:pt x="1525" y="1615"/>
                    <a:pt x="1405" y="960"/>
                  </a:cubicBezTo>
                  <a:cubicBezTo>
                    <a:pt x="1296" y="395"/>
                    <a:pt x="800" y="0"/>
                    <a:pt x="24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90"/>
            <p:cNvSpPr/>
            <p:nvPr/>
          </p:nvSpPr>
          <p:spPr>
            <a:xfrm>
              <a:off x="1932120" y="1994604"/>
              <a:ext cx="22608" cy="73332"/>
            </a:xfrm>
            <a:custGeom>
              <a:avLst/>
              <a:gdLst/>
              <a:ahLst/>
              <a:cxnLst/>
              <a:rect l="l" t="t" r="r" b="b"/>
              <a:pathLst>
                <a:path w="862" h="2796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2367"/>
                  </a:lnTo>
                  <a:cubicBezTo>
                    <a:pt x="5" y="2603"/>
                    <a:pt x="197" y="2796"/>
                    <a:pt x="433" y="2796"/>
                  </a:cubicBezTo>
                  <a:lnTo>
                    <a:pt x="861" y="2796"/>
                  </a:lnTo>
                  <a:cubicBezTo>
                    <a:pt x="626" y="2796"/>
                    <a:pt x="433" y="2603"/>
                    <a:pt x="433" y="2367"/>
                  </a:cubicBezTo>
                  <a:lnTo>
                    <a:pt x="433" y="217"/>
                  </a:lnTo>
                  <a:cubicBezTo>
                    <a:pt x="433" y="96"/>
                    <a:pt x="529" y="0"/>
                    <a:pt x="650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90"/>
            <p:cNvSpPr/>
            <p:nvPr/>
          </p:nvSpPr>
          <p:spPr>
            <a:xfrm>
              <a:off x="1932120" y="2096183"/>
              <a:ext cx="22608" cy="73358"/>
            </a:xfrm>
            <a:custGeom>
              <a:avLst/>
              <a:gdLst/>
              <a:ahLst/>
              <a:cxnLst/>
              <a:rect l="l" t="t" r="r" b="b"/>
              <a:pathLst>
                <a:path w="862" h="2797" extrusionOk="0">
                  <a:moveTo>
                    <a:pt x="433" y="1"/>
                  </a:moveTo>
                  <a:cubicBezTo>
                    <a:pt x="193" y="1"/>
                    <a:pt x="0" y="193"/>
                    <a:pt x="0" y="429"/>
                  </a:cubicBezTo>
                  <a:lnTo>
                    <a:pt x="0" y="2796"/>
                  </a:lnTo>
                  <a:lnTo>
                    <a:pt x="433" y="2796"/>
                  </a:lnTo>
                  <a:lnTo>
                    <a:pt x="433" y="429"/>
                  </a:lnTo>
                  <a:cubicBezTo>
                    <a:pt x="433" y="193"/>
                    <a:pt x="626" y="1"/>
                    <a:pt x="861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90"/>
            <p:cNvSpPr/>
            <p:nvPr/>
          </p:nvSpPr>
          <p:spPr>
            <a:xfrm>
              <a:off x="1979932" y="2169515"/>
              <a:ext cx="45347" cy="90301"/>
            </a:xfrm>
            <a:custGeom>
              <a:avLst/>
              <a:gdLst/>
              <a:ahLst/>
              <a:cxnLst/>
              <a:rect l="l" t="t" r="r" b="b"/>
              <a:pathLst>
                <a:path w="1729" h="3443" extrusionOk="0">
                  <a:moveTo>
                    <a:pt x="544" y="0"/>
                  </a:moveTo>
                  <a:cubicBezTo>
                    <a:pt x="785" y="0"/>
                    <a:pt x="978" y="193"/>
                    <a:pt x="978" y="433"/>
                  </a:cubicBezTo>
                  <a:lnTo>
                    <a:pt x="978" y="871"/>
                  </a:lnTo>
                  <a:cubicBezTo>
                    <a:pt x="978" y="1054"/>
                    <a:pt x="896" y="1237"/>
                    <a:pt x="751" y="1357"/>
                  </a:cubicBezTo>
                  <a:cubicBezTo>
                    <a:pt x="1" y="1987"/>
                    <a:pt x="299" y="3205"/>
                    <a:pt x="1261" y="3416"/>
                  </a:cubicBezTo>
                  <a:cubicBezTo>
                    <a:pt x="1341" y="3434"/>
                    <a:pt x="1423" y="3442"/>
                    <a:pt x="1504" y="3442"/>
                  </a:cubicBezTo>
                  <a:cubicBezTo>
                    <a:pt x="1579" y="3442"/>
                    <a:pt x="1654" y="3435"/>
                    <a:pt x="1728" y="3421"/>
                  </a:cubicBezTo>
                  <a:cubicBezTo>
                    <a:pt x="1714" y="3421"/>
                    <a:pt x="1704" y="3421"/>
                    <a:pt x="1690" y="3416"/>
                  </a:cubicBezTo>
                  <a:cubicBezTo>
                    <a:pt x="732" y="3205"/>
                    <a:pt x="429" y="1987"/>
                    <a:pt x="1184" y="1357"/>
                  </a:cubicBezTo>
                  <a:cubicBezTo>
                    <a:pt x="1324" y="1237"/>
                    <a:pt x="1406" y="1054"/>
                    <a:pt x="1406" y="871"/>
                  </a:cubicBezTo>
                  <a:lnTo>
                    <a:pt x="1406" y="433"/>
                  </a:lnTo>
                  <a:cubicBezTo>
                    <a:pt x="1406" y="193"/>
                    <a:pt x="1213" y="0"/>
                    <a:pt x="978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90"/>
            <p:cNvSpPr/>
            <p:nvPr/>
          </p:nvSpPr>
          <p:spPr>
            <a:xfrm>
              <a:off x="1920868" y="2169515"/>
              <a:ext cx="22634" cy="73463"/>
            </a:xfrm>
            <a:custGeom>
              <a:avLst/>
              <a:gdLst/>
              <a:ahLst/>
              <a:cxnLst/>
              <a:rect l="l" t="t" r="r" b="b"/>
              <a:pathLst>
                <a:path w="863" h="2801" extrusionOk="0">
                  <a:moveTo>
                    <a:pt x="429" y="0"/>
                  </a:moveTo>
                  <a:lnTo>
                    <a:pt x="429" y="2368"/>
                  </a:lnTo>
                  <a:cubicBezTo>
                    <a:pt x="429" y="2603"/>
                    <a:pt x="237" y="2801"/>
                    <a:pt x="1" y="2801"/>
                  </a:cubicBezTo>
                  <a:lnTo>
                    <a:pt x="429" y="2801"/>
                  </a:lnTo>
                  <a:cubicBezTo>
                    <a:pt x="670" y="2796"/>
                    <a:pt x="862" y="2603"/>
                    <a:pt x="862" y="2368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90"/>
            <p:cNvSpPr/>
            <p:nvPr/>
          </p:nvSpPr>
          <p:spPr>
            <a:xfrm>
              <a:off x="1838461" y="2225983"/>
              <a:ext cx="40154" cy="62212"/>
            </a:xfrm>
            <a:custGeom>
              <a:avLst/>
              <a:gdLst/>
              <a:ahLst/>
              <a:cxnLst/>
              <a:rect l="l" t="t" r="r" b="b"/>
              <a:pathLst>
                <a:path w="1531" h="2372" extrusionOk="0">
                  <a:moveTo>
                    <a:pt x="1305" y="0"/>
                  </a:moveTo>
                  <a:cubicBezTo>
                    <a:pt x="1233" y="0"/>
                    <a:pt x="1160" y="8"/>
                    <a:pt x="1088" y="22"/>
                  </a:cubicBezTo>
                  <a:cubicBezTo>
                    <a:pt x="434" y="133"/>
                    <a:pt x="1" y="758"/>
                    <a:pt x="121" y="1408"/>
                  </a:cubicBezTo>
                  <a:cubicBezTo>
                    <a:pt x="230" y="1976"/>
                    <a:pt x="730" y="2371"/>
                    <a:pt x="1288" y="2371"/>
                  </a:cubicBezTo>
                  <a:cubicBezTo>
                    <a:pt x="1368" y="2371"/>
                    <a:pt x="1449" y="2363"/>
                    <a:pt x="1531" y="2346"/>
                  </a:cubicBezTo>
                  <a:cubicBezTo>
                    <a:pt x="872" y="2221"/>
                    <a:pt x="443" y="1581"/>
                    <a:pt x="588" y="927"/>
                  </a:cubicBezTo>
                  <a:cubicBezTo>
                    <a:pt x="689" y="465"/>
                    <a:pt x="1055" y="109"/>
                    <a:pt x="1516" y="22"/>
                  </a:cubicBezTo>
                  <a:lnTo>
                    <a:pt x="1521" y="22"/>
                  </a:lnTo>
                  <a:cubicBezTo>
                    <a:pt x="1449" y="8"/>
                    <a:pt x="1377" y="0"/>
                    <a:pt x="130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90"/>
            <p:cNvSpPr/>
            <p:nvPr/>
          </p:nvSpPr>
          <p:spPr>
            <a:xfrm>
              <a:off x="1920868" y="2271094"/>
              <a:ext cx="28168" cy="73463"/>
            </a:xfrm>
            <a:custGeom>
              <a:avLst/>
              <a:gdLst/>
              <a:ahLst/>
              <a:cxnLst/>
              <a:rect l="l" t="t" r="r" b="b"/>
              <a:pathLst>
                <a:path w="1074" h="2801" extrusionOk="0">
                  <a:moveTo>
                    <a:pt x="1" y="1"/>
                  </a:moveTo>
                  <a:cubicBezTo>
                    <a:pt x="237" y="1"/>
                    <a:pt x="429" y="193"/>
                    <a:pt x="429" y="434"/>
                  </a:cubicBezTo>
                  <a:lnTo>
                    <a:pt x="429" y="2584"/>
                  </a:lnTo>
                  <a:cubicBezTo>
                    <a:pt x="429" y="2700"/>
                    <a:pt x="525" y="2801"/>
                    <a:pt x="646" y="2801"/>
                  </a:cubicBezTo>
                  <a:lnTo>
                    <a:pt x="1074" y="2801"/>
                  </a:lnTo>
                  <a:cubicBezTo>
                    <a:pt x="954" y="2796"/>
                    <a:pt x="862" y="2700"/>
                    <a:pt x="862" y="2584"/>
                  </a:cubicBezTo>
                  <a:lnTo>
                    <a:pt x="862" y="434"/>
                  </a:lnTo>
                  <a:cubicBezTo>
                    <a:pt x="862" y="193"/>
                    <a:pt x="670" y="1"/>
                    <a:pt x="42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90"/>
            <p:cNvSpPr/>
            <p:nvPr/>
          </p:nvSpPr>
          <p:spPr>
            <a:xfrm>
              <a:off x="1751884" y="1989280"/>
              <a:ext cx="360602" cy="360471"/>
            </a:xfrm>
            <a:custGeom>
              <a:avLst/>
              <a:gdLst/>
              <a:ahLst/>
              <a:cxnLst/>
              <a:rect l="l" t="t" r="r" b="b"/>
              <a:pathLst>
                <a:path w="13749" h="13744" extrusionOk="0">
                  <a:moveTo>
                    <a:pt x="3545" y="3631"/>
                  </a:moveTo>
                  <a:cubicBezTo>
                    <a:pt x="3615" y="3631"/>
                    <a:pt x="3685" y="3638"/>
                    <a:pt x="3754" y="3653"/>
                  </a:cubicBezTo>
                  <a:cubicBezTo>
                    <a:pt x="4548" y="3831"/>
                    <a:pt x="4798" y="4842"/>
                    <a:pt x="4173" y="5366"/>
                  </a:cubicBezTo>
                  <a:cubicBezTo>
                    <a:pt x="3985" y="5525"/>
                    <a:pt x="3874" y="5761"/>
                    <a:pt x="3879" y="6006"/>
                  </a:cubicBezTo>
                  <a:lnTo>
                    <a:pt x="3879" y="6444"/>
                  </a:lnTo>
                  <a:cubicBezTo>
                    <a:pt x="3879" y="6790"/>
                    <a:pt x="4158" y="7074"/>
                    <a:pt x="4510" y="7074"/>
                  </a:cubicBezTo>
                  <a:lnTo>
                    <a:pt x="6675" y="7074"/>
                  </a:lnTo>
                  <a:lnTo>
                    <a:pt x="6675" y="9240"/>
                  </a:lnTo>
                  <a:cubicBezTo>
                    <a:pt x="6675" y="9369"/>
                    <a:pt x="6574" y="9470"/>
                    <a:pt x="6444" y="9470"/>
                  </a:cubicBezTo>
                  <a:lnTo>
                    <a:pt x="6006" y="9470"/>
                  </a:lnTo>
                  <a:cubicBezTo>
                    <a:pt x="5876" y="9470"/>
                    <a:pt x="5756" y="9413"/>
                    <a:pt x="5674" y="9316"/>
                  </a:cubicBezTo>
                  <a:cubicBezTo>
                    <a:pt x="5389" y="8978"/>
                    <a:pt x="5002" y="8821"/>
                    <a:pt x="4619" y="8821"/>
                  </a:cubicBezTo>
                  <a:cubicBezTo>
                    <a:pt x="4009" y="8821"/>
                    <a:pt x="3411" y="9221"/>
                    <a:pt x="3263" y="9913"/>
                  </a:cubicBezTo>
                  <a:cubicBezTo>
                    <a:pt x="3124" y="10539"/>
                    <a:pt x="3432" y="11179"/>
                    <a:pt x="4009" y="11458"/>
                  </a:cubicBezTo>
                  <a:cubicBezTo>
                    <a:pt x="4203" y="11553"/>
                    <a:pt x="4411" y="11599"/>
                    <a:pt x="4616" y="11599"/>
                  </a:cubicBezTo>
                  <a:cubicBezTo>
                    <a:pt x="5020" y="11599"/>
                    <a:pt x="5415" y="11421"/>
                    <a:pt x="5684" y="11092"/>
                  </a:cubicBezTo>
                  <a:cubicBezTo>
                    <a:pt x="5762" y="11000"/>
                    <a:pt x="5876" y="10947"/>
                    <a:pt x="5999" y="10947"/>
                  </a:cubicBezTo>
                  <a:cubicBezTo>
                    <a:pt x="6005" y="10947"/>
                    <a:pt x="6010" y="10947"/>
                    <a:pt x="6016" y="10948"/>
                  </a:cubicBezTo>
                  <a:lnTo>
                    <a:pt x="6444" y="10948"/>
                  </a:lnTo>
                  <a:cubicBezTo>
                    <a:pt x="6569" y="10948"/>
                    <a:pt x="6675" y="11049"/>
                    <a:pt x="6675" y="11174"/>
                  </a:cubicBezTo>
                  <a:lnTo>
                    <a:pt x="6675" y="13339"/>
                  </a:lnTo>
                  <a:lnTo>
                    <a:pt x="1064" y="13339"/>
                  </a:lnTo>
                  <a:cubicBezTo>
                    <a:pt x="703" y="13339"/>
                    <a:pt x="405" y="13046"/>
                    <a:pt x="405" y="12685"/>
                  </a:cubicBezTo>
                  <a:lnTo>
                    <a:pt x="405" y="7074"/>
                  </a:lnTo>
                  <a:lnTo>
                    <a:pt x="2570" y="7074"/>
                  </a:lnTo>
                  <a:cubicBezTo>
                    <a:pt x="2917" y="7074"/>
                    <a:pt x="3201" y="6790"/>
                    <a:pt x="3201" y="6444"/>
                  </a:cubicBezTo>
                  <a:lnTo>
                    <a:pt x="3201" y="6016"/>
                  </a:lnTo>
                  <a:cubicBezTo>
                    <a:pt x="3206" y="5765"/>
                    <a:pt x="3100" y="5530"/>
                    <a:pt x="2912" y="5371"/>
                  </a:cubicBezTo>
                  <a:cubicBezTo>
                    <a:pt x="2436" y="4976"/>
                    <a:pt x="2436" y="4245"/>
                    <a:pt x="2922" y="3850"/>
                  </a:cubicBezTo>
                  <a:cubicBezTo>
                    <a:pt x="3098" y="3707"/>
                    <a:pt x="3319" y="3631"/>
                    <a:pt x="3545" y="3631"/>
                  </a:cubicBezTo>
                  <a:close/>
                  <a:moveTo>
                    <a:pt x="12685" y="400"/>
                  </a:moveTo>
                  <a:cubicBezTo>
                    <a:pt x="13050" y="400"/>
                    <a:pt x="13344" y="699"/>
                    <a:pt x="13344" y="1064"/>
                  </a:cubicBezTo>
                  <a:lnTo>
                    <a:pt x="13344" y="6670"/>
                  </a:lnTo>
                  <a:lnTo>
                    <a:pt x="13118" y="6670"/>
                  </a:lnTo>
                  <a:cubicBezTo>
                    <a:pt x="12863" y="6684"/>
                    <a:pt x="12863" y="7060"/>
                    <a:pt x="13118" y="7074"/>
                  </a:cubicBezTo>
                  <a:lnTo>
                    <a:pt x="13344" y="7074"/>
                  </a:lnTo>
                  <a:lnTo>
                    <a:pt x="13344" y="12685"/>
                  </a:lnTo>
                  <a:cubicBezTo>
                    <a:pt x="13344" y="13046"/>
                    <a:pt x="13046" y="13344"/>
                    <a:pt x="12685" y="13344"/>
                  </a:cubicBezTo>
                  <a:lnTo>
                    <a:pt x="7074" y="13344"/>
                  </a:lnTo>
                  <a:lnTo>
                    <a:pt x="7074" y="11179"/>
                  </a:lnTo>
                  <a:cubicBezTo>
                    <a:pt x="7074" y="10832"/>
                    <a:pt x="6790" y="10548"/>
                    <a:pt x="6444" y="10548"/>
                  </a:cubicBezTo>
                  <a:lnTo>
                    <a:pt x="6016" y="10548"/>
                  </a:lnTo>
                  <a:cubicBezTo>
                    <a:pt x="6010" y="10548"/>
                    <a:pt x="6005" y="10548"/>
                    <a:pt x="5999" y="10548"/>
                  </a:cubicBezTo>
                  <a:cubicBezTo>
                    <a:pt x="5755" y="10548"/>
                    <a:pt x="5526" y="10653"/>
                    <a:pt x="5371" y="10837"/>
                  </a:cubicBezTo>
                  <a:cubicBezTo>
                    <a:pt x="5174" y="11075"/>
                    <a:pt x="4893" y="11194"/>
                    <a:pt x="4613" y="11194"/>
                  </a:cubicBezTo>
                  <a:cubicBezTo>
                    <a:pt x="4330" y="11194"/>
                    <a:pt x="4048" y="11073"/>
                    <a:pt x="3850" y="10832"/>
                  </a:cubicBezTo>
                  <a:cubicBezTo>
                    <a:pt x="3663" y="10596"/>
                    <a:pt x="3590" y="10288"/>
                    <a:pt x="3653" y="9995"/>
                  </a:cubicBezTo>
                  <a:cubicBezTo>
                    <a:pt x="3762" y="9507"/>
                    <a:pt x="4186" y="9224"/>
                    <a:pt x="4619" y="9224"/>
                  </a:cubicBezTo>
                  <a:cubicBezTo>
                    <a:pt x="4890" y="9224"/>
                    <a:pt x="5164" y="9335"/>
                    <a:pt x="5366" y="9576"/>
                  </a:cubicBezTo>
                  <a:cubicBezTo>
                    <a:pt x="5521" y="9760"/>
                    <a:pt x="5751" y="9870"/>
                    <a:pt x="5991" y="9870"/>
                  </a:cubicBezTo>
                  <a:cubicBezTo>
                    <a:pt x="5996" y="9870"/>
                    <a:pt x="6001" y="9870"/>
                    <a:pt x="6006" y="9870"/>
                  </a:cubicBezTo>
                  <a:lnTo>
                    <a:pt x="6444" y="9870"/>
                  </a:lnTo>
                  <a:cubicBezTo>
                    <a:pt x="6795" y="9870"/>
                    <a:pt x="7074" y="9591"/>
                    <a:pt x="7074" y="9240"/>
                  </a:cubicBezTo>
                  <a:lnTo>
                    <a:pt x="7074" y="7074"/>
                  </a:lnTo>
                  <a:lnTo>
                    <a:pt x="9239" y="7074"/>
                  </a:lnTo>
                  <a:cubicBezTo>
                    <a:pt x="9369" y="7074"/>
                    <a:pt x="9470" y="7175"/>
                    <a:pt x="9470" y="7305"/>
                  </a:cubicBezTo>
                  <a:lnTo>
                    <a:pt x="9470" y="7743"/>
                  </a:lnTo>
                  <a:cubicBezTo>
                    <a:pt x="9470" y="7868"/>
                    <a:pt x="9413" y="7993"/>
                    <a:pt x="9316" y="8075"/>
                  </a:cubicBezTo>
                  <a:cubicBezTo>
                    <a:pt x="8436" y="8811"/>
                    <a:pt x="8787" y="10240"/>
                    <a:pt x="9913" y="10486"/>
                  </a:cubicBezTo>
                  <a:cubicBezTo>
                    <a:pt x="10009" y="10505"/>
                    <a:pt x="10106" y="10515"/>
                    <a:pt x="10207" y="10519"/>
                  </a:cubicBezTo>
                  <a:cubicBezTo>
                    <a:pt x="10794" y="10519"/>
                    <a:pt x="11313" y="10154"/>
                    <a:pt x="11511" y="9600"/>
                  </a:cubicBezTo>
                  <a:cubicBezTo>
                    <a:pt x="11713" y="9052"/>
                    <a:pt x="11539" y="8436"/>
                    <a:pt x="11087" y="8065"/>
                  </a:cubicBezTo>
                  <a:cubicBezTo>
                    <a:pt x="10996" y="7979"/>
                    <a:pt x="10943" y="7859"/>
                    <a:pt x="10948" y="7733"/>
                  </a:cubicBezTo>
                  <a:lnTo>
                    <a:pt x="10948" y="7305"/>
                  </a:lnTo>
                  <a:cubicBezTo>
                    <a:pt x="10948" y="7175"/>
                    <a:pt x="11049" y="7074"/>
                    <a:pt x="11179" y="7074"/>
                  </a:cubicBezTo>
                  <a:lnTo>
                    <a:pt x="12252" y="7074"/>
                  </a:lnTo>
                  <a:cubicBezTo>
                    <a:pt x="12507" y="7060"/>
                    <a:pt x="12507" y="6684"/>
                    <a:pt x="12252" y="6670"/>
                  </a:cubicBezTo>
                  <a:lnTo>
                    <a:pt x="11179" y="6670"/>
                  </a:lnTo>
                  <a:cubicBezTo>
                    <a:pt x="10827" y="6670"/>
                    <a:pt x="10548" y="6954"/>
                    <a:pt x="10548" y="7305"/>
                  </a:cubicBezTo>
                  <a:lnTo>
                    <a:pt x="10548" y="7733"/>
                  </a:lnTo>
                  <a:cubicBezTo>
                    <a:pt x="10539" y="7979"/>
                    <a:pt x="10644" y="8215"/>
                    <a:pt x="10832" y="8373"/>
                  </a:cubicBezTo>
                  <a:cubicBezTo>
                    <a:pt x="11313" y="8768"/>
                    <a:pt x="11308" y="9504"/>
                    <a:pt x="10827" y="9894"/>
                  </a:cubicBezTo>
                  <a:cubicBezTo>
                    <a:pt x="10651" y="10037"/>
                    <a:pt x="10430" y="10113"/>
                    <a:pt x="10204" y="10113"/>
                  </a:cubicBezTo>
                  <a:cubicBezTo>
                    <a:pt x="10134" y="10113"/>
                    <a:pt x="10064" y="10106"/>
                    <a:pt x="9995" y="10091"/>
                  </a:cubicBezTo>
                  <a:cubicBezTo>
                    <a:pt x="9201" y="9918"/>
                    <a:pt x="8951" y="8908"/>
                    <a:pt x="9576" y="8383"/>
                  </a:cubicBezTo>
                  <a:cubicBezTo>
                    <a:pt x="9764" y="8224"/>
                    <a:pt x="9870" y="7988"/>
                    <a:pt x="9870" y="7743"/>
                  </a:cubicBezTo>
                  <a:lnTo>
                    <a:pt x="9870" y="7305"/>
                  </a:lnTo>
                  <a:cubicBezTo>
                    <a:pt x="9870" y="6954"/>
                    <a:pt x="9586" y="6675"/>
                    <a:pt x="9239" y="6675"/>
                  </a:cubicBezTo>
                  <a:lnTo>
                    <a:pt x="7074" y="6675"/>
                  </a:lnTo>
                  <a:lnTo>
                    <a:pt x="7074" y="4510"/>
                  </a:lnTo>
                  <a:cubicBezTo>
                    <a:pt x="7074" y="4380"/>
                    <a:pt x="7175" y="4279"/>
                    <a:pt x="7300" y="4279"/>
                  </a:cubicBezTo>
                  <a:lnTo>
                    <a:pt x="7738" y="4279"/>
                  </a:lnTo>
                  <a:cubicBezTo>
                    <a:pt x="7868" y="4279"/>
                    <a:pt x="7988" y="4332"/>
                    <a:pt x="8070" y="4433"/>
                  </a:cubicBezTo>
                  <a:cubicBezTo>
                    <a:pt x="8355" y="4771"/>
                    <a:pt x="8741" y="4927"/>
                    <a:pt x="9123" y="4927"/>
                  </a:cubicBezTo>
                  <a:cubicBezTo>
                    <a:pt x="9735" y="4927"/>
                    <a:pt x="10335" y="4526"/>
                    <a:pt x="10486" y="3836"/>
                  </a:cubicBezTo>
                  <a:cubicBezTo>
                    <a:pt x="10625" y="3210"/>
                    <a:pt x="10317" y="2570"/>
                    <a:pt x="9740" y="2287"/>
                  </a:cubicBezTo>
                  <a:cubicBezTo>
                    <a:pt x="9547" y="2193"/>
                    <a:pt x="9341" y="2148"/>
                    <a:pt x="9138" y="2148"/>
                  </a:cubicBezTo>
                  <a:cubicBezTo>
                    <a:pt x="8731" y="2148"/>
                    <a:pt x="8333" y="2327"/>
                    <a:pt x="8061" y="2657"/>
                  </a:cubicBezTo>
                  <a:cubicBezTo>
                    <a:pt x="7982" y="2749"/>
                    <a:pt x="7868" y="2802"/>
                    <a:pt x="7749" y="2802"/>
                  </a:cubicBezTo>
                  <a:cubicBezTo>
                    <a:pt x="7744" y="2802"/>
                    <a:pt x="7739" y="2802"/>
                    <a:pt x="7733" y="2801"/>
                  </a:cubicBezTo>
                  <a:lnTo>
                    <a:pt x="7300" y="2801"/>
                  </a:lnTo>
                  <a:cubicBezTo>
                    <a:pt x="7175" y="2801"/>
                    <a:pt x="7069" y="2696"/>
                    <a:pt x="7069" y="2570"/>
                  </a:cubicBezTo>
                  <a:lnTo>
                    <a:pt x="7069" y="1493"/>
                  </a:lnTo>
                  <a:cubicBezTo>
                    <a:pt x="7065" y="1365"/>
                    <a:pt x="6968" y="1301"/>
                    <a:pt x="6871" y="1301"/>
                  </a:cubicBezTo>
                  <a:cubicBezTo>
                    <a:pt x="6775" y="1301"/>
                    <a:pt x="6677" y="1365"/>
                    <a:pt x="6670" y="1493"/>
                  </a:cubicBezTo>
                  <a:lnTo>
                    <a:pt x="6670" y="2570"/>
                  </a:lnTo>
                  <a:cubicBezTo>
                    <a:pt x="6670" y="2917"/>
                    <a:pt x="6954" y="3201"/>
                    <a:pt x="7300" y="3201"/>
                  </a:cubicBezTo>
                  <a:lnTo>
                    <a:pt x="7733" y="3201"/>
                  </a:lnTo>
                  <a:cubicBezTo>
                    <a:pt x="7739" y="3201"/>
                    <a:pt x="7744" y="3201"/>
                    <a:pt x="7749" y="3201"/>
                  </a:cubicBezTo>
                  <a:cubicBezTo>
                    <a:pt x="7989" y="3201"/>
                    <a:pt x="8218" y="3096"/>
                    <a:pt x="8373" y="2912"/>
                  </a:cubicBezTo>
                  <a:cubicBezTo>
                    <a:pt x="8570" y="2675"/>
                    <a:pt x="8850" y="2556"/>
                    <a:pt x="9131" y="2556"/>
                  </a:cubicBezTo>
                  <a:cubicBezTo>
                    <a:pt x="9415" y="2556"/>
                    <a:pt x="9698" y="2678"/>
                    <a:pt x="9894" y="2922"/>
                  </a:cubicBezTo>
                  <a:cubicBezTo>
                    <a:pt x="10082" y="3153"/>
                    <a:pt x="10154" y="3461"/>
                    <a:pt x="10091" y="3754"/>
                  </a:cubicBezTo>
                  <a:cubicBezTo>
                    <a:pt x="9982" y="4242"/>
                    <a:pt x="9558" y="4525"/>
                    <a:pt x="9125" y="4525"/>
                  </a:cubicBezTo>
                  <a:cubicBezTo>
                    <a:pt x="8854" y="4525"/>
                    <a:pt x="8580" y="4414"/>
                    <a:pt x="8378" y="4173"/>
                  </a:cubicBezTo>
                  <a:cubicBezTo>
                    <a:pt x="8223" y="3989"/>
                    <a:pt x="7993" y="3879"/>
                    <a:pt x="7754" y="3879"/>
                  </a:cubicBezTo>
                  <a:cubicBezTo>
                    <a:pt x="7748" y="3879"/>
                    <a:pt x="7743" y="3879"/>
                    <a:pt x="7738" y="3879"/>
                  </a:cubicBezTo>
                  <a:lnTo>
                    <a:pt x="7300" y="3879"/>
                  </a:lnTo>
                  <a:cubicBezTo>
                    <a:pt x="6954" y="3879"/>
                    <a:pt x="6670" y="4158"/>
                    <a:pt x="6670" y="4510"/>
                  </a:cubicBezTo>
                  <a:lnTo>
                    <a:pt x="6670" y="6675"/>
                  </a:lnTo>
                  <a:lnTo>
                    <a:pt x="4510" y="6675"/>
                  </a:lnTo>
                  <a:cubicBezTo>
                    <a:pt x="4384" y="6675"/>
                    <a:pt x="4283" y="6574"/>
                    <a:pt x="4283" y="6444"/>
                  </a:cubicBezTo>
                  <a:lnTo>
                    <a:pt x="4283" y="6006"/>
                  </a:lnTo>
                  <a:cubicBezTo>
                    <a:pt x="4279" y="5881"/>
                    <a:pt x="4336" y="5756"/>
                    <a:pt x="4433" y="5674"/>
                  </a:cubicBezTo>
                  <a:cubicBezTo>
                    <a:pt x="5313" y="4938"/>
                    <a:pt x="4962" y="3509"/>
                    <a:pt x="3836" y="3263"/>
                  </a:cubicBezTo>
                  <a:cubicBezTo>
                    <a:pt x="3734" y="3241"/>
                    <a:pt x="3632" y="3230"/>
                    <a:pt x="3532" y="3230"/>
                  </a:cubicBezTo>
                  <a:cubicBezTo>
                    <a:pt x="2788" y="3230"/>
                    <a:pt x="2152" y="3835"/>
                    <a:pt x="2152" y="4615"/>
                  </a:cubicBezTo>
                  <a:cubicBezTo>
                    <a:pt x="2152" y="5029"/>
                    <a:pt x="2339" y="5424"/>
                    <a:pt x="2657" y="5684"/>
                  </a:cubicBezTo>
                  <a:cubicBezTo>
                    <a:pt x="2753" y="5770"/>
                    <a:pt x="2806" y="5891"/>
                    <a:pt x="2801" y="6016"/>
                  </a:cubicBezTo>
                  <a:lnTo>
                    <a:pt x="2801" y="6449"/>
                  </a:lnTo>
                  <a:cubicBezTo>
                    <a:pt x="2797" y="6574"/>
                    <a:pt x="2695" y="6675"/>
                    <a:pt x="2570" y="6675"/>
                  </a:cubicBezTo>
                  <a:lnTo>
                    <a:pt x="405" y="6675"/>
                  </a:lnTo>
                  <a:lnTo>
                    <a:pt x="405" y="1064"/>
                  </a:lnTo>
                  <a:cubicBezTo>
                    <a:pt x="405" y="699"/>
                    <a:pt x="699" y="400"/>
                    <a:pt x="1064" y="400"/>
                  </a:cubicBezTo>
                  <a:lnTo>
                    <a:pt x="6675" y="400"/>
                  </a:lnTo>
                  <a:lnTo>
                    <a:pt x="6675" y="631"/>
                  </a:lnTo>
                  <a:cubicBezTo>
                    <a:pt x="6668" y="773"/>
                    <a:pt x="6772" y="844"/>
                    <a:pt x="6877" y="844"/>
                  </a:cubicBezTo>
                  <a:cubicBezTo>
                    <a:pt x="6982" y="844"/>
                    <a:pt x="7086" y="773"/>
                    <a:pt x="7079" y="631"/>
                  </a:cubicBezTo>
                  <a:lnTo>
                    <a:pt x="7079" y="400"/>
                  </a:lnTo>
                  <a:close/>
                  <a:moveTo>
                    <a:pt x="1064" y="1"/>
                  </a:moveTo>
                  <a:cubicBezTo>
                    <a:pt x="477" y="1"/>
                    <a:pt x="1" y="473"/>
                    <a:pt x="1" y="1060"/>
                  </a:cubicBezTo>
                  <a:lnTo>
                    <a:pt x="1" y="12685"/>
                  </a:lnTo>
                  <a:cubicBezTo>
                    <a:pt x="1" y="13267"/>
                    <a:pt x="477" y="13743"/>
                    <a:pt x="1064" y="13743"/>
                  </a:cubicBezTo>
                  <a:lnTo>
                    <a:pt x="12685" y="13743"/>
                  </a:lnTo>
                  <a:cubicBezTo>
                    <a:pt x="13272" y="13743"/>
                    <a:pt x="13743" y="13267"/>
                    <a:pt x="13748" y="12685"/>
                  </a:cubicBezTo>
                  <a:lnTo>
                    <a:pt x="13748" y="1064"/>
                  </a:lnTo>
                  <a:cubicBezTo>
                    <a:pt x="13748" y="477"/>
                    <a:pt x="13272" y="1"/>
                    <a:pt x="126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0" name="Google Shape;12490;p90"/>
          <p:cNvGrpSpPr/>
          <p:nvPr/>
        </p:nvGrpSpPr>
        <p:grpSpPr>
          <a:xfrm>
            <a:off x="2188048" y="1798987"/>
            <a:ext cx="389347" cy="353284"/>
            <a:chOff x="2188048" y="1983562"/>
            <a:chExt cx="389347" cy="353284"/>
          </a:xfrm>
        </p:grpSpPr>
        <p:sp>
          <p:nvSpPr>
            <p:cNvPr id="12491" name="Google Shape;12491;p90"/>
            <p:cNvSpPr/>
            <p:nvPr/>
          </p:nvSpPr>
          <p:spPr>
            <a:xfrm>
              <a:off x="2258468" y="2033211"/>
              <a:ext cx="253935" cy="253935"/>
            </a:xfrm>
            <a:custGeom>
              <a:avLst/>
              <a:gdLst/>
              <a:ahLst/>
              <a:cxnLst/>
              <a:rect l="l" t="t" r="r" b="b"/>
              <a:pathLst>
                <a:path w="9682" h="9682" extrusionOk="0">
                  <a:moveTo>
                    <a:pt x="4841" y="0"/>
                  </a:moveTo>
                  <a:cubicBezTo>
                    <a:pt x="2170" y="0"/>
                    <a:pt x="0" y="2171"/>
                    <a:pt x="0" y="4841"/>
                  </a:cubicBezTo>
                  <a:cubicBezTo>
                    <a:pt x="0" y="7516"/>
                    <a:pt x="2170" y="9682"/>
                    <a:pt x="4841" y="9682"/>
                  </a:cubicBezTo>
                  <a:cubicBezTo>
                    <a:pt x="7516" y="9682"/>
                    <a:pt x="9681" y="7516"/>
                    <a:pt x="9681" y="4841"/>
                  </a:cubicBezTo>
                  <a:cubicBezTo>
                    <a:pt x="9681" y="2171"/>
                    <a:pt x="7516" y="0"/>
                    <a:pt x="4841" y="0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90"/>
            <p:cNvSpPr/>
            <p:nvPr/>
          </p:nvSpPr>
          <p:spPr>
            <a:xfrm>
              <a:off x="2311081" y="2034601"/>
              <a:ext cx="200824" cy="250525"/>
            </a:xfrm>
            <a:custGeom>
              <a:avLst/>
              <a:gdLst/>
              <a:ahLst/>
              <a:cxnLst/>
              <a:rect l="l" t="t" r="r" b="b"/>
              <a:pathLst>
                <a:path w="7657" h="9552" extrusionOk="0">
                  <a:moveTo>
                    <a:pt x="3533" y="0"/>
                  </a:moveTo>
                  <a:lnTo>
                    <a:pt x="3542" y="5"/>
                  </a:lnTo>
                  <a:lnTo>
                    <a:pt x="3865" y="405"/>
                  </a:lnTo>
                  <a:cubicBezTo>
                    <a:pt x="3903" y="448"/>
                    <a:pt x="3913" y="515"/>
                    <a:pt x="3889" y="573"/>
                  </a:cubicBezTo>
                  <a:lnTo>
                    <a:pt x="3614" y="1218"/>
                  </a:lnTo>
                  <a:lnTo>
                    <a:pt x="3258" y="578"/>
                  </a:lnTo>
                  <a:lnTo>
                    <a:pt x="2623" y="578"/>
                  </a:lnTo>
                  <a:lnTo>
                    <a:pt x="2180" y="1425"/>
                  </a:lnTo>
                  <a:cubicBezTo>
                    <a:pt x="2118" y="1545"/>
                    <a:pt x="2200" y="1689"/>
                    <a:pt x="2334" y="1699"/>
                  </a:cubicBezTo>
                  <a:lnTo>
                    <a:pt x="2686" y="1728"/>
                  </a:lnTo>
                  <a:lnTo>
                    <a:pt x="2974" y="1324"/>
                  </a:lnTo>
                  <a:lnTo>
                    <a:pt x="3263" y="1689"/>
                  </a:lnTo>
                  <a:lnTo>
                    <a:pt x="3181" y="2252"/>
                  </a:lnTo>
                  <a:lnTo>
                    <a:pt x="2431" y="2368"/>
                  </a:lnTo>
                  <a:lnTo>
                    <a:pt x="1656" y="2936"/>
                  </a:lnTo>
                  <a:lnTo>
                    <a:pt x="1560" y="3325"/>
                  </a:lnTo>
                  <a:cubicBezTo>
                    <a:pt x="1542" y="3397"/>
                    <a:pt x="1474" y="3451"/>
                    <a:pt x="1400" y="3451"/>
                  </a:cubicBezTo>
                  <a:cubicBezTo>
                    <a:pt x="1394" y="3451"/>
                    <a:pt x="1388" y="3451"/>
                    <a:pt x="1382" y="3450"/>
                  </a:cubicBezTo>
                  <a:lnTo>
                    <a:pt x="1088" y="3417"/>
                  </a:lnTo>
                  <a:cubicBezTo>
                    <a:pt x="1081" y="3416"/>
                    <a:pt x="1074" y="3415"/>
                    <a:pt x="1067" y="3415"/>
                  </a:cubicBezTo>
                  <a:cubicBezTo>
                    <a:pt x="998" y="3415"/>
                    <a:pt x="937" y="3457"/>
                    <a:pt x="915" y="3523"/>
                  </a:cubicBezTo>
                  <a:lnTo>
                    <a:pt x="751" y="3960"/>
                  </a:lnTo>
                  <a:cubicBezTo>
                    <a:pt x="718" y="4052"/>
                    <a:pt x="766" y="4153"/>
                    <a:pt x="862" y="4177"/>
                  </a:cubicBezTo>
                  <a:lnTo>
                    <a:pt x="1391" y="4331"/>
                  </a:lnTo>
                  <a:lnTo>
                    <a:pt x="1694" y="3653"/>
                  </a:lnTo>
                  <a:cubicBezTo>
                    <a:pt x="1738" y="3566"/>
                    <a:pt x="1810" y="3499"/>
                    <a:pt x="1901" y="3470"/>
                  </a:cubicBezTo>
                  <a:lnTo>
                    <a:pt x="2758" y="3195"/>
                  </a:lnTo>
                  <a:lnTo>
                    <a:pt x="3470" y="3739"/>
                  </a:lnTo>
                  <a:lnTo>
                    <a:pt x="3845" y="3580"/>
                  </a:lnTo>
                  <a:lnTo>
                    <a:pt x="4096" y="3855"/>
                  </a:lnTo>
                  <a:lnTo>
                    <a:pt x="4606" y="3811"/>
                  </a:lnTo>
                  <a:cubicBezTo>
                    <a:pt x="4609" y="3811"/>
                    <a:pt x="4612" y="3811"/>
                    <a:pt x="4616" y="3811"/>
                  </a:cubicBezTo>
                  <a:cubicBezTo>
                    <a:pt x="4698" y="3811"/>
                    <a:pt x="4770" y="3867"/>
                    <a:pt x="4788" y="3946"/>
                  </a:cubicBezTo>
                  <a:lnTo>
                    <a:pt x="4808" y="4057"/>
                  </a:lnTo>
                  <a:cubicBezTo>
                    <a:pt x="4846" y="4254"/>
                    <a:pt x="4707" y="4442"/>
                    <a:pt x="4509" y="4456"/>
                  </a:cubicBezTo>
                  <a:lnTo>
                    <a:pt x="3667" y="4523"/>
                  </a:lnTo>
                  <a:cubicBezTo>
                    <a:pt x="3571" y="4528"/>
                    <a:pt x="3504" y="4624"/>
                    <a:pt x="3533" y="4716"/>
                  </a:cubicBezTo>
                  <a:cubicBezTo>
                    <a:pt x="3566" y="4819"/>
                    <a:pt x="3485" y="4912"/>
                    <a:pt x="3389" y="4912"/>
                  </a:cubicBezTo>
                  <a:cubicBezTo>
                    <a:pt x="3373" y="4912"/>
                    <a:pt x="3357" y="4909"/>
                    <a:pt x="3340" y="4904"/>
                  </a:cubicBezTo>
                  <a:lnTo>
                    <a:pt x="2710" y="4697"/>
                  </a:lnTo>
                  <a:cubicBezTo>
                    <a:pt x="2628" y="4668"/>
                    <a:pt x="2565" y="4596"/>
                    <a:pt x="2551" y="4509"/>
                  </a:cubicBezTo>
                  <a:cubicBezTo>
                    <a:pt x="2532" y="4392"/>
                    <a:pt x="2436" y="4307"/>
                    <a:pt x="2320" y="4307"/>
                  </a:cubicBezTo>
                  <a:cubicBezTo>
                    <a:pt x="2317" y="4307"/>
                    <a:pt x="2314" y="4307"/>
                    <a:pt x="2310" y="4307"/>
                  </a:cubicBezTo>
                  <a:lnTo>
                    <a:pt x="1391" y="4331"/>
                  </a:lnTo>
                  <a:lnTo>
                    <a:pt x="891" y="4552"/>
                  </a:lnTo>
                  <a:cubicBezTo>
                    <a:pt x="771" y="4605"/>
                    <a:pt x="694" y="4716"/>
                    <a:pt x="689" y="4846"/>
                  </a:cubicBezTo>
                  <a:lnTo>
                    <a:pt x="684" y="5009"/>
                  </a:lnTo>
                  <a:lnTo>
                    <a:pt x="83" y="5697"/>
                  </a:lnTo>
                  <a:cubicBezTo>
                    <a:pt x="30" y="5755"/>
                    <a:pt x="1" y="5832"/>
                    <a:pt x="1" y="5914"/>
                  </a:cubicBezTo>
                  <a:lnTo>
                    <a:pt x="1" y="6650"/>
                  </a:lnTo>
                  <a:cubicBezTo>
                    <a:pt x="1" y="6785"/>
                    <a:pt x="54" y="6915"/>
                    <a:pt x="155" y="7011"/>
                  </a:cubicBezTo>
                  <a:lnTo>
                    <a:pt x="679" y="7516"/>
                  </a:lnTo>
                  <a:cubicBezTo>
                    <a:pt x="761" y="7598"/>
                    <a:pt x="867" y="7646"/>
                    <a:pt x="982" y="7656"/>
                  </a:cubicBezTo>
                  <a:lnTo>
                    <a:pt x="2739" y="7805"/>
                  </a:lnTo>
                  <a:lnTo>
                    <a:pt x="2705" y="8055"/>
                  </a:lnTo>
                  <a:cubicBezTo>
                    <a:pt x="2690" y="8176"/>
                    <a:pt x="2739" y="8296"/>
                    <a:pt x="2835" y="8368"/>
                  </a:cubicBezTo>
                  <a:lnTo>
                    <a:pt x="3225" y="8652"/>
                  </a:lnTo>
                  <a:lnTo>
                    <a:pt x="3162" y="8844"/>
                  </a:lnTo>
                  <a:cubicBezTo>
                    <a:pt x="3124" y="8974"/>
                    <a:pt x="3162" y="9114"/>
                    <a:pt x="3268" y="9200"/>
                  </a:cubicBezTo>
                  <a:lnTo>
                    <a:pt x="3677" y="9552"/>
                  </a:lnTo>
                  <a:lnTo>
                    <a:pt x="4841" y="9181"/>
                  </a:lnTo>
                  <a:lnTo>
                    <a:pt x="5472" y="8431"/>
                  </a:lnTo>
                  <a:cubicBezTo>
                    <a:pt x="5573" y="8305"/>
                    <a:pt x="5659" y="8166"/>
                    <a:pt x="5722" y="8022"/>
                  </a:cubicBezTo>
                  <a:lnTo>
                    <a:pt x="6626" y="5928"/>
                  </a:lnTo>
                  <a:lnTo>
                    <a:pt x="6626" y="5928"/>
                  </a:lnTo>
                  <a:lnTo>
                    <a:pt x="6049" y="5972"/>
                  </a:lnTo>
                  <a:cubicBezTo>
                    <a:pt x="6049" y="5972"/>
                    <a:pt x="6049" y="5972"/>
                    <a:pt x="6048" y="5972"/>
                  </a:cubicBezTo>
                  <a:cubicBezTo>
                    <a:pt x="5942" y="5972"/>
                    <a:pt x="6901" y="4663"/>
                    <a:pt x="6829" y="4576"/>
                  </a:cubicBezTo>
                  <a:lnTo>
                    <a:pt x="6617" y="4158"/>
                  </a:lnTo>
                  <a:lnTo>
                    <a:pt x="7040" y="3946"/>
                  </a:lnTo>
                  <a:lnTo>
                    <a:pt x="7656" y="4384"/>
                  </a:lnTo>
                  <a:cubicBezTo>
                    <a:pt x="7469" y="2142"/>
                    <a:pt x="5760" y="323"/>
                    <a:pt x="3533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90"/>
            <p:cNvSpPr/>
            <p:nvPr/>
          </p:nvSpPr>
          <p:spPr>
            <a:xfrm>
              <a:off x="2233342" y="2035860"/>
              <a:ext cx="241582" cy="251338"/>
            </a:xfrm>
            <a:custGeom>
              <a:avLst/>
              <a:gdLst/>
              <a:ahLst/>
              <a:cxnLst/>
              <a:rect l="l" t="t" r="r" b="b"/>
              <a:pathLst>
                <a:path w="9211" h="9583" extrusionOk="0">
                  <a:moveTo>
                    <a:pt x="4812" y="1"/>
                  </a:moveTo>
                  <a:cubicBezTo>
                    <a:pt x="1642" y="660"/>
                    <a:pt x="1" y="4187"/>
                    <a:pt x="1536" y="7035"/>
                  </a:cubicBezTo>
                  <a:cubicBezTo>
                    <a:pt x="2427" y="8695"/>
                    <a:pt x="4105" y="9582"/>
                    <a:pt x="5805" y="9582"/>
                  </a:cubicBezTo>
                  <a:cubicBezTo>
                    <a:pt x="7022" y="9582"/>
                    <a:pt x="8251" y="9127"/>
                    <a:pt x="9210" y="8176"/>
                  </a:cubicBezTo>
                  <a:lnTo>
                    <a:pt x="9210" y="8176"/>
                  </a:lnTo>
                  <a:cubicBezTo>
                    <a:pt x="8883" y="8243"/>
                    <a:pt x="8551" y="8277"/>
                    <a:pt x="8219" y="8277"/>
                  </a:cubicBezTo>
                  <a:cubicBezTo>
                    <a:pt x="6261" y="8277"/>
                    <a:pt x="4490" y="7093"/>
                    <a:pt x="3744" y="5284"/>
                  </a:cubicBezTo>
                  <a:cubicBezTo>
                    <a:pt x="2998" y="3470"/>
                    <a:pt x="3417" y="1381"/>
                    <a:pt x="4812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90"/>
            <p:cNvSpPr/>
            <p:nvPr/>
          </p:nvSpPr>
          <p:spPr>
            <a:xfrm>
              <a:off x="2310950" y="2166342"/>
              <a:ext cx="146061" cy="118915"/>
            </a:xfrm>
            <a:custGeom>
              <a:avLst/>
              <a:gdLst/>
              <a:ahLst/>
              <a:cxnLst/>
              <a:rect l="l" t="t" r="r" b="b"/>
              <a:pathLst>
                <a:path w="5569" h="4534" extrusionOk="0">
                  <a:moveTo>
                    <a:pt x="670" y="1"/>
                  </a:moveTo>
                  <a:lnTo>
                    <a:pt x="88" y="670"/>
                  </a:lnTo>
                  <a:cubicBezTo>
                    <a:pt x="35" y="732"/>
                    <a:pt x="1" y="809"/>
                    <a:pt x="1" y="891"/>
                  </a:cubicBezTo>
                  <a:lnTo>
                    <a:pt x="1" y="1622"/>
                  </a:lnTo>
                  <a:cubicBezTo>
                    <a:pt x="1" y="1762"/>
                    <a:pt x="59" y="1892"/>
                    <a:pt x="155" y="1983"/>
                  </a:cubicBezTo>
                  <a:lnTo>
                    <a:pt x="684" y="2493"/>
                  </a:lnTo>
                  <a:cubicBezTo>
                    <a:pt x="766" y="2570"/>
                    <a:pt x="872" y="2623"/>
                    <a:pt x="987" y="2633"/>
                  </a:cubicBezTo>
                  <a:lnTo>
                    <a:pt x="2566" y="2768"/>
                  </a:lnTo>
                  <a:cubicBezTo>
                    <a:pt x="2662" y="2777"/>
                    <a:pt x="2734" y="2864"/>
                    <a:pt x="2724" y="2960"/>
                  </a:cubicBezTo>
                  <a:lnTo>
                    <a:pt x="2715" y="3037"/>
                  </a:lnTo>
                  <a:cubicBezTo>
                    <a:pt x="2700" y="3153"/>
                    <a:pt x="2748" y="3273"/>
                    <a:pt x="2845" y="3345"/>
                  </a:cubicBezTo>
                  <a:lnTo>
                    <a:pt x="3234" y="3634"/>
                  </a:lnTo>
                  <a:lnTo>
                    <a:pt x="3172" y="3826"/>
                  </a:lnTo>
                  <a:cubicBezTo>
                    <a:pt x="3133" y="3951"/>
                    <a:pt x="3172" y="4091"/>
                    <a:pt x="3278" y="4177"/>
                  </a:cubicBezTo>
                  <a:lnTo>
                    <a:pt x="3687" y="4533"/>
                  </a:lnTo>
                  <a:lnTo>
                    <a:pt x="3696" y="4533"/>
                  </a:lnTo>
                  <a:cubicBezTo>
                    <a:pt x="3985" y="4481"/>
                    <a:pt x="4269" y="4399"/>
                    <a:pt x="4548" y="4298"/>
                  </a:cubicBezTo>
                  <a:lnTo>
                    <a:pt x="4611" y="4269"/>
                  </a:lnTo>
                  <a:cubicBezTo>
                    <a:pt x="4673" y="4250"/>
                    <a:pt x="4731" y="4221"/>
                    <a:pt x="4789" y="4197"/>
                  </a:cubicBezTo>
                  <a:lnTo>
                    <a:pt x="4846" y="4173"/>
                  </a:lnTo>
                  <a:lnTo>
                    <a:pt x="5486" y="3408"/>
                  </a:lnTo>
                  <a:cubicBezTo>
                    <a:pt x="5515" y="3369"/>
                    <a:pt x="5539" y="3331"/>
                    <a:pt x="5568" y="3292"/>
                  </a:cubicBezTo>
                  <a:lnTo>
                    <a:pt x="5568" y="3292"/>
                  </a:lnTo>
                  <a:cubicBezTo>
                    <a:pt x="5462" y="3302"/>
                    <a:pt x="5361" y="3302"/>
                    <a:pt x="5260" y="3302"/>
                  </a:cubicBezTo>
                  <a:cubicBezTo>
                    <a:pt x="3181" y="3302"/>
                    <a:pt x="1334" y="1974"/>
                    <a:pt x="670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90"/>
            <p:cNvSpPr/>
            <p:nvPr/>
          </p:nvSpPr>
          <p:spPr>
            <a:xfrm>
              <a:off x="2238981" y="2081469"/>
              <a:ext cx="338413" cy="255377"/>
            </a:xfrm>
            <a:custGeom>
              <a:avLst/>
              <a:gdLst/>
              <a:ahLst/>
              <a:cxnLst/>
              <a:rect l="l" t="t" r="r" b="b"/>
              <a:pathLst>
                <a:path w="12903" h="9737" extrusionOk="0">
                  <a:moveTo>
                    <a:pt x="11501" y="1"/>
                  </a:moveTo>
                  <a:cubicBezTo>
                    <a:pt x="11372" y="1"/>
                    <a:pt x="11241" y="128"/>
                    <a:pt x="11315" y="287"/>
                  </a:cubicBezTo>
                  <a:cubicBezTo>
                    <a:pt x="12474" y="2732"/>
                    <a:pt x="11950" y="5648"/>
                    <a:pt x="10011" y="7539"/>
                  </a:cubicBezTo>
                  <a:cubicBezTo>
                    <a:pt x="8797" y="8722"/>
                    <a:pt x="7198" y="9342"/>
                    <a:pt x="5578" y="9342"/>
                  </a:cubicBezTo>
                  <a:cubicBezTo>
                    <a:pt x="4610" y="9342"/>
                    <a:pt x="3634" y="9120"/>
                    <a:pt x="2730" y="8664"/>
                  </a:cubicBezTo>
                  <a:cubicBezTo>
                    <a:pt x="1985" y="8284"/>
                    <a:pt x="1321" y="7765"/>
                    <a:pt x="772" y="7130"/>
                  </a:cubicBezTo>
                  <a:lnTo>
                    <a:pt x="772" y="7130"/>
                  </a:lnTo>
                  <a:lnTo>
                    <a:pt x="1552" y="7389"/>
                  </a:lnTo>
                  <a:cubicBezTo>
                    <a:pt x="1579" y="7400"/>
                    <a:pt x="1605" y="7404"/>
                    <a:pt x="1629" y="7404"/>
                  </a:cubicBezTo>
                  <a:cubicBezTo>
                    <a:pt x="1830" y="7404"/>
                    <a:pt x="1909" y="7083"/>
                    <a:pt x="1677" y="7014"/>
                  </a:cubicBezTo>
                  <a:lnTo>
                    <a:pt x="276" y="6547"/>
                  </a:lnTo>
                  <a:cubicBezTo>
                    <a:pt x="256" y="6541"/>
                    <a:pt x="236" y="6538"/>
                    <a:pt x="216" y="6538"/>
                  </a:cubicBezTo>
                  <a:cubicBezTo>
                    <a:pt x="100" y="6538"/>
                    <a:pt x="0" y="6640"/>
                    <a:pt x="17" y="6764"/>
                  </a:cubicBezTo>
                  <a:lnTo>
                    <a:pt x="252" y="8400"/>
                  </a:lnTo>
                  <a:cubicBezTo>
                    <a:pt x="267" y="8496"/>
                    <a:pt x="349" y="8568"/>
                    <a:pt x="450" y="8568"/>
                  </a:cubicBezTo>
                  <a:lnTo>
                    <a:pt x="474" y="8568"/>
                  </a:lnTo>
                  <a:cubicBezTo>
                    <a:pt x="584" y="8554"/>
                    <a:pt x="657" y="8453"/>
                    <a:pt x="642" y="8347"/>
                  </a:cubicBezTo>
                  <a:lnTo>
                    <a:pt x="512" y="7433"/>
                  </a:lnTo>
                  <a:lnTo>
                    <a:pt x="512" y="7433"/>
                  </a:lnTo>
                  <a:cubicBezTo>
                    <a:pt x="1085" y="8082"/>
                    <a:pt x="1778" y="8621"/>
                    <a:pt x="2552" y="9016"/>
                  </a:cubicBezTo>
                  <a:cubicBezTo>
                    <a:pt x="3514" y="9500"/>
                    <a:pt x="4552" y="9736"/>
                    <a:pt x="5582" y="9736"/>
                  </a:cubicBezTo>
                  <a:cubicBezTo>
                    <a:pt x="7302" y="9736"/>
                    <a:pt x="9001" y="9078"/>
                    <a:pt x="10290" y="7822"/>
                  </a:cubicBezTo>
                  <a:cubicBezTo>
                    <a:pt x="12349" y="5811"/>
                    <a:pt x="12903" y="2712"/>
                    <a:pt x="11671" y="114"/>
                  </a:cubicBezTo>
                  <a:cubicBezTo>
                    <a:pt x="11633" y="34"/>
                    <a:pt x="11568" y="1"/>
                    <a:pt x="11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90"/>
            <p:cNvSpPr/>
            <p:nvPr/>
          </p:nvSpPr>
          <p:spPr>
            <a:xfrm>
              <a:off x="2188048" y="1983562"/>
              <a:ext cx="343843" cy="255325"/>
            </a:xfrm>
            <a:custGeom>
              <a:avLst/>
              <a:gdLst/>
              <a:ahLst/>
              <a:cxnLst/>
              <a:rect l="l" t="t" r="r" b="b"/>
              <a:pathLst>
                <a:path w="13110" h="9735" extrusionOk="0">
                  <a:moveTo>
                    <a:pt x="7525" y="1"/>
                  </a:moveTo>
                  <a:cubicBezTo>
                    <a:pt x="6251" y="1"/>
                    <a:pt x="4968" y="362"/>
                    <a:pt x="3835" y="1104"/>
                  </a:cubicBezTo>
                  <a:cubicBezTo>
                    <a:pt x="1025" y="2947"/>
                    <a:pt x="0" y="6585"/>
                    <a:pt x="1439" y="9621"/>
                  </a:cubicBezTo>
                  <a:cubicBezTo>
                    <a:pt x="1478" y="9701"/>
                    <a:pt x="1545" y="9735"/>
                    <a:pt x="1612" y="9735"/>
                  </a:cubicBezTo>
                  <a:cubicBezTo>
                    <a:pt x="1742" y="9735"/>
                    <a:pt x="1871" y="9608"/>
                    <a:pt x="1795" y="9453"/>
                  </a:cubicBezTo>
                  <a:cubicBezTo>
                    <a:pt x="1391" y="8601"/>
                    <a:pt x="1184" y="7672"/>
                    <a:pt x="1184" y="6734"/>
                  </a:cubicBezTo>
                  <a:cubicBezTo>
                    <a:pt x="1184" y="4083"/>
                    <a:pt x="2834" y="1711"/>
                    <a:pt x="5322" y="787"/>
                  </a:cubicBezTo>
                  <a:cubicBezTo>
                    <a:pt x="6041" y="521"/>
                    <a:pt x="6785" y="393"/>
                    <a:pt x="7523" y="393"/>
                  </a:cubicBezTo>
                  <a:cubicBezTo>
                    <a:pt x="9338" y="393"/>
                    <a:pt x="11109" y="1172"/>
                    <a:pt x="12338" y="2606"/>
                  </a:cubicBezTo>
                  <a:lnTo>
                    <a:pt x="11558" y="2346"/>
                  </a:lnTo>
                  <a:cubicBezTo>
                    <a:pt x="11536" y="2339"/>
                    <a:pt x="11515" y="2336"/>
                    <a:pt x="11495" y="2336"/>
                  </a:cubicBezTo>
                  <a:cubicBezTo>
                    <a:pt x="11295" y="2336"/>
                    <a:pt x="11219" y="2638"/>
                    <a:pt x="11433" y="2721"/>
                  </a:cubicBezTo>
                  <a:lnTo>
                    <a:pt x="12833" y="3188"/>
                  </a:lnTo>
                  <a:cubicBezTo>
                    <a:pt x="12853" y="3194"/>
                    <a:pt x="12874" y="3197"/>
                    <a:pt x="12893" y="3197"/>
                  </a:cubicBezTo>
                  <a:cubicBezTo>
                    <a:pt x="13010" y="3197"/>
                    <a:pt x="13109" y="3095"/>
                    <a:pt x="13093" y="2971"/>
                  </a:cubicBezTo>
                  <a:lnTo>
                    <a:pt x="12857" y="1335"/>
                  </a:lnTo>
                  <a:cubicBezTo>
                    <a:pt x="12842" y="1220"/>
                    <a:pt x="12756" y="1167"/>
                    <a:pt x="12668" y="1167"/>
                  </a:cubicBezTo>
                  <a:cubicBezTo>
                    <a:pt x="12558" y="1167"/>
                    <a:pt x="12446" y="1249"/>
                    <a:pt x="12468" y="1393"/>
                  </a:cubicBezTo>
                  <a:lnTo>
                    <a:pt x="12597" y="2302"/>
                  </a:lnTo>
                  <a:cubicBezTo>
                    <a:pt x="11276" y="792"/>
                    <a:pt x="9411" y="1"/>
                    <a:pt x="75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90"/>
            <p:cNvSpPr/>
            <p:nvPr/>
          </p:nvSpPr>
          <p:spPr>
            <a:xfrm>
              <a:off x="2341006" y="2077116"/>
              <a:ext cx="16418" cy="27434"/>
            </a:xfrm>
            <a:custGeom>
              <a:avLst/>
              <a:gdLst/>
              <a:ahLst/>
              <a:cxnLst/>
              <a:rect l="l" t="t" r="r" b="b"/>
              <a:pathLst>
                <a:path w="626" h="1046" extrusionOk="0">
                  <a:moveTo>
                    <a:pt x="419" y="1"/>
                  </a:moveTo>
                  <a:cubicBezTo>
                    <a:pt x="308" y="6"/>
                    <a:pt x="221" y="92"/>
                    <a:pt x="221" y="203"/>
                  </a:cubicBezTo>
                  <a:lnTo>
                    <a:pt x="226" y="564"/>
                  </a:lnTo>
                  <a:lnTo>
                    <a:pt x="82" y="703"/>
                  </a:lnTo>
                  <a:cubicBezTo>
                    <a:pt x="0" y="780"/>
                    <a:pt x="0" y="906"/>
                    <a:pt x="77" y="983"/>
                  </a:cubicBezTo>
                  <a:cubicBezTo>
                    <a:pt x="114" y="1025"/>
                    <a:pt x="166" y="1045"/>
                    <a:pt x="218" y="1045"/>
                  </a:cubicBezTo>
                  <a:cubicBezTo>
                    <a:pt x="267" y="1045"/>
                    <a:pt x="317" y="1027"/>
                    <a:pt x="356" y="992"/>
                  </a:cubicBezTo>
                  <a:lnTo>
                    <a:pt x="563" y="795"/>
                  </a:lnTo>
                  <a:cubicBezTo>
                    <a:pt x="602" y="756"/>
                    <a:pt x="626" y="703"/>
                    <a:pt x="626" y="646"/>
                  </a:cubicBezTo>
                  <a:lnTo>
                    <a:pt x="616" y="198"/>
                  </a:lnTo>
                  <a:cubicBezTo>
                    <a:pt x="616" y="88"/>
                    <a:pt x="529" y="1"/>
                    <a:pt x="4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90"/>
            <p:cNvSpPr/>
            <p:nvPr/>
          </p:nvSpPr>
          <p:spPr>
            <a:xfrm>
              <a:off x="2240030" y="2027913"/>
              <a:ext cx="286876" cy="264662"/>
            </a:xfrm>
            <a:custGeom>
              <a:avLst/>
              <a:gdLst/>
              <a:ahLst/>
              <a:cxnLst/>
              <a:rect l="l" t="t" r="r" b="b"/>
              <a:pathLst>
                <a:path w="10938" h="10091" extrusionOk="0">
                  <a:moveTo>
                    <a:pt x="3792" y="3864"/>
                  </a:moveTo>
                  <a:lnTo>
                    <a:pt x="4062" y="3898"/>
                  </a:lnTo>
                  <a:cubicBezTo>
                    <a:pt x="4073" y="3899"/>
                    <a:pt x="4085" y="3900"/>
                    <a:pt x="4097" y="3900"/>
                  </a:cubicBezTo>
                  <a:cubicBezTo>
                    <a:pt x="4128" y="3900"/>
                    <a:pt x="4160" y="3895"/>
                    <a:pt x="4192" y="3888"/>
                  </a:cubicBezTo>
                  <a:lnTo>
                    <a:pt x="4192" y="3888"/>
                  </a:lnTo>
                  <a:lnTo>
                    <a:pt x="3985" y="4345"/>
                  </a:lnTo>
                  <a:lnTo>
                    <a:pt x="3648" y="4249"/>
                  </a:lnTo>
                  <a:lnTo>
                    <a:pt x="3792" y="3864"/>
                  </a:lnTo>
                  <a:close/>
                  <a:moveTo>
                    <a:pt x="5111" y="3768"/>
                  </a:moveTo>
                  <a:lnTo>
                    <a:pt x="5501" y="4249"/>
                  </a:lnTo>
                  <a:lnTo>
                    <a:pt x="5452" y="4384"/>
                  </a:lnTo>
                  <a:cubicBezTo>
                    <a:pt x="5402" y="4539"/>
                    <a:pt x="5524" y="4645"/>
                    <a:pt x="5645" y="4645"/>
                  </a:cubicBezTo>
                  <a:cubicBezTo>
                    <a:pt x="5720" y="4645"/>
                    <a:pt x="5795" y="4605"/>
                    <a:pt x="5828" y="4509"/>
                  </a:cubicBezTo>
                  <a:lnTo>
                    <a:pt x="5876" y="4360"/>
                  </a:lnTo>
                  <a:cubicBezTo>
                    <a:pt x="5919" y="4240"/>
                    <a:pt x="5895" y="4110"/>
                    <a:pt x="5818" y="4013"/>
                  </a:cubicBezTo>
                  <a:lnTo>
                    <a:pt x="5712" y="3879"/>
                  </a:lnTo>
                  <a:lnTo>
                    <a:pt x="6059" y="4143"/>
                  </a:lnTo>
                  <a:cubicBezTo>
                    <a:pt x="6091" y="4170"/>
                    <a:pt x="6133" y="4184"/>
                    <a:pt x="6176" y="4184"/>
                  </a:cubicBezTo>
                  <a:cubicBezTo>
                    <a:pt x="6203" y="4184"/>
                    <a:pt x="6230" y="4178"/>
                    <a:pt x="6256" y="4167"/>
                  </a:cubicBezTo>
                  <a:lnTo>
                    <a:pt x="6501" y="4066"/>
                  </a:lnTo>
                  <a:lnTo>
                    <a:pt x="6655" y="4240"/>
                  </a:lnTo>
                  <a:cubicBezTo>
                    <a:pt x="6695" y="4279"/>
                    <a:pt x="6747" y="4303"/>
                    <a:pt x="6803" y="4303"/>
                  </a:cubicBezTo>
                  <a:cubicBezTo>
                    <a:pt x="6808" y="4303"/>
                    <a:pt x="6814" y="4302"/>
                    <a:pt x="6819" y="4302"/>
                  </a:cubicBezTo>
                  <a:lnTo>
                    <a:pt x="7305" y="4264"/>
                  </a:lnTo>
                  <a:lnTo>
                    <a:pt x="7324" y="4345"/>
                  </a:lnTo>
                  <a:cubicBezTo>
                    <a:pt x="7339" y="4427"/>
                    <a:pt x="7281" y="4504"/>
                    <a:pt x="7199" y="4509"/>
                  </a:cubicBezTo>
                  <a:lnTo>
                    <a:pt x="6357" y="4576"/>
                  </a:lnTo>
                  <a:cubicBezTo>
                    <a:pt x="6169" y="4591"/>
                    <a:pt x="6025" y="4754"/>
                    <a:pt x="6039" y="4947"/>
                  </a:cubicBezTo>
                  <a:lnTo>
                    <a:pt x="5481" y="4759"/>
                  </a:lnTo>
                  <a:cubicBezTo>
                    <a:pt x="5467" y="4754"/>
                    <a:pt x="5457" y="4740"/>
                    <a:pt x="5452" y="4725"/>
                  </a:cubicBezTo>
                  <a:cubicBezTo>
                    <a:pt x="5419" y="4514"/>
                    <a:pt x="5236" y="4360"/>
                    <a:pt x="5024" y="4360"/>
                  </a:cubicBezTo>
                  <a:lnTo>
                    <a:pt x="5015" y="4360"/>
                  </a:lnTo>
                  <a:lnTo>
                    <a:pt x="4403" y="4374"/>
                  </a:lnTo>
                  <a:lnTo>
                    <a:pt x="4581" y="3984"/>
                  </a:lnTo>
                  <a:cubicBezTo>
                    <a:pt x="4596" y="3951"/>
                    <a:pt x="4625" y="3922"/>
                    <a:pt x="4663" y="3912"/>
                  </a:cubicBezTo>
                  <a:lnTo>
                    <a:pt x="5111" y="3768"/>
                  </a:lnTo>
                  <a:close/>
                  <a:moveTo>
                    <a:pt x="9698" y="4445"/>
                  </a:moveTo>
                  <a:cubicBezTo>
                    <a:pt x="9732" y="4445"/>
                    <a:pt x="9766" y="4458"/>
                    <a:pt x="9793" y="4485"/>
                  </a:cubicBezTo>
                  <a:lnTo>
                    <a:pt x="10192" y="4875"/>
                  </a:lnTo>
                  <a:cubicBezTo>
                    <a:pt x="10197" y="4995"/>
                    <a:pt x="10197" y="5115"/>
                    <a:pt x="10192" y="5236"/>
                  </a:cubicBezTo>
                  <a:cubicBezTo>
                    <a:pt x="10144" y="6405"/>
                    <a:pt x="9663" y="7511"/>
                    <a:pt x="8835" y="8339"/>
                  </a:cubicBezTo>
                  <a:cubicBezTo>
                    <a:pt x="8705" y="8464"/>
                    <a:pt x="8575" y="8580"/>
                    <a:pt x="8436" y="8695"/>
                  </a:cubicBezTo>
                  <a:cubicBezTo>
                    <a:pt x="8508" y="8589"/>
                    <a:pt x="8570" y="8479"/>
                    <a:pt x="8619" y="8358"/>
                  </a:cubicBezTo>
                  <a:lnTo>
                    <a:pt x="9528" y="6265"/>
                  </a:lnTo>
                  <a:cubicBezTo>
                    <a:pt x="9584" y="6130"/>
                    <a:pt x="9486" y="5986"/>
                    <a:pt x="9344" y="5986"/>
                  </a:cubicBezTo>
                  <a:cubicBezTo>
                    <a:pt x="9340" y="5986"/>
                    <a:pt x="9335" y="5986"/>
                    <a:pt x="9331" y="5986"/>
                  </a:cubicBezTo>
                  <a:lnTo>
                    <a:pt x="9244" y="5996"/>
                  </a:lnTo>
                  <a:lnTo>
                    <a:pt x="9735" y="5019"/>
                  </a:lnTo>
                  <a:cubicBezTo>
                    <a:pt x="9817" y="4855"/>
                    <a:pt x="9764" y="4658"/>
                    <a:pt x="9615" y="4552"/>
                  </a:cubicBezTo>
                  <a:lnTo>
                    <a:pt x="9571" y="4523"/>
                  </a:lnTo>
                  <a:lnTo>
                    <a:pt x="9581" y="4509"/>
                  </a:lnTo>
                  <a:cubicBezTo>
                    <a:pt x="9608" y="4468"/>
                    <a:pt x="9653" y="4445"/>
                    <a:pt x="9698" y="4445"/>
                  </a:cubicBezTo>
                  <a:close/>
                  <a:moveTo>
                    <a:pt x="5550" y="1"/>
                  </a:moveTo>
                  <a:cubicBezTo>
                    <a:pt x="4253" y="1"/>
                    <a:pt x="2961" y="498"/>
                    <a:pt x="1978" y="1478"/>
                  </a:cubicBezTo>
                  <a:cubicBezTo>
                    <a:pt x="131" y="3330"/>
                    <a:pt x="1" y="6284"/>
                    <a:pt x="1680" y="8291"/>
                  </a:cubicBezTo>
                  <a:cubicBezTo>
                    <a:pt x="1722" y="8334"/>
                    <a:pt x="1770" y="8352"/>
                    <a:pt x="1817" y="8352"/>
                  </a:cubicBezTo>
                  <a:cubicBezTo>
                    <a:pt x="1959" y="8352"/>
                    <a:pt x="2087" y="8184"/>
                    <a:pt x="1978" y="8036"/>
                  </a:cubicBezTo>
                  <a:cubicBezTo>
                    <a:pt x="838" y="6679"/>
                    <a:pt x="573" y="4788"/>
                    <a:pt x="1290" y="3166"/>
                  </a:cubicBezTo>
                  <a:cubicBezTo>
                    <a:pt x="2007" y="1545"/>
                    <a:pt x="3581" y="472"/>
                    <a:pt x="5356" y="395"/>
                  </a:cubicBezTo>
                  <a:cubicBezTo>
                    <a:pt x="5409" y="393"/>
                    <a:pt x="5462" y="392"/>
                    <a:pt x="5516" y="392"/>
                  </a:cubicBezTo>
                  <a:cubicBezTo>
                    <a:pt x="5724" y="392"/>
                    <a:pt x="5935" y="407"/>
                    <a:pt x="6145" y="433"/>
                  </a:cubicBezTo>
                  <a:lnTo>
                    <a:pt x="6410" y="761"/>
                  </a:lnTo>
                  <a:lnTo>
                    <a:pt x="6299" y="1025"/>
                  </a:lnTo>
                  <a:lnTo>
                    <a:pt x="6136" y="732"/>
                  </a:lnTo>
                  <a:cubicBezTo>
                    <a:pt x="6102" y="669"/>
                    <a:pt x="6035" y="631"/>
                    <a:pt x="5967" y="631"/>
                  </a:cubicBezTo>
                  <a:lnTo>
                    <a:pt x="5332" y="631"/>
                  </a:lnTo>
                  <a:cubicBezTo>
                    <a:pt x="5260" y="631"/>
                    <a:pt x="5193" y="674"/>
                    <a:pt x="5159" y="737"/>
                  </a:cubicBezTo>
                  <a:lnTo>
                    <a:pt x="4716" y="1583"/>
                  </a:lnTo>
                  <a:cubicBezTo>
                    <a:pt x="4586" y="1829"/>
                    <a:pt x="4750" y="2127"/>
                    <a:pt x="5024" y="2151"/>
                  </a:cubicBezTo>
                  <a:lnTo>
                    <a:pt x="5380" y="2180"/>
                  </a:lnTo>
                  <a:cubicBezTo>
                    <a:pt x="5385" y="2180"/>
                    <a:pt x="5391" y="2181"/>
                    <a:pt x="5396" y="2181"/>
                  </a:cubicBezTo>
                  <a:cubicBezTo>
                    <a:pt x="5462" y="2181"/>
                    <a:pt x="5523" y="2152"/>
                    <a:pt x="5558" y="2098"/>
                  </a:cubicBezTo>
                  <a:lnTo>
                    <a:pt x="5693" y="1906"/>
                  </a:lnTo>
                  <a:lnTo>
                    <a:pt x="5765" y="1997"/>
                  </a:lnTo>
                  <a:lnTo>
                    <a:pt x="5717" y="2334"/>
                  </a:lnTo>
                  <a:lnTo>
                    <a:pt x="5111" y="2425"/>
                  </a:lnTo>
                  <a:cubicBezTo>
                    <a:pt x="5082" y="2430"/>
                    <a:pt x="5048" y="2440"/>
                    <a:pt x="5024" y="2459"/>
                  </a:cubicBezTo>
                  <a:lnTo>
                    <a:pt x="4245" y="3032"/>
                  </a:lnTo>
                  <a:cubicBezTo>
                    <a:pt x="4206" y="3061"/>
                    <a:pt x="4177" y="3099"/>
                    <a:pt x="4168" y="3147"/>
                  </a:cubicBezTo>
                  <a:lnTo>
                    <a:pt x="4081" y="3503"/>
                  </a:lnTo>
                  <a:lnTo>
                    <a:pt x="3816" y="3470"/>
                  </a:lnTo>
                  <a:cubicBezTo>
                    <a:pt x="3802" y="3468"/>
                    <a:pt x="3788" y="3467"/>
                    <a:pt x="3774" y="3467"/>
                  </a:cubicBezTo>
                  <a:cubicBezTo>
                    <a:pt x="3622" y="3467"/>
                    <a:pt x="3484" y="3560"/>
                    <a:pt x="3431" y="3705"/>
                  </a:cubicBezTo>
                  <a:lnTo>
                    <a:pt x="3268" y="4143"/>
                  </a:lnTo>
                  <a:cubicBezTo>
                    <a:pt x="3196" y="4345"/>
                    <a:pt x="3306" y="4562"/>
                    <a:pt x="3508" y="4624"/>
                  </a:cubicBezTo>
                  <a:cubicBezTo>
                    <a:pt x="3326" y="4706"/>
                    <a:pt x="3201" y="4884"/>
                    <a:pt x="3191" y="5091"/>
                  </a:cubicBezTo>
                  <a:lnTo>
                    <a:pt x="3191" y="5187"/>
                  </a:lnTo>
                  <a:lnTo>
                    <a:pt x="2633" y="5818"/>
                  </a:lnTo>
                  <a:cubicBezTo>
                    <a:pt x="2551" y="5919"/>
                    <a:pt x="2503" y="6039"/>
                    <a:pt x="2503" y="6169"/>
                  </a:cubicBezTo>
                  <a:lnTo>
                    <a:pt x="2503" y="6905"/>
                  </a:lnTo>
                  <a:cubicBezTo>
                    <a:pt x="2503" y="7093"/>
                    <a:pt x="2580" y="7276"/>
                    <a:pt x="2715" y="7406"/>
                  </a:cubicBezTo>
                  <a:lnTo>
                    <a:pt x="3244" y="7916"/>
                  </a:lnTo>
                  <a:cubicBezTo>
                    <a:pt x="3359" y="8026"/>
                    <a:pt x="3508" y="8094"/>
                    <a:pt x="3667" y="8108"/>
                  </a:cubicBezTo>
                  <a:lnTo>
                    <a:pt x="5226" y="8243"/>
                  </a:lnTo>
                  <a:lnTo>
                    <a:pt x="5217" y="8291"/>
                  </a:lnTo>
                  <a:cubicBezTo>
                    <a:pt x="5193" y="8483"/>
                    <a:pt x="5274" y="8671"/>
                    <a:pt x="5428" y="8787"/>
                  </a:cubicBezTo>
                  <a:lnTo>
                    <a:pt x="5703" y="8989"/>
                  </a:lnTo>
                  <a:lnTo>
                    <a:pt x="5683" y="9051"/>
                  </a:lnTo>
                  <a:cubicBezTo>
                    <a:pt x="5621" y="9253"/>
                    <a:pt x="5683" y="9475"/>
                    <a:pt x="5847" y="9609"/>
                  </a:cubicBezTo>
                  <a:lnTo>
                    <a:pt x="5929" y="9682"/>
                  </a:lnTo>
                  <a:cubicBezTo>
                    <a:pt x="5861" y="9686"/>
                    <a:pt x="5799" y="9691"/>
                    <a:pt x="5736" y="9691"/>
                  </a:cubicBezTo>
                  <a:cubicBezTo>
                    <a:pt x="5667" y="9694"/>
                    <a:pt x="5597" y="9696"/>
                    <a:pt x="5527" y="9696"/>
                  </a:cubicBezTo>
                  <a:cubicBezTo>
                    <a:pt x="4441" y="9696"/>
                    <a:pt x="3388" y="9310"/>
                    <a:pt x="2551" y="8609"/>
                  </a:cubicBezTo>
                  <a:cubicBezTo>
                    <a:pt x="2507" y="8566"/>
                    <a:pt x="2459" y="8548"/>
                    <a:pt x="2414" y="8548"/>
                  </a:cubicBezTo>
                  <a:cubicBezTo>
                    <a:pt x="2252" y="8548"/>
                    <a:pt x="2120" y="8779"/>
                    <a:pt x="2301" y="8907"/>
                  </a:cubicBezTo>
                  <a:cubicBezTo>
                    <a:pt x="3205" y="9672"/>
                    <a:pt x="4355" y="10091"/>
                    <a:pt x="5544" y="10091"/>
                  </a:cubicBezTo>
                  <a:cubicBezTo>
                    <a:pt x="5611" y="10091"/>
                    <a:pt x="5679" y="10091"/>
                    <a:pt x="5751" y="10086"/>
                  </a:cubicBezTo>
                  <a:cubicBezTo>
                    <a:pt x="7671" y="10009"/>
                    <a:pt x="9384" y="8844"/>
                    <a:pt x="10163" y="7083"/>
                  </a:cubicBezTo>
                  <a:cubicBezTo>
                    <a:pt x="10938" y="5322"/>
                    <a:pt x="10649" y="3272"/>
                    <a:pt x="9408" y="1795"/>
                  </a:cubicBezTo>
                  <a:cubicBezTo>
                    <a:pt x="9364" y="1735"/>
                    <a:pt x="9310" y="1711"/>
                    <a:pt x="9256" y="1711"/>
                  </a:cubicBezTo>
                  <a:cubicBezTo>
                    <a:pt x="9106" y="1711"/>
                    <a:pt x="8964" y="1901"/>
                    <a:pt x="9109" y="2050"/>
                  </a:cubicBezTo>
                  <a:cubicBezTo>
                    <a:pt x="9639" y="2681"/>
                    <a:pt x="9995" y="3446"/>
                    <a:pt x="10129" y="4259"/>
                  </a:cubicBezTo>
                  <a:lnTo>
                    <a:pt x="10072" y="4196"/>
                  </a:lnTo>
                  <a:cubicBezTo>
                    <a:pt x="9968" y="4095"/>
                    <a:pt x="9835" y="4046"/>
                    <a:pt x="9702" y="4046"/>
                  </a:cubicBezTo>
                  <a:cubicBezTo>
                    <a:pt x="9527" y="4046"/>
                    <a:pt x="9353" y="4131"/>
                    <a:pt x="9249" y="4292"/>
                  </a:cubicBezTo>
                  <a:lnTo>
                    <a:pt x="9215" y="4345"/>
                  </a:lnTo>
                  <a:cubicBezTo>
                    <a:pt x="9124" y="4345"/>
                    <a:pt x="9032" y="4379"/>
                    <a:pt x="8960" y="4446"/>
                  </a:cubicBezTo>
                  <a:lnTo>
                    <a:pt x="8700" y="4138"/>
                  </a:lnTo>
                  <a:cubicBezTo>
                    <a:pt x="8657" y="4079"/>
                    <a:pt x="8603" y="4054"/>
                    <a:pt x="8549" y="4054"/>
                  </a:cubicBezTo>
                  <a:cubicBezTo>
                    <a:pt x="8400" y="4054"/>
                    <a:pt x="8260" y="4245"/>
                    <a:pt x="8402" y="4393"/>
                  </a:cubicBezTo>
                  <a:lnTo>
                    <a:pt x="8797" y="4860"/>
                  </a:lnTo>
                  <a:cubicBezTo>
                    <a:pt x="8837" y="4908"/>
                    <a:pt x="8893" y="4933"/>
                    <a:pt x="8948" y="4933"/>
                  </a:cubicBezTo>
                  <a:cubicBezTo>
                    <a:pt x="8997" y="4933"/>
                    <a:pt x="9047" y="4913"/>
                    <a:pt x="9085" y="4875"/>
                  </a:cubicBezTo>
                  <a:lnTo>
                    <a:pt x="9215" y="4750"/>
                  </a:lnTo>
                  <a:lnTo>
                    <a:pt x="9369" y="4860"/>
                  </a:lnTo>
                  <a:lnTo>
                    <a:pt x="8782" y="6025"/>
                  </a:lnTo>
                  <a:lnTo>
                    <a:pt x="8753" y="6025"/>
                  </a:lnTo>
                  <a:cubicBezTo>
                    <a:pt x="8749" y="6025"/>
                    <a:pt x="8744" y="6025"/>
                    <a:pt x="8740" y="6025"/>
                  </a:cubicBezTo>
                  <a:cubicBezTo>
                    <a:pt x="8701" y="6025"/>
                    <a:pt x="8664" y="6007"/>
                    <a:pt x="8638" y="5977"/>
                  </a:cubicBezTo>
                  <a:lnTo>
                    <a:pt x="7853" y="5024"/>
                  </a:lnTo>
                  <a:cubicBezTo>
                    <a:pt x="7810" y="4966"/>
                    <a:pt x="7755" y="4942"/>
                    <a:pt x="7702" y="4942"/>
                  </a:cubicBezTo>
                  <a:cubicBezTo>
                    <a:pt x="7556" y="4942"/>
                    <a:pt x="7420" y="5122"/>
                    <a:pt x="7550" y="5274"/>
                  </a:cubicBezTo>
                  <a:lnTo>
                    <a:pt x="8330" y="6227"/>
                  </a:lnTo>
                  <a:cubicBezTo>
                    <a:pt x="8434" y="6349"/>
                    <a:pt x="8589" y="6420"/>
                    <a:pt x="8751" y="6420"/>
                  </a:cubicBezTo>
                  <a:cubicBezTo>
                    <a:pt x="8762" y="6420"/>
                    <a:pt x="8772" y="6420"/>
                    <a:pt x="8782" y="6419"/>
                  </a:cubicBezTo>
                  <a:lnTo>
                    <a:pt x="9037" y="6400"/>
                  </a:lnTo>
                  <a:lnTo>
                    <a:pt x="8258" y="8195"/>
                  </a:lnTo>
                  <a:cubicBezTo>
                    <a:pt x="8205" y="8325"/>
                    <a:pt x="8128" y="8450"/>
                    <a:pt x="8036" y="8556"/>
                  </a:cubicBezTo>
                  <a:lnTo>
                    <a:pt x="7416" y="9301"/>
                  </a:lnTo>
                  <a:cubicBezTo>
                    <a:pt x="7103" y="9436"/>
                    <a:pt x="6780" y="9537"/>
                    <a:pt x="6448" y="9600"/>
                  </a:cubicBezTo>
                  <a:lnTo>
                    <a:pt x="6107" y="9301"/>
                  </a:lnTo>
                  <a:cubicBezTo>
                    <a:pt x="6064" y="9268"/>
                    <a:pt x="6044" y="9210"/>
                    <a:pt x="6064" y="9157"/>
                  </a:cubicBezTo>
                  <a:lnTo>
                    <a:pt x="6121" y="8965"/>
                  </a:lnTo>
                  <a:cubicBezTo>
                    <a:pt x="6150" y="8883"/>
                    <a:pt x="6121" y="8796"/>
                    <a:pt x="6054" y="8748"/>
                  </a:cubicBezTo>
                  <a:lnTo>
                    <a:pt x="5664" y="8459"/>
                  </a:lnTo>
                  <a:cubicBezTo>
                    <a:pt x="5626" y="8431"/>
                    <a:pt x="5606" y="8382"/>
                    <a:pt x="5611" y="8334"/>
                  </a:cubicBezTo>
                  <a:lnTo>
                    <a:pt x="5640" y="8079"/>
                  </a:lnTo>
                  <a:cubicBezTo>
                    <a:pt x="5655" y="7969"/>
                    <a:pt x="5573" y="7868"/>
                    <a:pt x="5462" y="7858"/>
                  </a:cubicBezTo>
                  <a:lnTo>
                    <a:pt x="3701" y="7718"/>
                  </a:lnTo>
                  <a:cubicBezTo>
                    <a:pt x="3634" y="7709"/>
                    <a:pt x="3566" y="7680"/>
                    <a:pt x="3518" y="7632"/>
                  </a:cubicBezTo>
                  <a:lnTo>
                    <a:pt x="2989" y="7127"/>
                  </a:lnTo>
                  <a:cubicBezTo>
                    <a:pt x="2931" y="7069"/>
                    <a:pt x="2897" y="6992"/>
                    <a:pt x="2897" y="6910"/>
                  </a:cubicBezTo>
                  <a:lnTo>
                    <a:pt x="2897" y="6169"/>
                  </a:lnTo>
                  <a:cubicBezTo>
                    <a:pt x="2897" y="6135"/>
                    <a:pt x="2907" y="6106"/>
                    <a:pt x="2931" y="6082"/>
                  </a:cubicBezTo>
                  <a:lnTo>
                    <a:pt x="3533" y="5394"/>
                  </a:lnTo>
                  <a:cubicBezTo>
                    <a:pt x="3561" y="5361"/>
                    <a:pt x="3581" y="5317"/>
                    <a:pt x="3581" y="5274"/>
                  </a:cubicBezTo>
                  <a:lnTo>
                    <a:pt x="3585" y="5110"/>
                  </a:lnTo>
                  <a:cubicBezTo>
                    <a:pt x="3590" y="5058"/>
                    <a:pt x="3619" y="5009"/>
                    <a:pt x="3667" y="4990"/>
                  </a:cubicBezTo>
                  <a:lnTo>
                    <a:pt x="4139" y="4783"/>
                  </a:lnTo>
                  <a:lnTo>
                    <a:pt x="5019" y="4759"/>
                  </a:lnTo>
                  <a:cubicBezTo>
                    <a:pt x="5039" y="4759"/>
                    <a:pt x="5058" y="4774"/>
                    <a:pt x="5063" y="4793"/>
                  </a:cubicBezTo>
                  <a:cubicBezTo>
                    <a:pt x="5087" y="4956"/>
                    <a:pt x="5197" y="5086"/>
                    <a:pt x="5351" y="5139"/>
                  </a:cubicBezTo>
                  <a:lnTo>
                    <a:pt x="5982" y="5351"/>
                  </a:lnTo>
                  <a:cubicBezTo>
                    <a:pt x="6018" y="5362"/>
                    <a:pt x="6054" y="5368"/>
                    <a:pt x="6089" y="5368"/>
                  </a:cubicBezTo>
                  <a:cubicBezTo>
                    <a:pt x="6293" y="5368"/>
                    <a:pt x="6468" y="5189"/>
                    <a:pt x="6439" y="4971"/>
                  </a:cubicBezTo>
                  <a:lnTo>
                    <a:pt x="7233" y="4913"/>
                  </a:lnTo>
                  <a:cubicBezTo>
                    <a:pt x="7550" y="4889"/>
                    <a:pt x="7776" y="4591"/>
                    <a:pt x="7714" y="4278"/>
                  </a:cubicBezTo>
                  <a:lnTo>
                    <a:pt x="7690" y="4167"/>
                  </a:lnTo>
                  <a:cubicBezTo>
                    <a:pt x="7658" y="3994"/>
                    <a:pt x="7505" y="3873"/>
                    <a:pt x="7334" y="3873"/>
                  </a:cubicBezTo>
                  <a:cubicBezTo>
                    <a:pt x="7324" y="3873"/>
                    <a:pt x="7315" y="3873"/>
                    <a:pt x="7305" y="3874"/>
                  </a:cubicBezTo>
                  <a:lnTo>
                    <a:pt x="6886" y="3908"/>
                  </a:lnTo>
                  <a:lnTo>
                    <a:pt x="6829" y="3840"/>
                  </a:lnTo>
                  <a:lnTo>
                    <a:pt x="7377" y="3292"/>
                  </a:lnTo>
                  <a:cubicBezTo>
                    <a:pt x="7521" y="3148"/>
                    <a:pt x="7391" y="2950"/>
                    <a:pt x="7237" y="2950"/>
                  </a:cubicBezTo>
                  <a:cubicBezTo>
                    <a:pt x="7191" y="2950"/>
                    <a:pt x="7142" y="2969"/>
                    <a:pt x="7098" y="3013"/>
                  </a:cubicBezTo>
                  <a:lnTo>
                    <a:pt x="6434" y="3672"/>
                  </a:lnTo>
                  <a:lnTo>
                    <a:pt x="6213" y="3768"/>
                  </a:lnTo>
                  <a:lnTo>
                    <a:pt x="5592" y="3292"/>
                  </a:lnTo>
                  <a:cubicBezTo>
                    <a:pt x="5557" y="3266"/>
                    <a:pt x="5515" y="3253"/>
                    <a:pt x="5474" y="3253"/>
                  </a:cubicBezTo>
                  <a:cubicBezTo>
                    <a:pt x="5453" y="3253"/>
                    <a:pt x="5433" y="3256"/>
                    <a:pt x="5414" y="3263"/>
                  </a:cubicBezTo>
                  <a:lnTo>
                    <a:pt x="4543" y="3532"/>
                  </a:lnTo>
                  <a:cubicBezTo>
                    <a:pt x="4519" y="3542"/>
                    <a:pt x="4495" y="3551"/>
                    <a:pt x="4471" y="3561"/>
                  </a:cubicBezTo>
                  <a:lnTo>
                    <a:pt x="4533" y="3306"/>
                  </a:lnTo>
                  <a:lnTo>
                    <a:pt x="5212" y="2806"/>
                  </a:lnTo>
                  <a:lnTo>
                    <a:pt x="5919" y="2705"/>
                  </a:lnTo>
                  <a:cubicBezTo>
                    <a:pt x="6006" y="2690"/>
                    <a:pt x="6073" y="2623"/>
                    <a:pt x="6083" y="2536"/>
                  </a:cubicBezTo>
                  <a:lnTo>
                    <a:pt x="6169" y="1968"/>
                  </a:lnTo>
                  <a:cubicBezTo>
                    <a:pt x="6174" y="1911"/>
                    <a:pt x="6160" y="1858"/>
                    <a:pt x="6126" y="1814"/>
                  </a:cubicBezTo>
                  <a:lnTo>
                    <a:pt x="5837" y="1449"/>
                  </a:lnTo>
                  <a:cubicBezTo>
                    <a:pt x="5798" y="1400"/>
                    <a:pt x="5740" y="1376"/>
                    <a:pt x="5683" y="1376"/>
                  </a:cubicBezTo>
                  <a:cubicBezTo>
                    <a:pt x="5621" y="1376"/>
                    <a:pt x="5560" y="1404"/>
                    <a:pt x="5520" y="1458"/>
                  </a:cubicBezTo>
                  <a:lnTo>
                    <a:pt x="5298" y="1776"/>
                  </a:lnTo>
                  <a:lnTo>
                    <a:pt x="5067" y="1757"/>
                  </a:lnTo>
                  <a:lnTo>
                    <a:pt x="5452" y="1025"/>
                  </a:lnTo>
                  <a:lnTo>
                    <a:pt x="5852" y="1025"/>
                  </a:lnTo>
                  <a:lnTo>
                    <a:pt x="6150" y="1564"/>
                  </a:lnTo>
                  <a:cubicBezTo>
                    <a:pt x="6189" y="1633"/>
                    <a:pt x="6256" y="1667"/>
                    <a:pt x="6323" y="1667"/>
                  </a:cubicBezTo>
                  <a:cubicBezTo>
                    <a:pt x="6397" y="1667"/>
                    <a:pt x="6471" y="1626"/>
                    <a:pt x="6506" y="1545"/>
                  </a:cubicBezTo>
                  <a:lnTo>
                    <a:pt x="6780" y="895"/>
                  </a:lnTo>
                  <a:cubicBezTo>
                    <a:pt x="6833" y="785"/>
                    <a:pt x="6819" y="650"/>
                    <a:pt x="6747" y="549"/>
                  </a:cubicBezTo>
                  <a:lnTo>
                    <a:pt x="6747" y="549"/>
                  </a:lnTo>
                  <a:cubicBezTo>
                    <a:pt x="7406" y="722"/>
                    <a:pt x="8017" y="1040"/>
                    <a:pt x="8537" y="1478"/>
                  </a:cubicBezTo>
                  <a:cubicBezTo>
                    <a:pt x="8581" y="1522"/>
                    <a:pt x="8630" y="1541"/>
                    <a:pt x="8676" y="1541"/>
                  </a:cubicBezTo>
                  <a:cubicBezTo>
                    <a:pt x="8838" y="1541"/>
                    <a:pt x="8968" y="1310"/>
                    <a:pt x="8792" y="1179"/>
                  </a:cubicBezTo>
                  <a:cubicBezTo>
                    <a:pt x="7849" y="391"/>
                    <a:pt x="6698" y="1"/>
                    <a:pt x="55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9" name="Google Shape;12499;p90"/>
          <p:cNvGrpSpPr/>
          <p:nvPr/>
        </p:nvGrpSpPr>
        <p:grpSpPr>
          <a:xfrm>
            <a:off x="2654399" y="1839141"/>
            <a:ext cx="342977" cy="287663"/>
            <a:chOff x="2654399" y="2023716"/>
            <a:chExt cx="342977" cy="287663"/>
          </a:xfrm>
        </p:grpSpPr>
        <p:sp>
          <p:nvSpPr>
            <p:cNvPr id="12500" name="Google Shape;12500;p90"/>
            <p:cNvSpPr/>
            <p:nvPr/>
          </p:nvSpPr>
          <p:spPr>
            <a:xfrm>
              <a:off x="2814623" y="2091777"/>
              <a:ext cx="174570" cy="158912"/>
            </a:xfrm>
            <a:custGeom>
              <a:avLst/>
              <a:gdLst/>
              <a:ahLst/>
              <a:cxnLst/>
              <a:rect l="l" t="t" r="r" b="b"/>
              <a:pathLst>
                <a:path w="6656" h="6059" extrusionOk="0">
                  <a:moveTo>
                    <a:pt x="4192" y="0"/>
                  </a:moveTo>
                  <a:lnTo>
                    <a:pt x="2912" y="977"/>
                  </a:lnTo>
                  <a:lnTo>
                    <a:pt x="1843" y="626"/>
                  </a:lnTo>
                  <a:lnTo>
                    <a:pt x="1" y="2127"/>
                  </a:lnTo>
                  <a:lnTo>
                    <a:pt x="2844" y="6058"/>
                  </a:lnTo>
                  <a:lnTo>
                    <a:pt x="6655" y="334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90"/>
            <p:cNvSpPr/>
            <p:nvPr/>
          </p:nvSpPr>
          <p:spPr>
            <a:xfrm>
              <a:off x="2891364" y="2028673"/>
              <a:ext cx="98825" cy="175173"/>
            </a:xfrm>
            <a:custGeom>
              <a:avLst/>
              <a:gdLst/>
              <a:ahLst/>
              <a:cxnLst/>
              <a:rect l="l" t="t" r="r" b="b"/>
              <a:pathLst>
                <a:path w="3768" h="6679" extrusionOk="0">
                  <a:moveTo>
                    <a:pt x="3768" y="0"/>
                  </a:moveTo>
                  <a:lnTo>
                    <a:pt x="0" y="2421"/>
                  </a:lnTo>
                  <a:lnTo>
                    <a:pt x="3248" y="6679"/>
                  </a:lnTo>
                  <a:lnTo>
                    <a:pt x="3768" y="6265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D7E0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90"/>
            <p:cNvSpPr/>
            <p:nvPr/>
          </p:nvSpPr>
          <p:spPr>
            <a:xfrm>
              <a:off x="2957851" y="2158159"/>
              <a:ext cx="32339" cy="45688"/>
            </a:xfrm>
            <a:custGeom>
              <a:avLst/>
              <a:gdLst/>
              <a:ahLst/>
              <a:cxnLst/>
              <a:rect l="l" t="t" r="r" b="b"/>
              <a:pathLst>
                <a:path w="1233" h="1742" extrusionOk="0">
                  <a:moveTo>
                    <a:pt x="1233" y="0"/>
                  </a:moveTo>
                  <a:lnTo>
                    <a:pt x="1" y="813"/>
                  </a:lnTo>
                  <a:lnTo>
                    <a:pt x="713" y="1742"/>
                  </a:lnTo>
                  <a:lnTo>
                    <a:pt x="1233" y="1328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rgbClr val="CE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90"/>
            <p:cNvSpPr/>
            <p:nvPr/>
          </p:nvSpPr>
          <p:spPr>
            <a:xfrm>
              <a:off x="2825979" y="2144258"/>
              <a:ext cx="132790" cy="88282"/>
            </a:xfrm>
            <a:custGeom>
              <a:avLst/>
              <a:gdLst/>
              <a:ahLst/>
              <a:cxnLst/>
              <a:rect l="l" t="t" r="r" b="b"/>
              <a:pathLst>
                <a:path w="5063" h="3366" extrusionOk="0">
                  <a:moveTo>
                    <a:pt x="583" y="1"/>
                  </a:moveTo>
                  <a:lnTo>
                    <a:pt x="1" y="1069"/>
                  </a:lnTo>
                  <a:lnTo>
                    <a:pt x="4081" y="3292"/>
                  </a:lnTo>
                  <a:cubicBezTo>
                    <a:pt x="4173" y="3342"/>
                    <a:pt x="4273" y="3366"/>
                    <a:pt x="4372" y="3366"/>
                  </a:cubicBezTo>
                  <a:cubicBezTo>
                    <a:pt x="4587" y="3366"/>
                    <a:pt x="4795" y="3253"/>
                    <a:pt x="4904" y="3051"/>
                  </a:cubicBezTo>
                  <a:cubicBezTo>
                    <a:pt x="5063" y="2758"/>
                    <a:pt x="4957" y="2387"/>
                    <a:pt x="4663" y="222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90"/>
            <p:cNvSpPr/>
            <p:nvPr/>
          </p:nvSpPr>
          <p:spPr>
            <a:xfrm>
              <a:off x="2877857" y="2188687"/>
              <a:ext cx="77896" cy="43774"/>
            </a:xfrm>
            <a:custGeom>
              <a:avLst/>
              <a:gdLst/>
              <a:ahLst/>
              <a:cxnLst/>
              <a:rect l="l" t="t" r="r" b="b"/>
              <a:pathLst>
                <a:path w="2970" h="1669" extrusionOk="0">
                  <a:moveTo>
                    <a:pt x="265" y="1"/>
                  </a:moveTo>
                  <a:lnTo>
                    <a:pt x="0" y="453"/>
                  </a:lnTo>
                  <a:lnTo>
                    <a:pt x="2103" y="1593"/>
                  </a:lnTo>
                  <a:cubicBezTo>
                    <a:pt x="2196" y="1645"/>
                    <a:pt x="2296" y="1669"/>
                    <a:pt x="2394" y="1669"/>
                  </a:cubicBezTo>
                  <a:cubicBezTo>
                    <a:pt x="2644" y="1669"/>
                    <a:pt x="2883" y="1511"/>
                    <a:pt x="2969" y="1252"/>
                  </a:cubicBezTo>
                  <a:lnTo>
                    <a:pt x="2969" y="1252"/>
                  </a:lnTo>
                  <a:cubicBezTo>
                    <a:pt x="2906" y="1273"/>
                    <a:pt x="2840" y="1283"/>
                    <a:pt x="2775" y="1283"/>
                  </a:cubicBezTo>
                  <a:cubicBezTo>
                    <a:pt x="2676" y="1283"/>
                    <a:pt x="2578" y="1259"/>
                    <a:pt x="2488" y="1213"/>
                  </a:cubicBezTo>
                  <a:lnTo>
                    <a:pt x="265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90"/>
            <p:cNvSpPr/>
            <p:nvPr/>
          </p:nvSpPr>
          <p:spPr>
            <a:xfrm>
              <a:off x="2801509" y="2167102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2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69" y="3365"/>
                    <a:pt x="4366" y="3365"/>
                  </a:cubicBezTo>
                  <a:cubicBezTo>
                    <a:pt x="4581" y="3365"/>
                    <a:pt x="4790" y="3249"/>
                    <a:pt x="4903" y="3047"/>
                  </a:cubicBezTo>
                  <a:cubicBezTo>
                    <a:pt x="5062" y="2753"/>
                    <a:pt x="4956" y="2387"/>
                    <a:pt x="4663" y="2229"/>
                  </a:cubicBezTo>
                  <a:lnTo>
                    <a:pt x="582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90"/>
            <p:cNvSpPr/>
            <p:nvPr/>
          </p:nvSpPr>
          <p:spPr>
            <a:xfrm>
              <a:off x="2861937" y="2217328"/>
              <a:ext cx="69319" cy="38056"/>
            </a:xfrm>
            <a:custGeom>
              <a:avLst/>
              <a:gdLst/>
              <a:ahLst/>
              <a:cxnLst/>
              <a:rect l="l" t="t" r="r" b="b"/>
              <a:pathLst>
                <a:path w="2643" h="1451" extrusionOk="0">
                  <a:moveTo>
                    <a:pt x="237" y="1"/>
                  </a:moveTo>
                  <a:lnTo>
                    <a:pt x="1" y="410"/>
                  </a:lnTo>
                  <a:lnTo>
                    <a:pt x="1777" y="1377"/>
                  </a:lnTo>
                  <a:cubicBezTo>
                    <a:pt x="1870" y="1427"/>
                    <a:pt x="1969" y="1450"/>
                    <a:pt x="2066" y="1450"/>
                  </a:cubicBezTo>
                  <a:cubicBezTo>
                    <a:pt x="2316" y="1450"/>
                    <a:pt x="2553" y="1296"/>
                    <a:pt x="2643" y="1040"/>
                  </a:cubicBezTo>
                  <a:lnTo>
                    <a:pt x="2643" y="1040"/>
                  </a:lnTo>
                  <a:cubicBezTo>
                    <a:pt x="2562" y="1076"/>
                    <a:pt x="2476" y="1094"/>
                    <a:pt x="2389" y="1094"/>
                  </a:cubicBezTo>
                  <a:cubicBezTo>
                    <a:pt x="2289" y="1094"/>
                    <a:pt x="2189" y="1070"/>
                    <a:pt x="2099" y="1021"/>
                  </a:cubicBezTo>
                  <a:lnTo>
                    <a:pt x="23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90"/>
            <p:cNvSpPr/>
            <p:nvPr/>
          </p:nvSpPr>
          <p:spPr>
            <a:xfrm>
              <a:off x="2777012" y="2189946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78" y="1"/>
                  </a:moveTo>
                  <a:lnTo>
                    <a:pt x="1" y="1064"/>
                  </a:lnTo>
                  <a:lnTo>
                    <a:pt x="4081" y="3292"/>
                  </a:lnTo>
                  <a:cubicBezTo>
                    <a:pt x="4172" y="3341"/>
                    <a:pt x="4270" y="3364"/>
                    <a:pt x="4367" y="3364"/>
                  </a:cubicBezTo>
                  <a:cubicBezTo>
                    <a:pt x="4581" y="3364"/>
                    <a:pt x="4789" y="3249"/>
                    <a:pt x="4899" y="3046"/>
                  </a:cubicBezTo>
                  <a:cubicBezTo>
                    <a:pt x="5063" y="2753"/>
                    <a:pt x="4952" y="2387"/>
                    <a:pt x="4658" y="2228"/>
                  </a:cubicBezTo>
                  <a:lnTo>
                    <a:pt x="57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90"/>
            <p:cNvSpPr/>
            <p:nvPr/>
          </p:nvSpPr>
          <p:spPr>
            <a:xfrm>
              <a:off x="2845912" y="2245234"/>
              <a:ext cx="60481" cy="32994"/>
            </a:xfrm>
            <a:custGeom>
              <a:avLst/>
              <a:gdLst/>
              <a:ahLst/>
              <a:cxnLst/>
              <a:rect l="l" t="t" r="r" b="b"/>
              <a:pathLst>
                <a:path w="2306" h="1258" extrusionOk="0">
                  <a:moveTo>
                    <a:pt x="232" y="0"/>
                  </a:moveTo>
                  <a:lnTo>
                    <a:pt x="1" y="390"/>
                  </a:lnTo>
                  <a:lnTo>
                    <a:pt x="1454" y="1184"/>
                  </a:lnTo>
                  <a:cubicBezTo>
                    <a:pt x="1546" y="1234"/>
                    <a:pt x="1645" y="1257"/>
                    <a:pt x="1742" y="1257"/>
                  </a:cubicBezTo>
                  <a:cubicBezTo>
                    <a:pt x="1980" y="1257"/>
                    <a:pt x="2210" y="1115"/>
                    <a:pt x="2306" y="876"/>
                  </a:cubicBezTo>
                  <a:lnTo>
                    <a:pt x="2306" y="876"/>
                  </a:lnTo>
                  <a:cubicBezTo>
                    <a:pt x="2232" y="905"/>
                    <a:pt x="2154" y="920"/>
                    <a:pt x="2076" y="920"/>
                  </a:cubicBezTo>
                  <a:cubicBezTo>
                    <a:pt x="1975" y="920"/>
                    <a:pt x="1875" y="896"/>
                    <a:pt x="1786" y="847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90"/>
            <p:cNvSpPr/>
            <p:nvPr/>
          </p:nvSpPr>
          <p:spPr>
            <a:xfrm>
              <a:off x="2752411" y="2212791"/>
              <a:ext cx="132790" cy="88256"/>
            </a:xfrm>
            <a:custGeom>
              <a:avLst/>
              <a:gdLst/>
              <a:ahLst/>
              <a:cxnLst/>
              <a:rect l="l" t="t" r="r" b="b"/>
              <a:pathLst>
                <a:path w="5063" h="3365" extrusionOk="0">
                  <a:moveTo>
                    <a:pt x="583" y="1"/>
                  </a:moveTo>
                  <a:lnTo>
                    <a:pt x="0" y="1064"/>
                  </a:lnTo>
                  <a:lnTo>
                    <a:pt x="4081" y="3292"/>
                  </a:lnTo>
                  <a:cubicBezTo>
                    <a:pt x="4172" y="3341"/>
                    <a:pt x="4271" y="3364"/>
                    <a:pt x="4368" y="3364"/>
                  </a:cubicBezTo>
                  <a:cubicBezTo>
                    <a:pt x="4584" y="3364"/>
                    <a:pt x="4794" y="3250"/>
                    <a:pt x="4904" y="3051"/>
                  </a:cubicBezTo>
                  <a:cubicBezTo>
                    <a:pt x="5062" y="2758"/>
                    <a:pt x="4956" y="2387"/>
                    <a:pt x="4663" y="2228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90"/>
            <p:cNvSpPr/>
            <p:nvPr/>
          </p:nvSpPr>
          <p:spPr>
            <a:xfrm>
              <a:off x="2830018" y="2271724"/>
              <a:ext cx="52035" cy="29349"/>
            </a:xfrm>
            <a:custGeom>
              <a:avLst/>
              <a:gdLst/>
              <a:ahLst/>
              <a:cxnLst/>
              <a:rect l="l" t="t" r="r" b="b"/>
              <a:pathLst>
                <a:path w="1984" h="1119" extrusionOk="0">
                  <a:moveTo>
                    <a:pt x="246" y="1"/>
                  </a:moveTo>
                  <a:lnTo>
                    <a:pt x="1" y="434"/>
                  </a:lnTo>
                  <a:lnTo>
                    <a:pt x="1122" y="1045"/>
                  </a:lnTo>
                  <a:cubicBezTo>
                    <a:pt x="1214" y="1095"/>
                    <a:pt x="1314" y="1118"/>
                    <a:pt x="1412" y="1118"/>
                  </a:cubicBezTo>
                  <a:cubicBezTo>
                    <a:pt x="1627" y="1118"/>
                    <a:pt x="1836" y="1005"/>
                    <a:pt x="1945" y="804"/>
                  </a:cubicBezTo>
                  <a:cubicBezTo>
                    <a:pt x="1959" y="775"/>
                    <a:pt x="1973" y="746"/>
                    <a:pt x="1983" y="718"/>
                  </a:cubicBezTo>
                  <a:lnTo>
                    <a:pt x="1983" y="718"/>
                  </a:lnTo>
                  <a:cubicBezTo>
                    <a:pt x="1917" y="741"/>
                    <a:pt x="1848" y="753"/>
                    <a:pt x="1779" y="753"/>
                  </a:cubicBezTo>
                  <a:cubicBezTo>
                    <a:pt x="1679" y="753"/>
                    <a:pt x="1579" y="728"/>
                    <a:pt x="1487" y="679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90"/>
            <p:cNvSpPr/>
            <p:nvPr/>
          </p:nvSpPr>
          <p:spPr>
            <a:xfrm>
              <a:off x="2672260" y="2102871"/>
              <a:ext cx="169010" cy="153116"/>
            </a:xfrm>
            <a:custGeom>
              <a:avLst/>
              <a:gdLst/>
              <a:ahLst/>
              <a:cxnLst/>
              <a:rect l="l" t="t" r="r" b="b"/>
              <a:pathLst>
                <a:path w="6444" h="5838" extrusionOk="0">
                  <a:moveTo>
                    <a:pt x="2017" y="1"/>
                  </a:moveTo>
                  <a:lnTo>
                    <a:pt x="1" y="3638"/>
                  </a:lnTo>
                  <a:lnTo>
                    <a:pt x="4125" y="5837"/>
                  </a:lnTo>
                  <a:lnTo>
                    <a:pt x="6444" y="1579"/>
                  </a:lnTo>
                  <a:lnTo>
                    <a:pt x="4351" y="698"/>
                  </a:lnTo>
                  <a:lnTo>
                    <a:pt x="3412" y="809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90"/>
            <p:cNvSpPr/>
            <p:nvPr/>
          </p:nvSpPr>
          <p:spPr>
            <a:xfrm>
              <a:off x="2664942" y="2085718"/>
              <a:ext cx="93160" cy="134914"/>
            </a:xfrm>
            <a:custGeom>
              <a:avLst/>
              <a:gdLst/>
              <a:ahLst/>
              <a:cxnLst/>
              <a:rect l="l" t="t" r="r" b="b"/>
              <a:pathLst>
                <a:path w="3552" h="5144" extrusionOk="0">
                  <a:moveTo>
                    <a:pt x="2676" y="0"/>
                  </a:moveTo>
                  <a:lnTo>
                    <a:pt x="1" y="4639"/>
                  </a:lnTo>
                  <a:lnTo>
                    <a:pt x="872" y="5144"/>
                  </a:lnTo>
                  <a:lnTo>
                    <a:pt x="3552" y="505"/>
                  </a:lnTo>
                  <a:lnTo>
                    <a:pt x="2676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90"/>
            <p:cNvSpPr/>
            <p:nvPr/>
          </p:nvSpPr>
          <p:spPr>
            <a:xfrm>
              <a:off x="2661664" y="2043308"/>
              <a:ext cx="79915" cy="167882"/>
            </a:xfrm>
            <a:custGeom>
              <a:avLst/>
              <a:gdLst/>
              <a:ahLst/>
              <a:cxnLst/>
              <a:rect l="l" t="t" r="r" b="b"/>
              <a:pathLst>
                <a:path w="3047" h="6401" extrusionOk="0">
                  <a:moveTo>
                    <a:pt x="1" y="0"/>
                  </a:moveTo>
                  <a:lnTo>
                    <a:pt x="1" y="6183"/>
                  </a:lnTo>
                  <a:lnTo>
                    <a:pt x="366" y="6400"/>
                  </a:lnTo>
                  <a:lnTo>
                    <a:pt x="3047" y="17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90"/>
            <p:cNvSpPr/>
            <p:nvPr/>
          </p:nvSpPr>
          <p:spPr>
            <a:xfrm>
              <a:off x="2664942" y="2178092"/>
              <a:ext cx="40049" cy="42672"/>
            </a:xfrm>
            <a:custGeom>
              <a:avLst/>
              <a:gdLst/>
              <a:ahLst/>
              <a:cxnLst/>
              <a:rect l="l" t="t" r="r" b="b"/>
              <a:pathLst>
                <a:path w="1527" h="1627" extrusionOk="0">
                  <a:moveTo>
                    <a:pt x="646" y="0"/>
                  </a:moveTo>
                  <a:lnTo>
                    <a:pt x="1" y="1121"/>
                  </a:lnTo>
                  <a:lnTo>
                    <a:pt x="872" y="1627"/>
                  </a:lnTo>
                  <a:lnTo>
                    <a:pt x="1526" y="49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90"/>
            <p:cNvSpPr/>
            <p:nvPr/>
          </p:nvSpPr>
          <p:spPr>
            <a:xfrm>
              <a:off x="2661664" y="2166604"/>
              <a:ext cx="26673" cy="44587"/>
            </a:xfrm>
            <a:custGeom>
              <a:avLst/>
              <a:gdLst/>
              <a:ahLst/>
              <a:cxnLst/>
              <a:rect l="l" t="t" r="r" b="b"/>
              <a:pathLst>
                <a:path w="1017" h="1700" extrusionOk="0">
                  <a:moveTo>
                    <a:pt x="1" y="0"/>
                  </a:moveTo>
                  <a:lnTo>
                    <a:pt x="1" y="1482"/>
                  </a:lnTo>
                  <a:lnTo>
                    <a:pt x="366" y="1699"/>
                  </a:lnTo>
                  <a:lnTo>
                    <a:pt x="1016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90"/>
            <p:cNvSpPr/>
            <p:nvPr/>
          </p:nvSpPr>
          <p:spPr>
            <a:xfrm>
              <a:off x="2707221" y="2190576"/>
              <a:ext cx="71208" cy="57281"/>
            </a:xfrm>
            <a:custGeom>
              <a:avLst/>
              <a:gdLst/>
              <a:ahLst/>
              <a:cxnLst/>
              <a:rect l="l" t="t" r="r" b="b"/>
              <a:pathLst>
                <a:path w="2715" h="2184" extrusionOk="0">
                  <a:moveTo>
                    <a:pt x="2026" y="1"/>
                  </a:moveTo>
                  <a:cubicBezTo>
                    <a:pt x="1902" y="1"/>
                    <a:pt x="1778" y="38"/>
                    <a:pt x="1670" y="116"/>
                  </a:cubicBezTo>
                  <a:lnTo>
                    <a:pt x="333" y="1088"/>
                  </a:lnTo>
                  <a:cubicBezTo>
                    <a:pt x="59" y="1281"/>
                    <a:pt x="1" y="1661"/>
                    <a:pt x="193" y="1935"/>
                  </a:cubicBezTo>
                  <a:cubicBezTo>
                    <a:pt x="312" y="2098"/>
                    <a:pt x="498" y="2183"/>
                    <a:pt x="685" y="2183"/>
                  </a:cubicBezTo>
                  <a:cubicBezTo>
                    <a:pt x="809" y="2183"/>
                    <a:pt x="933" y="2146"/>
                    <a:pt x="1040" y="2070"/>
                  </a:cubicBezTo>
                  <a:lnTo>
                    <a:pt x="2383" y="1098"/>
                  </a:lnTo>
                  <a:cubicBezTo>
                    <a:pt x="2657" y="900"/>
                    <a:pt x="2715" y="511"/>
                    <a:pt x="2508" y="241"/>
                  </a:cubicBezTo>
                  <a:lnTo>
                    <a:pt x="2508" y="236"/>
                  </a:lnTo>
                  <a:cubicBezTo>
                    <a:pt x="2387" y="82"/>
                    <a:pt x="2208" y="1"/>
                    <a:pt x="20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90"/>
            <p:cNvSpPr/>
            <p:nvPr/>
          </p:nvSpPr>
          <p:spPr>
            <a:xfrm>
              <a:off x="2710394" y="2191730"/>
              <a:ext cx="68034" cy="56048"/>
            </a:xfrm>
            <a:custGeom>
              <a:avLst/>
              <a:gdLst/>
              <a:ahLst/>
              <a:cxnLst/>
              <a:rect l="l" t="t" r="r" b="b"/>
              <a:pathLst>
                <a:path w="2594" h="2137" extrusionOk="0">
                  <a:moveTo>
                    <a:pt x="2132" y="0"/>
                  </a:moveTo>
                  <a:cubicBezTo>
                    <a:pt x="2233" y="260"/>
                    <a:pt x="2146" y="553"/>
                    <a:pt x="1925" y="717"/>
                  </a:cubicBezTo>
                  <a:lnTo>
                    <a:pt x="582" y="1684"/>
                  </a:lnTo>
                  <a:cubicBezTo>
                    <a:pt x="478" y="1762"/>
                    <a:pt x="355" y="1800"/>
                    <a:pt x="230" y="1800"/>
                  </a:cubicBezTo>
                  <a:cubicBezTo>
                    <a:pt x="153" y="1800"/>
                    <a:pt x="75" y="1786"/>
                    <a:pt x="0" y="1756"/>
                  </a:cubicBezTo>
                  <a:lnTo>
                    <a:pt x="0" y="1756"/>
                  </a:lnTo>
                  <a:cubicBezTo>
                    <a:pt x="99" y="1998"/>
                    <a:pt x="329" y="2136"/>
                    <a:pt x="566" y="2136"/>
                  </a:cubicBezTo>
                  <a:cubicBezTo>
                    <a:pt x="688" y="2136"/>
                    <a:pt x="811" y="2099"/>
                    <a:pt x="919" y="2021"/>
                  </a:cubicBezTo>
                  <a:lnTo>
                    <a:pt x="2262" y="1054"/>
                  </a:lnTo>
                  <a:cubicBezTo>
                    <a:pt x="2536" y="852"/>
                    <a:pt x="2594" y="462"/>
                    <a:pt x="2387" y="192"/>
                  </a:cubicBezTo>
                  <a:cubicBezTo>
                    <a:pt x="2319" y="106"/>
                    <a:pt x="2233" y="38"/>
                    <a:pt x="213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90"/>
            <p:cNvSpPr/>
            <p:nvPr/>
          </p:nvSpPr>
          <p:spPr>
            <a:xfrm>
              <a:off x="2734498" y="2215754"/>
              <a:ext cx="63366" cy="51642"/>
            </a:xfrm>
            <a:custGeom>
              <a:avLst/>
              <a:gdLst/>
              <a:ahLst/>
              <a:cxnLst/>
              <a:rect l="l" t="t" r="r" b="b"/>
              <a:pathLst>
                <a:path w="2416" h="1969" extrusionOk="0">
                  <a:moveTo>
                    <a:pt x="1726" y="1"/>
                  </a:moveTo>
                  <a:cubicBezTo>
                    <a:pt x="1602" y="1"/>
                    <a:pt x="1478" y="39"/>
                    <a:pt x="1371" y="119"/>
                  </a:cubicBezTo>
                  <a:lnTo>
                    <a:pt x="342" y="864"/>
                  </a:lnTo>
                  <a:cubicBezTo>
                    <a:pt x="63" y="1062"/>
                    <a:pt x="0" y="1451"/>
                    <a:pt x="202" y="1726"/>
                  </a:cubicBezTo>
                  <a:cubicBezTo>
                    <a:pt x="320" y="1884"/>
                    <a:pt x="502" y="1968"/>
                    <a:pt x="686" y="1968"/>
                  </a:cubicBezTo>
                  <a:cubicBezTo>
                    <a:pt x="810" y="1968"/>
                    <a:pt x="936" y="1930"/>
                    <a:pt x="1044" y="1851"/>
                  </a:cubicBezTo>
                  <a:lnTo>
                    <a:pt x="2084" y="1100"/>
                  </a:lnTo>
                  <a:cubicBezTo>
                    <a:pt x="2358" y="898"/>
                    <a:pt x="2416" y="508"/>
                    <a:pt x="2209" y="239"/>
                  </a:cubicBezTo>
                  <a:cubicBezTo>
                    <a:pt x="2088" y="84"/>
                    <a:pt x="1908" y="1"/>
                    <a:pt x="172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90"/>
            <p:cNvSpPr/>
            <p:nvPr/>
          </p:nvSpPr>
          <p:spPr>
            <a:xfrm>
              <a:off x="2737776" y="2216961"/>
              <a:ext cx="60087" cy="50435"/>
            </a:xfrm>
            <a:custGeom>
              <a:avLst/>
              <a:gdLst/>
              <a:ahLst/>
              <a:cxnLst/>
              <a:rect l="l" t="t" r="r" b="b"/>
              <a:pathLst>
                <a:path w="2291" h="1923" extrusionOk="0">
                  <a:moveTo>
                    <a:pt x="1829" y="0"/>
                  </a:moveTo>
                  <a:cubicBezTo>
                    <a:pt x="1930" y="260"/>
                    <a:pt x="1848" y="554"/>
                    <a:pt x="1622" y="717"/>
                  </a:cubicBezTo>
                  <a:lnTo>
                    <a:pt x="578" y="1473"/>
                  </a:lnTo>
                  <a:cubicBezTo>
                    <a:pt x="472" y="1548"/>
                    <a:pt x="348" y="1586"/>
                    <a:pt x="223" y="1586"/>
                  </a:cubicBezTo>
                  <a:cubicBezTo>
                    <a:pt x="148" y="1586"/>
                    <a:pt x="72" y="1572"/>
                    <a:pt x="0" y="1545"/>
                  </a:cubicBezTo>
                  <a:lnTo>
                    <a:pt x="0" y="1545"/>
                  </a:lnTo>
                  <a:cubicBezTo>
                    <a:pt x="19" y="1593"/>
                    <a:pt x="44" y="1636"/>
                    <a:pt x="77" y="1680"/>
                  </a:cubicBezTo>
                  <a:cubicBezTo>
                    <a:pt x="195" y="1838"/>
                    <a:pt x="377" y="1922"/>
                    <a:pt x="561" y="1922"/>
                  </a:cubicBezTo>
                  <a:cubicBezTo>
                    <a:pt x="685" y="1922"/>
                    <a:pt x="811" y="1884"/>
                    <a:pt x="919" y="1805"/>
                  </a:cubicBezTo>
                  <a:lnTo>
                    <a:pt x="1959" y="1054"/>
                  </a:lnTo>
                  <a:cubicBezTo>
                    <a:pt x="2233" y="852"/>
                    <a:pt x="2291" y="462"/>
                    <a:pt x="2079" y="193"/>
                  </a:cubicBezTo>
                  <a:cubicBezTo>
                    <a:pt x="2016" y="106"/>
                    <a:pt x="1925" y="39"/>
                    <a:pt x="182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90"/>
            <p:cNvSpPr/>
            <p:nvPr/>
          </p:nvSpPr>
          <p:spPr>
            <a:xfrm>
              <a:off x="2761617" y="2241064"/>
              <a:ext cx="55550" cy="45819"/>
            </a:xfrm>
            <a:custGeom>
              <a:avLst/>
              <a:gdLst/>
              <a:ahLst/>
              <a:cxnLst/>
              <a:rect l="l" t="t" r="r" b="b"/>
              <a:pathLst>
                <a:path w="2118" h="1747" extrusionOk="0">
                  <a:moveTo>
                    <a:pt x="1429" y="0"/>
                  </a:moveTo>
                  <a:cubicBezTo>
                    <a:pt x="1305" y="0"/>
                    <a:pt x="1181" y="38"/>
                    <a:pt x="1074" y="116"/>
                  </a:cubicBezTo>
                  <a:lnTo>
                    <a:pt x="333" y="650"/>
                  </a:lnTo>
                  <a:cubicBezTo>
                    <a:pt x="63" y="847"/>
                    <a:pt x="1" y="1227"/>
                    <a:pt x="198" y="1497"/>
                  </a:cubicBezTo>
                  <a:cubicBezTo>
                    <a:pt x="317" y="1660"/>
                    <a:pt x="501" y="1747"/>
                    <a:pt x="689" y="1747"/>
                  </a:cubicBezTo>
                  <a:cubicBezTo>
                    <a:pt x="812" y="1747"/>
                    <a:pt x="936" y="1710"/>
                    <a:pt x="1045" y="1632"/>
                  </a:cubicBezTo>
                  <a:lnTo>
                    <a:pt x="1786" y="1097"/>
                  </a:lnTo>
                  <a:cubicBezTo>
                    <a:pt x="2060" y="895"/>
                    <a:pt x="2118" y="506"/>
                    <a:pt x="1911" y="236"/>
                  </a:cubicBezTo>
                  <a:cubicBezTo>
                    <a:pt x="1791" y="82"/>
                    <a:pt x="1611" y="0"/>
                    <a:pt x="142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90"/>
            <p:cNvSpPr/>
            <p:nvPr/>
          </p:nvSpPr>
          <p:spPr>
            <a:xfrm>
              <a:off x="2764659" y="2241955"/>
              <a:ext cx="52507" cy="45006"/>
            </a:xfrm>
            <a:custGeom>
              <a:avLst/>
              <a:gdLst/>
              <a:ahLst/>
              <a:cxnLst/>
              <a:rect l="l" t="t" r="r" b="b"/>
              <a:pathLst>
                <a:path w="2002" h="1716" extrusionOk="0">
                  <a:moveTo>
                    <a:pt x="1516" y="0"/>
                  </a:moveTo>
                  <a:cubicBezTo>
                    <a:pt x="1602" y="255"/>
                    <a:pt x="1516" y="534"/>
                    <a:pt x="1299" y="693"/>
                  </a:cubicBezTo>
                  <a:lnTo>
                    <a:pt x="558" y="1227"/>
                  </a:lnTo>
                  <a:cubicBezTo>
                    <a:pt x="451" y="1306"/>
                    <a:pt x="324" y="1346"/>
                    <a:pt x="197" y="1346"/>
                  </a:cubicBezTo>
                  <a:cubicBezTo>
                    <a:pt x="131" y="1346"/>
                    <a:pt x="64" y="1335"/>
                    <a:pt x="0" y="1314"/>
                  </a:cubicBezTo>
                  <a:lnTo>
                    <a:pt x="0" y="1314"/>
                  </a:lnTo>
                  <a:cubicBezTo>
                    <a:pt x="19" y="1367"/>
                    <a:pt x="43" y="1420"/>
                    <a:pt x="77" y="1468"/>
                  </a:cubicBezTo>
                  <a:cubicBezTo>
                    <a:pt x="196" y="1630"/>
                    <a:pt x="382" y="1716"/>
                    <a:pt x="569" y="1716"/>
                  </a:cubicBezTo>
                  <a:cubicBezTo>
                    <a:pt x="693" y="1716"/>
                    <a:pt x="817" y="1679"/>
                    <a:pt x="924" y="1602"/>
                  </a:cubicBezTo>
                  <a:lnTo>
                    <a:pt x="1665" y="1063"/>
                  </a:lnTo>
                  <a:cubicBezTo>
                    <a:pt x="1944" y="866"/>
                    <a:pt x="2002" y="476"/>
                    <a:pt x="1795" y="202"/>
                  </a:cubicBezTo>
                  <a:cubicBezTo>
                    <a:pt x="1723" y="111"/>
                    <a:pt x="1626" y="39"/>
                    <a:pt x="15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90"/>
            <p:cNvSpPr/>
            <p:nvPr/>
          </p:nvSpPr>
          <p:spPr>
            <a:xfrm>
              <a:off x="2788867" y="2266295"/>
              <a:ext cx="47734" cy="40154"/>
            </a:xfrm>
            <a:custGeom>
              <a:avLst/>
              <a:gdLst/>
              <a:ahLst/>
              <a:cxnLst/>
              <a:rect l="l" t="t" r="r" b="b"/>
              <a:pathLst>
                <a:path w="1820" h="1531" extrusionOk="0">
                  <a:moveTo>
                    <a:pt x="1131" y="1"/>
                  </a:moveTo>
                  <a:cubicBezTo>
                    <a:pt x="1007" y="1"/>
                    <a:pt x="883" y="38"/>
                    <a:pt x="776" y="116"/>
                  </a:cubicBezTo>
                  <a:lnTo>
                    <a:pt x="333" y="434"/>
                  </a:lnTo>
                  <a:cubicBezTo>
                    <a:pt x="64" y="631"/>
                    <a:pt x="1" y="1011"/>
                    <a:pt x="198" y="1281"/>
                  </a:cubicBezTo>
                  <a:cubicBezTo>
                    <a:pt x="315" y="1444"/>
                    <a:pt x="499" y="1531"/>
                    <a:pt x="688" y="1531"/>
                  </a:cubicBezTo>
                  <a:cubicBezTo>
                    <a:pt x="812" y="1531"/>
                    <a:pt x="937" y="1493"/>
                    <a:pt x="1045" y="1415"/>
                  </a:cubicBezTo>
                  <a:lnTo>
                    <a:pt x="1483" y="1098"/>
                  </a:lnTo>
                  <a:cubicBezTo>
                    <a:pt x="1762" y="896"/>
                    <a:pt x="1820" y="506"/>
                    <a:pt x="1608" y="237"/>
                  </a:cubicBezTo>
                  <a:cubicBezTo>
                    <a:pt x="1491" y="82"/>
                    <a:pt x="1312" y="1"/>
                    <a:pt x="113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90"/>
            <p:cNvSpPr/>
            <p:nvPr/>
          </p:nvSpPr>
          <p:spPr>
            <a:xfrm>
              <a:off x="2792041" y="2267317"/>
              <a:ext cx="44561" cy="39184"/>
            </a:xfrm>
            <a:custGeom>
              <a:avLst/>
              <a:gdLst/>
              <a:ahLst/>
              <a:cxnLst/>
              <a:rect l="l" t="t" r="r" b="b"/>
              <a:pathLst>
                <a:path w="1699" h="1494" extrusionOk="0">
                  <a:moveTo>
                    <a:pt x="1227" y="0"/>
                  </a:moveTo>
                  <a:lnTo>
                    <a:pt x="1227" y="0"/>
                  </a:lnTo>
                  <a:cubicBezTo>
                    <a:pt x="1328" y="260"/>
                    <a:pt x="1242" y="549"/>
                    <a:pt x="1020" y="712"/>
                  </a:cubicBezTo>
                  <a:lnTo>
                    <a:pt x="578" y="1030"/>
                  </a:lnTo>
                  <a:cubicBezTo>
                    <a:pt x="470" y="1107"/>
                    <a:pt x="344" y="1146"/>
                    <a:pt x="216" y="1146"/>
                  </a:cubicBezTo>
                  <a:cubicBezTo>
                    <a:pt x="143" y="1146"/>
                    <a:pt x="70" y="1133"/>
                    <a:pt x="0" y="1107"/>
                  </a:cubicBezTo>
                  <a:lnTo>
                    <a:pt x="0" y="1107"/>
                  </a:lnTo>
                  <a:cubicBezTo>
                    <a:pt x="96" y="1352"/>
                    <a:pt x="328" y="1494"/>
                    <a:pt x="567" y="1494"/>
                  </a:cubicBezTo>
                  <a:cubicBezTo>
                    <a:pt x="690" y="1494"/>
                    <a:pt x="815" y="1456"/>
                    <a:pt x="924" y="1376"/>
                  </a:cubicBezTo>
                  <a:lnTo>
                    <a:pt x="1367" y="1059"/>
                  </a:lnTo>
                  <a:cubicBezTo>
                    <a:pt x="1641" y="857"/>
                    <a:pt x="1699" y="467"/>
                    <a:pt x="1492" y="198"/>
                  </a:cubicBezTo>
                  <a:cubicBezTo>
                    <a:pt x="1420" y="111"/>
                    <a:pt x="1333" y="39"/>
                    <a:pt x="1227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90"/>
            <p:cNvSpPr/>
            <p:nvPr/>
          </p:nvSpPr>
          <p:spPr>
            <a:xfrm>
              <a:off x="2794060" y="2108169"/>
              <a:ext cx="68926" cy="106038"/>
            </a:xfrm>
            <a:custGeom>
              <a:avLst/>
              <a:gdLst/>
              <a:ahLst/>
              <a:cxnLst/>
              <a:rect l="l" t="t" r="r" b="b"/>
              <a:pathLst>
                <a:path w="2628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1" y="4042"/>
                    <a:pt x="809" y="4042"/>
                  </a:cubicBezTo>
                  <a:cubicBezTo>
                    <a:pt x="1256" y="4042"/>
                    <a:pt x="1617" y="3682"/>
                    <a:pt x="1617" y="3234"/>
                  </a:cubicBezTo>
                  <a:lnTo>
                    <a:pt x="1617" y="1617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90"/>
            <p:cNvSpPr/>
            <p:nvPr/>
          </p:nvSpPr>
          <p:spPr>
            <a:xfrm>
              <a:off x="2794060" y="2108169"/>
              <a:ext cx="29165" cy="106038"/>
            </a:xfrm>
            <a:custGeom>
              <a:avLst/>
              <a:gdLst/>
              <a:ahLst/>
              <a:cxnLst/>
              <a:rect l="l" t="t" r="r" b="b"/>
              <a:pathLst>
                <a:path w="1112" h="4043" extrusionOk="0">
                  <a:moveTo>
                    <a:pt x="404" y="1"/>
                  </a:moveTo>
                  <a:lnTo>
                    <a:pt x="0" y="1617"/>
                  </a:lnTo>
                  <a:lnTo>
                    <a:pt x="0" y="3234"/>
                  </a:lnTo>
                  <a:cubicBezTo>
                    <a:pt x="0" y="3682"/>
                    <a:pt x="366" y="4042"/>
                    <a:pt x="809" y="4042"/>
                  </a:cubicBezTo>
                  <a:cubicBezTo>
                    <a:pt x="914" y="4042"/>
                    <a:pt x="1016" y="4023"/>
                    <a:pt x="1112" y="3985"/>
                  </a:cubicBezTo>
                  <a:cubicBezTo>
                    <a:pt x="809" y="3860"/>
                    <a:pt x="607" y="3561"/>
                    <a:pt x="607" y="3234"/>
                  </a:cubicBezTo>
                  <a:lnTo>
                    <a:pt x="607" y="1617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90"/>
            <p:cNvSpPr/>
            <p:nvPr/>
          </p:nvSpPr>
          <p:spPr>
            <a:xfrm>
              <a:off x="2654399" y="2038404"/>
              <a:ext cx="342977" cy="272976"/>
            </a:xfrm>
            <a:custGeom>
              <a:avLst/>
              <a:gdLst/>
              <a:ahLst/>
              <a:cxnLst/>
              <a:rect l="l" t="t" r="r" b="b"/>
              <a:pathLst>
                <a:path w="13077" h="10408" extrusionOk="0">
                  <a:moveTo>
                    <a:pt x="7924" y="2853"/>
                  </a:moveTo>
                  <a:lnTo>
                    <a:pt x="8958" y="3195"/>
                  </a:lnTo>
                  <a:cubicBezTo>
                    <a:pt x="8976" y="3201"/>
                    <a:pt x="8994" y="3203"/>
                    <a:pt x="9013" y="3203"/>
                  </a:cubicBezTo>
                  <a:cubicBezTo>
                    <a:pt x="9055" y="3203"/>
                    <a:pt x="9098" y="3189"/>
                    <a:pt x="9131" y="3166"/>
                  </a:cubicBezTo>
                  <a:lnTo>
                    <a:pt x="9459" y="2916"/>
                  </a:lnTo>
                  <a:lnTo>
                    <a:pt x="11725" y="5894"/>
                  </a:lnTo>
                  <a:lnTo>
                    <a:pt x="11374" y="6140"/>
                  </a:lnTo>
                  <a:cubicBezTo>
                    <a:pt x="11345" y="6125"/>
                    <a:pt x="11321" y="6111"/>
                    <a:pt x="11297" y="6096"/>
                  </a:cubicBezTo>
                  <a:lnTo>
                    <a:pt x="7370" y="3955"/>
                  </a:lnTo>
                  <a:lnTo>
                    <a:pt x="7515" y="3719"/>
                  </a:lnTo>
                  <a:cubicBezTo>
                    <a:pt x="7602" y="3572"/>
                    <a:pt x="7476" y="3433"/>
                    <a:pt x="7346" y="3433"/>
                  </a:cubicBezTo>
                  <a:cubicBezTo>
                    <a:pt x="7290" y="3433"/>
                    <a:pt x="7233" y="3459"/>
                    <a:pt x="7192" y="3522"/>
                  </a:cubicBezTo>
                  <a:lnTo>
                    <a:pt x="6783" y="4176"/>
                  </a:lnTo>
                  <a:cubicBezTo>
                    <a:pt x="6764" y="4205"/>
                    <a:pt x="6754" y="4239"/>
                    <a:pt x="6754" y="4277"/>
                  </a:cubicBezTo>
                  <a:lnTo>
                    <a:pt x="6754" y="5894"/>
                  </a:lnTo>
                  <a:cubicBezTo>
                    <a:pt x="6754" y="6236"/>
                    <a:pt x="6475" y="6510"/>
                    <a:pt x="6134" y="6510"/>
                  </a:cubicBezTo>
                  <a:cubicBezTo>
                    <a:pt x="5792" y="6510"/>
                    <a:pt x="5518" y="6236"/>
                    <a:pt x="5518" y="5894"/>
                  </a:cubicBezTo>
                  <a:lnTo>
                    <a:pt x="5518" y="4301"/>
                  </a:lnTo>
                  <a:lnTo>
                    <a:pt x="5879" y="2853"/>
                  </a:lnTo>
                  <a:close/>
                  <a:moveTo>
                    <a:pt x="3396" y="2208"/>
                  </a:moveTo>
                  <a:lnTo>
                    <a:pt x="3694" y="2382"/>
                  </a:lnTo>
                  <a:lnTo>
                    <a:pt x="1206" y="6693"/>
                  </a:lnTo>
                  <a:lnTo>
                    <a:pt x="908" y="6515"/>
                  </a:lnTo>
                  <a:lnTo>
                    <a:pt x="3396" y="2208"/>
                  </a:lnTo>
                  <a:close/>
                  <a:moveTo>
                    <a:pt x="4041" y="5990"/>
                  </a:moveTo>
                  <a:cubicBezTo>
                    <a:pt x="4170" y="5990"/>
                    <a:pt x="4296" y="6051"/>
                    <a:pt x="4377" y="6164"/>
                  </a:cubicBezTo>
                  <a:cubicBezTo>
                    <a:pt x="4512" y="6351"/>
                    <a:pt x="4474" y="6611"/>
                    <a:pt x="4286" y="6746"/>
                  </a:cubicBezTo>
                  <a:lnTo>
                    <a:pt x="2943" y="7713"/>
                  </a:lnTo>
                  <a:cubicBezTo>
                    <a:pt x="2870" y="7767"/>
                    <a:pt x="2784" y="7793"/>
                    <a:pt x="2698" y="7793"/>
                  </a:cubicBezTo>
                  <a:cubicBezTo>
                    <a:pt x="2570" y="7793"/>
                    <a:pt x="2442" y="7734"/>
                    <a:pt x="2361" y="7622"/>
                  </a:cubicBezTo>
                  <a:cubicBezTo>
                    <a:pt x="2227" y="7434"/>
                    <a:pt x="2270" y="7174"/>
                    <a:pt x="2457" y="7039"/>
                  </a:cubicBezTo>
                  <a:lnTo>
                    <a:pt x="3795" y="6072"/>
                  </a:lnTo>
                  <a:cubicBezTo>
                    <a:pt x="3870" y="6017"/>
                    <a:pt x="3956" y="5990"/>
                    <a:pt x="4041" y="5990"/>
                  </a:cubicBezTo>
                  <a:close/>
                  <a:moveTo>
                    <a:pt x="4778" y="6954"/>
                  </a:moveTo>
                  <a:cubicBezTo>
                    <a:pt x="4904" y="6954"/>
                    <a:pt x="5028" y="7012"/>
                    <a:pt x="5109" y="7116"/>
                  </a:cubicBezTo>
                  <a:cubicBezTo>
                    <a:pt x="5248" y="7304"/>
                    <a:pt x="5210" y="7569"/>
                    <a:pt x="5022" y="7708"/>
                  </a:cubicBezTo>
                  <a:lnTo>
                    <a:pt x="3983" y="8464"/>
                  </a:lnTo>
                  <a:cubicBezTo>
                    <a:pt x="3910" y="8515"/>
                    <a:pt x="3826" y="8540"/>
                    <a:pt x="3743" y="8540"/>
                  </a:cubicBezTo>
                  <a:cubicBezTo>
                    <a:pt x="3616" y="8540"/>
                    <a:pt x="3490" y="8482"/>
                    <a:pt x="3405" y="8372"/>
                  </a:cubicBezTo>
                  <a:cubicBezTo>
                    <a:pt x="3271" y="8180"/>
                    <a:pt x="3314" y="7915"/>
                    <a:pt x="3506" y="7776"/>
                  </a:cubicBezTo>
                  <a:lnTo>
                    <a:pt x="4507" y="7054"/>
                  </a:lnTo>
                  <a:cubicBezTo>
                    <a:pt x="4541" y="7030"/>
                    <a:pt x="4579" y="7006"/>
                    <a:pt x="4618" y="6986"/>
                  </a:cubicBezTo>
                  <a:cubicBezTo>
                    <a:pt x="4670" y="6965"/>
                    <a:pt x="4724" y="6954"/>
                    <a:pt x="4778" y="6954"/>
                  </a:cubicBezTo>
                  <a:close/>
                  <a:moveTo>
                    <a:pt x="5517" y="7914"/>
                  </a:moveTo>
                  <a:cubicBezTo>
                    <a:pt x="5642" y="7914"/>
                    <a:pt x="5765" y="7970"/>
                    <a:pt x="5845" y="8079"/>
                  </a:cubicBezTo>
                  <a:cubicBezTo>
                    <a:pt x="5989" y="8266"/>
                    <a:pt x="5951" y="8531"/>
                    <a:pt x="5758" y="8670"/>
                  </a:cubicBezTo>
                  <a:lnTo>
                    <a:pt x="5017" y="9205"/>
                  </a:lnTo>
                  <a:cubicBezTo>
                    <a:pt x="4947" y="9259"/>
                    <a:pt x="4860" y="9286"/>
                    <a:pt x="4771" y="9286"/>
                  </a:cubicBezTo>
                  <a:cubicBezTo>
                    <a:pt x="4750" y="9286"/>
                    <a:pt x="4730" y="9284"/>
                    <a:pt x="4709" y="9282"/>
                  </a:cubicBezTo>
                  <a:cubicBezTo>
                    <a:pt x="4344" y="9224"/>
                    <a:pt x="4228" y="8747"/>
                    <a:pt x="4531" y="8531"/>
                  </a:cubicBezTo>
                  <a:lnTo>
                    <a:pt x="5243" y="8016"/>
                  </a:lnTo>
                  <a:lnTo>
                    <a:pt x="5272" y="7992"/>
                  </a:lnTo>
                  <a:cubicBezTo>
                    <a:pt x="5346" y="7940"/>
                    <a:pt x="5432" y="7914"/>
                    <a:pt x="5517" y="7914"/>
                  </a:cubicBezTo>
                  <a:close/>
                  <a:moveTo>
                    <a:pt x="3646" y="3224"/>
                  </a:moveTo>
                  <a:lnTo>
                    <a:pt x="3997" y="3426"/>
                  </a:lnTo>
                  <a:cubicBezTo>
                    <a:pt x="4022" y="3444"/>
                    <a:pt x="4052" y="3453"/>
                    <a:pt x="4082" y="3453"/>
                  </a:cubicBezTo>
                  <a:cubicBezTo>
                    <a:pt x="4092" y="3453"/>
                    <a:pt x="4103" y="3452"/>
                    <a:pt x="4113" y="3450"/>
                  </a:cubicBezTo>
                  <a:lnTo>
                    <a:pt x="5008" y="3349"/>
                  </a:lnTo>
                  <a:lnTo>
                    <a:pt x="5330" y="3483"/>
                  </a:lnTo>
                  <a:lnTo>
                    <a:pt x="5142" y="4229"/>
                  </a:lnTo>
                  <a:cubicBezTo>
                    <a:pt x="5138" y="4244"/>
                    <a:pt x="5138" y="4258"/>
                    <a:pt x="5138" y="4273"/>
                  </a:cubicBezTo>
                  <a:lnTo>
                    <a:pt x="5138" y="5889"/>
                  </a:lnTo>
                  <a:cubicBezTo>
                    <a:pt x="5138" y="6443"/>
                    <a:pt x="5585" y="6890"/>
                    <a:pt x="6138" y="6890"/>
                  </a:cubicBezTo>
                  <a:cubicBezTo>
                    <a:pt x="6687" y="6890"/>
                    <a:pt x="7134" y="6443"/>
                    <a:pt x="7134" y="5889"/>
                  </a:cubicBezTo>
                  <a:lnTo>
                    <a:pt x="7134" y="4325"/>
                  </a:lnTo>
                  <a:lnTo>
                    <a:pt x="7168" y="4273"/>
                  </a:lnTo>
                  <a:lnTo>
                    <a:pt x="11114" y="6428"/>
                  </a:lnTo>
                  <a:cubicBezTo>
                    <a:pt x="11316" y="6539"/>
                    <a:pt x="11388" y="6789"/>
                    <a:pt x="11282" y="6996"/>
                  </a:cubicBezTo>
                  <a:lnTo>
                    <a:pt x="11282" y="6991"/>
                  </a:lnTo>
                  <a:cubicBezTo>
                    <a:pt x="11206" y="7131"/>
                    <a:pt x="11061" y="7208"/>
                    <a:pt x="10912" y="7208"/>
                  </a:cubicBezTo>
                  <a:cubicBezTo>
                    <a:pt x="10845" y="7208"/>
                    <a:pt x="10777" y="7192"/>
                    <a:pt x="10714" y="7160"/>
                  </a:cubicBezTo>
                  <a:lnTo>
                    <a:pt x="8525" y="5966"/>
                  </a:lnTo>
                  <a:cubicBezTo>
                    <a:pt x="8495" y="5951"/>
                    <a:pt x="8465" y="5945"/>
                    <a:pt x="8437" y="5945"/>
                  </a:cubicBezTo>
                  <a:cubicBezTo>
                    <a:pt x="8269" y="5945"/>
                    <a:pt x="8169" y="6191"/>
                    <a:pt x="8347" y="6298"/>
                  </a:cubicBezTo>
                  <a:lnTo>
                    <a:pt x="10180" y="7299"/>
                  </a:lnTo>
                  <a:cubicBezTo>
                    <a:pt x="10387" y="7405"/>
                    <a:pt x="10464" y="7660"/>
                    <a:pt x="10354" y="7867"/>
                  </a:cubicBezTo>
                  <a:cubicBezTo>
                    <a:pt x="10278" y="8005"/>
                    <a:pt x="10133" y="8084"/>
                    <a:pt x="9984" y="8084"/>
                  </a:cubicBezTo>
                  <a:cubicBezTo>
                    <a:pt x="9915" y="8084"/>
                    <a:pt x="9845" y="8067"/>
                    <a:pt x="9781" y="8031"/>
                  </a:cubicBezTo>
                  <a:lnTo>
                    <a:pt x="7919" y="7015"/>
                  </a:lnTo>
                  <a:cubicBezTo>
                    <a:pt x="7888" y="7000"/>
                    <a:pt x="7859" y="6994"/>
                    <a:pt x="7831" y="6994"/>
                  </a:cubicBezTo>
                  <a:cubicBezTo>
                    <a:pt x="7662" y="6994"/>
                    <a:pt x="7562" y="7240"/>
                    <a:pt x="7736" y="7347"/>
                  </a:cubicBezTo>
                  <a:lnTo>
                    <a:pt x="9242" y="8170"/>
                  </a:lnTo>
                  <a:cubicBezTo>
                    <a:pt x="9449" y="8281"/>
                    <a:pt x="9521" y="8536"/>
                    <a:pt x="9410" y="8738"/>
                  </a:cubicBezTo>
                  <a:cubicBezTo>
                    <a:pt x="9335" y="8876"/>
                    <a:pt x="9194" y="8953"/>
                    <a:pt x="9047" y="8953"/>
                  </a:cubicBezTo>
                  <a:cubicBezTo>
                    <a:pt x="8978" y="8953"/>
                    <a:pt x="8908" y="8937"/>
                    <a:pt x="8843" y="8901"/>
                  </a:cubicBezTo>
                  <a:lnTo>
                    <a:pt x="7269" y="8040"/>
                  </a:lnTo>
                  <a:cubicBezTo>
                    <a:pt x="7240" y="8026"/>
                    <a:pt x="7211" y="8020"/>
                    <a:pt x="7184" y="8020"/>
                  </a:cubicBezTo>
                  <a:cubicBezTo>
                    <a:pt x="7014" y="8020"/>
                    <a:pt x="6913" y="8265"/>
                    <a:pt x="7091" y="8377"/>
                  </a:cubicBezTo>
                  <a:lnTo>
                    <a:pt x="8313" y="9041"/>
                  </a:lnTo>
                  <a:cubicBezTo>
                    <a:pt x="8515" y="9152"/>
                    <a:pt x="8592" y="9407"/>
                    <a:pt x="8482" y="9609"/>
                  </a:cubicBezTo>
                  <a:cubicBezTo>
                    <a:pt x="8407" y="9749"/>
                    <a:pt x="8265" y="9827"/>
                    <a:pt x="8119" y="9827"/>
                  </a:cubicBezTo>
                  <a:cubicBezTo>
                    <a:pt x="8050" y="9827"/>
                    <a:pt x="7979" y="9810"/>
                    <a:pt x="7914" y="9772"/>
                  </a:cubicBezTo>
                  <a:lnTo>
                    <a:pt x="7053" y="9306"/>
                  </a:lnTo>
                  <a:cubicBezTo>
                    <a:pt x="7062" y="8877"/>
                    <a:pt x="6725" y="8521"/>
                    <a:pt x="6297" y="8497"/>
                  </a:cubicBezTo>
                  <a:cubicBezTo>
                    <a:pt x="6302" y="8483"/>
                    <a:pt x="6307" y="8464"/>
                    <a:pt x="6307" y="8449"/>
                  </a:cubicBezTo>
                  <a:cubicBezTo>
                    <a:pt x="6374" y="7982"/>
                    <a:pt x="6028" y="7559"/>
                    <a:pt x="5561" y="7535"/>
                  </a:cubicBezTo>
                  <a:cubicBezTo>
                    <a:pt x="5561" y="7520"/>
                    <a:pt x="5566" y="7501"/>
                    <a:pt x="5571" y="7487"/>
                  </a:cubicBezTo>
                  <a:cubicBezTo>
                    <a:pt x="5638" y="7020"/>
                    <a:pt x="5292" y="6597"/>
                    <a:pt x="4820" y="6573"/>
                  </a:cubicBezTo>
                  <a:cubicBezTo>
                    <a:pt x="4825" y="6558"/>
                    <a:pt x="4825" y="6539"/>
                    <a:pt x="4830" y="6524"/>
                  </a:cubicBezTo>
                  <a:cubicBezTo>
                    <a:pt x="4863" y="6308"/>
                    <a:pt x="4806" y="6091"/>
                    <a:pt x="4676" y="5923"/>
                  </a:cubicBezTo>
                  <a:cubicBezTo>
                    <a:pt x="4518" y="5716"/>
                    <a:pt x="4281" y="5607"/>
                    <a:pt x="4041" y="5607"/>
                  </a:cubicBezTo>
                  <a:cubicBezTo>
                    <a:pt x="3879" y="5607"/>
                    <a:pt x="3715" y="5657"/>
                    <a:pt x="3574" y="5759"/>
                  </a:cubicBezTo>
                  <a:lnTo>
                    <a:pt x="2251" y="6717"/>
                  </a:lnTo>
                  <a:lnTo>
                    <a:pt x="1774" y="6462"/>
                  </a:lnTo>
                  <a:lnTo>
                    <a:pt x="3646" y="3224"/>
                  </a:lnTo>
                  <a:close/>
                  <a:moveTo>
                    <a:pt x="6259" y="8876"/>
                  </a:moveTo>
                  <a:cubicBezTo>
                    <a:pt x="6384" y="8876"/>
                    <a:pt x="6506" y="8931"/>
                    <a:pt x="6586" y="9036"/>
                  </a:cubicBezTo>
                  <a:cubicBezTo>
                    <a:pt x="6658" y="9128"/>
                    <a:pt x="6687" y="9243"/>
                    <a:pt x="6668" y="9354"/>
                  </a:cubicBezTo>
                  <a:cubicBezTo>
                    <a:pt x="6653" y="9464"/>
                    <a:pt x="6591" y="9565"/>
                    <a:pt x="6499" y="9633"/>
                  </a:cubicBezTo>
                  <a:lnTo>
                    <a:pt x="6061" y="9950"/>
                  </a:lnTo>
                  <a:cubicBezTo>
                    <a:pt x="5986" y="10007"/>
                    <a:pt x="5898" y="10034"/>
                    <a:pt x="5810" y="10034"/>
                  </a:cubicBezTo>
                  <a:cubicBezTo>
                    <a:pt x="5681" y="10034"/>
                    <a:pt x="5553" y="9974"/>
                    <a:pt x="5470" y="9859"/>
                  </a:cubicBezTo>
                  <a:cubicBezTo>
                    <a:pt x="5335" y="9671"/>
                    <a:pt x="5378" y="9407"/>
                    <a:pt x="5571" y="9277"/>
                  </a:cubicBezTo>
                  <a:lnTo>
                    <a:pt x="5984" y="8974"/>
                  </a:lnTo>
                  <a:lnTo>
                    <a:pt x="6013" y="8954"/>
                  </a:lnTo>
                  <a:cubicBezTo>
                    <a:pt x="6088" y="8902"/>
                    <a:pt x="6174" y="8876"/>
                    <a:pt x="6259" y="8876"/>
                  </a:cubicBezTo>
                  <a:close/>
                  <a:moveTo>
                    <a:pt x="272" y="0"/>
                  </a:moveTo>
                  <a:cubicBezTo>
                    <a:pt x="104" y="0"/>
                    <a:pt x="0" y="240"/>
                    <a:pt x="177" y="351"/>
                  </a:cubicBezTo>
                  <a:lnTo>
                    <a:pt x="3059" y="2016"/>
                  </a:lnTo>
                  <a:lnTo>
                    <a:pt x="571" y="6327"/>
                  </a:lnTo>
                  <a:lnTo>
                    <a:pt x="364" y="6207"/>
                  </a:lnTo>
                  <a:cubicBezTo>
                    <a:pt x="332" y="6189"/>
                    <a:pt x="300" y="6182"/>
                    <a:pt x="270" y="6182"/>
                  </a:cubicBezTo>
                  <a:cubicBezTo>
                    <a:pt x="103" y="6182"/>
                    <a:pt x="1" y="6424"/>
                    <a:pt x="177" y="6534"/>
                  </a:cubicBezTo>
                  <a:lnTo>
                    <a:pt x="1178" y="7111"/>
                  </a:lnTo>
                  <a:cubicBezTo>
                    <a:pt x="1206" y="7129"/>
                    <a:pt x="1237" y="7137"/>
                    <a:pt x="1268" y="7137"/>
                  </a:cubicBezTo>
                  <a:cubicBezTo>
                    <a:pt x="1333" y="7137"/>
                    <a:pt x="1397" y="7102"/>
                    <a:pt x="1433" y="7044"/>
                  </a:cubicBezTo>
                  <a:lnTo>
                    <a:pt x="1582" y="6794"/>
                  </a:lnTo>
                  <a:lnTo>
                    <a:pt x="1986" y="7010"/>
                  </a:lnTo>
                  <a:cubicBezTo>
                    <a:pt x="1705" y="7560"/>
                    <a:pt x="2127" y="8173"/>
                    <a:pt x="2686" y="8173"/>
                  </a:cubicBezTo>
                  <a:cubicBezTo>
                    <a:pt x="2768" y="8173"/>
                    <a:pt x="2853" y="8160"/>
                    <a:pt x="2939" y="8132"/>
                  </a:cubicBezTo>
                  <a:cubicBezTo>
                    <a:pt x="2939" y="8300"/>
                    <a:pt x="2996" y="8464"/>
                    <a:pt x="3097" y="8598"/>
                  </a:cubicBezTo>
                  <a:cubicBezTo>
                    <a:pt x="3250" y="8801"/>
                    <a:pt x="3487" y="8914"/>
                    <a:pt x="3732" y="8914"/>
                  </a:cubicBezTo>
                  <a:cubicBezTo>
                    <a:pt x="3813" y="8914"/>
                    <a:pt x="3894" y="8902"/>
                    <a:pt x="3973" y="8877"/>
                  </a:cubicBezTo>
                  <a:cubicBezTo>
                    <a:pt x="3978" y="9262"/>
                    <a:pt x="4262" y="9590"/>
                    <a:pt x="4642" y="9652"/>
                  </a:cubicBezTo>
                  <a:cubicBezTo>
                    <a:pt x="4685" y="9657"/>
                    <a:pt x="4729" y="9662"/>
                    <a:pt x="4772" y="9662"/>
                  </a:cubicBezTo>
                  <a:cubicBezTo>
                    <a:pt x="4854" y="9662"/>
                    <a:pt x="4936" y="9647"/>
                    <a:pt x="5012" y="9623"/>
                  </a:cubicBezTo>
                  <a:cubicBezTo>
                    <a:pt x="5017" y="10008"/>
                    <a:pt x="5301" y="10335"/>
                    <a:pt x="5681" y="10398"/>
                  </a:cubicBezTo>
                  <a:cubicBezTo>
                    <a:pt x="5725" y="10403"/>
                    <a:pt x="5768" y="10408"/>
                    <a:pt x="5806" y="10408"/>
                  </a:cubicBezTo>
                  <a:cubicBezTo>
                    <a:pt x="5975" y="10408"/>
                    <a:pt x="6138" y="10355"/>
                    <a:pt x="6273" y="10258"/>
                  </a:cubicBezTo>
                  <a:lnTo>
                    <a:pt x="6716" y="9936"/>
                  </a:lnTo>
                  <a:cubicBezTo>
                    <a:pt x="6812" y="9869"/>
                    <a:pt x="6889" y="9782"/>
                    <a:pt x="6942" y="9681"/>
                  </a:cubicBezTo>
                  <a:lnTo>
                    <a:pt x="7722" y="10100"/>
                  </a:lnTo>
                  <a:cubicBezTo>
                    <a:pt x="7847" y="10168"/>
                    <a:pt x="7978" y="10199"/>
                    <a:pt x="8105" y="10199"/>
                  </a:cubicBezTo>
                  <a:cubicBezTo>
                    <a:pt x="8552" y="10199"/>
                    <a:pt x="8952" y="9814"/>
                    <a:pt x="8896" y="9315"/>
                  </a:cubicBezTo>
                  <a:lnTo>
                    <a:pt x="8896" y="9315"/>
                  </a:lnTo>
                  <a:cubicBezTo>
                    <a:pt x="8945" y="9324"/>
                    <a:pt x="8993" y="9329"/>
                    <a:pt x="9041" y="9329"/>
                  </a:cubicBezTo>
                  <a:cubicBezTo>
                    <a:pt x="9503" y="9329"/>
                    <a:pt x="9881" y="8924"/>
                    <a:pt x="9829" y="8444"/>
                  </a:cubicBezTo>
                  <a:lnTo>
                    <a:pt x="9829" y="8444"/>
                  </a:lnTo>
                  <a:cubicBezTo>
                    <a:pt x="9878" y="8453"/>
                    <a:pt x="9927" y="8458"/>
                    <a:pt x="9975" y="8458"/>
                  </a:cubicBezTo>
                  <a:cubicBezTo>
                    <a:pt x="10437" y="8458"/>
                    <a:pt x="10819" y="8053"/>
                    <a:pt x="10763" y="7573"/>
                  </a:cubicBezTo>
                  <a:lnTo>
                    <a:pt x="10763" y="7573"/>
                  </a:lnTo>
                  <a:cubicBezTo>
                    <a:pt x="10811" y="7583"/>
                    <a:pt x="10859" y="7583"/>
                    <a:pt x="10907" y="7588"/>
                  </a:cubicBezTo>
                  <a:cubicBezTo>
                    <a:pt x="10984" y="7588"/>
                    <a:pt x="11061" y="7573"/>
                    <a:pt x="11133" y="7554"/>
                  </a:cubicBezTo>
                  <a:cubicBezTo>
                    <a:pt x="11556" y="7429"/>
                    <a:pt x="11797" y="6986"/>
                    <a:pt x="11672" y="6563"/>
                  </a:cubicBezTo>
                  <a:cubicBezTo>
                    <a:pt x="11662" y="6515"/>
                    <a:pt x="11643" y="6472"/>
                    <a:pt x="11619" y="6423"/>
                  </a:cubicBezTo>
                  <a:lnTo>
                    <a:pt x="11951" y="6188"/>
                  </a:lnTo>
                  <a:lnTo>
                    <a:pt x="12124" y="6419"/>
                  </a:lnTo>
                  <a:cubicBezTo>
                    <a:pt x="12164" y="6467"/>
                    <a:pt x="12222" y="6493"/>
                    <a:pt x="12279" y="6493"/>
                  </a:cubicBezTo>
                  <a:cubicBezTo>
                    <a:pt x="12320" y="6493"/>
                    <a:pt x="12360" y="6480"/>
                    <a:pt x="12394" y="6452"/>
                  </a:cubicBezTo>
                  <a:lnTo>
                    <a:pt x="12918" y="6038"/>
                  </a:lnTo>
                  <a:cubicBezTo>
                    <a:pt x="13076" y="5911"/>
                    <a:pt x="12957" y="5695"/>
                    <a:pt x="12801" y="5695"/>
                  </a:cubicBezTo>
                  <a:cubicBezTo>
                    <a:pt x="12763" y="5695"/>
                    <a:pt x="12722" y="5708"/>
                    <a:pt x="12682" y="5740"/>
                  </a:cubicBezTo>
                  <a:lnTo>
                    <a:pt x="12687" y="5745"/>
                  </a:lnTo>
                  <a:lnTo>
                    <a:pt x="12312" y="6038"/>
                  </a:lnTo>
                  <a:lnTo>
                    <a:pt x="9309" y="2098"/>
                  </a:lnTo>
                  <a:lnTo>
                    <a:pt x="11027" y="996"/>
                  </a:lnTo>
                  <a:cubicBezTo>
                    <a:pt x="11196" y="879"/>
                    <a:pt x="11086" y="644"/>
                    <a:pt x="10924" y="644"/>
                  </a:cubicBezTo>
                  <a:cubicBezTo>
                    <a:pt x="10892" y="644"/>
                    <a:pt x="10859" y="653"/>
                    <a:pt x="10825" y="673"/>
                  </a:cubicBezTo>
                  <a:lnTo>
                    <a:pt x="8934" y="1886"/>
                  </a:lnTo>
                  <a:cubicBezTo>
                    <a:pt x="8843" y="1949"/>
                    <a:pt x="8819" y="2074"/>
                    <a:pt x="8886" y="2160"/>
                  </a:cubicBezTo>
                  <a:lnTo>
                    <a:pt x="9228" y="2613"/>
                  </a:lnTo>
                  <a:lnTo>
                    <a:pt x="8987" y="2800"/>
                  </a:lnTo>
                  <a:lnTo>
                    <a:pt x="8015" y="2483"/>
                  </a:lnTo>
                  <a:cubicBezTo>
                    <a:pt x="7996" y="2473"/>
                    <a:pt x="7972" y="2473"/>
                    <a:pt x="7952" y="2473"/>
                  </a:cubicBezTo>
                  <a:lnTo>
                    <a:pt x="5729" y="2473"/>
                  </a:lnTo>
                  <a:cubicBezTo>
                    <a:pt x="5726" y="2473"/>
                    <a:pt x="5723" y="2473"/>
                    <a:pt x="5720" y="2473"/>
                  </a:cubicBezTo>
                  <a:cubicBezTo>
                    <a:pt x="5637" y="2473"/>
                    <a:pt x="5565" y="2534"/>
                    <a:pt x="5547" y="2613"/>
                  </a:cubicBezTo>
                  <a:lnTo>
                    <a:pt x="5421" y="3113"/>
                  </a:lnTo>
                  <a:lnTo>
                    <a:pt x="5104" y="2983"/>
                  </a:lnTo>
                  <a:cubicBezTo>
                    <a:pt x="5082" y="2972"/>
                    <a:pt x="5058" y="2967"/>
                    <a:pt x="5033" y="2967"/>
                  </a:cubicBezTo>
                  <a:cubicBezTo>
                    <a:pt x="5025" y="2967"/>
                    <a:pt x="5016" y="2967"/>
                    <a:pt x="5008" y="2969"/>
                  </a:cubicBezTo>
                  <a:lnTo>
                    <a:pt x="4132" y="3070"/>
                  </a:lnTo>
                  <a:lnTo>
                    <a:pt x="3829" y="2896"/>
                  </a:lnTo>
                  <a:lnTo>
                    <a:pt x="4113" y="2406"/>
                  </a:lnTo>
                  <a:cubicBezTo>
                    <a:pt x="4166" y="2314"/>
                    <a:pt x="4132" y="2199"/>
                    <a:pt x="4045" y="2146"/>
                  </a:cubicBezTo>
                  <a:lnTo>
                    <a:pt x="364" y="24"/>
                  </a:lnTo>
                  <a:cubicBezTo>
                    <a:pt x="332" y="7"/>
                    <a:pt x="301" y="0"/>
                    <a:pt x="2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90"/>
            <p:cNvSpPr/>
            <p:nvPr/>
          </p:nvSpPr>
          <p:spPr>
            <a:xfrm>
              <a:off x="2955464" y="2023716"/>
              <a:ext cx="41833" cy="27827"/>
            </a:xfrm>
            <a:custGeom>
              <a:avLst/>
              <a:gdLst/>
              <a:ahLst/>
              <a:cxnLst/>
              <a:rect l="l" t="t" r="r" b="b"/>
              <a:pathLst>
                <a:path w="1595" h="1061" extrusionOk="0">
                  <a:moveTo>
                    <a:pt x="1324" y="1"/>
                  </a:moveTo>
                  <a:cubicBezTo>
                    <a:pt x="1292" y="1"/>
                    <a:pt x="1258" y="10"/>
                    <a:pt x="1223" y="30"/>
                  </a:cubicBezTo>
                  <a:lnTo>
                    <a:pt x="159" y="714"/>
                  </a:lnTo>
                  <a:cubicBezTo>
                    <a:pt x="0" y="815"/>
                    <a:pt x="73" y="1060"/>
                    <a:pt x="265" y="1060"/>
                  </a:cubicBezTo>
                  <a:cubicBezTo>
                    <a:pt x="299" y="1060"/>
                    <a:pt x="337" y="1051"/>
                    <a:pt x="366" y="1031"/>
                  </a:cubicBezTo>
                  <a:lnTo>
                    <a:pt x="1430" y="348"/>
                  </a:lnTo>
                  <a:cubicBezTo>
                    <a:pt x="1594" y="232"/>
                    <a:pt x="1487" y="1"/>
                    <a:pt x="13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8" name="Google Shape;12528;p90"/>
          <p:cNvGrpSpPr/>
          <p:nvPr/>
        </p:nvGrpSpPr>
        <p:grpSpPr>
          <a:xfrm>
            <a:off x="3104515" y="1813806"/>
            <a:ext cx="338492" cy="338597"/>
            <a:chOff x="3104515" y="1998381"/>
            <a:chExt cx="338492" cy="338597"/>
          </a:xfrm>
        </p:grpSpPr>
        <p:sp>
          <p:nvSpPr>
            <p:cNvPr id="12529" name="Google Shape;12529;p90"/>
            <p:cNvSpPr/>
            <p:nvPr/>
          </p:nvSpPr>
          <p:spPr>
            <a:xfrm>
              <a:off x="3204835" y="2024503"/>
              <a:ext cx="158912" cy="145458"/>
            </a:xfrm>
            <a:custGeom>
              <a:avLst/>
              <a:gdLst/>
              <a:ahLst/>
              <a:cxnLst/>
              <a:rect l="l" t="t" r="r" b="b"/>
              <a:pathLst>
                <a:path w="6059" h="5546" extrusionOk="0">
                  <a:moveTo>
                    <a:pt x="607" y="0"/>
                  </a:moveTo>
                  <a:cubicBezTo>
                    <a:pt x="275" y="0"/>
                    <a:pt x="0" y="270"/>
                    <a:pt x="0" y="607"/>
                  </a:cubicBezTo>
                  <a:lnTo>
                    <a:pt x="0" y="3840"/>
                  </a:lnTo>
                  <a:cubicBezTo>
                    <a:pt x="0" y="4172"/>
                    <a:pt x="275" y="4447"/>
                    <a:pt x="607" y="4447"/>
                  </a:cubicBezTo>
                  <a:lnTo>
                    <a:pt x="2223" y="4447"/>
                  </a:lnTo>
                  <a:lnTo>
                    <a:pt x="3845" y="5529"/>
                  </a:lnTo>
                  <a:cubicBezTo>
                    <a:pt x="3862" y="5541"/>
                    <a:pt x="3881" y="5546"/>
                    <a:pt x="3899" y="5546"/>
                  </a:cubicBezTo>
                  <a:cubicBezTo>
                    <a:pt x="3957" y="5546"/>
                    <a:pt x="4010" y="5494"/>
                    <a:pt x="3999" y="5428"/>
                  </a:cubicBezTo>
                  <a:lnTo>
                    <a:pt x="3835" y="4447"/>
                  </a:lnTo>
                  <a:lnTo>
                    <a:pt x="5452" y="4447"/>
                  </a:lnTo>
                  <a:cubicBezTo>
                    <a:pt x="5789" y="4447"/>
                    <a:pt x="6058" y="4172"/>
                    <a:pt x="6058" y="3840"/>
                  </a:cubicBezTo>
                  <a:lnTo>
                    <a:pt x="6058" y="607"/>
                  </a:lnTo>
                  <a:cubicBezTo>
                    <a:pt x="6058" y="270"/>
                    <a:pt x="5789" y="0"/>
                    <a:pt x="545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90"/>
            <p:cNvSpPr/>
            <p:nvPr/>
          </p:nvSpPr>
          <p:spPr>
            <a:xfrm>
              <a:off x="3110180" y="2151707"/>
              <a:ext cx="116503" cy="116634"/>
            </a:xfrm>
            <a:custGeom>
              <a:avLst/>
              <a:gdLst/>
              <a:ahLst/>
              <a:cxnLst/>
              <a:rect l="l" t="t" r="r" b="b"/>
              <a:pathLst>
                <a:path w="4442" h="4447" extrusionOk="0">
                  <a:moveTo>
                    <a:pt x="2224" y="1"/>
                  </a:moveTo>
                  <a:cubicBezTo>
                    <a:pt x="1252" y="1"/>
                    <a:pt x="535" y="775"/>
                    <a:pt x="463" y="1728"/>
                  </a:cubicBezTo>
                  <a:cubicBezTo>
                    <a:pt x="429" y="2229"/>
                    <a:pt x="261" y="3191"/>
                    <a:pt x="49" y="3749"/>
                  </a:cubicBezTo>
                  <a:cubicBezTo>
                    <a:pt x="1" y="3874"/>
                    <a:pt x="58" y="4009"/>
                    <a:pt x="179" y="4067"/>
                  </a:cubicBezTo>
                  <a:cubicBezTo>
                    <a:pt x="588" y="4254"/>
                    <a:pt x="1021" y="4379"/>
                    <a:pt x="1468" y="4447"/>
                  </a:cubicBezTo>
                  <a:lnTo>
                    <a:pt x="2974" y="4447"/>
                  </a:lnTo>
                  <a:cubicBezTo>
                    <a:pt x="3417" y="4379"/>
                    <a:pt x="3855" y="4249"/>
                    <a:pt x="4264" y="4067"/>
                  </a:cubicBezTo>
                  <a:cubicBezTo>
                    <a:pt x="4384" y="4014"/>
                    <a:pt x="4442" y="3874"/>
                    <a:pt x="4394" y="3749"/>
                  </a:cubicBezTo>
                  <a:cubicBezTo>
                    <a:pt x="4182" y="3191"/>
                    <a:pt x="4014" y="2229"/>
                    <a:pt x="3980" y="1728"/>
                  </a:cubicBezTo>
                  <a:cubicBezTo>
                    <a:pt x="3913" y="775"/>
                    <a:pt x="3191" y="1"/>
                    <a:pt x="2224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90"/>
            <p:cNvSpPr/>
            <p:nvPr/>
          </p:nvSpPr>
          <p:spPr>
            <a:xfrm>
              <a:off x="3141863" y="2151707"/>
              <a:ext cx="84820" cy="116634"/>
            </a:xfrm>
            <a:custGeom>
              <a:avLst/>
              <a:gdLst/>
              <a:ahLst/>
              <a:cxnLst/>
              <a:rect l="l" t="t" r="r" b="b"/>
              <a:pathLst>
                <a:path w="3234" h="4447" extrusionOk="0">
                  <a:moveTo>
                    <a:pt x="1006" y="1"/>
                  </a:moveTo>
                  <a:cubicBezTo>
                    <a:pt x="260" y="5"/>
                    <a:pt x="0" y="1021"/>
                    <a:pt x="640" y="1396"/>
                  </a:cubicBezTo>
                  <a:cubicBezTo>
                    <a:pt x="660" y="1411"/>
                    <a:pt x="679" y="1420"/>
                    <a:pt x="698" y="1430"/>
                  </a:cubicBezTo>
                  <a:lnTo>
                    <a:pt x="1261" y="4447"/>
                  </a:lnTo>
                  <a:lnTo>
                    <a:pt x="1762" y="4447"/>
                  </a:lnTo>
                  <a:cubicBezTo>
                    <a:pt x="2209" y="4379"/>
                    <a:pt x="2647" y="4249"/>
                    <a:pt x="3061" y="4062"/>
                  </a:cubicBezTo>
                  <a:cubicBezTo>
                    <a:pt x="3176" y="4009"/>
                    <a:pt x="3234" y="3869"/>
                    <a:pt x="3186" y="3749"/>
                  </a:cubicBezTo>
                  <a:cubicBezTo>
                    <a:pt x="2974" y="3191"/>
                    <a:pt x="2810" y="2229"/>
                    <a:pt x="2772" y="1728"/>
                  </a:cubicBezTo>
                  <a:cubicBezTo>
                    <a:pt x="2705" y="775"/>
                    <a:pt x="1983" y="1"/>
                    <a:pt x="1016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90"/>
            <p:cNvSpPr/>
            <p:nvPr/>
          </p:nvSpPr>
          <p:spPr>
            <a:xfrm>
              <a:off x="3109420" y="2239805"/>
              <a:ext cx="116634" cy="92032"/>
            </a:xfrm>
            <a:custGeom>
              <a:avLst/>
              <a:gdLst/>
              <a:ahLst/>
              <a:cxnLst/>
              <a:rect l="l" t="t" r="r" b="b"/>
              <a:pathLst>
                <a:path w="4447" h="3509" extrusionOk="0">
                  <a:moveTo>
                    <a:pt x="1483" y="0"/>
                  </a:moveTo>
                  <a:lnTo>
                    <a:pt x="1483" y="741"/>
                  </a:lnTo>
                  <a:cubicBezTo>
                    <a:pt x="1483" y="929"/>
                    <a:pt x="1377" y="1097"/>
                    <a:pt x="1209" y="1184"/>
                  </a:cubicBezTo>
                  <a:lnTo>
                    <a:pt x="410" y="1583"/>
                  </a:lnTo>
                  <a:cubicBezTo>
                    <a:pt x="160" y="1708"/>
                    <a:pt x="1" y="1963"/>
                    <a:pt x="1" y="2243"/>
                  </a:cubicBezTo>
                  <a:lnTo>
                    <a:pt x="1" y="3508"/>
                  </a:lnTo>
                  <a:lnTo>
                    <a:pt x="4447" y="3508"/>
                  </a:lnTo>
                  <a:lnTo>
                    <a:pt x="4447" y="2243"/>
                  </a:lnTo>
                  <a:cubicBezTo>
                    <a:pt x="4447" y="1963"/>
                    <a:pt x="4288" y="1708"/>
                    <a:pt x="4038" y="1583"/>
                  </a:cubicBezTo>
                  <a:lnTo>
                    <a:pt x="3239" y="1184"/>
                  </a:lnTo>
                  <a:cubicBezTo>
                    <a:pt x="3071" y="1097"/>
                    <a:pt x="2965" y="929"/>
                    <a:pt x="2965" y="741"/>
                  </a:cubicBezTo>
                  <a:lnTo>
                    <a:pt x="296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90"/>
            <p:cNvSpPr/>
            <p:nvPr/>
          </p:nvSpPr>
          <p:spPr>
            <a:xfrm>
              <a:off x="3147922" y="2239805"/>
              <a:ext cx="39656" cy="25887"/>
            </a:xfrm>
            <a:custGeom>
              <a:avLst/>
              <a:gdLst/>
              <a:ahLst/>
              <a:cxnLst/>
              <a:rect l="l" t="t" r="r" b="b"/>
              <a:pathLst>
                <a:path w="1512" h="987" extrusionOk="0">
                  <a:moveTo>
                    <a:pt x="15" y="0"/>
                  </a:moveTo>
                  <a:lnTo>
                    <a:pt x="15" y="741"/>
                  </a:lnTo>
                  <a:cubicBezTo>
                    <a:pt x="15" y="770"/>
                    <a:pt x="10" y="804"/>
                    <a:pt x="0" y="838"/>
                  </a:cubicBezTo>
                  <a:cubicBezTo>
                    <a:pt x="241" y="934"/>
                    <a:pt x="496" y="987"/>
                    <a:pt x="756" y="987"/>
                  </a:cubicBezTo>
                  <a:cubicBezTo>
                    <a:pt x="1016" y="987"/>
                    <a:pt x="1271" y="934"/>
                    <a:pt x="1511" y="838"/>
                  </a:cubicBezTo>
                  <a:cubicBezTo>
                    <a:pt x="1502" y="804"/>
                    <a:pt x="1497" y="770"/>
                    <a:pt x="1497" y="741"/>
                  </a:cubicBezTo>
                  <a:lnTo>
                    <a:pt x="1497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90"/>
            <p:cNvSpPr/>
            <p:nvPr/>
          </p:nvSpPr>
          <p:spPr>
            <a:xfrm>
              <a:off x="3109420" y="2273874"/>
              <a:ext cx="116634" cy="57963"/>
            </a:xfrm>
            <a:custGeom>
              <a:avLst/>
              <a:gdLst/>
              <a:ahLst/>
              <a:cxnLst/>
              <a:rect l="l" t="t" r="r" b="b"/>
              <a:pathLst>
                <a:path w="4447" h="2210" extrusionOk="0">
                  <a:moveTo>
                    <a:pt x="982" y="0"/>
                  </a:moveTo>
                  <a:lnTo>
                    <a:pt x="410" y="284"/>
                  </a:lnTo>
                  <a:cubicBezTo>
                    <a:pt x="160" y="409"/>
                    <a:pt x="1" y="664"/>
                    <a:pt x="1" y="944"/>
                  </a:cubicBezTo>
                  <a:lnTo>
                    <a:pt x="1" y="2209"/>
                  </a:lnTo>
                  <a:lnTo>
                    <a:pt x="4447" y="2209"/>
                  </a:lnTo>
                  <a:lnTo>
                    <a:pt x="4447" y="944"/>
                  </a:lnTo>
                  <a:cubicBezTo>
                    <a:pt x="4447" y="664"/>
                    <a:pt x="4288" y="409"/>
                    <a:pt x="4038" y="284"/>
                  </a:cubicBezTo>
                  <a:lnTo>
                    <a:pt x="3470" y="0"/>
                  </a:lnTo>
                  <a:cubicBezTo>
                    <a:pt x="3179" y="450"/>
                    <a:pt x="2703" y="675"/>
                    <a:pt x="2226" y="675"/>
                  </a:cubicBezTo>
                  <a:cubicBezTo>
                    <a:pt x="1750" y="675"/>
                    <a:pt x="1274" y="450"/>
                    <a:pt x="98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90"/>
            <p:cNvSpPr/>
            <p:nvPr/>
          </p:nvSpPr>
          <p:spPr>
            <a:xfrm>
              <a:off x="3128854" y="2189002"/>
              <a:ext cx="77765" cy="63707"/>
            </a:xfrm>
            <a:custGeom>
              <a:avLst/>
              <a:gdLst/>
              <a:ahLst/>
              <a:cxnLst/>
              <a:rect l="l" t="t" r="r" b="b"/>
              <a:pathLst>
                <a:path w="2965" h="2429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38" y="311"/>
                    <a:pt x="723" y="460"/>
                    <a:pt x="583" y="585"/>
                  </a:cubicBezTo>
                  <a:cubicBezTo>
                    <a:pt x="448" y="701"/>
                    <a:pt x="304" y="802"/>
                    <a:pt x="145" y="884"/>
                  </a:cubicBezTo>
                  <a:cubicBezTo>
                    <a:pt x="54" y="932"/>
                    <a:pt x="1" y="1033"/>
                    <a:pt x="15" y="1139"/>
                  </a:cubicBezTo>
                  <a:cubicBezTo>
                    <a:pt x="111" y="1875"/>
                    <a:pt x="737" y="2428"/>
                    <a:pt x="1483" y="2428"/>
                  </a:cubicBezTo>
                  <a:cubicBezTo>
                    <a:pt x="2258" y="2428"/>
                    <a:pt x="2897" y="1831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90"/>
            <p:cNvSpPr/>
            <p:nvPr/>
          </p:nvSpPr>
          <p:spPr>
            <a:xfrm>
              <a:off x="3128854" y="2189002"/>
              <a:ext cx="77765" cy="63077"/>
            </a:xfrm>
            <a:custGeom>
              <a:avLst/>
              <a:gdLst/>
              <a:ahLst/>
              <a:cxnLst/>
              <a:rect l="l" t="t" r="r" b="b"/>
              <a:pathLst>
                <a:path w="2965" h="2405" extrusionOk="0">
                  <a:moveTo>
                    <a:pt x="1141" y="0"/>
                  </a:moveTo>
                  <a:cubicBezTo>
                    <a:pt x="1049" y="0"/>
                    <a:pt x="960" y="55"/>
                    <a:pt x="920" y="142"/>
                  </a:cubicBezTo>
                  <a:cubicBezTo>
                    <a:pt x="862" y="263"/>
                    <a:pt x="785" y="373"/>
                    <a:pt x="694" y="470"/>
                  </a:cubicBezTo>
                  <a:cubicBezTo>
                    <a:pt x="660" y="513"/>
                    <a:pt x="622" y="547"/>
                    <a:pt x="583" y="585"/>
                  </a:cubicBezTo>
                  <a:cubicBezTo>
                    <a:pt x="453" y="701"/>
                    <a:pt x="304" y="802"/>
                    <a:pt x="145" y="879"/>
                  </a:cubicBezTo>
                  <a:cubicBezTo>
                    <a:pt x="54" y="927"/>
                    <a:pt x="1" y="1033"/>
                    <a:pt x="15" y="1139"/>
                  </a:cubicBezTo>
                  <a:cubicBezTo>
                    <a:pt x="102" y="1788"/>
                    <a:pt x="607" y="2308"/>
                    <a:pt x="1261" y="2404"/>
                  </a:cubicBezTo>
                  <a:cubicBezTo>
                    <a:pt x="963" y="2207"/>
                    <a:pt x="742" y="1932"/>
                    <a:pt x="742" y="1437"/>
                  </a:cubicBezTo>
                  <a:lnTo>
                    <a:pt x="742" y="1086"/>
                  </a:lnTo>
                  <a:cubicBezTo>
                    <a:pt x="800" y="1047"/>
                    <a:pt x="857" y="1004"/>
                    <a:pt x="915" y="951"/>
                  </a:cubicBezTo>
                  <a:cubicBezTo>
                    <a:pt x="1050" y="831"/>
                    <a:pt x="1170" y="691"/>
                    <a:pt x="1266" y="537"/>
                  </a:cubicBezTo>
                  <a:cubicBezTo>
                    <a:pt x="2493" y="797"/>
                    <a:pt x="2893" y="1394"/>
                    <a:pt x="2893" y="1394"/>
                  </a:cubicBezTo>
                  <a:cubicBezTo>
                    <a:pt x="2926" y="1288"/>
                    <a:pt x="2950" y="1177"/>
                    <a:pt x="2960" y="1062"/>
                  </a:cubicBezTo>
                  <a:cubicBezTo>
                    <a:pt x="2965" y="985"/>
                    <a:pt x="2936" y="912"/>
                    <a:pt x="2878" y="864"/>
                  </a:cubicBezTo>
                  <a:cubicBezTo>
                    <a:pt x="2387" y="455"/>
                    <a:pt x="1815" y="162"/>
                    <a:pt x="1199" y="8"/>
                  </a:cubicBezTo>
                  <a:cubicBezTo>
                    <a:pt x="1180" y="3"/>
                    <a:pt x="1160" y="0"/>
                    <a:pt x="114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90"/>
            <p:cNvSpPr/>
            <p:nvPr/>
          </p:nvSpPr>
          <p:spPr>
            <a:xfrm>
              <a:off x="3204835" y="2286988"/>
              <a:ext cx="21218" cy="44849"/>
            </a:xfrm>
            <a:custGeom>
              <a:avLst/>
              <a:gdLst/>
              <a:ahLst/>
              <a:cxnLst/>
              <a:rect l="l" t="t" r="r" b="b"/>
              <a:pathLst>
                <a:path w="809" h="1710" extrusionOk="0">
                  <a:moveTo>
                    <a:pt x="660" y="1"/>
                  </a:moveTo>
                  <a:lnTo>
                    <a:pt x="116" y="554"/>
                  </a:lnTo>
                  <a:cubicBezTo>
                    <a:pt x="39" y="626"/>
                    <a:pt x="0" y="727"/>
                    <a:pt x="0" y="833"/>
                  </a:cubicBezTo>
                  <a:lnTo>
                    <a:pt x="0" y="1709"/>
                  </a:lnTo>
                  <a:lnTo>
                    <a:pt x="809" y="1709"/>
                  </a:lnTo>
                  <a:lnTo>
                    <a:pt x="809" y="444"/>
                  </a:lnTo>
                  <a:cubicBezTo>
                    <a:pt x="809" y="285"/>
                    <a:pt x="756" y="126"/>
                    <a:pt x="66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90"/>
            <p:cNvSpPr/>
            <p:nvPr/>
          </p:nvSpPr>
          <p:spPr>
            <a:xfrm>
              <a:off x="3109420" y="2286988"/>
              <a:ext cx="21244" cy="44849"/>
            </a:xfrm>
            <a:custGeom>
              <a:avLst/>
              <a:gdLst/>
              <a:ahLst/>
              <a:cxnLst/>
              <a:rect l="l" t="t" r="r" b="b"/>
              <a:pathLst>
                <a:path w="810" h="1710" extrusionOk="0">
                  <a:moveTo>
                    <a:pt x="155" y="1"/>
                  </a:moveTo>
                  <a:cubicBezTo>
                    <a:pt x="54" y="126"/>
                    <a:pt x="1" y="285"/>
                    <a:pt x="1" y="444"/>
                  </a:cubicBezTo>
                  <a:lnTo>
                    <a:pt x="1" y="1709"/>
                  </a:lnTo>
                  <a:lnTo>
                    <a:pt x="809" y="1709"/>
                  </a:lnTo>
                  <a:lnTo>
                    <a:pt x="809" y="833"/>
                  </a:lnTo>
                  <a:cubicBezTo>
                    <a:pt x="809" y="727"/>
                    <a:pt x="771" y="626"/>
                    <a:pt x="694" y="554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90"/>
            <p:cNvSpPr/>
            <p:nvPr/>
          </p:nvSpPr>
          <p:spPr>
            <a:xfrm>
              <a:off x="3332668" y="2162932"/>
              <a:ext cx="29821" cy="65543"/>
            </a:xfrm>
            <a:custGeom>
              <a:avLst/>
              <a:gdLst/>
              <a:ahLst/>
              <a:cxnLst/>
              <a:rect l="l" t="t" r="r" b="b"/>
              <a:pathLst>
                <a:path w="1137" h="2499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lnTo>
                    <a:pt x="1" y="843"/>
                  </a:lnTo>
                  <a:cubicBezTo>
                    <a:pt x="1" y="1035"/>
                    <a:pt x="34" y="1233"/>
                    <a:pt x="97" y="1416"/>
                  </a:cubicBezTo>
                  <a:lnTo>
                    <a:pt x="458" y="2498"/>
                  </a:lnTo>
                  <a:lnTo>
                    <a:pt x="1136" y="249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90"/>
            <p:cNvSpPr/>
            <p:nvPr/>
          </p:nvSpPr>
          <p:spPr>
            <a:xfrm>
              <a:off x="3344654" y="2157005"/>
              <a:ext cx="71470" cy="71601"/>
            </a:xfrm>
            <a:custGeom>
              <a:avLst/>
              <a:gdLst/>
              <a:ahLst/>
              <a:cxnLst/>
              <a:rect l="l" t="t" r="r" b="b"/>
              <a:pathLst>
                <a:path w="2725" h="2730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934"/>
                    <a:pt x="203" y="1136"/>
                    <a:pt x="453" y="1136"/>
                  </a:cubicBezTo>
                  <a:lnTo>
                    <a:pt x="2272" y="2729"/>
                  </a:lnTo>
                  <a:lnTo>
                    <a:pt x="2657" y="1382"/>
                  </a:lnTo>
                  <a:cubicBezTo>
                    <a:pt x="2705" y="1218"/>
                    <a:pt x="2724" y="1050"/>
                    <a:pt x="2724" y="881"/>
                  </a:cubicBezTo>
                  <a:lnTo>
                    <a:pt x="2724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90"/>
            <p:cNvSpPr/>
            <p:nvPr/>
          </p:nvSpPr>
          <p:spPr>
            <a:xfrm>
              <a:off x="3355381" y="2247122"/>
              <a:ext cx="38161" cy="33466"/>
            </a:xfrm>
            <a:custGeom>
              <a:avLst/>
              <a:gdLst/>
              <a:ahLst/>
              <a:cxnLst/>
              <a:rect l="l" t="t" r="r" b="b"/>
              <a:pathLst>
                <a:path w="1455" h="1276" extrusionOk="0">
                  <a:moveTo>
                    <a:pt x="1" y="0"/>
                  </a:moveTo>
                  <a:lnTo>
                    <a:pt x="1" y="1275"/>
                  </a:lnTo>
                  <a:lnTo>
                    <a:pt x="1454" y="1275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90"/>
            <p:cNvSpPr/>
            <p:nvPr/>
          </p:nvSpPr>
          <p:spPr>
            <a:xfrm>
              <a:off x="3355381" y="2247122"/>
              <a:ext cx="38161" cy="20720"/>
            </a:xfrm>
            <a:custGeom>
              <a:avLst/>
              <a:gdLst/>
              <a:ahLst/>
              <a:cxnLst/>
              <a:rect l="l" t="t" r="r" b="b"/>
              <a:pathLst>
                <a:path w="1455" h="790" extrusionOk="0">
                  <a:moveTo>
                    <a:pt x="1" y="0"/>
                  </a:moveTo>
                  <a:lnTo>
                    <a:pt x="1" y="645"/>
                  </a:lnTo>
                  <a:cubicBezTo>
                    <a:pt x="234" y="741"/>
                    <a:pt x="481" y="789"/>
                    <a:pt x="727" y="789"/>
                  </a:cubicBezTo>
                  <a:cubicBezTo>
                    <a:pt x="974" y="789"/>
                    <a:pt x="1221" y="741"/>
                    <a:pt x="1454" y="645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90"/>
            <p:cNvSpPr/>
            <p:nvPr/>
          </p:nvSpPr>
          <p:spPr>
            <a:xfrm>
              <a:off x="3310847" y="2267816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0"/>
                  </a:moveTo>
                  <a:lnTo>
                    <a:pt x="530" y="332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2"/>
                  </a:cubicBezTo>
                  <a:lnTo>
                    <a:pt x="3152" y="0"/>
                  </a:lnTo>
                  <a:lnTo>
                    <a:pt x="2425" y="482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90"/>
            <p:cNvSpPr/>
            <p:nvPr/>
          </p:nvSpPr>
          <p:spPr>
            <a:xfrm>
              <a:off x="3338596" y="2186799"/>
              <a:ext cx="71706" cy="65647"/>
            </a:xfrm>
            <a:custGeom>
              <a:avLst/>
              <a:gdLst/>
              <a:ahLst/>
              <a:cxnLst/>
              <a:rect l="l" t="t" r="r" b="b"/>
              <a:pathLst>
                <a:path w="2734" h="2503" extrusionOk="0">
                  <a:moveTo>
                    <a:pt x="877" y="0"/>
                  </a:moveTo>
                  <a:cubicBezTo>
                    <a:pt x="756" y="0"/>
                    <a:pt x="636" y="48"/>
                    <a:pt x="549" y="135"/>
                  </a:cubicBezTo>
                  <a:lnTo>
                    <a:pt x="136" y="549"/>
                  </a:lnTo>
                  <a:cubicBezTo>
                    <a:pt x="49" y="635"/>
                    <a:pt x="1" y="751"/>
                    <a:pt x="1" y="871"/>
                  </a:cubicBezTo>
                  <a:lnTo>
                    <a:pt x="1" y="1136"/>
                  </a:lnTo>
                  <a:cubicBezTo>
                    <a:pt x="1" y="1891"/>
                    <a:pt x="612" y="2502"/>
                    <a:pt x="1367" y="2502"/>
                  </a:cubicBezTo>
                  <a:cubicBezTo>
                    <a:pt x="2123" y="2502"/>
                    <a:pt x="2729" y="1891"/>
                    <a:pt x="2729" y="1136"/>
                  </a:cubicBezTo>
                  <a:lnTo>
                    <a:pt x="2729" y="847"/>
                  </a:lnTo>
                  <a:cubicBezTo>
                    <a:pt x="2734" y="727"/>
                    <a:pt x="2686" y="611"/>
                    <a:pt x="2599" y="525"/>
                  </a:cubicBezTo>
                  <a:cubicBezTo>
                    <a:pt x="2248" y="183"/>
                    <a:pt x="1603" y="24"/>
                    <a:pt x="877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90"/>
            <p:cNvSpPr/>
            <p:nvPr/>
          </p:nvSpPr>
          <p:spPr>
            <a:xfrm>
              <a:off x="3338596" y="2186904"/>
              <a:ext cx="71470" cy="64021"/>
            </a:xfrm>
            <a:custGeom>
              <a:avLst/>
              <a:gdLst/>
              <a:ahLst/>
              <a:cxnLst/>
              <a:rect l="l" t="t" r="r" b="b"/>
              <a:pathLst>
                <a:path w="2725" h="2441" extrusionOk="0">
                  <a:moveTo>
                    <a:pt x="860" y="1"/>
                  </a:moveTo>
                  <a:cubicBezTo>
                    <a:pt x="745" y="1"/>
                    <a:pt x="632" y="48"/>
                    <a:pt x="549" y="131"/>
                  </a:cubicBezTo>
                  <a:lnTo>
                    <a:pt x="1" y="680"/>
                  </a:lnTo>
                  <a:lnTo>
                    <a:pt x="1" y="1132"/>
                  </a:lnTo>
                  <a:cubicBezTo>
                    <a:pt x="1" y="1738"/>
                    <a:pt x="405" y="2272"/>
                    <a:pt x="987" y="2441"/>
                  </a:cubicBezTo>
                  <a:cubicBezTo>
                    <a:pt x="790" y="2200"/>
                    <a:pt x="684" y="1897"/>
                    <a:pt x="684" y="1589"/>
                  </a:cubicBezTo>
                  <a:lnTo>
                    <a:pt x="684" y="1084"/>
                  </a:lnTo>
                  <a:cubicBezTo>
                    <a:pt x="689" y="830"/>
                    <a:pt x="896" y="626"/>
                    <a:pt x="1148" y="626"/>
                  </a:cubicBezTo>
                  <a:cubicBezTo>
                    <a:pt x="1154" y="626"/>
                    <a:pt x="1160" y="626"/>
                    <a:pt x="1165" y="627"/>
                  </a:cubicBezTo>
                  <a:cubicBezTo>
                    <a:pt x="1570" y="627"/>
                    <a:pt x="2378" y="680"/>
                    <a:pt x="2724" y="935"/>
                  </a:cubicBezTo>
                  <a:cubicBezTo>
                    <a:pt x="2710" y="838"/>
                    <a:pt x="2671" y="588"/>
                    <a:pt x="2599" y="521"/>
                  </a:cubicBezTo>
                  <a:cubicBezTo>
                    <a:pt x="2248" y="179"/>
                    <a:pt x="1603" y="20"/>
                    <a:pt x="877" y="1"/>
                  </a:cubicBezTo>
                  <a:cubicBezTo>
                    <a:pt x="871" y="1"/>
                    <a:pt x="866" y="1"/>
                    <a:pt x="86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90"/>
            <p:cNvSpPr/>
            <p:nvPr/>
          </p:nvSpPr>
          <p:spPr>
            <a:xfrm>
              <a:off x="331084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135" y="0"/>
                  </a:moveTo>
                  <a:cubicBezTo>
                    <a:pt x="48" y="125"/>
                    <a:pt x="0" y="270"/>
                    <a:pt x="0" y="419"/>
                  </a:cubicBezTo>
                  <a:lnTo>
                    <a:pt x="0" y="1829"/>
                  </a:lnTo>
                  <a:lnTo>
                    <a:pt x="972" y="1829"/>
                  </a:lnTo>
                  <a:lnTo>
                    <a:pt x="972" y="1141"/>
                  </a:lnTo>
                  <a:cubicBezTo>
                    <a:pt x="972" y="948"/>
                    <a:pt x="895" y="761"/>
                    <a:pt x="756" y="626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90"/>
            <p:cNvSpPr/>
            <p:nvPr/>
          </p:nvSpPr>
          <p:spPr>
            <a:xfrm>
              <a:off x="3412557" y="2283972"/>
              <a:ext cx="25519" cy="47970"/>
            </a:xfrm>
            <a:custGeom>
              <a:avLst/>
              <a:gdLst/>
              <a:ahLst/>
              <a:cxnLst/>
              <a:rect l="l" t="t" r="r" b="b"/>
              <a:pathLst>
                <a:path w="973" h="1829" extrusionOk="0">
                  <a:moveTo>
                    <a:pt x="838" y="0"/>
                  </a:moveTo>
                  <a:lnTo>
                    <a:pt x="217" y="626"/>
                  </a:lnTo>
                  <a:cubicBezTo>
                    <a:pt x="78" y="761"/>
                    <a:pt x="1" y="948"/>
                    <a:pt x="1" y="1141"/>
                  </a:cubicBezTo>
                  <a:lnTo>
                    <a:pt x="1" y="1829"/>
                  </a:lnTo>
                  <a:lnTo>
                    <a:pt x="973" y="1829"/>
                  </a:lnTo>
                  <a:lnTo>
                    <a:pt x="973" y="419"/>
                  </a:lnTo>
                  <a:cubicBezTo>
                    <a:pt x="973" y="270"/>
                    <a:pt x="924" y="125"/>
                    <a:pt x="838" y="0"/>
                  </a:cubicBez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90"/>
            <p:cNvSpPr/>
            <p:nvPr/>
          </p:nvSpPr>
          <p:spPr>
            <a:xfrm>
              <a:off x="3162425" y="2003311"/>
              <a:ext cx="180367" cy="155267"/>
            </a:xfrm>
            <a:custGeom>
              <a:avLst/>
              <a:gdLst/>
              <a:ahLst/>
              <a:cxnLst/>
              <a:rect l="l" t="t" r="r" b="b"/>
              <a:pathLst>
                <a:path w="6877" h="5920" extrusionOk="0">
                  <a:moveTo>
                    <a:pt x="6274" y="0"/>
                  </a:moveTo>
                  <a:cubicBezTo>
                    <a:pt x="6271" y="0"/>
                    <a:pt x="6269" y="0"/>
                    <a:pt x="6266" y="0"/>
                  </a:cubicBezTo>
                  <a:lnTo>
                    <a:pt x="607" y="0"/>
                  </a:lnTo>
                  <a:cubicBezTo>
                    <a:pt x="270" y="0"/>
                    <a:pt x="1" y="270"/>
                    <a:pt x="1" y="606"/>
                  </a:cubicBezTo>
                  <a:lnTo>
                    <a:pt x="1" y="3840"/>
                  </a:lnTo>
                  <a:cubicBezTo>
                    <a:pt x="1" y="4177"/>
                    <a:pt x="275" y="4446"/>
                    <a:pt x="607" y="4446"/>
                  </a:cubicBezTo>
                  <a:lnTo>
                    <a:pt x="2835" y="4446"/>
                  </a:lnTo>
                  <a:lnTo>
                    <a:pt x="2498" y="5793"/>
                  </a:lnTo>
                  <a:cubicBezTo>
                    <a:pt x="2480" y="5862"/>
                    <a:pt x="2533" y="5920"/>
                    <a:pt x="2592" y="5920"/>
                  </a:cubicBezTo>
                  <a:cubicBezTo>
                    <a:pt x="2612" y="5920"/>
                    <a:pt x="2633" y="5914"/>
                    <a:pt x="2652" y="5899"/>
                  </a:cubicBezTo>
                  <a:lnTo>
                    <a:pt x="4654" y="4446"/>
                  </a:lnTo>
                  <a:lnTo>
                    <a:pt x="6270" y="4446"/>
                  </a:lnTo>
                  <a:cubicBezTo>
                    <a:pt x="6602" y="4446"/>
                    <a:pt x="6877" y="4177"/>
                    <a:pt x="6877" y="3840"/>
                  </a:cubicBezTo>
                  <a:lnTo>
                    <a:pt x="6877" y="606"/>
                  </a:lnTo>
                  <a:cubicBezTo>
                    <a:pt x="6877" y="272"/>
                    <a:pt x="6607" y="0"/>
                    <a:pt x="627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90"/>
            <p:cNvSpPr/>
            <p:nvPr/>
          </p:nvSpPr>
          <p:spPr>
            <a:xfrm>
              <a:off x="3104515" y="2146723"/>
              <a:ext cx="126600" cy="190149"/>
            </a:xfrm>
            <a:custGeom>
              <a:avLst/>
              <a:gdLst/>
              <a:ahLst/>
              <a:cxnLst/>
              <a:rect l="l" t="t" r="r" b="b"/>
              <a:pathLst>
                <a:path w="4827" h="7250" extrusionOk="0">
                  <a:moveTo>
                    <a:pt x="2411" y="376"/>
                  </a:moveTo>
                  <a:cubicBezTo>
                    <a:pt x="2463" y="376"/>
                    <a:pt x="2514" y="378"/>
                    <a:pt x="2565" y="383"/>
                  </a:cubicBezTo>
                  <a:cubicBezTo>
                    <a:pt x="3388" y="460"/>
                    <a:pt x="4037" y="1182"/>
                    <a:pt x="4042" y="2029"/>
                  </a:cubicBezTo>
                  <a:cubicBezTo>
                    <a:pt x="4042" y="2828"/>
                    <a:pt x="4234" y="3573"/>
                    <a:pt x="4398" y="3963"/>
                  </a:cubicBezTo>
                  <a:cubicBezTo>
                    <a:pt x="4398" y="3968"/>
                    <a:pt x="4398" y="3978"/>
                    <a:pt x="4393" y="3978"/>
                  </a:cubicBezTo>
                  <a:cubicBezTo>
                    <a:pt x="4225" y="4093"/>
                    <a:pt x="3850" y="4310"/>
                    <a:pt x="3214" y="4439"/>
                  </a:cubicBezTo>
                  <a:cubicBezTo>
                    <a:pt x="3210" y="4420"/>
                    <a:pt x="3205" y="4401"/>
                    <a:pt x="3205" y="4382"/>
                  </a:cubicBezTo>
                  <a:lnTo>
                    <a:pt x="3205" y="4002"/>
                  </a:lnTo>
                  <a:cubicBezTo>
                    <a:pt x="3455" y="3857"/>
                    <a:pt x="3667" y="3650"/>
                    <a:pt x="3806" y="3400"/>
                  </a:cubicBezTo>
                  <a:cubicBezTo>
                    <a:pt x="4071" y="2929"/>
                    <a:pt x="3979" y="2337"/>
                    <a:pt x="3580" y="1966"/>
                  </a:cubicBezTo>
                  <a:cubicBezTo>
                    <a:pt x="3301" y="1711"/>
                    <a:pt x="2801" y="1408"/>
                    <a:pt x="2007" y="1408"/>
                  </a:cubicBezTo>
                  <a:cubicBezTo>
                    <a:pt x="1959" y="1408"/>
                    <a:pt x="1910" y="1427"/>
                    <a:pt x="1877" y="1466"/>
                  </a:cubicBezTo>
                  <a:lnTo>
                    <a:pt x="1473" y="1870"/>
                  </a:lnTo>
                  <a:cubicBezTo>
                    <a:pt x="1332" y="2006"/>
                    <a:pt x="1458" y="2194"/>
                    <a:pt x="1604" y="2194"/>
                  </a:cubicBezTo>
                  <a:cubicBezTo>
                    <a:pt x="1649" y="2194"/>
                    <a:pt x="1696" y="2176"/>
                    <a:pt x="1737" y="2135"/>
                  </a:cubicBezTo>
                  <a:lnTo>
                    <a:pt x="2084" y="1788"/>
                  </a:lnTo>
                  <a:cubicBezTo>
                    <a:pt x="2589" y="1803"/>
                    <a:pt x="3007" y="1957"/>
                    <a:pt x="3325" y="2245"/>
                  </a:cubicBezTo>
                  <a:cubicBezTo>
                    <a:pt x="3595" y="2496"/>
                    <a:pt x="3657" y="2895"/>
                    <a:pt x="3479" y="3212"/>
                  </a:cubicBezTo>
                  <a:cubicBezTo>
                    <a:pt x="3257" y="3605"/>
                    <a:pt x="2847" y="3834"/>
                    <a:pt x="2414" y="3834"/>
                  </a:cubicBezTo>
                  <a:cubicBezTo>
                    <a:pt x="2311" y="3834"/>
                    <a:pt x="2206" y="3821"/>
                    <a:pt x="2103" y="3795"/>
                  </a:cubicBezTo>
                  <a:cubicBezTo>
                    <a:pt x="1564" y="3655"/>
                    <a:pt x="1189" y="3169"/>
                    <a:pt x="1189" y="2611"/>
                  </a:cubicBezTo>
                  <a:cubicBezTo>
                    <a:pt x="1189" y="2486"/>
                    <a:pt x="1094" y="2423"/>
                    <a:pt x="999" y="2423"/>
                  </a:cubicBezTo>
                  <a:cubicBezTo>
                    <a:pt x="904" y="2423"/>
                    <a:pt x="809" y="2486"/>
                    <a:pt x="809" y="2611"/>
                  </a:cubicBezTo>
                  <a:cubicBezTo>
                    <a:pt x="809" y="3188"/>
                    <a:pt x="1116" y="3718"/>
                    <a:pt x="1617" y="4006"/>
                  </a:cubicBezTo>
                  <a:lnTo>
                    <a:pt x="1617" y="4382"/>
                  </a:lnTo>
                  <a:cubicBezTo>
                    <a:pt x="1617" y="4406"/>
                    <a:pt x="1617" y="4425"/>
                    <a:pt x="1612" y="4444"/>
                  </a:cubicBezTo>
                  <a:cubicBezTo>
                    <a:pt x="972" y="4310"/>
                    <a:pt x="602" y="4098"/>
                    <a:pt x="433" y="3982"/>
                  </a:cubicBezTo>
                  <a:cubicBezTo>
                    <a:pt x="424" y="3978"/>
                    <a:pt x="424" y="3973"/>
                    <a:pt x="424" y="3968"/>
                  </a:cubicBezTo>
                  <a:lnTo>
                    <a:pt x="424" y="3963"/>
                  </a:lnTo>
                  <a:cubicBezTo>
                    <a:pt x="587" y="3573"/>
                    <a:pt x="780" y="2828"/>
                    <a:pt x="780" y="2029"/>
                  </a:cubicBezTo>
                  <a:cubicBezTo>
                    <a:pt x="784" y="1182"/>
                    <a:pt x="1434" y="460"/>
                    <a:pt x="2257" y="383"/>
                  </a:cubicBezTo>
                  <a:cubicBezTo>
                    <a:pt x="2307" y="378"/>
                    <a:pt x="2359" y="376"/>
                    <a:pt x="2411" y="376"/>
                  </a:cubicBezTo>
                  <a:close/>
                  <a:moveTo>
                    <a:pt x="2825" y="4160"/>
                  </a:moveTo>
                  <a:lnTo>
                    <a:pt x="2825" y="4382"/>
                  </a:lnTo>
                  <a:cubicBezTo>
                    <a:pt x="2825" y="4608"/>
                    <a:pt x="2950" y="4815"/>
                    <a:pt x="3152" y="4916"/>
                  </a:cubicBezTo>
                  <a:lnTo>
                    <a:pt x="3272" y="4974"/>
                  </a:lnTo>
                  <a:cubicBezTo>
                    <a:pt x="3089" y="5272"/>
                    <a:pt x="2762" y="5455"/>
                    <a:pt x="2411" y="5455"/>
                  </a:cubicBezTo>
                  <a:cubicBezTo>
                    <a:pt x="2055" y="5455"/>
                    <a:pt x="1728" y="5272"/>
                    <a:pt x="1545" y="4974"/>
                  </a:cubicBezTo>
                  <a:lnTo>
                    <a:pt x="1665" y="4911"/>
                  </a:lnTo>
                  <a:cubicBezTo>
                    <a:pt x="1862" y="4815"/>
                    <a:pt x="1992" y="4608"/>
                    <a:pt x="1992" y="4382"/>
                  </a:cubicBezTo>
                  <a:lnTo>
                    <a:pt x="1992" y="4160"/>
                  </a:lnTo>
                  <a:cubicBezTo>
                    <a:pt x="2127" y="4196"/>
                    <a:pt x="2266" y="4214"/>
                    <a:pt x="2407" y="4214"/>
                  </a:cubicBezTo>
                  <a:cubicBezTo>
                    <a:pt x="2547" y="4214"/>
                    <a:pt x="2687" y="4196"/>
                    <a:pt x="2825" y="4160"/>
                  </a:cubicBezTo>
                  <a:close/>
                  <a:moveTo>
                    <a:pt x="2411" y="1"/>
                  </a:moveTo>
                  <a:cubicBezTo>
                    <a:pt x="2348" y="1"/>
                    <a:pt x="2286" y="3"/>
                    <a:pt x="2223" y="8"/>
                  </a:cubicBezTo>
                  <a:cubicBezTo>
                    <a:pt x="1208" y="104"/>
                    <a:pt x="409" y="989"/>
                    <a:pt x="404" y="2029"/>
                  </a:cubicBezTo>
                  <a:cubicBezTo>
                    <a:pt x="400" y="2775"/>
                    <a:pt x="221" y="3463"/>
                    <a:pt x="72" y="3824"/>
                  </a:cubicBezTo>
                  <a:cubicBezTo>
                    <a:pt x="5" y="3992"/>
                    <a:pt x="63" y="4184"/>
                    <a:pt x="212" y="4290"/>
                  </a:cubicBezTo>
                  <a:cubicBezTo>
                    <a:pt x="515" y="4488"/>
                    <a:pt x="842" y="4637"/>
                    <a:pt x="1193" y="4728"/>
                  </a:cubicBezTo>
                  <a:lnTo>
                    <a:pt x="438" y="5108"/>
                  </a:lnTo>
                  <a:cubicBezTo>
                    <a:pt x="169" y="5238"/>
                    <a:pt x="0" y="5517"/>
                    <a:pt x="0" y="5820"/>
                  </a:cubicBezTo>
                  <a:lnTo>
                    <a:pt x="0" y="7062"/>
                  </a:lnTo>
                  <a:cubicBezTo>
                    <a:pt x="0" y="7187"/>
                    <a:pt x="94" y="7249"/>
                    <a:pt x="188" y="7249"/>
                  </a:cubicBezTo>
                  <a:cubicBezTo>
                    <a:pt x="282" y="7249"/>
                    <a:pt x="375" y="7187"/>
                    <a:pt x="375" y="7062"/>
                  </a:cubicBezTo>
                  <a:lnTo>
                    <a:pt x="375" y="5820"/>
                  </a:lnTo>
                  <a:cubicBezTo>
                    <a:pt x="375" y="5662"/>
                    <a:pt x="467" y="5517"/>
                    <a:pt x="606" y="5445"/>
                  </a:cubicBezTo>
                  <a:lnTo>
                    <a:pt x="1203" y="5147"/>
                  </a:lnTo>
                  <a:cubicBezTo>
                    <a:pt x="1475" y="5604"/>
                    <a:pt x="1943" y="5832"/>
                    <a:pt x="2411" y="5832"/>
                  </a:cubicBezTo>
                  <a:cubicBezTo>
                    <a:pt x="2879" y="5832"/>
                    <a:pt x="3347" y="5604"/>
                    <a:pt x="3619" y="5147"/>
                  </a:cubicBezTo>
                  <a:lnTo>
                    <a:pt x="4215" y="5445"/>
                  </a:lnTo>
                  <a:cubicBezTo>
                    <a:pt x="4355" y="5517"/>
                    <a:pt x="4446" y="5662"/>
                    <a:pt x="4446" y="5820"/>
                  </a:cubicBezTo>
                  <a:lnTo>
                    <a:pt x="4446" y="7062"/>
                  </a:lnTo>
                  <a:cubicBezTo>
                    <a:pt x="4446" y="7187"/>
                    <a:pt x="4540" y="7249"/>
                    <a:pt x="4634" y="7249"/>
                  </a:cubicBezTo>
                  <a:cubicBezTo>
                    <a:pt x="4728" y="7249"/>
                    <a:pt x="4822" y="7187"/>
                    <a:pt x="4822" y="7062"/>
                  </a:cubicBezTo>
                  <a:lnTo>
                    <a:pt x="4822" y="5820"/>
                  </a:lnTo>
                  <a:cubicBezTo>
                    <a:pt x="4826" y="5517"/>
                    <a:pt x="4653" y="5238"/>
                    <a:pt x="4384" y="5108"/>
                  </a:cubicBezTo>
                  <a:lnTo>
                    <a:pt x="3633" y="4728"/>
                  </a:lnTo>
                  <a:cubicBezTo>
                    <a:pt x="3979" y="4637"/>
                    <a:pt x="4311" y="4488"/>
                    <a:pt x="4610" y="4290"/>
                  </a:cubicBezTo>
                  <a:cubicBezTo>
                    <a:pt x="4759" y="4184"/>
                    <a:pt x="4817" y="3992"/>
                    <a:pt x="4749" y="3824"/>
                  </a:cubicBezTo>
                  <a:cubicBezTo>
                    <a:pt x="4595" y="3463"/>
                    <a:pt x="4422" y="2775"/>
                    <a:pt x="4417" y="2029"/>
                  </a:cubicBezTo>
                  <a:cubicBezTo>
                    <a:pt x="4417" y="989"/>
                    <a:pt x="3619" y="104"/>
                    <a:pt x="2598" y="8"/>
                  </a:cubicBezTo>
                  <a:cubicBezTo>
                    <a:pt x="2536" y="3"/>
                    <a:pt x="2473" y="1"/>
                    <a:pt x="24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90"/>
            <p:cNvSpPr/>
            <p:nvPr/>
          </p:nvSpPr>
          <p:spPr>
            <a:xfrm>
              <a:off x="3125707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2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4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90"/>
            <p:cNvSpPr/>
            <p:nvPr/>
          </p:nvSpPr>
          <p:spPr>
            <a:xfrm>
              <a:off x="3199904" y="2305662"/>
              <a:ext cx="9993" cy="31211"/>
            </a:xfrm>
            <a:custGeom>
              <a:avLst/>
              <a:gdLst/>
              <a:ahLst/>
              <a:cxnLst/>
              <a:rect l="l" t="t" r="r" b="b"/>
              <a:pathLst>
                <a:path w="381" h="1190" extrusionOk="0">
                  <a:moveTo>
                    <a:pt x="188" y="1"/>
                  </a:moveTo>
                  <a:cubicBezTo>
                    <a:pt x="83" y="1"/>
                    <a:pt x="1" y="88"/>
                    <a:pt x="1" y="193"/>
                  </a:cubicBezTo>
                  <a:lnTo>
                    <a:pt x="1" y="1002"/>
                  </a:lnTo>
                  <a:cubicBezTo>
                    <a:pt x="1" y="1127"/>
                    <a:pt x="95" y="1189"/>
                    <a:pt x="188" y="1189"/>
                  </a:cubicBezTo>
                  <a:cubicBezTo>
                    <a:pt x="282" y="1189"/>
                    <a:pt x="376" y="1127"/>
                    <a:pt x="376" y="1002"/>
                  </a:cubicBezTo>
                  <a:lnTo>
                    <a:pt x="376" y="193"/>
                  </a:lnTo>
                  <a:cubicBezTo>
                    <a:pt x="381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90"/>
            <p:cNvSpPr/>
            <p:nvPr/>
          </p:nvSpPr>
          <p:spPr>
            <a:xfrm>
              <a:off x="3348326" y="2182340"/>
              <a:ext cx="54632" cy="16838"/>
            </a:xfrm>
            <a:custGeom>
              <a:avLst/>
              <a:gdLst/>
              <a:ahLst/>
              <a:cxnLst/>
              <a:rect l="l" t="t" r="r" b="b"/>
              <a:pathLst>
                <a:path w="2083" h="642" extrusionOk="0">
                  <a:moveTo>
                    <a:pt x="741" y="1"/>
                  </a:moveTo>
                  <a:cubicBezTo>
                    <a:pt x="562" y="1"/>
                    <a:pt x="364" y="18"/>
                    <a:pt x="150" y="60"/>
                  </a:cubicBezTo>
                  <a:cubicBezTo>
                    <a:pt x="63" y="79"/>
                    <a:pt x="0" y="156"/>
                    <a:pt x="0" y="247"/>
                  </a:cubicBezTo>
                  <a:lnTo>
                    <a:pt x="0" y="449"/>
                  </a:lnTo>
                  <a:cubicBezTo>
                    <a:pt x="0" y="575"/>
                    <a:pt x="94" y="637"/>
                    <a:pt x="188" y="637"/>
                  </a:cubicBezTo>
                  <a:cubicBezTo>
                    <a:pt x="282" y="637"/>
                    <a:pt x="376" y="575"/>
                    <a:pt x="376" y="449"/>
                  </a:cubicBezTo>
                  <a:lnTo>
                    <a:pt x="376" y="406"/>
                  </a:lnTo>
                  <a:cubicBezTo>
                    <a:pt x="496" y="388"/>
                    <a:pt x="617" y="378"/>
                    <a:pt x="738" y="378"/>
                  </a:cubicBezTo>
                  <a:cubicBezTo>
                    <a:pt x="931" y="378"/>
                    <a:pt x="1123" y="402"/>
                    <a:pt x="1309" y="449"/>
                  </a:cubicBezTo>
                  <a:cubicBezTo>
                    <a:pt x="1444" y="483"/>
                    <a:pt x="1579" y="536"/>
                    <a:pt x="1699" y="608"/>
                  </a:cubicBezTo>
                  <a:cubicBezTo>
                    <a:pt x="1735" y="631"/>
                    <a:pt x="1771" y="641"/>
                    <a:pt x="1805" y="641"/>
                  </a:cubicBezTo>
                  <a:cubicBezTo>
                    <a:pt x="1969" y="641"/>
                    <a:pt x="2082" y="406"/>
                    <a:pt x="1911" y="291"/>
                  </a:cubicBezTo>
                  <a:cubicBezTo>
                    <a:pt x="1888" y="275"/>
                    <a:pt x="1463" y="1"/>
                    <a:pt x="7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90"/>
            <p:cNvSpPr/>
            <p:nvPr/>
          </p:nvSpPr>
          <p:spPr>
            <a:xfrm>
              <a:off x="3305785" y="2151969"/>
              <a:ext cx="137222" cy="185009"/>
            </a:xfrm>
            <a:custGeom>
              <a:avLst/>
              <a:gdLst/>
              <a:ahLst/>
              <a:cxnLst/>
              <a:rect l="l" t="t" r="r" b="b"/>
              <a:pathLst>
                <a:path w="5232" h="7054" extrusionOk="0">
                  <a:moveTo>
                    <a:pt x="4048" y="380"/>
                  </a:moveTo>
                  <a:lnTo>
                    <a:pt x="4048" y="1319"/>
                  </a:lnTo>
                  <a:cubicBezTo>
                    <a:pt x="4048" y="1478"/>
                    <a:pt x="4009" y="1636"/>
                    <a:pt x="3937" y="1776"/>
                  </a:cubicBezTo>
                  <a:lnTo>
                    <a:pt x="3865" y="1925"/>
                  </a:lnTo>
                  <a:cubicBezTo>
                    <a:pt x="3850" y="1954"/>
                    <a:pt x="3845" y="1983"/>
                    <a:pt x="3845" y="2012"/>
                  </a:cubicBezTo>
                  <a:lnTo>
                    <a:pt x="3845" y="2416"/>
                  </a:lnTo>
                  <a:cubicBezTo>
                    <a:pt x="3845" y="3090"/>
                    <a:pt x="3296" y="3639"/>
                    <a:pt x="2623" y="3639"/>
                  </a:cubicBezTo>
                  <a:cubicBezTo>
                    <a:pt x="2609" y="3639"/>
                    <a:pt x="2594" y="3638"/>
                    <a:pt x="2580" y="3638"/>
                  </a:cubicBezTo>
                  <a:cubicBezTo>
                    <a:pt x="1926" y="3619"/>
                    <a:pt x="1391" y="3041"/>
                    <a:pt x="1391" y="2353"/>
                  </a:cubicBezTo>
                  <a:lnTo>
                    <a:pt x="1391" y="2012"/>
                  </a:lnTo>
                  <a:cubicBezTo>
                    <a:pt x="1391" y="1983"/>
                    <a:pt x="1387" y="1949"/>
                    <a:pt x="1372" y="1925"/>
                  </a:cubicBezTo>
                  <a:lnTo>
                    <a:pt x="1300" y="1776"/>
                  </a:lnTo>
                  <a:cubicBezTo>
                    <a:pt x="1228" y="1636"/>
                    <a:pt x="1189" y="1478"/>
                    <a:pt x="1189" y="1319"/>
                  </a:cubicBezTo>
                  <a:cubicBezTo>
                    <a:pt x="1189" y="799"/>
                    <a:pt x="1613" y="380"/>
                    <a:pt x="2128" y="380"/>
                  </a:cubicBezTo>
                  <a:close/>
                  <a:moveTo>
                    <a:pt x="1998" y="3888"/>
                  </a:moveTo>
                  <a:cubicBezTo>
                    <a:pt x="2181" y="3965"/>
                    <a:pt x="2373" y="4008"/>
                    <a:pt x="2570" y="4018"/>
                  </a:cubicBezTo>
                  <a:lnTo>
                    <a:pt x="2618" y="4018"/>
                  </a:lnTo>
                  <a:cubicBezTo>
                    <a:pt x="2830" y="4018"/>
                    <a:pt x="3042" y="3975"/>
                    <a:pt x="3239" y="3893"/>
                  </a:cubicBezTo>
                  <a:lnTo>
                    <a:pt x="3239" y="4153"/>
                  </a:lnTo>
                  <a:cubicBezTo>
                    <a:pt x="3239" y="4211"/>
                    <a:pt x="3244" y="4268"/>
                    <a:pt x="3263" y="4321"/>
                  </a:cubicBezTo>
                  <a:lnTo>
                    <a:pt x="2618" y="4802"/>
                  </a:lnTo>
                  <a:lnTo>
                    <a:pt x="1974" y="4321"/>
                  </a:lnTo>
                  <a:cubicBezTo>
                    <a:pt x="1993" y="4268"/>
                    <a:pt x="1998" y="4211"/>
                    <a:pt x="1998" y="4153"/>
                  </a:cubicBezTo>
                  <a:lnTo>
                    <a:pt x="1998" y="3888"/>
                  </a:lnTo>
                  <a:close/>
                  <a:moveTo>
                    <a:pt x="2132" y="0"/>
                  </a:moveTo>
                  <a:cubicBezTo>
                    <a:pt x="1401" y="5"/>
                    <a:pt x="814" y="592"/>
                    <a:pt x="814" y="1319"/>
                  </a:cubicBezTo>
                  <a:cubicBezTo>
                    <a:pt x="814" y="1535"/>
                    <a:pt x="862" y="1752"/>
                    <a:pt x="963" y="1944"/>
                  </a:cubicBezTo>
                  <a:lnTo>
                    <a:pt x="1016" y="2055"/>
                  </a:lnTo>
                  <a:lnTo>
                    <a:pt x="1016" y="2353"/>
                  </a:lnTo>
                  <a:cubicBezTo>
                    <a:pt x="1016" y="2854"/>
                    <a:pt x="1237" y="3330"/>
                    <a:pt x="1622" y="3652"/>
                  </a:cubicBezTo>
                  <a:lnTo>
                    <a:pt x="1622" y="4153"/>
                  </a:lnTo>
                  <a:cubicBezTo>
                    <a:pt x="1618" y="4244"/>
                    <a:pt x="1565" y="4326"/>
                    <a:pt x="1483" y="4355"/>
                  </a:cubicBezTo>
                  <a:lnTo>
                    <a:pt x="521" y="4716"/>
                  </a:lnTo>
                  <a:cubicBezTo>
                    <a:pt x="208" y="4836"/>
                    <a:pt x="1" y="5130"/>
                    <a:pt x="1" y="5462"/>
                  </a:cubicBezTo>
                  <a:lnTo>
                    <a:pt x="1" y="6862"/>
                  </a:lnTo>
                  <a:cubicBezTo>
                    <a:pt x="1" y="6987"/>
                    <a:pt x="96" y="7049"/>
                    <a:pt x="191" y="7049"/>
                  </a:cubicBezTo>
                  <a:cubicBezTo>
                    <a:pt x="286" y="7049"/>
                    <a:pt x="381" y="6987"/>
                    <a:pt x="381" y="6862"/>
                  </a:cubicBezTo>
                  <a:lnTo>
                    <a:pt x="381" y="5466"/>
                  </a:lnTo>
                  <a:cubicBezTo>
                    <a:pt x="381" y="5288"/>
                    <a:pt x="487" y="5134"/>
                    <a:pt x="650" y="5072"/>
                  </a:cubicBezTo>
                  <a:lnTo>
                    <a:pt x="1613" y="4711"/>
                  </a:lnTo>
                  <a:cubicBezTo>
                    <a:pt x="1666" y="4692"/>
                    <a:pt x="1714" y="4668"/>
                    <a:pt x="1757" y="4634"/>
                  </a:cubicBezTo>
                  <a:lnTo>
                    <a:pt x="2431" y="5139"/>
                  </a:lnTo>
                  <a:lnTo>
                    <a:pt x="2431" y="6862"/>
                  </a:lnTo>
                  <a:cubicBezTo>
                    <a:pt x="2431" y="6989"/>
                    <a:pt x="2525" y="7053"/>
                    <a:pt x="2618" y="7053"/>
                  </a:cubicBezTo>
                  <a:cubicBezTo>
                    <a:pt x="2712" y="7053"/>
                    <a:pt x="2806" y="6989"/>
                    <a:pt x="2806" y="6862"/>
                  </a:cubicBezTo>
                  <a:lnTo>
                    <a:pt x="2806" y="5134"/>
                  </a:lnTo>
                  <a:lnTo>
                    <a:pt x="3480" y="4634"/>
                  </a:lnTo>
                  <a:cubicBezTo>
                    <a:pt x="3523" y="4663"/>
                    <a:pt x="3571" y="4692"/>
                    <a:pt x="3624" y="4711"/>
                  </a:cubicBezTo>
                  <a:lnTo>
                    <a:pt x="4586" y="5072"/>
                  </a:lnTo>
                  <a:cubicBezTo>
                    <a:pt x="4745" y="5134"/>
                    <a:pt x="4856" y="5288"/>
                    <a:pt x="4856" y="5462"/>
                  </a:cubicBezTo>
                  <a:lnTo>
                    <a:pt x="4856" y="6862"/>
                  </a:lnTo>
                  <a:cubicBezTo>
                    <a:pt x="4856" y="6987"/>
                    <a:pt x="4950" y="7049"/>
                    <a:pt x="5044" y="7049"/>
                  </a:cubicBezTo>
                  <a:cubicBezTo>
                    <a:pt x="5137" y="7049"/>
                    <a:pt x="5231" y="6987"/>
                    <a:pt x="5231" y="6862"/>
                  </a:cubicBezTo>
                  <a:lnTo>
                    <a:pt x="5231" y="5466"/>
                  </a:lnTo>
                  <a:cubicBezTo>
                    <a:pt x="5231" y="5130"/>
                    <a:pt x="5029" y="4836"/>
                    <a:pt x="4716" y="4716"/>
                  </a:cubicBezTo>
                  <a:lnTo>
                    <a:pt x="3754" y="4355"/>
                  </a:lnTo>
                  <a:cubicBezTo>
                    <a:pt x="3672" y="4326"/>
                    <a:pt x="3614" y="4244"/>
                    <a:pt x="3614" y="4153"/>
                  </a:cubicBezTo>
                  <a:lnTo>
                    <a:pt x="3614" y="3672"/>
                  </a:lnTo>
                  <a:cubicBezTo>
                    <a:pt x="3653" y="3638"/>
                    <a:pt x="3696" y="3599"/>
                    <a:pt x="3735" y="3566"/>
                  </a:cubicBezTo>
                  <a:cubicBezTo>
                    <a:pt x="4048" y="3263"/>
                    <a:pt x="4226" y="2849"/>
                    <a:pt x="4221" y="2411"/>
                  </a:cubicBezTo>
                  <a:lnTo>
                    <a:pt x="4221" y="2050"/>
                  </a:lnTo>
                  <a:lnTo>
                    <a:pt x="4279" y="1944"/>
                  </a:lnTo>
                  <a:cubicBezTo>
                    <a:pt x="4375" y="1747"/>
                    <a:pt x="4423" y="1535"/>
                    <a:pt x="4423" y="1319"/>
                  </a:cubicBezTo>
                  <a:lnTo>
                    <a:pt x="4423" y="193"/>
                  </a:lnTo>
                  <a:cubicBezTo>
                    <a:pt x="4423" y="87"/>
                    <a:pt x="4341" y="0"/>
                    <a:pt x="4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90"/>
            <p:cNvSpPr/>
            <p:nvPr/>
          </p:nvSpPr>
          <p:spPr>
            <a:xfrm>
              <a:off x="3332432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5" y="1327"/>
                    <a:pt x="375" y="1199"/>
                  </a:cubicBezTo>
                  <a:lnTo>
                    <a:pt x="375" y="189"/>
                  </a:lnTo>
                  <a:cubicBezTo>
                    <a:pt x="375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90"/>
            <p:cNvSpPr/>
            <p:nvPr/>
          </p:nvSpPr>
          <p:spPr>
            <a:xfrm>
              <a:off x="3406630" y="2300364"/>
              <a:ext cx="9862" cy="36482"/>
            </a:xfrm>
            <a:custGeom>
              <a:avLst/>
              <a:gdLst/>
              <a:ahLst/>
              <a:cxnLst/>
              <a:rect l="l" t="t" r="r" b="b"/>
              <a:pathLst>
                <a:path w="376" h="1391" extrusionOk="0">
                  <a:moveTo>
                    <a:pt x="188" y="1"/>
                  </a:moveTo>
                  <a:cubicBezTo>
                    <a:pt x="82" y="1"/>
                    <a:pt x="0" y="88"/>
                    <a:pt x="0" y="193"/>
                  </a:cubicBezTo>
                  <a:lnTo>
                    <a:pt x="0" y="1199"/>
                  </a:lnTo>
                  <a:cubicBezTo>
                    <a:pt x="0" y="1327"/>
                    <a:pt x="94" y="1390"/>
                    <a:pt x="188" y="1390"/>
                  </a:cubicBezTo>
                  <a:cubicBezTo>
                    <a:pt x="282" y="1390"/>
                    <a:pt x="376" y="1327"/>
                    <a:pt x="376" y="1199"/>
                  </a:cubicBezTo>
                  <a:lnTo>
                    <a:pt x="376" y="189"/>
                  </a:lnTo>
                  <a:cubicBezTo>
                    <a:pt x="376" y="88"/>
                    <a:pt x="294" y="1"/>
                    <a:pt x="1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90"/>
            <p:cNvSpPr/>
            <p:nvPr/>
          </p:nvSpPr>
          <p:spPr>
            <a:xfrm>
              <a:off x="3157521" y="1998381"/>
              <a:ext cx="211263" cy="176537"/>
            </a:xfrm>
            <a:custGeom>
              <a:avLst/>
              <a:gdLst/>
              <a:ahLst/>
              <a:cxnLst/>
              <a:rect l="l" t="t" r="r" b="b"/>
              <a:pathLst>
                <a:path w="8055" h="6731" extrusionOk="0">
                  <a:moveTo>
                    <a:pt x="2776" y="4827"/>
                  </a:moveTo>
                  <a:lnTo>
                    <a:pt x="2666" y="5255"/>
                  </a:lnTo>
                  <a:lnTo>
                    <a:pt x="2411" y="5250"/>
                  </a:lnTo>
                  <a:cubicBezTo>
                    <a:pt x="2180" y="5250"/>
                    <a:pt x="1992" y="5067"/>
                    <a:pt x="1992" y="4836"/>
                  </a:cubicBezTo>
                  <a:lnTo>
                    <a:pt x="1992" y="4827"/>
                  </a:lnTo>
                  <a:close/>
                  <a:moveTo>
                    <a:pt x="6453" y="376"/>
                  </a:moveTo>
                  <a:cubicBezTo>
                    <a:pt x="6684" y="376"/>
                    <a:pt x="6871" y="563"/>
                    <a:pt x="6871" y="794"/>
                  </a:cubicBezTo>
                  <a:lnTo>
                    <a:pt x="6871" y="4028"/>
                  </a:lnTo>
                  <a:cubicBezTo>
                    <a:pt x="6871" y="4259"/>
                    <a:pt x="6684" y="4446"/>
                    <a:pt x="6453" y="4446"/>
                  </a:cubicBezTo>
                  <a:lnTo>
                    <a:pt x="4836" y="4446"/>
                  </a:lnTo>
                  <a:cubicBezTo>
                    <a:pt x="4797" y="4446"/>
                    <a:pt x="4759" y="4456"/>
                    <a:pt x="4725" y="4480"/>
                  </a:cubicBezTo>
                  <a:lnTo>
                    <a:pt x="2921" y="5794"/>
                  </a:lnTo>
                  <a:lnTo>
                    <a:pt x="3200" y="4682"/>
                  </a:lnTo>
                  <a:cubicBezTo>
                    <a:pt x="3229" y="4562"/>
                    <a:pt x="3142" y="4446"/>
                    <a:pt x="3022" y="4446"/>
                  </a:cubicBezTo>
                  <a:lnTo>
                    <a:pt x="794" y="4446"/>
                  </a:lnTo>
                  <a:cubicBezTo>
                    <a:pt x="563" y="4446"/>
                    <a:pt x="375" y="4259"/>
                    <a:pt x="375" y="4028"/>
                  </a:cubicBezTo>
                  <a:lnTo>
                    <a:pt x="375" y="794"/>
                  </a:lnTo>
                  <a:cubicBezTo>
                    <a:pt x="375" y="563"/>
                    <a:pt x="563" y="376"/>
                    <a:pt x="794" y="376"/>
                  </a:cubicBezTo>
                  <a:close/>
                  <a:moveTo>
                    <a:pt x="7261" y="1184"/>
                  </a:moveTo>
                  <a:cubicBezTo>
                    <a:pt x="7492" y="1184"/>
                    <a:pt x="7680" y="1372"/>
                    <a:pt x="7680" y="1603"/>
                  </a:cubicBezTo>
                  <a:lnTo>
                    <a:pt x="7680" y="4836"/>
                  </a:lnTo>
                  <a:cubicBezTo>
                    <a:pt x="7680" y="5067"/>
                    <a:pt x="7492" y="5255"/>
                    <a:pt x="7261" y="5255"/>
                  </a:cubicBezTo>
                  <a:lnTo>
                    <a:pt x="5644" y="5255"/>
                  </a:lnTo>
                  <a:cubicBezTo>
                    <a:pt x="5642" y="5255"/>
                    <a:pt x="5639" y="5255"/>
                    <a:pt x="5637" y="5255"/>
                  </a:cubicBezTo>
                  <a:cubicBezTo>
                    <a:pt x="5525" y="5255"/>
                    <a:pt x="5438" y="5358"/>
                    <a:pt x="5457" y="5471"/>
                  </a:cubicBezTo>
                  <a:lnTo>
                    <a:pt x="5457" y="5476"/>
                  </a:lnTo>
                  <a:lnTo>
                    <a:pt x="5591" y="6256"/>
                  </a:lnTo>
                  <a:lnTo>
                    <a:pt x="4201" y="5332"/>
                  </a:lnTo>
                  <a:lnTo>
                    <a:pt x="4898" y="4827"/>
                  </a:lnTo>
                  <a:lnTo>
                    <a:pt x="6453" y="4827"/>
                  </a:lnTo>
                  <a:cubicBezTo>
                    <a:pt x="6890" y="4822"/>
                    <a:pt x="7247" y="4471"/>
                    <a:pt x="7247" y="4028"/>
                  </a:cubicBezTo>
                  <a:lnTo>
                    <a:pt x="7247" y="1184"/>
                  </a:lnTo>
                  <a:close/>
                  <a:moveTo>
                    <a:pt x="794" y="0"/>
                  </a:moveTo>
                  <a:cubicBezTo>
                    <a:pt x="356" y="0"/>
                    <a:pt x="0" y="357"/>
                    <a:pt x="0" y="794"/>
                  </a:cubicBezTo>
                  <a:lnTo>
                    <a:pt x="0" y="4028"/>
                  </a:lnTo>
                  <a:cubicBezTo>
                    <a:pt x="0" y="4466"/>
                    <a:pt x="356" y="4822"/>
                    <a:pt x="794" y="4827"/>
                  </a:cubicBezTo>
                  <a:lnTo>
                    <a:pt x="1617" y="4827"/>
                  </a:lnTo>
                  <a:lnTo>
                    <a:pt x="1617" y="4836"/>
                  </a:lnTo>
                  <a:cubicBezTo>
                    <a:pt x="1617" y="5274"/>
                    <a:pt x="1973" y="5630"/>
                    <a:pt x="2411" y="5635"/>
                  </a:cubicBezTo>
                  <a:lnTo>
                    <a:pt x="2574" y="5635"/>
                  </a:lnTo>
                  <a:lnTo>
                    <a:pt x="2497" y="5933"/>
                  </a:lnTo>
                  <a:cubicBezTo>
                    <a:pt x="2447" y="6132"/>
                    <a:pt x="2602" y="6295"/>
                    <a:pt x="2777" y="6295"/>
                  </a:cubicBezTo>
                  <a:cubicBezTo>
                    <a:pt x="2834" y="6295"/>
                    <a:pt x="2894" y="6277"/>
                    <a:pt x="2950" y="6236"/>
                  </a:cubicBezTo>
                  <a:lnTo>
                    <a:pt x="3787" y="5630"/>
                  </a:lnTo>
                  <a:lnTo>
                    <a:pt x="3970" y="5630"/>
                  </a:lnTo>
                  <a:lnTo>
                    <a:pt x="5548" y="6684"/>
                  </a:lnTo>
                  <a:cubicBezTo>
                    <a:pt x="5596" y="6715"/>
                    <a:pt x="5651" y="6731"/>
                    <a:pt x="5707" y="6731"/>
                  </a:cubicBezTo>
                  <a:cubicBezTo>
                    <a:pt x="5762" y="6731"/>
                    <a:pt x="5817" y="6715"/>
                    <a:pt x="5866" y="6684"/>
                  </a:cubicBezTo>
                  <a:cubicBezTo>
                    <a:pt x="5962" y="6621"/>
                    <a:pt x="6015" y="6506"/>
                    <a:pt x="5996" y="6390"/>
                  </a:cubicBezTo>
                  <a:lnTo>
                    <a:pt x="5870" y="5630"/>
                  </a:lnTo>
                  <a:lnTo>
                    <a:pt x="7261" y="5630"/>
                  </a:lnTo>
                  <a:cubicBezTo>
                    <a:pt x="7699" y="5630"/>
                    <a:pt x="8055" y="5274"/>
                    <a:pt x="8055" y="4836"/>
                  </a:cubicBezTo>
                  <a:lnTo>
                    <a:pt x="8055" y="1603"/>
                  </a:lnTo>
                  <a:cubicBezTo>
                    <a:pt x="8055" y="1165"/>
                    <a:pt x="7699" y="809"/>
                    <a:pt x="7261" y="809"/>
                  </a:cubicBezTo>
                  <a:lnTo>
                    <a:pt x="7247" y="809"/>
                  </a:lnTo>
                  <a:lnTo>
                    <a:pt x="7247" y="794"/>
                  </a:lnTo>
                  <a:cubicBezTo>
                    <a:pt x="7247" y="357"/>
                    <a:pt x="6890" y="0"/>
                    <a:pt x="6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90"/>
            <p:cNvSpPr/>
            <p:nvPr/>
          </p:nvSpPr>
          <p:spPr>
            <a:xfrm>
              <a:off x="3192980" y="2030064"/>
              <a:ext cx="29165" cy="9993"/>
            </a:xfrm>
            <a:custGeom>
              <a:avLst/>
              <a:gdLst/>
              <a:ahLst/>
              <a:cxnLst/>
              <a:rect l="l" t="t" r="r" b="b"/>
              <a:pathLst>
                <a:path w="1112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857" y="380"/>
                  </a:lnTo>
                  <a:cubicBezTo>
                    <a:pt x="1112" y="380"/>
                    <a:pt x="1112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90"/>
            <p:cNvSpPr/>
            <p:nvPr/>
          </p:nvSpPr>
          <p:spPr>
            <a:xfrm>
              <a:off x="3230066" y="2030064"/>
              <a:ext cx="82197" cy="9993"/>
            </a:xfrm>
            <a:custGeom>
              <a:avLst/>
              <a:gdLst/>
              <a:ahLst/>
              <a:cxnLst/>
              <a:rect l="l" t="t" r="r" b="b"/>
              <a:pathLst>
                <a:path w="3134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2878" y="380"/>
                  </a:lnTo>
                  <a:cubicBezTo>
                    <a:pt x="3133" y="380"/>
                    <a:pt x="3133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90"/>
            <p:cNvSpPr/>
            <p:nvPr/>
          </p:nvSpPr>
          <p:spPr>
            <a:xfrm>
              <a:off x="3192980" y="2056553"/>
              <a:ext cx="119283" cy="9993"/>
            </a:xfrm>
            <a:custGeom>
              <a:avLst/>
              <a:gdLst/>
              <a:ahLst/>
              <a:cxnLst/>
              <a:rect l="l" t="t" r="r" b="b"/>
              <a:pathLst>
                <a:path w="4548" h="381" extrusionOk="0">
                  <a:moveTo>
                    <a:pt x="250" y="1"/>
                  </a:moveTo>
                  <a:cubicBezTo>
                    <a:pt x="0" y="1"/>
                    <a:pt x="0" y="381"/>
                    <a:pt x="250" y="381"/>
                  </a:cubicBezTo>
                  <a:lnTo>
                    <a:pt x="4292" y="381"/>
                  </a:lnTo>
                  <a:cubicBezTo>
                    <a:pt x="4547" y="381"/>
                    <a:pt x="4547" y="1"/>
                    <a:pt x="42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90"/>
            <p:cNvSpPr/>
            <p:nvPr/>
          </p:nvSpPr>
          <p:spPr>
            <a:xfrm>
              <a:off x="3192980" y="2083069"/>
              <a:ext cx="82040" cy="9993"/>
            </a:xfrm>
            <a:custGeom>
              <a:avLst/>
              <a:gdLst/>
              <a:ahLst/>
              <a:cxnLst/>
              <a:rect l="l" t="t" r="r" b="b"/>
              <a:pathLst>
                <a:path w="3128" h="381" extrusionOk="0">
                  <a:moveTo>
                    <a:pt x="250" y="0"/>
                  </a:moveTo>
                  <a:cubicBezTo>
                    <a:pt x="0" y="0"/>
                    <a:pt x="0" y="380"/>
                    <a:pt x="250" y="380"/>
                  </a:cubicBezTo>
                  <a:lnTo>
                    <a:pt x="2878" y="380"/>
                  </a:lnTo>
                  <a:cubicBezTo>
                    <a:pt x="3128" y="380"/>
                    <a:pt x="3128" y="0"/>
                    <a:pt x="28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90"/>
            <p:cNvSpPr/>
            <p:nvPr/>
          </p:nvSpPr>
          <p:spPr>
            <a:xfrm>
              <a:off x="3283072" y="2083069"/>
              <a:ext cx="29060" cy="9993"/>
            </a:xfrm>
            <a:custGeom>
              <a:avLst/>
              <a:gdLst/>
              <a:ahLst/>
              <a:cxnLst/>
              <a:rect l="l" t="t" r="r" b="b"/>
              <a:pathLst>
                <a:path w="1108" h="381" extrusionOk="0">
                  <a:moveTo>
                    <a:pt x="251" y="0"/>
                  </a:moveTo>
                  <a:cubicBezTo>
                    <a:pt x="1" y="0"/>
                    <a:pt x="1" y="380"/>
                    <a:pt x="251" y="380"/>
                  </a:cubicBezTo>
                  <a:lnTo>
                    <a:pt x="857" y="380"/>
                  </a:lnTo>
                  <a:cubicBezTo>
                    <a:pt x="1107" y="380"/>
                    <a:pt x="1107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2" name="Google Shape;12562;p90"/>
          <p:cNvGrpSpPr/>
          <p:nvPr/>
        </p:nvGrpSpPr>
        <p:grpSpPr>
          <a:xfrm>
            <a:off x="4006321" y="1790830"/>
            <a:ext cx="320605" cy="384469"/>
            <a:chOff x="4006321" y="1975405"/>
            <a:chExt cx="320605" cy="384469"/>
          </a:xfrm>
        </p:grpSpPr>
        <p:sp>
          <p:nvSpPr>
            <p:cNvPr id="12563" name="Google Shape;12563;p90"/>
            <p:cNvSpPr/>
            <p:nvPr/>
          </p:nvSpPr>
          <p:spPr>
            <a:xfrm>
              <a:off x="4058960" y="2050888"/>
              <a:ext cx="32706" cy="35984"/>
            </a:xfrm>
            <a:custGeom>
              <a:avLst/>
              <a:gdLst/>
              <a:ahLst/>
              <a:cxnLst/>
              <a:rect l="l" t="t" r="r" b="b"/>
              <a:pathLst>
                <a:path w="1247" h="1372" extrusionOk="0">
                  <a:moveTo>
                    <a:pt x="597" y="0"/>
                  </a:moveTo>
                  <a:lnTo>
                    <a:pt x="0" y="443"/>
                  </a:lnTo>
                  <a:lnTo>
                    <a:pt x="645" y="1371"/>
                  </a:lnTo>
                  <a:cubicBezTo>
                    <a:pt x="838" y="1213"/>
                    <a:pt x="1035" y="1068"/>
                    <a:pt x="1247" y="934"/>
                  </a:cubicBezTo>
                  <a:lnTo>
                    <a:pt x="597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90"/>
            <p:cNvSpPr/>
            <p:nvPr/>
          </p:nvSpPr>
          <p:spPr>
            <a:xfrm>
              <a:off x="4248008" y="2050888"/>
              <a:ext cx="32837" cy="35984"/>
            </a:xfrm>
            <a:custGeom>
              <a:avLst/>
              <a:gdLst/>
              <a:ahLst/>
              <a:cxnLst/>
              <a:rect l="l" t="t" r="r" b="b"/>
              <a:pathLst>
                <a:path w="1252" h="1372" extrusionOk="0">
                  <a:moveTo>
                    <a:pt x="650" y="0"/>
                  </a:moveTo>
                  <a:lnTo>
                    <a:pt x="0" y="934"/>
                  </a:lnTo>
                  <a:cubicBezTo>
                    <a:pt x="207" y="1068"/>
                    <a:pt x="409" y="1213"/>
                    <a:pt x="602" y="1371"/>
                  </a:cubicBezTo>
                  <a:lnTo>
                    <a:pt x="1251" y="44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90"/>
            <p:cNvSpPr/>
            <p:nvPr/>
          </p:nvSpPr>
          <p:spPr>
            <a:xfrm>
              <a:off x="4153222" y="2022353"/>
              <a:ext cx="33335" cy="34096"/>
            </a:xfrm>
            <a:custGeom>
              <a:avLst/>
              <a:gdLst/>
              <a:ahLst/>
              <a:cxnLst/>
              <a:rect l="l" t="t" r="r" b="b"/>
              <a:pathLst>
                <a:path w="1271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0" y="1269"/>
                    <a:pt x="422" y="1253"/>
                    <a:pt x="634" y="1253"/>
                  </a:cubicBezTo>
                  <a:cubicBezTo>
                    <a:pt x="846" y="1253"/>
                    <a:pt x="1059" y="1269"/>
                    <a:pt x="1271" y="1300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90"/>
            <p:cNvSpPr/>
            <p:nvPr/>
          </p:nvSpPr>
          <p:spPr>
            <a:xfrm>
              <a:off x="4153222" y="2022353"/>
              <a:ext cx="22503" cy="34096"/>
            </a:xfrm>
            <a:custGeom>
              <a:avLst/>
              <a:gdLst/>
              <a:ahLst/>
              <a:cxnLst/>
              <a:rect l="l" t="t" r="r" b="b"/>
              <a:pathLst>
                <a:path w="858" h="1300" extrusionOk="0">
                  <a:moveTo>
                    <a:pt x="1" y="1"/>
                  </a:moveTo>
                  <a:lnTo>
                    <a:pt x="1" y="1300"/>
                  </a:lnTo>
                  <a:cubicBezTo>
                    <a:pt x="212" y="1266"/>
                    <a:pt x="424" y="1252"/>
                    <a:pt x="636" y="1252"/>
                  </a:cubicBezTo>
                  <a:cubicBezTo>
                    <a:pt x="708" y="1252"/>
                    <a:pt x="785" y="1252"/>
                    <a:pt x="857" y="1261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90"/>
            <p:cNvSpPr/>
            <p:nvPr/>
          </p:nvSpPr>
          <p:spPr>
            <a:xfrm>
              <a:off x="4006321" y="2050888"/>
              <a:ext cx="315150" cy="303242"/>
            </a:xfrm>
            <a:custGeom>
              <a:avLst/>
              <a:gdLst/>
              <a:ahLst/>
              <a:cxnLst/>
              <a:rect l="l" t="t" r="r" b="b"/>
              <a:pathLst>
                <a:path w="12016" h="11562" extrusionOk="0">
                  <a:moveTo>
                    <a:pt x="6237" y="0"/>
                  </a:moveTo>
                  <a:cubicBezTo>
                    <a:pt x="3898" y="0"/>
                    <a:pt x="1791" y="1410"/>
                    <a:pt x="896" y="3570"/>
                  </a:cubicBezTo>
                  <a:cubicBezTo>
                    <a:pt x="1" y="5731"/>
                    <a:pt x="496" y="8214"/>
                    <a:pt x="2152" y="9869"/>
                  </a:cubicBezTo>
                  <a:cubicBezTo>
                    <a:pt x="3255" y="10975"/>
                    <a:pt x="4732" y="11561"/>
                    <a:pt x="6235" y="11561"/>
                  </a:cubicBezTo>
                  <a:cubicBezTo>
                    <a:pt x="6981" y="11561"/>
                    <a:pt x="7734" y="11417"/>
                    <a:pt x="8450" y="11120"/>
                  </a:cubicBezTo>
                  <a:cubicBezTo>
                    <a:pt x="10606" y="10230"/>
                    <a:pt x="12016" y="8117"/>
                    <a:pt x="12016" y="5784"/>
                  </a:cubicBezTo>
                  <a:cubicBezTo>
                    <a:pt x="12016" y="2589"/>
                    <a:pt x="9427" y="0"/>
                    <a:pt x="6237" y="0"/>
                  </a:cubicBezTo>
                  <a:close/>
                </a:path>
              </a:pathLst>
            </a:custGeom>
            <a:solidFill>
              <a:srgbClr val="D2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90"/>
            <p:cNvSpPr/>
            <p:nvPr/>
          </p:nvSpPr>
          <p:spPr>
            <a:xfrm>
              <a:off x="4018307" y="2050888"/>
              <a:ext cx="165102" cy="303269"/>
            </a:xfrm>
            <a:custGeom>
              <a:avLst/>
              <a:gdLst/>
              <a:ahLst/>
              <a:cxnLst/>
              <a:rect l="l" t="t" r="r" b="b"/>
              <a:pathLst>
                <a:path w="6295" h="11563" extrusionOk="0">
                  <a:moveTo>
                    <a:pt x="5780" y="0"/>
                  </a:moveTo>
                  <a:cubicBezTo>
                    <a:pt x="2585" y="0"/>
                    <a:pt x="1" y="2589"/>
                    <a:pt x="1" y="5779"/>
                  </a:cubicBezTo>
                  <a:cubicBezTo>
                    <a:pt x="1" y="8974"/>
                    <a:pt x="2585" y="11563"/>
                    <a:pt x="5780" y="11563"/>
                  </a:cubicBezTo>
                  <a:cubicBezTo>
                    <a:pt x="5886" y="11558"/>
                    <a:pt x="5992" y="11558"/>
                    <a:pt x="6093" y="11553"/>
                  </a:cubicBezTo>
                  <a:cubicBezTo>
                    <a:pt x="3114" y="11284"/>
                    <a:pt x="829" y="8791"/>
                    <a:pt x="829" y="5798"/>
                  </a:cubicBezTo>
                  <a:cubicBezTo>
                    <a:pt x="824" y="2724"/>
                    <a:pt x="3225" y="188"/>
                    <a:pt x="6295" y="24"/>
                  </a:cubicBezTo>
                  <a:cubicBezTo>
                    <a:pt x="6121" y="10"/>
                    <a:pt x="5953" y="0"/>
                    <a:pt x="5780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90"/>
            <p:cNvSpPr/>
            <p:nvPr/>
          </p:nvSpPr>
          <p:spPr>
            <a:xfrm>
              <a:off x="4032837" y="2075516"/>
              <a:ext cx="264163" cy="254040"/>
            </a:xfrm>
            <a:custGeom>
              <a:avLst/>
              <a:gdLst/>
              <a:ahLst/>
              <a:cxnLst/>
              <a:rect l="l" t="t" r="r" b="b"/>
              <a:pathLst>
                <a:path w="10072" h="9686" extrusionOk="0">
                  <a:moveTo>
                    <a:pt x="5225" y="0"/>
                  </a:moveTo>
                  <a:cubicBezTo>
                    <a:pt x="3965" y="0"/>
                    <a:pt x="2726" y="492"/>
                    <a:pt x="1800" y="1419"/>
                  </a:cubicBezTo>
                  <a:cubicBezTo>
                    <a:pt x="414" y="2805"/>
                    <a:pt x="0" y="4888"/>
                    <a:pt x="751" y="6697"/>
                  </a:cubicBezTo>
                  <a:cubicBezTo>
                    <a:pt x="1502" y="8507"/>
                    <a:pt x="3267" y="9685"/>
                    <a:pt x="5226" y="9685"/>
                  </a:cubicBezTo>
                  <a:cubicBezTo>
                    <a:pt x="7901" y="9685"/>
                    <a:pt x="10066" y="7515"/>
                    <a:pt x="10071" y="4845"/>
                  </a:cubicBezTo>
                  <a:cubicBezTo>
                    <a:pt x="10071" y="2882"/>
                    <a:pt x="8888" y="1116"/>
                    <a:pt x="7078" y="370"/>
                  </a:cubicBezTo>
                  <a:cubicBezTo>
                    <a:pt x="6479" y="121"/>
                    <a:pt x="5849" y="0"/>
                    <a:pt x="5225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90"/>
            <p:cNvSpPr/>
            <p:nvPr/>
          </p:nvSpPr>
          <p:spPr>
            <a:xfrm>
              <a:off x="4042804" y="2075490"/>
              <a:ext cx="134678" cy="254066"/>
            </a:xfrm>
            <a:custGeom>
              <a:avLst/>
              <a:gdLst/>
              <a:ahLst/>
              <a:cxnLst/>
              <a:rect l="l" t="t" r="r" b="b"/>
              <a:pathLst>
                <a:path w="5135" h="9687" extrusionOk="0">
                  <a:moveTo>
                    <a:pt x="4846" y="0"/>
                  </a:moveTo>
                  <a:cubicBezTo>
                    <a:pt x="2171" y="0"/>
                    <a:pt x="0" y="2170"/>
                    <a:pt x="0" y="4846"/>
                  </a:cubicBezTo>
                  <a:cubicBezTo>
                    <a:pt x="0" y="7521"/>
                    <a:pt x="2171" y="9686"/>
                    <a:pt x="4846" y="9686"/>
                  </a:cubicBezTo>
                  <a:cubicBezTo>
                    <a:pt x="4942" y="9686"/>
                    <a:pt x="5038" y="9686"/>
                    <a:pt x="5135" y="9682"/>
                  </a:cubicBezTo>
                  <a:cubicBezTo>
                    <a:pt x="2575" y="9523"/>
                    <a:pt x="578" y="7406"/>
                    <a:pt x="578" y="4846"/>
                  </a:cubicBezTo>
                  <a:cubicBezTo>
                    <a:pt x="578" y="2281"/>
                    <a:pt x="2575" y="164"/>
                    <a:pt x="5135" y="10"/>
                  </a:cubicBezTo>
                  <a:cubicBezTo>
                    <a:pt x="5038" y="5"/>
                    <a:pt x="4942" y="0"/>
                    <a:pt x="484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90"/>
            <p:cNvSpPr/>
            <p:nvPr/>
          </p:nvSpPr>
          <p:spPr>
            <a:xfrm>
              <a:off x="4050252" y="2092485"/>
              <a:ext cx="228809" cy="220154"/>
            </a:xfrm>
            <a:custGeom>
              <a:avLst/>
              <a:gdLst/>
              <a:ahLst/>
              <a:cxnLst/>
              <a:rect l="l" t="t" r="r" b="b"/>
              <a:pathLst>
                <a:path w="8724" h="8394" extrusionOk="0">
                  <a:moveTo>
                    <a:pt x="4531" y="0"/>
                  </a:moveTo>
                  <a:cubicBezTo>
                    <a:pt x="3439" y="0"/>
                    <a:pt x="2364" y="427"/>
                    <a:pt x="1559" y="1229"/>
                  </a:cubicBezTo>
                  <a:cubicBezTo>
                    <a:pt x="361" y="2427"/>
                    <a:pt x="0" y="4236"/>
                    <a:pt x="650" y="5805"/>
                  </a:cubicBezTo>
                  <a:cubicBezTo>
                    <a:pt x="1299" y="7369"/>
                    <a:pt x="2830" y="8394"/>
                    <a:pt x="4528" y="8394"/>
                  </a:cubicBezTo>
                  <a:cubicBezTo>
                    <a:pt x="6847" y="8389"/>
                    <a:pt x="8724" y="6512"/>
                    <a:pt x="8724" y="4198"/>
                  </a:cubicBezTo>
                  <a:cubicBezTo>
                    <a:pt x="8724" y="2499"/>
                    <a:pt x="7704" y="969"/>
                    <a:pt x="6135" y="320"/>
                  </a:cubicBezTo>
                  <a:cubicBezTo>
                    <a:pt x="5616" y="105"/>
                    <a:pt x="5072" y="0"/>
                    <a:pt x="453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90"/>
            <p:cNvSpPr/>
            <p:nvPr/>
          </p:nvSpPr>
          <p:spPr>
            <a:xfrm>
              <a:off x="4058960" y="2092380"/>
              <a:ext cx="124082" cy="220259"/>
            </a:xfrm>
            <a:custGeom>
              <a:avLst/>
              <a:gdLst/>
              <a:ahLst/>
              <a:cxnLst/>
              <a:rect l="l" t="t" r="r" b="b"/>
              <a:pathLst>
                <a:path w="4731" h="8398" extrusionOk="0">
                  <a:moveTo>
                    <a:pt x="4194" y="1"/>
                  </a:moveTo>
                  <a:cubicBezTo>
                    <a:pt x="1911" y="1"/>
                    <a:pt x="0" y="1853"/>
                    <a:pt x="0" y="4202"/>
                  </a:cubicBezTo>
                  <a:cubicBezTo>
                    <a:pt x="0" y="6546"/>
                    <a:pt x="1911" y="8398"/>
                    <a:pt x="4194" y="8398"/>
                  </a:cubicBezTo>
                  <a:cubicBezTo>
                    <a:pt x="4371" y="8398"/>
                    <a:pt x="4550" y="8387"/>
                    <a:pt x="4730" y="8364"/>
                  </a:cubicBezTo>
                  <a:cubicBezTo>
                    <a:pt x="2632" y="8094"/>
                    <a:pt x="1064" y="6314"/>
                    <a:pt x="1059" y="4202"/>
                  </a:cubicBezTo>
                  <a:cubicBezTo>
                    <a:pt x="1064" y="2089"/>
                    <a:pt x="2632" y="304"/>
                    <a:pt x="4730" y="35"/>
                  </a:cubicBezTo>
                  <a:cubicBezTo>
                    <a:pt x="4550" y="12"/>
                    <a:pt x="4371" y="1"/>
                    <a:pt x="4194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90"/>
            <p:cNvSpPr/>
            <p:nvPr/>
          </p:nvSpPr>
          <p:spPr>
            <a:xfrm>
              <a:off x="4251549" y="2022326"/>
              <a:ext cx="58566" cy="49570"/>
            </a:xfrm>
            <a:custGeom>
              <a:avLst/>
              <a:gdLst/>
              <a:ahLst/>
              <a:cxnLst/>
              <a:rect l="l" t="t" r="r" b="b"/>
              <a:pathLst>
                <a:path w="2233" h="1890" extrusionOk="0">
                  <a:moveTo>
                    <a:pt x="607" y="1"/>
                  </a:moveTo>
                  <a:cubicBezTo>
                    <a:pt x="513" y="1"/>
                    <a:pt x="419" y="45"/>
                    <a:pt x="361" y="127"/>
                  </a:cubicBezTo>
                  <a:lnTo>
                    <a:pt x="96" y="488"/>
                  </a:lnTo>
                  <a:cubicBezTo>
                    <a:pt x="0" y="622"/>
                    <a:pt x="34" y="815"/>
                    <a:pt x="168" y="911"/>
                  </a:cubicBezTo>
                  <a:lnTo>
                    <a:pt x="1448" y="1835"/>
                  </a:lnTo>
                  <a:cubicBezTo>
                    <a:pt x="1501" y="1872"/>
                    <a:pt x="1561" y="1890"/>
                    <a:pt x="1622" y="1890"/>
                  </a:cubicBezTo>
                  <a:cubicBezTo>
                    <a:pt x="1718" y="1890"/>
                    <a:pt x="1813" y="1845"/>
                    <a:pt x="1872" y="1763"/>
                  </a:cubicBezTo>
                  <a:lnTo>
                    <a:pt x="2136" y="1402"/>
                  </a:lnTo>
                  <a:cubicBezTo>
                    <a:pt x="2233" y="1267"/>
                    <a:pt x="2199" y="1075"/>
                    <a:pt x="2064" y="978"/>
                  </a:cubicBezTo>
                  <a:lnTo>
                    <a:pt x="784" y="59"/>
                  </a:lnTo>
                  <a:cubicBezTo>
                    <a:pt x="731" y="20"/>
                    <a:pt x="669" y="1"/>
                    <a:pt x="607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90"/>
            <p:cNvSpPr/>
            <p:nvPr/>
          </p:nvSpPr>
          <p:spPr>
            <a:xfrm>
              <a:off x="4029690" y="2022274"/>
              <a:ext cx="58566" cy="49675"/>
            </a:xfrm>
            <a:custGeom>
              <a:avLst/>
              <a:gdLst/>
              <a:ahLst/>
              <a:cxnLst/>
              <a:rect l="l" t="t" r="r" b="b"/>
              <a:pathLst>
                <a:path w="2233" h="1894" extrusionOk="0">
                  <a:moveTo>
                    <a:pt x="1624" y="0"/>
                  </a:moveTo>
                  <a:cubicBezTo>
                    <a:pt x="1563" y="0"/>
                    <a:pt x="1501" y="19"/>
                    <a:pt x="1448" y="57"/>
                  </a:cubicBezTo>
                  <a:lnTo>
                    <a:pt x="168" y="985"/>
                  </a:lnTo>
                  <a:cubicBezTo>
                    <a:pt x="29" y="1081"/>
                    <a:pt x="0" y="1269"/>
                    <a:pt x="96" y="1409"/>
                  </a:cubicBezTo>
                  <a:lnTo>
                    <a:pt x="361" y="1770"/>
                  </a:lnTo>
                  <a:cubicBezTo>
                    <a:pt x="419" y="1851"/>
                    <a:pt x="512" y="1894"/>
                    <a:pt x="606" y="1894"/>
                  </a:cubicBezTo>
                  <a:cubicBezTo>
                    <a:pt x="668" y="1894"/>
                    <a:pt x="731" y="1875"/>
                    <a:pt x="784" y="1837"/>
                  </a:cubicBezTo>
                  <a:lnTo>
                    <a:pt x="2064" y="913"/>
                  </a:lnTo>
                  <a:cubicBezTo>
                    <a:pt x="2199" y="817"/>
                    <a:pt x="2233" y="624"/>
                    <a:pt x="2132" y="490"/>
                  </a:cubicBezTo>
                  <a:lnTo>
                    <a:pt x="1872" y="129"/>
                  </a:lnTo>
                  <a:cubicBezTo>
                    <a:pt x="1811" y="44"/>
                    <a:pt x="1717" y="0"/>
                    <a:pt x="1624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90"/>
            <p:cNvSpPr/>
            <p:nvPr/>
          </p:nvSpPr>
          <p:spPr>
            <a:xfrm>
              <a:off x="4133420" y="1981097"/>
              <a:ext cx="72965" cy="44062"/>
            </a:xfrm>
            <a:custGeom>
              <a:avLst/>
              <a:gdLst/>
              <a:ahLst/>
              <a:cxnLst/>
              <a:rect l="l" t="t" r="r" b="b"/>
              <a:pathLst>
                <a:path w="2782" h="1680" extrusionOk="0">
                  <a:moveTo>
                    <a:pt x="352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2" y="1680"/>
                  </a:cubicBezTo>
                  <a:lnTo>
                    <a:pt x="2430" y="1680"/>
                  </a:lnTo>
                  <a:cubicBezTo>
                    <a:pt x="2623" y="1680"/>
                    <a:pt x="2781" y="1521"/>
                    <a:pt x="2781" y="1328"/>
                  </a:cubicBezTo>
                  <a:lnTo>
                    <a:pt x="2781" y="356"/>
                  </a:lnTo>
                  <a:cubicBezTo>
                    <a:pt x="2781" y="159"/>
                    <a:pt x="2623" y="0"/>
                    <a:pt x="2430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90"/>
            <p:cNvSpPr/>
            <p:nvPr/>
          </p:nvSpPr>
          <p:spPr>
            <a:xfrm>
              <a:off x="4251549" y="2022300"/>
              <a:ext cx="52140" cy="49596"/>
            </a:xfrm>
            <a:custGeom>
              <a:avLst/>
              <a:gdLst/>
              <a:ahLst/>
              <a:cxnLst/>
              <a:rect l="l" t="t" r="r" b="b"/>
              <a:pathLst>
                <a:path w="1988" h="1891" extrusionOk="0">
                  <a:moveTo>
                    <a:pt x="611" y="1"/>
                  </a:moveTo>
                  <a:cubicBezTo>
                    <a:pt x="515" y="1"/>
                    <a:pt x="420" y="45"/>
                    <a:pt x="361" y="128"/>
                  </a:cubicBezTo>
                  <a:lnTo>
                    <a:pt x="96" y="489"/>
                  </a:lnTo>
                  <a:cubicBezTo>
                    <a:pt x="0" y="623"/>
                    <a:pt x="34" y="816"/>
                    <a:pt x="168" y="912"/>
                  </a:cubicBezTo>
                  <a:lnTo>
                    <a:pt x="1448" y="1836"/>
                  </a:lnTo>
                  <a:cubicBezTo>
                    <a:pt x="1501" y="1873"/>
                    <a:pt x="1561" y="1891"/>
                    <a:pt x="1621" y="1891"/>
                  </a:cubicBezTo>
                  <a:cubicBezTo>
                    <a:pt x="1715" y="1891"/>
                    <a:pt x="1810" y="1846"/>
                    <a:pt x="1872" y="1764"/>
                  </a:cubicBezTo>
                  <a:lnTo>
                    <a:pt x="1987" y="1605"/>
                  </a:lnTo>
                  <a:lnTo>
                    <a:pt x="1025" y="917"/>
                  </a:lnTo>
                  <a:cubicBezTo>
                    <a:pt x="890" y="816"/>
                    <a:pt x="861" y="628"/>
                    <a:pt x="958" y="489"/>
                  </a:cubicBezTo>
                  <a:lnTo>
                    <a:pt x="1102" y="287"/>
                  </a:lnTo>
                  <a:lnTo>
                    <a:pt x="784" y="56"/>
                  </a:lnTo>
                  <a:cubicBezTo>
                    <a:pt x="732" y="18"/>
                    <a:pt x="671" y="1"/>
                    <a:pt x="611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90"/>
            <p:cNvSpPr/>
            <p:nvPr/>
          </p:nvSpPr>
          <p:spPr>
            <a:xfrm>
              <a:off x="4029795" y="2022300"/>
              <a:ext cx="52035" cy="49570"/>
            </a:xfrm>
            <a:custGeom>
              <a:avLst/>
              <a:gdLst/>
              <a:ahLst/>
              <a:cxnLst/>
              <a:rect l="l" t="t" r="r" b="b"/>
              <a:pathLst>
                <a:path w="1984" h="1890" extrusionOk="0">
                  <a:moveTo>
                    <a:pt x="1618" y="1"/>
                  </a:moveTo>
                  <a:cubicBezTo>
                    <a:pt x="1557" y="1"/>
                    <a:pt x="1496" y="18"/>
                    <a:pt x="1444" y="56"/>
                  </a:cubicBezTo>
                  <a:lnTo>
                    <a:pt x="164" y="979"/>
                  </a:lnTo>
                  <a:cubicBezTo>
                    <a:pt x="30" y="1076"/>
                    <a:pt x="1" y="1268"/>
                    <a:pt x="97" y="1403"/>
                  </a:cubicBezTo>
                  <a:lnTo>
                    <a:pt x="357" y="1764"/>
                  </a:lnTo>
                  <a:cubicBezTo>
                    <a:pt x="418" y="1845"/>
                    <a:pt x="511" y="1890"/>
                    <a:pt x="605" y="1890"/>
                  </a:cubicBezTo>
                  <a:cubicBezTo>
                    <a:pt x="666" y="1890"/>
                    <a:pt x="727" y="1871"/>
                    <a:pt x="780" y="1831"/>
                  </a:cubicBezTo>
                  <a:lnTo>
                    <a:pt x="1103" y="1605"/>
                  </a:lnTo>
                  <a:lnTo>
                    <a:pt x="954" y="1403"/>
                  </a:lnTo>
                  <a:cubicBezTo>
                    <a:pt x="857" y="1268"/>
                    <a:pt x="886" y="1076"/>
                    <a:pt x="1021" y="979"/>
                  </a:cubicBezTo>
                  <a:lnTo>
                    <a:pt x="1983" y="287"/>
                  </a:lnTo>
                  <a:lnTo>
                    <a:pt x="1868" y="128"/>
                  </a:lnTo>
                  <a:cubicBezTo>
                    <a:pt x="1809" y="45"/>
                    <a:pt x="1714" y="1"/>
                    <a:pt x="1618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90"/>
            <p:cNvSpPr/>
            <p:nvPr/>
          </p:nvSpPr>
          <p:spPr>
            <a:xfrm>
              <a:off x="4133420" y="1981097"/>
              <a:ext cx="31814" cy="44062"/>
            </a:xfrm>
            <a:custGeom>
              <a:avLst/>
              <a:gdLst/>
              <a:ahLst/>
              <a:cxnLst/>
              <a:rect l="l" t="t" r="r" b="b"/>
              <a:pathLst>
                <a:path w="1213" h="1680" extrusionOk="0">
                  <a:moveTo>
                    <a:pt x="356" y="0"/>
                  </a:moveTo>
                  <a:cubicBezTo>
                    <a:pt x="159" y="0"/>
                    <a:pt x="0" y="159"/>
                    <a:pt x="0" y="356"/>
                  </a:cubicBezTo>
                  <a:lnTo>
                    <a:pt x="0" y="1328"/>
                  </a:lnTo>
                  <a:cubicBezTo>
                    <a:pt x="0" y="1521"/>
                    <a:pt x="159" y="1680"/>
                    <a:pt x="356" y="1680"/>
                  </a:cubicBezTo>
                  <a:lnTo>
                    <a:pt x="1213" y="1680"/>
                  </a:lnTo>
                  <a:cubicBezTo>
                    <a:pt x="1016" y="1680"/>
                    <a:pt x="862" y="1521"/>
                    <a:pt x="862" y="1328"/>
                  </a:cubicBezTo>
                  <a:lnTo>
                    <a:pt x="862" y="356"/>
                  </a:lnTo>
                  <a:cubicBezTo>
                    <a:pt x="862" y="159"/>
                    <a:pt x="1016" y="0"/>
                    <a:pt x="121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90"/>
            <p:cNvSpPr/>
            <p:nvPr/>
          </p:nvSpPr>
          <p:spPr>
            <a:xfrm>
              <a:off x="4149681" y="2187429"/>
              <a:ext cx="35250" cy="30214"/>
            </a:xfrm>
            <a:custGeom>
              <a:avLst/>
              <a:gdLst/>
              <a:ahLst/>
              <a:cxnLst/>
              <a:rect l="l" t="t" r="r" b="b"/>
              <a:pathLst>
                <a:path w="1344" h="1152" extrusionOk="0">
                  <a:moveTo>
                    <a:pt x="771" y="0"/>
                  </a:moveTo>
                  <a:cubicBezTo>
                    <a:pt x="256" y="0"/>
                    <a:pt x="1" y="621"/>
                    <a:pt x="362" y="982"/>
                  </a:cubicBezTo>
                  <a:cubicBezTo>
                    <a:pt x="480" y="1099"/>
                    <a:pt x="625" y="1151"/>
                    <a:pt x="766" y="1151"/>
                  </a:cubicBezTo>
                  <a:cubicBezTo>
                    <a:pt x="1062" y="1151"/>
                    <a:pt x="1343" y="923"/>
                    <a:pt x="1343" y="578"/>
                  </a:cubicBezTo>
                  <a:cubicBezTo>
                    <a:pt x="1343" y="260"/>
                    <a:pt x="1088" y="0"/>
                    <a:pt x="771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90"/>
            <p:cNvSpPr/>
            <p:nvPr/>
          </p:nvSpPr>
          <p:spPr>
            <a:xfrm>
              <a:off x="4154743" y="2187455"/>
              <a:ext cx="24890" cy="30240"/>
            </a:xfrm>
            <a:custGeom>
              <a:avLst/>
              <a:gdLst/>
              <a:ahLst/>
              <a:cxnLst/>
              <a:rect l="l" t="t" r="r" b="b"/>
              <a:pathLst>
                <a:path w="949" h="1153" extrusionOk="0">
                  <a:moveTo>
                    <a:pt x="580" y="1"/>
                  </a:moveTo>
                  <a:cubicBezTo>
                    <a:pt x="283" y="1"/>
                    <a:pt x="0" y="233"/>
                    <a:pt x="0" y="577"/>
                  </a:cubicBezTo>
                  <a:cubicBezTo>
                    <a:pt x="0" y="920"/>
                    <a:pt x="283" y="1153"/>
                    <a:pt x="580" y="1153"/>
                  </a:cubicBezTo>
                  <a:cubicBezTo>
                    <a:pt x="707" y="1153"/>
                    <a:pt x="837" y="1110"/>
                    <a:pt x="948" y="1015"/>
                  </a:cubicBezTo>
                  <a:cubicBezTo>
                    <a:pt x="818" y="904"/>
                    <a:pt x="746" y="745"/>
                    <a:pt x="746" y="577"/>
                  </a:cubicBezTo>
                  <a:cubicBezTo>
                    <a:pt x="746" y="408"/>
                    <a:pt x="818" y="245"/>
                    <a:pt x="948" y="139"/>
                  </a:cubicBezTo>
                  <a:cubicBezTo>
                    <a:pt x="837" y="44"/>
                    <a:pt x="707" y="1"/>
                    <a:pt x="58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90"/>
            <p:cNvSpPr/>
            <p:nvPr/>
          </p:nvSpPr>
          <p:spPr>
            <a:xfrm>
              <a:off x="4026648" y="2069798"/>
              <a:ext cx="275782" cy="265344"/>
            </a:xfrm>
            <a:custGeom>
              <a:avLst/>
              <a:gdLst/>
              <a:ahLst/>
              <a:cxnLst/>
              <a:rect l="l" t="t" r="r" b="b"/>
              <a:pathLst>
                <a:path w="10515" h="10117" extrusionOk="0">
                  <a:moveTo>
                    <a:pt x="5453" y="427"/>
                  </a:moveTo>
                  <a:cubicBezTo>
                    <a:pt x="6051" y="427"/>
                    <a:pt x="6653" y="543"/>
                    <a:pt x="7228" y="780"/>
                  </a:cubicBezTo>
                  <a:cubicBezTo>
                    <a:pt x="8960" y="1493"/>
                    <a:pt x="10086" y="3181"/>
                    <a:pt x="10086" y="5058"/>
                  </a:cubicBezTo>
                  <a:cubicBezTo>
                    <a:pt x="10086" y="7613"/>
                    <a:pt x="8012" y="9687"/>
                    <a:pt x="5457" y="9687"/>
                  </a:cubicBezTo>
                  <a:cubicBezTo>
                    <a:pt x="3580" y="9687"/>
                    <a:pt x="1892" y="8561"/>
                    <a:pt x="1175" y="6829"/>
                  </a:cubicBezTo>
                  <a:cubicBezTo>
                    <a:pt x="458" y="5096"/>
                    <a:pt x="857" y="3104"/>
                    <a:pt x="2180" y="1781"/>
                  </a:cubicBezTo>
                  <a:cubicBezTo>
                    <a:pt x="3065" y="897"/>
                    <a:pt x="4248" y="427"/>
                    <a:pt x="5453" y="427"/>
                  </a:cubicBezTo>
                  <a:close/>
                  <a:moveTo>
                    <a:pt x="5457" y="1"/>
                  </a:moveTo>
                  <a:cubicBezTo>
                    <a:pt x="3407" y="1"/>
                    <a:pt x="1564" y="1233"/>
                    <a:pt x="780" y="3124"/>
                  </a:cubicBezTo>
                  <a:cubicBezTo>
                    <a:pt x="1" y="5015"/>
                    <a:pt x="434" y="7190"/>
                    <a:pt x="1877" y="8633"/>
                  </a:cubicBezTo>
                  <a:cubicBezTo>
                    <a:pt x="2846" y="9602"/>
                    <a:pt x="4139" y="10116"/>
                    <a:pt x="5455" y="10116"/>
                  </a:cubicBezTo>
                  <a:cubicBezTo>
                    <a:pt x="6107" y="10116"/>
                    <a:pt x="6765" y="9990"/>
                    <a:pt x="7391" y="9730"/>
                  </a:cubicBezTo>
                  <a:cubicBezTo>
                    <a:pt x="9282" y="8951"/>
                    <a:pt x="10514" y="7103"/>
                    <a:pt x="10514" y="5058"/>
                  </a:cubicBezTo>
                  <a:cubicBezTo>
                    <a:pt x="10509" y="2267"/>
                    <a:pt x="8248" y="6"/>
                    <a:pt x="54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90"/>
            <p:cNvSpPr/>
            <p:nvPr/>
          </p:nvSpPr>
          <p:spPr>
            <a:xfrm>
              <a:off x="4044955" y="2086715"/>
              <a:ext cx="240559" cy="231484"/>
            </a:xfrm>
            <a:custGeom>
              <a:avLst/>
              <a:gdLst/>
              <a:ahLst/>
              <a:cxnLst/>
              <a:rect l="l" t="t" r="r" b="b"/>
              <a:pathLst>
                <a:path w="9172" h="8826" extrusionOk="0">
                  <a:moveTo>
                    <a:pt x="4971" y="434"/>
                  </a:moveTo>
                  <a:cubicBezTo>
                    <a:pt x="5524" y="463"/>
                    <a:pt x="6068" y="607"/>
                    <a:pt x="6559" y="862"/>
                  </a:cubicBezTo>
                  <a:lnTo>
                    <a:pt x="6390" y="1155"/>
                  </a:lnTo>
                  <a:cubicBezTo>
                    <a:pt x="6285" y="1326"/>
                    <a:pt x="6431" y="1484"/>
                    <a:pt x="6579" y="1484"/>
                  </a:cubicBezTo>
                  <a:cubicBezTo>
                    <a:pt x="6647" y="1484"/>
                    <a:pt x="6716" y="1450"/>
                    <a:pt x="6761" y="1367"/>
                  </a:cubicBezTo>
                  <a:lnTo>
                    <a:pt x="6934" y="1074"/>
                  </a:lnTo>
                  <a:cubicBezTo>
                    <a:pt x="7396" y="1377"/>
                    <a:pt x="7790" y="1776"/>
                    <a:pt x="8094" y="2238"/>
                  </a:cubicBezTo>
                  <a:lnTo>
                    <a:pt x="7800" y="2407"/>
                  </a:lnTo>
                  <a:cubicBezTo>
                    <a:pt x="7600" y="2529"/>
                    <a:pt x="7718" y="2807"/>
                    <a:pt x="7908" y="2807"/>
                  </a:cubicBezTo>
                  <a:cubicBezTo>
                    <a:pt x="7943" y="2807"/>
                    <a:pt x="7979" y="2798"/>
                    <a:pt x="8017" y="2777"/>
                  </a:cubicBezTo>
                  <a:lnTo>
                    <a:pt x="8310" y="2609"/>
                  </a:lnTo>
                  <a:cubicBezTo>
                    <a:pt x="8560" y="3104"/>
                    <a:pt x="8705" y="3643"/>
                    <a:pt x="8734" y="4196"/>
                  </a:cubicBezTo>
                  <a:lnTo>
                    <a:pt x="8397" y="4196"/>
                  </a:lnTo>
                  <a:cubicBezTo>
                    <a:pt x="8108" y="4196"/>
                    <a:pt x="8108" y="4625"/>
                    <a:pt x="8397" y="4625"/>
                  </a:cubicBezTo>
                  <a:lnTo>
                    <a:pt x="8734" y="4625"/>
                  </a:lnTo>
                  <a:cubicBezTo>
                    <a:pt x="8705" y="5178"/>
                    <a:pt x="8560" y="5722"/>
                    <a:pt x="8310" y="6213"/>
                  </a:cubicBezTo>
                  <a:lnTo>
                    <a:pt x="8017" y="6044"/>
                  </a:lnTo>
                  <a:cubicBezTo>
                    <a:pt x="7980" y="6025"/>
                    <a:pt x="7944" y="6016"/>
                    <a:pt x="7910" y="6016"/>
                  </a:cubicBezTo>
                  <a:cubicBezTo>
                    <a:pt x="7719" y="6016"/>
                    <a:pt x="7600" y="6292"/>
                    <a:pt x="7800" y="6415"/>
                  </a:cubicBezTo>
                  <a:lnTo>
                    <a:pt x="8094" y="6588"/>
                  </a:lnTo>
                  <a:cubicBezTo>
                    <a:pt x="7791" y="7049"/>
                    <a:pt x="7398" y="7442"/>
                    <a:pt x="6933" y="7750"/>
                  </a:cubicBezTo>
                  <a:lnTo>
                    <a:pt x="6933" y="7750"/>
                  </a:lnTo>
                  <a:lnTo>
                    <a:pt x="6761" y="7459"/>
                  </a:lnTo>
                  <a:cubicBezTo>
                    <a:pt x="6716" y="7376"/>
                    <a:pt x="6647" y="7342"/>
                    <a:pt x="6579" y="7342"/>
                  </a:cubicBezTo>
                  <a:cubicBezTo>
                    <a:pt x="6431" y="7342"/>
                    <a:pt x="6285" y="7500"/>
                    <a:pt x="6390" y="7671"/>
                  </a:cubicBezTo>
                  <a:lnTo>
                    <a:pt x="6559" y="7964"/>
                  </a:lnTo>
                  <a:cubicBezTo>
                    <a:pt x="6068" y="8219"/>
                    <a:pt x="5524" y="8363"/>
                    <a:pt x="4971" y="8392"/>
                  </a:cubicBezTo>
                  <a:lnTo>
                    <a:pt x="4971" y="8051"/>
                  </a:lnTo>
                  <a:cubicBezTo>
                    <a:pt x="4971" y="7909"/>
                    <a:pt x="4864" y="7838"/>
                    <a:pt x="4757" y="7838"/>
                  </a:cubicBezTo>
                  <a:cubicBezTo>
                    <a:pt x="4650" y="7838"/>
                    <a:pt x="4543" y="7909"/>
                    <a:pt x="4543" y="8051"/>
                  </a:cubicBezTo>
                  <a:lnTo>
                    <a:pt x="4543" y="8392"/>
                  </a:lnTo>
                  <a:cubicBezTo>
                    <a:pt x="3989" y="8363"/>
                    <a:pt x="3450" y="8219"/>
                    <a:pt x="2955" y="7964"/>
                  </a:cubicBezTo>
                  <a:lnTo>
                    <a:pt x="3123" y="7671"/>
                  </a:lnTo>
                  <a:cubicBezTo>
                    <a:pt x="3231" y="7500"/>
                    <a:pt x="3084" y="7342"/>
                    <a:pt x="2935" y="7342"/>
                  </a:cubicBezTo>
                  <a:cubicBezTo>
                    <a:pt x="2866" y="7342"/>
                    <a:pt x="2797" y="7376"/>
                    <a:pt x="2753" y="7459"/>
                  </a:cubicBezTo>
                  <a:lnTo>
                    <a:pt x="2584" y="7752"/>
                  </a:lnTo>
                  <a:cubicBezTo>
                    <a:pt x="2122" y="7449"/>
                    <a:pt x="1723" y="7050"/>
                    <a:pt x="1425" y="6588"/>
                  </a:cubicBezTo>
                  <a:lnTo>
                    <a:pt x="1713" y="6419"/>
                  </a:lnTo>
                  <a:cubicBezTo>
                    <a:pt x="1930" y="6303"/>
                    <a:pt x="1811" y="6012"/>
                    <a:pt x="1621" y="6012"/>
                  </a:cubicBezTo>
                  <a:cubicBezTo>
                    <a:pt x="1583" y="6012"/>
                    <a:pt x="1543" y="6023"/>
                    <a:pt x="1501" y="6049"/>
                  </a:cubicBezTo>
                  <a:lnTo>
                    <a:pt x="1208" y="6217"/>
                  </a:lnTo>
                  <a:cubicBezTo>
                    <a:pt x="953" y="5722"/>
                    <a:pt x="809" y="5183"/>
                    <a:pt x="780" y="4630"/>
                  </a:cubicBezTo>
                  <a:lnTo>
                    <a:pt x="1121" y="4630"/>
                  </a:lnTo>
                  <a:cubicBezTo>
                    <a:pt x="1405" y="4630"/>
                    <a:pt x="1405" y="4201"/>
                    <a:pt x="1121" y="4201"/>
                  </a:cubicBezTo>
                  <a:lnTo>
                    <a:pt x="780" y="4201"/>
                  </a:lnTo>
                  <a:cubicBezTo>
                    <a:pt x="809" y="3648"/>
                    <a:pt x="953" y="3104"/>
                    <a:pt x="1208" y="2613"/>
                  </a:cubicBezTo>
                  <a:cubicBezTo>
                    <a:pt x="1526" y="2791"/>
                    <a:pt x="1535" y="2811"/>
                    <a:pt x="1607" y="2811"/>
                  </a:cubicBezTo>
                  <a:cubicBezTo>
                    <a:pt x="1829" y="2811"/>
                    <a:pt x="1906" y="2517"/>
                    <a:pt x="1713" y="2411"/>
                  </a:cubicBezTo>
                  <a:lnTo>
                    <a:pt x="1425" y="2243"/>
                  </a:lnTo>
                  <a:cubicBezTo>
                    <a:pt x="1723" y="1776"/>
                    <a:pt x="2122" y="1382"/>
                    <a:pt x="2584" y="1078"/>
                  </a:cubicBezTo>
                  <a:lnTo>
                    <a:pt x="2753" y="1372"/>
                  </a:lnTo>
                  <a:cubicBezTo>
                    <a:pt x="2796" y="1454"/>
                    <a:pt x="2865" y="1487"/>
                    <a:pt x="2933" y="1487"/>
                  </a:cubicBezTo>
                  <a:cubicBezTo>
                    <a:pt x="3083" y="1487"/>
                    <a:pt x="3232" y="1327"/>
                    <a:pt x="3123" y="1155"/>
                  </a:cubicBezTo>
                  <a:lnTo>
                    <a:pt x="2955" y="862"/>
                  </a:lnTo>
                  <a:cubicBezTo>
                    <a:pt x="3450" y="612"/>
                    <a:pt x="3989" y="467"/>
                    <a:pt x="4543" y="439"/>
                  </a:cubicBezTo>
                  <a:lnTo>
                    <a:pt x="4543" y="775"/>
                  </a:lnTo>
                  <a:cubicBezTo>
                    <a:pt x="4543" y="920"/>
                    <a:pt x="4650" y="992"/>
                    <a:pt x="4757" y="992"/>
                  </a:cubicBezTo>
                  <a:cubicBezTo>
                    <a:pt x="4864" y="992"/>
                    <a:pt x="4971" y="920"/>
                    <a:pt x="4971" y="775"/>
                  </a:cubicBezTo>
                  <a:lnTo>
                    <a:pt x="4971" y="434"/>
                  </a:lnTo>
                  <a:close/>
                  <a:moveTo>
                    <a:pt x="4759" y="1"/>
                  </a:moveTo>
                  <a:cubicBezTo>
                    <a:pt x="2974" y="1"/>
                    <a:pt x="1362" y="1078"/>
                    <a:pt x="679" y="2724"/>
                  </a:cubicBezTo>
                  <a:cubicBezTo>
                    <a:pt x="0" y="4375"/>
                    <a:pt x="376" y="6270"/>
                    <a:pt x="1636" y="7536"/>
                  </a:cubicBezTo>
                  <a:cubicBezTo>
                    <a:pt x="2479" y="8378"/>
                    <a:pt x="3607" y="8825"/>
                    <a:pt x="4755" y="8825"/>
                  </a:cubicBezTo>
                  <a:cubicBezTo>
                    <a:pt x="5325" y="8825"/>
                    <a:pt x="5900" y="8715"/>
                    <a:pt x="6448" y="8489"/>
                  </a:cubicBezTo>
                  <a:cubicBezTo>
                    <a:pt x="8094" y="7805"/>
                    <a:pt x="9171" y="6198"/>
                    <a:pt x="9171" y="4413"/>
                  </a:cubicBezTo>
                  <a:cubicBezTo>
                    <a:pt x="9167" y="1978"/>
                    <a:pt x="7194" y="5"/>
                    <a:pt x="47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90"/>
            <p:cNvSpPr/>
            <p:nvPr/>
          </p:nvSpPr>
          <p:spPr>
            <a:xfrm>
              <a:off x="4147793" y="2128102"/>
              <a:ext cx="43826" cy="95075"/>
            </a:xfrm>
            <a:custGeom>
              <a:avLst/>
              <a:gdLst/>
              <a:ahLst/>
              <a:cxnLst/>
              <a:rect l="l" t="t" r="r" b="b"/>
              <a:pathLst>
                <a:path w="1671" h="3625" extrusionOk="0">
                  <a:moveTo>
                    <a:pt x="835" y="2474"/>
                  </a:moveTo>
                  <a:cubicBezTo>
                    <a:pt x="1021" y="2474"/>
                    <a:pt x="1199" y="2617"/>
                    <a:pt x="1199" y="2835"/>
                  </a:cubicBezTo>
                  <a:cubicBezTo>
                    <a:pt x="1199" y="3037"/>
                    <a:pt x="1035" y="3196"/>
                    <a:pt x="838" y="3196"/>
                  </a:cubicBezTo>
                  <a:cubicBezTo>
                    <a:pt x="516" y="3196"/>
                    <a:pt x="352" y="2806"/>
                    <a:pt x="583" y="2580"/>
                  </a:cubicBezTo>
                  <a:cubicBezTo>
                    <a:pt x="656" y="2507"/>
                    <a:pt x="747" y="2474"/>
                    <a:pt x="835" y="2474"/>
                  </a:cubicBezTo>
                  <a:close/>
                  <a:moveTo>
                    <a:pt x="836" y="1"/>
                  </a:moveTo>
                  <a:cubicBezTo>
                    <a:pt x="729" y="1"/>
                    <a:pt x="622" y="73"/>
                    <a:pt x="622" y="217"/>
                  </a:cubicBezTo>
                  <a:lnTo>
                    <a:pt x="622" y="2075"/>
                  </a:lnTo>
                  <a:cubicBezTo>
                    <a:pt x="241" y="2185"/>
                    <a:pt x="1" y="2556"/>
                    <a:pt x="54" y="2946"/>
                  </a:cubicBezTo>
                  <a:cubicBezTo>
                    <a:pt x="107" y="3335"/>
                    <a:pt x="443" y="3624"/>
                    <a:pt x="838" y="3624"/>
                  </a:cubicBezTo>
                  <a:cubicBezTo>
                    <a:pt x="1233" y="3624"/>
                    <a:pt x="1565" y="3335"/>
                    <a:pt x="1618" y="2946"/>
                  </a:cubicBezTo>
                  <a:cubicBezTo>
                    <a:pt x="1670" y="2556"/>
                    <a:pt x="1430" y="2185"/>
                    <a:pt x="1050" y="2075"/>
                  </a:cubicBezTo>
                  <a:lnTo>
                    <a:pt x="1050" y="217"/>
                  </a:lnTo>
                  <a:cubicBezTo>
                    <a:pt x="1050" y="73"/>
                    <a:pt x="943" y="1"/>
                    <a:pt x="8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90"/>
            <p:cNvSpPr/>
            <p:nvPr/>
          </p:nvSpPr>
          <p:spPr>
            <a:xfrm>
              <a:off x="4012380" y="1975405"/>
              <a:ext cx="314546" cy="384469"/>
            </a:xfrm>
            <a:custGeom>
              <a:avLst/>
              <a:gdLst/>
              <a:ahLst/>
              <a:cxnLst/>
              <a:rect l="l" t="t" r="r" b="b"/>
              <a:pathLst>
                <a:path w="11993" h="14659" extrusionOk="0">
                  <a:moveTo>
                    <a:pt x="6415" y="2113"/>
                  </a:moveTo>
                  <a:lnTo>
                    <a:pt x="6415" y="2681"/>
                  </a:lnTo>
                  <a:cubicBezTo>
                    <a:pt x="6313" y="2673"/>
                    <a:pt x="6185" y="2665"/>
                    <a:pt x="6065" y="2665"/>
                  </a:cubicBezTo>
                  <a:cubicBezTo>
                    <a:pt x="6039" y="2665"/>
                    <a:pt x="6012" y="2666"/>
                    <a:pt x="5987" y="2666"/>
                  </a:cubicBezTo>
                  <a:cubicBezTo>
                    <a:pt x="5847" y="2666"/>
                    <a:pt x="5698" y="2671"/>
                    <a:pt x="5578" y="2676"/>
                  </a:cubicBezTo>
                  <a:lnTo>
                    <a:pt x="5573" y="2681"/>
                  </a:lnTo>
                  <a:lnTo>
                    <a:pt x="5573" y="2113"/>
                  </a:lnTo>
                  <a:close/>
                  <a:moveTo>
                    <a:pt x="9719" y="2005"/>
                  </a:moveTo>
                  <a:cubicBezTo>
                    <a:pt x="9736" y="2005"/>
                    <a:pt x="9753" y="2010"/>
                    <a:pt x="9769" y="2022"/>
                  </a:cubicBezTo>
                  <a:lnTo>
                    <a:pt x="11049" y="2941"/>
                  </a:lnTo>
                  <a:cubicBezTo>
                    <a:pt x="11087" y="2970"/>
                    <a:pt x="11097" y="3027"/>
                    <a:pt x="11073" y="3066"/>
                  </a:cubicBezTo>
                  <a:lnTo>
                    <a:pt x="10808" y="3427"/>
                  </a:lnTo>
                  <a:cubicBezTo>
                    <a:pt x="10790" y="3450"/>
                    <a:pt x="10762" y="3463"/>
                    <a:pt x="10734" y="3463"/>
                  </a:cubicBezTo>
                  <a:cubicBezTo>
                    <a:pt x="10716" y="3463"/>
                    <a:pt x="10698" y="3457"/>
                    <a:pt x="10683" y="3446"/>
                  </a:cubicBezTo>
                  <a:lnTo>
                    <a:pt x="9403" y="2527"/>
                  </a:lnTo>
                  <a:cubicBezTo>
                    <a:pt x="9364" y="2498"/>
                    <a:pt x="9355" y="2440"/>
                    <a:pt x="9384" y="2402"/>
                  </a:cubicBezTo>
                  <a:lnTo>
                    <a:pt x="9648" y="2041"/>
                  </a:lnTo>
                  <a:cubicBezTo>
                    <a:pt x="9666" y="2018"/>
                    <a:pt x="9692" y="2005"/>
                    <a:pt x="9719" y="2005"/>
                  </a:cubicBezTo>
                  <a:close/>
                  <a:moveTo>
                    <a:pt x="2279" y="2000"/>
                  </a:moveTo>
                  <a:cubicBezTo>
                    <a:pt x="2305" y="2000"/>
                    <a:pt x="2331" y="2013"/>
                    <a:pt x="2349" y="2036"/>
                  </a:cubicBezTo>
                  <a:lnTo>
                    <a:pt x="2614" y="2397"/>
                  </a:lnTo>
                  <a:cubicBezTo>
                    <a:pt x="2642" y="2440"/>
                    <a:pt x="2633" y="2493"/>
                    <a:pt x="2594" y="2522"/>
                  </a:cubicBezTo>
                  <a:lnTo>
                    <a:pt x="1314" y="3451"/>
                  </a:lnTo>
                  <a:cubicBezTo>
                    <a:pt x="1299" y="3460"/>
                    <a:pt x="1281" y="3464"/>
                    <a:pt x="1265" y="3464"/>
                  </a:cubicBezTo>
                  <a:cubicBezTo>
                    <a:pt x="1236" y="3464"/>
                    <a:pt x="1208" y="3451"/>
                    <a:pt x="1189" y="3427"/>
                  </a:cubicBezTo>
                  <a:lnTo>
                    <a:pt x="925" y="3066"/>
                  </a:lnTo>
                  <a:cubicBezTo>
                    <a:pt x="896" y="3027"/>
                    <a:pt x="905" y="2970"/>
                    <a:pt x="949" y="2941"/>
                  </a:cubicBezTo>
                  <a:lnTo>
                    <a:pt x="2229" y="2017"/>
                  </a:lnTo>
                  <a:cubicBezTo>
                    <a:pt x="2244" y="2005"/>
                    <a:pt x="2261" y="2000"/>
                    <a:pt x="2279" y="2000"/>
                  </a:cubicBezTo>
                  <a:close/>
                  <a:moveTo>
                    <a:pt x="2310" y="3258"/>
                  </a:moveTo>
                  <a:lnTo>
                    <a:pt x="2623" y="3706"/>
                  </a:lnTo>
                  <a:cubicBezTo>
                    <a:pt x="2565" y="3744"/>
                    <a:pt x="2503" y="3788"/>
                    <a:pt x="2445" y="3831"/>
                  </a:cubicBezTo>
                  <a:lnTo>
                    <a:pt x="2132" y="3388"/>
                  </a:lnTo>
                  <a:lnTo>
                    <a:pt x="2310" y="3258"/>
                  </a:lnTo>
                  <a:close/>
                  <a:moveTo>
                    <a:pt x="9687" y="3258"/>
                  </a:moveTo>
                  <a:lnTo>
                    <a:pt x="9860" y="3388"/>
                  </a:lnTo>
                  <a:lnTo>
                    <a:pt x="9547" y="3831"/>
                  </a:lnTo>
                  <a:cubicBezTo>
                    <a:pt x="9490" y="3788"/>
                    <a:pt x="9432" y="3744"/>
                    <a:pt x="9369" y="3706"/>
                  </a:cubicBezTo>
                  <a:lnTo>
                    <a:pt x="9687" y="3258"/>
                  </a:lnTo>
                  <a:close/>
                  <a:moveTo>
                    <a:pt x="4962" y="1"/>
                  </a:moveTo>
                  <a:cubicBezTo>
                    <a:pt x="4649" y="1"/>
                    <a:pt x="4394" y="256"/>
                    <a:pt x="4394" y="568"/>
                  </a:cubicBezTo>
                  <a:lnTo>
                    <a:pt x="4394" y="1540"/>
                  </a:lnTo>
                  <a:cubicBezTo>
                    <a:pt x="4394" y="1853"/>
                    <a:pt x="4649" y="2108"/>
                    <a:pt x="4962" y="2108"/>
                  </a:cubicBezTo>
                  <a:lnTo>
                    <a:pt x="5149" y="2108"/>
                  </a:lnTo>
                  <a:lnTo>
                    <a:pt x="5149" y="2724"/>
                  </a:lnTo>
                  <a:cubicBezTo>
                    <a:pt x="4389" y="2830"/>
                    <a:pt x="3653" y="3090"/>
                    <a:pt x="2989" y="3475"/>
                  </a:cubicBezTo>
                  <a:lnTo>
                    <a:pt x="2657" y="3008"/>
                  </a:lnTo>
                  <a:lnTo>
                    <a:pt x="2845" y="2873"/>
                  </a:lnTo>
                  <a:cubicBezTo>
                    <a:pt x="3076" y="2710"/>
                    <a:pt x="3128" y="2387"/>
                    <a:pt x="2965" y="2152"/>
                  </a:cubicBezTo>
                  <a:lnTo>
                    <a:pt x="2700" y="1791"/>
                  </a:lnTo>
                  <a:cubicBezTo>
                    <a:pt x="2601" y="1650"/>
                    <a:pt x="2442" y="1575"/>
                    <a:pt x="2280" y="1575"/>
                  </a:cubicBezTo>
                  <a:cubicBezTo>
                    <a:pt x="2176" y="1575"/>
                    <a:pt x="2071" y="1606"/>
                    <a:pt x="1978" y="1670"/>
                  </a:cubicBezTo>
                  <a:lnTo>
                    <a:pt x="699" y="2594"/>
                  </a:lnTo>
                  <a:cubicBezTo>
                    <a:pt x="468" y="2758"/>
                    <a:pt x="415" y="3080"/>
                    <a:pt x="578" y="3316"/>
                  </a:cubicBezTo>
                  <a:lnTo>
                    <a:pt x="843" y="3677"/>
                  </a:lnTo>
                  <a:cubicBezTo>
                    <a:pt x="942" y="3817"/>
                    <a:pt x="1101" y="3892"/>
                    <a:pt x="1263" y="3892"/>
                  </a:cubicBezTo>
                  <a:cubicBezTo>
                    <a:pt x="1367" y="3892"/>
                    <a:pt x="1472" y="3861"/>
                    <a:pt x="1565" y="3797"/>
                  </a:cubicBezTo>
                  <a:lnTo>
                    <a:pt x="1786" y="3638"/>
                  </a:lnTo>
                  <a:lnTo>
                    <a:pt x="2113" y="4100"/>
                  </a:lnTo>
                  <a:cubicBezTo>
                    <a:pt x="775" y="5236"/>
                    <a:pt x="6" y="6901"/>
                    <a:pt x="6" y="8657"/>
                  </a:cubicBezTo>
                  <a:cubicBezTo>
                    <a:pt x="1" y="11866"/>
                    <a:pt x="2522" y="14508"/>
                    <a:pt x="5727" y="14652"/>
                  </a:cubicBezTo>
                  <a:cubicBezTo>
                    <a:pt x="5819" y="14657"/>
                    <a:pt x="5910" y="14659"/>
                    <a:pt x="6001" y="14659"/>
                  </a:cubicBezTo>
                  <a:cubicBezTo>
                    <a:pt x="9087" y="14659"/>
                    <a:pt x="11692" y="12304"/>
                    <a:pt x="11972" y="9201"/>
                  </a:cubicBezTo>
                  <a:cubicBezTo>
                    <a:pt x="11988" y="9044"/>
                    <a:pt x="11871" y="8960"/>
                    <a:pt x="11755" y="8960"/>
                  </a:cubicBezTo>
                  <a:cubicBezTo>
                    <a:pt x="11654" y="8960"/>
                    <a:pt x="11553" y="9025"/>
                    <a:pt x="11544" y="9162"/>
                  </a:cubicBezTo>
                  <a:cubicBezTo>
                    <a:pt x="11342" y="11356"/>
                    <a:pt x="9865" y="13228"/>
                    <a:pt x="7777" y="13935"/>
                  </a:cubicBezTo>
                  <a:cubicBezTo>
                    <a:pt x="7195" y="14131"/>
                    <a:pt x="6597" y="14226"/>
                    <a:pt x="6003" y="14226"/>
                  </a:cubicBezTo>
                  <a:cubicBezTo>
                    <a:pt x="4466" y="14226"/>
                    <a:pt x="2965" y="13589"/>
                    <a:pt x="1892" y="12415"/>
                  </a:cubicBezTo>
                  <a:cubicBezTo>
                    <a:pt x="405" y="10784"/>
                    <a:pt x="15" y="8431"/>
                    <a:pt x="905" y="6415"/>
                  </a:cubicBezTo>
                  <a:cubicBezTo>
                    <a:pt x="1796" y="4399"/>
                    <a:pt x="3792" y="3095"/>
                    <a:pt x="6001" y="3095"/>
                  </a:cubicBezTo>
                  <a:cubicBezTo>
                    <a:pt x="8874" y="3095"/>
                    <a:pt x="11308" y="5332"/>
                    <a:pt x="11544" y="8195"/>
                  </a:cubicBezTo>
                  <a:cubicBezTo>
                    <a:pt x="11551" y="8335"/>
                    <a:pt x="11654" y="8401"/>
                    <a:pt x="11758" y="8401"/>
                  </a:cubicBezTo>
                  <a:cubicBezTo>
                    <a:pt x="11875" y="8401"/>
                    <a:pt x="11993" y="8317"/>
                    <a:pt x="11972" y="8161"/>
                  </a:cubicBezTo>
                  <a:cubicBezTo>
                    <a:pt x="11842" y="6583"/>
                    <a:pt x="11092" y="5120"/>
                    <a:pt x="9889" y="4100"/>
                  </a:cubicBezTo>
                  <a:lnTo>
                    <a:pt x="10211" y="3638"/>
                  </a:lnTo>
                  <a:lnTo>
                    <a:pt x="10437" y="3797"/>
                  </a:lnTo>
                  <a:cubicBezTo>
                    <a:pt x="10528" y="3863"/>
                    <a:pt x="10632" y="3894"/>
                    <a:pt x="10735" y="3894"/>
                  </a:cubicBezTo>
                  <a:cubicBezTo>
                    <a:pt x="10897" y="3894"/>
                    <a:pt x="11057" y="3818"/>
                    <a:pt x="11159" y="3677"/>
                  </a:cubicBezTo>
                  <a:lnTo>
                    <a:pt x="11419" y="3316"/>
                  </a:lnTo>
                  <a:cubicBezTo>
                    <a:pt x="11583" y="3085"/>
                    <a:pt x="11530" y="2763"/>
                    <a:pt x="11299" y="2594"/>
                  </a:cubicBezTo>
                  <a:lnTo>
                    <a:pt x="10024" y="1670"/>
                  </a:lnTo>
                  <a:cubicBezTo>
                    <a:pt x="9933" y="1606"/>
                    <a:pt x="9829" y="1575"/>
                    <a:pt x="9725" y="1575"/>
                  </a:cubicBezTo>
                  <a:cubicBezTo>
                    <a:pt x="9564" y="1575"/>
                    <a:pt x="9404" y="1650"/>
                    <a:pt x="9302" y="1791"/>
                  </a:cubicBezTo>
                  <a:lnTo>
                    <a:pt x="9042" y="2152"/>
                  </a:lnTo>
                  <a:cubicBezTo>
                    <a:pt x="8874" y="2383"/>
                    <a:pt x="8931" y="2705"/>
                    <a:pt x="9162" y="2873"/>
                  </a:cubicBezTo>
                  <a:lnTo>
                    <a:pt x="9345" y="3008"/>
                  </a:lnTo>
                  <a:lnTo>
                    <a:pt x="9018" y="3475"/>
                  </a:lnTo>
                  <a:cubicBezTo>
                    <a:pt x="8349" y="3085"/>
                    <a:pt x="7618" y="2830"/>
                    <a:pt x="6858" y="2724"/>
                  </a:cubicBezTo>
                  <a:lnTo>
                    <a:pt x="6858" y="2108"/>
                  </a:lnTo>
                  <a:lnTo>
                    <a:pt x="7040" y="2108"/>
                  </a:lnTo>
                  <a:cubicBezTo>
                    <a:pt x="7353" y="2108"/>
                    <a:pt x="7603" y="1853"/>
                    <a:pt x="7608" y="1540"/>
                  </a:cubicBezTo>
                  <a:lnTo>
                    <a:pt x="7608" y="568"/>
                  </a:lnTo>
                  <a:cubicBezTo>
                    <a:pt x="7608" y="256"/>
                    <a:pt x="7353" y="1"/>
                    <a:pt x="7040" y="1"/>
                  </a:cubicBezTo>
                  <a:lnTo>
                    <a:pt x="6501" y="1"/>
                  </a:lnTo>
                  <a:cubicBezTo>
                    <a:pt x="6213" y="1"/>
                    <a:pt x="6213" y="429"/>
                    <a:pt x="6501" y="429"/>
                  </a:cubicBezTo>
                  <a:lnTo>
                    <a:pt x="7040" y="429"/>
                  </a:lnTo>
                  <a:cubicBezTo>
                    <a:pt x="7113" y="434"/>
                    <a:pt x="7175" y="492"/>
                    <a:pt x="7175" y="568"/>
                  </a:cubicBezTo>
                  <a:lnTo>
                    <a:pt x="7175" y="1540"/>
                  </a:lnTo>
                  <a:cubicBezTo>
                    <a:pt x="7175" y="1617"/>
                    <a:pt x="7113" y="1680"/>
                    <a:pt x="7040" y="1680"/>
                  </a:cubicBezTo>
                  <a:lnTo>
                    <a:pt x="4962" y="1680"/>
                  </a:lnTo>
                  <a:cubicBezTo>
                    <a:pt x="4885" y="1680"/>
                    <a:pt x="4822" y="1617"/>
                    <a:pt x="4822" y="1540"/>
                  </a:cubicBezTo>
                  <a:lnTo>
                    <a:pt x="4822" y="568"/>
                  </a:lnTo>
                  <a:cubicBezTo>
                    <a:pt x="4822" y="492"/>
                    <a:pt x="4885" y="434"/>
                    <a:pt x="4962" y="429"/>
                  </a:cubicBezTo>
                  <a:lnTo>
                    <a:pt x="5501" y="429"/>
                  </a:lnTo>
                  <a:cubicBezTo>
                    <a:pt x="5785" y="429"/>
                    <a:pt x="5785" y="1"/>
                    <a:pt x="550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5" name="Google Shape;12585;p90"/>
          <p:cNvGrpSpPr/>
          <p:nvPr/>
        </p:nvGrpSpPr>
        <p:grpSpPr>
          <a:xfrm>
            <a:off x="3554290" y="3195942"/>
            <a:ext cx="340092" cy="338623"/>
            <a:chOff x="3554290" y="3380517"/>
            <a:chExt cx="340092" cy="338623"/>
          </a:xfrm>
        </p:grpSpPr>
        <p:sp>
          <p:nvSpPr>
            <p:cNvPr id="12586" name="Google Shape;12586;p90"/>
            <p:cNvSpPr/>
            <p:nvPr/>
          </p:nvSpPr>
          <p:spPr>
            <a:xfrm>
              <a:off x="3654742" y="3568175"/>
              <a:ext cx="52534" cy="52534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237" y="1"/>
                  </a:moveTo>
                  <a:lnTo>
                    <a:pt x="0" y="1242"/>
                  </a:lnTo>
                  <a:cubicBezTo>
                    <a:pt x="92" y="1252"/>
                    <a:pt x="178" y="1295"/>
                    <a:pt x="246" y="1362"/>
                  </a:cubicBezTo>
                  <a:lnTo>
                    <a:pt x="640" y="1757"/>
                  </a:lnTo>
                  <a:cubicBezTo>
                    <a:pt x="708" y="1824"/>
                    <a:pt x="751" y="1911"/>
                    <a:pt x="761" y="2002"/>
                  </a:cubicBezTo>
                  <a:lnTo>
                    <a:pt x="2002" y="766"/>
                  </a:lnTo>
                  <a:cubicBezTo>
                    <a:pt x="1708" y="549"/>
                    <a:pt x="1453" y="294"/>
                    <a:pt x="1237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90"/>
            <p:cNvSpPr/>
            <p:nvPr/>
          </p:nvSpPr>
          <p:spPr>
            <a:xfrm>
              <a:off x="3654611" y="3568175"/>
              <a:ext cx="42436" cy="52534"/>
            </a:xfrm>
            <a:custGeom>
              <a:avLst/>
              <a:gdLst/>
              <a:ahLst/>
              <a:cxnLst/>
              <a:rect l="l" t="t" r="r" b="b"/>
              <a:pathLst>
                <a:path w="1618" h="2003" extrusionOk="0">
                  <a:moveTo>
                    <a:pt x="1242" y="1"/>
                  </a:moveTo>
                  <a:lnTo>
                    <a:pt x="1" y="1237"/>
                  </a:lnTo>
                  <a:cubicBezTo>
                    <a:pt x="92" y="1252"/>
                    <a:pt x="179" y="1295"/>
                    <a:pt x="246" y="1357"/>
                  </a:cubicBezTo>
                  <a:lnTo>
                    <a:pt x="645" y="1757"/>
                  </a:lnTo>
                  <a:cubicBezTo>
                    <a:pt x="708" y="1824"/>
                    <a:pt x="751" y="1911"/>
                    <a:pt x="766" y="2002"/>
                  </a:cubicBezTo>
                  <a:lnTo>
                    <a:pt x="1232" y="1535"/>
                  </a:lnTo>
                  <a:lnTo>
                    <a:pt x="1059" y="1357"/>
                  </a:lnTo>
                  <a:cubicBezTo>
                    <a:pt x="953" y="1261"/>
                    <a:pt x="953" y="1102"/>
                    <a:pt x="1049" y="1001"/>
                  </a:cubicBezTo>
                  <a:lnTo>
                    <a:pt x="1617" y="434"/>
                  </a:lnTo>
                  <a:cubicBezTo>
                    <a:pt x="1483" y="299"/>
                    <a:pt x="1353" y="154"/>
                    <a:pt x="1242" y="1"/>
                  </a:cubicBezTo>
                  <a:close/>
                </a:path>
              </a:pathLst>
            </a:custGeom>
            <a:solidFill>
              <a:srgbClr val="D9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90"/>
            <p:cNvSpPr/>
            <p:nvPr/>
          </p:nvSpPr>
          <p:spPr>
            <a:xfrm>
              <a:off x="3650204" y="3385579"/>
              <a:ext cx="239667" cy="228520"/>
            </a:xfrm>
            <a:custGeom>
              <a:avLst/>
              <a:gdLst/>
              <a:ahLst/>
              <a:cxnLst/>
              <a:rect l="l" t="t" r="r" b="b"/>
              <a:pathLst>
                <a:path w="9138" h="8713" extrusionOk="0">
                  <a:moveTo>
                    <a:pt x="4780" y="0"/>
                  </a:moveTo>
                  <a:cubicBezTo>
                    <a:pt x="3647" y="0"/>
                    <a:pt x="2532" y="442"/>
                    <a:pt x="1699" y="1275"/>
                  </a:cubicBezTo>
                  <a:cubicBezTo>
                    <a:pt x="0" y="2978"/>
                    <a:pt x="0" y="5736"/>
                    <a:pt x="1699" y="7434"/>
                  </a:cubicBezTo>
                  <a:cubicBezTo>
                    <a:pt x="2533" y="8269"/>
                    <a:pt x="3650" y="8713"/>
                    <a:pt x="4786" y="8713"/>
                  </a:cubicBezTo>
                  <a:cubicBezTo>
                    <a:pt x="5346" y="8713"/>
                    <a:pt x="5911" y="8605"/>
                    <a:pt x="6448" y="8382"/>
                  </a:cubicBezTo>
                  <a:cubicBezTo>
                    <a:pt x="8074" y="7708"/>
                    <a:pt x="9138" y="6116"/>
                    <a:pt x="9138" y="4355"/>
                  </a:cubicBezTo>
                  <a:cubicBezTo>
                    <a:pt x="9138" y="2593"/>
                    <a:pt x="8074" y="1006"/>
                    <a:pt x="6448" y="332"/>
                  </a:cubicBezTo>
                  <a:cubicBezTo>
                    <a:pt x="5909" y="109"/>
                    <a:pt x="5342" y="0"/>
                    <a:pt x="478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90"/>
            <p:cNvSpPr/>
            <p:nvPr/>
          </p:nvSpPr>
          <p:spPr>
            <a:xfrm>
              <a:off x="3661299" y="3385632"/>
              <a:ext cx="124082" cy="228442"/>
            </a:xfrm>
            <a:custGeom>
              <a:avLst/>
              <a:gdLst/>
              <a:ahLst/>
              <a:cxnLst/>
              <a:rect l="l" t="t" r="r" b="b"/>
              <a:pathLst>
                <a:path w="4731" h="8710" extrusionOk="0">
                  <a:moveTo>
                    <a:pt x="4347" y="0"/>
                  </a:moveTo>
                  <a:cubicBezTo>
                    <a:pt x="1969" y="0"/>
                    <a:pt x="1" y="1931"/>
                    <a:pt x="1" y="4353"/>
                  </a:cubicBezTo>
                  <a:cubicBezTo>
                    <a:pt x="1" y="6778"/>
                    <a:pt x="1969" y="8709"/>
                    <a:pt x="4347" y="8709"/>
                  </a:cubicBezTo>
                  <a:cubicBezTo>
                    <a:pt x="4474" y="8709"/>
                    <a:pt x="4602" y="8704"/>
                    <a:pt x="4730" y="8693"/>
                  </a:cubicBezTo>
                  <a:cubicBezTo>
                    <a:pt x="3706" y="8606"/>
                    <a:pt x="2748" y="8159"/>
                    <a:pt x="2021" y="7437"/>
                  </a:cubicBezTo>
                  <a:cubicBezTo>
                    <a:pt x="823" y="6239"/>
                    <a:pt x="429" y="4454"/>
                    <a:pt x="1011" y="2861"/>
                  </a:cubicBezTo>
                  <a:cubicBezTo>
                    <a:pt x="1588" y="1268"/>
                    <a:pt x="3042" y="162"/>
                    <a:pt x="4730" y="17"/>
                  </a:cubicBezTo>
                  <a:cubicBezTo>
                    <a:pt x="4602" y="6"/>
                    <a:pt x="4474" y="0"/>
                    <a:pt x="4347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90"/>
            <p:cNvSpPr/>
            <p:nvPr/>
          </p:nvSpPr>
          <p:spPr>
            <a:xfrm>
              <a:off x="3683120" y="3407348"/>
              <a:ext cx="193874" cy="184983"/>
            </a:xfrm>
            <a:custGeom>
              <a:avLst/>
              <a:gdLst/>
              <a:ahLst/>
              <a:cxnLst/>
              <a:rect l="l" t="t" r="r" b="b"/>
              <a:pathLst>
                <a:path w="7392" h="7053" extrusionOk="0">
                  <a:moveTo>
                    <a:pt x="3522" y="0"/>
                  </a:moveTo>
                  <a:cubicBezTo>
                    <a:pt x="3068" y="0"/>
                    <a:pt x="2611" y="87"/>
                    <a:pt x="2176" y="267"/>
                  </a:cubicBezTo>
                  <a:cubicBezTo>
                    <a:pt x="857" y="816"/>
                    <a:pt x="1" y="2100"/>
                    <a:pt x="1" y="3525"/>
                  </a:cubicBezTo>
                  <a:cubicBezTo>
                    <a:pt x="1" y="4954"/>
                    <a:pt x="857" y="6238"/>
                    <a:pt x="2176" y="6782"/>
                  </a:cubicBezTo>
                  <a:cubicBezTo>
                    <a:pt x="2613" y="6964"/>
                    <a:pt x="3071" y="7052"/>
                    <a:pt x="3526" y="7052"/>
                  </a:cubicBezTo>
                  <a:cubicBezTo>
                    <a:pt x="4443" y="7052"/>
                    <a:pt x="5345" y="6693"/>
                    <a:pt x="6020" y="6017"/>
                  </a:cubicBezTo>
                  <a:cubicBezTo>
                    <a:pt x="7392" y="4641"/>
                    <a:pt x="7392" y="2408"/>
                    <a:pt x="6020" y="1032"/>
                  </a:cubicBezTo>
                  <a:cubicBezTo>
                    <a:pt x="5344" y="359"/>
                    <a:pt x="4441" y="0"/>
                    <a:pt x="3522" y="0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90"/>
            <p:cNvSpPr/>
            <p:nvPr/>
          </p:nvSpPr>
          <p:spPr>
            <a:xfrm>
              <a:off x="3683120" y="3407348"/>
              <a:ext cx="102392" cy="184878"/>
            </a:xfrm>
            <a:custGeom>
              <a:avLst/>
              <a:gdLst/>
              <a:ahLst/>
              <a:cxnLst/>
              <a:rect l="l" t="t" r="r" b="b"/>
              <a:pathLst>
                <a:path w="3904" h="7049" extrusionOk="0">
                  <a:moveTo>
                    <a:pt x="3517" y="1"/>
                  </a:moveTo>
                  <a:cubicBezTo>
                    <a:pt x="1600" y="1"/>
                    <a:pt x="1" y="1557"/>
                    <a:pt x="1" y="3525"/>
                  </a:cubicBezTo>
                  <a:cubicBezTo>
                    <a:pt x="1" y="5492"/>
                    <a:pt x="1600" y="7048"/>
                    <a:pt x="3517" y="7048"/>
                  </a:cubicBezTo>
                  <a:cubicBezTo>
                    <a:pt x="3645" y="7048"/>
                    <a:pt x="3773" y="7042"/>
                    <a:pt x="3903" y="7027"/>
                  </a:cubicBezTo>
                  <a:cubicBezTo>
                    <a:pt x="3105" y="6941"/>
                    <a:pt x="2359" y="6585"/>
                    <a:pt x="1791" y="6017"/>
                  </a:cubicBezTo>
                  <a:cubicBezTo>
                    <a:pt x="829" y="5059"/>
                    <a:pt x="506" y="3630"/>
                    <a:pt x="954" y="2350"/>
                  </a:cubicBezTo>
                  <a:cubicBezTo>
                    <a:pt x="1406" y="1071"/>
                    <a:pt x="2551" y="166"/>
                    <a:pt x="3903" y="22"/>
                  </a:cubicBezTo>
                  <a:cubicBezTo>
                    <a:pt x="3773" y="8"/>
                    <a:pt x="3645" y="1"/>
                    <a:pt x="351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90"/>
            <p:cNvSpPr/>
            <p:nvPr/>
          </p:nvSpPr>
          <p:spPr>
            <a:xfrm>
              <a:off x="3741817" y="3443857"/>
              <a:ext cx="59091" cy="50619"/>
            </a:xfrm>
            <a:custGeom>
              <a:avLst/>
              <a:gdLst/>
              <a:ahLst/>
              <a:cxnLst/>
              <a:rect l="l" t="t" r="r" b="b"/>
              <a:pathLst>
                <a:path w="2253" h="1930" extrusionOk="0">
                  <a:moveTo>
                    <a:pt x="1290" y="1"/>
                  </a:moveTo>
                  <a:cubicBezTo>
                    <a:pt x="429" y="1"/>
                    <a:pt x="0" y="1040"/>
                    <a:pt x="607" y="1647"/>
                  </a:cubicBezTo>
                  <a:cubicBezTo>
                    <a:pt x="802" y="1842"/>
                    <a:pt x="1043" y="1930"/>
                    <a:pt x="1279" y="1930"/>
                  </a:cubicBezTo>
                  <a:cubicBezTo>
                    <a:pt x="1775" y="1930"/>
                    <a:pt x="2252" y="1544"/>
                    <a:pt x="2252" y="963"/>
                  </a:cubicBezTo>
                  <a:cubicBezTo>
                    <a:pt x="2252" y="434"/>
                    <a:pt x="1819" y="1"/>
                    <a:pt x="1290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90"/>
            <p:cNvSpPr/>
            <p:nvPr/>
          </p:nvSpPr>
          <p:spPr>
            <a:xfrm>
              <a:off x="3750393" y="3443857"/>
              <a:ext cx="35119" cy="50619"/>
            </a:xfrm>
            <a:custGeom>
              <a:avLst/>
              <a:gdLst/>
              <a:ahLst/>
              <a:cxnLst/>
              <a:rect l="l" t="t" r="r" b="b"/>
              <a:pathLst>
                <a:path w="1339" h="1930" extrusionOk="0">
                  <a:moveTo>
                    <a:pt x="962" y="0"/>
                  </a:moveTo>
                  <a:cubicBezTo>
                    <a:pt x="454" y="0"/>
                    <a:pt x="1" y="410"/>
                    <a:pt x="1" y="963"/>
                  </a:cubicBezTo>
                  <a:cubicBezTo>
                    <a:pt x="1" y="1521"/>
                    <a:pt x="456" y="1929"/>
                    <a:pt x="965" y="1929"/>
                  </a:cubicBezTo>
                  <a:cubicBezTo>
                    <a:pt x="1088" y="1929"/>
                    <a:pt x="1214" y="1905"/>
                    <a:pt x="1338" y="1853"/>
                  </a:cubicBezTo>
                  <a:cubicBezTo>
                    <a:pt x="982" y="1699"/>
                    <a:pt x="751" y="1353"/>
                    <a:pt x="751" y="963"/>
                  </a:cubicBezTo>
                  <a:cubicBezTo>
                    <a:pt x="751" y="578"/>
                    <a:pt x="982" y="232"/>
                    <a:pt x="1338" y="78"/>
                  </a:cubicBezTo>
                  <a:cubicBezTo>
                    <a:pt x="1213" y="25"/>
                    <a:pt x="1086" y="0"/>
                    <a:pt x="96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90"/>
            <p:cNvSpPr/>
            <p:nvPr/>
          </p:nvSpPr>
          <p:spPr>
            <a:xfrm>
              <a:off x="3734237" y="3494476"/>
              <a:ext cx="82695" cy="52770"/>
            </a:xfrm>
            <a:custGeom>
              <a:avLst/>
              <a:gdLst/>
              <a:ahLst/>
              <a:cxnLst/>
              <a:rect l="l" t="t" r="r" b="b"/>
              <a:pathLst>
                <a:path w="3153" h="2012" extrusionOk="0">
                  <a:moveTo>
                    <a:pt x="1030" y="0"/>
                  </a:moveTo>
                  <a:cubicBezTo>
                    <a:pt x="463" y="0"/>
                    <a:pt x="1" y="462"/>
                    <a:pt x="1" y="1030"/>
                  </a:cubicBezTo>
                  <a:lnTo>
                    <a:pt x="1" y="1839"/>
                  </a:lnTo>
                  <a:cubicBezTo>
                    <a:pt x="1" y="1935"/>
                    <a:pt x="78" y="2012"/>
                    <a:pt x="174" y="2012"/>
                  </a:cubicBezTo>
                  <a:lnTo>
                    <a:pt x="2979" y="2012"/>
                  </a:lnTo>
                  <a:cubicBezTo>
                    <a:pt x="3075" y="2012"/>
                    <a:pt x="3152" y="1935"/>
                    <a:pt x="3152" y="1839"/>
                  </a:cubicBezTo>
                  <a:lnTo>
                    <a:pt x="3152" y="1030"/>
                  </a:lnTo>
                  <a:cubicBezTo>
                    <a:pt x="3152" y="462"/>
                    <a:pt x="2690" y="0"/>
                    <a:pt x="2123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90"/>
            <p:cNvSpPr/>
            <p:nvPr/>
          </p:nvSpPr>
          <p:spPr>
            <a:xfrm>
              <a:off x="3734237" y="3494345"/>
              <a:ext cx="46842" cy="52901"/>
            </a:xfrm>
            <a:custGeom>
              <a:avLst/>
              <a:gdLst/>
              <a:ahLst/>
              <a:cxnLst/>
              <a:rect l="l" t="t" r="r" b="b"/>
              <a:pathLst>
                <a:path w="1786" h="2017" extrusionOk="0">
                  <a:moveTo>
                    <a:pt x="1030" y="1"/>
                  </a:moveTo>
                  <a:cubicBezTo>
                    <a:pt x="463" y="5"/>
                    <a:pt x="1" y="467"/>
                    <a:pt x="1" y="1035"/>
                  </a:cubicBezTo>
                  <a:lnTo>
                    <a:pt x="1" y="1844"/>
                  </a:lnTo>
                  <a:cubicBezTo>
                    <a:pt x="1" y="1940"/>
                    <a:pt x="78" y="2017"/>
                    <a:pt x="174" y="2017"/>
                  </a:cubicBezTo>
                  <a:lnTo>
                    <a:pt x="929" y="2017"/>
                  </a:lnTo>
                  <a:cubicBezTo>
                    <a:pt x="833" y="2017"/>
                    <a:pt x="756" y="1940"/>
                    <a:pt x="756" y="1844"/>
                  </a:cubicBezTo>
                  <a:lnTo>
                    <a:pt x="756" y="1035"/>
                  </a:lnTo>
                  <a:cubicBezTo>
                    <a:pt x="756" y="467"/>
                    <a:pt x="1218" y="5"/>
                    <a:pt x="1786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90"/>
            <p:cNvSpPr/>
            <p:nvPr/>
          </p:nvSpPr>
          <p:spPr>
            <a:xfrm>
              <a:off x="3559824" y="3596842"/>
              <a:ext cx="119938" cy="117368"/>
            </a:xfrm>
            <a:custGeom>
              <a:avLst/>
              <a:gdLst/>
              <a:ahLst/>
              <a:cxnLst/>
              <a:rect l="l" t="t" r="r" b="b"/>
              <a:pathLst>
                <a:path w="4573" h="4475" extrusionOk="0">
                  <a:moveTo>
                    <a:pt x="3627" y="1"/>
                  </a:moveTo>
                  <a:cubicBezTo>
                    <a:pt x="3499" y="1"/>
                    <a:pt x="3372" y="50"/>
                    <a:pt x="3273" y="149"/>
                  </a:cubicBezTo>
                  <a:lnTo>
                    <a:pt x="198" y="3224"/>
                  </a:lnTo>
                  <a:cubicBezTo>
                    <a:pt x="1" y="3421"/>
                    <a:pt x="1" y="3734"/>
                    <a:pt x="198" y="3931"/>
                  </a:cubicBezTo>
                  <a:lnTo>
                    <a:pt x="598" y="4330"/>
                  </a:lnTo>
                  <a:cubicBezTo>
                    <a:pt x="694" y="4427"/>
                    <a:pt x="821" y="4475"/>
                    <a:pt x="949" y="4475"/>
                  </a:cubicBezTo>
                  <a:cubicBezTo>
                    <a:pt x="1076" y="4475"/>
                    <a:pt x="1204" y="4427"/>
                    <a:pt x="1300" y="4330"/>
                  </a:cubicBezTo>
                  <a:lnTo>
                    <a:pt x="4380" y="1256"/>
                  </a:lnTo>
                  <a:cubicBezTo>
                    <a:pt x="4572" y="1058"/>
                    <a:pt x="4572" y="741"/>
                    <a:pt x="4380" y="548"/>
                  </a:cubicBezTo>
                  <a:lnTo>
                    <a:pt x="3980" y="149"/>
                  </a:lnTo>
                  <a:cubicBezTo>
                    <a:pt x="3882" y="50"/>
                    <a:pt x="3754" y="1"/>
                    <a:pt x="362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90"/>
            <p:cNvSpPr/>
            <p:nvPr/>
          </p:nvSpPr>
          <p:spPr>
            <a:xfrm>
              <a:off x="3559956" y="3596842"/>
              <a:ext cx="105041" cy="117368"/>
            </a:xfrm>
            <a:custGeom>
              <a:avLst/>
              <a:gdLst/>
              <a:ahLst/>
              <a:cxnLst/>
              <a:rect l="l" t="t" r="r" b="b"/>
              <a:pathLst>
                <a:path w="4005" h="4475" extrusionOk="0">
                  <a:moveTo>
                    <a:pt x="3624" y="1"/>
                  </a:moveTo>
                  <a:cubicBezTo>
                    <a:pt x="3496" y="1"/>
                    <a:pt x="3369" y="50"/>
                    <a:pt x="3273" y="149"/>
                  </a:cubicBezTo>
                  <a:lnTo>
                    <a:pt x="193" y="3224"/>
                  </a:lnTo>
                  <a:cubicBezTo>
                    <a:pt x="1" y="3421"/>
                    <a:pt x="1" y="3734"/>
                    <a:pt x="193" y="3931"/>
                  </a:cubicBezTo>
                  <a:lnTo>
                    <a:pt x="593" y="4330"/>
                  </a:lnTo>
                  <a:cubicBezTo>
                    <a:pt x="691" y="4427"/>
                    <a:pt x="819" y="4475"/>
                    <a:pt x="946" y="4475"/>
                  </a:cubicBezTo>
                  <a:cubicBezTo>
                    <a:pt x="1074" y="4475"/>
                    <a:pt x="1201" y="4427"/>
                    <a:pt x="1300" y="4330"/>
                  </a:cubicBezTo>
                  <a:lnTo>
                    <a:pt x="1324" y="4306"/>
                  </a:lnTo>
                  <a:lnTo>
                    <a:pt x="953" y="3931"/>
                  </a:lnTo>
                  <a:cubicBezTo>
                    <a:pt x="756" y="3734"/>
                    <a:pt x="756" y="3421"/>
                    <a:pt x="953" y="3224"/>
                  </a:cubicBezTo>
                  <a:lnTo>
                    <a:pt x="4004" y="173"/>
                  </a:lnTo>
                  <a:lnTo>
                    <a:pt x="3975" y="149"/>
                  </a:lnTo>
                  <a:cubicBezTo>
                    <a:pt x="3879" y="50"/>
                    <a:pt x="3751" y="1"/>
                    <a:pt x="3624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90"/>
            <p:cNvSpPr/>
            <p:nvPr/>
          </p:nvSpPr>
          <p:spPr>
            <a:xfrm>
              <a:off x="3636068" y="3596842"/>
              <a:ext cx="43695" cy="42541"/>
            </a:xfrm>
            <a:custGeom>
              <a:avLst/>
              <a:gdLst/>
              <a:ahLst/>
              <a:cxnLst/>
              <a:rect l="l" t="t" r="r" b="b"/>
              <a:pathLst>
                <a:path w="1666" h="1622" extrusionOk="0">
                  <a:moveTo>
                    <a:pt x="720" y="1"/>
                  </a:moveTo>
                  <a:cubicBezTo>
                    <a:pt x="592" y="1"/>
                    <a:pt x="465" y="50"/>
                    <a:pt x="366" y="149"/>
                  </a:cubicBezTo>
                  <a:lnTo>
                    <a:pt x="0" y="515"/>
                  </a:lnTo>
                  <a:lnTo>
                    <a:pt x="1107" y="1621"/>
                  </a:lnTo>
                  <a:lnTo>
                    <a:pt x="1473" y="1251"/>
                  </a:lnTo>
                  <a:cubicBezTo>
                    <a:pt x="1665" y="1058"/>
                    <a:pt x="1665" y="741"/>
                    <a:pt x="1473" y="548"/>
                  </a:cubicBezTo>
                  <a:lnTo>
                    <a:pt x="1073" y="149"/>
                  </a:lnTo>
                  <a:cubicBezTo>
                    <a:pt x="975" y="50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ADB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90"/>
            <p:cNvSpPr/>
            <p:nvPr/>
          </p:nvSpPr>
          <p:spPr>
            <a:xfrm>
              <a:off x="3636199" y="3596816"/>
              <a:ext cx="28798" cy="23500"/>
            </a:xfrm>
            <a:custGeom>
              <a:avLst/>
              <a:gdLst/>
              <a:ahLst/>
              <a:cxnLst/>
              <a:rect l="l" t="t" r="r" b="b"/>
              <a:pathLst>
                <a:path w="1098" h="896" extrusionOk="0">
                  <a:moveTo>
                    <a:pt x="674" y="1"/>
                  </a:moveTo>
                  <a:cubicBezTo>
                    <a:pt x="654" y="1"/>
                    <a:pt x="640" y="6"/>
                    <a:pt x="626" y="10"/>
                  </a:cubicBezTo>
                  <a:cubicBezTo>
                    <a:pt x="524" y="30"/>
                    <a:pt x="438" y="73"/>
                    <a:pt x="366" y="145"/>
                  </a:cubicBezTo>
                  <a:lnTo>
                    <a:pt x="91" y="424"/>
                  </a:lnTo>
                  <a:lnTo>
                    <a:pt x="0" y="516"/>
                  </a:lnTo>
                  <a:lnTo>
                    <a:pt x="375" y="896"/>
                  </a:lnTo>
                  <a:lnTo>
                    <a:pt x="1097" y="174"/>
                  </a:lnTo>
                  <a:lnTo>
                    <a:pt x="1073" y="150"/>
                  </a:lnTo>
                  <a:cubicBezTo>
                    <a:pt x="1063" y="135"/>
                    <a:pt x="1049" y="126"/>
                    <a:pt x="1039" y="116"/>
                  </a:cubicBezTo>
                  <a:lnTo>
                    <a:pt x="1025" y="107"/>
                  </a:lnTo>
                  <a:cubicBezTo>
                    <a:pt x="1010" y="97"/>
                    <a:pt x="996" y="83"/>
                    <a:pt x="977" y="73"/>
                  </a:cubicBezTo>
                  <a:cubicBezTo>
                    <a:pt x="900" y="25"/>
                    <a:pt x="813" y="1"/>
                    <a:pt x="722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90"/>
            <p:cNvSpPr/>
            <p:nvPr/>
          </p:nvSpPr>
          <p:spPr>
            <a:xfrm>
              <a:off x="3554290" y="3380517"/>
              <a:ext cx="340040" cy="338623"/>
            </a:xfrm>
            <a:custGeom>
              <a:avLst/>
              <a:gdLst/>
              <a:ahLst/>
              <a:cxnLst/>
              <a:rect l="l" t="t" r="r" b="b"/>
              <a:pathLst>
                <a:path w="12965" h="12911" extrusionOk="0">
                  <a:moveTo>
                    <a:pt x="4980" y="7502"/>
                  </a:moveTo>
                  <a:cubicBezTo>
                    <a:pt x="5129" y="7680"/>
                    <a:pt x="5298" y="7844"/>
                    <a:pt x="5476" y="7998"/>
                  </a:cubicBezTo>
                  <a:lnTo>
                    <a:pt x="4764" y="8710"/>
                  </a:lnTo>
                  <a:cubicBezTo>
                    <a:pt x="4749" y="8690"/>
                    <a:pt x="4735" y="8676"/>
                    <a:pt x="4716" y="8657"/>
                  </a:cubicBezTo>
                  <a:lnTo>
                    <a:pt x="4321" y="8262"/>
                  </a:lnTo>
                  <a:cubicBezTo>
                    <a:pt x="4302" y="8243"/>
                    <a:pt x="4287" y="8229"/>
                    <a:pt x="4268" y="8214"/>
                  </a:cubicBezTo>
                  <a:lnTo>
                    <a:pt x="4980" y="7502"/>
                  </a:lnTo>
                  <a:close/>
                  <a:moveTo>
                    <a:pt x="3833" y="8437"/>
                  </a:moveTo>
                  <a:cubicBezTo>
                    <a:pt x="3912" y="8437"/>
                    <a:pt x="3992" y="8467"/>
                    <a:pt x="4052" y="8527"/>
                  </a:cubicBezTo>
                  <a:lnTo>
                    <a:pt x="4451" y="8926"/>
                  </a:lnTo>
                  <a:cubicBezTo>
                    <a:pt x="4571" y="9047"/>
                    <a:pt x="4571" y="9244"/>
                    <a:pt x="4451" y="9369"/>
                  </a:cubicBezTo>
                  <a:lnTo>
                    <a:pt x="4451" y="9364"/>
                  </a:lnTo>
                  <a:lnTo>
                    <a:pt x="4215" y="9600"/>
                  </a:lnTo>
                  <a:lnTo>
                    <a:pt x="3378" y="8763"/>
                  </a:lnTo>
                  <a:lnTo>
                    <a:pt x="3614" y="8527"/>
                  </a:lnTo>
                  <a:cubicBezTo>
                    <a:pt x="3674" y="8467"/>
                    <a:pt x="3753" y="8437"/>
                    <a:pt x="3833" y="8437"/>
                  </a:cubicBezTo>
                  <a:close/>
                  <a:moveTo>
                    <a:pt x="3113" y="9027"/>
                  </a:moveTo>
                  <a:lnTo>
                    <a:pt x="3951" y="9865"/>
                  </a:lnTo>
                  <a:lnTo>
                    <a:pt x="1376" y="12439"/>
                  </a:lnTo>
                  <a:cubicBezTo>
                    <a:pt x="1314" y="12499"/>
                    <a:pt x="1234" y="12529"/>
                    <a:pt x="1155" y="12529"/>
                  </a:cubicBezTo>
                  <a:cubicBezTo>
                    <a:pt x="1076" y="12529"/>
                    <a:pt x="996" y="12499"/>
                    <a:pt x="934" y="12439"/>
                  </a:cubicBezTo>
                  <a:lnTo>
                    <a:pt x="539" y="12044"/>
                  </a:lnTo>
                  <a:cubicBezTo>
                    <a:pt x="419" y="11919"/>
                    <a:pt x="419" y="11727"/>
                    <a:pt x="539" y="11606"/>
                  </a:cubicBezTo>
                  <a:lnTo>
                    <a:pt x="539" y="11602"/>
                  </a:lnTo>
                  <a:lnTo>
                    <a:pt x="3113" y="9027"/>
                  </a:lnTo>
                  <a:close/>
                  <a:moveTo>
                    <a:pt x="8430" y="0"/>
                  </a:moveTo>
                  <a:cubicBezTo>
                    <a:pt x="4725" y="0"/>
                    <a:pt x="2584" y="4211"/>
                    <a:pt x="4740" y="7204"/>
                  </a:cubicBezTo>
                  <a:lnTo>
                    <a:pt x="3883" y="8065"/>
                  </a:lnTo>
                  <a:cubicBezTo>
                    <a:pt x="3862" y="8063"/>
                    <a:pt x="3840" y="8062"/>
                    <a:pt x="3819" y="8062"/>
                  </a:cubicBezTo>
                  <a:cubicBezTo>
                    <a:pt x="3640" y="8062"/>
                    <a:pt x="3469" y="8133"/>
                    <a:pt x="3344" y="8262"/>
                  </a:cubicBezTo>
                  <a:lnTo>
                    <a:pt x="270" y="11337"/>
                  </a:lnTo>
                  <a:cubicBezTo>
                    <a:pt x="0" y="11606"/>
                    <a:pt x="0" y="12044"/>
                    <a:pt x="270" y="12314"/>
                  </a:cubicBezTo>
                  <a:lnTo>
                    <a:pt x="669" y="12708"/>
                  </a:lnTo>
                  <a:cubicBezTo>
                    <a:pt x="804" y="12843"/>
                    <a:pt x="979" y="12910"/>
                    <a:pt x="1155" y="12910"/>
                  </a:cubicBezTo>
                  <a:cubicBezTo>
                    <a:pt x="1331" y="12910"/>
                    <a:pt x="1506" y="12843"/>
                    <a:pt x="1641" y="12708"/>
                  </a:cubicBezTo>
                  <a:lnTo>
                    <a:pt x="4350" y="10004"/>
                  </a:lnTo>
                  <a:lnTo>
                    <a:pt x="4716" y="9638"/>
                  </a:lnTo>
                  <a:cubicBezTo>
                    <a:pt x="4860" y="9494"/>
                    <a:pt x="4932" y="9297"/>
                    <a:pt x="4913" y="9095"/>
                  </a:cubicBezTo>
                  <a:lnTo>
                    <a:pt x="5774" y="8233"/>
                  </a:lnTo>
                  <a:cubicBezTo>
                    <a:pt x="6419" y="8700"/>
                    <a:pt x="7179" y="8989"/>
                    <a:pt x="7968" y="9066"/>
                  </a:cubicBezTo>
                  <a:lnTo>
                    <a:pt x="7988" y="9066"/>
                  </a:lnTo>
                  <a:cubicBezTo>
                    <a:pt x="7989" y="9066"/>
                    <a:pt x="7991" y="9066"/>
                    <a:pt x="7993" y="9066"/>
                  </a:cubicBezTo>
                  <a:cubicBezTo>
                    <a:pt x="8233" y="9066"/>
                    <a:pt x="8251" y="8710"/>
                    <a:pt x="8007" y="8690"/>
                  </a:cubicBezTo>
                  <a:cubicBezTo>
                    <a:pt x="7203" y="8609"/>
                    <a:pt x="6438" y="8291"/>
                    <a:pt x="5808" y="7786"/>
                  </a:cubicBezTo>
                  <a:cubicBezTo>
                    <a:pt x="2738" y="5303"/>
                    <a:pt x="4542" y="381"/>
                    <a:pt x="8430" y="381"/>
                  </a:cubicBezTo>
                  <a:cubicBezTo>
                    <a:pt x="8434" y="381"/>
                    <a:pt x="8437" y="381"/>
                    <a:pt x="8440" y="381"/>
                  </a:cubicBezTo>
                  <a:cubicBezTo>
                    <a:pt x="10572" y="381"/>
                    <a:pt x="12362" y="2000"/>
                    <a:pt x="12573" y="4124"/>
                  </a:cubicBezTo>
                  <a:cubicBezTo>
                    <a:pt x="12584" y="4240"/>
                    <a:pt x="12671" y="4294"/>
                    <a:pt x="12759" y="4294"/>
                  </a:cubicBezTo>
                  <a:cubicBezTo>
                    <a:pt x="12861" y="4294"/>
                    <a:pt x="12964" y="4220"/>
                    <a:pt x="12949" y="4086"/>
                  </a:cubicBezTo>
                  <a:cubicBezTo>
                    <a:pt x="12718" y="1766"/>
                    <a:pt x="10764" y="0"/>
                    <a:pt x="84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90"/>
            <p:cNvSpPr/>
            <p:nvPr/>
          </p:nvSpPr>
          <p:spPr>
            <a:xfrm>
              <a:off x="3670268" y="3402286"/>
              <a:ext cx="202948" cy="194949"/>
            </a:xfrm>
            <a:custGeom>
              <a:avLst/>
              <a:gdLst/>
              <a:ahLst/>
              <a:cxnLst/>
              <a:rect l="l" t="t" r="r" b="b"/>
              <a:pathLst>
                <a:path w="7738" h="7433" extrusionOk="0">
                  <a:moveTo>
                    <a:pt x="4011" y="382"/>
                  </a:moveTo>
                  <a:cubicBezTo>
                    <a:pt x="4442" y="382"/>
                    <a:pt x="4875" y="466"/>
                    <a:pt x="5288" y="638"/>
                  </a:cubicBezTo>
                  <a:cubicBezTo>
                    <a:pt x="6530" y="1153"/>
                    <a:pt x="7343" y="2370"/>
                    <a:pt x="7343" y="3718"/>
                  </a:cubicBezTo>
                  <a:cubicBezTo>
                    <a:pt x="7348" y="5557"/>
                    <a:pt x="5856" y="7052"/>
                    <a:pt x="4017" y="7052"/>
                  </a:cubicBezTo>
                  <a:cubicBezTo>
                    <a:pt x="4014" y="7052"/>
                    <a:pt x="4011" y="7052"/>
                    <a:pt x="4008" y="7052"/>
                  </a:cubicBezTo>
                  <a:cubicBezTo>
                    <a:pt x="2661" y="7052"/>
                    <a:pt x="1444" y="6239"/>
                    <a:pt x="929" y="4993"/>
                  </a:cubicBezTo>
                  <a:cubicBezTo>
                    <a:pt x="414" y="3746"/>
                    <a:pt x="698" y="2313"/>
                    <a:pt x="1651" y="1360"/>
                  </a:cubicBezTo>
                  <a:cubicBezTo>
                    <a:pt x="2288" y="723"/>
                    <a:pt x="3142" y="382"/>
                    <a:pt x="4011" y="382"/>
                  </a:cubicBezTo>
                  <a:close/>
                  <a:moveTo>
                    <a:pt x="4013" y="1"/>
                  </a:moveTo>
                  <a:cubicBezTo>
                    <a:pt x="3044" y="1"/>
                    <a:pt x="2093" y="378"/>
                    <a:pt x="1381" y="1090"/>
                  </a:cubicBezTo>
                  <a:cubicBezTo>
                    <a:pt x="318" y="2149"/>
                    <a:pt x="0" y="3751"/>
                    <a:pt x="578" y="5137"/>
                  </a:cubicBezTo>
                  <a:cubicBezTo>
                    <a:pt x="1150" y="6528"/>
                    <a:pt x="2507" y="7432"/>
                    <a:pt x="4008" y="7432"/>
                  </a:cubicBezTo>
                  <a:cubicBezTo>
                    <a:pt x="4014" y="7432"/>
                    <a:pt x="4020" y="7432"/>
                    <a:pt x="4026" y="7432"/>
                  </a:cubicBezTo>
                  <a:cubicBezTo>
                    <a:pt x="6077" y="7432"/>
                    <a:pt x="7737" y="5766"/>
                    <a:pt x="7723" y="3718"/>
                  </a:cubicBezTo>
                  <a:cubicBezTo>
                    <a:pt x="7723" y="2216"/>
                    <a:pt x="6818" y="859"/>
                    <a:pt x="5433" y="282"/>
                  </a:cubicBezTo>
                  <a:cubicBezTo>
                    <a:pt x="4973" y="93"/>
                    <a:pt x="4491" y="1"/>
                    <a:pt x="40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90"/>
            <p:cNvSpPr/>
            <p:nvPr/>
          </p:nvSpPr>
          <p:spPr>
            <a:xfrm>
              <a:off x="3729071" y="3438821"/>
              <a:ext cx="92793" cy="113355"/>
            </a:xfrm>
            <a:custGeom>
              <a:avLst/>
              <a:gdLst/>
              <a:ahLst/>
              <a:cxnLst/>
              <a:rect l="l" t="t" r="r" b="b"/>
              <a:pathLst>
                <a:path w="3538" h="4322" extrusionOk="0">
                  <a:moveTo>
                    <a:pt x="1766" y="381"/>
                  </a:moveTo>
                  <a:cubicBezTo>
                    <a:pt x="2459" y="381"/>
                    <a:pt x="2801" y="1213"/>
                    <a:pt x="2315" y="1704"/>
                  </a:cubicBezTo>
                  <a:cubicBezTo>
                    <a:pt x="2158" y="1861"/>
                    <a:pt x="1965" y="1931"/>
                    <a:pt x="1776" y="1931"/>
                  </a:cubicBezTo>
                  <a:cubicBezTo>
                    <a:pt x="1378" y="1931"/>
                    <a:pt x="996" y="1621"/>
                    <a:pt x="996" y="1155"/>
                  </a:cubicBezTo>
                  <a:cubicBezTo>
                    <a:pt x="996" y="727"/>
                    <a:pt x="1343" y="381"/>
                    <a:pt x="1766" y="381"/>
                  </a:cubicBezTo>
                  <a:close/>
                  <a:moveTo>
                    <a:pt x="2310" y="2310"/>
                  </a:moveTo>
                  <a:cubicBezTo>
                    <a:pt x="2777" y="2310"/>
                    <a:pt x="3152" y="2685"/>
                    <a:pt x="3152" y="3152"/>
                  </a:cubicBezTo>
                  <a:lnTo>
                    <a:pt x="3157" y="3946"/>
                  </a:lnTo>
                  <a:lnTo>
                    <a:pt x="2743" y="3946"/>
                  </a:lnTo>
                  <a:lnTo>
                    <a:pt x="2743" y="3114"/>
                  </a:lnTo>
                  <a:cubicBezTo>
                    <a:pt x="2743" y="2989"/>
                    <a:pt x="2648" y="2926"/>
                    <a:pt x="2553" y="2926"/>
                  </a:cubicBezTo>
                  <a:cubicBezTo>
                    <a:pt x="2458" y="2926"/>
                    <a:pt x="2363" y="2989"/>
                    <a:pt x="2363" y="3114"/>
                  </a:cubicBezTo>
                  <a:lnTo>
                    <a:pt x="2363" y="3946"/>
                  </a:lnTo>
                  <a:lnTo>
                    <a:pt x="1175" y="3946"/>
                  </a:lnTo>
                  <a:lnTo>
                    <a:pt x="1175" y="3114"/>
                  </a:lnTo>
                  <a:cubicBezTo>
                    <a:pt x="1175" y="2989"/>
                    <a:pt x="1079" y="2926"/>
                    <a:pt x="984" y="2926"/>
                  </a:cubicBezTo>
                  <a:cubicBezTo>
                    <a:pt x="889" y="2926"/>
                    <a:pt x="794" y="2989"/>
                    <a:pt x="794" y="3114"/>
                  </a:cubicBezTo>
                  <a:lnTo>
                    <a:pt x="794" y="3946"/>
                  </a:lnTo>
                  <a:lnTo>
                    <a:pt x="381" y="3946"/>
                  </a:lnTo>
                  <a:lnTo>
                    <a:pt x="381" y="3152"/>
                  </a:lnTo>
                  <a:cubicBezTo>
                    <a:pt x="381" y="2685"/>
                    <a:pt x="756" y="2310"/>
                    <a:pt x="1223" y="2310"/>
                  </a:cubicBezTo>
                  <a:close/>
                  <a:moveTo>
                    <a:pt x="1766" y="0"/>
                  </a:moveTo>
                  <a:cubicBezTo>
                    <a:pt x="746" y="0"/>
                    <a:pt x="231" y="1232"/>
                    <a:pt x="948" y="1964"/>
                  </a:cubicBezTo>
                  <a:cubicBezTo>
                    <a:pt x="395" y="2089"/>
                    <a:pt x="0" y="2584"/>
                    <a:pt x="0" y="3152"/>
                  </a:cubicBezTo>
                  <a:lnTo>
                    <a:pt x="0" y="3961"/>
                  </a:lnTo>
                  <a:cubicBezTo>
                    <a:pt x="0" y="4158"/>
                    <a:pt x="164" y="4321"/>
                    <a:pt x="366" y="4321"/>
                  </a:cubicBezTo>
                  <a:lnTo>
                    <a:pt x="3171" y="4321"/>
                  </a:lnTo>
                  <a:cubicBezTo>
                    <a:pt x="3373" y="4321"/>
                    <a:pt x="3537" y="4158"/>
                    <a:pt x="3537" y="3961"/>
                  </a:cubicBezTo>
                  <a:lnTo>
                    <a:pt x="3537" y="3152"/>
                  </a:lnTo>
                  <a:cubicBezTo>
                    <a:pt x="3532" y="2584"/>
                    <a:pt x="3143" y="2089"/>
                    <a:pt x="2589" y="1964"/>
                  </a:cubicBezTo>
                  <a:cubicBezTo>
                    <a:pt x="3306" y="1232"/>
                    <a:pt x="2791" y="0"/>
                    <a:pt x="17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90"/>
            <p:cNvSpPr/>
            <p:nvPr/>
          </p:nvSpPr>
          <p:spPr>
            <a:xfrm>
              <a:off x="3780083" y="3506331"/>
              <a:ext cx="114299" cy="112096"/>
            </a:xfrm>
            <a:custGeom>
              <a:avLst/>
              <a:gdLst/>
              <a:ahLst/>
              <a:cxnLst/>
              <a:rect l="l" t="t" r="r" b="b"/>
              <a:pathLst>
                <a:path w="4358" h="4274" extrusionOk="0">
                  <a:moveTo>
                    <a:pt x="4154" y="1"/>
                  </a:moveTo>
                  <a:cubicBezTo>
                    <a:pt x="4066" y="1"/>
                    <a:pt x="3980" y="56"/>
                    <a:pt x="3969" y="174"/>
                  </a:cubicBezTo>
                  <a:cubicBezTo>
                    <a:pt x="3767" y="2137"/>
                    <a:pt x="2213" y="3696"/>
                    <a:pt x="245" y="3893"/>
                  </a:cubicBezTo>
                  <a:cubicBezTo>
                    <a:pt x="1" y="3913"/>
                    <a:pt x="18" y="4274"/>
                    <a:pt x="259" y="4274"/>
                  </a:cubicBezTo>
                  <a:cubicBezTo>
                    <a:pt x="261" y="4274"/>
                    <a:pt x="262" y="4274"/>
                    <a:pt x="264" y="4274"/>
                  </a:cubicBezTo>
                  <a:lnTo>
                    <a:pt x="283" y="4274"/>
                  </a:lnTo>
                  <a:cubicBezTo>
                    <a:pt x="2429" y="4052"/>
                    <a:pt x="4128" y="2359"/>
                    <a:pt x="4344" y="212"/>
                  </a:cubicBezTo>
                  <a:cubicBezTo>
                    <a:pt x="4357" y="75"/>
                    <a:pt x="4255" y="1"/>
                    <a:pt x="41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4" name="Google Shape;12604;p90"/>
          <p:cNvGrpSpPr/>
          <p:nvPr/>
        </p:nvGrpSpPr>
        <p:grpSpPr>
          <a:xfrm>
            <a:off x="4001155" y="3207456"/>
            <a:ext cx="345810" cy="311058"/>
            <a:chOff x="4001155" y="3392031"/>
            <a:chExt cx="345810" cy="311058"/>
          </a:xfrm>
        </p:grpSpPr>
        <p:sp>
          <p:nvSpPr>
            <p:cNvPr id="12605" name="Google Shape;12605;p90"/>
            <p:cNvSpPr/>
            <p:nvPr/>
          </p:nvSpPr>
          <p:spPr>
            <a:xfrm>
              <a:off x="4144016" y="3454977"/>
              <a:ext cx="27408" cy="47970"/>
            </a:xfrm>
            <a:custGeom>
              <a:avLst/>
              <a:gdLst/>
              <a:ahLst/>
              <a:cxnLst/>
              <a:rect l="l" t="t" r="r" b="b"/>
              <a:pathLst>
                <a:path w="1045" h="1829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90" y="664"/>
                    <a:pt x="313" y="621"/>
                    <a:pt x="308" y="520"/>
                  </a:cubicBezTo>
                  <a:cubicBezTo>
                    <a:pt x="308" y="438"/>
                    <a:pt x="381" y="385"/>
                    <a:pt x="491" y="366"/>
                  </a:cubicBezTo>
                  <a:close/>
                  <a:moveTo>
                    <a:pt x="607" y="1049"/>
                  </a:moveTo>
                  <a:cubicBezTo>
                    <a:pt x="703" y="1093"/>
                    <a:pt x="775" y="1155"/>
                    <a:pt x="775" y="1256"/>
                  </a:cubicBezTo>
                  <a:cubicBezTo>
                    <a:pt x="775" y="1362"/>
                    <a:pt x="703" y="1420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6"/>
                  </a:lnTo>
                  <a:cubicBezTo>
                    <a:pt x="251" y="145"/>
                    <a:pt x="44" y="265"/>
                    <a:pt x="44" y="549"/>
                  </a:cubicBezTo>
                  <a:cubicBezTo>
                    <a:pt x="44" y="838"/>
                    <a:pt x="270" y="924"/>
                    <a:pt x="472" y="996"/>
                  </a:cubicBezTo>
                  <a:lnTo>
                    <a:pt x="472" y="1439"/>
                  </a:lnTo>
                  <a:cubicBezTo>
                    <a:pt x="275" y="1420"/>
                    <a:pt x="212" y="1275"/>
                    <a:pt x="126" y="1275"/>
                  </a:cubicBezTo>
                  <a:cubicBezTo>
                    <a:pt x="58" y="1275"/>
                    <a:pt x="0" y="1372"/>
                    <a:pt x="0" y="1429"/>
                  </a:cubicBezTo>
                  <a:cubicBezTo>
                    <a:pt x="0" y="1555"/>
                    <a:pt x="203" y="1699"/>
                    <a:pt x="472" y="1704"/>
                  </a:cubicBezTo>
                  <a:lnTo>
                    <a:pt x="472" y="1713"/>
                  </a:lnTo>
                  <a:lnTo>
                    <a:pt x="472" y="1771"/>
                  </a:lnTo>
                  <a:cubicBezTo>
                    <a:pt x="472" y="1800"/>
                    <a:pt x="510" y="1829"/>
                    <a:pt x="544" y="1829"/>
                  </a:cubicBezTo>
                  <a:cubicBezTo>
                    <a:pt x="583" y="1829"/>
                    <a:pt x="621" y="1800"/>
                    <a:pt x="621" y="1771"/>
                  </a:cubicBezTo>
                  <a:lnTo>
                    <a:pt x="621" y="1704"/>
                  </a:lnTo>
                  <a:cubicBezTo>
                    <a:pt x="871" y="1660"/>
                    <a:pt x="1045" y="1506"/>
                    <a:pt x="1045" y="1232"/>
                  </a:cubicBezTo>
                  <a:cubicBezTo>
                    <a:pt x="1045" y="929"/>
                    <a:pt x="818" y="828"/>
                    <a:pt x="621" y="756"/>
                  </a:cubicBezTo>
                  <a:lnTo>
                    <a:pt x="621" y="366"/>
                  </a:lnTo>
                  <a:cubicBezTo>
                    <a:pt x="770" y="376"/>
                    <a:pt x="823" y="448"/>
                    <a:pt x="886" y="448"/>
                  </a:cubicBezTo>
                  <a:cubicBezTo>
                    <a:pt x="968" y="448"/>
                    <a:pt x="1006" y="342"/>
                    <a:pt x="1006" y="294"/>
                  </a:cubicBezTo>
                  <a:cubicBezTo>
                    <a:pt x="1006" y="164"/>
                    <a:pt x="770" y="121"/>
                    <a:pt x="626" y="116"/>
                  </a:cubicBezTo>
                  <a:lnTo>
                    <a:pt x="626" y="58"/>
                  </a:lnTo>
                  <a:cubicBezTo>
                    <a:pt x="626" y="29"/>
                    <a:pt x="592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90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90"/>
            <p:cNvSpPr/>
            <p:nvPr/>
          </p:nvSpPr>
          <p:spPr>
            <a:xfrm>
              <a:off x="4223511" y="3425078"/>
              <a:ext cx="27303" cy="47839"/>
            </a:xfrm>
            <a:custGeom>
              <a:avLst/>
              <a:gdLst/>
              <a:ahLst/>
              <a:cxnLst/>
              <a:rect l="l" t="t" r="r" b="b"/>
              <a:pathLst>
                <a:path w="1041" h="1824" extrusionOk="0">
                  <a:moveTo>
                    <a:pt x="492" y="366"/>
                  </a:moveTo>
                  <a:lnTo>
                    <a:pt x="492" y="703"/>
                  </a:lnTo>
                  <a:cubicBezTo>
                    <a:pt x="386" y="659"/>
                    <a:pt x="314" y="621"/>
                    <a:pt x="309" y="520"/>
                  </a:cubicBezTo>
                  <a:cubicBezTo>
                    <a:pt x="309" y="438"/>
                    <a:pt x="376" y="385"/>
                    <a:pt x="492" y="366"/>
                  </a:cubicBezTo>
                  <a:close/>
                  <a:moveTo>
                    <a:pt x="607" y="1049"/>
                  </a:moveTo>
                  <a:cubicBezTo>
                    <a:pt x="699" y="1092"/>
                    <a:pt x="771" y="1155"/>
                    <a:pt x="771" y="1256"/>
                  </a:cubicBezTo>
                  <a:cubicBezTo>
                    <a:pt x="771" y="1362"/>
                    <a:pt x="703" y="1419"/>
                    <a:pt x="607" y="1439"/>
                  </a:cubicBezTo>
                  <a:lnTo>
                    <a:pt x="607" y="1049"/>
                  </a:lnTo>
                  <a:close/>
                  <a:moveTo>
                    <a:pt x="549" y="0"/>
                  </a:moveTo>
                  <a:cubicBezTo>
                    <a:pt x="506" y="0"/>
                    <a:pt x="472" y="29"/>
                    <a:pt x="472" y="58"/>
                  </a:cubicBezTo>
                  <a:lnTo>
                    <a:pt x="472" y="115"/>
                  </a:lnTo>
                  <a:cubicBezTo>
                    <a:pt x="251" y="144"/>
                    <a:pt x="39" y="265"/>
                    <a:pt x="39" y="549"/>
                  </a:cubicBezTo>
                  <a:cubicBezTo>
                    <a:pt x="39" y="832"/>
                    <a:pt x="270" y="919"/>
                    <a:pt x="472" y="996"/>
                  </a:cubicBezTo>
                  <a:lnTo>
                    <a:pt x="472" y="1439"/>
                  </a:lnTo>
                  <a:cubicBezTo>
                    <a:pt x="275" y="1415"/>
                    <a:pt x="208" y="1270"/>
                    <a:pt x="126" y="1270"/>
                  </a:cubicBezTo>
                  <a:cubicBezTo>
                    <a:pt x="54" y="1270"/>
                    <a:pt x="1" y="1367"/>
                    <a:pt x="1" y="1429"/>
                  </a:cubicBezTo>
                  <a:cubicBezTo>
                    <a:pt x="1" y="1554"/>
                    <a:pt x="203" y="1699"/>
                    <a:pt x="472" y="1703"/>
                  </a:cubicBezTo>
                  <a:lnTo>
                    <a:pt x="468" y="1708"/>
                  </a:lnTo>
                  <a:lnTo>
                    <a:pt x="468" y="1771"/>
                  </a:lnTo>
                  <a:cubicBezTo>
                    <a:pt x="468" y="1800"/>
                    <a:pt x="506" y="1824"/>
                    <a:pt x="545" y="1824"/>
                  </a:cubicBezTo>
                  <a:cubicBezTo>
                    <a:pt x="583" y="1824"/>
                    <a:pt x="622" y="1800"/>
                    <a:pt x="622" y="1771"/>
                  </a:cubicBezTo>
                  <a:lnTo>
                    <a:pt x="622" y="1703"/>
                  </a:lnTo>
                  <a:cubicBezTo>
                    <a:pt x="872" y="1660"/>
                    <a:pt x="1040" y="1501"/>
                    <a:pt x="1040" y="1232"/>
                  </a:cubicBezTo>
                  <a:cubicBezTo>
                    <a:pt x="1040" y="929"/>
                    <a:pt x="819" y="828"/>
                    <a:pt x="622" y="755"/>
                  </a:cubicBezTo>
                  <a:lnTo>
                    <a:pt x="622" y="361"/>
                  </a:lnTo>
                  <a:cubicBezTo>
                    <a:pt x="771" y="375"/>
                    <a:pt x="824" y="443"/>
                    <a:pt x="881" y="443"/>
                  </a:cubicBezTo>
                  <a:cubicBezTo>
                    <a:pt x="968" y="443"/>
                    <a:pt x="1002" y="342"/>
                    <a:pt x="1002" y="294"/>
                  </a:cubicBezTo>
                  <a:cubicBezTo>
                    <a:pt x="1002" y="164"/>
                    <a:pt x="766" y="120"/>
                    <a:pt x="622" y="115"/>
                  </a:cubicBezTo>
                  <a:lnTo>
                    <a:pt x="622" y="58"/>
                  </a:lnTo>
                  <a:cubicBezTo>
                    <a:pt x="622" y="29"/>
                    <a:pt x="588" y="0"/>
                    <a:pt x="5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90"/>
            <p:cNvSpPr/>
            <p:nvPr/>
          </p:nvSpPr>
          <p:spPr>
            <a:xfrm>
              <a:off x="4106537" y="3427202"/>
              <a:ext cx="102628" cy="102497"/>
            </a:xfrm>
            <a:custGeom>
              <a:avLst/>
              <a:gdLst/>
              <a:ahLst/>
              <a:cxnLst/>
              <a:rect l="l" t="t" r="r" b="b"/>
              <a:pathLst>
                <a:path w="3913" h="3908" extrusionOk="0">
                  <a:moveTo>
                    <a:pt x="1954" y="1"/>
                  </a:moveTo>
                  <a:cubicBezTo>
                    <a:pt x="876" y="1"/>
                    <a:pt x="0" y="877"/>
                    <a:pt x="0" y="1954"/>
                  </a:cubicBezTo>
                  <a:cubicBezTo>
                    <a:pt x="0" y="3032"/>
                    <a:pt x="876" y="3908"/>
                    <a:pt x="1954" y="3908"/>
                  </a:cubicBezTo>
                  <a:cubicBezTo>
                    <a:pt x="3037" y="3908"/>
                    <a:pt x="3912" y="3032"/>
                    <a:pt x="3912" y="1954"/>
                  </a:cubicBezTo>
                  <a:cubicBezTo>
                    <a:pt x="3912" y="877"/>
                    <a:pt x="3037" y="1"/>
                    <a:pt x="195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90"/>
            <p:cNvSpPr/>
            <p:nvPr/>
          </p:nvSpPr>
          <p:spPr>
            <a:xfrm>
              <a:off x="4106406" y="3427150"/>
              <a:ext cx="58068" cy="102497"/>
            </a:xfrm>
            <a:custGeom>
              <a:avLst/>
              <a:gdLst/>
              <a:ahLst/>
              <a:cxnLst/>
              <a:rect l="l" t="t" r="r" b="b"/>
              <a:pathLst>
                <a:path w="2214" h="3908" extrusionOk="0">
                  <a:moveTo>
                    <a:pt x="1954" y="0"/>
                  </a:moveTo>
                  <a:cubicBezTo>
                    <a:pt x="891" y="0"/>
                    <a:pt x="1" y="861"/>
                    <a:pt x="1" y="1956"/>
                  </a:cubicBezTo>
                  <a:cubicBezTo>
                    <a:pt x="1" y="3047"/>
                    <a:pt x="891" y="3908"/>
                    <a:pt x="1954" y="3908"/>
                  </a:cubicBezTo>
                  <a:cubicBezTo>
                    <a:pt x="2040" y="3908"/>
                    <a:pt x="2127" y="3902"/>
                    <a:pt x="2214" y="3891"/>
                  </a:cubicBezTo>
                  <a:cubicBezTo>
                    <a:pt x="1237" y="3766"/>
                    <a:pt x="511" y="2933"/>
                    <a:pt x="511" y="1956"/>
                  </a:cubicBezTo>
                  <a:cubicBezTo>
                    <a:pt x="511" y="975"/>
                    <a:pt x="1237" y="142"/>
                    <a:pt x="2214" y="17"/>
                  </a:cubicBezTo>
                  <a:cubicBezTo>
                    <a:pt x="2127" y="6"/>
                    <a:pt x="2040" y="0"/>
                    <a:pt x="1954" y="0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90"/>
            <p:cNvSpPr/>
            <p:nvPr/>
          </p:nvSpPr>
          <p:spPr>
            <a:xfrm>
              <a:off x="4122929" y="3443621"/>
              <a:ext cx="69818" cy="69686"/>
            </a:xfrm>
            <a:custGeom>
              <a:avLst/>
              <a:gdLst/>
              <a:ahLst/>
              <a:cxnLst/>
              <a:rect l="l" t="t" r="r" b="b"/>
              <a:pathLst>
                <a:path w="2662" h="2657" extrusionOk="0">
                  <a:moveTo>
                    <a:pt x="1329" y="0"/>
                  </a:moveTo>
                  <a:cubicBezTo>
                    <a:pt x="598" y="0"/>
                    <a:pt x="1" y="592"/>
                    <a:pt x="1" y="1328"/>
                  </a:cubicBezTo>
                  <a:cubicBezTo>
                    <a:pt x="1" y="2065"/>
                    <a:pt x="598" y="2656"/>
                    <a:pt x="1329" y="2656"/>
                  </a:cubicBezTo>
                  <a:cubicBezTo>
                    <a:pt x="2065" y="2656"/>
                    <a:pt x="2662" y="2065"/>
                    <a:pt x="2662" y="1328"/>
                  </a:cubicBezTo>
                  <a:cubicBezTo>
                    <a:pt x="2662" y="592"/>
                    <a:pt x="2065" y="0"/>
                    <a:pt x="1329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90"/>
            <p:cNvSpPr/>
            <p:nvPr/>
          </p:nvSpPr>
          <p:spPr>
            <a:xfrm>
              <a:off x="4122929" y="3443463"/>
              <a:ext cx="41675" cy="69870"/>
            </a:xfrm>
            <a:custGeom>
              <a:avLst/>
              <a:gdLst/>
              <a:ahLst/>
              <a:cxnLst/>
              <a:rect l="l" t="t" r="r" b="b"/>
              <a:pathLst>
                <a:path w="1589" h="2664" extrusionOk="0">
                  <a:moveTo>
                    <a:pt x="1332" y="1"/>
                  </a:moveTo>
                  <a:cubicBezTo>
                    <a:pt x="613" y="1"/>
                    <a:pt x="1" y="581"/>
                    <a:pt x="1" y="1334"/>
                  </a:cubicBezTo>
                  <a:cubicBezTo>
                    <a:pt x="1" y="2083"/>
                    <a:pt x="613" y="2663"/>
                    <a:pt x="1332" y="2663"/>
                  </a:cubicBezTo>
                  <a:cubicBezTo>
                    <a:pt x="1416" y="2663"/>
                    <a:pt x="1502" y="2655"/>
                    <a:pt x="1589" y="2638"/>
                  </a:cubicBezTo>
                  <a:cubicBezTo>
                    <a:pt x="968" y="2513"/>
                    <a:pt x="516" y="1965"/>
                    <a:pt x="516" y="1334"/>
                  </a:cubicBezTo>
                  <a:cubicBezTo>
                    <a:pt x="516" y="699"/>
                    <a:pt x="968" y="151"/>
                    <a:pt x="1589" y="26"/>
                  </a:cubicBezTo>
                  <a:cubicBezTo>
                    <a:pt x="1502" y="9"/>
                    <a:pt x="1416" y="1"/>
                    <a:pt x="1332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90"/>
            <p:cNvSpPr/>
            <p:nvPr/>
          </p:nvSpPr>
          <p:spPr>
            <a:xfrm>
              <a:off x="4186032" y="3397303"/>
              <a:ext cx="102497" cy="102497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1954" y="0"/>
                  </a:moveTo>
                  <a:cubicBezTo>
                    <a:pt x="876" y="0"/>
                    <a:pt x="1" y="871"/>
                    <a:pt x="1" y="1954"/>
                  </a:cubicBezTo>
                  <a:cubicBezTo>
                    <a:pt x="1" y="3032"/>
                    <a:pt x="876" y="3908"/>
                    <a:pt x="1954" y="3908"/>
                  </a:cubicBezTo>
                  <a:cubicBezTo>
                    <a:pt x="3032" y="3908"/>
                    <a:pt x="3908" y="3032"/>
                    <a:pt x="3908" y="1954"/>
                  </a:cubicBezTo>
                  <a:cubicBezTo>
                    <a:pt x="3908" y="871"/>
                    <a:pt x="3032" y="0"/>
                    <a:pt x="1954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90"/>
            <p:cNvSpPr/>
            <p:nvPr/>
          </p:nvSpPr>
          <p:spPr>
            <a:xfrm>
              <a:off x="4185901" y="3397224"/>
              <a:ext cx="57963" cy="102550"/>
            </a:xfrm>
            <a:custGeom>
              <a:avLst/>
              <a:gdLst/>
              <a:ahLst/>
              <a:cxnLst/>
              <a:rect l="l" t="t" r="r" b="b"/>
              <a:pathLst>
                <a:path w="2210" h="3910" extrusionOk="0">
                  <a:moveTo>
                    <a:pt x="1951" y="1"/>
                  </a:moveTo>
                  <a:cubicBezTo>
                    <a:pt x="891" y="1"/>
                    <a:pt x="1" y="861"/>
                    <a:pt x="1" y="1957"/>
                  </a:cubicBezTo>
                  <a:cubicBezTo>
                    <a:pt x="1" y="3046"/>
                    <a:pt x="888" y="3909"/>
                    <a:pt x="1945" y="3909"/>
                  </a:cubicBezTo>
                  <a:cubicBezTo>
                    <a:pt x="2032" y="3909"/>
                    <a:pt x="2120" y="3903"/>
                    <a:pt x="2210" y="3891"/>
                  </a:cubicBezTo>
                  <a:cubicBezTo>
                    <a:pt x="1238" y="3766"/>
                    <a:pt x="511" y="2939"/>
                    <a:pt x="511" y="1957"/>
                  </a:cubicBezTo>
                  <a:cubicBezTo>
                    <a:pt x="511" y="975"/>
                    <a:pt x="1238" y="143"/>
                    <a:pt x="2210" y="18"/>
                  </a:cubicBezTo>
                  <a:cubicBezTo>
                    <a:pt x="2122" y="6"/>
                    <a:pt x="2036" y="1"/>
                    <a:pt x="195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90"/>
            <p:cNvSpPr/>
            <p:nvPr/>
          </p:nvSpPr>
          <p:spPr>
            <a:xfrm>
              <a:off x="4202451" y="3413590"/>
              <a:ext cx="69818" cy="69818"/>
            </a:xfrm>
            <a:custGeom>
              <a:avLst/>
              <a:gdLst/>
              <a:ahLst/>
              <a:cxnLst/>
              <a:rect l="l" t="t" r="r" b="b"/>
              <a:pathLst>
                <a:path w="2662" h="2662" extrusionOk="0">
                  <a:moveTo>
                    <a:pt x="1328" y="0"/>
                  </a:moveTo>
                  <a:cubicBezTo>
                    <a:pt x="592" y="0"/>
                    <a:pt x="0" y="597"/>
                    <a:pt x="0" y="1333"/>
                  </a:cubicBezTo>
                  <a:cubicBezTo>
                    <a:pt x="0" y="2064"/>
                    <a:pt x="592" y="2661"/>
                    <a:pt x="1328" y="2661"/>
                  </a:cubicBezTo>
                  <a:cubicBezTo>
                    <a:pt x="2065" y="2661"/>
                    <a:pt x="2661" y="2064"/>
                    <a:pt x="2661" y="1333"/>
                  </a:cubicBezTo>
                  <a:cubicBezTo>
                    <a:pt x="2661" y="597"/>
                    <a:pt x="2065" y="0"/>
                    <a:pt x="1328" y="0"/>
                  </a:cubicBez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90"/>
            <p:cNvSpPr/>
            <p:nvPr/>
          </p:nvSpPr>
          <p:spPr>
            <a:xfrm>
              <a:off x="4202451" y="3413669"/>
              <a:ext cx="41675" cy="69765"/>
            </a:xfrm>
            <a:custGeom>
              <a:avLst/>
              <a:gdLst/>
              <a:ahLst/>
              <a:cxnLst/>
              <a:rect l="l" t="t" r="r" b="b"/>
              <a:pathLst>
                <a:path w="1589" h="2660" extrusionOk="0">
                  <a:moveTo>
                    <a:pt x="1326" y="0"/>
                  </a:moveTo>
                  <a:cubicBezTo>
                    <a:pt x="610" y="0"/>
                    <a:pt x="0" y="583"/>
                    <a:pt x="0" y="1330"/>
                  </a:cubicBezTo>
                  <a:cubicBezTo>
                    <a:pt x="0" y="2077"/>
                    <a:pt x="610" y="2660"/>
                    <a:pt x="1326" y="2660"/>
                  </a:cubicBezTo>
                  <a:cubicBezTo>
                    <a:pt x="1412" y="2660"/>
                    <a:pt x="1500" y="2652"/>
                    <a:pt x="1588" y="2634"/>
                  </a:cubicBezTo>
                  <a:cubicBezTo>
                    <a:pt x="963" y="2509"/>
                    <a:pt x="515" y="1965"/>
                    <a:pt x="515" y="1330"/>
                  </a:cubicBezTo>
                  <a:cubicBezTo>
                    <a:pt x="515" y="695"/>
                    <a:pt x="963" y="146"/>
                    <a:pt x="1588" y="26"/>
                  </a:cubicBezTo>
                  <a:cubicBezTo>
                    <a:pt x="1500" y="8"/>
                    <a:pt x="1412" y="0"/>
                    <a:pt x="1326" y="0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90"/>
            <p:cNvSpPr/>
            <p:nvPr/>
          </p:nvSpPr>
          <p:spPr>
            <a:xfrm>
              <a:off x="4006584" y="3568438"/>
              <a:ext cx="115375" cy="129905"/>
            </a:xfrm>
            <a:custGeom>
              <a:avLst/>
              <a:gdLst/>
              <a:ahLst/>
              <a:cxnLst/>
              <a:rect l="l" t="t" r="r" b="b"/>
              <a:pathLst>
                <a:path w="4399" h="4953" extrusionOk="0">
                  <a:moveTo>
                    <a:pt x="2926" y="0"/>
                  </a:moveTo>
                  <a:lnTo>
                    <a:pt x="207" y="1025"/>
                  </a:lnTo>
                  <a:cubicBezTo>
                    <a:pt x="68" y="1073"/>
                    <a:pt x="0" y="1227"/>
                    <a:pt x="49" y="1367"/>
                  </a:cubicBezTo>
                  <a:lnTo>
                    <a:pt x="1338" y="4778"/>
                  </a:lnTo>
                  <a:cubicBezTo>
                    <a:pt x="1376" y="4887"/>
                    <a:pt x="1481" y="4952"/>
                    <a:pt x="1590" y="4952"/>
                  </a:cubicBezTo>
                  <a:cubicBezTo>
                    <a:pt x="1620" y="4952"/>
                    <a:pt x="1651" y="4947"/>
                    <a:pt x="1680" y="4937"/>
                  </a:cubicBezTo>
                  <a:lnTo>
                    <a:pt x="4398" y="3912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90"/>
            <p:cNvSpPr/>
            <p:nvPr/>
          </p:nvSpPr>
          <p:spPr>
            <a:xfrm>
              <a:off x="4038398" y="3656142"/>
              <a:ext cx="83561" cy="42253"/>
            </a:xfrm>
            <a:custGeom>
              <a:avLst/>
              <a:gdLst/>
              <a:ahLst/>
              <a:cxnLst/>
              <a:rect l="l" t="t" r="r" b="b"/>
              <a:pathLst>
                <a:path w="3186" h="1611" extrusionOk="0">
                  <a:moveTo>
                    <a:pt x="2969" y="0"/>
                  </a:moveTo>
                  <a:lnTo>
                    <a:pt x="2921" y="20"/>
                  </a:lnTo>
                  <a:lnTo>
                    <a:pt x="0" y="1121"/>
                  </a:lnTo>
                  <a:lnTo>
                    <a:pt x="120" y="1439"/>
                  </a:lnTo>
                  <a:cubicBezTo>
                    <a:pt x="161" y="1544"/>
                    <a:pt x="263" y="1610"/>
                    <a:pt x="372" y="1610"/>
                  </a:cubicBezTo>
                  <a:cubicBezTo>
                    <a:pt x="403" y="1610"/>
                    <a:pt x="435" y="1605"/>
                    <a:pt x="467" y="1593"/>
                  </a:cubicBezTo>
                  <a:lnTo>
                    <a:pt x="3185" y="573"/>
                  </a:lnTo>
                  <a:lnTo>
                    <a:pt x="2969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90"/>
            <p:cNvSpPr/>
            <p:nvPr/>
          </p:nvSpPr>
          <p:spPr>
            <a:xfrm>
              <a:off x="4118260" y="3509268"/>
              <a:ext cx="224534" cy="138953"/>
            </a:xfrm>
            <a:custGeom>
              <a:avLst/>
              <a:gdLst/>
              <a:ahLst/>
              <a:cxnLst/>
              <a:rect l="l" t="t" r="r" b="b"/>
              <a:pathLst>
                <a:path w="8561" h="5298" extrusionOk="0">
                  <a:moveTo>
                    <a:pt x="7618" y="1"/>
                  </a:moveTo>
                  <a:cubicBezTo>
                    <a:pt x="7277" y="1"/>
                    <a:pt x="7002" y="274"/>
                    <a:pt x="6968" y="307"/>
                  </a:cubicBezTo>
                  <a:lnTo>
                    <a:pt x="4721" y="2170"/>
                  </a:lnTo>
                  <a:lnTo>
                    <a:pt x="4716" y="2170"/>
                  </a:lnTo>
                  <a:cubicBezTo>
                    <a:pt x="4716" y="2170"/>
                    <a:pt x="4683" y="1530"/>
                    <a:pt x="4004" y="1530"/>
                  </a:cubicBezTo>
                  <a:cubicBezTo>
                    <a:pt x="3450" y="1530"/>
                    <a:pt x="3039" y="1527"/>
                    <a:pt x="2725" y="1527"/>
                  </a:cubicBezTo>
                  <a:cubicBezTo>
                    <a:pt x="1984" y="1527"/>
                    <a:pt x="1780" y="1543"/>
                    <a:pt x="1492" y="1655"/>
                  </a:cubicBezTo>
                  <a:lnTo>
                    <a:pt x="1" y="2271"/>
                  </a:lnTo>
                  <a:lnTo>
                    <a:pt x="1141" y="5297"/>
                  </a:lnTo>
                  <a:cubicBezTo>
                    <a:pt x="2050" y="4922"/>
                    <a:pt x="1984" y="4880"/>
                    <a:pt x="2898" y="4880"/>
                  </a:cubicBezTo>
                  <a:cubicBezTo>
                    <a:pt x="3170" y="4880"/>
                    <a:pt x="3528" y="4883"/>
                    <a:pt x="4023" y="4883"/>
                  </a:cubicBezTo>
                  <a:cubicBezTo>
                    <a:pt x="4509" y="4864"/>
                    <a:pt x="4967" y="4648"/>
                    <a:pt x="5289" y="4287"/>
                  </a:cubicBezTo>
                  <a:lnTo>
                    <a:pt x="8056" y="1318"/>
                  </a:lnTo>
                  <a:cubicBezTo>
                    <a:pt x="8142" y="1217"/>
                    <a:pt x="8561" y="663"/>
                    <a:pt x="8089" y="202"/>
                  </a:cubicBezTo>
                  <a:cubicBezTo>
                    <a:pt x="7930" y="53"/>
                    <a:pt x="7767" y="1"/>
                    <a:pt x="7618" y="1"/>
                  </a:cubicBezTo>
                  <a:close/>
                </a:path>
              </a:pathLst>
            </a:custGeom>
            <a:solidFill>
              <a:srgbClr val="DA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90"/>
            <p:cNvSpPr/>
            <p:nvPr/>
          </p:nvSpPr>
          <p:spPr>
            <a:xfrm>
              <a:off x="4118260" y="3562379"/>
              <a:ext cx="45583" cy="85843"/>
            </a:xfrm>
            <a:custGeom>
              <a:avLst/>
              <a:gdLst/>
              <a:ahLst/>
              <a:cxnLst/>
              <a:rect l="l" t="t" r="r" b="b"/>
              <a:pathLst>
                <a:path w="1738" h="3273" extrusionOk="0">
                  <a:moveTo>
                    <a:pt x="598" y="0"/>
                  </a:moveTo>
                  <a:lnTo>
                    <a:pt x="1" y="246"/>
                  </a:lnTo>
                  <a:lnTo>
                    <a:pt x="1141" y="3272"/>
                  </a:lnTo>
                  <a:lnTo>
                    <a:pt x="1738" y="302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CF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90"/>
            <p:cNvSpPr/>
            <p:nvPr/>
          </p:nvSpPr>
          <p:spPr>
            <a:xfrm>
              <a:off x="4082040" y="3558419"/>
              <a:ext cx="70211" cy="113014"/>
            </a:xfrm>
            <a:custGeom>
              <a:avLst/>
              <a:gdLst/>
              <a:ahLst/>
              <a:cxnLst/>
              <a:rect l="l" t="t" r="r" b="b"/>
              <a:pathLst>
                <a:path w="2677" h="4309" extrusionOk="0">
                  <a:moveTo>
                    <a:pt x="1105" y="0"/>
                  </a:moveTo>
                  <a:cubicBezTo>
                    <a:pt x="1077" y="0"/>
                    <a:pt x="1049" y="5"/>
                    <a:pt x="1021" y="16"/>
                  </a:cubicBezTo>
                  <a:lnTo>
                    <a:pt x="1" y="401"/>
                  </a:lnTo>
                  <a:lnTo>
                    <a:pt x="1473" y="4308"/>
                  </a:lnTo>
                  <a:lnTo>
                    <a:pt x="2493" y="3928"/>
                  </a:lnTo>
                  <a:cubicBezTo>
                    <a:pt x="2618" y="3880"/>
                    <a:pt x="2676" y="3746"/>
                    <a:pt x="2633" y="3620"/>
                  </a:cubicBezTo>
                  <a:lnTo>
                    <a:pt x="1324" y="151"/>
                  </a:lnTo>
                  <a:cubicBezTo>
                    <a:pt x="1287" y="59"/>
                    <a:pt x="1199" y="0"/>
                    <a:pt x="110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90"/>
            <p:cNvSpPr/>
            <p:nvPr/>
          </p:nvSpPr>
          <p:spPr>
            <a:xfrm>
              <a:off x="4115113" y="3643527"/>
              <a:ext cx="37138" cy="28037"/>
            </a:xfrm>
            <a:custGeom>
              <a:avLst/>
              <a:gdLst/>
              <a:ahLst/>
              <a:cxnLst/>
              <a:rect l="l" t="t" r="r" b="b"/>
              <a:pathLst>
                <a:path w="1416" h="1069" extrusionOk="0">
                  <a:moveTo>
                    <a:pt x="1228" y="0"/>
                  </a:moveTo>
                  <a:cubicBezTo>
                    <a:pt x="1199" y="34"/>
                    <a:pt x="1160" y="63"/>
                    <a:pt x="1117" y="77"/>
                  </a:cubicBezTo>
                  <a:lnTo>
                    <a:pt x="1" y="501"/>
                  </a:lnTo>
                  <a:lnTo>
                    <a:pt x="212" y="1068"/>
                  </a:lnTo>
                  <a:lnTo>
                    <a:pt x="1232" y="683"/>
                  </a:lnTo>
                  <a:cubicBezTo>
                    <a:pt x="1353" y="640"/>
                    <a:pt x="1415" y="501"/>
                    <a:pt x="1372" y="38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90"/>
            <p:cNvSpPr/>
            <p:nvPr/>
          </p:nvSpPr>
          <p:spPr>
            <a:xfrm>
              <a:off x="4143885" y="3454479"/>
              <a:ext cx="27801" cy="47839"/>
            </a:xfrm>
            <a:custGeom>
              <a:avLst/>
              <a:gdLst/>
              <a:ahLst/>
              <a:cxnLst/>
              <a:rect l="l" t="t" r="r" b="b"/>
              <a:pathLst>
                <a:path w="1060" h="1824" extrusionOk="0">
                  <a:moveTo>
                    <a:pt x="501" y="375"/>
                  </a:moveTo>
                  <a:lnTo>
                    <a:pt x="501" y="707"/>
                  </a:lnTo>
                  <a:cubicBezTo>
                    <a:pt x="366" y="655"/>
                    <a:pt x="323" y="611"/>
                    <a:pt x="323" y="529"/>
                  </a:cubicBezTo>
                  <a:cubicBezTo>
                    <a:pt x="323" y="433"/>
                    <a:pt x="405" y="390"/>
                    <a:pt x="501" y="375"/>
                  </a:cubicBezTo>
                  <a:close/>
                  <a:moveTo>
                    <a:pt x="617" y="1059"/>
                  </a:moveTo>
                  <a:cubicBezTo>
                    <a:pt x="756" y="1121"/>
                    <a:pt x="785" y="1184"/>
                    <a:pt x="785" y="1266"/>
                  </a:cubicBezTo>
                  <a:cubicBezTo>
                    <a:pt x="785" y="1367"/>
                    <a:pt x="718" y="1424"/>
                    <a:pt x="617" y="1444"/>
                  </a:cubicBezTo>
                  <a:lnTo>
                    <a:pt x="617" y="1059"/>
                  </a:lnTo>
                  <a:close/>
                  <a:moveTo>
                    <a:pt x="559" y="0"/>
                  </a:moveTo>
                  <a:cubicBezTo>
                    <a:pt x="525" y="0"/>
                    <a:pt x="482" y="24"/>
                    <a:pt x="482" y="58"/>
                  </a:cubicBezTo>
                  <a:lnTo>
                    <a:pt x="482" y="116"/>
                  </a:lnTo>
                  <a:cubicBezTo>
                    <a:pt x="222" y="154"/>
                    <a:pt x="54" y="294"/>
                    <a:pt x="54" y="553"/>
                  </a:cubicBezTo>
                  <a:cubicBezTo>
                    <a:pt x="54" y="823"/>
                    <a:pt x="251" y="914"/>
                    <a:pt x="482" y="996"/>
                  </a:cubicBezTo>
                  <a:lnTo>
                    <a:pt x="482" y="1439"/>
                  </a:lnTo>
                  <a:cubicBezTo>
                    <a:pt x="366" y="1429"/>
                    <a:pt x="309" y="1381"/>
                    <a:pt x="198" y="1299"/>
                  </a:cubicBezTo>
                  <a:cubicBezTo>
                    <a:pt x="179" y="1282"/>
                    <a:pt x="156" y="1274"/>
                    <a:pt x="134" y="1274"/>
                  </a:cubicBezTo>
                  <a:cubicBezTo>
                    <a:pt x="100" y="1274"/>
                    <a:pt x="66" y="1293"/>
                    <a:pt x="49" y="1328"/>
                  </a:cubicBezTo>
                  <a:cubicBezTo>
                    <a:pt x="1" y="1386"/>
                    <a:pt x="1" y="1468"/>
                    <a:pt x="49" y="1525"/>
                  </a:cubicBezTo>
                  <a:cubicBezTo>
                    <a:pt x="135" y="1641"/>
                    <a:pt x="318" y="1703"/>
                    <a:pt x="487" y="1703"/>
                  </a:cubicBezTo>
                  <a:lnTo>
                    <a:pt x="487" y="1766"/>
                  </a:lnTo>
                  <a:cubicBezTo>
                    <a:pt x="487" y="1800"/>
                    <a:pt x="520" y="1824"/>
                    <a:pt x="559" y="1824"/>
                  </a:cubicBezTo>
                  <a:cubicBezTo>
                    <a:pt x="597" y="1824"/>
                    <a:pt x="636" y="1800"/>
                    <a:pt x="636" y="1766"/>
                  </a:cubicBezTo>
                  <a:lnTo>
                    <a:pt x="636" y="1699"/>
                  </a:lnTo>
                  <a:cubicBezTo>
                    <a:pt x="872" y="1660"/>
                    <a:pt x="1059" y="1511"/>
                    <a:pt x="1059" y="1227"/>
                  </a:cubicBezTo>
                  <a:cubicBezTo>
                    <a:pt x="1054" y="962"/>
                    <a:pt x="886" y="847"/>
                    <a:pt x="636" y="760"/>
                  </a:cubicBezTo>
                  <a:lnTo>
                    <a:pt x="636" y="366"/>
                  </a:lnTo>
                  <a:cubicBezTo>
                    <a:pt x="694" y="371"/>
                    <a:pt x="746" y="385"/>
                    <a:pt x="799" y="414"/>
                  </a:cubicBezTo>
                  <a:cubicBezTo>
                    <a:pt x="824" y="425"/>
                    <a:pt x="862" y="448"/>
                    <a:pt x="901" y="448"/>
                  </a:cubicBezTo>
                  <a:cubicBezTo>
                    <a:pt x="931" y="448"/>
                    <a:pt x="962" y="434"/>
                    <a:pt x="987" y="390"/>
                  </a:cubicBezTo>
                  <a:cubicBezTo>
                    <a:pt x="1030" y="337"/>
                    <a:pt x="1026" y="260"/>
                    <a:pt x="977" y="212"/>
                  </a:cubicBezTo>
                  <a:cubicBezTo>
                    <a:pt x="891" y="140"/>
                    <a:pt x="742" y="120"/>
                    <a:pt x="636" y="120"/>
                  </a:cubicBezTo>
                  <a:lnTo>
                    <a:pt x="636" y="58"/>
                  </a:lnTo>
                  <a:cubicBezTo>
                    <a:pt x="636" y="24"/>
                    <a:pt x="592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90"/>
            <p:cNvSpPr/>
            <p:nvPr/>
          </p:nvSpPr>
          <p:spPr>
            <a:xfrm>
              <a:off x="4184144" y="3408292"/>
              <a:ext cx="93160" cy="79784"/>
            </a:xfrm>
            <a:custGeom>
              <a:avLst/>
              <a:gdLst/>
              <a:ahLst/>
              <a:cxnLst/>
              <a:rect l="l" t="t" r="r" b="b"/>
              <a:pathLst>
                <a:path w="3552" h="3042" extrusionOk="0">
                  <a:moveTo>
                    <a:pt x="2025" y="374"/>
                  </a:moveTo>
                  <a:cubicBezTo>
                    <a:pt x="2613" y="374"/>
                    <a:pt x="3176" y="831"/>
                    <a:pt x="3176" y="1521"/>
                  </a:cubicBezTo>
                  <a:cubicBezTo>
                    <a:pt x="3176" y="2151"/>
                    <a:pt x="2666" y="2661"/>
                    <a:pt x="2031" y="2661"/>
                  </a:cubicBezTo>
                  <a:cubicBezTo>
                    <a:pt x="1016" y="2661"/>
                    <a:pt x="506" y="1429"/>
                    <a:pt x="1223" y="712"/>
                  </a:cubicBezTo>
                  <a:cubicBezTo>
                    <a:pt x="1456" y="479"/>
                    <a:pt x="1743" y="374"/>
                    <a:pt x="2025" y="374"/>
                  </a:cubicBezTo>
                  <a:close/>
                  <a:moveTo>
                    <a:pt x="2031" y="0"/>
                  </a:moveTo>
                  <a:cubicBezTo>
                    <a:pt x="679" y="0"/>
                    <a:pt x="1" y="1636"/>
                    <a:pt x="958" y="2594"/>
                  </a:cubicBezTo>
                  <a:cubicBezTo>
                    <a:pt x="1268" y="2903"/>
                    <a:pt x="1648" y="3042"/>
                    <a:pt x="2022" y="3042"/>
                  </a:cubicBezTo>
                  <a:cubicBezTo>
                    <a:pt x="2803" y="3042"/>
                    <a:pt x="3552" y="2435"/>
                    <a:pt x="3552" y="1521"/>
                  </a:cubicBezTo>
                  <a:cubicBezTo>
                    <a:pt x="3552" y="683"/>
                    <a:pt x="2873" y="5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90"/>
            <p:cNvSpPr/>
            <p:nvPr/>
          </p:nvSpPr>
          <p:spPr>
            <a:xfrm>
              <a:off x="4094682" y="3392031"/>
              <a:ext cx="198411" cy="142337"/>
            </a:xfrm>
            <a:custGeom>
              <a:avLst/>
              <a:gdLst/>
              <a:ahLst/>
              <a:cxnLst/>
              <a:rect l="l" t="t" r="r" b="b"/>
              <a:pathLst>
                <a:path w="7565" h="5427" extrusionOk="0">
                  <a:moveTo>
                    <a:pt x="2414" y="2142"/>
                  </a:moveTo>
                  <a:cubicBezTo>
                    <a:pt x="2786" y="2142"/>
                    <a:pt x="3146" y="2323"/>
                    <a:pt x="3363" y="2651"/>
                  </a:cubicBezTo>
                  <a:cubicBezTo>
                    <a:pt x="3407" y="2814"/>
                    <a:pt x="3465" y="2978"/>
                    <a:pt x="3546" y="3132"/>
                  </a:cubicBezTo>
                  <a:cubicBezTo>
                    <a:pt x="3551" y="3180"/>
                    <a:pt x="3556" y="3233"/>
                    <a:pt x="3556" y="3281"/>
                  </a:cubicBezTo>
                  <a:cubicBezTo>
                    <a:pt x="3556" y="3849"/>
                    <a:pt x="3142" y="4330"/>
                    <a:pt x="2584" y="4416"/>
                  </a:cubicBezTo>
                  <a:cubicBezTo>
                    <a:pt x="2528" y="4425"/>
                    <a:pt x="2473" y="4429"/>
                    <a:pt x="2418" y="4429"/>
                  </a:cubicBezTo>
                  <a:cubicBezTo>
                    <a:pt x="1919" y="4429"/>
                    <a:pt x="1471" y="4103"/>
                    <a:pt x="1323" y="3618"/>
                  </a:cubicBezTo>
                  <a:cubicBezTo>
                    <a:pt x="1155" y="3074"/>
                    <a:pt x="1415" y="2492"/>
                    <a:pt x="1925" y="2251"/>
                  </a:cubicBezTo>
                  <a:cubicBezTo>
                    <a:pt x="2082" y="2178"/>
                    <a:pt x="2249" y="2142"/>
                    <a:pt x="2414" y="2142"/>
                  </a:cubicBezTo>
                  <a:close/>
                  <a:moveTo>
                    <a:pt x="2440" y="1520"/>
                  </a:moveTo>
                  <a:cubicBezTo>
                    <a:pt x="2754" y="1520"/>
                    <a:pt x="3063" y="1611"/>
                    <a:pt x="3335" y="1775"/>
                  </a:cubicBezTo>
                  <a:cubicBezTo>
                    <a:pt x="3315" y="1866"/>
                    <a:pt x="3306" y="1958"/>
                    <a:pt x="3306" y="2054"/>
                  </a:cubicBezTo>
                  <a:cubicBezTo>
                    <a:pt x="3040" y="1861"/>
                    <a:pt x="2727" y="1765"/>
                    <a:pt x="2415" y="1765"/>
                  </a:cubicBezTo>
                  <a:cubicBezTo>
                    <a:pt x="2090" y="1765"/>
                    <a:pt x="1764" y="1869"/>
                    <a:pt x="1492" y="2078"/>
                  </a:cubicBezTo>
                  <a:cubicBezTo>
                    <a:pt x="962" y="2487"/>
                    <a:pt x="760" y="3194"/>
                    <a:pt x="996" y="3820"/>
                  </a:cubicBezTo>
                  <a:cubicBezTo>
                    <a:pt x="1219" y="4411"/>
                    <a:pt x="1786" y="4801"/>
                    <a:pt x="2408" y="4801"/>
                  </a:cubicBezTo>
                  <a:cubicBezTo>
                    <a:pt x="2444" y="4801"/>
                    <a:pt x="2480" y="4799"/>
                    <a:pt x="2517" y="4797"/>
                  </a:cubicBezTo>
                  <a:cubicBezTo>
                    <a:pt x="3185" y="4753"/>
                    <a:pt x="3748" y="4272"/>
                    <a:pt x="3898" y="3618"/>
                  </a:cubicBezTo>
                  <a:cubicBezTo>
                    <a:pt x="3960" y="3685"/>
                    <a:pt x="4027" y="3752"/>
                    <a:pt x="4100" y="3810"/>
                  </a:cubicBezTo>
                  <a:cubicBezTo>
                    <a:pt x="3849" y="4610"/>
                    <a:pt x="3133" y="5048"/>
                    <a:pt x="2409" y="5048"/>
                  </a:cubicBezTo>
                  <a:cubicBezTo>
                    <a:pt x="1882" y="5048"/>
                    <a:pt x="1352" y="4817"/>
                    <a:pt x="991" y="4325"/>
                  </a:cubicBezTo>
                  <a:cubicBezTo>
                    <a:pt x="136" y="3162"/>
                    <a:pt x="965" y="1520"/>
                    <a:pt x="2409" y="1520"/>
                  </a:cubicBezTo>
                  <a:cubicBezTo>
                    <a:pt x="2411" y="1520"/>
                    <a:pt x="2413" y="1520"/>
                    <a:pt x="2416" y="1520"/>
                  </a:cubicBezTo>
                  <a:cubicBezTo>
                    <a:pt x="2424" y="1520"/>
                    <a:pt x="2432" y="1520"/>
                    <a:pt x="2440" y="1520"/>
                  </a:cubicBezTo>
                  <a:close/>
                  <a:moveTo>
                    <a:pt x="5448" y="0"/>
                  </a:moveTo>
                  <a:cubicBezTo>
                    <a:pt x="4553" y="0"/>
                    <a:pt x="3747" y="551"/>
                    <a:pt x="3436" y="1400"/>
                  </a:cubicBezTo>
                  <a:cubicBezTo>
                    <a:pt x="3110" y="1223"/>
                    <a:pt x="2762" y="1141"/>
                    <a:pt x="2422" y="1141"/>
                  </a:cubicBezTo>
                  <a:cubicBezTo>
                    <a:pt x="1482" y="1141"/>
                    <a:pt x="593" y="1767"/>
                    <a:pt x="342" y="2756"/>
                  </a:cubicBezTo>
                  <a:cubicBezTo>
                    <a:pt x="0" y="4109"/>
                    <a:pt x="1015" y="5427"/>
                    <a:pt x="2411" y="5427"/>
                  </a:cubicBezTo>
                  <a:lnTo>
                    <a:pt x="2416" y="5427"/>
                  </a:lnTo>
                  <a:cubicBezTo>
                    <a:pt x="3311" y="5427"/>
                    <a:pt x="4114" y="4869"/>
                    <a:pt x="4427" y="4027"/>
                  </a:cubicBezTo>
                  <a:cubicBezTo>
                    <a:pt x="4746" y="4199"/>
                    <a:pt x="5096" y="4284"/>
                    <a:pt x="5445" y="4284"/>
                  </a:cubicBezTo>
                  <a:cubicBezTo>
                    <a:pt x="5924" y="4284"/>
                    <a:pt x="6400" y="4125"/>
                    <a:pt x="6789" y="3810"/>
                  </a:cubicBezTo>
                  <a:cubicBezTo>
                    <a:pt x="7160" y="3512"/>
                    <a:pt x="7425" y="3093"/>
                    <a:pt x="7530" y="2627"/>
                  </a:cubicBezTo>
                  <a:cubicBezTo>
                    <a:pt x="7564" y="2483"/>
                    <a:pt x="7451" y="2394"/>
                    <a:pt x="7341" y="2394"/>
                  </a:cubicBezTo>
                  <a:cubicBezTo>
                    <a:pt x="7263" y="2394"/>
                    <a:pt x="7187" y="2438"/>
                    <a:pt x="7165" y="2540"/>
                  </a:cubicBezTo>
                  <a:cubicBezTo>
                    <a:pt x="7001" y="3247"/>
                    <a:pt x="6414" y="3786"/>
                    <a:pt x="5697" y="3887"/>
                  </a:cubicBezTo>
                  <a:cubicBezTo>
                    <a:pt x="5612" y="3900"/>
                    <a:pt x="5526" y="3906"/>
                    <a:pt x="5442" y="3906"/>
                  </a:cubicBezTo>
                  <a:cubicBezTo>
                    <a:pt x="4812" y="3906"/>
                    <a:pt x="4221" y="3567"/>
                    <a:pt x="3907" y="3007"/>
                  </a:cubicBezTo>
                  <a:cubicBezTo>
                    <a:pt x="3874" y="2829"/>
                    <a:pt x="3811" y="2660"/>
                    <a:pt x="3715" y="2501"/>
                  </a:cubicBezTo>
                  <a:cubicBezTo>
                    <a:pt x="3517" y="1554"/>
                    <a:pt x="4119" y="625"/>
                    <a:pt x="5062" y="413"/>
                  </a:cubicBezTo>
                  <a:cubicBezTo>
                    <a:pt x="5190" y="385"/>
                    <a:pt x="5317" y="372"/>
                    <a:pt x="5442" y="372"/>
                  </a:cubicBezTo>
                  <a:cubicBezTo>
                    <a:pt x="6248" y="372"/>
                    <a:pt x="6973" y="925"/>
                    <a:pt x="7165" y="1741"/>
                  </a:cubicBezTo>
                  <a:cubicBezTo>
                    <a:pt x="7187" y="1844"/>
                    <a:pt x="7265" y="1889"/>
                    <a:pt x="7344" y="1889"/>
                  </a:cubicBezTo>
                  <a:cubicBezTo>
                    <a:pt x="7453" y="1889"/>
                    <a:pt x="7564" y="1802"/>
                    <a:pt x="7530" y="1659"/>
                  </a:cubicBezTo>
                  <a:cubicBezTo>
                    <a:pt x="7319" y="736"/>
                    <a:pt x="6525" y="62"/>
                    <a:pt x="5582" y="4"/>
                  </a:cubicBezTo>
                  <a:cubicBezTo>
                    <a:pt x="5537" y="1"/>
                    <a:pt x="5493" y="0"/>
                    <a:pt x="54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90"/>
            <p:cNvSpPr/>
            <p:nvPr/>
          </p:nvSpPr>
          <p:spPr>
            <a:xfrm>
              <a:off x="4223643" y="3424685"/>
              <a:ext cx="27408" cy="47734"/>
            </a:xfrm>
            <a:custGeom>
              <a:avLst/>
              <a:gdLst/>
              <a:ahLst/>
              <a:cxnLst/>
              <a:rect l="l" t="t" r="r" b="b"/>
              <a:pathLst>
                <a:path w="1045" h="1820" extrusionOk="0">
                  <a:moveTo>
                    <a:pt x="491" y="366"/>
                  </a:moveTo>
                  <a:lnTo>
                    <a:pt x="491" y="703"/>
                  </a:lnTo>
                  <a:cubicBezTo>
                    <a:pt x="357" y="650"/>
                    <a:pt x="309" y="607"/>
                    <a:pt x="309" y="525"/>
                  </a:cubicBezTo>
                  <a:cubicBezTo>
                    <a:pt x="309" y="429"/>
                    <a:pt x="390" y="381"/>
                    <a:pt x="491" y="366"/>
                  </a:cubicBezTo>
                  <a:close/>
                  <a:moveTo>
                    <a:pt x="607" y="1054"/>
                  </a:moveTo>
                  <a:cubicBezTo>
                    <a:pt x="746" y="1112"/>
                    <a:pt x="771" y="1179"/>
                    <a:pt x="771" y="1256"/>
                  </a:cubicBezTo>
                  <a:cubicBezTo>
                    <a:pt x="775" y="1362"/>
                    <a:pt x="708" y="1420"/>
                    <a:pt x="607" y="1439"/>
                  </a:cubicBezTo>
                  <a:lnTo>
                    <a:pt x="607" y="1054"/>
                  </a:lnTo>
                  <a:close/>
                  <a:moveTo>
                    <a:pt x="549" y="1"/>
                  </a:moveTo>
                  <a:cubicBezTo>
                    <a:pt x="516" y="1"/>
                    <a:pt x="472" y="20"/>
                    <a:pt x="472" y="53"/>
                  </a:cubicBezTo>
                  <a:lnTo>
                    <a:pt x="472" y="116"/>
                  </a:lnTo>
                  <a:cubicBezTo>
                    <a:pt x="212" y="150"/>
                    <a:pt x="39" y="289"/>
                    <a:pt x="39" y="549"/>
                  </a:cubicBezTo>
                  <a:cubicBezTo>
                    <a:pt x="39" y="828"/>
                    <a:pt x="256" y="915"/>
                    <a:pt x="472" y="997"/>
                  </a:cubicBezTo>
                  <a:lnTo>
                    <a:pt x="472" y="1439"/>
                  </a:lnTo>
                  <a:cubicBezTo>
                    <a:pt x="352" y="1425"/>
                    <a:pt x="294" y="1372"/>
                    <a:pt x="188" y="1295"/>
                  </a:cubicBezTo>
                  <a:cubicBezTo>
                    <a:pt x="166" y="1279"/>
                    <a:pt x="145" y="1272"/>
                    <a:pt x="125" y="1272"/>
                  </a:cubicBezTo>
                  <a:cubicBezTo>
                    <a:pt x="52" y="1272"/>
                    <a:pt x="1" y="1369"/>
                    <a:pt x="1" y="1430"/>
                  </a:cubicBezTo>
                  <a:cubicBezTo>
                    <a:pt x="1" y="1463"/>
                    <a:pt x="15" y="1497"/>
                    <a:pt x="34" y="1521"/>
                  </a:cubicBezTo>
                  <a:cubicBezTo>
                    <a:pt x="121" y="1641"/>
                    <a:pt x="313" y="1704"/>
                    <a:pt x="472" y="1704"/>
                  </a:cubicBezTo>
                  <a:lnTo>
                    <a:pt x="472" y="1762"/>
                  </a:lnTo>
                  <a:cubicBezTo>
                    <a:pt x="472" y="1795"/>
                    <a:pt x="511" y="1819"/>
                    <a:pt x="549" y="1819"/>
                  </a:cubicBezTo>
                  <a:cubicBezTo>
                    <a:pt x="588" y="1819"/>
                    <a:pt x="626" y="1795"/>
                    <a:pt x="626" y="1762"/>
                  </a:cubicBezTo>
                  <a:lnTo>
                    <a:pt x="626" y="1694"/>
                  </a:lnTo>
                  <a:cubicBezTo>
                    <a:pt x="857" y="1661"/>
                    <a:pt x="1045" y="1511"/>
                    <a:pt x="1045" y="1223"/>
                  </a:cubicBezTo>
                  <a:cubicBezTo>
                    <a:pt x="1045" y="953"/>
                    <a:pt x="867" y="838"/>
                    <a:pt x="626" y="751"/>
                  </a:cubicBezTo>
                  <a:lnTo>
                    <a:pt x="626" y="366"/>
                  </a:lnTo>
                  <a:cubicBezTo>
                    <a:pt x="698" y="371"/>
                    <a:pt x="775" y="395"/>
                    <a:pt x="838" y="434"/>
                  </a:cubicBezTo>
                  <a:cubicBezTo>
                    <a:pt x="854" y="442"/>
                    <a:pt x="870" y="446"/>
                    <a:pt x="886" y="446"/>
                  </a:cubicBezTo>
                  <a:cubicBezTo>
                    <a:pt x="925" y="446"/>
                    <a:pt x="961" y="424"/>
                    <a:pt x="977" y="390"/>
                  </a:cubicBezTo>
                  <a:cubicBezTo>
                    <a:pt x="1021" y="333"/>
                    <a:pt x="1016" y="256"/>
                    <a:pt x="968" y="207"/>
                  </a:cubicBezTo>
                  <a:cubicBezTo>
                    <a:pt x="881" y="135"/>
                    <a:pt x="732" y="116"/>
                    <a:pt x="626" y="116"/>
                  </a:cubicBezTo>
                  <a:lnTo>
                    <a:pt x="626" y="53"/>
                  </a:lnTo>
                  <a:cubicBezTo>
                    <a:pt x="626" y="20"/>
                    <a:pt x="583" y="1"/>
                    <a:pt x="5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90"/>
            <p:cNvSpPr/>
            <p:nvPr/>
          </p:nvSpPr>
          <p:spPr>
            <a:xfrm>
              <a:off x="4001155" y="3504023"/>
              <a:ext cx="345810" cy="199067"/>
            </a:xfrm>
            <a:custGeom>
              <a:avLst/>
              <a:gdLst/>
              <a:ahLst/>
              <a:cxnLst/>
              <a:rect l="l" t="t" r="r" b="b"/>
              <a:pathLst>
                <a:path w="13185" h="7590" extrusionOk="0">
                  <a:moveTo>
                    <a:pt x="4193" y="2251"/>
                  </a:moveTo>
                  <a:cubicBezTo>
                    <a:pt x="4213" y="2251"/>
                    <a:pt x="4232" y="2264"/>
                    <a:pt x="4240" y="2283"/>
                  </a:cubicBezTo>
                  <a:lnTo>
                    <a:pt x="5544" y="5752"/>
                  </a:lnTo>
                  <a:cubicBezTo>
                    <a:pt x="5553" y="5776"/>
                    <a:pt x="5544" y="5805"/>
                    <a:pt x="5520" y="5815"/>
                  </a:cubicBezTo>
                  <a:lnTo>
                    <a:pt x="4678" y="6127"/>
                  </a:lnTo>
                  <a:lnTo>
                    <a:pt x="3335" y="2572"/>
                  </a:lnTo>
                  <a:lnTo>
                    <a:pt x="4177" y="2254"/>
                  </a:lnTo>
                  <a:cubicBezTo>
                    <a:pt x="4182" y="2252"/>
                    <a:pt x="4188" y="2251"/>
                    <a:pt x="4193" y="2251"/>
                  </a:cubicBezTo>
                  <a:close/>
                  <a:moveTo>
                    <a:pt x="2979" y="2706"/>
                  </a:moveTo>
                  <a:lnTo>
                    <a:pt x="4322" y="6262"/>
                  </a:lnTo>
                  <a:lnTo>
                    <a:pt x="1829" y="7205"/>
                  </a:lnTo>
                  <a:cubicBezTo>
                    <a:pt x="1820" y="7208"/>
                    <a:pt x="1812" y="7210"/>
                    <a:pt x="1803" y="7210"/>
                  </a:cubicBezTo>
                  <a:cubicBezTo>
                    <a:pt x="1770" y="7210"/>
                    <a:pt x="1740" y="7188"/>
                    <a:pt x="1728" y="7157"/>
                  </a:cubicBezTo>
                  <a:lnTo>
                    <a:pt x="438" y="3746"/>
                  </a:lnTo>
                  <a:cubicBezTo>
                    <a:pt x="424" y="3707"/>
                    <a:pt x="443" y="3659"/>
                    <a:pt x="487" y="3645"/>
                  </a:cubicBezTo>
                  <a:lnTo>
                    <a:pt x="2979" y="2706"/>
                  </a:lnTo>
                  <a:close/>
                  <a:moveTo>
                    <a:pt x="12089" y="0"/>
                  </a:moveTo>
                  <a:cubicBezTo>
                    <a:pt x="11799" y="0"/>
                    <a:pt x="11521" y="152"/>
                    <a:pt x="11313" y="349"/>
                  </a:cubicBezTo>
                  <a:lnTo>
                    <a:pt x="9292" y="2023"/>
                  </a:lnTo>
                  <a:cubicBezTo>
                    <a:pt x="9181" y="1778"/>
                    <a:pt x="8936" y="1527"/>
                    <a:pt x="8479" y="1527"/>
                  </a:cubicBezTo>
                  <a:cubicBezTo>
                    <a:pt x="7952" y="1527"/>
                    <a:pt x="7553" y="1525"/>
                    <a:pt x="7241" y="1525"/>
                  </a:cubicBezTo>
                  <a:cubicBezTo>
                    <a:pt x="6440" y="1525"/>
                    <a:pt x="6217" y="1542"/>
                    <a:pt x="5895" y="1667"/>
                  </a:cubicBezTo>
                  <a:lnTo>
                    <a:pt x="5890" y="1667"/>
                  </a:lnTo>
                  <a:lnTo>
                    <a:pt x="4610" y="2196"/>
                  </a:lnTo>
                  <a:lnTo>
                    <a:pt x="4591" y="2148"/>
                  </a:lnTo>
                  <a:cubicBezTo>
                    <a:pt x="4527" y="1976"/>
                    <a:pt x="4365" y="1871"/>
                    <a:pt x="4192" y="1871"/>
                  </a:cubicBezTo>
                  <a:cubicBezTo>
                    <a:pt x="4142" y="1871"/>
                    <a:pt x="4092" y="1880"/>
                    <a:pt x="4042" y="1898"/>
                  </a:cubicBezTo>
                  <a:lnTo>
                    <a:pt x="352" y="3293"/>
                  </a:lnTo>
                  <a:cubicBezTo>
                    <a:pt x="116" y="3385"/>
                    <a:pt x="1" y="3645"/>
                    <a:pt x="87" y="3880"/>
                  </a:cubicBezTo>
                  <a:lnTo>
                    <a:pt x="1372" y="7292"/>
                  </a:lnTo>
                  <a:cubicBezTo>
                    <a:pt x="1443" y="7476"/>
                    <a:pt x="1620" y="7589"/>
                    <a:pt x="1806" y="7589"/>
                  </a:cubicBezTo>
                  <a:cubicBezTo>
                    <a:pt x="1859" y="7589"/>
                    <a:pt x="1912" y="7580"/>
                    <a:pt x="1964" y="7561"/>
                  </a:cubicBezTo>
                  <a:lnTo>
                    <a:pt x="5650" y="6171"/>
                  </a:lnTo>
                  <a:cubicBezTo>
                    <a:pt x="5871" y="6084"/>
                    <a:pt x="5982" y="5839"/>
                    <a:pt x="5900" y="5622"/>
                  </a:cubicBezTo>
                  <a:lnTo>
                    <a:pt x="5881" y="5574"/>
                  </a:lnTo>
                  <a:cubicBezTo>
                    <a:pt x="6549" y="5290"/>
                    <a:pt x="6569" y="5257"/>
                    <a:pt x="7261" y="5257"/>
                  </a:cubicBezTo>
                  <a:cubicBezTo>
                    <a:pt x="7512" y="5257"/>
                    <a:pt x="7512" y="4876"/>
                    <a:pt x="7261" y="4876"/>
                  </a:cubicBezTo>
                  <a:cubicBezTo>
                    <a:pt x="6506" y="4881"/>
                    <a:pt x="6439" y="4929"/>
                    <a:pt x="5751" y="5223"/>
                  </a:cubicBezTo>
                  <a:lnTo>
                    <a:pt x="4745" y="2552"/>
                  </a:lnTo>
                  <a:lnTo>
                    <a:pt x="6034" y="2018"/>
                  </a:lnTo>
                  <a:cubicBezTo>
                    <a:pt x="6297" y="1920"/>
                    <a:pt x="6484" y="1905"/>
                    <a:pt x="7227" y="1905"/>
                  </a:cubicBezTo>
                  <a:cubicBezTo>
                    <a:pt x="7534" y="1905"/>
                    <a:pt x="7937" y="1908"/>
                    <a:pt x="8479" y="1908"/>
                  </a:cubicBezTo>
                  <a:cubicBezTo>
                    <a:pt x="8686" y="1908"/>
                    <a:pt x="8825" y="1980"/>
                    <a:pt x="8917" y="2124"/>
                  </a:cubicBezTo>
                  <a:cubicBezTo>
                    <a:pt x="8960" y="2196"/>
                    <a:pt x="8989" y="2278"/>
                    <a:pt x="8999" y="2365"/>
                  </a:cubicBezTo>
                  <a:cubicBezTo>
                    <a:pt x="8994" y="2437"/>
                    <a:pt x="8946" y="2783"/>
                    <a:pt x="8609" y="2841"/>
                  </a:cubicBezTo>
                  <a:cubicBezTo>
                    <a:pt x="8089" y="2928"/>
                    <a:pt x="6973" y="3086"/>
                    <a:pt x="6963" y="3091"/>
                  </a:cubicBezTo>
                  <a:cubicBezTo>
                    <a:pt x="6726" y="3115"/>
                    <a:pt x="6746" y="3467"/>
                    <a:pt x="6978" y="3467"/>
                  </a:cubicBezTo>
                  <a:cubicBezTo>
                    <a:pt x="6981" y="3467"/>
                    <a:pt x="6984" y="3467"/>
                    <a:pt x="6987" y="3467"/>
                  </a:cubicBezTo>
                  <a:lnTo>
                    <a:pt x="7016" y="3467"/>
                  </a:lnTo>
                  <a:cubicBezTo>
                    <a:pt x="7026" y="3467"/>
                    <a:pt x="8147" y="3303"/>
                    <a:pt x="8671" y="3216"/>
                  </a:cubicBezTo>
                  <a:cubicBezTo>
                    <a:pt x="9152" y="3135"/>
                    <a:pt x="9331" y="2726"/>
                    <a:pt x="9369" y="2461"/>
                  </a:cubicBezTo>
                  <a:lnTo>
                    <a:pt x="11558" y="647"/>
                  </a:lnTo>
                  <a:lnTo>
                    <a:pt x="11563" y="642"/>
                  </a:lnTo>
                  <a:lnTo>
                    <a:pt x="11573" y="632"/>
                  </a:lnTo>
                  <a:cubicBezTo>
                    <a:pt x="11709" y="505"/>
                    <a:pt x="11888" y="385"/>
                    <a:pt x="12080" y="385"/>
                  </a:cubicBezTo>
                  <a:cubicBezTo>
                    <a:pt x="12192" y="385"/>
                    <a:pt x="12309" y="427"/>
                    <a:pt x="12424" y="531"/>
                  </a:cubicBezTo>
                  <a:cubicBezTo>
                    <a:pt x="12781" y="883"/>
                    <a:pt x="12453" y="1301"/>
                    <a:pt x="12381" y="1388"/>
                  </a:cubicBezTo>
                  <a:lnTo>
                    <a:pt x="9619" y="4352"/>
                  </a:lnTo>
                  <a:lnTo>
                    <a:pt x="9614" y="4357"/>
                  </a:lnTo>
                  <a:cubicBezTo>
                    <a:pt x="9225" y="4804"/>
                    <a:pt x="8705" y="4876"/>
                    <a:pt x="8488" y="4886"/>
                  </a:cubicBezTo>
                  <a:lnTo>
                    <a:pt x="8142" y="4886"/>
                  </a:lnTo>
                  <a:cubicBezTo>
                    <a:pt x="7892" y="4886"/>
                    <a:pt x="7892" y="5266"/>
                    <a:pt x="8142" y="5266"/>
                  </a:cubicBezTo>
                  <a:lnTo>
                    <a:pt x="8503" y="5266"/>
                  </a:lnTo>
                  <a:cubicBezTo>
                    <a:pt x="8763" y="5252"/>
                    <a:pt x="9412" y="5165"/>
                    <a:pt x="9898" y="4612"/>
                  </a:cubicBezTo>
                  <a:lnTo>
                    <a:pt x="12665" y="1638"/>
                  </a:lnTo>
                  <a:cubicBezTo>
                    <a:pt x="12906" y="1349"/>
                    <a:pt x="13185" y="743"/>
                    <a:pt x="12689" y="252"/>
                  </a:cubicBezTo>
                  <a:lnTo>
                    <a:pt x="12684" y="248"/>
                  </a:lnTo>
                  <a:cubicBezTo>
                    <a:pt x="12493" y="71"/>
                    <a:pt x="12288" y="0"/>
                    <a:pt x="120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7" name="Google Shape;12627;p90"/>
          <p:cNvGrpSpPr/>
          <p:nvPr/>
        </p:nvGrpSpPr>
        <p:grpSpPr>
          <a:xfrm>
            <a:off x="912027" y="3641810"/>
            <a:ext cx="253699" cy="338571"/>
            <a:chOff x="912027" y="3826385"/>
            <a:chExt cx="253699" cy="338571"/>
          </a:xfrm>
        </p:grpSpPr>
        <p:sp>
          <p:nvSpPr>
            <p:cNvPr id="12628" name="Google Shape;12628;p90"/>
            <p:cNvSpPr/>
            <p:nvPr/>
          </p:nvSpPr>
          <p:spPr>
            <a:xfrm>
              <a:off x="997083" y="3900976"/>
              <a:ext cx="29952" cy="65516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84" y="0"/>
                  </a:moveTo>
                  <a:cubicBezTo>
                    <a:pt x="309" y="0"/>
                    <a:pt x="1" y="303"/>
                    <a:pt x="1" y="683"/>
                  </a:cubicBezTo>
                  <a:lnTo>
                    <a:pt x="1" y="842"/>
                  </a:lnTo>
                  <a:cubicBezTo>
                    <a:pt x="1" y="1035"/>
                    <a:pt x="35" y="1232"/>
                    <a:pt x="97" y="1415"/>
                  </a:cubicBezTo>
                  <a:lnTo>
                    <a:pt x="458" y="2497"/>
                  </a:lnTo>
                  <a:lnTo>
                    <a:pt x="1141" y="2497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90"/>
            <p:cNvSpPr/>
            <p:nvPr/>
          </p:nvSpPr>
          <p:spPr>
            <a:xfrm>
              <a:off x="1009095" y="3895022"/>
              <a:ext cx="71575" cy="71601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683" y="1"/>
                  </a:moveTo>
                  <a:cubicBezTo>
                    <a:pt x="303" y="1"/>
                    <a:pt x="0" y="304"/>
                    <a:pt x="0" y="684"/>
                  </a:cubicBezTo>
                  <a:cubicBezTo>
                    <a:pt x="0" y="934"/>
                    <a:pt x="202" y="1136"/>
                    <a:pt x="452" y="1136"/>
                  </a:cubicBezTo>
                  <a:lnTo>
                    <a:pt x="2271" y="2729"/>
                  </a:lnTo>
                  <a:lnTo>
                    <a:pt x="2656" y="1382"/>
                  </a:lnTo>
                  <a:cubicBezTo>
                    <a:pt x="2704" y="1218"/>
                    <a:pt x="2728" y="1050"/>
                    <a:pt x="2728" y="881"/>
                  </a:cubicBezTo>
                  <a:lnTo>
                    <a:pt x="2728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90"/>
            <p:cNvSpPr/>
            <p:nvPr/>
          </p:nvSpPr>
          <p:spPr>
            <a:xfrm>
              <a:off x="1019822" y="3985009"/>
              <a:ext cx="38135" cy="33466"/>
            </a:xfrm>
            <a:custGeom>
              <a:avLst/>
              <a:gdLst/>
              <a:ahLst/>
              <a:cxnLst/>
              <a:rect l="l" t="t" r="r" b="b"/>
              <a:pathLst>
                <a:path w="1454" h="1276" extrusionOk="0">
                  <a:moveTo>
                    <a:pt x="0" y="1"/>
                  </a:moveTo>
                  <a:lnTo>
                    <a:pt x="0" y="1276"/>
                  </a:lnTo>
                  <a:lnTo>
                    <a:pt x="1453" y="1276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90"/>
            <p:cNvSpPr/>
            <p:nvPr/>
          </p:nvSpPr>
          <p:spPr>
            <a:xfrm>
              <a:off x="1019927" y="3985140"/>
              <a:ext cx="38135" cy="20746"/>
            </a:xfrm>
            <a:custGeom>
              <a:avLst/>
              <a:gdLst/>
              <a:ahLst/>
              <a:cxnLst/>
              <a:rect l="l" t="t" r="r" b="b"/>
              <a:pathLst>
                <a:path w="1454" h="791" extrusionOk="0">
                  <a:moveTo>
                    <a:pt x="1" y="0"/>
                  </a:moveTo>
                  <a:lnTo>
                    <a:pt x="1" y="650"/>
                  </a:lnTo>
                  <a:cubicBezTo>
                    <a:pt x="232" y="744"/>
                    <a:pt x="478" y="791"/>
                    <a:pt x="726" y="791"/>
                  </a:cubicBezTo>
                  <a:cubicBezTo>
                    <a:pt x="973" y="791"/>
                    <a:pt x="1221" y="744"/>
                    <a:pt x="1454" y="650"/>
                  </a:cubicBezTo>
                  <a:lnTo>
                    <a:pt x="1454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90"/>
            <p:cNvSpPr/>
            <p:nvPr/>
          </p:nvSpPr>
          <p:spPr>
            <a:xfrm>
              <a:off x="975262" y="4005834"/>
              <a:ext cx="127230" cy="64126"/>
            </a:xfrm>
            <a:custGeom>
              <a:avLst/>
              <a:gdLst/>
              <a:ahLst/>
              <a:cxnLst/>
              <a:rect l="l" t="t" r="r" b="b"/>
              <a:pathLst>
                <a:path w="4851" h="2445" extrusionOk="0">
                  <a:moveTo>
                    <a:pt x="1699" y="1"/>
                  </a:moveTo>
                  <a:lnTo>
                    <a:pt x="530" y="333"/>
                  </a:lnTo>
                  <a:cubicBezTo>
                    <a:pt x="217" y="424"/>
                    <a:pt x="0" y="708"/>
                    <a:pt x="0" y="1035"/>
                  </a:cubicBezTo>
                  <a:lnTo>
                    <a:pt x="0" y="2445"/>
                  </a:lnTo>
                  <a:lnTo>
                    <a:pt x="4851" y="2445"/>
                  </a:lnTo>
                  <a:lnTo>
                    <a:pt x="4851" y="1035"/>
                  </a:lnTo>
                  <a:cubicBezTo>
                    <a:pt x="4851" y="708"/>
                    <a:pt x="4634" y="424"/>
                    <a:pt x="4321" y="333"/>
                  </a:cubicBezTo>
                  <a:lnTo>
                    <a:pt x="3152" y="1"/>
                  </a:lnTo>
                  <a:lnTo>
                    <a:pt x="2426" y="482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90"/>
            <p:cNvSpPr/>
            <p:nvPr/>
          </p:nvSpPr>
          <p:spPr>
            <a:xfrm>
              <a:off x="1003037" y="3924817"/>
              <a:ext cx="71575" cy="65647"/>
            </a:xfrm>
            <a:custGeom>
              <a:avLst/>
              <a:gdLst/>
              <a:ahLst/>
              <a:cxnLst/>
              <a:rect l="l" t="t" r="r" b="b"/>
              <a:pathLst>
                <a:path w="2729" h="2503" extrusionOk="0">
                  <a:moveTo>
                    <a:pt x="876" y="0"/>
                  </a:moveTo>
                  <a:cubicBezTo>
                    <a:pt x="751" y="0"/>
                    <a:pt x="630" y="49"/>
                    <a:pt x="544" y="135"/>
                  </a:cubicBezTo>
                  <a:lnTo>
                    <a:pt x="135" y="549"/>
                  </a:lnTo>
                  <a:cubicBezTo>
                    <a:pt x="48" y="631"/>
                    <a:pt x="0" y="751"/>
                    <a:pt x="0" y="871"/>
                  </a:cubicBezTo>
                  <a:lnTo>
                    <a:pt x="0" y="1136"/>
                  </a:lnTo>
                  <a:cubicBezTo>
                    <a:pt x="0" y="1891"/>
                    <a:pt x="611" y="2503"/>
                    <a:pt x="1367" y="2503"/>
                  </a:cubicBezTo>
                  <a:cubicBezTo>
                    <a:pt x="2117" y="2498"/>
                    <a:pt x="2728" y="1891"/>
                    <a:pt x="2728" y="1136"/>
                  </a:cubicBezTo>
                  <a:lnTo>
                    <a:pt x="2728" y="847"/>
                  </a:lnTo>
                  <a:cubicBezTo>
                    <a:pt x="2728" y="727"/>
                    <a:pt x="2680" y="612"/>
                    <a:pt x="2598" y="525"/>
                  </a:cubicBezTo>
                  <a:cubicBezTo>
                    <a:pt x="2247" y="183"/>
                    <a:pt x="1602" y="25"/>
                    <a:pt x="876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90"/>
            <p:cNvSpPr/>
            <p:nvPr/>
          </p:nvSpPr>
          <p:spPr>
            <a:xfrm>
              <a:off x="1003037" y="3924817"/>
              <a:ext cx="71444" cy="64126"/>
            </a:xfrm>
            <a:custGeom>
              <a:avLst/>
              <a:gdLst/>
              <a:ahLst/>
              <a:cxnLst/>
              <a:rect l="l" t="t" r="r" b="b"/>
              <a:pathLst>
                <a:path w="2724" h="2445" extrusionOk="0">
                  <a:moveTo>
                    <a:pt x="859" y="0"/>
                  </a:moveTo>
                  <a:cubicBezTo>
                    <a:pt x="745" y="0"/>
                    <a:pt x="631" y="48"/>
                    <a:pt x="549" y="135"/>
                  </a:cubicBezTo>
                  <a:lnTo>
                    <a:pt x="0" y="679"/>
                  </a:lnTo>
                  <a:lnTo>
                    <a:pt x="0" y="1131"/>
                  </a:lnTo>
                  <a:cubicBezTo>
                    <a:pt x="5" y="1742"/>
                    <a:pt x="404" y="2276"/>
                    <a:pt x="986" y="2445"/>
                  </a:cubicBezTo>
                  <a:cubicBezTo>
                    <a:pt x="789" y="2204"/>
                    <a:pt x="683" y="1901"/>
                    <a:pt x="683" y="1588"/>
                  </a:cubicBezTo>
                  <a:lnTo>
                    <a:pt x="683" y="1083"/>
                  </a:lnTo>
                  <a:cubicBezTo>
                    <a:pt x="688" y="829"/>
                    <a:pt x="899" y="630"/>
                    <a:pt x="1147" y="630"/>
                  </a:cubicBezTo>
                  <a:cubicBezTo>
                    <a:pt x="1153" y="630"/>
                    <a:pt x="1159" y="631"/>
                    <a:pt x="1164" y="631"/>
                  </a:cubicBezTo>
                  <a:cubicBezTo>
                    <a:pt x="1569" y="631"/>
                    <a:pt x="2377" y="679"/>
                    <a:pt x="2723" y="934"/>
                  </a:cubicBezTo>
                  <a:cubicBezTo>
                    <a:pt x="2709" y="842"/>
                    <a:pt x="2671" y="592"/>
                    <a:pt x="2598" y="520"/>
                  </a:cubicBezTo>
                  <a:cubicBezTo>
                    <a:pt x="2247" y="178"/>
                    <a:pt x="1607" y="25"/>
                    <a:pt x="876" y="0"/>
                  </a:cubicBezTo>
                  <a:cubicBezTo>
                    <a:pt x="870" y="0"/>
                    <a:pt x="865" y="0"/>
                    <a:pt x="859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90"/>
            <p:cNvSpPr/>
            <p:nvPr/>
          </p:nvSpPr>
          <p:spPr>
            <a:xfrm>
              <a:off x="916958" y="3831421"/>
              <a:ext cx="243837" cy="328526"/>
            </a:xfrm>
            <a:custGeom>
              <a:avLst/>
              <a:gdLst/>
              <a:ahLst/>
              <a:cxnLst/>
              <a:rect l="l" t="t" r="r" b="b"/>
              <a:pathLst>
                <a:path w="9297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57" y="1"/>
                  </a:moveTo>
                  <a:cubicBezTo>
                    <a:pt x="4655" y="1"/>
                    <a:pt x="4652" y="1"/>
                    <a:pt x="4649" y="1"/>
                  </a:cubicBezTo>
                  <a:cubicBezTo>
                    <a:pt x="2079" y="1"/>
                    <a:pt x="0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9297" y="9494"/>
                    <a:pt x="9297" y="4644"/>
                  </a:cubicBezTo>
                  <a:cubicBezTo>
                    <a:pt x="9297" y="2078"/>
                    <a:pt x="7218" y="1"/>
                    <a:pt x="4657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90"/>
            <p:cNvSpPr/>
            <p:nvPr/>
          </p:nvSpPr>
          <p:spPr>
            <a:xfrm>
              <a:off x="916958" y="3831421"/>
              <a:ext cx="231091" cy="328526"/>
            </a:xfrm>
            <a:custGeom>
              <a:avLst/>
              <a:gdLst/>
              <a:ahLst/>
              <a:cxnLst/>
              <a:rect l="l" t="t" r="r" b="b"/>
              <a:pathLst>
                <a:path w="8811" h="12526" extrusionOk="0">
                  <a:moveTo>
                    <a:pt x="4646" y="1210"/>
                  </a:moveTo>
                  <a:cubicBezTo>
                    <a:pt x="5089" y="1210"/>
                    <a:pt x="5536" y="1296"/>
                    <a:pt x="5962" y="1473"/>
                  </a:cubicBezTo>
                  <a:cubicBezTo>
                    <a:pt x="7247" y="2002"/>
                    <a:pt x="8084" y="3253"/>
                    <a:pt x="8084" y="4644"/>
                  </a:cubicBezTo>
                  <a:cubicBezTo>
                    <a:pt x="8084" y="6545"/>
                    <a:pt x="6544" y="8084"/>
                    <a:pt x="4649" y="8084"/>
                  </a:cubicBezTo>
                  <a:cubicBezTo>
                    <a:pt x="3258" y="8080"/>
                    <a:pt x="2007" y="7242"/>
                    <a:pt x="1473" y="5958"/>
                  </a:cubicBezTo>
                  <a:cubicBezTo>
                    <a:pt x="944" y="4678"/>
                    <a:pt x="1237" y="3201"/>
                    <a:pt x="2219" y="2219"/>
                  </a:cubicBezTo>
                  <a:cubicBezTo>
                    <a:pt x="2875" y="1560"/>
                    <a:pt x="3752" y="1210"/>
                    <a:pt x="4646" y="1210"/>
                  </a:cubicBezTo>
                  <a:close/>
                  <a:moveTo>
                    <a:pt x="4649" y="1"/>
                  </a:moveTo>
                  <a:cubicBezTo>
                    <a:pt x="2084" y="1"/>
                    <a:pt x="5" y="2079"/>
                    <a:pt x="0" y="4644"/>
                  </a:cubicBezTo>
                  <a:cubicBezTo>
                    <a:pt x="0" y="9494"/>
                    <a:pt x="4649" y="12526"/>
                    <a:pt x="4649" y="12526"/>
                  </a:cubicBezTo>
                  <a:cubicBezTo>
                    <a:pt x="4649" y="12526"/>
                    <a:pt x="3566" y="11044"/>
                    <a:pt x="2916" y="8508"/>
                  </a:cubicBezTo>
                  <a:cubicBezTo>
                    <a:pt x="2892" y="8424"/>
                    <a:pt x="2954" y="8354"/>
                    <a:pt x="3031" y="8354"/>
                  </a:cubicBezTo>
                  <a:cubicBezTo>
                    <a:pt x="3047" y="8354"/>
                    <a:pt x="3063" y="8357"/>
                    <a:pt x="3080" y="8364"/>
                  </a:cubicBezTo>
                  <a:cubicBezTo>
                    <a:pt x="3586" y="8578"/>
                    <a:pt x="4122" y="8683"/>
                    <a:pt x="4655" y="8683"/>
                  </a:cubicBezTo>
                  <a:cubicBezTo>
                    <a:pt x="5500" y="8683"/>
                    <a:pt x="6338" y="8418"/>
                    <a:pt x="7040" y="7902"/>
                  </a:cubicBezTo>
                  <a:cubicBezTo>
                    <a:pt x="8190" y="7060"/>
                    <a:pt x="8811" y="5674"/>
                    <a:pt x="8671" y="4259"/>
                  </a:cubicBezTo>
                  <a:cubicBezTo>
                    <a:pt x="8484" y="2407"/>
                    <a:pt x="7064" y="920"/>
                    <a:pt x="5226" y="646"/>
                  </a:cubicBezTo>
                  <a:cubicBezTo>
                    <a:pt x="5037" y="620"/>
                    <a:pt x="4848" y="607"/>
                    <a:pt x="4658" y="607"/>
                  </a:cubicBezTo>
                  <a:cubicBezTo>
                    <a:pt x="4356" y="607"/>
                    <a:pt x="4054" y="640"/>
                    <a:pt x="3758" y="708"/>
                  </a:cubicBezTo>
                  <a:cubicBezTo>
                    <a:pt x="3748" y="711"/>
                    <a:pt x="3739" y="712"/>
                    <a:pt x="3729" y="712"/>
                  </a:cubicBezTo>
                  <a:cubicBezTo>
                    <a:pt x="3629" y="712"/>
                    <a:pt x="3564" y="581"/>
                    <a:pt x="3648" y="506"/>
                  </a:cubicBezTo>
                  <a:cubicBezTo>
                    <a:pt x="3946" y="184"/>
                    <a:pt x="4288" y="1"/>
                    <a:pt x="464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90"/>
            <p:cNvSpPr/>
            <p:nvPr/>
          </p:nvSpPr>
          <p:spPr>
            <a:xfrm>
              <a:off x="934504" y="3858278"/>
              <a:ext cx="167358" cy="155844"/>
            </a:xfrm>
            <a:custGeom>
              <a:avLst/>
              <a:gdLst/>
              <a:ahLst/>
              <a:cxnLst/>
              <a:rect l="l" t="t" r="r" b="b"/>
              <a:pathLst>
                <a:path w="6381" h="5942" extrusionOk="0">
                  <a:moveTo>
                    <a:pt x="3983" y="1"/>
                  </a:moveTo>
                  <a:cubicBezTo>
                    <a:pt x="3051" y="1"/>
                    <a:pt x="2124" y="359"/>
                    <a:pt x="1420" y="1060"/>
                  </a:cubicBezTo>
                  <a:cubicBezTo>
                    <a:pt x="121" y="2359"/>
                    <a:pt x="0" y="4424"/>
                    <a:pt x="1136" y="5867"/>
                  </a:cubicBezTo>
                  <a:cubicBezTo>
                    <a:pt x="1177" y="5920"/>
                    <a:pt x="1228" y="5942"/>
                    <a:pt x="1278" y="5942"/>
                  </a:cubicBezTo>
                  <a:cubicBezTo>
                    <a:pt x="1416" y="5942"/>
                    <a:pt x="1546" y="5776"/>
                    <a:pt x="1429" y="5631"/>
                  </a:cubicBezTo>
                  <a:cubicBezTo>
                    <a:pt x="409" y="4342"/>
                    <a:pt x="520" y="2489"/>
                    <a:pt x="1684" y="1330"/>
                  </a:cubicBezTo>
                  <a:cubicBezTo>
                    <a:pt x="2315" y="699"/>
                    <a:pt x="3147" y="377"/>
                    <a:pt x="3982" y="377"/>
                  </a:cubicBezTo>
                  <a:cubicBezTo>
                    <a:pt x="4689" y="377"/>
                    <a:pt x="5398" y="607"/>
                    <a:pt x="5991" y="1075"/>
                  </a:cubicBezTo>
                  <a:cubicBezTo>
                    <a:pt x="6029" y="1105"/>
                    <a:pt x="6069" y="1118"/>
                    <a:pt x="6107" y="1118"/>
                  </a:cubicBezTo>
                  <a:cubicBezTo>
                    <a:pt x="6262" y="1118"/>
                    <a:pt x="6381" y="900"/>
                    <a:pt x="6222" y="776"/>
                  </a:cubicBezTo>
                  <a:cubicBezTo>
                    <a:pt x="5561" y="256"/>
                    <a:pt x="4770" y="1"/>
                    <a:pt x="3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90"/>
            <p:cNvSpPr/>
            <p:nvPr/>
          </p:nvSpPr>
          <p:spPr>
            <a:xfrm>
              <a:off x="912027" y="3826385"/>
              <a:ext cx="253699" cy="338571"/>
            </a:xfrm>
            <a:custGeom>
              <a:avLst/>
              <a:gdLst/>
              <a:ahLst/>
              <a:cxnLst/>
              <a:rect l="l" t="t" r="r" b="b"/>
              <a:pathLst>
                <a:path w="9673" h="12909" extrusionOk="0">
                  <a:moveTo>
                    <a:pt x="4837" y="380"/>
                  </a:moveTo>
                  <a:cubicBezTo>
                    <a:pt x="7295" y="380"/>
                    <a:pt x="9292" y="2377"/>
                    <a:pt x="9292" y="4841"/>
                  </a:cubicBezTo>
                  <a:cubicBezTo>
                    <a:pt x="9287" y="5943"/>
                    <a:pt x="9047" y="7030"/>
                    <a:pt x="8590" y="8031"/>
                  </a:cubicBezTo>
                  <a:lnTo>
                    <a:pt x="8585" y="8031"/>
                  </a:lnTo>
                  <a:cubicBezTo>
                    <a:pt x="8181" y="8912"/>
                    <a:pt x="7656" y="9734"/>
                    <a:pt x="7021" y="10466"/>
                  </a:cubicBezTo>
                  <a:cubicBezTo>
                    <a:pt x="6376" y="11226"/>
                    <a:pt x="5640" y="11905"/>
                    <a:pt x="4837" y="12492"/>
                  </a:cubicBezTo>
                  <a:cubicBezTo>
                    <a:pt x="4028" y="11909"/>
                    <a:pt x="3297" y="11231"/>
                    <a:pt x="2652" y="10475"/>
                  </a:cubicBezTo>
                  <a:cubicBezTo>
                    <a:pt x="2022" y="9739"/>
                    <a:pt x="1492" y="8921"/>
                    <a:pt x="1083" y="8041"/>
                  </a:cubicBezTo>
                  <a:cubicBezTo>
                    <a:pt x="621" y="7035"/>
                    <a:pt x="381" y="5943"/>
                    <a:pt x="376" y="4841"/>
                  </a:cubicBezTo>
                  <a:cubicBezTo>
                    <a:pt x="376" y="2377"/>
                    <a:pt x="2373" y="380"/>
                    <a:pt x="4837" y="380"/>
                  </a:cubicBezTo>
                  <a:close/>
                  <a:moveTo>
                    <a:pt x="4837" y="0"/>
                  </a:moveTo>
                  <a:cubicBezTo>
                    <a:pt x="2166" y="5"/>
                    <a:pt x="6" y="2170"/>
                    <a:pt x="1" y="4836"/>
                  </a:cubicBezTo>
                  <a:cubicBezTo>
                    <a:pt x="6" y="5996"/>
                    <a:pt x="261" y="7141"/>
                    <a:pt x="747" y="8195"/>
                  </a:cubicBezTo>
                  <a:cubicBezTo>
                    <a:pt x="1165" y="9109"/>
                    <a:pt x="1709" y="9961"/>
                    <a:pt x="2368" y="10721"/>
                  </a:cubicBezTo>
                  <a:cubicBezTo>
                    <a:pt x="3533" y="12087"/>
                    <a:pt x="4683" y="12848"/>
                    <a:pt x="4731" y="12876"/>
                  </a:cubicBezTo>
                  <a:cubicBezTo>
                    <a:pt x="4762" y="12898"/>
                    <a:pt x="4798" y="12909"/>
                    <a:pt x="4834" y="12909"/>
                  </a:cubicBezTo>
                  <a:cubicBezTo>
                    <a:pt x="4870" y="12909"/>
                    <a:pt x="4906" y="12898"/>
                    <a:pt x="4938" y="12876"/>
                  </a:cubicBezTo>
                  <a:cubicBezTo>
                    <a:pt x="4986" y="12848"/>
                    <a:pt x="6136" y="12087"/>
                    <a:pt x="7305" y="10721"/>
                  </a:cubicBezTo>
                  <a:cubicBezTo>
                    <a:pt x="7959" y="9961"/>
                    <a:pt x="8508" y="9109"/>
                    <a:pt x="8927" y="8195"/>
                  </a:cubicBezTo>
                  <a:cubicBezTo>
                    <a:pt x="9413" y="7141"/>
                    <a:pt x="9668" y="5996"/>
                    <a:pt x="9672" y="4836"/>
                  </a:cubicBezTo>
                  <a:cubicBezTo>
                    <a:pt x="9668" y="2166"/>
                    <a:pt x="7502" y="5"/>
                    <a:pt x="48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90"/>
            <p:cNvSpPr/>
            <p:nvPr/>
          </p:nvSpPr>
          <p:spPr>
            <a:xfrm>
              <a:off x="1012741" y="3920306"/>
              <a:ext cx="54606" cy="16812"/>
            </a:xfrm>
            <a:custGeom>
              <a:avLst/>
              <a:gdLst/>
              <a:ahLst/>
              <a:cxnLst/>
              <a:rect l="l" t="t" r="r" b="b"/>
              <a:pathLst>
                <a:path w="2082" h="641" extrusionOk="0">
                  <a:moveTo>
                    <a:pt x="746" y="1"/>
                  </a:moveTo>
                  <a:cubicBezTo>
                    <a:pt x="566" y="1"/>
                    <a:pt x="366" y="18"/>
                    <a:pt x="150" y="62"/>
                  </a:cubicBezTo>
                  <a:cubicBezTo>
                    <a:pt x="63" y="81"/>
                    <a:pt x="1" y="158"/>
                    <a:pt x="1" y="249"/>
                  </a:cubicBezTo>
                  <a:lnTo>
                    <a:pt x="1" y="452"/>
                  </a:lnTo>
                  <a:cubicBezTo>
                    <a:pt x="1" y="577"/>
                    <a:pt x="94" y="639"/>
                    <a:pt x="188" y="639"/>
                  </a:cubicBezTo>
                  <a:cubicBezTo>
                    <a:pt x="282" y="639"/>
                    <a:pt x="376" y="577"/>
                    <a:pt x="376" y="452"/>
                  </a:cubicBezTo>
                  <a:lnTo>
                    <a:pt x="376" y="408"/>
                  </a:lnTo>
                  <a:cubicBezTo>
                    <a:pt x="496" y="390"/>
                    <a:pt x="617" y="380"/>
                    <a:pt x="738" y="380"/>
                  </a:cubicBezTo>
                  <a:cubicBezTo>
                    <a:pt x="931" y="380"/>
                    <a:pt x="1123" y="404"/>
                    <a:pt x="1309" y="452"/>
                  </a:cubicBezTo>
                  <a:cubicBezTo>
                    <a:pt x="1444" y="485"/>
                    <a:pt x="1579" y="538"/>
                    <a:pt x="1699" y="605"/>
                  </a:cubicBezTo>
                  <a:cubicBezTo>
                    <a:pt x="1736" y="630"/>
                    <a:pt x="1773" y="641"/>
                    <a:pt x="1808" y="641"/>
                  </a:cubicBezTo>
                  <a:cubicBezTo>
                    <a:pt x="1971" y="641"/>
                    <a:pt x="2081" y="408"/>
                    <a:pt x="1911" y="293"/>
                  </a:cubicBezTo>
                  <a:cubicBezTo>
                    <a:pt x="1888" y="277"/>
                    <a:pt x="1465" y="1"/>
                    <a:pt x="7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90"/>
            <p:cNvSpPr/>
            <p:nvPr/>
          </p:nvSpPr>
          <p:spPr>
            <a:xfrm>
              <a:off x="977648" y="3889987"/>
              <a:ext cx="165600" cy="158335"/>
            </a:xfrm>
            <a:custGeom>
              <a:avLst/>
              <a:gdLst/>
              <a:ahLst/>
              <a:cxnLst/>
              <a:rect l="l" t="t" r="r" b="b"/>
              <a:pathLst>
                <a:path w="6314" h="6037" extrusionOk="0">
                  <a:moveTo>
                    <a:pt x="3764" y="381"/>
                  </a:moveTo>
                  <a:lnTo>
                    <a:pt x="3764" y="1319"/>
                  </a:lnTo>
                  <a:cubicBezTo>
                    <a:pt x="3764" y="1478"/>
                    <a:pt x="3725" y="1636"/>
                    <a:pt x="3658" y="1776"/>
                  </a:cubicBezTo>
                  <a:lnTo>
                    <a:pt x="3581" y="1925"/>
                  </a:lnTo>
                  <a:cubicBezTo>
                    <a:pt x="3571" y="1954"/>
                    <a:pt x="3562" y="1983"/>
                    <a:pt x="3562" y="2012"/>
                  </a:cubicBezTo>
                  <a:lnTo>
                    <a:pt x="3562" y="2411"/>
                  </a:lnTo>
                  <a:cubicBezTo>
                    <a:pt x="3562" y="3092"/>
                    <a:pt x="3008" y="3639"/>
                    <a:pt x="2336" y="3639"/>
                  </a:cubicBezTo>
                  <a:cubicBezTo>
                    <a:pt x="2324" y="3639"/>
                    <a:pt x="2313" y="3638"/>
                    <a:pt x="2301" y="3638"/>
                  </a:cubicBezTo>
                  <a:cubicBezTo>
                    <a:pt x="1642" y="3619"/>
                    <a:pt x="1108" y="3041"/>
                    <a:pt x="1108" y="2353"/>
                  </a:cubicBezTo>
                  <a:lnTo>
                    <a:pt x="1112" y="2353"/>
                  </a:lnTo>
                  <a:lnTo>
                    <a:pt x="1112" y="2012"/>
                  </a:lnTo>
                  <a:cubicBezTo>
                    <a:pt x="1112" y="1983"/>
                    <a:pt x="1103" y="1949"/>
                    <a:pt x="1093" y="1925"/>
                  </a:cubicBezTo>
                  <a:lnTo>
                    <a:pt x="1016" y="1776"/>
                  </a:lnTo>
                  <a:cubicBezTo>
                    <a:pt x="949" y="1636"/>
                    <a:pt x="910" y="1478"/>
                    <a:pt x="910" y="1319"/>
                  </a:cubicBezTo>
                  <a:cubicBezTo>
                    <a:pt x="910" y="799"/>
                    <a:pt x="1329" y="381"/>
                    <a:pt x="1849" y="381"/>
                  </a:cubicBezTo>
                  <a:close/>
                  <a:moveTo>
                    <a:pt x="1719" y="3888"/>
                  </a:moveTo>
                  <a:cubicBezTo>
                    <a:pt x="1897" y="3965"/>
                    <a:pt x="2089" y="4009"/>
                    <a:pt x="2286" y="4018"/>
                  </a:cubicBezTo>
                  <a:lnTo>
                    <a:pt x="2339" y="4018"/>
                  </a:lnTo>
                  <a:cubicBezTo>
                    <a:pt x="2551" y="4018"/>
                    <a:pt x="2763" y="3975"/>
                    <a:pt x="2955" y="3893"/>
                  </a:cubicBezTo>
                  <a:lnTo>
                    <a:pt x="2955" y="4158"/>
                  </a:lnTo>
                  <a:cubicBezTo>
                    <a:pt x="2955" y="4211"/>
                    <a:pt x="2965" y="4268"/>
                    <a:pt x="2984" y="4321"/>
                  </a:cubicBezTo>
                  <a:lnTo>
                    <a:pt x="2339" y="4803"/>
                  </a:lnTo>
                  <a:lnTo>
                    <a:pt x="1695" y="4321"/>
                  </a:lnTo>
                  <a:cubicBezTo>
                    <a:pt x="1709" y="4268"/>
                    <a:pt x="1719" y="4211"/>
                    <a:pt x="1719" y="4158"/>
                  </a:cubicBezTo>
                  <a:lnTo>
                    <a:pt x="1719" y="3888"/>
                  </a:lnTo>
                  <a:close/>
                  <a:moveTo>
                    <a:pt x="3201" y="4629"/>
                  </a:moveTo>
                  <a:cubicBezTo>
                    <a:pt x="3239" y="4663"/>
                    <a:pt x="3287" y="4692"/>
                    <a:pt x="3340" y="4711"/>
                  </a:cubicBezTo>
                  <a:lnTo>
                    <a:pt x="4240" y="5048"/>
                  </a:lnTo>
                  <a:cubicBezTo>
                    <a:pt x="3735" y="5409"/>
                    <a:pt x="3143" y="5621"/>
                    <a:pt x="2527" y="5654"/>
                  </a:cubicBezTo>
                  <a:lnTo>
                    <a:pt x="2527" y="5135"/>
                  </a:lnTo>
                  <a:lnTo>
                    <a:pt x="3201" y="4629"/>
                  </a:lnTo>
                  <a:close/>
                  <a:moveTo>
                    <a:pt x="1478" y="4634"/>
                  </a:moveTo>
                  <a:lnTo>
                    <a:pt x="2147" y="5135"/>
                  </a:lnTo>
                  <a:lnTo>
                    <a:pt x="2147" y="5659"/>
                  </a:lnTo>
                  <a:cubicBezTo>
                    <a:pt x="1541" y="5621"/>
                    <a:pt x="958" y="5418"/>
                    <a:pt x="463" y="5067"/>
                  </a:cubicBezTo>
                  <a:cubicBezTo>
                    <a:pt x="501" y="5033"/>
                    <a:pt x="545" y="5005"/>
                    <a:pt x="593" y="4985"/>
                  </a:cubicBezTo>
                  <a:lnTo>
                    <a:pt x="598" y="4985"/>
                  </a:lnTo>
                  <a:lnTo>
                    <a:pt x="1334" y="4711"/>
                  </a:lnTo>
                  <a:cubicBezTo>
                    <a:pt x="1387" y="4692"/>
                    <a:pt x="1435" y="4663"/>
                    <a:pt x="1478" y="4634"/>
                  </a:cubicBezTo>
                  <a:close/>
                  <a:moveTo>
                    <a:pt x="1849" y="0"/>
                  </a:moveTo>
                  <a:cubicBezTo>
                    <a:pt x="1122" y="0"/>
                    <a:pt x="525" y="592"/>
                    <a:pt x="530" y="1319"/>
                  </a:cubicBezTo>
                  <a:cubicBezTo>
                    <a:pt x="530" y="1535"/>
                    <a:pt x="578" y="1752"/>
                    <a:pt x="675" y="1944"/>
                  </a:cubicBezTo>
                  <a:lnTo>
                    <a:pt x="732" y="2055"/>
                  </a:lnTo>
                  <a:lnTo>
                    <a:pt x="732" y="2353"/>
                  </a:lnTo>
                  <a:cubicBezTo>
                    <a:pt x="732" y="2854"/>
                    <a:pt x="954" y="3330"/>
                    <a:pt x="1339" y="3653"/>
                  </a:cubicBezTo>
                  <a:lnTo>
                    <a:pt x="1339" y="4158"/>
                  </a:lnTo>
                  <a:cubicBezTo>
                    <a:pt x="1334" y="4244"/>
                    <a:pt x="1281" y="4326"/>
                    <a:pt x="1199" y="4355"/>
                  </a:cubicBezTo>
                  <a:lnTo>
                    <a:pt x="458" y="4634"/>
                  </a:lnTo>
                  <a:cubicBezTo>
                    <a:pt x="270" y="4706"/>
                    <a:pt x="116" y="4851"/>
                    <a:pt x="35" y="5038"/>
                  </a:cubicBezTo>
                  <a:cubicBezTo>
                    <a:pt x="1" y="5115"/>
                    <a:pt x="20" y="5207"/>
                    <a:pt x="87" y="5260"/>
                  </a:cubicBezTo>
                  <a:cubicBezTo>
                    <a:pt x="749" y="5780"/>
                    <a:pt x="1542" y="6037"/>
                    <a:pt x="2331" y="6037"/>
                  </a:cubicBezTo>
                  <a:cubicBezTo>
                    <a:pt x="3263" y="6037"/>
                    <a:pt x="4191" y="5679"/>
                    <a:pt x="4894" y="4976"/>
                  </a:cubicBezTo>
                  <a:cubicBezTo>
                    <a:pt x="6194" y="3677"/>
                    <a:pt x="6314" y="1612"/>
                    <a:pt x="5178" y="169"/>
                  </a:cubicBezTo>
                  <a:cubicBezTo>
                    <a:pt x="5142" y="124"/>
                    <a:pt x="5089" y="101"/>
                    <a:pt x="5034" y="101"/>
                  </a:cubicBezTo>
                  <a:cubicBezTo>
                    <a:pt x="4994" y="101"/>
                    <a:pt x="4953" y="113"/>
                    <a:pt x="4918" y="140"/>
                  </a:cubicBezTo>
                  <a:cubicBezTo>
                    <a:pt x="4837" y="202"/>
                    <a:pt x="4822" y="323"/>
                    <a:pt x="4885" y="405"/>
                  </a:cubicBezTo>
                  <a:cubicBezTo>
                    <a:pt x="5905" y="1694"/>
                    <a:pt x="5799" y="3547"/>
                    <a:pt x="4635" y="4711"/>
                  </a:cubicBezTo>
                  <a:cubicBezTo>
                    <a:pt x="4611" y="4735"/>
                    <a:pt x="4586" y="4754"/>
                    <a:pt x="4562" y="4778"/>
                  </a:cubicBezTo>
                  <a:cubicBezTo>
                    <a:pt x="4524" y="4754"/>
                    <a:pt x="4481" y="4735"/>
                    <a:pt x="4437" y="4716"/>
                  </a:cubicBezTo>
                  <a:lnTo>
                    <a:pt x="3475" y="4355"/>
                  </a:lnTo>
                  <a:cubicBezTo>
                    <a:pt x="3388" y="4326"/>
                    <a:pt x="3335" y="4244"/>
                    <a:pt x="3335" y="4153"/>
                  </a:cubicBezTo>
                  <a:lnTo>
                    <a:pt x="3335" y="3672"/>
                  </a:lnTo>
                  <a:cubicBezTo>
                    <a:pt x="3374" y="3638"/>
                    <a:pt x="3412" y="3604"/>
                    <a:pt x="3456" y="3566"/>
                  </a:cubicBezTo>
                  <a:cubicBezTo>
                    <a:pt x="3768" y="3263"/>
                    <a:pt x="3942" y="2849"/>
                    <a:pt x="3942" y="2416"/>
                  </a:cubicBezTo>
                  <a:lnTo>
                    <a:pt x="3942" y="2055"/>
                  </a:lnTo>
                  <a:lnTo>
                    <a:pt x="3995" y="1944"/>
                  </a:lnTo>
                  <a:cubicBezTo>
                    <a:pt x="4091" y="1752"/>
                    <a:pt x="4144" y="1535"/>
                    <a:pt x="4144" y="1319"/>
                  </a:cubicBezTo>
                  <a:lnTo>
                    <a:pt x="4144" y="188"/>
                  </a:lnTo>
                  <a:cubicBezTo>
                    <a:pt x="4144" y="87"/>
                    <a:pt x="4057" y="0"/>
                    <a:pt x="39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1" name="Google Shape;12641;p90"/>
          <p:cNvGrpSpPr/>
          <p:nvPr/>
        </p:nvGrpSpPr>
        <p:grpSpPr>
          <a:xfrm>
            <a:off x="1311446" y="3641889"/>
            <a:ext cx="353652" cy="338440"/>
            <a:chOff x="1311446" y="3826464"/>
            <a:chExt cx="353652" cy="338440"/>
          </a:xfrm>
        </p:grpSpPr>
        <p:sp>
          <p:nvSpPr>
            <p:cNvPr id="12642" name="Google Shape;12642;p90"/>
            <p:cNvSpPr/>
            <p:nvPr/>
          </p:nvSpPr>
          <p:spPr>
            <a:xfrm>
              <a:off x="1427424" y="4028415"/>
              <a:ext cx="9127" cy="18962"/>
            </a:xfrm>
            <a:custGeom>
              <a:avLst/>
              <a:gdLst/>
              <a:ahLst/>
              <a:cxnLst/>
              <a:rect l="l" t="t" r="r" b="b"/>
              <a:pathLst>
                <a:path w="348" h="723" extrusionOk="0">
                  <a:moveTo>
                    <a:pt x="304" y="1"/>
                  </a:moveTo>
                  <a:lnTo>
                    <a:pt x="1" y="304"/>
                  </a:lnTo>
                  <a:cubicBezTo>
                    <a:pt x="102" y="453"/>
                    <a:pt x="217" y="598"/>
                    <a:pt x="347" y="723"/>
                  </a:cubicBezTo>
                  <a:cubicBezTo>
                    <a:pt x="314" y="487"/>
                    <a:pt x="299" y="246"/>
                    <a:pt x="304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90"/>
            <p:cNvSpPr/>
            <p:nvPr/>
          </p:nvSpPr>
          <p:spPr>
            <a:xfrm>
              <a:off x="1436525" y="3853268"/>
              <a:ext cx="222776" cy="234238"/>
            </a:xfrm>
            <a:custGeom>
              <a:avLst/>
              <a:gdLst/>
              <a:ahLst/>
              <a:cxnLst/>
              <a:rect l="l" t="t" r="r" b="b"/>
              <a:pathLst>
                <a:path w="8494" h="8931" extrusionOk="0">
                  <a:moveTo>
                    <a:pt x="7401" y="0"/>
                  </a:moveTo>
                  <a:lnTo>
                    <a:pt x="7401" y="0"/>
                  </a:lnTo>
                  <a:cubicBezTo>
                    <a:pt x="7401" y="0"/>
                    <a:pt x="7714" y="2079"/>
                    <a:pt x="6626" y="3171"/>
                  </a:cubicBezTo>
                  <a:lnTo>
                    <a:pt x="3171" y="6626"/>
                  </a:lnTo>
                  <a:cubicBezTo>
                    <a:pt x="2481" y="7317"/>
                    <a:pt x="1396" y="7444"/>
                    <a:pt x="691" y="7444"/>
                  </a:cubicBezTo>
                  <a:cubicBezTo>
                    <a:pt x="281" y="7444"/>
                    <a:pt x="0" y="7401"/>
                    <a:pt x="0" y="7401"/>
                  </a:cubicBezTo>
                  <a:lnTo>
                    <a:pt x="0" y="7401"/>
                  </a:lnTo>
                  <a:cubicBezTo>
                    <a:pt x="342" y="7742"/>
                    <a:pt x="765" y="7992"/>
                    <a:pt x="1232" y="8122"/>
                  </a:cubicBezTo>
                  <a:lnTo>
                    <a:pt x="2041" y="8931"/>
                  </a:lnTo>
                  <a:cubicBezTo>
                    <a:pt x="2729" y="8493"/>
                    <a:pt x="3369" y="7978"/>
                    <a:pt x="3946" y="7401"/>
                  </a:cubicBezTo>
                  <a:lnTo>
                    <a:pt x="7401" y="3946"/>
                  </a:lnTo>
                  <a:cubicBezTo>
                    <a:pt x="8493" y="2858"/>
                    <a:pt x="8493" y="1088"/>
                    <a:pt x="74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90"/>
            <p:cNvSpPr/>
            <p:nvPr/>
          </p:nvSpPr>
          <p:spPr>
            <a:xfrm>
              <a:off x="1415962" y="3831762"/>
              <a:ext cx="234998" cy="227288"/>
            </a:xfrm>
            <a:custGeom>
              <a:avLst/>
              <a:gdLst/>
              <a:ahLst/>
              <a:cxnLst/>
              <a:rect l="l" t="t" r="r" b="b"/>
              <a:pathLst>
                <a:path w="8960" h="8666" extrusionOk="0">
                  <a:moveTo>
                    <a:pt x="6210" y="1422"/>
                  </a:moveTo>
                  <a:cubicBezTo>
                    <a:pt x="6561" y="1422"/>
                    <a:pt x="6912" y="1556"/>
                    <a:pt x="7179" y="1826"/>
                  </a:cubicBezTo>
                  <a:cubicBezTo>
                    <a:pt x="7713" y="2360"/>
                    <a:pt x="7713" y="3226"/>
                    <a:pt x="7179" y="3765"/>
                  </a:cubicBezTo>
                  <a:lnTo>
                    <a:pt x="7184" y="3765"/>
                  </a:lnTo>
                  <a:lnTo>
                    <a:pt x="5452" y="5497"/>
                  </a:lnTo>
                  <a:lnTo>
                    <a:pt x="5091" y="5589"/>
                  </a:lnTo>
                  <a:lnTo>
                    <a:pt x="3825" y="7124"/>
                  </a:lnTo>
                  <a:lnTo>
                    <a:pt x="3724" y="7220"/>
                  </a:lnTo>
                  <a:cubicBezTo>
                    <a:pt x="3458" y="7486"/>
                    <a:pt x="3108" y="7620"/>
                    <a:pt x="2757" y="7620"/>
                  </a:cubicBezTo>
                  <a:cubicBezTo>
                    <a:pt x="2405" y="7620"/>
                    <a:pt x="2053" y="7485"/>
                    <a:pt x="1785" y="7215"/>
                  </a:cubicBezTo>
                  <a:cubicBezTo>
                    <a:pt x="1251" y="6681"/>
                    <a:pt x="1251" y="5815"/>
                    <a:pt x="1785" y="5281"/>
                  </a:cubicBezTo>
                  <a:lnTo>
                    <a:pt x="5240" y="1826"/>
                  </a:lnTo>
                  <a:cubicBezTo>
                    <a:pt x="5507" y="1556"/>
                    <a:pt x="5858" y="1422"/>
                    <a:pt x="6210" y="1422"/>
                  </a:cubicBezTo>
                  <a:close/>
                  <a:moveTo>
                    <a:pt x="6212" y="1"/>
                  </a:moveTo>
                  <a:cubicBezTo>
                    <a:pt x="5497" y="1"/>
                    <a:pt x="4783" y="274"/>
                    <a:pt x="4239" y="820"/>
                  </a:cubicBezTo>
                  <a:lnTo>
                    <a:pt x="784" y="4275"/>
                  </a:lnTo>
                  <a:lnTo>
                    <a:pt x="0" y="6681"/>
                  </a:lnTo>
                  <a:cubicBezTo>
                    <a:pt x="63" y="7080"/>
                    <a:pt x="217" y="7465"/>
                    <a:pt x="443" y="7802"/>
                  </a:cubicBezTo>
                  <a:lnTo>
                    <a:pt x="481" y="7764"/>
                  </a:lnTo>
                  <a:cubicBezTo>
                    <a:pt x="553" y="7937"/>
                    <a:pt x="654" y="8091"/>
                    <a:pt x="789" y="8221"/>
                  </a:cubicBezTo>
                  <a:cubicBezTo>
                    <a:pt x="1085" y="8520"/>
                    <a:pt x="1497" y="8665"/>
                    <a:pt x="1953" y="8665"/>
                  </a:cubicBezTo>
                  <a:cubicBezTo>
                    <a:pt x="2083" y="8665"/>
                    <a:pt x="2217" y="8653"/>
                    <a:pt x="2353" y="8630"/>
                  </a:cubicBezTo>
                  <a:cubicBezTo>
                    <a:pt x="2959" y="8524"/>
                    <a:pt x="3609" y="8187"/>
                    <a:pt x="4157" y="7638"/>
                  </a:cubicBezTo>
                  <a:lnTo>
                    <a:pt x="7612" y="4184"/>
                  </a:lnTo>
                  <a:cubicBezTo>
                    <a:pt x="8695" y="3096"/>
                    <a:pt x="8960" y="1590"/>
                    <a:pt x="8185" y="820"/>
                  </a:cubicBezTo>
                  <a:cubicBezTo>
                    <a:pt x="7641" y="274"/>
                    <a:pt x="6927" y="1"/>
                    <a:pt x="6212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90"/>
            <p:cNvSpPr/>
            <p:nvPr/>
          </p:nvSpPr>
          <p:spPr>
            <a:xfrm>
              <a:off x="1536215" y="3943989"/>
              <a:ext cx="22739" cy="54553"/>
            </a:xfrm>
            <a:custGeom>
              <a:avLst/>
              <a:gdLst/>
              <a:ahLst/>
              <a:cxnLst/>
              <a:rect l="l" t="t" r="r" b="b"/>
              <a:pathLst>
                <a:path w="867" h="2080" extrusionOk="0">
                  <a:moveTo>
                    <a:pt x="150" y="1"/>
                  </a:moveTo>
                  <a:cubicBezTo>
                    <a:pt x="150" y="1"/>
                    <a:pt x="313" y="1074"/>
                    <a:pt x="1" y="2079"/>
                  </a:cubicBezTo>
                  <a:lnTo>
                    <a:pt x="867" y="1218"/>
                  </a:lnTo>
                  <a:cubicBezTo>
                    <a:pt x="737" y="756"/>
                    <a:pt x="491" y="338"/>
                    <a:pt x="1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90"/>
            <p:cNvSpPr/>
            <p:nvPr/>
          </p:nvSpPr>
          <p:spPr>
            <a:xfrm>
              <a:off x="1346040" y="4086352"/>
              <a:ext cx="151726" cy="73253"/>
            </a:xfrm>
            <a:custGeom>
              <a:avLst/>
              <a:gdLst/>
              <a:ahLst/>
              <a:cxnLst/>
              <a:rect l="l" t="t" r="r" b="b"/>
              <a:pathLst>
                <a:path w="5785" h="2793" extrusionOk="0">
                  <a:moveTo>
                    <a:pt x="4369" y="0"/>
                  </a:moveTo>
                  <a:lnTo>
                    <a:pt x="3171" y="1199"/>
                  </a:lnTo>
                  <a:cubicBezTo>
                    <a:pt x="2478" y="1889"/>
                    <a:pt x="1387" y="2015"/>
                    <a:pt x="683" y="2015"/>
                  </a:cubicBezTo>
                  <a:cubicBezTo>
                    <a:pt x="278" y="2015"/>
                    <a:pt x="0" y="1973"/>
                    <a:pt x="0" y="1973"/>
                  </a:cubicBezTo>
                  <a:lnTo>
                    <a:pt x="0" y="1973"/>
                  </a:lnTo>
                  <a:cubicBezTo>
                    <a:pt x="544" y="2519"/>
                    <a:pt x="1259" y="2792"/>
                    <a:pt x="1973" y="2792"/>
                  </a:cubicBezTo>
                  <a:cubicBezTo>
                    <a:pt x="2688" y="2792"/>
                    <a:pt x="3402" y="2519"/>
                    <a:pt x="3946" y="1973"/>
                  </a:cubicBezTo>
                  <a:lnTo>
                    <a:pt x="5784" y="135"/>
                  </a:lnTo>
                  <a:lnTo>
                    <a:pt x="4369" y="0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90"/>
            <p:cNvSpPr/>
            <p:nvPr/>
          </p:nvSpPr>
          <p:spPr>
            <a:xfrm>
              <a:off x="1460628" y="4043811"/>
              <a:ext cx="82931" cy="46606"/>
            </a:xfrm>
            <a:custGeom>
              <a:avLst/>
              <a:gdLst/>
              <a:ahLst/>
              <a:cxnLst/>
              <a:rect l="l" t="t" r="r" b="b"/>
              <a:pathLst>
                <a:path w="3162" h="1777" extrusionOk="0">
                  <a:moveTo>
                    <a:pt x="3162" y="1"/>
                  </a:moveTo>
                  <a:lnTo>
                    <a:pt x="3032" y="136"/>
                  </a:lnTo>
                  <a:cubicBezTo>
                    <a:pt x="2504" y="663"/>
                    <a:pt x="1793" y="954"/>
                    <a:pt x="1061" y="954"/>
                  </a:cubicBezTo>
                  <a:cubicBezTo>
                    <a:pt x="939" y="954"/>
                    <a:pt x="816" y="946"/>
                    <a:pt x="693" y="930"/>
                  </a:cubicBezTo>
                  <a:lnTo>
                    <a:pt x="0" y="1622"/>
                  </a:lnTo>
                  <a:cubicBezTo>
                    <a:pt x="338" y="1726"/>
                    <a:pt x="689" y="1776"/>
                    <a:pt x="1041" y="1776"/>
                  </a:cubicBezTo>
                  <a:cubicBezTo>
                    <a:pt x="1166" y="1776"/>
                    <a:pt x="1291" y="1770"/>
                    <a:pt x="1415" y="1757"/>
                  </a:cubicBezTo>
                  <a:lnTo>
                    <a:pt x="3032" y="140"/>
                  </a:lnTo>
                  <a:cubicBezTo>
                    <a:pt x="3080" y="97"/>
                    <a:pt x="3123" y="49"/>
                    <a:pt x="3162" y="1"/>
                  </a:cubicBezTo>
                  <a:close/>
                </a:path>
              </a:pathLst>
            </a:custGeom>
            <a:solidFill>
              <a:srgbClr val="C9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90"/>
            <p:cNvSpPr/>
            <p:nvPr/>
          </p:nvSpPr>
          <p:spPr>
            <a:xfrm>
              <a:off x="1317399" y="3922509"/>
              <a:ext cx="236021" cy="227261"/>
            </a:xfrm>
            <a:custGeom>
              <a:avLst/>
              <a:gdLst/>
              <a:ahLst/>
              <a:cxnLst/>
              <a:rect l="l" t="t" r="r" b="b"/>
              <a:pathLst>
                <a:path w="8999" h="8665" extrusionOk="0">
                  <a:moveTo>
                    <a:pt x="6520" y="1"/>
                  </a:moveTo>
                  <a:cubicBezTo>
                    <a:pt x="5805" y="1"/>
                    <a:pt x="5091" y="274"/>
                    <a:pt x="4547" y="820"/>
                  </a:cubicBezTo>
                  <a:lnTo>
                    <a:pt x="1092" y="4275"/>
                  </a:lnTo>
                  <a:cubicBezTo>
                    <a:pt x="0" y="5362"/>
                    <a:pt x="0" y="7133"/>
                    <a:pt x="1092" y="8220"/>
                  </a:cubicBezTo>
                  <a:cubicBezTo>
                    <a:pt x="1392" y="8520"/>
                    <a:pt x="1801" y="8665"/>
                    <a:pt x="2256" y="8665"/>
                  </a:cubicBezTo>
                  <a:cubicBezTo>
                    <a:pt x="2386" y="8665"/>
                    <a:pt x="2520" y="8653"/>
                    <a:pt x="2656" y="8629"/>
                  </a:cubicBezTo>
                  <a:cubicBezTo>
                    <a:pt x="3267" y="8523"/>
                    <a:pt x="3912" y="8187"/>
                    <a:pt x="4461" y="7638"/>
                  </a:cubicBezTo>
                  <a:lnTo>
                    <a:pt x="5774" y="6324"/>
                  </a:lnTo>
                  <a:cubicBezTo>
                    <a:pt x="5774" y="6324"/>
                    <a:pt x="5627" y="6121"/>
                    <a:pt x="5248" y="6121"/>
                  </a:cubicBezTo>
                  <a:cubicBezTo>
                    <a:pt x="5210" y="6121"/>
                    <a:pt x="5171" y="6123"/>
                    <a:pt x="5129" y="6127"/>
                  </a:cubicBezTo>
                  <a:lnTo>
                    <a:pt x="4037" y="7219"/>
                  </a:lnTo>
                  <a:cubicBezTo>
                    <a:pt x="3771" y="7486"/>
                    <a:pt x="3422" y="7619"/>
                    <a:pt x="3072" y="7619"/>
                  </a:cubicBezTo>
                  <a:cubicBezTo>
                    <a:pt x="2720" y="7619"/>
                    <a:pt x="2368" y="7485"/>
                    <a:pt x="2098" y="7215"/>
                  </a:cubicBezTo>
                  <a:cubicBezTo>
                    <a:pt x="1564" y="6681"/>
                    <a:pt x="1564" y="5814"/>
                    <a:pt x="2098" y="5280"/>
                  </a:cubicBezTo>
                  <a:lnTo>
                    <a:pt x="5553" y="1825"/>
                  </a:lnTo>
                  <a:cubicBezTo>
                    <a:pt x="5821" y="1557"/>
                    <a:pt x="6172" y="1422"/>
                    <a:pt x="6523" y="1422"/>
                  </a:cubicBezTo>
                  <a:cubicBezTo>
                    <a:pt x="6852" y="1422"/>
                    <a:pt x="7181" y="1540"/>
                    <a:pt x="7444" y="1777"/>
                  </a:cubicBezTo>
                  <a:cubicBezTo>
                    <a:pt x="7983" y="2268"/>
                    <a:pt x="8045" y="3096"/>
                    <a:pt x="7583" y="3664"/>
                  </a:cubicBezTo>
                  <a:lnTo>
                    <a:pt x="8911" y="2336"/>
                  </a:lnTo>
                  <a:cubicBezTo>
                    <a:pt x="8998" y="1744"/>
                    <a:pt x="8868" y="1195"/>
                    <a:pt x="8493" y="820"/>
                  </a:cubicBezTo>
                  <a:cubicBezTo>
                    <a:pt x="7949" y="274"/>
                    <a:pt x="7235" y="1"/>
                    <a:pt x="6520" y="1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90"/>
            <p:cNvSpPr/>
            <p:nvPr/>
          </p:nvSpPr>
          <p:spPr>
            <a:xfrm>
              <a:off x="1451789" y="4066157"/>
              <a:ext cx="36509" cy="22241"/>
            </a:xfrm>
            <a:custGeom>
              <a:avLst/>
              <a:gdLst/>
              <a:ahLst/>
              <a:cxnLst/>
              <a:rect l="l" t="t" r="r" b="b"/>
              <a:pathLst>
                <a:path w="1392" h="848" extrusionOk="0">
                  <a:moveTo>
                    <a:pt x="650" y="1"/>
                  </a:moveTo>
                  <a:lnTo>
                    <a:pt x="1" y="650"/>
                  </a:lnTo>
                  <a:cubicBezTo>
                    <a:pt x="212" y="737"/>
                    <a:pt x="429" y="804"/>
                    <a:pt x="645" y="847"/>
                  </a:cubicBezTo>
                  <a:lnTo>
                    <a:pt x="1391" y="102"/>
                  </a:lnTo>
                  <a:cubicBezTo>
                    <a:pt x="1141" y="102"/>
                    <a:pt x="891" y="68"/>
                    <a:pt x="650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90"/>
            <p:cNvSpPr/>
            <p:nvPr/>
          </p:nvSpPr>
          <p:spPr>
            <a:xfrm>
              <a:off x="1311446" y="3864389"/>
              <a:ext cx="312265" cy="300515"/>
            </a:xfrm>
            <a:custGeom>
              <a:avLst/>
              <a:gdLst/>
              <a:ahLst/>
              <a:cxnLst/>
              <a:rect l="l" t="t" r="r" b="b"/>
              <a:pathLst>
                <a:path w="11906" h="11458" extrusionOk="0">
                  <a:moveTo>
                    <a:pt x="10174" y="0"/>
                  </a:moveTo>
                  <a:cubicBezTo>
                    <a:pt x="9782" y="0"/>
                    <a:pt x="9389" y="146"/>
                    <a:pt x="9086" y="437"/>
                  </a:cubicBezTo>
                  <a:lnTo>
                    <a:pt x="7993" y="1525"/>
                  </a:lnTo>
                  <a:cubicBezTo>
                    <a:pt x="7842" y="1673"/>
                    <a:pt x="7980" y="1877"/>
                    <a:pt x="8139" y="1877"/>
                  </a:cubicBezTo>
                  <a:cubicBezTo>
                    <a:pt x="8187" y="1877"/>
                    <a:pt x="8237" y="1858"/>
                    <a:pt x="8282" y="1814"/>
                  </a:cubicBezTo>
                  <a:lnTo>
                    <a:pt x="9374" y="721"/>
                  </a:lnTo>
                  <a:cubicBezTo>
                    <a:pt x="9600" y="502"/>
                    <a:pt x="9892" y="393"/>
                    <a:pt x="10184" y="393"/>
                  </a:cubicBezTo>
                  <a:cubicBezTo>
                    <a:pt x="10483" y="393"/>
                    <a:pt x="10782" y="507"/>
                    <a:pt x="11010" y="736"/>
                  </a:cubicBezTo>
                  <a:cubicBezTo>
                    <a:pt x="11458" y="1183"/>
                    <a:pt x="11463" y="1915"/>
                    <a:pt x="11020" y="2372"/>
                  </a:cubicBezTo>
                  <a:lnTo>
                    <a:pt x="9523" y="3868"/>
                  </a:lnTo>
                  <a:cubicBezTo>
                    <a:pt x="9031" y="2669"/>
                    <a:pt x="7896" y="2006"/>
                    <a:pt x="6741" y="2006"/>
                  </a:cubicBezTo>
                  <a:cubicBezTo>
                    <a:pt x="5988" y="2006"/>
                    <a:pt x="5226" y="2288"/>
                    <a:pt x="4630" y="2887"/>
                  </a:cubicBezTo>
                  <a:lnTo>
                    <a:pt x="1175" y="6341"/>
                  </a:lnTo>
                  <a:cubicBezTo>
                    <a:pt x="1" y="7511"/>
                    <a:pt x="1" y="9411"/>
                    <a:pt x="1175" y="10581"/>
                  </a:cubicBezTo>
                  <a:cubicBezTo>
                    <a:pt x="1760" y="11165"/>
                    <a:pt x="2526" y="11458"/>
                    <a:pt x="3293" y="11458"/>
                  </a:cubicBezTo>
                  <a:cubicBezTo>
                    <a:pt x="4060" y="11458"/>
                    <a:pt x="4827" y="11165"/>
                    <a:pt x="5414" y="10581"/>
                  </a:cubicBezTo>
                  <a:lnTo>
                    <a:pt x="7247" y="8747"/>
                  </a:lnTo>
                  <a:cubicBezTo>
                    <a:pt x="7378" y="8594"/>
                    <a:pt x="7248" y="8400"/>
                    <a:pt x="7093" y="8400"/>
                  </a:cubicBezTo>
                  <a:cubicBezTo>
                    <a:pt x="7048" y="8400"/>
                    <a:pt x="7002" y="8416"/>
                    <a:pt x="6959" y="8454"/>
                  </a:cubicBezTo>
                  <a:lnTo>
                    <a:pt x="6959" y="8459"/>
                  </a:lnTo>
                  <a:lnTo>
                    <a:pt x="5125" y="10292"/>
                  </a:lnTo>
                  <a:cubicBezTo>
                    <a:pt x="4624" y="10774"/>
                    <a:pt x="3977" y="11015"/>
                    <a:pt x="3331" y="11015"/>
                  </a:cubicBezTo>
                  <a:cubicBezTo>
                    <a:pt x="2668" y="11015"/>
                    <a:pt x="2006" y="10762"/>
                    <a:pt x="1502" y="10258"/>
                  </a:cubicBezTo>
                  <a:cubicBezTo>
                    <a:pt x="506" y="9262"/>
                    <a:pt x="487" y="7650"/>
                    <a:pt x="1469" y="6635"/>
                  </a:cubicBezTo>
                  <a:lnTo>
                    <a:pt x="4923" y="3180"/>
                  </a:lnTo>
                  <a:cubicBezTo>
                    <a:pt x="5440" y="2662"/>
                    <a:pt x="6095" y="2420"/>
                    <a:pt x="6742" y="2420"/>
                  </a:cubicBezTo>
                  <a:cubicBezTo>
                    <a:pt x="7795" y="2420"/>
                    <a:pt x="8827" y="3061"/>
                    <a:pt x="9206" y="4191"/>
                  </a:cubicBezTo>
                  <a:lnTo>
                    <a:pt x="7570" y="5827"/>
                  </a:lnTo>
                  <a:cubicBezTo>
                    <a:pt x="7336" y="6060"/>
                    <a:pt x="7040" y="6170"/>
                    <a:pt x="6747" y="6170"/>
                  </a:cubicBezTo>
                  <a:cubicBezTo>
                    <a:pt x="6298" y="6170"/>
                    <a:pt x="5857" y="5911"/>
                    <a:pt x="5664" y="5442"/>
                  </a:cubicBezTo>
                  <a:cubicBezTo>
                    <a:pt x="5625" y="5358"/>
                    <a:pt x="5554" y="5322"/>
                    <a:pt x="5483" y="5322"/>
                  </a:cubicBezTo>
                  <a:cubicBezTo>
                    <a:pt x="5356" y="5322"/>
                    <a:pt x="5229" y="5438"/>
                    <a:pt x="5284" y="5596"/>
                  </a:cubicBezTo>
                  <a:cubicBezTo>
                    <a:pt x="5541" y="6231"/>
                    <a:pt x="6140" y="6581"/>
                    <a:pt x="6749" y="6581"/>
                  </a:cubicBezTo>
                  <a:cubicBezTo>
                    <a:pt x="7145" y="6581"/>
                    <a:pt x="7546" y="6433"/>
                    <a:pt x="7859" y="6120"/>
                  </a:cubicBezTo>
                  <a:lnTo>
                    <a:pt x="9581" y="4398"/>
                  </a:lnTo>
                  <a:lnTo>
                    <a:pt x="11313" y="2665"/>
                  </a:lnTo>
                  <a:cubicBezTo>
                    <a:pt x="11905" y="2045"/>
                    <a:pt x="11891" y="1068"/>
                    <a:pt x="11284" y="462"/>
                  </a:cubicBezTo>
                  <a:cubicBezTo>
                    <a:pt x="10980" y="154"/>
                    <a:pt x="10577" y="0"/>
                    <a:pt x="101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90"/>
            <p:cNvSpPr/>
            <p:nvPr/>
          </p:nvSpPr>
          <p:spPr>
            <a:xfrm>
              <a:off x="1351338" y="3826464"/>
              <a:ext cx="313760" cy="301957"/>
            </a:xfrm>
            <a:custGeom>
              <a:avLst/>
              <a:gdLst/>
              <a:ahLst/>
              <a:cxnLst/>
              <a:rect l="l" t="t" r="r" b="b"/>
              <a:pathLst>
                <a:path w="11963" h="11513" extrusionOk="0">
                  <a:moveTo>
                    <a:pt x="8677" y="1"/>
                  </a:moveTo>
                  <a:cubicBezTo>
                    <a:pt x="7910" y="1"/>
                    <a:pt x="7143" y="293"/>
                    <a:pt x="6559" y="878"/>
                  </a:cubicBezTo>
                  <a:lnTo>
                    <a:pt x="4721" y="2711"/>
                  </a:lnTo>
                  <a:cubicBezTo>
                    <a:pt x="4569" y="2863"/>
                    <a:pt x="4707" y="3068"/>
                    <a:pt x="4867" y="3068"/>
                  </a:cubicBezTo>
                  <a:cubicBezTo>
                    <a:pt x="4915" y="3068"/>
                    <a:pt x="4965" y="3049"/>
                    <a:pt x="5009" y="3005"/>
                  </a:cubicBezTo>
                  <a:lnTo>
                    <a:pt x="6852" y="1167"/>
                  </a:lnTo>
                  <a:cubicBezTo>
                    <a:pt x="7351" y="682"/>
                    <a:pt x="7996" y="442"/>
                    <a:pt x="8641" y="442"/>
                  </a:cubicBezTo>
                  <a:cubicBezTo>
                    <a:pt x="9303" y="442"/>
                    <a:pt x="9966" y="696"/>
                    <a:pt x="10471" y="1200"/>
                  </a:cubicBezTo>
                  <a:cubicBezTo>
                    <a:pt x="11467" y="2196"/>
                    <a:pt x="11486" y="3808"/>
                    <a:pt x="10509" y="4823"/>
                  </a:cubicBezTo>
                  <a:lnTo>
                    <a:pt x="7054" y="8278"/>
                  </a:lnTo>
                  <a:cubicBezTo>
                    <a:pt x="6537" y="8794"/>
                    <a:pt x="5882" y="9034"/>
                    <a:pt x="5236" y="9034"/>
                  </a:cubicBezTo>
                  <a:cubicBezTo>
                    <a:pt x="4181" y="9034"/>
                    <a:pt x="3148" y="8394"/>
                    <a:pt x="2772" y="7263"/>
                  </a:cubicBezTo>
                  <a:lnTo>
                    <a:pt x="4403" y="5627"/>
                  </a:lnTo>
                  <a:cubicBezTo>
                    <a:pt x="4636" y="5396"/>
                    <a:pt x="4932" y="5287"/>
                    <a:pt x="5224" y="5287"/>
                  </a:cubicBezTo>
                  <a:cubicBezTo>
                    <a:pt x="5674" y="5287"/>
                    <a:pt x="6116" y="5545"/>
                    <a:pt x="6309" y="6012"/>
                  </a:cubicBezTo>
                  <a:cubicBezTo>
                    <a:pt x="6342" y="6112"/>
                    <a:pt x="6418" y="6154"/>
                    <a:pt x="6495" y="6154"/>
                  </a:cubicBezTo>
                  <a:cubicBezTo>
                    <a:pt x="6630" y="6154"/>
                    <a:pt x="6768" y="6026"/>
                    <a:pt x="6689" y="5858"/>
                  </a:cubicBezTo>
                  <a:cubicBezTo>
                    <a:pt x="6432" y="5225"/>
                    <a:pt x="5833" y="4875"/>
                    <a:pt x="5224" y="4875"/>
                  </a:cubicBezTo>
                  <a:cubicBezTo>
                    <a:pt x="4828" y="4875"/>
                    <a:pt x="4427" y="5023"/>
                    <a:pt x="4114" y="5338"/>
                  </a:cubicBezTo>
                  <a:lnTo>
                    <a:pt x="655" y="8793"/>
                  </a:lnTo>
                  <a:cubicBezTo>
                    <a:pt x="15" y="9404"/>
                    <a:pt x="0" y="10424"/>
                    <a:pt x="626" y="11050"/>
                  </a:cubicBezTo>
                  <a:cubicBezTo>
                    <a:pt x="937" y="11358"/>
                    <a:pt x="1342" y="11512"/>
                    <a:pt x="1745" y="11512"/>
                  </a:cubicBezTo>
                  <a:cubicBezTo>
                    <a:pt x="2160" y="11512"/>
                    <a:pt x="2573" y="11350"/>
                    <a:pt x="2883" y="11026"/>
                  </a:cubicBezTo>
                  <a:lnTo>
                    <a:pt x="3975" y="9934"/>
                  </a:lnTo>
                  <a:cubicBezTo>
                    <a:pt x="4122" y="9786"/>
                    <a:pt x="3987" y="9579"/>
                    <a:pt x="3828" y="9579"/>
                  </a:cubicBezTo>
                  <a:cubicBezTo>
                    <a:pt x="3779" y="9579"/>
                    <a:pt x="3728" y="9599"/>
                    <a:pt x="3681" y="9645"/>
                  </a:cubicBezTo>
                  <a:lnTo>
                    <a:pt x="2594" y="10732"/>
                  </a:lnTo>
                  <a:cubicBezTo>
                    <a:pt x="2365" y="10968"/>
                    <a:pt x="2061" y="11086"/>
                    <a:pt x="1756" y="11086"/>
                  </a:cubicBezTo>
                  <a:cubicBezTo>
                    <a:pt x="1458" y="11086"/>
                    <a:pt x="1160" y="10973"/>
                    <a:pt x="934" y="10747"/>
                  </a:cubicBezTo>
                  <a:cubicBezTo>
                    <a:pt x="472" y="10285"/>
                    <a:pt x="477" y="9539"/>
                    <a:pt x="948" y="9087"/>
                  </a:cubicBezTo>
                  <a:lnTo>
                    <a:pt x="2445" y="7585"/>
                  </a:lnTo>
                  <a:cubicBezTo>
                    <a:pt x="2937" y="8785"/>
                    <a:pt x="4072" y="9447"/>
                    <a:pt x="5227" y="9447"/>
                  </a:cubicBezTo>
                  <a:cubicBezTo>
                    <a:pt x="5980" y="9447"/>
                    <a:pt x="6742" y="9165"/>
                    <a:pt x="7338" y="8567"/>
                  </a:cubicBezTo>
                  <a:lnTo>
                    <a:pt x="10793" y="5112"/>
                  </a:lnTo>
                  <a:cubicBezTo>
                    <a:pt x="11962" y="3943"/>
                    <a:pt x="11962" y="2047"/>
                    <a:pt x="10798" y="878"/>
                  </a:cubicBezTo>
                  <a:cubicBezTo>
                    <a:pt x="10211" y="293"/>
                    <a:pt x="9443" y="1"/>
                    <a:pt x="86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2" name="Google Shape;12652;p90"/>
          <p:cNvGrpSpPr/>
          <p:nvPr/>
        </p:nvGrpSpPr>
        <p:grpSpPr>
          <a:xfrm>
            <a:off x="1768434" y="3641810"/>
            <a:ext cx="345154" cy="338728"/>
            <a:chOff x="1768434" y="3826385"/>
            <a:chExt cx="345154" cy="338728"/>
          </a:xfrm>
        </p:grpSpPr>
        <p:sp>
          <p:nvSpPr>
            <p:cNvPr id="12653" name="Google Shape;12653;p90"/>
            <p:cNvSpPr/>
            <p:nvPr/>
          </p:nvSpPr>
          <p:spPr>
            <a:xfrm>
              <a:off x="1886667" y="3999644"/>
              <a:ext cx="156132" cy="156027"/>
            </a:xfrm>
            <a:custGeom>
              <a:avLst/>
              <a:gdLst/>
              <a:ahLst/>
              <a:cxnLst/>
              <a:rect l="l" t="t" r="r" b="b"/>
              <a:pathLst>
                <a:path w="5953" h="5949" extrusionOk="0">
                  <a:moveTo>
                    <a:pt x="2099" y="1"/>
                  </a:moveTo>
                  <a:lnTo>
                    <a:pt x="2099" y="1478"/>
                  </a:lnTo>
                  <a:cubicBezTo>
                    <a:pt x="2099" y="1560"/>
                    <a:pt x="2031" y="1627"/>
                    <a:pt x="1950" y="1627"/>
                  </a:cubicBezTo>
                  <a:lnTo>
                    <a:pt x="1483" y="1627"/>
                  </a:lnTo>
                  <a:cubicBezTo>
                    <a:pt x="1430" y="1627"/>
                    <a:pt x="1382" y="1598"/>
                    <a:pt x="1353" y="1555"/>
                  </a:cubicBezTo>
                  <a:cubicBezTo>
                    <a:pt x="1207" y="1308"/>
                    <a:pt x="971" y="1197"/>
                    <a:pt x="736" y="1197"/>
                  </a:cubicBezTo>
                  <a:cubicBezTo>
                    <a:pt x="366" y="1197"/>
                    <a:pt x="1" y="1472"/>
                    <a:pt x="1" y="1925"/>
                  </a:cubicBezTo>
                  <a:cubicBezTo>
                    <a:pt x="1" y="2376"/>
                    <a:pt x="367" y="2652"/>
                    <a:pt x="738" y="2652"/>
                  </a:cubicBezTo>
                  <a:cubicBezTo>
                    <a:pt x="972" y="2652"/>
                    <a:pt x="1208" y="2542"/>
                    <a:pt x="1353" y="2296"/>
                  </a:cubicBezTo>
                  <a:cubicBezTo>
                    <a:pt x="1382" y="2248"/>
                    <a:pt x="1430" y="2224"/>
                    <a:pt x="1483" y="2224"/>
                  </a:cubicBezTo>
                  <a:lnTo>
                    <a:pt x="1950" y="2224"/>
                  </a:lnTo>
                  <a:cubicBezTo>
                    <a:pt x="2031" y="2224"/>
                    <a:pt x="2099" y="2286"/>
                    <a:pt x="2099" y="2373"/>
                  </a:cubicBezTo>
                  <a:lnTo>
                    <a:pt x="2099" y="3850"/>
                  </a:lnTo>
                  <a:lnTo>
                    <a:pt x="3581" y="3850"/>
                  </a:lnTo>
                  <a:cubicBezTo>
                    <a:pt x="3663" y="3850"/>
                    <a:pt x="3730" y="3918"/>
                    <a:pt x="3730" y="3999"/>
                  </a:cubicBezTo>
                  <a:lnTo>
                    <a:pt x="3730" y="4466"/>
                  </a:lnTo>
                  <a:cubicBezTo>
                    <a:pt x="3730" y="4519"/>
                    <a:pt x="3701" y="4572"/>
                    <a:pt x="3658" y="4596"/>
                  </a:cubicBezTo>
                  <a:cubicBezTo>
                    <a:pt x="3023" y="4971"/>
                    <a:pt x="3287" y="5948"/>
                    <a:pt x="4028" y="5948"/>
                  </a:cubicBezTo>
                  <a:cubicBezTo>
                    <a:pt x="4764" y="5948"/>
                    <a:pt x="5034" y="4971"/>
                    <a:pt x="4399" y="4596"/>
                  </a:cubicBezTo>
                  <a:cubicBezTo>
                    <a:pt x="4351" y="4572"/>
                    <a:pt x="4327" y="4519"/>
                    <a:pt x="4322" y="4466"/>
                  </a:cubicBezTo>
                  <a:lnTo>
                    <a:pt x="4322" y="3999"/>
                  </a:lnTo>
                  <a:cubicBezTo>
                    <a:pt x="4327" y="3918"/>
                    <a:pt x="4389" y="3850"/>
                    <a:pt x="4471" y="3850"/>
                  </a:cubicBezTo>
                  <a:lnTo>
                    <a:pt x="5953" y="3850"/>
                  </a:lnTo>
                  <a:lnTo>
                    <a:pt x="5953" y="1"/>
                  </a:lnTo>
                  <a:lnTo>
                    <a:pt x="4620" y="1"/>
                  </a:lnTo>
                  <a:lnTo>
                    <a:pt x="4620" y="237"/>
                  </a:lnTo>
                  <a:lnTo>
                    <a:pt x="4644" y="256"/>
                  </a:lnTo>
                  <a:cubicBezTo>
                    <a:pt x="5428" y="848"/>
                    <a:pt x="5010" y="2099"/>
                    <a:pt x="4023" y="2099"/>
                  </a:cubicBezTo>
                  <a:cubicBezTo>
                    <a:pt x="3042" y="2099"/>
                    <a:pt x="2623" y="848"/>
                    <a:pt x="3408" y="256"/>
                  </a:cubicBezTo>
                  <a:lnTo>
                    <a:pt x="3427" y="237"/>
                  </a:lnTo>
                  <a:lnTo>
                    <a:pt x="3427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90"/>
            <p:cNvSpPr/>
            <p:nvPr/>
          </p:nvSpPr>
          <p:spPr>
            <a:xfrm>
              <a:off x="1996587" y="3999644"/>
              <a:ext cx="33860" cy="55025"/>
            </a:xfrm>
            <a:custGeom>
              <a:avLst/>
              <a:gdLst/>
              <a:ahLst/>
              <a:cxnLst/>
              <a:rect l="l" t="t" r="r" b="b"/>
              <a:pathLst>
                <a:path w="1291" h="2098" extrusionOk="0">
                  <a:moveTo>
                    <a:pt x="434" y="1"/>
                  </a:moveTo>
                  <a:lnTo>
                    <a:pt x="434" y="237"/>
                  </a:lnTo>
                  <a:lnTo>
                    <a:pt x="453" y="251"/>
                  </a:lnTo>
                  <a:cubicBezTo>
                    <a:pt x="708" y="448"/>
                    <a:pt x="862" y="751"/>
                    <a:pt x="862" y="1074"/>
                  </a:cubicBezTo>
                  <a:cubicBezTo>
                    <a:pt x="862" y="1574"/>
                    <a:pt x="496" y="2002"/>
                    <a:pt x="1" y="2084"/>
                  </a:cubicBezTo>
                  <a:cubicBezTo>
                    <a:pt x="56" y="2093"/>
                    <a:pt x="111" y="2098"/>
                    <a:pt x="165" y="2098"/>
                  </a:cubicBezTo>
                  <a:cubicBezTo>
                    <a:pt x="568" y="2098"/>
                    <a:pt x="942" y="1855"/>
                    <a:pt x="1108" y="1473"/>
                  </a:cubicBezTo>
                  <a:cubicBezTo>
                    <a:pt x="1290" y="1040"/>
                    <a:pt x="1156" y="535"/>
                    <a:pt x="780" y="251"/>
                  </a:cubicBezTo>
                  <a:lnTo>
                    <a:pt x="761" y="237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90"/>
            <p:cNvSpPr/>
            <p:nvPr/>
          </p:nvSpPr>
          <p:spPr>
            <a:xfrm>
              <a:off x="1937785" y="3999644"/>
              <a:ext cx="12511" cy="42698"/>
            </a:xfrm>
            <a:custGeom>
              <a:avLst/>
              <a:gdLst/>
              <a:ahLst/>
              <a:cxnLst/>
              <a:rect l="l" t="t" r="r" b="b"/>
              <a:pathLst>
                <a:path w="477" h="1628" extrusionOk="0">
                  <a:moveTo>
                    <a:pt x="150" y="1"/>
                  </a:moveTo>
                  <a:lnTo>
                    <a:pt x="150" y="1478"/>
                  </a:lnTo>
                  <a:cubicBezTo>
                    <a:pt x="150" y="1560"/>
                    <a:pt x="82" y="1627"/>
                    <a:pt x="1" y="1627"/>
                  </a:cubicBezTo>
                  <a:lnTo>
                    <a:pt x="328" y="1627"/>
                  </a:lnTo>
                  <a:cubicBezTo>
                    <a:pt x="410" y="1627"/>
                    <a:pt x="477" y="1560"/>
                    <a:pt x="477" y="1478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90"/>
            <p:cNvSpPr/>
            <p:nvPr/>
          </p:nvSpPr>
          <p:spPr>
            <a:xfrm>
              <a:off x="1886667" y="4031064"/>
              <a:ext cx="23395" cy="38161"/>
            </a:xfrm>
            <a:custGeom>
              <a:avLst/>
              <a:gdLst/>
              <a:ahLst/>
              <a:cxnLst/>
              <a:rect l="l" t="t" r="r" b="b"/>
              <a:pathLst>
                <a:path w="892" h="1455" extrusionOk="0">
                  <a:moveTo>
                    <a:pt x="727" y="1"/>
                  </a:moveTo>
                  <a:cubicBezTo>
                    <a:pt x="328" y="1"/>
                    <a:pt x="1" y="323"/>
                    <a:pt x="1" y="727"/>
                  </a:cubicBezTo>
                  <a:cubicBezTo>
                    <a:pt x="1" y="1127"/>
                    <a:pt x="328" y="1454"/>
                    <a:pt x="727" y="1454"/>
                  </a:cubicBezTo>
                  <a:cubicBezTo>
                    <a:pt x="780" y="1454"/>
                    <a:pt x="838" y="1444"/>
                    <a:pt x="891" y="1435"/>
                  </a:cubicBezTo>
                  <a:cubicBezTo>
                    <a:pt x="564" y="1358"/>
                    <a:pt x="328" y="1064"/>
                    <a:pt x="328" y="727"/>
                  </a:cubicBezTo>
                  <a:cubicBezTo>
                    <a:pt x="328" y="391"/>
                    <a:pt x="564" y="97"/>
                    <a:pt x="891" y="20"/>
                  </a:cubicBezTo>
                  <a:cubicBezTo>
                    <a:pt x="838" y="6"/>
                    <a:pt x="780" y="1"/>
                    <a:pt x="727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90"/>
            <p:cNvSpPr/>
            <p:nvPr/>
          </p:nvSpPr>
          <p:spPr>
            <a:xfrm>
              <a:off x="1970989" y="4100620"/>
              <a:ext cx="25624" cy="55052"/>
            </a:xfrm>
            <a:custGeom>
              <a:avLst/>
              <a:gdLst/>
              <a:ahLst/>
              <a:cxnLst/>
              <a:rect l="l" t="t" r="r" b="b"/>
              <a:pathLst>
                <a:path w="977" h="2099" extrusionOk="0">
                  <a:moveTo>
                    <a:pt x="366" y="0"/>
                  </a:moveTo>
                  <a:cubicBezTo>
                    <a:pt x="448" y="0"/>
                    <a:pt x="515" y="68"/>
                    <a:pt x="515" y="149"/>
                  </a:cubicBezTo>
                  <a:lnTo>
                    <a:pt x="515" y="616"/>
                  </a:lnTo>
                  <a:cubicBezTo>
                    <a:pt x="515" y="669"/>
                    <a:pt x="486" y="722"/>
                    <a:pt x="443" y="746"/>
                  </a:cubicBezTo>
                  <a:cubicBezTo>
                    <a:pt x="135" y="929"/>
                    <a:pt x="0" y="1309"/>
                    <a:pt x="135" y="1641"/>
                  </a:cubicBezTo>
                  <a:cubicBezTo>
                    <a:pt x="248" y="1924"/>
                    <a:pt x="517" y="2098"/>
                    <a:pt x="809" y="2098"/>
                  </a:cubicBezTo>
                  <a:cubicBezTo>
                    <a:pt x="864" y="2098"/>
                    <a:pt x="921" y="2092"/>
                    <a:pt x="977" y="2079"/>
                  </a:cubicBezTo>
                  <a:cubicBezTo>
                    <a:pt x="645" y="2002"/>
                    <a:pt x="414" y="1708"/>
                    <a:pt x="414" y="1372"/>
                  </a:cubicBezTo>
                  <a:cubicBezTo>
                    <a:pt x="414" y="1116"/>
                    <a:pt x="549" y="881"/>
                    <a:pt x="770" y="746"/>
                  </a:cubicBezTo>
                  <a:cubicBezTo>
                    <a:pt x="813" y="722"/>
                    <a:pt x="842" y="669"/>
                    <a:pt x="842" y="616"/>
                  </a:cubicBezTo>
                  <a:lnTo>
                    <a:pt x="842" y="149"/>
                  </a:lnTo>
                  <a:cubicBezTo>
                    <a:pt x="842" y="68"/>
                    <a:pt x="775" y="0"/>
                    <a:pt x="6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90"/>
            <p:cNvSpPr/>
            <p:nvPr/>
          </p:nvSpPr>
          <p:spPr>
            <a:xfrm>
              <a:off x="1937785" y="4057843"/>
              <a:ext cx="12511" cy="42803"/>
            </a:xfrm>
            <a:custGeom>
              <a:avLst/>
              <a:gdLst/>
              <a:ahLst/>
              <a:cxnLst/>
              <a:rect l="l" t="t" r="r" b="b"/>
              <a:pathLst>
                <a:path w="477" h="1632" extrusionOk="0">
                  <a:moveTo>
                    <a:pt x="1" y="0"/>
                  </a:moveTo>
                  <a:cubicBezTo>
                    <a:pt x="82" y="0"/>
                    <a:pt x="150" y="67"/>
                    <a:pt x="150" y="154"/>
                  </a:cubicBezTo>
                  <a:lnTo>
                    <a:pt x="150" y="1631"/>
                  </a:lnTo>
                  <a:lnTo>
                    <a:pt x="477" y="1631"/>
                  </a:lnTo>
                  <a:lnTo>
                    <a:pt x="477" y="154"/>
                  </a:lnTo>
                  <a:cubicBezTo>
                    <a:pt x="477" y="67"/>
                    <a:pt x="410" y="0"/>
                    <a:pt x="32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90"/>
            <p:cNvSpPr/>
            <p:nvPr/>
          </p:nvSpPr>
          <p:spPr>
            <a:xfrm>
              <a:off x="1776118" y="3942730"/>
              <a:ext cx="159542" cy="162584"/>
            </a:xfrm>
            <a:custGeom>
              <a:avLst/>
              <a:gdLst/>
              <a:ahLst/>
              <a:cxnLst/>
              <a:rect l="l" t="t" r="r" b="b"/>
              <a:pathLst>
                <a:path w="6083" h="6199" extrusionOk="0">
                  <a:moveTo>
                    <a:pt x="4091" y="1"/>
                  </a:moveTo>
                  <a:cubicBezTo>
                    <a:pt x="3282" y="1"/>
                    <a:pt x="2989" y="1069"/>
                    <a:pt x="3687" y="1483"/>
                  </a:cubicBezTo>
                  <a:cubicBezTo>
                    <a:pt x="3711" y="1497"/>
                    <a:pt x="3725" y="1521"/>
                    <a:pt x="3725" y="1550"/>
                  </a:cubicBezTo>
                  <a:lnTo>
                    <a:pt x="3725" y="2022"/>
                  </a:lnTo>
                  <a:cubicBezTo>
                    <a:pt x="3725" y="2065"/>
                    <a:pt x="3691" y="2103"/>
                    <a:pt x="3643" y="2103"/>
                  </a:cubicBezTo>
                  <a:lnTo>
                    <a:pt x="2099" y="2103"/>
                  </a:lnTo>
                  <a:lnTo>
                    <a:pt x="2099" y="3648"/>
                  </a:lnTo>
                  <a:cubicBezTo>
                    <a:pt x="2099" y="3691"/>
                    <a:pt x="2060" y="3730"/>
                    <a:pt x="2017" y="3730"/>
                  </a:cubicBezTo>
                  <a:lnTo>
                    <a:pt x="1545" y="3730"/>
                  </a:lnTo>
                  <a:cubicBezTo>
                    <a:pt x="1516" y="3730"/>
                    <a:pt x="1492" y="3715"/>
                    <a:pt x="1478" y="3691"/>
                  </a:cubicBezTo>
                  <a:cubicBezTo>
                    <a:pt x="1317" y="3420"/>
                    <a:pt x="1059" y="3299"/>
                    <a:pt x="803" y="3299"/>
                  </a:cubicBezTo>
                  <a:cubicBezTo>
                    <a:pt x="399" y="3299"/>
                    <a:pt x="1" y="3601"/>
                    <a:pt x="1" y="4095"/>
                  </a:cubicBezTo>
                  <a:cubicBezTo>
                    <a:pt x="1" y="4590"/>
                    <a:pt x="398" y="4890"/>
                    <a:pt x="802" y="4890"/>
                  </a:cubicBezTo>
                  <a:cubicBezTo>
                    <a:pt x="1058" y="4890"/>
                    <a:pt x="1317" y="4769"/>
                    <a:pt x="1478" y="4500"/>
                  </a:cubicBezTo>
                  <a:cubicBezTo>
                    <a:pt x="1492" y="4476"/>
                    <a:pt x="1516" y="4461"/>
                    <a:pt x="1545" y="4461"/>
                  </a:cubicBezTo>
                  <a:lnTo>
                    <a:pt x="2017" y="4461"/>
                  </a:lnTo>
                  <a:cubicBezTo>
                    <a:pt x="2060" y="4461"/>
                    <a:pt x="2099" y="4495"/>
                    <a:pt x="2099" y="4543"/>
                  </a:cubicBezTo>
                  <a:lnTo>
                    <a:pt x="2099" y="6198"/>
                  </a:lnTo>
                  <a:lnTo>
                    <a:pt x="6083" y="6198"/>
                  </a:lnTo>
                  <a:lnTo>
                    <a:pt x="6083" y="4625"/>
                  </a:lnTo>
                  <a:lnTo>
                    <a:pt x="5746" y="4625"/>
                  </a:lnTo>
                  <a:lnTo>
                    <a:pt x="5707" y="4673"/>
                  </a:lnTo>
                  <a:cubicBezTo>
                    <a:pt x="5514" y="4929"/>
                    <a:pt x="5230" y="5053"/>
                    <a:pt x="4947" y="5053"/>
                  </a:cubicBezTo>
                  <a:cubicBezTo>
                    <a:pt x="4602" y="5053"/>
                    <a:pt x="4260" y="4870"/>
                    <a:pt x="4086" y="4519"/>
                  </a:cubicBezTo>
                  <a:cubicBezTo>
                    <a:pt x="3768" y="3884"/>
                    <a:pt x="4230" y="3138"/>
                    <a:pt x="4942" y="3138"/>
                  </a:cubicBezTo>
                  <a:cubicBezTo>
                    <a:pt x="5246" y="3138"/>
                    <a:pt x="5525" y="3277"/>
                    <a:pt x="5707" y="3518"/>
                  </a:cubicBezTo>
                  <a:lnTo>
                    <a:pt x="5746" y="3566"/>
                  </a:lnTo>
                  <a:lnTo>
                    <a:pt x="6083" y="3566"/>
                  </a:lnTo>
                  <a:lnTo>
                    <a:pt x="6083" y="2103"/>
                  </a:lnTo>
                  <a:lnTo>
                    <a:pt x="4538" y="2103"/>
                  </a:lnTo>
                  <a:cubicBezTo>
                    <a:pt x="4490" y="2103"/>
                    <a:pt x="4456" y="2065"/>
                    <a:pt x="4456" y="2022"/>
                  </a:cubicBezTo>
                  <a:lnTo>
                    <a:pt x="4456" y="1550"/>
                  </a:lnTo>
                  <a:cubicBezTo>
                    <a:pt x="4456" y="1521"/>
                    <a:pt x="4471" y="1497"/>
                    <a:pt x="4495" y="1483"/>
                  </a:cubicBezTo>
                  <a:cubicBezTo>
                    <a:pt x="5193" y="1069"/>
                    <a:pt x="4899" y="1"/>
                    <a:pt x="4091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90"/>
            <p:cNvSpPr/>
            <p:nvPr/>
          </p:nvSpPr>
          <p:spPr>
            <a:xfrm>
              <a:off x="1910666" y="4064006"/>
              <a:ext cx="24995" cy="11252"/>
            </a:xfrm>
            <a:custGeom>
              <a:avLst/>
              <a:gdLst/>
              <a:ahLst/>
              <a:cxnLst/>
              <a:rect l="l" t="t" r="r" b="b"/>
              <a:pathLst>
                <a:path w="953" h="429" extrusionOk="0">
                  <a:moveTo>
                    <a:pt x="616" y="1"/>
                  </a:moveTo>
                  <a:lnTo>
                    <a:pt x="577" y="49"/>
                  </a:lnTo>
                  <a:cubicBezTo>
                    <a:pt x="438" y="232"/>
                    <a:pt x="231" y="362"/>
                    <a:pt x="0" y="410"/>
                  </a:cubicBezTo>
                  <a:cubicBezTo>
                    <a:pt x="63" y="422"/>
                    <a:pt x="127" y="429"/>
                    <a:pt x="190" y="429"/>
                  </a:cubicBezTo>
                  <a:cubicBezTo>
                    <a:pt x="486" y="429"/>
                    <a:pt x="770" y="292"/>
                    <a:pt x="953" y="54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90"/>
            <p:cNvSpPr/>
            <p:nvPr/>
          </p:nvSpPr>
          <p:spPr>
            <a:xfrm>
              <a:off x="1860178" y="3942861"/>
              <a:ext cx="28299" cy="55052"/>
            </a:xfrm>
            <a:custGeom>
              <a:avLst/>
              <a:gdLst/>
              <a:ahLst/>
              <a:cxnLst/>
              <a:rect l="l" t="t" r="r" b="b"/>
              <a:pathLst>
                <a:path w="1079" h="2099" extrusionOk="0">
                  <a:moveTo>
                    <a:pt x="885" y="1"/>
                  </a:moveTo>
                  <a:cubicBezTo>
                    <a:pt x="568" y="1"/>
                    <a:pt x="274" y="191"/>
                    <a:pt x="150" y="491"/>
                  </a:cubicBezTo>
                  <a:cubicBezTo>
                    <a:pt x="0" y="857"/>
                    <a:pt x="140" y="1276"/>
                    <a:pt x="482" y="1478"/>
                  </a:cubicBezTo>
                  <a:cubicBezTo>
                    <a:pt x="506" y="1492"/>
                    <a:pt x="520" y="1521"/>
                    <a:pt x="520" y="1550"/>
                  </a:cubicBezTo>
                  <a:lnTo>
                    <a:pt x="520" y="2017"/>
                  </a:lnTo>
                  <a:cubicBezTo>
                    <a:pt x="520" y="2060"/>
                    <a:pt x="486" y="2098"/>
                    <a:pt x="438" y="2098"/>
                  </a:cubicBezTo>
                  <a:lnTo>
                    <a:pt x="818" y="2098"/>
                  </a:lnTo>
                  <a:cubicBezTo>
                    <a:pt x="866" y="2098"/>
                    <a:pt x="900" y="2060"/>
                    <a:pt x="900" y="2017"/>
                  </a:cubicBezTo>
                  <a:lnTo>
                    <a:pt x="900" y="1550"/>
                  </a:lnTo>
                  <a:cubicBezTo>
                    <a:pt x="900" y="1521"/>
                    <a:pt x="886" y="1492"/>
                    <a:pt x="862" y="1478"/>
                  </a:cubicBezTo>
                  <a:cubicBezTo>
                    <a:pt x="251" y="1117"/>
                    <a:pt x="385" y="193"/>
                    <a:pt x="1078" y="25"/>
                  </a:cubicBezTo>
                  <a:cubicBezTo>
                    <a:pt x="1014" y="8"/>
                    <a:pt x="949" y="1"/>
                    <a:pt x="885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90"/>
            <p:cNvSpPr/>
            <p:nvPr/>
          </p:nvSpPr>
          <p:spPr>
            <a:xfrm>
              <a:off x="1910666" y="4024980"/>
              <a:ext cx="24995" cy="11304"/>
            </a:xfrm>
            <a:custGeom>
              <a:avLst/>
              <a:gdLst/>
              <a:ahLst/>
              <a:cxnLst/>
              <a:rect l="l" t="t" r="r" b="b"/>
              <a:pathLst>
                <a:path w="953" h="431" extrusionOk="0">
                  <a:moveTo>
                    <a:pt x="198" y="0"/>
                  </a:moveTo>
                  <a:cubicBezTo>
                    <a:pt x="132" y="0"/>
                    <a:pt x="66" y="7"/>
                    <a:pt x="0" y="21"/>
                  </a:cubicBezTo>
                  <a:cubicBezTo>
                    <a:pt x="231" y="65"/>
                    <a:pt x="433" y="194"/>
                    <a:pt x="577" y="382"/>
                  </a:cubicBezTo>
                  <a:lnTo>
                    <a:pt x="616" y="430"/>
                  </a:lnTo>
                  <a:lnTo>
                    <a:pt x="953" y="430"/>
                  </a:lnTo>
                  <a:lnTo>
                    <a:pt x="953" y="372"/>
                  </a:lnTo>
                  <a:cubicBezTo>
                    <a:pt x="772" y="137"/>
                    <a:pt x="492" y="0"/>
                    <a:pt x="19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90"/>
            <p:cNvSpPr/>
            <p:nvPr/>
          </p:nvSpPr>
          <p:spPr>
            <a:xfrm>
              <a:off x="1828993" y="4059731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1" y="0"/>
                  </a:moveTo>
                  <a:cubicBezTo>
                    <a:pt x="44" y="0"/>
                    <a:pt x="83" y="34"/>
                    <a:pt x="83" y="82"/>
                  </a:cubicBezTo>
                  <a:lnTo>
                    <a:pt x="83" y="1627"/>
                  </a:lnTo>
                  <a:lnTo>
                    <a:pt x="463" y="1627"/>
                  </a:lnTo>
                  <a:lnTo>
                    <a:pt x="463" y="82"/>
                  </a:lnTo>
                  <a:cubicBezTo>
                    <a:pt x="463" y="34"/>
                    <a:pt x="429" y="0"/>
                    <a:pt x="38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90"/>
            <p:cNvSpPr/>
            <p:nvPr/>
          </p:nvSpPr>
          <p:spPr>
            <a:xfrm>
              <a:off x="1775987" y="4029307"/>
              <a:ext cx="25913" cy="41675"/>
            </a:xfrm>
            <a:custGeom>
              <a:avLst/>
              <a:gdLst/>
              <a:ahLst/>
              <a:cxnLst/>
              <a:rect l="l" t="t" r="r" b="b"/>
              <a:pathLst>
                <a:path w="988" h="1589" extrusionOk="0">
                  <a:moveTo>
                    <a:pt x="800" y="1"/>
                  </a:moveTo>
                  <a:cubicBezTo>
                    <a:pt x="357" y="1"/>
                    <a:pt x="1" y="357"/>
                    <a:pt x="1" y="794"/>
                  </a:cubicBezTo>
                  <a:cubicBezTo>
                    <a:pt x="1" y="1232"/>
                    <a:pt x="357" y="1588"/>
                    <a:pt x="800" y="1588"/>
                  </a:cubicBezTo>
                  <a:cubicBezTo>
                    <a:pt x="862" y="1588"/>
                    <a:pt x="925" y="1579"/>
                    <a:pt x="987" y="1564"/>
                  </a:cubicBezTo>
                  <a:cubicBezTo>
                    <a:pt x="631" y="1478"/>
                    <a:pt x="386" y="1155"/>
                    <a:pt x="386" y="794"/>
                  </a:cubicBezTo>
                  <a:cubicBezTo>
                    <a:pt x="386" y="429"/>
                    <a:pt x="631" y="111"/>
                    <a:pt x="987" y="25"/>
                  </a:cubicBezTo>
                  <a:cubicBezTo>
                    <a:pt x="925" y="5"/>
                    <a:pt x="862" y="1"/>
                    <a:pt x="800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90"/>
            <p:cNvSpPr/>
            <p:nvPr/>
          </p:nvSpPr>
          <p:spPr>
            <a:xfrm>
              <a:off x="1828993" y="3997887"/>
              <a:ext cx="12143" cy="42672"/>
            </a:xfrm>
            <a:custGeom>
              <a:avLst/>
              <a:gdLst/>
              <a:ahLst/>
              <a:cxnLst/>
              <a:rect l="l" t="t" r="r" b="b"/>
              <a:pathLst>
                <a:path w="463" h="1627" extrusionOk="0">
                  <a:moveTo>
                    <a:pt x="83" y="0"/>
                  </a:moveTo>
                  <a:lnTo>
                    <a:pt x="83" y="1545"/>
                  </a:lnTo>
                  <a:cubicBezTo>
                    <a:pt x="83" y="1588"/>
                    <a:pt x="44" y="1627"/>
                    <a:pt x="1" y="1627"/>
                  </a:cubicBezTo>
                  <a:lnTo>
                    <a:pt x="381" y="1627"/>
                  </a:lnTo>
                  <a:cubicBezTo>
                    <a:pt x="429" y="1627"/>
                    <a:pt x="463" y="1588"/>
                    <a:pt x="463" y="1545"/>
                  </a:cubicBezTo>
                  <a:lnTo>
                    <a:pt x="4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90"/>
            <p:cNvSpPr/>
            <p:nvPr/>
          </p:nvSpPr>
          <p:spPr>
            <a:xfrm>
              <a:off x="1832927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4" y="0"/>
                    <a:pt x="919" y="977"/>
                    <a:pt x="1554" y="1352"/>
                  </a:cubicBezTo>
                  <a:cubicBezTo>
                    <a:pt x="1598" y="1381"/>
                    <a:pt x="1626" y="1429"/>
                    <a:pt x="1626" y="1482"/>
                  </a:cubicBezTo>
                  <a:lnTo>
                    <a:pt x="1626" y="1949"/>
                  </a:lnTo>
                  <a:cubicBezTo>
                    <a:pt x="1626" y="2031"/>
                    <a:pt x="1559" y="2098"/>
                    <a:pt x="1477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0" y="5101"/>
                    <a:pt x="938" y="3850"/>
                    <a:pt x="1925" y="3850"/>
                  </a:cubicBezTo>
                  <a:cubicBezTo>
                    <a:pt x="2911" y="3850"/>
                    <a:pt x="3330" y="5101"/>
                    <a:pt x="2545" y="5697"/>
                  </a:cubicBezTo>
                  <a:lnTo>
                    <a:pt x="2521" y="5712"/>
                  </a:lnTo>
                  <a:lnTo>
                    <a:pt x="2521" y="5948"/>
                  </a:lnTo>
                  <a:lnTo>
                    <a:pt x="3849" y="5948"/>
                  </a:lnTo>
                  <a:lnTo>
                    <a:pt x="3849" y="4470"/>
                  </a:lnTo>
                  <a:cubicBezTo>
                    <a:pt x="3849" y="4389"/>
                    <a:pt x="3917" y="4321"/>
                    <a:pt x="3999" y="4321"/>
                  </a:cubicBezTo>
                  <a:lnTo>
                    <a:pt x="4470" y="4321"/>
                  </a:lnTo>
                  <a:cubicBezTo>
                    <a:pt x="4518" y="4321"/>
                    <a:pt x="4571" y="4350"/>
                    <a:pt x="4595" y="4393"/>
                  </a:cubicBezTo>
                  <a:cubicBezTo>
                    <a:pt x="4736" y="4632"/>
                    <a:pt x="4979" y="4751"/>
                    <a:pt x="5221" y="4751"/>
                  </a:cubicBezTo>
                  <a:cubicBezTo>
                    <a:pt x="5467" y="4751"/>
                    <a:pt x="5713" y="4629"/>
                    <a:pt x="5851" y="4384"/>
                  </a:cubicBezTo>
                  <a:cubicBezTo>
                    <a:pt x="6130" y="3898"/>
                    <a:pt x="5779" y="3296"/>
                    <a:pt x="5221" y="3296"/>
                  </a:cubicBezTo>
                  <a:cubicBezTo>
                    <a:pt x="4966" y="3301"/>
                    <a:pt x="4730" y="3436"/>
                    <a:pt x="4595" y="3657"/>
                  </a:cubicBezTo>
                  <a:cubicBezTo>
                    <a:pt x="4571" y="3701"/>
                    <a:pt x="4523" y="3729"/>
                    <a:pt x="4470" y="3729"/>
                  </a:cubicBezTo>
                  <a:lnTo>
                    <a:pt x="3999" y="3729"/>
                  </a:lnTo>
                  <a:cubicBezTo>
                    <a:pt x="3917" y="3729"/>
                    <a:pt x="3849" y="3662"/>
                    <a:pt x="3849" y="3580"/>
                  </a:cubicBezTo>
                  <a:lnTo>
                    <a:pt x="3849" y="2098"/>
                  </a:lnTo>
                  <a:lnTo>
                    <a:pt x="2372" y="2098"/>
                  </a:lnTo>
                  <a:cubicBezTo>
                    <a:pt x="2290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47" y="1381"/>
                    <a:pt x="2295" y="1352"/>
                  </a:cubicBezTo>
                  <a:cubicBezTo>
                    <a:pt x="2930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90"/>
            <p:cNvSpPr/>
            <p:nvPr/>
          </p:nvSpPr>
          <p:spPr>
            <a:xfrm>
              <a:off x="1840743" y="3835722"/>
              <a:ext cx="160801" cy="156001"/>
            </a:xfrm>
            <a:custGeom>
              <a:avLst/>
              <a:gdLst/>
              <a:ahLst/>
              <a:cxnLst/>
              <a:rect l="l" t="t" r="r" b="b"/>
              <a:pathLst>
                <a:path w="6131" h="5948" extrusionOk="0">
                  <a:moveTo>
                    <a:pt x="1925" y="0"/>
                  </a:moveTo>
                  <a:cubicBezTo>
                    <a:pt x="1189" y="0"/>
                    <a:pt x="919" y="977"/>
                    <a:pt x="1555" y="1352"/>
                  </a:cubicBezTo>
                  <a:cubicBezTo>
                    <a:pt x="1603" y="1381"/>
                    <a:pt x="1632" y="1429"/>
                    <a:pt x="1632" y="1482"/>
                  </a:cubicBezTo>
                  <a:lnTo>
                    <a:pt x="1632" y="1949"/>
                  </a:lnTo>
                  <a:cubicBezTo>
                    <a:pt x="1632" y="2031"/>
                    <a:pt x="1564" y="2098"/>
                    <a:pt x="1482" y="2098"/>
                  </a:cubicBezTo>
                  <a:lnTo>
                    <a:pt x="0" y="2098"/>
                  </a:lnTo>
                  <a:lnTo>
                    <a:pt x="0" y="5948"/>
                  </a:lnTo>
                  <a:lnTo>
                    <a:pt x="1328" y="5948"/>
                  </a:lnTo>
                  <a:lnTo>
                    <a:pt x="1328" y="5712"/>
                  </a:lnTo>
                  <a:lnTo>
                    <a:pt x="1309" y="5697"/>
                  </a:lnTo>
                  <a:cubicBezTo>
                    <a:pt x="525" y="5101"/>
                    <a:pt x="943" y="3850"/>
                    <a:pt x="1925" y="3850"/>
                  </a:cubicBezTo>
                  <a:cubicBezTo>
                    <a:pt x="2911" y="3850"/>
                    <a:pt x="3330" y="5101"/>
                    <a:pt x="2546" y="5697"/>
                  </a:cubicBezTo>
                  <a:lnTo>
                    <a:pt x="2522" y="5712"/>
                  </a:lnTo>
                  <a:lnTo>
                    <a:pt x="2522" y="5948"/>
                  </a:lnTo>
                  <a:lnTo>
                    <a:pt x="3855" y="5948"/>
                  </a:lnTo>
                  <a:lnTo>
                    <a:pt x="3855" y="4470"/>
                  </a:lnTo>
                  <a:cubicBezTo>
                    <a:pt x="3855" y="4389"/>
                    <a:pt x="3917" y="4321"/>
                    <a:pt x="4004" y="4321"/>
                  </a:cubicBezTo>
                  <a:lnTo>
                    <a:pt x="4470" y="4321"/>
                  </a:lnTo>
                  <a:cubicBezTo>
                    <a:pt x="4523" y="4321"/>
                    <a:pt x="4572" y="4350"/>
                    <a:pt x="4600" y="4393"/>
                  </a:cubicBezTo>
                  <a:cubicBezTo>
                    <a:pt x="4741" y="4632"/>
                    <a:pt x="4984" y="4751"/>
                    <a:pt x="5226" y="4751"/>
                  </a:cubicBezTo>
                  <a:cubicBezTo>
                    <a:pt x="5473" y="4751"/>
                    <a:pt x="5718" y="4629"/>
                    <a:pt x="5856" y="4384"/>
                  </a:cubicBezTo>
                  <a:cubicBezTo>
                    <a:pt x="6131" y="3898"/>
                    <a:pt x="5784" y="3296"/>
                    <a:pt x="5226" y="3296"/>
                  </a:cubicBezTo>
                  <a:cubicBezTo>
                    <a:pt x="4966" y="3301"/>
                    <a:pt x="4730" y="3436"/>
                    <a:pt x="4600" y="3657"/>
                  </a:cubicBezTo>
                  <a:cubicBezTo>
                    <a:pt x="4572" y="3701"/>
                    <a:pt x="4523" y="3729"/>
                    <a:pt x="4470" y="3729"/>
                  </a:cubicBezTo>
                  <a:lnTo>
                    <a:pt x="4004" y="3729"/>
                  </a:lnTo>
                  <a:cubicBezTo>
                    <a:pt x="3917" y="3729"/>
                    <a:pt x="3855" y="3662"/>
                    <a:pt x="3855" y="3580"/>
                  </a:cubicBezTo>
                  <a:lnTo>
                    <a:pt x="3855" y="2098"/>
                  </a:lnTo>
                  <a:lnTo>
                    <a:pt x="2373" y="2098"/>
                  </a:lnTo>
                  <a:cubicBezTo>
                    <a:pt x="2291" y="2098"/>
                    <a:pt x="2223" y="2031"/>
                    <a:pt x="2223" y="1949"/>
                  </a:cubicBezTo>
                  <a:lnTo>
                    <a:pt x="2223" y="1482"/>
                  </a:lnTo>
                  <a:cubicBezTo>
                    <a:pt x="2223" y="1429"/>
                    <a:pt x="2252" y="1381"/>
                    <a:pt x="2296" y="1352"/>
                  </a:cubicBezTo>
                  <a:cubicBezTo>
                    <a:pt x="2931" y="977"/>
                    <a:pt x="2666" y="0"/>
                    <a:pt x="1925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90"/>
            <p:cNvSpPr/>
            <p:nvPr/>
          </p:nvSpPr>
          <p:spPr>
            <a:xfrm>
              <a:off x="1950164" y="3922220"/>
              <a:ext cx="23736" cy="11330"/>
            </a:xfrm>
            <a:custGeom>
              <a:avLst/>
              <a:gdLst/>
              <a:ahLst/>
              <a:cxnLst/>
              <a:rect l="l" t="t" r="r" b="b"/>
              <a:pathLst>
                <a:path w="905" h="432" extrusionOk="0">
                  <a:moveTo>
                    <a:pt x="750" y="1"/>
                  </a:moveTo>
                  <a:cubicBezTo>
                    <a:pt x="496" y="1"/>
                    <a:pt x="258" y="134"/>
                    <a:pt x="130" y="354"/>
                  </a:cubicBezTo>
                  <a:cubicBezTo>
                    <a:pt x="101" y="403"/>
                    <a:pt x="53" y="431"/>
                    <a:pt x="0" y="431"/>
                  </a:cubicBezTo>
                  <a:lnTo>
                    <a:pt x="298" y="431"/>
                  </a:lnTo>
                  <a:cubicBezTo>
                    <a:pt x="351" y="431"/>
                    <a:pt x="400" y="403"/>
                    <a:pt x="428" y="354"/>
                  </a:cubicBezTo>
                  <a:cubicBezTo>
                    <a:pt x="529" y="181"/>
                    <a:pt x="703" y="56"/>
                    <a:pt x="905" y="18"/>
                  </a:cubicBezTo>
                  <a:cubicBezTo>
                    <a:pt x="853" y="6"/>
                    <a:pt x="801" y="1"/>
                    <a:pt x="7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90"/>
            <p:cNvSpPr/>
            <p:nvPr/>
          </p:nvSpPr>
          <p:spPr>
            <a:xfrm>
              <a:off x="1862328" y="3835696"/>
              <a:ext cx="24995" cy="55078"/>
            </a:xfrm>
            <a:custGeom>
              <a:avLst/>
              <a:gdLst/>
              <a:ahLst/>
              <a:cxnLst/>
              <a:rect l="l" t="t" r="r" b="b"/>
              <a:pathLst>
                <a:path w="953" h="2100" extrusionOk="0">
                  <a:moveTo>
                    <a:pt x="806" y="1"/>
                  </a:moveTo>
                  <a:cubicBezTo>
                    <a:pt x="512" y="1"/>
                    <a:pt x="237" y="182"/>
                    <a:pt x="125" y="463"/>
                  </a:cubicBezTo>
                  <a:cubicBezTo>
                    <a:pt x="0" y="795"/>
                    <a:pt x="130" y="1171"/>
                    <a:pt x="433" y="1353"/>
                  </a:cubicBezTo>
                  <a:cubicBezTo>
                    <a:pt x="477" y="1382"/>
                    <a:pt x="505" y="1430"/>
                    <a:pt x="505" y="1483"/>
                  </a:cubicBezTo>
                  <a:lnTo>
                    <a:pt x="505" y="1950"/>
                  </a:lnTo>
                  <a:cubicBezTo>
                    <a:pt x="505" y="2032"/>
                    <a:pt x="438" y="2099"/>
                    <a:pt x="356" y="2099"/>
                  </a:cubicBezTo>
                  <a:lnTo>
                    <a:pt x="659" y="2099"/>
                  </a:lnTo>
                  <a:cubicBezTo>
                    <a:pt x="741" y="2099"/>
                    <a:pt x="809" y="2032"/>
                    <a:pt x="809" y="1950"/>
                  </a:cubicBezTo>
                  <a:lnTo>
                    <a:pt x="809" y="1483"/>
                  </a:lnTo>
                  <a:cubicBezTo>
                    <a:pt x="809" y="1430"/>
                    <a:pt x="780" y="1382"/>
                    <a:pt x="736" y="1353"/>
                  </a:cubicBezTo>
                  <a:cubicBezTo>
                    <a:pt x="164" y="1017"/>
                    <a:pt x="308" y="155"/>
                    <a:pt x="953" y="16"/>
                  </a:cubicBezTo>
                  <a:cubicBezTo>
                    <a:pt x="904" y="6"/>
                    <a:pt x="855" y="1"/>
                    <a:pt x="806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90"/>
            <p:cNvSpPr/>
            <p:nvPr/>
          </p:nvSpPr>
          <p:spPr>
            <a:xfrm>
              <a:off x="1950164" y="3949051"/>
              <a:ext cx="23736" cy="11278"/>
            </a:xfrm>
            <a:custGeom>
              <a:avLst/>
              <a:gdLst/>
              <a:ahLst/>
              <a:cxnLst/>
              <a:rect l="l" t="t" r="r" b="b"/>
              <a:pathLst>
                <a:path w="905" h="430" extrusionOk="0">
                  <a:moveTo>
                    <a:pt x="0" y="0"/>
                  </a:moveTo>
                  <a:cubicBezTo>
                    <a:pt x="48" y="0"/>
                    <a:pt x="101" y="29"/>
                    <a:pt x="125" y="72"/>
                  </a:cubicBezTo>
                  <a:cubicBezTo>
                    <a:pt x="258" y="298"/>
                    <a:pt x="499" y="429"/>
                    <a:pt x="755" y="429"/>
                  </a:cubicBezTo>
                  <a:cubicBezTo>
                    <a:pt x="804" y="429"/>
                    <a:pt x="855" y="424"/>
                    <a:pt x="905" y="414"/>
                  </a:cubicBezTo>
                  <a:cubicBezTo>
                    <a:pt x="703" y="371"/>
                    <a:pt x="529" y="251"/>
                    <a:pt x="428" y="72"/>
                  </a:cubicBezTo>
                  <a:cubicBezTo>
                    <a:pt x="400" y="29"/>
                    <a:pt x="351" y="0"/>
                    <a:pt x="29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90"/>
            <p:cNvSpPr/>
            <p:nvPr/>
          </p:nvSpPr>
          <p:spPr>
            <a:xfrm>
              <a:off x="1832927" y="3890747"/>
              <a:ext cx="7842" cy="100976"/>
            </a:xfrm>
            <a:custGeom>
              <a:avLst/>
              <a:gdLst/>
              <a:ahLst/>
              <a:cxnLst/>
              <a:rect l="l" t="t" r="r" b="b"/>
              <a:pathLst>
                <a:path w="299" h="3850" extrusionOk="0">
                  <a:moveTo>
                    <a:pt x="0" y="0"/>
                  </a:moveTo>
                  <a:lnTo>
                    <a:pt x="0" y="3850"/>
                  </a:lnTo>
                  <a:lnTo>
                    <a:pt x="298" y="385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90"/>
            <p:cNvSpPr/>
            <p:nvPr/>
          </p:nvSpPr>
          <p:spPr>
            <a:xfrm>
              <a:off x="1887297" y="3936645"/>
              <a:ext cx="33597" cy="55078"/>
            </a:xfrm>
            <a:custGeom>
              <a:avLst/>
              <a:gdLst/>
              <a:ahLst/>
              <a:cxnLst/>
              <a:rect l="l" t="t" r="r" b="b"/>
              <a:pathLst>
                <a:path w="1281" h="2100" extrusionOk="0">
                  <a:moveTo>
                    <a:pt x="150" y="1"/>
                  </a:moveTo>
                  <a:cubicBezTo>
                    <a:pt x="101" y="1"/>
                    <a:pt x="51" y="4"/>
                    <a:pt x="1" y="11"/>
                  </a:cubicBezTo>
                  <a:cubicBezTo>
                    <a:pt x="901" y="146"/>
                    <a:pt x="1199" y="1301"/>
                    <a:pt x="468" y="1849"/>
                  </a:cubicBezTo>
                  <a:lnTo>
                    <a:pt x="448" y="1864"/>
                  </a:lnTo>
                  <a:lnTo>
                    <a:pt x="448" y="2100"/>
                  </a:lnTo>
                  <a:lnTo>
                    <a:pt x="747" y="2100"/>
                  </a:lnTo>
                  <a:lnTo>
                    <a:pt x="747" y="1864"/>
                  </a:lnTo>
                  <a:lnTo>
                    <a:pt x="771" y="1849"/>
                  </a:lnTo>
                  <a:cubicBezTo>
                    <a:pt x="1146" y="1566"/>
                    <a:pt x="1281" y="1065"/>
                    <a:pt x="1098" y="632"/>
                  </a:cubicBezTo>
                  <a:cubicBezTo>
                    <a:pt x="935" y="245"/>
                    <a:pt x="560" y="1"/>
                    <a:pt x="150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90"/>
            <p:cNvSpPr/>
            <p:nvPr/>
          </p:nvSpPr>
          <p:spPr>
            <a:xfrm>
              <a:off x="1941824" y="3887207"/>
              <a:ext cx="160643" cy="159673"/>
            </a:xfrm>
            <a:custGeom>
              <a:avLst/>
              <a:gdLst/>
              <a:ahLst/>
              <a:cxnLst/>
              <a:rect l="l" t="t" r="r" b="b"/>
              <a:pathLst>
                <a:path w="6125" h="6088" extrusionOk="0">
                  <a:moveTo>
                    <a:pt x="1" y="1"/>
                  </a:moveTo>
                  <a:lnTo>
                    <a:pt x="1" y="1463"/>
                  </a:lnTo>
                  <a:lnTo>
                    <a:pt x="236" y="1463"/>
                  </a:lnTo>
                  <a:lnTo>
                    <a:pt x="251" y="1444"/>
                  </a:lnTo>
                  <a:cubicBezTo>
                    <a:pt x="466" y="1161"/>
                    <a:pt x="766" y="1035"/>
                    <a:pt x="1062" y="1035"/>
                  </a:cubicBezTo>
                  <a:cubicBezTo>
                    <a:pt x="1587" y="1035"/>
                    <a:pt x="2098" y="1432"/>
                    <a:pt x="2098" y="2060"/>
                  </a:cubicBezTo>
                  <a:cubicBezTo>
                    <a:pt x="2098" y="2691"/>
                    <a:pt x="1586" y="3090"/>
                    <a:pt x="1061" y="3090"/>
                  </a:cubicBezTo>
                  <a:cubicBezTo>
                    <a:pt x="766" y="3090"/>
                    <a:pt x="466" y="2963"/>
                    <a:pt x="251" y="2681"/>
                  </a:cubicBezTo>
                  <a:lnTo>
                    <a:pt x="236" y="2657"/>
                  </a:lnTo>
                  <a:lnTo>
                    <a:pt x="1" y="2657"/>
                  </a:lnTo>
                  <a:lnTo>
                    <a:pt x="1" y="3989"/>
                  </a:lnTo>
                  <a:lnTo>
                    <a:pt x="1478" y="3989"/>
                  </a:lnTo>
                  <a:cubicBezTo>
                    <a:pt x="1560" y="3989"/>
                    <a:pt x="1627" y="4052"/>
                    <a:pt x="1627" y="4139"/>
                  </a:cubicBezTo>
                  <a:lnTo>
                    <a:pt x="1627" y="4605"/>
                  </a:lnTo>
                  <a:cubicBezTo>
                    <a:pt x="1627" y="4658"/>
                    <a:pt x="1598" y="4706"/>
                    <a:pt x="1555" y="4735"/>
                  </a:cubicBezTo>
                  <a:cubicBezTo>
                    <a:pt x="920" y="5111"/>
                    <a:pt x="1184" y="6087"/>
                    <a:pt x="1925" y="6087"/>
                  </a:cubicBezTo>
                  <a:cubicBezTo>
                    <a:pt x="2661" y="6087"/>
                    <a:pt x="2931" y="5111"/>
                    <a:pt x="2296" y="4735"/>
                  </a:cubicBezTo>
                  <a:cubicBezTo>
                    <a:pt x="2248" y="4706"/>
                    <a:pt x="2224" y="4658"/>
                    <a:pt x="2219" y="4605"/>
                  </a:cubicBezTo>
                  <a:lnTo>
                    <a:pt x="2219" y="4139"/>
                  </a:lnTo>
                  <a:cubicBezTo>
                    <a:pt x="2224" y="4052"/>
                    <a:pt x="2286" y="3989"/>
                    <a:pt x="2373" y="3989"/>
                  </a:cubicBezTo>
                  <a:lnTo>
                    <a:pt x="3850" y="3989"/>
                  </a:lnTo>
                  <a:lnTo>
                    <a:pt x="3850" y="2507"/>
                  </a:lnTo>
                  <a:cubicBezTo>
                    <a:pt x="3850" y="2426"/>
                    <a:pt x="3913" y="2358"/>
                    <a:pt x="3999" y="2358"/>
                  </a:cubicBezTo>
                  <a:lnTo>
                    <a:pt x="4466" y="2358"/>
                  </a:lnTo>
                  <a:cubicBezTo>
                    <a:pt x="4519" y="2358"/>
                    <a:pt x="4567" y="2387"/>
                    <a:pt x="4596" y="2430"/>
                  </a:cubicBezTo>
                  <a:cubicBezTo>
                    <a:pt x="4737" y="2669"/>
                    <a:pt x="4979" y="2788"/>
                    <a:pt x="5222" y="2788"/>
                  </a:cubicBezTo>
                  <a:cubicBezTo>
                    <a:pt x="5468" y="2788"/>
                    <a:pt x="5713" y="2666"/>
                    <a:pt x="5852" y="2421"/>
                  </a:cubicBezTo>
                  <a:cubicBezTo>
                    <a:pt x="6125" y="1942"/>
                    <a:pt x="5782" y="1338"/>
                    <a:pt x="5228" y="1338"/>
                  </a:cubicBezTo>
                  <a:cubicBezTo>
                    <a:pt x="5226" y="1338"/>
                    <a:pt x="5224" y="1338"/>
                    <a:pt x="5221" y="1338"/>
                  </a:cubicBezTo>
                  <a:lnTo>
                    <a:pt x="5221" y="1333"/>
                  </a:lnTo>
                  <a:cubicBezTo>
                    <a:pt x="4961" y="1338"/>
                    <a:pt x="4726" y="1473"/>
                    <a:pt x="4596" y="1694"/>
                  </a:cubicBezTo>
                  <a:cubicBezTo>
                    <a:pt x="4567" y="1738"/>
                    <a:pt x="4519" y="1766"/>
                    <a:pt x="4466" y="1766"/>
                  </a:cubicBezTo>
                  <a:lnTo>
                    <a:pt x="3999" y="1766"/>
                  </a:lnTo>
                  <a:cubicBezTo>
                    <a:pt x="3917" y="1766"/>
                    <a:pt x="3850" y="1699"/>
                    <a:pt x="3850" y="1617"/>
                  </a:cubicBezTo>
                  <a:lnTo>
                    <a:pt x="385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90"/>
            <p:cNvSpPr/>
            <p:nvPr/>
          </p:nvSpPr>
          <p:spPr>
            <a:xfrm>
              <a:off x="1974267" y="3914352"/>
              <a:ext cx="31184" cy="53898"/>
            </a:xfrm>
            <a:custGeom>
              <a:avLst/>
              <a:gdLst/>
              <a:ahLst/>
              <a:cxnLst/>
              <a:rect l="l" t="t" r="r" b="b"/>
              <a:pathLst>
                <a:path w="1189" h="2055" extrusionOk="0">
                  <a:moveTo>
                    <a:pt x="159" y="0"/>
                  </a:moveTo>
                  <a:cubicBezTo>
                    <a:pt x="106" y="0"/>
                    <a:pt x="53" y="5"/>
                    <a:pt x="0" y="15"/>
                  </a:cubicBezTo>
                  <a:cubicBezTo>
                    <a:pt x="496" y="91"/>
                    <a:pt x="861" y="525"/>
                    <a:pt x="861" y="1025"/>
                  </a:cubicBezTo>
                  <a:cubicBezTo>
                    <a:pt x="861" y="1530"/>
                    <a:pt x="496" y="1958"/>
                    <a:pt x="0" y="2040"/>
                  </a:cubicBezTo>
                  <a:cubicBezTo>
                    <a:pt x="53" y="2050"/>
                    <a:pt x="106" y="2050"/>
                    <a:pt x="159" y="2055"/>
                  </a:cubicBezTo>
                  <a:cubicBezTo>
                    <a:pt x="727" y="2050"/>
                    <a:pt x="1184" y="1593"/>
                    <a:pt x="1189" y="1025"/>
                  </a:cubicBezTo>
                  <a:cubicBezTo>
                    <a:pt x="1184" y="462"/>
                    <a:pt x="727" y="0"/>
                    <a:pt x="159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90"/>
            <p:cNvSpPr/>
            <p:nvPr/>
          </p:nvSpPr>
          <p:spPr>
            <a:xfrm>
              <a:off x="2058930" y="3922168"/>
              <a:ext cx="24129" cy="11383"/>
            </a:xfrm>
            <a:custGeom>
              <a:avLst/>
              <a:gdLst/>
              <a:ahLst/>
              <a:cxnLst/>
              <a:rect l="l" t="t" r="r" b="b"/>
              <a:pathLst>
                <a:path w="920" h="434" extrusionOk="0">
                  <a:moveTo>
                    <a:pt x="757" y="1"/>
                  </a:moveTo>
                  <a:cubicBezTo>
                    <a:pt x="503" y="1"/>
                    <a:pt x="262" y="135"/>
                    <a:pt x="131" y="356"/>
                  </a:cubicBezTo>
                  <a:cubicBezTo>
                    <a:pt x="102" y="405"/>
                    <a:pt x="54" y="433"/>
                    <a:pt x="1" y="433"/>
                  </a:cubicBezTo>
                  <a:lnTo>
                    <a:pt x="328" y="433"/>
                  </a:lnTo>
                  <a:cubicBezTo>
                    <a:pt x="381" y="433"/>
                    <a:pt x="429" y="405"/>
                    <a:pt x="458" y="356"/>
                  </a:cubicBezTo>
                  <a:cubicBezTo>
                    <a:pt x="559" y="188"/>
                    <a:pt x="727" y="68"/>
                    <a:pt x="920" y="20"/>
                  </a:cubicBezTo>
                  <a:cubicBezTo>
                    <a:pt x="866" y="7"/>
                    <a:pt x="811" y="1"/>
                    <a:pt x="75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90"/>
            <p:cNvSpPr/>
            <p:nvPr/>
          </p:nvSpPr>
          <p:spPr>
            <a:xfrm>
              <a:off x="1941693" y="389074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0"/>
                  </a:moveTo>
                  <a:lnTo>
                    <a:pt x="1" y="1328"/>
                  </a:lnTo>
                  <a:lnTo>
                    <a:pt x="241" y="1328"/>
                  </a:lnTo>
                  <a:lnTo>
                    <a:pt x="256" y="1309"/>
                  </a:lnTo>
                  <a:cubicBezTo>
                    <a:pt x="280" y="1280"/>
                    <a:pt x="304" y="1251"/>
                    <a:pt x="328" y="1222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90"/>
            <p:cNvSpPr/>
            <p:nvPr/>
          </p:nvSpPr>
          <p:spPr>
            <a:xfrm>
              <a:off x="1941693" y="3956867"/>
              <a:ext cx="8603" cy="34856"/>
            </a:xfrm>
            <a:custGeom>
              <a:avLst/>
              <a:gdLst/>
              <a:ahLst/>
              <a:cxnLst/>
              <a:rect l="l" t="t" r="r" b="b"/>
              <a:pathLst>
                <a:path w="328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328" y="1329"/>
                  </a:lnTo>
                  <a:lnTo>
                    <a:pt x="328" y="111"/>
                  </a:lnTo>
                  <a:cubicBezTo>
                    <a:pt x="304" y="82"/>
                    <a:pt x="280" y="54"/>
                    <a:pt x="256" y="25"/>
                  </a:cubicBezTo>
                  <a:lnTo>
                    <a:pt x="241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90"/>
            <p:cNvSpPr/>
            <p:nvPr/>
          </p:nvSpPr>
          <p:spPr>
            <a:xfrm>
              <a:off x="2058930" y="3949051"/>
              <a:ext cx="24129" cy="11252"/>
            </a:xfrm>
            <a:custGeom>
              <a:avLst/>
              <a:gdLst/>
              <a:ahLst/>
              <a:cxnLst/>
              <a:rect l="l" t="t" r="r" b="b"/>
              <a:pathLst>
                <a:path w="920" h="429" extrusionOk="0">
                  <a:moveTo>
                    <a:pt x="1" y="0"/>
                  </a:moveTo>
                  <a:cubicBezTo>
                    <a:pt x="54" y="0"/>
                    <a:pt x="102" y="29"/>
                    <a:pt x="131" y="72"/>
                  </a:cubicBezTo>
                  <a:cubicBezTo>
                    <a:pt x="261" y="297"/>
                    <a:pt x="501" y="429"/>
                    <a:pt x="754" y="429"/>
                  </a:cubicBezTo>
                  <a:cubicBezTo>
                    <a:pt x="809" y="429"/>
                    <a:pt x="865" y="422"/>
                    <a:pt x="920" y="409"/>
                  </a:cubicBezTo>
                  <a:cubicBezTo>
                    <a:pt x="727" y="366"/>
                    <a:pt x="559" y="246"/>
                    <a:pt x="458" y="72"/>
                  </a:cubicBezTo>
                  <a:cubicBezTo>
                    <a:pt x="429" y="29"/>
                    <a:pt x="381" y="0"/>
                    <a:pt x="32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90"/>
            <p:cNvSpPr/>
            <p:nvPr/>
          </p:nvSpPr>
          <p:spPr>
            <a:xfrm>
              <a:off x="1970989" y="3991697"/>
              <a:ext cx="25624" cy="55183"/>
            </a:xfrm>
            <a:custGeom>
              <a:avLst/>
              <a:gdLst/>
              <a:ahLst/>
              <a:cxnLst/>
              <a:rect l="l" t="t" r="r" b="b"/>
              <a:pathLst>
                <a:path w="977" h="2104" extrusionOk="0">
                  <a:moveTo>
                    <a:pt x="366" y="1"/>
                  </a:moveTo>
                  <a:cubicBezTo>
                    <a:pt x="448" y="5"/>
                    <a:pt x="515" y="68"/>
                    <a:pt x="515" y="155"/>
                  </a:cubicBezTo>
                  <a:lnTo>
                    <a:pt x="515" y="621"/>
                  </a:lnTo>
                  <a:cubicBezTo>
                    <a:pt x="515" y="674"/>
                    <a:pt x="486" y="722"/>
                    <a:pt x="443" y="751"/>
                  </a:cubicBezTo>
                  <a:cubicBezTo>
                    <a:pt x="135" y="934"/>
                    <a:pt x="0" y="1314"/>
                    <a:pt x="135" y="1646"/>
                  </a:cubicBezTo>
                  <a:cubicBezTo>
                    <a:pt x="248" y="1926"/>
                    <a:pt x="519" y="2103"/>
                    <a:pt x="811" y="2103"/>
                  </a:cubicBezTo>
                  <a:cubicBezTo>
                    <a:pt x="866" y="2103"/>
                    <a:pt x="922" y="2097"/>
                    <a:pt x="977" y="2084"/>
                  </a:cubicBezTo>
                  <a:cubicBezTo>
                    <a:pt x="645" y="2007"/>
                    <a:pt x="414" y="1714"/>
                    <a:pt x="414" y="1377"/>
                  </a:cubicBezTo>
                  <a:cubicBezTo>
                    <a:pt x="414" y="1117"/>
                    <a:pt x="549" y="881"/>
                    <a:pt x="770" y="751"/>
                  </a:cubicBezTo>
                  <a:cubicBezTo>
                    <a:pt x="813" y="722"/>
                    <a:pt x="842" y="674"/>
                    <a:pt x="842" y="621"/>
                  </a:cubicBezTo>
                  <a:lnTo>
                    <a:pt x="842" y="155"/>
                  </a:lnTo>
                  <a:cubicBezTo>
                    <a:pt x="842" y="68"/>
                    <a:pt x="775" y="5"/>
                    <a:pt x="693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90"/>
            <p:cNvSpPr/>
            <p:nvPr/>
          </p:nvSpPr>
          <p:spPr>
            <a:xfrm>
              <a:off x="1768434" y="3826385"/>
              <a:ext cx="345154" cy="338728"/>
            </a:xfrm>
            <a:custGeom>
              <a:avLst/>
              <a:gdLst/>
              <a:ahLst/>
              <a:cxnLst/>
              <a:rect l="l" t="t" r="r" b="b"/>
              <a:pathLst>
                <a:path w="13160" h="12915" extrusionOk="0">
                  <a:moveTo>
                    <a:pt x="4384" y="409"/>
                  </a:moveTo>
                  <a:cubicBezTo>
                    <a:pt x="5067" y="409"/>
                    <a:pt x="5317" y="1314"/>
                    <a:pt x="4730" y="1660"/>
                  </a:cubicBezTo>
                  <a:cubicBezTo>
                    <a:pt x="4668" y="1699"/>
                    <a:pt x="4629" y="1766"/>
                    <a:pt x="4629" y="1838"/>
                  </a:cubicBezTo>
                  <a:lnTo>
                    <a:pt x="4629" y="2305"/>
                  </a:lnTo>
                  <a:cubicBezTo>
                    <a:pt x="4629" y="2416"/>
                    <a:pt x="4721" y="2512"/>
                    <a:pt x="4831" y="2512"/>
                  </a:cubicBezTo>
                  <a:lnTo>
                    <a:pt x="6256" y="2512"/>
                  </a:lnTo>
                  <a:lnTo>
                    <a:pt x="6256" y="3936"/>
                  </a:lnTo>
                  <a:cubicBezTo>
                    <a:pt x="6256" y="4047"/>
                    <a:pt x="6347" y="4138"/>
                    <a:pt x="6462" y="4138"/>
                  </a:cubicBezTo>
                  <a:lnTo>
                    <a:pt x="6929" y="4138"/>
                  </a:lnTo>
                  <a:cubicBezTo>
                    <a:pt x="7001" y="4138"/>
                    <a:pt x="7069" y="4100"/>
                    <a:pt x="7102" y="4037"/>
                  </a:cubicBezTo>
                  <a:cubicBezTo>
                    <a:pt x="7239" y="3809"/>
                    <a:pt x="7458" y="3707"/>
                    <a:pt x="7675" y="3707"/>
                  </a:cubicBezTo>
                  <a:cubicBezTo>
                    <a:pt x="8017" y="3707"/>
                    <a:pt x="8353" y="3961"/>
                    <a:pt x="8353" y="4379"/>
                  </a:cubicBezTo>
                  <a:cubicBezTo>
                    <a:pt x="8353" y="4798"/>
                    <a:pt x="8015" y="5054"/>
                    <a:pt x="7672" y="5054"/>
                  </a:cubicBezTo>
                  <a:cubicBezTo>
                    <a:pt x="7456" y="5054"/>
                    <a:pt x="7238" y="4952"/>
                    <a:pt x="7102" y="4725"/>
                  </a:cubicBezTo>
                  <a:cubicBezTo>
                    <a:pt x="7069" y="4663"/>
                    <a:pt x="7001" y="4624"/>
                    <a:pt x="6929" y="4624"/>
                  </a:cubicBezTo>
                  <a:lnTo>
                    <a:pt x="6458" y="4624"/>
                  </a:lnTo>
                  <a:cubicBezTo>
                    <a:pt x="6347" y="4624"/>
                    <a:pt x="6256" y="4716"/>
                    <a:pt x="6256" y="4826"/>
                  </a:cubicBezTo>
                  <a:lnTo>
                    <a:pt x="6256" y="6251"/>
                  </a:lnTo>
                  <a:lnTo>
                    <a:pt x="5033" y="6251"/>
                  </a:lnTo>
                  <a:lnTo>
                    <a:pt x="5033" y="6097"/>
                  </a:lnTo>
                  <a:cubicBezTo>
                    <a:pt x="5866" y="5471"/>
                    <a:pt x="5423" y="4148"/>
                    <a:pt x="4384" y="4148"/>
                  </a:cubicBezTo>
                  <a:cubicBezTo>
                    <a:pt x="3344" y="4148"/>
                    <a:pt x="2902" y="5471"/>
                    <a:pt x="3734" y="6097"/>
                  </a:cubicBezTo>
                  <a:lnTo>
                    <a:pt x="3734" y="6251"/>
                  </a:lnTo>
                  <a:lnTo>
                    <a:pt x="2512" y="6251"/>
                  </a:lnTo>
                  <a:lnTo>
                    <a:pt x="2512" y="2512"/>
                  </a:lnTo>
                  <a:lnTo>
                    <a:pt x="3941" y="2512"/>
                  </a:lnTo>
                  <a:cubicBezTo>
                    <a:pt x="4052" y="2512"/>
                    <a:pt x="4143" y="2416"/>
                    <a:pt x="4143" y="2305"/>
                  </a:cubicBezTo>
                  <a:lnTo>
                    <a:pt x="4143" y="1838"/>
                  </a:lnTo>
                  <a:cubicBezTo>
                    <a:pt x="4143" y="1766"/>
                    <a:pt x="4105" y="1699"/>
                    <a:pt x="4042" y="1660"/>
                  </a:cubicBezTo>
                  <a:cubicBezTo>
                    <a:pt x="3455" y="1314"/>
                    <a:pt x="3700" y="409"/>
                    <a:pt x="4384" y="409"/>
                  </a:cubicBezTo>
                  <a:close/>
                  <a:moveTo>
                    <a:pt x="10403" y="6660"/>
                  </a:moveTo>
                  <a:lnTo>
                    <a:pt x="10403" y="10398"/>
                  </a:lnTo>
                  <a:lnTo>
                    <a:pt x="8979" y="10403"/>
                  </a:lnTo>
                  <a:cubicBezTo>
                    <a:pt x="8868" y="10403"/>
                    <a:pt x="8777" y="10495"/>
                    <a:pt x="8777" y="10605"/>
                  </a:cubicBezTo>
                  <a:lnTo>
                    <a:pt x="8777" y="11072"/>
                  </a:lnTo>
                  <a:cubicBezTo>
                    <a:pt x="8777" y="11144"/>
                    <a:pt x="8815" y="11212"/>
                    <a:pt x="8878" y="11250"/>
                  </a:cubicBezTo>
                  <a:cubicBezTo>
                    <a:pt x="9465" y="11597"/>
                    <a:pt x="9215" y="12501"/>
                    <a:pt x="8531" y="12501"/>
                  </a:cubicBezTo>
                  <a:cubicBezTo>
                    <a:pt x="7848" y="12501"/>
                    <a:pt x="7603" y="11597"/>
                    <a:pt x="8190" y="11250"/>
                  </a:cubicBezTo>
                  <a:cubicBezTo>
                    <a:pt x="8252" y="11212"/>
                    <a:pt x="8291" y="11144"/>
                    <a:pt x="8291" y="11072"/>
                  </a:cubicBezTo>
                  <a:lnTo>
                    <a:pt x="8291" y="10605"/>
                  </a:lnTo>
                  <a:cubicBezTo>
                    <a:pt x="8291" y="10495"/>
                    <a:pt x="8199" y="10403"/>
                    <a:pt x="8089" y="10403"/>
                  </a:cubicBezTo>
                  <a:lnTo>
                    <a:pt x="6665" y="10403"/>
                  </a:lnTo>
                  <a:lnTo>
                    <a:pt x="6665" y="8979"/>
                  </a:lnTo>
                  <a:cubicBezTo>
                    <a:pt x="6665" y="8863"/>
                    <a:pt x="6573" y="8772"/>
                    <a:pt x="6458" y="8772"/>
                  </a:cubicBezTo>
                  <a:lnTo>
                    <a:pt x="5991" y="8772"/>
                  </a:lnTo>
                  <a:cubicBezTo>
                    <a:pt x="5919" y="8772"/>
                    <a:pt x="5851" y="8811"/>
                    <a:pt x="5813" y="8873"/>
                  </a:cubicBezTo>
                  <a:cubicBezTo>
                    <a:pt x="5678" y="9101"/>
                    <a:pt x="5460" y="9204"/>
                    <a:pt x="5242" y="9204"/>
                  </a:cubicBezTo>
                  <a:cubicBezTo>
                    <a:pt x="4900" y="9204"/>
                    <a:pt x="4562" y="8949"/>
                    <a:pt x="4562" y="8531"/>
                  </a:cubicBezTo>
                  <a:cubicBezTo>
                    <a:pt x="4562" y="8113"/>
                    <a:pt x="4901" y="7857"/>
                    <a:pt x="5243" y="7857"/>
                  </a:cubicBezTo>
                  <a:cubicBezTo>
                    <a:pt x="5460" y="7857"/>
                    <a:pt x="5678" y="7960"/>
                    <a:pt x="5813" y="8190"/>
                  </a:cubicBezTo>
                  <a:cubicBezTo>
                    <a:pt x="5851" y="8248"/>
                    <a:pt x="5919" y="8286"/>
                    <a:pt x="5991" y="8286"/>
                  </a:cubicBezTo>
                  <a:lnTo>
                    <a:pt x="6458" y="8286"/>
                  </a:lnTo>
                  <a:cubicBezTo>
                    <a:pt x="6573" y="8286"/>
                    <a:pt x="6665" y="8195"/>
                    <a:pt x="6665" y="8084"/>
                  </a:cubicBezTo>
                  <a:lnTo>
                    <a:pt x="6665" y="6660"/>
                  </a:lnTo>
                  <a:lnTo>
                    <a:pt x="7882" y="6660"/>
                  </a:lnTo>
                  <a:lnTo>
                    <a:pt x="7882" y="6814"/>
                  </a:lnTo>
                  <a:cubicBezTo>
                    <a:pt x="7049" y="7439"/>
                    <a:pt x="7492" y="8762"/>
                    <a:pt x="8531" y="8762"/>
                  </a:cubicBezTo>
                  <a:cubicBezTo>
                    <a:pt x="9571" y="8762"/>
                    <a:pt x="10013" y="7439"/>
                    <a:pt x="9186" y="6814"/>
                  </a:cubicBezTo>
                  <a:lnTo>
                    <a:pt x="9186" y="6660"/>
                  </a:lnTo>
                  <a:close/>
                  <a:moveTo>
                    <a:pt x="4379" y="0"/>
                  </a:moveTo>
                  <a:cubicBezTo>
                    <a:pt x="3340" y="0"/>
                    <a:pt x="2902" y="1319"/>
                    <a:pt x="3729" y="1944"/>
                  </a:cubicBezTo>
                  <a:lnTo>
                    <a:pt x="3729" y="2103"/>
                  </a:lnTo>
                  <a:lnTo>
                    <a:pt x="2310" y="2103"/>
                  </a:lnTo>
                  <a:cubicBezTo>
                    <a:pt x="2194" y="2103"/>
                    <a:pt x="2103" y="2194"/>
                    <a:pt x="2103" y="2305"/>
                  </a:cubicBezTo>
                  <a:lnTo>
                    <a:pt x="2103" y="7882"/>
                  </a:lnTo>
                  <a:lnTo>
                    <a:pt x="1949" y="7882"/>
                  </a:lnTo>
                  <a:cubicBezTo>
                    <a:pt x="1723" y="7581"/>
                    <a:pt x="1406" y="7447"/>
                    <a:pt x="1094" y="7447"/>
                  </a:cubicBezTo>
                  <a:cubicBezTo>
                    <a:pt x="540" y="7447"/>
                    <a:pt x="0" y="7867"/>
                    <a:pt x="0" y="8531"/>
                  </a:cubicBezTo>
                  <a:cubicBezTo>
                    <a:pt x="0" y="9196"/>
                    <a:pt x="540" y="9616"/>
                    <a:pt x="1094" y="9616"/>
                  </a:cubicBezTo>
                  <a:cubicBezTo>
                    <a:pt x="1406" y="9616"/>
                    <a:pt x="1723" y="9482"/>
                    <a:pt x="1949" y="9181"/>
                  </a:cubicBezTo>
                  <a:lnTo>
                    <a:pt x="2103" y="9181"/>
                  </a:lnTo>
                  <a:lnTo>
                    <a:pt x="2103" y="10605"/>
                  </a:lnTo>
                  <a:cubicBezTo>
                    <a:pt x="2103" y="10721"/>
                    <a:pt x="2194" y="10812"/>
                    <a:pt x="2310" y="10812"/>
                  </a:cubicBezTo>
                  <a:lnTo>
                    <a:pt x="3036" y="10812"/>
                  </a:lnTo>
                  <a:cubicBezTo>
                    <a:pt x="3311" y="10812"/>
                    <a:pt x="3311" y="10403"/>
                    <a:pt x="3036" y="10403"/>
                  </a:cubicBezTo>
                  <a:lnTo>
                    <a:pt x="2512" y="10403"/>
                  </a:lnTo>
                  <a:lnTo>
                    <a:pt x="2512" y="8979"/>
                  </a:lnTo>
                  <a:cubicBezTo>
                    <a:pt x="2512" y="8863"/>
                    <a:pt x="2421" y="8772"/>
                    <a:pt x="2310" y="8772"/>
                  </a:cubicBezTo>
                  <a:lnTo>
                    <a:pt x="1838" y="8772"/>
                  </a:lnTo>
                  <a:cubicBezTo>
                    <a:pt x="1766" y="8772"/>
                    <a:pt x="1704" y="8811"/>
                    <a:pt x="1665" y="8873"/>
                  </a:cubicBezTo>
                  <a:cubicBezTo>
                    <a:pt x="1529" y="9101"/>
                    <a:pt x="1310" y="9204"/>
                    <a:pt x="1093" y="9204"/>
                  </a:cubicBezTo>
                  <a:cubicBezTo>
                    <a:pt x="751" y="9204"/>
                    <a:pt x="414" y="8949"/>
                    <a:pt x="414" y="8531"/>
                  </a:cubicBezTo>
                  <a:cubicBezTo>
                    <a:pt x="414" y="8113"/>
                    <a:pt x="751" y="7857"/>
                    <a:pt x="1093" y="7857"/>
                  </a:cubicBezTo>
                  <a:cubicBezTo>
                    <a:pt x="1310" y="7857"/>
                    <a:pt x="1529" y="7960"/>
                    <a:pt x="1665" y="8190"/>
                  </a:cubicBezTo>
                  <a:cubicBezTo>
                    <a:pt x="1704" y="8252"/>
                    <a:pt x="1766" y="8286"/>
                    <a:pt x="1838" y="8291"/>
                  </a:cubicBezTo>
                  <a:lnTo>
                    <a:pt x="2310" y="8291"/>
                  </a:lnTo>
                  <a:cubicBezTo>
                    <a:pt x="2421" y="8291"/>
                    <a:pt x="2512" y="8195"/>
                    <a:pt x="2512" y="8084"/>
                  </a:cubicBezTo>
                  <a:lnTo>
                    <a:pt x="2512" y="6660"/>
                  </a:lnTo>
                  <a:lnTo>
                    <a:pt x="3941" y="6660"/>
                  </a:lnTo>
                  <a:cubicBezTo>
                    <a:pt x="4052" y="6660"/>
                    <a:pt x="4143" y="6568"/>
                    <a:pt x="4143" y="6458"/>
                  </a:cubicBezTo>
                  <a:lnTo>
                    <a:pt x="4143" y="5986"/>
                  </a:lnTo>
                  <a:cubicBezTo>
                    <a:pt x="4143" y="5914"/>
                    <a:pt x="4105" y="5847"/>
                    <a:pt x="4042" y="5813"/>
                  </a:cubicBezTo>
                  <a:cubicBezTo>
                    <a:pt x="3455" y="5462"/>
                    <a:pt x="3700" y="4562"/>
                    <a:pt x="4384" y="4562"/>
                  </a:cubicBezTo>
                  <a:cubicBezTo>
                    <a:pt x="5067" y="4562"/>
                    <a:pt x="5317" y="5462"/>
                    <a:pt x="4730" y="5813"/>
                  </a:cubicBezTo>
                  <a:cubicBezTo>
                    <a:pt x="4668" y="5847"/>
                    <a:pt x="4629" y="5914"/>
                    <a:pt x="4629" y="5986"/>
                  </a:cubicBezTo>
                  <a:lnTo>
                    <a:pt x="4629" y="6458"/>
                  </a:lnTo>
                  <a:cubicBezTo>
                    <a:pt x="4629" y="6568"/>
                    <a:pt x="4721" y="6660"/>
                    <a:pt x="4831" y="6660"/>
                  </a:cubicBezTo>
                  <a:lnTo>
                    <a:pt x="6256" y="6660"/>
                  </a:lnTo>
                  <a:lnTo>
                    <a:pt x="6256" y="7882"/>
                  </a:lnTo>
                  <a:lnTo>
                    <a:pt x="6102" y="7882"/>
                  </a:lnTo>
                  <a:cubicBezTo>
                    <a:pt x="5876" y="7581"/>
                    <a:pt x="5559" y="7447"/>
                    <a:pt x="5246" y="7447"/>
                  </a:cubicBezTo>
                  <a:cubicBezTo>
                    <a:pt x="4693" y="7447"/>
                    <a:pt x="4153" y="7867"/>
                    <a:pt x="4153" y="8531"/>
                  </a:cubicBezTo>
                  <a:cubicBezTo>
                    <a:pt x="4153" y="9196"/>
                    <a:pt x="4693" y="9616"/>
                    <a:pt x="5246" y="9616"/>
                  </a:cubicBezTo>
                  <a:cubicBezTo>
                    <a:pt x="5559" y="9616"/>
                    <a:pt x="5876" y="9482"/>
                    <a:pt x="6102" y="9181"/>
                  </a:cubicBezTo>
                  <a:lnTo>
                    <a:pt x="6256" y="9181"/>
                  </a:lnTo>
                  <a:lnTo>
                    <a:pt x="6256" y="10403"/>
                  </a:lnTo>
                  <a:lnTo>
                    <a:pt x="3672" y="10403"/>
                  </a:lnTo>
                  <a:cubicBezTo>
                    <a:pt x="3670" y="10403"/>
                    <a:pt x="3668" y="10403"/>
                    <a:pt x="3667" y="10403"/>
                  </a:cubicBezTo>
                  <a:cubicBezTo>
                    <a:pt x="3397" y="10403"/>
                    <a:pt x="3399" y="10807"/>
                    <a:pt x="3672" y="10812"/>
                  </a:cubicBezTo>
                  <a:lnTo>
                    <a:pt x="7882" y="10812"/>
                  </a:lnTo>
                  <a:lnTo>
                    <a:pt x="7882" y="10966"/>
                  </a:lnTo>
                  <a:cubicBezTo>
                    <a:pt x="7049" y="11592"/>
                    <a:pt x="7492" y="12915"/>
                    <a:pt x="8531" y="12915"/>
                  </a:cubicBezTo>
                  <a:cubicBezTo>
                    <a:pt x="9571" y="12915"/>
                    <a:pt x="10013" y="11592"/>
                    <a:pt x="9181" y="10966"/>
                  </a:cubicBezTo>
                  <a:lnTo>
                    <a:pt x="9181" y="10812"/>
                  </a:lnTo>
                  <a:lnTo>
                    <a:pt x="10605" y="10812"/>
                  </a:lnTo>
                  <a:cubicBezTo>
                    <a:pt x="10721" y="10812"/>
                    <a:pt x="10812" y="10716"/>
                    <a:pt x="10812" y="10605"/>
                  </a:cubicBezTo>
                  <a:lnTo>
                    <a:pt x="10812" y="5033"/>
                  </a:lnTo>
                  <a:lnTo>
                    <a:pt x="10966" y="5033"/>
                  </a:lnTo>
                  <a:cubicBezTo>
                    <a:pt x="11184" y="5325"/>
                    <a:pt x="11507" y="5466"/>
                    <a:pt x="11829" y="5466"/>
                  </a:cubicBezTo>
                  <a:cubicBezTo>
                    <a:pt x="12218" y="5466"/>
                    <a:pt x="12605" y="5260"/>
                    <a:pt x="12799" y="4865"/>
                  </a:cubicBezTo>
                  <a:cubicBezTo>
                    <a:pt x="13159" y="4145"/>
                    <a:pt x="12639" y="3301"/>
                    <a:pt x="11834" y="3301"/>
                  </a:cubicBezTo>
                  <a:cubicBezTo>
                    <a:pt x="11832" y="3301"/>
                    <a:pt x="11830" y="3301"/>
                    <a:pt x="11828" y="3301"/>
                  </a:cubicBezTo>
                  <a:lnTo>
                    <a:pt x="11832" y="3301"/>
                  </a:lnTo>
                  <a:cubicBezTo>
                    <a:pt x="11491" y="3301"/>
                    <a:pt x="11173" y="3460"/>
                    <a:pt x="10971" y="3729"/>
                  </a:cubicBezTo>
                  <a:lnTo>
                    <a:pt x="10812" y="3729"/>
                  </a:lnTo>
                  <a:lnTo>
                    <a:pt x="10812" y="2305"/>
                  </a:lnTo>
                  <a:cubicBezTo>
                    <a:pt x="10812" y="2194"/>
                    <a:pt x="10721" y="2103"/>
                    <a:pt x="10610" y="2103"/>
                  </a:cubicBezTo>
                  <a:lnTo>
                    <a:pt x="9922" y="2103"/>
                  </a:lnTo>
                  <a:cubicBezTo>
                    <a:pt x="9653" y="2103"/>
                    <a:pt x="9653" y="2512"/>
                    <a:pt x="9922" y="2512"/>
                  </a:cubicBezTo>
                  <a:lnTo>
                    <a:pt x="10403" y="2512"/>
                  </a:lnTo>
                  <a:lnTo>
                    <a:pt x="10403" y="3936"/>
                  </a:lnTo>
                  <a:cubicBezTo>
                    <a:pt x="10403" y="4047"/>
                    <a:pt x="10495" y="4138"/>
                    <a:pt x="10610" y="4138"/>
                  </a:cubicBezTo>
                  <a:lnTo>
                    <a:pt x="11077" y="4138"/>
                  </a:lnTo>
                  <a:cubicBezTo>
                    <a:pt x="11149" y="4138"/>
                    <a:pt x="11216" y="4100"/>
                    <a:pt x="11255" y="4037"/>
                  </a:cubicBezTo>
                  <a:cubicBezTo>
                    <a:pt x="11389" y="3809"/>
                    <a:pt x="11608" y="3707"/>
                    <a:pt x="11825" y="3707"/>
                  </a:cubicBezTo>
                  <a:cubicBezTo>
                    <a:pt x="12168" y="3707"/>
                    <a:pt x="12506" y="3961"/>
                    <a:pt x="12506" y="4379"/>
                  </a:cubicBezTo>
                  <a:cubicBezTo>
                    <a:pt x="12506" y="4798"/>
                    <a:pt x="12166" y="5054"/>
                    <a:pt x="11823" y="5054"/>
                  </a:cubicBezTo>
                  <a:cubicBezTo>
                    <a:pt x="11606" y="5054"/>
                    <a:pt x="11389" y="4952"/>
                    <a:pt x="11255" y="4725"/>
                  </a:cubicBezTo>
                  <a:cubicBezTo>
                    <a:pt x="11216" y="4663"/>
                    <a:pt x="11149" y="4624"/>
                    <a:pt x="11077" y="4624"/>
                  </a:cubicBezTo>
                  <a:lnTo>
                    <a:pt x="10610" y="4624"/>
                  </a:lnTo>
                  <a:cubicBezTo>
                    <a:pt x="10495" y="4624"/>
                    <a:pt x="10403" y="4716"/>
                    <a:pt x="10403" y="4826"/>
                  </a:cubicBezTo>
                  <a:lnTo>
                    <a:pt x="10403" y="6251"/>
                  </a:lnTo>
                  <a:lnTo>
                    <a:pt x="8979" y="6251"/>
                  </a:lnTo>
                  <a:cubicBezTo>
                    <a:pt x="8868" y="6251"/>
                    <a:pt x="8777" y="6342"/>
                    <a:pt x="8777" y="6458"/>
                  </a:cubicBezTo>
                  <a:lnTo>
                    <a:pt x="8777" y="6924"/>
                  </a:lnTo>
                  <a:cubicBezTo>
                    <a:pt x="8777" y="6997"/>
                    <a:pt x="8815" y="7064"/>
                    <a:pt x="8878" y="7102"/>
                  </a:cubicBezTo>
                  <a:cubicBezTo>
                    <a:pt x="9465" y="7449"/>
                    <a:pt x="9215" y="8349"/>
                    <a:pt x="8531" y="8349"/>
                  </a:cubicBezTo>
                  <a:cubicBezTo>
                    <a:pt x="7848" y="8349"/>
                    <a:pt x="7603" y="7449"/>
                    <a:pt x="8190" y="7102"/>
                  </a:cubicBezTo>
                  <a:cubicBezTo>
                    <a:pt x="8252" y="7064"/>
                    <a:pt x="8291" y="6997"/>
                    <a:pt x="8291" y="6924"/>
                  </a:cubicBezTo>
                  <a:lnTo>
                    <a:pt x="8291" y="6458"/>
                  </a:lnTo>
                  <a:cubicBezTo>
                    <a:pt x="8291" y="6342"/>
                    <a:pt x="8199" y="6251"/>
                    <a:pt x="8089" y="6251"/>
                  </a:cubicBezTo>
                  <a:lnTo>
                    <a:pt x="6665" y="6251"/>
                  </a:lnTo>
                  <a:lnTo>
                    <a:pt x="6665" y="5033"/>
                  </a:lnTo>
                  <a:lnTo>
                    <a:pt x="6818" y="5033"/>
                  </a:lnTo>
                  <a:cubicBezTo>
                    <a:pt x="7044" y="5331"/>
                    <a:pt x="7360" y="5465"/>
                    <a:pt x="7671" y="5465"/>
                  </a:cubicBezTo>
                  <a:cubicBezTo>
                    <a:pt x="8225" y="5465"/>
                    <a:pt x="8767" y="5044"/>
                    <a:pt x="8767" y="4379"/>
                  </a:cubicBezTo>
                  <a:cubicBezTo>
                    <a:pt x="8767" y="3715"/>
                    <a:pt x="8227" y="3297"/>
                    <a:pt x="7674" y="3297"/>
                  </a:cubicBezTo>
                  <a:cubicBezTo>
                    <a:pt x="7361" y="3297"/>
                    <a:pt x="7044" y="3430"/>
                    <a:pt x="6818" y="3729"/>
                  </a:cubicBezTo>
                  <a:lnTo>
                    <a:pt x="6665" y="3729"/>
                  </a:lnTo>
                  <a:lnTo>
                    <a:pt x="6665" y="2512"/>
                  </a:lnTo>
                  <a:lnTo>
                    <a:pt x="9244" y="2512"/>
                  </a:lnTo>
                  <a:cubicBezTo>
                    <a:pt x="9513" y="2512"/>
                    <a:pt x="9513" y="2103"/>
                    <a:pt x="9244" y="2103"/>
                  </a:cubicBezTo>
                  <a:lnTo>
                    <a:pt x="5033" y="2103"/>
                  </a:lnTo>
                  <a:lnTo>
                    <a:pt x="5033" y="1944"/>
                  </a:lnTo>
                  <a:cubicBezTo>
                    <a:pt x="5861" y="1319"/>
                    <a:pt x="5418" y="0"/>
                    <a:pt x="43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1" name="Google Shape;12681;p90"/>
          <p:cNvGrpSpPr/>
          <p:nvPr/>
        </p:nvGrpSpPr>
        <p:grpSpPr>
          <a:xfrm>
            <a:off x="2175039" y="3632211"/>
            <a:ext cx="424571" cy="344813"/>
            <a:chOff x="2175039" y="3816786"/>
            <a:chExt cx="424571" cy="344813"/>
          </a:xfrm>
        </p:grpSpPr>
        <p:sp>
          <p:nvSpPr>
            <p:cNvPr id="12682" name="Google Shape;12682;p90"/>
            <p:cNvSpPr/>
            <p:nvPr/>
          </p:nvSpPr>
          <p:spPr>
            <a:xfrm>
              <a:off x="2181228" y="3849727"/>
              <a:ext cx="412060" cy="305550"/>
            </a:xfrm>
            <a:custGeom>
              <a:avLst/>
              <a:gdLst/>
              <a:ahLst/>
              <a:cxnLst/>
              <a:rect l="l" t="t" r="r" b="b"/>
              <a:pathLst>
                <a:path w="15711" h="11650" extrusionOk="0">
                  <a:moveTo>
                    <a:pt x="761" y="0"/>
                  </a:moveTo>
                  <a:cubicBezTo>
                    <a:pt x="342" y="0"/>
                    <a:pt x="0" y="337"/>
                    <a:pt x="0" y="761"/>
                  </a:cubicBezTo>
                  <a:lnTo>
                    <a:pt x="0" y="10889"/>
                  </a:lnTo>
                  <a:cubicBezTo>
                    <a:pt x="0" y="11313"/>
                    <a:pt x="342" y="11650"/>
                    <a:pt x="761" y="11650"/>
                  </a:cubicBezTo>
                  <a:lnTo>
                    <a:pt x="14951" y="11650"/>
                  </a:lnTo>
                  <a:cubicBezTo>
                    <a:pt x="15369" y="11650"/>
                    <a:pt x="15711" y="11313"/>
                    <a:pt x="15711" y="10894"/>
                  </a:cubicBezTo>
                  <a:lnTo>
                    <a:pt x="15711" y="761"/>
                  </a:lnTo>
                  <a:cubicBezTo>
                    <a:pt x="15711" y="337"/>
                    <a:pt x="15374" y="0"/>
                    <a:pt x="1495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90"/>
            <p:cNvSpPr/>
            <p:nvPr/>
          </p:nvSpPr>
          <p:spPr>
            <a:xfrm>
              <a:off x="2181228" y="3849596"/>
              <a:ext cx="412191" cy="40023"/>
            </a:xfrm>
            <a:custGeom>
              <a:avLst/>
              <a:gdLst/>
              <a:ahLst/>
              <a:cxnLst/>
              <a:rect l="l" t="t" r="r" b="b"/>
              <a:pathLst>
                <a:path w="15716" h="1526" extrusionOk="0">
                  <a:moveTo>
                    <a:pt x="761" y="1"/>
                  </a:moveTo>
                  <a:cubicBezTo>
                    <a:pt x="342" y="1"/>
                    <a:pt x="0" y="342"/>
                    <a:pt x="0" y="766"/>
                  </a:cubicBezTo>
                  <a:lnTo>
                    <a:pt x="0" y="1526"/>
                  </a:lnTo>
                  <a:lnTo>
                    <a:pt x="15711" y="1526"/>
                  </a:lnTo>
                  <a:lnTo>
                    <a:pt x="15711" y="766"/>
                  </a:lnTo>
                  <a:cubicBezTo>
                    <a:pt x="15716" y="342"/>
                    <a:pt x="15374" y="1"/>
                    <a:pt x="14951" y="1"/>
                  </a:cubicBez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90"/>
            <p:cNvSpPr/>
            <p:nvPr/>
          </p:nvSpPr>
          <p:spPr>
            <a:xfrm>
              <a:off x="2201161" y="3849596"/>
              <a:ext cx="66539" cy="33230"/>
            </a:xfrm>
            <a:custGeom>
              <a:avLst/>
              <a:gdLst/>
              <a:ahLst/>
              <a:cxnLst/>
              <a:rect l="l" t="t" r="r" b="b"/>
              <a:pathLst>
                <a:path w="2537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8" y="1266"/>
                    <a:pt x="1016" y="1266"/>
                  </a:cubicBezTo>
                  <a:lnTo>
                    <a:pt x="1521" y="1266"/>
                  </a:lnTo>
                  <a:cubicBezTo>
                    <a:pt x="2084" y="1266"/>
                    <a:pt x="2536" y="814"/>
                    <a:pt x="2536" y="256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90"/>
            <p:cNvSpPr/>
            <p:nvPr/>
          </p:nvSpPr>
          <p:spPr>
            <a:xfrm>
              <a:off x="2506948" y="3849596"/>
              <a:ext cx="66408" cy="33230"/>
            </a:xfrm>
            <a:custGeom>
              <a:avLst/>
              <a:gdLst/>
              <a:ahLst/>
              <a:cxnLst/>
              <a:rect l="l" t="t" r="r" b="b"/>
              <a:pathLst>
                <a:path w="2532" h="1267" extrusionOk="0">
                  <a:moveTo>
                    <a:pt x="1" y="1"/>
                  </a:moveTo>
                  <a:lnTo>
                    <a:pt x="1" y="256"/>
                  </a:lnTo>
                  <a:cubicBezTo>
                    <a:pt x="1" y="814"/>
                    <a:pt x="453" y="1266"/>
                    <a:pt x="1011" y="1266"/>
                  </a:cubicBezTo>
                  <a:lnTo>
                    <a:pt x="1521" y="1266"/>
                  </a:lnTo>
                  <a:cubicBezTo>
                    <a:pt x="2079" y="1266"/>
                    <a:pt x="2532" y="814"/>
                    <a:pt x="2532" y="256"/>
                  </a:cubicBezTo>
                  <a:lnTo>
                    <a:pt x="2532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90"/>
            <p:cNvSpPr/>
            <p:nvPr/>
          </p:nvSpPr>
          <p:spPr>
            <a:xfrm>
              <a:off x="2221094" y="3823107"/>
              <a:ext cx="26673" cy="39761"/>
            </a:xfrm>
            <a:custGeom>
              <a:avLst/>
              <a:gdLst/>
              <a:ahLst/>
              <a:cxnLst/>
              <a:rect l="l" t="t" r="r" b="b"/>
              <a:pathLst>
                <a:path w="1017" h="1516" extrusionOk="0">
                  <a:moveTo>
                    <a:pt x="256" y="0"/>
                  </a:moveTo>
                  <a:cubicBezTo>
                    <a:pt x="116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6" y="1516"/>
                    <a:pt x="256" y="1516"/>
                  </a:cubicBezTo>
                  <a:lnTo>
                    <a:pt x="761" y="1516"/>
                  </a:lnTo>
                  <a:cubicBezTo>
                    <a:pt x="901" y="1516"/>
                    <a:pt x="1016" y="1405"/>
                    <a:pt x="1016" y="1266"/>
                  </a:cubicBezTo>
                  <a:lnTo>
                    <a:pt x="1016" y="250"/>
                  </a:lnTo>
                  <a:cubicBezTo>
                    <a:pt x="1016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90"/>
            <p:cNvSpPr/>
            <p:nvPr/>
          </p:nvSpPr>
          <p:spPr>
            <a:xfrm>
              <a:off x="2221094" y="3822975"/>
              <a:ext cx="26673" cy="19959"/>
            </a:xfrm>
            <a:custGeom>
              <a:avLst/>
              <a:gdLst/>
              <a:ahLst/>
              <a:cxnLst/>
              <a:rect l="l" t="t" r="r" b="b"/>
              <a:pathLst>
                <a:path w="1017" h="761" extrusionOk="0">
                  <a:moveTo>
                    <a:pt x="256" y="0"/>
                  </a:moveTo>
                  <a:cubicBezTo>
                    <a:pt x="116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6" y="761"/>
                  </a:lnTo>
                  <a:lnTo>
                    <a:pt x="1016" y="255"/>
                  </a:lnTo>
                  <a:cubicBezTo>
                    <a:pt x="1016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90"/>
            <p:cNvSpPr/>
            <p:nvPr/>
          </p:nvSpPr>
          <p:spPr>
            <a:xfrm>
              <a:off x="2526881" y="3823107"/>
              <a:ext cx="26542" cy="39761"/>
            </a:xfrm>
            <a:custGeom>
              <a:avLst/>
              <a:gdLst/>
              <a:ahLst/>
              <a:cxnLst/>
              <a:rect l="l" t="t" r="r" b="b"/>
              <a:pathLst>
                <a:path w="1012" h="1516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1266"/>
                  </a:lnTo>
                  <a:cubicBezTo>
                    <a:pt x="1" y="1405"/>
                    <a:pt x="111" y="1516"/>
                    <a:pt x="251" y="1516"/>
                  </a:cubicBezTo>
                  <a:lnTo>
                    <a:pt x="761" y="1516"/>
                  </a:lnTo>
                  <a:cubicBezTo>
                    <a:pt x="901" y="1516"/>
                    <a:pt x="1011" y="1405"/>
                    <a:pt x="1011" y="1266"/>
                  </a:cubicBezTo>
                  <a:lnTo>
                    <a:pt x="1011" y="250"/>
                  </a:lnTo>
                  <a:cubicBezTo>
                    <a:pt x="1011" y="111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90"/>
            <p:cNvSpPr/>
            <p:nvPr/>
          </p:nvSpPr>
          <p:spPr>
            <a:xfrm>
              <a:off x="2526881" y="3822975"/>
              <a:ext cx="26542" cy="19959"/>
            </a:xfrm>
            <a:custGeom>
              <a:avLst/>
              <a:gdLst/>
              <a:ahLst/>
              <a:cxnLst/>
              <a:rect l="l" t="t" r="r" b="b"/>
              <a:pathLst>
                <a:path w="1012" h="761" extrusionOk="0">
                  <a:moveTo>
                    <a:pt x="251" y="0"/>
                  </a:moveTo>
                  <a:cubicBezTo>
                    <a:pt x="111" y="0"/>
                    <a:pt x="1" y="116"/>
                    <a:pt x="1" y="255"/>
                  </a:cubicBezTo>
                  <a:lnTo>
                    <a:pt x="1" y="761"/>
                  </a:lnTo>
                  <a:lnTo>
                    <a:pt x="1011" y="761"/>
                  </a:lnTo>
                  <a:lnTo>
                    <a:pt x="1011" y="255"/>
                  </a:lnTo>
                  <a:cubicBezTo>
                    <a:pt x="1011" y="116"/>
                    <a:pt x="901" y="0"/>
                    <a:pt x="761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90"/>
            <p:cNvSpPr/>
            <p:nvPr/>
          </p:nvSpPr>
          <p:spPr>
            <a:xfrm>
              <a:off x="2181228" y="3889488"/>
              <a:ext cx="412060" cy="19959"/>
            </a:xfrm>
            <a:custGeom>
              <a:avLst/>
              <a:gdLst/>
              <a:ahLst/>
              <a:cxnLst/>
              <a:rect l="l" t="t" r="r" b="b"/>
              <a:pathLst>
                <a:path w="15711" h="761" extrusionOk="0">
                  <a:moveTo>
                    <a:pt x="0" y="0"/>
                  </a:moveTo>
                  <a:lnTo>
                    <a:pt x="0" y="760"/>
                  </a:lnTo>
                  <a:lnTo>
                    <a:pt x="15711" y="760"/>
                  </a:lnTo>
                  <a:lnTo>
                    <a:pt x="1571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90"/>
            <p:cNvSpPr/>
            <p:nvPr/>
          </p:nvSpPr>
          <p:spPr>
            <a:xfrm>
              <a:off x="2175039" y="3816786"/>
              <a:ext cx="424571" cy="344813"/>
            </a:xfrm>
            <a:custGeom>
              <a:avLst/>
              <a:gdLst/>
              <a:ahLst/>
              <a:cxnLst/>
              <a:rect l="l" t="t" r="r" b="b"/>
              <a:pathLst>
                <a:path w="16188" h="13147" extrusionOk="0">
                  <a:moveTo>
                    <a:pt x="2517" y="472"/>
                  </a:moveTo>
                  <a:cubicBezTo>
                    <a:pt x="2527" y="472"/>
                    <a:pt x="2536" y="482"/>
                    <a:pt x="2536" y="491"/>
                  </a:cubicBezTo>
                  <a:lnTo>
                    <a:pt x="2536" y="1502"/>
                  </a:lnTo>
                  <a:cubicBezTo>
                    <a:pt x="2536" y="1511"/>
                    <a:pt x="2527" y="1521"/>
                    <a:pt x="2517" y="1521"/>
                  </a:cubicBezTo>
                  <a:lnTo>
                    <a:pt x="2012" y="1521"/>
                  </a:lnTo>
                  <a:cubicBezTo>
                    <a:pt x="2002" y="1521"/>
                    <a:pt x="1998" y="1511"/>
                    <a:pt x="1998" y="1502"/>
                  </a:cubicBezTo>
                  <a:lnTo>
                    <a:pt x="1998" y="491"/>
                  </a:lnTo>
                  <a:cubicBezTo>
                    <a:pt x="1998" y="482"/>
                    <a:pt x="2002" y="477"/>
                    <a:pt x="2012" y="477"/>
                  </a:cubicBezTo>
                  <a:lnTo>
                    <a:pt x="2012" y="472"/>
                  </a:lnTo>
                  <a:close/>
                  <a:moveTo>
                    <a:pt x="14176" y="472"/>
                  </a:moveTo>
                  <a:cubicBezTo>
                    <a:pt x="14181" y="472"/>
                    <a:pt x="14190" y="482"/>
                    <a:pt x="14190" y="491"/>
                  </a:cubicBezTo>
                  <a:lnTo>
                    <a:pt x="14190" y="1502"/>
                  </a:lnTo>
                  <a:cubicBezTo>
                    <a:pt x="14190" y="1511"/>
                    <a:pt x="14181" y="1521"/>
                    <a:pt x="14176" y="1521"/>
                  </a:cubicBezTo>
                  <a:lnTo>
                    <a:pt x="13666" y="1521"/>
                  </a:lnTo>
                  <a:cubicBezTo>
                    <a:pt x="13656" y="1521"/>
                    <a:pt x="13652" y="1511"/>
                    <a:pt x="13652" y="1502"/>
                  </a:cubicBezTo>
                  <a:lnTo>
                    <a:pt x="13652" y="491"/>
                  </a:lnTo>
                  <a:cubicBezTo>
                    <a:pt x="13652" y="482"/>
                    <a:pt x="13661" y="477"/>
                    <a:pt x="13666" y="477"/>
                  </a:cubicBezTo>
                  <a:lnTo>
                    <a:pt x="13666" y="472"/>
                  </a:lnTo>
                  <a:close/>
                  <a:moveTo>
                    <a:pt x="15187" y="1492"/>
                  </a:moveTo>
                  <a:cubicBezTo>
                    <a:pt x="15475" y="1492"/>
                    <a:pt x="15711" y="1723"/>
                    <a:pt x="15711" y="2017"/>
                  </a:cubicBezTo>
                  <a:lnTo>
                    <a:pt x="15711" y="12145"/>
                  </a:lnTo>
                  <a:cubicBezTo>
                    <a:pt x="15711" y="12434"/>
                    <a:pt x="15475" y="12670"/>
                    <a:pt x="15187" y="12670"/>
                  </a:cubicBezTo>
                  <a:lnTo>
                    <a:pt x="997" y="12670"/>
                  </a:lnTo>
                  <a:cubicBezTo>
                    <a:pt x="708" y="12670"/>
                    <a:pt x="477" y="12434"/>
                    <a:pt x="477" y="12145"/>
                  </a:cubicBezTo>
                  <a:lnTo>
                    <a:pt x="477" y="2017"/>
                  </a:lnTo>
                  <a:cubicBezTo>
                    <a:pt x="477" y="1723"/>
                    <a:pt x="708" y="1492"/>
                    <a:pt x="997" y="1492"/>
                  </a:cubicBezTo>
                  <a:lnTo>
                    <a:pt x="1521" y="1492"/>
                  </a:lnTo>
                  <a:lnTo>
                    <a:pt x="1521" y="1507"/>
                  </a:lnTo>
                  <a:cubicBezTo>
                    <a:pt x="1521" y="1776"/>
                    <a:pt x="1743" y="1997"/>
                    <a:pt x="2012" y="1997"/>
                  </a:cubicBezTo>
                  <a:lnTo>
                    <a:pt x="2517" y="1997"/>
                  </a:lnTo>
                  <a:cubicBezTo>
                    <a:pt x="2787" y="1997"/>
                    <a:pt x="3008" y="1776"/>
                    <a:pt x="3008" y="1507"/>
                  </a:cubicBezTo>
                  <a:lnTo>
                    <a:pt x="3008" y="1492"/>
                  </a:lnTo>
                  <a:lnTo>
                    <a:pt x="13175" y="1492"/>
                  </a:lnTo>
                  <a:lnTo>
                    <a:pt x="13175" y="1507"/>
                  </a:lnTo>
                  <a:cubicBezTo>
                    <a:pt x="13175" y="1776"/>
                    <a:pt x="13397" y="1997"/>
                    <a:pt x="13666" y="1997"/>
                  </a:cubicBezTo>
                  <a:lnTo>
                    <a:pt x="14176" y="1997"/>
                  </a:lnTo>
                  <a:cubicBezTo>
                    <a:pt x="14446" y="1997"/>
                    <a:pt x="14662" y="1776"/>
                    <a:pt x="14667" y="1507"/>
                  </a:cubicBezTo>
                  <a:lnTo>
                    <a:pt x="14667" y="1492"/>
                  </a:lnTo>
                  <a:close/>
                  <a:moveTo>
                    <a:pt x="2012" y="1"/>
                  </a:moveTo>
                  <a:cubicBezTo>
                    <a:pt x="1743" y="1"/>
                    <a:pt x="1521" y="222"/>
                    <a:pt x="1521" y="491"/>
                  </a:cubicBezTo>
                  <a:lnTo>
                    <a:pt x="1521" y="1016"/>
                  </a:lnTo>
                  <a:lnTo>
                    <a:pt x="997" y="1016"/>
                  </a:lnTo>
                  <a:cubicBezTo>
                    <a:pt x="448" y="1016"/>
                    <a:pt x="1" y="1463"/>
                    <a:pt x="1" y="2017"/>
                  </a:cubicBezTo>
                  <a:lnTo>
                    <a:pt x="1" y="12150"/>
                  </a:lnTo>
                  <a:cubicBezTo>
                    <a:pt x="1" y="12699"/>
                    <a:pt x="448" y="13146"/>
                    <a:pt x="997" y="13146"/>
                  </a:cubicBezTo>
                  <a:lnTo>
                    <a:pt x="15187" y="13146"/>
                  </a:lnTo>
                  <a:cubicBezTo>
                    <a:pt x="15740" y="13146"/>
                    <a:pt x="16183" y="12699"/>
                    <a:pt x="16183" y="12150"/>
                  </a:cubicBezTo>
                  <a:lnTo>
                    <a:pt x="16183" y="2017"/>
                  </a:lnTo>
                  <a:cubicBezTo>
                    <a:pt x="16187" y="1463"/>
                    <a:pt x="15740" y="1016"/>
                    <a:pt x="15187" y="1016"/>
                  </a:cubicBezTo>
                  <a:lnTo>
                    <a:pt x="14667" y="1016"/>
                  </a:lnTo>
                  <a:lnTo>
                    <a:pt x="14667" y="491"/>
                  </a:lnTo>
                  <a:cubicBezTo>
                    <a:pt x="14662" y="222"/>
                    <a:pt x="14446" y="1"/>
                    <a:pt x="14176" y="1"/>
                  </a:cubicBezTo>
                  <a:lnTo>
                    <a:pt x="13666" y="1"/>
                  </a:lnTo>
                  <a:cubicBezTo>
                    <a:pt x="13397" y="1"/>
                    <a:pt x="13175" y="222"/>
                    <a:pt x="13175" y="491"/>
                  </a:cubicBezTo>
                  <a:lnTo>
                    <a:pt x="13175" y="1016"/>
                  </a:lnTo>
                  <a:lnTo>
                    <a:pt x="3008" y="1016"/>
                  </a:lnTo>
                  <a:lnTo>
                    <a:pt x="3008" y="491"/>
                  </a:lnTo>
                  <a:cubicBezTo>
                    <a:pt x="3008" y="222"/>
                    <a:pt x="2787" y="1"/>
                    <a:pt x="25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90"/>
            <p:cNvSpPr/>
            <p:nvPr/>
          </p:nvSpPr>
          <p:spPr>
            <a:xfrm>
              <a:off x="2199535" y="3883299"/>
              <a:ext cx="375473" cy="12379"/>
            </a:xfrm>
            <a:custGeom>
              <a:avLst/>
              <a:gdLst/>
              <a:ahLst/>
              <a:cxnLst/>
              <a:rect l="l" t="t" r="r" b="b"/>
              <a:pathLst>
                <a:path w="14316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4002" y="472"/>
                  </a:lnTo>
                  <a:cubicBezTo>
                    <a:pt x="14315" y="472"/>
                    <a:pt x="14315" y="0"/>
                    <a:pt x="140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90"/>
            <p:cNvSpPr/>
            <p:nvPr/>
          </p:nvSpPr>
          <p:spPr>
            <a:xfrm>
              <a:off x="2219468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0" y="0"/>
                    <a:pt x="0" y="476"/>
                    <a:pt x="318" y="476"/>
                  </a:cubicBezTo>
                  <a:lnTo>
                    <a:pt x="1838" y="476"/>
                  </a:lnTo>
                  <a:cubicBezTo>
                    <a:pt x="2156" y="476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90"/>
            <p:cNvSpPr/>
            <p:nvPr/>
          </p:nvSpPr>
          <p:spPr>
            <a:xfrm>
              <a:off x="2312471" y="3936436"/>
              <a:ext cx="56573" cy="12511"/>
            </a:xfrm>
            <a:custGeom>
              <a:avLst/>
              <a:gdLst/>
              <a:ahLst/>
              <a:cxnLst/>
              <a:rect l="l" t="t" r="r" b="b"/>
              <a:pathLst>
                <a:path w="2157" h="477" extrusionOk="0">
                  <a:moveTo>
                    <a:pt x="318" y="0"/>
                  </a:moveTo>
                  <a:cubicBezTo>
                    <a:pt x="1" y="0"/>
                    <a:pt x="1" y="476"/>
                    <a:pt x="318" y="476"/>
                  </a:cubicBezTo>
                  <a:lnTo>
                    <a:pt x="1844" y="476"/>
                  </a:lnTo>
                  <a:cubicBezTo>
                    <a:pt x="2156" y="476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90"/>
            <p:cNvSpPr/>
            <p:nvPr/>
          </p:nvSpPr>
          <p:spPr>
            <a:xfrm>
              <a:off x="2498607" y="3936436"/>
              <a:ext cx="56442" cy="12511"/>
            </a:xfrm>
            <a:custGeom>
              <a:avLst/>
              <a:gdLst/>
              <a:ahLst/>
              <a:cxnLst/>
              <a:rect l="l" t="t" r="r" b="b"/>
              <a:pathLst>
                <a:path w="2152" h="477" extrusionOk="0">
                  <a:moveTo>
                    <a:pt x="319" y="0"/>
                  </a:moveTo>
                  <a:cubicBezTo>
                    <a:pt x="1" y="0"/>
                    <a:pt x="1" y="476"/>
                    <a:pt x="319" y="476"/>
                  </a:cubicBezTo>
                  <a:lnTo>
                    <a:pt x="1839" y="476"/>
                  </a:lnTo>
                  <a:cubicBezTo>
                    <a:pt x="2152" y="476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90"/>
            <p:cNvSpPr/>
            <p:nvPr/>
          </p:nvSpPr>
          <p:spPr>
            <a:xfrm>
              <a:off x="2219468" y="3989546"/>
              <a:ext cx="56573" cy="12537"/>
            </a:xfrm>
            <a:custGeom>
              <a:avLst/>
              <a:gdLst/>
              <a:ahLst/>
              <a:cxnLst/>
              <a:rect l="l" t="t" r="r" b="b"/>
              <a:pathLst>
                <a:path w="2157" h="478" extrusionOk="0">
                  <a:moveTo>
                    <a:pt x="318" y="1"/>
                  </a:moveTo>
                  <a:cubicBezTo>
                    <a:pt x="0" y="1"/>
                    <a:pt x="0" y="477"/>
                    <a:pt x="318" y="477"/>
                  </a:cubicBezTo>
                  <a:lnTo>
                    <a:pt x="1838" y="477"/>
                  </a:lnTo>
                  <a:cubicBezTo>
                    <a:pt x="2156" y="477"/>
                    <a:pt x="2156" y="1"/>
                    <a:pt x="18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90"/>
            <p:cNvSpPr/>
            <p:nvPr/>
          </p:nvSpPr>
          <p:spPr>
            <a:xfrm>
              <a:off x="2405605" y="3989546"/>
              <a:ext cx="56442" cy="12537"/>
            </a:xfrm>
            <a:custGeom>
              <a:avLst/>
              <a:gdLst/>
              <a:ahLst/>
              <a:cxnLst/>
              <a:rect l="l" t="t" r="r" b="b"/>
              <a:pathLst>
                <a:path w="2152" h="478" extrusionOk="0">
                  <a:moveTo>
                    <a:pt x="313" y="1"/>
                  </a:moveTo>
                  <a:cubicBezTo>
                    <a:pt x="1" y="1"/>
                    <a:pt x="1" y="477"/>
                    <a:pt x="313" y="477"/>
                  </a:cubicBezTo>
                  <a:lnTo>
                    <a:pt x="1834" y="477"/>
                  </a:lnTo>
                  <a:cubicBezTo>
                    <a:pt x="2152" y="477"/>
                    <a:pt x="2152" y="1"/>
                    <a:pt x="18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90"/>
            <p:cNvSpPr/>
            <p:nvPr/>
          </p:nvSpPr>
          <p:spPr>
            <a:xfrm>
              <a:off x="2219468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0" y="0"/>
                    <a:pt x="0" y="472"/>
                    <a:pt x="318" y="472"/>
                  </a:cubicBezTo>
                  <a:lnTo>
                    <a:pt x="1838" y="472"/>
                  </a:lnTo>
                  <a:cubicBezTo>
                    <a:pt x="2156" y="472"/>
                    <a:pt x="2156" y="0"/>
                    <a:pt x="18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90"/>
            <p:cNvSpPr/>
            <p:nvPr/>
          </p:nvSpPr>
          <p:spPr>
            <a:xfrm>
              <a:off x="2312471" y="4042814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1848" y="0"/>
                  </a:moveTo>
                  <a:cubicBezTo>
                    <a:pt x="1847" y="0"/>
                    <a:pt x="1845" y="0"/>
                    <a:pt x="1844" y="0"/>
                  </a:cubicBezTo>
                  <a:lnTo>
                    <a:pt x="318" y="0"/>
                  </a:ln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5" y="472"/>
                    <a:pt x="2156" y="0"/>
                    <a:pt x="18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90"/>
            <p:cNvSpPr/>
            <p:nvPr/>
          </p:nvSpPr>
          <p:spPr>
            <a:xfrm>
              <a:off x="2498607" y="4042814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90"/>
            <p:cNvSpPr/>
            <p:nvPr/>
          </p:nvSpPr>
          <p:spPr>
            <a:xfrm>
              <a:off x="2312471" y="4095951"/>
              <a:ext cx="56573" cy="12379"/>
            </a:xfrm>
            <a:custGeom>
              <a:avLst/>
              <a:gdLst/>
              <a:ahLst/>
              <a:cxnLst/>
              <a:rect l="l" t="t" r="r" b="b"/>
              <a:pathLst>
                <a:path w="2157" h="472" extrusionOk="0">
                  <a:moveTo>
                    <a:pt x="318" y="0"/>
                  </a:moveTo>
                  <a:cubicBezTo>
                    <a:pt x="1" y="0"/>
                    <a:pt x="1" y="472"/>
                    <a:pt x="318" y="472"/>
                  </a:cubicBezTo>
                  <a:lnTo>
                    <a:pt x="1844" y="472"/>
                  </a:lnTo>
                  <a:cubicBezTo>
                    <a:pt x="2156" y="472"/>
                    <a:pt x="2156" y="0"/>
                    <a:pt x="1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90"/>
            <p:cNvSpPr/>
            <p:nvPr/>
          </p:nvSpPr>
          <p:spPr>
            <a:xfrm>
              <a:off x="2405605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3" y="0"/>
                  </a:moveTo>
                  <a:cubicBezTo>
                    <a:pt x="1" y="0"/>
                    <a:pt x="1" y="472"/>
                    <a:pt x="313" y="472"/>
                  </a:cubicBezTo>
                  <a:lnTo>
                    <a:pt x="1834" y="472"/>
                  </a:lnTo>
                  <a:cubicBezTo>
                    <a:pt x="2152" y="472"/>
                    <a:pt x="2152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90"/>
            <p:cNvSpPr/>
            <p:nvPr/>
          </p:nvSpPr>
          <p:spPr>
            <a:xfrm>
              <a:off x="2498607" y="4095951"/>
              <a:ext cx="56442" cy="12379"/>
            </a:xfrm>
            <a:custGeom>
              <a:avLst/>
              <a:gdLst/>
              <a:ahLst/>
              <a:cxnLst/>
              <a:rect l="l" t="t" r="r" b="b"/>
              <a:pathLst>
                <a:path w="2152" h="472" extrusionOk="0">
                  <a:moveTo>
                    <a:pt x="319" y="0"/>
                  </a:moveTo>
                  <a:cubicBezTo>
                    <a:pt x="1" y="0"/>
                    <a:pt x="1" y="472"/>
                    <a:pt x="319" y="472"/>
                  </a:cubicBezTo>
                  <a:lnTo>
                    <a:pt x="1839" y="472"/>
                  </a:lnTo>
                  <a:cubicBezTo>
                    <a:pt x="2152" y="472"/>
                    <a:pt x="2152" y="0"/>
                    <a:pt x="18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90"/>
            <p:cNvSpPr/>
            <p:nvPr/>
          </p:nvSpPr>
          <p:spPr>
            <a:xfrm>
              <a:off x="2312104" y="3976170"/>
              <a:ext cx="57491" cy="39184"/>
            </a:xfrm>
            <a:custGeom>
              <a:avLst/>
              <a:gdLst/>
              <a:ahLst/>
              <a:cxnLst/>
              <a:rect l="l" t="t" r="r" b="b"/>
              <a:pathLst>
                <a:path w="2192" h="1494" extrusionOk="0">
                  <a:moveTo>
                    <a:pt x="1849" y="1"/>
                  </a:moveTo>
                  <a:cubicBezTo>
                    <a:pt x="1794" y="1"/>
                    <a:pt x="1736" y="22"/>
                    <a:pt x="1684" y="73"/>
                  </a:cubicBezTo>
                  <a:lnTo>
                    <a:pt x="842" y="920"/>
                  </a:lnTo>
                  <a:lnTo>
                    <a:pt x="501" y="583"/>
                  </a:lnTo>
                  <a:cubicBezTo>
                    <a:pt x="450" y="534"/>
                    <a:pt x="393" y="514"/>
                    <a:pt x="339" y="514"/>
                  </a:cubicBezTo>
                  <a:cubicBezTo>
                    <a:pt x="157" y="514"/>
                    <a:pt x="1" y="745"/>
                    <a:pt x="164" y="915"/>
                  </a:cubicBezTo>
                  <a:lnTo>
                    <a:pt x="674" y="1425"/>
                  </a:lnTo>
                  <a:cubicBezTo>
                    <a:pt x="720" y="1471"/>
                    <a:pt x="780" y="1494"/>
                    <a:pt x="840" y="1494"/>
                  </a:cubicBezTo>
                  <a:cubicBezTo>
                    <a:pt x="900" y="1494"/>
                    <a:pt x="960" y="1471"/>
                    <a:pt x="1006" y="1425"/>
                  </a:cubicBezTo>
                  <a:lnTo>
                    <a:pt x="2021" y="410"/>
                  </a:lnTo>
                  <a:cubicBezTo>
                    <a:pt x="2192" y="239"/>
                    <a:pt x="2034" y="1"/>
                    <a:pt x="184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90"/>
            <p:cNvSpPr/>
            <p:nvPr/>
          </p:nvSpPr>
          <p:spPr>
            <a:xfrm>
              <a:off x="2497821" y="3976170"/>
              <a:ext cx="57910" cy="39184"/>
            </a:xfrm>
            <a:custGeom>
              <a:avLst/>
              <a:gdLst/>
              <a:ahLst/>
              <a:cxnLst/>
              <a:rect l="l" t="t" r="r" b="b"/>
              <a:pathLst>
                <a:path w="2208" h="1494" extrusionOk="0">
                  <a:moveTo>
                    <a:pt x="1864" y="1"/>
                  </a:moveTo>
                  <a:cubicBezTo>
                    <a:pt x="1809" y="1"/>
                    <a:pt x="1752" y="22"/>
                    <a:pt x="1701" y="73"/>
                  </a:cubicBezTo>
                  <a:lnTo>
                    <a:pt x="854" y="920"/>
                  </a:lnTo>
                  <a:lnTo>
                    <a:pt x="517" y="583"/>
                  </a:lnTo>
                  <a:cubicBezTo>
                    <a:pt x="463" y="527"/>
                    <a:pt x="403" y="504"/>
                    <a:pt x="346" y="504"/>
                  </a:cubicBezTo>
                  <a:cubicBezTo>
                    <a:pt x="160" y="504"/>
                    <a:pt x="0" y="746"/>
                    <a:pt x="180" y="915"/>
                  </a:cubicBezTo>
                  <a:lnTo>
                    <a:pt x="685" y="1425"/>
                  </a:lnTo>
                  <a:cubicBezTo>
                    <a:pt x="731" y="1471"/>
                    <a:pt x="792" y="1494"/>
                    <a:pt x="854" y="1494"/>
                  </a:cubicBezTo>
                  <a:cubicBezTo>
                    <a:pt x="915" y="1494"/>
                    <a:pt x="976" y="1471"/>
                    <a:pt x="1022" y="1425"/>
                  </a:cubicBezTo>
                  <a:lnTo>
                    <a:pt x="2037" y="410"/>
                  </a:lnTo>
                  <a:cubicBezTo>
                    <a:pt x="2208" y="239"/>
                    <a:pt x="2048" y="1"/>
                    <a:pt x="1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90"/>
            <p:cNvSpPr/>
            <p:nvPr/>
          </p:nvSpPr>
          <p:spPr>
            <a:xfrm>
              <a:off x="2405237" y="4029360"/>
              <a:ext cx="57438" cy="39131"/>
            </a:xfrm>
            <a:custGeom>
              <a:avLst/>
              <a:gdLst/>
              <a:ahLst/>
              <a:cxnLst/>
              <a:rect l="l" t="t" r="r" b="b"/>
              <a:pathLst>
                <a:path w="2190" h="1492" extrusionOk="0">
                  <a:moveTo>
                    <a:pt x="1850" y="1"/>
                  </a:moveTo>
                  <a:cubicBezTo>
                    <a:pt x="1794" y="1"/>
                    <a:pt x="1736" y="23"/>
                    <a:pt x="1684" y="76"/>
                  </a:cubicBezTo>
                  <a:lnTo>
                    <a:pt x="838" y="918"/>
                  </a:lnTo>
                  <a:lnTo>
                    <a:pt x="496" y="581"/>
                  </a:lnTo>
                  <a:cubicBezTo>
                    <a:pt x="445" y="532"/>
                    <a:pt x="389" y="512"/>
                    <a:pt x="335" y="512"/>
                  </a:cubicBezTo>
                  <a:cubicBezTo>
                    <a:pt x="155" y="512"/>
                    <a:pt x="1" y="742"/>
                    <a:pt x="164" y="913"/>
                  </a:cubicBezTo>
                  <a:lnTo>
                    <a:pt x="669" y="1423"/>
                  </a:lnTo>
                  <a:cubicBezTo>
                    <a:pt x="715" y="1469"/>
                    <a:pt x="775" y="1491"/>
                    <a:pt x="836" y="1491"/>
                  </a:cubicBezTo>
                  <a:cubicBezTo>
                    <a:pt x="896" y="1491"/>
                    <a:pt x="958" y="1469"/>
                    <a:pt x="1006" y="1423"/>
                  </a:cubicBezTo>
                  <a:lnTo>
                    <a:pt x="2016" y="408"/>
                  </a:lnTo>
                  <a:cubicBezTo>
                    <a:pt x="2190" y="238"/>
                    <a:pt x="2032" y="1"/>
                    <a:pt x="18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90"/>
            <p:cNvSpPr/>
            <p:nvPr/>
          </p:nvSpPr>
          <p:spPr>
            <a:xfrm>
              <a:off x="2219101" y="4082497"/>
              <a:ext cx="57464" cy="39131"/>
            </a:xfrm>
            <a:custGeom>
              <a:avLst/>
              <a:gdLst/>
              <a:ahLst/>
              <a:cxnLst/>
              <a:rect l="l" t="t" r="r" b="b"/>
              <a:pathLst>
                <a:path w="2191" h="1492" extrusionOk="0">
                  <a:moveTo>
                    <a:pt x="1851" y="0"/>
                  </a:moveTo>
                  <a:cubicBezTo>
                    <a:pt x="1795" y="0"/>
                    <a:pt x="1737" y="22"/>
                    <a:pt x="1684" y="75"/>
                  </a:cubicBezTo>
                  <a:lnTo>
                    <a:pt x="837" y="922"/>
                  </a:lnTo>
                  <a:lnTo>
                    <a:pt x="500" y="581"/>
                  </a:lnTo>
                  <a:cubicBezTo>
                    <a:pt x="449" y="532"/>
                    <a:pt x="392" y="512"/>
                    <a:pt x="337" y="512"/>
                  </a:cubicBezTo>
                  <a:cubicBezTo>
                    <a:pt x="155" y="512"/>
                    <a:pt x="0" y="743"/>
                    <a:pt x="164" y="917"/>
                  </a:cubicBezTo>
                  <a:lnTo>
                    <a:pt x="674" y="1423"/>
                  </a:lnTo>
                  <a:cubicBezTo>
                    <a:pt x="719" y="1468"/>
                    <a:pt x="779" y="1491"/>
                    <a:pt x="840" y="1491"/>
                  </a:cubicBezTo>
                  <a:cubicBezTo>
                    <a:pt x="900" y="1491"/>
                    <a:pt x="960" y="1468"/>
                    <a:pt x="1006" y="1423"/>
                  </a:cubicBezTo>
                  <a:lnTo>
                    <a:pt x="2021" y="412"/>
                  </a:lnTo>
                  <a:cubicBezTo>
                    <a:pt x="2191" y="239"/>
                    <a:pt x="2035" y="0"/>
                    <a:pt x="18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90"/>
            <p:cNvSpPr/>
            <p:nvPr/>
          </p:nvSpPr>
          <p:spPr>
            <a:xfrm>
              <a:off x="2404792" y="3923033"/>
              <a:ext cx="57910" cy="39158"/>
            </a:xfrm>
            <a:custGeom>
              <a:avLst/>
              <a:gdLst/>
              <a:ahLst/>
              <a:cxnLst/>
              <a:rect l="l" t="t" r="r" b="b"/>
              <a:pathLst>
                <a:path w="2208" h="1493" extrusionOk="0">
                  <a:moveTo>
                    <a:pt x="1866" y="0"/>
                  </a:moveTo>
                  <a:cubicBezTo>
                    <a:pt x="1810" y="0"/>
                    <a:pt x="1753" y="22"/>
                    <a:pt x="1701" y="73"/>
                  </a:cubicBezTo>
                  <a:lnTo>
                    <a:pt x="855" y="920"/>
                  </a:lnTo>
                  <a:lnTo>
                    <a:pt x="513" y="578"/>
                  </a:lnTo>
                  <a:cubicBezTo>
                    <a:pt x="461" y="523"/>
                    <a:pt x="402" y="500"/>
                    <a:pt x="346" y="500"/>
                  </a:cubicBezTo>
                  <a:cubicBezTo>
                    <a:pt x="161" y="500"/>
                    <a:pt x="0" y="746"/>
                    <a:pt x="181" y="915"/>
                  </a:cubicBezTo>
                  <a:lnTo>
                    <a:pt x="686" y="1421"/>
                  </a:lnTo>
                  <a:cubicBezTo>
                    <a:pt x="732" y="1469"/>
                    <a:pt x="792" y="1493"/>
                    <a:pt x="853" y="1493"/>
                  </a:cubicBezTo>
                  <a:cubicBezTo>
                    <a:pt x="913" y="1493"/>
                    <a:pt x="975" y="1469"/>
                    <a:pt x="1023" y="1421"/>
                  </a:cubicBezTo>
                  <a:lnTo>
                    <a:pt x="2033" y="410"/>
                  </a:lnTo>
                  <a:cubicBezTo>
                    <a:pt x="2207" y="236"/>
                    <a:pt x="2049" y="0"/>
                    <a:pt x="18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9" name="Google Shape;12709;p90"/>
          <p:cNvGrpSpPr/>
          <p:nvPr/>
        </p:nvGrpSpPr>
        <p:grpSpPr>
          <a:xfrm>
            <a:off x="1277770" y="1795997"/>
            <a:ext cx="409149" cy="373978"/>
            <a:chOff x="1277770" y="1980572"/>
            <a:chExt cx="409149" cy="373978"/>
          </a:xfrm>
        </p:grpSpPr>
        <p:sp>
          <p:nvSpPr>
            <p:cNvPr id="12710" name="Google Shape;12710;p90"/>
            <p:cNvSpPr/>
            <p:nvPr/>
          </p:nvSpPr>
          <p:spPr>
            <a:xfrm>
              <a:off x="1298962" y="2200044"/>
              <a:ext cx="102890" cy="44954"/>
            </a:xfrm>
            <a:custGeom>
              <a:avLst/>
              <a:gdLst/>
              <a:ahLst/>
              <a:cxnLst/>
              <a:rect l="l" t="t" r="r" b="b"/>
              <a:pathLst>
                <a:path w="3923" h="1714" extrusionOk="0">
                  <a:moveTo>
                    <a:pt x="1" y="1"/>
                  </a:moveTo>
                  <a:cubicBezTo>
                    <a:pt x="135" y="982"/>
                    <a:pt x="973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90"/>
            <p:cNvSpPr/>
            <p:nvPr/>
          </p:nvSpPr>
          <p:spPr>
            <a:xfrm>
              <a:off x="1470332" y="2057576"/>
              <a:ext cx="23631" cy="245227"/>
            </a:xfrm>
            <a:custGeom>
              <a:avLst/>
              <a:gdLst/>
              <a:ahLst/>
              <a:cxnLst/>
              <a:rect l="l" t="t" r="r" b="b"/>
              <a:pathLst>
                <a:path w="901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901" y="9349"/>
                  </a:lnTo>
                  <a:lnTo>
                    <a:pt x="901" y="0"/>
                  </a:lnTo>
                  <a:cubicBezTo>
                    <a:pt x="761" y="80"/>
                    <a:pt x="606" y="119"/>
                    <a:pt x="451" y="119"/>
                  </a:cubicBezTo>
                  <a:cubicBezTo>
                    <a:pt x="296" y="119"/>
                    <a:pt x="140" y="80"/>
                    <a:pt x="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90"/>
            <p:cNvSpPr/>
            <p:nvPr/>
          </p:nvSpPr>
          <p:spPr>
            <a:xfrm>
              <a:off x="1470332" y="2057576"/>
              <a:ext cx="15815" cy="245227"/>
            </a:xfrm>
            <a:custGeom>
              <a:avLst/>
              <a:gdLst/>
              <a:ahLst/>
              <a:cxnLst/>
              <a:rect l="l" t="t" r="r" b="b"/>
              <a:pathLst>
                <a:path w="603" h="9350" extrusionOk="0">
                  <a:moveTo>
                    <a:pt x="1" y="0"/>
                  </a:moveTo>
                  <a:lnTo>
                    <a:pt x="1" y="9349"/>
                  </a:lnTo>
                  <a:lnTo>
                    <a:pt x="602" y="9349"/>
                  </a:lnTo>
                  <a:lnTo>
                    <a:pt x="602" y="106"/>
                  </a:lnTo>
                  <a:cubicBezTo>
                    <a:pt x="549" y="116"/>
                    <a:pt x="501" y="120"/>
                    <a:pt x="448" y="120"/>
                  </a:cubicBezTo>
                  <a:cubicBezTo>
                    <a:pt x="290" y="120"/>
                    <a:pt x="136" y="77"/>
                    <a:pt x="1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90"/>
            <p:cNvSpPr/>
            <p:nvPr/>
          </p:nvSpPr>
          <p:spPr>
            <a:xfrm>
              <a:off x="1543297" y="2175941"/>
              <a:ext cx="137826" cy="24129"/>
            </a:xfrm>
            <a:custGeom>
              <a:avLst/>
              <a:gdLst/>
              <a:ahLst/>
              <a:cxnLst/>
              <a:rect l="l" t="t" r="r" b="b"/>
              <a:pathLst>
                <a:path w="5255" h="920" extrusionOk="0">
                  <a:moveTo>
                    <a:pt x="385" y="1"/>
                  </a:moveTo>
                  <a:cubicBezTo>
                    <a:pt x="173" y="5"/>
                    <a:pt x="0" y="174"/>
                    <a:pt x="0" y="385"/>
                  </a:cubicBezTo>
                  <a:lnTo>
                    <a:pt x="0" y="535"/>
                  </a:lnTo>
                  <a:cubicBezTo>
                    <a:pt x="0" y="746"/>
                    <a:pt x="173" y="920"/>
                    <a:pt x="385" y="920"/>
                  </a:cubicBezTo>
                  <a:lnTo>
                    <a:pt x="4870" y="920"/>
                  </a:lnTo>
                  <a:cubicBezTo>
                    <a:pt x="5081" y="920"/>
                    <a:pt x="5255" y="746"/>
                    <a:pt x="5255" y="535"/>
                  </a:cubicBezTo>
                  <a:lnTo>
                    <a:pt x="5255" y="385"/>
                  </a:lnTo>
                  <a:cubicBezTo>
                    <a:pt x="5255" y="174"/>
                    <a:pt x="5081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90"/>
            <p:cNvSpPr/>
            <p:nvPr/>
          </p:nvSpPr>
          <p:spPr>
            <a:xfrm>
              <a:off x="1543297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77" y="1"/>
                  </a:moveTo>
                  <a:cubicBezTo>
                    <a:pt x="29" y="68"/>
                    <a:pt x="0" y="150"/>
                    <a:pt x="0" y="231"/>
                  </a:cubicBezTo>
                  <a:lnTo>
                    <a:pt x="0" y="381"/>
                  </a:lnTo>
                  <a:cubicBezTo>
                    <a:pt x="0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1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5" y="102"/>
                    <a:pt x="4990" y="154"/>
                    <a:pt x="4870" y="159"/>
                  </a:cubicBezTo>
                  <a:lnTo>
                    <a:pt x="385" y="159"/>
                  </a:lnTo>
                  <a:cubicBezTo>
                    <a:pt x="265" y="154"/>
                    <a:pt x="149" y="102"/>
                    <a:pt x="77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90"/>
            <p:cNvSpPr/>
            <p:nvPr/>
          </p:nvSpPr>
          <p:spPr>
            <a:xfrm>
              <a:off x="1563230" y="2200044"/>
              <a:ext cx="102864" cy="44954"/>
            </a:xfrm>
            <a:custGeom>
              <a:avLst/>
              <a:gdLst/>
              <a:ahLst/>
              <a:cxnLst/>
              <a:rect l="l" t="t" r="r" b="b"/>
              <a:pathLst>
                <a:path w="3922" h="1714" extrusionOk="0">
                  <a:moveTo>
                    <a:pt x="0" y="1"/>
                  </a:moveTo>
                  <a:cubicBezTo>
                    <a:pt x="130" y="982"/>
                    <a:pt x="968" y="1714"/>
                    <a:pt x="1959" y="1714"/>
                  </a:cubicBezTo>
                  <a:cubicBezTo>
                    <a:pt x="2950" y="1714"/>
                    <a:pt x="3787" y="982"/>
                    <a:pt x="3922" y="1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90"/>
            <p:cNvSpPr/>
            <p:nvPr/>
          </p:nvSpPr>
          <p:spPr>
            <a:xfrm>
              <a:off x="1298962" y="2200044"/>
              <a:ext cx="63497" cy="44980"/>
            </a:xfrm>
            <a:custGeom>
              <a:avLst/>
              <a:gdLst/>
              <a:ahLst/>
              <a:cxnLst/>
              <a:rect l="l" t="t" r="r" b="b"/>
              <a:pathLst>
                <a:path w="2421" h="1715" extrusionOk="0">
                  <a:moveTo>
                    <a:pt x="1" y="1"/>
                  </a:moveTo>
                  <a:cubicBezTo>
                    <a:pt x="138" y="1003"/>
                    <a:pt x="995" y="1715"/>
                    <a:pt x="1961" y="1715"/>
                  </a:cubicBezTo>
                  <a:cubicBezTo>
                    <a:pt x="2113" y="1715"/>
                    <a:pt x="2267" y="1697"/>
                    <a:pt x="2421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90"/>
            <p:cNvSpPr/>
            <p:nvPr/>
          </p:nvSpPr>
          <p:spPr>
            <a:xfrm>
              <a:off x="1563230" y="2200044"/>
              <a:ext cx="63366" cy="44980"/>
            </a:xfrm>
            <a:custGeom>
              <a:avLst/>
              <a:gdLst/>
              <a:ahLst/>
              <a:cxnLst/>
              <a:rect l="l" t="t" r="r" b="b"/>
              <a:pathLst>
                <a:path w="2416" h="1715" extrusionOk="0">
                  <a:moveTo>
                    <a:pt x="0" y="1"/>
                  </a:moveTo>
                  <a:cubicBezTo>
                    <a:pt x="138" y="1003"/>
                    <a:pt x="994" y="1715"/>
                    <a:pt x="1958" y="1715"/>
                  </a:cubicBezTo>
                  <a:cubicBezTo>
                    <a:pt x="2109" y="1715"/>
                    <a:pt x="2262" y="1697"/>
                    <a:pt x="2416" y="1661"/>
                  </a:cubicBezTo>
                  <a:cubicBezTo>
                    <a:pt x="1622" y="1473"/>
                    <a:pt x="1025" y="814"/>
                    <a:pt x="9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90"/>
            <p:cNvSpPr/>
            <p:nvPr/>
          </p:nvSpPr>
          <p:spPr>
            <a:xfrm>
              <a:off x="1331274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5"/>
                    <a:pt x="0" y="664"/>
                    <a:pt x="390" y="1049"/>
                  </a:cubicBezTo>
                  <a:cubicBezTo>
                    <a:pt x="514" y="1173"/>
                    <a:pt x="667" y="1229"/>
                    <a:pt x="817" y="1229"/>
                  </a:cubicBezTo>
                  <a:cubicBezTo>
                    <a:pt x="1132" y="1229"/>
                    <a:pt x="1434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90"/>
            <p:cNvSpPr/>
            <p:nvPr/>
          </p:nvSpPr>
          <p:spPr>
            <a:xfrm>
              <a:off x="1590742" y="2050888"/>
              <a:ext cx="37636" cy="32234"/>
            </a:xfrm>
            <a:custGeom>
              <a:avLst/>
              <a:gdLst/>
              <a:ahLst/>
              <a:cxnLst/>
              <a:rect l="l" t="t" r="r" b="b"/>
              <a:pathLst>
                <a:path w="1435" h="1229" extrusionOk="0">
                  <a:moveTo>
                    <a:pt x="818" y="0"/>
                  </a:moveTo>
                  <a:cubicBezTo>
                    <a:pt x="275" y="0"/>
                    <a:pt x="0" y="659"/>
                    <a:pt x="385" y="1049"/>
                  </a:cubicBezTo>
                  <a:cubicBezTo>
                    <a:pt x="510" y="1173"/>
                    <a:pt x="662" y="1229"/>
                    <a:pt x="812" y="1229"/>
                  </a:cubicBezTo>
                  <a:cubicBezTo>
                    <a:pt x="1128" y="1229"/>
                    <a:pt x="1431" y="984"/>
                    <a:pt x="1434" y="616"/>
                  </a:cubicBezTo>
                  <a:cubicBezTo>
                    <a:pt x="1434" y="274"/>
                    <a:pt x="1160" y="0"/>
                    <a:pt x="818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90"/>
            <p:cNvSpPr/>
            <p:nvPr/>
          </p:nvSpPr>
          <p:spPr>
            <a:xfrm>
              <a:off x="1426689" y="2300364"/>
              <a:ext cx="110942" cy="26542"/>
            </a:xfrm>
            <a:custGeom>
              <a:avLst/>
              <a:gdLst/>
              <a:ahLst/>
              <a:cxnLst/>
              <a:rect l="l" t="t" r="r" b="b"/>
              <a:pathLst>
                <a:path w="4230" h="1012" extrusionOk="0">
                  <a:moveTo>
                    <a:pt x="385" y="1"/>
                  </a:moveTo>
                  <a:cubicBezTo>
                    <a:pt x="173" y="1"/>
                    <a:pt x="0" y="174"/>
                    <a:pt x="0" y="386"/>
                  </a:cubicBezTo>
                  <a:lnTo>
                    <a:pt x="0" y="1011"/>
                  </a:lnTo>
                  <a:lnTo>
                    <a:pt x="4230" y="1011"/>
                  </a:lnTo>
                  <a:lnTo>
                    <a:pt x="4230" y="386"/>
                  </a:lnTo>
                  <a:cubicBezTo>
                    <a:pt x="4225" y="174"/>
                    <a:pt x="4056" y="1"/>
                    <a:pt x="3845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90"/>
            <p:cNvSpPr/>
            <p:nvPr/>
          </p:nvSpPr>
          <p:spPr>
            <a:xfrm>
              <a:off x="1426689" y="2308442"/>
              <a:ext cx="110942" cy="18464"/>
            </a:xfrm>
            <a:custGeom>
              <a:avLst/>
              <a:gdLst/>
              <a:ahLst/>
              <a:cxnLst/>
              <a:rect l="l" t="t" r="r" b="b"/>
              <a:pathLst>
                <a:path w="4230" h="704" extrusionOk="0">
                  <a:moveTo>
                    <a:pt x="10" y="1"/>
                  </a:moveTo>
                  <a:cubicBezTo>
                    <a:pt x="0" y="30"/>
                    <a:pt x="0" y="54"/>
                    <a:pt x="0" y="78"/>
                  </a:cubicBezTo>
                  <a:lnTo>
                    <a:pt x="0" y="703"/>
                  </a:lnTo>
                  <a:lnTo>
                    <a:pt x="4230" y="703"/>
                  </a:lnTo>
                  <a:lnTo>
                    <a:pt x="4230" y="78"/>
                  </a:lnTo>
                  <a:cubicBezTo>
                    <a:pt x="4230" y="49"/>
                    <a:pt x="4225" y="25"/>
                    <a:pt x="422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90"/>
            <p:cNvSpPr/>
            <p:nvPr/>
          </p:nvSpPr>
          <p:spPr>
            <a:xfrm>
              <a:off x="1413418" y="2324467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74" y="1"/>
                    <a:pt x="1" y="174"/>
                    <a:pt x="1" y="386"/>
                  </a:cubicBezTo>
                  <a:lnTo>
                    <a:pt x="1" y="535"/>
                  </a:lnTo>
                  <a:cubicBezTo>
                    <a:pt x="1" y="747"/>
                    <a:pt x="174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5" y="747"/>
                    <a:pt x="5255" y="535"/>
                  </a:cubicBezTo>
                  <a:lnTo>
                    <a:pt x="5255" y="386"/>
                  </a:lnTo>
                  <a:cubicBezTo>
                    <a:pt x="5255" y="174"/>
                    <a:pt x="5082" y="1"/>
                    <a:pt x="4870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90"/>
            <p:cNvSpPr/>
            <p:nvPr/>
          </p:nvSpPr>
          <p:spPr>
            <a:xfrm>
              <a:off x="1413418" y="2328506"/>
              <a:ext cx="137852" cy="20090"/>
            </a:xfrm>
            <a:custGeom>
              <a:avLst/>
              <a:gdLst/>
              <a:ahLst/>
              <a:cxnLst/>
              <a:rect l="l" t="t" r="r" b="b"/>
              <a:pathLst>
                <a:path w="5256" h="766" extrusionOk="0">
                  <a:moveTo>
                    <a:pt x="78" y="1"/>
                  </a:moveTo>
                  <a:cubicBezTo>
                    <a:pt x="30" y="68"/>
                    <a:pt x="1" y="150"/>
                    <a:pt x="1" y="232"/>
                  </a:cubicBezTo>
                  <a:lnTo>
                    <a:pt x="1" y="381"/>
                  </a:lnTo>
                  <a:cubicBezTo>
                    <a:pt x="1" y="593"/>
                    <a:pt x="174" y="766"/>
                    <a:pt x="386" y="766"/>
                  </a:cubicBezTo>
                  <a:lnTo>
                    <a:pt x="4870" y="766"/>
                  </a:lnTo>
                  <a:cubicBezTo>
                    <a:pt x="5082" y="766"/>
                    <a:pt x="5255" y="593"/>
                    <a:pt x="5255" y="381"/>
                  </a:cubicBezTo>
                  <a:lnTo>
                    <a:pt x="5255" y="232"/>
                  </a:lnTo>
                  <a:cubicBezTo>
                    <a:pt x="5255" y="150"/>
                    <a:pt x="5226" y="68"/>
                    <a:pt x="5178" y="1"/>
                  </a:cubicBezTo>
                  <a:cubicBezTo>
                    <a:pt x="5106" y="97"/>
                    <a:pt x="4991" y="155"/>
                    <a:pt x="4870" y="155"/>
                  </a:cubicBezTo>
                  <a:lnTo>
                    <a:pt x="386" y="155"/>
                  </a:lnTo>
                  <a:cubicBezTo>
                    <a:pt x="265" y="155"/>
                    <a:pt x="150" y="97"/>
                    <a:pt x="78" y="1"/>
                  </a:cubicBezTo>
                  <a:close/>
                </a:path>
              </a:pathLst>
            </a:custGeom>
            <a:solidFill>
              <a:srgbClr val="6C7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90"/>
            <p:cNvSpPr/>
            <p:nvPr/>
          </p:nvSpPr>
          <p:spPr>
            <a:xfrm>
              <a:off x="1450793" y="2013907"/>
              <a:ext cx="54789" cy="46869"/>
            </a:xfrm>
            <a:custGeom>
              <a:avLst/>
              <a:gdLst/>
              <a:ahLst/>
              <a:cxnLst/>
              <a:rect l="l" t="t" r="r" b="b"/>
              <a:pathLst>
                <a:path w="2089" h="1787" extrusionOk="0">
                  <a:moveTo>
                    <a:pt x="1193" y="0"/>
                  </a:moveTo>
                  <a:cubicBezTo>
                    <a:pt x="399" y="0"/>
                    <a:pt x="0" y="963"/>
                    <a:pt x="563" y="1526"/>
                  </a:cubicBezTo>
                  <a:cubicBezTo>
                    <a:pt x="745" y="1706"/>
                    <a:pt x="968" y="1787"/>
                    <a:pt x="1188" y="1787"/>
                  </a:cubicBezTo>
                  <a:cubicBezTo>
                    <a:pt x="1647" y="1787"/>
                    <a:pt x="2088" y="1431"/>
                    <a:pt x="2088" y="890"/>
                  </a:cubicBezTo>
                  <a:cubicBezTo>
                    <a:pt x="2088" y="400"/>
                    <a:pt x="1689" y="0"/>
                    <a:pt x="1193" y="0"/>
                  </a:cubicBez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90"/>
            <p:cNvSpPr/>
            <p:nvPr/>
          </p:nvSpPr>
          <p:spPr>
            <a:xfrm>
              <a:off x="1336703" y="2050836"/>
              <a:ext cx="28168" cy="32286"/>
            </a:xfrm>
            <a:custGeom>
              <a:avLst/>
              <a:gdLst/>
              <a:ahLst/>
              <a:cxnLst/>
              <a:rect l="l" t="t" r="r" b="b"/>
              <a:pathLst>
                <a:path w="1074" h="1231" extrusionOk="0">
                  <a:moveTo>
                    <a:pt x="619" y="1"/>
                  </a:moveTo>
                  <a:cubicBezTo>
                    <a:pt x="304" y="1"/>
                    <a:pt x="0" y="243"/>
                    <a:pt x="0" y="618"/>
                  </a:cubicBezTo>
                  <a:cubicBezTo>
                    <a:pt x="0" y="989"/>
                    <a:pt x="304" y="1231"/>
                    <a:pt x="618" y="1231"/>
                  </a:cubicBezTo>
                  <a:cubicBezTo>
                    <a:pt x="780" y="1231"/>
                    <a:pt x="945" y="1166"/>
                    <a:pt x="1073" y="1022"/>
                  </a:cubicBezTo>
                  <a:cubicBezTo>
                    <a:pt x="972" y="912"/>
                    <a:pt x="915" y="767"/>
                    <a:pt x="915" y="618"/>
                  </a:cubicBezTo>
                  <a:cubicBezTo>
                    <a:pt x="915" y="464"/>
                    <a:pt x="972" y="320"/>
                    <a:pt x="1073" y="209"/>
                  </a:cubicBezTo>
                  <a:cubicBezTo>
                    <a:pt x="946" y="65"/>
                    <a:pt x="781" y="1"/>
                    <a:pt x="6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90"/>
            <p:cNvSpPr/>
            <p:nvPr/>
          </p:nvSpPr>
          <p:spPr>
            <a:xfrm>
              <a:off x="1596172" y="2050836"/>
              <a:ext cx="28037" cy="32286"/>
            </a:xfrm>
            <a:custGeom>
              <a:avLst/>
              <a:gdLst/>
              <a:ahLst/>
              <a:cxnLst/>
              <a:rect l="l" t="t" r="r" b="b"/>
              <a:pathLst>
                <a:path w="1069" h="1231" extrusionOk="0">
                  <a:moveTo>
                    <a:pt x="615" y="1"/>
                  </a:moveTo>
                  <a:cubicBezTo>
                    <a:pt x="302" y="1"/>
                    <a:pt x="0" y="243"/>
                    <a:pt x="0" y="618"/>
                  </a:cubicBezTo>
                  <a:cubicBezTo>
                    <a:pt x="0" y="989"/>
                    <a:pt x="302" y="1231"/>
                    <a:pt x="614" y="1231"/>
                  </a:cubicBezTo>
                  <a:cubicBezTo>
                    <a:pt x="776" y="1231"/>
                    <a:pt x="941" y="1166"/>
                    <a:pt x="1068" y="1022"/>
                  </a:cubicBezTo>
                  <a:cubicBezTo>
                    <a:pt x="967" y="912"/>
                    <a:pt x="914" y="767"/>
                    <a:pt x="914" y="618"/>
                  </a:cubicBezTo>
                  <a:cubicBezTo>
                    <a:pt x="914" y="464"/>
                    <a:pt x="967" y="320"/>
                    <a:pt x="1068" y="209"/>
                  </a:cubicBezTo>
                  <a:cubicBezTo>
                    <a:pt x="941" y="65"/>
                    <a:pt x="776" y="1"/>
                    <a:pt x="61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90"/>
            <p:cNvSpPr/>
            <p:nvPr/>
          </p:nvSpPr>
          <p:spPr>
            <a:xfrm>
              <a:off x="1458739" y="2013829"/>
              <a:ext cx="35355" cy="46973"/>
            </a:xfrm>
            <a:custGeom>
              <a:avLst/>
              <a:gdLst/>
              <a:ahLst/>
              <a:cxnLst/>
              <a:rect l="l" t="t" r="r" b="b"/>
              <a:pathLst>
                <a:path w="1348" h="1791" extrusionOk="0">
                  <a:moveTo>
                    <a:pt x="892" y="0"/>
                  </a:moveTo>
                  <a:cubicBezTo>
                    <a:pt x="428" y="0"/>
                    <a:pt x="0" y="372"/>
                    <a:pt x="0" y="893"/>
                  </a:cubicBezTo>
                  <a:cubicBezTo>
                    <a:pt x="0" y="1416"/>
                    <a:pt x="430" y="1791"/>
                    <a:pt x="895" y="1791"/>
                  </a:cubicBezTo>
                  <a:cubicBezTo>
                    <a:pt x="1047" y="1791"/>
                    <a:pt x="1202" y="1751"/>
                    <a:pt x="1348" y="1663"/>
                  </a:cubicBezTo>
                  <a:cubicBezTo>
                    <a:pt x="1078" y="1500"/>
                    <a:pt x="914" y="1211"/>
                    <a:pt x="914" y="893"/>
                  </a:cubicBezTo>
                  <a:cubicBezTo>
                    <a:pt x="914" y="581"/>
                    <a:pt x="1078" y="292"/>
                    <a:pt x="1348" y="128"/>
                  </a:cubicBezTo>
                  <a:cubicBezTo>
                    <a:pt x="1201" y="40"/>
                    <a:pt x="1045" y="0"/>
                    <a:pt x="89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90"/>
            <p:cNvSpPr/>
            <p:nvPr/>
          </p:nvSpPr>
          <p:spPr>
            <a:xfrm>
              <a:off x="1283933" y="2175941"/>
              <a:ext cx="137852" cy="24129"/>
            </a:xfrm>
            <a:custGeom>
              <a:avLst/>
              <a:gdLst/>
              <a:ahLst/>
              <a:cxnLst/>
              <a:rect l="l" t="t" r="r" b="b"/>
              <a:pathLst>
                <a:path w="5256" h="920" extrusionOk="0">
                  <a:moveTo>
                    <a:pt x="386" y="1"/>
                  </a:moveTo>
                  <a:cubicBezTo>
                    <a:pt x="169" y="5"/>
                    <a:pt x="1" y="174"/>
                    <a:pt x="1" y="385"/>
                  </a:cubicBezTo>
                  <a:lnTo>
                    <a:pt x="1" y="535"/>
                  </a:lnTo>
                  <a:cubicBezTo>
                    <a:pt x="1" y="746"/>
                    <a:pt x="169" y="920"/>
                    <a:pt x="386" y="920"/>
                  </a:cubicBezTo>
                  <a:lnTo>
                    <a:pt x="4870" y="920"/>
                  </a:lnTo>
                  <a:cubicBezTo>
                    <a:pt x="5082" y="920"/>
                    <a:pt x="5251" y="746"/>
                    <a:pt x="5255" y="535"/>
                  </a:cubicBezTo>
                  <a:lnTo>
                    <a:pt x="5255" y="385"/>
                  </a:lnTo>
                  <a:cubicBezTo>
                    <a:pt x="5251" y="174"/>
                    <a:pt x="5082" y="5"/>
                    <a:pt x="487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90"/>
            <p:cNvSpPr/>
            <p:nvPr/>
          </p:nvSpPr>
          <p:spPr>
            <a:xfrm>
              <a:off x="1283828" y="2179980"/>
              <a:ext cx="137826" cy="20090"/>
            </a:xfrm>
            <a:custGeom>
              <a:avLst/>
              <a:gdLst/>
              <a:ahLst/>
              <a:cxnLst/>
              <a:rect l="l" t="t" r="r" b="b"/>
              <a:pathLst>
                <a:path w="5255" h="766" extrusionOk="0">
                  <a:moveTo>
                    <a:pt x="82" y="1"/>
                  </a:moveTo>
                  <a:cubicBezTo>
                    <a:pt x="29" y="68"/>
                    <a:pt x="5" y="150"/>
                    <a:pt x="0" y="231"/>
                  </a:cubicBezTo>
                  <a:lnTo>
                    <a:pt x="0" y="381"/>
                  </a:lnTo>
                  <a:cubicBezTo>
                    <a:pt x="5" y="592"/>
                    <a:pt x="173" y="766"/>
                    <a:pt x="385" y="766"/>
                  </a:cubicBezTo>
                  <a:lnTo>
                    <a:pt x="4870" y="766"/>
                  </a:lnTo>
                  <a:cubicBezTo>
                    <a:pt x="5086" y="766"/>
                    <a:pt x="5255" y="592"/>
                    <a:pt x="5255" y="381"/>
                  </a:cubicBezTo>
                  <a:lnTo>
                    <a:pt x="5255" y="231"/>
                  </a:lnTo>
                  <a:cubicBezTo>
                    <a:pt x="5255" y="150"/>
                    <a:pt x="5231" y="68"/>
                    <a:pt x="5178" y="1"/>
                  </a:cubicBezTo>
                  <a:cubicBezTo>
                    <a:pt x="5105" y="97"/>
                    <a:pt x="4995" y="154"/>
                    <a:pt x="4874" y="159"/>
                  </a:cubicBezTo>
                  <a:lnTo>
                    <a:pt x="390" y="159"/>
                  </a:lnTo>
                  <a:cubicBezTo>
                    <a:pt x="265" y="154"/>
                    <a:pt x="154" y="102"/>
                    <a:pt x="82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90"/>
            <p:cNvSpPr/>
            <p:nvPr/>
          </p:nvSpPr>
          <p:spPr>
            <a:xfrm>
              <a:off x="1277770" y="1980572"/>
              <a:ext cx="409149" cy="373978"/>
            </a:xfrm>
            <a:custGeom>
              <a:avLst/>
              <a:gdLst/>
              <a:ahLst/>
              <a:cxnLst/>
              <a:rect l="l" t="t" r="r" b="b"/>
              <a:pathLst>
                <a:path w="15600" h="14259" extrusionOk="0">
                  <a:moveTo>
                    <a:pt x="7925" y="458"/>
                  </a:moveTo>
                  <a:cubicBezTo>
                    <a:pt x="7968" y="458"/>
                    <a:pt x="8007" y="497"/>
                    <a:pt x="8007" y="540"/>
                  </a:cubicBezTo>
                  <a:lnTo>
                    <a:pt x="8007" y="1060"/>
                  </a:lnTo>
                  <a:cubicBezTo>
                    <a:pt x="7932" y="1045"/>
                    <a:pt x="7858" y="1038"/>
                    <a:pt x="7784" y="1038"/>
                  </a:cubicBezTo>
                  <a:cubicBezTo>
                    <a:pt x="7710" y="1038"/>
                    <a:pt x="7636" y="1045"/>
                    <a:pt x="7564" y="1060"/>
                  </a:cubicBezTo>
                  <a:lnTo>
                    <a:pt x="7564" y="540"/>
                  </a:lnTo>
                  <a:cubicBezTo>
                    <a:pt x="7564" y="497"/>
                    <a:pt x="7603" y="458"/>
                    <a:pt x="7646" y="458"/>
                  </a:cubicBezTo>
                  <a:close/>
                  <a:moveTo>
                    <a:pt x="7786" y="1497"/>
                  </a:moveTo>
                  <a:cubicBezTo>
                    <a:pt x="8464" y="1497"/>
                    <a:pt x="8705" y="2402"/>
                    <a:pt x="8113" y="2739"/>
                  </a:cubicBezTo>
                  <a:cubicBezTo>
                    <a:pt x="8012" y="2797"/>
                    <a:pt x="7901" y="2825"/>
                    <a:pt x="7786" y="2825"/>
                  </a:cubicBezTo>
                  <a:cubicBezTo>
                    <a:pt x="7420" y="2825"/>
                    <a:pt x="7122" y="2527"/>
                    <a:pt x="7122" y="2161"/>
                  </a:cubicBezTo>
                  <a:cubicBezTo>
                    <a:pt x="7122" y="1796"/>
                    <a:pt x="7420" y="1497"/>
                    <a:pt x="7786" y="1497"/>
                  </a:cubicBezTo>
                  <a:close/>
                  <a:moveTo>
                    <a:pt x="12747" y="2907"/>
                  </a:moveTo>
                  <a:cubicBezTo>
                    <a:pt x="13088" y="2907"/>
                    <a:pt x="13261" y="3321"/>
                    <a:pt x="13016" y="3562"/>
                  </a:cubicBezTo>
                  <a:cubicBezTo>
                    <a:pt x="12938" y="3641"/>
                    <a:pt x="12842" y="3677"/>
                    <a:pt x="12747" y="3677"/>
                  </a:cubicBezTo>
                  <a:cubicBezTo>
                    <a:pt x="12550" y="3677"/>
                    <a:pt x="12362" y="3523"/>
                    <a:pt x="12362" y="3292"/>
                  </a:cubicBezTo>
                  <a:cubicBezTo>
                    <a:pt x="12362" y="3080"/>
                    <a:pt x="12535" y="2907"/>
                    <a:pt x="12747" y="2907"/>
                  </a:cubicBezTo>
                  <a:close/>
                  <a:moveTo>
                    <a:pt x="2854" y="2907"/>
                  </a:moveTo>
                  <a:cubicBezTo>
                    <a:pt x="3195" y="2907"/>
                    <a:pt x="3368" y="3321"/>
                    <a:pt x="3128" y="3566"/>
                  </a:cubicBezTo>
                  <a:cubicBezTo>
                    <a:pt x="3049" y="3644"/>
                    <a:pt x="2953" y="3678"/>
                    <a:pt x="2858" y="3678"/>
                  </a:cubicBezTo>
                  <a:cubicBezTo>
                    <a:pt x="2659" y="3678"/>
                    <a:pt x="2469" y="3524"/>
                    <a:pt x="2469" y="3292"/>
                  </a:cubicBezTo>
                  <a:cubicBezTo>
                    <a:pt x="2469" y="3080"/>
                    <a:pt x="2642" y="2907"/>
                    <a:pt x="2854" y="2907"/>
                  </a:cubicBezTo>
                  <a:close/>
                  <a:moveTo>
                    <a:pt x="2993" y="4120"/>
                  </a:moveTo>
                  <a:lnTo>
                    <a:pt x="4461" y="7219"/>
                  </a:lnTo>
                  <a:lnTo>
                    <a:pt x="1246" y="7219"/>
                  </a:lnTo>
                  <a:lnTo>
                    <a:pt x="2714" y="4120"/>
                  </a:lnTo>
                  <a:cubicBezTo>
                    <a:pt x="2760" y="4127"/>
                    <a:pt x="2807" y="4131"/>
                    <a:pt x="2854" y="4131"/>
                  </a:cubicBezTo>
                  <a:cubicBezTo>
                    <a:pt x="2900" y="4131"/>
                    <a:pt x="2947" y="4127"/>
                    <a:pt x="2993" y="4120"/>
                  </a:cubicBezTo>
                  <a:close/>
                  <a:moveTo>
                    <a:pt x="12886" y="4120"/>
                  </a:moveTo>
                  <a:lnTo>
                    <a:pt x="14354" y="7219"/>
                  </a:lnTo>
                  <a:lnTo>
                    <a:pt x="11139" y="7219"/>
                  </a:lnTo>
                  <a:lnTo>
                    <a:pt x="12607" y="4120"/>
                  </a:lnTo>
                  <a:cubicBezTo>
                    <a:pt x="12653" y="4127"/>
                    <a:pt x="12700" y="4131"/>
                    <a:pt x="12747" y="4131"/>
                  </a:cubicBezTo>
                  <a:cubicBezTo>
                    <a:pt x="12793" y="4131"/>
                    <a:pt x="12840" y="4127"/>
                    <a:pt x="12886" y="4120"/>
                  </a:cubicBezTo>
                  <a:close/>
                  <a:moveTo>
                    <a:pt x="5096" y="7676"/>
                  </a:moveTo>
                  <a:cubicBezTo>
                    <a:pt x="5182" y="7681"/>
                    <a:pt x="5250" y="7748"/>
                    <a:pt x="5255" y="7834"/>
                  </a:cubicBezTo>
                  <a:lnTo>
                    <a:pt x="5255" y="7984"/>
                  </a:lnTo>
                  <a:cubicBezTo>
                    <a:pt x="5250" y="8070"/>
                    <a:pt x="5182" y="8138"/>
                    <a:pt x="5096" y="8138"/>
                  </a:cubicBezTo>
                  <a:lnTo>
                    <a:pt x="611" y="8138"/>
                  </a:lnTo>
                  <a:cubicBezTo>
                    <a:pt x="525" y="8138"/>
                    <a:pt x="457" y="8070"/>
                    <a:pt x="457" y="7984"/>
                  </a:cubicBezTo>
                  <a:lnTo>
                    <a:pt x="457" y="7834"/>
                  </a:lnTo>
                  <a:cubicBezTo>
                    <a:pt x="457" y="7748"/>
                    <a:pt x="525" y="7681"/>
                    <a:pt x="611" y="7676"/>
                  </a:cubicBezTo>
                  <a:close/>
                  <a:moveTo>
                    <a:pt x="14989" y="7676"/>
                  </a:moveTo>
                  <a:cubicBezTo>
                    <a:pt x="15075" y="7676"/>
                    <a:pt x="15143" y="7743"/>
                    <a:pt x="15143" y="7830"/>
                  </a:cubicBezTo>
                  <a:lnTo>
                    <a:pt x="15143" y="7979"/>
                  </a:lnTo>
                  <a:cubicBezTo>
                    <a:pt x="15143" y="8065"/>
                    <a:pt x="15075" y="8133"/>
                    <a:pt x="14989" y="8138"/>
                  </a:cubicBezTo>
                  <a:lnTo>
                    <a:pt x="10504" y="8138"/>
                  </a:lnTo>
                  <a:cubicBezTo>
                    <a:pt x="10418" y="8133"/>
                    <a:pt x="10350" y="8065"/>
                    <a:pt x="10345" y="7979"/>
                  </a:cubicBezTo>
                  <a:lnTo>
                    <a:pt x="10345" y="7830"/>
                  </a:lnTo>
                  <a:cubicBezTo>
                    <a:pt x="10350" y="7743"/>
                    <a:pt x="10418" y="7676"/>
                    <a:pt x="10504" y="7676"/>
                  </a:cubicBezTo>
                  <a:close/>
                  <a:moveTo>
                    <a:pt x="4441" y="8595"/>
                  </a:moveTo>
                  <a:cubicBezTo>
                    <a:pt x="4220" y="9341"/>
                    <a:pt x="3537" y="9851"/>
                    <a:pt x="2762" y="9851"/>
                  </a:cubicBezTo>
                  <a:cubicBezTo>
                    <a:pt x="1987" y="9851"/>
                    <a:pt x="1304" y="9341"/>
                    <a:pt x="1083" y="8595"/>
                  </a:cubicBezTo>
                  <a:close/>
                  <a:moveTo>
                    <a:pt x="14517" y="8595"/>
                  </a:moveTo>
                  <a:cubicBezTo>
                    <a:pt x="14296" y="9341"/>
                    <a:pt x="13613" y="9851"/>
                    <a:pt x="12838" y="9851"/>
                  </a:cubicBezTo>
                  <a:cubicBezTo>
                    <a:pt x="12063" y="9851"/>
                    <a:pt x="11380" y="9341"/>
                    <a:pt x="11159" y="8595"/>
                  </a:cubicBezTo>
                  <a:close/>
                  <a:moveTo>
                    <a:pt x="9513" y="12420"/>
                  </a:moveTo>
                  <a:cubicBezTo>
                    <a:pt x="9600" y="12420"/>
                    <a:pt x="9667" y="12492"/>
                    <a:pt x="9672" y="12579"/>
                  </a:cubicBezTo>
                  <a:lnTo>
                    <a:pt x="9672" y="12882"/>
                  </a:lnTo>
                  <a:lnTo>
                    <a:pt x="5899" y="12882"/>
                  </a:lnTo>
                  <a:lnTo>
                    <a:pt x="5899" y="12579"/>
                  </a:lnTo>
                  <a:cubicBezTo>
                    <a:pt x="5899" y="12492"/>
                    <a:pt x="5972" y="12420"/>
                    <a:pt x="6053" y="12420"/>
                  </a:cubicBezTo>
                  <a:close/>
                  <a:moveTo>
                    <a:pt x="7646" y="1"/>
                  </a:moveTo>
                  <a:cubicBezTo>
                    <a:pt x="7348" y="6"/>
                    <a:pt x="7107" y="246"/>
                    <a:pt x="7107" y="540"/>
                  </a:cubicBezTo>
                  <a:lnTo>
                    <a:pt x="7107" y="1266"/>
                  </a:lnTo>
                  <a:cubicBezTo>
                    <a:pt x="6809" y="1493"/>
                    <a:pt x="6645" y="1854"/>
                    <a:pt x="6664" y="2224"/>
                  </a:cubicBezTo>
                  <a:lnTo>
                    <a:pt x="4437" y="2835"/>
                  </a:lnTo>
                  <a:cubicBezTo>
                    <a:pt x="4177" y="2907"/>
                    <a:pt x="3907" y="2960"/>
                    <a:pt x="3643" y="2994"/>
                  </a:cubicBezTo>
                  <a:cubicBezTo>
                    <a:pt x="3514" y="2649"/>
                    <a:pt x="3187" y="2446"/>
                    <a:pt x="2852" y="2446"/>
                  </a:cubicBezTo>
                  <a:cubicBezTo>
                    <a:pt x="2687" y="2446"/>
                    <a:pt x="2520" y="2495"/>
                    <a:pt x="2372" y="2599"/>
                  </a:cubicBezTo>
                  <a:cubicBezTo>
                    <a:pt x="1920" y="2912"/>
                    <a:pt x="1886" y="3566"/>
                    <a:pt x="2300" y="3927"/>
                  </a:cubicBezTo>
                  <a:lnTo>
                    <a:pt x="741" y="7219"/>
                  </a:lnTo>
                  <a:lnTo>
                    <a:pt x="611" y="7219"/>
                  </a:lnTo>
                  <a:cubicBezTo>
                    <a:pt x="274" y="7219"/>
                    <a:pt x="0" y="7493"/>
                    <a:pt x="0" y="7834"/>
                  </a:cubicBezTo>
                  <a:lnTo>
                    <a:pt x="0" y="7984"/>
                  </a:lnTo>
                  <a:cubicBezTo>
                    <a:pt x="0" y="8320"/>
                    <a:pt x="274" y="8595"/>
                    <a:pt x="611" y="8595"/>
                  </a:cubicBezTo>
                  <a:cubicBezTo>
                    <a:pt x="842" y="9600"/>
                    <a:pt x="1732" y="10313"/>
                    <a:pt x="2762" y="10313"/>
                  </a:cubicBezTo>
                  <a:cubicBezTo>
                    <a:pt x="3792" y="10313"/>
                    <a:pt x="4687" y="9600"/>
                    <a:pt x="4913" y="8595"/>
                  </a:cubicBezTo>
                  <a:lnTo>
                    <a:pt x="5096" y="8595"/>
                  </a:lnTo>
                  <a:cubicBezTo>
                    <a:pt x="5437" y="8595"/>
                    <a:pt x="5712" y="8320"/>
                    <a:pt x="5712" y="7984"/>
                  </a:cubicBezTo>
                  <a:lnTo>
                    <a:pt x="5712" y="7834"/>
                  </a:lnTo>
                  <a:cubicBezTo>
                    <a:pt x="5712" y="7493"/>
                    <a:pt x="5437" y="7219"/>
                    <a:pt x="5096" y="7219"/>
                  </a:cubicBezTo>
                  <a:lnTo>
                    <a:pt x="4971" y="7219"/>
                  </a:lnTo>
                  <a:lnTo>
                    <a:pt x="3407" y="3927"/>
                  </a:lnTo>
                  <a:cubicBezTo>
                    <a:pt x="3551" y="3802"/>
                    <a:pt x="3643" y="3634"/>
                    <a:pt x="3681" y="3451"/>
                  </a:cubicBezTo>
                  <a:cubicBezTo>
                    <a:pt x="3975" y="3413"/>
                    <a:pt x="4268" y="3355"/>
                    <a:pt x="4557" y="3278"/>
                  </a:cubicBezTo>
                  <a:lnTo>
                    <a:pt x="6785" y="2667"/>
                  </a:lnTo>
                  <a:cubicBezTo>
                    <a:pt x="6862" y="2821"/>
                    <a:pt x="6968" y="2951"/>
                    <a:pt x="7107" y="3056"/>
                  </a:cubicBezTo>
                  <a:lnTo>
                    <a:pt x="7107" y="11963"/>
                  </a:lnTo>
                  <a:lnTo>
                    <a:pt x="6053" y="11963"/>
                  </a:lnTo>
                  <a:cubicBezTo>
                    <a:pt x="5717" y="11963"/>
                    <a:pt x="5447" y="12237"/>
                    <a:pt x="5447" y="12579"/>
                  </a:cubicBezTo>
                  <a:lnTo>
                    <a:pt x="5447" y="12892"/>
                  </a:lnTo>
                  <a:cubicBezTo>
                    <a:pt x="5154" y="12945"/>
                    <a:pt x="4942" y="13200"/>
                    <a:pt x="4942" y="13493"/>
                  </a:cubicBezTo>
                  <a:lnTo>
                    <a:pt x="4942" y="13642"/>
                  </a:lnTo>
                  <a:cubicBezTo>
                    <a:pt x="4942" y="13984"/>
                    <a:pt x="5216" y="14258"/>
                    <a:pt x="5553" y="14258"/>
                  </a:cubicBezTo>
                  <a:lnTo>
                    <a:pt x="7251" y="14258"/>
                  </a:lnTo>
                  <a:cubicBezTo>
                    <a:pt x="7555" y="14258"/>
                    <a:pt x="7555" y="13801"/>
                    <a:pt x="7251" y="13801"/>
                  </a:cubicBezTo>
                  <a:lnTo>
                    <a:pt x="5553" y="13801"/>
                  </a:lnTo>
                  <a:cubicBezTo>
                    <a:pt x="5466" y="13796"/>
                    <a:pt x="5394" y="13729"/>
                    <a:pt x="5394" y="13642"/>
                  </a:cubicBezTo>
                  <a:lnTo>
                    <a:pt x="5394" y="13493"/>
                  </a:lnTo>
                  <a:cubicBezTo>
                    <a:pt x="5394" y="13406"/>
                    <a:pt x="5466" y="13339"/>
                    <a:pt x="5553" y="13339"/>
                  </a:cubicBezTo>
                  <a:lnTo>
                    <a:pt x="10037" y="13339"/>
                  </a:lnTo>
                  <a:cubicBezTo>
                    <a:pt x="10119" y="13339"/>
                    <a:pt x="10191" y="13406"/>
                    <a:pt x="10191" y="13493"/>
                  </a:cubicBezTo>
                  <a:lnTo>
                    <a:pt x="10191" y="13642"/>
                  </a:lnTo>
                  <a:cubicBezTo>
                    <a:pt x="10191" y="13729"/>
                    <a:pt x="10119" y="13796"/>
                    <a:pt x="10037" y="13801"/>
                  </a:cubicBezTo>
                  <a:lnTo>
                    <a:pt x="8320" y="13801"/>
                  </a:lnTo>
                  <a:cubicBezTo>
                    <a:pt x="8012" y="13801"/>
                    <a:pt x="8012" y="14258"/>
                    <a:pt x="8320" y="14258"/>
                  </a:cubicBezTo>
                  <a:lnTo>
                    <a:pt x="10037" y="14258"/>
                  </a:lnTo>
                  <a:cubicBezTo>
                    <a:pt x="10374" y="14258"/>
                    <a:pt x="10649" y="13984"/>
                    <a:pt x="10649" y="13642"/>
                  </a:cubicBezTo>
                  <a:lnTo>
                    <a:pt x="10649" y="13493"/>
                  </a:lnTo>
                  <a:cubicBezTo>
                    <a:pt x="10649" y="13190"/>
                    <a:pt x="10427" y="12935"/>
                    <a:pt x="10129" y="12887"/>
                  </a:cubicBezTo>
                  <a:lnTo>
                    <a:pt x="10129" y="12574"/>
                  </a:lnTo>
                  <a:cubicBezTo>
                    <a:pt x="10129" y="12237"/>
                    <a:pt x="9855" y="11963"/>
                    <a:pt x="9513" y="11963"/>
                  </a:cubicBezTo>
                  <a:lnTo>
                    <a:pt x="8464" y="11963"/>
                  </a:lnTo>
                  <a:lnTo>
                    <a:pt x="8464" y="8441"/>
                  </a:lnTo>
                  <a:cubicBezTo>
                    <a:pt x="8464" y="8289"/>
                    <a:pt x="8350" y="8213"/>
                    <a:pt x="8235" y="8213"/>
                  </a:cubicBezTo>
                  <a:cubicBezTo>
                    <a:pt x="8121" y="8213"/>
                    <a:pt x="8007" y="8289"/>
                    <a:pt x="8007" y="8441"/>
                  </a:cubicBezTo>
                  <a:lnTo>
                    <a:pt x="8007" y="11963"/>
                  </a:lnTo>
                  <a:lnTo>
                    <a:pt x="7564" y="11963"/>
                  </a:lnTo>
                  <a:lnTo>
                    <a:pt x="7564" y="3259"/>
                  </a:lnTo>
                  <a:cubicBezTo>
                    <a:pt x="7636" y="3273"/>
                    <a:pt x="7710" y="3280"/>
                    <a:pt x="7784" y="3280"/>
                  </a:cubicBezTo>
                  <a:cubicBezTo>
                    <a:pt x="7858" y="3280"/>
                    <a:pt x="7932" y="3273"/>
                    <a:pt x="8007" y="3259"/>
                  </a:cubicBezTo>
                  <a:lnTo>
                    <a:pt x="8007" y="7377"/>
                  </a:lnTo>
                  <a:cubicBezTo>
                    <a:pt x="8007" y="7529"/>
                    <a:pt x="8121" y="7605"/>
                    <a:pt x="8235" y="7605"/>
                  </a:cubicBezTo>
                  <a:cubicBezTo>
                    <a:pt x="8350" y="7605"/>
                    <a:pt x="8464" y="7529"/>
                    <a:pt x="8464" y="7377"/>
                  </a:cubicBezTo>
                  <a:lnTo>
                    <a:pt x="8464" y="3052"/>
                  </a:lnTo>
                  <a:cubicBezTo>
                    <a:pt x="8599" y="2951"/>
                    <a:pt x="8709" y="2816"/>
                    <a:pt x="8791" y="2657"/>
                  </a:cubicBezTo>
                  <a:lnTo>
                    <a:pt x="11043" y="3278"/>
                  </a:lnTo>
                  <a:cubicBezTo>
                    <a:pt x="11332" y="3355"/>
                    <a:pt x="11625" y="3413"/>
                    <a:pt x="11919" y="3451"/>
                  </a:cubicBezTo>
                  <a:cubicBezTo>
                    <a:pt x="11957" y="3634"/>
                    <a:pt x="12049" y="3802"/>
                    <a:pt x="12193" y="3927"/>
                  </a:cubicBezTo>
                  <a:lnTo>
                    <a:pt x="10634" y="7219"/>
                  </a:lnTo>
                  <a:lnTo>
                    <a:pt x="10504" y="7219"/>
                  </a:lnTo>
                  <a:cubicBezTo>
                    <a:pt x="10163" y="7223"/>
                    <a:pt x="9888" y="7498"/>
                    <a:pt x="9888" y="7834"/>
                  </a:cubicBezTo>
                  <a:lnTo>
                    <a:pt x="9888" y="7984"/>
                  </a:lnTo>
                  <a:cubicBezTo>
                    <a:pt x="9888" y="8320"/>
                    <a:pt x="10163" y="8595"/>
                    <a:pt x="10504" y="8595"/>
                  </a:cubicBezTo>
                  <a:lnTo>
                    <a:pt x="10687" y="8595"/>
                  </a:lnTo>
                  <a:cubicBezTo>
                    <a:pt x="10918" y="9600"/>
                    <a:pt x="11808" y="10313"/>
                    <a:pt x="12838" y="10313"/>
                  </a:cubicBezTo>
                  <a:cubicBezTo>
                    <a:pt x="13868" y="10313"/>
                    <a:pt x="14758" y="9600"/>
                    <a:pt x="14989" y="8595"/>
                  </a:cubicBezTo>
                  <a:cubicBezTo>
                    <a:pt x="15326" y="8595"/>
                    <a:pt x="15600" y="8320"/>
                    <a:pt x="15600" y="7984"/>
                  </a:cubicBezTo>
                  <a:lnTo>
                    <a:pt x="15600" y="7834"/>
                  </a:lnTo>
                  <a:cubicBezTo>
                    <a:pt x="15600" y="7498"/>
                    <a:pt x="15326" y="7223"/>
                    <a:pt x="14989" y="7219"/>
                  </a:cubicBezTo>
                  <a:lnTo>
                    <a:pt x="14859" y="7219"/>
                  </a:lnTo>
                  <a:lnTo>
                    <a:pt x="13300" y="3927"/>
                  </a:lnTo>
                  <a:cubicBezTo>
                    <a:pt x="13714" y="3566"/>
                    <a:pt x="13680" y="2912"/>
                    <a:pt x="13228" y="2599"/>
                  </a:cubicBezTo>
                  <a:cubicBezTo>
                    <a:pt x="13079" y="2495"/>
                    <a:pt x="12911" y="2446"/>
                    <a:pt x="12746" y="2446"/>
                  </a:cubicBezTo>
                  <a:cubicBezTo>
                    <a:pt x="12410" y="2446"/>
                    <a:pt x="12086" y="2649"/>
                    <a:pt x="11957" y="2994"/>
                  </a:cubicBezTo>
                  <a:cubicBezTo>
                    <a:pt x="11693" y="2960"/>
                    <a:pt x="11423" y="2907"/>
                    <a:pt x="11163" y="2835"/>
                  </a:cubicBezTo>
                  <a:lnTo>
                    <a:pt x="8907" y="2219"/>
                  </a:lnTo>
                  <a:cubicBezTo>
                    <a:pt x="8921" y="1849"/>
                    <a:pt x="8758" y="1493"/>
                    <a:pt x="8464" y="1266"/>
                  </a:cubicBezTo>
                  <a:lnTo>
                    <a:pt x="8464" y="540"/>
                  </a:lnTo>
                  <a:cubicBezTo>
                    <a:pt x="8459" y="246"/>
                    <a:pt x="8219" y="6"/>
                    <a:pt x="79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1" name="Google Shape;12731;p90"/>
          <p:cNvGrpSpPr/>
          <p:nvPr/>
        </p:nvGrpSpPr>
        <p:grpSpPr>
          <a:xfrm>
            <a:off x="870273" y="4109236"/>
            <a:ext cx="411300" cy="353258"/>
            <a:chOff x="870273" y="4293811"/>
            <a:chExt cx="411300" cy="353258"/>
          </a:xfrm>
        </p:grpSpPr>
        <p:sp>
          <p:nvSpPr>
            <p:cNvPr id="12732" name="Google Shape;12732;p90"/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90"/>
            <p:cNvSpPr/>
            <p:nvPr/>
          </p:nvSpPr>
          <p:spPr>
            <a:xfrm>
              <a:off x="889183" y="4486400"/>
              <a:ext cx="373453" cy="154506"/>
            </a:xfrm>
            <a:custGeom>
              <a:avLst/>
              <a:gdLst/>
              <a:ahLst/>
              <a:cxnLst/>
              <a:rect l="l" t="t" r="r" b="b"/>
              <a:pathLst>
                <a:path w="14239" h="5891" extrusionOk="0">
                  <a:moveTo>
                    <a:pt x="1" y="1"/>
                  </a:moveTo>
                  <a:lnTo>
                    <a:pt x="1" y="5154"/>
                  </a:lnTo>
                  <a:cubicBezTo>
                    <a:pt x="1" y="5563"/>
                    <a:pt x="333" y="5890"/>
                    <a:pt x="737" y="5890"/>
                  </a:cubicBezTo>
                  <a:lnTo>
                    <a:pt x="13503" y="5890"/>
                  </a:lnTo>
                  <a:cubicBezTo>
                    <a:pt x="13907" y="5890"/>
                    <a:pt x="14239" y="5563"/>
                    <a:pt x="14239" y="5154"/>
                  </a:cubicBezTo>
                  <a:lnTo>
                    <a:pt x="14239" y="4909"/>
                  </a:lnTo>
                  <a:lnTo>
                    <a:pt x="1969" y="4909"/>
                  </a:lnTo>
                  <a:cubicBezTo>
                    <a:pt x="1425" y="4909"/>
                    <a:pt x="987" y="4471"/>
                    <a:pt x="987" y="3927"/>
                  </a:cubicBezTo>
                  <a:lnTo>
                    <a:pt x="987" y="2445"/>
                  </a:lnTo>
                  <a:cubicBezTo>
                    <a:pt x="987" y="2309"/>
                    <a:pt x="1098" y="2203"/>
                    <a:pt x="1231" y="2203"/>
                  </a:cubicBezTo>
                  <a:cubicBezTo>
                    <a:pt x="1240" y="2203"/>
                    <a:pt x="1248" y="2204"/>
                    <a:pt x="1257" y="2204"/>
                  </a:cubicBezTo>
                  <a:cubicBezTo>
                    <a:pt x="1329" y="2214"/>
                    <a:pt x="1401" y="2214"/>
                    <a:pt x="1478" y="2214"/>
                  </a:cubicBezTo>
                  <a:lnTo>
                    <a:pt x="12766" y="2214"/>
                  </a:lnTo>
                  <a:cubicBezTo>
                    <a:pt x="13296" y="2214"/>
                    <a:pt x="13815" y="2041"/>
                    <a:pt x="14239" y="1718"/>
                  </a:cubicBezTo>
                  <a:lnTo>
                    <a:pt x="1423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90"/>
            <p:cNvSpPr/>
            <p:nvPr/>
          </p:nvSpPr>
          <p:spPr>
            <a:xfrm>
              <a:off x="876332" y="4357675"/>
              <a:ext cx="399183" cy="167358"/>
            </a:xfrm>
            <a:custGeom>
              <a:avLst/>
              <a:gdLst/>
              <a:ahLst/>
              <a:cxnLst/>
              <a:rect l="l" t="t" r="r" b="b"/>
              <a:pathLst>
                <a:path w="15220" h="6381" extrusionOk="0">
                  <a:moveTo>
                    <a:pt x="982" y="1"/>
                  </a:moveTo>
                  <a:cubicBezTo>
                    <a:pt x="443" y="1"/>
                    <a:pt x="0" y="439"/>
                    <a:pt x="0" y="982"/>
                  </a:cubicBezTo>
                  <a:lnTo>
                    <a:pt x="0" y="4418"/>
                  </a:lnTo>
                  <a:cubicBezTo>
                    <a:pt x="0" y="5505"/>
                    <a:pt x="881" y="6381"/>
                    <a:pt x="1963" y="6381"/>
                  </a:cubicBezTo>
                  <a:lnTo>
                    <a:pt x="13256" y="6381"/>
                  </a:lnTo>
                  <a:cubicBezTo>
                    <a:pt x="14339" y="6381"/>
                    <a:pt x="15220" y="5500"/>
                    <a:pt x="15220" y="4418"/>
                  </a:cubicBezTo>
                  <a:lnTo>
                    <a:pt x="15220" y="982"/>
                  </a:lnTo>
                  <a:cubicBezTo>
                    <a:pt x="15220" y="439"/>
                    <a:pt x="14777" y="1"/>
                    <a:pt x="1423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90"/>
            <p:cNvSpPr/>
            <p:nvPr/>
          </p:nvSpPr>
          <p:spPr>
            <a:xfrm>
              <a:off x="908513" y="4357675"/>
              <a:ext cx="334820" cy="19330"/>
            </a:xfrm>
            <a:custGeom>
              <a:avLst/>
              <a:gdLst/>
              <a:ahLst/>
              <a:cxnLst/>
              <a:rect l="l" t="t" r="r" b="b"/>
              <a:pathLst>
                <a:path w="12766" h="737" extrusionOk="0">
                  <a:moveTo>
                    <a:pt x="366" y="1"/>
                  </a:moveTo>
                  <a:cubicBezTo>
                    <a:pt x="164" y="1"/>
                    <a:pt x="0" y="164"/>
                    <a:pt x="0" y="371"/>
                  </a:cubicBezTo>
                  <a:cubicBezTo>
                    <a:pt x="0" y="573"/>
                    <a:pt x="164" y="737"/>
                    <a:pt x="366" y="737"/>
                  </a:cubicBezTo>
                  <a:lnTo>
                    <a:pt x="12395" y="737"/>
                  </a:lnTo>
                  <a:cubicBezTo>
                    <a:pt x="12602" y="737"/>
                    <a:pt x="12766" y="573"/>
                    <a:pt x="12766" y="371"/>
                  </a:cubicBezTo>
                  <a:cubicBezTo>
                    <a:pt x="12766" y="164"/>
                    <a:pt x="12602" y="1"/>
                    <a:pt x="12395" y="1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90"/>
            <p:cNvSpPr/>
            <p:nvPr/>
          </p:nvSpPr>
          <p:spPr>
            <a:xfrm>
              <a:off x="947120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0" y="1"/>
                  </a:moveTo>
                  <a:lnTo>
                    <a:pt x="0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90"/>
            <p:cNvSpPr/>
            <p:nvPr/>
          </p:nvSpPr>
          <p:spPr>
            <a:xfrm>
              <a:off x="947120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1"/>
                  </a:moveTo>
                  <a:lnTo>
                    <a:pt x="0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90"/>
            <p:cNvSpPr/>
            <p:nvPr/>
          </p:nvSpPr>
          <p:spPr>
            <a:xfrm>
              <a:off x="947120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0" y="0"/>
                  </a:moveTo>
                  <a:lnTo>
                    <a:pt x="0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90"/>
            <p:cNvSpPr/>
            <p:nvPr/>
          </p:nvSpPr>
          <p:spPr>
            <a:xfrm>
              <a:off x="947120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1"/>
                  </a:moveTo>
                  <a:lnTo>
                    <a:pt x="0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90"/>
            <p:cNvSpPr/>
            <p:nvPr/>
          </p:nvSpPr>
          <p:spPr>
            <a:xfrm>
              <a:off x="1178944" y="4357675"/>
              <a:ext cx="25782" cy="283231"/>
            </a:xfrm>
            <a:custGeom>
              <a:avLst/>
              <a:gdLst/>
              <a:ahLst/>
              <a:cxnLst/>
              <a:rect l="l" t="t" r="r" b="b"/>
              <a:pathLst>
                <a:path w="983" h="10799" extrusionOk="0">
                  <a:moveTo>
                    <a:pt x="1" y="1"/>
                  </a:moveTo>
                  <a:lnTo>
                    <a:pt x="1" y="10798"/>
                  </a:lnTo>
                  <a:lnTo>
                    <a:pt x="982" y="10798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90"/>
            <p:cNvSpPr/>
            <p:nvPr/>
          </p:nvSpPr>
          <p:spPr>
            <a:xfrm>
              <a:off x="1178944" y="4357675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1"/>
                  </a:moveTo>
                  <a:lnTo>
                    <a:pt x="1" y="737"/>
                  </a:lnTo>
                  <a:lnTo>
                    <a:pt x="982" y="737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90"/>
            <p:cNvSpPr/>
            <p:nvPr/>
          </p:nvSpPr>
          <p:spPr>
            <a:xfrm>
              <a:off x="1178944" y="4544337"/>
              <a:ext cx="25782" cy="19330"/>
            </a:xfrm>
            <a:custGeom>
              <a:avLst/>
              <a:gdLst/>
              <a:ahLst/>
              <a:cxnLst/>
              <a:rect l="l" t="t" r="r" b="b"/>
              <a:pathLst>
                <a:path w="98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982" y="736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90"/>
            <p:cNvSpPr/>
            <p:nvPr/>
          </p:nvSpPr>
          <p:spPr>
            <a:xfrm>
              <a:off x="1178944" y="4615125"/>
              <a:ext cx="25782" cy="25782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1" y="1"/>
                  </a:moveTo>
                  <a:lnTo>
                    <a:pt x="1" y="982"/>
                  </a:lnTo>
                  <a:lnTo>
                    <a:pt x="982" y="98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90"/>
            <p:cNvSpPr/>
            <p:nvPr/>
          </p:nvSpPr>
          <p:spPr>
            <a:xfrm>
              <a:off x="1043794" y="4473522"/>
              <a:ext cx="64389" cy="25782"/>
            </a:xfrm>
            <a:custGeom>
              <a:avLst/>
              <a:gdLst/>
              <a:ahLst/>
              <a:cxnLst/>
              <a:rect l="l" t="t" r="r" b="b"/>
              <a:pathLst>
                <a:path w="2455" h="983" extrusionOk="0">
                  <a:moveTo>
                    <a:pt x="246" y="1"/>
                  </a:moveTo>
                  <a:cubicBezTo>
                    <a:pt x="106" y="1"/>
                    <a:pt x="0" y="111"/>
                    <a:pt x="0" y="246"/>
                  </a:cubicBezTo>
                  <a:lnTo>
                    <a:pt x="0" y="737"/>
                  </a:lnTo>
                  <a:cubicBezTo>
                    <a:pt x="0" y="872"/>
                    <a:pt x="106" y="982"/>
                    <a:pt x="246" y="982"/>
                  </a:cubicBezTo>
                  <a:lnTo>
                    <a:pt x="2209" y="982"/>
                  </a:lnTo>
                  <a:cubicBezTo>
                    <a:pt x="2344" y="982"/>
                    <a:pt x="2454" y="872"/>
                    <a:pt x="2454" y="737"/>
                  </a:cubicBezTo>
                  <a:lnTo>
                    <a:pt x="2454" y="246"/>
                  </a:lnTo>
                  <a:cubicBezTo>
                    <a:pt x="2454" y="111"/>
                    <a:pt x="2344" y="1"/>
                    <a:pt x="2209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90"/>
            <p:cNvSpPr/>
            <p:nvPr/>
          </p:nvSpPr>
          <p:spPr>
            <a:xfrm>
              <a:off x="934373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1473"/>
                  </a:lnTo>
                  <a:cubicBezTo>
                    <a:pt x="0" y="1608"/>
                    <a:pt x="106" y="1718"/>
                    <a:pt x="246" y="1718"/>
                  </a:cubicBezTo>
                  <a:lnTo>
                    <a:pt x="1713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90"/>
            <p:cNvSpPr/>
            <p:nvPr/>
          </p:nvSpPr>
          <p:spPr>
            <a:xfrm>
              <a:off x="934373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06" y="0"/>
                    <a:pt x="0" y="111"/>
                    <a:pt x="0" y="246"/>
                  </a:cubicBezTo>
                  <a:lnTo>
                    <a:pt x="0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3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90"/>
            <p:cNvSpPr/>
            <p:nvPr/>
          </p:nvSpPr>
          <p:spPr>
            <a:xfrm>
              <a:off x="1166067" y="4499278"/>
              <a:ext cx="51511" cy="45085"/>
            </a:xfrm>
            <a:custGeom>
              <a:avLst/>
              <a:gdLst/>
              <a:ahLst/>
              <a:cxnLst/>
              <a:rect l="l" t="t" r="r" b="b"/>
              <a:pathLst>
                <a:path w="1964" h="1719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1473"/>
                  </a:lnTo>
                  <a:cubicBezTo>
                    <a:pt x="1" y="1608"/>
                    <a:pt x="111" y="1718"/>
                    <a:pt x="246" y="1718"/>
                  </a:cubicBezTo>
                  <a:lnTo>
                    <a:pt x="1719" y="1718"/>
                  </a:lnTo>
                  <a:cubicBezTo>
                    <a:pt x="1853" y="1718"/>
                    <a:pt x="1964" y="1608"/>
                    <a:pt x="1964" y="1473"/>
                  </a:cubicBez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90"/>
            <p:cNvSpPr/>
            <p:nvPr/>
          </p:nvSpPr>
          <p:spPr>
            <a:xfrm>
              <a:off x="1166067" y="4499278"/>
              <a:ext cx="51511" cy="19330"/>
            </a:xfrm>
            <a:custGeom>
              <a:avLst/>
              <a:gdLst/>
              <a:ahLst/>
              <a:cxnLst/>
              <a:rect l="l" t="t" r="r" b="b"/>
              <a:pathLst>
                <a:path w="1964" h="737" extrusionOk="0">
                  <a:moveTo>
                    <a:pt x="246" y="0"/>
                  </a:moveTo>
                  <a:cubicBezTo>
                    <a:pt x="111" y="0"/>
                    <a:pt x="1" y="111"/>
                    <a:pt x="1" y="246"/>
                  </a:cubicBezTo>
                  <a:lnTo>
                    <a:pt x="1" y="737"/>
                  </a:lnTo>
                  <a:lnTo>
                    <a:pt x="1964" y="737"/>
                  </a:lnTo>
                  <a:lnTo>
                    <a:pt x="1964" y="246"/>
                  </a:lnTo>
                  <a:cubicBezTo>
                    <a:pt x="1964" y="111"/>
                    <a:pt x="1853" y="0"/>
                    <a:pt x="171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90"/>
            <p:cNvSpPr/>
            <p:nvPr/>
          </p:nvSpPr>
          <p:spPr>
            <a:xfrm>
              <a:off x="870273" y="4293811"/>
              <a:ext cx="411300" cy="353258"/>
            </a:xfrm>
            <a:custGeom>
              <a:avLst/>
              <a:gdLst/>
              <a:ahLst/>
              <a:cxnLst/>
              <a:rect l="l" t="t" r="r" b="b"/>
              <a:pathLst>
                <a:path w="15682" h="13469" extrusionOk="0">
                  <a:moveTo>
                    <a:pt x="8969" y="458"/>
                  </a:moveTo>
                  <a:cubicBezTo>
                    <a:pt x="9205" y="458"/>
                    <a:pt x="9412" y="622"/>
                    <a:pt x="9465" y="857"/>
                  </a:cubicBezTo>
                  <a:lnTo>
                    <a:pt x="9763" y="2210"/>
                  </a:lnTo>
                  <a:lnTo>
                    <a:pt x="5919" y="2210"/>
                  </a:lnTo>
                  <a:lnTo>
                    <a:pt x="6217" y="857"/>
                  </a:lnTo>
                  <a:cubicBezTo>
                    <a:pt x="6270" y="622"/>
                    <a:pt x="6477" y="458"/>
                    <a:pt x="6712" y="458"/>
                  </a:cubicBezTo>
                  <a:close/>
                  <a:moveTo>
                    <a:pt x="3686" y="2667"/>
                  </a:moveTo>
                  <a:lnTo>
                    <a:pt x="3686" y="7608"/>
                  </a:lnTo>
                  <a:lnTo>
                    <a:pt x="3161" y="7608"/>
                  </a:lnTo>
                  <a:lnTo>
                    <a:pt x="3161" y="2667"/>
                  </a:lnTo>
                  <a:close/>
                  <a:moveTo>
                    <a:pt x="12520" y="2667"/>
                  </a:moveTo>
                  <a:lnTo>
                    <a:pt x="12520" y="7608"/>
                  </a:lnTo>
                  <a:lnTo>
                    <a:pt x="12001" y="7608"/>
                  </a:lnTo>
                  <a:lnTo>
                    <a:pt x="12001" y="2667"/>
                  </a:lnTo>
                  <a:close/>
                  <a:moveTo>
                    <a:pt x="2704" y="2667"/>
                  </a:moveTo>
                  <a:lnTo>
                    <a:pt x="2704" y="7608"/>
                  </a:lnTo>
                  <a:lnTo>
                    <a:pt x="2690" y="7608"/>
                  </a:lnTo>
                  <a:cubicBezTo>
                    <a:pt x="2425" y="7608"/>
                    <a:pt x="2213" y="7820"/>
                    <a:pt x="2213" y="8085"/>
                  </a:cubicBezTo>
                  <a:lnTo>
                    <a:pt x="2213" y="8590"/>
                  </a:lnTo>
                  <a:lnTo>
                    <a:pt x="2199" y="8590"/>
                  </a:lnTo>
                  <a:cubicBezTo>
                    <a:pt x="1242" y="8590"/>
                    <a:pt x="462" y="7810"/>
                    <a:pt x="462" y="6858"/>
                  </a:cubicBezTo>
                  <a:lnTo>
                    <a:pt x="462" y="3417"/>
                  </a:lnTo>
                  <a:cubicBezTo>
                    <a:pt x="462" y="3003"/>
                    <a:pt x="799" y="2667"/>
                    <a:pt x="1213" y="2667"/>
                  </a:cubicBezTo>
                  <a:close/>
                  <a:moveTo>
                    <a:pt x="11539" y="2671"/>
                  </a:moveTo>
                  <a:lnTo>
                    <a:pt x="11539" y="7608"/>
                  </a:lnTo>
                  <a:lnTo>
                    <a:pt x="11524" y="7608"/>
                  </a:lnTo>
                  <a:cubicBezTo>
                    <a:pt x="11260" y="7608"/>
                    <a:pt x="11048" y="7825"/>
                    <a:pt x="11048" y="8085"/>
                  </a:cubicBezTo>
                  <a:lnTo>
                    <a:pt x="11048" y="8590"/>
                  </a:lnTo>
                  <a:lnTo>
                    <a:pt x="4634" y="8590"/>
                  </a:lnTo>
                  <a:lnTo>
                    <a:pt x="4634" y="8085"/>
                  </a:lnTo>
                  <a:cubicBezTo>
                    <a:pt x="4634" y="7825"/>
                    <a:pt x="4422" y="7608"/>
                    <a:pt x="4157" y="7608"/>
                  </a:cubicBezTo>
                  <a:lnTo>
                    <a:pt x="4143" y="7608"/>
                  </a:lnTo>
                  <a:lnTo>
                    <a:pt x="4143" y="2671"/>
                  </a:lnTo>
                  <a:close/>
                  <a:moveTo>
                    <a:pt x="14469" y="2667"/>
                  </a:moveTo>
                  <a:cubicBezTo>
                    <a:pt x="14888" y="2667"/>
                    <a:pt x="15220" y="3003"/>
                    <a:pt x="15224" y="3422"/>
                  </a:cubicBezTo>
                  <a:lnTo>
                    <a:pt x="15224" y="6858"/>
                  </a:lnTo>
                  <a:lnTo>
                    <a:pt x="15220" y="6858"/>
                  </a:lnTo>
                  <a:cubicBezTo>
                    <a:pt x="15220" y="7815"/>
                    <a:pt x="14445" y="8590"/>
                    <a:pt x="13487" y="8590"/>
                  </a:cubicBezTo>
                  <a:lnTo>
                    <a:pt x="13473" y="8590"/>
                  </a:lnTo>
                  <a:lnTo>
                    <a:pt x="13473" y="8085"/>
                  </a:lnTo>
                  <a:cubicBezTo>
                    <a:pt x="13473" y="7820"/>
                    <a:pt x="13256" y="7608"/>
                    <a:pt x="12997" y="7608"/>
                  </a:cubicBezTo>
                  <a:lnTo>
                    <a:pt x="12982" y="7608"/>
                  </a:lnTo>
                  <a:lnTo>
                    <a:pt x="12982" y="2667"/>
                  </a:lnTo>
                  <a:close/>
                  <a:moveTo>
                    <a:pt x="4157" y="8065"/>
                  </a:moveTo>
                  <a:cubicBezTo>
                    <a:pt x="4167" y="8065"/>
                    <a:pt x="4177" y="8070"/>
                    <a:pt x="4177" y="8080"/>
                  </a:cubicBezTo>
                  <a:lnTo>
                    <a:pt x="4177" y="9307"/>
                  </a:lnTo>
                  <a:cubicBezTo>
                    <a:pt x="4177" y="9316"/>
                    <a:pt x="4167" y="9326"/>
                    <a:pt x="4157" y="9326"/>
                  </a:cubicBezTo>
                  <a:lnTo>
                    <a:pt x="2690" y="9326"/>
                  </a:lnTo>
                  <a:cubicBezTo>
                    <a:pt x="2680" y="9326"/>
                    <a:pt x="2671" y="9316"/>
                    <a:pt x="2671" y="9307"/>
                  </a:cubicBezTo>
                  <a:lnTo>
                    <a:pt x="2671" y="8085"/>
                  </a:lnTo>
                  <a:cubicBezTo>
                    <a:pt x="2671" y="8075"/>
                    <a:pt x="2680" y="8065"/>
                    <a:pt x="2685" y="8065"/>
                  </a:cubicBezTo>
                  <a:lnTo>
                    <a:pt x="3195" y="8065"/>
                  </a:lnTo>
                  <a:lnTo>
                    <a:pt x="3195" y="8575"/>
                  </a:lnTo>
                  <a:cubicBezTo>
                    <a:pt x="3195" y="8727"/>
                    <a:pt x="3309" y="8803"/>
                    <a:pt x="3424" y="8803"/>
                  </a:cubicBezTo>
                  <a:cubicBezTo>
                    <a:pt x="3538" y="8803"/>
                    <a:pt x="3652" y="8727"/>
                    <a:pt x="3652" y="8575"/>
                  </a:cubicBezTo>
                  <a:lnTo>
                    <a:pt x="3652" y="8065"/>
                  </a:lnTo>
                  <a:close/>
                  <a:moveTo>
                    <a:pt x="12997" y="8065"/>
                  </a:moveTo>
                  <a:cubicBezTo>
                    <a:pt x="13006" y="8065"/>
                    <a:pt x="13011" y="8070"/>
                    <a:pt x="13011" y="8080"/>
                  </a:cubicBezTo>
                  <a:lnTo>
                    <a:pt x="13011" y="9307"/>
                  </a:lnTo>
                  <a:lnTo>
                    <a:pt x="13011" y="9312"/>
                  </a:lnTo>
                  <a:cubicBezTo>
                    <a:pt x="13011" y="9321"/>
                    <a:pt x="13006" y="9326"/>
                    <a:pt x="12997" y="9326"/>
                  </a:cubicBezTo>
                  <a:lnTo>
                    <a:pt x="11524" y="9326"/>
                  </a:lnTo>
                  <a:cubicBezTo>
                    <a:pt x="11515" y="9326"/>
                    <a:pt x="11510" y="9321"/>
                    <a:pt x="11510" y="9312"/>
                  </a:cubicBezTo>
                  <a:lnTo>
                    <a:pt x="11510" y="8085"/>
                  </a:lnTo>
                  <a:cubicBezTo>
                    <a:pt x="11510" y="8075"/>
                    <a:pt x="11515" y="8070"/>
                    <a:pt x="11524" y="8070"/>
                  </a:cubicBezTo>
                  <a:lnTo>
                    <a:pt x="12029" y="8070"/>
                  </a:lnTo>
                  <a:lnTo>
                    <a:pt x="12029" y="8575"/>
                  </a:lnTo>
                  <a:cubicBezTo>
                    <a:pt x="12029" y="8727"/>
                    <a:pt x="12144" y="8803"/>
                    <a:pt x="12259" y="8803"/>
                  </a:cubicBezTo>
                  <a:cubicBezTo>
                    <a:pt x="12373" y="8803"/>
                    <a:pt x="12489" y="8727"/>
                    <a:pt x="12491" y="8575"/>
                  </a:cubicBezTo>
                  <a:lnTo>
                    <a:pt x="12491" y="8065"/>
                  </a:lnTo>
                  <a:close/>
                  <a:moveTo>
                    <a:pt x="953" y="8662"/>
                  </a:moveTo>
                  <a:cubicBezTo>
                    <a:pt x="1319" y="8912"/>
                    <a:pt x="1752" y="9047"/>
                    <a:pt x="2194" y="9047"/>
                  </a:cubicBezTo>
                  <a:lnTo>
                    <a:pt x="2213" y="9047"/>
                  </a:lnTo>
                  <a:lnTo>
                    <a:pt x="2213" y="9312"/>
                  </a:lnTo>
                  <a:cubicBezTo>
                    <a:pt x="2213" y="9571"/>
                    <a:pt x="2425" y="9783"/>
                    <a:pt x="2685" y="9783"/>
                  </a:cubicBezTo>
                  <a:lnTo>
                    <a:pt x="3686" y="9783"/>
                  </a:lnTo>
                  <a:lnTo>
                    <a:pt x="3686" y="13007"/>
                  </a:lnTo>
                  <a:lnTo>
                    <a:pt x="3161" y="13007"/>
                  </a:lnTo>
                  <a:lnTo>
                    <a:pt x="3161" y="10539"/>
                  </a:lnTo>
                  <a:cubicBezTo>
                    <a:pt x="3161" y="10385"/>
                    <a:pt x="3047" y="10308"/>
                    <a:pt x="2933" y="10308"/>
                  </a:cubicBezTo>
                  <a:cubicBezTo>
                    <a:pt x="2819" y="10308"/>
                    <a:pt x="2704" y="10385"/>
                    <a:pt x="2704" y="10539"/>
                  </a:cubicBezTo>
                  <a:lnTo>
                    <a:pt x="2704" y="13007"/>
                  </a:lnTo>
                  <a:lnTo>
                    <a:pt x="1458" y="13007"/>
                  </a:lnTo>
                  <a:cubicBezTo>
                    <a:pt x="1179" y="13007"/>
                    <a:pt x="953" y="12781"/>
                    <a:pt x="953" y="12502"/>
                  </a:cubicBezTo>
                  <a:lnTo>
                    <a:pt x="953" y="8662"/>
                  </a:lnTo>
                  <a:close/>
                  <a:moveTo>
                    <a:pt x="11048" y="9052"/>
                  </a:moveTo>
                  <a:lnTo>
                    <a:pt x="11048" y="9312"/>
                  </a:lnTo>
                  <a:cubicBezTo>
                    <a:pt x="11048" y="9571"/>
                    <a:pt x="11260" y="9788"/>
                    <a:pt x="11524" y="9788"/>
                  </a:cubicBezTo>
                  <a:lnTo>
                    <a:pt x="12520" y="9788"/>
                  </a:lnTo>
                  <a:lnTo>
                    <a:pt x="12520" y="13007"/>
                  </a:lnTo>
                  <a:lnTo>
                    <a:pt x="12001" y="13007"/>
                  </a:lnTo>
                  <a:lnTo>
                    <a:pt x="12001" y="10539"/>
                  </a:lnTo>
                  <a:cubicBezTo>
                    <a:pt x="11996" y="10409"/>
                    <a:pt x="11895" y="10308"/>
                    <a:pt x="11770" y="10308"/>
                  </a:cubicBezTo>
                  <a:cubicBezTo>
                    <a:pt x="11640" y="10308"/>
                    <a:pt x="11539" y="10414"/>
                    <a:pt x="11539" y="10539"/>
                  </a:cubicBezTo>
                  <a:lnTo>
                    <a:pt x="11539" y="13007"/>
                  </a:lnTo>
                  <a:lnTo>
                    <a:pt x="4143" y="13007"/>
                  </a:lnTo>
                  <a:lnTo>
                    <a:pt x="4143" y="9788"/>
                  </a:lnTo>
                  <a:lnTo>
                    <a:pt x="4162" y="9788"/>
                  </a:lnTo>
                  <a:cubicBezTo>
                    <a:pt x="4422" y="9788"/>
                    <a:pt x="4634" y="9571"/>
                    <a:pt x="4634" y="9312"/>
                  </a:cubicBezTo>
                  <a:lnTo>
                    <a:pt x="4634" y="9052"/>
                  </a:lnTo>
                  <a:close/>
                  <a:moveTo>
                    <a:pt x="14734" y="8662"/>
                  </a:moveTo>
                  <a:lnTo>
                    <a:pt x="14734" y="12502"/>
                  </a:lnTo>
                  <a:cubicBezTo>
                    <a:pt x="14729" y="12781"/>
                    <a:pt x="14503" y="13007"/>
                    <a:pt x="14224" y="13007"/>
                  </a:cubicBezTo>
                  <a:lnTo>
                    <a:pt x="12982" y="13007"/>
                  </a:lnTo>
                  <a:lnTo>
                    <a:pt x="12982" y="9788"/>
                  </a:lnTo>
                  <a:lnTo>
                    <a:pt x="12997" y="9788"/>
                  </a:lnTo>
                  <a:cubicBezTo>
                    <a:pt x="13261" y="9783"/>
                    <a:pt x="13473" y="9571"/>
                    <a:pt x="13473" y="9312"/>
                  </a:cubicBezTo>
                  <a:lnTo>
                    <a:pt x="13473" y="9052"/>
                  </a:lnTo>
                  <a:lnTo>
                    <a:pt x="13487" y="9052"/>
                  </a:lnTo>
                  <a:cubicBezTo>
                    <a:pt x="13935" y="9052"/>
                    <a:pt x="14368" y="8917"/>
                    <a:pt x="14734" y="8662"/>
                  </a:cubicBezTo>
                  <a:close/>
                  <a:moveTo>
                    <a:pt x="6702" y="1"/>
                  </a:moveTo>
                  <a:cubicBezTo>
                    <a:pt x="6254" y="1"/>
                    <a:pt x="5870" y="317"/>
                    <a:pt x="5769" y="756"/>
                  </a:cubicBezTo>
                  <a:lnTo>
                    <a:pt x="5447" y="2210"/>
                  </a:lnTo>
                  <a:lnTo>
                    <a:pt x="1213" y="2210"/>
                  </a:lnTo>
                  <a:cubicBezTo>
                    <a:pt x="544" y="2210"/>
                    <a:pt x="5" y="2753"/>
                    <a:pt x="5" y="3422"/>
                  </a:cubicBezTo>
                  <a:lnTo>
                    <a:pt x="5" y="6858"/>
                  </a:lnTo>
                  <a:cubicBezTo>
                    <a:pt x="0" y="7358"/>
                    <a:pt x="173" y="7849"/>
                    <a:pt x="496" y="8239"/>
                  </a:cubicBezTo>
                  <a:lnTo>
                    <a:pt x="496" y="12502"/>
                  </a:lnTo>
                  <a:cubicBezTo>
                    <a:pt x="496" y="13036"/>
                    <a:pt x="929" y="13469"/>
                    <a:pt x="1458" y="13469"/>
                  </a:cubicBezTo>
                  <a:lnTo>
                    <a:pt x="14224" y="13469"/>
                  </a:lnTo>
                  <a:cubicBezTo>
                    <a:pt x="14758" y="13469"/>
                    <a:pt x="15186" y="13036"/>
                    <a:pt x="15191" y="12502"/>
                  </a:cubicBezTo>
                  <a:lnTo>
                    <a:pt x="15191" y="8239"/>
                  </a:lnTo>
                  <a:cubicBezTo>
                    <a:pt x="15508" y="7849"/>
                    <a:pt x="15682" y="7358"/>
                    <a:pt x="15682" y="6858"/>
                  </a:cubicBezTo>
                  <a:lnTo>
                    <a:pt x="15682" y="3422"/>
                  </a:lnTo>
                  <a:cubicBezTo>
                    <a:pt x="15677" y="2753"/>
                    <a:pt x="15138" y="2210"/>
                    <a:pt x="14469" y="2210"/>
                  </a:cubicBezTo>
                  <a:lnTo>
                    <a:pt x="10235" y="2210"/>
                  </a:lnTo>
                  <a:lnTo>
                    <a:pt x="9917" y="756"/>
                  </a:lnTo>
                  <a:cubicBezTo>
                    <a:pt x="9817" y="317"/>
                    <a:pt x="9432" y="1"/>
                    <a:pt x="8984" y="1"/>
                  </a:cubicBezTo>
                  <a:cubicBezTo>
                    <a:pt x="8981" y="1"/>
                    <a:pt x="8977" y="1"/>
                    <a:pt x="8974" y="1"/>
                  </a:cubicBezTo>
                  <a:lnTo>
                    <a:pt x="6712" y="1"/>
                  </a:lnTo>
                  <a:cubicBezTo>
                    <a:pt x="6709" y="1"/>
                    <a:pt x="6706" y="1"/>
                    <a:pt x="67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90"/>
            <p:cNvSpPr/>
            <p:nvPr/>
          </p:nvSpPr>
          <p:spPr>
            <a:xfrm>
              <a:off x="1037736" y="4467595"/>
              <a:ext cx="76506" cy="37768"/>
            </a:xfrm>
            <a:custGeom>
              <a:avLst/>
              <a:gdLst/>
              <a:ahLst/>
              <a:cxnLst/>
              <a:rect l="l" t="t" r="r" b="b"/>
              <a:pathLst>
                <a:path w="2917" h="1440" extrusionOk="0">
                  <a:moveTo>
                    <a:pt x="477" y="1"/>
                  </a:moveTo>
                  <a:cubicBezTo>
                    <a:pt x="212" y="1"/>
                    <a:pt x="0" y="212"/>
                    <a:pt x="0" y="477"/>
                  </a:cubicBezTo>
                  <a:lnTo>
                    <a:pt x="0" y="968"/>
                  </a:lnTo>
                  <a:cubicBezTo>
                    <a:pt x="0" y="1228"/>
                    <a:pt x="212" y="1439"/>
                    <a:pt x="477" y="1439"/>
                  </a:cubicBezTo>
                  <a:lnTo>
                    <a:pt x="2440" y="1439"/>
                  </a:lnTo>
                  <a:cubicBezTo>
                    <a:pt x="2700" y="1439"/>
                    <a:pt x="2911" y="1228"/>
                    <a:pt x="2916" y="963"/>
                  </a:cubicBezTo>
                  <a:lnTo>
                    <a:pt x="2916" y="477"/>
                  </a:lnTo>
                  <a:cubicBezTo>
                    <a:pt x="2911" y="212"/>
                    <a:pt x="2700" y="1"/>
                    <a:pt x="2440" y="1"/>
                  </a:cubicBezTo>
                  <a:lnTo>
                    <a:pt x="2194" y="1"/>
                  </a:lnTo>
                  <a:cubicBezTo>
                    <a:pt x="1886" y="1"/>
                    <a:pt x="1886" y="463"/>
                    <a:pt x="2194" y="463"/>
                  </a:cubicBezTo>
                  <a:lnTo>
                    <a:pt x="2440" y="463"/>
                  </a:lnTo>
                  <a:cubicBezTo>
                    <a:pt x="2449" y="463"/>
                    <a:pt x="2454" y="467"/>
                    <a:pt x="2454" y="477"/>
                  </a:cubicBezTo>
                  <a:lnTo>
                    <a:pt x="2454" y="968"/>
                  </a:lnTo>
                  <a:cubicBezTo>
                    <a:pt x="2454" y="977"/>
                    <a:pt x="2449" y="982"/>
                    <a:pt x="2440" y="982"/>
                  </a:cubicBezTo>
                  <a:lnTo>
                    <a:pt x="477" y="982"/>
                  </a:lnTo>
                  <a:cubicBezTo>
                    <a:pt x="467" y="982"/>
                    <a:pt x="457" y="977"/>
                    <a:pt x="457" y="968"/>
                  </a:cubicBezTo>
                  <a:lnTo>
                    <a:pt x="457" y="477"/>
                  </a:lnTo>
                  <a:cubicBezTo>
                    <a:pt x="457" y="467"/>
                    <a:pt x="467" y="463"/>
                    <a:pt x="477" y="463"/>
                  </a:cubicBezTo>
                  <a:lnTo>
                    <a:pt x="1213" y="463"/>
                  </a:lnTo>
                  <a:cubicBezTo>
                    <a:pt x="1516" y="463"/>
                    <a:pt x="1516" y="1"/>
                    <a:pt x="12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51" name="Google Shape;12751;p90"/>
          <p:cNvSpPr/>
          <p:nvPr/>
        </p:nvSpPr>
        <p:spPr>
          <a:xfrm>
            <a:off x="2217055" y="2494016"/>
            <a:ext cx="3829" cy="12642"/>
          </a:xfrm>
          <a:custGeom>
            <a:avLst/>
            <a:gdLst/>
            <a:ahLst/>
            <a:cxnLst/>
            <a:rect l="l" t="t" r="r" b="b"/>
            <a:pathLst>
              <a:path w="146" h="482" extrusionOk="0">
                <a:moveTo>
                  <a:pt x="145" y="1"/>
                </a:moveTo>
                <a:lnTo>
                  <a:pt x="68" y="78"/>
                </a:lnTo>
                <a:cubicBezTo>
                  <a:pt x="25" y="121"/>
                  <a:pt x="1" y="179"/>
                  <a:pt x="1" y="241"/>
                </a:cubicBezTo>
                <a:cubicBezTo>
                  <a:pt x="1" y="304"/>
                  <a:pt x="25" y="362"/>
                  <a:pt x="68" y="405"/>
                </a:cubicBezTo>
                <a:lnTo>
                  <a:pt x="145" y="482"/>
                </a:lnTo>
                <a:lnTo>
                  <a:pt x="145" y="1"/>
                </a:lnTo>
                <a:close/>
              </a:path>
            </a:pathLst>
          </a:custGeom>
          <a:solidFill>
            <a:srgbClr val="E0E8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2" name="Google Shape;12752;p90"/>
          <p:cNvSpPr/>
          <p:nvPr/>
        </p:nvSpPr>
        <p:spPr>
          <a:xfrm>
            <a:off x="2201161" y="2549303"/>
            <a:ext cx="37505" cy="45452"/>
          </a:xfrm>
          <a:custGeom>
            <a:avLst/>
            <a:gdLst/>
            <a:ahLst/>
            <a:cxnLst/>
            <a:rect l="l" t="t" r="r" b="b"/>
            <a:pathLst>
              <a:path w="1430" h="1733" extrusionOk="0">
                <a:moveTo>
                  <a:pt x="1372" y="0"/>
                </a:moveTo>
                <a:lnTo>
                  <a:pt x="520" y="332"/>
                </a:lnTo>
                <a:lnTo>
                  <a:pt x="511" y="332"/>
                </a:lnTo>
                <a:cubicBezTo>
                  <a:pt x="492" y="342"/>
                  <a:pt x="1" y="525"/>
                  <a:pt x="1" y="1150"/>
                </a:cubicBezTo>
                <a:lnTo>
                  <a:pt x="1" y="1732"/>
                </a:lnTo>
                <a:lnTo>
                  <a:pt x="212" y="1732"/>
                </a:lnTo>
                <a:lnTo>
                  <a:pt x="212" y="1150"/>
                </a:lnTo>
                <a:cubicBezTo>
                  <a:pt x="212" y="525"/>
                  <a:pt x="703" y="342"/>
                  <a:pt x="722" y="332"/>
                </a:cubicBezTo>
                <a:lnTo>
                  <a:pt x="732" y="332"/>
                </a:lnTo>
                <a:lnTo>
                  <a:pt x="1430" y="58"/>
                </a:lnTo>
                <a:lnTo>
                  <a:pt x="1372" y="0"/>
                </a:lnTo>
                <a:close/>
              </a:path>
            </a:pathLst>
          </a:custGeom>
          <a:solidFill>
            <a:srgbClr val="92A3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53" name="Google Shape;12753;p90"/>
          <p:cNvGrpSpPr/>
          <p:nvPr/>
        </p:nvGrpSpPr>
        <p:grpSpPr>
          <a:xfrm>
            <a:off x="2189674" y="2255241"/>
            <a:ext cx="376627" cy="351501"/>
            <a:chOff x="2189674" y="2439816"/>
            <a:chExt cx="376627" cy="351501"/>
          </a:xfrm>
        </p:grpSpPr>
        <p:sp>
          <p:nvSpPr>
            <p:cNvPr id="12754" name="Google Shape;12754;p90"/>
            <p:cNvSpPr/>
            <p:nvPr/>
          </p:nvSpPr>
          <p:spPr>
            <a:xfrm>
              <a:off x="2370538" y="2539638"/>
              <a:ext cx="15028" cy="13035"/>
            </a:xfrm>
            <a:custGeom>
              <a:avLst/>
              <a:gdLst/>
              <a:ahLst/>
              <a:cxnLst/>
              <a:rect l="l" t="t" r="r" b="b"/>
              <a:pathLst>
                <a:path w="573" h="497" extrusionOk="0">
                  <a:moveTo>
                    <a:pt x="0" y="1"/>
                  </a:moveTo>
                  <a:lnTo>
                    <a:pt x="0" y="222"/>
                  </a:lnTo>
                  <a:lnTo>
                    <a:pt x="279" y="497"/>
                  </a:lnTo>
                  <a:lnTo>
                    <a:pt x="573" y="193"/>
                  </a:lnTo>
                  <a:lnTo>
                    <a:pt x="573" y="1"/>
                  </a:lnTo>
                  <a:lnTo>
                    <a:pt x="525" y="6"/>
                  </a:lnTo>
                  <a:cubicBezTo>
                    <a:pt x="476" y="11"/>
                    <a:pt x="433" y="15"/>
                    <a:pt x="390" y="15"/>
                  </a:cubicBezTo>
                  <a:lnTo>
                    <a:pt x="183" y="15"/>
                  </a:lnTo>
                  <a:cubicBezTo>
                    <a:pt x="140" y="15"/>
                    <a:pt x="91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90"/>
            <p:cNvSpPr/>
            <p:nvPr/>
          </p:nvSpPr>
          <p:spPr>
            <a:xfrm>
              <a:off x="2341374" y="2496992"/>
              <a:ext cx="4328" cy="12642"/>
            </a:xfrm>
            <a:custGeom>
              <a:avLst/>
              <a:gdLst/>
              <a:ahLst/>
              <a:cxnLst/>
              <a:rect l="l" t="t" r="r" b="b"/>
              <a:pathLst>
                <a:path w="165" h="482" extrusionOk="0">
                  <a:moveTo>
                    <a:pt x="164" y="1"/>
                  </a:moveTo>
                  <a:lnTo>
                    <a:pt x="87" y="78"/>
                  </a:lnTo>
                  <a:cubicBezTo>
                    <a:pt x="1" y="169"/>
                    <a:pt x="1" y="313"/>
                    <a:pt x="87" y="400"/>
                  </a:cubicBezTo>
                  <a:lnTo>
                    <a:pt x="164" y="482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90"/>
            <p:cNvSpPr/>
            <p:nvPr/>
          </p:nvSpPr>
          <p:spPr>
            <a:xfrm>
              <a:off x="2230326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897"/>
                  </a:cubicBezTo>
                  <a:lnTo>
                    <a:pt x="972" y="1897"/>
                  </a:lnTo>
                  <a:cubicBezTo>
                    <a:pt x="1396" y="1897"/>
                    <a:pt x="1742" y="1555"/>
                    <a:pt x="1742" y="1132"/>
                  </a:cubicBezTo>
                  <a:lnTo>
                    <a:pt x="1742" y="458"/>
                  </a:lnTo>
                  <a:lnTo>
                    <a:pt x="1713" y="444"/>
                  </a:lnTo>
                  <a:cubicBezTo>
                    <a:pt x="1540" y="357"/>
                    <a:pt x="1396" y="217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90"/>
            <p:cNvSpPr/>
            <p:nvPr/>
          </p:nvSpPr>
          <p:spPr>
            <a:xfrm>
              <a:off x="2285588" y="2679850"/>
              <a:ext cx="4328" cy="11383"/>
            </a:xfrm>
            <a:custGeom>
              <a:avLst/>
              <a:gdLst/>
              <a:ahLst/>
              <a:cxnLst/>
              <a:rect l="l" t="t" r="r" b="b"/>
              <a:pathLst>
                <a:path w="165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1" y="338"/>
                    <a:pt x="164" y="265"/>
                    <a:pt x="164" y="193"/>
                  </a:cubicBezTo>
                  <a:cubicBezTo>
                    <a:pt x="164" y="135"/>
                    <a:pt x="140" y="78"/>
                    <a:pt x="102" y="34"/>
                  </a:cubicBezTo>
                  <a:lnTo>
                    <a:pt x="92" y="25"/>
                  </a:lnTo>
                  <a:lnTo>
                    <a:pt x="78" y="25"/>
                  </a:lnTo>
                  <a:lnTo>
                    <a:pt x="5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90"/>
            <p:cNvSpPr/>
            <p:nvPr/>
          </p:nvSpPr>
          <p:spPr>
            <a:xfrm>
              <a:off x="2245591" y="2721263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0" y="0"/>
                  </a:moveTo>
                  <a:lnTo>
                    <a:pt x="0" y="221"/>
                  </a:lnTo>
                  <a:lnTo>
                    <a:pt x="284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8" y="10"/>
                    <a:pt x="390" y="14"/>
                  </a:cubicBezTo>
                  <a:lnTo>
                    <a:pt x="188" y="14"/>
                  </a:lnTo>
                  <a:cubicBezTo>
                    <a:pt x="140" y="14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90"/>
            <p:cNvSpPr/>
            <p:nvPr/>
          </p:nvSpPr>
          <p:spPr>
            <a:xfrm>
              <a:off x="2355248" y="2480704"/>
              <a:ext cx="45583" cy="49885"/>
            </a:xfrm>
            <a:custGeom>
              <a:avLst/>
              <a:gdLst/>
              <a:ahLst/>
              <a:cxnLst/>
              <a:rect l="l" t="t" r="r" b="b"/>
              <a:pathLst>
                <a:path w="173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2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973" y="1901"/>
                  </a:lnTo>
                  <a:cubicBezTo>
                    <a:pt x="1396" y="1901"/>
                    <a:pt x="1738" y="1555"/>
                    <a:pt x="1738" y="1132"/>
                  </a:cubicBezTo>
                  <a:lnTo>
                    <a:pt x="1738" y="458"/>
                  </a:lnTo>
                  <a:lnTo>
                    <a:pt x="1714" y="444"/>
                  </a:lnTo>
                  <a:cubicBezTo>
                    <a:pt x="1536" y="357"/>
                    <a:pt x="1391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90"/>
            <p:cNvSpPr/>
            <p:nvPr/>
          </p:nvSpPr>
          <p:spPr>
            <a:xfrm>
              <a:off x="2410273" y="2498119"/>
              <a:ext cx="4459" cy="11383"/>
            </a:xfrm>
            <a:custGeom>
              <a:avLst/>
              <a:gdLst/>
              <a:ahLst/>
              <a:cxnLst/>
              <a:rect l="l" t="t" r="r" b="b"/>
              <a:pathLst>
                <a:path w="170" h="434" extrusionOk="0">
                  <a:moveTo>
                    <a:pt x="1" y="1"/>
                  </a:moveTo>
                  <a:lnTo>
                    <a:pt x="1" y="434"/>
                  </a:lnTo>
                  <a:lnTo>
                    <a:pt x="73" y="381"/>
                  </a:lnTo>
                  <a:cubicBezTo>
                    <a:pt x="135" y="338"/>
                    <a:pt x="169" y="270"/>
                    <a:pt x="169" y="198"/>
                  </a:cubicBezTo>
                  <a:cubicBezTo>
                    <a:pt x="169" y="136"/>
                    <a:pt x="150" y="83"/>
                    <a:pt x="111" y="39"/>
                  </a:cubicBezTo>
                  <a:lnTo>
                    <a:pt x="97" y="25"/>
                  </a:lnTo>
                  <a:lnTo>
                    <a:pt x="83" y="25"/>
                  </a:lnTo>
                  <a:lnTo>
                    <a:pt x="63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90"/>
            <p:cNvSpPr/>
            <p:nvPr/>
          </p:nvSpPr>
          <p:spPr>
            <a:xfrm>
              <a:off x="2480065" y="2662304"/>
              <a:ext cx="45715" cy="49754"/>
            </a:xfrm>
            <a:custGeom>
              <a:avLst/>
              <a:gdLst/>
              <a:ahLst/>
              <a:cxnLst/>
              <a:rect l="l" t="t" r="r" b="b"/>
              <a:pathLst>
                <a:path w="1743" h="1897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897"/>
                  </a:cubicBezTo>
                  <a:lnTo>
                    <a:pt x="973" y="1897"/>
                  </a:lnTo>
                  <a:cubicBezTo>
                    <a:pt x="1396" y="1897"/>
                    <a:pt x="1743" y="1555"/>
                    <a:pt x="1743" y="1132"/>
                  </a:cubicBezTo>
                  <a:lnTo>
                    <a:pt x="1743" y="458"/>
                  </a:lnTo>
                  <a:lnTo>
                    <a:pt x="1714" y="444"/>
                  </a:lnTo>
                  <a:cubicBezTo>
                    <a:pt x="1540" y="357"/>
                    <a:pt x="1396" y="217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90"/>
            <p:cNvSpPr/>
            <p:nvPr/>
          </p:nvSpPr>
          <p:spPr>
            <a:xfrm>
              <a:off x="2466190" y="2678591"/>
              <a:ext cx="4432" cy="12642"/>
            </a:xfrm>
            <a:custGeom>
              <a:avLst/>
              <a:gdLst/>
              <a:ahLst/>
              <a:cxnLst/>
              <a:rect l="l" t="t" r="r" b="b"/>
              <a:pathLst>
                <a:path w="169" h="482" extrusionOk="0">
                  <a:moveTo>
                    <a:pt x="169" y="1"/>
                  </a:moveTo>
                  <a:lnTo>
                    <a:pt x="92" y="82"/>
                  </a:lnTo>
                  <a:cubicBezTo>
                    <a:pt x="0" y="169"/>
                    <a:pt x="0" y="313"/>
                    <a:pt x="92" y="405"/>
                  </a:cubicBezTo>
                  <a:lnTo>
                    <a:pt x="169" y="48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90"/>
            <p:cNvSpPr/>
            <p:nvPr/>
          </p:nvSpPr>
          <p:spPr>
            <a:xfrm>
              <a:off x="2535221" y="2679719"/>
              <a:ext cx="4432" cy="11514"/>
            </a:xfrm>
            <a:custGeom>
              <a:avLst/>
              <a:gdLst/>
              <a:ahLst/>
              <a:cxnLst/>
              <a:rect l="l" t="t" r="r" b="b"/>
              <a:pathLst>
                <a:path w="169" h="439" extrusionOk="0">
                  <a:moveTo>
                    <a:pt x="0" y="1"/>
                  </a:moveTo>
                  <a:lnTo>
                    <a:pt x="0" y="439"/>
                  </a:lnTo>
                  <a:lnTo>
                    <a:pt x="73" y="386"/>
                  </a:lnTo>
                  <a:cubicBezTo>
                    <a:pt x="130" y="343"/>
                    <a:pt x="169" y="270"/>
                    <a:pt x="169" y="198"/>
                  </a:cubicBezTo>
                  <a:cubicBezTo>
                    <a:pt x="169" y="140"/>
                    <a:pt x="145" y="83"/>
                    <a:pt x="106" y="39"/>
                  </a:cubicBezTo>
                  <a:lnTo>
                    <a:pt x="97" y="25"/>
                  </a:lnTo>
                  <a:lnTo>
                    <a:pt x="82" y="25"/>
                  </a:lnTo>
                  <a:lnTo>
                    <a:pt x="6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90"/>
            <p:cNvSpPr/>
            <p:nvPr/>
          </p:nvSpPr>
          <p:spPr>
            <a:xfrm>
              <a:off x="2495329" y="2721263"/>
              <a:ext cx="15186" cy="13009"/>
            </a:xfrm>
            <a:custGeom>
              <a:avLst/>
              <a:gdLst/>
              <a:ahLst/>
              <a:cxnLst/>
              <a:rect l="l" t="t" r="r" b="b"/>
              <a:pathLst>
                <a:path w="579" h="496" extrusionOk="0">
                  <a:moveTo>
                    <a:pt x="1" y="0"/>
                  </a:moveTo>
                  <a:lnTo>
                    <a:pt x="1" y="221"/>
                  </a:lnTo>
                  <a:lnTo>
                    <a:pt x="285" y="496"/>
                  </a:lnTo>
                  <a:lnTo>
                    <a:pt x="578" y="188"/>
                  </a:lnTo>
                  <a:lnTo>
                    <a:pt x="578" y="0"/>
                  </a:lnTo>
                  <a:lnTo>
                    <a:pt x="525" y="5"/>
                  </a:lnTo>
                  <a:cubicBezTo>
                    <a:pt x="482" y="10"/>
                    <a:pt x="439" y="10"/>
                    <a:pt x="391" y="14"/>
                  </a:cubicBezTo>
                  <a:lnTo>
                    <a:pt x="189" y="14"/>
                  </a:lnTo>
                  <a:cubicBezTo>
                    <a:pt x="140" y="10"/>
                    <a:pt x="97" y="10"/>
                    <a:pt x="54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90"/>
            <p:cNvSpPr/>
            <p:nvPr/>
          </p:nvSpPr>
          <p:spPr>
            <a:xfrm>
              <a:off x="2201555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cubicBezTo>
                    <a:pt x="1920" y="511"/>
                    <a:pt x="1862" y="487"/>
                    <a:pt x="1824" y="448"/>
                  </a:cubicBezTo>
                  <a:lnTo>
                    <a:pt x="1371" y="10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90"/>
            <p:cNvSpPr/>
            <p:nvPr/>
          </p:nvSpPr>
          <p:spPr>
            <a:xfrm>
              <a:off x="2326345" y="2551886"/>
              <a:ext cx="103258" cy="52035"/>
            </a:xfrm>
            <a:custGeom>
              <a:avLst/>
              <a:gdLst/>
              <a:ahLst/>
              <a:cxnLst/>
              <a:rect l="l" t="t" r="r" b="b"/>
              <a:pathLst>
                <a:path w="3937" h="1984" extrusionOk="0">
                  <a:moveTo>
                    <a:pt x="2570" y="1"/>
                  </a:moveTo>
                  <a:lnTo>
                    <a:pt x="2142" y="443"/>
                  </a:lnTo>
                  <a:cubicBezTo>
                    <a:pt x="2099" y="487"/>
                    <a:pt x="2041" y="511"/>
                    <a:pt x="1983" y="511"/>
                  </a:cubicBezTo>
                  <a:lnTo>
                    <a:pt x="1979" y="511"/>
                  </a:lnTo>
                  <a:cubicBezTo>
                    <a:pt x="1921" y="511"/>
                    <a:pt x="1863" y="487"/>
                    <a:pt x="1820" y="448"/>
                  </a:cubicBezTo>
                  <a:lnTo>
                    <a:pt x="1367" y="5"/>
                  </a:lnTo>
                  <a:lnTo>
                    <a:pt x="521" y="337"/>
                  </a:lnTo>
                  <a:lnTo>
                    <a:pt x="511" y="342"/>
                  </a:lnTo>
                  <a:cubicBezTo>
                    <a:pt x="492" y="347"/>
                    <a:pt x="1" y="530"/>
                    <a:pt x="1" y="1160"/>
                  </a:cubicBezTo>
                  <a:lnTo>
                    <a:pt x="1" y="1983"/>
                  </a:lnTo>
                  <a:lnTo>
                    <a:pt x="3937" y="1983"/>
                  </a:lnTo>
                  <a:lnTo>
                    <a:pt x="3937" y="1165"/>
                  </a:lnTo>
                  <a:cubicBezTo>
                    <a:pt x="3937" y="535"/>
                    <a:pt x="3446" y="352"/>
                    <a:pt x="3427" y="347"/>
                  </a:cubicBezTo>
                  <a:lnTo>
                    <a:pt x="3417" y="342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90"/>
            <p:cNvSpPr/>
            <p:nvPr/>
          </p:nvSpPr>
          <p:spPr>
            <a:xfrm>
              <a:off x="2450926" y="2733616"/>
              <a:ext cx="103363" cy="52009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2570" y="1"/>
                  </a:moveTo>
                  <a:lnTo>
                    <a:pt x="2141" y="443"/>
                  </a:lnTo>
                  <a:cubicBezTo>
                    <a:pt x="2103" y="487"/>
                    <a:pt x="2045" y="511"/>
                    <a:pt x="1983" y="511"/>
                  </a:cubicBezTo>
                  <a:lnTo>
                    <a:pt x="1978" y="511"/>
                  </a:lnTo>
                  <a:cubicBezTo>
                    <a:pt x="1920" y="511"/>
                    <a:pt x="1862" y="487"/>
                    <a:pt x="1824" y="448"/>
                  </a:cubicBezTo>
                  <a:lnTo>
                    <a:pt x="1371" y="5"/>
                  </a:lnTo>
                  <a:lnTo>
                    <a:pt x="520" y="342"/>
                  </a:lnTo>
                  <a:lnTo>
                    <a:pt x="510" y="342"/>
                  </a:lnTo>
                  <a:cubicBezTo>
                    <a:pt x="491" y="352"/>
                    <a:pt x="0" y="535"/>
                    <a:pt x="0" y="1160"/>
                  </a:cubicBezTo>
                  <a:lnTo>
                    <a:pt x="0" y="1983"/>
                  </a:lnTo>
                  <a:lnTo>
                    <a:pt x="3941" y="1983"/>
                  </a:lnTo>
                  <a:lnTo>
                    <a:pt x="3941" y="1160"/>
                  </a:lnTo>
                  <a:cubicBezTo>
                    <a:pt x="3941" y="535"/>
                    <a:pt x="3450" y="352"/>
                    <a:pt x="3426" y="342"/>
                  </a:cubicBezTo>
                  <a:lnTo>
                    <a:pt x="3416" y="337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90"/>
            <p:cNvSpPr/>
            <p:nvPr/>
          </p:nvSpPr>
          <p:spPr>
            <a:xfrm>
              <a:off x="2347301" y="2450543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7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73" y="1305"/>
                  </a:lnTo>
                  <a:lnTo>
                    <a:pt x="83" y="1300"/>
                  </a:lnTo>
                  <a:lnTo>
                    <a:pt x="121" y="1300"/>
                  </a:lnTo>
                  <a:cubicBezTo>
                    <a:pt x="131" y="1300"/>
                    <a:pt x="1069" y="1295"/>
                    <a:pt x="1488" y="713"/>
                  </a:cubicBezTo>
                  <a:cubicBezTo>
                    <a:pt x="1525" y="660"/>
                    <a:pt x="1580" y="636"/>
                    <a:pt x="1634" y="636"/>
                  </a:cubicBezTo>
                  <a:cubicBezTo>
                    <a:pt x="1715" y="636"/>
                    <a:pt x="1795" y="689"/>
                    <a:pt x="1815" y="780"/>
                  </a:cubicBezTo>
                  <a:cubicBezTo>
                    <a:pt x="1820" y="800"/>
                    <a:pt x="1925" y="1228"/>
                    <a:pt x="2262" y="1305"/>
                  </a:cubicBezTo>
                  <a:lnTo>
                    <a:pt x="2277" y="1305"/>
                  </a:lnTo>
                  <a:lnTo>
                    <a:pt x="2339" y="1324"/>
                  </a:lnTo>
                  <a:lnTo>
                    <a:pt x="2339" y="1117"/>
                  </a:lnTo>
                  <a:cubicBezTo>
                    <a:pt x="2339" y="501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90"/>
            <p:cNvSpPr/>
            <p:nvPr/>
          </p:nvSpPr>
          <p:spPr>
            <a:xfrm>
              <a:off x="2222484" y="2632142"/>
              <a:ext cx="61372" cy="34751"/>
            </a:xfrm>
            <a:custGeom>
              <a:avLst/>
              <a:gdLst/>
              <a:ahLst/>
              <a:cxnLst/>
              <a:rect l="l" t="t" r="r" b="b"/>
              <a:pathLst>
                <a:path w="2340" h="1325" extrusionOk="0">
                  <a:moveTo>
                    <a:pt x="1112" y="1"/>
                  </a:moveTo>
                  <a:cubicBezTo>
                    <a:pt x="501" y="1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1" y="1305"/>
                    <a:pt x="1064" y="1295"/>
                    <a:pt x="1488" y="713"/>
                  </a:cubicBezTo>
                  <a:cubicBezTo>
                    <a:pt x="1523" y="661"/>
                    <a:pt x="1577" y="636"/>
                    <a:pt x="1631" y="636"/>
                  </a:cubicBezTo>
                  <a:cubicBezTo>
                    <a:pt x="1710" y="636"/>
                    <a:pt x="1790" y="689"/>
                    <a:pt x="1810" y="780"/>
                  </a:cubicBezTo>
                  <a:cubicBezTo>
                    <a:pt x="1815" y="800"/>
                    <a:pt x="1921" y="1233"/>
                    <a:pt x="2262" y="1310"/>
                  </a:cubicBezTo>
                  <a:lnTo>
                    <a:pt x="2277" y="1310"/>
                  </a:lnTo>
                  <a:lnTo>
                    <a:pt x="2335" y="1324"/>
                  </a:lnTo>
                  <a:lnTo>
                    <a:pt x="2335" y="1122"/>
                  </a:lnTo>
                  <a:cubicBezTo>
                    <a:pt x="2339" y="506"/>
                    <a:pt x="1839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90"/>
            <p:cNvSpPr/>
            <p:nvPr/>
          </p:nvSpPr>
          <p:spPr>
            <a:xfrm>
              <a:off x="2472249" y="2632142"/>
              <a:ext cx="61346" cy="34751"/>
            </a:xfrm>
            <a:custGeom>
              <a:avLst/>
              <a:gdLst/>
              <a:ahLst/>
              <a:cxnLst/>
              <a:rect l="l" t="t" r="r" b="b"/>
              <a:pathLst>
                <a:path w="2339" h="1325" extrusionOk="0">
                  <a:moveTo>
                    <a:pt x="1117" y="1"/>
                  </a:moveTo>
                  <a:cubicBezTo>
                    <a:pt x="501" y="1"/>
                    <a:pt x="5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30" y="1305"/>
                    <a:pt x="1069" y="1295"/>
                    <a:pt x="1487" y="713"/>
                  </a:cubicBezTo>
                  <a:cubicBezTo>
                    <a:pt x="1524" y="661"/>
                    <a:pt x="1579" y="636"/>
                    <a:pt x="1634" y="636"/>
                  </a:cubicBezTo>
                  <a:cubicBezTo>
                    <a:pt x="1715" y="636"/>
                    <a:pt x="1794" y="689"/>
                    <a:pt x="1814" y="780"/>
                  </a:cubicBezTo>
                  <a:cubicBezTo>
                    <a:pt x="1819" y="800"/>
                    <a:pt x="1925" y="1233"/>
                    <a:pt x="2267" y="1310"/>
                  </a:cubicBezTo>
                  <a:lnTo>
                    <a:pt x="2276" y="1310"/>
                  </a:lnTo>
                  <a:lnTo>
                    <a:pt x="2339" y="1324"/>
                  </a:lnTo>
                  <a:lnTo>
                    <a:pt x="2339" y="1122"/>
                  </a:lnTo>
                  <a:cubicBezTo>
                    <a:pt x="2339" y="501"/>
                    <a:pt x="1838" y="1"/>
                    <a:pt x="122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90"/>
            <p:cNvSpPr/>
            <p:nvPr/>
          </p:nvSpPr>
          <p:spPr>
            <a:xfrm>
              <a:off x="2326109" y="2552148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67" y="0"/>
                  </a:moveTo>
                  <a:lnTo>
                    <a:pt x="520" y="337"/>
                  </a:lnTo>
                  <a:lnTo>
                    <a:pt x="510" y="337"/>
                  </a:lnTo>
                  <a:cubicBezTo>
                    <a:pt x="491" y="347"/>
                    <a:pt x="0" y="530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07" y="530"/>
                    <a:pt x="698" y="347"/>
                    <a:pt x="722" y="342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90"/>
            <p:cNvSpPr/>
            <p:nvPr/>
          </p:nvSpPr>
          <p:spPr>
            <a:xfrm>
              <a:off x="2450926" y="2733747"/>
              <a:ext cx="37505" cy="45583"/>
            </a:xfrm>
            <a:custGeom>
              <a:avLst/>
              <a:gdLst/>
              <a:ahLst/>
              <a:cxnLst/>
              <a:rect l="l" t="t" r="r" b="b"/>
              <a:pathLst>
                <a:path w="1430" h="1738" extrusionOk="0">
                  <a:moveTo>
                    <a:pt x="1371" y="0"/>
                  </a:moveTo>
                  <a:lnTo>
                    <a:pt x="520" y="332"/>
                  </a:lnTo>
                  <a:lnTo>
                    <a:pt x="510" y="337"/>
                  </a:lnTo>
                  <a:cubicBezTo>
                    <a:pt x="491" y="342"/>
                    <a:pt x="0" y="525"/>
                    <a:pt x="0" y="1155"/>
                  </a:cubicBezTo>
                  <a:lnTo>
                    <a:pt x="0" y="1737"/>
                  </a:lnTo>
                  <a:lnTo>
                    <a:pt x="212" y="1737"/>
                  </a:lnTo>
                  <a:lnTo>
                    <a:pt x="212" y="1155"/>
                  </a:lnTo>
                  <a:cubicBezTo>
                    <a:pt x="212" y="530"/>
                    <a:pt x="703" y="347"/>
                    <a:pt x="722" y="337"/>
                  </a:cubicBezTo>
                  <a:lnTo>
                    <a:pt x="732" y="337"/>
                  </a:lnTo>
                  <a:lnTo>
                    <a:pt x="1429" y="63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90"/>
            <p:cNvSpPr/>
            <p:nvPr/>
          </p:nvSpPr>
          <p:spPr>
            <a:xfrm>
              <a:off x="2355248" y="2480704"/>
              <a:ext cx="35879" cy="49885"/>
            </a:xfrm>
            <a:custGeom>
              <a:avLst/>
              <a:gdLst/>
              <a:ahLst/>
              <a:cxnLst/>
              <a:rect l="l" t="t" r="r" b="b"/>
              <a:pathLst>
                <a:path w="1368" h="1902" extrusionOk="0">
                  <a:moveTo>
                    <a:pt x="1271" y="1"/>
                  </a:moveTo>
                  <a:lnTo>
                    <a:pt x="1228" y="35"/>
                  </a:lnTo>
                  <a:cubicBezTo>
                    <a:pt x="833" y="367"/>
                    <a:pt x="314" y="463"/>
                    <a:pt x="39" y="492"/>
                  </a:cubicBezTo>
                  <a:lnTo>
                    <a:pt x="1" y="496"/>
                  </a:lnTo>
                  <a:lnTo>
                    <a:pt x="1" y="1132"/>
                  </a:lnTo>
                  <a:cubicBezTo>
                    <a:pt x="1" y="1555"/>
                    <a:pt x="342" y="1901"/>
                    <a:pt x="766" y="1901"/>
                  </a:cubicBezTo>
                  <a:lnTo>
                    <a:pt x="1021" y="1901"/>
                  </a:lnTo>
                  <a:cubicBezTo>
                    <a:pt x="617" y="1873"/>
                    <a:pt x="299" y="1536"/>
                    <a:pt x="304" y="1132"/>
                  </a:cubicBezTo>
                  <a:lnTo>
                    <a:pt x="304" y="496"/>
                  </a:lnTo>
                  <a:lnTo>
                    <a:pt x="342" y="492"/>
                  </a:lnTo>
                  <a:cubicBezTo>
                    <a:pt x="583" y="468"/>
                    <a:pt x="1002" y="391"/>
                    <a:pt x="1367" y="155"/>
                  </a:cubicBezTo>
                  <a:cubicBezTo>
                    <a:pt x="1343" y="121"/>
                    <a:pt x="1319" y="83"/>
                    <a:pt x="1295" y="49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90"/>
            <p:cNvSpPr/>
            <p:nvPr/>
          </p:nvSpPr>
          <p:spPr>
            <a:xfrm>
              <a:off x="2347301" y="2450674"/>
              <a:ext cx="33466" cy="34620"/>
            </a:xfrm>
            <a:custGeom>
              <a:avLst/>
              <a:gdLst/>
              <a:ahLst/>
              <a:cxnLst/>
              <a:rect l="l" t="t" r="r" b="b"/>
              <a:pathLst>
                <a:path w="1276" h="1320" extrusionOk="0">
                  <a:moveTo>
                    <a:pt x="1117" y="1"/>
                  </a:moveTo>
                  <a:cubicBezTo>
                    <a:pt x="501" y="1"/>
                    <a:pt x="6" y="501"/>
                    <a:pt x="1" y="1112"/>
                  </a:cubicBezTo>
                  <a:lnTo>
                    <a:pt x="1" y="1319"/>
                  </a:lnTo>
                  <a:lnTo>
                    <a:pt x="63" y="1300"/>
                  </a:lnTo>
                  <a:lnTo>
                    <a:pt x="121" y="1300"/>
                  </a:lnTo>
                  <a:cubicBezTo>
                    <a:pt x="121" y="1300"/>
                    <a:pt x="159" y="1300"/>
                    <a:pt x="217" y="1295"/>
                  </a:cubicBezTo>
                  <a:lnTo>
                    <a:pt x="217" y="1112"/>
                  </a:lnTo>
                  <a:lnTo>
                    <a:pt x="212" y="1112"/>
                  </a:lnTo>
                  <a:cubicBezTo>
                    <a:pt x="212" y="520"/>
                    <a:pt x="679" y="30"/>
                    <a:pt x="1276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90"/>
            <p:cNvSpPr/>
            <p:nvPr/>
          </p:nvSpPr>
          <p:spPr>
            <a:xfrm>
              <a:off x="2230326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7" y="362"/>
                    <a:pt x="318" y="463"/>
                    <a:pt x="44" y="492"/>
                  </a:cubicBezTo>
                  <a:lnTo>
                    <a:pt x="0" y="497"/>
                  </a:lnTo>
                  <a:lnTo>
                    <a:pt x="0" y="1132"/>
                  </a:lnTo>
                  <a:cubicBezTo>
                    <a:pt x="0" y="1555"/>
                    <a:pt x="347" y="1897"/>
                    <a:pt x="770" y="1902"/>
                  </a:cubicBezTo>
                  <a:lnTo>
                    <a:pt x="1020" y="1902"/>
                  </a:lnTo>
                  <a:cubicBezTo>
                    <a:pt x="616" y="1873"/>
                    <a:pt x="303" y="1536"/>
                    <a:pt x="303" y="1132"/>
                  </a:cubicBezTo>
                  <a:lnTo>
                    <a:pt x="303" y="497"/>
                  </a:lnTo>
                  <a:lnTo>
                    <a:pt x="342" y="492"/>
                  </a:lnTo>
                  <a:cubicBezTo>
                    <a:pt x="582" y="468"/>
                    <a:pt x="1006" y="386"/>
                    <a:pt x="1372" y="155"/>
                  </a:cubicBezTo>
                  <a:cubicBezTo>
                    <a:pt x="1343" y="116"/>
                    <a:pt x="1319" y="83"/>
                    <a:pt x="1299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90"/>
            <p:cNvSpPr/>
            <p:nvPr/>
          </p:nvSpPr>
          <p:spPr>
            <a:xfrm>
              <a:off x="2222484" y="2632142"/>
              <a:ext cx="33361" cy="34751"/>
            </a:xfrm>
            <a:custGeom>
              <a:avLst/>
              <a:gdLst/>
              <a:ahLst/>
              <a:cxnLst/>
              <a:rect l="l" t="t" r="r" b="b"/>
              <a:pathLst>
                <a:path w="1272" h="1325" extrusionOk="0">
                  <a:moveTo>
                    <a:pt x="1112" y="1"/>
                  </a:moveTo>
                  <a:cubicBezTo>
                    <a:pt x="501" y="6"/>
                    <a:pt x="1" y="501"/>
                    <a:pt x="1" y="1117"/>
                  </a:cubicBezTo>
                  <a:lnTo>
                    <a:pt x="1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5" y="1305"/>
                    <a:pt x="213" y="1300"/>
                  </a:cubicBezTo>
                  <a:lnTo>
                    <a:pt x="213" y="1127"/>
                  </a:lnTo>
                  <a:lnTo>
                    <a:pt x="213" y="1112"/>
                  </a:lnTo>
                  <a:cubicBezTo>
                    <a:pt x="213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90"/>
            <p:cNvSpPr/>
            <p:nvPr/>
          </p:nvSpPr>
          <p:spPr>
            <a:xfrm>
              <a:off x="2480065" y="2662304"/>
              <a:ext cx="35984" cy="49885"/>
            </a:xfrm>
            <a:custGeom>
              <a:avLst/>
              <a:gdLst/>
              <a:ahLst/>
              <a:cxnLst/>
              <a:rect l="l" t="t" r="r" b="b"/>
              <a:pathLst>
                <a:path w="1372" h="1902" extrusionOk="0">
                  <a:moveTo>
                    <a:pt x="1271" y="1"/>
                  </a:moveTo>
                  <a:lnTo>
                    <a:pt x="1232" y="35"/>
                  </a:lnTo>
                  <a:cubicBezTo>
                    <a:pt x="838" y="362"/>
                    <a:pt x="318" y="463"/>
                    <a:pt x="44" y="492"/>
                  </a:cubicBezTo>
                  <a:lnTo>
                    <a:pt x="1" y="497"/>
                  </a:lnTo>
                  <a:lnTo>
                    <a:pt x="1" y="1132"/>
                  </a:lnTo>
                  <a:cubicBezTo>
                    <a:pt x="1" y="1555"/>
                    <a:pt x="347" y="1897"/>
                    <a:pt x="771" y="1902"/>
                  </a:cubicBezTo>
                  <a:lnTo>
                    <a:pt x="1021" y="1902"/>
                  </a:lnTo>
                  <a:cubicBezTo>
                    <a:pt x="617" y="1873"/>
                    <a:pt x="304" y="1536"/>
                    <a:pt x="304" y="1132"/>
                  </a:cubicBezTo>
                  <a:lnTo>
                    <a:pt x="304" y="497"/>
                  </a:lnTo>
                  <a:lnTo>
                    <a:pt x="347" y="492"/>
                  </a:lnTo>
                  <a:cubicBezTo>
                    <a:pt x="588" y="468"/>
                    <a:pt x="1006" y="386"/>
                    <a:pt x="1372" y="155"/>
                  </a:cubicBezTo>
                  <a:cubicBezTo>
                    <a:pt x="1343" y="116"/>
                    <a:pt x="1324" y="83"/>
                    <a:pt x="1300" y="44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rgbClr val="D5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90"/>
            <p:cNvSpPr/>
            <p:nvPr/>
          </p:nvSpPr>
          <p:spPr>
            <a:xfrm>
              <a:off x="2472249" y="2632142"/>
              <a:ext cx="33335" cy="34751"/>
            </a:xfrm>
            <a:custGeom>
              <a:avLst/>
              <a:gdLst/>
              <a:ahLst/>
              <a:cxnLst/>
              <a:rect l="l" t="t" r="r" b="b"/>
              <a:pathLst>
                <a:path w="1271" h="1325" extrusionOk="0">
                  <a:moveTo>
                    <a:pt x="1112" y="1"/>
                  </a:moveTo>
                  <a:cubicBezTo>
                    <a:pt x="501" y="6"/>
                    <a:pt x="0" y="501"/>
                    <a:pt x="0" y="1117"/>
                  </a:cubicBezTo>
                  <a:lnTo>
                    <a:pt x="0" y="1324"/>
                  </a:lnTo>
                  <a:lnTo>
                    <a:pt x="63" y="1305"/>
                  </a:lnTo>
                  <a:lnTo>
                    <a:pt x="121" y="1305"/>
                  </a:lnTo>
                  <a:cubicBezTo>
                    <a:pt x="121" y="1305"/>
                    <a:pt x="159" y="1305"/>
                    <a:pt x="212" y="1300"/>
                  </a:cubicBezTo>
                  <a:lnTo>
                    <a:pt x="212" y="1127"/>
                  </a:lnTo>
                  <a:lnTo>
                    <a:pt x="212" y="1112"/>
                  </a:lnTo>
                  <a:cubicBezTo>
                    <a:pt x="212" y="521"/>
                    <a:pt x="679" y="30"/>
                    <a:pt x="1271" y="1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90"/>
            <p:cNvSpPr/>
            <p:nvPr/>
          </p:nvSpPr>
          <p:spPr>
            <a:xfrm>
              <a:off x="2313835" y="2622648"/>
              <a:ext cx="121774" cy="102313"/>
            </a:xfrm>
            <a:custGeom>
              <a:avLst/>
              <a:gdLst/>
              <a:ahLst/>
              <a:cxnLst/>
              <a:rect l="l" t="t" r="r" b="b"/>
              <a:pathLst>
                <a:path w="4643" h="3901" extrusionOk="0">
                  <a:moveTo>
                    <a:pt x="2321" y="1"/>
                  </a:moveTo>
                  <a:cubicBezTo>
                    <a:pt x="2208" y="1"/>
                    <a:pt x="2095" y="77"/>
                    <a:pt x="2095" y="228"/>
                  </a:cubicBezTo>
                  <a:lnTo>
                    <a:pt x="2095" y="2393"/>
                  </a:lnTo>
                  <a:lnTo>
                    <a:pt x="223" y="3476"/>
                  </a:lnTo>
                  <a:cubicBezTo>
                    <a:pt x="0" y="3602"/>
                    <a:pt x="125" y="3901"/>
                    <a:pt x="328" y="3901"/>
                  </a:cubicBezTo>
                  <a:cubicBezTo>
                    <a:pt x="366" y="3901"/>
                    <a:pt x="407" y="3890"/>
                    <a:pt x="449" y="3866"/>
                  </a:cubicBezTo>
                  <a:lnTo>
                    <a:pt x="2321" y="2783"/>
                  </a:lnTo>
                  <a:lnTo>
                    <a:pt x="4197" y="3866"/>
                  </a:lnTo>
                  <a:cubicBezTo>
                    <a:pt x="4239" y="3890"/>
                    <a:pt x="4279" y="3901"/>
                    <a:pt x="4317" y="3901"/>
                  </a:cubicBezTo>
                  <a:cubicBezTo>
                    <a:pt x="4517" y="3901"/>
                    <a:pt x="4642" y="3602"/>
                    <a:pt x="4424" y="3476"/>
                  </a:cubicBezTo>
                  <a:lnTo>
                    <a:pt x="2547" y="2393"/>
                  </a:lnTo>
                  <a:lnTo>
                    <a:pt x="2547" y="228"/>
                  </a:lnTo>
                  <a:cubicBezTo>
                    <a:pt x="2547" y="77"/>
                    <a:pt x="2434" y="1"/>
                    <a:pt x="23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90"/>
            <p:cNvSpPr/>
            <p:nvPr/>
          </p:nvSpPr>
          <p:spPr>
            <a:xfrm>
              <a:off x="2314490" y="243981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8" y="458"/>
                  </a:lnTo>
                  <a:cubicBezTo>
                    <a:pt x="3075" y="458"/>
                    <a:pt x="3552" y="934"/>
                    <a:pt x="3552" y="1526"/>
                  </a:cubicBezTo>
                  <a:lnTo>
                    <a:pt x="3552" y="1666"/>
                  </a:lnTo>
                  <a:lnTo>
                    <a:pt x="3537" y="1666"/>
                  </a:lnTo>
                  <a:cubicBezTo>
                    <a:pt x="3220" y="1594"/>
                    <a:pt x="3119" y="1175"/>
                    <a:pt x="3119" y="1170"/>
                  </a:cubicBezTo>
                  <a:cubicBezTo>
                    <a:pt x="3093" y="1058"/>
                    <a:pt x="2996" y="994"/>
                    <a:pt x="2897" y="994"/>
                  </a:cubicBezTo>
                  <a:cubicBezTo>
                    <a:pt x="2829" y="994"/>
                    <a:pt x="2761" y="1024"/>
                    <a:pt x="2714" y="1088"/>
                  </a:cubicBezTo>
                  <a:cubicBezTo>
                    <a:pt x="2305" y="1651"/>
                    <a:pt x="1396" y="1661"/>
                    <a:pt x="1382" y="1661"/>
                  </a:cubicBezTo>
                  <a:lnTo>
                    <a:pt x="1309" y="1661"/>
                  </a:lnTo>
                  <a:lnTo>
                    <a:pt x="1309" y="1517"/>
                  </a:lnTo>
                  <a:cubicBezTo>
                    <a:pt x="1314" y="930"/>
                    <a:pt x="1791" y="458"/>
                    <a:pt x="2378" y="453"/>
                  </a:cubicBezTo>
                  <a:close/>
                  <a:moveTo>
                    <a:pt x="3711" y="2286"/>
                  </a:moveTo>
                  <a:lnTo>
                    <a:pt x="3739" y="2291"/>
                  </a:lnTo>
                  <a:cubicBezTo>
                    <a:pt x="3812" y="2373"/>
                    <a:pt x="3802" y="2503"/>
                    <a:pt x="3711" y="2570"/>
                  </a:cubicBezTo>
                  <a:lnTo>
                    <a:pt x="3711" y="2286"/>
                  </a:lnTo>
                  <a:close/>
                  <a:moveTo>
                    <a:pt x="1155" y="2291"/>
                  </a:moveTo>
                  <a:lnTo>
                    <a:pt x="1155" y="2575"/>
                  </a:lnTo>
                  <a:cubicBezTo>
                    <a:pt x="1103" y="2541"/>
                    <a:pt x="1069" y="2479"/>
                    <a:pt x="1074" y="2416"/>
                  </a:cubicBezTo>
                  <a:lnTo>
                    <a:pt x="1074" y="2416"/>
                  </a:lnTo>
                  <a:lnTo>
                    <a:pt x="1074" y="2421"/>
                  </a:lnTo>
                  <a:cubicBezTo>
                    <a:pt x="1074" y="2373"/>
                    <a:pt x="1088" y="2335"/>
                    <a:pt x="1117" y="2301"/>
                  </a:cubicBezTo>
                  <a:cubicBezTo>
                    <a:pt x="1131" y="2296"/>
                    <a:pt x="1141" y="2296"/>
                    <a:pt x="1155" y="2291"/>
                  </a:cubicBezTo>
                  <a:close/>
                  <a:moveTo>
                    <a:pt x="2820" y="1627"/>
                  </a:moveTo>
                  <a:cubicBezTo>
                    <a:pt x="2921" y="1805"/>
                    <a:pt x="3075" y="1954"/>
                    <a:pt x="3258" y="2046"/>
                  </a:cubicBezTo>
                  <a:lnTo>
                    <a:pt x="3258" y="2691"/>
                  </a:lnTo>
                  <a:cubicBezTo>
                    <a:pt x="3258" y="3090"/>
                    <a:pt x="2936" y="3412"/>
                    <a:pt x="2536" y="3412"/>
                  </a:cubicBezTo>
                  <a:lnTo>
                    <a:pt x="2330" y="3412"/>
                  </a:lnTo>
                  <a:cubicBezTo>
                    <a:pt x="1930" y="3412"/>
                    <a:pt x="1608" y="3090"/>
                    <a:pt x="1608" y="2691"/>
                  </a:cubicBezTo>
                  <a:lnTo>
                    <a:pt x="1608" y="2099"/>
                  </a:lnTo>
                  <a:cubicBezTo>
                    <a:pt x="1901" y="2065"/>
                    <a:pt x="2421" y="1964"/>
                    <a:pt x="2820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5"/>
                    <a:pt x="2286" y="3865"/>
                    <a:pt x="2330" y="3865"/>
                  </a:cubicBezTo>
                  <a:lnTo>
                    <a:pt x="2536" y="3865"/>
                  </a:lnTo>
                  <a:cubicBezTo>
                    <a:pt x="2585" y="3865"/>
                    <a:pt x="2628" y="3865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0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3" y="3056"/>
                  </a:cubicBezTo>
                  <a:cubicBezTo>
                    <a:pt x="1305" y="3326"/>
                    <a:pt x="1492" y="3557"/>
                    <a:pt x="1738" y="3706"/>
                  </a:cubicBezTo>
                  <a:lnTo>
                    <a:pt x="1738" y="3831"/>
                  </a:lnTo>
                  <a:lnTo>
                    <a:pt x="809" y="4192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73"/>
                  </a:cubicBezTo>
                  <a:lnTo>
                    <a:pt x="804" y="6473"/>
                  </a:lnTo>
                  <a:cubicBezTo>
                    <a:pt x="1103" y="6473"/>
                    <a:pt x="1103" y="6016"/>
                    <a:pt x="804" y="6016"/>
                  </a:cubicBezTo>
                  <a:lnTo>
                    <a:pt x="453" y="6016"/>
                  </a:lnTo>
                  <a:lnTo>
                    <a:pt x="453" y="5438"/>
                  </a:lnTo>
                  <a:cubicBezTo>
                    <a:pt x="453" y="4808"/>
                    <a:pt x="944" y="4625"/>
                    <a:pt x="963" y="4620"/>
                  </a:cubicBezTo>
                  <a:lnTo>
                    <a:pt x="973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15" y="4764"/>
                    <a:pt x="2373" y="4789"/>
                    <a:pt x="2431" y="4789"/>
                  </a:cubicBezTo>
                  <a:lnTo>
                    <a:pt x="2435" y="4789"/>
                  </a:lnTo>
                  <a:cubicBezTo>
                    <a:pt x="2498" y="4784"/>
                    <a:pt x="2556" y="4760"/>
                    <a:pt x="2594" y="4716"/>
                  </a:cubicBezTo>
                  <a:lnTo>
                    <a:pt x="3022" y="4274"/>
                  </a:lnTo>
                  <a:lnTo>
                    <a:pt x="3869" y="4615"/>
                  </a:lnTo>
                  <a:lnTo>
                    <a:pt x="3879" y="4620"/>
                  </a:lnTo>
                  <a:cubicBezTo>
                    <a:pt x="3903" y="4625"/>
                    <a:pt x="4394" y="4808"/>
                    <a:pt x="4394" y="5438"/>
                  </a:cubicBezTo>
                  <a:lnTo>
                    <a:pt x="4394" y="6016"/>
                  </a:lnTo>
                  <a:lnTo>
                    <a:pt x="1526" y="6016"/>
                  </a:lnTo>
                  <a:cubicBezTo>
                    <a:pt x="1223" y="6016"/>
                    <a:pt x="1223" y="6473"/>
                    <a:pt x="1526" y="6473"/>
                  </a:cubicBezTo>
                  <a:lnTo>
                    <a:pt x="4620" y="6473"/>
                  </a:lnTo>
                  <a:cubicBezTo>
                    <a:pt x="4745" y="6468"/>
                    <a:pt x="4846" y="6367"/>
                    <a:pt x="4846" y="6242"/>
                  </a:cubicBezTo>
                  <a:lnTo>
                    <a:pt x="4846" y="5438"/>
                  </a:lnTo>
                  <a:cubicBezTo>
                    <a:pt x="4846" y="4519"/>
                    <a:pt x="4124" y="4226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8" y="3562"/>
                    <a:pt x="3566" y="3331"/>
                    <a:pt x="3658" y="3056"/>
                  </a:cubicBezTo>
                  <a:cubicBezTo>
                    <a:pt x="4230" y="3008"/>
                    <a:pt x="4452" y="2286"/>
                    <a:pt x="4009" y="1926"/>
                  </a:cubicBezTo>
                  <a:lnTo>
                    <a:pt x="4009" y="1526"/>
                  </a:lnTo>
                  <a:cubicBezTo>
                    <a:pt x="4009" y="684"/>
                    <a:pt x="3326" y="1"/>
                    <a:pt x="24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90"/>
            <p:cNvSpPr/>
            <p:nvPr/>
          </p:nvSpPr>
          <p:spPr>
            <a:xfrm>
              <a:off x="2439045" y="2621546"/>
              <a:ext cx="127256" cy="169639"/>
            </a:xfrm>
            <a:custGeom>
              <a:avLst/>
              <a:gdLst/>
              <a:ahLst/>
              <a:cxnLst/>
              <a:rect l="l" t="t" r="r" b="b"/>
              <a:pathLst>
                <a:path w="4852" h="6468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9" y="458"/>
                  </a:lnTo>
                  <a:cubicBezTo>
                    <a:pt x="3076" y="458"/>
                    <a:pt x="3557" y="934"/>
                    <a:pt x="3557" y="1521"/>
                  </a:cubicBezTo>
                  <a:lnTo>
                    <a:pt x="3557" y="1666"/>
                  </a:lnTo>
                  <a:lnTo>
                    <a:pt x="3537" y="1666"/>
                  </a:lnTo>
                  <a:cubicBezTo>
                    <a:pt x="3225" y="1593"/>
                    <a:pt x="3124" y="1175"/>
                    <a:pt x="3124" y="1175"/>
                  </a:cubicBezTo>
                  <a:cubicBezTo>
                    <a:pt x="3098" y="1060"/>
                    <a:pt x="2998" y="995"/>
                    <a:pt x="2897" y="995"/>
                  </a:cubicBezTo>
                  <a:cubicBezTo>
                    <a:pt x="2829" y="995"/>
                    <a:pt x="2761" y="1024"/>
                    <a:pt x="2715" y="1088"/>
                  </a:cubicBezTo>
                  <a:cubicBezTo>
                    <a:pt x="2310" y="1656"/>
                    <a:pt x="1396" y="1661"/>
                    <a:pt x="1387" y="1661"/>
                  </a:cubicBezTo>
                  <a:lnTo>
                    <a:pt x="1334" y="1661"/>
                  </a:lnTo>
                  <a:lnTo>
                    <a:pt x="1319" y="1666"/>
                  </a:lnTo>
                  <a:lnTo>
                    <a:pt x="1314" y="1666"/>
                  </a:lnTo>
                  <a:lnTo>
                    <a:pt x="1314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5" y="2286"/>
                  </a:moveTo>
                  <a:lnTo>
                    <a:pt x="3740" y="2291"/>
                  </a:lnTo>
                  <a:cubicBezTo>
                    <a:pt x="3817" y="2373"/>
                    <a:pt x="3802" y="2503"/>
                    <a:pt x="3715" y="2565"/>
                  </a:cubicBezTo>
                  <a:lnTo>
                    <a:pt x="3715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74" y="2479"/>
                    <a:pt x="1074" y="2416"/>
                  </a:cubicBezTo>
                  <a:cubicBezTo>
                    <a:pt x="1074" y="2373"/>
                    <a:pt x="1088" y="2330"/>
                    <a:pt x="1122" y="2296"/>
                  </a:cubicBezTo>
                  <a:cubicBezTo>
                    <a:pt x="1132" y="2296"/>
                    <a:pt x="1146" y="2291"/>
                    <a:pt x="1156" y="2286"/>
                  </a:cubicBezTo>
                  <a:close/>
                  <a:moveTo>
                    <a:pt x="2825" y="1627"/>
                  </a:moveTo>
                  <a:cubicBezTo>
                    <a:pt x="2926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5" y="3412"/>
                  </a:lnTo>
                  <a:cubicBezTo>
                    <a:pt x="1935" y="3412"/>
                    <a:pt x="1613" y="3085"/>
                    <a:pt x="1613" y="2690"/>
                  </a:cubicBezTo>
                  <a:lnTo>
                    <a:pt x="1613" y="2094"/>
                  </a:lnTo>
                  <a:cubicBezTo>
                    <a:pt x="1906" y="2060"/>
                    <a:pt x="2426" y="1959"/>
                    <a:pt x="2825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31" y="4240"/>
                  </a:lnTo>
                  <a:lnTo>
                    <a:pt x="2195" y="4009"/>
                  </a:lnTo>
                  <a:lnTo>
                    <a:pt x="2195" y="3855"/>
                  </a:lnTo>
                  <a:cubicBezTo>
                    <a:pt x="2238" y="3860"/>
                    <a:pt x="2286" y="3865"/>
                    <a:pt x="2335" y="3865"/>
                  </a:cubicBezTo>
                  <a:lnTo>
                    <a:pt x="2537" y="3865"/>
                  </a:lnTo>
                  <a:cubicBezTo>
                    <a:pt x="2585" y="3865"/>
                    <a:pt x="2633" y="3860"/>
                    <a:pt x="2676" y="3855"/>
                  </a:cubicBezTo>
                  <a:close/>
                  <a:moveTo>
                    <a:pt x="2383" y="1"/>
                  </a:moveTo>
                  <a:cubicBezTo>
                    <a:pt x="1541" y="1"/>
                    <a:pt x="862" y="679"/>
                    <a:pt x="862" y="1521"/>
                  </a:cubicBezTo>
                  <a:lnTo>
                    <a:pt x="862" y="1921"/>
                  </a:lnTo>
                  <a:cubicBezTo>
                    <a:pt x="405" y="2286"/>
                    <a:pt x="636" y="3013"/>
                    <a:pt x="1218" y="3051"/>
                  </a:cubicBezTo>
                  <a:cubicBezTo>
                    <a:pt x="1310" y="3326"/>
                    <a:pt x="1492" y="3557"/>
                    <a:pt x="1743" y="3701"/>
                  </a:cubicBezTo>
                  <a:lnTo>
                    <a:pt x="1743" y="3826"/>
                  </a:lnTo>
                  <a:lnTo>
                    <a:pt x="814" y="4187"/>
                  </a:lnTo>
                  <a:cubicBezTo>
                    <a:pt x="727" y="4221"/>
                    <a:pt x="1" y="4509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68"/>
                    <a:pt x="227" y="6468"/>
                  </a:cubicBezTo>
                  <a:lnTo>
                    <a:pt x="804" y="6468"/>
                  </a:lnTo>
                  <a:cubicBezTo>
                    <a:pt x="1108" y="6468"/>
                    <a:pt x="1108" y="6015"/>
                    <a:pt x="804" y="6015"/>
                  </a:cubicBezTo>
                  <a:lnTo>
                    <a:pt x="453" y="6015"/>
                  </a:lnTo>
                  <a:lnTo>
                    <a:pt x="453" y="5433"/>
                  </a:lnTo>
                  <a:cubicBezTo>
                    <a:pt x="453" y="4808"/>
                    <a:pt x="944" y="4625"/>
                    <a:pt x="963" y="4615"/>
                  </a:cubicBezTo>
                  <a:lnTo>
                    <a:pt x="978" y="4615"/>
                  </a:lnTo>
                  <a:lnTo>
                    <a:pt x="1824" y="4283"/>
                  </a:lnTo>
                  <a:lnTo>
                    <a:pt x="2277" y="4721"/>
                  </a:lnTo>
                  <a:cubicBezTo>
                    <a:pt x="2320" y="4760"/>
                    <a:pt x="2378" y="4784"/>
                    <a:pt x="2436" y="4784"/>
                  </a:cubicBezTo>
                  <a:lnTo>
                    <a:pt x="2440" y="4784"/>
                  </a:lnTo>
                  <a:cubicBezTo>
                    <a:pt x="2498" y="4784"/>
                    <a:pt x="2556" y="4760"/>
                    <a:pt x="2599" y="4716"/>
                  </a:cubicBezTo>
                  <a:lnTo>
                    <a:pt x="3027" y="4274"/>
                  </a:lnTo>
                  <a:lnTo>
                    <a:pt x="3874" y="4615"/>
                  </a:lnTo>
                  <a:lnTo>
                    <a:pt x="3884" y="4615"/>
                  </a:lnTo>
                  <a:cubicBezTo>
                    <a:pt x="3903" y="4625"/>
                    <a:pt x="4394" y="4808"/>
                    <a:pt x="4394" y="5433"/>
                  </a:cubicBezTo>
                  <a:lnTo>
                    <a:pt x="4394" y="6015"/>
                  </a:lnTo>
                  <a:lnTo>
                    <a:pt x="1526" y="6015"/>
                  </a:lnTo>
                  <a:cubicBezTo>
                    <a:pt x="1223" y="6015"/>
                    <a:pt x="1223" y="6468"/>
                    <a:pt x="1526" y="6468"/>
                  </a:cubicBezTo>
                  <a:lnTo>
                    <a:pt x="4625" y="6468"/>
                  </a:lnTo>
                  <a:cubicBezTo>
                    <a:pt x="4750" y="6468"/>
                    <a:pt x="4851" y="6367"/>
                    <a:pt x="4851" y="6242"/>
                  </a:cubicBezTo>
                  <a:lnTo>
                    <a:pt x="4851" y="5433"/>
                  </a:lnTo>
                  <a:cubicBezTo>
                    <a:pt x="4846" y="4514"/>
                    <a:pt x="4124" y="4225"/>
                    <a:pt x="4038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83" y="3557"/>
                    <a:pt x="3566" y="3326"/>
                    <a:pt x="3658" y="3056"/>
                  </a:cubicBezTo>
                  <a:cubicBezTo>
                    <a:pt x="4230" y="3008"/>
                    <a:pt x="4457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31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90"/>
            <p:cNvSpPr/>
            <p:nvPr/>
          </p:nvSpPr>
          <p:spPr>
            <a:xfrm>
              <a:off x="2189674" y="2621546"/>
              <a:ext cx="127125" cy="169771"/>
            </a:xfrm>
            <a:custGeom>
              <a:avLst/>
              <a:gdLst/>
              <a:ahLst/>
              <a:cxnLst/>
              <a:rect l="l" t="t" r="r" b="b"/>
              <a:pathLst>
                <a:path w="4847" h="6473" extrusionOk="0">
                  <a:moveTo>
                    <a:pt x="2378" y="453"/>
                  </a:moveTo>
                  <a:lnTo>
                    <a:pt x="2378" y="458"/>
                  </a:lnTo>
                  <a:lnTo>
                    <a:pt x="2484" y="458"/>
                  </a:lnTo>
                  <a:cubicBezTo>
                    <a:pt x="3076" y="458"/>
                    <a:pt x="3552" y="934"/>
                    <a:pt x="3552" y="1521"/>
                  </a:cubicBezTo>
                  <a:lnTo>
                    <a:pt x="3552" y="1666"/>
                  </a:lnTo>
                  <a:lnTo>
                    <a:pt x="3533" y="1666"/>
                  </a:lnTo>
                  <a:cubicBezTo>
                    <a:pt x="3220" y="1593"/>
                    <a:pt x="3119" y="1175"/>
                    <a:pt x="3119" y="1175"/>
                  </a:cubicBezTo>
                  <a:cubicBezTo>
                    <a:pt x="3093" y="1060"/>
                    <a:pt x="2993" y="995"/>
                    <a:pt x="2894" y="995"/>
                  </a:cubicBezTo>
                  <a:cubicBezTo>
                    <a:pt x="2826" y="995"/>
                    <a:pt x="2759" y="1024"/>
                    <a:pt x="2715" y="1088"/>
                  </a:cubicBezTo>
                  <a:cubicBezTo>
                    <a:pt x="2306" y="1656"/>
                    <a:pt x="1396" y="1661"/>
                    <a:pt x="1382" y="1661"/>
                  </a:cubicBezTo>
                  <a:lnTo>
                    <a:pt x="1329" y="1661"/>
                  </a:lnTo>
                  <a:lnTo>
                    <a:pt x="1314" y="1666"/>
                  </a:lnTo>
                  <a:lnTo>
                    <a:pt x="1310" y="1666"/>
                  </a:lnTo>
                  <a:lnTo>
                    <a:pt x="1310" y="1521"/>
                  </a:lnTo>
                  <a:cubicBezTo>
                    <a:pt x="1314" y="929"/>
                    <a:pt x="1791" y="453"/>
                    <a:pt x="2378" y="453"/>
                  </a:cubicBezTo>
                  <a:close/>
                  <a:moveTo>
                    <a:pt x="3711" y="2286"/>
                  </a:moveTo>
                  <a:lnTo>
                    <a:pt x="3740" y="2291"/>
                  </a:lnTo>
                  <a:cubicBezTo>
                    <a:pt x="3812" y="2373"/>
                    <a:pt x="3802" y="2503"/>
                    <a:pt x="3711" y="2565"/>
                  </a:cubicBezTo>
                  <a:lnTo>
                    <a:pt x="3711" y="2286"/>
                  </a:lnTo>
                  <a:close/>
                  <a:moveTo>
                    <a:pt x="1156" y="2286"/>
                  </a:moveTo>
                  <a:lnTo>
                    <a:pt x="1156" y="2575"/>
                  </a:lnTo>
                  <a:cubicBezTo>
                    <a:pt x="1103" y="2537"/>
                    <a:pt x="1069" y="2479"/>
                    <a:pt x="1074" y="2416"/>
                  </a:cubicBezTo>
                  <a:cubicBezTo>
                    <a:pt x="1074" y="2373"/>
                    <a:pt x="1088" y="2330"/>
                    <a:pt x="1117" y="2296"/>
                  </a:cubicBezTo>
                  <a:cubicBezTo>
                    <a:pt x="1132" y="2296"/>
                    <a:pt x="1141" y="2291"/>
                    <a:pt x="1156" y="2286"/>
                  </a:cubicBezTo>
                  <a:close/>
                  <a:moveTo>
                    <a:pt x="2821" y="1627"/>
                  </a:moveTo>
                  <a:cubicBezTo>
                    <a:pt x="2922" y="1805"/>
                    <a:pt x="3076" y="1949"/>
                    <a:pt x="3258" y="2041"/>
                  </a:cubicBezTo>
                  <a:lnTo>
                    <a:pt x="3258" y="2690"/>
                  </a:lnTo>
                  <a:cubicBezTo>
                    <a:pt x="3258" y="3085"/>
                    <a:pt x="2936" y="3412"/>
                    <a:pt x="2537" y="3412"/>
                  </a:cubicBezTo>
                  <a:lnTo>
                    <a:pt x="2330" y="3412"/>
                  </a:lnTo>
                  <a:cubicBezTo>
                    <a:pt x="1930" y="3412"/>
                    <a:pt x="1608" y="3085"/>
                    <a:pt x="1608" y="2690"/>
                  </a:cubicBezTo>
                  <a:lnTo>
                    <a:pt x="1608" y="2094"/>
                  </a:lnTo>
                  <a:cubicBezTo>
                    <a:pt x="1901" y="2060"/>
                    <a:pt x="2421" y="1959"/>
                    <a:pt x="2821" y="1627"/>
                  </a:cubicBezTo>
                  <a:close/>
                  <a:moveTo>
                    <a:pt x="2676" y="3855"/>
                  </a:moveTo>
                  <a:lnTo>
                    <a:pt x="2676" y="3975"/>
                  </a:lnTo>
                  <a:lnTo>
                    <a:pt x="2426" y="4240"/>
                  </a:lnTo>
                  <a:lnTo>
                    <a:pt x="2190" y="4009"/>
                  </a:lnTo>
                  <a:lnTo>
                    <a:pt x="2190" y="3855"/>
                  </a:lnTo>
                  <a:cubicBezTo>
                    <a:pt x="2238" y="3860"/>
                    <a:pt x="2286" y="3865"/>
                    <a:pt x="2330" y="3865"/>
                  </a:cubicBezTo>
                  <a:lnTo>
                    <a:pt x="2537" y="3865"/>
                  </a:lnTo>
                  <a:cubicBezTo>
                    <a:pt x="2585" y="3865"/>
                    <a:pt x="2628" y="3860"/>
                    <a:pt x="2676" y="3855"/>
                  </a:cubicBezTo>
                  <a:close/>
                  <a:moveTo>
                    <a:pt x="2378" y="1"/>
                  </a:moveTo>
                  <a:cubicBezTo>
                    <a:pt x="1541" y="1"/>
                    <a:pt x="857" y="684"/>
                    <a:pt x="857" y="1521"/>
                  </a:cubicBezTo>
                  <a:lnTo>
                    <a:pt x="857" y="1921"/>
                  </a:lnTo>
                  <a:cubicBezTo>
                    <a:pt x="405" y="2286"/>
                    <a:pt x="636" y="3018"/>
                    <a:pt x="1218" y="3056"/>
                  </a:cubicBezTo>
                  <a:cubicBezTo>
                    <a:pt x="1305" y="3330"/>
                    <a:pt x="1492" y="3561"/>
                    <a:pt x="1743" y="3706"/>
                  </a:cubicBezTo>
                  <a:lnTo>
                    <a:pt x="1743" y="3831"/>
                  </a:lnTo>
                  <a:lnTo>
                    <a:pt x="814" y="4192"/>
                  </a:lnTo>
                  <a:cubicBezTo>
                    <a:pt x="727" y="4221"/>
                    <a:pt x="1" y="4514"/>
                    <a:pt x="1" y="5433"/>
                  </a:cubicBezTo>
                  <a:lnTo>
                    <a:pt x="1" y="6242"/>
                  </a:lnTo>
                  <a:cubicBezTo>
                    <a:pt x="1" y="6367"/>
                    <a:pt x="102" y="6473"/>
                    <a:pt x="227" y="6473"/>
                  </a:cubicBezTo>
                  <a:lnTo>
                    <a:pt x="804" y="6473"/>
                  </a:lnTo>
                  <a:cubicBezTo>
                    <a:pt x="1108" y="6473"/>
                    <a:pt x="1108" y="6015"/>
                    <a:pt x="804" y="6015"/>
                  </a:cubicBezTo>
                  <a:lnTo>
                    <a:pt x="448" y="6015"/>
                  </a:lnTo>
                  <a:lnTo>
                    <a:pt x="448" y="5438"/>
                  </a:lnTo>
                  <a:cubicBezTo>
                    <a:pt x="448" y="4808"/>
                    <a:pt x="939" y="4625"/>
                    <a:pt x="958" y="4620"/>
                  </a:cubicBezTo>
                  <a:lnTo>
                    <a:pt x="968" y="4615"/>
                  </a:lnTo>
                  <a:lnTo>
                    <a:pt x="1820" y="4283"/>
                  </a:lnTo>
                  <a:lnTo>
                    <a:pt x="2272" y="4721"/>
                  </a:lnTo>
                  <a:cubicBezTo>
                    <a:pt x="2315" y="4764"/>
                    <a:pt x="2373" y="4788"/>
                    <a:pt x="2436" y="4788"/>
                  </a:cubicBezTo>
                  <a:cubicBezTo>
                    <a:pt x="2493" y="4784"/>
                    <a:pt x="2551" y="4760"/>
                    <a:pt x="2594" y="4716"/>
                  </a:cubicBezTo>
                  <a:lnTo>
                    <a:pt x="3018" y="4274"/>
                  </a:lnTo>
                  <a:lnTo>
                    <a:pt x="3869" y="4615"/>
                  </a:lnTo>
                  <a:lnTo>
                    <a:pt x="3879" y="4615"/>
                  </a:lnTo>
                  <a:cubicBezTo>
                    <a:pt x="3898" y="4625"/>
                    <a:pt x="4389" y="4808"/>
                    <a:pt x="4389" y="5433"/>
                  </a:cubicBezTo>
                  <a:lnTo>
                    <a:pt x="4389" y="6015"/>
                  </a:lnTo>
                  <a:lnTo>
                    <a:pt x="1521" y="6015"/>
                  </a:lnTo>
                  <a:cubicBezTo>
                    <a:pt x="1220" y="6015"/>
                    <a:pt x="1218" y="6468"/>
                    <a:pt x="1517" y="6468"/>
                  </a:cubicBezTo>
                  <a:cubicBezTo>
                    <a:pt x="1518" y="6468"/>
                    <a:pt x="1520" y="6468"/>
                    <a:pt x="1521" y="6468"/>
                  </a:cubicBezTo>
                  <a:lnTo>
                    <a:pt x="4615" y="6468"/>
                  </a:lnTo>
                  <a:cubicBezTo>
                    <a:pt x="4740" y="6468"/>
                    <a:pt x="4846" y="6367"/>
                    <a:pt x="4846" y="6242"/>
                  </a:cubicBezTo>
                  <a:lnTo>
                    <a:pt x="4846" y="5433"/>
                  </a:lnTo>
                  <a:cubicBezTo>
                    <a:pt x="4846" y="4514"/>
                    <a:pt x="4124" y="4225"/>
                    <a:pt x="4033" y="4192"/>
                  </a:cubicBezTo>
                  <a:lnTo>
                    <a:pt x="3133" y="3831"/>
                  </a:lnTo>
                  <a:lnTo>
                    <a:pt x="3133" y="3706"/>
                  </a:lnTo>
                  <a:cubicBezTo>
                    <a:pt x="3379" y="3557"/>
                    <a:pt x="3566" y="3326"/>
                    <a:pt x="3658" y="3056"/>
                  </a:cubicBezTo>
                  <a:cubicBezTo>
                    <a:pt x="4230" y="3008"/>
                    <a:pt x="4452" y="2286"/>
                    <a:pt x="4009" y="1925"/>
                  </a:cubicBezTo>
                  <a:lnTo>
                    <a:pt x="4009" y="1521"/>
                  </a:lnTo>
                  <a:cubicBezTo>
                    <a:pt x="4009" y="684"/>
                    <a:pt x="3326" y="1"/>
                    <a:pt x="2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3" name="Google Shape;12783;p90"/>
          <p:cNvGrpSpPr/>
          <p:nvPr/>
        </p:nvGrpSpPr>
        <p:grpSpPr>
          <a:xfrm>
            <a:off x="2660798" y="2267751"/>
            <a:ext cx="329653" cy="326926"/>
            <a:chOff x="2660798" y="2452326"/>
            <a:chExt cx="329653" cy="326926"/>
          </a:xfrm>
        </p:grpSpPr>
        <p:sp>
          <p:nvSpPr>
            <p:cNvPr id="12784" name="Google Shape;12784;p90"/>
            <p:cNvSpPr/>
            <p:nvPr/>
          </p:nvSpPr>
          <p:spPr>
            <a:xfrm>
              <a:off x="2896400" y="2626739"/>
              <a:ext cx="38266" cy="37873"/>
            </a:xfrm>
            <a:custGeom>
              <a:avLst/>
              <a:gdLst/>
              <a:ahLst/>
              <a:cxnLst/>
              <a:rect l="l" t="t" r="r" b="b"/>
              <a:pathLst>
                <a:path w="1459" h="1444" extrusionOk="0">
                  <a:moveTo>
                    <a:pt x="1" y="0"/>
                  </a:moveTo>
                  <a:lnTo>
                    <a:pt x="929" y="1444"/>
                  </a:lnTo>
                  <a:lnTo>
                    <a:pt x="1459" y="1444"/>
                  </a:lnTo>
                  <a:cubicBezTo>
                    <a:pt x="1449" y="645"/>
                    <a:pt x="799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90"/>
            <p:cNvSpPr/>
            <p:nvPr/>
          </p:nvSpPr>
          <p:spPr>
            <a:xfrm>
              <a:off x="285802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6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90"/>
            <p:cNvSpPr/>
            <p:nvPr/>
          </p:nvSpPr>
          <p:spPr>
            <a:xfrm>
              <a:off x="2895770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7" y="1"/>
                  </a:moveTo>
                  <a:cubicBezTo>
                    <a:pt x="18" y="1"/>
                    <a:pt x="9" y="1"/>
                    <a:pt x="1" y="1"/>
                  </a:cubicBezTo>
                  <a:lnTo>
                    <a:pt x="1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62" y="1594"/>
                    <a:pt x="819" y="1237"/>
                    <a:pt x="819" y="795"/>
                  </a:cubicBezTo>
                  <a:cubicBezTo>
                    <a:pt x="819" y="357"/>
                    <a:pt x="467" y="1"/>
                    <a:pt x="27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90"/>
            <p:cNvSpPr/>
            <p:nvPr/>
          </p:nvSpPr>
          <p:spPr>
            <a:xfrm>
              <a:off x="2754929" y="2626739"/>
              <a:ext cx="38397" cy="37873"/>
            </a:xfrm>
            <a:custGeom>
              <a:avLst/>
              <a:gdLst/>
              <a:ahLst/>
              <a:cxnLst/>
              <a:rect l="l" t="t" r="r" b="b"/>
              <a:pathLst>
                <a:path w="1464" h="1444" extrusionOk="0">
                  <a:moveTo>
                    <a:pt x="1" y="0"/>
                  </a:moveTo>
                  <a:lnTo>
                    <a:pt x="934" y="1444"/>
                  </a:lnTo>
                  <a:lnTo>
                    <a:pt x="1463" y="1444"/>
                  </a:lnTo>
                  <a:cubicBezTo>
                    <a:pt x="1454" y="645"/>
                    <a:pt x="804" y="0"/>
                    <a:pt x="1" y="0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90"/>
            <p:cNvSpPr/>
            <p:nvPr/>
          </p:nvSpPr>
          <p:spPr>
            <a:xfrm>
              <a:off x="2716689" y="2626739"/>
              <a:ext cx="62762" cy="37873"/>
            </a:xfrm>
            <a:custGeom>
              <a:avLst/>
              <a:gdLst/>
              <a:ahLst/>
              <a:cxnLst/>
              <a:rect l="l" t="t" r="r" b="b"/>
              <a:pathLst>
                <a:path w="2393" h="1444" extrusionOk="0">
                  <a:moveTo>
                    <a:pt x="1459" y="0"/>
                  </a:moveTo>
                  <a:cubicBezTo>
                    <a:pt x="660" y="0"/>
                    <a:pt x="5" y="645"/>
                    <a:pt x="1" y="1444"/>
                  </a:cubicBezTo>
                  <a:lnTo>
                    <a:pt x="2392" y="1444"/>
                  </a:lnTo>
                  <a:cubicBezTo>
                    <a:pt x="2392" y="645"/>
                    <a:pt x="1969" y="0"/>
                    <a:pt x="1459" y="0"/>
                  </a:cubicBez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90"/>
            <p:cNvSpPr/>
            <p:nvPr/>
          </p:nvSpPr>
          <p:spPr>
            <a:xfrm>
              <a:off x="2754562" y="2564108"/>
              <a:ext cx="21480" cy="41833"/>
            </a:xfrm>
            <a:custGeom>
              <a:avLst/>
              <a:gdLst/>
              <a:ahLst/>
              <a:cxnLst/>
              <a:rect l="l" t="t" r="r" b="b"/>
              <a:pathLst>
                <a:path w="819" h="1595" extrusionOk="0">
                  <a:moveTo>
                    <a:pt x="26" y="1"/>
                  </a:moveTo>
                  <a:cubicBezTo>
                    <a:pt x="17" y="1"/>
                    <a:pt x="9" y="1"/>
                    <a:pt x="0" y="1"/>
                  </a:cubicBezTo>
                  <a:lnTo>
                    <a:pt x="0" y="1594"/>
                  </a:lnTo>
                  <a:cubicBezTo>
                    <a:pt x="6" y="1594"/>
                    <a:pt x="12" y="1594"/>
                    <a:pt x="18" y="1594"/>
                  </a:cubicBezTo>
                  <a:cubicBezTo>
                    <a:pt x="457" y="1594"/>
                    <a:pt x="818" y="1237"/>
                    <a:pt x="818" y="795"/>
                  </a:cubicBezTo>
                  <a:cubicBezTo>
                    <a:pt x="818" y="357"/>
                    <a:pt x="462" y="1"/>
                    <a:pt x="26" y="1"/>
                  </a:cubicBezTo>
                  <a:close/>
                </a:path>
              </a:pathLst>
            </a:custGeom>
            <a:solidFill>
              <a:srgbClr val="E0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90"/>
            <p:cNvSpPr/>
            <p:nvPr/>
          </p:nvSpPr>
          <p:spPr>
            <a:xfrm>
              <a:off x="2825612" y="2628628"/>
              <a:ext cx="51511" cy="51511"/>
            </a:xfrm>
            <a:custGeom>
              <a:avLst/>
              <a:gdLst/>
              <a:ahLst/>
              <a:cxnLst/>
              <a:rect l="l" t="t" r="r" b="b"/>
              <a:pathLst>
                <a:path w="1964" h="1964" extrusionOk="0">
                  <a:moveTo>
                    <a:pt x="0" y="0"/>
                  </a:moveTo>
                  <a:lnTo>
                    <a:pt x="1169" y="1963"/>
                  </a:lnTo>
                  <a:lnTo>
                    <a:pt x="1963" y="1963"/>
                  </a:lnTo>
                  <a:cubicBezTo>
                    <a:pt x="1963" y="881"/>
                    <a:pt x="1083" y="0"/>
                    <a:pt x="0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1" name="Google Shape;12791;p90"/>
            <p:cNvSpPr/>
            <p:nvPr/>
          </p:nvSpPr>
          <p:spPr>
            <a:xfrm>
              <a:off x="2774232" y="2628628"/>
              <a:ext cx="82066" cy="51511"/>
            </a:xfrm>
            <a:custGeom>
              <a:avLst/>
              <a:gdLst/>
              <a:ahLst/>
              <a:cxnLst/>
              <a:rect l="l" t="t" r="r" b="b"/>
              <a:pathLst>
                <a:path w="3129" h="1964" extrusionOk="0">
                  <a:moveTo>
                    <a:pt x="1959" y="0"/>
                  </a:moveTo>
                  <a:cubicBezTo>
                    <a:pt x="877" y="0"/>
                    <a:pt x="1" y="881"/>
                    <a:pt x="1" y="1963"/>
                  </a:cubicBezTo>
                  <a:lnTo>
                    <a:pt x="3128" y="1963"/>
                  </a:lnTo>
                  <a:cubicBezTo>
                    <a:pt x="3128" y="881"/>
                    <a:pt x="2604" y="0"/>
                    <a:pt x="195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90"/>
            <p:cNvSpPr/>
            <p:nvPr/>
          </p:nvSpPr>
          <p:spPr>
            <a:xfrm>
              <a:off x="2825979" y="2550994"/>
              <a:ext cx="28431" cy="56835"/>
            </a:xfrm>
            <a:custGeom>
              <a:avLst/>
              <a:gdLst/>
              <a:ahLst/>
              <a:cxnLst/>
              <a:rect l="l" t="t" r="r" b="b"/>
              <a:pathLst>
                <a:path w="1084" h="2167" extrusionOk="0">
                  <a:moveTo>
                    <a:pt x="1" y="1"/>
                  </a:moveTo>
                  <a:lnTo>
                    <a:pt x="1" y="2166"/>
                  </a:lnTo>
                  <a:cubicBezTo>
                    <a:pt x="602" y="2166"/>
                    <a:pt x="1083" y="1680"/>
                    <a:pt x="1083" y="1084"/>
                  </a:cubicBezTo>
                  <a:cubicBezTo>
                    <a:pt x="1083" y="482"/>
                    <a:pt x="602" y="1"/>
                    <a:pt x="1" y="1"/>
                  </a:cubicBezTo>
                  <a:close/>
                </a:path>
              </a:pathLst>
            </a:custGeom>
            <a:solidFill>
              <a:srgbClr val="BEC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90"/>
            <p:cNvSpPr/>
            <p:nvPr/>
          </p:nvSpPr>
          <p:spPr>
            <a:xfrm>
              <a:off x="2796840" y="2550994"/>
              <a:ext cx="43302" cy="56835"/>
            </a:xfrm>
            <a:custGeom>
              <a:avLst/>
              <a:gdLst/>
              <a:ahLst/>
              <a:cxnLst/>
              <a:rect l="l" t="t" r="r" b="b"/>
              <a:pathLst>
                <a:path w="1651" h="2167" extrusionOk="0">
                  <a:moveTo>
                    <a:pt x="1083" y="1"/>
                  </a:moveTo>
                  <a:cubicBezTo>
                    <a:pt x="486" y="1"/>
                    <a:pt x="0" y="482"/>
                    <a:pt x="0" y="1084"/>
                  </a:cubicBezTo>
                  <a:cubicBezTo>
                    <a:pt x="0" y="1680"/>
                    <a:pt x="486" y="2166"/>
                    <a:pt x="1083" y="2166"/>
                  </a:cubicBezTo>
                  <a:lnTo>
                    <a:pt x="1112" y="2166"/>
                  </a:lnTo>
                  <a:cubicBezTo>
                    <a:pt x="1415" y="2152"/>
                    <a:pt x="1651" y="1671"/>
                    <a:pt x="1651" y="1084"/>
                  </a:cubicBezTo>
                  <a:cubicBezTo>
                    <a:pt x="1651" y="492"/>
                    <a:pt x="1410" y="15"/>
                    <a:pt x="1112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90"/>
            <p:cNvSpPr/>
            <p:nvPr/>
          </p:nvSpPr>
          <p:spPr>
            <a:xfrm>
              <a:off x="2733107" y="2564108"/>
              <a:ext cx="28404" cy="41833"/>
            </a:xfrm>
            <a:custGeom>
              <a:avLst/>
              <a:gdLst/>
              <a:ahLst/>
              <a:cxnLst/>
              <a:rect l="l" t="t" r="r" b="b"/>
              <a:pathLst>
                <a:path w="1083" h="1595" extrusionOk="0">
                  <a:moveTo>
                    <a:pt x="792" y="1"/>
                  </a:moveTo>
                  <a:cubicBezTo>
                    <a:pt x="356" y="1"/>
                    <a:pt x="0" y="357"/>
                    <a:pt x="0" y="795"/>
                  </a:cubicBezTo>
                  <a:cubicBezTo>
                    <a:pt x="0" y="1237"/>
                    <a:pt x="361" y="1594"/>
                    <a:pt x="801" y="1594"/>
                  </a:cubicBezTo>
                  <a:cubicBezTo>
                    <a:pt x="807" y="1594"/>
                    <a:pt x="812" y="1594"/>
                    <a:pt x="818" y="1594"/>
                  </a:cubicBezTo>
                  <a:cubicBezTo>
                    <a:pt x="963" y="1594"/>
                    <a:pt x="1083" y="1238"/>
                    <a:pt x="1083" y="795"/>
                  </a:cubicBezTo>
                  <a:cubicBezTo>
                    <a:pt x="1083" y="357"/>
                    <a:pt x="963" y="1"/>
                    <a:pt x="818" y="1"/>
                  </a:cubicBezTo>
                  <a:cubicBezTo>
                    <a:pt x="810" y="1"/>
                    <a:pt x="801" y="1"/>
                    <a:pt x="792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90"/>
            <p:cNvSpPr/>
            <p:nvPr/>
          </p:nvSpPr>
          <p:spPr>
            <a:xfrm>
              <a:off x="2874316" y="2564108"/>
              <a:ext cx="28536" cy="41833"/>
            </a:xfrm>
            <a:custGeom>
              <a:avLst/>
              <a:gdLst/>
              <a:ahLst/>
              <a:cxnLst/>
              <a:rect l="l" t="t" r="r" b="b"/>
              <a:pathLst>
                <a:path w="1088" h="1595" extrusionOk="0">
                  <a:moveTo>
                    <a:pt x="793" y="1"/>
                  </a:moveTo>
                  <a:cubicBezTo>
                    <a:pt x="357" y="1"/>
                    <a:pt x="1" y="357"/>
                    <a:pt x="1" y="795"/>
                  </a:cubicBezTo>
                  <a:cubicBezTo>
                    <a:pt x="1" y="1237"/>
                    <a:pt x="361" y="1594"/>
                    <a:pt x="801" y="1594"/>
                  </a:cubicBezTo>
                  <a:cubicBezTo>
                    <a:pt x="807" y="1594"/>
                    <a:pt x="813" y="1594"/>
                    <a:pt x="819" y="1594"/>
                  </a:cubicBezTo>
                  <a:cubicBezTo>
                    <a:pt x="968" y="1594"/>
                    <a:pt x="1088" y="1238"/>
                    <a:pt x="1088" y="795"/>
                  </a:cubicBezTo>
                  <a:cubicBezTo>
                    <a:pt x="1088" y="357"/>
                    <a:pt x="968" y="1"/>
                    <a:pt x="819" y="1"/>
                  </a:cubicBezTo>
                  <a:cubicBezTo>
                    <a:pt x="810" y="1"/>
                    <a:pt x="801" y="1"/>
                    <a:pt x="793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90"/>
            <p:cNvSpPr/>
            <p:nvPr/>
          </p:nvSpPr>
          <p:spPr>
            <a:xfrm>
              <a:off x="2870644" y="2558836"/>
              <a:ext cx="61005" cy="52271"/>
            </a:xfrm>
            <a:custGeom>
              <a:avLst/>
              <a:gdLst/>
              <a:ahLst/>
              <a:cxnLst/>
              <a:rect l="l" t="t" r="r" b="b"/>
              <a:pathLst>
                <a:path w="2326" h="1993" extrusionOk="0">
                  <a:moveTo>
                    <a:pt x="997" y="400"/>
                  </a:moveTo>
                  <a:cubicBezTo>
                    <a:pt x="1526" y="400"/>
                    <a:pt x="1796" y="1044"/>
                    <a:pt x="1420" y="1420"/>
                  </a:cubicBezTo>
                  <a:cubicBezTo>
                    <a:pt x="1297" y="1541"/>
                    <a:pt x="1147" y="1596"/>
                    <a:pt x="1000" y="1596"/>
                  </a:cubicBezTo>
                  <a:cubicBezTo>
                    <a:pt x="693" y="1596"/>
                    <a:pt x="400" y="1358"/>
                    <a:pt x="400" y="996"/>
                  </a:cubicBezTo>
                  <a:cubicBezTo>
                    <a:pt x="400" y="669"/>
                    <a:pt x="665" y="400"/>
                    <a:pt x="997" y="400"/>
                  </a:cubicBezTo>
                  <a:close/>
                  <a:moveTo>
                    <a:pt x="1004" y="1"/>
                  </a:moveTo>
                  <a:cubicBezTo>
                    <a:pt x="492" y="1"/>
                    <a:pt x="1" y="397"/>
                    <a:pt x="1" y="996"/>
                  </a:cubicBezTo>
                  <a:cubicBezTo>
                    <a:pt x="1" y="1545"/>
                    <a:pt x="448" y="1992"/>
                    <a:pt x="997" y="1992"/>
                  </a:cubicBezTo>
                  <a:cubicBezTo>
                    <a:pt x="1882" y="1992"/>
                    <a:pt x="2325" y="919"/>
                    <a:pt x="1700" y="294"/>
                  </a:cubicBezTo>
                  <a:cubicBezTo>
                    <a:pt x="1497" y="92"/>
                    <a:pt x="1248" y="1"/>
                    <a:pt x="10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90"/>
            <p:cNvSpPr/>
            <p:nvPr/>
          </p:nvSpPr>
          <p:spPr>
            <a:xfrm>
              <a:off x="2871379" y="2621546"/>
              <a:ext cx="68454" cy="48232"/>
            </a:xfrm>
            <a:custGeom>
              <a:avLst/>
              <a:gdLst/>
              <a:ahLst/>
              <a:cxnLst/>
              <a:rect l="l" t="t" r="r" b="b"/>
              <a:pathLst>
                <a:path w="2610" h="1839" extrusionOk="0">
                  <a:moveTo>
                    <a:pt x="969" y="1"/>
                  </a:moveTo>
                  <a:cubicBezTo>
                    <a:pt x="700" y="1"/>
                    <a:pt x="430" y="63"/>
                    <a:pt x="194" y="193"/>
                  </a:cubicBezTo>
                  <a:cubicBezTo>
                    <a:pt x="0" y="300"/>
                    <a:pt x="107" y="563"/>
                    <a:pt x="287" y="563"/>
                  </a:cubicBezTo>
                  <a:cubicBezTo>
                    <a:pt x="317" y="563"/>
                    <a:pt x="349" y="556"/>
                    <a:pt x="382" y="540"/>
                  </a:cubicBezTo>
                  <a:cubicBezTo>
                    <a:pt x="570" y="440"/>
                    <a:pt x="769" y="393"/>
                    <a:pt x="964" y="393"/>
                  </a:cubicBezTo>
                  <a:cubicBezTo>
                    <a:pt x="1548" y="393"/>
                    <a:pt x="2095" y="808"/>
                    <a:pt x="2196" y="1439"/>
                  </a:cubicBezTo>
                  <a:lnTo>
                    <a:pt x="969" y="1439"/>
                  </a:lnTo>
                  <a:cubicBezTo>
                    <a:pt x="719" y="1454"/>
                    <a:pt x="719" y="1824"/>
                    <a:pt x="969" y="1839"/>
                  </a:cubicBezTo>
                  <a:lnTo>
                    <a:pt x="2413" y="1839"/>
                  </a:lnTo>
                  <a:cubicBezTo>
                    <a:pt x="2523" y="1839"/>
                    <a:pt x="2610" y="1747"/>
                    <a:pt x="2610" y="1637"/>
                  </a:cubicBezTo>
                  <a:cubicBezTo>
                    <a:pt x="2610" y="732"/>
                    <a:pt x="1874" y="1"/>
                    <a:pt x="9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90"/>
            <p:cNvSpPr/>
            <p:nvPr/>
          </p:nvSpPr>
          <p:spPr>
            <a:xfrm>
              <a:off x="2711522" y="2621467"/>
              <a:ext cx="68349" cy="48442"/>
            </a:xfrm>
            <a:custGeom>
              <a:avLst/>
              <a:gdLst/>
              <a:ahLst/>
              <a:cxnLst/>
              <a:rect l="l" t="t" r="r" b="b"/>
              <a:pathLst>
                <a:path w="2606" h="1847" extrusionOk="0">
                  <a:moveTo>
                    <a:pt x="1642" y="1"/>
                  </a:moveTo>
                  <a:cubicBezTo>
                    <a:pt x="782" y="1"/>
                    <a:pt x="0" y="689"/>
                    <a:pt x="0" y="1645"/>
                  </a:cubicBezTo>
                  <a:cubicBezTo>
                    <a:pt x="0" y="1755"/>
                    <a:pt x="87" y="1847"/>
                    <a:pt x="198" y="1847"/>
                  </a:cubicBezTo>
                  <a:lnTo>
                    <a:pt x="1660" y="1847"/>
                  </a:lnTo>
                  <a:cubicBezTo>
                    <a:pt x="1665" y="1847"/>
                    <a:pt x="1670" y="1847"/>
                    <a:pt x="1674" y="1847"/>
                  </a:cubicBezTo>
                  <a:cubicBezTo>
                    <a:pt x="1935" y="1847"/>
                    <a:pt x="1935" y="1447"/>
                    <a:pt x="1674" y="1447"/>
                  </a:cubicBezTo>
                  <a:cubicBezTo>
                    <a:pt x="1670" y="1447"/>
                    <a:pt x="1665" y="1447"/>
                    <a:pt x="1660" y="1447"/>
                  </a:cubicBezTo>
                  <a:lnTo>
                    <a:pt x="414" y="1447"/>
                  </a:lnTo>
                  <a:cubicBezTo>
                    <a:pt x="515" y="817"/>
                    <a:pt x="1059" y="399"/>
                    <a:pt x="1643" y="399"/>
                  </a:cubicBezTo>
                  <a:cubicBezTo>
                    <a:pt x="1838" y="399"/>
                    <a:pt x="2039" y="446"/>
                    <a:pt x="2228" y="547"/>
                  </a:cubicBezTo>
                  <a:cubicBezTo>
                    <a:pt x="2261" y="564"/>
                    <a:pt x="2293" y="571"/>
                    <a:pt x="2323" y="571"/>
                  </a:cubicBezTo>
                  <a:cubicBezTo>
                    <a:pt x="2502" y="571"/>
                    <a:pt x="2606" y="308"/>
                    <a:pt x="2416" y="196"/>
                  </a:cubicBezTo>
                  <a:cubicBezTo>
                    <a:pt x="2164" y="62"/>
                    <a:pt x="1899" y="1"/>
                    <a:pt x="16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90"/>
            <p:cNvSpPr/>
            <p:nvPr/>
          </p:nvSpPr>
          <p:spPr>
            <a:xfrm>
              <a:off x="2728439" y="2558836"/>
              <a:ext cx="60979" cy="52271"/>
            </a:xfrm>
            <a:custGeom>
              <a:avLst/>
              <a:gdLst/>
              <a:ahLst/>
              <a:cxnLst/>
              <a:rect l="l" t="t" r="r" b="b"/>
              <a:pathLst>
                <a:path w="2325" h="1993" extrusionOk="0">
                  <a:moveTo>
                    <a:pt x="996" y="400"/>
                  </a:moveTo>
                  <a:cubicBezTo>
                    <a:pt x="1525" y="400"/>
                    <a:pt x="1795" y="1044"/>
                    <a:pt x="1420" y="1420"/>
                  </a:cubicBezTo>
                  <a:cubicBezTo>
                    <a:pt x="1297" y="1541"/>
                    <a:pt x="1146" y="1596"/>
                    <a:pt x="1000" y="1596"/>
                  </a:cubicBezTo>
                  <a:cubicBezTo>
                    <a:pt x="692" y="1596"/>
                    <a:pt x="400" y="1358"/>
                    <a:pt x="400" y="996"/>
                  </a:cubicBezTo>
                  <a:cubicBezTo>
                    <a:pt x="400" y="669"/>
                    <a:pt x="664" y="400"/>
                    <a:pt x="996" y="400"/>
                  </a:cubicBezTo>
                  <a:close/>
                  <a:moveTo>
                    <a:pt x="1003" y="1"/>
                  </a:moveTo>
                  <a:cubicBezTo>
                    <a:pt x="491" y="1"/>
                    <a:pt x="0" y="397"/>
                    <a:pt x="0" y="996"/>
                  </a:cubicBezTo>
                  <a:cubicBezTo>
                    <a:pt x="0" y="1545"/>
                    <a:pt x="448" y="1992"/>
                    <a:pt x="996" y="1992"/>
                  </a:cubicBezTo>
                  <a:cubicBezTo>
                    <a:pt x="1882" y="1992"/>
                    <a:pt x="2324" y="919"/>
                    <a:pt x="1699" y="294"/>
                  </a:cubicBezTo>
                  <a:cubicBezTo>
                    <a:pt x="1496" y="92"/>
                    <a:pt x="1247" y="1"/>
                    <a:pt x="10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90"/>
            <p:cNvSpPr/>
            <p:nvPr/>
          </p:nvSpPr>
          <p:spPr>
            <a:xfrm>
              <a:off x="2792041" y="2545722"/>
              <a:ext cx="78525" cy="67274"/>
            </a:xfrm>
            <a:custGeom>
              <a:avLst/>
              <a:gdLst/>
              <a:ahLst/>
              <a:cxnLst/>
              <a:rect l="l" t="t" r="r" b="b"/>
              <a:pathLst>
                <a:path w="2994" h="2565" extrusionOk="0">
                  <a:moveTo>
                    <a:pt x="1280" y="399"/>
                  </a:moveTo>
                  <a:cubicBezTo>
                    <a:pt x="2069" y="399"/>
                    <a:pt x="2464" y="1352"/>
                    <a:pt x="1906" y="1905"/>
                  </a:cubicBezTo>
                  <a:cubicBezTo>
                    <a:pt x="1725" y="2086"/>
                    <a:pt x="1503" y="2167"/>
                    <a:pt x="1286" y="2167"/>
                  </a:cubicBezTo>
                  <a:cubicBezTo>
                    <a:pt x="833" y="2167"/>
                    <a:pt x="400" y="1815"/>
                    <a:pt x="400" y="1285"/>
                  </a:cubicBezTo>
                  <a:cubicBezTo>
                    <a:pt x="400" y="794"/>
                    <a:pt x="794" y="399"/>
                    <a:pt x="1280" y="399"/>
                  </a:cubicBezTo>
                  <a:close/>
                  <a:moveTo>
                    <a:pt x="1294" y="0"/>
                  </a:moveTo>
                  <a:cubicBezTo>
                    <a:pt x="634" y="0"/>
                    <a:pt x="0" y="512"/>
                    <a:pt x="0" y="1285"/>
                  </a:cubicBezTo>
                  <a:cubicBezTo>
                    <a:pt x="0" y="1992"/>
                    <a:pt x="573" y="2565"/>
                    <a:pt x="1280" y="2565"/>
                  </a:cubicBezTo>
                  <a:cubicBezTo>
                    <a:pt x="2421" y="2565"/>
                    <a:pt x="2993" y="1184"/>
                    <a:pt x="2190" y="375"/>
                  </a:cubicBezTo>
                  <a:cubicBezTo>
                    <a:pt x="1929" y="116"/>
                    <a:pt x="1609" y="0"/>
                    <a:pt x="12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90"/>
            <p:cNvSpPr/>
            <p:nvPr/>
          </p:nvSpPr>
          <p:spPr>
            <a:xfrm>
              <a:off x="2768934" y="2623434"/>
              <a:ext cx="113355" cy="61871"/>
            </a:xfrm>
            <a:custGeom>
              <a:avLst/>
              <a:gdLst/>
              <a:ahLst/>
              <a:cxnLst/>
              <a:rect l="l" t="t" r="r" b="b"/>
              <a:pathLst>
                <a:path w="4322" h="2359" extrusionOk="0">
                  <a:moveTo>
                    <a:pt x="2161" y="395"/>
                  </a:moveTo>
                  <a:cubicBezTo>
                    <a:pt x="3061" y="395"/>
                    <a:pt x="3812" y="1069"/>
                    <a:pt x="3913" y="1959"/>
                  </a:cubicBezTo>
                  <a:lnTo>
                    <a:pt x="410" y="1959"/>
                  </a:lnTo>
                  <a:cubicBezTo>
                    <a:pt x="511" y="1069"/>
                    <a:pt x="1266" y="395"/>
                    <a:pt x="2161" y="395"/>
                  </a:cubicBezTo>
                  <a:close/>
                  <a:moveTo>
                    <a:pt x="2161" y="1"/>
                  </a:moveTo>
                  <a:cubicBezTo>
                    <a:pt x="973" y="1"/>
                    <a:pt x="6" y="968"/>
                    <a:pt x="1" y="2161"/>
                  </a:cubicBezTo>
                  <a:cubicBezTo>
                    <a:pt x="1" y="2267"/>
                    <a:pt x="92" y="2359"/>
                    <a:pt x="203" y="2359"/>
                  </a:cubicBezTo>
                  <a:lnTo>
                    <a:pt x="4124" y="2359"/>
                  </a:lnTo>
                  <a:cubicBezTo>
                    <a:pt x="4235" y="2359"/>
                    <a:pt x="4322" y="2267"/>
                    <a:pt x="4322" y="2161"/>
                  </a:cubicBezTo>
                  <a:cubicBezTo>
                    <a:pt x="4322" y="968"/>
                    <a:pt x="3355" y="1"/>
                    <a:pt x="21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2" name="Google Shape;12802;p90"/>
            <p:cNvSpPr/>
            <p:nvPr/>
          </p:nvSpPr>
          <p:spPr>
            <a:xfrm>
              <a:off x="2660798" y="2452326"/>
              <a:ext cx="329653" cy="326926"/>
            </a:xfrm>
            <a:custGeom>
              <a:avLst/>
              <a:gdLst/>
              <a:ahLst/>
              <a:cxnLst/>
              <a:rect l="l" t="t" r="r" b="b"/>
              <a:pathLst>
                <a:path w="12569" h="12465" extrusionOk="0">
                  <a:moveTo>
                    <a:pt x="6481" y="1068"/>
                  </a:moveTo>
                  <a:cubicBezTo>
                    <a:pt x="9171" y="1179"/>
                    <a:pt x="11332" y="3335"/>
                    <a:pt x="11438" y="6024"/>
                  </a:cubicBezTo>
                  <a:lnTo>
                    <a:pt x="10961" y="6024"/>
                  </a:lnTo>
                  <a:cubicBezTo>
                    <a:pt x="10957" y="6024"/>
                    <a:pt x="10952" y="6024"/>
                    <a:pt x="10948" y="6024"/>
                  </a:cubicBezTo>
                  <a:cubicBezTo>
                    <a:pt x="10687" y="6024"/>
                    <a:pt x="10687" y="6424"/>
                    <a:pt x="10948" y="6424"/>
                  </a:cubicBezTo>
                  <a:cubicBezTo>
                    <a:pt x="10952" y="6424"/>
                    <a:pt x="10957" y="6424"/>
                    <a:pt x="10961" y="6424"/>
                  </a:cubicBezTo>
                  <a:lnTo>
                    <a:pt x="11438" y="6424"/>
                  </a:lnTo>
                  <a:cubicBezTo>
                    <a:pt x="11332" y="9114"/>
                    <a:pt x="9176" y="11269"/>
                    <a:pt x="6486" y="11375"/>
                  </a:cubicBezTo>
                  <a:lnTo>
                    <a:pt x="6486" y="10904"/>
                  </a:lnTo>
                  <a:cubicBezTo>
                    <a:pt x="6494" y="10762"/>
                    <a:pt x="6390" y="10691"/>
                    <a:pt x="6287" y="10691"/>
                  </a:cubicBezTo>
                  <a:cubicBezTo>
                    <a:pt x="6183" y="10691"/>
                    <a:pt x="6080" y="10762"/>
                    <a:pt x="6087" y="10904"/>
                  </a:cubicBezTo>
                  <a:lnTo>
                    <a:pt x="6087" y="11375"/>
                  </a:lnTo>
                  <a:cubicBezTo>
                    <a:pt x="3397" y="11269"/>
                    <a:pt x="1237" y="9114"/>
                    <a:pt x="1131" y="6424"/>
                  </a:cubicBezTo>
                  <a:lnTo>
                    <a:pt x="1607" y="6424"/>
                  </a:lnTo>
                  <a:cubicBezTo>
                    <a:pt x="1857" y="6409"/>
                    <a:pt x="1857" y="6039"/>
                    <a:pt x="1607" y="6024"/>
                  </a:cubicBezTo>
                  <a:lnTo>
                    <a:pt x="1131" y="6024"/>
                  </a:lnTo>
                  <a:cubicBezTo>
                    <a:pt x="1237" y="3335"/>
                    <a:pt x="3392" y="1179"/>
                    <a:pt x="6087" y="1068"/>
                  </a:cubicBezTo>
                  <a:lnTo>
                    <a:pt x="6087" y="1545"/>
                  </a:lnTo>
                  <a:cubicBezTo>
                    <a:pt x="6092" y="1670"/>
                    <a:pt x="6187" y="1732"/>
                    <a:pt x="6282" y="1732"/>
                  </a:cubicBezTo>
                  <a:cubicBezTo>
                    <a:pt x="6378" y="1732"/>
                    <a:pt x="6474" y="1670"/>
                    <a:pt x="6481" y="1545"/>
                  </a:cubicBezTo>
                  <a:lnTo>
                    <a:pt x="6481" y="1068"/>
                  </a:lnTo>
                  <a:close/>
                  <a:moveTo>
                    <a:pt x="6287" y="0"/>
                  </a:moveTo>
                  <a:cubicBezTo>
                    <a:pt x="6190" y="0"/>
                    <a:pt x="6094" y="63"/>
                    <a:pt x="6087" y="188"/>
                  </a:cubicBezTo>
                  <a:lnTo>
                    <a:pt x="6087" y="669"/>
                  </a:lnTo>
                  <a:cubicBezTo>
                    <a:pt x="3176" y="780"/>
                    <a:pt x="842" y="3113"/>
                    <a:pt x="731" y="6024"/>
                  </a:cubicBezTo>
                  <a:lnTo>
                    <a:pt x="250" y="6024"/>
                  </a:lnTo>
                  <a:cubicBezTo>
                    <a:pt x="0" y="6039"/>
                    <a:pt x="0" y="6409"/>
                    <a:pt x="250" y="6424"/>
                  </a:cubicBezTo>
                  <a:lnTo>
                    <a:pt x="731" y="6424"/>
                  </a:lnTo>
                  <a:cubicBezTo>
                    <a:pt x="842" y="9330"/>
                    <a:pt x="3176" y="11669"/>
                    <a:pt x="6087" y="11775"/>
                  </a:cubicBezTo>
                  <a:lnTo>
                    <a:pt x="6087" y="12256"/>
                  </a:lnTo>
                  <a:cubicBezTo>
                    <a:pt x="6080" y="12395"/>
                    <a:pt x="6183" y="12465"/>
                    <a:pt x="6287" y="12465"/>
                  </a:cubicBezTo>
                  <a:cubicBezTo>
                    <a:pt x="6390" y="12465"/>
                    <a:pt x="6494" y="12395"/>
                    <a:pt x="6486" y="12256"/>
                  </a:cubicBezTo>
                  <a:lnTo>
                    <a:pt x="6486" y="11775"/>
                  </a:lnTo>
                  <a:cubicBezTo>
                    <a:pt x="9393" y="11669"/>
                    <a:pt x="11731" y="9330"/>
                    <a:pt x="11837" y="6424"/>
                  </a:cubicBezTo>
                  <a:lnTo>
                    <a:pt x="12318" y="6424"/>
                  </a:lnTo>
                  <a:cubicBezTo>
                    <a:pt x="12568" y="6409"/>
                    <a:pt x="12568" y="6039"/>
                    <a:pt x="12318" y="6024"/>
                  </a:cubicBezTo>
                  <a:lnTo>
                    <a:pt x="11837" y="6024"/>
                  </a:lnTo>
                  <a:cubicBezTo>
                    <a:pt x="11731" y="3113"/>
                    <a:pt x="9393" y="780"/>
                    <a:pt x="6486" y="669"/>
                  </a:cubicBezTo>
                  <a:lnTo>
                    <a:pt x="6486" y="188"/>
                  </a:lnTo>
                  <a:cubicBezTo>
                    <a:pt x="6479" y="63"/>
                    <a:pt x="6383" y="0"/>
                    <a:pt x="6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3" name="Google Shape;12803;p90"/>
          <p:cNvGrpSpPr/>
          <p:nvPr/>
        </p:nvGrpSpPr>
        <p:grpSpPr>
          <a:xfrm>
            <a:off x="4059458" y="2255319"/>
            <a:ext cx="218973" cy="351265"/>
            <a:chOff x="4059458" y="2439894"/>
            <a:chExt cx="218973" cy="351265"/>
          </a:xfrm>
        </p:grpSpPr>
        <p:sp>
          <p:nvSpPr>
            <p:cNvPr id="12804" name="Google Shape;12804;p90"/>
            <p:cNvSpPr/>
            <p:nvPr/>
          </p:nvSpPr>
          <p:spPr>
            <a:xfrm>
              <a:off x="4075746" y="2478580"/>
              <a:ext cx="186294" cy="197257"/>
            </a:xfrm>
            <a:custGeom>
              <a:avLst/>
              <a:gdLst/>
              <a:ahLst/>
              <a:cxnLst/>
              <a:rect l="l" t="t" r="r" b="b"/>
              <a:pathLst>
                <a:path w="7103" h="7521" extrusionOk="0">
                  <a:moveTo>
                    <a:pt x="0" y="0"/>
                  </a:moveTo>
                  <a:lnTo>
                    <a:pt x="0" y="7309"/>
                  </a:lnTo>
                  <a:cubicBezTo>
                    <a:pt x="0" y="7425"/>
                    <a:pt x="97" y="7521"/>
                    <a:pt x="212" y="7521"/>
                  </a:cubicBezTo>
                  <a:lnTo>
                    <a:pt x="6896" y="7521"/>
                  </a:lnTo>
                  <a:cubicBezTo>
                    <a:pt x="7011" y="7521"/>
                    <a:pt x="7102" y="7425"/>
                    <a:pt x="7102" y="7309"/>
                  </a:cubicBezTo>
                  <a:lnTo>
                    <a:pt x="710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90"/>
            <p:cNvSpPr/>
            <p:nvPr/>
          </p:nvSpPr>
          <p:spPr>
            <a:xfrm>
              <a:off x="4075746" y="2478580"/>
              <a:ext cx="186294" cy="21979"/>
            </a:xfrm>
            <a:custGeom>
              <a:avLst/>
              <a:gdLst/>
              <a:ahLst/>
              <a:cxnLst/>
              <a:rect l="l" t="t" r="r" b="b"/>
              <a:pathLst>
                <a:path w="7103" h="838" extrusionOk="0">
                  <a:moveTo>
                    <a:pt x="0" y="0"/>
                  </a:moveTo>
                  <a:lnTo>
                    <a:pt x="0" y="837"/>
                  </a:lnTo>
                  <a:lnTo>
                    <a:pt x="7102" y="837"/>
                  </a:lnTo>
                  <a:lnTo>
                    <a:pt x="710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90"/>
            <p:cNvSpPr/>
            <p:nvPr/>
          </p:nvSpPr>
          <p:spPr>
            <a:xfrm>
              <a:off x="4064887" y="2462162"/>
              <a:ext cx="208141" cy="21848"/>
            </a:xfrm>
            <a:custGeom>
              <a:avLst/>
              <a:gdLst/>
              <a:ahLst/>
              <a:cxnLst/>
              <a:rect l="l" t="t" r="r" b="b"/>
              <a:pathLst>
                <a:path w="7936" h="833" extrusionOk="0">
                  <a:moveTo>
                    <a:pt x="212" y="1"/>
                  </a:moveTo>
                  <a:cubicBezTo>
                    <a:pt x="97" y="1"/>
                    <a:pt x="0" y="92"/>
                    <a:pt x="0" y="207"/>
                  </a:cubicBezTo>
                  <a:lnTo>
                    <a:pt x="0" y="626"/>
                  </a:lnTo>
                  <a:cubicBezTo>
                    <a:pt x="0" y="742"/>
                    <a:pt x="97" y="833"/>
                    <a:pt x="212" y="833"/>
                  </a:cubicBezTo>
                  <a:lnTo>
                    <a:pt x="7728" y="833"/>
                  </a:lnTo>
                  <a:cubicBezTo>
                    <a:pt x="7844" y="833"/>
                    <a:pt x="7935" y="742"/>
                    <a:pt x="7935" y="626"/>
                  </a:cubicBezTo>
                  <a:lnTo>
                    <a:pt x="7935" y="207"/>
                  </a:lnTo>
                  <a:cubicBezTo>
                    <a:pt x="7935" y="92"/>
                    <a:pt x="7844" y="1"/>
                    <a:pt x="772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90"/>
            <p:cNvSpPr/>
            <p:nvPr/>
          </p:nvSpPr>
          <p:spPr>
            <a:xfrm>
              <a:off x="4059458" y="2439894"/>
              <a:ext cx="218973" cy="351265"/>
            </a:xfrm>
            <a:custGeom>
              <a:avLst/>
              <a:gdLst/>
              <a:ahLst/>
              <a:cxnLst/>
              <a:rect l="l" t="t" r="r" b="b"/>
              <a:pathLst>
                <a:path w="8349" h="13393" extrusionOk="0">
                  <a:moveTo>
                    <a:pt x="7945" y="1028"/>
                  </a:moveTo>
                  <a:cubicBezTo>
                    <a:pt x="7950" y="1032"/>
                    <a:pt x="7954" y="1037"/>
                    <a:pt x="7954" y="1042"/>
                  </a:cubicBezTo>
                  <a:lnTo>
                    <a:pt x="7954" y="1465"/>
                  </a:lnTo>
                  <a:cubicBezTo>
                    <a:pt x="7954" y="1470"/>
                    <a:pt x="7950" y="1475"/>
                    <a:pt x="7945" y="1475"/>
                  </a:cubicBezTo>
                  <a:lnTo>
                    <a:pt x="7314" y="1475"/>
                  </a:lnTo>
                  <a:cubicBezTo>
                    <a:pt x="7069" y="1489"/>
                    <a:pt x="7069" y="1855"/>
                    <a:pt x="7314" y="1870"/>
                  </a:cubicBezTo>
                  <a:lnTo>
                    <a:pt x="7536" y="1870"/>
                  </a:lnTo>
                  <a:lnTo>
                    <a:pt x="7536" y="8789"/>
                  </a:lnTo>
                  <a:cubicBezTo>
                    <a:pt x="7536" y="8799"/>
                    <a:pt x="7531" y="8803"/>
                    <a:pt x="7526" y="8803"/>
                  </a:cubicBezTo>
                  <a:lnTo>
                    <a:pt x="823" y="8803"/>
                  </a:lnTo>
                  <a:cubicBezTo>
                    <a:pt x="819" y="8803"/>
                    <a:pt x="814" y="8799"/>
                    <a:pt x="814" y="8789"/>
                  </a:cubicBezTo>
                  <a:lnTo>
                    <a:pt x="814" y="1870"/>
                  </a:lnTo>
                  <a:lnTo>
                    <a:pt x="6477" y="1870"/>
                  </a:lnTo>
                  <a:cubicBezTo>
                    <a:pt x="6723" y="1855"/>
                    <a:pt x="6723" y="1489"/>
                    <a:pt x="6477" y="1480"/>
                  </a:cubicBezTo>
                  <a:lnTo>
                    <a:pt x="405" y="1480"/>
                  </a:lnTo>
                  <a:cubicBezTo>
                    <a:pt x="400" y="1475"/>
                    <a:pt x="395" y="1470"/>
                    <a:pt x="395" y="1465"/>
                  </a:cubicBezTo>
                  <a:lnTo>
                    <a:pt x="395" y="1042"/>
                  </a:lnTo>
                  <a:cubicBezTo>
                    <a:pt x="395" y="1037"/>
                    <a:pt x="400" y="1028"/>
                    <a:pt x="405" y="1028"/>
                  </a:cubicBezTo>
                  <a:close/>
                  <a:moveTo>
                    <a:pt x="6318" y="9198"/>
                  </a:moveTo>
                  <a:lnTo>
                    <a:pt x="6910" y="12152"/>
                  </a:lnTo>
                  <a:lnTo>
                    <a:pt x="4370" y="12152"/>
                  </a:lnTo>
                  <a:lnTo>
                    <a:pt x="4370" y="9838"/>
                  </a:lnTo>
                  <a:cubicBezTo>
                    <a:pt x="4377" y="9701"/>
                    <a:pt x="4276" y="9632"/>
                    <a:pt x="4175" y="9632"/>
                  </a:cubicBezTo>
                  <a:cubicBezTo>
                    <a:pt x="4074" y="9632"/>
                    <a:pt x="3973" y="9701"/>
                    <a:pt x="3980" y="9838"/>
                  </a:cubicBezTo>
                  <a:lnTo>
                    <a:pt x="3980" y="12152"/>
                  </a:lnTo>
                  <a:lnTo>
                    <a:pt x="1439" y="12152"/>
                  </a:lnTo>
                  <a:lnTo>
                    <a:pt x="2031" y="9198"/>
                  </a:lnTo>
                  <a:close/>
                  <a:moveTo>
                    <a:pt x="4175" y="0"/>
                  </a:moveTo>
                  <a:cubicBezTo>
                    <a:pt x="4074" y="0"/>
                    <a:pt x="3973" y="70"/>
                    <a:pt x="3980" y="210"/>
                  </a:cubicBezTo>
                  <a:lnTo>
                    <a:pt x="3980" y="643"/>
                  </a:lnTo>
                  <a:lnTo>
                    <a:pt x="405" y="643"/>
                  </a:lnTo>
                  <a:cubicBezTo>
                    <a:pt x="183" y="643"/>
                    <a:pt x="1" y="821"/>
                    <a:pt x="1" y="1047"/>
                  </a:cubicBezTo>
                  <a:lnTo>
                    <a:pt x="1" y="1465"/>
                  </a:lnTo>
                  <a:cubicBezTo>
                    <a:pt x="1" y="1692"/>
                    <a:pt x="183" y="1874"/>
                    <a:pt x="405" y="1874"/>
                  </a:cubicBezTo>
                  <a:lnTo>
                    <a:pt x="419" y="1874"/>
                  </a:lnTo>
                  <a:lnTo>
                    <a:pt x="419" y="8789"/>
                  </a:lnTo>
                  <a:cubicBezTo>
                    <a:pt x="419" y="9015"/>
                    <a:pt x="602" y="9198"/>
                    <a:pt x="823" y="9198"/>
                  </a:cubicBezTo>
                  <a:lnTo>
                    <a:pt x="1637" y="9198"/>
                  </a:lnTo>
                  <a:lnTo>
                    <a:pt x="843" y="13148"/>
                  </a:lnTo>
                  <a:cubicBezTo>
                    <a:pt x="809" y="13297"/>
                    <a:pt x="927" y="13388"/>
                    <a:pt x="1041" y="13388"/>
                  </a:cubicBezTo>
                  <a:cubicBezTo>
                    <a:pt x="1126" y="13388"/>
                    <a:pt x="1209" y="13338"/>
                    <a:pt x="1228" y="13225"/>
                  </a:cubicBezTo>
                  <a:lnTo>
                    <a:pt x="1362" y="12547"/>
                  </a:lnTo>
                  <a:lnTo>
                    <a:pt x="3980" y="12547"/>
                  </a:lnTo>
                  <a:lnTo>
                    <a:pt x="3980" y="13187"/>
                  </a:lnTo>
                  <a:cubicBezTo>
                    <a:pt x="3973" y="13324"/>
                    <a:pt x="4075" y="13393"/>
                    <a:pt x="4177" y="13393"/>
                  </a:cubicBezTo>
                  <a:cubicBezTo>
                    <a:pt x="4278" y="13393"/>
                    <a:pt x="4379" y="13324"/>
                    <a:pt x="4370" y="13187"/>
                  </a:cubicBezTo>
                  <a:lnTo>
                    <a:pt x="4370" y="12547"/>
                  </a:lnTo>
                  <a:lnTo>
                    <a:pt x="6987" y="12547"/>
                  </a:lnTo>
                  <a:lnTo>
                    <a:pt x="7122" y="13225"/>
                  </a:lnTo>
                  <a:cubicBezTo>
                    <a:pt x="7147" y="13330"/>
                    <a:pt x="7228" y="13377"/>
                    <a:pt x="7310" y="13377"/>
                  </a:cubicBezTo>
                  <a:cubicBezTo>
                    <a:pt x="7420" y="13377"/>
                    <a:pt x="7532" y="13292"/>
                    <a:pt x="7507" y="13148"/>
                  </a:cubicBezTo>
                  <a:lnTo>
                    <a:pt x="6718" y="9198"/>
                  </a:lnTo>
                  <a:lnTo>
                    <a:pt x="7526" y="9198"/>
                  </a:lnTo>
                  <a:cubicBezTo>
                    <a:pt x="7747" y="9198"/>
                    <a:pt x="7930" y="9015"/>
                    <a:pt x="7930" y="8789"/>
                  </a:cubicBezTo>
                  <a:lnTo>
                    <a:pt x="7930" y="1870"/>
                  </a:lnTo>
                  <a:lnTo>
                    <a:pt x="7945" y="1870"/>
                  </a:lnTo>
                  <a:cubicBezTo>
                    <a:pt x="8166" y="1870"/>
                    <a:pt x="8349" y="1687"/>
                    <a:pt x="8349" y="1465"/>
                  </a:cubicBezTo>
                  <a:lnTo>
                    <a:pt x="8349" y="1042"/>
                  </a:lnTo>
                  <a:cubicBezTo>
                    <a:pt x="8349" y="824"/>
                    <a:pt x="8171" y="643"/>
                    <a:pt x="7953" y="643"/>
                  </a:cubicBezTo>
                  <a:cubicBezTo>
                    <a:pt x="7950" y="643"/>
                    <a:pt x="7948" y="643"/>
                    <a:pt x="7945" y="643"/>
                  </a:cubicBezTo>
                  <a:lnTo>
                    <a:pt x="4370" y="643"/>
                  </a:lnTo>
                  <a:lnTo>
                    <a:pt x="4370" y="210"/>
                  </a:lnTo>
                  <a:cubicBezTo>
                    <a:pt x="4377" y="70"/>
                    <a:pt x="4276" y="0"/>
                    <a:pt x="4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90"/>
            <p:cNvSpPr/>
            <p:nvPr/>
          </p:nvSpPr>
          <p:spPr>
            <a:xfrm>
              <a:off x="4095259" y="2528019"/>
              <a:ext cx="144881" cy="104044"/>
            </a:xfrm>
            <a:custGeom>
              <a:avLst/>
              <a:gdLst/>
              <a:ahLst/>
              <a:cxnLst/>
              <a:rect l="l" t="t" r="r" b="b"/>
              <a:pathLst>
                <a:path w="5524" h="3967" extrusionOk="0">
                  <a:moveTo>
                    <a:pt x="4261" y="1"/>
                  </a:moveTo>
                  <a:cubicBezTo>
                    <a:pt x="4007" y="1"/>
                    <a:pt x="4005" y="392"/>
                    <a:pt x="4257" y="392"/>
                  </a:cubicBezTo>
                  <a:cubicBezTo>
                    <a:pt x="4263" y="392"/>
                    <a:pt x="4269" y="391"/>
                    <a:pt x="4275" y="391"/>
                  </a:cubicBezTo>
                  <a:lnTo>
                    <a:pt x="4848" y="391"/>
                  </a:lnTo>
                  <a:lnTo>
                    <a:pt x="2923" y="2316"/>
                  </a:lnTo>
                  <a:cubicBezTo>
                    <a:pt x="2920" y="2321"/>
                    <a:pt x="2917" y="2323"/>
                    <a:pt x="2913" y="2323"/>
                  </a:cubicBezTo>
                  <a:cubicBezTo>
                    <a:pt x="2910" y="2323"/>
                    <a:pt x="2906" y="2321"/>
                    <a:pt x="2904" y="2316"/>
                  </a:cubicBezTo>
                  <a:lnTo>
                    <a:pt x="2466" y="1883"/>
                  </a:lnTo>
                  <a:cubicBezTo>
                    <a:pt x="2389" y="1803"/>
                    <a:pt x="2285" y="1764"/>
                    <a:pt x="2181" y="1764"/>
                  </a:cubicBezTo>
                  <a:cubicBezTo>
                    <a:pt x="2077" y="1764"/>
                    <a:pt x="1973" y="1803"/>
                    <a:pt x="1893" y="1883"/>
                  </a:cubicBezTo>
                  <a:lnTo>
                    <a:pt x="161" y="3615"/>
                  </a:lnTo>
                  <a:cubicBezTo>
                    <a:pt x="0" y="3757"/>
                    <a:pt x="136" y="3966"/>
                    <a:pt x="291" y="3966"/>
                  </a:cubicBezTo>
                  <a:cubicBezTo>
                    <a:pt x="340" y="3966"/>
                    <a:pt x="391" y="3945"/>
                    <a:pt x="435" y="3894"/>
                  </a:cubicBezTo>
                  <a:lnTo>
                    <a:pt x="2172" y="2157"/>
                  </a:lnTo>
                  <a:cubicBezTo>
                    <a:pt x="2175" y="2155"/>
                    <a:pt x="2178" y="2153"/>
                    <a:pt x="2182" y="2153"/>
                  </a:cubicBezTo>
                  <a:cubicBezTo>
                    <a:pt x="2185" y="2153"/>
                    <a:pt x="2189" y="2155"/>
                    <a:pt x="2191" y="2157"/>
                  </a:cubicBezTo>
                  <a:lnTo>
                    <a:pt x="2629" y="2595"/>
                  </a:lnTo>
                  <a:cubicBezTo>
                    <a:pt x="2709" y="2674"/>
                    <a:pt x="2812" y="2714"/>
                    <a:pt x="2916" y="2714"/>
                  </a:cubicBezTo>
                  <a:cubicBezTo>
                    <a:pt x="3019" y="2714"/>
                    <a:pt x="3123" y="2674"/>
                    <a:pt x="3202" y="2595"/>
                  </a:cubicBezTo>
                  <a:lnTo>
                    <a:pt x="5127" y="670"/>
                  </a:lnTo>
                  <a:lnTo>
                    <a:pt x="5127" y="1243"/>
                  </a:lnTo>
                  <a:cubicBezTo>
                    <a:pt x="5119" y="1380"/>
                    <a:pt x="5220" y="1448"/>
                    <a:pt x="5321" y="1448"/>
                  </a:cubicBezTo>
                  <a:cubicBezTo>
                    <a:pt x="5423" y="1448"/>
                    <a:pt x="5524" y="1380"/>
                    <a:pt x="5516" y="1243"/>
                  </a:cubicBezTo>
                  <a:lnTo>
                    <a:pt x="5516" y="199"/>
                  </a:lnTo>
                  <a:cubicBezTo>
                    <a:pt x="5516" y="88"/>
                    <a:pt x="5430" y="1"/>
                    <a:pt x="5324" y="1"/>
                  </a:cubicBezTo>
                  <a:lnTo>
                    <a:pt x="4275" y="1"/>
                  </a:lnTo>
                  <a:cubicBezTo>
                    <a:pt x="4270" y="1"/>
                    <a:pt x="4266" y="1"/>
                    <a:pt x="4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09" name="Google Shape;12809;p90"/>
          <p:cNvSpPr/>
          <p:nvPr/>
        </p:nvSpPr>
        <p:spPr>
          <a:xfrm>
            <a:off x="2689176" y="3654425"/>
            <a:ext cx="11383" cy="14294"/>
          </a:xfrm>
          <a:custGeom>
            <a:avLst/>
            <a:gdLst/>
            <a:ahLst/>
            <a:cxnLst/>
            <a:rect l="l" t="t" r="r" b="b"/>
            <a:pathLst>
              <a:path w="434" h="545" extrusionOk="0">
                <a:moveTo>
                  <a:pt x="1" y="0"/>
                </a:moveTo>
                <a:lnTo>
                  <a:pt x="1" y="544"/>
                </a:lnTo>
                <a:lnTo>
                  <a:pt x="434" y="544"/>
                </a:lnTo>
                <a:lnTo>
                  <a:pt x="434" y="0"/>
                </a:lnTo>
                <a:close/>
              </a:path>
            </a:pathLst>
          </a:custGeom>
          <a:solidFill>
            <a:srgbClr val="5E7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0" name="Google Shape;12810;p90"/>
          <p:cNvSpPr/>
          <p:nvPr/>
        </p:nvSpPr>
        <p:spPr>
          <a:xfrm>
            <a:off x="2650570" y="3856089"/>
            <a:ext cx="48731" cy="88256"/>
          </a:xfrm>
          <a:custGeom>
            <a:avLst/>
            <a:gdLst/>
            <a:ahLst/>
            <a:cxnLst/>
            <a:rect l="l" t="t" r="r" b="b"/>
            <a:pathLst>
              <a:path w="1858" h="3365" extrusionOk="0">
                <a:moveTo>
                  <a:pt x="1814" y="3359"/>
                </a:moveTo>
                <a:cubicBezTo>
                  <a:pt x="1813" y="3360"/>
                  <a:pt x="1812" y="3360"/>
                  <a:pt x="1811" y="3361"/>
                </a:cubicBezTo>
                <a:lnTo>
                  <a:pt x="1811" y="3361"/>
                </a:lnTo>
                <a:lnTo>
                  <a:pt x="1834" y="3359"/>
                </a:lnTo>
                <a:close/>
                <a:moveTo>
                  <a:pt x="1694" y="1"/>
                </a:moveTo>
                <a:cubicBezTo>
                  <a:pt x="756" y="1"/>
                  <a:pt x="0" y="756"/>
                  <a:pt x="0" y="1694"/>
                </a:cubicBezTo>
                <a:lnTo>
                  <a:pt x="0" y="1699"/>
                </a:lnTo>
                <a:lnTo>
                  <a:pt x="0" y="1791"/>
                </a:lnTo>
                <a:lnTo>
                  <a:pt x="0" y="1815"/>
                </a:lnTo>
                <a:cubicBezTo>
                  <a:pt x="0" y="1839"/>
                  <a:pt x="5" y="1868"/>
                  <a:pt x="5" y="1892"/>
                </a:cubicBezTo>
                <a:cubicBezTo>
                  <a:pt x="5" y="1896"/>
                  <a:pt x="5" y="1906"/>
                  <a:pt x="10" y="1916"/>
                </a:cubicBezTo>
                <a:cubicBezTo>
                  <a:pt x="15" y="1940"/>
                  <a:pt x="15" y="1969"/>
                  <a:pt x="20" y="1993"/>
                </a:cubicBezTo>
                <a:lnTo>
                  <a:pt x="20" y="2012"/>
                </a:lnTo>
                <a:cubicBezTo>
                  <a:pt x="34" y="2074"/>
                  <a:pt x="48" y="2142"/>
                  <a:pt x="68" y="2204"/>
                </a:cubicBezTo>
                <a:lnTo>
                  <a:pt x="68" y="2209"/>
                </a:lnTo>
                <a:cubicBezTo>
                  <a:pt x="77" y="2238"/>
                  <a:pt x="87" y="2267"/>
                  <a:pt x="97" y="2291"/>
                </a:cubicBezTo>
                <a:lnTo>
                  <a:pt x="111" y="2315"/>
                </a:lnTo>
                <a:cubicBezTo>
                  <a:pt x="111" y="2329"/>
                  <a:pt x="116" y="2339"/>
                  <a:pt x="121" y="2354"/>
                </a:cubicBezTo>
                <a:cubicBezTo>
                  <a:pt x="125" y="2363"/>
                  <a:pt x="125" y="2363"/>
                  <a:pt x="130" y="2368"/>
                </a:cubicBezTo>
                <a:cubicBezTo>
                  <a:pt x="255" y="2661"/>
                  <a:pt x="467" y="2912"/>
                  <a:pt x="732" y="3095"/>
                </a:cubicBezTo>
                <a:lnTo>
                  <a:pt x="737" y="3095"/>
                </a:lnTo>
                <a:cubicBezTo>
                  <a:pt x="756" y="3109"/>
                  <a:pt x="775" y="3123"/>
                  <a:pt x="794" y="3138"/>
                </a:cubicBezTo>
                <a:lnTo>
                  <a:pt x="818" y="3147"/>
                </a:lnTo>
                <a:lnTo>
                  <a:pt x="862" y="3172"/>
                </a:lnTo>
                <a:lnTo>
                  <a:pt x="881" y="3181"/>
                </a:lnTo>
                <a:lnTo>
                  <a:pt x="886" y="3181"/>
                </a:lnTo>
                <a:lnTo>
                  <a:pt x="910" y="3196"/>
                </a:lnTo>
                <a:lnTo>
                  <a:pt x="943" y="3210"/>
                </a:lnTo>
                <a:lnTo>
                  <a:pt x="948" y="3210"/>
                </a:lnTo>
                <a:cubicBezTo>
                  <a:pt x="996" y="3234"/>
                  <a:pt x="1049" y="3258"/>
                  <a:pt x="1097" y="3277"/>
                </a:cubicBezTo>
                <a:lnTo>
                  <a:pt x="1107" y="3277"/>
                </a:lnTo>
                <a:lnTo>
                  <a:pt x="1170" y="3301"/>
                </a:lnTo>
                <a:lnTo>
                  <a:pt x="1179" y="3301"/>
                </a:lnTo>
                <a:cubicBezTo>
                  <a:pt x="1227" y="3316"/>
                  <a:pt x="1280" y="3330"/>
                  <a:pt x="1333" y="3340"/>
                </a:cubicBezTo>
                <a:lnTo>
                  <a:pt x="1348" y="3340"/>
                </a:lnTo>
                <a:lnTo>
                  <a:pt x="1376" y="3345"/>
                </a:lnTo>
                <a:lnTo>
                  <a:pt x="1415" y="3350"/>
                </a:lnTo>
                <a:lnTo>
                  <a:pt x="1420" y="3350"/>
                </a:lnTo>
                <a:lnTo>
                  <a:pt x="1497" y="3359"/>
                </a:lnTo>
                <a:lnTo>
                  <a:pt x="1516" y="3359"/>
                </a:lnTo>
                <a:lnTo>
                  <a:pt x="1569" y="3364"/>
                </a:lnTo>
                <a:lnTo>
                  <a:pt x="1771" y="3364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82" y="3364"/>
                  <a:pt x="1787" y="3365"/>
                  <a:pt x="1792" y="3365"/>
                </a:cubicBezTo>
                <a:cubicBezTo>
                  <a:pt x="1799" y="3365"/>
                  <a:pt x="1806" y="3364"/>
                  <a:pt x="1811" y="3361"/>
                </a:cubicBezTo>
                <a:lnTo>
                  <a:pt x="1811" y="3361"/>
                </a:lnTo>
                <a:lnTo>
                  <a:pt x="1776" y="3364"/>
                </a:lnTo>
                <a:lnTo>
                  <a:pt x="1776" y="3364"/>
                </a:lnTo>
                <a:cubicBezTo>
                  <a:pt x="1768" y="3363"/>
                  <a:pt x="1760" y="3361"/>
                  <a:pt x="1752" y="3359"/>
                </a:cubicBezTo>
                <a:lnTo>
                  <a:pt x="1747" y="3359"/>
                </a:lnTo>
                <a:lnTo>
                  <a:pt x="1704" y="3354"/>
                </a:lnTo>
                <a:lnTo>
                  <a:pt x="1675" y="3350"/>
                </a:lnTo>
                <a:lnTo>
                  <a:pt x="1660" y="3350"/>
                </a:lnTo>
                <a:cubicBezTo>
                  <a:pt x="1612" y="3335"/>
                  <a:pt x="1559" y="3326"/>
                  <a:pt x="1506" y="3306"/>
                </a:cubicBezTo>
                <a:lnTo>
                  <a:pt x="1790" y="3095"/>
                </a:lnTo>
                <a:cubicBezTo>
                  <a:pt x="1049" y="2994"/>
                  <a:pt x="684" y="2209"/>
                  <a:pt x="684" y="2209"/>
                </a:cubicBezTo>
                <a:cubicBezTo>
                  <a:pt x="684" y="2209"/>
                  <a:pt x="582" y="2168"/>
                  <a:pt x="487" y="2168"/>
                </a:cubicBezTo>
                <a:cubicBezTo>
                  <a:pt x="452" y="2168"/>
                  <a:pt x="418" y="2174"/>
                  <a:pt x="390" y="2190"/>
                </a:cubicBezTo>
                <a:cubicBezTo>
                  <a:pt x="371" y="2132"/>
                  <a:pt x="356" y="2070"/>
                  <a:pt x="347" y="2007"/>
                </a:cubicBezTo>
                <a:lnTo>
                  <a:pt x="347" y="1993"/>
                </a:lnTo>
                <a:cubicBezTo>
                  <a:pt x="342" y="1964"/>
                  <a:pt x="337" y="1940"/>
                  <a:pt x="332" y="1911"/>
                </a:cubicBezTo>
                <a:cubicBezTo>
                  <a:pt x="332" y="1906"/>
                  <a:pt x="332" y="1896"/>
                  <a:pt x="332" y="1887"/>
                </a:cubicBezTo>
                <a:cubicBezTo>
                  <a:pt x="328" y="1863"/>
                  <a:pt x="328" y="1839"/>
                  <a:pt x="323" y="1815"/>
                </a:cubicBezTo>
                <a:lnTo>
                  <a:pt x="323" y="1786"/>
                </a:lnTo>
                <a:lnTo>
                  <a:pt x="323" y="1694"/>
                </a:lnTo>
                <a:lnTo>
                  <a:pt x="323" y="1690"/>
                </a:lnTo>
                <a:cubicBezTo>
                  <a:pt x="328" y="819"/>
                  <a:pt x="987" y="92"/>
                  <a:pt x="1858" y="5"/>
                </a:cubicBezTo>
                <a:cubicBezTo>
                  <a:pt x="1800" y="1"/>
                  <a:pt x="1747" y="1"/>
                  <a:pt x="1694" y="1"/>
                </a:cubicBezTo>
                <a:close/>
              </a:path>
            </a:pathLst>
          </a:custGeom>
          <a:solidFill>
            <a:srgbClr val="C4CE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1" name="Google Shape;12811;p90"/>
          <p:cNvGrpSpPr/>
          <p:nvPr/>
        </p:nvGrpSpPr>
        <p:grpSpPr>
          <a:xfrm>
            <a:off x="2612199" y="3640158"/>
            <a:ext cx="449041" cy="351108"/>
            <a:chOff x="2612199" y="3824733"/>
            <a:chExt cx="449041" cy="351108"/>
          </a:xfrm>
        </p:grpSpPr>
        <p:sp>
          <p:nvSpPr>
            <p:cNvPr id="12812" name="Google Shape;12812;p90"/>
            <p:cNvSpPr/>
            <p:nvPr/>
          </p:nvSpPr>
          <p:spPr>
            <a:xfrm>
              <a:off x="2689176" y="3839000"/>
              <a:ext cx="357927" cy="21848"/>
            </a:xfrm>
            <a:custGeom>
              <a:avLst/>
              <a:gdLst/>
              <a:ahLst/>
              <a:cxnLst/>
              <a:rect l="l" t="t" r="r" b="b"/>
              <a:pathLst>
                <a:path w="13647" h="833" extrusionOk="0">
                  <a:moveTo>
                    <a:pt x="1" y="0"/>
                  </a:moveTo>
                  <a:lnTo>
                    <a:pt x="1" y="833"/>
                  </a:lnTo>
                  <a:lnTo>
                    <a:pt x="13647" y="833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90"/>
            <p:cNvSpPr/>
            <p:nvPr/>
          </p:nvSpPr>
          <p:spPr>
            <a:xfrm>
              <a:off x="2792172" y="4086352"/>
              <a:ext cx="254800" cy="21480"/>
            </a:xfrm>
            <a:custGeom>
              <a:avLst/>
              <a:gdLst/>
              <a:ahLst/>
              <a:cxnLst/>
              <a:rect l="l" t="t" r="r" b="b"/>
              <a:pathLst>
                <a:path w="9715" h="819" extrusionOk="0">
                  <a:moveTo>
                    <a:pt x="9696" y="0"/>
                  </a:moveTo>
                  <a:cubicBezTo>
                    <a:pt x="9657" y="44"/>
                    <a:pt x="9604" y="73"/>
                    <a:pt x="9542" y="77"/>
                  </a:cubicBezTo>
                  <a:lnTo>
                    <a:pt x="72" y="77"/>
                  </a:lnTo>
                  <a:lnTo>
                    <a:pt x="72" y="539"/>
                  </a:lnTo>
                  <a:cubicBezTo>
                    <a:pt x="72" y="640"/>
                    <a:pt x="48" y="732"/>
                    <a:pt x="0" y="818"/>
                  </a:cubicBezTo>
                  <a:lnTo>
                    <a:pt x="9715" y="818"/>
                  </a:lnTo>
                  <a:lnTo>
                    <a:pt x="9715" y="0"/>
                  </a:ln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90"/>
            <p:cNvSpPr/>
            <p:nvPr/>
          </p:nvSpPr>
          <p:spPr>
            <a:xfrm>
              <a:off x="2821311" y="3978583"/>
              <a:ext cx="28431" cy="66644"/>
            </a:xfrm>
            <a:custGeom>
              <a:avLst/>
              <a:gdLst/>
              <a:ahLst/>
              <a:cxnLst/>
              <a:rect l="l" t="t" r="r" b="b"/>
              <a:pathLst>
                <a:path w="1084" h="2541" extrusionOk="0">
                  <a:moveTo>
                    <a:pt x="1" y="0"/>
                  </a:moveTo>
                  <a:lnTo>
                    <a:pt x="1" y="2541"/>
                  </a:lnTo>
                  <a:lnTo>
                    <a:pt x="1083" y="2541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90"/>
            <p:cNvSpPr/>
            <p:nvPr/>
          </p:nvSpPr>
          <p:spPr>
            <a:xfrm>
              <a:off x="2872166" y="3946402"/>
              <a:ext cx="28562" cy="96439"/>
            </a:xfrm>
            <a:custGeom>
              <a:avLst/>
              <a:gdLst/>
              <a:ahLst/>
              <a:cxnLst/>
              <a:rect l="l" t="t" r="r" b="b"/>
              <a:pathLst>
                <a:path w="1089" h="3677" extrusionOk="0">
                  <a:moveTo>
                    <a:pt x="1" y="0"/>
                  </a:moveTo>
                  <a:lnTo>
                    <a:pt x="1" y="3676"/>
                  </a:lnTo>
                  <a:lnTo>
                    <a:pt x="1088" y="367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90"/>
            <p:cNvSpPr/>
            <p:nvPr/>
          </p:nvSpPr>
          <p:spPr>
            <a:xfrm>
              <a:off x="2923152" y="3964315"/>
              <a:ext cx="27041" cy="78525"/>
            </a:xfrm>
            <a:custGeom>
              <a:avLst/>
              <a:gdLst/>
              <a:ahLst/>
              <a:cxnLst/>
              <a:rect l="l" t="t" r="r" b="b"/>
              <a:pathLst>
                <a:path w="1031" h="2994" extrusionOk="0">
                  <a:moveTo>
                    <a:pt x="1" y="1"/>
                  </a:moveTo>
                  <a:lnTo>
                    <a:pt x="1" y="2993"/>
                  </a:lnTo>
                  <a:lnTo>
                    <a:pt x="1030" y="2993"/>
                  </a:lnTo>
                  <a:lnTo>
                    <a:pt x="1030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90"/>
            <p:cNvSpPr/>
            <p:nvPr/>
          </p:nvSpPr>
          <p:spPr>
            <a:xfrm>
              <a:off x="2974138" y="3905749"/>
              <a:ext cx="28431" cy="137091"/>
            </a:xfrm>
            <a:custGeom>
              <a:avLst/>
              <a:gdLst/>
              <a:ahLst/>
              <a:cxnLst/>
              <a:rect l="l" t="t" r="r" b="b"/>
              <a:pathLst>
                <a:path w="1084" h="5227" extrusionOk="0">
                  <a:moveTo>
                    <a:pt x="1" y="1"/>
                  </a:moveTo>
                  <a:lnTo>
                    <a:pt x="1" y="5226"/>
                  </a:lnTo>
                  <a:lnTo>
                    <a:pt x="1083" y="5226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DE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90"/>
            <p:cNvSpPr/>
            <p:nvPr/>
          </p:nvSpPr>
          <p:spPr>
            <a:xfrm>
              <a:off x="2700926" y="3867510"/>
              <a:ext cx="334453" cy="208902"/>
            </a:xfrm>
            <a:custGeom>
              <a:avLst/>
              <a:gdLst/>
              <a:ahLst/>
              <a:cxnLst/>
              <a:rect l="l" t="t" r="r" b="b"/>
              <a:pathLst>
                <a:path w="12752" h="7965" extrusionOk="0">
                  <a:moveTo>
                    <a:pt x="2565" y="1598"/>
                  </a:moveTo>
                  <a:cubicBezTo>
                    <a:pt x="2926" y="1598"/>
                    <a:pt x="2926" y="2137"/>
                    <a:pt x="2565" y="2137"/>
                  </a:cubicBezTo>
                  <a:lnTo>
                    <a:pt x="1126" y="2137"/>
                  </a:lnTo>
                  <a:cubicBezTo>
                    <a:pt x="765" y="2137"/>
                    <a:pt x="765" y="1598"/>
                    <a:pt x="1126" y="1598"/>
                  </a:cubicBezTo>
                  <a:close/>
                  <a:moveTo>
                    <a:pt x="3349" y="2450"/>
                  </a:moveTo>
                  <a:cubicBezTo>
                    <a:pt x="3710" y="2450"/>
                    <a:pt x="3710" y="2994"/>
                    <a:pt x="3349" y="2994"/>
                  </a:cubicBezTo>
                  <a:lnTo>
                    <a:pt x="1126" y="2994"/>
                  </a:lnTo>
                  <a:cubicBezTo>
                    <a:pt x="765" y="2994"/>
                    <a:pt x="765" y="2450"/>
                    <a:pt x="1126" y="2450"/>
                  </a:cubicBezTo>
                  <a:close/>
                  <a:moveTo>
                    <a:pt x="3349" y="3302"/>
                  </a:moveTo>
                  <a:cubicBezTo>
                    <a:pt x="3710" y="3302"/>
                    <a:pt x="3710" y="3845"/>
                    <a:pt x="3349" y="3845"/>
                  </a:cubicBezTo>
                  <a:lnTo>
                    <a:pt x="1126" y="3845"/>
                  </a:lnTo>
                  <a:cubicBezTo>
                    <a:pt x="765" y="3845"/>
                    <a:pt x="765" y="3302"/>
                    <a:pt x="1126" y="3302"/>
                  </a:cubicBezTo>
                  <a:close/>
                  <a:moveTo>
                    <a:pt x="3349" y="4158"/>
                  </a:moveTo>
                  <a:cubicBezTo>
                    <a:pt x="3710" y="4158"/>
                    <a:pt x="3710" y="4697"/>
                    <a:pt x="3349" y="4697"/>
                  </a:cubicBezTo>
                  <a:lnTo>
                    <a:pt x="1126" y="4697"/>
                  </a:lnTo>
                  <a:cubicBezTo>
                    <a:pt x="765" y="4697"/>
                    <a:pt x="765" y="4158"/>
                    <a:pt x="1126" y="4158"/>
                  </a:cubicBezTo>
                  <a:close/>
                  <a:moveTo>
                    <a:pt x="7617" y="2469"/>
                  </a:moveTo>
                  <a:cubicBezTo>
                    <a:pt x="7766" y="2469"/>
                    <a:pt x="7887" y="2590"/>
                    <a:pt x="7887" y="2739"/>
                  </a:cubicBezTo>
                  <a:lnTo>
                    <a:pt x="7887" y="6954"/>
                  </a:lnTo>
                  <a:cubicBezTo>
                    <a:pt x="7887" y="7100"/>
                    <a:pt x="7771" y="7223"/>
                    <a:pt x="7626" y="7223"/>
                  </a:cubicBezTo>
                  <a:cubicBezTo>
                    <a:pt x="7623" y="7223"/>
                    <a:pt x="7620" y="7223"/>
                    <a:pt x="7617" y="7223"/>
                  </a:cubicBezTo>
                  <a:lnTo>
                    <a:pt x="6530" y="7223"/>
                  </a:lnTo>
                  <a:cubicBezTo>
                    <a:pt x="6527" y="7223"/>
                    <a:pt x="6524" y="7223"/>
                    <a:pt x="6521" y="7223"/>
                  </a:cubicBezTo>
                  <a:cubicBezTo>
                    <a:pt x="6376" y="7223"/>
                    <a:pt x="6260" y="7100"/>
                    <a:pt x="6260" y="6954"/>
                  </a:cubicBezTo>
                  <a:lnTo>
                    <a:pt x="6260" y="2739"/>
                  </a:lnTo>
                  <a:cubicBezTo>
                    <a:pt x="6260" y="2590"/>
                    <a:pt x="6381" y="2469"/>
                    <a:pt x="6530" y="2469"/>
                  </a:cubicBezTo>
                  <a:close/>
                  <a:moveTo>
                    <a:pt x="5678" y="3783"/>
                  </a:moveTo>
                  <a:cubicBezTo>
                    <a:pt x="5827" y="3783"/>
                    <a:pt x="5948" y="3903"/>
                    <a:pt x="5948" y="4057"/>
                  </a:cubicBezTo>
                  <a:lnTo>
                    <a:pt x="5948" y="6954"/>
                  </a:lnTo>
                  <a:cubicBezTo>
                    <a:pt x="5948" y="7103"/>
                    <a:pt x="5827" y="7228"/>
                    <a:pt x="5678" y="7228"/>
                  </a:cubicBezTo>
                  <a:lnTo>
                    <a:pt x="4591" y="7228"/>
                  </a:lnTo>
                  <a:cubicBezTo>
                    <a:pt x="4441" y="7228"/>
                    <a:pt x="4321" y="7103"/>
                    <a:pt x="4321" y="6954"/>
                  </a:cubicBezTo>
                  <a:lnTo>
                    <a:pt x="4321" y="4057"/>
                  </a:lnTo>
                  <a:lnTo>
                    <a:pt x="4316" y="4057"/>
                  </a:lnTo>
                  <a:cubicBezTo>
                    <a:pt x="4316" y="3903"/>
                    <a:pt x="4437" y="3783"/>
                    <a:pt x="4586" y="3783"/>
                  </a:cubicBezTo>
                  <a:close/>
                  <a:moveTo>
                    <a:pt x="9556" y="3153"/>
                  </a:moveTo>
                  <a:cubicBezTo>
                    <a:pt x="9705" y="3153"/>
                    <a:pt x="9831" y="3273"/>
                    <a:pt x="9831" y="3422"/>
                  </a:cubicBezTo>
                  <a:lnTo>
                    <a:pt x="9831" y="6954"/>
                  </a:lnTo>
                  <a:cubicBezTo>
                    <a:pt x="9831" y="7103"/>
                    <a:pt x="9705" y="7228"/>
                    <a:pt x="9556" y="7228"/>
                  </a:cubicBezTo>
                  <a:lnTo>
                    <a:pt x="8474" y="7228"/>
                  </a:lnTo>
                  <a:cubicBezTo>
                    <a:pt x="8325" y="7228"/>
                    <a:pt x="8199" y="7103"/>
                    <a:pt x="8204" y="6954"/>
                  </a:cubicBezTo>
                  <a:lnTo>
                    <a:pt x="8204" y="3422"/>
                  </a:lnTo>
                  <a:cubicBezTo>
                    <a:pt x="8199" y="3273"/>
                    <a:pt x="8325" y="3153"/>
                    <a:pt x="8474" y="3153"/>
                  </a:cubicBezTo>
                  <a:close/>
                  <a:moveTo>
                    <a:pt x="11500" y="915"/>
                  </a:moveTo>
                  <a:cubicBezTo>
                    <a:pt x="11649" y="915"/>
                    <a:pt x="11770" y="1035"/>
                    <a:pt x="11770" y="1189"/>
                  </a:cubicBezTo>
                  <a:lnTo>
                    <a:pt x="11770" y="6954"/>
                  </a:lnTo>
                  <a:cubicBezTo>
                    <a:pt x="11770" y="7103"/>
                    <a:pt x="11649" y="7228"/>
                    <a:pt x="11500" y="7228"/>
                  </a:cubicBezTo>
                  <a:lnTo>
                    <a:pt x="10418" y="7228"/>
                  </a:lnTo>
                  <a:cubicBezTo>
                    <a:pt x="10264" y="7228"/>
                    <a:pt x="10143" y="7103"/>
                    <a:pt x="10143" y="6954"/>
                  </a:cubicBezTo>
                  <a:lnTo>
                    <a:pt x="10143" y="1189"/>
                  </a:lnTo>
                  <a:cubicBezTo>
                    <a:pt x="10143" y="1035"/>
                    <a:pt x="10264" y="915"/>
                    <a:pt x="10413" y="915"/>
                  </a:cubicBezTo>
                  <a:close/>
                  <a:moveTo>
                    <a:pt x="0" y="1"/>
                  </a:moveTo>
                  <a:lnTo>
                    <a:pt x="0" y="4822"/>
                  </a:lnTo>
                  <a:lnTo>
                    <a:pt x="664" y="4822"/>
                  </a:lnTo>
                  <a:cubicBezTo>
                    <a:pt x="667" y="4822"/>
                    <a:pt x="670" y="4822"/>
                    <a:pt x="673" y="4822"/>
                  </a:cubicBezTo>
                  <a:cubicBezTo>
                    <a:pt x="823" y="4822"/>
                    <a:pt x="938" y="4945"/>
                    <a:pt x="938" y="5092"/>
                  </a:cubicBezTo>
                  <a:lnTo>
                    <a:pt x="938" y="5534"/>
                  </a:lnTo>
                  <a:cubicBezTo>
                    <a:pt x="1107" y="5587"/>
                    <a:pt x="1270" y="5655"/>
                    <a:pt x="1429" y="5736"/>
                  </a:cubicBezTo>
                  <a:lnTo>
                    <a:pt x="1742" y="5424"/>
                  </a:lnTo>
                  <a:cubicBezTo>
                    <a:pt x="1795" y="5371"/>
                    <a:pt x="1864" y="5344"/>
                    <a:pt x="1932" y="5344"/>
                  </a:cubicBezTo>
                  <a:cubicBezTo>
                    <a:pt x="2001" y="5344"/>
                    <a:pt x="2069" y="5371"/>
                    <a:pt x="2122" y="5424"/>
                  </a:cubicBezTo>
                  <a:lnTo>
                    <a:pt x="2945" y="6247"/>
                  </a:lnTo>
                  <a:cubicBezTo>
                    <a:pt x="3051" y="6352"/>
                    <a:pt x="3051" y="6526"/>
                    <a:pt x="2945" y="6631"/>
                  </a:cubicBezTo>
                  <a:lnTo>
                    <a:pt x="2632" y="6944"/>
                  </a:lnTo>
                  <a:cubicBezTo>
                    <a:pt x="2714" y="7098"/>
                    <a:pt x="2786" y="7267"/>
                    <a:pt x="2839" y="7435"/>
                  </a:cubicBezTo>
                  <a:lnTo>
                    <a:pt x="3282" y="7435"/>
                  </a:lnTo>
                  <a:cubicBezTo>
                    <a:pt x="3431" y="7435"/>
                    <a:pt x="3551" y="7555"/>
                    <a:pt x="3551" y="7704"/>
                  </a:cubicBezTo>
                  <a:lnTo>
                    <a:pt x="3551" y="7964"/>
                  </a:lnTo>
                  <a:lnTo>
                    <a:pt x="12751" y="7964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90"/>
            <p:cNvSpPr/>
            <p:nvPr/>
          </p:nvSpPr>
          <p:spPr>
            <a:xfrm>
              <a:off x="2700926" y="3860822"/>
              <a:ext cx="334453" cy="133183"/>
            </a:xfrm>
            <a:custGeom>
              <a:avLst/>
              <a:gdLst/>
              <a:ahLst/>
              <a:cxnLst/>
              <a:rect l="l" t="t" r="r" b="b"/>
              <a:pathLst>
                <a:path w="12752" h="5078" extrusionOk="0">
                  <a:moveTo>
                    <a:pt x="0" y="1"/>
                  </a:moveTo>
                  <a:lnTo>
                    <a:pt x="0" y="5077"/>
                  </a:lnTo>
                  <a:lnTo>
                    <a:pt x="395" y="5077"/>
                  </a:lnTo>
                  <a:lnTo>
                    <a:pt x="395" y="617"/>
                  </a:lnTo>
                  <a:lnTo>
                    <a:pt x="12751" y="617"/>
                  </a:lnTo>
                  <a:lnTo>
                    <a:pt x="12751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90"/>
            <p:cNvSpPr/>
            <p:nvPr/>
          </p:nvSpPr>
          <p:spPr>
            <a:xfrm>
              <a:off x="2792172" y="4091912"/>
              <a:ext cx="13271" cy="13009"/>
            </a:xfrm>
            <a:custGeom>
              <a:avLst/>
              <a:gdLst/>
              <a:ahLst/>
              <a:cxnLst/>
              <a:rect l="l" t="t" r="r" b="b"/>
              <a:pathLst>
                <a:path w="506" h="496" extrusionOk="0">
                  <a:moveTo>
                    <a:pt x="72" y="0"/>
                  </a:moveTo>
                  <a:lnTo>
                    <a:pt x="72" y="313"/>
                  </a:lnTo>
                  <a:cubicBezTo>
                    <a:pt x="72" y="380"/>
                    <a:pt x="43" y="448"/>
                    <a:pt x="0" y="496"/>
                  </a:cubicBezTo>
                  <a:lnTo>
                    <a:pt x="428" y="496"/>
                  </a:lnTo>
                  <a:cubicBezTo>
                    <a:pt x="476" y="448"/>
                    <a:pt x="505" y="380"/>
                    <a:pt x="505" y="313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90"/>
            <p:cNvSpPr/>
            <p:nvPr/>
          </p:nvSpPr>
          <p:spPr>
            <a:xfrm>
              <a:off x="2626466" y="4008115"/>
              <a:ext cx="153352" cy="153483"/>
            </a:xfrm>
            <a:custGeom>
              <a:avLst/>
              <a:gdLst/>
              <a:ahLst/>
              <a:cxnLst/>
              <a:rect l="l" t="t" r="r" b="b"/>
              <a:pathLst>
                <a:path w="5847" h="5852" extrusionOk="0">
                  <a:moveTo>
                    <a:pt x="2955" y="1232"/>
                  </a:moveTo>
                  <a:cubicBezTo>
                    <a:pt x="3888" y="1232"/>
                    <a:pt x="4648" y="1992"/>
                    <a:pt x="4644" y="2926"/>
                  </a:cubicBezTo>
                  <a:cubicBezTo>
                    <a:pt x="4644" y="2959"/>
                    <a:pt x="4644" y="2993"/>
                    <a:pt x="4644" y="3022"/>
                  </a:cubicBezTo>
                  <a:lnTo>
                    <a:pt x="4644" y="3051"/>
                  </a:lnTo>
                  <a:cubicBezTo>
                    <a:pt x="4644" y="3075"/>
                    <a:pt x="4639" y="3099"/>
                    <a:pt x="4634" y="3118"/>
                  </a:cubicBezTo>
                  <a:cubicBezTo>
                    <a:pt x="4634" y="3133"/>
                    <a:pt x="4634" y="3142"/>
                    <a:pt x="4634" y="3152"/>
                  </a:cubicBezTo>
                  <a:cubicBezTo>
                    <a:pt x="4629" y="3176"/>
                    <a:pt x="4624" y="3195"/>
                    <a:pt x="4620" y="3219"/>
                  </a:cubicBezTo>
                  <a:cubicBezTo>
                    <a:pt x="4620" y="3229"/>
                    <a:pt x="4620" y="3238"/>
                    <a:pt x="4615" y="3248"/>
                  </a:cubicBezTo>
                  <a:cubicBezTo>
                    <a:pt x="4610" y="3272"/>
                    <a:pt x="4605" y="3296"/>
                    <a:pt x="4600" y="3325"/>
                  </a:cubicBezTo>
                  <a:lnTo>
                    <a:pt x="4595" y="3340"/>
                  </a:lnTo>
                  <a:cubicBezTo>
                    <a:pt x="4586" y="3373"/>
                    <a:pt x="4581" y="3402"/>
                    <a:pt x="4571" y="3431"/>
                  </a:cubicBezTo>
                  <a:cubicBezTo>
                    <a:pt x="4571" y="3441"/>
                    <a:pt x="4562" y="3450"/>
                    <a:pt x="4562" y="3460"/>
                  </a:cubicBezTo>
                  <a:cubicBezTo>
                    <a:pt x="4552" y="3479"/>
                    <a:pt x="4547" y="3498"/>
                    <a:pt x="4538" y="3522"/>
                  </a:cubicBezTo>
                  <a:cubicBezTo>
                    <a:pt x="4533" y="3542"/>
                    <a:pt x="4499" y="3546"/>
                    <a:pt x="4494" y="3561"/>
                  </a:cubicBezTo>
                  <a:cubicBezTo>
                    <a:pt x="4490" y="3575"/>
                    <a:pt x="4480" y="3590"/>
                    <a:pt x="4475" y="3604"/>
                  </a:cubicBezTo>
                  <a:cubicBezTo>
                    <a:pt x="4470" y="3619"/>
                    <a:pt x="4461" y="3633"/>
                    <a:pt x="4456" y="3652"/>
                  </a:cubicBezTo>
                  <a:lnTo>
                    <a:pt x="4442" y="3681"/>
                  </a:lnTo>
                  <a:cubicBezTo>
                    <a:pt x="4336" y="3893"/>
                    <a:pt x="4186" y="4081"/>
                    <a:pt x="4004" y="4230"/>
                  </a:cubicBezTo>
                  <a:cubicBezTo>
                    <a:pt x="3960" y="4263"/>
                    <a:pt x="3917" y="4297"/>
                    <a:pt x="3874" y="4331"/>
                  </a:cubicBezTo>
                  <a:cubicBezTo>
                    <a:pt x="3854" y="4340"/>
                    <a:pt x="3835" y="4355"/>
                    <a:pt x="3811" y="4369"/>
                  </a:cubicBezTo>
                  <a:lnTo>
                    <a:pt x="3792" y="4379"/>
                  </a:lnTo>
                  <a:lnTo>
                    <a:pt x="3744" y="4403"/>
                  </a:lnTo>
                  <a:lnTo>
                    <a:pt x="3725" y="4417"/>
                  </a:lnTo>
                  <a:lnTo>
                    <a:pt x="3662" y="4446"/>
                  </a:lnTo>
                  <a:lnTo>
                    <a:pt x="3657" y="4446"/>
                  </a:lnTo>
                  <a:cubicBezTo>
                    <a:pt x="3638" y="4461"/>
                    <a:pt x="3614" y="4470"/>
                    <a:pt x="3595" y="4480"/>
                  </a:cubicBezTo>
                  <a:lnTo>
                    <a:pt x="3575" y="4485"/>
                  </a:lnTo>
                  <a:lnTo>
                    <a:pt x="3522" y="4509"/>
                  </a:lnTo>
                  <a:lnTo>
                    <a:pt x="3498" y="4514"/>
                  </a:lnTo>
                  <a:lnTo>
                    <a:pt x="3431" y="4538"/>
                  </a:lnTo>
                  <a:lnTo>
                    <a:pt x="3426" y="4538"/>
                  </a:lnTo>
                  <a:cubicBezTo>
                    <a:pt x="3407" y="4547"/>
                    <a:pt x="3383" y="4552"/>
                    <a:pt x="3359" y="4557"/>
                  </a:cubicBezTo>
                  <a:lnTo>
                    <a:pt x="3335" y="4557"/>
                  </a:lnTo>
                  <a:lnTo>
                    <a:pt x="3282" y="4571"/>
                  </a:lnTo>
                  <a:lnTo>
                    <a:pt x="3258" y="4571"/>
                  </a:lnTo>
                  <a:cubicBezTo>
                    <a:pt x="3234" y="4576"/>
                    <a:pt x="3210" y="4581"/>
                    <a:pt x="3186" y="4586"/>
                  </a:cubicBezTo>
                  <a:cubicBezTo>
                    <a:pt x="3162" y="4591"/>
                    <a:pt x="3133" y="4591"/>
                    <a:pt x="3109" y="4595"/>
                  </a:cubicBezTo>
                  <a:lnTo>
                    <a:pt x="3094" y="4595"/>
                  </a:lnTo>
                  <a:lnTo>
                    <a:pt x="3032" y="4600"/>
                  </a:lnTo>
                  <a:lnTo>
                    <a:pt x="2834" y="4600"/>
                  </a:lnTo>
                  <a:lnTo>
                    <a:pt x="2777" y="4595"/>
                  </a:lnTo>
                  <a:lnTo>
                    <a:pt x="2757" y="4595"/>
                  </a:lnTo>
                  <a:cubicBezTo>
                    <a:pt x="2733" y="4591"/>
                    <a:pt x="2709" y="4591"/>
                    <a:pt x="2680" y="4586"/>
                  </a:cubicBezTo>
                  <a:lnTo>
                    <a:pt x="2676" y="4586"/>
                  </a:lnTo>
                  <a:lnTo>
                    <a:pt x="2637" y="4576"/>
                  </a:lnTo>
                  <a:lnTo>
                    <a:pt x="2608" y="4571"/>
                  </a:lnTo>
                  <a:lnTo>
                    <a:pt x="2594" y="4571"/>
                  </a:lnTo>
                  <a:cubicBezTo>
                    <a:pt x="2541" y="4562"/>
                    <a:pt x="2488" y="4547"/>
                    <a:pt x="2440" y="4533"/>
                  </a:cubicBezTo>
                  <a:lnTo>
                    <a:pt x="2430" y="4533"/>
                  </a:lnTo>
                  <a:lnTo>
                    <a:pt x="2368" y="4514"/>
                  </a:lnTo>
                  <a:lnTo>
                    <a:pt x="2358" y="4509"/>
                  </a:lnTo>
                  <a:cubicBezTo>
                    <a:pt x="2310" y="4490"/>
                    <a:pt x="2257" y="4470"/>
                    <a:pt x="2209" y="4446"/>
                  </a:cubicBezTo>
                  <a:lnTo>
                    <a:pt x="2204" y="4446"/>
                  </a:lnTo>
                  <a:lnTo>
                    <a:pt x="2170" y="4427"/>
                  </a:lnTo>
                  <a:lnTo>
                    <a:pt x="2146" y="4417"/>
                  </a:lnTo>
                  <a:lnTo>
                    <a:pt x="2122" y="4408"/>
                  </a:lnTo>
                  <a:lnTo>
                    <a:pt x="2084" y="4379"/>
                  </a:lnTo>
                  <a:lnTo>
                    <a:pt x="2079" y="4379"/>
                  </a:lnTo>
                  <a:lnTo>
                    <a:pt x="2060" y="4369"/>
                  </a:lnTo>
                  <a:cubicBezTo>
                    <a:pt x="2036" y="4355"/>
                    <a:pt x="2016" y="4345"/>
                    <a:pt x="1997" y="4331"/>
                  </a:cubicBezTo>
                  <a:lnTo>
                    <a:pt x="1992" y="4326"/>
                  </a:lnTo>
                  <a:cubicBezTo>
                    <a:pt x="1728" y="4143"/>
                    <a:pt x="1516" y="3893"/>
                    <a:pt x="1391" y="3599"/>
                  </a:cubicBezTo>
                  <a:cubicBezTo>
                    <a:pt x="1391" y="3595"/>
                    <a:pt x="1386" y="3590"/>
                    <a:pt x="1381" y="3585"/>
                  </a:cubicBezTo>
                  <a:cubicBezTo>
                    <a:pt x="1381" y="3580"/>
                    <a:pt x="1376" y="3561"/>
                    <a:pt x="1372" y="3551"/>
                  </a:cubicBezTo>
                  <a:lnTo>
                    <a:pt x="1362" y="3527"/>
                  </a:lnTo>
                  <a:cubicBezTo>
                    <a:pt x="1348" y="3498"/>
                    <a:pt x="1338" y="3469"/>
                    <a:pt x="1333" y="3445"/>
                  </a:cubicBezTo>
                  <a:lnTo>
                    <a:pt x="1333" y="3436"/>
                  </a:lnTo>
                  <a:cubicBezTo>
                    <a:pt x="1309" y="3373"/>
                    <a:pt x="1295" y="3306"/>
                    <a:pt x="1280" y="3243"/>
                  </a:cubicBezTo>
                  <a:lnTo>
                    <a:pt x="1280" y="3229"/>
                  </a:lnTo>
                  <a:cubicBezTo>
                    <a:pt x="1275" y="3200"/>
                    <a:pt x="1275" y="3176"/>
                    <a:pt x="1271" y="3147"/>
                  </a:cubicBezTo>
                  <a:cubicBezTo>
                    <a:pt x="1271" y="3137"/>
                    <a:pt x="1271" y="3133"/>
                    <a:pt x="1266" y="3123"/>
                  </a:cubicBezTo>
                  <a:cubicBezTo>
                    <a:pt x="1266" y="3099"/>
                    <a:pt x="1261" y="3075"/>
                    <a:pt x="1261" y="3051"/>
                  </a:cubicBezTo>
                  <a:lnTo>
                    <a:pt x="1261" y="3022"/>
                  </a:lnTo>
                  <a:lnTo>
                    <a:pt x="1261" y="2931"/>
                  </a:lnTo>
                  <a:lnTo>
                    <a:pt x="1261" y="2926"/>
                  </a:lnTo>
                  <a:cubicBezTo>
                    <a:pt x="1261" y="1992"/>
                    <a:pt x="2016" y="1232"/>
                    <a:pt x="2955" y="1232"/>
                  </a:cubicBezTo>
                  <a:close/>
                  <a:moveTo>
                    <a:pt x="2613" y="0"/>
                  </a:moveTo>
                  <a:lnTo>
                    <a:pt x="2613" y="380"/>
                  </a:lnTo>
                  <a:cubicBezTo>
                    <a:pt x="2613" y="505"/>
                    <a:pt x="2526" y="616"/>
                    <a:pt x="2401" y="645"/>
                  </a:cubicBezTo>
                  <a:cubicBezTo>
                    <a:pt x="2146" y="703"/>
                    <a:pt x="1901" y="804"/>
                    <a:pt x="1680" y="943"/>
                  </a:cubicBezTo>
                  <a:cubicBezTo>
                    <a:pt x="1635" y="971"/>
                    <a:pt x="1585" y="985"/>
                    <a:pt x="1536" y="985"/>
                  </a:cubicBezTo>
                  <a:cubicBezTo>
                    <a:pt x="1467" y="985"/>
                    <a:pt x="1398" y="958"/>
                    <a:pt x="1348" y="905"/>
                  </a:cubicBezTo>
                  <a:lnTo>
                    <a:pt x="1078" y="640"/>
                  </a:lnTo>
                  <a:lnTo>
                    <a:pt x="635" y="1078"/>
                  </a:lnTo>
                  <a:lnTo>
                    <a:pt x="905" y="1347"/>
                  </a:lnTo>
                  <a:cubicBezTo>
                    <a:pt x="996" y="1434"/>
                    <a:pt x="1011" y="1574"/>
                    <a:pt x="943" y="1684"/>
                  </a:cubicBezTo>
                  <a:cubicBezTo>
                    <a:pt x="804" y="1906"/>
                    <a:pt x="703" y="2146"/>
                    <a:pt x="645" y="2406"/>
                  </a:cubicBezTo>
                  <a:cubicBezTo>
                    <a:pt x="616" y="2526"/>
                    <a:pt x="506" y="2613"/>
                    <a:pt x="380" y="2613"/>
                  </a:cubicBezTo>
                  <a:lnTo>
                    <a:pt x="0" y="2613"/>
                  </a:lnTo>
                  <a:lnTo>
                    <a:pt x="0" y="3238"/>
                  </a:lnTo>
                  <a:lnTo>
                    <a:pt x="380" y="3238"/>
                  </a:lnTo>
                  <a:cubicBezTo>
                    <a:pt x="506" y="3238"/>
                    <a:pt x="616" y="3325"/>
                    <a:pt x="645" y="3445"/>
                  </a:cubicBezTo>
                  <a:cubicBezTo>
                    <a:pt x="703" y="3705"/>
                    <a:pt x="804" y="3946"/>
                    <a:pt x="943" y="4167"/>
                  </a:cubicBezTo>
                  <a:cubicBezTo>
                    <a:pt x="1011" y="4278"/>
                    <a:pt x="996" y="4413"/>
                    <a:pt x="905" y="4504"/>
                  </a:cubicBezTo>
                  <a:lnTo>
                    <a:pt x="635" y="4773"/>
                  </a:lnTo>
                  <a:lnTo>
                    <a:pt x="1078" y="5211"/>
                  </a:lnTo>
                  <a:lnTo>
                    <a:pt x="1348" y="4942"/>
                  </a:lnTo>
                  <a:cubicBezTo>
                    <a:pt x="1398" y="4892"/>
                    <a:pt x="1465" y="4866"/>
                    <a:pt x="1534" y="4866"/>
                  </a:cubicBezTo>
                  <a:cubicBezTo>
                    <a:pt x="1584" y="4866"/>
                    <a:pt x="1635" y="4880"/>
                    <a:pt x="1680" y="4908"/>
                  </a:cubicBezTo>
                  <a:cubicBezTo>
                    <a:pt x="1901" y="5048"/>
                    <a:pt x="2146" y="5149"/>
                    <a:pt x="2401" y="5206"/>
                  </a:cubicBezTo>
                  <a:cubicBezTo>
                    <a:pt x="2526" y="5235"/>
                    <a:pt x="2613" y="5346"/>
                    <a:pt x="2613" y="5471"/>
                  </a:cubicBezTo>
                  <a:lnTo>
                    <a:pt x="2613" y="5851"/>
                  </a:lnTo>
                  <a:lnTo>
                    <a:pt x="3234" y="5851"/>
                  </a:lnTo>
                  <a:lnTo>
                    <a:pt x="3234" y="5471"/>
                  </a:lnTo>
                  <a:cubicBezTo>
                    <a:pt x="3234" y="5346"/>
                    <a:pt x="3325" y="5235"/>
                    <a:pt x="3445" y="5206"/>
                  </a:cubicBezTo>
                  <a:cubicBezTo>
                    <a:pt x="3700" y="5149"/>
                    <a:pt x="3946" y="5048"/>
                    <a:pt x="4167" y="4908"/>
                  </a:cubicBezTo>
                  <a:cubicBezTo>
                    <a:pt x="4212" y="4880"/>
                    <a:pt x="4263" y="4866"/>
                    <a:pt x="4313" y="4866"/>
                  </a:cubicBezTo>
                  <a:cubicBezTo>
                    <a:pt x="4382" y="4866"/>
                    <a:pt x="4451" y="4892"/>
                    <a:pt x="4504" y="4942"/>
                  </a:cubicBezTo>
                  <a:lnTo>
                    <a:pt x="4774" y="5211"/>
                  </a:lnTo>
                  <a:lnTo>
                    <a:pt x="5211" y="4773"/>
                  </a:lnTo>
                  <a:lnTo>
                    <a:pt x="4942" y="4504"/>
                  </a:lnTo>
                  <a:cubicBezTo>
                    <a:pt x="4855" y="4413"/>
                    <a:pt x="4836" y="4278"/>
                    <a:pt x="4903" y="4167"/>
                  </a:cubicBezTo>
                  <a:cubicBezTo>
                    <a:pt x="5043" y="3946"/>
                    <a:pt x="5149" y="3705"/>
                    <a:pt x="5207" y="3445"/>
                  </a:cubicBezTo>
                  <a:cubicBezTo>
                    <a:pt x="5235" y="3325"/>
                    <a:pt x="5341" y="3238"/>
                    <a:pt x="5466" y="3238"/>
                  </a:cubicBezTo>
                  <a:lnTo>
                    <a:pt x="5847" y="3238"/>
                  </a:lnTo>
                  <a:lnTo>
                    <a:pt x="5847" y="2613"/>
                  </a:lnTo>
                  <a:lnTo>
                    <a:pt x="5466" y="2613"/>
                  </a:lnTo>
                  <a:cubicBezTo>
                    <a:pt x="5341" y="2613"/>
                    <a:pt x="5235" y="2526"/>
                    <a:pt x="5207" y="2406"/>
                  </a:cubicBezTo>
                  <a:cubicBezTo>
                    <a:pt x="5149" y="2146"/>
                    <a:pt x="5043" y="1906"/>
                    <a:pt x="4903" y="1684"/>
                  </a:cubicBezTo>
                  <a:cubicBezTo>
                    <a:pt x="4836" y="1574"/>
                    <a:pt x="4855" y="1434"/>
                    <a:pt x="4942" y="1347"/>
                  </a:cubicBezTo>
                  <a:lnTo>
                    <a:pt x="5211" y="1078"/>
                  </a:lnTo>
                  <a:lnTo>
                    <a:pt x="4774" y="640"/>
                  </a:lnTo>
                  <a:lnTo>
                    <a:pt x="4504" y="905"/>
                  </a:lnTo>
                  <a:cubicBezTo>
                    <a:pt x="4451" y="958"/>
                    <a:pt x="4381" y="985"/>
                    <a:pt x="4311" y="985"/>
                  </a:cubicBezTo>
                  <a:cubicBezTo>
                    <a:pt x="4261" y="985"/>
                    <a:pt x="4211" y="971"/>
                    <a:pt x="4167" y="943"/>
                  </a:cubicBezTo>
                  <a:cubicBezTo>
                    <a:pt x="3946" y="804"/>
                    <a:pt x="3700" y="703"/>
                    <a:pt x="3445" y="645"/>
                  </a:cubicBezTo>
                  <a:cubicBezTo>
                    <a:pt x="3325" y="616"/>
                    <a:pt x="3234" y="505"/>
                    <a:pt x="3234" y="380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90"/>
            <p:cNvSpPr/>
            <p:nvPr/>
          </p:nvSpPr>
          <p:spPr>
            <a:xfrm>
              <a:off x="2612199" y="3824733"/>
              <a:ext cx="449041" cy="351108"/>
            </a:xfrm>
            <a:custGeom>
              <a:avLst/>
              <a:gdLst/>
              <a:ahLst/>
              <a:cxnLst/>
              <a:rect l="l" t="t" r="r" b="b"/>
              <a:pathLst>
                <a:path w="17121" h="13387" extrusionOk="0">
                  <a:moveTo>
                    <a:pt x="16577" y="544"/>
                  </a:moveTo>
                  <a:lnTo>
                    <a:pt x="16577" y="1088"/>
                  </a:lnTo>
                  <a:lnTo>
                    <a:pt x="14595" y="1088"/>
                  </a:lnTo>
                  <a:cubicBezTo>
                    <a:pt x="14234" y="1088"/>
                    <a:pt x="14234" y="1632"/>
                    <a:pt x="14595" y="1632"/>
                  </a:cubicBezTo>
                  <a:lnTo>
                    <a:pt x="16129" y="1632"/>
                  </a:lnTo>
                  <a:lnTo>
                    <a:pt x="16129" y="9595"/>
                  </a:lnTo>
                  <a:lnTo>
                    <a:pt x="6929" y="9595"/>
                  </a:lnTo>
                  <a:lnTo>
                    <a:pt x="6929" y="9335"/>
                  </a:lnTo>
                  <a:cubicBezTo>
                    <a:pt x="6929" y="9186"/>
                    <a:pt x="6809" y="9066"/>
                    <a:pt x="6660" y="9066"/>
                  </a:cubicBezTo>
                  <a:lnTo>
                    <a:pt x="6217" y="9066"/>
                  </a:lnTo>
                  <a:cubicBezTo>
                    <a:pt x="6164" y="8898"/>
                    <a:pt x="6097" y="8729"/>
                    <a:pt x="6010" y="8575"/>
                  </a:cubicBezTo>
                  <a:lnTo>
                    <a:pt x="6328" y="8262"/>
                  </a:lnTo>
                  <a:cubicBezTo>
                    <a:pt x="6429" y="8157"/>
                    <a:pt x="6429" y="7983"/>
                    <a:pt x="6328" y="7878"/>
                  </a:cubicBezTo>
                  <a:lnTo>
                    <a:pt x="5510" y="7055"/>
                  </a:lnTo>
                  <a:cubicBezTo>
                    <a:pt x="5457" y="7002"/>
                    <a:pt x="5387" y="6975"/>
                    <a:pt x="5318" y="6975"/>
                  </a:cubicBezTo>
                  <a:cubicBezTo>
                    <a:pt x="5249" y="6975"/>
                    <a:pt x="5180" y="7002"/>
                    <a:pt x="5130" y="7055"/>
                  </a:cubicBezTo>
                  <a:lnTo>
                    <a:pt x="4812" y="7367"/>
                  </a:lnTo>
                  <a:cubicBezTo>
                    <a:pt x="4658" y="7286"/>
                    <a:pt x="4495" y="7218"/>
                    <a:pt x="4321" y="7165"/>
                  </a:cubicBezTo>
                  <a:lnTo>
                    <a:pt x="4321" y="6723"/>
                  </a:lnTo>
                  <a:cubicBezTo>
                    <a:pt x="4321" y="6574"/>
                    <a:pt x="4201" y="6453"/>
                    <a:pt x="4052" y="6453"/>
                  </a:cubicBezTo>
                  <a:lnTo>
                    <a:pt x="3383" y="6453"/>
                  </a:lnTo>
                  <a:lnTo>
                    <a:pt x="3383" y="1632"/>
                  </a:lnTo>
                  <a:lnTo>
                    <a:pt x="13661" y="1632"/>
                  </a:lnTo>
                  <a:cubicBezTo>
                    <a:pt x="14022" y="1632"/>
                    <a:pt x="14022" y="1088"/>
                    <a:pt x="13661" y="1088"/>
                  </a:cubicBezTo>
                  <a:lnTo>
                    <a:pt x="2936" y="1088"/>
                  </a:lnTo>
                  <a:lnTo>
                    <a:pt x="2936" y="544"/>
                  </a:lnTo>
                  <a:close/>
                  <a:moveTo>
                    <a:pt x="16582" y="10139"/>
                  </a:moveTo>
                  <a:lnTo>
                    <a:pt x="16582" y="10683"/>
                  </a:lnTo>
                  <a:lnTo>
                    <a:pt x="6862" y="10683"/>
                  </a:lnTo>
                  <a:cubicBezTo>
                    <a:pt x="6905" y="10635"/>
                    <a:pt x="6934" y="10567"/>
                    <a:pt x="6934" y="10500"/>
                  </a:cubicBezTo>
                  <a:lnTo>
                    <a:pt x="6934" y="10187"/>
                  </a:lnTo>
                  <a:lnTo>
                    <a:pt x="16404" y="10187"/>
                  </a:lnTo>
                  <a:cubicBezTo>
                    <a:pt x="16462" y="10187"/>
                    <a:pt x="16514" y="10173"/>
                    <a:pt x="16563" y="10139"/>
                  </a:cubicBezTo>
                  <a:close/>
                  <a:moveTo>
                    <a:pt x="3783" y="6992"/>
                  </a:moveTo>
                  <a:lnTo>
                    <a:pt x="3783" y="7372"/>
                  </a:lnTo>
                  <a:cubicBezTo>
                    <a:pt x="3783" y="7497"/>
                    <a:pt x="3869" y="7608"/>
                    <a:pt x="3989" y="7637"/>
                  </a:cubicBezTo>
                  <a:cubicBezTo>
                    <a:pt x="4244" y="7695"/>
                    <a:pt x="4490" y="7796"/>
                    <a:pt x="4711" y="7940"/>
                  </a:cubicBezTo>
                  <a:cubicBezTo>
                    <a:pt x="4755" y="7966"/>
                    <a:pt x="4804" y="7979"/>
                    <a:pt x="4853" y="7979"/>
                  </a:cubicBezTo>
                  <a:cubicBezTo>
                    <a:pt x="4924" y="7979"/>
                    <a:pt x="4994" y="7953"/>
                    <a:pt x="5048" y="7902"/>
                  </a:cubicBezTo>
                  <a:lnTo>
                    <a:pt x="5318" y="7632"/>
                  </a:lnTo>
                  <a:lnTo>
                    <a:pt x="5755" y="8070"/>
                  </a:lnTo>
                  <a:lnTo>
                    <a:pt x="5486" y="8339"/>
                  </a:lnTo>
                  <a:cubicBezTo>
                    <a:pt x="5399" y="8431"/>
                    <a:pt x="5380" y="8570"/>
                    <a:pt x="5447" y="8676"/>
                  </a:cubicBezTo>
                  <a:cubicBezTo>
                    <a:pt x="5592" y="8898"/>
                    <a:pt x="5693" y="9143"/>
                    <a:pt x="5751" y="9398"/>
                  </a:cubicBezTo>
                  <a:cubicBezTo>
                    <a:pt x="5779" y="9518"/>
                    <a:pt x="5885" y="9610"/>
                    <a:pt x="6015" y="9610"/>
                  </a:cubicBezTo>
                  <a:lnTo>
                    <a:pt x="6395" y="9610"/>
                  </a:lnTo>
                  <a:lnTo>
                    <a:pt x="6395" y="10230"/>
                  </a:lnTo>
                  <a:lnTo>
                    <a:pt x="6015" y="10230"/>
                  </a:lnTo>
                  <a:cubicBezTo>
                    <a:pt x="5885" y="10230"/>
                    <a:pt x="5779" y="10317"/>
                    <a:pt x="5751" y="10442"/>
                  </a:cubicBezTo>
                  <a:cubicBezTo>
                    <a:pt x="5693" y="10697"/>
                    <a:pt x="5592" y="10943"/>
                    <a:pt x="5447" y="11164"/>
                  </a:cubicBezTo>
                  <a:cubicBezTo>
                    <a:pt x="5380" y="11270"/>
                    <a:pt x="5399" y="11409"/>
                    <a:pt x="5486" y="11496"/>
                  </a:cubicBezTo>
                  <a:lnTo>
                    <a:pt x="5755" y="11765"/>
                  </a:lnTo>
                  <a:lnTo>
                    <a:pt x="5318" y="12208"/>
                  </a:lnTo>
                  <a:lnTo>
                    <a:pt x="5048" y="11939"/>
                  </a:lnTo>
                  <a:cubicBezTo>
                    <a:pt x="4995" y="11885"/>
                    <a:pt x="4925" y="11858"/>
                    <a:pt x="4855" y="11858"/>
                  </a:cubicBezTo>
                  <a:cubicBezTo>
                    <a:pt x="4805" y="11858"/>
                    <a:pt x="4755" y="11872"/>
                    <a:pt x="4711" y="11900"/>
                  </a:cubicBezTo>
                  <a:cubicBezTo>
                    <a:pt x="4490" y="12040"/>
                    <a:pt x="4244" y="12141"/>
                    <a:pt x="3989" y="12198"/>
                  </a:cubicBezTo>
                  <a:cubicBezTo>
                    <a:pt x="3869" y="12227"/>
                    <a:pt x="3778" y="12338"/>
                    <a:pt x="3783" y="12463"/>
                  </a:cubicBezTo>
                  <a:lnTo>
                    <a:pt x="3783" y="12843"/>
                  </a:lnTo>
                  <a:lnTo>
                    <a:pt x="3157" y="12843"/>
                  </a:lnTo>
                  <a:lnTo>
                    <a:pt x="3157" y="12463"/>
                  </a:lnTo>
                  <a:cubicBezTo>
                    <a:pt x="3157" y="12338"/>
                    <a:pt x="3070" y="12227"/>
                    <a:pt x="2945" y="12198"/>
                  </a:cubicBezTo>
                  <a:cubicBezTo>
                    <a:pt x="2690" y="12141"/>
                    <a:pt x="2445" y="12040"/>
                    <a:pt x="2224" y="11900"/>
                  </a:cubicBezTo>
                  <a:cubicBezTo>
                    <a:pt x="2179" y="11872"/>
                    <a:pt x="2129" y="11858"/>
                    <a:pt x="2080" y="11858"/>
                  </a:cubicBezTo>
                  <a:cubicBezTo>
                    <a:pt x="2011" y="11858"/>
                    <a:pt x="1942" y="11885"/>
                    <a:pt x="1892" y="11939"/>
                  </a:cubicBezTo>
                  <a:lnTo>
                    <a:pt x="1622" y="12208"/>
                  </a:lnTo>
                  <a:lnTo>
                    <a:pt x="1179" y="11765"/>
                  </a:lnTo>
                  <a:lnTo>
                    <a:pt x="1449" y="11496"/>
                  </a:lnTo>
                  <a:cubicBezTo>
                    <a:pt x="1540" y="11409"/>
                    <a:pt x="1555" y="11270"/>
                    <a:pt x="1487" y="11164"/>
                  </a:cubicBezTo>
                  <a:cubicBezTo>
                    <a:pt x="1348" y="10943"/>
                    <a:pt x="1247" y="10697"/>
                    <a:pt x="1189" y="10442"/>
                  </a:cubicBezTo>
                  <a:cubicBezTo>
                    <a:pt x="1160" y="10317"/>
                    <a:pt x="1050" y="10230"/>
                    <a:pt x="924" y="10230"/>
                  </a:cubicBezTo>
                  <a:lnTo>
                    <a:pt x="544" y="10230"/>
                  </a:lnTo>
                  <a:lnTo>
                    <a:pt x="544" y="9610"/>
                  </a:lnTo>
                  <a:lnTo>
                    <a:pt x="924" y="9610"/>
                  </a:lnTo>
                  <a:cubicBezTo>
                    <a:pt x="1050" y="9610"/>
                    <a:pt x="1160" y="9518"/>
                    <a:pt x="1189" y="9398"/>
                  </a:cubicBezTo>
                  <a:cubicBezTo>
                    <a:pt x="1247" y="9143"/>
                    <a:pt x="1348" y="8898"/>
                    <a:pt x="1487" y="8676"/>
                  </a:cubicBezTo>
                  <a:cubicBezTo>
                    <a:pt x="1555" y="8570"/>
                    <a:pt x="1540" y="8431"/>
                    <a:pt x="1449" y="8339"/>
                  </a:cubicBezTo>
                  <a:lnTo>
                    <a:pt x="1179" y="8070"/>
                  </a:lnTo>
                  <a:lnTo>
                    <a:pt x="1622" y="7632"/>
                  </a:lnTo>
                  <a:lnTo>
                    <a:pt x="1892" y="7902"/>
                  </a:lnTo>
                  <a:cubicBezTo>
                    <a:pt x="1943" y="7953"/>
                    <a:pt x="2012" y="7979"/>
                    <a:pt x="2082" y="7979"/>
                  </a:cubicBezTo>
                  <a:cubicBezTo>
                    <a:pt x="2131" y="7979"/>
                    <a:pt x="2180" y="7966"/>
                    <a:pt x="2224" y="7940"/>
                  </a:cubicBezTo>
                  <a:cubicBezTo>
                    <a:pt x="2445" y="7796"/>
                    <a:pt x="2690" y="7695"/>
                    <a:pt x="2945" y="7637"/>
                  </a:cubicBezTo>
                  <a:cubicBezTo>
                    <a:pt x="3070" y="7608"/>
                    <a:pt x="3157" y="7497"/>
                    <a:pt x="3157" y="7372"/>
                  </a:cubicBezTo>
                  <a:lnTo>
                    <a:pt x="3157" y="6992"/>
                  </a:lnTo>
                  <a:close/>
                  <a:moveTo>
                    <a:pt x="2666" y="1"/>
                  </a:moveTo>
                  <a:cubicBezTo>
                    <a:pt x="2517" y="1"/>
                    <a:pt x="2397" y="121"/>
                    <a:pt x="2397" y="275"/>
                  </a:cubicBezTo>
                  <a:lnTo>
                    <a:pt x="2397" y="1358"/>
                  </a:lnTo>
                  <a:cubicBezTo>
                    <a:pt x="2397" y="1507"/>
                    <a:pt x="2517" y="1632"/>
                    <a:pt x="2666" y="1632"/>
                  </a:cubicBezTo>
                  <a:lnTo>
                    <a:pt x="2839" y="1632"/>
                  </a:lnTo>
                  <a:lnTo>
                    <a:pt x="2839" y="6453"/>
                  </a:lnTo>
                  <a:cubicBezTo>
                    <a:pt x="2710" y="6477"/>
                    <a:pt x="2618" y="6588"/>
                    <a:pt x="2618" y="6723"/>
                  </a:cubicBezTo>
                  <a:lnTo>
                    <a:pt x="2618" y="7165"/>
                  </a:lnTo>
                  <a:cubicBezTo>
                    <a:pt x="2445" y="7218"/>
                    <a:pt x="2281" y="7286"/>
                    <a:pt x="2127" y="7367"/>
                  </a:cubicBezTo>
                  <a:lnTo>
                    <a:pt x="1810" y="7055"/>
                  </a:lnTo>
                  <a:cubicBezTo>
                    <a:pt x="1757" y="7002"/>
                    <a:pt x="1688" y="6975"/>
                    <a:pt x="1620" y="6975"/>
                  </a:cubicBezTo>
                  <a:cubicBezTo>
                    <a:pt x="1551" y="6975"/>
                    <a:pt x="1483" y="7002"/>
                    <a:pt x="1430" y="7055"/>
                  </a:cubicBezTo>
                  <a:lnTo>
                    <a:pt x="607" y="7878"/>
                  </a:lnTo>
                  <a:cubicBezTo>
                    <a:pt x="501" y="7983"/>
                    <a:pt x="501" y="8157"/>
                    <a:pt x="607" y="8262"/>
                  </a:cubicBezTo>
                  <a:lnTo>
                    <a:pt x="920" y="8575"/>
                  </a:lnTo>
                  <a:cubicBezTo>
                    <a:pt x="838" y="8729"/>
                    <a:pt x="770" y="8898"/>
                    <a:pt x="717" y="9066"/>
                  </a:cubicBezTo>
                  <a:lnTo>
                    <a:pt x="275" y="9066"/>
                  </a:lnTo>
                  <a:cubicBezTo>
                    <a:pt x="126" y="9066"/>
                    <a:pt x="1" y="9186"/>
                    <a:pt x="5" y="9335"/>
                  </a:cubicBezTo>
                  <a:lnTo>
                    <a:pt x="5" y="10500"/>
                  </a:lnTo>
                  <a:cubicBezTo>
                    <a:pt x="1" y="10649"/>
                    <a:pt x="126" y="10769"/>
                    <a:pt x="275" y="10769"/>
                  </a:cubicBezTo>
                  <a:lnTo>
                    <a:pt x="717" y="10769"/>
                  </a:lnTo>
                  <a:cubicBezTo>
                    <a:pt x="770" y="10938"/>
                    <a:pt x="838" y="11106"/>
                    <a:pt x="920" y="11260"/>
                  </a:cubicBezTo>
                  <a:lnTo>
                    <a:pt x="607" y="11578"/>
                  </a:lnTo>
                  <a:cubicBezTo>
                    <a:pt x="501" y="11679"/>
                    <a:pt x="501" y="11852"/>
                    <a:pt x="607" y="11958"/>
                  </a:cubicBezTo>
                  <a:lnTo>
                    <a:pt x="1430" y="12781"/>
                  </a:lnTo>
                  <a:cubicBezTo>
                    <a:pt x="1483" y="12834"/>
                    <a:pt x="1551" y="12860"/>
                    <a:pt x="1620" y="12860"/>
                  </a:cubicBezTo>
                  <a:cubicBezTo>
                    <a:pt x="1688" y="12860"/>
                    <a:pt x="1757" y="12834"/>
                    <a:pt x="1810" y="12781"/>
                  </a:cubicBezTo>
                  <a:lnTo>
                    <a:pt x="2123" y="12468"/>
                  </a:lnTo>
                  <a:cubicBezTo>
                    <a:pt x="2281" y="12550"/>
                    <a:pt x="2445" y="12617"/>
                    <a:pt x="2618" y="12670"/>
                  </a:cubicBezTo>
                  <a:lnTo>
                    <a:pt x="2618" y="13113"/>
                  </a:lnTo>
                  <a:cubicBezTo>
                    <a:pt x="2613" y="13262"/>
                    <a:pt x="2738" y="13387"/>
                    <a:pt x="2888" y="13387"/>
                  </a:cubicBezTo>
                  <a:lnTo>
                    <a:pt x="4047" y="13387"/>
                  </a:lnTo>
                  <a:cubicBezTo>
                    <a:pt x="4196" y="13387"/>
                    <a:pt x="4317" y="13262"/>
                    <a:pt x="4317" y="13113"/>
                  </a:cubicBezTo>
                  <a:lnTo>
                    <a:pt x="4317" y="12670"/>
                  </a:lnTo>
                  <a:cubicBezTo>
                    <a:pt x="4490" y="12617"/>
                    <a:pt x="4653" y="12550"/>
                    <a:pt x="4812" y="12468"/>
                  </a:cubicBezTo>
                  <a:lnTo>
                    <a:pt x="5125" y="12781"/>
                  </a:lnTo>
                  <a:cubicBezTo>
                    <a:pt x="5178" y="12834"/>
                    <a:pt x="5247" y="12860"/>
                    <a:pt x="5315" y="12860"/>
                  </a:cubicBezTo>
                  <a:cubicBezTo>
                    <a:pt x="5384" y="12860"/>
                    <a:pt x="5452" y="12834"/>
                    <a:pt x="5505" y="12781"/>
                  </a:cubicBezTo>
                  <a:lnTo>
                    <a:pt x="6328" y="11958"/>
                  </a:lnTo>
                  <a:cubicBezTo>
                    <a:pt x="6434" y="11852"/>
                    <a:pt x="6434" y="11679"/>
                    <a:pt x="6328" y="11573"/>
                  </a:cubicBezTo>
                  <a:lnTo>
                    <a:pt x="6015" y="11260"/>
                  </a:lnTo>
                  <a:cubicBezTo>
                    <a:pt x="6020" y="11251"/>
                    <a:pt x="6025" y="11236"/>
                    <a:pt x="6034" y="11227"/>
                  </a:cubicBezTo>
                  <a:lnTo>
                    <a:pt x="16846" y="11227"/>
                  </a:lnTo>
                  <a:cubicBezTo>
                    <a:pt x="16996" y="11227"/>
                    <a:pt x="17116" y="11101"/>
                    <a:pt x="17116" y="10952"/>
                  </a:cubicBezTo>
                  <a:lnTo>
                    <a:pt x="17116" y="9865"/>
                  </a:lnTo>
                  <a:cubicBezTo>
                    <a:pt x="17116" y="9716"/>
                    <a:pt x="16996" y="9595"/>
                    <a:pt x="16846" y="9595"/>
                  </a:cubicBezTo>
                  <a:lnTo>
                    <a:pt x="16673" y="9595"/>
                  </a:lnTo>
                  <a:lnTo>
                    <a:pt x="16673" y="1632"/>
                  </a:lnTo>
                  <a:lnTo>
                    <a:pt x="16851" y="1632"/>
                  </a:lnTo>
                  <a:cubicBezTo>
                    <a:pt x="17000" y="1632"/>
                    <a:pt x="17121" y="1507"/>
                    <a:pt x="17121" y="1358"/>
                  </a:cubicBezTo>
                  <a:lnTo>
                    <a:pt x="17121" y="275"/>
                  </a:lnTo>
                  <a:cubicBezTo>
                    <a:pt x="17121" y="121"/>
                    <a:pt x="17000" y="1"/>
                    <a:pt x="168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90"/>
            <p:cNvSpPr/>
            <p:nvPr/>
          </p:nvSpPr>
          <p:spPr>
            <a:xfrm>
              <a:off x="2814255" y="3966702"/>
              <a:ext cx="42672" cy="90406"/>
            </a:xfrm>
            <a:custGeom>
              <a:avLst/>
              <a:gdLst/>
              <a:ahLst/>
              <a:cxnLst/>
              <a:rect l="l" t="t" r="r" b="b"/>
              <a:pathLst>
                <a:path w="1627" h="3447" extrusionOk="0">
                  <a:moveTo>
                    <a:pt x="1083" y="545"/>
                  </a:moveTo>
                  <a:lnTo>
                    <a:pt x="1083" y="2902"/>
                  </a:lnTo>
                  <a:lnTo>
                    <a:pt x="539" y="2902"/>
                  </a:lnTo>
                  <a:lnTo>
                    <a:pt x="539" y="545"/>
                  </a:lnTo>
                  <a:close/>
                  <a:moveTo>
                    <a:pt x="270" y="1"/>
                  </a:moveTo>
                  <a:cubicBezTo>
                    <a:pt x="120" y="1"/>
                    <a:pt x="0" y="121"/>
                    <a:pt x="0" y="275"/>
                  </a:cubicBezTo>
                  <a:lnTo>
                    <a:pt x="0" y="3172"/>
                  </a:lnTo>
                  <a:cubicBezTo>
                    <a:pt x="0" y="3321"/>
                    <a:pt x="120" y="3446"/>
                    <a:pt x="270" y="3446"/>
                  </a:cubicBezTo>
                  <a:lnTo>
                    <a:pt x="1357" y="3446"/>
                  </a:lnTo>
                  <a:cubicBezTo>
                    <a:pt x="1506" y="3446"/>
                    <a:pt x="1627" y="3321"/>
                    <a:pt x="1627" y="3172"/>
                  </a:cubicBezTo>
                  <a:lnTo>
                    <a:pt x="1627" y="275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90"/>
            <p:cNvSpPr/>
            <p:nvPr/>
          </p:nvSpPr>
          <p:spPr>
            <a:xfrm>
              <a:off x="2865110" y="3932265"/>
              <a:ext cx="42672" cy="124843"/>
            </a:xfrm>
            <a:custGeom>
              <a:avLst/>
              <a:gdLst/>
              <a:ahLst/>
              <a:cxnLst/>
              <a:rect l="l" t="t" r="r" b="b"/>
              <a:pathLst>
                <a:path w="1627" h="4760" extrusionOk="0">
                  <a:moveTo>
                    <a:pt x="1088" y="539"/>
                  </a:moveTo>
                  <a:lnTo>
                    <a:pt x="1088" y="4215"/>
                  </a:lnTo>
                  <a:lnTo>
                    <a:pt x="539" y="4215"/>
                  </a:lnTo>
                  <a:lnTo>
                    <a:pt x="539" y="539"/>
                  </a:lnTo>
                  <a:close/>
                  <a:moveTo>
                    <a:pt x="270" y="0"/>
                  </a:moveTo>
                  <a:cubicBezTo>
                    <a:pt x="121" y="0"/>
                    <a:pt x="0" y="121"/>
                    <a:pt x="0" y="270"/>
                  </a:cubicBezTo>
                  <a:lnTo>
                    <a:pt x="0" y="4485"/>
                  </a:lnTo>
                  <a:cubicBezTo>
                    <a:pt x="0" y="4634"/>
                    <a:pt x="121" y="4759"/>
                    <a:pt x="270" y="4759"/>
                  </a:cubicBezTo>
                  <a:lnTo>
                    <a:pt x="1357" y="4759"/>
                  </a:lnTo>
                  <a:cubicBezTo>
                    <a:pt x="1506" y="4759"/>
                    <a:pt x="1627" y="4634"/>
                    <a:pt x="1627" y="4485"/>
                  </a:cubicBezTo>
                  <a:lnTo>
                    <a:pt x="1627" y="270"/>
                  </a:lnTo>
                  <a:cubicBezTo>
                    <a:pt x="1627" y="121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90"/>
            <p:cNvSpPr/>
            <p:nvPr/>
          </p:nvSpPr>
          <p:spPr>
            <a:xfrm>
              <a:off x="2916097" y="3950179"/>
              <a:ext cx="42672" cy="106930"/>
            </a:xfrm>
            <a:custGeom>
              <a:avLst/>
              <a:gdLst/>
              <a:ahLst/>
              <a:cxnLst/>
              <a:rect l="l" t="t" r="r" b="b"/>
              <a:pathLst>
                <a:path w="1627" h="4077" extrusionOk="0">
                  <a:moveTo>
                    <a:pt x="1088" y="544"/>
                  </a:moveTo>
                  <a:lnTo>
                    <a:pt x="1088" y="3532"/>
                  </a:lnTo>
                  <a:lnTo>
                    <a:pt x="539" y="3532"/>
                  </a:lnTo>
                  <a:lnTo>
                    <a:pt x="539" y="544"/>
                  </a:lnTo>
                  <a:close/>
                  <a:moveTo>
                    <a:pt x="270" y="1"/>
                  </a:moveTo>
                  <a:cubicBezTo>
                    <a:pt x="121" y="1"/>
                    <a:pt x="0" y="121"/>
                    <a:pt x="0" y="270"/>
                  </a:cubicBezTo>
                  <a:lnTo>
                    <a:pt x="0" y="3802"/>
                  </a:lnTo>
                  <a:cubicBezTo>
                    <a:pt x="0" y="3951"/>
                    <a:pt x="121" y="4076"/>
                    <a:pt x="270" y="4076"/>
                  </a:cubicBezTo>
                  <a:lnTo>
                    <a:pt x="1357" y="4076"/>
                  </a:lnTo>
                  <a:cubicBezTo>
                    <a:pt x="1506" y="4076"/>
                    <a:pt x="1627" y="3951"/>
                    <a:pt x="1627" y="3802"/>
                  </a:cubicBezTo>
                  <a:lnTo>
                    <a:pt x="1627" y="270"/>
                  </a:lnTo>
                  <a:cubicBezTo>
                    <a:pt x="1627" y="121"/>
                    <a:pt x="1506" y="1"/>
                    <a:pt x="13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90"/>
            <p:cNvSpPr/>
            <p:nvPr/>
          </p:nvSpPr>
          <p:spPr>
            <a:xfrm>
              <a:off x="2966952" y="3891508"/>
              <a:ext cx="42672" cy="165600"/>
            </a:xfrm>
            <a:custGeom>
              <a:avLst/>
              <a:gdLst/>
              <a:ahLst/>
              <a:cxnLst/>
              <a:rect l="l" t="t" r="r" b="b"/>
              <a:pathLst>
                <a:path w="1627" h="6314" extrusionOk="0">
                  <a:moveTo>
                    <a:pt x="1088" y="544"/>
                  </a:moveTo>
                  <a:lnTo>
                    <a:pt x="1088" y="5769"/>
                  </a:lnTo>
                  <a:lnTo>
                    <a:pt x="544" y="5769"/>
                  </a:lnTo>
                  <a:lnTo>
                    <a:pt x="544" y="544"/>
                  </a:lnTo>
                  <a:close/>
                  <a:moveTo>
                    <a:pt x="275" y="0"/>
                  </a:moveTo>
                  <a:cubicBezTo>
                    <a:pt x="121" y="0"/>
                    <a:pt x="0" y="120"/>
                    <a:pt x="0" y="274"/>
                  </a:cubicBezTo>
                  <a:lnTo>
                    <a:pt x="0" y="6039"/>
                  </a:lnTo>
                  <a:cubicBezTo>
                    <a:pt x="0" y="6188"/>
                    <a:pt x="121" y="6313"/>
                    <a:pt x="275" y="6313"/>
                  </a:cubicBezTo>
                  <a:lnTo>
                    <a:pt x="1357" y="6313"/>
                  </a:lnTo>
                  <a:cubicBezTo>
                    <a:pt x="1506" y="6313"/>
                    <a:pt x="1627" y="6188"/>
                    <a:pt x="1627" y="6039"/>
                  </a:cubicBezTo>
                  <a:lnTo>
                    <a:pt x="1627" y="274"/>
                  </a:lnTo>
                  <a:cubicBezTo>
                    <a:pt x="1627" y="120"/>
                    <a:pt x="1506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90"/>
            <p:cNvSpPr/>
            <p:nvPr/>
          </p:nvSpPr>
          <p:spPr>
            <a:xfrm>
              <a:off x="2720990" y="3909421"/>
              <a:ext cx="56678" cy="14163"/>
            </a:xfrm>
            <a:custGeom>
              <a:avLst/>
              <a:gdLst/>
              <a:ahLst/>
              <a:cxnLst/>
              <a:rect l="l" t="t" r="r" b="b"/>
              <a:pathLst>
                <a:path w="2161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1800" y="539"/>
                  </a:lnTo>
                  <a:cubicBezTo>
                    <a:pt x="2161" y="539"/>
                    <a:pt x="2161" y="0"/>
                    <a:pt x="18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90"/>
            <p:cNvSpPr/>
            <p:nvPr/>
          </p:nvSpPr>
          <p:spPr>
            <a:xfrm>
              <a:off x="2720990" y="3931767"/>
              <a:ext cx="77371" cy="14268"/>
            </a:xfrm>
            <a:custGeom>
              <a:avLst/>
              <a:gdLst/>
              <a:ahLst/>
              <a:cxnLst/>
              <a:rect l="l" t="t" r="r" b="b"/>
              <a:pathLst>
                <a:path w="2950" h="544" extrusionOk="0">
                  <a:moveTo>
                    <a:pt x="361" y="0"/>
                  </a:moveTo>
                  <a:cubicBezTo>
                    <a:pt x="0" y="0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90"/>
            <p:cNvSpPr/>
            <p:nvPr/>
          </p:nvSpPr>
          <p:spPr>
            <a:xfrm>
              <a:off x="2720990" y="3954087"/>
              <a:ext cx="77371" cy="14294"/>
            </a:xfrm>
            <a:custGeom>
              <a:avLst/>
              <a:gdLst/>
              <a:ahLst/>
              <a:cxnLst/>
              <a:rect l="l" t="t" r="r" b="b"/>
              <a:pathLst>
                <a:path w="2950" h="545" extrusionOk="0">
                  <a:moveTo>
                    <a:pt x="361" y="1"/>
                  </a:moveTo>
                  <a:cubicBezTo>
                    <a:pt x="0" y="1"/>
                    <a:pt x="0" y="544"/>
                    <a:pt x="361" y="544"/>
                  </a:cubicBezTo>
                  <a:lnTo>
                    <a:pt x="2589" y="544"/>
                  </a:lnTo>
                  <a:cubicBezTo>
                    <a:pt x="2950" y="544"/>
                    <a:pt x="2950" y="1"/>
                    <a:pt x="25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90"/>
            <p:cNvSpPr/>
            <p:nvPr/>
          </p:nvSpPr>
          <p:spPr>
            <a:xfrm>
              <a:off x="2720990" y="3976564"/>
              <a:ext cx="77371" cy="14163"/>
            </a:xfrm>
            <a:custGeom>
              <a:avLst/>
              <a:gdLst/>
              <a:ahLst/>
              <a:cxnLst/>
              <a:rect l="l" t="t" r="r" b="b"/>
              <a:pathLst>
                <a:path w="2950" h="540" extrusionOk="0">
                  <a:moveTo>
                    <a:pt x="361" y="0"/>
                  </a:moveTo>
                  <a:cubicBezTo>
                    <a:pt x="0" y="0"/>
                    <a:pt x="0" y="539"/>
                    <a:pt x="361" y="539"/>
                  </a:cubicBezTo>
                  <a:lnTo>
                    <a:pt x="2589" y="539"/>
                  </a:lnTo>
                  <a:cubicBezTo>
                    <a:pt x="2950" y="539"/>
                    <a:pt x="2950" y="0"/>
                    <a:pt x="2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90"/>
            <p:cNvSpPr/>
            <p:nvPr/>
          </p:nvSpPr>
          <p:spPr>
            <a:xfrm>
              <a:off x="2644957" y="4040533"/>
              <a:ext cx="105199" cy="88754"/>
            </a:xfrm>
            <a:custGeom>
              <a:avLst/>
              <a:gdLst/>
              <a:ahLst/>
              <a:cxnLst/>
              <a:rect l="l" t="t" r="r" b="b"/>
              <a:pathLst>
                <a:path w="4011" h="3384" extrusionOk="0">
                  <a:moveTo>
                    <a:pt x="2197" y="0"/>
                  </a:moveTo>
                  <a:cubicBezTo>
                    <a:pt x="850" y="0"/>
                    <a:pt x="1" y="1578"/>
                    <a:pt x="859" y="2719"/>
                  </a:cubicBezTo>
                  <a:cubicBezTo>
                    <a:pt x="919" y="2797"/>
                    <a:pt x="995" y="2829"/>
                    <a:pt x="1068" y="2829"/>
                  </a:cubicBezTo>
                  <a:cubicBezTo>
                    <a:pt x="1266" y="2829"/>
                    <a:pt x="1450" y="2599"/>
                    <a:pt x="1292" y="2392"/>
                  </a:cubicBezTo>
                  <a:cubicBezTo>
                    <a:pt x="709" y="1616"/>
                    <a:pt x="1289" y="542"/>
                    <a:pt x="2202" y="542"/>
                  </a:cubicBezTo>
                  <a:cubicBezTo>
                    <a:pt x="2268" y="542"/>
                    <a:pt x="2335" y="547"/>
                    <a:pt x="2404" y="559"/>
                  </a:cubicBezTo>
                  <a:cubicBezTo>
                    <a:pt x="3429" y="732"/>
                    <a:pt x="3722" y="2070"/>
                    <a:pt x="2856" y="2652"/>
                  </a:cubicBezTo>
                  <a:lnTo>
                    <a:pt x="2817" y="2681"/>
                  </a:lnTo>
                  <a:lnTo>
                    <a:pt x="2803" y="2686"/>
                  </a:lnTo>
                  <a:lnTo>
                    <a:pt x="2769" y="2705"/>
                  </a:lnTo>
                  <a:lnTo>
                    <a:pt x="2760" y="2715"/>
                  </a:lnTo>
                  <a:lnTo>
                    <a:pt x="2712" y="2734"/>
                  </a:lnTo>
                  <a:lnTo>
                    <a:pt x="2668" y="2753"/>
                  </a:lnTo>
                  <a:lnTo>
                    <a:pt x="2654" y="2763"/>
                  </a:lnTo>
                  <a:lnTo>
                    <a:pt x="2620" y="2777"/>
                  </a:lnTo>
                  <a:lnTo>
                    <a:pt x="2606" y="2782"/>
                  </a:lnTo>
                  <a:lnTo>
                    <a:pt x="2558" y="2796"/>
                  </a:lnTo>
                  <a:lnTo>
                    <a:pt x="2510" y="2811"/>
                  </a:lnTo>
                  <a:lnTo>
                    <a:pt x="2495" y="2816"/>
                  </a:lnTo>
                  <a:lnTo>
                    <a:pt x="2461" y="2820"/>
                  </a:lnTo>
                  <a:lnTo>
                    <a:pt x="2442" y="2825"/>
                  </a:lnTo>
                  <a:lnTo>
                    <a:pt x="2399" y="2835"/>
                  </a:lnTo>
                  <a:lnTo>
                    <a:pt x="2394" y="2835"/>
                  </a:lnTo>
                  <a:lnTo>
                    <a:pt x="2341" y="2840"/>
                  </a:lnTo>
                  <a:lnTo>
                    <a:pt x="2091" y="2840"/>
                  </a:lnTo>
                  <a:lnTo>
                    <a:pt x="2043" y="2835"/>
                  </a:lnTo>
                  <a:lnTo>
                    <a:pt x="2038" y="2835"/>
                  </a:lnTo>
                  <a:lnTo>
                    <a:pt x="1990" y="2825"/>
                  </a:lnTo>
                  <a:lnTo>
                    <a:pt x="1975" y="2825"/>
                  </a:lnTo>
                  <a:lnTo>
                    <a:pt x="1937" y="2816"/>
                  </a:lnTo>
                  <a:lnTo>
                    <a:pt x="1922" y="2811"/>
                  </a:lnTo>
                  <a:lnTo>
                    <a:pt x="1874" y="2796"/>
                  </a:lnTo>
                  <a:lnTo>
                    <a:pt x="1831" y="2782"/>
                  </a:lnTo>
                  <a:lnTo>
                    <a:pt x="1817" y="2777"/>
                  </a:lnTo>
                  <a:cubicBezTo>
                    <a:pt x="1786" y="2765"/>
                    <a:pt x="1753" y="2760"/>
                    <a:pt x="1722" y="2760"/>
                  </a:cubicBezTo>
                  <a:cubicBezTo>
                    <a:pt x="1612" y="2760"/>
                    <a:pt x="1508" y="2828"/>
                    <a:pt x="1470" y="2936"/>
                  </a:cubicBezTo>
                  <a:cubicBezTo>
                    <a:pt x="1417" y="3075"/>
                    <a:pt x="1489" y="3229"/>
                    <a:pt x="1629" y="3282"/>
                  </a:cubicBezTo>
                  <a:lnTo>
                    <a:pt x="1643" y="3292"/>
                  </a:lnTo>
                  <a:cubicBezTo>
                    <a:pt x="1667" y="3297"/>
                    <a:pt x="1692" y="3306"/>
                    <a:pt x="1716" y="3316"/>
                  </a:cubicBezTo>
                  <a:lnTo>
                    <a:pt x="1788" y="3335"/>
                  </a:lnTo>
                  <a:lnTo>
                    <a:pt x="1812" y="3340"/>
                  </a:lnTo>
                  <a:lnTo>
                    <a:pt x="1865" y="3355"/>
                  </a:lnTo>
                  <a:lnTo>
                    <a:pt x="1889" y="3359"/>
                  </a:lnTo>
                  <a:cubicBezTo>
                    <a:pt x="1908" y="3359"/>
                    <a:pt x="1932" y="3364"/>
                    <a:pt x="1956" y="3369"/>
                  </a:cubicBezTo>
                  <a:lnTo>
                    <a:pt x="1966" y="3369"/>
                  </a:lnTo>
                  <a:cubicBezTo>
                    <a:pt x="1990" y="3374"/>
                    <a:pt x="2014" y="3379"/>
                    <a:pt x="2038" y="3379"/>
                  </a:cubicBezTo>
                  <a:lnTo>
                    <a:pt x="2062" y="3379"/>
                  </a:lnTo>
                  <a:lnTo>
                    <a:pt x="2120" y="3383"/>
                  </a:lnTo>
                  <a:lnTo>
                    <a:pt x="2312" y="3383"/>
                  </a:lnTo>
                  <a:lnTo>
                    <a:pt x="2370" y="3379"/>
                  </a:lnTo>
                  <a:lnTo>
                    <a:pt x="2394" y="3379"/>
                  </a:lnTo>
                  <a:cubicBezTo>
                    <a:pt x="2418" y="3374"/>
                    <a:pt x="2442" y="3369"/>
                    <a:pt x="2471" y="3369"/>
                  </a:cubicBezTo>
                  <a:cubicBezTo>
                    <a:pt x="2495" y="3364"/>
                    <a:pt x="2519" y="3359"/>
                    <a:pt x="2543" y="3355"/>
                  </a:cubicBezTo>
                  <a:lnTo>
                    <a:pt x="2567" y="3350"/>
                  </a:lnTo>
                  <a:lnTo>
                    <a:pt x="2620" y="3335"/>
                  </a:lnTo>
                  <a:lnTo>
                    <a:pt x="2639" y="3331"/>
                  </a:lnTo>
                  <a:lnTo>
                    <a:pt x="2712" y="3311"/>
                  </a:lnTo>
                  <a:lnTo>
                    <a:pt x="2716" y="3311"/>
                  </a:lnTo>
                  <a:lnTo>
                    <a:pt x="2784" y="3287"/>
                  </a:lnTo>
                  <a:lnTo>
                    <a:pt x="2808" y="3278"/>
                  </a:lnTo>
                  <a:lnTo>
                    <a:pt x="2856" y="3258"/>
                  </a:lnTo>
                  <a:lnTo>
                    <a:pt x="2875" y="3249"/>
                  </a:lnTo>
                  <a:lnTo>
                    <a:pt x="2943" y="3220"/>
                  </a:lnTo>
                  <a:lnTo>
                    <a:pt x="2947" y="3220"/>
                  </a:lnTo>
                  <a:lnTo>
                    <a:pt x="3010" y="3186"/>
                  </a:lnTo>
                  <a:lnTo>
                    <a:pt x="3029" y="3177"/>
                  </a:lnTo>
                  <a:lnTo>
                    <a:pt x="3077" y="3152"/>
                  </a:lnTo>
                  <a:lnTo>
                    <a:pt x="3097" y="3138"/>
                  </a:lnTo>
                  <a:cubicBezTo>
                    <a:pt x="3116" y="3128"/>
                    <a:pt x="3135" y="3114"/>
                    <a:pt x="3154" y="3100"/>
                  </a:cubicBezTo>
                  <a:cubicBezTo>
                    <a:pt x="3732" y="2715"/>
                    <a:pt x="4011" y="2017"/>
                    <a:pt x="3866" y="1338"/>
                  </a:cubicBezTo>
                  <a:cubicBezTo>
                    <a:pt x="3717" y="660"/>
                    <a:pt x="3174" y="140"/>
                    <a:pt x="2490" y="25"/>
                  </a:cubicBezTo>
                  <a:cubicBezTo>
                    <a:pt x="2390" y="8"/>
                    <a:pt x="2292" y="0"/>
                    <a:pt x="2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2" name="Google Shape;12832;p90"/>
          <p:cNvGrpSpPr/>
          <p:nvPr/>
        </p:nvGrpSpPr>
        <p:grpSpPr>
          <a:xfrm>
            <a:off x="3547471" y="2257759"/>
            <a:ext cx="347567" cy="346334"/>
            <a:chOff x="3547471" y="2442334"/>
            <a:chExt cx="347567" cy="346334"/>
          </a:xfrm>
        </p:grpSpPr>
        <p:sp>
          <p:nvSpPr>
            <p:cNvPr id="12833" name="Google Shape;12833;p90"/>
            <p:cNvSpPr/>
            <p:nvPr/>
          </p:nvSpPr>
          <p:spPr>
            <a:xfrm>
              <a:off x="3552507" y="2645518"/>
              <a:ext cx="60979" cy="138088"/>
            </a:xfrm>
            <a:custGeom>
              <a:avLst/>
              <a:gdLst/>
              <a:ahLst/>
              <a:cxnLst/>
              <a:rect l="l" t="t" r="r" b="b"/>
              <a:pathLst>
                <a:path w="2325" h="5265" extrusionOk="0">
                  <a:moveTo>
                    <a:pt x="2001" y="1"/>
                  </a:moveTo>
                  <a:cubicBezTo>
                    <a:pt x="1999" y="1"/>
                    <a:pt x="1996" y="1"/>
                    <a:pt x="1993" y="1"/>
                  </a:cubicBezTo>
                  <a:lnTo>
                    <a:pt x="333" y="1"/>
                  </a:ln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2325" y="5265"/>
                  </a:lnTo>
                  <a:lnTo>
                    <a:pt x="2325" y="333"/>
                  </a:lnTo>
                  <a:cubicBezTo>
                    <a:pt x="2325" y="148"/>
                    <a:pt x="2180" y="1"/>
                    <a:pt x="2001" y="1"/>
                  </a:cubicBezTo>
                  <a:close/>
                </a:path>
              </a:pathLst>
            </a:custGeom>
            <a:solidFill>
              <a:srgbClr val="C5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90"/>
            <p:cNvSpPr/>
            <p:nvPr/>
          </p:nvSpPr>
          <p:spPr>
            <a:xfrm>
              <a:off x="3552507" y="2645518"/>
              <a:ext cx="29060" cy="138088"/>
            </a:xfrm>
            <a:custGeom>
              <a:avLst/>
              <a:gdLst/>
              <a:ahLst/>
              <a:cxnLst/>
              <a:rect l="l" t="t" r="r" b="b"/>
              <a:pathLst>
                <a:path w="1108" h="5265" extrusionOk="0">
                  <a:moveTo>
                    <a:pt x="333" y="1"/>
                  </a:moveTo>
                  <a:cubicBezTo>
                    <a:pt x="150" y="1"/>
                    <a:pt x="1" y="145"/>
                    <a:pt x="1" y="333"/>
                  </a:cubicBezTo>
                  <a:lnTo>
                    <a:pt x="1" y="5265"/>
                  </a:lnTo>
                  <a:lnTo>
                    <a:pt x="776" y="5265"/>
                  </a:lnTo>
                  <a:lnTo>
                    <a:pt x="776" y="333"/>
                  </a:lnTo>
                  <a:cubicBezTo>
                    <a:pt x="776" y="150"/>
                    <a:pt x="925" y="1"/>
                    <a:pt x="1108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90"/>
            <p:cNvSpPr/>
            <p:nvPr/>
          </p:nvSpPr>
          <p:spPr>
            <a:xfrm>
              <a:off x="3644644" y="2611212"/>
              <a:ext cx="60979" cy="172393"/>
            </a:xfrm>
            <a:custGeom>
              <a:avLst/>
              <a:gdLst/>
              <a:ahLst/>
              <a:cxnLst/>
              <a:rect l="l" t="t" r="r" b="b"/>
              <a:pathLst>
                <a:path w="2325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2324" y="6573"/>
                  </a:lnTo>
                  <a:lnTo>
                    <a:pt x="2324" y="337"/>
                  </a:lnTo>
                  <a:cubicBezTo>
                    <a:pt x="2324" y="149"/>
                    <a:pt x="2175" y="0"/>
                    <a:pt x="1992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90"/>
            <p:cNvSpPr/>
            <p:nvPr/>
          </p:nvSpPr>
          <p:spPr>
            <a:xfrm>
              <a:off x="3644644" y="2611212"/>
              <a:ext cx="29060" cy="172393"/>
            </a:xfrm>
            <a:custGeom>
              <a:avLst/>
              <a:gdLst/>
              <a:ahLst/>
              <a:cxnLst/>
              <a:rect l="l" t="t" r="r" b="b"/>
              <a:pathLst>
                <a:path w="1108" h="6573" extrusionOk="0">
                  <a:moveTo>
                    <a:pt x="332" y="0"/>
                  </a:moveTo>
                  <a:cubicBezTo>
                    <a:pt x="150" y="0"/>
                    <a:pt x="0" y="149"/>
                    <a:pt x="0" y="332"/>
                  </a:cubicBezTo>
                  <a:lnTo>
                    <a:pt x="0" y="6573"/>
                  </a:lnTo>
                  <a:lnTo>
                    <a:pt x="775" y="6573"/>
                  </a:lnTo>
                  <a:lnTo>
                    <a:pt x="775" y="337"/>
                  </a:lnTo>
                  <a:cubicBezTo>
                    <a:pt x="775" y="149"/>
                    <a:pt x="924" y="0"/>
                    <a:pt x="1107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90"/>
            <p:cNvSpPr/>
            <p:nvPr/>
          </p:nvSpPr>
          <p:spPr>
            <a:xfrm>
              <a:off x="3736755" y="2577143"/>
              <a:ext cx="61005" cy="206463"/>
            </a:xfrm>
            <a:custGeom>
              <a:avLst/>
              <a:gdLst/>
              <a:ahLst/>
              <a:cxnLst/>
              <a:rect l="l" t="t" r="r" b="b"/>
              <a:pathLst>
                <a:path w="2326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2325" y="7872"/>
                  </a:lnTo>
                  <a:lnTo>
                    <a:pt x="2325" y="332"/>
                  </a:lnTo>
                  <a:cubicBezTo>
                    <a:pt x="2325" y="149"/>
                    <a:pt x="2176" y="0"/>
                    <a:pt x="1993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90"/>
            <p:cNvSpPr/>
            <p:nvPr/>
          </p:nvSpPr>
          <p:spPr>
            <a:xfrm>
              <a:off x="3736755" y="2577143"/>
              <a:ext cx="29060" cy="206463"/>
            </a:xfrm>
            <a:custGeom>
              <a:avLst/>
              <a:gdLst/>
              <a:ahLst/>
              <a:cxnLst/>
              <a:rect l="l" t="t" r="r" b="b"/>
              <a:pathLst>
                <a:path w="1108" h="7872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7872"/>
                  </a:lnTo>
                  <a:lnTo>
                    <a:pt x="776" y="7872"/>
                  </a:lnTo>
                  <a:lnTo>
                    <a:pt x="776" y="332"/>
                  </a:lnTo>
                  <a:cubicBezTo>
                    <a:pt x="776" y="149"/>
                    <a:pt x="925" y="0"/>
                    <a:pt x="1108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90"/>
            <p:cNvSpPr/>
            <p:nvPr/>
          </p:nvSpPr>
          <p:spPr>
            <a:xfrm>
              <a:off x="3828892" y="2542942"/>
              <a:ext cx="60979" cy="240664"/>
            </a:xfrm>
            <a:custGeom>
              <a:avLst/>
              <a:gdLst/>
              <a:ahLst/>
              <a:cxnLst/>
              <a:rect l="l" t="t" r="r" b="b"/>
              <a:pathLst>
                <a:path w="2325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2325" y="9176"/>
                  </a:lnTo>
                  <a:lnTo>
                    <a:pt x="2325" y="332"/>
                  </a:lnTo>
                  <a:cubicBezTo>
                    <a:pt x="2325" y="149"/>
                    <a:pt x="2175" y="0"/>
                    <a:pt x="1993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90"/>
            <p:cNvSpPr/>
            <p:nvPr/>
          </p:nvSpPr>
          <p:spPr>
            <a:xfrm>
              <a:off x="3828892" y="2542942"/>
              <a:ext cx="29191" cy="240664"/>
            </a:xfrm>
            <a:custGeom>
              <a:avLst/>
              <a:gdLst/>
              <a:ahLst/>
              <a:cxnLst/>
              <a:rect l="l" t="t" r="r" b="b"/>
              <a:pathLst>
                <a:path w="1113" h="9176" extrusionOk="0">
                  <a:moveTo>
                    <a:pt x="333" y="0"/>
                  </a:moveTo>
                  <a:cubicBezTo>
                    <a:pt x="150" y="0"/>
                    <a:pt x="1" y="149"/>
                    <a:pt x="1" y="332"/>
                  </a:cubicBezTo>
                  <a:lnTo>
                    <a:pt x="1" y="9176"/>
                  </a:lnTo>
                  <a:lnTo>
                    <a:pt x="775" y="9176"/>
                  </a:lnTo>
                  <a:lnTo>
                    <a:pt x="775" y="332"/>
                  </a:lnTo>
                  <a:cubicBezTo>
                    <a:pt x="775" y="149"/>
                    <a:pt x="924" y="0"/>
                    <a:pt x="111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90"/>
            <p:cNvSpPr/>
            <p:nvPr/>
          </p:nvSpPr>
          <p:spPr>
            <a:xfrm>
              <a:off x="3567142" y="2447527"/>
              <a:ext cx="313130" cy="126338"/>
            </a:xfrm>
            <a:custGeom>
              <a:avLst/>
              <a:gdLst/>
              <a:ahLst/>
              <a:cxnLst/>
              <a:rect l="l" t="t" r="r" b="b"/>
              <a:pathLst>
                <a:path w="11939" h="4817" extrusionOk="0">
                  <a:moveTo>
                    <a:pt x="9603" y="0"/>
                  </a:moveTo>
                  <a:cubicBezTo>
                    <a:pt x="9429" y="0"/>
                    <a:pt x="9327" y="190"/>
                    <a:pt x="9427" y="332"/>
                  </a:cubicBezTo>
                  <a:lnTo>
                    <a:pt x="9764" y="818"/>
                  </a:lnTo>
                  <a:cubicBezTo>
                    <a:pt x="8624" y="1502"/>
                    <a:pt x="4976" y="3426"/>
                    <a:pt x="1" y="3426"/>
                  </a:cubicBezTo>
                  <a:lnTo>
                    <a:pt x="1" y="4817"/>
                  </a:lnTo>
                  <a:cubicBezTo>
                    <a:pt x="2705" y="4812"/>
                    <a:pt x="5385" y="4288"/>
                    <a:pt x="7897" y="3282"/>
                  </a:cubicBezTo>
                  <a:cubicBezTo>
                    <a:pt x="8816" y="2916"/>
                    <a:pt x="9711" y="2478"/>
                    <a:pt x="10563" y="1968"/>
                  </a:cubicBezTo>
                  <a:lnTo>
                    <a:pt x="10861" y="2401"/>
                  </a:lnTo>
                  <a:cubicBezTo>
                    <a:pt x="10905" y="2462"/>
                    <a:pt x="10970" y="2491"/>
                    <a:pt x="11035" y="2491"/>
                  </a:cubicBezTo>
                  <a:cubicBezTo>
                    <a:pt x="11120" y="2491"/>
                    <a:pt x="11204" y="2441"/>
                    <a:pt x="11236" y="2348"/>
                  </a:cubicBezTo>
                  <a:lnTo>
                    <a:pt x="11896" y="352"/>
                  </a:lnTo>
                  <a:cubicBezTo>
                    <a:pt x="11939" y="222"/>
                    <a:pt x="11847" y="82"/>
                    <a:pt x="11708" y="73"/>
                  </a:cubicBezTo>
                  <a:lnTo>
                    <a:pt x="9610" y="0"/>
                  </a:lnTo>
                  <a:cubicBezTo>
                    <a:pt x="9608" y="0"/>
                    <a:pt x="9606" y="0"/>
                    <a:pt x="9603" y="0"/>
                  </a:cubicBezTo>
                  <a:close/>
                </a:path>
              </a:pathLst>
            </a:custGeom>
            <a:solidFill>
              <a:srgbClr val="B9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90"/>
            <p:cNvSpPr/>
            <p:nvPr/>
          </p:nvSpPr>
          <p:spPr>
            <a:xfrm>
              <a:off x="3547471" y="2640351"/>
              <a:ext cx="71077" cy="148317"/>
            </a:xfrm>
            <a:custGeom>
              <a:avLst/>
              <a:gdLst/>
              <a:ahLst/>
              <a:cxnLst/>
              <a:rect l="l" t="t" r="r" b="b"/>
              <a:pathLst>
                <a:path w="2710" h="5655" extrusionOk="0">
                  <a:moveTo>
                    <a:pt x="2185" y="386"/>
                  </a:moveTo>
                  <a:cubicBezTo>
                    <a:pt x="2262" y="386"/>
                    <a:pt x="2320" y="448"/>
                    <a:pt x="2320" y="525"/>
                  </a:cubicBezTo>
                  <a:lnTo>
                    <a:pt x="2320" y="5265"/>
                  </a:lnTo>
                  <a:lnTo>
                    <a:pt x="385" y="5265"/>
                  </a:lnTo>
                  <a:lnTo>
                    <a:pt x="385" y="525"/>
                  </a:lnTo>
                  <a:cubicBezTo>
                    <a:pt x="385" y="448"/>
                    <a:pt x="448" y="386"/>
                    <a:pt x="525" y="386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5462"/>
                  </a:lnTo>
                  <a:cubicBezTo>
                    <a:pt x="0" y="5568"/>
                    <a:pt x="87" y="5654"/>
                    <a:pt x="193" y="5654"/>
                  </a:cubicBezTo>
                  <a:lnTo>
                    <a:pt x="2517" y="5654"/>
                  </a:lnTo>
                  <a:cubicBezTo>
                    <a:pt x="2623" y="5654"/>
                    <a:pt x="2709" y="5568"/>
                    <a:pt x="2709" y="5462"/>
                  </a:cubicBezTo>
                  <a:lnTo>
                    <a:pt x="2709" y="530"/>
                  </a:lnTo>
                  <a:cubicBezTo>
                    <a:pt x="2709" y="236"/>
                    <a:pt x="2474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90"/>
            <p:cNvSpPr/>
            <p:nvPr/>
          </p:nvSpPr>
          <p:spPr>
            <a:xfrm>
              <a:off x="3639477" y="2606151"/>
              <a:ext cx="71181" cy="182517"/>
            </a:xfrm>
            <a:custGeom>
              <a:avLst/>
              <a:gdLst/>
              <a:ahLst/>
              <a:cxnLst/>
              <a:rect l="l" t="t" r="r" b="b"/>
              <a:pathLst>
                <a:path w="2714" h="6959" extrusionOk="0">
                  <a:moveTo>
                    <a:pt x="2189" y="390"/>
                  </a:moveTo>
                  <a:cubicBezTo>
                    <a:pt x="2266" y="390"/>
                    <a:pt x="2329" y="453"/>
                    <a:pt x="2329" y="530"/>
                  </a:cubicBezTo>
                  <a:lnTo>
                    <a:pt x="2329" y="6569"/>
                  </a:lnTo>
                  <a:lnTo>
                    <a:pt x="390" y="6569"/>
                  </a:lnTo>
                  <a:lnTo>
                    <a:pt x="390" y="530"/>
                  </a:lnTo>
                  <a:cubicBezTo>
                    <a:pt x="390" y="453"/>
                    <a:pt x="452" y="390"/>
                    <a:pt x="529" y="390"/>
                  </a:cubicBezTo>
                  <a:close/>
                  <a:moveTo>
                    <a:pt x="529" y="1"/>
                  </a:moveTo>
                  <a:cubicBezTo>
                    <a:pt x="236" y="1"/>
                    <a:pt x="0" y="236"/>
                    <a:pt x="0" y="530"/>
                  </a:cubicBezTo>
                  <a:lnTo>
                    <a:pt x="0" y="6766"/>
                  </a:lnTo>
                  <a:cubicBezTo>
                    <a:pt x="0" y="6872"/>
                    <a:pt x="87" y="6958"/>
                    <a:pt x="197" y="6958"/>
                  </a:cubicBezTo>
                  <a:lnTo>
                    <a:pt x="2521" y="6958"/>
                  </a:lnTo>
                  <a:cubicBezTo>
                    <a:pt x="2627" y="6958"/>
                    <a:pt x="2714" y="6872"/>
                    <a:pt x="2714" y="6766"/>
                  </a:cubicBezTo>
                  <a:lnTo>
                    <a:pt x="2714" y="530"/>
                  </a:lnTo>
                  <a:cubicBezTo>
                    <a:pt x="2714" y="236"/>
                    <a:pt x="2478" y="1"/>
                    <a:pt x="2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90"/>
            <p:cNvSpPr/>
            <p:nvPr/>
          </p:nvSpPr>
          <p:spPr>
            <a:xfrm>
              <a:off x="3731588" y="2572081"/>
              <a:ext cx="71208" cy="216587"/>
            </a:xfrm>
            <a:custGeom>
              <a:avLst/>
              <a:gdLst/>
              <a:ahLst/>
              <a:cxnLst/>
              <a:rect l="l" t="t" r="r" b="b"/>
              <a:pathLst>
                <a:path w="2715" h="8258" extrusionOk="0">
                  <a:moveTo>
                    <a:pt x="2190" y="385"/>
                  </a:moveTo>
                  <a:cubicBezTo>
                    <a:pt x="2267" y="385"/>
                    <a:pt x="2330" y="448"/>
                    <a:pt x="2330" y="525"/>
                  </a:cubicBezTo>
                  <a:lnTo>
                    <a:pt x="2330" y="7868"/>
                  </a:lnTo>
                  <a:lnTo>
                    <a:pt x="390" y="7868"/>
                  </a:lnTo>
                  <a:lnTo>
                    <a:pt x="390" y="525"/>
                  </a:lnTo>
                  <a:cubicBezTo>
                    <a:pt x="390" y="448"/>
                    <a:pt x="453" y="385"/>
                    <a:pt x="530" y="385"/>
                  </a:cubicBezTo>
                  <a:close/>
                  <a:moveTo>
                    <a:pt x="530" y="1"/>
                  </a:moveTo>
                  <a:cubicBezTo>
                    <a:pt x="236" y="1"/>
                    <a:pt x="1" y="236"/>
                    <a:pt x="1" y="525"/>
                  </a:cubicBezTo>
                  <a:lnTo>
                    <a:pt x="1" y="8065"/>
                  </a:lnTo>
                  <a:cubicBezTo>
                    <a:pt x="1" y="8171"/>
                    <a:pt x="87" y="8257"/>
                    <a:pt x="198" y="8257"/>
                  </a:cubicBezTo>
                  <a:lnTo>
                    <a:pt x="2522" y="8257"/>
                  </a:lnTo>
                  <a:cubicBezTo>
                    <a:pt x="2628" y="8257"/>
                    <a:pt x="2715" y="8171"/>
                    <a:pt x="2715" y="8065"/>
                  </a:cubicBezTo>
                  <a:lnTo>
                    <a:pt x="2715" y="525"/>
                  </a:lnTo>
                  <a:cubicBezTo>
                    <a:pt x="2715" y="236"/>
                    <a:pt x="2479" y="1"/>
                    <a:pt x="21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90"/>
            <p:cNvSpPr/>
            <p:nvPr/>
          </p:nvSpPr>
          <p:spPr>
            <a:xfrm>
              <a:off x="3823857" y="2537880"/>
              <a:ext cx="71181" cy="250787"/>
            </a:xfrm>
            <a:custGeom>
              <a:avLst/>
              <a:gdLst/>
              <a:ahLst/>
              <a:cxnLst/>
              <a:rect l="l" t="t" r="r" b="b"/>
              <a:pathLst>
                <a:path w="2714" h="9562" extrusionOk="0">
                  <a:moveTo>
                    <a:pt x="2185" y="390"/>
                  </a:moveTo>
                  <a:cubicBezTo>
                    <a:pt x="2262" y="390"/>
                    <a:pt x="2324" y="448"/>
                    <a:pt x="2324" y="525"/>
                  </a:cubicBezTo>
                  <a:lnTo>
                    <a:pt x="2324" y="9172"/>
                  </a:lnTo>
                  <a:lnTo>
                    <a:pt x="385" y="9172"/>
                  </a:lnTo>
                  <a:lnTo>
                    <a:pt x="390" y="525"/>
                  </a:lnTo>
                  <a:cubicBezTo>
                    <a:pt x="390" y="448"/>
                    <a:pt x="448" y="390"/>
                    <a:pt x="525" y="390"/>
                  </a:cubicBezTo>
                  <a:close/>
                  <a:moveTo>
                    <a:pt x="525" y="1"/>
                  </a:moveTo>
                  <a:cubicBezTo>
                    <a:pt x="236" y="1"/>
                    <a:pt x="0" y="236"/>
                    <a:pt x="0" y="525"/>
                  </a:cubicBezTo>
                  <a:lnTo>
                    <a:pt x="0" y="9369"/>
                  </a:lnTo>
                  <a:cubicBezTo>
                    <a:pt x="0" y="9475"/>
                    <a:pt x="87" y="9561"/>
                    <a:pt x="193" y="9561"/>
                  </a:cubicBezTo>
                  <a:lnTo>
                    <a:pt x="2517" y="9561"/>
                  </a:lnTo>
                  <a:cubicBezTo>
                    <a:pt x="2627" y="9561"/>
                    <a:pt x="2714" y="9475"/>
                    <a:pt x="2714" y="9369"/>
                  </a:cubicBezTo>
                  <a:lnTo>
                    <a:pt x="2714" y="525"/>
                  </a:lnTo>
                  <a:cubicBezTo>
                    <a:pt x="2714" y="236"/>
                    <a:pt x="2478" y="1"/>
                    <a:pt x="21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90"/>
            <p:cNvSpPr/>
            <p:nvPr/>
          </p:nvSpPr>
          <p:spPr>
            <a:xfrm>
              <a:off x="3613984" y="2442334"/>
              <a:ext cx="272346" cy="97225"/>
            </a:xfrm>
            <a:custGeom>
              <a:avLst/>
              <a:gdLst/>
              <a:ahLst/>
              <a:cxnLst/>
              <a:rect l="l" t="t" r="r" b="b"/>
              <a:pathLst>
                <a:path w="10384" h="3707" extrusionOk="0">
                  <a:moveTo>
                    <a:pt x="7816" y="1"/>
                  </a:moveTo>
                  <a:cubicBezTo>
                    <a:pt x="7487" y="1"/>
                    <a:pt x="7292" y="370"/>
                    <a:pt x="7478" y="641"/>
                  </a:cubicBezTo>
                  <a:lnTo>
                    <a:pt x="7699" y="954"/>
                  </a:lnTo>
                  <a:cubicBezTo>
                    <a:pt x="6563" y="1608"/>
                    <a:pt x="3888" y="2931"/>
                    <a:pt x="246" y="3316"/>
                  </a:cubicBezTo>
                  <a:cubicBezTo>
                    <a:pt x="0" y="3345"/>
                    <a:pt x="19" y="3706"/>
                    <a:pt x="265" y="3706"/>
                  </a:cubicBezTo>
                  <a:lnTo>
                    <a:pt x="284" y="3706"/>
                  </a:lnTo>
                  <a:cubicBezTo>
                    <a:pt x="4215" y="3288"/>
                    <a:pt x="7045" y="1801"/>
                    <a:pt x="8079" y="1185"/>
                  </a:cubicBezTo>
                  <a:cubicBezTo>
                    <a:pt x="8170" y="1127"/>
                    <a:pt x="8199" y="997"/>
                    <a:pt x="8137" y="906"/>
                  </a:cubicBezTo>
                  <a:lnTo>
                    <a:pt x="7800" y="420"/>
                  </a:lnTo>
                  <a:cubicBezTo>
                    <a:pt x="7790" y="405"/>
                    <a:pt x="7800" y="391"/>
                    <a:pt x="7814" y="391"/>
                  </a:cubicBezTo>
                  <a:lnTo>
                    <a:pt x="9912" y="468"/>
                  </a:lnTo>
                  <a:cubicBezTo>
                    <a:pt x="9927" y="468"/>
                    <a:pt x="9932" y="477"/>
                    <a:pt x="9927" y="487"/>
                  </a:cubicBezTo>
                  <a:lnTo>
                    <a:pt x="9268" y="2484"/>
                  </a:lnTo>
                  <a:cubicBezTo>
                    <a:pt x="9265" y="2490"/>
                    <a:pt x="9256" y="2494"/>
                    <a:pt x="9249" y="2494"/>
                  </a:cubicBezTo>
                  <a:cubicBezTo>
                    <a:pt x="9244" y="2494"/>
                    <a:pt x="9241" y="2492"/>
                    <a:pt x="9239" y="2489"/>
                  </a:cubicBezTo>
                  <a:lnTo>
                    <a:pt x="8936" y="2056"/>
                  </a:lnTo>
                  <a:cubicBezTo>
                    <a:pt x="8898" y="2000"/>
                    <a:pt x="8837" y="1970"/>
                    <a:pt x="8775" y="1970"/>
                  </a:cubicBezTo>
                  <a:cubicBezTo>
                    <a:pt x="8741" y="1970"/>
                    <a:pt x="8707" y="1979"/>
                    <a:pt x="8676" y="1998"/>
                  </a:cubicBezTo>
                  <a:cubicBezTo>
                    <a:pt x="7954" y="2436"/>
                    <a:pt x="7203" y="2816"/>
                    <a:pt x="6429" y="3143"/>
                  </a:cubicBezTo>
                  <a:cubicBezTo>
                    <a:pt x="6229" y="3237"/>
                    <a:pt x="6318" y="3515"/>
                    <a:pt x="6505" y="3515"/>
                  </a:cubicBezTo>
                  <a:cubicBezTo>
                    <a:pt x="6529" y="3515"/>
                    <a:pt x="6555" y="3510"/>
                    <a:pt x="6583" y="3499"/>
                  </a:cubicBezTo>
                  <a:cubicBezTo>
                    <a:pt x="7319" y="3186"/>
                    <a:pt x="8031" y="2830"/>
                    <a:pt x="8719" y="2426"/>
                  </a:cubicBezTo>
                  <a:lnTo>
                    <a:pt x="8916" y="2710"/>
                  </a:lnTo>
                  <a:cubicBezTo>
                    <a:pt x="8999" y="2826"/>
                    <a:pt x="9124" y="2882"/>
                    <a:pt x="9248" y="2882"/>
                  </a:cubicBezTo>
                  <a:cubicBezTo>
                    <a:pt x="9411" y="2882"/>
                    <a:pt x="9573" y="2785"/>
                    <a:pt x="9633" y="2604"/>
                  </a:cubicBezTo>
                  <a:lnTo>
                    <a:pt x="10297" y="612"/>
                  </a:lnTo>
                  <a:cubicBezTo>
                    <a:pt x="10384" y="352"/>
                    <a:pt x="10196" y="88"/>
                    <a:pt x="9927" y="78"/>
                  </a:cubicBezTo>
                  <a:lnTo>
                    <a:pt x="7829" y="1"/>
                  </a:lnTo>
                  <a:cubicBezTo>
                    <a:pt x="7825" y="1"/>
                    <a:pt x="7820" y="1"/>
                    <a:pt x="78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7" name="Google Shape;12847;p90"/>
            <p:cNvSpPr/>
            <p:nvPr/>
          </p:nvSpPr>
          <p:spPr>
            <a:xfrm>
              <a:off x="3561975" y="2531166"/>
              <a:ext cx="210292" cy="47891"/>
            </a:xfrm>
            <a:custGeom>
              <a:avLst/>
              <a:gdLst/>
              <a:ahLst/>
              <a:cxnLst/>
              <a:rect l="l" t="t" r="r" b="b"/>
              <a:pathLst>
                <a:path w="8018" h="1826" extrusionOk="0">
                  <a:moveTo>
                    <a:pt x="1485" y="0"/>
                  </a:moveTo>
                  <a:cubicBezTo>
                    <a:pt x="1477" y="0"/>
                    <a:pt x="1468" y="1"/>
                    <a:pt x="1459" y="2"/>
                  </a:cubicBezTo>
                  <a:cubicBezTo>
                    <a:pt x="1040" y="30"/>
                    <a:pt x="612" y="45"/>
                    <a:pt x="198" y="45"/>
                  </a:cubicBezTo>
                  <a:cubicBezTo>
                    <a:pt x="87" y="45"/>
                    <a:pt x="1" y="131"/>
                    <a:pt x="1" y="237"/>
                  </a:cubicBezTo>
                  <a:lnTo>
                    <a:pt x="1" y="1633"/>
                  </a:lnTo>
                  <a:cubicBezTo>
                    <a:pt x="1" y="1739"/>
                    <a:pt x="87" y="1825"/>
                    <a:pt x="198" y="1825"/>
                  </a:cubicBezTo>
                  <a:cubicBezTo>
                    <a:pt x="2787" y="1816"/>
                    <a:pt x="5351" y="1344"/>
                    <a:pt x="7776" y="430"/>
                  </a:cubicBezTo>
                  <a:cubicBezTo>
                    <a:pt x="8018" y="367"/>
                    <a:pt x="7932" y="43"/>
                    <a:pt x="7736" y="43"/>
                  </a:cubicBezTo>
                  <a:cubicBezTo>
                    <a:pt x="7706" y="43"/>
                    <a:pt x="7672" y="51"/>
                    <a:pt x="7637" y="69"/>
                  </a:cubicBezTo>
                  <a:cubicBezTo>
                    <a:pt x="5322" y="940"/>
                    <a:pt x="2868" y="1402"/>
                    <a:pt x="395" y="1435"/>
                  </a:cubicBezTo>
                  <a:lnTo>
                    <a:pt x="395" y="430"/>
                  </a:lnTo>
                  <a:cubicBezTo>
                    <a:pt x="756" y="425"/>
                    <a:pt x="1122" y="411"/>
                    <a:pt x="1488" y="391"/>
                  </a:cubicBezTo>
                  <a:cubicBezTo>
                    <a:pt x="1748" y="382"/>
                    <a:pt x="1730" y="0"/>
                    <a:pt x="14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8" name="Google Shape;12848;p90"/>
          <p:cNvGrpSpPr/>
          <p:nvPr/>
        </p:nvGrpSpPr>
        <p:grpSpPr>
          <a:xfrm>
            <a:off x="3527093" y="3625995"/>
            <a:ext cx="403300" cy="357927"/>
            <a:chOff x="3527093" y="3810570"/>
            <a:chExt cx="403300" cy="357927"/>
          </a:xfrm>
        </p:grpSpPr>
        <p:sp>
          <p:nvSpPr>
            <p:cNvPr id="12849" name="Google Shape;12849;p90"/>
            <p:cNvSpPr/>
            <p:nvPr/>
          </p:nvSpPr>
          <p:spPr>
            <a:xfrm>
              <a:off x="3565647" y="3848469"/>
              <a:ext cx="314625" cy="314756"/>
            </a:xfrm>
            <a:custGeom>
              <a:avLst/>
              <a:gdLst/>
              <a:ahLst/>
              <a:cxnLst/>
              <a:rect l="l" t="t" r="r" b="b"/>
              <a:pathLst>
                <a:path w="11996" h="12001" extrusionOk="0">
                  <a:moveTo>
                    <a:pt x="6000" y="0"/>
                  </a:moveTo>
                  <a:cubicBezTo>
                    <a:pt x="2685" y="0"/>
                    <a:pt x="0" y="2690"/>
                    <a:pt x="0" y="6001"/>
                  </a:cubicBezTo>
                  <a:cubicBezTo>
                    <a:pt x="0" y="9316"/>
                    <a:pt x="2685" y="12001"/>
                    <a:pt x="6000" y="12001"/>
                  </a:cubicBezTo>
                  <a:cubicBezTo>
                    <a:pt x="9311" y="12001"/>
                    <a:pt x="11996" y="9316"/>
                    <a:pt x="11996" y="6001"/>
                  </a:cubicBezTo>
                  <a:cubicBezTo>
                    <a:pt x="11996" y="2690"/>
                    <a:pt x="9311" y="0"/>
                    <a:pt x="600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90"/>
            <p:cNvSpPr/>
            <p:nvPr/>
          </p:nvSpPr>
          <p:spPr>
            <a:xfrm>
              <a:off x="3722251" y="3939189"/>
              <a:ext cx="83823" cy="109946"/>
            </a:xfrm>
            <a:custGeom>
              <a:avLst/>
              <a:gdLst/>
              <a:ahLst/>
              <a:cxnLst/>
              <a:rect l="l" t="t" r="r" b="b"/>
              <a:pathLst>
                <a:path w="3196" h="4192" extrusionOk="0">
                  <a:moveTo>
                    <a:pt x="1" y="1"/>
                  </a:moveTo>
                  <a:lnTo>
                    <a:pt x="39" y="2575"/>
                  </a:lnTo>
                  <a:lnTo>
                    <a:pt x="1959" y="4192"/>
                  </a:lnTo>
                  <a:lnTo>
                    <a:pt x="2118" y="3961"/>
                  </a:lnTo>
                  <a:cubicBezTo>
                    <a:pt x="3196" y="2373"/>
                    <a:pt x="2185" y="213"/>
                    <a:pt x="275" y="2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90"/>
            <p:cNvSpPr/>
            <p:nvPr/>
          </p:nvSpPr>
          <p:spPr>
            <a:xfrm>
              <a:off x="3721884" y="3873463"/>
              <a:ext cx="140973" cy="217951"/>
            </a:xfrm>
            <a:custGeom>
              <a:avLst/>
              <a:gdLst/>
              <a:ahLst/>
              <a:cxnLst/>
              <a:rect l="l" t="t" r="r" b="b"/>
              <a:pathLst>
                <a:path w="5375" h="8310" extrusionOk="0">
                  <a:moveTo>
                    <a:pt x="0" y="0"/>
                  </a:moveTo>
                  <a:lnTo>
                    <a:pt x="15" y="2541"/>
                  </a:lnTo>
                  <a:lnTo>
                    <a:pt x="246" y="2560"/>
                  </a:lnTo>
                  <a:cubicBezTo>
                    <a:pt x="1535" y="2671"/>
                    <a:pt x="2531" y="3748"/>
                    <a:pt x="2536" y="5048"/>
                  </a:cubicBezTo>
                  <a:cubicBezTo>
                    <a:pt x="2536" y="5562"/>
                    <a:pt x="2377" y="6068"/>
                    <a:pt x="2079" y="6486"/>
                  </a:cubicBezTo>
                  <a:lnTo>
                    <a:pt x="1949" y="6674"/>
                  </a:lnTo>
                  <a:lnTo>
                    <a:pt x="3893" y="8310"/>
                  </a:lnTo>
                  <a:lnTo>
                    <a:pt x="4052" y="8098"/>
                  </a:lnTo>
                  <a:lnTo>
                    <a:pt x="4066" y="8079"/>
                  </a:lnTo>
                  <a:lnTo>
                    <a:pt x="4129" y="7997"/>
                  </a:lnTo>
                  <a:cubicBezTo>
                    <a:pt x="5178" y="6539"/>
                    <a:pt x="5375" y="4629"/>
                    <a:pt x="4639" y="2988"/>
                  </a:cubicBezTo>
                  <a:cubicBezTo>
                    <a:pt x="3907" y="1347"/>
                    <a:pt x="2353" y="221"/>
                    <a:pt x="568" y="34"/>
                  </a:cubicBezTo>
                  <a:cubicBezTo>
                    <a:pt x="520" y="29"/>
                    <a:pt x="472" y="24"/>
                    <a:pt x="424" y="19"/>
                  </a:cubicBezTo>
                  <a:lnTo>
                    <a:pt x="395" y="19"/>
                  </a:lnTo>
                  <a:lnTo>
                    <a:pt x="28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90"/>
            <p:cNvSpPr/>
            <p:nvPr/>
          </p:nvSpPr>
          <p:spPr>
            <a:xfrm>
              <a:off x="3721622" y="3816287"/>
              <a:ext cx="202712" cy="307072"/>
            </a:xfrm>
            <a:custGeom>
              <a:avLst/>
              <a:gdLst/>
              <a:ahLst/>
              <a:cxnLst/>
              <a:rect l="l" t="t" r="r" b="b"/>
              <a:pathLst>
                <a:path w="7729" h="11708" extrusionOk="0">
                  <a:moveTo>
                    <a:pt x="448" y="0"/>
                  </a:moveTo>
                  <a:cubicBezTo>
                    <a:pt x="203" y="0"/>
                    <a:pt x="1" y="202"/>
                    <a:pt x="1" y="453"/>
                  </a:cubicBezTo>
                  <a:lnTo>
                    <a:pt x="10" y="2214"/>
                  </a:lnTo>
                  <a:lnTo>
                    <a:pt x="251" y="2223"/>
                  </a:lnTo>
                  <a:cubicBezTo>
                    <a:pt x="2123" y="2300"/>
                    <a:pt x="3792" y="3407"/>
                    <a:pt x="4586" y="5106"/>
                  </a:cubicBezTo>
                  <a:cubicBezTo>
                    <a:pt x="5380" y="6799"/>
                    <a:pt x="5164" y="8796"/>
                    <a:pt x="4023" y="10278"/>
                  </a:cubicBezTo>
                  <a:lnTo>
                    <a:pt x="3874" y="10471"/>
                  </a:lnTo>
                  <a:lnTo>
                    <a:pt x="5221" y="11601"/>
                  </a:lnTo>
                  <a:cubicBezTo>
                    <a:pt x="5303" y="11674"/>
                    <a:pt x="5404" y="11707"/>
                    <a:pt x="5510" y="11707"/>
                  </a:cubicBezTo>
                  <a:lnTo>
                    <a:pt x="5563" y="11707"/>
                  </a:lnTo>
                  <a:cubicBezTo>
                    <a:pt x="5688" y="11693"/>
                    <a:pt x="5799" y="11625"/>
                    <a:pt x="5871" y="11524"/>
                  </a:cubicBezTo>
                  <a:cubicBezTo>
                    <a:pt x="7449" y="9393"/>
                    <a:pt x="7728" y="6564"/>
                    <a:pt x="6602" y="4158"/>
                  </a:cubicBezTo>
                  <a:cubicBezTo>
                    <a:pt x="5476" y="1752"/>
                    <a:pt x="3128" y="159"/>
                    <a:pt x="47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90"/>
            <p:cNvSpPr/>
            <p:nvPr/>
          </p:nvSpPr>
          <p:spPr>
            <a:xfrm>
              <a:off x="3569161" y="3848469"/>
              <a:ext cx="154139" cy="158152"/>
            </a:xfrm>
            <a:custGeom>
              <a:avLst/>
              <a:gdLst/>
              <a:ahLst/>
              <a:cxnLst/>
              <a:rect l="l" t="t" r="r" b="b"/>
              <a:pathLst>
                <a:path w="5877" h="6030" extrusionOk="0">
                  <a:moveTo>
                    <a:pt x="5852" y="0"/>
                  </a:moveTo>
                  <a:cubicBezTo>
                    <a:pt x="3037" y="5"/>
                    <a:pt x="607" y="1968"/>
                    <a:pt x="1" y="4716"/>
                  </a:cubicBezTo>
                  <a:lnTo>
                    <a:pt x="5876" y="6029"/>
                  </a:lnTo>
                  <a:lnTo>
                    <a:pt x="5876" y="6029"/>
                  </a:lnTo>
                  <a:lnTo>
                    <a:pt x="5852" y="0"/>
                  </a:ln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90"/>
            <p:cNvSpPr/>
            <p:nvPr/>
          </p:nvSpPr>
          <p:spPr>
            <a:xfrm>
              <a:off x="3565647" y="3971764"/>
              <a:ext cx="157654" cy="185796"/>
            </a:xfrm>
            <a:custGeom>
              <a:avLst/>
              <a:gdLst/>
              <a:ahLst/>
              <a:cxnLst/>
              <a:rect l="l" t="t" r="r" b="b"/>
              <a:pathLst>
                <a:path w="6011" h="7084" extrusionOk="0">
                  <a:moveTo>
                    <a:pt x="140" y="0"/>
                  </a:moveTo>
                  <a:cubicBezTo>
                    <a:pt x="44" y="429"/>
                    <a:pt x="0" y="862"/>
                    <a:pt x="0" y="1300"/>
                  </a:cubicBezTo>
                  <a:cubicBezTo>
                    <a:pt x="0" y="3999"/>
                    <a:pt x="1800" y="6366"/>
                    <a:pt x="4398" y="7083"/>
                  </a:cubicBezTo>
                  <a:lnTo>
                    <a:pt x="6010" y="133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90"/>
            <p:cNvSpPr/>
            <p:nvPr/>
          </p:nvSpPr>
          <p:spPr>
            <a:xfrm>
              <a:off x="3663056" y="4134558"/>
              <a:ext cx="83587" cy="28667"/>
            </a:xfrm>
            <a:custGeom>
              <a:avLst/>
              <a:gdLst/>
              <a:ahLst/>
              <a:cxnLst/>
              <a:rect l="l" t="t" r="r" b="b"/>
              <a:pathLst>
                <a:path w="3187" h="1093" extrusionOk="0">
                  <a:moveTo>
                    <a:pt x="646" y="1"/>
                  </a:moveTo>
                  <a:lnTo>
                    <a:pt x="1" y="640"/>
                  </a:lnTo>
                  <a:cubicBezTo>
                    <a:pt x="727" y="939"/>
                    <a:pt x="1502" y="1093"/>
                    <a:pt x="2282" y="1093"/>
                  </a:cubicBezTo>
                  <a:cubicBezTo>
                    <a:pt x="2585" y="1093"/>
                    <a:pt x="2888" y="1069"/>
                    <a:pt x="3186" y="1025"/>
                  </a:cubicBezTo>
                  <a:cubicBezTo>
                    <a:pt x="2272" y="886"/>
                    <a:pt x="1401" y="535"/>
                    <a:pt x="646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90"/>
            <p:cNvSpPr/>
            <p:nvPr/>
          </p:nvSpPr>
          <p:spPr>
            <a:xfrm>
              <a:off x="3569293" y="3848469"/>
              <a:ext cx="153378" cy="133918"/>
            </a:xfrm>
            <a:custGeom>
              <a:avLst/>
              <a:gdLst/>
              <a:ahLst/>
              <a:cxnLst/>
              <a:rect l="l" t="t" r="r" b="b"/>
              <a:pathLst>
                <a:path w="5848" h="5106" extrusionOk="0">
                  <a:moveTo>
                    <a:pt x="5847" y="0"/>
                  </a:moveTo>
                  <a:cubicBezTo>
                    <a:pt x="3032" y="10"/>
                    <a:pt x="602" y="1968"/>
                    <a:pt x="1" y="4716"/>
                  </a:cubicBezTo>
                  <a:lnTo>
                    <a:pt x="1733" y="5106"/>
                  </a:lnTo>
                  <a:cubicBezTo>
                    <a:pt x="2075" y="2844"/>
                    <a:pt x="3667" y="977"/>
                    <a:pt x="5847" y="284"/>
                  </a:cubicBezTo>
                  <a:lnTo>
                    <a:pt x="5847" y="0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90"/>
            <p:cNvSpPr/>
            <p:nvPr/>
          </p:nvSpPr>
          <p:spPr>
            <a:xfrm>
              <a:off x="3650939" y="3931269"/>
              <a:ext cx="39551" cy="33833"/>
            </a:xfrm>
            <a:custGeom>
              <a:avLst/>
              <a:gdLst/>
              <a:ahLst/>
              <a:cxnLst/>
              <a:rect l="l" t="t" r="r" b="b"/>
              <a:pathLst>
                <a:path w="1508" h="1290" extrusionOk="0">
                  <a:moveTo>
                    <a:pt x="859" y="0"/>
                  </a:moveTo>
                  <a:cubicBezTo>
                    <a:pt x="700" y="0"/>
                    <a:pt x="538" y="60"/>
                    <a:pt x="405" y="192"/>
                  </a:cubicBezTo>
                  <a:cubicBezTo>
                    <a:pt x="1" y="596"/>
                    <a:pt x="290" y="1289"/>
                    <a:pt x="862" y="1289"/>
                  </a:cubicBezTo>
                  <a:cubicBezTo>
                    <a:pt x="1218" y="1289"/>
                    <a:pt x="1507" y="1001"/>
                    <a:pt x="1507" y="645"/>
                  </a:cubicBezTo>
                  <a:cubicBezTo>
                    <a:pt x="1507" y="258"/>
                    <a:pt x="1191" y="0"/>
                    <a:pt x="85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90"/>
            <p:cNvSpPr/>
            <p:nvPr/>
          </p:nvSpPr>
          <p:spPr>
            <a:xfrm>
              <a:off x="3551248" y="3971764"/>
              <a:ext cx="135072" cy="185796"/>
            </a:xfrm>
            <a:custGeom>
              <a:avLst/>
              <a:gdLst/>
              <a:ahLst/>
              <a:cxnLst/>
              <a:rect l="l" t="t" r="r" b="b"/>
              <a:pathLst>
                <a:path w="5150" h="7084" extrusionOk="0">
                  <a:moveTo>
                    <a:pt x="689" y="0"/>
                  </a:moveTo>
                  <a:cubicBezTo>
                    <a:pt x="1" y="3118"/>
                    <a:pt x="1872" y="6232"/>
                    <a:pt x="4947" y="7083"/>
                  </a:cubicBezTo>
                  <a:lnTo>
                    <a:pt x="5149" y="6371"/>
                  </a:lnTo>
                  <a:cubicBezTo>
                    <a:pt x="3407" y="5274"/>
                    <a:pt x="2354" y="3359"/>
                    <a:pt x="2354" y="1300"/>
                  </a:cubicBezTo>
                  <a:cubicBezTo>
                    <a:pt x="2354" y="996"/>
                    <a:pt x="2373" y="693"/>
                    <a:pt x="2421" y="39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90"/>
            <p:cNvSpPr/>
            <p:nvPr/>
          </p:nvSpPr>
          <p:spPr>
            <a:xfrm>
              <a:off x="3527093" y="3810570"/>
              <a:ext cx="403300" cy="357927"/>
            </a:xfrm>
            <a:custGeom>
              <a:avLst/>
              <a:gdLst/>
              <a:ahLst/>
              <a:cxnLst/>
              <a:rect l="l" t="t" r="r" b="b"/>
              <a:pathLst>
                <a:path w="15377" h="13647" extrusionOk="0">
                  <a:moveTo>
                    <a:pt x="5576" y="4857"/>
                  </a:moveTo>
                  <a:cubicBezTo>
                    <a:pt x="5579" y="4857"/>
                    <a:pt x="5581" y="4857"/>
                    <a:pt x="5584" y="4857"/>
                  </a:cubicBezTo>
                  <a:cubicBezTo>
                    <a:pt x="5936" y="4857"/>
                    <a:pt x="6109" y="5280"/>
                    <a:pt x="5859" y="5526"/>
                  </a:cubicBezTo>
                  <a:cubicBezTo>
                    <a:pt x="5779" y="5605"/>
                    <a:pt x="5681" y="5641"/>
                    <a:pt x="5585" y="5641"/>
                  </a:cubicBezTo>
                  <a:cubicBezTo>
                    <a:pt x="5384" y="5641"/>
                    <a:pt x="5190" y="5484"/>
                    <a:pt x="5190" y="5247"/>
                  </a:cubicBezTo>
                  <a:cubicBezTo>
                    <a:pt x="5190" y="5033"/>
                    <a:pt x="5363" y="4857"/>
                    <a:pt x="5576" y="4857"/>
                  </a:cubicBezTo>
                  <a:close/>
                  <a:moveTo>
                    <a:pt x="7206" y="1720"/>
                  </a:moveTo>
                  <a:lnTo>
                    <a:pt x="7211" y="2422"/>
                  </a:lnTo>
                  <a:lnTo>
                    <a:pt x="7220" y="4934"/>
                  </a:lnTo>
                  <a:lnTo>
                    <a:pt x="7230" y="7152"/>
                  </a:lnTo>
                  <a:lnTo>
                    <a:pt x="1932" y="5973"/>
                  </a:lnTo>
                  <a:cubicBezTo>
                    <a:pt x="2293" y="4636"/>
                    <a:pt x="3121" y="3476"/>
                    <a:pt x="4271" y="2701"/>
                  </a:cubicBezTo>
                  <a:lnTo>
                    <a:pt x="5233" y="4462"/>
                  </a:lnTo>
                  <a:cubicBezTo>
                    <a:pt x="4843" y="4636"/>
                    <a:pt x="4636" y="5073"/>
                    <a:pt x="4757" y="5482"/>
                  </a:cubicBezTo>
                  <a:cubicBezTo>
                    <a:pt x="4862" y="5856"/>
                    <a:pt x="5205" y="6110"/>
                    <a:pt x="5587" y="6110"/>
                  </a:cubicBezTo>
                  <a:cubicBezTo>
                    <a:pt x="5623" y="6110"/>
                    <a:pt x="5659" y="6108"/>
                    <a:pt x="5695" y="6103"/>
                  </a:cubicBezTo>
                  <a:cubicBezTo>
                    <a:pt x="6118" y="6050"/>
                    <a:pt x="6441" y="5694"/>
                    <a:pt x="6450" y="5266"/>
                  </a:cubicBezTo>
                  <a:cubicBezTo>
                    <a:pt x="6460" y="4838"/>
                    <a:pt x="6152" y="4472"/>
                    <a:pt x="5733" y="4395"/>
                  </a:cubicBezTo>
                  <a:lnTo>
                    <a:pt x="4670" y="2451"/>
                  </a:lnTo>
                  <a:cubicBezTo>
                    <a:pt x="5445" y="2013"/>
                    <a:pt x="6316" y="1763"/>
                    <a:pt x="7206" y="1720"/>
                  </a:cubicBezTo>
                  <a:close/>
                  <a:moveTo>
                    <a:pt x="7692" y="5179"/>
                  </a:moveTo>
                  <a:cubicBezTo>
                    <a:pt x="9410" y="5352"/>
                    <a:pt x="10319" y="7296"/>
                    <a:pt x="9352" y="8725"/>
                  </a:cubicBezTo>
                  <a:lnTo>
                    <a:pt x="7701" y="7335"/>
                  </a:lnTo>
                  <a:lnTo>
                    <a:pt x="7692" y="5179"/>
                  </a:lnTo>
                  <a:close/>
                  <a:moveTo>
                    <a:pt x="7864" y="473"/>
                  </a:moveTo>
                  <a:cubicBezTo>
                    <a:pt x="7869" y="473"/>
                    <a:pt x="7874" y="473"/>
                    <a:pt x="7879" y="473"/>
                  </a:cubicBezTo>
                  <a:cubicBezTo>
                    <a:pt x="10439" y="623"/>
                    <a:pt x="12710" y="2162"/>
                    <a:pt x="13798" y="4486"/>
                  </a:cubicBezTo>
                  <a:cubicBezTo>
                    <a:pt x="14885" y="6806"/>
                    <a:pt x="14611" y="9539"/>
                    <a:pt x="13086" y="11598"/>
                  </a:cubicBezTo>
                  <a:cubicBezTo>
                    <a:pt x="13052" y="11646"/>
                    <a:pt x="12994" y="11675"/>
                    <a:pt x="12937" y="11675"/>
                  </a:cubicBezTo>
                  <a:cubicBezTo>
                    <a:pt x="12884" y="11675"/>
                    <a:pt x="12836" y="11661"/>
                    <a:pt x="12797" y="11627"/>
                  </a:cubicBezTo>
                  <a:lnTo>
                    <a:pt x="11637" y="10650"/>
                  </a:lnTo>
                  <a:cubicBezTo>
                    <a:pt x="12215" y="9904"/>
                    <a:pt x="12576" y="9014"/>
                    <a:pt x="12691" y="8081"/>
                  </a:cubicBezTo>
                  <a:cubicBezTo>
                    <a:pt x="12706" y="7936"/>
                    <a:pt x="12595" y="7816"/>
                    <a:pt x="12455" y="7816"/>
                  </a:cubicBezTo>
                  <a:cubicBezTo>
                    <a:pt x="12335" y="7816"/>
                    <a:pt x="12234" y="7903"/>
                    <a:pt x="12220" y="8018"/>
                  </a:cubicBezTo>
                  <a:cubicBezTo>
                    <a:pt x="12123" y="8827"/>
                    <a:pt x="11825" y="9592"/>
                    <a:pt x="11349" y="10251"/>
                  </a:cubicBezTo>
                  <a:cubicBezTo>
                    <a:pt x="11329" y="10275"/>
                    <a:pt x="11310" y="10304"/>
                    <a:pt x="11291" y="10328"/>
                  </a:cubicBezTo>
                  <a:lnTo>
                    <a:pt x="11277" y="10347"/>
                  </a:lnTo>
                  <a:lnTo>
                    <a:pt x="9713" y="9029"/>
                  </a:lnTo>
                  <a:cubicBezTo>
                    <a:pt x="10940" y="7292"/>
                    <a:pt x="9809" y="4881"/>
                    <a:pt x="7687" y="4708"/>
                  </a:cubicBezTo>
                  <a:lnTo>
                    <a:pt x="7677" y="2663"/>
                  </a:lnTo>
                  <a:cubicBezTo>
                    <a:pt x="7721" y="2663"/>
                    <a:pt x="7764" y="2668"/>
                    <a:pt x="7802" y="2672"/>
                  </a:cubicBezTo>
                  <a:lnTo>
                    <a:pt x="7831" y="2672"/>
                  </a:lnTo>
                  <a:cubicBezTo>
                    <a:pt x="7875" y="2672"/>
                    <a:pt x="7923" y="2677"/>
                    <a:pt x="7966" y="2682"/>
                  </a:cubicBezTo>
                  <a:cubicBezTo>
                    <a:pt x="10208" y="2923"/>
                    <a:pt x="11979" y="4688"/>
                    <a:pt x="12229" y="6926"/>
                  </a:cubicBezTo>
                  <a:cubicBezTo>
                    <a:pt x="12239" y="7046"/>
                    <a:pt x="12340" y="7138"/>
                    <a:pt x="12460" y="7138"/>
                  </a:cubicBezTo>
                  <a:cubicBezTo>
                    <a:pt x="12600" y="7138"/>
                    <a:pt x="12710" y="7013"/>
                    <a:pt x="12696" y="6873"/>
                  </a:cubicBezTo>
                  <a:cubicBezTo>
                    <a:pt x="12407" y="4289"/>
                    <a:pt x="10276" y="2297"/>
                    <a:pt x="7677" y="2191"/>
                  </a:cubicBezTo>
                  <a:lnTo>
                    <a:pt x="7673" y="680"/>
                  </a:lnTo>
                  <a:cubicBezTo>
                    <a:pt x="7668" y="627"/>
                    <a:pt x="7687" y="574"/>
                    <a:pt x="7721" y="536"/>
                  </a:cubicBezTo>
                  <a:cubicBezTo>
                    <a:pt x="7756" y="496"/>
                    <a:pt x="7807" y="473"/>
                    <a:pt x="7864" y="473"/>
                  </a:cubicBezTo>
                  <a:close/>
                  <a:moveTo>
                    <a:pt x="1826" y="6435"/>
                  </a:moveTo>
                  <a:lnTo>
                    <a:pt x="7177" y="7624"/>
                  </a:lnTo>
                  <a:lnTo>
                    <a:pt x="5709" y="12897"/>
                  </a:lnTo>
                  <a:cubicBezTo>
                    <a:pt x="3342" y="12132"/>
                    <a:pt x="1740" y="9928"/>
                    <a:pt x="1740" y="7446"/>
                  </a:cubicBezTo>
                  <a:lnTo>
                    <a:pt x="1735" y="7446"/>
                  </a:lnTo>
                  <a:cubicBezTo>
                    <a:pt x="1735" y="7109"/>
                    <a:pt x="1769" y="6767"/>
                    <a:pt x="1826" y="6435"/>
                  </a:cubicBezTo>
                  <a:close/>
                  <a:moveTo>
                    <a:pt x="7596" y="7864"/>
                  </a:moveTo>
                  <a:lnTo>
                    <a:pt x="9236" y="9245"/>
                  </a:lnTo>
                  <a:lnTo>
                    <a:pt x="11161" y="10862"/>
                  </a:lnTo>
                  <a:lnTo>
                    <a:pt x="11695" y="11314"/>
                  </a:lnTo>
                  <a:cubicBezTo>
                    <a:pt x="10613" y="12503"/>
                    <a:pt x="9078" y="13176"/>
                    <a:pt x="7470" y="13176"/>
                  </a:cubicBezTo>
                  <a:lnTo>
                    <a:pt x="7466" y="13176"/>
                  </a:lnTo>
                  <a:cubicBezTo>
                    <a:pt x="7028" y="13176"/>
                    <a:pt x="6590" y="13128"/>
                    <a:pt x="6162" y="13027"/>
                  </a:cubicBezTo>
                  <a:lnTo>
                    <a:pt x="7596" y="7864"/>
                  </a:lnTo>
                  <a:close/>
                  <a:moveTo>
                    <a:pt x="7866" y="1"/>
                  </a:moveTo>
                  <a:cubicBezTo>
                    <a:pt x="7495" y="1"/>
                    <a:pt x="7196" y="300"/>
                    <a:pt x="7201" y="675"/>
                  </a:cubicBezTo>
                  <a:lnTo>
                    <a:pt x="7201" y="1253"/>
                  </a:lnTo>
                  <a:cubicBezTo>
                    <a:pt x="6229" y="1291"/>
                    <a:pt x="5281" y="1556"/>
                    <a:pt x="4439" y="2032"/>
                  </a:cubicBezTo>
                  <a:lnTo>
                    <a:pt x="3905" y="1056"/>
                  </a:lnTo>
                  <a:cubicBezTo>
                    <a:pt x="3862" y="979"/>
                    <a:pt x="3785" y="935"/>
                    <a:pt x="3698" y="935"/>
                  </a:cubicBezTo>
                  <a:lnTo>
                    <a:pt x="479" y="935"/>
                  </a:lnTo>
                  <a:lnTo>
                    <a:pt x="479" y="541"/>
                  </a:lnTo>
                  <a:cubicBezTo>
                    <a:pt x="486" y="375"/>
                    <a:pt x="365" y="292"/>
                    <a:pt x="243" y="292"/>
                  </a:cubicBezTo>
                  <a:cubicBezTo>
                    <a:pt x="122" y="292"/>
                    <a:pt x="0" y="375"/>
                    <a:pt x="7" y="541"/>
                  </a:cubicBezTo>
                  <a:lnTo>
                    <a:pt x="7" y="1797"/>
                  </a:lnTo>
                  <a:cubicBezTo>
                    <a:pt x="15" y="1946"/>
                    <a:pt x="129" y="2020"/>
                    <a:pt x="243" y="2020"/>
                  </a:cubicBezTo>
                  <a:cubicBezTo>
                    <a:pt x="358" y="2020"/>
                    <a:pt x="472" y="1946"/>
                    <a:pt x="479" y="1797"/>
                  </a:cubicBezTo>
                  <a:lnTo>
                    <a:pt x="479" y="1407"/>
                  </a:lnTo>
                  <a:lnTo>
                    <a:pt x="3559" y="1407"/>
                  </a:lnTo>
                  <a:lnTo>
                    <a:pt x="4035" y="2283"/>
                  </a:lnTo>
                  <a:cubicBezTo>
                    <a:pt x="3684" y="2514"/>
                    <a:pt x="3356" y="2788"/>
                    <a:pt x="3058" y="3086"/>
                  </a:cubicBezTo>
                  <a:cubicBezTo>
                    <a:pt x="614" y="5559"/>
                    <a:pt x="681" y="9553"/>
                    <a:pt x="3202" y="11945"/>
                  </a:cubicBezTo>
                  <a:cubicBezTo>
                    <a:pt x="4403" y="13083"/>
                    <a:pt x="5937" y="13646"/>
                    <a:pt x="7466" y="13646"/>
                  </a:cubicBezTo>
                  <a:cubicBezTo>
                    <a:pt x="9149" y="13646"/>
                    <a:pt x="10826" y="12965"/>
                    <a:pt x="12051" y="11622"/>
                  </a:cubicBezTo>
                  <a:lnTo>
                    <a:pt x="12494" y="11993"/>
                  </a:lnTo>
                  <a:cubicBezTo>
                    <a:pt x="12619" y="12100"/>
                    <a:pt x="12773" y="12151"/>
                    <a:pt x="12925" y="12151"/>
                  </a:cubicBezTo>
                  <a:cubicBezTo>
                    <a:pt x="13129" y="12151"/>
                    <a:pt x="13332" y="12058"/>
                    <a:pt x="13461" y="11882"/>
                  </a:cubicBezTo>
                  <a:cubicBezTo>
                    <a:pt x="15087" y="9678"/>
                    <a:pt x="15376" y="6762"/>
                    <a:pt x="14217" y="4284"/>
                  </a:cubicBezTo>
                  <a:cubicBezTo>
                    <a:pt x="13057" y="1811"/>
                    <a:pt x="10637" y="165"/>
                    <a:pt x="7904" y="2"/>
                  </a:cubicBezTo>
                  <a:lnTo>
                    <a:pt x="7908" y="2"/>
                  </a:lnTo>
                  <a:cubicBezTo>
                    <a:pt x="7894" y="1"/>
                    <a:pt x="7880" y="1"/>
                    <a:pt x="78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0" name="Google Shape;12860;p90"/>
          <p:cNvGrpSpPr/>
          <p:nvPr/>
        </p:nvGrpSpPr>
        <p:grpSpPr>
          <a:xfrm>
            <a:off x="4038634" y="3638532"/>
            <a:ext cx="292935" cy="352734"/>
            <a:chOff x="4038634" y="3823107"/>
            <a:chExt cx="292935" cy="352734"/>
          </a:xfrm>
        </p:grpSpPr>
        <p:sp>
          <p:nvSpPr>
            <p:cNvPr id="12861" name="Google Shape;12861;p90"/>
            <p:cNvSpPr/>
            <p:nvPr/>
          </p:nvSpPr>
          <p:spPr>
            <a:xfrm>
              <a:off x="4173915" y="4023117"/>
              <a:ext cx="22503" cy="101868"/>
            </a:xfrm>
            <a:custGeom>
              <a:avLst/>
              <a:gdLst/>
              <a:ahLst/>
              <a:cxnLst/>
              <a:rect l="l" t="t" r="r" b="b"/>
              <a:pathLst>
                <a:path w="858" h="3884" extrusionOk="0">
                  <a:moveTo>
                    <a:pt x="1" y="1"/>
                  </a:moveTo>
                  <a:lnTo>
                    <a:pt x="1" y="3884"/>
                  </a:lnTo>
                  <a:lnTo>
                    <a:pt x="857" y="3884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90"/>
            <p:cNvSpPr/>
            <p:nvPr/>
          </p:nvSpPr>
          <p:spPr>
            <a:xfrm>
              <a:off x="4102629" y="3839630"/>
              <a:ext cx="164971" cy="201558"/>
            </a:xfrm>
            <a:custGeom>
              <a:avLst/>
              <a:gdLst/>
              <a:ahLst/>
              <a:cxnLst/>
              <a:rect l="l" t="t" r="r" b="b"/>
              <a:pathLst>
                <a:path w="6290" h="7685" extrusionOk="0">
                  <a:moveTo>
                    <a:pt x="0" y="1"/>
                  </a:moveTo>
                  <a:lnTo>
                    <a:pt x="0" y="2522"/>
                  </a:lnTo>
                  <a:cubicBezTo>
                    <a:pt x="0" y="4312"/>
                    <a:pt x="852" y="5996"/>
                    <a:pt x="2291" y="7055"/>
                  </a:cubicBezTo>
                  <a:lnTo>
                    <a:pt x="3147" y="7685"/>
                  </a:lnTo>
                  <a:lnTo>
                    <a:pt x="3999" y="7055"/>
                  </a:lnTo>
                  <a:cubicBezTo>
                    <a:pt x="5442" y="5996"/>
                    <a:pt x="6289" y="4312"/>
                    <a:pt x="6289" y="2522"/>
                  </a:cubicBezTo>
                  <a:lnTo>
                    <a:pt x="6289" y="1"/>
                  </a:lnTo>
                  <a:close/>
                </a:path>
              </a:pathLst>
            </a:custGeom>
            <a:solidFill>
              <a:srgbClr val="DC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90"/>
            <p:cNvSpPr/>
            <p:nvPr/>
          </p:nvSpPr>
          <p:spPr>
            <a:xfrm>
              <a:off x="4169509" y="3839630"/>
              <a:ext cx="98091" cy="201558"/>
            </a:xfrm>
            <a:custGeom>
              <a:avLst/>
              <a:gdLst/>
              <a:ahLst/>
              <a:cxnLst/>
              <a:rect l="l" t="t" r="r" b="b"/>
              <a:pathLst>
                <a:path w="3740" h="7685" extrusionOk="0">
                  <a:moveTo>
                    <a:pt x="2551" y="1"/>
                  </a:moveTo>
                  <a:lnTo>
                    <a:pt x="2551" y="2522"/>
                  </a:lnTo>
                  <a:cubicBezTo>
                    <a:pt x="2551" y="4312"/>
                    <a:pt x="1699" y="5996"/>
                    <a:pt x="260" y="7055"/>
                  </a:cubicBezTo>
                  <a:lnTo>
                    <a:pt x="0" y="7247"/>
                  </a:lnTo>
                  <a:lnTo>
                    <a:pt x="597" y="7685"/>
                  </a:lnTo>
                  <a:lnTo>
                    <a:pt x="1449" y="7055"/>
                  </a:lnTo>
                  <a:cubicBezTo>
                    <a:pt x="2887" y="5996"/>
                    <a:pt x="3739" y="4312"/>
                    <a:pt x="3739" y="2522"/>
                  </a:cubicBezTo>
                  <a:lnTo>
                    <a:pt x="373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90"/>
            <p:cNvSpPr/>
            <p:nvPr/>
          </p:nvSpPr>
          <p:spPr>
            <a:xfrm>
              <a:off x="4091902" y="3828142"/>
              <a:ext cx="186530" cy="22870"/>
            </a:xfrm>
            <a:custGeom>
              <a:avLst/>
              <a:gdLst/>
              <a:ahLst/>
              <a:cxnLst/>
              <a:rect l="l" t="t" r="r" b="b"/>
              <a:pathLst>
                <a:path w="7112" h="872" extrusionOk="0">
                  <a:moveTo>
                    <a:pt x="178" y="1"/>
                  </a:moveTo>
                  <a:cubicBezTo>
                    <a:pt x="82" y="1"/>
                    <a:pt x="0" y="82"/>
                    <a:pt x="0" y="184"/>
                  </a:cubicBezTo>
                  <a:lnTo>
                    <a:pt x="0" y="689"/>
                  </a:lnTo>
                  <a:cubicBezTo>
                    <a:pt x="0" y="790"/>
                    <a:pt x="82" y="872"/>
                    <a:pt x="178" y="872"/>
                  </a:cubicBezTo>
                  <a:lnTo>
                    <a:pt x="6934" y="872"/>
                  </a:lnTo>
                  <a:cubicBezTo>
                    <a:pt x="7030" y="872"/>
                    <a:pt x="7112" y="790"/>
                    <a:pt x="7112" y="689"/>
                  </a:cubicBezTo>
                  <a:lnTo>
                    <a:pt x="7112" y="184"/>
                  </a:lnTo>
                  <a:cubicBezTo>
                    <a:pt x="7112" y="82"/>
                    <a:pt x="7030" y="1"/>
                    <a:pt x="6934" y="1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90"/>
            <p:cNvSpPr/>
            <p:nvPr/>
          </p:nvSpPr>
          <p:spPr>
            <a:xfrm>
              <a:off x="4247378" y="3828273"/>
              <a:ext cx="31053" cy="22739"/>
            </a:xfrm>
            <a:custGeom>
              <a:avLst/>
              <a:gdLst/>
              <a:ahLst/>
              <a:cxnLst/>
              <a:rect l="l" t="t" r="r" b="b"/>
              <a:pathLst>
                <a:path w="1184" h="867" extrusionOk="0">
                  <a:moveTo>
                    <a:pt x="0" y="0"/>
                  </a:moveTo>
                  <a:lnTo>
                    <a:pt x="0" y="867"/>
                  </a:lnTo>
                  <a:lnTo>
                    <a:pt x="1006" y="867"/>
                  </a:lnTo>
                  <a:cubicBezTo>
                    <a:pt x="1102" y="867"/>
                    <a:pt x="1184" y="785"/>
                    <a:pt x="1184" y="684"/>
                  </a:cubicBezTo>
                  <a:lnTo>
                    <a:pt x="1184" y="179"/>
                  </a:lnTo>
                  <a:cubicBezTo>
                    <a:pt x="1179" y="77"/>
                    <a:pt x="1102" y="0"/>
                    <a:pt x="1006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90"/>
            <p:cNvSpPr/>
            <p:nvPr/>
          </p:nvSpPr>
          <p:spPr>
            <a:xfrm>
              <a:off x="4144383" y="3889279"/>
              <a:ext cx="81568" cy="77188"/>
            </a:xfrm>
            <a:custGeom>
              <a:avLst/>
              <a:gdLst/>
              <a:ahLst/>
              <a:cxnLst/>
              <a:rect l="l" t="t" r="r" b="b"/>
              <a:pathLst>
                <a:path w="3110" h="2943" extrusionOk="0">
                  <a:moveTo>
                    <a:pt x="1555" y="1"/>
                  </a:moveTo>
                  <a:cubicBezTo>
                    <a:pt x="1542" y="1"/>
                    <a:pt x="1529" y="8"/>
                    <a:pt x="1521" y="23"/>
                  </a:cubicBezTo>
                  <a:lnTo>
                    <a:pt x="1074" y="927"/>
                  </a:lnTo>
                  <a:cubicBezTo>
                    <a:pt x="1069" y="942"/>
                    <a:pt x="1059" y="946"/>
                    <a:pt x="1045" y="951"/>
                  </a:cubicBezTo>
                  <a:lnTo>
                    <a:pt x="44" y="1096"/>
                  </a:lnTo>
                  <a:cubicBezTo>
                    <a:pt x="11" y="1100"/>
                    <a:pt x="1" y="1139"/>
                    <a:pt x="25" y="1163"/>
                  </a:cubicBezTo>
                  <a:lnTo>
                    <a:pt x="747" y="1865"/>
                  </a:lnTo>
                  <a:cubicBezTo>
                    <a:pt x="756" y="1875"/>
                    <a:pt x="761" y="1890"/>
                    <a:pt x="756" y="1899"/>
                  </a:cubicBezTo>
                  <a:lnTo>
                    <a:pt x="588" y="2895"/>
                  </a:lnTo>
                  <a:cubicBezTo>
                    <a:pt x="580" y="2922"/>
                    <a:pt x="600" y="2943"/>
                    <a:pt x="623" y="2943"/>
                  </a:cubicBezTo>
                  <a:cubicBezTo>
                    <a:pt x="629" y="2943"/>
                    <a:pt x="635" y="2941"/>
                    <a:pt x="641" y="2939"/>
                  </a:cubicBezTo>
                  <a:lnTo>
                    <a:pt x="1536" y="2467"/>
                  </a:lnTo>
                  <a:cubicBezTo>
                    <a:pt x="1543" y="2465"/>
                    <a:pt x="1549" y="2463"/>
                    <a:pt x="1555" y="2463"/>
                  </a:cubicBezTo>
                  <a:cubicBezTo>
                    <a:pt x="1561" y="2463"/>
                    <a:pt x="1567" y="2465"/>
                    <a:pt x="1574" y="2467"/>
                  </a:cubicBezTo>
                  <a:lnTo>
                    <a:pt x="2469" y="2939"/>
                  </a:lnTo>
                  <a:cubicBezTo>
                    <a:pt x="2475" y="2941"/>
                    <a:pt x="2481" y="2943"/>
                    <a:pt x="2487" y="2943"/>
                  </a:cubicBezTo>
                  <a:cubicBezTo>
                    <a:pt x="2510" y="2943"/>
                    <a:pt x="2531" y="2922"/>
                    <a:pt x="2527" y="2895"/>
                  </a:cubicBezTo>
                  <a:lnTo>
                    <a:pt x="2354" y="1899"/>
                  </a:lnTo>
                  <a:cubicBezTo>
                    <a:pt x="2354" y="1890"/>
                    <a:pt x="2354" y="1875"/>
                    <a:pt x="2363" y="1865"/>
                  </a:cubicBezTo>
                  <a:lnTo>
                    <a:pt x="3085" y="1163"/>
                  </a:lnTo>
                  <a:cubicBezTo>
                    <a:pt x="3109" y="1139"/>
                    <a:pt x="3100" y="1100"/>
                    <a:pt x="3066" y="1096"/>
                  </a:cubicBezTo>
                  <a:lnTo>
                    <a:pt x="2065" y="951"/>
                  </a:lnTo>
                  <a:cubicBezTo>
                    <a:pt x="2055" y="946"/>
                    <a:pt x="2041" y="942"/>
                    <a:pt x="2036" y="927"/>
                  </a:cubicBezTo>
                  <a:lnTo>
                    <a:pt x="1589" y="23"/>
                  </a:lnTo>
                  <a:cubicBezTo>
                    <a:pt x="1582" y="8"/>
                    <a:pt x="1568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90"/>
            <p:cNvSpPr/>
            <p:nvPr/>
          </p:nvSpPr>
          <p:spPr>
            <a:xfrm>
              <a:off x="4163818" y="4028048"/>
              <a:ext cx="42698" cy="21087"/>
            </a:xfrm>
            <a:custGeom>
              <a:avLst/>
              <a:gdLst/>
              <a:ahLst/>
              <a:cxnLst/>
              <a:rect l="l" t="t" r="r" b="b"/>
              <a:pathLst>
                <a:path w="1628" h="804" extrusionOk="0">
                  <a:moveTo>
                    <a:pt x="328" y="0"/>
                  </a:moveTo>
                  <a:cubicBezTo>
                    <a:pt x="145" y="0"/>
                    <a:pt x="1" y="150"/>
                    <a:pt x="1" y="332"/>
                  </a:cubicBezTo>
                  <a:lnTo>
                    <a:pt x="1" y="472"/>
                  </a:lnTo>
                  <a:cubicBezTo>
                    <a:pt x="1" y="655"/>
                    <a:pt x="145" y="804"/>
                    <a:pt x="328" y="804"/>
                  </a:cubicBezTo>
                  <a:lnTo>
                    <a:pt x="1300" y="804"/>
                  </a:lnTo>
                  <a:cubicBezTo>
                    <a:pt x="1483" y="804"/>
                    <a:pt x="1627" y="655"/>
                    <a:pt x="1627" y="472"/>
                  </a:cubicBezTo>
                  <a:lnTo>
                    <a:pt x="1627" y="332"/>
                  </a:lnTo>
                  <a:cubicBezTo>
                    <a:pt x="1627" y="150"/>
                    <a:pt x="1483" y="0"/>
                    <a:pt x="1300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8" name="Google Shape;12868;p90"/>
            <p:cNvSpPr/>
            <p:nvPr/>
          </p:nvSpPr>
          <p:spPr>
            <a:xfrm>
              <a:off x="4141367" y="4109826"/>
              <a:ext cx="87600" cy="30319"/>
            </a:xfrm>
            <a:custGeom>
              <a:avLst/>
              <a:gdLst/>
              <a:ahLst/>
              <a:cxnLst/>
              <a:rect l="l" t="t" r="r" b="b"/>
              <a:pathLst>
                <a:path w="3340" h="115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lnTo>
                    <a:pt x="0" y="1155"/>
                  </a:lnTo>
                  <a:lnTo>
                    <a:pt x="3340" y="1155"/>
                  </a:lnTo>
                  <a:lnTo>
                    <a:pt x="3340" y="443"/>
                  </a:lnTo>
                  <a:cubicBezTo>
                    <a:pt x="3340" y="198"/>
                    <a:pt x="3142" y="0"/>
                    <a:pt x="2897" y="0"/>
                  </a:cubicBezTo>
                  <a:close/>
                </a:path>
              </a:pathLst>
            </a:custGeom>
            <a:solidFill>
              <a:srgbClr val="C7D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9" name="Google Shape;12869;p90"/>
            <p:cNvSpPr/>
            <p:nvPr/>
          </p:nvSpPr>
          <p:spPr>
            <a:xfrm>
              <a:off x="4198018" y="4109826"/>
              <a:ext cx="30948" cy="30319"/>
            </a:xfrm>
            <a:custGeom>
              <a:avLst/>
              <a:gdLst/>
              <a:ahLst/>
              <a:cxnLst/>
              <a:rect l="l" t="t" r="r" b="b"/>
              <a:pathLst>
                <a:path w="1180" h="1156" extrusionOk="0">
                  <a:moveTo>
                    <a:pt x="1" y="0"/>
                  </a:moveTo>
                  <a:lnTo>
                    <a:pt x="1" y="1155"/>
                  </a:lnTo>
                  <a:lnTo>
                    <a:pt x="1180" y="1155"/>
                  </a:lnTo>
                  <a:lnTo>
                    <a:pt x="1180" y="443"/>
                  </a:lnTo>
                  <a:cubicBezTo>
                    <a:pt x="1180" y="203"/>
                    <a:pt x="978" y="0"/>
                    <a:pt x="73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90"/>
            <p:cNvSpPr/>
            <p:nvPr/>
          </p:nvSpPr>
          <p:spPr>
            <a:xfrm>
              <a:off x="4109815" y="4132670"/>
              <a:ext cx="150703" cy="38004"/>
            </a:xfrm>
            <a:custGeom>
              <a:avLst/>
              <a:gdLst/>
              <a:ahLst/>
              <a:cxnLst/>
              <a:rect l="l" t="t" r="r" b="b"/>
              <a:pathLst>
                <a:path w="5746" h="1449" extrusionOk="0">
                  <a:moveTo>
                    <a:pt x="458" y="0"/>
                  </a:moveTo>
                  <a:cubicBezTo>
                    <a:pt x="342" y="0"/>
                    <a:pt x="241" y="82"/>
                    <a:pt x="217" y="198"/>
                  </a:cubicBezTo>
                  <a:lnTo>
                    <a:pt x="34" y="1150"/>
                  </a:lnTo>
                  <a:cubicBezTo>
                    <a:pt x="0" y="1304"/>
                    <a:pt x="116" y="1444"/>
                    <a:pt x="275" y="1449"/>
                  </a:cubicBezTo>
                  <a:lnTo>
                    <a:pt x="5471" y="1449"/>
                  </a:lnTo>
                  <a:cubicBezTo>
                    <a:pt x="5625" y="1444"/>
                    <a:pt x="5746" y="1304"/>
                    <a:pt x="5712" y="1150"/>
                  </a:cubicBezTo>
                  <a:lnTo>
                    <a:pt x="5529" y="198"/>
                  </a:lnTo>
                  <a:cubicBezTo>
                    <a:pt x="5505" y="82"/>
                    <a:pt x="5404" y="0"/>
                    <a:pt x="528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90"/>
            <p:cNvSpPr/>
            <p:nvPr/>
          </p:nvSpPr>
          <p:spPr>
            <a:xfrm>
              <a:off x="4222515" y="4132670"/>
              <a:ext cx="38004" cy="37873"/>
            </a:xfrm>
            <a:custGeom>
              <a:avLst/>
              <a:gdLst/>
              <a:ahLst/>
              <a:cxnLst/>
              <a:rect l="l" t="t" r="r" b="b"/>
              <a:pathLst>
                <a:path w="1449" h="1444" extrusionOk="0">
                  <a:moveTo>
                    <a:pt x="0" y="0"/>
                  </a:moveTo>
                  <a:lnTo>
                    <a:pt x="279" y="1444"/>
                  </a:lnTo>
                  <a:lnTo>
                    <a:pt x="1174" y="1444"/>
                  </a:lnTo>
                  <a:cubicBezTo>
                    <a:pt x="1333" y="1444"/>
                    <a:pt x="1449" y="1304"/>
                    <a:pt x="1420" y="1150"/>
                  </a:cubicBezTo>
                  <a:lnTo>
                    <a:pt x="1232" y="198"/>
                  </a:lnTo>
                  <a:cubicBezTo>
                    <a:pt x="1208" y="82"/>
                    <a:pt x="1107" y="0"/>
                    <a:pt x="99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90"/>
            <p:cNvSpPr/>
            <p:nvPr/>
          </p:nvSpPr>
          <p:spPr>
            <a:xfrm>
              <a:off x="4038634" y="3823107"/>
              <a:ext cx="292935" cy="352734"/>
            </a:xfrm>
            <a:custGeom>
              <a:avLst/>
              <a:gdLst/>
              <a:ahLst/>
              <a:cxnLst/>
              <a:rect l="l" t="t" r="r" b="b"/>
              <a:pathLst>
                <a:path w="11169" h="13449" extrusionOk="0">
                  <a:moveTo>
                    <a:pt x="592" y="1299"/>
                  </a:moveTo>
                  <a:cubicBezTo>
                    <a:pt x="905" y="1299"/>
                    <a:pt x="1199" y="1453"/>
                    <a:pt x="1377" y="1713"/>
                  </a:cubicBezTo>
                  <a:lnTo>
                    <a:pt x="1531" y="1935"/>
                  </a:lnTo>
                  <a:cubicBezTo>
                    <a:pt x="1690" y="2165"/>
                    <a:pt x="1954" y="2305"/>
                    <a:pt x="2233" y="2305"/>
                  </a:cubicBezTo>
                  <a:lnTo>
                    <a:pt x="2243" y="2305"/>
                  </a:lnTo>
                  <a:lnTo>
                    <a:pt x="2243" y="3152"/>
                  </a:lnTo>
                  <a:cubicBezTo>
                    <a:pt x="2243" y="3749"/>
                    <a:pt x="2339" y="4345"/>
                    <a:pt x="2522" y="4913"/>
                  </a:cubicBezTo>
                  <a:cubicBezTo>
                    <a:pt x="2344" y="4826"/>
                    <a:pt x="2161" y="4745"/>
                    <a:pt x="1978" y="4672"/>
                  </a:cubicBezTo>
                  <a:lnTo>
                    <a:pt x="1973" y="4672"/>
                  </a:lnTo>
                  <a:cubicBezTo>
                    <a:pt x="1589" y="4514"/>
                    <a:pt x="1184" y="4350"/>
                    <a:pt x="891" y="4023"/>
                  </a:cubicBezTo>
                  <a:cubicBezTo>
                    <a:pt x="559" y="3652"/>
                    <a:pt x="395" y="3094"/>
                    <a:pt x="395" y="2324"/>
                  </a:cubicBezTo>
                  <a:lnTo>
                    <a:pt x="395" y="1501"/>
                  </a:lnTo>
                  <a:cubicBezTo>
                    <a:pt x="395" y="1391"/>
                    <a:pt x="482" y="1299"/>
                    <a:pt x="592" y="1299"/>
                  </a:cubicBezTo>
                  <a:close/>
                  <a:moveTo>
                    <a:pt x="10577" y="1299"/>
                  </a:moveTo>
                  <a:cubicBezTo>
                    <a:pt x="10688" y="1299"/>
                    <a:pt x="10779" y="1391"/>
                    <a:pt x="10779" y="1501"/>
                  </a:cubicBezTo>
                  <a:lnTo>
                    <a:pt x="10779" y="2324"/>
                  </a:lnTo>
                  <a:lnTo>
                    <a:pt x="10774" y="2324"/>
                  </a:lnTo>
                  <a:cubicBezTo>
                    <a:pt x="10774" y="3094"/>
                    <a:pt x="10611" y="3652"/>
                    <a:pt x="10279" y="4023"/>
                  </a:cubicBezTo>
                  <a:cubicBezTo>
                    <a:pt x="9985" y="4350"/>
                    <a:pt x="9581" y="4514"/>
                    <a:pt x="9196" y="4672"/>
                  </a:cubicBezTo>
                  <a:cubicBezTo>
                    <a:pt x="9008" y="4745"/>
                    <a:pt x="8830" y="4826"/>
                    <a:pt x="8652" y="4918"/>
                  </a:cubicBezTo>
                  <a:cubicBezTo>
                    <a:pt x="8835" y="4345"/>
                    <a:pt x="8931" y="3749"/>
                    <a:pt x="8931" y="3152"/>
                  </a:cubicBezTo>
                  <a:lnTo>
                    <a:pt x="8931" y="2305"/>
                  </a:lnTo>
                  <a:lnTo>
                    <a:pt x="8936" y="2305"/>
                  </a:lnTo>
                  <a:cubicBezTo>
                    <a:pt x="9220" y="2305"/>
                    <a:pt x="9485" y="2165"/>
                    <a:pt x="9643" y="1935"/>
                  </a:cubicBezTo>
                  <a:lnTo>
                    <a:pt x="9797" y="1713"/>
                  </a:lnTo>
                  <a:cubicBezTo>
                    <a:pt x="9975" y="1453"/>
                    <a:pt x="10264" y="1299"/>
                    <a:pt x="10577" y="1299"/>
                  </a:cubicBezTo>
                  <a:close/>
                  <a:moveTo>
                    <a:pt x="8941" y="395"/>
                  </a:moveTo>
                  <a:lnTo>
                    <a:pt x="8941" y="866"/>
                  </a:lnTo>
                  <a:lnTo>
                    <a:pt x="7252" y="866"/>
                  </a:lnTo>
                  <a:cubicBezTo>
                    <a:pt x="7247" y="866"/>
                    <a:pt x="7243" y="866"/>
                    <a:pt x="7238" y="866"/>
                  </a:cubicBezTo>
                  <a:cubicBezTo>
                    <a:pt x="6977" y="866"/>
                    <a:pt x="6977" y="1261"/>
                    <a:pt x="7238" y="1261"/>
                  </a:cubicBezTo>
                  <a:cubicBezTo>
                    <a:pt x="7243" y="1261"/>
                    <a:pt x="7247" y="1261"/>
                    <a:pt x="7252" y="1261"/>
                  </a:cubicBezTo>
                  <a:lnTo>
                    <a:pt x="8532" y="1261"/>
                  </a:lnTo>
                  <a:lnTo>
                    <a:pt x="8532" y="3152"/>
                  </a:lnTo>
                  <a:cubicBezTo>
                    <a:pt x="8527" y="4879"/>
                    <a:pt x="7709" y="6501"/>
                    <a:pt x="6323" y="7526"/>
                  </a:cubicBezTo>
                  <a:lnTo>
                    <a:pt x="6184" y="7632"/>
                  </a:lnTo>
                  <a:cubicBezTo>
                    <a:pt x="6145" y="7622"/>
                    <a:pt x="6107" y="7617"/>
                    <a:pt x="6068" y="7617"/>
                  </a:cubicBezTo>
                  <a:lnTo>
                    <a:pt x="5101" y="7617"/>
                  </a:lnTo>
                  <a:cubicBezTo>
                    <a:pt x="5063" y="7617"/>
                    <a:pt x="5024" y="7622"/>
                    <a:pt x="4990" y="7632"/>
                  </a:cubicBezTo>
                  <a:lnTo>
                    <a:pt x="4846" y="7526"/>
                  </a:lnTo>
                  <a:cubicBezTo>
                    <a:pt x="3460" y="6501"/>
                    <a:pt x="2642" y="4879"/>
                    <a:pt x="2637" y="3152"/>
                  </a:cubicBezTo>
                  <a:lnTo>
                    <a:pt x="2637" y="1261"/>
                  </a:lnTo>
                  <a:lnTo>
                    <a:pt x="6338" y="1261"/>
                  </a:lnTo>
                  <a:cubicBezTo>
                    <a:pt x="6342" y="1261"/>
                    <a:pt x="6347" y="1261"/>
                    <a:pt x="6352" y="1261"/>
                  </a:cubicBezTo>
                  <a:cubicBezTo>
                    <a:pt x="6612" y="1261"/>
                    <a:pt x="6612" y="866"/>
                    <a:pt x="6352" y="866"/>
                  </a:cubicBezTo>
                  <a:cubicBezTo>
                    <a:pt x="6347" y="866"/>
                    <a:pt x="6342" y="866"/>
                    <a:pt x="6338" y="866"/>
                  </a:cubicBezTo>
                  <a:lnTo>
                    <a:pt x="2228" y="866"/>
                  </a:lnTo>
                  <a:lnTo>
                    <a:pt x="2228" y="395"/>
                  </a:lnTo>
                  <a:close/>
                  <a:moveTo>
                    <a:pt x="6068" y="8012"/>
                  </a:moveTo>
                  <a:cubicBezTo>
                    <a:pt x="6145" y="8012"/>
                    <a:pt x="6203" y="8069"/>
                    <a:pt x="6203" y="8146"/>
                  </a:cubicBezTo>
                  <a:lnTo>
                    <a:pt x="6203" y="8286"/>
                  </a:lnTo>
                  <a:cubicBezTo>
                    <a:pt x="6203" y="8358"/>
                    <a:pt x="6145" y="8421"/>
                    <a:pt x="6068" y="8421"/>
                  </a:cubicBezTo>
                  <a:lnTo>
                    <a:pt x="5101" y="8421"/>
                  </a:lnTo>
                  <a:cubicBezTo>
                    <a:pt x="5029" y="8421"/>
                    <a:pt x="4966" y="8358"/>
                    <a:pt x="4966" y="8286"/>
                  </a:cubicBezTo>
                  <a:lnTo>
                    <a:pt x="4966" y="8146"/>
                  </a:lnTo>
                  <a:cubicBezTo>
                    <a:pt x="4966" y="8069"/>
                    <a:pt x="5029" y="8012"/>
                    <a:pt x="5101" y="8012"/>
                  </a:cubicBezTo>
                  <a:close/>
                  <a:moveTo>
                    <a:pt x="5818" y="8815"/>
                  </a:moveTo>
                  <a:lnTo>
                    <a:pt x="5818" y="10740"/>
                  </a:lnTo>
                  <a:lnTo>
                    <a:pt x="5356" y="10740"/>
                  </a:lnTo>
                  <a:lnTo>
                    <a:pt x="5356" y="8815"/>
                  </a:lnTo>
                  <a:close/>
                  <a:moveTo>
                    <a:pt x="6809" y="11130"/>
                  </a:moveTo>
                  <a:cubicBezTo>
                    <a:pt x="6944" y="11130"/>
                    <a:pt x="7055" y="11240"/>
                    <a:pt x="7055" y="11375"/>
                  </a:cubicBezTo>
                  <a:lnTo>
                    <a:pt x="7055" y="11606"/>
                  </a:lnTo>
                  <a:lnTo>
                    <a:pt x="5303" y="11606"/>
                  </a:lnTo>
                  <a:cubicBezTo>
                    <a:pt x="5299" y="11606"/>
                    <a:pt x="5294" y="11606"/>
                    <a:pt x="5290" y="11606"/>
                  </a:cubicBezTo>
                  <a:cubicBezTo>
                    <a:pt x="5033" y="11606"/>
                    <a:pt x="5033" y="12001"/>
                    <a:pt x="5290" y="12001"/>
                  </a:cubicBezTo>
                  <a:cubicBezTo>
                    <a:pt x="5294" y="12001"/>
                    <a:pt x="5299" y="12001"/>
                    <a:pt x="5303" y="12001"/>
                  </a:cubicBezTo>
                  <a:lnTo>
                    <a:pt x="7998" y="12001"/>
                  </a:lnTo>
                  <a:cubicBezTo>
                    <a:pt x="8022" y="12001"/>
                    <a:pt x="8041" y="12015"/>
                    <a:pt x="8046" y="12039"/>
                  </a:cubicBezTo>
                  <a:lnTo>
                    <a:pt x="8234" y="12992"/>
                  </a:lnTo>
                  <a:cubicBezTo>
                    <a:pt x="8238" y="13026"/>
                    <a:pt x="8214" y="13054"/>
                    <a:pt x="8185" y="13054"/>
                  </a:cubicBezTo>
                  <a:lnTo>
                    <a:pt x="2984" y="13054"/>
                  </a:lnTo>
                  <a:cubicBezTo>
                    <a:pt x="2955" y="13054"/>
                    <a:pt x="2931" y="13026"/>
                    <a:pt x="2936" y="12992"/>
                  </a:cubicBezTo>
                  <a:lnTo>
                    <a:pt x="3123" y="12039"/>
                  </a:lnTo>
                  <a:cubicBezTo>
                    <a:pt x="3128" y="12015"/>
                    <a:pt x="3148" y="12001"/>
                    <a:pt x="3172" y="12001"/>
                  </a:cubicBezTo>
                  <a:lnTo>
                    <a:pt x="4389" y="12001"/>
                  </a:lnTo>
                  <a:cubicBezTo>
                    <a:pt x="4634" y="11986"/>
                    <a:pt x="4634" y="11621"/>
                    <a:pt x="4389" y="11606"/>
                  </a:cubicBezTo>
                  <a:lnTo>
                    <a:pt x="4115" y="11606"/>
                  </a:lnTo>
                  <a:lnTo>
                    <a:pt x="4115" y="11375"/>
                  </a:lnTo>
                  <a:cubicBezTo>
                    <a:pt x="4115" y="11240"/>
                    <a:pt x="4221" y="11130"/>
                    <a:pt x="4360" y="11130"/>
                  </a:cubicBezTo>
                  <a:close/>
                  <a:moveTo>
                    <a:pt x="2209" y="0"/>
                  </a:moveTo>
                  <a:cubicBezTo>
                    <a:pt x="2002" y="0"/>
                    <a:pt x="1834" y="169"/>
                    <a:pt x="1834" y="376"/>
                  </a:cubicBezTo>
                  <a:lnTo>
                    <a:pt x="1834" y="886"/>
                  </a:lnTo>
                  <a:cubicBezTo>
                    <a:pt x="1834" y="1092"/>
                    <a:pt x="2002" y="1261"/>
                    <a:pt x="2209" y="1261"/>
                  </a:cubicBezTo>
                  <a:lnTo>
                    <a:pt x="2248" y="1261"/>
                  </a:lnTo>
                  <a:lnTo>
                    <a:pt x="2248" y="1910"/>
                  </a:lnTo>
                  <a:lnTo>
                    <a:pt x="2238" y="1910"/>
                  </a:lnTo>
                  <a:cubicBezTo>
                    <a:pt x="2084" y="1910"/>
                    <a:pt x="1945" y="1838"/>
                    <a:pt x="1858" y="1713"/>
                  </a:cubicBezTo>
                  <a:lnTo>
                    <a:pt x="1704" y="1487"/>
                  </a:lnTo>
                  <a:cubicBezTo>
                    <a:pt x="1454" y="1126"/>
                    <a:pt x="1040" y="910"/>
                    <a:pt x="597" y="905"/>
                  </a:cubicBezTo>
                  <a:cubicBezTo>
                    <a:pt x="270" y="905"/>
                    <a:pt x="1" y="1169"/>
                    <a:pt x="1" y="1501"/>
                  </a:cubicBezTo>
                  <a:lnTo>
                    <a:pt x="1" y="2324"/>
                  </a:lnTo>
                  <a:cubicBezTo>
                    <a:pt x="1" y="4297"/>
                    <a:pt x="1016" y="4706"/>
                    <a:pt x="1829" y="5038"/>
                  </a:cubicBezTo>
                  <a:cubicBezTo>
                    <a:pt x="2286" y="5221"/>
                    <a:pt x="2681" y="5385"/>
                    <a:pt x="2868" y="5774"/>
                  </a:cubicBezTo>
                  <a:cubicBezTo>
                    <a:pt x="2926" y="5866"/>
                    <a:pt x="2912" y="5986"/>
                    <a:pt x="2835" y="6063"/>
                  </a:cubicBezTo>
                  <a:cubicBezTo>
                    <a:pt x="2759" y="6138"/>
                    <a:pt x="2659" y="6180"/>
                    <a:pt x="2559" y="6180"/>
                  </a:cubicBezTo>
                  <a:cubicBezTo>
                    <a:pt x="2519" y="6180"/>
                    <a:pt x="2479" y="6173"/>
                    <a:pt x="2440" y="6159"/>
                  </a:cubicBezTo>
                  <a:cubicBezTo>
                    <a:pt x="2296" y="6101"/>
                    <a:pt x="2277" y="5923"/>
                    <a:pt x="2281" y="5789"/>
                  </a:cubicBezTo>
                  <a:cubicBezTo>
                    <a:pt x="2284" y="5656"/>
                    <a:pt x="2183" y="5588"/>
                    <a:pt x="2082" y="5588"/>
                  </a:cubicBezTo>
                  <a:cubicBezTo>
                    <a:pt x="1989" y="5588"/>
                    <a:pt x="1896" y="5647"/>
                    <a:pt x="1887" y="5769"/>
                  </a:cubicBezTo>
                  <a:cubicBezTo>
                    <a:pt x="1877" y="5943"/>
                    <a:pt x="1901" y="6361"/>
                    <a:pt x="2281" y="6525"/>
                  </a:cubicBezTo>
                  <a:cubicBezTo>
                    <a:pt x="2368" y="6559"/>
                    <a:pt x="2459" y="6578"/>
                    <a:pt x="2551" y="6578"/>
                  </a:cubicBezTo>
                  <a:cubicBezTo>
                    <a:pt x="2767" y="6578"/>
                    <a:pt x="2969" y="6491"/>
                    <a:pt x="3119" y="6337"/>
                  </a:cubicBezTo>
                  <a:cubicBezTo>
                    <a:pt x="3133" y="6318"/>
                    <a:pt x="3148" y="6304"/>
                    <a:pt x="3162" y="6284"/>
                  </a:cubicBezTo>
                  <a:cubicBezTo>
                    <a:pt x="3547" y="6891"/>
                    <a:pt x="4038" y="7420"/>
                    <a:pt x="4615" y="7843"/>
                  </a:cubicBezTo>
                  <a:lnTo>
                    <a:pt x="4654" y="7872"/>
                  </a:lnTo>
                  <a:cubicBezTo>
                    <a:pt x="4601" y="7954"/>
                    <a:pt x="4577" y="8045"/>
                    <a:pt x="4577" y="8142"/>
                  </a:cubicBezTo>
                  <a:lnTo>
                    <a:pt x="4577" y="8286"/>
                  </a:lnTo>
                  <a:cubicBezTo>
                    <a:pt x="4577" y="8522"/>
                    <a:pt x="4735" y="8729"/>
                    <a:pt x="4962" y="8791"/>
                  </a:cubicBezTo>
                  <a:lnTo>
                    <a:pt x="4962" y="10735"/>
                  </a:lnTo>
                  <a:lnTo>
                    <a:pt x="4360" y="10735"/>
                  </a:lnTo>
                  <a:cubicBezTo>
                    <a:pt x="4009" y="10735"/>
                    <a:pt x="3720" y="11024"/>
                    <a:pt x="3720" y="11375"/>
                  </a:cubicBezTo>
                  <a:lnTo>
                    <a:pt x="3720" y="11601"/>
                  </a:lnTo>
                  <a:lnTo>
                    <a:pt x="3172" y="11601"/>
                  </a:lnTo>
                  <a:cubicBezTo>
                    <a:pt x="2960" y="11601"/>
                    <a:pt x="2777" y="11755"/>
                    <a:pt x="2739" y="11962"/>
                  </a:cubicBezTo>
                  <a:lnTo>
                    <a:pt x="2551" y="12920"/>
                  </a:lnTo>
                  <a:cubicBezTo>
                    <a:pt x="2498" y="13194"/>
                    <a:pt x="2705" y="13444"/>
                    <a:pt x="2984" y="13449"/>
                  </a:cubicBezTo>
                  <a:lnTo>
                    <a:pt x="8185" y="13449"/>
                  </a:lnTo>
                  <a:cubicBezTo>
                    <a:pt x="8464" y="13449"/>
                    <a:pt x="8676" y="13194"/>
                    <a:pt x="8623" y="12920"/>
                  </a:cubicBezTo>
                  <a:lnTo>
                    <a:pt x="8436" y="11962"/>
                  </a:lnTo>
                  <a:cubicBezTo>
                    <a:pt x="8397" y="11755"/>
                    <a:pt x="8214" y="11601"/>
                    <a:pt x="7998" y="11601"/>
                  </a:cubicBezTo>
                  <a:lnTo>
                    <a:pt x="7449" y="11601"/>
                  </a:lnTo>
                  <a:lnTo>
                    <a:pt x="7449" y="11375"/>
                  </a:lnTo>
                  <a:cubicBezTo>
                    <a:pt x="7449" y="11024"/>
                    <a:pt x="7165" y="10735"/>
                    <a:pt x="6809" y="10735"/>
                  </a:cubicBezTo>
                  <a:lnTo>
                    <a:pt x="6208" y="10735"/>
                  </a:lnTo>
                  <a:lnTo>
                    <a:pt x="6208" y="8791"/>
                  </a:lnTo>
                  <a:cubicBezTo>
                    <a:pt x="6439" y="8729"/>
                    <a:pt x="6598" y="8522"/>
                    <a:pt x="6598" y="8286"/>
                  </a:cubicBezTo>
                  <a:lnTo>
                    <a:pt x="6598" y="8142"/>
                  </a:lnTo>
                  <a:cubicBezTo>
                    <a:pt x="6598" y="8045"/>
                    <a:pt x="6569" y="7949"/>
                    <a:pt x="6521" y="7867"/>
                  </a:cubicBezTo>
                  <a:lnTo>
                    <a:pt x="6554" y="7843"/>
                  </a:lnTo>
                  <a:cubicBezTo>
                    <a:pt x="7132" y="7415"/>
                    <a:pt x="7627" y="6886"/>
                    <a:pt x="8007" y="6284"/>
                  </a:cubicBezTo>
                  <a:cubicBezTo>
                    <a:pt x="8022" y="6299"/>
                    <a:pt x="8036" y="6318"/>
                    <a:pt x="8055" y="6332"/>
                  </a:cubicBezTo>
                  <a:cubicBezTo>
                    <a:pt x="8205" y="6486"/>
                    <a:pt x="8407" y="6573"/>
                    <a:pt x="8618" y="6573"/>
                  </a:cubicBezTo>
                  <a:cubicBezTo>
                    <a:pt x="8628" y="6573"/>
                    <a:pt x="8638" y="6574"/>
                    <a:pt x="8647" y="6574"/>
                  </a:cubicBezTo>
                  <a:cubicBezTo>
                    <a:pt x="8733" y="6574"/>
                    <a:pt x="8814" y="6555"/>
                    <a:pt x="8888" y="6520"/>
                  </a:cubicBezTo>
                  <a:cubicBezTo>
                    <a:pt x="9268" y="6356"/>
                    <a:pt x="9292" y="5938"/>
                    <a:pt x="9287" y="5769"/>
                  </a:cubicBezTo>
                  <a:cubicBezTo>
                    <a:pt x="9285" y="5637"/>
                    <a:pt x="9187" y="5573"/>
                    <a:pt x="9089" y="5573"/>
                  </a:cubicBezTo>
                  <a:cubicBezTo>
                    <a:pt x="8984" y="5573"/>
                    <a:pt x="8880" y="5645"/>
                    <a:pt x="8893" y="5784"/>
                  </a:cubicBezTo>
                  <a:cubicBezTo>
                    <a:pt x="8898" y="5923"/>
                    <a:pt x="8873" y="6097"/>
                    <a:pt x="8734" y="6159"/>
                  </a:cubicBezTo>
                  <a:cubicBezTo>
                    <a:pt x="8694" y="6173"/>
                    <a:pt x="8653" y="6180"/>
                    <a:pt x="8612" y="6180"/>
                  </a:cubicBezTo>
                  <a:cubicBezTo>
                    <a:pt x="8510" y="6180"/>
                    <a:pt x="8411" y="6138"/>
                    <a:pt x="8339" y="6063"/>
                  </a:cubicBezTo>
                  <a:cubicBezTo>
                    <a:pt x="8262" y="5986"/>
                    <a:pt x="8248" y="5866"/>
                    <a:pt x="8306" y="5769"/>
                  </a:cubicBezTo>
                  <a:cubicBezTo>
                    <a:pt x="8493" y="5380"/>
                    <a:pt x="8888" y="5221"/>
                    <a:pt x="9345" y="5033"/>
                  </a:cubicBezTo>
                  <a:cubicBezTo>
                    <a:pt x="10158" y="4706"/>
                    <a:pt x="11169" y="4292"/>
                    <a:pt x="11169" y="2319"/>
                  </a:cubicBezTo>
                  <a:lnTo>
                    <a:pt x="11169" y="1497"/>
                  </a:lnTo>
                  <a:cubicBezTo>
                    <a:pt x="11169" y="1343"/>
                    <a:pt x="11106" y="1189"/>
                    <a:pt x="10995" y="1078"/>
                  </a:cubicBezTo>
                  <a:cubicBezTo>
                    <a:pt x="10885" y="967"/>
                    <a:pt x="10736" y="905"/>
                    <a:pt x="10577" y="905"/>
                  </a:cubicBezTo>
                  <a:cubicBezTo>
                    <a:pt x="10134" y="910"/>
                    <a:pt x="9720" y="1126"/>
                    <a:pt x="9470" y="1487"/>
                  </a:cubicBezTo>
                  <a:lnTo>
                    <a:pt x="9316" y="1713"/>
                  </a:lnTo>
                  <a:cubicBezTo>
                    <a:pt x="9230" y="1838"/>
                    <a:pt x="9090" y="1910"/>
                    <a:pt x="8936" y="1910"/>
                  </a:cubicBezTo>
                  <a:lnTo>
                    <a:pt x="8926" y="1910"/>
                  </a:lnTo>
                  <a:lnTo>
                    <a:pt x="8926" y="1261"/>
                  </a:lnTo>
                  <a:lnTo>
                    <a:pt x="8965" y="1261"/>
                  </a:lnTo>
                  <a:cubicBezTo>
                    <a:pt x="9172" y="1261"/>
                    <a:pt x="9335" y="1092"/>
                    <a:pt x="9335" y="886"/>
                  </a:cubicBezTo>
                  <a:lnTo>
                    <a:pt x="9335" y="376"/>
                  </a:lnTo>
                  <a:cubicBezTo>
                    <a:pt x="9335" y="169"/>
                    <a:pt x="9172" y="0"/>
                    <a:pt x="8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90"/>
            <p:cNvSpPr/>
            <p:nvPr/>
          </p:nvSpPr>
          <p:spPr>
            <a:xfrm>
              <a:off x="4137695" y="3884190"/>
              <a:ext cx="94944" cy="87442"/>
            </a:xfrm>
            <a:custGeom>
              <a:avLst/>
              <a:gdLst/>
              <a:ahLst/>
              <a:cxnLst/>
              <a:rect l="l" t="t" r="r" b="b"/>
              <a:pathLst>
                <a:path w="3620" h="3334" extrusionOk="0">
                  <a:moveTo>
                    <a:pt x="1815" y="592"/>
                  </a:moveTo>
                  <a:lnTo>
                    <a:pt x="2118" y="1208"/>
                  </a:lnTo>
                  <a:cubicBezTo>
                    <a:pt x="2152" y="1280"/>
                    <a:pt x="2219" y="1328"/>
                    <a:pt x="2301" y="1338"/>
                  </a:cubicBezTo>
                  <a:lnTo>
                    <a:pt x="2979" y="1439"/>
                  </a:lnTo>
                  <a:lnTo>
                    <a:pt x="2484" y="1920"/>
                  </a:lnTo>
                  <a:cubicBezTo>
                    <a:pt x="2426" y="1973"/>
                    <a:pt x="2402" y="2050"/>
                    <a:pt x="2416" y="2127"/>
                  </a:cubicBezTo>
                  <a:lnTo>
                    <a:pt x="2532" y="2810"/>
                  </a:lnTo>
                  <a:lnTo>
                    <a:pt x="1921" y="2488"/>
                  </a:lnTo>
                  <a:cubicBezTo>
                    <a:pt x="1887" y="2468"/>
                    <a:pt x="1849" y="2459"/>
                    <a:pt x="1810" y="2459"/>
                  </a:cubicBezTo>
                  <a:cubicBezTo>
                    <a:pt x="1772" y="2459"/>
                    <a:pt x="1733" y="2468"/>
                    <a:pt x="1699" y="2488"/>
                  </a:cubicBezTo>
                  <a:lnTo>
                    <a:pt x="1088" y="2810"/>
                  </a:lnTo>
                  <a:lnTo>
                    <a:pt x="1209" y="2127"/>
                  </a:lnTo>
                  <a:cubicBezTo>
                    <a:pt x="1218" y="2050"/>
                    <a:pt x="1194" y="1973"/>
                    <a:pt x="1136" y="1920"/>
                  </a:cubicBezTo>
                  <a:lnTo>
                    <a:pt x="646" y="1439"/>
                  </a:lnTo>
                  <a:lnTo>
                    <a:pt x="1329" y="1338"/>
                  </a:lnTo>
                  <a:cubicBezTo>
                    <a:pt x="1406" y="1328"/>
                    <a:pt x="1473" y="1280"/>
                    <a:pt x="1507" y="1208"/>
                  </a:cubicBezTo>
                  <a:lnTo>
                    <a:pt x="1815" y="592"/>
                  </a:lnTo>
                  <a:close/>
                  <a:moveTo>
                    <a:pt x="1812" y="0"/>
                  </a:moveTo>
                  <a:cubicBezTo>
                    <a:pt x="1729" y="0"/>
                    <a:pt x="1646" y="43"/>
                    <a:pt x="1603" y="130"/>
                  </a:cubicBezTo>
                  <a:lnTo>
                    <a:pt x="1189" y="962"/>
                  </a:lnTo>
                  <a:lnTo>
                    <a:pt x="275" y="1092"/>
                  </a:lnTo>
                  <a:cubicBezTo>
                    <a:pt x="78" y="1121"/>
                    <a:pt x="1" y="1362"/>
                    <a:pt x="140" y="1497"/>
                  </a:cubicBezTo>
                  <a:lnTo>
                    <a:pt x="804" y="2141"/>
                  </a:lnTo>
                  <a:lnTo>
                    <a:pt x="646" y="3056"/>
                  </a:lnTo>
                  <a:cubicBezTo>
                    <a:pt x="623" y="3208"/>
                    <a:pt x="745" y="3333"/>
                    <a:pt x="883" y="3333"/>
                  </a:cubicBezTo>
                  <a:cubicBezTo>
                    <a:pt x="919" y="3333"/>
                    <a:pt x="956" y="3325"/>
                    <a:pt x="992" y="3306"/>
                  </a:cubicBezTo>
                  <a:lnTo>
                    <a:pt x="1810" y="2873"/>
                  </a:lnTo>
                  <a:lnTo>
                    <a:pt x="2633" y="3306"/>
                  </a:lnTo>
                  <a:cubicBezTo>
                    <a:pt x="2669" y="3325"/>
                    <a:pt x="2706" y="3333"/>
                    <a:pt x="2742" y="3333"/>
                  </a:cubicBezTo>
                  <a:cubicBezTo>
                    <a:pt x="2880" y="3333"/>
                    <a:pt x="3001" y="3208"/>
                    <a:pt x="2975" y="3056"/>
                  </a:cubicBezTo>
                  <a:lnTo>
                    <a:pt x="2816" y="2141"/>
                  </a:lnTo>
                  <a:lnTo>
                    <a:pt x="3480" y="1497"/>
                  </a:lnTo>
                  <a:cubicBezTo>
                    <a:pt x="3619" y="1362"/>
                    <a:pt x="3542" y="1121"/>
                    <a:pt x="3350" y="1092"/>
                  </a:cubicBezTo>
                  <a:lnTo>
                    <a:pt x="2431" y="962"/>
                  </a:lnTo>
                  <a:lnTo>
                    <a:pt x="2022" y="130"/>
                  </a:lnTo>
                  <a:cubicBezTo>
                    <a:pt x="1978" y="43"/>
                    <a:pt x="1895" y="0"/>
                    <a:pt x="18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4" name="Google Shape;12874;p90"/>
          <p:cNvGrpSpPr/>
          <p:nvPr/>
        </p:nvGrpSpPr>
        <p:grpSpPr>
          <a:xfrm>
            <a:off x="854248" y="2736069"/>
            <a:ext cx="360445" cy="321077"/>
            <a:chOff x="854248" y="2920644"/>
            <a:chExt cx="360445" cy="321077"/>
          </a:xfrm>
        </p:grpSpPr>
        <p:sp>
          <p:nvSpPr>
            <p:cNvPr id="12875" name="Google Shape;12875;p90"/>
            <p:cNvSpPr/>
            <p:nvPr/>
          </p:nvSpPr>
          <p:spPr>
            <a:xfrm>
              <a:off x="859546" y="3067046"/>
              <a:ext cx="197021" cy="169377"/>
            </a:xfrm>
            <a:custGeom>
              <a:avLst/>
              <a:gdLst/>
              <a:ahLst/>
              <a:cxnLst/>
              <a:rect l="l" t="t" r="r" b="b"/>
              <a:pathLst>
                <a:path w="7512" h="6458" extrusionOk="0">
                  <a:moveTo>
                    <a:pt x="7319" y="0"/>
                  </a:moveTo>
                  <a:lnTo>
                    <a:pt x="3566" y="3542"/>
                  </a:lnTo>
                  <a:cubicBezTo>
                    <a:pt x="3489" y="3619"/>
                    <a:pt x="3383" y="3662"/>
                    <a:pt x="3272" y="3662"/>
                  </a:cubicBezTo>
                  <a:lnTo>
                    <a:pt x="3229" y="3662"/>
                  </a:lnTo>
                  <a:cubicBezTo>
                    <a:pt x="2988" y="3662"/>
                    <a:pt x="2796" y="3469"/>
                    <a:pt x="2796" y="3229"/>
                  </a:cubicBezTo>
                  <a:lnTo>
                    <a:pt x="2796" y="3012"/>
                  </a:lnTo>
                  <a:lnTo>
                    <a:pt x="1506" y="3012"/>
                  </a:lnTo>
                  <a:lnTo>
                    <a:pt x="1506" y="3335"/>
                  </a:lnTo>
                  <a:cubicBezTo>
                    <a:pt x="1506" y="3527"/>
                    <a:pt x="1376" y="3696"/>
                    <a:pt x="1193" y="3748"/>
                  </a:cubicBezTo>
                  <a:lnTo>
                    <a:pt x="467" y="3955"/>
                  </a:lnTo>
                  <a:cubicBezTo>
                    <a:pt x="193" y="4032"/>
                    <a:pt x="0" y="4287"/>
                    <a:pt x="0" y="4576"/>
                  </a:cubicBezTo>
                  <a:lnTo>
                    <a:pt x="0" y="6457"/>
                  </a:lnTo>
                  <a:lnTo>
                    <a:pt x="3445" y="6457"/>
                  </a:lnTo>
                  <a:lnTo>
                    <a:pt x="3445" y="5307"/>
                  </a:lnTo>
                  <a:cubicBezTo>
                    <a:pt x="3440" y="5077"/>
                    <a:pt x="3532" y="4860"/>
                    <a:pt x="3696" y="4696"/>
                  </a:cubicBezTo>
                  <a:lnTo>
                    <a:pt x="7357" y="1035"/>
                  </a:lnTo>
                  <a:cubicBezTo>
                    <a:pt x="7468" y="924"/>
                    <a:pt x="7511" y="770"/>
                    <a:pt x="7473" y="626"/>
                  </a:cubicBezTo>
                  <a:lnTo>
                    <a:pt x="7319" y="0"/>
                  </a:lnTo>
                  <a:close/>
                </a:path>
              </a:pathLst>
            </a:custGeom>
            <a:solidFill>
              <a:srgbClr val="C0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90"/>
            <p:cNvSpPr/>
            <p:nvPr/>
          </p:nvSpPr>
          <p:spPr>
            <a:xfrm>
              <a:off x="1006315" y="2925942"/>
              <a:ext cx="203211" cy="169377"/>
            </a:xfrm>
            <a:custGeom>
              <a:avLst/>
              <a:gdLst/>
              <a:ahLst/>
              <a:cxnLst/>
              <a:rect l="l" t="t" r="r" b="b"/>
              <a:pathLst>
                <a:path w="7748" h="6458" extrusionOk="0">
                  <a:moveTo>
                    <a:pt x="428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6025"/>
                  </a:lnTo>
                  <a:cubicBezTo>
                    <a:pt x="0" y="6265"/>
                    <a:pt x="193" y="6458"/>
                    <a:pt x="428" y="6458"/>
                  </a:cubicBezTo>
                  <a:lnTo>
                    <a:pt x="7314" y="6458"/>
                  </a:lnTo>
                  <a:cubicBezTo>
                    <a:pt x="7550" y="6458"/>
                    <a:pt x="7747" y="6265"/>
                    <a:pt x="7747" y="6025"/>
                  </a:cubicBezTo>
                  <a:lnTo>
                    <a:pt x="7747" y="434"/>
                  </a:lnTo>
                  <a:cubicBezTo>
                    <a:pt x="7747" y="193"/>
                    <a:pt x="7550" y="1"/>
                    <a:pt x="7314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90"/>
            <p:cNvSpPr/>
            <p:nvPr/>
          </p:nvSpPr>
          <p:spPr>
            <a:xfrm>
              <a:off x="876436" y="3067046"/>
              <a:ext cx="28299" cy="62107"/>
            </a:xfrm>
            <a:custGeom>
              <a:avLst/>
              <a:gdLst/>
              <a:ahLst/>
              <a:cxnLst/>
              <a:rect l="l" t="t" r="r" b="b"/>
              <a:pathLst>
                <a:path w="1079" h="2368" extrusionOk="0">
                  <a:moveTo>
                    <a:pt x="646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799"/>
                  </a:lnTo>
                  <a:cubicBezTo>
                    <a:pt x="1" y="982"/>
                    <a:pt x="30" y="1169"/>
                    <a:pt x="87" y="1343"/>
                  </a:cubicBezTo>
                  <a:lnTo>
                    <a:pt x="434" y="2368"/>
                  </a:lnTo>
                  <a:lnTo>
                    <a:pt x="1079" y="2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90"/>
            <p:cNvSpPr/>
            <p:nvPr/>
          </p:nvSpPr>
          <p:spPr>
            <a:xfrm>
              <a:off x="887688" y="3061355"/>
              <a:ext cx="67903" cy="67798"/>
            </a:xfrm>
            <a:custGeom>
              <a:avLst/>
              <a:gdLst/>
              <a:ahLst/>
              <a:cxnLst/>
              <a:rect l="l" t="t" r="r" b="b"/>
              <a:pathLst>
                <a:path w="2589" h="2585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886"/>
                    <a:pt x="193" y="1078"/>
                    <a:pt x="433" y="1078"/>
                  </a:cubicBezTo>
                  <a:lnTo>
                    <a:pt x="2156" y="2585"/>
                  </a:lnTo>
                  <a:lnTo>
                    <a:pt x="2536" y="1252"/>
                  </a:lnTo>
                  <a:cubicBezTo>
                    <a:pt x="2570" y="1136"/>
                    <a:pt x="2584" y="1016"/>
                    <a:pt x="2589" y="896"/>
                  </a:cubicBezTo>
                  <a:lnTo>
                    <a:pt x="2589" y="1"/>
                  </a:ln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90"/>
            <p:cNvSpPr/>
            <p:nvPr/>
          </p:nvSpPr>
          <p:spPr>
            <a:xfrm>
              <a:off x="899045" y="3146044"/>
              <a:ext cx="33833" cy="28299"/>
            </a:xfrm>
            <a:custGeom>
              <a:avLst/>
              <a:gdLst/>
              <a:ahLst/>
              <a:cxnLst/>
              <a:rect l="l" t="t" r="r" b="b"/>
              <a:pathLst>
                <a:path w="1290" h="1079" extrusionOk="0">
                  <a:moveTo>
                    <a:pt x="0" y="0"/>
                  </a:moveTo>
                  <a:lnTo>
                    <a:pt x="0" y="433"/>
                  </a:lnTo>
                  <a:cubicBezTo>
                    <a:pt x="0" y="789"/>
                    <a:pt x="289" y="1078"/>
                    <a:pt x="645" y="1078"/>
                  </a:cubicBezTo>
                  <a:cubicBezTo>
                    <a:pt x="1001" y="1078"/>
                    <a:pt x="1290" y="789"/>
                    <a:pt x="1290" y="433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90"/>
            <p:cNvSpPr/>
            <p:nvPr/>
          </p:nvSpPr>
          <p:spPr>
            <a:xfrm>
              <a:off x="882128" y="3089733"/>
              <a:ext cx="67798" cy="62002"/>
            </a:xfrm>
            <a:custGeom>
              <a:avLst/>
              <a:gdLst/>
              <a:ahLst/>
              <a:cxnLst/>
              <a:rect l="l" t="t" r="r" b="b"/>
              <a:pathLst>
                <a:path w="2585" h="2364" extrusionOk="0">
                  <a:moveTo>
                    <a:pt x="811" y="1"/>
                  </a:moveTo>
                  <a:cubicBezTo>
                    <a:pt x="701" y="1"/>
                    <a:pt x="593" y="44"/>
                    <a:pt x="515" y="126"/>
                  </a:cubicBezTo>
                  <a:lnTo>
                    <a:pt x="304" y="338"/>
                  </a:lnTo>
                  <a:cubicBezTo>
                    <a:pt x="106" y="531"/>
                    <a:pt x="0" y="795"/>
                    <a:pt x="0" y="1074"/>
                  </a:cubicBezTo>
                  <a:cubicBezTo>
                    <a:pt x="0" y="1786"/>
                    <a:pt x="578" y="2364"/>
                    <a:pt x="1290" y="2364"/>
                  </a:cubicBezTo>
                  <a:cubicBezTo>
                    <a:pt x="2002" y="2364"/>
                    <a:pt x="2579" y="1786"/>
                    <a:pt x="2579" y="1074"/>
                  </a:cubicBezTo>
                  <a:lnTo>
                    <a:pt x="2579" y="800"/>
                  </a:lnTo>
                  <a:cubicBezTo>
                    <a:pt x="2584" y="685"/>
                    <a:pt x="2536" y="574"/>
                    <a:pt x="2459" y="492"/>
                  </a:cubicBezTo>
                  <a:cubicBezTo>
                    <a:pt x="2122" y="170"/>
                    <a:pt x="1516" y="20"/>
                    <a:pt x="828" y="1"/>
                  </a:cubicBezTo>
                  <a:cubicBezTo>
                    <a:pt x="822" y="1"/>
                    <a:pt x="816" y="1"/>
                    <a:pt x="811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90"/>
            <p:cNvSpPr/>
            <p:nvPr/>
          </p:nvSpPr>
          <p:spPr>
            <a:xfrm>
              <a:off x="882128" y="3089628"/>
              <a:ext cx="67667" cy="60717"/>
            </a:xfrm>
            <a:custGeom>
              <a:avLst/>
              <a:gdLst/>
              <a:ahLst/>
              <a:cxnLst/>
              <a:rect l="l" t="t" r="r" b="b"/>
              <a:pathLst>
                <a:path w="2580" h="2315" extrusionOk="0">
                  <a:moveTo>
                    <a:pt x="828" y="0"/>
                  </a:moveTo>
                  <a:cubicBezTo>
                    <a:pt x="708" y="0"/>
                    <a:pt x="597" y="44"/>
                    <a:pt x="515" y="130"/>
                  </a:cubicBezTo>
                  <a:lnTo>
                    <a:pt x="304" y="342"/>
                  </a:lnTo>
                  <a:cubicBezTo>
                    <a:pt x="106" y="535"/>
                    <a:pt x="0" y="799"/>
                    <a:pt x="0" y="1073"/>
                  </a:cubicBezTo>
                  <a:cubicBezTo>
                    <a:pt x="0" y="1651"/>
                    <a:pt x="381" y="2156"/>
                    <a:pt x="934" y="2315"/>
                  </a:cubicBezTo>
                  <a:cubicBezTo>
                    <a:pt x="746" y="2089"/>
                    <a:pt x="645" y="1800"/>
                    <a:pt x="645" y="1507"/>
                  </a:cubicBezTo>
                  <a:lnTo>
                    <a:pt x="645" y="1078"/>
                  </a:lnTo>
                  <a:cubicBezTo>
                    <a:pt x="645" y="837"/>
                    <a:pt x="838" y="644"/>
                    <a:pt x="1077" y="644"/>
                  </a:cubicBezTo>
                  <a:cubicBezTo>
                    <a:pt x="1085" y="644"/>
                    <a:pt x="1094" y="645"/>
                    <a:pt x="1102" y="645"/>
                  </a:cubicBezTo>
                  <a:cubicBezTo>
                    <a:pt x="1535" y="674"/>
                    <a:pt x="2180" y="746"/>
                    <a:pt x="2579" y="939"/>
                  </a:cubicBezTo>
                  <a:cubicBezTo>
                    <a:pt x="2565" y="847"/>
                    <a:pt x="2527" y="563"/>
                    <a:pt x="2459" y="496"/>
                  </a:cubicBezTo>
                  <a:cubicBezTo>
                    <a:pt x="2122" y="174"/>
                    <a:pt x="1516" y="24"/>
                    <a:pt x="82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90"/>
            <p:cNvSpPr/>
            <p:nvPr/>
          </p:nvSpPr>
          <p:spPr>
            <a:xfrm>
              <a:off x="859546" y="3175576"/>
              <a:ext cx="22608" cy="60717"/>
            </a:xfrm>
            <a:custGeom>
              <a:avLst/>
              <a:gdLst/>
              <a:ahLst/>
              <a:cxnLst/>
              <a:rect l="l" t="t" r="r" b="b"/>
              <a:pathLst>
                <a:path w="862" h="2315" extrusionOk="0">
                  <a:moveTo>
                    <a:pt x="173" y="0"/>
                  </a:moveTo>
                  <a:cubicBezTo>
                    <a:pt x="63" y="116"/>
                    <a:pt x="0" y="274"/>
                    <a:pt x="0" y="433"/>
                  </a:cubicBezTo>
                  <a:lnTo>
                    <a:pt x="0" y="2315"/>
                  </a:lnTo>
                  <a:lnTo>
                    <a:pt x="861" y="2315"/>
                  </a:lnTo>
                  <a:lnTo>
                    <a:pt x="861" y="953"/>
                  </a:lnTo>
                  <a:cubicBezTo>
                    <a:pt x="861" y="785"/>
                    <a:pt x="789" y="621"/>
                    <a:pt x="674" y="50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90"/>
            <p:cNvSpPr/>
            <p:nvPr/>
          </p:nvSpPr>
          <p:spPr>
            <a:xfrm>
              <a:off x="949900" y="3067046"/>
              <a:ext cx="106667" cy="139216"/>
            </a:xfrm>
            <a:custGeom>
              <a:avLst/>
              <a:gdLst/>
              <a:ahLst/>
              <a:cxnLst/>
              <a:rect l="l" t="t" r="r" b="b"/>
              <a:pathLst>
                <a:path w="4067" h="5308" extrusionOk="0">
                  <a:moveTo>
                    <a:pt x="3874" y="0"/>
                  </a:moveTo>
                  <a:lnTo>
                    <a:pt x="279" y="3392"/>
                  </a:lnTo>
                  <a:cubicBezTo>
                    <a:pt x="174" y="3493"/>
                    <a:pt x="106" y="3623"/>
                    <a:pt x="82" y="3763"/>
                  </a:cubicBezTo>
                  <a:cubicBezTo>
                    <a:pt x="10" y="4290"/>
                    <a:pt x="2" y="5079"/>
                    <a:pt x="0" y="5266"/>
                  </a:cubicBezTo>
                  <a:lnTo>
                    <a:pt x="0" y="5266"/>
                  </a:lnTo>
                  <a:cubicBezTo>
                    <a:pt x="7" y="5051"/>
                    <a:pt x="97" y="4850"/>
                    <a:pt x="251" y="4696"/>
                  </a:cubicBezTo>
                  <a:lnTo>
                    <a:pt x="3912" y="1035"/>
                  </a:lnTo>
                  <a:cubicBezTo>
                    <a:pt x="4023" y="929"/>
                    <a:pt x="4066" y="770"/>
                    <a:pt x="4028" y="626"/>
                  </a:cubicBezTo>
                  <a:lnTo>
                    <a:pt x="3874" y="0"/>
                  </a:lnTo>
                  <a:close/>
                  <a:moveTo>
                    <a:pt x="0" y="5266"/>
                  </a:moveTo>
                  <a:cubicBezTo>
                    <a:pt x="0" y="5280"/>
                    <a:pt x="0" y="5294"/>
                    <a:pt x="0" y="5307"/>
                  </a:cubicBezTo>
                  <a:cubicBezTo>
                    <a:pt x="0" y="5307"/>
                    <a:pt x="0" y="5293"/>
                    <a:pt x="0" y="5266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90"/>
            <p:cNvSpPr/>
            <p:nvPr/>
          </p:nvSpPr>
          <p:spPr>
            <a:xfrm>
              <a:off x="1031179" y="3067046"/>
              <a:ext cx="25388" cy="33833"/>
            </a:xfrm>
            <a:custGeom>
              <a:avLst/>
              <a:gdLst/>
              <a:ahLst/>
              <a:cxnLst/>
              <a:rect l="l" t="t" r="r" b="b"/>
              <a:pathLst>
                <a:path w="968" h="1290" extrusionOk="0">
                  <a:moveTo>
                    <a:pt x="775" y="0"/>
                  </a:moveTo>
                  <a:lnTo>
                    <a:pt x="0" y="732"/>
                  </a:lnTo>
                  <a:lnTo>
                    <a:pt x="558" y="1290"/>
                  </a:lnTo>
                  <a:lnTo>
                    <a:pt x="813" y="1035"/>
                  </a:lnTo>
                  <a:cubicBezTo>
                    <a:pt x="924" y="924"/>
                    <a:pt x="967" y="770"/>
                    <a:pt x="929" y="626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90"/>
            <p:cNvSpPr/>
            <p:nvPr/>
          </p:nvSpPr>
          <p:spPr>
            <a:xfrm>
              <a:off x="891963" y="3084330"/>
              <a:ext cx="48757" cy="16314"/>
            </a:xfrm>
            <a:custGeom>
              <a:avLst/>
              <a:gdLst/>
              <a:ahLst/>
              <a:cxnLst/>
              <a:rect l="l" t="t" r="r" b="b"/>
              <a:pathLst>
                <a:path w="1859" h="622" extrusionOk="0">
                  <a:moveTo>
                    <a:pt x="270" y="0"/>
                  </a:moveTo>
                  <a:cubicBezTo>
                    <a:pt x="1" y="0"/>
                    <a:pt x="1" y="405"/>
                    <a:pt x="270" y="405"/>
                  </a:cubicBezTo>
                  <a:cubicBezTo>
                    <a:pt x="496" y="405"/>
                    <a:pt x="1156" y="438"/>
                    <a:pt x="1473" y="597"/>
                  </a:cubicBezTo>
                  <a:cubicBezTo>
                    <a:pt x="1506" y="614"/>
                    <a:pt x="1538" y="621"/>
                    <a:pt x="1568" y="621"/>
                  </a:cubicBezTo>
                  <a:cubicBezTo>
                    <a:pt x="1752" y="621"/>
                    <a:pt x="1858" y="340"/>
                    <a:pt x="1651" y="236"/>
                  </a:cubicBezTo>
                  <a:cubicBezTo>
                    <a:pt x="1184" y="0"/>
                    <a:pt x="309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6" name="Google Shape;12886;p90"/>
            <p:cNvSpPr/>
            <p:nvPr/>
          </p:nvSpPr>
          <p:spPr>
            <a:xfrm>
              <a:off x="876830" y="3191601"/>
              <a:ext cx="10622" cy="49990"/>
            </a:xfrm>
            <a:custGeom>
              <a:avLst/>
              <a:gdLst/>
              <a:ahLst/>
              <a:cxnLst/>
              <a:rect l="l" t="t" r="r" b="b"/>
              <a:pathLst>
                <a:path w="405" h="1906" extrusionOk="0">
                  <a:moveTo>
                    <a:pt x="202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1704"/>
                  </a:lnTo>
                  <a:cubicBezTo>
                    <a:pt x="0" y="1838"/>
                    <a:pt x="101" y="1906"/>
                    <a:pt x="202" y="1906"/>
                  </a:cubicBezTo>
                  <a:cubicBezTo>
                    <a:pt x="303" y="1906"/>
                    <a:pt x="404" y="1838"/>
                    <a:pt x="404" y="1704"/>
                  </a:cubicBezTo>
                  <a:lnTo>
                    <a:pt x="404" y="202"/>
                  </a:lnTo>
                  <a:cubicBezTo>
                    <a:pt x="404" y="92"/>
                    <a:pt x="313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7" name="Google Shape;12887;p90"/>
            <p:cNvSpPr/>
            <p:nvPr/>
          </p:nvSpPr>
          <p:spPr>
            <a:xfrm>
              <a:off x="854248" y="3056057"/>
              <a:ext cx="208614" cy="185664"/>
            </a:xfrm>
            <a:custGeom>
              <a:avLst/>
              <a:gdLst/>
              <a:ahLst/>
              <a:cxnLst/>
              <a:rect l="l" t="t" r="r" b="b"/>
              <a:pathLst>
                <a:path w="7954" h="7079" extrusionOk="0">
                  <a:moveTo>
                    <a:pt x="7405" y="794"/>
                  </a:moveTo>
                  <a:lnTo>
                    <a:pt x="7477" y="1093"/>
                  </a:lnTo>
                  <a:cubicBezTo>
                    <a:pt x="7497" y="1170"/>
                    <a:pt x="7477" y="1252"/>
                    <a:pt x="7420" y="1309"/>
                  </a:cubicBezTo>
                  <a:lnTo>
                    <a:pt x="7304" y="1425"/>
                  </a:lnTo>
                  <a:lnTo>
                    <a:pt x="7030" y="1151"/>
                  </a:lnTo>
                  <a:lnTo>
                    <a:pt x="7405" y="794"/>
                  </a:lnTo>
                  <a:close/>
                  <a:moveTo>
                    <a:pt x="3657" y="405"/>
                  </a:moveTo>
                  <a:lnTo>
                    <a:pt x="3657" y="1242"/>
                  </a:lnTo>
                  <a:cubicBezTo>
                    <a:pt x="3657" y="1377"/>
                    <a:pt x="3628" y="1511"/>
                    <a:pt x="3565" y="1632"/>
                  </a:cubicBezTo>
                  <a:lnTo>
                    <a:pt x="3464" y="1834"/>
                  </a:lnTo>
                  <a:cubicBezTo>
                    <a:pt x="3450" y="1863"/>
                    <a:pt x="3445" y="1892"/>
                    <a:pt x="3445" y="1925"/>
                  </a:cubicBezTo>
                  <a:lnTo>
                    <a:pt x="3445" y="2358"/>
                  </a:lnTo>
                  <a:cubicBezTo>
                    <a:pt x="3445" y="2958"/>
                    <a:pt x="2954" y="3446"/>
                    <a:pt x="2354" y="3446"/>
                  </a:cubicBezTo>
                  <a:cubicBezTo>
                    <a:pt x="2342" y="3446"/>
                    <a:pt x="2331" y="3446"/>
                    <a:pt x="2319" y="3446"/>
                  </a:cubicBezTo>
                  <a:cubicBezTo>
                    <a:pt x="1737" y="3426"/>
                    <a:pt x="1265" y="2916"/>
                    <a:pt x="1265" y="2301"/>
                  </a:cubicBezTo>
                  <a:lnTo>
                    <a:pt x="1265" y="1925"/>
                  </a:lnTo>
                  <a:cubicBezTo>
                    <a:pt x="1265" y="1892"/>
                    <a:pt x="1256" y="1863"/>
                    <a:pt x="1241" y="1834"/>
                  </a:cubicBezTo>
                  <a:lnTo>
                    <a:pt x="1116" y="1588"/>
                  </a:lnTo>
                  <a:cubicBezTo>
                    <a:pt x="1073" y="1497"/>
                    <a:pt x="1049" y="1396"/>
                    <a:pt x="1049" y="1290"/>
                  </a:cubicBezTo>
                  <a:lnTo>
                    <a:pt x="1049" y="1280"/>
                  </a:lnTo>
                  <a:cubicBezTo>
                    <a:pt x="1049" y="794"/>
                    <a:pt x="1439" y="405"/>
                    <a:pt x="1925" y="405"/>
                  </a:cubicBezTo>
                  <a:close/>
                  <a:moveTo>
                    <a:pt x="2810" y="3778"/>
                  </a:moveTo>
                  <a:cubicBezTo>
                    <a:pt x="2820" y="3831"/>
                    <a:pt x="2839" y="3884"/>
                    <a:pt x="2863" y="3927"/>
                  </a:cubicBezTo>
                  <a:lnTo>
                    <a:pt x="2858" y="3937"/>
                  </a:lnTo>
                  <a:lnTo>
                    <a:pt x="2666" y="4124"/>
                  </a:lnTo>
                  <a:cubicBezTo>
                    <a:pt x="2579" y="4211"/>
                    <a:pt x="2466" y="4254"/>
                    <a:pt x="2353" y="4254"/>
                  </a:cubicBezTo>
                  <a:cubicBezTo>
                    <a:pt x="2240" y="4254"/>
                    <a:pt x="2127" y="4211"/>
                    <a:pt x="2040" y="4124"/>
                  </a:cubicBezTo>
                  <a:lnTo>
                    <a:pt x="1872" y="3961"/>
                  </a:lnTo>
                  <a:cubicBezTo>
                    <a:pt x="1891" y="3903"/>
                    <a:pt x="1905" y="3840"/>
                    <a:pt x="1905" y="3778"/>
                  </a:cubicBezTo>
                  <a:cubicBezTo>
                    <a:pt x="2035" y="3821"/>
                    <a:pt x="2170" y="3845"/>
                    <a:pt x="2305" y="3850"/>
                  </a:cubicBezTo>
                  <a:lnTo>
                    <a:pt x="2353" y="3850"/>
                  </a:lnTo>
                  <a:cubicBezTo>
                    <a:pt x="2507" y="3850"/>
                    <a:pt x="2661" y="3826"/>
                    <a:pt x="2810" y="3778"/>
                  </a:cubicBezTo>
                  <a:close/>
                  <a:moveTo>
                    <a:pt x="1925" y="1"/>
                  </a:moveTo>
                  <a:cubicBezTo>
                    <a:pt x="1217" y="5"/>
                    <a:pt x="650" y="573"/>
                    <a:pt x="650" y="1280"/>
                  </a:cubicBezTo>
                  <a:lnTo>
                    <a:pt x="650" y="1290"/>
                  </a:lnTo>
                  <a:cubicBezTo>
                    <a:pt x="650" y="1458"/>
                    <a:pt x="683" y="1617"/>
                    <a:pt x="760" y="1766"/>
                  </a:cubicBezTo>
                  <a:lnTo>
                    <a:pt x="861" y="1973"/>
                  </a:lnTo>
                  <a:lnTo>
                    <a:pt x="861" y="2301"/>
                  </a:lnTo>
                  <a:cubicBezTo>
                    <a:pt x="861" y="2806"/>
                    <a:pt x="1102" y="3277"/>
                    <a:pt x="1506" y="3571"/>
                  </a:cubicBezTo>
                  <a:lnTo>
                    <a:pt x="1506" y="3754"/>
                  </a:lnTo>
                  <a:cubicBezTo>
                    <a:pt x="1501" y="3855"/>
                    <a:pt x="1434" y="3941"/>
                    <a:pt x="1338" y="3970"/>
                  </a:cubicBezTo>
                  <a:lnTo>
                    <a:pt x="611" y="4182"/>
                  </a:lnTo>
                  <a:cubicBezTo>
                    <a:pt x="250" y="4288"/>
                    <a:pt x="0" y="4620"/>
                    <a:pt x="0" y="4995"/>
                  </a:cubicBezTo>
                  <a:lnTo>
                    <a:pt x="0" y="6876"/>
                  </a:lnTo>
                  <a:cubicBezTo>
                    <a:pt x="0" y="7011"/>
                    <a:pt x="101" y="7079"/>
                    <a:pt x="202" y="7079"/>
                  </a:cubicBezTo>
                  <a:cubicBezTo>
                    <a:pt x="303" y="7079"/>
                    <a:pt x="404" y="7011"/>
                    <a:pt x="404" y="6876"/>
                  </a:cubicBezTo>
                  <a:lnTo>
                    <a:pt x="404" y="4995"/>
                  </a:lnTo>
                  <a:cubicBezTo>
                    <a:pt x="404" y="4798"/>
                    <a:pt x="534" y="4625"/>
                    <a:pt x="727" y="4567"/>
                  </a:cubicBezTo>
                  <a:lnTo>
                    <a:pt x="1453" y="4360"/>
                  </a:lnTo>
                  <a:cubicBezTo>
                    <a:pt x="1511" y="4341"/>
                    <a:pt x="1573" y="4317"/>
                    <a:pt x="1626" y="4278"/>
                  </a:cubicBezTo>
                  <a:lnTo>
                    <a:pt x="1756" y="4408"/>
                  </a:lnTo>
                  <a:cubicBezTo>
                    <a:pt x="1920" y="4574"/>
                    <a:pt x="2136" y="4657"/>
                    <a:pt x="2354" y="4657"/>
                  </a:cubicBezTo>
                  <a:cubicBezTo>
                    <a:pt x="2571" y="4657"/>
                    <a:pt x="2788" y="4574"/>
                    <a:pt x="2954" y="4408"/>
                  </a:cubicBezTo>
                  <a:lnTo>
                    <a:pt x="3142" y="4220"/>
                  </a:lnTo>
                  <a:lnTo>
                    <a:pt x="3147" y="4216"/>
                  </a:lnTo>
                  <a:cubicBezTo>
                    <a:pt x="3233" y="4259"/>
                    <a:pt x="3330" y="4278"/>
                    <a:pt x="3431" y="4278"/>
                  </a:cubicBezTo>
                  <a:lnTo>
                    <a:pt x="3474" y="4278"/>
                  </a:lnTo>
                  <a:cubicBezTo>
                    <a:pt x="3633" y="4278"/>
                    <a:pt x="3792" y="4216"/>
                    <a:pt x="3907" y="4105"/>
                  </a:cubicBezTo>
                  <a:lnTo>
                    <a:pt x="6736" y="1430"/>
                  </a:lnTo>
                  <a:lnTo>
                    <a:pt x="7020" y="1709"/>
                  </a:lnTo>
                  <a:lnTo>
                    <a:pt x="3753" y="4976"/>
                  </a:lnTo>
                  <a:cubicBezTo>
                    <a:pt x="3556" y="5173"/>
                    <a:pt x="3440" y="5447"/>
                    <a:pt x="3445" y="5726"/>
                  </a:cubicBezTo>
                  <a:lnTo>
                    <a:pt x="3445" y="6876"/>
                  </a:lnTo>
                  <a:cubicBezTo>
                    <a:pt x="3445" y="7011"/>
                    <a:pt x="3545" y="7079"/>
                    <a:pt x="3645" y="7079"/>
                  </a:cubicBezTo>
                  <a:cubicBezTo>
                    <a:pt x="3745" y="7079"/>
                    <a:pt x="3845" y="7011"/>
                    <a:pt x="3845" y="6876"/>
                  </a:cubicBezTo>
                  <a:lnTo>
                    <a:pt x="3845" y="5726"/>
                  </a:lnTo>
                  <a:cubicBezTo>
                    <a:pt x="3845" y="5553"/>
                    <a:pt x="3917" y="5385"/>
                    <a:pt x="4042" y="5260"/>
                  </a:cubicBezTo>
                  <a:lnTo>
                    <a:pt x="7704" y="1598"/>
                  </a:lnTo>
                  <a:cubicBezTo>
                    <a:pt x="7862" y="1439"/>
                    <a:pt x="7925" y="1208"/>
                    <a:pt x="7867" y="997"/>
                  </a:cubicBezTo>
                  <a:lnTo>
                    <a:pt x="7737" y="477"/>
                  </a:lnTo>
                  <a:lnTo>
                    <a:pt x="7872" y="352"/>
                  </a:lnTo>
                  <a:cubicBezTo>
                    <a:pt x="7954" y="275"/>
                    <a:pt x="7954" y="145"/>
                    <a:pt x="7882" y="68"/>
                  </a:cubicBezTo>
                  <a:cubicBezTo>
                    <a:pt x="7841" y="25"/>
                    <a:pt x="7787" y="3"/>
                    <a:pt x="7732" y="3"/>
                  </a:cubicBezTo>
                  <a:cubicBezTo>
                    <a:pt x="7682" y="3"/>
                    <a:pt x="7632" y="22"/>
                    <a:pt x="7593" y="58"/>
                  </a:cubicBezTo>
                  <a:lnTo>
                    <a:pt x="3633" y="3811"/>
                  </a:lnTo>
                  <a:cubicBezTo>
                    <a:pt x="3590" y="3855"/>
                    <a:pt x="3532" y="3874"/>
                    <a:pt x="3474" y="3874"/>
                  </a:cubicBezTo>
                  <a:lnTo>
                    <a:pt x="3431" y="3874"/>
                  </a:lnTo>
                  <a:cubicBezTo>
                    <a:pt x="3301" y="3874"/>
                    <a:pt x="3200" y="3773"/>
                    <a:pt x="3200" y="3643"/>
                  </a:cubicBezTo>
                  <a:lnTo>
                    <a:pt x="3200" y="3585"/>
                  </a:lnTo>
                  <a:cubicBezTo>
                    <a:pt x="3267" y="3537"/>
                    <a:pt x="3330" y="3484"/>
                    <a:pt x="3392" y="3426"/>
                  </a:cubicBezTo>
                  <a:cubicBezTo>
                    <a:pt x="3681" y="3147"/>
                    <a:pt x="3845" y="2758"/>
                    <a:pt x="3845" y="2353"/>
                  </a:cubicBezTo>
                  <a:lnTo>
                    <a:pt x="3845" y="1973"/>
                  </a:lnTo>
                  <a:lnTo>
                    <a:pt x="3926" y="1810"/>
                  </a:lnTo>
                  <a:cubicBezTo>
                    <a:pt x="4013" y="1632"/>
                    <a:pt x="4061" y="1439"/>
                    <a:pt x="4061" y="1242"/>
                  </a:cubicBezTo>
                  <a:lnTo>
                    <a:pt x="4061" y="203"/>
                  </a:lnTo>
                  <a:cubicBezTo>
                    <a:pt x="4061" y="92"/>
                    <a:pt x="3970" y="1"/>
                    <a:pt x="38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90"/>
            <p:cNvSpPr/>
            <p:nvPr/>
          </p:nvSpPr>
          <p:spPr>
            <a:xfrm>
              <a:off x="1000938" y="2920644"/>
              <a:ext cx="213754" cy="179868"/>
            </a:xfrm>
            <a:custGeom>
              <a:avLst/>
              <a:gdLst/>
              <a:ahLst/>
              <a:cxnLst/>
              <a:rect l="l" t="t" r="r" b="b"/>
              <a:pathLst>
                <a:path w="8150" h="6858" extrusionOk="0">
                  <a:moveTo>
                    <a:pt x="633" y="1"/>
                  </a:moveTo>
                  <a:cubicBezTo>
                    <a:pt x="282" y="1"/>
                    <a:pt x="3" y="284"/>
                    <a:pt x="3" y="631"/>
                  </a:cubicBezTo>
                  <a:lnTo>
                    <a:pt x="3" y="6092"/>
                  </a:lnTo>
                  <a:cubicBezTo>
                    <a:pt x="1" y="6227"/>
                    <a:pt x="100" y="6294"/>
                    <a:pt x="201" y="6294"/>
                  </a:cubicBezTo>
                  <a:cubicBezTo>
                    <a:pt x="301" y="6294"/>
                    <a:pt x="402" y="6227"/>
                    <a:pt x="402" y="6092"/>
                  </a:cubicBezTo>
                  <a:lnTo>
                    <a:pt x="402" y="631"/>
                  </a:lnTo>
                  <a:cubicBezTo>
                    <a:pt x="402" y="506"/>
                    <a:pt x="508" y="405"/>
                    <a:pt x="633" y="405"/>
                  </a:cubicBezTo>
                  <a:lnTo>
                    <a:pt x="7519" y="405"/>
                  </a:lnTo>
                  <a:cubicBezTo>
                    <a:pt x="7644" y="405"/>
                    <a:pt x="7750" y="506"/>
                    <a:pt x="7750" y="631"/>
                  </a:cubicBezTo>
                  <a:lnTo>
                    <a:pt x="7750" y="6227"/>
                  </a:lnTo>
                  <a:cubicBezTo>
                    <a:pt x="7750" y="6352"/>
                    <a:pt x="7644" y="6458"/>
                    <a:pt x="7519" y="6458"/>
                  </a:cubicBezTo>
                  <a:lnTo>
                    <a:pt x="2919" y="6458"/>
                  </a:lnTo>
                  <a:cubicBezTo>
                    <a:pt x="2650" y="6458"/>
                    <a:pt x="2650" y="6857"/>
                    <a:pt x="2919" y="6857"/>
                  </a:cubicBezTo>
                  <a:lnTo>
                    <a:pt x="7519" y="6857"/>
                  </a:lnTo>
                  <a:cubicBezTo>
                    <a:pt x="7865" y="6857"/>
                    <a:pt x="8149" y="6573"/>
                    <a:pt x="8149" y="6227"/>
                  </a:cubicBezTo>
                  <a:lnTo>
                    <a:pt x="8149" y="636"/>
                  </a:lnTo>
                  <a:cubicBezTo>
                    <a:pt x="8149" y="284"/>
                    <a:pt x="7870" y="1"/>
                    <a:pt x="75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90"/>
            <p:cNvSpPr/>
            <p:nvPr/>
          </p:nvSpPr>
          <p:spPr>
            <a:xfrm>
              <a:off x="1027376" y="2954478"/>
              <a:ext cx="159044" cy="100819"/>
            </a:xfrm>
            <a:custGeom>
              <a:avLst/>
              <a:gdLst/>
              <a:ahLst/>
              <a:cxnLst/>
              <a:rect l="l" t="t" r="r" b="b"/>
              <a:pathLst>
                <a:path w="6064" h="3844" extrusionOk="0">
                  <a:moveTo>
                    <a:pt x="4793" y="0"/>
                  </a:moveTo>
                  <a:cubicBezTo>
                    <a:pt x="4524" y="0"/>
                    <a:pt x="4524" y="404"/>
                    <a:pt x="4793" y="404"/>
                  </a:cubicBezTo>
                  <a:lnTo>
                    <a:pt x="5380" y="404"/>
                  </a:lnTo>
                  <a:lnTo>
                    <a:pt x="3176" y="2608"/>
                  </a:lnTo>
                  <a:lnTo>
                    <a:pt x="2243" y="1675"/>
                  </a:lnTo>
                  <a:cubicBezTo>
                    <a:pt x="2202" y="1636"/>
                    <a:pt x="2150" y="1617"/>
                    <a:pt x="2099" y="1617"/>
                  </a:cubicBezTo>
                  <a:cubicBezTo>
                    <a:pt x="2047" y="1617"/>
                    <a:pt x="1995" y="1636"/>
                    <a:pt x="1954" y="1675"/>
                  </a:cubicBezTo>
                  <a:lnTo>
                    <a:pt x="131" y="3503"/>
                  </a:lnTo>
                  <a:cubicBezTo>
                    <a:pt x="1" y="3652"/>
                    <a:pt x="129" y="3843"/>
                    <a:pt x="280" y="3843"/>
                  </a:cubicBezTo>
                  <a:cubicBezTo>
                    <a:pt x="325" y="3843"/>
                    <a:pt x="372" y="3826"/>
                    <a:pt x="415" y="3787"/>
                  </a:cubicBezTo>
                  <a:lnTo>
                    <a:pt x="2099" y="2103"/>
                  </a:lnTo>
                  <a:lnTo>
                    <a:pt x="3032" y="3036"/>
                  </a:lnTo>
                  <a:cubicBezTo>
                    <a:pt x="3071" y="3077"/>
                    <a:pt x="3122" y="3098"/>
                    <a:pt x="3174" y="3098"/>
                  </a:cubicBezTo>
                  <a:cubicBezTo>
                    <a:pt x="3226" y="3098"/>
                    <a:pt x="3278" y="3077"/>
                    <a:pt x="3316" y="3036"/>
                  </a:cubicBezTo>
                  <a:lnTo>
                    <a:pt x="5664" y="693"/>
                  </a:lnTo>
                  <a:lnTo>
                    <a:pt x="5664" y="1285"/>
                  </a:lnTo>
                  <a:cubicBezTo>
                    <a:pt x="5664" y="1417"/>
                    <a:pt x="5764" y="1483"/>
                    <a:pt x="5864" y="1483"/>
                  </a:cubicBezTo>
                  <a:cubicBezTo>
                    <a:pt x="5964" y="1483"/>
                    <a:pt x="6064" y="1417"/>
                    <a:pt x="6064" y="1285"/>
                  </a:cubicBezTo>
                  <a:lnTo>
                    <a:pt x="6064" y="202"/>
                  </a:lnTo>
                  <a:cubicBezTo>
                    <a:pt x="6064" y="91"/>
                    <a:pt x="5977" y="0"/>
                    <a:pt x="5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0" name="Google Shape;12890;p90"/>
          <p:cNvGrpSpPr/>
          <p:nvPr/>
        </p:nvGrpSpPr>
        <p:grpSpPr>
          <a:xfrm>
            <a:off x="1274858" y="2745275"/>
            <a:ext cx="412191" cy="302665"/>
            <a:chOff x="1274858" y="2929850"/>
            <a:chExt cx="412191" cy="302665"/>
          </a:xfrm>
        </p:grpSpPr>
        <p:sp>
          <p:nvSpPr>
            <p:cNvPr id="12891" name="Google Shape;12891;p90"/>
            <p:cNvSpPr/>
            <p:nvPr/>
          </p:nvSpPr>
          <p:spPr>
            <a:xfrm>
              <a:off x="1300220" y="2935909"/>
              <a:ext cx="361467" cy="264662"/>
            </a:xfrm>
            <a:custGeom>
              <a:avLst/>
              <a:gdLst/>
              <a:ahLst/>
              <a:cxnLst/>
              <a:rect l="l" t="t" r="r" b="b"/>
              <a:pathLst>
                <a:path w="13782" h="10091" extrusionOk="0">
                  <a:moveTo>
                    <a:pt x="491" y="1"/>
                  </a:moveTo>
                  <a:cubicBezTo>
                    <a:pt x="222" y="1"/>
                    <a:pt x="1" y="222"/>
                    <a:pt x="1" y="492"/>
                  </a:cubicBezTo>
                  <a:lnTo>
                    <a:pt x="1" y="10091"/>
                  </a:lnTo>
                  <a:lnTo>
                    <a:pt x="13782" y="10091"/>
                  </a:lnTo>
                  <a:lnTo>
                    <a:pt x="13782" y="492"/>
                  </a:lnTo>
                  <a:cubicBezTo>
                    <a:pt x="13782" y="222"/>
                    <a:pt x="13560" y="1"/>
                    <a:pt x="13291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90"/>
            <p:cNvSpPr/>
            <p:nvPr/>
          </p:nvSpPr>
          <p:spPr>
            <a:xfrm>
              <a:off x="1325976" y="2961795"/>
              <a:ext cx="309852" cy="206489"/>
            </a:xfrm>
            <a:custGeom>
              <a:avLst/>
              <a:gdLst/>
              <a:ahLst/>
              <a:cxnLst/>
              <a:rect l="l" t="t" r="r" b="b"/>
              <a:pathLst>
                <a:path w="11814" h="7873" extrusionOk="0">
                  <a:moveTo>
                    <a:pt x="0" y="0"/>
                  </a:moveTo>
                  <a:lnTo>
                    <a:pt x="0" y="7872"/>
                  </a:lnTo>
                  <a:lnTo>
                    <a:pt x="11813" y="7872"/>
                  </a:lnTo>
                  <a:lnTo>
                    <a:pt x="11813" y="0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90"/>
            <p:cNvSpPr/>
            <p:nvPr/>
          </p:nvSpPr>
          <p:spPr>
            <a:xfrm>
              <a:off x="1325976" y="3129494"/>
              <a:ext cx="180865" cy="38790"/>
            </a:xfrm>
            <a:custGeom>
              <a:avLst/>
              <a:gdLst/>
              <a:ahLst/>
              <a:cxnLst/>
              <a:rect l="l" t="t" r="r" b="b"/>
              <a:pathLst>
                <a:path w="6896" h="1479" extrusionOk="0">
                  <a:moveTo>
                    <a:pt x="0" y="1"/>
                  </a:moveTo>
                  <a:lnTo>
                    <a:pt x="0" y="1478"/>
                  </a:lnTo>
                  <a:lnTo>
                    <a:pt x="6896" y="1478"/>
                  </a:lnTo>
                  <a:lnTo>
                    <a:pt x="6896" y="1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90"/>
            <p:cNvSpPr/>
            <p:nvPr/>
          </p:nvSpPr>
          <p:spPr>
            <a:xfrm>
              <a:off x="1371140" y="3052149"/>
              <a:ext cx="90511" cy="90380"/>
            </a:xfrm>
            <a:custGeom>
              <a:avLst/>
              <a:gdLst/>
              <a:ahLst/>
              <a:cxnLst/>
              <a:rect l="l" t="t" r="r" b="b"/>
              <a:pathLst>
                <a:path w="3451" h="3446" extrusionOk="0">
                  <a:moveTo>
                    <a:pt x="1233" y="0"/>
                  </a:moveTo>
                  <a:lnTo>
                    <a:pt x="1233" y="337"/>
                  </a:lnTo>
                  <a:cubicBezTo>
                    <a:pt x="1233" y="433"/>
                    <a:pt x="1180" y="515"/>
                    <a:pt x="1098" y="559"/>
                  </a:cubicBezTo>
                  <a:lnTo>
                    <a:pt x="477" y="799"/>
                  </a:lnTo>
                  <a:cubicBezTo>
                    <a:pt x="189" y="910"/>
                    <a:pt x="1" y="1184"/>
                    <a:pt x="6" y="1487"/>
                  </a:cubicBezTo>
                  <a:lnTo>
                    <a:pt x="6" y="2950"/>
                  </a:lnTo>
                  <a:cubicBezTo>
                    <a:pt x="1" y="3224"/>
                    <a:pt x="222" y="3446"/>
                    <a:pt x="496" y="3446"/>
                  </a:cubicBezTo>
                  <a:lnTo>
                    <a:pt x="2955" y="3446"/>
                  </a:lnTo>
                  <a:cubicBezTo>
                    <a:pt x="3230" y="3446"/>
                    <a:pt x="3451" y="3224"/>
                    <a:pt x="3451" y="2950"/>
                  </a:cubicBezTo>
                  <a:lnTo>
                    <a:pt x="3451" y="1487"/>
                  </a:lnTo>
                  <a:cubicBezTo>
                    <a:pt x="3451" y="1184"/>
                    <a:pt x="3263" y="910"/>
                    <a:pt x="2979" y="799"/>
                  </a:cubicBezTo>
                  <a:lnTo>
                    <a:pt x="2354" y="559"/>
                  </a:lnTo>
                  <a:cubicBezTo>
                    <a:pt x="2272" y="515"/>
                    <a:pt x="2219" y="433"/>
                    <a:pt x="2219" y="337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90"/>
            <p:cNvSpPr/>
            <p:nvPr/>
          </p:nvSpPr>
          <p:spPr>
            <a:xfrm>
              <a:off x="1506814" y="2961795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90"/>
            <p:cNvSpPr/>
            <p:nvPr/>
          </p:nvSpPr>
          <p:spPr>
            <a:xfrm>
              <a:off x="1506814" y="3065027"/>
              <a:ext cx="129013" cy="103258"/>
            </a:xfrm>
            <a:custGeom>
              <a:avLst/>
              <a:gdLst/>
              <a:ahLst/>
              <a:cxnLst/>
              <a:rect l="l" t="t" r="r" b="b"/>
              <a:pathLst>
                <a:path w="4919" h="3937" extrusionOk="0">
                  <a:moveTo>
                    <a:pt x="1" y="0"/>
                  </a:moveTo>
                  <a:lnTo>
                    <a:pt x="1" y="3936"/>
                  </a:lnTo>
                  <a:lnTo>
                    <a:pt x="4918" y="3936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90"/>
            <p:cNvSpPr/>
            <p:nvPr/>
          </p:nvSpPr>
          <p:spPr>
            <a:xfrm>
              <a:off x="1280786" y="3194119"/>
              <a:ext cx="400337" cy="32339"/>
            </a:xfrm>
            <a:custGeom>
              <a:avLst/>
              <a:gdLst/>
              <a:ahLst/>
              <a:cxnLst/>
              <a:rect l="l" t="t" r="r" b="b"/>
              <a:pathLst>
                <a:path w="15264" h="1233" extrusionOk="0">
                  <a:moveTo>
                    <a:pt x="251" y="1"/>
                  </a:moveTo>
                  <a:cubicBezTo>
                    <a:pt x="111" y="1"/>
                    <a:pt x="5" y="111"/>
                    <a:pt x="5" y="246"/>
                  </a:cubicBezTo>
                  <a:lnTo>
                    <a:pt x="5" y="737"/>
                  </a:lnTo>
                  <a:cubicBezTo>
                    <a:pt x="1" y="1011"/>
                    <a:pt x="222" y="1232"/>
                    <a:pt x="496" y="1232"/>
                  </a:cubicBezTo>
                  <a:lnTo>
                    <a:pt x="14768" y="1232"/>
                  </a:lnTo>
                  <a:cubicBezTo>
                    <a:pt x="15042" y="1232"/>
                    <a:pt x="15264" y="1011"/>
                    <a:pt x="15264" y="737"/>
                  </a:cubicBezTo>
                  <a:lnTo>
                    <a:pt x="15264" y="246"/>
                  </a:lnTo>
                  <a:cubicBezTo>
                    <a:pt x="15264" y="111"/>
                    <a:pt x="15148" y="1"/>
                    <a:pt x="150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90"/>
            <p:cNvSpPr/>
            <p:nvPr/>
          </p:nvSpPr>
          <p:spPr>
            <a:xfrm>
              <a:off x="1442190" y="3194119"/>
              <a:ext cx="77528" cy="19330"/>
            </a:xfrm>
            <a:custGeom>
              <a:avLst/>
              <a:gdLst/>
              <a:ahLst/>
              <a:cxnLst/>
              <a:rect l="l" t="t" r="r" b="b"/>
              <a:pathLst>
                <a:path w="2956" h="737" extrusionOk="0">
                  <a:moveTo>
                    <a:pt x="1" y="1"/>
                  </a:moveTo>
                  <a:lnTo>
                    <a:pt x="347" y="520"/>
                  </a:lnTo>
                  <a:cubicBezTo>
                    <a:pt x="439" y="655"/>
                    <a:pt x="593" y="737"/>
                    <a:pt x="756" y="737"/>
                  </a:cubicBezTo>
                  <a:lnTo>
                    <a:pt x="2200" y="737"/>
                  </a:lnTo>
                  <a:cubicBezTo>
                    <a:pt x="2363" y="737"/>
                    <a:pt x="2517" y="655"/>
                    <a:pt x="2609" y="520"/>
                  </a:cubicBezTo>
                  <a:lnTo>
                    <a:pt x="2955" y="1"/>
                  </a:ln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90"/>
            <p:cNvSpPr/>
            <p:nvPr/>
          </p:nvSpPr>
          <p:spPr>
            <a:xfrm>
              <a:off x="1532570" y="3039140"/>
              <a:ext cx="77502" cy="26018"/>
            </a:xfrm>
            <a:custGeom>
              <a:avLst/>
              <a:gdLst/>
              <a:ahLst/>
              <a:cxnLst/>
              <a:rect l="l" t="t" r="r" b="b"/>
              <a:pathLst>
                <a:path w="2955" h="992" extrusionOk="0">
                  <a:moveTo>
                    <a:pt x="885" y="1"/>
                  </a:moveTo>
                  <a:lnTo>
                    <a:pt x="404" y="135"/>
                  </a:lnTo>
                  <a:cubicBezTo>
                    <a:pt x="164" y="203"/>
                    <a:pt x="0" y="390"/>
                    <a:pt x="0" y="602"/>
                  </a:cubicBezTo>
                  <a:lnTo>
                    <a:pt x="0" y="992"/>
                  </a:lnTo>
                  <a:lnTo>
                    <a:pt x="2955" y="992"/>
                  </a:lnTo>
                  <a:lnTo>
                    <a:pt x="2955" y="607"/>
                  </a:lnTo>
                  <a:cubicBezTo>
                    <a:pt x="2955" y="395"/>
                    <a:pt x="2791" y="208"/>
                    <a:pt x="2550" y="140"/>
                  </a:cubicBezTo>
                  <a:lnTo>
                    <a:pt x="2069" y="6"/>
                  </a:lnTo>
                  <a:lnTo>
                    <a:pt x="885" y="1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90"/>
            <p:cNvSpPr/>
            <p:nvPr/>
          </p:nvSpPr>
          <p:spPr>
            <a:xfrm>
              <a:off x="1558430" y="3019837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37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37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90"/>
            <p:cNvSpPr/>
            <p:nvPr/>
          </p:nvSpPr>
          <p:spPr>
            <a:xfrm>
              <a:off x="1552004" y="2987525"/>
              <a:ext cx="38764" cy="45216"/>
            </a:xfrm>
            <a:custGeom>
              <a:avLst/>
              <a:gdLst/>
              <a:ahLst/>
              <a:cxnLst/>
              <a:rect l="l" t="t" r="r" b="b"/>
              <a:pathLst>
                <a:path w="1478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987"/>
                  </a:lnTo>
                  <a:cubicBezTo>
                    <a:pt x="0" y="1396"/>
                    <a:pt x="327" y="1723"/>
                    <a:pt x="736" y="1723"/>
                  </a:cubicBezTo>
                  <a:cubicBezTo>
                    <a:pt x="1145" y="1723"/>
                    <a:pt x="1477" y="1391"/>
                    <a:pt x="1473" y="982"/>
                  </a:cubicBezTo>
                  <a:lnTo>
                    <a:pt x="1473" y="492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90"/>
            <p:cNvSpPr/>
            <p:nvPr/>
          </p:nvSpPr>
          <p:spPr>
            <a:xfrm>
              <a:off x="1551900" y="2987525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22"/>
                    <a:pt x="4" y="492"/>
                  </a:cubicBezTo>
                  <a:lnTo>
                    <a:pt x="4" y="982"/>
                  </a:lnTo>
                  <a:cubicBezTo>
                    <a:pt x="0" y="1406"/>
                    <a:pt x="341" y="1722"/>
                    <a:pt x="730" y="1722"/>
                  </a:cubicBezTo>
                  <a:cubicBezTo>
                    <a:pt x="814" y="1722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7"/>
                  </a:cubicBezTo>
                  <a:lnTo>
                    <a:pt x="495" y="492"/>
                  </a:lnTo>
                  <a:cubicBezTo>
                    <a:pt x="495" y="222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90"/>
            <p:cNvSpPr/>
            <p:nvPr/>
          </p:nvSpPr>
          <p:spPr>
            <a:xfrm>
              <a:off x="1552004" y="2987525"/>
              <a:ext cx="38764" cy="19225"/>
            </a:xfrm>
            <a:custGeom>
              <a:avLst/>
              <a:gdLst/>
              <a:ahLst/>
              <a:cxnLst/>
              <a:rect l="l" t="t" r="r" b="b"/>
              <a:pathLst>
                <a:path w="1478" h="733" extrusionOk="0">
                  <a:moveTo>
                    <a:pt x="491" y="1"/>
                  </a:moveTo>
                  <a:cubicBezTo>
                    <a:pt x="221" y="1"/>
                    <a:pt x="0" y="222"/>
                    <a:pt x="0" y="492"/>
                  </a:cubicBezTo>
                  <a:cubicBezTo>
                    <a:pt x="481" y="636"/>
                    <a:pt x="977" y="718"/>
                    <a:pt x="1477" y="732"/>
                  </a:cubicBezTo>
                  <a:lnTo>
                    <a:pt x="1477" y="492"/>
                  </a:lnTo>
                  <a:cubicBezTo>
                    <a:pt x="1477" y="222"/>
                    <a:pt x="1256" y="1"/>
                    <a:pt x="98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90"/>
            <p:cNvSpPr/>
            <p:nvPr/>
          </p:nvSpPr>
          <p:spPr>
            <a:xfrm>
              <a:off x="1552004" y="2987525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22"/>
                    <a:pt x="0" y="492"/>
                  </a:cubicBezTo>
                  <a:cubicBezTo>
                    <a:pt x="159" y="540"/>
                    <a:pt x="322" y="583"/>
                    <a:pt x="491" y="612"/>
                  </a:cubicBezTo>
                  <a:lnTo>
                    <a:pt x="491" y="492"/>
                  </a:lnTo>
                  <a:cubicBezTo>
                    <a:pt x="491" y="222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90"/>
            <p:cNvSpPr/>
            <p:nvPr/>
          </p:nvSpPr>
          <p:spPr>
            <a:xfrm>
              <a:off x="1532570" y="3142372"/>
              <a:ext cx="77502" cy="25913"/>
            </a:xfrm>
            <a:custGeom>
              <a:avLst/>
              <a:gdLst/>
              <a:ahLst/>
              <a:cxnLst/>
              <a:rect l="l" t="t" r="r" b="b"/>
              <a:pathLst>
                <a:path w="2955" h="988" extrusionOk="0">
                  <a:moveTo>
                    <a:pt x="2069" y="1"/>
                  </a:moveTo>
                  <a:lnTo>
                    <a:pt x="885" y="6"/>
                  </a:lnTo>
                  <a:lnTo>
                    <a:pt x="404" y="140"/>
                  </a:lnTo>
                  <a:cubicBezTo>
                    <a:pt x="164" y="203"/>
                    <a:pt x="0" y="395"/>
                    <a:pt x="0" y="607"/>
                  </a:cubicBezTo>
                  <a:lnTo>
                    <a:pt x="0" y="987"/>
                  </a:lnTo>
                  <a:lnTo>
                    <a:pt x="2955" y="987"/>
                  </a:lnTo>
                  <a:lnTo>
                    <a:pt x="2955" y="602"/>
                  </a:lnTo>
                  <a:cubicBezTo>
                    <a:pt x="2955" y="390"/>
                    <a:pt x="2791" y="203"/>
                    <a:pt x="2550" y="135"/>
                  </a:cubicBezTo>
                  <a:lnTo>
                    <a:pt x="2069" y="1"/>
                  </a:lnTo>
                  <a:close/>
                </a:path>
              </a:pathLst>
            </a:custGeom>
            <a:solidFill>
              <a:srgbClr val="E4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90"/>
            <p:cNvSpPr/>
            <p:nvPr/>
          </p:nvSpPr>
          <p:spPr>
            <a:xfrm>
              <a:off x="1558430" y="3123068"/>
              <a:ext cx="25782" cy="32339"/>
            </a:xfrm>
            <a:custGeom>
              <a:avLst/>
              <a:gdLst/>
              <a:ahLst/>
              <a:cxnLst/>
              <a:rect l="l" t="t" r="r" b="b"/>
              <a:pathLst>
                <a:path w="983" h="1233" extrusionOk="0">
                  <a:moveTo>
                    <a:pt x="1" y="1"/>
                  </a:moveTo>
                  <a:lnTo>
                    <a:pt x="1" y="742"/>
                  </a:lnTo>
                  <a:cubicBezTo>
                    <a:pt x="1" y="1011"/>
                    <a:pt x="222" y="1232"/>
                    <a:pt x="491" y="1232"/>
                  </a:cubicBezTo>
                  <a:cubicBezTo>
                    <a:pt x="766" y="1232"/>
                    <a:pt x="982" y="1011"/>
                    <a:pt x="982" y="742"/>
                  </a:cubicBezTo>
                  <a:lnTo>
                    <a:pt x="982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90"/>
            <p:cNvSpPr/>
            <p:nvPr/>
          </p:nvSpPr>
          <p:spPr>
            <a:xfrm>
              <a:off x="1552004" y="3090887"/>
              <a:ext cx="38633" cy="45216"/>
            </a:xfrm>
            <a:custGeom>
              <a:avLst/>
              <a:gdLst/>
              <a:ahLst/>
              <a:cxnLst/>
              <a:rect l="l" t="t" r="r" b="b"/>
              <a:pathLst>
                <a:path w="1473" h="1724" extrusionOk="0">
                  <a:moveTo>
                    <a:pt x="491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987"/>
                  </a:lnTo>
                  <a:cubicBezTo>
                    <a:pt x="0" y="1391"/>
                    <a:pt x="327" y="1723"/>
                    <a:pt x="736" y="1723"/>
                  </a:cubicBezTo>
                  <a:cubicBezTo>
                    <a:pt x="1145" y="1723"/>
                    <a:pt x="1473" y="1391"/>
                    <a:pt x="1473" y="987"/>
                  </a:cubicBezTo>
                  <a:lnTo>
                    <a:pt x="1473" y="491"/>
                  </a:lnTo>
                  <a:cubicBezTo>
                    <a:pt x="1473" y="222"/>
                    <a:pt x="1251" y="1"/>
                    <a:pt x="98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90"/>
            <p:cNvSpPr/>
            <p:nvPr/>
          </p:nvSpPr>
          <p:spPr>
            <a:xfrm>
              <a:off x="1551900" y="3090887"/>
              <a:ext cx="25860" cy="45164"/>
            </a:xfrm>
            <a:custGeom>
              <a:avLst/>
              <a:gdLst/>
              <a:ahLst/>
              <a:cxnLst/>
              <a:rect l="l" t="t" r="r" b="b"/>
              <a:pathLst>
                <a:path w="986" h="1722" extrusionOk="0">
                  <a:moveTo>
                    <a:pt x="495" y="1"/>
                  </a:moveTo>
                  <a:cubicBezTo>
                    <a:pt x="221" y="1"/>
                    <a:pt x="4" y="217"/>
                    <a:pt x="4" y="491"/>
                  </a:cubicBezTo>
                  <a:lnTo>
                    <a:pt x="4" y="982"/>
                  </a:lnTo>
                  <a:cubicBezTo>
                    <a:pt x="0" y="1405"/>
                    <a:pt x="341" y="1721"/>
                    <a:pt x="730" y="1721"/>
                  </a:cubicBezTo>
                  <a:cubicBezTo>
                    <a:pt x="814" y="1721"/>
                    <a:pt x="900" y="1707"/>
                    <a:pt x="986" y="1675"/>
                  </a:cubicBezTo>
                  <a:cubicBezTo>
                    <a:pt x="692" y="1574"/>
                    <a:pt x="495" y="1295"/>
                    <a:pt x="495" y="982"/>
                  </a:cubicBezTo>
                  <a:lnTo>
                    <a:pt x="495" y="491"/>
                  </a:lnTo>
                  <a:cubicBezTo>
                    <a:pt x="495" y="217"/>
                    <a:pt x="716" y="1"/>
                    <a:pt x="98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90"/>
            <p:cNvSpPr/>
            <p:nvPr/>
          </p:nvSpPr>
          <p:spPr>
            <a:xfrm>
              <a:off x="1552004" y="3090887"/>
              <a:ext cx="38764" cy="19199"/>
            </a:xfrm>
            <a:custGeom>
              <a:avLst/>
              <a:gdLst/>
              <a:ahLst/>
              <a:cxnLst/>
              <a:rect l="l" t="t" r="r" b="b"/>
              <a:pathLst>
                <a:path w="1478" h="732" extrusionOk="0">
                  <a:moveTo>
                    <a:pt x="990" y="0"/>
                  </a:moveTo>
                  <a:cubicBezTo>
                    <a:pt x="988" y="0"/>
                    <a:pt x="985" y="1"/>
                    <a:pt x="982" y="1"/>
                  </a:cubicBezTo>
                  <a:lnTo>
                    <a:pt x="491" y="1"/>
                  </a:lnTo>
                  <a:cubicBezTo>
                    <a:pt x="221" y="1"/>
                    <a:pt x="0" y="217"/>
                    <a:pt x="0" y="491"/>
                  </a:cubicBezTo>
                  <a:cubicBezTo>
                    <a:pt x="481" y="631"/>
                    <a:pt x="977" y="713"/>
                    <a:pt x="1477" y="732"/>
                  </a:cubicBezTo>
                  <a:lnTo>
                    <a:pt x="1477" y="491"/>
                  </a:lnTo>
                  <a:cubicBezTo>
                    <a:pt x="1477" y="220"/>
                    <a:pt x="1261" y="0"/>
                    <a:pt x="990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90"/>
            <p:cNvSpPr/>
            <p:nvPr/>
          </p:nvSpPr>
          <p:spPr>
            <a:xfrm>
              <a:off x="1552004" y="3090887"/>
              <a:ext cx="25755" cy="16051"/>
            </a:xfrm>
            <a:custGeom>
              <a:avLst/>
              <a:gdLst/>
              <a:ahLst/>
              <a:cxnLst/>
              <a:rect l="l" t="t" r="r" b="b"/>
              <a:pathLst>
                <a:path w="982" h="612" extrusionOk="0">
                  <a:moveTo>
                    <a:pt x="491" y="1"/>
                  </a:moveTo>
                  <a:cubicBezTo>
                    <a:pt x="217" y="1"/>
                    <a:pt x="0" y="217"/>
                    <a:pt x="0" y="491"/>
                  </a:cubicBezTo>
                  <a:cubicBezTo>
                    <a:pt x="159" y="539"/>
                    <a:pt x="322" y="578"/>
                    <a:pt x="491" y="612"/>
                  </a:cubicBezTo>
                  <a:lnTo>
                    <a:pt x="491" y="491"/>
                  </a:lnTo>
                  <a:cubicBezTo>
                    <a:pt x="491" y="217"/>
                    <a:pt x="712" y="1"/>
                    <a:pt x="98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1" name="Google Shape;12911;p90"/>
            <p:cNvSpPr/>
            <p:nvPr/>
          </p:nvSpPr>
          <p:spPr>
            <a:xfrm>
              <a:off x="1403452" y="3045697"/>
              <a:ext cx="25913" cy="38659"/>
            </a:xfrm>
            <a:custGeom>
              <a:avLst/>
              <a:gdLst/>
              <a:ahLst/>
              <a:cxnLst/>
              <a:rect l="l" t="t" r="r" b="b"/>
              <a:pathLst>
                <a:path w="988" h="1474" extrusionOk="0">
                  <a:moveTo>
                    <a:pt x="1" y="1"/>
                  </a:moveTo>
                  <a:lnTo>
                    <a:pt x="1" y="983"/>
                  </a:lnTo>
                  <a:cubicBezTo>
                    <a:pt x="1" y="1257"/>
                    <a:pt x="222" y="1473"/>
                    <a:pt x="496" y="1473"/>
                  </a:cubicBezTo>
                  <a:cubicBezTo>
                    <a:pt x="766" y="1473"/>
                    <a:pt x="987" y="1252"/>
                    <a:pt x="987" y="983"/>
                  </a:cubicBezTo>
                  <a:lnTo>
                    <a:pt x="987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90"/>
            <p:cNvSpPr/>
            <p:nvPr/>
          </p:nvSpPr>
          <p:spPr>
            <a:xfrm>
              <a:off x="1390574" y="2993977"/>
              <a:ext cx="51642" cy="58199"/>
            </a:xfrm>
            <a:custGeom>
              <a:avLst/>
              <a:gdLst/>
              <a:ahLst/>
              <a:cxnLst/>
              <a:rect l="l" t="t" r="r" b="b"/>
              <a:pathLst>
                <a:path w="1969" h="2219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76"/>
                    <a:pt x="444" y="2218"/>
                    <a:pt x="987" y="2218"/>
                  </a:cubicBezTo>
                  <a:cubicBezTo>
                    <a:pt x="1531" y="2218"/>
                    <a:pt x="1969" y="1776"/>
                    <a:pt x="1969" y="1232"/>
                  </a:cubicBezTo>
                  <a:lnTo>
                    <a:pt x="1969" y="741"/>
                  </a:lnTo>
                  <a:cubicBezTo>
                    <a:pt x="1969" y="332"/>
                    <a:pt x="1642" y="0"/>
                    <a:pt x="1233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90"/>
            <p:cNvSpPr/>
            <p:nvPr/>
          </p:nvSpPr>
          <p:spPr>
            <a:xfrm>
              <a:off x="1390574" y="2993977"/>
              <a:ext cx="35486" cy="58120"/>
            </a:xfrm>
            <a:custGeom>
              <a:avLst/>
              <a:gdLst/>
              <a:ahLst/>
              <a:cxnLst/>
              <a:rect l="l" t="t" r="r" b="b"/>
              <a:pathLst>
                <a:path w="1353" h="2216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lnTo>
                    <a:pt x="1" y="1232"/>
                  </a:lnTo>
                  <a:cubicBezTo>
                    <a:pt x="1" y="1796"/>
                    <a:pt x="463" y="2216"/>
                    <a:pt x="981" y="2216"/>
                  </a:cubicBezTo>
                  <a:cubicBezTo>
                    <a:pt x="1104" y="2216"/>
                    <a:pt x="1230" y="2192"/>
                    <a:pt x="1353" y="2141"/>
                  </a:cubicBezTo>
                  <a:cubicBezTo>
                    <a:pt x="982" y="1992"/>
                    <a:pt x="737" y="1631"/>
                    <a:pt x="737" y="1232"/>
                  </a:cubicBez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5"/>
                    <a:pt x="1233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90"/>
            <p:cNvSpPr/>
            <p:nvPr/>
          </p:nvSpPr>
          <p:spPr>
            <a:xfrm>
              <a:off x="1390574" y="2993977"/>
              <a:ext cx="51642" cy="25887"/>
            </a:xfrm>
            <a:custGeom>
              <a:avLst/>
              <a:gdLst/>
              <a:ahLst/>
              <a:cxnLst/>
              <a:rect l="l" t="t" r="r" b="b"/>
              <a:pathLst>
                <a:path w="1969" h="987" extrusionOk="0">
                  <a:moveTo>
                    <a:pt x="737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1" y="741"/>
                    <a:pt x="742" y="987"/>
                    <a:pt x="1969" y="987"/>
                  </a:cubicBezTo>
                  <a:lnTo>
                    <a:pt x="1969" y="741"/>
                  </a:lnTo>
                  <a:cubicBezTo>
                    <a:pt x="1969" y="332"/>
                    <a:pt x="1637" y="0"/>
                    <a:pt x="123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90"/>
            <p:cNvSpPr/>
            <p:nvPr/>
          </p:nvSpPr>
          <p:spPr>
            <a:xfrm>
              <a:off x="1390574" y="2993977"/>
              <a:ext cx="35486" cy="23605"/>
            </a:xfrm>
            <a:custGeom>
              <a:avLst/>
              <a:gdLst/>
              <a:ahLst/>
              <a:cxnLst/>
              <a:rect l="l" t="t" r="r" b="b"/>
              <a:pathLst>
                <a:path w="1353" h="900" extrusionOk="0">
                  <a:moveTo>
                    <a:pt x="742" y="0"/>
                  </a:moveTo>
                  <a:cubicBezTo>
                    <a:pt x="333" y="0"/>
                    <a:pt x="1" y="332"/>
                    <a:pt x="1" y="741"/>
                  </a:cubicBezTo>
                  <a:cubicBezTo>
                    <a:pt x="241" y="813"/>
                    <a:pt x="492" y="866"/>
                    <a:pt x="742" y="900"/>
                  </a:cubicBezTo>
                  <a:lnTo>
                    <a:pt x="742" y="741"/>
                  </a:lnTo>
                  <a:lnTo>
                    <a:pt x="737" y="741"/>
                  </a:lnTo>
                  <a:cubicBezTo>
                    <a:pt x="737" y="380"/>
                    <a:pt x="1002" y="72"/>
                    <a:pt x="1353" y="15"/>
                  </a:cubicBezTo>
                  <a:cubicBezTo>
                    <a:pt x="1315" y="5"/>
                    <a:pt x="1276" y="0"/>
                    <a:pt x="123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90"/>
            <p:cNvSpPr/>
            <p:nvPr/>
          </p:nvSpPr>
          <p:spPr>
            <a:xfrm>
              <a:off x="1371140" y="3079662"/>
              <a:ext cx="90511" cy="62867"/>
            </a:xfrm>
            <a:custGeom>
              <a:avLst/>
              <a:gdLst/>
              <a:ahLst/>
              <a:cxnLst/>
              <a:rect l="l" t="t" r="r" b="b"/>
              <a:pathLst>
                <a:path w="3451" h="2397" extrusionOk="0">
                  <a:moveTo>
                    <a:pt x="150" y="0"/>
                  </a:moveTo>
                  <a:cubicBezTo>
                    <a:pt x="54" y="130"/>
                    <a:pt x="6" y="279"/>
                    <a:pt x="6" y="438"/>
                  </a:cubicBezTo>
                  <a:lnTo>
                    <a:pt x="6" y="1901"/>
                  </a:lnTo>
                  <a:cubicBezTo>
                    <a:pt x="1" y="2175"/>
                    <a:pt x="222" y="2397"/>
                    <a:pt x="496" y="2397"/>
                  </a:cubicBezTo>
                  <a:lnTo>
                    <a:pt x="2955" y="2397"/>
                  </a:lnTo>
                  <a:cubicBezTo>
                    <a:pt x="3230" y="2397"/>
                    <a:pt x="3451" y="2175"/>
                    <a:pt x="3451" y="1901"/>
                  </a:cubicBezTo>
                  <a:lnTo>
                    <a:pt x="3451" y="438"/>
                  </a:lnTo>
                  <a:cubicBezTo>
                    <a:pt x="3446" y="279"/>
                    <a:pt x="3398" y="130"/>
                    <a:pt x="3302" y="0"/>
                  </a:cubicBezTo>
                  <a:lnTo>
                    <a:pt x="2464" y="674"/>
                  </a:lnTo>
                  <a:lnTo>
                    <a:pt x="2464" y="1656"/>
                  </a:lnTo>
                  <a:lnTo>
                    <a:pt x="987" y="1656"/>
                  </a:lnTo>
                  <a:lnTo>
                    <a:pt x="987" y="6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90"/>
            <p:cNvSpPr/>
            <p:nvPr/>
          </p:nvSpPr>
          <p:spPr>
            <a:xfrm>
              <a:off x="1320048" y="2955737"/>
              <a:ext cx="321838" cy="218606"/>
            </a:xfrm>
            <a:custGeom>
              <a:avLst/>
              <a:gdLst/>
              <a:ahLst/>
              <a:cxnLst/>
              <a:rect l="l" t="t" r="r" b="b"/>
              <a:pathLst>
                <a:path w="12271" h="8335" extrusionOk="0">
                  <a:moveTo>
                    <a:pt x="3922" y="1689"/>
                  </a:moveTo>
                  <a:cubicBezTo>
                    <a:pt x="4201" y="1689"/>
                    <a:pt x="4427" y="1915"/>
                    <a:pt x="4427" y="2199"/>
                  </a:cubicBezTo>
                  <a:lnTo>
                    <a:pt x="4427" y="2690"/>
                  </a:lnTo>
                  <a:cubicBezTo>
                    <a:pt x="4427" y="3109"/>
                    <a:pt x="4090" y="3445"/>
                    <a:pt x="3671" y="3445"/>
                  </a:cubicBezTo>
                  <a:cubicBezTo>
                    <a:pt x="3258" y="3445"/>
                    <a:pt x="2921" y="3109"/>
                    <a:pt x="2921" y="2690"/>
                  </a:cubicBezTo>
                  <a:lnTo>
                    <a:pt x="2921" y="2199"/>
                  </a:lnTo>
                  <a:cubicBezTo>
                    <a:pt x="2921" y="1915"/>
                    <a:pt x="3147" y="1689"/>
                    <a:pt x="3426" y="1689"/>
                  </a:cubicBezTo>
                  <a:close/>
                  <a:moveTo>
                    <a:pt x="9826" y="1444"/>
                  </a:moveTo>
                  <a:cubicBezTo>
                    <a:pt x="9970" y="1444"/>
                    <a:pt x="10090" y="1559"/>
                    <a:pt x="10090" y="1704"/>
                  </a:cubicBezTo>
                  <a:lnTo>
                    <a:pt x="10090" y="2445"/>
                  </a:lnTo>
                  <a:cubicBezTo>
                    <a:pt x="10086" y="2536"/>
                    <a:pt x="10037" y="2623"/>
                    <a:pt x="9956" y="2666"/>
                  </a:cubicBezTo>
                  <a:cubicBezTo>
                    <a:pt x="9883" y="2709"/>
                    <a:pt x="9840" y="2786"/>
                    <a:pt x="9840" y="2868"/>
                  </a:cubicBezTo>
                  <a:lnTo>
                    <a:pt x="9840" y="3234"/>
                  </a:lnTo>
                  <a:cubicBezTo>
                    <a:pt x="9840" y="3340"/>
                    <a:pt x="9912" y="3431"/>
                    <a:pt x="10018" y="3460"/>
                  </a:cubicBezTo>
                  <a:lnTo>
                    <a:pt x="10629" y="3614"/>
                  </a:lnTo>
                  <a:cubicBezTo>
                    <a:pt x="10745" y="3643"/>
                    <a:pt x="10827" y="3749"/>
                    <a:pt x="10827" y="3869"/>
                  </a:cubicBezTo>
                  <a:lnTo>
                    <a:pt x="10827" y="3936"/>
                  </a:lnTo>
                  <a:lnTo>
                    <a:pt x="8334" y="3936"/>
                  </a:lnTo>
                  <a:lnTo>
                    <a:pt x="8334" y="3869"/>
                  </a:lnTo>
                  <a:cubicBezTo>
                    <a:pt x="8334" y="3749"/>
                    <a:pt x="8416" y="3643"/>
                    <a:pt x="8531" y="3614"/>
                  </a:cubicBezTo>
                  <a:lnTo>
                    <a:pt x="9142" y="3465"/>
                  </a:lnTo>
                  <a:cubicBezTo>
                    <a:pt x="9248" y="3436"/>
                    <a:pt x="9320" y="3344"/>
                    <a:pt x="9320" y="3238"/>
                  </a:cubicBezTo>
                  <a:lnTo>
                    <a:pt x="9320" y="2873"/>
                  </a:lnTo>
                  <a:cubicBezTo>
                    <a:pt x="9320" y="2786"/>
                    <a:pt x="9277" y="2709"/>
                    <a:pt x="9205" y="2671"/>
                  </a:cubicBezTo>
                  <a:cubicBezTo>
                    <a:pt x="9123" y="2623"/>
                    <a:pt x="9070" y="2536"/>
                    <a:pt x="9070" y="2445"/>
                  </a:cubicBezTo>
                  <a:lnTo>
                    <a:pt x="9070" y="1704"/>
                  </a:lnTo>
                  <a:cubicBezTo>
                    <a:pt x="9070" y="1559"/>
                    <a:pt x="9191" y="1444"/>
                    <a:pt x="9335" y="1444"/>
                  </a:cubicBezTo>
                  <a:close/>
                  <a:moveTo>
                    <a:pt x="11813" y="457"/>
                  </a:moveTo>
                  <a:lnTo>
                    <a:pt x="11813" y="3936"/>
                  </a:lnTo>
                  <a:lnTo>
                    <a:pt x="11288" y="3936"/>
                  </a:lnTo>
                  <a:lnTo>
                    <a:pt x="11288" y="3869"/>
                  </a:lnTo>
                  <a:cubicBezTo>
                    <a:pt x="11288" y="3537"/>
                    <a:pt x="11062" y="3248"/>
                    <a:pt x="10740" y="3166"/>
                  </a:cubicBezTo>
                  <a:lnTo>
                    <a:pt x="10302" y="3060"/>
                  </a:lnTo>
                  <a:lnTo>
                    <a:pt x="10302" y="2988"/>
                  </a:lnTo>
                  <a:cubicBezTo>
                    <a:pt x="10461" y="2849"/>
                    <a:pt x="10547" y="2651"/>
                    <a:pt x="10547" y="2445"/>
                  </a:cubicBezTo>
                  <a:lnTo>
                    <a:pt x="10547" y="1704"/>
                  </a:lnTo>
                  <a:cubicBezTo>
                    <a:pt x="10547" y="1304"/>
                    <a:pt x="10225" y="982"/>
                    <a:pt x="9826" y="982"/>
                  </a:cubicBezTo>
                  <a:lnTo>
                    <a:pt x="9335" y="982"/>
                  </a:lnTo>
                  <a:cubicBezTo>
                    <a:pt x="8936" y="982"/>
                    <a:pt x="8613" y="1304"/>
                    <a:pt x="8613" y="1704"/>
                  </a:cubicBezTo>
                  <a:lnTo>
                    <a:pt x="8613" y="2445"/>
                  </a:lnTo>
                  <a:cubicBezTo>
                    <a:pt x="8613" y="2651"/>
                    <a:pt x="8705" y="2849"/>
                    <a:pt x="8859" y="2983"/>
                  </a:cubicBezTo>
                  <a:lnTo>
                    <a:pt x="8859" y="3056"/>
                  </a:lnTo>
                  <a:lnTo>
                    <a:pt x="8421" y="3166"/>
                  </a:lnTo>
                  <a:cubicBezTo>
                    <a:pt x="8098" y="3243"/>
                    <a:pt x="7872" y="3532"/>
                    <a:pt x="7872" y="3864"/>
                  </a:cubicBezTo>
                  <a:lnTo>
                    <a:pt x="7872" y="3936"/>
                  </a:lnTo>
                  <a:lnTo>
                    <a:pt x="7352" y="3936"/>
                  </a:lnTo>
                  <a:lnTo>
                    <a:pt x="7352" y="462"/>
                  </a:lnTo>
                  <a:lnTo>
                    <a:pt x="11813" y="457"/>
                  </a:lnTo>
                  <a:close/>
                  <a:moveTo>
                    <a:pt x="3936" y="3907"/>
                  </a:moveTo>
                  <a:lnTo>
                    <a:pt x="3936" y="4013"/>
                  </a:lnTo>
                  <a:cubicBezTo>
                    <a:pt x="3936" y="4100"/>
                    <a:pt x="3955" y="4182"/>
                    <a:pt x="3999" y="4254"/>
                  </a:cubicBezTo>
                  <a:lnTo>
                    <a:pt x="3686" y="4571"/>
                  </a:lnTo>
                  <a:cubicBezTo>
                    <a:pt x="3681" y="4574"/>
                    <a:pt x="3676" y="4575"/>
                    <a:pt x="3672" y="4575"/>
                  </a:cubicBezTo>
                  <a:cubicBezTo>
                    <a:pt x="3668" y="4575"/>
                    <a:pt x="3664" y="4574"/>
                    <a:pt x="3662" y="4571"/>
                  </a:cubicBezTo>
                  <a:lnTo>
                    <a:pt x="3349" y="4254"/>
                  </a:lnTo>
                  <a:cubicBezTo>
                    <a:pt x="3392" y="4182"/>
                    <a:pt x="3412" y="4100"/>
                    <a:pt x="3412" y="4013"/>
                  </a:cubicBezTo>
                  <a:lnTo>
                    <a:pt x="3412" y="3907"/>
                  </a:lnTo>
                  <a:close/>
                  <a:moveTo>
                    <a:pt x="4388" y="4514"/>
                  </a:moveTo>
                  <a:lnTo>
                    <a:pt x="4841" y="4692"/>
                  </a:lnTo>
                  <a:cubicBezTo>
                    <a:pt x="5038" y="4769"/>
                    <a:pt x="5163" y="4956"/>
                    <a:pt x="5163" y="5163"/>
                  </a:cubicBezTo>
                  <a:lnTo>
                    <a:pt x="5163" y="6631"/>
                  </a:lnTo>
                  <a:cubicBezTo>
                    <a:pt x="5163" y="6775"/>
                    <a:pt x="5048" y="6891"/>
                    <a:pt x="4903" y="6891"/>
                  </a:cubicBezTo>
                  <a:lnTo>
                    <a:pt x="3902" y="6891"/>
                  </a:lnTo>
                  <a:lnTo>
                    <a:pt x="3902" y="6612"/>
                  </a:lnTo>
                  <a:lnTo>
                    <a:pt x="4412" y="6612"/>
                  </a:lnTo>
                  <a:cubicBezTo>
                    <a:pt x="4538" y="6612"/>
                    <a:pt x="4643" y="6510"/>
                    <a:pt x="4643" y="6381"/>
                  </a:cubicBezTo>
                  <a:lnTo>
                    <a:pt x="4643" y="5644"/>
                  </a:lnTo>
                  <a:cubicBezTo>
                    <a:pt x="4643" y="5490"/>
                    <a:pt x="4528" y="5413"/>
                    <a:pt x="4412" y="5413"/>
                  </a:cubicBezTo>
                  <a:cubicBezTo>
                    <a:pt x="4297" y="5413"/>
                    <a:pt x="4182" y="5490"/>
                    <a:pt x="4182" y="5644"/>
                  </a:cubicBezTo>
                  <a:lnTo>
                    <a:pt x="4182" y="6154"/>
                  </a:lnTo>
                  <a:lnTo>
                    <a:pt x="3166" y="6154"/>
                  </a:lnTo>
                  <a:lnTo>
                    <a:pt x="3166" y="5644"/>
                  </a:lnTo>
                  <a:cubicBezTo>
                    <a:pt x="3166" y="5493"/>
                    <a:pt x="3051" y="5417"/>
                    <a:pt x="2935" y="5417"/>
                  </a:cubicBezTo>
                  <a:cubicBezTo>
                    <a:pt x="2820" y="5417"/>
                    <a:pt x="2704" y="5493"/>
                    <a:pt x="2704" y="5644"/>
                  </a:cubicBezTo>
                  <a:lnTo>
                    <a:pt x="2704" y="6385"/>
                  </a:lnTo>
                  <a:cubicBezTo>
                    <a:pt x="2704" y="6510"/>
                    <a:pt x="2810" y="6616"/>
                    <a:pt x="2935" y="6616"/>
                  </a:cubicBezTo>
                  <a:lnTo>
                    <a:pt x="3445" y="6616"/>
                  </a:lnTo>
                  <a:lnTo>
                    <a:pt x="3445" y="6891"/>
                  </a:lnTo>
                  <a:lnTo>
                    <a:pt x="2444" y="6891"/>
                  </a:lnTo>
                  <a:cubicBezTo>
                    <a:pt x="2300" y="6891"/>
                    <a:pt x="2180" y="6775"/>
                    <a:pt x="2180" y="6631"/>
                  </a:cubicBezTo>
                  <a:lnTo>
                    <a:pt x="2180" y="5168"/>
                  </a:lnTo>
                  <a:lnTo>
                    <a:pt x="2180" y="5163"/>
                  </a:lnTo>
                  <a:cubicBezTo>
                    <a:pt x="2180" y="4956"/>
                    <a:pt x="2310" y="4769"/>
                    <a:pt x="2507" y="4692"/>
                  </a:cubicBezTo>
                  <a:lnTo>
                    <a:pt x="2959" y="4514"/>
                  </a:lnTo>
                  <a:lnTo>
                    <a:pt x="3335" y="4894"/>
                  </a:lnTo>
                  <a:cubicBezTo>
                    <a:pt x="3428" y="4988"/>
                    <a:pt x="3551" y="5034"/>
                    <a:pt x="3673" y="5034"/>
                  </a:cubicBezTo>
                  <a:cubicBezTo>
                    <a:pt x="3795" y="5034"/>
                    <a:pt x="3917" y="4988"/>
                    <a:pt x="4008" y="4894"/>
                  </a:cubicBezTo>
                  <a:lnTo>
                    <a:pt x="4388" y="4514"/>
                  </a:lnTo>
                  <a:close/>
                  <a:moveTo>
                    <a:pt x="6886" y="6857"/>
                  </a:moveTo>
                  <a:lnTo>
                    <a:pt x="6886" y="7872"/>
                  </a:lnTo>
                  <a:lnTo>
                    <a:pt x="457" y="7872"/>
                  </a:lnTo>
                  <a:lnTo>
                    <a:pt x="457" y="6857"/>
                  </a:lnTo>
                  <a:lnTo>
                    <a:pt x="1756" y="6857"/>
                  </a:lnTo>
                  <a:cubicBezTo>
                    <a:pt x="1857" y="7150"/>
                    <a:pt x="2132" y="7353"/>
                    <a:pt x="2444" y="7353"/>
                  </a:cubicBezTo>
                  <a:lnTo>
                    <a:pt x="4903" y="7353"/>
                  </a:lnTo>
                  <a:cubicBezTo>
                    <a:pt x="5216" y="7353"/>
                    <a:pt x="5490" y="7150"/>
                    <a:pt x="5587" y="6857"/>
                  </a:cubicBezTo>
                  <a:close/>
                  <a:moveTo>
                    <a:pt x="11813" y="4398"/>
                  </a:moveTo>
                  <a:lnTo>
                    <a:pt x="11813" y="7872"/>
                  </a:lnTo>
                  <a:lnTo>
                    <a:pt x="11288" y="7872"/>
                  </a:lnTo>
                  <a:lnTo>
                    <a:pt x="11288" y="7805"/>
                  </a:lnTo>
                  <a:cubicBezTo>
                    <a:pt x="11288" y="7473"/>
                    <a:pt x="11062" y="7184"/>
                    <a:pt x="10740" y="7102"/>
                  </a:cubicBezTo>
                  <a:lnTo>
                    <a:pt x="10302" y="6996"/>
                  </a:lnTo>
                  <a:lnTo>
                    <a:pt x="10302" y="6924"/>
                  </a:lnTo>
                  <a:cubicBezTo>
                    <a:pt x="10461" y="6785"/>
                    <a:pt x="10547" y="6587"/>
                    <a:pt x="10547" y="6381"/>
                  </a:cubicBezTo>
                  <a:lnTo>
                    <a:pt x="10547" y="5644"/>
                  </a:lnTo>
                  <a:cubicBezTo>
                    <a:pt x="10547" y="5245"/>
                    <a:pt x="10225" y="4923"/>
                    <a:pt x="9826" y="4923"/>
                  </a:cubicBezTo>
                  <a:lnTo>
                    <a:pt x="9335" y="4923"/>
                  </a:lnTo>
                  <a:cubicBezTo>
                    <a:pt x="8936" y="4923"/>
                    <a:pt x="8613" y="5245"/>
                    <a:pt x="8613" y="5644"/>
                  </a:cubicBezTo>
                  <a:lnTo>
                    <a:pt x="8613" y="6381"/>
                  </a:lnTo>
                  <a:cubicBezTo>
                    <a:pt x="8613" y="6587"/>
                    <a:pt x="8705" y="6785"/>
                    <a:pt x="8859" y="6924"/>
                  </a:cubicBezTo>
                  <a:lnTo>
                    <a:pt x="8859" y="6996"/>
                  </a:lnTo>
                  <a:lnTo>
                    <a:pt x="8421" y="7102"/>
                  </a:lnTo>
                  <a:cubicBezTo>
                    <a:pt x="8098" y="7184"/>
                    <a:pt x="7872" y="7473"/>
                    <a:pt x="7872" y="7805"/>
                  </a:cubicBezTo>
                  <a:lnTo>
                    <a:pt x="7872" y="7872"/>
                  </a:lnTo>
                  <a:lnTo>
                    <a:pt x="7352" y="7872"/>
                  </a:lnTo>
                  <a:lnTo>
                    <a:pt x="7352" y="4398"/>
                  </a:lnTo>
                  <a:close/>
                  <a:moveTo>
                    <a:pt x="9826" y="5380"/>
                  </a:moveTo>
                  <a:cubicBezTo>
                    <a:pt x="9970" y="5380"/>
                    <a:pt x="10090" y="5500"/>
                    <a:pt x="10090" y="5644"/>
                  </a:cubicBezTo>
                  <a:lnTo>
                    <a:pt x="10090" y="6381"/>
                  </a:lnTo>
                  <a:cubicBezTo>
                    <a:pt x="10090" y="6477"/>
                    <a:pt x="10037" y="6559"/>
                    <a:pt x="9956" y="6607"/>
                  </a:cubicBezTo>
                  <a:cubicBezTo>
                    <a:pt x="9888" y="6650"/>
                    <a:pt x="9845" y="6722"/>
                    <a:pt x="9845" y="6804"/>
                  </a:cubicBezTo>
                  <a:lnTo>
                    <a:pt x="9845" y="7179"/>
                  </a:lnTo>
                  <a:cubicBezTo>
                    <a:pt x="9845" y="7280"/>
                    <a:pt x="9917" y="7377"/>
                    <a:pt x="10018" y="7401"/>
                  </a:cubicBezTo>
                  <a:lnTo>
                    <a:pt x="10629" y="7555"/>
                  </a:lnTo>
                  <a:cubicBezTo>
                    <a:pt x="10745" y="7583"/>
                    <a:pt x="10827" y="7685"/>
                    <a:pt x="10827" y="7810"/>
                  </a:cubicBezTo>
                  <a:lnTo>
                    <a:pt x="10827" y="7877"/>
                  </a:lnTo>
                  <a:lnTo>
                    <a:pt x="8334" y="7877"/>
                  </a:lnTo>
                  <a:lnTo>
                    <a:pt x="8334" y="7872"/>
                  </a:lnTo>
                  <a:lnTo>
                    <a:pt x="8334" y="7805"/>
                  </a:lnTo>
                  <a:cubicBezTo>
                    <a:pt x="8334" y="7685"/>
                    <a:pt x="8416" y="7579"/>
                    <a:pt x="8531" y="7550"/>
                  </a:cubicBezTo>
                  <a:lnTo>
                    <a:pt x="9142" y="7396"/>
                  </a:lnTo>
                  <a:cubicBezTo>
                    <a:pt x="9248" y="7372"/>
                    <a:pt x="9320" y="7280"/>
                    <a:pt x="9320" y="7174"/>
                  </a:cubicBezTo>
                  <a:lnTo>
                    <a:pt x="9320" y="6804"/>
                  </a:lnTo>
                  <a:cubicBezTo>
                    <a:pt x="9320" y="6722"/>
                    <a:pt x="9277" y="6650"/>
                    <a:pt x="9205" y="6607"/>
                  </a:cubicBezTo>
                  <a:cubicBezTo>
                    <a:pt x="9123" y="6559"/>
                    <a:pt x="9075" y="6477"/>
                    <a:pt x="9070" y="6381"/>
                  </a:cubicBezTo>
                  <a:lnTo>
                    <a:pt x="9070" y="5644"/>
                  </a:lnTo>
                  <a:cubicBezTo>
                    <a:pt x="9070" y="5500"/>
                    <a:pt x="9191" y="5380"/>
                    <a:pt x="9335" y="5380"/>
                  </a:cubicBezTo>
                  <a:close/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8103"/>
                  </a:lnTo>
                  <a:cubicBezTo>
                    <a:pt x="0" y="8233"/>
                    <a:pt x="101" y="8334"/>
                    <a:pt x="231" y="8334"/>
                  </a:cubicBezTo>
                  <a:lnTo>
                    <a:pt x="12044" y="8334"/>
                  </a:lnTo>
                  <a:cubicBezTo>
                    <a:pt x="12169" y="8334"/>
                    <a:pt x="12270" y="8233"/>
                    <a:pt x="12270" y="8103"/>
                  </a:cubicBezTo>
                  <a:lnTo>
                    <a:pt x="12270" y="231"/>
                  </a:lnTo>
                  <a:cubicBezTo>
                    <a:pt x="12270" y="101"/>
                    <a:pt x="12169" y="0"/>
                    <a:pt x="12044" y="0"/>
                  </a:cubicBezTo>
                  <a:lnTo>
                    <a:pt x="1954" y="0"/>
                  </a:lnTo>
                  <a:cubicBezTo>
                    <a:pt x="1646" y="0"/>
                    <a:pt x="1646" y="462"/>
                    <a:pt x="1954" y="462"/>
                  </a:cubicBezTo>
                  <a:lnTo>
                    <a:pt x="6891" y="462"/>
                  </a:lnTo>
                  <a:lnTo>
                    <a:pt x="6891" y="6395"/>
                  </a:lnTo>
                  <a:lnTo>
                    <a:pt x="5625" y="6395"/>
                  </a:lnTo>
                  <a:lnTo>
                    <a:pt x="5625" y="5163"/>
                  </a:lnTo>
                  <a:cubicBezTo>
                    <a:pt x="5625" y="4764"/>
                    <a:pt x="5380" y="4408"/>
                    <a:pt x="5009" y="4259"/>
                  </a:cubicBezTo>
                  <a:lnTo>
                    <a:pt x="4403" y="4023"/>
                  </a:lnTo>
                  <a:cubicBezTo>
                    <a:pt x="4398" y="4023"/>
                    <a:pt x="4398" y="4018"/>
                    <a:pt x="4398" y="4013"/>
                  </a:cubicBezTo>
                  <a:lnTo>
                    <a:pt x="4398" y="3672"/>
                  </a:lnTo>
                  <a:lnTo>
                    <a:pt x="4398" y="3667"/>
                  </a:lnTo>
                  <a:cubicBezTo>
                    <a:pt x="4706" y="3436"/>
                    <a:pt x="4889" y="3075"/>
                    <a:pt x="4889" y="2690"/>
                  </a:cubicBezTo>
                  <a:lnTo>
                    <a:pt x="4889" y="2199"/>
                  </a:lnTo>
                  <a:cubicBezTo>
                    <a:pt x="4889" y="1660"/>
                    <a:pt x="4456" y="1227"/>
                    <a:pt x="3922" y="1227"/>
                  </a:cubicBezTo>
                  <a:lnTo>
                    <a:pt x="3426" y="1227"/>
                  </a:lnTo>
                  <a:cubicBezTo>
                    <a:pt x="2892" y="1227"/>
                    <a:pt x="2459" y="1660"/>
                    <a:pt x="2459" y="2199"/>
                  </a:cubicBezTo>
                  <a:lnTo>
                    <a:pt x="2459" y="2690"/>
                  </a:lnTo>
                  <a:cubicBezTo>
                    <a:pt x="2459" y="3075"/>
                    <a:pt x="2642" y="3436"/>
                    <a:pt x="2955" y="3667"/>
                  </a:cubicBezTo>
                  <a:lnTo>
                    <a:pt x="2955" y="3672"/>
                  </a:lnTo>
                  <a:lnTo>
                    <a:pt x="2955" y="4013"/>
                  </a:lnTo>
                  <a:cubicBezTo>
                    <a:pt x="2950" y="4018"/>
                    <a:pt x="2950" y="4023"/>
                    <a:pt x="2945" y="4023"/>
                  </a:cubicBezTo>
                  <a:lnTo>
                    <a:pt x="2339" y="4259"/>
                  </a:lnTo>
                  <a:cubicBezTo>
                    <a:pt x="1968" y="4408"/>
                    <a:pt x="1723" y="4764"/>
                    <a:pt x="1723" y="5163"/>
                  </a:cubicBezTo>
                  <a:lnTo>
                    <a:pt x="1723" y="6395"/>
                  </a:lnTo>
                  <a:lnTo>
                    <a:pt x="457" y="6395"/>
                  </a:lnTo>
                  <a:lnTo>
                    <a:pt x="457" y="462"/>
                  </a:lnTo>
                  <a:lnTo>
                    <a:pt x="967" y="462"/>
                  </a:lnTo>
                  <a:cubicBezTo>
                    <a:pt x="1275" y="462"/>
                    <a:pt x="1275" y="0"/>
                    <a:pt x="9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90"/>
            <p:cNvSpPr/>
            <p:nvPr/>
          </p:nvSpPr>
          <p:spPr>
            <a:xfrm>
              <a:off x="1274858" y="2929850"/>
              <a:ext cx="412191" cy="302665"/>
            </a:xfrm>
            <a:custGeom>
              <a:avLst/>
              <a:gdLst/>
              <a:ahLst/>
              <a:cxnLst/>
              <a:rect l="l" t="t" r="r" b="b"/>
              <a:pathLst>
                <a:path w="15716" h="11540" extrusionOk="0">
                  <a:moveTo>
                    <a:pt x="14258" y="463"/>
                  </a:moveTo>
                  <a:cubicBezTo>
                    <a:pt x="14402" y="463"/>
                    <a:pt x="14518" y="578"/>
                    <a:pt x="14518" y="723"/>
                  </a:cubicBezTo>
                  <a:lnTo>
                    <a:pt x="14518" y="9850"/>
                  </a:lnTo>
                  <a:lnTo>
                    <a:pt x="14012" y="9850"/>
                  </a:lnTo>
                  <a:cubicBezTo>
                    <a:pt x="13704" y="9850"/>
                    <a:pt x="13704" y="10308"/>
                    <a:pt x="14012" y="10308"/>
                  </a:cubicBezTo>
                  <a:lnTo>
                    <a:pt x="15239" y="10308"/>
                  </a:lnTo>
                  <a:cubicBezTo>
                    <a:pt x="15249" y="10308"/>
                    <a:pt x="15254" y="10317"/>
                    <a:pt x="15254" y="10327"/>
                  </a:cubicBezTo>
                  <a:lnTo>
                    <a:pt x="15254" y="10818"/>
                  </a:lnTo>
                  <a:cubicBezTo>
                    <a:pt x="15254" y="10962"/>
                    <a:pt x="15138" y="11077"/>
                    <a:pt x="14994" y="11077"/>
                  </a:cubicBezTo>
                  <a:lnTo>
                    <a:pt x="722" y="11077"/>
                  </a:lnTo>
                  <a:cubicBezTo>
                    <a:pt x="578" y="11077"/>
                    <a:pt x="458" y="10962"/>
                    <a:pt x="458" y="10818"/>
                  </a:cubicBezTo>
                  <a:lnTo>
                    <a:pt x="458" y="10322"/>
                  </a:lnTo>
                  <a:cubicBezTo>
                    <a:pt x="458" y="10317"/>
                    <a:pt x="467" y="10308"/>
                    <a:pt x="477" y="10308"/>
                  </a:cubicBezTo>
                  <a:lnTo>
                    <a:pt x="13026" y="10308"/>
                  </a:lnTo>
                  <a:cubicBezTo>
                    <a:pt x="13334" y="10308"/>
                    <a:pt x="13334" y="9850"/>
                    <a:pt x="13026" y="9846"/>
                  </a:cubicBezTo>
                  <a:lnTo>
                    <a:pt x="1199" y="9846"/>
                  </a:lnTo>
                  <a:lnTo>
                    <a:pt x="1199" y="723"/>
                  </a:lnTo>
                  <a:cubicBezTo>
                    <a:pt x="1199" y="578"/>
                    <a:pt x="1314" y="463"/>
                    <a:pt x="1458" y="463"/>
                  </a:cubicBezTo>
                  <a:close/>
                  <a:moveTo>
                    <a:pt x="1458" y="1"/>
                  </a:moveTo>
                  <a:cubicBezTo>
                    <a:pt x="1059" y="1"/>
                    <a:pt x="737" y="323"/>
                    <a:pt x="737" y="723"/>
                  </a:cubicBezTo>
                  <a:lnTo>
                    <a:pt x="737" y="9850"/>
                  </a:lnTo>
                  <a:lnTo>
                    <a:pt x="477" y="9850"/>
                  </a:lnTo>
                  <a:cubicBezTo>
                    <a:pt x="212" y="9850"/>
                    <a:pt x="1" y="10062"/>
                    <a:pt x="1" y="10327"/>
                  </a:cubicBezTo>
                  <a:lnTo>
                    <a:pt x="1" y="10818"/>
                  </a:lnTo>
                  <a:cubicBezTo>
                    <a:pt x="1" y="11217"/>
                    <a:pt x="323" y="11539"/>
                    <a:pt x="722" y="11539"/>
                  </a:cubicBezTo>
                  <a:lnTo>
                    <a:pt x="14994" y="11539"/>
                  </a:lnTo>
                  <a:cubicBezTo>
                    <a:pt x="15393" y="11539"/>
                    <a:pt x="15716" y="11217"/>
                    <a:pt x="15716" y="10818"/>
                  </a:cubicBezTo>
                  <a:lnTo>
                    <a:pt x="15716" y="10327"/>
                  </a:lnTo>
                  <a:cubicBezTo>
                    <a:pt x="15716" y="10065"/>
                    <a:pt x="15509" y="9850"/>
                    <a:pt x="15248" y="9850"/>
                  </a:cubicBezTo>
                  <a:cubicBezTo>
                    <a:pt x="15245" y="9850"/>
                    <a:pt x="15242" y="9850"/>
                    <a:pt x="15239" y="9850"/>
                  </a:cubicBezTo>
                  <a:lnTo>
                    <a:pt x="14979" y="9850"/>
                  </a:lnTo>
                  <a:lnTo>
                    <a:pt x="14979" y="723"/>
                  </a:lnTo>
                  <a:cubicBezTo>
                    <a:pt x="14979" y="323"/>
                    <a:pt x="14652" y="1"/>
                    <a:pt x="14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9" name="Google Shape;12919;p90"/>
          <p:cNvGrpSpPr/>
          <p:nvPr/>
        </p:nvGrpSpPr>
        <p:grpSpPr>
          <a:xfrm>
            <a:off x="1728542" y="2710078"/>
            <a:ext cx="397819" cy="373034"/>
            <a:chOff x="1728542" y="2894653"/>
            <a:chExt cx="397819" cy="373034"/>
          </a:xfrm>
        </p:grpSpPr>
        <p:sp>
          <p:nvSpPr>
            <p:cNvPr id="12920" name="Google Shape;12920;p90"/>
            <p:cNvSpPr/>
            <p:nvPr/>
          </p:nvSpPr>
          <p:spPr>
            <a:xfrm>
              <a:off x="1946125" y="2937928"/>
              <a:ext cx="174308" cy="182334"/>
            </a:xfrm>
            <a:custGeom>
              <a:avLst/>
              <a:gdLst/>
              <a:ahLst/>
              <a:cxnLst/>
              <a:rect l="l" t="t" r="r" b="b"/>
              <a:pathLst>
                <a:path w="6646" h="6952" extrusionOk="0">
                  <a:moveTo>
                    <a:pt x="712" y="1"/>
                  </a:moveTo>
                  <a:cubicBezTo>
                    <a:pt x="318" y="1"/>
                    <a:pt x="0" y="318"/>
                    <a:pt x="0" y="713"/>
                  </a:cubicBezTo>
                  <a:lnTo>
                    <a:pt x="0" y="4514"/>
                  </a:lnTo>
                  <a:cubicBezTo>
                    <a:pt x="0" y="4904"/>
                    <a:pt x="318" y="5226"/>
                    <a:pt x="712" y="5226"/>
                  </a:cubicBezTo>
                  <a:lnTo>
                    <a:pt x="1424" y="5226"/>
                  </a:lnTo>
                  <a:lnTo>
                    <a:pt x="1030" y="6805"/>
                  </a:lnTo>
                  <a:cubicBezTo>
                    <a:pt x="1012" y="6885"/>
                    <a:pt x="1077" y="6951"/>
                    <a:pt x="1147" y="6951"/>
                  </a:cubicBezTo>
                  <a:cubicBezTo>
                    <a:pt x="1169" y="6951"/>
                    <a:pt x="1192" y="6945"/>
                    <a:pt x="1213" y="6930"/>
                  </a:cubicBezTo>
                  <a:lnTo>
                    <a:pt x="3561" y="5226"/>
                  </a:lnTo>
                  <a:lnTo>
                    <a:pt x="5933" y="5226"/>
                  </a:lnTo>
                  <a:cubicBezTo>
                    <a:pt x="6328" y="5226"/>
                    <a:pt x="6645" y="4904"/>
                    <a:pt x="6645" y="4514"/>
                  </a:cubicBezTo>
                  <a:lnTo>
                    <a:pt x="6645" y="713"/>
                  </a:lnTo>
                  <a:cubicBezTo>
                    <a:pt x="6645" y="318"/>
                    <a:pt x="6328" y="1"/>
                    <a:pt x="593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90"/>
            <p:cNvSpPr/>
            <p:nvPr/>
          </p:nvSpPr>
          <p:spPr>
            <a:xfrm>
              <a:off x="2002147" y="2937928"/>
              <a:ext cx="62238" cy="124581"/>
            </a:xfrm>
            <a:custGeom>
              <a:avLst/>
              <a:gdLst/>
              <a:ahLst/>
              <a:cxnLst/>
              <a:rect l="l" t="t" r="r" b="b"/>
              <a:pathLst>
                <a:path w="2373" h="4750" extrusionOk="0">
                  <a:moveTo>
                    <a:pt x="1" y="1"/>
                  </a:moveTo>
                  <a:lnTo>
                    <a:pt x="1" y="3797"/>
                  </a:lnTo>
                  <a:cubicBezTo>
                    <a:pt x="1" y="4322"/>
                    <a:pt x="424" y="4750"/>
                    <a:pt x="949" y="4750"/>
                  </a:cubicBezTo>
                  <a:lnTo>
                    <a:pt x="1425" y="4750"/>
                  </a:lnTo>
                  <a:cubicBezTo>
                    <a:pt x="1949" y="4750"/>
                    <a:pt x="2373" y="4322"/>
                    <a:pt x="2373" y="3802"/>
                  </a:cubicBezTo>
                  <a:lnTo>
                    <a:pt x="237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90"/>
            <p:cNvSpPr/>
            <p:nvPr/>
          </p:nvSpPr>
          <p:spPr>
            <a:xfrm>
              <a:off x="2020821" y="2900580"/>
              <a:ext cx="24890" cy="99586"/>
            </a:xfrm>
            <a:custGeom>
              <a:avLst/>
              <a:gdLst/>
              <a:ahLst/>
              <a:cxnLst/>
              <a:rect l="l" t="t" r="r" b="b"/>
              <a:pathLst>
                <a:path w="949" h="3797" extrusionOk="0">
                  <a:moveTo>
                    <a:pt x="1" y="0"/>
                  </a:moveTo>
                  <a:lnTo>
                    <a:pt x="237" y="3797"/>
                  </a:lnTo>
                  <a:lnTo>
                    <a:pt x="713" y="3797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90"/>
            <p:cNvSpPr/>
            <p:nvPr/>
          </p:nvSpPr>
          <p:spPr>
            <a:xfrm>
              <a:off x="2020821" y="3018840"/>
              <a:ext cx="24890" cy="24995"/>
            </a:xfrm>
            <a:custGeom>
              <a:avLst/>
              <a:gdLst/>
              <a:ahLst/>
              <a:cxnLst/>
              <a:rect l="l" t="t" r="r" b="b"/>
              <a:pathLst>
                <a:path w="949" h="953" extrusionOk="0">
                  <a:moveTo>
                    <a:pt x="472" y="0"/>
                  </a:moveTo>
                  <a:cubicBezTo>
                    <a:pt x="212" y="0"/>
                    <a:pt x="1" y="217"/>
                    <a:pt x="1" y="476"/>
                  </a:cubicBezTo>
                  <a:cubicBezTo>
                    <a:pt x="1" y="741"/>
                    <a:pt x="212" y="953"/>
                    <a:pt x="472" y="953"/>
                  </a:cubicBezTo>
                  <a:cubicBezTo>
                    <a:pt x="737" y="953"/>
                    <a:pt x="949" y="741"/>
                    <a:pt x="949" y="476"/>
                  </a:cubicBezTo>
                  <a:cubicBezTo>
                    <a:pt x="949" y="217"/>
                    <a:pt x="737" y="0"/>
                    <a:pt x="472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90"/>
            <p:cNvSpPr/>
            <p:nvPr/>
          </p:nvSpPr>
          <p:spPr>
            <a:xfrm>
              <a:off x="1734364" y="3174553"/>
              <a:ext cx="211787" cy="87233"/>
            </a:xfrm>
            <a:custGeom>
              <a:avLst/>
              <a:gdLst/>
              <a:ahLst/>
              <a:cxnLst/>
              <a:rect l="l" t="t" r="r" b="b"/>
              <a:pathLst>
                <a:path w="8075" h="3326" extrusionOk="0">
                  <a:moveTo>
                    <a:pt x="2613" y="1"/>
                  </a:moveTo>
                  <a:lnTo>
                    <a:pt x="626" y="722"/>
                  </a:lnTo>
                  <a:cubicBezTo>
                    <a:pt x="250" y="857"/>
                    <a:pt x="0" y="1218"/>
                    <a:pt x="0" y="1613"/>
                  </a:cubicBezTo>
                  <a:lnTo>
                    <a:pt x="0" y="3326"/>
                  </a:lnTo>
                  <a:lnTo>
                    <a:pt x="8074" y="3326"/>
                  </a:lnTo>
                  <a:lnTo>
                    <a:pt x="8074" y="1613"/>
                  </a:lnTo>
                  <a:cubicBezTo>
                    <a:pt x="8074" y="1218"/>
                    <a:pt x="7824" y="857"/>
                    <a:pt x="7449" y="722"/>
                  </a:cubicBezTo>
                  <a:lnTo>
                    <a:pt x="5461" y="1"/>
                  </a:lnTo>
                  <a:lnTo>
                    <a:pt x="4037" y="477"/>
                  </a:lnTo>
                  <a:lnTo>
                    <a:pt x="2613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90"/>
            <p:cNvSpPr/>
            <p:nvPr/>
          </p:nvSpPr>
          <p:spPr>
            <a:xfrm>
              <a:off x="1908751" y="3199915"/>
              <a:ext cx="37400" cy="61871"/>
            </a:xfrm>
            <a:custGeom>
              <a:avLst/>
              <a:gdLst/>
              <a:ahLst/>
              <a:cxnLst/>
              <a:rect l="l" t="t" r="r" b="b"/>
              <a:pathLst>
                <a:path w="1426" h="2359" extrusionOk="0">
                  <a:moveTo>
                    <a:pt x="1170" y="1"/>
                  </a:moveTo>
                  <a:lnTo>
                    <a:pt x="275" y="891"/>
                  </a:lnTo>
                  <a:cubicBezTo>
                    <a:pt x="97" y="1069"/>
                    <a:pt x="1" y="1310"/>
                    <a:pt x="1" y="1565"/>
                  </a:cubicBezTo>
                  <a:lnTo>
                    <a:pt x="1" y="2359"/>
                  </a:lnTo>
                  <a:lnTo>
                    <a:pt x="1425" y="2359"/>
                  </a:lnTo>
                  <a:lnTo>
                    <a:pt x="1425" y="650"/>
                  </a:lnTo>
                  <a:cubicBezTo>
                    <a:pt x="1425" y="410"/>
                    <a:pt x="1334" y="174"/>
                    <a:pt x="117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90"/>
            <p:cNvSpPr/>
            <p:nvPr/>
          </p:nvSpPr>
          <p:spPr>
            <a:xfrm>
              <a:off x="1771712" y="2981466"/>
              <a:ext cx="137065" cy="99743"/>
            </a:xfrm>
            <a:custGeom>
              <a:avLst/>
              <a:gdLst/>
              <a:ahLst/>
              <a:cxnLst/>
              <a:rect l="l" t="t" r="r" b="b"/>
              <a:pathLst>
                <a:path w="5226" h="3803" extrusionOk="0">
                  <a:moveTo>
                    <a:pt x="1901" y="1"/>
                  </a:moveTo>
                  <a:cubicBezTo>
                    <a:pt x="852" y="1"/>
                    <a:pt x="0" y="852"/>
                    <a:pt x="0" y="1901"/>
                  </a:cubicBezTo>
                  <a:lnTo>
                    <a:pt x="0" y="2469"/>
                  </a:lnTo>
                  <a:cubicBezTo>
                    <a:pt x="0" y="2724"/>
                    <a:pt x="39" y="2974"/>
                    <a:pt x="121" y="3220"/>
                  </a:cubicBezTo>
                  <a:lnTo>
                    <a:pt x="198" y="3456"/>
                  </a:lnTo>
                  <a:cubicBezTo>
                    <a:pt x="227" y="3528"/>
                    <a:pt x="236" y="3605"/>
                    <a:pt x="236" y="3682"/>
                  </a:cubicBezTo>
                  <a:lnTo>
                    <a:pt x="236" y="3802"/>
                  </a:lnTo>
                  <a:lnTo>
                    <a:pt x="4985" y="3802"/>
                  </a:lnTo>
                  <a:lnTo>
                    <a:pt x="4985" y="3682"/>
                  </a:lnTo>
                  <a:cubicBezTo>
                    <a:pt x="4985" y="3605"/>
                    <a:pt x="5000" y="3528"/>
                    <a:pt x="5024" y="3456"/>
                  </a:cubicBezTo>
                  <a:lnTo>
                    <a:pt x="5101" y="3220"/>
                  </a:lnTo>
                  <a:cubicBezTo>
                    <a:pt x="5183" y="2974"/>
                    <a:pt x="5226" y="2724"/>
                    <a:pt x="5226" y="2469"/>
                  </a:cubicBezTo>
                  <a:lnTo>
                    <a:pt x="5226" y="477"/>
                  </a:lnTo>
                  <a:cubicBezTo>
                    <a:pt x="5226" y="217"/>
                    <a:pt x="5009" y="1"/>
                    <a:pt x="475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90"/>
            <p:cNvSpPr/>
            <p:nvPr/>
          </p:nvSpPr>
          <p:spPr>
            <a:xfrm>
              <a:off x="1802870" y="2981466"/>
              <a:ext cx="105802" cy="99612"/>
            </a:xfrm>
            <a:custGeom>
              <a:avLst/>
              <a:gdLst/>
              <a:ahLst/>
              <a:cxnLst/>
              <a:rect l="l" t="t" r="r" b="b"/>
              <a:pathLst>
                <a:path w="4034" h="3798" extrusionOk="0">
                  <a:moveTo>
                    <a:pt x="963" y="1"/>
                  </a:moveTo>
                  <a:cubicBezTo>
                    <a:pt x="429" y="1"/>
                    <a:pt x="1" y="434"/>
                    <a:pt x="1" y="968"/>
                  </a:cubicBezTo>
                  <a:cubicBezTo>
                    <a:pt x="1" y="1497"/>
                    <a:pt x="429" y="1930"/>
                    <a:pt x="963" y="1930"/>
                  </a:cubicBezTo>
                  <a:lnTo>
                    <a:pt x="1098" y="1930"/>
                  </a:lnTo>
                  <a:lnTo>
                    <a:pt x="1160" y="3797"/>
                  </a:lnTo>
                  <a:lnTo>
                    <a:pt x="3797" y="3797"/>
                  </a:lnTo>
                  <a:lnTo>
                    <a:pt x="3797" y="3677"/>
                  </a:lnTo>
                  <a:cubicBezTo>
                    <a:pt x="3797" y="3600"/>
                    <a:pt x="3812" y="3528"/>
                    <a:pt x="3836" y="3456"/>
                  </a:cubicBezTo>
                  <a:lnTo>
                    <a:pt x="3913" y="3215"/>
                  </a:lnTo>
                  <a:cubicBezTo>
                    <a:pt x="3995" y="2974"/>
                    <a:pt x="4033" y="2719"/>
                    <a:pt x="4033" y="2464"/>
                  </a:cubicBezTo>
                  <a:lnTo>
                    <a:pt x="4033" y="477"/>
                  </a:lnTo>
                  <a:cubicBezTo>
                    <a:pt x="4033" y="217"/>
                    <a:pt x="3821" y="1"/>
                    <a:pt x="3562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90"/>
            <p:cNvSpPr/>
            <p:nvPr/>
          </p:nvSpPr>
          <p:spPr>
            <a:xfrm>
              <a:off x="1802870" y="3131015"/>
              <a:ext cx="74748" cy="56074"/>
            </a:xfrm>
            <a:custGeom>
              <a:avLst/>
              <a:gdLst/>
              <a:ahLst/>
              <a:cxnLst/>
              <a:rect l="l" t="t" r="r" b="b"/>
              <a:pathLst>
                <a:path w="2850" h="2138" extrusionOk="0">
                  <a:moveTo>
                    <a:pt x="1" y="1"/>
                  </a:moveTo>
                  <a:lnTo>
                    <a:pt x="1" y="2137"/>
                  </a:lnTo>
                  <a:lnTo>
                    <a:pt x="2849" y="2137"/>
                  </a:lnTo>
                  <a:lnTo>
                    <a:pt x="284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90"/>
            <p:cNvSpPr/>
            <p:nvPr/>
          </p:nvSpPr>
          <p:spPr>
            <a:xfrm>
              <a:off x="1802870" y="3131015"/>
              <a:ext cx="74748" cy="37348"/>
            </a:xfrm>
            <a:custGeom>
              <a:avLst/>
              <a:gdLst/>
              <a:ahLst/>
              <a:cxnLst/>
              <a:rect l="l" t="t" r="r" b="b"/>
              <a:pathLst>
                <a:path w="2850" h="1424" extrusionOk="0">
                  <a:moveTo>
                    <a:pt x="1" y="1"/>
                  </a:moveTo>
                  <a:lnTo>
                    <a:pt x="1" y="1074"/>
                  </a:lnTo>
                  <a:cubicBezTo>
                    <a:pt x="446" y="1307"/>
                    <a:pt x="936" y="1424"/>
                    <a:pt x="1425" y="1424"/>
                  </a:cubicBezTo>
                  <a:cubicBezTo>
                    <a:pt x="1915" y="1424"/>
                    <a:pt x="2404" y="1307"/>
                    <a:pt x="2849" y="1074"/>
                  </a:cubicBezTo>
                  <a:lnTo>
                    <a:pt x="2849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90"/>
            <p:cNvSpPr/>
            <p:nvPr/>
          </p:nvSpPr>
          <p:spPr>
            <a:xfrm>
              <a:off x="1790386" y="3164219"/>
              <a:ext cx="49885" cy="44456"/>
            </a:xfrm>
            <a:custGeom>
              <a:avLst/>
              <a:gdLst/>
              <a:ahLst/>
              <a:cxnLst/>
              <a:rect l="l" t="t" r="r" b="b"/>
              <a:pathLst>
                <a:path w="1902" h="1695" extrusionOk="0">
                  <a:moveTo>
                    <a:pt x="422" y="0"/>
                  </a:moveTo>
                  <a:cubicBezTo>
                    <a:pt x="333" y="0"/>
                    <a:pt x="245" y="50"/>
                    <a:pt x="203" y="135"/>
                  </a:cubicBezTo>
                  <a:lnTo>
                    <a:pt x="0" y="568"/>
                  </a:lnTo>
                  <a:lnTo>
                    <a:pt x="785" y="1602"/>
                  </a:lnTo>
                  <a:cubicBezTo>
                    <a:pt x="832" y="1663"/>
                    <a:pt x="904" y="1695"/>
                    <a:pt x="975" y="1695"/>
                  </a:cubicBezTo>
                  <a:cubicBezTo>
                    <a:pt x="1035" y="1695"/>
                    <a:pt x="1095" y="1672"/>
                    <a:pt x="1141" y="1627"/>
                  </a:cubicBezTo>
                  <a:lnTo>
                    <a:pt x="1901" y="871"/>
                  </a:lnTo>
                  <a:lnTo>
                    <a:pt x="544" y="34"/>
                  </a:lnTo>
                  <a:cubicBezTo>
                    <a:pt x="506" y="11"/>
                    <a:pt x="464" y="0"/>
                    <a:pt x="422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90"/>
            <p:cNvSpPr/>
            <p:nvPr/>
          </p:nvSpPr>
          <p:spPr>
            <a:xfrm>
              <a:off x="1840245" y="3164219"/>
              <a:ext cx="49727" cy="44456"/>
            </a:xfrm>
            <a:custGeom>
              <a:avLst/>
              <a:gdLst/>
              <a:ahLst/>
              <a:cxnLst/>
              <a:rect l="l" t="t" r="r" b="b"/>
              <a:pathLst>
                <a:path w="1896" h="1695" extrusionOk="0">
                  <a:moveTo>
                    <a:pt x="1474" y="0"/>
                  </a:moveTo>
                  <a:cubicBezTo>
                    <a:pt x="1433" y="0"/>
                    <a:pt x="1391" y="11"/>
                    <a:pt x="1352" y="34"/>
                  </a:cubicBezTo>
                  <a:lnTo>
                    <a:pt x="0" y="871"/>
                  </a:lnTo>
                  <a:lnTo>
                    <a:pt x="756" y="1627"/>
                  </a:lnTo>
                  <a:cubicBezTo>
                    <a:pt x="802" y="1672"/>
                    <a:pt x="861" y="1695"/>
                    <a:pt x="921" y="1695"/>
                  </a:cubicBezTo>
                  <a:cubicBezTo>
                    <a:pt x="993" y="1695"/>
                    <a:pt x="1064" y="1663"/>
                    <a:pt x="1112" y="1602"/>
                  </a:cubicBezTo>
                  <a:lnTo>
                    <a:pt x="1896" y="568"/>
                  </a:lnTo>
                  <a:lnTo>
                    <a:pt x="1694" y="135"/>
                  </a:lnTo>
                  <a:cubicBezTo>
                    <a:pt x="1651" y="50"/>
                    <a:pt x="1564" y="0"/>
                    <a:pt x="1474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90"/>
            <p:cNvSpPr/>
            <p:nvPr/>
          </p:nvSpPr>
          <p:spPr>
            <a:xfrm>
              <a:off x="1777902" y="3032085"/>
              <a:ext cx="124581" cy="117525"/>
            </a:xfrm>
            <a:custGeom>
              <a:avLst/>
              <a:gdLst/>
              <a:ahLst/>
              <a:cxnLst/>
              <a:rect l="l" t="t" r="r" b="b"/>
              <a:pathLst>
                <a:path w="4750" h="4481" extrusionOk="0">
                  <a:moveTo>
                    <a:pt x="2024" y="0"/>
                  </a:moveTo>
                  <a:cubicBezTo>
                    <a:pt x="1280" y="0"/>
                    <a:pt x="717" y="212"/>
                    <a:pt x="717" y="212"/>
                  </a:cubicBezTo>
                  <a:lnTo>
                    <a:pt x="717" y="1020"/>
                  </a:lnTo>
                  <a:cubicBezTo>
                    <a:pt x="712" y="1256"/>
                    <a:pt x="592" y="1477"/>
                    <a:pt x="395" y="1607"/>
                  </a:cubicBezTo>
                  <a:lnTo>
                    <a:pt x="0" y="1872"/>
                  </a:lnTo>
                  <a:lnTo>
                    <a:pt x="0" y="2108"/>
                  </a:lnTo>
                  <a:cubicBezTo>
                    <a:pt x="0" y="3421"/>
                    <a:pt x="1064" y="4480"/>
                    <a:pt x="2377" y="4480"/>
                  </a:cubicBezTo>
                  <a:cubicBezTo>
                    <a:pt x="2380" y="4480"/>
                    <a:pt x="2383" y="4480"/>
                    <a:pt x="2386" y="4480"/>
                  </a:cubicBezTo>
                  <a:cubicBezTo>
                    <a:pt x="3691" y="4480"/>
                    <a:pt x="4749" y="3418"/>
                    <a:pt x="4749" y="2113"/>
                  </a:cubicBezTo>
                  <a:lnTo>
                    <a:pt x="4749" y="1877"/>
                  </a:lnTo>
                  <a:lnTo>
                    <a:pt x="4355" y="1612"/>
                  </a:lnTo>
                  <a:cubicBezTo>
                    <a:pt x="4157" y="1477"/>
                    <a:pt x="4037" y="1256"/>
                    <a:pt x="4037" y="1020"/>
                  </a:cubicBezTo>
                  <a:lnTo>
                    <a:pt x="4037" y="688"/>
                  </a:lnTo>
                  <a:cubicBezTo>
                    <a:pt x="3389" y="148"/>
                    <a:pt x="2644" y="0"/>
                    <a:pt x="2024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90"/>
            <p:cNvSpPr/>
            <p:nvPr/>
          </p:nvSpPr>
          <p:spPr>
            <a:xfrm>
              <a:off x="1734364" y="3199915"/>
              <a:ext cx="37374" cy="61871"/>
            </a:xfrm>
            <a:custGeom>
              <a:avLst/>
              <a:gdLst/>
              <a:ahLst/>
              <a:cxnLst/>
              <a:rect l="l" t="t" r="r" b="b"/>
              <a:pathLst>
                <a:path w="1425" h="2359" extrusionOk="0">
                  <a:moveTo>
                    <a:pt x="255" y="1"/>
                  </a:moveTo>
                  <a:cubicBezTo>
                    <a:pt x="92" y="174"/>
                    <a:pt x="0" y="410"/>
                    <a:pt x="0" y="650"/>
                  </a:cubicBezTo>
                  <a:lnTo>
                    <a:pt x="0" y="2359"/>
                  </a:lnTo>
                  <a:lnTo>
                    <a:pt x="1424" y="2359"/>
                  </a:lnTo>
                  <a:lnTo>
                    <a:pt x="1424" y="1565"/>
                  </a:lnTo>
                  <a:cubicBezTo>
                    <a:pt x="1424" y="1310"/>
                    <a:pt x="1323" y="1069"/>
                    <a:pt x="1150" y="891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90"/>
            <p:cNvSpPr/>
            <p:nvPr/>
          </p:nvSpPr>
          <p:spPr>
            <a:xfrm>
              <a:off x="1778007" y="3031954"/>
              <a:ext cx="105802" cy="117263"/>
            </a:xfrm>
            <a:custGeom>
              <a:avLst/>
              <a:gdLst/>
              <a:ahLst/>
              <a:cxnLst/>
              <a:rect l="l" t="t" r="r" b="b"/>
              <a:pathLst>
                <a:path w="4034" h="4471" extrusionOk="0">
                  <a:moveTo>
                    <a:pt x="2020" y="1"/>
                  </a:moveTo>
                  <a:cubicBezTo>
                    <a:pt x="1276" y="1"/>
                    <a:pt x="713" y="212"/>
                    <a:pt x="713" y="212"/>
                  </a:cubicBezTo>
                  <a:lnTo>
                    <a:pt x="713" y="1025"/>
                  </a:lnTo>
                  <a:cubicBezTo>
                    <a:pt x="713" y="1261"/>
                    <a:pt x="593" y="1482"/>
                    <a:pt x="396" y="1617"/>
                  </a:cubicBezTo>
                  <a:lnTo>
                    <a:pt x="1" y="1877"/>
                  </a:lnTo>
                  <a:lnTo>
                    <a:pt x="1" y="2118"/>
                  </a:lnTo>
                  <a:cubicBezTo>
                    <a:pt x="1" y="3316"/>
                    <a:pt x="896" y="4326"/>
                    <a:pt x="2084" y="4471"/>
                  </a:cubicBezTo>
                  <a:cubicBezTo>
                    <a:pt x="1661" y="4033"/>
                    <a:pt x="1425" y="3441"/>
                    <a:pt x="1425" y="2830"/>
                  </a:cubicBezTo>
                  <a:lnTo>
                    <a:pt x="1425" y="1256"/>
                  </a:lnTo>
                  <a:cubicBezTo>
                    <a:pt x="1425" y="1016"/>
                    <a:pt x="1603" y="814"/>
                    <a:pt x="1839" y="785"/>
                  </a:cubicBezTo>
                  <a:cubicBezTo>
                    <a:pt x="2029" y="760"/>
                    <a:pt x="2270" y="739"/>
                    <a:pt x="2538" y="739"/>
                  </a:cubicBezTo>
                  <a:cubicBezTo>
                    <a:pt x="3002" y="739"/>
                    <a:pt x="3545" y="802"/>
                    <a:pt x="4033" y="1016"/>
                  </a:cubicBezTo>
                  <a:lnTo>
                    <a:pt x="4033" y="689"/>
                  </a:lnTo>
                  <a:cubicBezTo>
                    <a:pt x="3385" y="148"/>
                    <a:pt x="2640" y="1"/>
                    <a:pt x="2020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90"/>
            <p:cNvSpPr/>
            <p:nvPr/>
          </p:nvSpPr>
          <p:spPr>
            <a:xfrm>
              <a:off x="1790753" y="3028544"/>
              <a:ext cx="101474" cy="33545"/>
            </a:xfrm>
            <a:custGeom>
              <a:avLst/>
              <a:gdLst/>
              <a:ahLst/>
              <a:cxnLst/>
              <a:rect l="l" t="t" r="r" b="b"/>
              <a:pathLst>
                <a:path w="3869" h="1279" extrusionOk="0">
                  <a:moveTo>
                    <a:pt x="1544" y="1"/>
                  </a:moveTo>
                  <a:cubicBezTo>
                    <a:pt x="1083" y="1"/>
                    <a:pt x="666" y="50"/>
                    <a:pt x="395" y="92"/>
                  </a:cubicBezTo>
                  <a:cubicBezTo>
                    <a:pt x="169" y="121"/>
                    <a:pt x="1" y="318"/>
                    <a:pt x="6" y="544"/>
                  </a:cubicBezTo>
                  <a:lnTo>
                    <a:pt x="6" y="1054"/>
                  </a:lnTo>
                  <a:cubicBezTo>
                    <a:pt x="6" y="1203"/>
                    <a:pt x="116" y="1278"/>
                    <a:pt x="227" y="1278"/>
                  </a:cubicBezTo>
                  <a:cubicBezTo>
                    <a:pt x="338" y="1278"/>
                    <a:pt x="448" y="1203"/>
                    <a:pt x="448" y="1054"/>
                  </a:cubicBezTo>
                  <a:lnTo>
                    <a:pt x="448" y="544"/>
                  </a:lnTo>
                  <a:cubicBezTo>
                    <a:pt x="448" y="539"/>
                    <a:pt x="453" y="530"/>
                    <a:pt x="458" y="530"/>
                  </a:cubicBezTo>
                  <a:cubicBezTo>
                    <a:pt x="815" y="476"/>
                    <a:pt x="1178" y="449"/>
                    <a:pt x="1540" y="449"/>
                  </a:cubicBezTo>
                  <a:cubicBezTo>
                    <a:pt x="1661" y="449"/>
                    <a:pt x="1781" y="452"/>
                    <a:pt x="1902" y="458"/>
                  </a:cubicBezTo>
                  <a:cubicBezTo>
                    <a:pt x="2594" y="506"/>
                    <a:pt x="3100" y="679"/>
                    <a:pt x="3393" y="977"/>
                  </a:cubicBezTo>
                  <a:cubicBezTo>
                    <a:pt x="3442" y="1025"/>
                    <a:pt x="3496" y="1045"/>
                    <a:pt x="3548" y="1045"/>
                  </a:cubicBezTo>
                  <a:cubicBezTo>
                    <a:pt x="3721" y="1045"/>
                    <a:pt x="3869" y="823"/>
                    <a:pt x="3706" y="660"/>
                  </a:cubicBezTo>
                  <a:cubicBezTo>
                    <a:pt x="3182" y="135"/>
                    <a:pt x="2304" y="1"/>
                    <a:pt x="15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90"/>
            <p:cNvSpPr/>
            <p:nvPr/>
          </p:nvSpPr>
          <p:spPr>
            <a:xfrm>
              <a:off x="1728542" y="2975670"/>
              <a:ext cx="223773" cy="292017"/>
            </a:xfrm>
            <a:custGeom>
              <a:avLst/>
              <a:gdLst/>
              <a:ahLst/>
              <a:cxnLst/>
              <a:rect l="l" t="t" r="r" b="b"/>
              <a:pathLst>
                <a:path w="8532" h="11134" extrusionOk="0">
                  <a:moveTo>
                    <a:pt x="6651" y="448"/>
                  </a:moveTo>
                  <a:lnTo>
                    <a:pt x="6651" y="2599"/>
                  </a:lnTo>
                  <a:cubicBezTo>
                    <a:pt x="6651" y="2921"/>
                    <a:pt x="6578" y="3239"/>
                    <a:pt x="6434" y="3532"/>
                  </a:cubicBezTo>
                  <a:cubicBezTo>
                    <a:pt x="6420" y="3561"/>
                    <a:pt x="6415" y="3595"/>
                    <a:pt x="6415" y="3628"/>
                  </a:cubicBezTo>
                  <a:lnTo>
                    <a:pt x="6415" y="4259"/>
                  </a:lnTo>
                  <a:cubicBezTo>
                    <a:pt x="6415" y="5457"/>
                    <a:pt x="5441" y="6414"/>
                    <a:pt x="4259" y="6414"/>
                  </a:cubicBezTo>
                  <a:cubicBezTo>
                    <a:pt x="4211" y="6414"/>
                    <a:pt x="4163" y="6413"/>
                    <a:pt x="4115" y="6410"/>
                  </a:cubicBezTo>
                  <a:cubicBezTo>
                    <a:pt x="2989" y="6337"/>
                    <a:pt x="2108" y="5356"/>
                    <a:pt x="2108" y="4177"/>
                  </a:cubicBezTo>
                  <a:lnTo>
                    <a:pt x="2108" y="3628"/>
                  </a:lnTo>
                  <a:cubicBezTo>
                    <a:pt x="2108" y="3595"/>
                    <a:pt x="2099" y="3561"/>
                    <a:pt x="2084" y="3532"/>
                  </a:cubicBezTo>
                  <a:cubicBezTo>
                    <a:pt x="1945" y="3244"/>
                    <a:pt x="1868" y="2921"/>
                    <a:pt x="1868" y="2599"/>
                  </a:cubicBezTo>
                  <a:lnTo>
                    <a:pt x="1868" y="2122"/>
                  </a:lnTo>
                  <a:cubicBezTo>
                    <a:pt x="1873" y="1199"/>
                    <a:pt x="2623" y="448"/>
                    <a:pt x="3547" y="448"/>
                  </a:cubicBezTo>
                  <a:close/>
                  <a:moveTo>
                    <a:pt x="3061" y="6554"/>
                  </a:moveTo>
                  <a:cubicBezTo>
                    <a:pt x="3379" y="6727"/>
                    <a:pt x="3730" y="6828"/>
                    <a:pt x="4086" y="6852"/>
                  </a:cubicBezTo>
                  <a:cubicBezTo>
                    <a:pt x="4148" y="6857"/>
                    <a:pt x="4206" y="6857"/>
                    <a:pt x="4264" y="6857"/>
                  </a:cubicBezTo>
                  <a:cubicBezTo>
                    <a:pt x="4273" y="6857"/>
                    <a:pt x="4283" y="6857"/>
                    <a:pt x="4293" y="6857"/>
                  </a:cubicBezTo>
                  <a:cubicBezTo>
                    <a:pt x="4701" y="6857"/>
                    <a:pt x="5105" y="6756"/>
                    <a:pt x="5467" y="6564"/>
                  </a:cubicBezTo>
                  <a:lnTo>
                    <a:pt x="5467" y="6973"/>
                  </a:lnTo>
                  <a:lnTo>
                    <a:pt x="4264" y="7791"/>
                  </a:lnTo>
                  <a:lnTo>
                    <a:pt x="3061" y="6973"/>
                  </a:lnTo>
                  <a:lnTo>
                    <a:pt x="3061" y="6554"/>
                  </a:lnTo>
                  <a:close/>
                  <a:moveTo>
                    <a:pt x="2864" y="7377"/>
                  </a:moveTo>
                  <a:lnTo>
                    <a:pt x="3913" y="8094"/>
                  </a:lnTo>
                  <a:lnTo>
                    <a:pt x="3359" y="8652"/>
                  </a:lnTo>
                  <a:cubicBezTo>
                    <a:pt x="3356" y="8652"/>
                    <a:pt x="3353" y="8654"/>
                    <a:pt x="3350" y="8654"/>
                  </a:cubicBezTo>
                  <a:cubicBezTo>
                    <a:pt x="3348" y="8654"/>
                    <a:pt x="3347" y="8654"/>
                    <a:pt x="3345" y="8652"/>
                  </a:cubicBezTo>
                  <a:cubicBezTo>
                    <a:pt x="3340" y="8652"/>
                    <a:pt x="3335" y="8652"/>
                    <a:pt x="3335" y="8647"/>
                  </a:cubicBezTo>
                  <a:lnTo>
                    <a:pt x="2642" y="7613"/>
                  </a:lnTo>
                  <a:lnTo>
                    <a:pt x="2864" y="7377"/>
                  </a:lnTo>
                  <a:close/>
                  <a:moveTo>
                    <a:pt x="5655" y="7382"/>
                  </a:moveTo>
                  <a:lnTo>
                    <a:pt x="5876" y="7613"/>
                  </a:lnTo>
                  <a:lnTo>
                    <a:pt x="5188" y="8652"/>
                  </a:lnTo>
                  <a:cubicBezTo>
                    <a:pt x="5183" y="8652"/>
                    <a:pt x="5178" y="8657"/>
                    <a:pt x="5173" y="8657"/>
                  </a:cubicBezTo>
                  <a:cubicBezTo>
                    <a:pt x="5169" y="8657"/>
                    <a:pt x="5164" y="8657"/>
                    <a:pt x="5164" y="8652"/>
                  </a:cubicBezTo>
                  <a:lnTo>
                    <a:pt x="4606" y="8099"/>
                  </a:lnTo>
                  <a:lnTo>
                    <a:pt x="5655" y="7382"/>
                  </a:lnTo>
                  <a:close/>
                  <a:moveTo>
                    <a:pt x="3547" y="0"/>
                  </a:moveTo>
                  <a:cubicBezTo>
                    <a:pt x="2378" y="0"/>
                    <a:pt x="1425" y="948"/>
                    <a:pt x="1425" y="2122"/>
                  </a:cubicBezTo>
                  <a:lnTo>
                    <a:pt x="1425" y="2599"/>
                  </a:lnTo>
                  <a:cubicBezTo>
                    <a:pt x="1425" y="2969"/>
                    <a:pt x="1507" y="3340"/>
                    <a:pt x="1666" y="3681"/>
                  </a:cubicBezTo>
                  <a:lnTo>
                    <a:pt x="1666" y="4182"/>
                  </a:lnTo>
                  <a:cubicBezTo>
                    <a:pt x="1661" y="4976"/>
                    <a:pt x="2007" y="5736"/>
                    <a:pt x="2614" y="6251"/>
                  </a:cubicBezTo>
                  <a:lnTo>
                    <a:pt x="2614" y="7002"/>
                  </a:lnTo>
                  <a:lnTo>
                    <a:pt x="2200" y="7435"/>
                  </a:lnTo>
                  <a:cubicBezTo>
                    <a:pt x="2156" y="7478"/>
                    <a:pt x="2132" y="7540"/>
                    <a:pt x="2142" y="7603"/>
                  </a:cubicBezTo>
                  <a:lnTo>
                    <a:pt x="771" y="8103"/>
                  </a:lnTo>
                  <a:cubicBezTo>
                    <a:pt x="309" y="8272"/>
                    <a:pt x="1" y="8710"/>
                    <a:pt x="1" y="9200"/>
                  </a:cubicBezTo>
                  <a:lnTo>
                    <a:pt x="1" y="10913"/>
                  </a:lnTo>
                  <a:cubicBezTo>
                    <a:pt x="1" y="11060"/>
                    <a:pt x="111" y="11134"/>
                    <a:pt x="222" y="11134"/>
                  </a:cubicBezTo>
                  <a:cubicBezTo>
                    <a:pt x="333" y="11134"/>
                    <a:pt x="443" y="11060"/>
                    <a:pt x="443" y="10913"/>
                  </a:cubicBezTo>
                  <a:lnTo>
                    <a:pt x="443" y="9200"/>
                  </a:lnTo>
                  <a:cubicBezTo>
                    <a:pt x="443" y="8897"/>
                    <a:pt x="636" y="8623"/>
                    <a:pt x="925" y="8517"/>
                  </a:cubicBezTo>
                  <a:lnTo>
                    <a:pt x="2368" y="7993"/>
                  </a:lnTo>
                  <a:lnTo>
                    <a:pt x="2970" y="8897"/>
                  </a:lnTo>
                  <a:cubicBezTo>
                    <a:pt x="3047" y="9013"/>
                    <a:pt x="3172" y="9085"/>
                    <a:pt x="3306" y="9099"/>
                  </a:cubicBezTo>
                  <a:lnTo>
                    <a:pt x="3355" y="9099"/>
                  </a:lnTo>
                  <a:cubicBezTo>
                    <a:pt x="3475" y="9099"/>
                    <a:pt x="3595" y="9051"/>
                    <a:pt x="3677" y="8965"/>
                  </a:cubicBezTo>
                  <a:lnTo>
                    <a:pt x="4043" y="8599"/>
                  </a:lnTo>
                  <a:lnTo>
                    <a:pt x="4043" y="10913"/>
                  </a:lnTo>
                  <a:cubicBezTo>
                    <a:pt x="4043" y="11060"/>
                    <a:pt x="4154" y="11134"/>
                    <a:pt x="4266" y="11134"/>
                  </a:cubicBezTo>
                  <a:cubicBezTo>
                    <a:pt x="4378" y="11134"/>
                    <a:pt x="4490" y="11060"/>
                    <a:pt x="4490" y="10913"/>
                  </a:cubicBezTo>
                  <a:lnTo>
                    <a:pt x="4490" y="8599"/>
                  </a:lnTo>
                  <a:lnTo>
                    <a:pt x="4856" y="8965"/>
                  </a:lnTo>
                  <a:cubicBezTo>
                    <a:pt x="4945" y="9056"/>
                    <a:pt x="5062" y="9101"/>
                    <a:pt x="5178" y="9101"/>
                  </a:cubicBezTo>
                  <a:cubicBezTo>
                    <a:pt x="5325" y="9101"/>
                    <a:pt x="5472" y="9030"/>
                    <a:pt x="5563" y="8893"/>
                  </a:cubicBezTo>
                  <a:lnTo>
                    <a:pt x="6165" y="7993"/>
                  </a:lnTo>
                  <a:lnTo>
                    <a:pt x="7608" y="8517"/>
                  </a:lnTo>
                  <a:cubicBezTo>
                    <a:pt x="7897" y="8618"/>
                    <a:pt x="8089" y="8893"/>
                    <a:pt x="8089" y="9200"/>
                  </a:cubicBezTo>
                  <a:lnTo>
                    <a:pt x="8089" y="10909"/>
                  </a:lnTo>
                  <a:cubicBezTo>
                    <a:pt x="8089" y="11058"/>
                    <a:pt x="8200" y="11132"/>
                    <a:pt x="8311" y="11132"/>
                  </a:cubicBezTo>
                  <a:cubicBezTo>
                    <a:pt x="8421" y="11132"/>
                    <a:pt x="8532" y="11058"/>
                    <a:pt x="8532" y="10909"/>
                  </a:cubicBezTo>
                  <a:lnTo>
                    <a:pt x="8532" y="9200"/>
                  </a:lnTo>
                  <a:cubicBezTo>
                    <a:pt x="8527" y="8705"/>
                    <a:pt x="8214" y="8267"/>
                    <a:pt x="7748" y="8103"/>
                  </a:cubicBezTo>
                  <a:lnTo>
                    <a:pt x="6381" y="7603"/>
                  </a:lnTo>
                  <a:cubicBezTo>
                    <a:pt x="6386" y="7540"/>
                    <a:pt x="6367" y="7478"/>
                    <a:pt x="6323" y="7435"/>
                  </a:cubicBezTo>
                  <a:lnTo>
                    <a:pt x="5910" y="7002"/>
                  </a:lnTo>
                  <a:lnTo>
                    <a:pt x="5910" y="6270"/>
                  </a:lnTo>
                  <a:cubicBezTo>
                    <a:pt x="5953" y="6232"/>
                    <a:pt x="5996" y="6198"/>
                    <a:pt x="6035" y="6159"/>
                  </a:cubicBezTo>
                  <a:cubicBezTo>
                    <a:pt x="6559" y="5664"/>
                    <a:pt x="6857" y="4981"/>
                    <a:pt x="6857" y="4264"/>
                  </a:cubicBezTo>
                  <a:lnTo>
                    <a:pt x="6857" y="3681"/>
                  </a:lnTo>
                  <a:cubicBezTo>
                    <a:pt x="7016" y="3340"/>
                    <a:pt x="7098" y="2969"/>
                    <a:pt x="7098" y="2599"/>
                  </a:cubicBezTo>
                  <a:lnTo>
                    <a:pt x="7098" y="222"/>
                  </a:lnTo>
                  <a:cubicBezTo>
                    <a:pt x="7098" y="101"/>
                    <a:pt x="6997" y="0"/>
                    <a:pt x="68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90"/>
            <p:cNvSpPr/>
            <p:nvPr/>
          </p:nvSpPr>
          <p:spPr>
            <a:xfrm>
              <a:off x="1765916" y="3231099"/>
              <a:ext cx="11750" cy="36561"/>
            </a:xfrm>
            <a:custGeom>
              <a:avLst/>
              <a:gdLst/>
              <a:ahLst/>
              <a:cxnLst/>
              <a:rect l="l" t="t" r="r" b="b"/>
              <a:pathLst>
                <a:path w="448" h="1394" extrusionOk="0">
                  <a:moveTo>
                    <a:pt x="221" y="0"/>
                  </a:moveTo>
                  <a:cubicBezTo>
                    <a:pt x="101" y="0"/>
                    <a:pt x="0" y="97"/>
                    <a:pt x="0" y="222"/>
                  </a:cubicBezTo>
                  <a:lnTo>
                    <a:pt x="0" y="1170"/>
                  </a:lnTo>
                  <a:cubicBezTo>
                    <a:pt x="0" y="1319"/>
                    <a:pt x="111" y="1393"/>
                    <a:pt x="221" y="1393"/>
                  </a:cubicBezTo>
                  <a:cubicBezTo>
                    <a:pt x="332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8" y="97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90"/>
            <p:cNvSpPr/>
            <p:nvPr/>
          </p:nvSpPr>
          <p:spPr>
            <a:xfrm>
              <a:off x="1902955" y="3231099"/>
              <a:ext cx="11645" cy="36561"/>
            </a:xfrm>
            <a:custGeom>
              <a:avLst/>
              <a:gdLst/>
              <a:ahLst/>
              <a:cxnLst/>
              <a:rect l="l" t="t" r="r" b="b"/>
              <a:pathLst>
                <a:path w="444" h="1394" extrusionOk="0">
                  <a:moveTo>
                    <a:pt x="222" y="0"/>
                  </a:moveTo>
                  <a:cubicBezTo>
                    <a:pt x="102" y="0"/>
                    <a:pt x="1" y="97"/>
                    <a:pt x="1" y="222"/>
                  </a:cubicBezTo>
                  <a:lnTo>
                    <a:pt x="1" y="1170"/>
                  </a:lnTo>
                  <a:cubicBezTo>
                    <a:pt x="1" y="1319"/>
                    <a:pt x="111" y="1393"/>
                    <a:pt x="222" y="1393"/>
                  </a:cubicBezTo>
                  <a:cubicBezTo>
                    <a:pt x="333" y="1393"/>
                    <a:pt x="443" y="1319"/>
                    <a:pt x="443" y="1170"/>
                  </a:cubicBezTo>
                  <a:lnTo>
                    <a:pt x="443" y="222"/>
                  </a:lnTo>
                  <a:cubicBezTo>
                    <a:pt x="443" y="97"/>
                    <a:pt x="347" y="0"/>
                    <a:pt x="2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90"/>
            <p:cNvSpPr/>
            <p:nvPr/>
          </p:nvSpPr>
          <p:spPr>
            <a:xfrm>
              <a:off x="1940198" y="2932001"/>
              <a:ext cx="186163" cy="194293"/>
            </a:xfrm>
            <a:custGeom>
              <a:avLst/>
              <a:gdLst/>
              <a:ahLst/>
              <a:cxnLst/>
              <a:rect l="l" t="t" r="r" b="b"/>
              <a:pathLst>
                <a:path w="7098" h="7408" extrusionOk="0">
                  <a:moveTo>
                    <a:pt x="934" y="1"/>
                  </a:moveTo>
                  <a:cubicBezTo>
                    <a:pt x="419" y="5"/>
                    <a:pt x="0" y="419"/>
                    <a:pt x="0" y="939"/>
                  </a:cubicBezTo>
                  <a:lnTo>
                    <a:pt x="0" y="4735"/>
                  </a:lnTo>
                  <a:cubicBezTo>
                    <a:pt x="0" y="5255"/>
                    <a:pt x="419" y="5669"/>
                    <a:pt x="934" y="5674"/>
                  </a:cubicBezTo>
                  <a:lnTo>
                    <a:pt x="1362" y="5674"/>
                  </a:lnTo>
                  <a:lnTo>
                    <a:pt x="1035" y="6978"/>
                  </a:lnTo>
                  <a:cubicBezTo>
                    <a:pt x="973" y="7213"/>
                    <a:pt x="1159" y="7407"/>
                    <a:pt x="1366" y="7407"/>
                  </a:cubicBezTo>
                  <a:cubicBezTo>
                    <a:pt x="1434" y="7407"/>
                    <a:pt x="1504" y="7386"/>
                    <a:pt x="1569" y="7338"/>
                  </a:cubicBezTo>
                  <a:lnTo>
                    <a:pt x="3859" y="5674"/>
                  </a:lnTo>
                  <a:lnTo>
                    <a:pt x="6159" y="5674"/>
                  </a:lnTo>
                  <a:cubicBezTo>
                    <a:pt x="6674" y="5674"/>
                    <a:pt x="7093" y="5255"/>
                    <a:pt x="7097" y="4740"/>
                  </a:cubicBezTo>
                  <a:lnTo>
                    <a:pt x="7097" y="939"/>
                  </a:lnTo>
                  <a:cubicBezTo>
                    <a:pt x="7093" y="419"/>
                    <a:pt x="6674" y="1"/>
                    <a:pt x="6159" y="1"/>
                  </a:cubicBezTo>
                  <a:lnTo>
                    <a:pt x="4971" y="1"/>
                  </a:lnTo>
                  <a:cubicBezTo>
                    <a:pt x="4677" y="1"/>
                    <a:pt x="4677" y="448"/>
                    <a:pt x="4971" y="448"/>
                  </a:cubicBezTo>
                  <a:lnTo>
                    <a:pt x="6159" y="448"/>
                  </a:lnTo>
                  <a:cubicBezTo>
                    <a:pt x="6429" y="448"/>
                    <a:pt x="6650" y="665"/>
                    <a:pt x="6650" y="939"/>
                  </a:cubicBezTo>
                  <a:lnTo>
                    <a:pt x="6650" y="4735"/>
                  </a:lnTo>
                  <a:cubicBezTo>
                    <a:pt x="6650" y="5010"/>
                    <a:pt x="6429" y="5226"/>
                    <a:pt x="6159" y="5226"/>
                  </a:cubicBezTo>
                  <a:lnTo>
                    <a:pt x="3787" y="5226"/>
                  </a:lnTo>
                  <a:cubicBezTo>
                    <a:pt x="3739" y="5226"/>
                    <a:pt x="3691" y="5241"/>
                    <a:pt x="3652" y="5269"/>
                  </a:cubicBezTo>
                  <a:lnTo>
                    <a:pt x="1535" y="6809"/>
                  </a:lnTo>
                  <a:lnTo>
                    <a:pt x="1862" y="5505"/>
                  </a:lnTo>
                  <a:cubicBezTo>
                    <a:pt x="1896" y="5361"/>
                    <a:pt x="1790" y="5226"/>
                    <a:pt x="1646" y="5226"/>
                  </a:cubicBezTo>
                  <a:lnTo>
                    <a:pt x="934" y="5226"/>
                  </a:lnTo>
                  <a:cubicBezTo>
                    <a:pt x="664" y="5226"/>
                    <a:pt x="443" y="5010"/>
                    <a:pt x="443" y="4735"/>
                  </a:cubicBezTo>
                  <a:lnTo>
                    <a:pt x="443" y="939"/>
                  </a:lnTo>
                  <a:cubicBezTo>
                    <a:pt x="443" y="665"/>
                    <a:pt x="664" y="448"/>
                    <a:pt x="934" y="448"/>
                  </a:cubicBezTo>
                  <a:lnTo>
                    <a:pt x="2122" y="448"/>
                  </a:lnTo>
                  <a:cubicBezTo>
                    <a:pt x="2420" y="448"/>
                    <a:pt x="2420" y="1"/>
                    <a:pt x="21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90"/>
            <p:cNvSpPr/>
            <p:nvPr/>
          </p:nvSpPr>
          <p:spPr>
            <a:xfrm>
              <a:off x="2014762" y="2894653"/>
              <a:ext cx="37007" cy="111336"/>
            </a:xfrm>
            <a:custGeom>
              <a:avLst/>
              <a:gdLst/>
              <a:ahLst/>
              <a:cxnLst/>
              <a:rect l="l" t="t" r="r" b="b"/>
              <a:pathLst>
                <a:path w="1411" h="4245" extrusionOk="0">
                  <a:moveTo>
                    <a:pt x="944" y="448"/>
                  </a:moveTo>
                  <a:lnTo>
                    <a:pt x="732" y="3802"/>
                  </a:lnTo>
                  <a:lnTo>
                    <a:pt x="674" y="3802"/>
                  </a:lnTo>
                  <a:lnTo>
                    <a:pt x="463" y="448"/>
                  </a:lnTo>
                  <a:close/>
                  <a:moveTo>
                    <a:pt x="232" y="0"/>
                  </a:moveTo>
                  <a:cubicBezTo>
                    <a:pt x="102" y="0"/>
                    <a:pt x="1" y="111"/>
                    <a:pt x="10" y="236"/>
                  </a:cubicBezTo>
                  <a:lnTo>
                    <a:pt x="246" y="4037"/>
                  </a:lnTo>
                  <a:cubicBezTo>
                    <a:pt x="251" y="4153"/>
                    <a:pt x="347" y="4244"/>
                    <a:pt x="468" y="4244"/>
                  </a:cubicBezTo>
                  <a:lnTo>
                    <a:pt x="944" y="4244"/>
                  </a:lnTo>
                  <a:cubicBezTo>
                    <a:pt x="1059" y="4244"/>
                    <a:pt x="1156" y="4153"/>
                    <a:pt x="1165" y="4037"/>
                  </a:cubicBezTo>
                  <a:lnTo>
                    <a:pt x="1406" y="236"/>
                  </a:lnTo>
                  <a:cubicBezTo>
                    <a:pt x="1411" y="111"/>
                    <a:pt x="1310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90"/>
            <p:cNvSpPr/>
            <p:nvPr/>
          </p:nvSpPr>
          <p:spPr>
            <a:xfrm>
              <a:off x="2014894" y="3013018"/>
              <a:ext cx="42803" cy="36640"/>
            </a:xfrm>
            <a:custGeom>
              <a:avLst/>
              <a:gdLst/>
              <a:ahLst/>
              <a:cxnLst/>
              <a:rect l="l" t="t" r="r" b="b"/>
              <a:pathLst>
                <a:path w="1632" h="1397" extrusionOk="0">
                  <a:moveTo>
                    <a:pt x="698" y="443"/>
                  </a:moveTo>
                  <a:cubicBezTo>
                    <a:pt x="924" y="443"/>
                    <a:pt x="1035" y="718"/>
                    <a:pt x="876" y="876"/>
                  </a:cubicBezTo>
                  <a:cubicBezTo>
                    <a:pt x="825" y="928"/>
                    <a:pt x="761" y="951"/>
                    <a:pt x="700" y="951"/>
                  </a:cubicBezTo>
                  <a:cubicBezTo>
                    <a:pt x="571" y="951"/>
                    <a:pt x="448" y="851"/>
                    <a:pt x="448" y="698"/>
                  </a:cubicBezTo>
                  <a:cubicBezTo>
                    <a:pt x="448" y="559"/>
                    <a:pt x="559" y="443"/>
                    <a:pt x="698" y="443"/>
                  </a:cubicBezTo>
                  <a:close/>
                  <a:moveTo>
                    <a:pt x="702" y="0"/>
                  </a:moveTo>
                  <a:cubicBezTo>
                    <a:pt x="343" y="0"/>
                    <a:pt x="1" y="279"/>
                    <a:pt x="1" y="698"/>
                  </a:cubicBezTo>
                  <a:cubicBezTo>
                    <a:pt x="1" y="1083"/>
                    <a:pt x="313" y="1396"/>
                    <a:pt x="698" y="1396"/>
                  </a:cubicBezTo>
                  <a:cubicBezTo>
                    <a:pt x="1319" y="1396"/>
                    <a:pt x="1632" y="645"/>
                    <a:pt x="1194" y="208"/>
                  </a:cubicBezTo>
                  <a:cubicBezTo>
                    <a:pt x="1050" y="64"/>
                    <a:pt x="875" y="0"/>
                    <a:pt x="7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2" name="Google Shape;12942;p90"/>
          <p:cNvGrpSpPr/>
          <p:nvPr/>
        </p:nvGrpSpPr>
        <p:grpSpPr>
          <a:xfrm>
            <a:off x="2178842" y="2716294"/>
            <a:ext cx="375709" cy="360890"/>
            <a:chOff x="2178842" y="2900869"/>
            <a:chExt cx="375709" cy="360890"/>
          </a:xfrm>
        </p:grpSpPr>
        <p:sp>
          <p:nvSpPr>
            <p:cNvPr id="12943" name="Google Shape;12943;p90"/>
            <p:cNvSpPr/>
            <p:nvPr/>
          </p:nvSpPr>
          <p:spPr>
            <a:xfrm>
              <a:off x="2198906" y="2973913"/>
              <a:ext cx="282208" cy="282208"/>
            </a:xfrm>
            <a:custGeom>
              <a:avLst/>
              <a:gdLst/>
              <a:ahLst/>
              <a:cxnLst/>
              <a:rect l="l" t="t" r="r" b="b"/>
              <a:pathLst>
                <a:path w="10760" h="10760" extrusionOk="0">
                  <a:moveTo>
                    <a:pt x="5380" y="0"/>
                  </a:moveTo>
                  <a:cubicBezTo>
                    <a:pt x="2406" y="0"/>
                    <a:pt x="0" y="2411"/>
                    <a:pt x="0" y="5380"/>
                  </a:cubicBezTo>
                  <a:cubicBezTo>
                    <a:pt x="0" y="8353"/>
                    <a:pt x="2406" y="10759"/>
                    <a:pt x="5380" y="10759"/>
                  </a:cubicBezTo>
                  <a:cubicBezTo>
                    <a:pt x="8353" y="10759"/>
                    <a:pt x="10759" y="8353"/>
                    <a:pt x="10759" y="5380"/>
                  </a:cubicBezTo>
                  <a:cubicBezTo>
                    <a:pt x="10759" y="2411"/>
                    <a:pt x="8353" y="0"/>
                    <a:pt x="5380" y="0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90"/>
            <p:cNvSpPr/>
            <p:nvPr/>
          </p:nvSpPr>
          <p:spPr>
            <a:xfrm>
              <a:off x="2339983" y="3109325"/>
              <a:ext cx="141130" cy="11383"/>
            </a:xfrm>
            <a:custGeom>
              <a:avLst/>
              <a:gdLst/>
              <a:ahLst/>
              <a:cxnLst/>
              <a:rect l="l" t="t" r="r" b="b"/>
              <a:pathLst>
                <a:path w="538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5375" y="433"/>
                  </a:lnTo>
                  <a:cubicBezTo>
                    <a:pt x="5375" y="361"/>
                    <a:pt x="5380" y="289"/>
                    <a:pt x="5380" y="217"/>
                  </a:cubicBezTo>
                  <a:cubicBezTo>
                    <a:pt x="5380" y="144"/>
                    <a:pt x="5380" y="72"/>
                    <a:pt x="537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90"/>
            <p:cNvSpPr/>
            <p:nvPr/>
          </p:nvSpPr>
          <p:spPr>
            <a:xfrm>
              <a:off x="2458479" y="2906141"/>
              <a:ext cx="90406" cy="90380"/>
            </a:xfrm>
            <a:custGeom>
              <a:avLst/>
              <a:gdLst/>
              <a:ahLst/>
              <a:cxnLst/>
              <a:rect l="l" t="t" r="r" b="b"/>
              <a:pathLst>
                <a:path w="344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1295" y="3445"/>
                  </a:lnTo>
                  <a:lnTo>
                    <a:pt x="3446" y="129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90"/>
            <p:cNvSpPr/>
            <p:nvPr/>
          </p:nvSpPr>
          <p:spPr>
            <a:xfrm>
              <a:off x="2458479" y="2906141"/>
              <a:ext cx="56573" cy="90380"/>
            </a:xfrm>
            <a:custGeom>
              <a:avLst/>
              <a:gdLst/>
              <a:ahLst/>
              <a:cxnLst/>
              <a:rect l="l" t="t" r="r" b="b"/>
              <a:pathLst>
                <a:path w="2157" h="3446" extrusionOk="0">
                  <a:moveTo>
                    <a:pt x="2157" y="0"/>
                  </a:moveTo>
                  <a:lnTo>
                    <a:pt x="1" y="2156"/>
                  </a:lnTo>
                  <a:lnTo>
                    <a:pt x="1" y="3445"/>
                  </a:lnTo>
                  <a:lnTo>
                    <a:pt x="2157" y="1295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90"/>
            <p:cNvSpPr/>
            <p:nvPr/>
          </p:nvSpPr>
          <p:spPr>
            <a:xfrm>
              <a:off x="2232713" y="3007720"/>
              <a:ext cx="214567" cy="214567"/>
            </a:xfrm>
            <a:custGeom>
              <a:avLst/>
              <a:gdLst/>
              <a:ahLst/>
              <a:cxnLst/>
              <a:rect l="l" t="t" r="r" b="b"/>
              <a:pathLst>
                <a:path w="8181" h="8181" extrusionOk="0">
                  <a:moveTo>
                    <a:pt x="4091" y="1"/>
                  </a:moveTo>
                  <a:cubicBezTo>
                    <a:pt x="1834" y="1"/>
                    <a:pt x="1" y="1834"/>
                    <a:pt x="1" y="4091"/>
                  </a:cubicBezTo>
                  <a:cubicBezTo>
                    <a:pt x="1" y="6347"/>
                    <a:pt x="1834" y="8181"/>
                    <a:pt x="4091" y="8181"/>
                  </a:cubicBezTo>
                  <a:cubicBezTo>
                    <a:pt x="6347" y="8181"/>
                    <a:pt x="8181" y="6347"/>
                    <a:pt x="8181" y="4091"/>
                  </a:cubicBezTo>
                  <a:cubicBezTo>
                    <a:pt x="8181" y="1834"/>
                    <a:pt x="6347" y="1"/>
                    <a:pt x="40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90"/>
            <p:cNvSpPr/>
            <p:nvPr/>
          </p:nvSpPr>
          <p:spPr>
            <a:xfrm>
              <a:off x="2339983" y="3109325"/>
              <a:ext cx="107297" cy="11383"/>
            </a:xfrm>
            <a:custGeom>
              <a:avLst/>
              <a:gdLst/>
              <a:ahLst/>
              <a:cxnLst/>
              <a:rect l="l" t="t" r="r" b="b"/>
              <a:pathLst>
                <a:path w="4091" h="434" extrusionOk="0">
                  <a:moveTo>
                    <a:pt x="1" y="0"/>
                  </a:moveTo>
                  <a:lnTo>
                    <a:pt x="1" y="433"/>
                  </a:lnTo>
                  <a:lnTo>
                    <a:pt x="4081" y="433"/>
                  </a:lnTo>
                  <a:cubicBezTo>
                    <a:pt x="4081" y="361"/>
                    <a:pt x="4091" y="289"/>
                    <a:pt x="4091" y="217"/>
                  </a:cubicBezTo>
                  <a:cubicBezTo>
                    <a:pt x="4091" y="144"/>
                    <a:pt x="4081" y="72"/>
                    <a:pt x="408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90"/>
            <p:cNvSpPr/>
            <p:nvPr/>
          </p:nvSpPr>
          <p:spPr>
            <a:xfrm>
              <a:off x="2266782" y="3041789"/>
              <a:ext cx="146428" cy="146428"/>
            </a:xfrm>
            <a:custGeom>
              <a:avLst/>
              <a:gdLst/>
              <a:ahLst/>
              <a:cxnLst/>
              <a:rect l="l" t="t" r="r" b="b"/>
              <a:pathLst>
                <a:path w="5583" h="5583" extrusionOk="0">
                  <a:moveTo>
                    <a:pt x="2792" y="1"/>
                  </a:moveTo>
                  <a:cubicBezTo>
                    <a:pt x="1252" y="1"/>
                    <a:pt x="1" y="1252"/>
                    <a:pt x="1" y="2792"/>
                  </a:cubicBezTo>
                  <a:cubicBezTo>
                    <a:pt x="1" y="4336"/>
                    <a:pt x="1252" y="5582"/>
                    <a:pt x="2792" y="5582"/>
                  </a:cubicBezTo>
                  <a:cubicBezTo>
                    <a:pt x="4331" y="5582"/>
                    <a:pt x="5582" y="4336"/>
                    <a:pt x="5582" y="2792"/>
                  </a:cubicBezTo>
                  <a:cubicBezTo>
                    <a:pt x="5582" y="1252"/>
                    <a:pt x="4331" y="1"/>
                    <a:pt x="2792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90"/>
            <p:cNvSpPr/>
            <p:nvPr/>
          </p:nvSpPr>
          <p:spPr>
            <a:xfrm>
              <a:off x="2339983" y="3109325"/>
              <a:ext cx="73227" cy="11383"/>
            </a:xfrm>
            <a:custGeom>
              <a:avLst/>
              <a:gdLst/>
              <a:ahLst/>
              <a:cxnLst/>
              <a:rect l="l" t="t" r="r" b="b"/>
              <a:pathLst>
                <a:path w="2792" h="434" extrusionOk="0">
                  <a:moveTo>
                    <a:pt x="1" y="0"/>
                  </a:moveTo>
                  <a:lnTo>
                    <a:pt x="1" y="433"/>
                  </a:lnTo>
                  <a:lnTo>
                    <a:pt x="2787" y="433"/>
                  </a:lnTo>
                  <a:cubicBezTo>
                    <a:pt x="2791" y="361"/>
                    <a:pt x="2791" y="289"/>
                    <a:pt x="2791" y="217"/>
                  </a:cubicBezTo>
                  <a:cubicBezTo>
                    <a:pt x="2791" y="144"/>
                    <a:pt x="2791" y="72"/>
                    <a:pt x="278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90"/>
            <p:cNvSpPr/>
            <p:nvPr/>
          </p:nvSpPr>
          <p:spPr>
            <a:xfrm>
              <a:off x="2300118" y="3075124"/>
              <a:ext cx="79784" cy="79784"/>
            </a:xfrm>
            <a:custGeom>
              <a:avLst/>
              <a:gdLst/>
              <a:ahLst/>
              <a:cxnLst/>
              <a:rect l="l" t="t" r="r" b="b"/>
              <a:pathLst>
                <a:path w="3042" h="3042" extrusionOk="0">
                  <a:moveTo>
                    <a:pt x="1521" y="0"/>
                  </a:moveTo>
                  <a:cubicBezTo>
                    <a:pt x="683" y="0"/>
                    <a:pt x="0" y="683"/>
                    <a:pt x="0" y="1521"/>
                  </a:cubicBezTo>
                  <a:cubicBezTo>
                    <a:pt x="0" y="2363"/>
                    <a:pt x="683" y="3041"/>
                    <a:pt x="1521" y="3041"/>
                  </a:cubicBezTo>
                  <a:cubicBezTo>
                    <a:pt x="2358" y="3041"/>
                    <a:pt x="3041" y="2363"/>
                    <a:pt x="3041" y="1521"/>
                  </a:cubicBezTo>
                  <a:cubicBezTo>
                    <a:pt x="3041" y="683"/>
                    <a:pt x="2358" y="0"/>
                    <a:pt x="1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90"/>
            <p:cNvSpPr/>
            <p:nvPr/>
          </p:nvSpPr>
          <p:spPr>
            <a:xfrm>
              <a:off x="2339983" y="3109325"/>
              <a:ext cx="40023" cy="11383"/>
            </a:xfrm>
            <a:custGeom>
              <a:avLst/>
              <a:gdLst/>
              <a:ahLst/>
              <a:cxnLst/>
              <a:rect l="l" t="t" r="r" b="b"/>
              <a:pathLst>
                <a:path w="1526" h="434" extrusionOk="0">
                  <a:moveTo>
                    <a:pt x="1" y="0"/>
                  </a:moveTo>
                  <a:lnTo>
                    <a:pt x="1" y="433"/>
                  </a:lnTo>
                  <a:lnTo>
                    <a:pt x="1507" y="433"/>
                  </a:lnTo>
                  <a:cubicBezTo>
                    <a:pt x="1526" y="289"/>
                    <a:pt x="1526" y="144"/>
                    <a:pt x="1507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90"/>
            <p:cNvSpPr/>
            <p:nvPr/>
          </p:nvSpPr>
          <p:spPr>
            <a:xfrm>
              <a:off x="2323067" y="3098074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cubicBezTo>
                    <a:pt x="1" y="1002"/>
                    <a:pt x="290" y="1290"/>
                    <a:pt x="646" y="1290"/>
                  </a:cubicBezTo>
                  <a:cubicBezTo>
                    <a:pt x="1002" y="1290"/>
                    <a:pt x="1290" y="1002"/>
                    <a:pt x="1290" y="646"/>
                  </a:cubicBezTo>
                  <a:cubicBezTo>
                    <a:pt x="1290" y="290"/>
                    <a:pt x="1002" y="1"/>
                    <a:pt x="646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90"/>
            <p:cNvSpPr/>
            <p:nvPr/>
          </p:nvSpPr>
          <p:spPr>
            <a:xfrm>
              <a:off x="2339983" y="3109325"/>
              <a:ext cx="17310" cy="11383"/>
            </a:xfrm>
            <a:custGeom>
              <a:avLst/>
              <a:gdLst/>
              <a:ahLst/>
              <a:cxnLst/>
              <a:rect l="l" t="t" r="r" b="b"/>
              <a:pathLst>
                <a:path w="660" h="434" extrusionOk="0">
                  <a:moveTo>
                    <a:pt x="1" y="0"/>
                  </a:moveTo>
                  <a:lnTo>
                    <a:pt x="1" y="433"/>
                  </a:lnTo>
                  <a:lnTo>
                    <a:pt x="607" y="433"/>
                  </a:lnTo>
                  <a:cubicBezTo>
                    <a:pt x="660" y="294"/>
                    <a:pt x="660" y="140"/>
                    <a:pt x="607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90"/>
            <p:cNvSpPr/>
            <p:nvPr/>
          </p:nvSpPr>
          <p:spPr>
            <a:xfrm>
              <a:off x="2178842" y="2900869"/>
              <a:ext cx="375709" cy="360890"/>
            </a:xfrm>
            <a:custGeom>
              <a:avLst/>
              <a:gdLst/>
              <a:ahLst/>
              <a:cxnLst/>
              <a:rect l="l" t="t" r="r" b="b"/>
              <a:pathLst>
                <a:path w="14325" h="13760" extrusionOk="0">
                  <a:moveTo>
                    <a:pt x="12616" y="687"/>
                  </a:moveTo>
                  <a:lnTo>
                    <a:pt x="12616" y="1496"/>
                  </a:lnTo>
                  <a:cubicBezTo>
                    <a:pt x="12616" y="1606"/>
                    <a:pt x="12703" y="1698"/>
                    <a:pt x="12814" y="1698"/>
                  </a:cubicBezTo>
                  <a:lnTo>
                    <a:pt x="13622" y="1698"/>
                  </a:lnTo>
                  <a:lnTo>
                    <a:pt x="11871" y="3444"/>
                  </a:lnTo>
                  <a:lnTo>
                    <a:pt x="11149" y="3444"/>
                  </a:lnTo>
                  <a:lnTo>
                    <a:pt x="12313" y="2280"/>
                  </a:lnTo>
                  <a:cubicBezTo>
                    <a:pt x="12474" y="2137"/>
                    <a:pt x="12334" y="1924"/>
                    <a:pt x="12176" y="1924"/>
                  </a:cubicBezTo>
                  <a:cubicBezTo>
                    <a:pt x="12126" y="1924"/>
                    <a:pt x="12074" y="1945"/>
                    <a:pt x="12029" y="1996"/>
                  </a:cubicBezTo>
                  <a:lnTo>
                    <a:pt x="10865" y="3160"/>
                  </a:lnTo>
                  <a:lnTo>
                    <a:pt x="10865" y="2439"/>
                  </a:lnTo>
                  <a:lnTo>
                    <a:pt x="12616" y="687"/>
                  </a:lnTo>
                  <a:close/>
                  <a:moveTo>
                    <a:pt x="6136" y="2987"/>
                  </a:moveTo>
                  <a:cubicBezTo>
                    <a:pt x="7406" y="2987"/>
                    <a:pt x="8671" y="3453"/>
                    <a:pt x="9657" y="4368"/>
                  </a:cubicBezTo>
                  <a:lnTo>
                    <a:pt x="6000" y="8025"/>
                  </a:lnTo>
                  <a:cubicBezTo>
                    <a:pt x="5870" y="8171"/>
                    <a:pt x="6000" y="8363"/>
                    <a:pt x="6152" y="8363"/>
                  </a:cubicBezTo>
                  <a:cubicBezTo>
                    <a:pt x="6196" y="8363"/>
                    <a:pt x="6242" y="8347"/>
                    <a:pt x="6284" y="8309"/>
                  </a:cubicBezTo>
                  <a:lnTo>
                    <a:pt x="7198" y="7395"/>
                  </a:lnTo>
                  <a:lnTo>
                    <a:pt x="7198" y="7395"/>
                  </a:lnTo>
                  <a:cubicBezTo>
                    <a:pt x="7554" y="7886"/>
                    <a:pt x="7530" y="8550"/>
                    <a:pt x="7141" y="9011"/>
                  </a:cubicBezTo>
                  <a:cubicBezTo>
                    <a:pt x="6884" y="9312"/>
                    <a:pt x="6518" y="9472"/>
                    <a:pt x="6145" y="9472"/>
                  </a:cubicBezTo>
                  <a:cubicBezTo>
                    <a:pt x="5944" y="9472"/>
                    <a:pt x="5742" y="9425"/>
                    <a:pt x="5553" y="9329"/>
                  </a:cubicBezTo>
                  <a:cubicBezTo>
                    <a:pt x="5014" y="9055"/>
                    <a:pt x="4735" y="8448"/>
                    <a:pt x="4874" y="7861"/>
                  </a:cubicBezTo>
                  <a:cubicBezTo>
                    <a:pt x="5014" y="7274"/>
                    <a:pt x="5538" y="6861"/>
                    <a:pt x="6145" y="6861"/>
                  </a:cubicBezTo>
                  <a:cubicBezTo>
                    <a:pt x="6226" y="6861"/>
                    <a:pt x="6303" y="6870"/>
                    <a:pt x="6385" y="6885"/>
                  </a:cubicBezTo>
                  <a:cubicBezTo>
                    <a:pt x="6403" y="6888"/>
                    <a:pt x="6419" y="6890"/>
                    <a:pt x="6435" y="6890"/>
                  </a:cubicBezTo>
                  <a:cubicBezTo>
                    <a:pt x="6664" y="6890"/>
                    <a:pt x="6718" y="6526"/>
                    <a:pt x="6457" y="6485"/>
                  </a:cubicBezTo>
                  <a:cubicBezTo>
                    <a:pt x="6353" y="6466"/>
                    <a:pt x="6249" y="6457"/>
                    <a:pt x="6146" y="6457"/>
                  </a:cubicBezTo>
                  <a:cubicBezTo>
                    <a:pt x="5548" y="6457"/>
                    <a:pt x="4984" y="6769"/>
                    <a:pt x="4672" y="7298"/>
                  </a:cubicBezTo>
                  <a:cubicBezTo>
                    <a:pt x="4307" y="7919"/>
                    <a:pt x="4369" y="8699"/>
                    <a:pt x="4826" y="9257"/>
                  </a:cubicBezTo>
                  <a:cubicBezTo>
                    <a:pt x="5159" y="9655"/>
                    <a:pt x="5643" y="9874"/>
                    <a:pt x="6141" y="9874"/>
                  </a:cubicBezTo>
                  <a:cubicBezTo>
                    <a:pt x="6335" y="9874"/>
                    <a:pt x="6532" y="9841"/>
                    <a:pt x="6722" y="9772"/>
                  </a:cubicBezTo>
                  <a:cubicBezTo>
                    <a:pt x="7400" y="9526"/>
                    <a:pt x="7848" y="8886"/>
                    <a:pt x="7848" y="8165"/>
                  </a:cubicBezTo>
                  <a:cubicBezTo>
                    <a:pt x="7853" y="7780"/>
                    <a:pt x="7723" y="7409"/>
                    <a:pt x="7482" y="7111"/>
                  </a:cubicBezTo>
                  <a:lnTo>
                    <a:pt x="8113" y="6476"/>
                  </a:lnTo>
                  <a:lnTo>
                    <a:pt x="8113" y="6476"/>
                  </a:lnTo>
                  <a:cubicBezTo>
                    <a:pt x="8984" y="7496"/>
                    <a:pt x="8931" y="9007"/>
                    <a:pt x="8002" y="9964"/>
                  </a:cubicBezTo>
                  <a:cubicBezTo>
                    <a:pt x="7497" y="10483"/>
                    <a:pt x="6822" y="10747"/>
                    <a:pt x="6145" y="10747"/>
                  </a:cubicBezTo>
                  <a:cubicBezTo>
                    <a:pt x="5571" y="10747"/>
                    <a:pt x="4995" y="10557"/>
                    <a:pt x="4518" y="10171"/>
                  </a:cubicBezTo>
                  <a:cubicBezTo>
                    <a:pt x="3479" y="9329"/>
                    <a:pt x="3248" y="7837"/>
                    <a:pt x="3989" y="6721"/>
                  </a:cubicBezTo>
                  <a:cubicBezTo>
                    <a:pt x="4484" y="5978"/>
                    <a:pt x="5305" y="5568"/>
                    <a:pt x="6147" y="5568"/>
                  </a:cubicBezTo>
                  <a:cubicBezTo>
                    <a:pt x="6564" y="5568"/>
                    <a:pt x="6986" y="5669"/>
                    <a:pt x="7376" y="5879"/>
                  </a:cubicBezTo>
                  <a:cubicBezTo>
                    <a:pt x="7410" y="5897"/>
                    <a:pt x="7443" y="5904"/>
                    <a:pt x="7473" y="5904"/>
                  </a:cubicBezTo>
                  <a:cubicBezTo>
                    <a:pt x="7653" y="5904"/>
                    <a:pt x="7762" y="5639"/>
                    <a:pt x="7569" y="5528"/>
                  </a:cubicBezTo>
                  <a:cubicBezTo>
                    <a:pt x="7115" y="5282"/>
                    <a:pt x="6624" y="5164"/>
                    <a:pt x="6139" y="5164"/>
                  </a:cubicBezTo>
                  <a:cubicBezTo>
                    <a:pt x="5162" y="5164"/>
                    <a:pt x="4210" y="5641"/>
                    <a:pt x="3638" y="6509"/>
                  </a:cubicBezTo>
                  <a:cubicBezTo>
                    <a:pt x="2776" y="7804"/>
                    <a:pt x="3051" y="9541"/>
                    <a:pt x="4263" y="10508"/>
                  </a:cubicBezTo>
                  <a:cubicBezTo>
                    <a:pt x="4815" y="10950"/>
                    <a:pt x="5478" y="11167"/>
                    <a:pt x="6139" y="11167"/>
                  </a:cubicBezTo>
                  <a:cubicBezTo>
                    <a:pt x="6932" y="11167"/>
                    <a:pt x="7720" y="10855"/>
                    <a:pt x="8305" y="10243"/>
                  </a:cubicBezTo>
                  <a:cubicBezTo>
                    <a:pt x="9383" y="9122"/>
                    <a:pt x="9421" y="7361"/>
                    <a:pt x="8401" y="6192"/>
                  </a:cubicBezTo>
                  <a:lnTo>
                    <a:pt x="9032" y="5561"/>
                  </a:lnTo>
                  <a:lnTo>
                    <a:pt x="9032" y="5561"/>
                  </a:lnTo>
                  <a:cubicBezTo>
                    <a:pt x="10393" y="7082"/>
                    <a:pt x="10350" y="9401"/>
                    <a:pt x="8926" y="10864"/>
                  </a:cubicBezTo>
                  <a:cubicBezTo>
                    <a:pt x="8170" y="11643"/>
                    <a:pt x="7161" y="12038"/>
                    <a:pt x="6147" y="12038"/>
                  </a:cubicBezTo>
                  <a:cubicBezTo>
                    <a:pt x="5256" y="12038"/>
                    <a:pt x="4362" y="11733"/>
                    <a:pt x="3633" y="11114"/>
                  </a:cubicBezTo>
                  <a:cubicBezTo>
                    <a:pt x="2079" y="9791"/>
                    <a:pt x="1809" y="7491"/>
                    <a:pt x="3027" y="5850"/>
                  </a:cubicBezTo>
                  <a:cubicBezTo>
                    <a:pt x="3783" y="4827"/>
                    <a:pt x="4955" y="4279"/>
                    <a:pt x="6147" y="4279"/>
                  </a:cubicBezTo>
                  <a:cubicBezTo>
                    <a:pt x="6865" y="4279"/>
                    <a:pt x="7591" y="4478"/>
                    <a:pt x="8238" y="4893"/>
                  </a:cubicBezTo>
                  <a:cubicBezTo>
                    <a:pt x="8278" y="4921"/>
                    <a:pt x="8319" y="4933"/>
                    <a:pt x="8357" y="4933"/>
                  </a:cubicBezTo>
                  <a:cubicBezTo>
                    <a:pt x="8535" y="4933"/>
                    <a:pt x="8657" y="4670"/>
                    <a:pt x="8459" y="4551"/>
                  </a:cubicBezTo>
                  <a:cubicBezTo>
                    <a:pt x="7743" y="4092"/>
                    <a:pt x="6939" y="3871"/>
                    <a:pt x="6143" y="3871"/>
                  </a:cubicBezTo>
                  <a:cubicBezTo>
                    <a:pt x="4821" y="3871"/>
                    <a:pt x="3521" y="4479"/>
                    <a:pt x="2680" y="5614"/>
                  </a:cubicBezTo>
                  <a:cubicBezTo>
                    <a:pt x="1338" y="7433"/>
                    <a:pt x="1636" y="9983"/>
                    <a:pt x="3363" y="11446"/>
                  </a:cubicBezTo>
                  <a:cubicBezTo>
                    <a:pt x="4168" y="12127"/>
                    <a:pt x="5154" y="12463"/>
                    <a:pt x="6137" y="12463"/>
                  </a:cubicBezTo>
                  <a:cubicBezTo>
                    <a:pt x="7265" y="12463"/>
                    <a:pt x="8388" y="12022"/>
                    <a:pt x="9229" y="11153"/>
                  </a:cubicBezTo>
                  <a:cubicBezTo>
                    <a:pt x="10798" y="9521"/>
                    <a:pt x="10836" y="6952"/>
                    <a:pt x="9316" y="5278"/>
                  </a:cubicBezTo>
                  <a:lnTo>
                    <a:pt x="9946" y="4652"/>
                  </a:lnTo>
                  <a:cubicBezTo>
                    <a:pt x="10831" y="5605"/>
                    <a:pt x="11322" y="6861"/>
                    <a:pt x="11322" y="8165"/>
                  </a:cubicBezTo>
                  <a:cubicBezTo>
                    <a:pt x="11327" y="10619"/>
                    <a:pt x="9604" y="12741"/>
                    <a:pt x="7203" y="13246"/>
                  </a:cubicBezTo>
                  <a:cubicBezTo>
                    <a:pt x="6846" y="13321"/>
                    <a:pt x="6489" y="13357"/>
                    <a:pt x="6136" y="13357"/>
                  </a:cubicBezTo>
                  <a:cubicBezTo>
                    <a:pt x="4112" y="13357"/>
                    <a:pt x="2226" y="12166"/>
                    <a:pt x="1391" y="10253"/>
                  </a:cubicBezTo>
                  <a:cubicBezTo>
                    <a:pt x="404" y="8001"/>
                    <a:pt x="1131" y="5369"/>
                    <a:pt x="3132" y="3945"/>
                  </a:cubicBezTo>
                  <a:cubicBezTo>
                    <a:pt x="4037" y="3303"/>
                    <a:pt x="5088" y="2987"/>
                    <a:pt x="6136" y="2987"/>
                  </a:cubicBezTo>
                  <a:close/>
                  <a:moveTo>
                    <a:pt x="12815" y="0"/>
                  </a:moveTo>
                  <a:cubicBezTo>
                    <a:pt x="12765" y="0"/>
                    <a:pt x="12715" y="19"/>
                    <a:pt x="12674" y="62"/>
                  </a:cubicBezTo>
                  <a:lnTo>
                    <a:pt x="10518" y="2212"/>
                  </a:lnTo>
                  <a:cubicBezTo>
                    <a:pt x="10485" y="2251"/>
                    <a:pt x="10461" y="2299"/>
                    <a:pt x="10461" y="2357"/>
                  </a:cubicBezTo>
                  <a:lnTo>
                    <a:pt x="10461" y="3565"/>
                  </a:lnTo>
                  <a:lnTo>
                    <a:pt x="9941" y="4079"/>
                  </a:lnTo>
                  <a:cubicBezTo>
                    <a:pt x="8867" y="3079"/>
                    <a:pt x="7500" y="2583"/>
                    <a:pt x="6136" y="2583"/>
                  </a:cubicBezTo>
                  <a:cubicBezTo>
                    <a:pt x="4671" y="2583"/>
                    <a:pt x="3209" y="3155"/>
                    <a:pt x="2112" y="4291"/>
                  </a:cubicBezTo>
                  <a:cubicBezTo>
                    <a:pt x="0" y="6485"/>
                    <a:pt x="34" y="9964"/>
                    <a:pt x="2189" y="12120"/>
                  </a:cubicBezTo>
                  <a:cubicBezTo>
                    <a:pt x="3279" y="13212"/>
                    <a:pt x="4710" y="13759"/>
                    <a:pt x="6142" y="13759"/>
                  </a:cubicBezTo>
                  <a:cubicBezTo>
                    <a:pt x="7538" y="13759"/>
                    <a:pt x="8935" y="13239"/>
                    <a:pt x="10018" y="12197"/>
                  </a:cubicBezTo>
                  <a:cubicBezTo>
                    <a:pt x="12207" y="10080"/>
                    <a:pt x="12304" y="6596"/>
                    <a:pt x="10225" y="4368"/>
                  </a:cubicBezTo>
                  <a:lnTo>
                    <a:pt x="10745" y="3848"/>
                  </a:lnTo>
                  <a:lnTo>
                    <a:pt x="11952" y="3848"/>
                  </a:lnTo>
                  <a:cubicBezTo>
                    <a:pt x="12005" y="3848"/>
                    <a:pt x="12058" y="3824"/>
                    <a:pt x="12097" y="3786"/>
                  </a:cubicBezTo>
                  <a:lnTo>
                    <a:pt x="14248" y="1635"/>
                  </a:lnTo>
                  <a:cubicBezTo>
                    <a:pt x="14305" y="1577"/>
                    <a:pt x="14325" y="1491"/>
                    <a:pt x="14296" y="1419"/>
                  </a:cubicBezTo>
                  <a:cubicBezTo>
                    <a:pt x="14262" y="1342"/>
                    <a:pt x="14190" y="1293"/>
                    <a:pt x="14108" y="1293"/>
                  </a:cubicBezTo>
                  <a:lnTo>
                    <a:pt x="13016" y="1293"/>
                  </a:lnTo>
                  <a:lnTo>
                    <a:pt x="13016" y="201"/>
                  </a:lnTo>
                  <a:cubicBezTo>
                    <a:pt x="13016" y="81"/>
                    <a:pt x="12917" y="0"/>
                    <a:pt x="128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6" name="Google Shape;12956;p90"/>
          <p:cNvGrpSpPr/>
          <p:nvPr/>
        </p:nvGrpSpPr>
        <p:grpSpPr>
          <a:xfrm>
            <a:off x="2704703" y="2716346"/>
            <a:ext cx="230986" cy="360497"/>
            <a:chOff x="2704703" y="2900921"/>
            <a:chExt cx="230986" cy="360497"/>
          </a:xfrm>
        </p:grpSpPr>
        <p:sp>
          <p:nvSpPr>
            <p:cNvPr id="12957" name="Google Shape;12957;p90"/>
            <p:cNvSpPr/>
            <p:nvPr/>
          </p:nvSpPr>
          <p:spPr>
            <a:xfrm>
              <a:off x="2817534" y="2906193"/>
              <a:ext cx="28299" cy="33545"/>
            </a:xfrm>
            <a:custGeom>
              <a:avLst/>
              <a:gdLst/>
              <a:ahLst/>
              <a:cxnLst/>
              <a:rect l="l" t="t" r="r" b="b"/>
              <a:pathLst>
                <a:path w="1079" h="1279" extrusionOk="0">
                  <a:moveTo>
                    <a:pt x="127" y="1"/>
                  </a:moveTo>
                  <a:cubicBezTo>
                    <a:pt x="59" y="1"/>
                    <a:pt x="0" y="59"/>
                    <a:pt x="0" y="128"/>
                  </a:cubicBezTo>
                  <a:lnTo>
                    <a:pt x="0" y="1062"/>
                  </a:lnTo>
                  <a:lnTo>
                    <a:pt x="1078" y="1278"/>
                  </a:lnTo>
                  <a:cubicBezTo>
                    <a:pt x="1078" y="292"/>
                    <a:pt x="448" y="56"/>
                    <a:pt x="149" y="3"/>
                  </a:cubicBezTo>
                  <a:cubicBezTo>
                    <a:pt x="142" y="2"/>
                    <a:pt x="134" y="1"/>
                    <a:pt x="127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90"/>
            <p:cNvSpPr/>
            <p:nvPr/>
          </p:nvSpPr>
          <p:spPr>
            <a:xfrm>
              <a:off x="2794926" y="2928460"/>
              <a:ext cx="129905" cy="248637"/>
            </a:xfrm>
            <a:custGeom>
              <a:avLst/>
              <a:gdLst/>
              <a:ahLst/>
              <a:cxnLst/>
              <a:rect l="l" t="t" r="r" b="b"/>
              <a:pathLst>
                <a:path w="4953" h="9480" extrusionOk="0">
                  <a:moveTo>
                    <a:pt x="382" y="1"/>
                  </a:moveTo>
                  <a:cubicBezTo>
                    <a:pt x="284" y="1"/>
                    <a:pt x="198" y="76"/>
                    <a:pt x="179" y="174"/>
                  </a:cubicBezTo>
                  <a:lnTo>
                    <a:pt x="1" y="1079"/>
                  </a:lnTo>
                  <a:lnTo>
                    <a:pt x="2585" y="5385"/>
                  </a:lnTo>
                  <a:lnTo>
                    <a:pt x="2801" y="9480"/>
                  </a:lnTo>
                  <a:lnTo>
                    <a:pt x="3879" y="9480"/>
                  </a:lnTo>
                  <a:cubicBezTo>
                    <a:pt x="3879" y="6896"/>
                    <a:pt x="4952" y="6256"/>
                    <a:pt x="4952" y="3879"/>
                  </a:cubicBezTo>
                  <a:cubicBezTo>
                    <a:pt x="4952" y="261"/>
                    <a:pt x="1257" y="10"/>
                    <a:pt x="391" y="1"/>
                  </a:cubicBezTo>
                  <a:cubicBezTo>
                    <a:pt x="388" y="1"/>
                    <a:pt x="385" y="1"/>
                    <a:pt x="38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90"/>
            <p:cNvSpPr/>
            <p:nvPr/>
          </p:nvSpPr>
          <p:spPr>
            <a:xfrm>
              <a:off x="2710499" y="2949075"/>
              <a:ext cx="209033" cy="239405"/>
            </a:xfrm>
            <a:custGeom>
              <a:avLst/>
              <a:gdLst/>
              <a:ahLst/>
              <a:cxnLst/>
              <a:rect l="l" t="t" r="r" b="b"/>
              <a:pathLst>
                <a:path w="7970" h="9128" extrusionOk="0">
                  <a:moveTo>
                    <a:pt x="3174" y="1"/>
                  </a:moveTo>
                  <a:cubicBezTo>
                    <a:pt x="2898" y="1"/>
                    <a:pt x="2673" y="15"/>
                    <a:pt x="2532" y="28"/>
                  </a:cubicBezTo>
                  <a:cubicBezTo>
                    <a:pt x="2311" y="47"/>
                    <a:pt x="2142" y="235"/>
                    <a:pt x="2142" y="456"/>
                  </a:cubicBezTo>
                  <a:lnTo>
                    <a:pt x="2142" y="721"/>
                  </a:lnTo>
                  <a:lnTo>
                    <a:pt x="150" y="2713"/>
                  </a:lnTo>
                  <a:cubicBezTo>
                    <a:pt x="49" y="2814"/>
                    <a:pt x="1" y="2963"/>
                    <a:pt x="30" y="3103"/>
                  </a:cubicBezTo>
                  <a:lnTo>
                    <a:pt x="174" y="3815"/>
                  </a:lnTo>
                  <a:cubicBezTo>
                    <a:pt x="189" y="3901"/>
                    <a:pt x="256" y="3969"/>
                    <a:pt x="338" y="3988"/>
                  </a:cubicBezTo>
                  <a:cubicBezTo>
                    <a:pt x="571" y="4037"/>
                    <a:pt x="787" y="4057"/>
                    <a:pt x="987" y="4057"/>
                  </a:cubicBezTo>
                  <a:cubicBezTo>
                    <a:pt x="1755" y="4057"/>
                    <a:pt x="2276" y="3749"/>
                    <a:pt x="2551" y="3531"/>
                  </a:cubicBezTo>
                  <a:cubicBezTo>
                    <a:pt x="2633" y="3460"/>
                    <a:pt x="2733" y="3425"/>
                    <a:pt x="2834" y="3425"/>
                  </a:cubicBezTo>
                  <a:cubicBezTo>
                    <a:pt x="2905" y="3425"/>
                    <a:pt x="2976" y="3442"/>
                    <a:pt x="3042" y="3478"/>
                  </a:cubicBezTo>
                  <a:cubicBezTo>
                    <a:pt x="3470" y="3719"/>
                    <a:pt x="3875" y="3772"/>
                    <a:pt x="4151" y="3772"/>
                  </a:cubicBezTo>
                  <a:cubicBezTo>
                    <a:pt x="4372" y="3772"/>
                    <a:pt x="4509" y="3738"/>
                    <a:pt x="4509" y="3738"/>
                  </a:cubicBezTo>
                  <a:lnTo>
                    <a:pt x="4509" y="3738"/>
                  </a:lnTo>
                  <a:cubicBezTo>
                    <a:pt x="2537" y="5711"/>
                    <a:pt x="1921" y="7048"/>
                    <a:pt x="1921" y="7833"/>
                  </a:cubicBezTo>
                  <a:cubicBezTo>
                    <a:pt x="1921" y="8343"/>
                    <a:pt x="2161" y="8819"/>
                    <a:pt x="2570" y="9127"/>
                  </a:cubicBezTo>
                  <a:lnTo>
                    <a:pt x="7310" y="9127"/>
                  </a:lnTo>
                  <a:cubicBezTo>
                    <a:pt x="7310" y="9127"/>
                    <a:pt x="6607" y="8059"/>
                    <a:pt x="7377" y="4493"/>
                  </a:cubicBezTo>
                  <a:cubicBezTo>
                    <a:pt x="7969" y="1736"/>
                    <a:pt x="6627" y="755"/>
                    <a:pt x="5121" y="273"/>
                  </a:cubicBezTo>
                  <a:cubicBezTo>
                    <a:pt x="4441" y="54"/>
                    <a:pt x="3711" y="1"/>
                    <a:pt x="3174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90"/>
            <p:cNvSpPr/>
            <p:nvPr/>
          </p:nvSpPr>
          <p:spPr>
            <a:xfrm>
              <a:off x="2712152" y="3008375"/>
              <a:ext cx="145536" cy="174282"/>
            </a:xfrm>
            <a:custGeom>
              <a:avLst/>
              <a:gdLst/>
              <a:ahLst/>
              <a:cxnLst/>
              <a:rect l="l" t="t" r="r" b="b"/>
              <a:pathLst>
                <a:path w="5549" h="6645" extrusionOk="0">
                  <a:moveTo>
                    <a:pt x="2940" y="1"/>
                  </a:moveTo>
                  <a:cubicBezTo>
                    <a:pt x="2785" y="1"/>
                    <a:pt x="2642" y="52"/>
                    <a:pt x="2507" y="187"/>
                  </a:cubicBezTo>
                  <a:cubicBezTo>
                    <a:pt x="2097" y="598"/>
                    <a:pt x="1289" y="1013"/>
                    <a:pt x="151" y="1013"/>
                  </a:cubicBezTo>
                  <a:cubicBezTo>
                    <a:pt x="101" y="1013"/>
                    <a:pt x="51" y="1012"/>
                    <a:pt x="0" y="1010"/>
                  </a:cubicBezTo>
                  <a:lnTo>
                    <a:pt x="0" y="1010"/>
                  </a:lnTo>
                  <a:lnTo>
                    <a:pt x="111" y="1554"/>
                  </a:lnTo>
                  <a:cubicBezTo>
                    <a:pt x="126" y="1636"/>
                    <a:pt x="193" y="1703"/>
                    <a:pt x="275" y="1722"/>
                  </a:cubicBezTo>
                  <a:cubicBezTo>
                    <a:pt x="509" y="1771"/>
                    <a:pt x="727" y="1792"/>
                    <a:pt x="928" y="1792"/>
                  </a:cubicBezTo>
                  <a:cubicBezTo>
                    <a:pt x="1694" y="1792"/>
                    <a:pt x="2215" y="1486"/>
                    <a:pt x="2493" y="1265"/>
                  </a:cubicBezTo>
                  <a:cubicBezTo>
                    <a:pt x="2573" y="1197"/>
                    <a:pt x="2674" y="1162"/>
                    <a:pt x="2777" y="1162"/>
                  </a:cubicBezTo>
                  <a:cubicBezTo>
                    <a:pt x="2847" y="1162"/>
                    <a:pt x="2919" y="1179"/>
                    <a:pt x="2984" y="1212"/>
                  </a:cubicBezTo>
                  <a:cubicBezTo>
                    <a:pt x="3411" y="1457"/>
                    <a:pt x="3817" y="1511"/>
                    <a:pt x="4092" y="1511"/>
                  </a:cubicBezTo>
                  <a:cubicBezTo>
                    <a:pt x="4310" y="1511"/>
                    <a:pt x="4446" y="1477"/>
                    <a:pt x="4446" y="1477"/>
                  </a:cubicBezTo>
                  <a:lnTo>
                    <a:pt x="4446" y="1477"/>
                  </a:lnTo>
                  <a:cubicBezTo>
                    <a:pt x="2474" y="3450"/>
                    <a:pt x="1863" y="4783"/>
                    <a:pt x="1863" y="5567"/>
                  </a:cubicBezTo>
                  <a:cubicBezTo>
                    <a:pt x="1858" y="5966"/>
                    <a:pt x="2007" y="6351"/>
                    <a:pt x="2272" y="6645"/>
                  </a:cubicBezTo>
                  <a:lnTo>
                    <a:pt x="3585" y="6645"/>
                  </a:lnTo>
                  <a:lnTo>
                    <a:pt x="3585" y="6433"/>
                  </a:lnTo>
                  <a:cubicBezTo>
                    <a:pt x="3585" y="6433"/>
                    <a:pt x="2724" y="4927"/>
                    <a:pt x="4230" y="3199"/>
                  </a:cubicBezTo>
                  <a:cubicBezTo>
                    <a:pt x="5548" y="1698"/>
                    <a:pt x="5524" y="904"/>
                    <a:pt x="5409" y="577"/>
                  </a:cubicBezTo>
                  <a:cubicBezTo>
                    <a:pt x="5380" y="491"/>
                    <a:pt x="5300" y="437"/>
                    <a:pt x="5212" y="437"/>
                  </a:cubicBezTo>
                  <a:cubicBezTo>
                    <a:pt x="5196" y="437"/>
                    <a:pt x="5180" y="439"/>
                    <a:pt x="5163" y="442"/>
                  </a:cubicBezTo>
                  <a:cubicBezTo>
                    <a:pt x="5024" y="476"/>
                    <a:pt x="4891" y="490"/>
                    <a:pt x="4762" y="490"/>
                  </a:cubicBezTo>
                  <a:cubicBezTo>
                    <a:pt x="4008" y="490"/>
                    <a:pt x="3420" y="1"/>
                    <a:pt x="2940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90"/>
            <p:cNvSpPr/>
            <p:nvPr/>
          </p:nvSpPr>
          <p:spPr>
            <a:xfrm>
              <a:off x="2749631" y="3176966"/>
              <a:ext cx="169508" cy="28273"/>
            </a:xfrm>
            <a:custGeom>
              <a:avLst/>
              <a:gdLst/>
              <a:ahLst/>
              <a:cxnLst/>
              <a:rect l="l" t="t" r="r" b="b"/>
              <a:pathLst>
                <a:path w="6463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6463" y="1078"/>
                  </a:lnTo>
                  <a:lnTo>
                    <a:pt x="6463" y="433"/>
                  </a:lnTo>
                  <a:cubicBezTo>
                    <a:pt x="6463" y="197"/>
                    <a:pt x="6270" y="5"/>
                    <a:pt x="6034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90"/>
            <p:cNvSpPr/>
            <p:nvPr/>
          </p:nvSpPr>
          <p:spPr>
            <a:xfrm>
              <a:off x="2749631" y="3176966"/>
              <a:ext cx="56573" cy="28273"/>
            </a:xfrm>
            <a:custGeom>
              <a:avLst/>
              <a:gdLst/>
              <a:ahLst/>
              <a:cxnLst/>
              <a:rect l="l" t="t" r="r" b="b"/>
              <a:pathLst>
                <a:path w="2157" h="1078" extrusionOk="0">
                  <a:moveTo>
                    <a:pt x="434" y="0"/>
                  </a:moveTo>
                  <a:cubicBezTo>
                    <a:pt x="193" y="0"/>
                    <a:pt x="1" y="197"/>
                    <a:pt x="1" y="433"/>
                  </a:cubicBezTo>
                  <a:lnTo>
                    <a:pt x="1" y="1078"/>
                  </a:lnTo>
                  <a:lnTo>
                    <a:pt x="1728" y="1078"/>
                  </a:lnTo>
                  <a:lnTo>
                    <a:pt x="1728" y="433"/>
                  </a:lnTo>
                  <a:cubicBezTo>
                    <a:pt x="1728" y="197"/>
                    <a:pt x="1920" y="0"/>
                    <a:pt x="2156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90"/>
            <p:cNvSpPr/>
            <p:nvPr/>
          </p:nvSpPr>
          <p:spPr>
            <a:xfrm>
              <a:off x="2738405" y="3199679"/>
              <a:ext cx="192090" cy="56442"/>
            </a:xfrm>
            <a:custGeom>
              <a:avLst/>
              <a:gdLst/>
              <a:ahLst/>
              <a:cxnLst/>
              <a:rect l="l" t="t" r="r" b="b"/>
              <a:pathLst>
                <a:path w="7324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6896" y="2151"/>
                  </a:lnTo>
                  <a:cubicBezTo>
                    <a:pt x="7131" y="2151"/>
                    <a:pt x="7324" y="1959"/>
                    <a:pt x="7324" y="1723"/>
                  </a:cubicBezTo>
                  <a:lnTo>
                    <a:pt x="7324" y="429"/>
                  </a:lnTo>
                  <a:cubicBezTo>
                    <a:pt x="7324" y="193"/>
                    <a:pt x="7131" y="0"/>
                    <a:pt x="6896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90"/>
            <p:cNvSpPr/>
            <p:nvPr/>
          </p:nvSpPr>
          <p:spPr>
            <a:xfrm>
              <a:off x="2738405" y="3199679"/>
              <a:ext cx="73463" cy="56442"/>
            </a:xfrm>
            <a:custGeom>
              <a:avLst/>
              <a:gdLst/>
              <a:ahLst/>
              <a:cxnLst/>
              <a:rect l="l" t="t" r="r" b="b"/>
              <a:pathLst>
                <a:path w="2801" h="2152" extrusionOk="0">
                  <a:moveTo>
                    <a:pt x="429" y="0"/>
                  </a:moveTo>
                  <a:cubicBezTo>
                    <a:pt x="193" y="0"/>
                    <a:pt x="0" y="193"/>
                    <a:pt x="0" y="429"/>
                  </a:cubicBezTo>
                  <a:lnTo>
                    <a:pt x="0" y="1723"/>
                  </a:lnTo>
                  <a:cubicBezTo>
                    <a:pt x="0" y="1959"/>
                    <a:pt x="193" y="2151"/>
                    <a:pt x="429" y="2151"/>
                  </a:cubicBezTo>
                  <a:lnTo>
                    <a:pt x="2801" y="2151"/>
                  </a:lnTo>
                  <a:cubicBezTo>
                    <a:pt x="2560" y="2151"/>
                    <a:pt x="2368" y="1959"/>
                    <a:pt x="2368" y="1723"/>
                  </a:cubicBezTo>
                  <a:lnTo>
                    <a:pt x="2368" y="429"/>
                  </a:lnTo>
                  <a:cubicBezTo>
                    <a:pt x="2368" y="193"/>
                    <a:pt x="2560" y="0"/>
                    <a:pt x="2801" y="0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90"/>
            <p:cNvSpPr/>
            <p:nvPr/>
          </p:nvSpPr>
          <p:spPr>
            <a:xfrm>
              <a:off x="2704703" y="2900921"/>
              <a:ext cx="230986" cy="360497"/>
            </a:xfrm>
            <a:custGeom>
              <a:avLst/>
              <a:gdLst/>
              <a:ahLst/>
              <a:cxnLst/>
              <a:rect l="l" t="t" r="r" b="b"/>
              <a:pathLst>
                <a:path w="8807" h="13745" extrusionOk="0">
                  <a:moveTo>
                    <a:pt x="4504" y="425"/>
                  </a:moveTo>
                  <a:cubicBezTo>
                    <a:pt x="4557" y="440"/>
                    <a:pt x="4615" y="459"/>
                    <a:pt x="4668" y="488"/>
                  </a:cubicBezTo>
                  <a:cubicBezTo>
                    <a:pt x="4860" y="579"/>
                    <a:pt x="5005" y="753"/>
                    <a:pt x="5101" y="993"/>
                  </a:cubicBezTo>
                  <a:cubicBezTo>
                    <a:pt x="4884" y="955"/>
                    <a:pt x="4682" y="926"/>
                    <a:pt x="4504" y="902"/>
                  </a:cubicBezTo>
                  <a:lnTo>
                    <a:pt x="4504" y="425"/>
                  </a:lnTo>
                  <a:close/>
                  <a:moveTo>
                    <a:pt x="7743" y="10737"/>
                  </a:moveTo>
                  <a:cubicBezTo>
                    <a:pt x="7868" y="10737"/>
                    <a:pt x="7974" y="10838"/>
                    <a:pt x="7974" y="10963"/>
                  </a:cubicBezTo>
                  <a:lnTo>
                    <a:pt x="7974" y="11194"/>
                  </a:lnTo>
                  <a:lnTo>
                    <a:pt x="7743" y="11194"/>
                  </a:lnTo>
                  <a:cubicBezTo>
                    <a:pt x="7741" y="11194"/>
                    <a:pt x="7739" y="11194"/>
                    <a:pt x="7738" y="11194"/>
                  </a:cubicBezTo>
                  <a:cubicBezTo>
                    <a:pt x="7473" y="11194"/>
                    <a:pt x="7475" y="11593"/>
                    <a:pt x="7743" y="11593"/>
                  </a:cubicBezTo>
                  <a:lnTo>
                    <a:pt x="8171" y="11593"/>
                  </a:lnTo>
                  <a:cubicBezTo>
                    <a:pt x="8301" y="11593"/>
                    <a:pt x="8402" y="11699"/>
                    <a:pt x="8402" y="11824"/>
                  </a:cubicBezTo>
                  <a:lnTo>
                    <a:pt x="8402" y="13114"/>
                  </a:lnTo>
                  <a:lnTo>
                    <a:pt x="8402" y="13119"/>
                  </a:lnTo>
                  <a:cubicBezTo>
                    <a:pt x="8402" y="13244"/>
                    <a:pt x="8301" y="13345"/>
                    <a:pt x="8176" y="13345"/>
                  </a:cubicBezTo>
                  <a:lnTo>
                    <a:pt x="1718" y="13345"/>
                  </a:lnTo>
                  <a:cubicBezTo>
                    <a:pt x="1593" y="13345"/>
                    <a:pt x="1487" y="13244"/>
                    <a:pt x="1487" y="13119"/>
                  </a:cubicBezTo>
                  <a:lnTo>
                    <a:pt x="1487" y="11824"/>
                  </a:lnTo>
                  <a:cubicBezTo>
                    <a:pt x="1487" y="11699"/>
                    <a:pt x="1593" y="11598"/>
                    <a:pt x="1718" y="11598"/>
                  </a:cubicBezTo>
                  <a:lnTo>
                    <a:pt x="6881" y="11598"/>
                  </a:lnTo>
                  <a:cubicBezTo>
                    <a:pt x="7151" y="11598"/>
                    <a:pt x="7151" y="11194"/>
                    <a:pt x="6881" y="11194"/>
                  </a:cubicBezTo>
                  <a:lnTo>
                    <a:pt x="1920" y="11194"/>
                  </a:lnTo>
                  <a:lnTo>
                    <a:pt x="1920" y="10963"/>
                  </a:lnTo>
                  <a:cubicBezTo>
                    <a:pt x="1920" y="10838"/>
                    <a:pt x="2021" y="10737"/>
                    <a:pt x="2147" y="10737"/>
                  </a:cubicBezTo>
                  <a:close/>
                  <a:moveTo>
                    <a:pt x="4336" y="1"/>
                  </a:moveTo>
                  <a:cubicBezTo>
                    <a:pt x="4318" y="1"/>
                    <a:pt x="4301" y="1"/>
                    <a:pt x="4283" y="2"/>
                  </a:cubicBezTo>
                  <a:cubicBezTo>
                    <a:pt x="4177" y="7"/>
                    <a:pt x="4100" y="93"/>
                    <a:pt x="4100" y="199"/>
                  </a:cubicBezTo>
                  <a:lnTo>
                    <a:pt x="4100" y="868"/>
                  </a:lnTo>
                  <a:cubicBezTo>
                    <a:pt x="3944" y="859"/>
                    <a:pt x="3821" y="858"/>
                    <a:pt x="3742" y="858"/>
                  </a:cubicBezTo>
                  <a:cubicBezTo>
                    <a:pt x="3688" y="858"/>
                    <a:pt x="3655" y="858"/>
                    <a:pt x="3643" y="858"/>
                  </a:cubicBezTo>
                  <a:cubicBezTo>
                    <a:pt x="3390" y="878"/>
                    <a:pt x="3402" y="1263"/>
                    <a:pt x="3658" y="1263"/>
                  </a:cubicBezTo>
                  <a:cubicBezTo>
                    <a:pt x="3659" y="1263"/>
                    <a:pt x="3661" y="1263"/>
                    <a:pt x="3662" y="1263"/>
                  </a:cubicBezTo>
                  <a:cubicBezTo>
                    <a:pt x="3665" y="1263"/>
                    <a:pt x="3700" y="1261"/>
                    <a:pt x="3762" y="1261"/>
                  </a:cubicBezTo>
                  <a:cubicBezTo>
                    <a:pt x="4211" y="1261"/>
                    <a:pt x="6064" y="1328"/>
                    <a:pt x="7218" y="2432"/>
                  </a:cubicBezTo>
                  <a:cubicBezTo>
                    <a:pt x="7863" y="3048"/>
                    <a:pt x="8185" y="3890"/>
                    <a:pt x="8185" y="4934"/>
                  </a:cubicBezTo>
                  <a:cubicBezTo>
                    <a:pt x="8185" y="6065"/>
                    <a:pt x="7940" y="6782"/>
                    <a:pt x="7675" y="7542"/>
                  </a:cubicBezTo>
                  <a:cubicBezTo>
                    <a:pt x="7415" y="8302"/>
                    <a:pt x="7141" y="9096"/>
                    <a:pt x="7112" y="10328"/>
                  </a:cubicBezTo>
                  <a:lnTo>
                    <a:pt x="2479" y="10328"/>
                  </a:lnTo>
                  <a:cubicBezTo>
                    <a:pt x="2387" y="10121"/>
                    <a:pt x="2344" y="9895"/>
                    <a:pt x="2349" y="9669"/>
                  </a:cubicBezTo>
                  <a:cubicBezTo>
                    <a:pt x="2349" y="9135"/>
                    <a:pt x="2676" y="7917"/>
                    <a:pt x="4875" y="5723"/>
                  </a:cubicBezTo>
                  <a:cubicBezTo>
                    <a:pt x="5006" y="5587"/>
                    <a:pt x="4906" y="5375"/>
                    <a:pt x="4734" y="5375"/>
                  </a:cubicBezTo>
                  <a:cubicBezTo>
                    <a:pt x="4718" y="5375"/>
                    <a:pt x="4700" y="5377"/>
                    <a:pt x="4682" y="5381"/>
                  </a:cubicBezTo>
                  <a:cubicBezTo>
                    <a:pt x="4680" y="5381"/>
                    <a:pt x="4560" y="5411"/>
                    <a:pt x="4367" y="5411"/>
                  </a:cubicBezTo>
                  <a:cubicBezTo>
                    <a:pt x="4120" y="5411"/>
                    <a:pt x="3755" y="5362"/>
                    <a:pt x="3369" y="5141"/>
                  </a:cubicBezTo>
                  <a:cubicBezTo>
                    <a:pt x="3273" y="5089"/>
                    <a:pt x="3168" y="5064"/>
                    <a:pt x="3064" y="5064"/>
                  </a:cubicBezTo>
                  <a:cubicBezTo>
                    <a:pt x="2917" y="5064"/>
                    <a:pt x="2770" y="5114"/>
                    <a:pt x="2652" y="5213"/>
                  </a:cubicBezTo>
                  <a:cubicBezTo>
                    <a:pt x="2401" y="5414"/>
                    <a:pt x="1923" y="5693"/>
                    <a:pt x="1217" y="5693"/>
                  </a:cubicBezTo>
                  <a:cubicBezTo>
                    <a:pt x="1028" y="5693"/>
                    <a:pt x="823" y="5673"/>
                    <a:pt x="602" y="5627"/>
                  </a:cubicBezTo>
                  <a:lnTo>
                    <a:pt x="434" y="4785"/>
                  </a:lnTo>
                  <a:lnTo>
                    <a:pt x="2507" y="2711"/>
                  </a:lnTo>
                  <a:cubicBezTo>
                    <a:pt x="2546" y="2672"/>
                    <a:pt x="2565" y="2624"/>
                    <a:pt x="2565" y="2567"/>
                  </a:cubicBezTo>
                  <a:lnTo>
                    <a:pt x="2565" y="2302"/>
                  </a:lnTo>
                  <a:cubicBezTo>
                    <a:pt x="2565" y="2182"/>
                    <a:pt x="2657" y="2085"/>
                    <a:pt x="2772" y="2076"/>
                  </a:cubicBezTo>
                  <a:cubicBezTo>
                    <a:pt x="2915" y="2062"/>
                    <a:pt x="3136" y="2047"/>
                    <a:pt x="3407" y="2047"/>
                  </a:cubicBezTo>
                  <a:cubicBezTo>
                    <a:pt x="3915" y="2047"/>
                    <a:pt x="4599" y="2100"/>
                    <a:pt x="5279" y="2316"/>
                  </a:cubicBezTo>
                  <a:cubicBezTo>
                    <a:pt x="5306" y="2326"/>
                    <a:pt x="5331" y="2330"/>
                    <a:pt x="5354" y="2330"/>
                  </a:cubicBezTo>
                  <a:cubicBezTo>
                    <a:pt x="5565" y="2330"/>
                    <a:pt x="5642" y="1996"/>
                    <a:pt x="5399" y="1931"/>
                  </a:cubicBezTo>
                  <a:cubicBezTo>
                    <a:pt x="4672" y="1702"/>
                    <a:pt x="3944" y="1647"/>
                    <a:pt x="3405" y="1647"/>
                  </a:cubicBezTo>
                  <a:cubicBezTo>
                    <a:pt x="3118" y="1647"/>
                    <a:pt x="2884" y="1663"/>
                    <a:pt x="2734" y="1676"/>
                  </a:cubicBezTo>
                  <a:cubicBezTo>
                    <a:pt x="2411" y="1705"/>
                    <a:pt x="2161" y="1980"/>
                    <a:pt x="2161" y="2307"/>
                  </a:cubicBezTo>
                  <a:lnTo>
                    <a:pt x="2161" y="2485"/>
                  </a:lnTo>
                  <a:lnTo>
                    <a:pt x="68" y="4578"/>
                  </a:lnTo>
                  <a:cubicBezTo>
                    <a:pt x="25" y="4626"/>
                    <a:pt x="1" y="4693"/>
                    <a:pt x="15" y="4761"/>
                  </a:cubicBezTo>
                  <a:lnTo>
                    <a:pt x="232" y="5834"/>
                  </a:lnTo>
                  <a:cubicBezTo>
                    <a:pt x="246" y="5911"/>
                    <a:pt x="304" y="5973"/>
                    <a:pt x="381" y="5993"/>
                  </a:cubicBezTo>
                  <a:cubicBezTo>
                    <a:pt x="684" y="6068"/>
                    <a:pt x="962" y="6100"/>
                    <a:pt x="1216" y="6100"/>
                  </a:cubicBezTo>
                  <a:cubicBezTo>
                    <a:pt x="2041" y="6100"/>
                    <a:pt x="2605" y="5765"/>
                    <a:pt x="2907" y="5526"/>
                  </a:cubicBezTo>
                  <a:cubicBezTo>
                    <a:pt x="2951" y="5487"/>
                    <a:pt x="3006" y="5467"/>
                    <a:pt x="3063" y="5467"/>
                  </a:cubicBezTo>
                  <a:cubicBezTo>
                    <a:pt x="3099" y="5467"/>
                    <a:pt x="3136" y="5475"/>
                    <a:pt x="3171" y="5492"/>
                  </a:cubicBezTo>
                  <a:cubicBezTo>
                    <a:pt x="3494" y="5680"/>
                    <a:pt x="3855" y="5786"/>
                    <a:pt x="4225" y="5810"/>
                  </a:cubicBezTo>
                  <a:cubicBezTo>
                    <a:pt x="2353" y="7773"/>
                    <a:pt x="1949" y="8985"/>
                    <a:pt x="1949" y="9669"/>
                  </a:cubicBezTo>
                  <a:cubicBezTo>
                    <a:pt x="1944" y="9895"/>
                    <a:pt x="1978" y="10121"/>
                    <a:pt x="2050" y="10337"/>
                  </a:cubicBezTo>
                  <a:cubicBezTo>
                    <a:pt x="1742" y="10386"/>
                    <a:pt x="1521" y="10650"/>
                    <a:pt x="1521" y="10958"/>
                  </a:cubicBezTo>
                  <a:lnTo>
                    <a:pt x="1521" y="11223"/>
                  </a:lnTo>
                  <a:cubicBezTo>
                    <a:pt x="1261" y="11309"/>
                    <a:pt x="1088" y="11550"/>
                    <a:pt x="1088" y="11824"/>
                  </a:cubicBezTo>
                  <a:lnTo>
                    <a:pt x="1088" y="13114"/>
                  </a:lnTo>
                  <a:cubicBezTo>
                    <a:pt x="1088" y="13465"/>
                    <a:pt x="1372" y="13744"/>
                    <a:pt x="1718" y="13744"/>
                  </a:cubicBezTo>
                  <a:lnTo>
                    <a:pt x="8176" y="13744"/>
                  </a:lnTo>
                  <a:cubicBezTo>
                    <a:pt x="8522" y="13744"/>
                    <a:pt x="8806" y="13465"/>
                    <a:pt x="8806" y="13114"/>
                  </a:cubicBezTo>
                  <a:lnTo>
                    <a:pt x="8806" y="11824"/>
                  </a:lnTo>
                  <a:cubicBezTo>
                    <a:pt x="8806" y="11550"/>
                    <a:pt x="8633" y="11309"/>
                    <a:pt x="8378" y="11223"/>
                  </a:cubicBezTo>
                  <a:lnTo>
                    <a:pt x="8378" y="10963"/>
                  </a:lnTo>
                  <a:cubicBezTo>
                    <a:pt x="8373" y="10612"/>
                    <a:pt x="8094" y="10328"/>
                    <a:pt x="7743" y="10328"/>
                  </a:cubicBezTo>
                  <a:lnTo>
                    <a:pt x="7516" y="10328"/>
                  </a:lnTo>
                  <a:cubicBezTo>
                    <a:pt x="7545" y="9163"/>
                    <a:pt x="7805" y="8403"/>
                    <a:pt x="8060" y="7677"/>
                  </a:cubicBezTo>
                  <a:cubicBezTo>
                    <a:pt x="8320" y="6916"/>
                    <a:pt x="8590" y="6132"/>
                    <a:pt x="8590" y="4939"/>
                  </a:cubicBezTo>
                  <a:cubicBezTo>
                    <a:pt x="8590" y="3774"/>
                    <a:pt x="8224" y="2836"/>
                    <a:pt x="7497" y="2143"/>
                  </a:cubicBezTo>
                  <a:cubicBezTo>
                    <a:pt x="6920" y="1595"/>
                    <a:pt x="6208" y="1277"/>
                    <a:pt x="5548" y="1099"/>
                  </a:cubicBezTo>
                  <a:cubicBezTo>
                    <a:pt x="5414" y="512"/>
                    <a:pt x="5091" y="242"/>
                    <a:pt x="4841" y="122"/>
                  </a:cubicBezTo>
                  <a:cubicBezTo>
                    <a:pt x="4684" y="44"/>
                    <a:pt x="4511" y="1"/>
                    <a:pt x="4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90"/>
            <p:cNvSpPr/>
            <p:nvPr/>
          </p:nvSpPr>
          <p:spPr>
            <a:xfrm>
              <a:off x="2857400" y="2959723"/>
              <a:ext cx="24995" cy="16261"/>
            </a:xfrm>
            <a:custGeom>
              <a:avLst/>
              <a:gdLst/>
              <a:ahLst/>
              <a:cxnLst/>
              <a:rect l="l" t="t" r="r" b="b"/>
              <a:pathLst>
                <a:path w="953" h="620" extrusionOk="0">
                  <a:moveTo>
                    <a:pt x="293" y="0"/>
                  </a:moveTo>
                  <a:cubicBezTo>
                    <a:pt x="109" y="0"/>
                    <a:pt x="1" y="281"/>
                    <a:pt x="212" y="382"/>
                  </a:cubicBezTo>
                  <a:cubicBezTo>
                    <a:pt x="323" y="445"/>
                    <a:pt x="434" y="507"/>
                    <a:pt x="530" y="575"/>
                  </a:cubicBezTo>
                  <a:cubicBezTo>
                    <a:pt x="573" y="606"/>
                    <a:pt x="615" y="619"/>
                    <a:pt x="655" y="619"/>
                  </a:cubicBezTo>
                  <a:cubicBezTo>
                    <a:pt x="832" y="619"/>
                    <a:pt x="952" y="360"/>
                    <a:pt x="756" y="243"/>
                  </a:cubicBezTo>
                  <a:cubicBezTo>
                    <a:pt x="641" y="166"/>
                    <a:pt x="525" y="94"/>
                    <a:pt x="400" y="31"/>
                  </a:cubicBezTo>
                  <a:cubicBezTo>
                    <a:pt x="363" y="9"/>
                    <a:pt x="327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90"/>
            <p:cNvSpPr/>
            <p:nvPr/>
          </p:nvSpPr>
          <p:spPr>
            <a:xfrm>
              <a:off x="2783963" y="2968588"/>
              <a:ext cx="10622" cy="16314"/>
            </a:xfrm>
            <a:custGeom>
              <a:avLst/>
              <a:gdLst/>
              <a:ahLst/>
              <a:cxnLst/>
              <a:rect l="l" t="t" r="r" b="b"/>
              <a:pathLst>
                <a:path w="405" h="622" extrusionOk="0">
                  <a:moveTo>
                    <a:pt x="202" y="1"/>
                  </a:moveTo>
                  <a:cubicBezTo>
                    <a:pt x="92" y="1"/>
                    <a:pt x="0" y="92"/>
                    <a:pt x="0" y="203"/>
                  </a:cubicBezTo>
                  <a:lnTo>
                    <a:pt x="0" y="420"/>
                  </a:lnTo>
                  <a:cubicBezTo>
                    <a:pt x="0" y="554"/>
                    <a:pt x="101" y="622"/>
                    <a:pt x="202" y="622"/>
                  </a:cubicBezTo>
                  <a:cubicBezTo>
                    <a:pt x="303" y="622"/>
                    <a:pt x="405" y="554"/>
                    <a:pt x="405" y="420"/>
                  </a:cubicBezTo>
                  <a:lnTo>
                    <a:pt x="405" y="203"/>
                  </a:lnTo>
                  <a:cubicBezTo>
                    <a:pt x="405" y="92"/>
                    <a:pt x="313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8" name="Google Shape;12968;p90"/>
          <p:cNvGrpSpPr/>
          <p:nvPr/>
        </p:nvGrpSpPr>
        <p:grpSpPr>
          <a:xfrm>
            <a:off x="3072963" y="2719100"/>
            <a:ext cx="387197" cy="355094"/>
            <a:chOff x="3072963" y="2903675"/>
            <a:chExt cx="387197" cy="355094"/>
          </a:xfrm>
        </p:grpSpPr>
        <p:sp>
          <p:nvSpPr>
            <p:cNvPr id="12969" name="Google Shape;12969;p90"/>
            <p:cNvSpPr/>
            <p:nvPr/>
          </p:nvSpPr>
          <p:spPr>
            <a:xfrm>
              <a:off x="3120540" y="3017949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5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90"/>
            <p:cNvSpPr/>
            <p:nvPr/>
          </p:nvSpPr>
          <p:spPr>
            <a:xfrm>
              <a:off x="3114482" y="3109430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90"/>
            <p:cNvSpPr/>
            <p:nvPr/>
          </p:nvSpPr>
          <p:spPr>
            <a:xfrm>
              <a:off x="3081409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1" y="736"/>
                  </a:lnTo>
                  <a:lnTo>
                    <a:pt x="4605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90"/>
            <p:cNvSpPr/>
            <p:nvPr/>
          </p:nvSpPr>
          <p:spPr>
            <a:xfrm>
              <a:off x="3091873" y="3132799"/>
              <a:ext cx="131531" cy="42043"/>
            </a:xfrm>
            <a:custGeom>
              <a:avLst/>
              <a:gdLst/>
              <a:ahLst/>
              <a:cxnLst/>
              <a:rect l="l" t="t" r="r" b="b"/>
              <a:pathLst>
                <a:path w="5015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813" y="1602"/>
                  </a:lnTo>
                  <a:lnTo>
                    <a:pt x="4919" y="1011"/>
                  </a:lnTo>
                  <a:cubicBezTo>
                    <a:pt x="4919" y="996"/>
                    <a:pt x="4928" y="977"/>
                    <a:pt x="4943" y="967"/>
                  </a:cubicBezTo>
                  <a:lnTo>
                    <a:pt x="5015" y="900"/>
                  </a:lnTo>
                  <a:lnTo>
                    <a:pt x="4986" y="808"/>
                  </a:lnTo>
                  <a:lnTo>
                    <a:pt x="4769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90"/>
            <p:cNvSpPr/>
            <p:nvPr/>
          </p:nvSpPr>
          <p:spPr>
            <a:xfrm>
              <a:off x="3326111" y="3178985"/>
              <a:ext cx="125971" cy="19330"/>
            </a:xfrm>
            <a:custGeom>
              <a:avLst/>
              <a:gdLst/>
              <a:ahLst/>
              <a:cxnLst/>
              <a:rect l="l" t="t" r="r" b="b"/>
              <a:pathLst>
                <a:path w="4803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4803" y="736"/>
                  </a:lnTo>
                  <a:lnTo>
                    <a:pt x="4803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90"/>
            <p:cNvSpPr/>
            <p:nvPr/>
          </p:nvSpPr>
          <p:spPr>
            <a:xfrm>
              <a:off x="3188050" y="3231231"/>
              <a:ext cx="157522" cy="19199"/>
            </a:xfrm>
            <a:custGeom>
              <a:avLst/>
              <a:gdLst/>
              <a:ahLst/>
              <a:cxnLst/>
              <a:rect l="l" t="t" r="r" b="b"/>
              <a:pathLst>
                <a:path w="6006" h="732" extrusionOk="0">
                  <a:moveTo>
                    <a:pt x="1" y="0"/>
                  </a:moveTo>
                  <a:lnTo>
                    <a:pt x="1" y="732"/>
                  </a:lnTo>
                  <a:lnTo>
                    <a:pt x="6006" y="732"/>
                  </a:lnTo>
                  <a:lnTo>
                    <a:pt x="6006" y="0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90"/>
            <p:cNvSpPr/>
            <p:nvPr/>
          </p:nvSpPr>
          <p:spPr>
            <a:xfrm>
              <a:off x="3325744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7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90"/>
            <p:cNvSpPr/>
            <p:nvPr/>
          </p:nvSpPr>
          <p:spPr>
            <a:xfrm>
              <a:off x="3227181" y="3070194"/>
              <a:ext cx="79260" cy="87469"/>
            </a:xfrm>
            <a:custGeom>
              <a:avLst/>
              <a:gdLst/>
              <a:ahLst/>
              <a:cxnLst/>
              <a:rect l="l" t="t" r="r" b="b"/>
              <a:pathLst>
                <a:path w="3022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8" y="640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3022" y="3335"/>
                  </a:lnTo>
                  <a:lnTo>
                    <a:pt x="2950" y="3128"/>
                  </a:lnTo>
                  <a:cubicBezTo>
                    <a:pt x="2454" y="1656"/>
                    <a:pt x="2440" y="640"/>
                    <a:pt x="2478" y="169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90"/>
            <p:cNvSpPr/>
            <p:nvPr/>
          </p:nvSpPr>
          <p:spPr>
            <a:xfrm>
              <a:off x="3112462" y="2930322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14" y="1"/>
                  </a:moveTo>
                  <a:cubicBezTo>
                    <a:pt x="692" y="1"/>
                    <a:pt x="12" y="1266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32"/>
                    <a:pt x="2863" y="2355"/>
                    <a:pt x="2907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6" y="1"/>
                    <a:pt x="1835" y="1"/>
                    <a:pt x="1814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90"/>
            <p:cNvSpPr/>
            <p:nvPr/>
          </p:nvSpPr>
          <p:spPr>
            <a:xfrm>
              <a:off x="3310086" y="3132799"/>
              <a:ext cx="131400" cy="42043"/>
            </a:xfrm>
            <a:custGeom>
              <a:avLst/>
              <a:gdLst/>
              <a:ahLst/>
              <a:cxnLst/>
              <a:rect l="l" t="t" r="r" b="b"/>
              <a:pathLst>
                <a:path w="5010" h="1603" extrusionOk="0">
                  <a:moveTo>
                    <a:pt x="246" y="0"/>
                  </a:moveTo>
                  <a:lnTo>
                    <a:pt x="29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5009" y="1602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90"/>
            <p:cNvSpPr/>
            <p:nvPr/>
          </p:nvSpPr>
          <p:spPr>
            <a:xfrm>
              <a:off x="3327764" y="3109430"/>
              <a:ext cx="91245" cy="19356"/>
            </a:xfrm>
            <a:custGeom>
              <a:avLst/>
              <a:gdLst/>
              <a:ahLst/>
              <a:cxnLst/>
              <a:rect l="l" t="t" r="r" b="b"/>
              <a:pathLst>
                <a:path w="3479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90"/>
            <p:cNvSpPr/>
            <p:nvPr/>
          </p:nvSpPr>
          <p:spPr>
            <a:xfrm>
              <a:off x="3221123" y="3161675"/>
              <a:ext cx="91272" cy="19356"/>
            </a:xfrm>
            <a:custGeom>
              <a:avLst/>
              <a:gdLst/>
              <a:ahLst/>
              <a:cxnLst/>
              <a:rect l="l" t="t" r="r" b="b"/>
              <a:pathLst>
                <a:path w="3480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3479" y="737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90"/>
            <p:cNvSpPr/>
            <p:nvPr/>
          </p:nvSpPr>
          <p:spPr>
            <a:xfrm>
              <a:off x="3219103" y="2982568"/>
              <a:ext cx="95547" cy="83482"/>
            </a:xfrm>
            <a:custGeom>
              <a:avLst/>
              <a:gdLst/>
              <a:ahLst/>
              <a:cxnLst/>
              <a:rect l="l" t="t" r="r" b="b"/>
              <a:pathLst>
                <a:path w="3643" h="3183" extrusionOk="0">
                  <a:moveTo>
                    <a:pt x="1808" y="1"/>
                  </a:moveTo>
                  <a:cubicBezTo>
                    <a:pt x="689" y="1"/>
                    <a:pt x="13" y="1267"/>
                    <a:pt x="659" y="2206"/>
                  </a:cubicBezTo>
                  <a:lnTo>
                    <a:pt x="708" y="2273"/>
                  </a:lnTo>
                  <a:lnTo>
                    <a:pt x="2238" y="2273"/>
                  </a:lnTo>
                  <a:cubicBezTo>
                    <a:pt x="2339" y="2273"/>
                    <a:pt x="2339" y="2432"/>
                    <a:pt x="2238" y="2432"/>
                  </a:cubicBezTo>
                  <a:lnTo>
                    <a:pt x="231" y="2432"/>
                  </a:lnTo>
                  <a:cubicBezTo>
                    <a:pt x="101" y="2432"/>
                    <a:pt x="0" y="2533"/>
                    <a:pt x="0" y="2658"/>
                  </a:cubicBezTo>
                  <a:lnTo>
                    <a:pt x="0" y="2956"/>
                  </a:lnTo>
                  <a:cubicBezTo>
                    <a:pt x="0" y="3082"/>
                    <a:pt x="101" y="3183"/>
                    <a:pt x="231" y="3183"/>
                  </a:cubicBezTo>
                  <a:lnTo>
                    <a:pt x="3407" y="3183"/>
                  </a:lnTo>
                  <a:cubicBezTo>
                    <a:pt x="3532" y="3183"/>
                    <a:pt x="3633" y="3082"/>
                    <a:pt x="3633" y="2956"/>
                  </a:cubicBezTo>
                  <a:lnTo>
                    <a:pt x="3633" y="2658"/>
                  </a:lnTo>
                  <a:cubicBezTo>
                    <a:pt x="3633" y="2533"/>
                    <a:pt x="3532" y="2432"/>
                    <a:pt x="3407" y="2432"/>
                  </a:cubicBezTo>
                  <a:lnTo>
                    <a:pt x="2964" y="2432"/>
                  </a:lnTo>
                  <a:cubicBezTo>
                    <a:pt x="2897" y="2427"/>
                    <a:pt x="2863" y="2350"/>
                    <a:pt x="2906" y="2302"/>
                  </a:cubicBezTo>
                  <a:cubicBezTo>
                    <a:pt x="3643" y="1407"/>
                    <a:pt x="3036" y="50"/>
                    <a:pt x="1877" y="2"/>
                  </a:cubicBezTo>
                  <a:cubicBezTo>
                    <a:pt x="1854" y="1"/>
                    <a:pt x="1831" y="1"/>
                    <a:pt x="1808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90"/>
            <p:cNvSpPr/>
            <p:nvPr/>
          </p:nvSpPr>
          <p:spPr>
            <a:xfrm>
              <a:off x="3333822" y="3017949"/>
              <a:ext cx="79155" cy="87469"/>
            </a:xfrm>
            <a:custGeom>
              <a:avLst/>
              <a:gdLst/>
              <a:ahLst/>
              <a:cxnLst/>
              <a:rect l="l" t="t" r="r" b="b"/>
              <a:pathLst>
                <a:path w="3018" h="3335" extrusionOk="0">
                  <a:moveTo>
                    <a:pt x="525" y="0"/>
                  </a:moveTo>
                  <a:lnTo>
                    <a:pt x="539" y="169"/>
                  </a:lnTo>
                  <a:cubicBezTo>
                    <a:pt x="573" y="640"/>
                    <a:pt x="563" y="1656"/>
                    <a:pt x="67" y="3128"/>
                  </a:cubicBezTo>
                  <a:lnTo>
                    <a:pt x="0" y="3335"/>
                  </a:lnTo>
                  <a:lnTo>
                    <a:pt x="3017" y="3335"/>
                  </a:lnTo>
                  <a:lnTo>
                    <a:pt x="2945" y="3128"/>
                  </a:lnTo>
                  <a:cubicBezTo>
                    <a:pt x="2449" y="1656"/>
                    <a:pt x="2440" y="645"/>
                    <a:pt x="2473" y="169"/>
                  </a:cubicBezTo>
                  <a:lnTo>
                    <a:pt x="2488" y="0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90"/>
            <p:cNvSpPr/>
            <p:nvPr/>
          </p:nvSpPr>
          <p:spPr>
            <a:xfrm>
              <a:off x="3201295" y="3187168"/>
              <a:ext cx="131033" cy="37899"/>
            </a:xfrm>
            <a:custGeom>
              <a:avLst/>
              <a:gdLst/>
              <a:ahLst/>
              <a:cxnLst/>
              <a:rect l="l" t="t" r="r" b="b"/>
              <a:pathLst>
                <a:path w="4996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995" y="1444"/>
                  </a:lnTo>
                  <a:lnTo>
                    <a:pt x="4601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90"/>
            <p:cNvSpPr/>
            <p:nvPr/>
          </p:nvSpPr>
          <p:spPr>
            <a:xfrm>
              <a:off x="3326111" y="3178985"/>
              <a:ext cx="17572" cy="19330"/>
            </a:xfrm>
            <a:custGeom>
              <a:avLst/>
              <a:gdLst/>
              <a:ahLst/>
              <a:cxnLst/>
              <a:rect l="l" t="t" r="r" b="b"/>
              <a:pathLst>
                <a:path w="670" h="737" extrusionOk="0">
                  <a:moveTo>
                    <a:pt x="1" y="0"/>
                  </a:moveTo>
                  <a:lnTo>
                    <a:pt x="203" y="736"/>
                  </a:lnTo>
                  <a:lnTo>
                    <a:pt x="669" y="736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90"/>
            <p:cNvSpPr/>
            <p:nvPr/>
          </p:nvSpPr>
          <p:spPr>
            <a:xfrm>
              <a:off x="3188050" y="3231231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90"/>
            <p:cNvSpPr/>
            <p:nvPr/>
          </p:nvSpPr>
          <p:spPr>
            <a:xfrm>
              <a:off x="3325744" y="2930322"/>
              <a:ext cx="53766" cy="59641"/>
            </a:xfrm>
            <a:custGeom>
              <a:avLst/>
              <a:gdLst/>
              <a:ahLst/>
              <a:cxnLst/>
              <a:rect l="l" t="t" r="r" b="b"/>
              <a:pathLst>
                <a:path w="2050" h="2274" extrusionOk="0">
                  <a:moveTo>
                    <a:pt x="1803" y="0"/>
                  </a:moveTo>
                  <a:cubicBezTo>
                    <a:pt x="711" y="0"/>
                    <a:pt x="1" y="1251"/>
                    <a:pt x="659" y="2206"/>
                  </a:cubicBezTo>
                  <a:lnTo>
                    <a:pt x="703" y="2273"/>
                  </a:lnTo>
                  <a:lnTo>
                    <a:pt x="1174" y="2273"/>
                  </a:lnTo>
                  <a:lnTo>
                    <a:pt x="1126" y="2206"/>
                  </a:lnTo>
                  <a:cubicBezTo>
                    <a:pt x="544" y="1359"/>
                    <a:pt x="1039" y="195"/>
                    <a:pt x="2050" y="21"/>
                  </a:cubicBezTo>
                  <a:cubicBezTo>
                    <a:pt x="1966" y="7"/>
                    <a:pt x="1883" y="0"/>
                    <a:pt x="1803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90"/>
            <p:cNvSpPr/>
            <p:nvPr/>
          </p:nvSpPr>
          <p:spPr>
            <a:xfrm>
              <a:off x="3325744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90"/>
            <p:cNvSpPr/>
            <p:nvPr/>
          </p:nvSpPr>
          <p:spPr>
            <a:xfrm>
              <a:off x="3227181" y="3070063"/>
              <a:ext cx="27539" cy="87495"/>
            </a:xfrm>
            <a:custGeom>
              <a:avLst/>
              <a:gdLst/>
              <a:ahLst/>
              <a:cxnLst/>
              <a:rect l="l" t="t" r="r" b="b"/>
              <a:pathLst>
                <a:path w="1050" h="3336" extrusionOk="0">
                  <a:moveTo>
                    <a:pt x="529" y="1"/>
                  </a:moveTo>
                  <a:lnTo>
                    <a:pt x="539" y="174"/>
                  </a:lnTo>
                  <a:cubicBezTo>
                    <a:pt x="578" y="645"/>
                    <a:pt x="568" y="1661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61"/>
                    <a:pt x="1049" y="645"/>
                    <a:pt x="1011" y="174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90"/>
            <p:cNvSpPr/>
            <p:nvPr/>
          </p:nvSpPr>
          <p:spPr>
            <a:xfrm>
              <a:off x="3120540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30" y="0"/>
                  </a:moveTo>
                  <a:lnTo>
                    <a:pt x="539" y="169"/>
                  </a:lnTo>
                  <a:cubicBezTo>
                    <a:pt x="578" y="645"/>
                    <a:pt x="568" y="1656"/>
                    <a:pt x="68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40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90"/>
            <p:cNvSpPr/>
            <p:nvPr/>
          </p:nvSpPr>
          <p:spPr>
            <a:xfrm>
              <a:off x="3114482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90"/>
            <p:cNvSpPr/>
            <p:nvPr/>
          </p:nvSpPr>
          <p:spPr>
            <a:xfrm>
              <a:off x="3081409" y="3178985"/>
              <a:ext cx="12406" cy="19199"/>
            </a:xfrm>
            <a:custGeom>
              <a:avLst/>
              <a:gdLst/>
              <a:ahLst/>
              <a:cxnLst/>
              <a:rect l="l" t="t" r="r" b="b"/>
              <a:pathLst>
                <a:path w="473" h="732" extrusionOk="0">
                  <a:moveTo>
                    <a:pt x="1" y="0"/>
                  </a:moveTo>
                  <a:lnTo>
                    <a:pt x="1" y="732"/>
                  </a:lnTo>
                  <a:lnTo>
                    <a:pt x="472" y="73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90"/>
            <p:cNvSpPr/>
            <p:nvPr/>
          </p:nvSpPr>
          <p:spPr>
            <a:xfrm>
              <a:off x="3091873" y="3132799"/>
              <a:ext cx="23762" cy="42043"/>
            </a:xfrm>
            <a:custGeom>
              <a:avLst/>
              <a:gdLst/>
              <a:ahLst/>
              <a:cxnLst/>
              <a:rect l="l" t="t" r="r" b="b"/>
              <a:pathLst>
                <a:path w="906" h="1603" extrusionOk="0">
                  <a:moveTo>
                    <a:pt x="439" y="0"/>
                  </a:moveTo>
                  <a:lnTo>
                    <a:pt x="1" y="1602"/>
                  </a:lnTo>
                  <a:lnTo>
                    <a:pt x="473" y="1602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90"/>
            <p:cNvSpPr/>
            <p:nvPr/>
          </p:nvSpPr>
          <p:spPr>
            <a:xfrm>
              <a:off x="3112462" y="2994081"/>
              <a:ext cx="18307" cy="19723"/>
            </a:xfrm>
            <a:custGeom>
              <a:avLst/>
              <a:gdLst/>
              <a:ahLst/>
              <a:cxnLst/>
              <a:rect l="l" t="t" r="r" b="b"/>
              <a:pathLst>
                <a:path w="698" h="752" extrusionOk="0">
                  <a:moveTo>
                    <a:pt x="231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525"/>
                  </a:lnTo>
                  <a:cubicBezTo>
                    <a:pt x="0" y="651"/>
                    <a:pt x="101" y="752"/>
                    <a:pt x="231" y="752"/>
                  </a:cubicBezTo>
                  <a:lnTo>
                    <a:pt x="698" y="752"/>
                  </a:lnTo>
                  <a:cubicBezTo>
                    <a:pt x="573" y="752"/>
                    <a:pt x="472" y="651"/>
                    <a:pt x="472" y="525"/>
                  </a:cubicBezTo>
                  <a:lnTo>
                    <a:pt x="472" y="227"/>
                  </a:lnTo>
                  <a:cubicBezTo>
                    <a:pt x="472" y="102"/>
                    <a:pt x="573" y="1"/>
                    <a:pt x="69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90"/>
            <p:cNvSpPr/>
            <p:nvPr/>
          </p:nvSpPr>
          <p:spPr>
            <a:xfrm>
              <a:off x="3112462" y="2930322"/>
              <a:ext cx="53898" cy="59641"/>
            </a:xfrm>
            <a:custGeom>
              <a:avLst/>
              <a:gdLst/>
              <a:ahLst/>
              <a:cxnLst/>
              <a:rect l="l" t="t" r="r" b="b"/>
              <a:pathLst>
                <a:path w="2055" h="2274" extrusionOk="0">
                  <a:moveTo>
                    <a:pt x="1808" y="0"/>
                  </a:moveTo>
                  <a:cubicBezTo>
                    <a:pt x="715" y="0"/>
                    <a:pt x="1" y="1251"/>
                    <a:pt x="659" y="2206"/>
                  </a:cubicBezTo>
                  <a:lnTo>
                    <a:pt x="708" y="2273"/>
                  </a:lnTo>
                  <a:lnTo>
                    <a:pt x="1174" y="2273"/>
                  </a:lnTo>
                  <a:lnTo>
                    <a:pt x="1131" y="2206"/>
                  </a:lnTo>
                  <a:cubicBezTo>
                    <a:pt x="544" y="1359"/>
                    <a:pt x="1040" y="195"/>
                    <a:pt x="2055" y="21"/>
                  </a:cubicBezTo>
                  <a:cubicBezTo>
                    <a:pt x="1971" y="7"/>
                    <a:pt x="1888" y="0"/>
                    <a:pt x="180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90"/>
            <p:cNvSpPr/>
            <p:nvPr/>
          </p:nvSpPr>
          <p:spPr>
            <a:xfrm>
              <a:off x="3310086" y="3132799"/>
              <a:ext cx="18831" cy="42043"/>
            </a:xfrm>
            <a:custGeom>
              <a:avLst/>
              <a:gdLst/>
              <a:ahLst/>
              <a:cxnLst/>
              <a:rect l="l" t="t" r="r" b="b"/>
              <a:pathLst>
                <a:path w="718" h="1603" extrusionOk="0">
                  <a:moveTo>
                    <a:pt x="246" y="0"/>
                  </a:moveTo>
                  <a:lnTo>
                    <a:pt x="34" y="794"/>
                  </a:lnTo>
                  <a:lnTo>
                    <a:pt x="0" y="900"/>
                  </a:lnTo>
                  <a:lnTo>
                    <a:pt x="73" y="967"/>
                  </a:lnTo>
                  <a:cubicBezTo>
                    <a:pt x="87" y="977"/>
                    <a:pt x="97" y="996"/>
                    <a:pt x="97" y="1011"/>
                  </a:cubicBezTo>
                  <a:lnTo>
                    <a:pt x="203" y="1602"/>
                  </a:lnTo>
                  <a:lnTo>
                    <a:pt x="674" y="1602"/>
                  </a:lnTo>
                  <a:lnTo>
                    <a:pt x="568" y="1011"/>
                  </a:lnTo>
                  <a:cubicBezTo>
                    <a:pt x="568" y="996"/>
                    <a:pt x="559" y="977"/>
                    <a:pt x="544" y="967"/>
                  </a:cubicBezTo>
                  <a:lnTo>
                    <a:pt x="467" y="900"/>
                  </a:lnTo>
                  <a:lnTo>
                    <a:pt x="506" y="794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90"/>
            <p:cNvSpPr/>
            <p:nvPr/>
          </p:nvSpPr>
          <p:spPr>
            <a:xfrm>
              <a:off x="3327764" y="3109430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90"/>
            <p:cNvSpPr/>
            <p:nvPr/>
          </p:nvSpPr>
          <p:spPr>
            <a:xfrm>
              <a:off x="3221123" y="3161675"/>
              <a:ext cx="15789" cy="19356"/>
            </a:xfrm>
            <a:custGeom>
              <a:avLst/>
              <a:gdLst/>
              <a:ahLst/>
              <a:cxnLst/>
              <a:rect l="l" t="t" r="r" b="b"/>
              <a:pathLst>
                <a:path w="602" h="738" extrusionOk="0">
                  <a:moveTo>
                    <a:pt x="130" y="1"/>
                  </a:moveTo>
                  <a:lnTo>
                    <a:pt x="0" y="737"/>
                  </a:lnTo>
                  <a:lnTo>
                    <a:pt x="472" y="737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90"/>
            <p:cNvSpPr/>
            <p:nvPr/>
          </p:nvSpPr>
          <p:spPr>
            <a:xfrm>
              <a:off x="3219103" y="3046353"/>
              <a:ext cx="18307" cy="19697"/>
            </a:xfrm>
            <a:custGeom>
              <a:avLst/>
              <a:gdLst/>
              <a:ahLst/>
              <a:cxnLst/>
              <a:rect l="l" t="t" r="r" b="b"/>
              <a:pathLst>
                <a:path w="698" h="751" extrusionOk="0">
                  <a:moveTo>
                    <a:pt x="231" y="0"/>
                  </a:moveTo>
                  <a:cubicBezTo>
                    <a:pt x="101" y="0"/>
                    <a:pt x="0" y="101"/>
                    <a:pt x="0" y="226"/>
                  </a:cubicBezTo>
                  <a:lnTo>
                    <a:pt x="0" y="524"/>
                  </a:lnTo>
                  <a:cubicBezTo>
                    <a:pt x="0" y="650"/>
                    <a:pt x="101" y="751"/>
                    <a:pt x="231" y="751"/>
                  </a:cubicBezTo>
                  <a:lnTo>
                    <a:pt x="698" y="751"/>
                  </a:lnTo>
                  <a:cubicBezTo>
                    <a:pt x="573" y="751"/>
                    <a:pt x="472" y="650"/>
                    <a:pt x="472" y="524"/>
                  </a:cubicBezTo>
                  <a:lnTo>
                    <a:pt x="472" y="226"/>
                  </a:lnTo>
                  <a:cubicBezTo>
                    <a:pt x="472" y="101"/>
                    <a:pt x="573" y="0"/>
                    <a:pt x="698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90"/>
            <p:cNvSpPr/>
            <p:nvPr/>
          </p:nvSpPr>
          <p:spPr>
            <a:xfrm>
              <a:off x="3219129" y="2982541"/>
              <a:ext cx="53871" cy="59668"/>
            </a:xfrm>
            <a:custGeom>
              <a:avLst/>
              <a:gdLst/>
              <a:ahLst/>
              <a:cxnLst/>
              <a:rect l="l" t="t" r="r" b="b"/>
              <a:pathLst>
                <a:path w="2054" h="2275" extrusionOk="0">
                  <a:moveTo>
                    <a:pt x="1802" y="0"/>
                  </a:moveTo>
                  <a:cubicBezTo>
                    <a:pt x="712" y="0"/>
                    <a:pt x="0" y="1254"/>
                    <a:pt x="658" y="2207"/>
                  </a:cubicBezTo>
                  <a:lnTo>
                    <a:pt x="707" y="2274"/>
                  </a:lnTo>
                  <a:lnTo>
                    <a:pt x="1173" y="2274"/>
                  </a:lnTo>
                  <a:lnTo>
                    <a:pt x="1130" y="2207"/>
                  </a:lnTo>
                  <a:cubicBezTo>
                    <a:pt x="543" y="1360"/>
                    <a:pt x="1039" y="191"/>
                    <a:pt x="2054" y="22"/>
                  </a:cubicBezTo>
                  <a:cubicBezTo>
                    <a:pt x="1968" y="8"/>
                    <a:pt x="1884" y="0"/>
                    <a:pt x="1802" y="0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90"/>
            <p:cNvSpPr/>
            <p:nvPr/>
          </p:nvSpPr>
          <p:spPr>
            <a:xfrm>
              <a:off x="3333822" y="3017949"/>
              <a:ext cx="27539" cy="87469"/>
            </a:xfrm>
            <a:custGeom>
              <a:avLst/>
              <a:gdLst/>
              <a:ahLst/>
              <a:cxnLst/>
              <a:rect l="l" t="t" r="r" b="b"/>
              <a:pathLst>
                <a:path w="1050" h="3335" extrusionOk="0">
                  <a:moveTo>
                    <a:pt x="529" y="0"/>
                  </a:moveTo>
                  <a:lnTo>
                    <a:pt x="539" y="169"/>
                  </a:lnTo>
                  <a:cubicBezTo>
                    <a:pt x="577" y="640"/>
                    <a:pt x="568" y="1656"/>
                    <a:pt x="67" y="3128"/>
                  </a:cubicBezTo>
                  <a:lnTo>
                    <a:pt x="0" y="3335"/>
                  </a:lnTo>
                  <a:lnTo>
                    <a:pt x="467" y="3335"/>
                  </a:lnTo>
                  <a:lnTo>
                    <a:pt x="539" y="3128"/>
                  </a:lnTo>
                  <a:cubicBezTo>
                    <a:pt x="1039" y="1656"/>
                    <a:pt x="1049" y="640"/>
                    <a:pt x="1011" y="169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90"/>
            <p:cNvSpPr/>
            <p:nvPr/>
          </p:nvSpPr>
          <p:spPr>
            <a:xfrm>
              <a:off x="3201295" y="3187168"/>
              <a:ext cx="22634" cy="37899"/>
            </a:xfrm>
            <a:custGeom>
              <a:avLst/>
              <a:gdLst/>
              <a:ahLst/>
              <a:cxnLst/>
              <a:rect l="l" t="t" r="r" b="b"/>
              <a:pathLst>
                <a:path w="863" h="1445" extrusionOk="0">
                  <a:moveTo>
                    <a:pt x="390" y="1"/>
                  </a:moveTo>
                  <a:lnTo>
                    <a:pt x="1" y="1444"/>
                  </a:lnTo>
                  <a:lnTo>
                    <a:pt x="467" y="1444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90"/>
            <p:cNvSpPr/>
            <p:nvPr/>
          </p:nvSpPr>
          <p:spPr>
            <a:xfrm>
              <a:off x="3072963" y="2903675"/>
              <a:ext cx="387197" cy="355094"/>
            </a:xfrm>
            <a:custGeom>
              <a:avLst/>
              <a:gdLst/>
              <a:ahLst/>
              <a:cxnLst/>
              <a:rect l="l" t="t" r="r" b="b"/>
              <a:pathLst>
                <a:path w="14763" h="13539" extrusionOk="0">
                  <a:moveTo>
                    <a:pt x="3322" y="1171"/>
                  </a:moveTo>
                  <a:cubicBezTo>
                    <a:pt x="3340" y="1171"/>
                    <a:pt x="3359" y="1171"/>
                    <a:pt x="3378" y="1172"/>
                  </a:cubicBezTo>
                  <a:cubicBezTo>
                    <a:pt x="4413" y="1215"/>
                    <a:pt x="4947" y="2418"/>
                    <a:pt x="4292" y="3217"/>
                  </a:cubicBezTo>
                  <a:cubicBezTo>
                    <a:pt x="4167" y="3371"/>
                    <a:pt x="4273" y="3602"/>
                    <a:pt x="4470" y="3602"/>
                  </a:cubicBezTo>
                  <a:lnTo>
                    <a:pt x="4913" y="3602"/>
                  </a:lnTo>
                  <a:cubicBezTo>
                    <a:pt x="4951" y="3602"/>
                    <a:pt x="4985" y="3631"/>
                    <a:pt x="4985" y="3674"/>
                  </a:cubicBezTo>
                  <a:lnTo>
                    <a:pt x="4985" y="3968"/>
                  </a:lnTo>
                  <a:cubicBezTo>
                    <a:pt x="4985" y="4006"/>
                    <a:pt x="4951" y="4040"/>
                    <a:pt x="4913" y="4040"/>
                  </a:cubicBezTo>
                  <a:lnTo>
                    <a:pt x="1737" y="4040"/>
                  </a:lnTo>
                  <a:cubicBezTo>
                    <a:pt x="1699" y="4040"/>
                    <a:pt x="1665" y="4011"/>
                    <a:pt x="1665" y="3972"/>
                  </a:cubicBezTo>
                  <a:lnTo>
                    <a:pt x="1665" y="3968"/>
                  </a:lnTo>
                  <a:lnTo>
                    <a:pt x="1665" y="3674"/>
                  </a:lnTo>
                  <a:cubicBezTo>
                    <a:pt x="1665" y="3636"/>
                    <a:pt x="1699" y="3602"/>
                    <a:pt x="1737" y="3602"/>
                  </a:cubicBezTo>
                  <a:lnTo>
                    <a:pt x="3744" y="3602"/>
                  </a:lnTo>
                  <a:cubicBezTo>
                    <a:pt x="4057" y="3602"/>
                    <a:pt x="4057" y="3130"/>
                    <a:pt x="3744" y="3130"/>
                  </a:cubicBezTo>
                  <a:lnTo>
                    <a:pt x="2295" y="3130"/>
                  </a:lnTo>
                  <a:cubicBezTo>
                    <a:pt x="1719" y="2294"/>
                    <a:pt x="2325" y="1171"/>
                    <a:pt x="3322" y="1171"/>
                  </a:cubicBezTo>
                  <a:close/>
                  <a:moveTo>
                    <a:pt x="11454" y="1171"/>
                  </a:moveTo>
                  <a:cubicBezTo>
                    <a:pt x="11472" y="1171"/>
                    <a:pt x="11491" y="1171"/>
                    <a:pt x="11510" y="1172"/>
                  </a:cubicBezTo>
                  <a:cubicBezTo>
                    <a:pt x="12540" y="1215"/>
                    <a:pt x="13079" y="2423"/>
                    <a:pt x="12419" y="3217"/>
                  </a:cubicBezTo>
                  <a:cubicBezTo>
                    <a:pt x="12294" y="3371"/>
                    <a:pt x="12405" y="3602"/>
                    <a:pt x="12602" y="3602"/>
                  </a:cubicBezTo>
                  <a:lnTo>
                    <a:pt x="13045" y="3602"/>
                  </a:lnTo>
                  <a:cubicBezTo>
                    <a:pt x="13083" y="3602"/>
                    <a:pt x="13117" y="3636"/>
                    <a:pt x="13117" y="3674"/>
                  </a:cubicBezTo>
                  <a:lnTo>
                    <a:pt x="13117" y="3972"/>
                  </a:lnTo>
                  <a:cubicBezTo>
                    <a:pt x="13117" y="4011"/>
                    <a:pt x="13083" y="4045"/>
                    <a:pt x="13045" y="4045"/>
                  </a:cubicBezTo>
                  <a:lnTo>
                    <a:pt x="9864" y="4045"/>
                  </a:lnTo>
                  <a:cubicBezTo>
                    <a:pt x="9826" y="4045"/>
                    <a:pt x="9792" y="4011"/>
                    <a:pt x="9797" y="3972"/>
                  </a:cubicBezTo>
                  <a:lnTo>
                    <a:pt x="9797" y="3674"/>
                  </a:lnTo>
                  <a:cubicBezTo>
                    <a:pt x="9797" y="3636"/>
                    <a:pt x="9826" y="3602"/>
                    <a:pt x="9869" y="3602"/>
                  </a:cubicBezTo>
                  <a:lnTo>
                    <a:pt x="11876" y="3602"/>
                  </a:lnTo>
                  <a:cubicBezTo>
                    <a:pt x="12188" y="3602"/>
                    <a:pt x="12188" y="3135"/>
                    <a:pt x="11876" y="3135"/>
                  </a:cubicBezTo>
                  <a:lnTo>
                    <a:pt x="10427" y="3135"/>
                  </a:lnTo>
                  <a:cubicBezTo>
                    <a:pt x="9851" y="2299"/>
                    <a:pt x="10453" y="1171"/>
                    <a:pt x="11454" y="1171"/>
                  </a:cubicBezTo>
                  <a:close/>
                  <a:moveTo>
                    <a:pt x="7388" y="3163"/>
                  </a:moveTo>
                  <a:cubicBezTo>
                    <a:pt x="7406" y="3163"/>
                    <a:pt x="7425" y="3163"/>
                    <a:pt x="7444" y="3164"/>
                  </a:cubicBezTo>
                  <a:cubicBezTo>
                    <a:pt x="8478" y="3207"/>
                    <a:pt x="9013" y="4410"/>
                    <a:pt x="8358" y="5209"/>
                  </a:cubicBezTo>
                  <a:cubicBezTo>
                    <a:pt x="8233" y="5363"/>
                    <a:pt x="8339" y="5594"/>
                    <a:pt x="8541" y="5594"/>
                  </a:cubicBezTo>
                  <a:lnTo>
                    <a:pt x="8979" y="5594"/>
                  </a:lnTo>
                  <a:cubicBezTo>
                    <a:pt x="9022" y="5594"/>
                    <a:pt x="9051" y="5628"/>
                    <a:pt x="9051" y="5666"/>
                  </a:cubicBezTo>
                  <a:lnTo>
                    <a:pt x="9051" y="5960"/>
                  </a:lnTo>
                  <a:cubicBezTo>
                    <a:pt x="9051" y="6003"/>
                    <a:pt x="9022" y="6032"/>
                    <a:pt x="8979" y="6032"/>
                  </a:cubicBezTo>
                  <a:lnTo>
                    <a:pt x="5803" y="6032"/>
                  </a:lnTo>
                  <a:cubicBezTo>
                    <a:pt x="5801" y="6032"/>
                    <a:pt x="5798" y="6032"/>
                    <a:pt x="5796" y="6032"/>
                  </a:cubicBezTo>
                  <a:cubicBezTo>
                    <a:pt x="5760" y="6032"/>
                    <a:pt x="5731" y="6001"/>
                    <a:pt x="5731" y="5964"/>
                  </a:cubicBezTo>
                  <a:lnTo>
                    <a:pt x="5731" y="5960"/>
                  </a:lnTo>
                  <a:lnTo>
                    <a:pt x="5731" y="5666"/>
                  </a:lnTo>
                  <a:cubicBezTo>
                    <a:pt x="5731" y="5628"/>
                    <a:pt x="5765" y="5594"/>
                    <a:pt x="5803" y="5594"/>
                  </a:cubicBezTo>
                  <a:lnTo>
                    <a:pt x="7810" y="5594"/>
                  </a:lnTo>
                  <a:cubicBezTo>
                    <a:pt x="8122" y="5594"/>
                    <a:pt x="8122" y="5122"/>
                    <a:pt x="7810" y="5122"/>
                  </a:cubicBezTo>
                  <a:lnTo>
                    <a:pt x="6361" y="5122"/>
                  </a:lnTo>
                  <a:cubicBezTo>
                    <a:pt x="5785" y="4291"/>
                    <a:pt x="6391" y="3163"/>
                    <a:pt x="7388" y="3163"/>
                  </a:cubicBezTo>
                  <a:close/>
                  <a:moveTo>
                    <a:pt x="4138" y="4511"/>
                  </a:moveTo>
                  <a:cubicBezTo>
                    <a:pt x="4100" y="4983"/>
                    <a:pt x="4109" y="6027"/>
                    <a:pt x="4619" y="7533"/>
                  </a:cubicBezTo>
                  <a:lnTo>
                    <a:pt x="2031" y="7533"/>
                  </a:lnTo>
                  <a:cubicBezTo>
                    <a:pt x="2541" y="6027"/>
                    <a:pt x="2550" y="4988"/>
                    <a:pt x="2512" y="4511"/>
                  </a:cubicBezTo>
                  <a:close/>
                  <a:moveTo>
                    <a:pt x="12265" y="4511"/>
                  </a:moveTo>
                  <a:cubicBezTo>
                    <a:pt x="12232" y="4988"/>
                    <a:pt x="12236" y="6027"/>
                    <a:pt x="12747" y="7533"/>
                  </a:cubicBezTo>
                  <a:lnTo>
                    <a:pt x="10163" y="7533"/>
                  </a:lnTo>
                  <a:cubicBezTo>
                    <a:pt x="10673" y="6027"/>
                    <a:pt x="10677" y="4988"/>
                    <a:pt x="10644" y="4511"/>
                  </a:cubicBezTo>
                  <a:close/>
                  <a:moveTo>
                    <a:pt x="4802" y="8000"/>
                  </a:moveTo>
                  <a:lnTo>
                    <a:pt x="4879" y="8423"/>
                  </a:lnTo>
                  <a:lnTo>
                    <a:pt x="1771" y="8423"/>
                  </a:lnTo>
                  <a:lnTo>
                    <a:pt x="1848" y="8000"/>
                  </a:lnTo>
                  <a:close/>
                  <a:moveTo>
                    <a:pt x="12934" y="8005"/>
                  </a:moveTo>
                  <a:lnTo>
                    <a:pt x="13006" y="8423"/>
                  </a:lnTo>
                  <a:lnTo>
                    <a:pt x="9903" y="8423"/>
                  </a:lnTo>
                  <a:lnTo>
                    <a:pt x="9980" y="8005"/>
                  </a:lnTo>
                  <a:close/>
                  <a:moveTo>
                    <a:pt x="8204" y="6503"/>
                  </a:moveTo>
                  <a:cubicBezTo>
                    <a:pt x="8166" y="6975"/>
                    <a:pt x="8175" y="8019"/>
                    <a:pt x="8685" y="9525"/>
                  </a:cubicBezTo>
                  <a:lnTo>
                    <a:pt x="6101" y="9525"/>
                  </a:lnTo>
                  <a:cubicBezTo>
                    <a:pt x="6607" y="8019"/>
                    <a:pt x="6616" y="6980"/>
                    <a:pt x="6578" y="6503"/>
                  </a:cubicBezTo>
                  <a:close/>
                  <a:moveTo>
                    <a:pt x="5370" y="8890"/>
                  </a:moveTo>
                  <a:lnTo>
                    <a:pt x="5553" y="9573"/>
                  </a:lnTo>
                  <a:cubicBezTo>
                    <a:pt x="5553" y="9578"/>
                    <a:pt x="5553" y="9578"/>
                    <a:pt x="5558" y="9583"/>
                  </a:cubicBezTo>
                  <a:cubicBezTo>
                    <a:pt x="5519" y="9621"/>
                    <a:pt x="5495" y="9665"/>
                    <a:pt x="5486" y="9718"/>
                  </a:cubicBezTo>
                  <a:lnTo>
                    <a:pt x="5404" y="10180"/>
                  </a:lnTo>
                  <a:lnTo>
                    <a:pt x="929" y="10180"/>
                  </a:lnTo>
                  <a:lnTo>
                    <a:pt x="1280" y="8890"/>
                  </a:lnTo>
                  <a:close/>
                  <a:moveTo>
                    <a:pt x="13502" y="8895"/>
                  </a:moveTo>
                  <a:lnTo>
                    <a:pt x="13848" y="10184"/>
                  </a:lnTo>
                  <a:lnTo>
                    <a:pt x="9378" y="10184"/>
                  </a:lnTo>
                  <a:lnTo>
                    <a:pt x="9296" y="9718"/>
                  </a:lnTo>
                  <a:cubicBezTo>
                    <a:pt x="9287" y="9670"/>
                    <a:pt x="9258" y="9621"/>
                    <a:pt x="9220" y="9588"/>
                  </a:cubicBezTo>
                  <a:cubicBezTo>
                    <a:pt x="9220" y="9583"/>
                    <a:pt x="9224" y="9578"/>
                    <a:pt x="9224" y="9573"/>
                  </a:cubicBezTo>
                  <a:lnTo>
                    <a:pt x="9412" y="8895"/>
                  </a:lnTo>
                  <a:close/>
                  <a:moveTo>
                    <a:pt x="8868" y="9997"/>
                  </a:moveTo>
                  <a:lnTo>
                    <a:pt x="8940" y="10415"/>
                  </a:lnTo>
                  <a:lnTo>
                    <a:pt x="5837" y="10415"/>
                  </a:lnTo>
                  <a:lnTo>
                    <a:pt x="5914" y="9997"/>
                  </a:lnTo>
                  <a:close/>
                  <a:moveTo>
                    <a:pt x="4923" y="10651"/>
                  </a:moveTo>
                  <a:lnTo>
                    <a:pt x="4807" y="11070"/>
                  </a:lnTo>
                  <a:lnTo>
                    <a:pt x="481" y="11070"/>
                  </a:lnTo>
                  <a:lnTo>
                    <a:pt x="481" y="10651"/>
                  </a:lnTo>
                  <a:close/>
                  <a:moveTo>
                    <a:pt x="14301" y="10651"/>
                  </a:moveTo>
                  <a:lnTo>
                    <a:pt x="14301" y="11070"/>
                  </a:lnTo>
                  <a:lnTo>
                    <a:pt x="9975" y="11070"/>
                  </a:lnTo>
                  <a:lnTo>
                    <a:pt x="9859" y="10651"/>
                  </a:lnTo>
                  <a:close/>
                  <a:moveTo>
                    <a:pt x="9436" y="10882"/>
                  </a:moveTo>
                  <a:lnTo>
                    <a:pt x="9787" y="12172"/>
                  </a:lnTo>
                  <a:lnTo>
                    <a:pt x="4995" y="12172"/>
                  </a:lnTo>
                  <a:lnTo>
                    <a:pt x="5346" y="10882"/>
                  </a:lnTo>
                  <a:close/>
                  <a:moveTo>
                    <a:pt x="10235" y="12643"/>
                  </a:moveTo>
                  <a:lnTo>
                    <a:pt x="10235" y="13062"/>
                  </a:lnTo>
                  <a:lnTo>
                    <a:pt x="4542" y="13062"/>
                  </a:lnTo>
                  <a:lnTo>
                    <a:pt x="4542" y="12643"/>
                  </a:lnTo>
                  <a:close/>
                  <a:moveTo>
                    <a:pt x="11457" y="0"/>
                  </a:moveTo>
                  <a:cubicBezTo>
                    <a:pt x="11339" y="0"/>
                    <a:pt x="11221" y="80"/>
                    <a:pt x="11221" y="239"/>
                  </a:cubicBezTo>
                  <a:lnTo>
                    <a:pt x="11221" y="725"/>
                  </a:lnTo>
                  <a:cubicBezTo>
                    <a:pt x="10081" y="878"/>
                    <a:pt x="9412" y="2086"/>
                    <a:pt x="9888" y="3135"/>
                  </a:cubicBezTo>
                  <a:lnTo>
                    <a:pt x="9869" y="3135"/>
                  </a:lnTo>
                  <a:cubicBezTo>
                    <a:pt x="9566" y="3135"/>
                    <a:pt x="9325" y="3381"/>
                    <a:pt x="9325" y="3679"/>
                  </a:cubicBezTo>
                  <a:lnTo>
                    <a:pt x="9325" y="3972"/>
                  </a:lnTo>
                  <a:cubicBezTo>
                    <a:pt x="9325" y="4271"/>
                    <a:pt x="9566" y="4516"/>
                    <a:pt x="9869" y="4516"/>
                  </a:cubicBezTo>
                  <a:lnTo>
                    <a:pt x="10172" y="4516"/>
                  </a:lnTo>
                  <a:cubicBezTo>
                    <a:pt x="10206" y="4920"/>
                    <a:pt x="10220" y="5989"/>
                    <a:pt x="9653" y="7576"/>
                  </a:cubicBezTo>
                  <a:cubicBezTo>
                    <a:pt x="9600" y="7610"/>
                    <a:pt x="9561" y="7668"/>
                    <a:pt x="9547" y="7730"/>
                  </a:cubicBezTo>
                  <a:lnTo>
                    <a:pt x="9426" y="8428"/>
                  </a:lnTo>
                  <a:lnTo>
                    <a:pt x="9229" y="8428"/>
                  </a:lnTo>
                  <a:cubicBezTo>
                    <a:pt x="9123" y="8428"/>
                    <a:pt x="9032" y="8495"/>
                    <a:pt x="9003" y="8601"/>
                  </a:cubicBezTo>
                  <a:lnTo>
                    <a:pt x="8950" y="8799"/>
                  </a:lnTo>
                  <a:cubicBezTo>
                    <a:pt x="8632" y="7639"/>
                    <a:pt x="8647" y="6845"/>
                    <a:pt x="8676" y="6508"/>
                  </a:cubicBezTo>
                  <a:lnTo>
                    <a:pt x="8974" y="6508"/>
                  </a:lnTo>
                  <a:cubicBezTo>
                    <a:pt x="9272" y="6508"/>
                    <a:pt x="9518" y="6263"/>
                    <a:pt x="9518" y="5964"/>
                  </a:cubicBezTo>
                  <a:lnTo>
                    <a:pt x="9518" y="5671"/>
                  </a:lnTo>
                  <a:cubicBezTo>
                    <a:pt x="9518" y="5373"/>
                    <a:pt x="9272" y="5127"/>
                    <a:pt x="8974" y="5127"/>
                  </a:cubicBezTo>
                  <a:lnTo>
                    <a:pt x="8955" y="5127"/>
                  </a:lnTo>
                  <a:cubicBezTo>
                    <a:pt x="9431" y="4078"/>
                    <a:pt x="8762" y="2871"/>
                    <a:pt x="7622" y="2717"/>
                  </a:cubicBezTo>
                  <a:lnTo>
                    <a:pt x="7622" y="2231"/>
                  </a:lnTo>
                  <a:cubicBezTo>
                    <a:pt x="7622" y="2072"/>
                    <a:pt x="7504" y="1992"/>
                    <a:pt x="7386" y="1992"/>
                  </a:cubicBezTo>
                  <a:cubicBezTo>
                    <a:pt x="7268" y="1992"/>
                    <a:pt x="7150" y="2072"/>
                    <a:pt x="7150" y="2231"/>
                  </a:cubicBezTo>
                  <a:lnTo>
                    <a:pt x="7150" y="2717"/>
                  </a:lnTo>
                  <a:cubicBezTo>
                    <a:pt x="6010" y="2871"/>
                    <a:pt x="5346" y="4078"/>
                    <a:pt x="5818" y="5127"/>
                  </a:cubicBezTo>
                  <a:lnTo>
                    <a:pt x="5798" y="5127"/>
                  </a:lnTo>
                  <a:cubicBezTo>
                    <a:pt x="5500" y="5127"/>
                    <a:pt x="5259" y="5373"/>
                    <a:pt x="5259" y="5671"/>
                  </a:cubicBezTo>
                  <a:lnTo>
                    <a:pt x="5259" y="5964"/>
                  </a:lnTo>
                  <a:cubicBezTo>
                    <a:pt x="5259" y="6263"/>
                    <a:pt x="5500" y="6508"/>
                    <a:pt x="5798" y="6508"/>
                  </a:cubicBezTo>
                  <a:lnTo>
                    <a:pt x="6101" y="6508"/>
                  </a:lnTo>
                  <a:cubicBezTo>
                    <a:pt x="6130" y="6845"/>
                    <a:pt x="6140" y="7639"/>
                    <a:pt x="5822" y="8799"/>
                  </a:cubicBezTo>
                  <a:lnTo>
                    <a:pt x="5769" y="8601"/>
                  </a:lnTo>
                  <a:cubicBezTo>
                    <a:pt x="5741" y="8495"/>
                    <a:pt x="5649" y="8428"/>
                    <a:pt x="5543" y="8428"/>
                  </a:cubicBezTo>
                  <a:lnTo>
                    <a:pt x="5351" y="8428"/>
                  </a:lnTo>
                  <a:lnTo>
                    <a:pt x="5226" y="7730"/>
                  </a:lnTo>
                  <a:cubicBezTo>
                    <a:pt x="5211" y="7668"/>
                    <a:pt x="5178" y="7610"/>
                    <a:pt x="5120" y="7576"/>
                  </a:cubicBezTo>
                  <a:cubicBezTo>
                    <a:pt x="4557" y="5998"/>
                    <a:pt x="4567" y="4925"/>
                    <a:pt x="4605" y="4516"/>
                  </a:cubicBezTo>
                  <a:lnTo>
                    <a:pt x="4903" y="4516"/>
                  </a:lnTo>
                  <a:cubicBezTo>
                    <a:pt x="5202" y="4516"/>
                    <a:pt x="5447" y="4271"/>
                    <a:pt x="5447" y="3972"/>
                  </a:cubicBezTo>
                  <a:lnTo>
                    <a:pt x="5447" y="3679"/>
                  </a:lnTo>
                  <a:cubicBezTo>
                    <a:pt x="5447" y="3381"/>
                    <a:pt x="5202" y="3135"/>
                    <a:pt x="4903" y="3135"/>
                  </a:cubicBezTo>
                  <a:lnTo>
                    <a:pt x="4884" y="3135"/>
                  </a:lnTo>
                  <a:cubicBezTo>
                    <a:pt x="5360" y="2091"/>
                    <a:pt x="4692" y="878"/>
                    <a:pt x="3551" y="725"/>
                  </a:cubicBezTo>
                  <a:lnTo>
                    <a:pt x="3551" y="239"/>
                  </a:lnTo>
                  <a:cubicBezTo>
                    <a:pt x="3551" y="82"/>
                    <a:pt x="3433" y="4"/>
                    <a:pt x="3315" y="4"/>
                  </a:cubicBezTo>
                  <a:cubicBezTo>
                    <a:pt x="3198" y="4"/>
                    <a:pt x="3080" y="82"/>
                    <a:pt x="3080" y="239"/>
                  </a:cubicBezTo>
                  <a:lnTo>
                    <a:pt x="3080" y="725"/>
                  </a:lnTo>
                  <a:cubicBezTo>
                    <a:pt x="1939" y="878"/>
                    <a:pt x="1271" y="2091"/>
                    <a:pt x="1747" y="3135"/>
                  </a:cubicBezTo>
                  <a:lnTo>
                    <a:pt x="1728" y="3135"/>
                  </a:lnTo>
                  <a:cubicBezTo>
                    <a:pt x="1429" y="3135"/>
                    <a:pt x="1184" y="3381"/>
                    <a:pt x="1184" y="3679"/>
                  </a:cubicBezTo>
                  <a:lnTo>
                    <a:pt x="1184" y="3972"/>
                  </a:lnTo>
                  <a:cubicBezTo>
                    <a:pt x="1184" y="4271"/>
                    <a:pt x="1429" y="4516"/>
                    <a:pt x="1728" y="4516"/>
                  </a:cubicBezTo>
                  <a:lnTo>
                    <a:pt x="2031" y="4516"/>
                  </a:lnTo>
                  <a:cubicBezTo>
                    <a:pt x="2069" y="4920"/>
                    <a:pt x="2084" y="5989"/>
                    <a:pt x="1511" y="7576"/>
                  </a:cubicBezTo>
                  <a:cubicBezTo>
                    <a:pt x="1458" y="7610"/>
                    <a:pt x="1420" y="7668"/>
                    <a:pt x="1410" y="7730"/>
                  </a:cubicBezTo>
                  <a:lnTo>
                    <a:pt x="1285" y="8428"/>
                  </a:lnTo>
                  <a:lnTo>
                    <a:pt x="1092" y="8428"/>
                  </a:lnTo>
                  <a:cubicBezTo>
                    <a:pt x="982" y="8428"/>
                    <a:pt x="890" y="8500"/>
                    <a:pt x="862" y="8601"/>
                  </a:cubicBezTo>
                  <a:lnTo>
                    <a:pt x="433" y="10184"/>
                  </a:lnTo>
                  <a:lnTo>
                    <a:pt x="236" y="10184"/>
                  </a:lnTo>
                  <a:cubicBezTo>
                    <a:pt x="106" y="10184"/>
                    <a:pt x="0" y="10290"/>
                    <a:pt x="0" y="10420"/>
                  </a:cubicBezTo>
                  <a:lnTo>
                    <a:pt x="0" y="11310"/>
                  </a:lnTo>
                  <a:cubicBezTo>
                    <a:pt x="0" y="11440"/>
                    <a:pt x="106" y="11546"/>
                    <a:pt x="236" y="11546"/>
                  </a:cubicBezTo>
                  <a:lnTo>
                    <a:pt x="4672" y="11546"/>
                  </a:lnTo>
                  <a:lnTo>
                    <a:pt x="4499" y="12176"/>
                  </a:lnTo>
                  <a:lnTo>
                    <a:pt x="4302" y="12176"/>
                  </a:lnTo>
                  <a:cubicBezTo>
                    <a:pt x="4172" y="12176"/>
                    <a:pt x="4066" y="12282"/>
                    <a:pt x="4066" y="12412"/>
                  </a:cubicBezTo>
                  <a:lnTo>
                    <a:pt x="4066" y="13302"/>
                  </a:lnTo>
                  <a:cubicBezTo>
                    <a:pt x="4066" y="13432"/>
                    <a:pt x="4172" y="13538"/>
                    <a:pt x="4302" y="13538"/>
                  </a:cubicBezTo>
                  <a:lnTo>
                    <a:pt x="10461" y="13538"/>
                  </a:lnTo>
                  <a:cubicBezTo>
                    <a:pt x="10591" y="13538"/>
                    <a:pt x="10697" y="13432"/>
                    <a:pt x="10697" y="13302"/>
                  </a:cubicBezTo>
                  <a:lnTo>
                    <a:pt x="10697" y="12412"/>
                  </a:lnTo>
                  <a:cubicBezTo>
                    <a:pt x="10697" y="12282"/>
                    <a:pt x="10591" y="12176"/>
                    <a:pt x="10461" y="12176"/>
                  </a:cubicBezTo>
                  <a:lnTo>
                    <a:pt x="10264" y="12176"/>
                  </a:lnTo>
                  <a:lnTo>
                    <a:pt x="10090" y="11541"/>
                  </a:lnTo>
                  <a:lnTo>
                    <a:pt x="14527" y="11541"/>
                  </a:lnTo>
                  <a:cubicBezTo>
                    <a:pt x="14657" y="11541"/>
                    <a:pt x="14763" y="11435"/>
                    <a:pt x="14763" y="11306"/>
                  </a:cubicBezTo>
                  <a:lnTo>
                    <a:pt x="14763" y="10415"/>
                  </a:lnTo>
                  <a:cubicBezTo>
                    <a:pt x="14763" y="10290"/>
                    <a:pt x="14662" y="10189"/>
                    <a:pt x="14536" y="10184"/>
                  </a:cubicBezTo>
                  <a:lnTo>
                    <a:pt x="14339" y="10184"/>
                  </a:lnTo>
                  <a:lnTo>
                    <a:pt x="13906" y="8601"/>
                  </a:lnTo>
                  <a:cubicBezTo>
                    <a:pt x="13877" y="8495"/>
                    <a:pt x="13786" y="8423"/>
                    <a:pt x="13680" y="8423"/>
                  </a:cubicBezTo>
                  <a:lnTo>
                    <a:pt x="13488" y="8423"/>
                  </a:lnTo>
                  <a:lnTo>
                    <a:pt x="13362" y="7730"/>
                  </a:lnTo>
                  <a:cubicBezTo>
                    <a:pt x="13348" y="7663"/>
                    <a:pt x="13314" y="7610"/>
                    <a:pt x="13257" y="7572"/>
                  </a:cubicBezTo>
                  <a:cubicBezTo>
                    <a:pt x="12694" y="5993"/>
                    <a:pt x="12703" y="4925"/>
                    <a:pt x="12742" y="4511"/>
                  </a:cubicBezTo>
                  <a:lnTo>
                    <a:pt x="13040" y="4511"/>
                  </a:lnTo>
                  <a:cubicBezTo>
                    <a:pt x="13338" y="4511"/>
                    <a:pt x="13584" y="4271"/>
                    <a:pt x="13584" y="3972"/>
                  </a:cubicBezTo>
                  <a:lnTo>
                    <a:pt x="13584" y="3679"/>
                  </a:lnTo>
                  <a:cubicBezTo>
                    <a:pt x="13584" y="3376"/>
                    <a:pt x="13338" y="3135"/>
                    <a:pt x="13040" y="3135"/>
                  </a:cubicBezTo>
                  <a:lnTo>
                    <a:pt x="13026" y="3135"/>
                  </a:lnTo>
                  <a:cubicBezTo>
                    <a:pt x="13497" y="2086"/>
                    <a:pt x="12828" y="878"/>
                    <a:pt x="11693" y="720"/>
                  </a:cubicBezTo>
                  <a:lnTo>
                    <a:pt x="11693" y="239"/>
                  </a:lnTo>
                  <a:cubicBezTo>
                    <a:pt x="11693" y="80"/>
                    <a:pt x="11575" y="0"/>
                    <a:pt x="114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3" name="Google Shape;13003;p90"/>
          <p:cNvGrpSpPr/>
          <p:nvPr/>
        </p:nvGrpSpPr>
        <p:grpSpPr>
          <a:xfrm>
            <a:off x="3977314" y="2769772"/>
            <a:ext cx="364851" cy="253567"/>
            <a:chOff x="3977314" y="2954347"/>
            <a:chExt cx="364851" cy="253567"/>
          </a:xfrm>
        </p:grpSpPr>
        <p:sp>
          <p:nvSpPr>
            <p:cNvPr id="13004" name="Google Shape;13004;p90"/>
            <p:cNvSpPr/>
            <p:nvPr/>
          </p:nvSpPr>
          <p:spPr>
            <a:xfrm>
              <a:off x="3983110" y="2989938"/>
              <a:ext cx="353127" cy="212653"/>
            </a:xfrm>
            <a:custGeom>
              <a:avLst/>
              <a:gdLst/>
              <a:ahLst/>
              <a:cxnLst/>
              <a:rect l="l" t="t" r="r" b="b"/>
              <a:pathLst>
                <a:path w="13464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11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7536" y="8108"/>
                    <a:pt x="8734" y="7593"/>
                    <a:pt x="10302" y="6583"/>
                  </a:cubicBezTo>
                  <a:cubicBezTo>
                    <a:pt x="11313" y="5919"/>
                    <a:pt x="12285" y="5202"/>
                    <a:pt x="13223" y="4437"/>
                  </a:cubicBezTo>
                  <a:cubicBezTo>
                    <a:pt x="13464" y="4239"/>
                    <a:pt x="13464" y="3874"/>
                    <a:pt x="13223" y="3676"/>
                  </a:cubicBezTo>
                  <a:cubicBezTo>
                    <a:pt x="12285" y="2911"/>
                    <a:pt x="11313" y="2194"/>
                    <a:pt x="10302" y="1530"/>
                  </a:cubicBezTo>
                  <a:cubicBezTo>
                    <a:pt x="8734" y="515"/>
                    <a:pt x="7536" y="0"/>
                    <a:pt x="6732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90"/>
            <p:cNvSpPr/>
            <p:nvPr/>
          </p:nvSpPr>
          <p:spPr>
            <a:xfrm>
              <a:off x="3983110" y="2989938"/>
              <a:ext cx="194110" cy="212653"/>
            </a:xfrm>
            <a:custGeom>
              <a:avLst/>
              <a:gdLst/>
              <a:ahLst/>
              <a:cxnLst/>
              <a:rect l="l" t="t" r="r" b="b"/>
              <a:pathLst>
                <a:path w="7401" h="8108" extrusionOk="0">
                  <a:moveTo>
                    <a:pt x="6732" y="0"/>
                  </a:moveTo>
                  <a:cubicBezTo>
                    <a:pt x="5929" y="0"/>
                    <a:pt x="4730" y="515"/>
                    <a:pt x="3162" y="1530"/>
                  </a:cubicBezTo>
                  <a:cubicBezTo>
                    <a:pt x="2151" y="2194"/>
                    <a:pt x="1179" y="2906"/>
                    <a:pt x="241" y="3676"/>
                  </a:cubicBezTo>
                  <a:cubicBezTo>
                    <a:pt x="0" y="3869"/>
                    <a:pt x="0" y="4239"/>
                    <a:pt x="241" y="4437"/>
                  </a:cubicBezTo>
                  <a:cubicBezTo>
                    <a:pt x="1179" y="5202"/>
                    <a:pt x="2151" y="5919"/>
                    <a:pt x="3162" y="6583"/>
                  </a:cubicBezTo>
                  <a:cubicBezTo>
                    <a:pt x="4730" y="7593"/>
                    <a:pt x="5929" y="8108"/>
                    <a:pt x="6732" y="8108"/>
                  </a:cubicBezTo>
                  <a:cubicBezTo>
                    <a:pt x="6958" y="8103"/>
                    <a:pt x="7184" y="8074"/>
                    <a:pt x="7401" y="8017"/>
                  </a:cubicBezTo>
                  <a:cubicBezTo>
                    <a:pt x="6650" y="7824"/>
                    <a:pt x="5683" y="7343"/>
                    <a:pt x="4504" y="6583"/>
                  </a:cubicBezTo>
                  <a:cubicBezTo>
                    <a:pt x="3494" y="5919"/>
                    <a:pt x="2517" y="5202"/>
                    <a:pt x="1584" y="4437"/>
                  </a:cubicBezTo>
                  <a:cubicBezTo>
                    <a:pt x="1343" y="4239"/>
                    <a:pt x="1343" y="3869"/>
                    <a:pt x="1584" y="3676"/>
                  </a:cubicBezTo>
                  <a:cubicBezTo>
                    <a:pt x="2517" y="2906"/>
                    <a:pt x="3494" y="2194"/>
                    <a:pt x="4504" y="1530"/>
                  </a:cubicBezTo>
                  <a:cubicBezTo>
                    <a:pt x="5683" y="765"/>
                    <a:pt x="6655" y="289"/>
                    <a:pt x="7401" y="96"/>
                  </a:cubicBezTo>
                  <a:cubicBezTo>
                    <a:pt x="7184" y="39"/>
                    <a:pt x="6958" y="5"/>
                    <a:pt x="673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90"/>
            <p:cNvSpPr/>
            <p:nvPr/>
          </p:nvSpPr>
          <p:spPr>
            <a:xfrm>
              <a:off x="4077634" y="3020230"/>
              <a:ext cx="158152" cy="152198"/>
            </a:xfrm>
            <a:custGeom>
              <a:avLst/>
              <a:gdLst/>
              <a:ahLst/>
              <a:cxnLst/>
              <a:rect l="l" t="t" r="r" b="b"/>
              <a:pathLst>
                <a:path w="6030" h="5803" extrusionOk="0">
                  <a:moveTo>
                    <a:pt x="3128" y="1"/>
                  </a:moveTo>
                  <a:cubicBezTo>
                    <a:pt x="2372" y="1"/>
                    <a:pt x="1632" y="295"/>
                    <a:pt x="1078" y="852"/>
                  </a:cubicBezTo>
                  <a:cubicBezTo>
                    <a:pt x="251" y="1679"/>
                    <a:pt x="0" y="2926"/>
                    <a:pt x="448" y="4008"/>
                  </a:cubicBezTo>
                  <a:cubicBezTo>
                    <a:pt x="900" y="5096"/>
                    <a:pt x="1954" y="5803"/>
                    <a:pt x="3128" y="5803"/>
                  </a:cubicBezTo>
                  <a:cubicBezTo>
                    <a:pt x="4730" y="5798"/>
                    <a:pt x="6025" y="4504"/>
                    <a:pt x="6030" y="2901"/>
                  </a:cubicBezTo>
                  <a:cubicBezTo>
                    <a:pt x="6030" y="1727"/>
                    <a:pt x="5322" y="669"/>
                    <a:pt x="4240" y="221"/>
                  </a:cubicBezTo>
                  <a:cubicBezTo>
                    <a:pt x="3879" y="73"/>
                    <a:pt x="3502" y="1"/>
                    <a:pt x="312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90"/>
            <p:cNvSpPr/>
            <p:nvPr/>
          </p:nvSpPr>
          <p:spPr>
            <a:xfrm>
              <a:off x="4083561" y="3020204"/>
              <a:ext cx="90511" cy="152119"/>
            </a:xfrm>
            <a:custGeom>
              <a:avLst/>
              <a:gdLst/>
              <a:ahLst/>
              <a:cxnLst/>
              <a:rect l="l" t="t" r="r" b="b"/>
              <a:pathLst>
                <a:path w="3451" h="5800" extrusionOk="0">
                  <a:moveTo>
                    <a:pt x="2893" y="0"/>
                  </a:moveTo>
                  <a:cubicBezTo>
                    <a:pt x="1331" y="0"/>
                    <a:pt x="1" y="1270"/>
                    <a:pt x="1" y="2902"/>
                  </a:cubicBezTo>
                  <a:cubicBezTo>
                    <a:pt x="1" y="4530"/>
                    <a:pt x="1331" y="5800"/>
                    <a:pt x="2893" y="5800"/>
                  </a:cubicBezTo>
                  <a:cubicBezTo>
                    <a:pt x="3077" y="5800"/>
                    <a:pt x="3263" y="5783"/>
                    <a:pt x="3451" y="5746"/>
                  </a:cubicBezTo>
                  <a:cubicBezTo>
                    <a:pt x="2089" y="5482"/>
                    <a:pt x="1107" y="4288"/>
                    <a:pt x="1107" y="2902"/>
                  </a:cubicBezTo>
                  <a:cubicBezTo>
                    <a:pt x="1107" y="1512"/>
                    <a:pt x="2089" y="319"/>
                    <a:pt x="3451" y="54"/>
                  </a:cubicBezTo>
                  <a:cubicBezTo>
                    <a:pt x="3263" y="18"/>
                    <a:pt x="3077" y="0"/>
                    <a:pt x="289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90"/>
            <p:cNvSpPr/>
            <p:nvPr/>
          </p:nvSpPr>
          <p:spPr>
            <a:xfrm>
              <a:off x="4108425" y="3057841"/>
              <a:ext cx="89619" cy="76873"/>
            </a:xfrm>
            <a:custGeom>
              <a:avLst/>
              <a:gdLst/>
              <a:ahLst/>
              <a:cxnLst/>
              <a:rect l="l" t="t" r="r" b="b"/>
              <a:pathLst>
                <a:path w="3417" h="2931" extrusionOk="0">
                  <a:moveTo>
                    <a:pt x="1945" y="0"/>
                  </a:moveTo>
                  <a:cubicBezTo>
                    <a:pt x="1585" y="0"/>
                    <a:pt x="1218" y="134"/>
                    <a:pt x="920" y="433"/>
                  </a:cubicBezTo>
                  <a:cubicBezTo>
                    <a:pt x="1" y="1352"/>
                    <a:pt x="650" y="2930"/>
                    <a:pt x="1954" y="2930"/>
                  </a:cubicBezTo>
                  <a:cubicBezTo>
                    <a:pt x="2762" y="2930"/>
                    <a:pt x="3417" y="2276"/>
                    <a:pt x="3417" y="1467"/>
                  </a:cubicBezTo>
                  <a:cubicBezTo>
                    <a:pt x="3417" y="585"/>
                    <a:pt x="2697" y="0"/>
                    <a:pt x="1945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90"/>
            <p:cNvSpPr/>
            <p:nvPr/>
          </p:nvSpPr>
          <p:spPr>
            <a:xfrm>
              <a:off x="4121303" y="3057893"/>
              <a:ext cx="53268" cy="76847"/>
            </a:xfrm>
            <a:custGeom>
              <a:avLst/>
              <a:gdLst/>
              <a:ahLst/>
              <a:cxnLst/>
              <a:rect l="l" t="t" r="r" b="b"/>
              <a:pathLst>
                <a:path w="2031" h="2930" extrusionOk="0">
                  <a:moveTo>
                    <a:pt x="1460" y="1"/>
                  </a:moveTo>
                  <a:cubicBezTo>
                    <a:pt x="690" y="1"/>
                    <a:pt x="0" y="623"/>
                    <a:pt x="0" y="1465"/>
                  </a:cubicBezTo>
                  <a:cubicBezTo>
                    <a:pt x="0" y="2305"/>
                    <a:pt x="691" y="2930"/>
                    <a:pt x="1462" y="2930"/>
                  </a:cubicBezTo>
                  <a:cubicBezTo>
                    <a:pt x="1650" y="2930"/>
                    <a:pt x="1842" y="2893"/>
                    <a:pt x="2031" y="2813"/>
                  </a:cubicBezTo>
                  <a:cubicBezTo>
                    <a:pt x="1492" y="2582"/>
                    <a:pt x="1141" y="2052"/>
                    <a:pt x="1141" y="1465"/>
                  </a:cubicBezTo>
                  <a:cubicBezTo>
                    <a:pt x="1141" y="878"/>
                    <a:pt x="1492" y="349"/>
                    <a:pt x="2031" y="118"/>
                  </a:cubicBezTo>
                  <a:cubicBezTo>
                    <a:pt x="1842" y="38"/>
                    <a:pt x="1648" y="1"/>
                    <a:pt x="146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90"/>
            <p:cNvSpPr/>
            <p:nvPr/>
          </p:nvSpPr>
          <p:spPr>
            <a:xfrm>
              <a:off x="4169116" y="3060280"/>
              <a:ext cx="30948" cy="26595"/>
            </a:xfrm>
            <a:custGeom>
              <a:avLst/>
              <a:gdLst/>
              <a:ahLst/>
              <a:cxnLst/>
              <a:rect l="l" t="t" r="r" b="b"/>
              <a:pathLst>
                <a:path w="1180" h="1014" extrusionOk="0">
                  <a:moveTo>
                    <a:pt x="508" y="1"/>
                  </a:moveTo>
                  <a:cubicBezTo>
                    <a:pt x="249" y="1"/>
                    <a:pt x="1" y="203"/>
                    <a:pt x="1" y="508"/>
                  </a:cubicBezTo>
                  <a:cubicBezTo>
                    <a:pt x="1" y="787"/>
                    <a:pt x="227" y="1014"/>
                    <a:pt x="506" y="1014"/>
                  </a:cubicBezTo>
                  <a:cubicBezTo>
                    <a:pt x="954" y="1014"/>
                    <a:pt x="1180" y="470"/>
                    <a:pt x="862" y="152"/>
                  </a:cubicBezTo>
                  <a:cubicBezTo>
                    <a:pt x="759" y="48"/>
                    <a:pt x="632" y="1"/>
                    <a:pt x="508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90"/>
            <p:cNvSpPr/>
            <p:nvPr/>
          </p:nvSpPr>
          <p:spPr>
            <a:xfrm>
              <a:off x="4268675" y="3004100"/>
              <a:ext cx="35250" cy="24444"/>
            </a:xfrm>
            <a:custGeom>
              <a:avLst/>
              <a:gdLst/>
              <a:ahLst/>
              <a:cxnLst/>
              <a:rect l="l" t="t" r="r" b="b"/>
              <a:pathLst>
                <a:path w="1344" h="932" extrusionOk="0">
                  <a:moveTo>
                    <a:pt x="314" y="1"/>
                  </a:moveTo>
                  <a:cubicBezTo>
                    <a:pt x="128" y="1"/>
                    <a:pt x="1" y="269"/>
                    <a:pt x="199" y="403"/>
                  </a:cubicBezTo>
                  <a:cubicBezTo>
                    <a:pt x="430" y="557"/>
                    <a:pt x="670" y="721"/>
                    <a:pt x="911" y="894"/>
                  </a:cubicBezTo>
                  <a:cubicBezTo>
                    <a:pt x="952" y="920"/>
                    <a:pt x="993" y="931"/>
                    <a:pt x="1031" y="931"/>
                  </a:cubicBezTo>
                  <a:cubicBezTo>
                    <a:pt x="1215" y="931"/>
                    <a:pt x="1344" y="677"/>
                    <a:pt x="1161" y="538"/>
                  </a:cubicBezTo>
                  <a:cubicBezTo>
                    <a:pt x="916" y="365"/>
                    <a:pt x="675" y="196"/>
                    <a:pt x="439" y="42"/>
                  </a:cubicBezTo>
                  <a:cubicBezTo>
                    <a:pt x="397" y="13"/>
                    <a:pt x="354" y="1"/>
                    <a:pt x="31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90"/>
            <p:cNvSpPr/>
            <p:nvPr/>
          </p:nvSpPr>
          <p:spPr>
            <a:xfrm>
              <a:off x="4044850" y="2954347"/>
              <a:ext cx="214488" cy="54527"/>
            </a:xfrm>
            <a:custGeom>
              <a:avLst/>
              <a:gdLst/>
              <a:ahLst/>
              <a:cxnLst/>
              <a:rect l="l" t="t" r="r" b="b"/>
              <a:pathLst>
                <a:path w="8178" h="2079" extrusionOk="0">
                  <a:moveTo>
                    <a:pt x="4378" y="0"/>
                  </a:moveTo>
                  <a:cubicBezTo>
                    <a:pt x="3320" y="0"/>
                    <a:pt x="1943" y="549"/>
                    <a:pt x="177" y="1680"/>
                  </a:cubicBezTo>
                  <a:cubicBezTo>
                    <a:pt x="0" y="1795"/>
                    <a:pt x="81" y="2077"/>
                    <a:pt x="295" y="2079"/>
                  </a:cubicBezTo>
                  <a:lnTo>
                    <a:pt x="295" y="2079"/>
                  </a:lnTo>
                  <a:cubicBezTo>
                    <a:pt x="338" y="2078"/>
                    <a:pt x="375" y="2064"/>
                    <a:pt x="413" y="2045"/>
                  </a:cubicBezTo>
                  <a:cubicBezTo>
                    <a:pt x="2107" y="963"/>
                    <a:pt x="3401" y="433"/>
                    <a:pt x="4383" y="433"/>
                  </a:cubicBezTo>
                  <a:cubicBezTo>
                    <a:pt x="5235" y="433"/>
                    <a:pt x="6332" y="838"/>
                    <a:pt x="7732" y="1665"/>
                  </a:cubicBezTo>
                  <a:cubicBezTo>
                    <a:pt x="7775" y="1694"/>
                    <a:pt x="7818" y="1706"/>
                    <a:pt x="7857" y="1706"/>
                  </a:cubicBezTo>
                  <a:cubicBezTo>
                    <a:pt x="8052" y="1706"/>
                    <a:pt x="8177" y="1410"/>
                    <a:pt x="7953" y="1290"/>
                  </a:cubicBezTo>
                  <a:cubicBezTo>
                    <a:pt x="6486" y="424"/>
                    <a:pt x="5316" y="0"/>
                    <a:pt x="4378" y="0"/>
                  </a:cubicBezTo>
                  <a:close/>
                  <a:moveTo>
                    <a:pt x="295" y="2079"/>
                  </a:moveTo>
                  <a:cubicBezTo>
                    <a:pt x="294" y="2079"/>
                    <a:pt x="294" y="2079"/>
                    <a:pt x="293" y="2079"/>
                  </a:cubicBezTo>
                  <a:lnTo>
                    <a:pt x="298" y="2079"/>
                  </a:lnTo>
                  <a:cubicBezTo>
                    <a:pt x="297" y="2079"/>
                    <a:pt x="296" y="2079"/>
                    <a:pt x="295" y="2079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90"/>
            <p:cNvSpPr/>
            <p:nvPr/>
          </p:nvSpPr>
          <p:spPr>
            <a:xfrm>
              <a:off x="3977314" y="2984640"/>
              <a:ext cx="364851" cy="223275"/>
            </a:xfrm>
            <a:custGeom>
              <a:avLst/>
              <a:gdLst/>
              <a:ahLst/>
              <a:cxnLst/>
              <a:rect l="l" t="t" r="r" b="b"/>
              <a:pathLst>
                <a:path w="13911" h="8513" extrusionOk="0">
                  <a:moveTo>
                    <a:pt x="6953" y="433"/>
                  </a:moveTo>
                  <a:cubicBezTo>
                    <a:pt x="8724" y="433"/>
                    <a:pt x="12256" y="3205"/>
                    <a:pt x="13295" y="4056"/>
                  </a:cubicBezTo>
                  <a:cubicBezTo>
                    <a:pt x="13425" y="4157"/>
                    <a:pt x="13425" y="4355"/>
                    <a:pt x="13295" y="4461"/>
                  </a:cubicBezTo>
                  <a:cubicBezTo>
                    <a:pt x="12256" y="5307"/>
                    <a:pt x="8724" y="8079"/>
                    <a:pt x="6953" y="8079"/>
                  </a:cubicBezTo>
                  <a:cubicBezTo>
                    <a:pt x="5182" y="8079"/>
                    <a:pt x="1651" y="5307"/>
                    <a:pt x="611" y="4461"/>
                  </a:cubicBezTo>
                  <a:cubicBezTo>
                    <a:pt x="481" y="4355"/>
                    <a:pt x="481" y="4157"/>
                    <a:pt x="611" y="4056"/>
                  </a:cubicBezTo>
                  <a:cubicBezTo>
                    <a:pt x="1651" y="3205"/>
                    <a:pt x="5182" y="433"/>
                    <a:pt x="6953" y="433"/>
                  </a:cubicBezTo>
                  <a:close/>
                  <a:moveTo>
                    <a:pt x="6953" y="0"/>
                  </a:moveTo>
                  <a:cubicBezTo>
                    <a:pt x="5096" y="0"/>
                    <a:pt x="1708" y="2603"/>
                    <a:pt x="337" y="3720"/>
                  </a:cubicBezTo>
                  <a:cubicBezTo>
                    <a:pt x="0" y="3999"/>
                    <a:pt x="0" y="4518"/>
                    <a:pt x="337" y="4793"/>
                  </a:cubicBezTo>
                  <a:cubicBezTo>
                    <a:pt x="1708" y="5914"/>
                    <a:pt x="5096" y="8512"/>
                    <a:pt x="6953" y="8512"/>
                  </a:cubicBezTo>
                  <a:cubicBezTo>
                    <a:pt x="8815" y="8512"/>
                    <a:pt x="12203" y="5914"/>
                    <a:pt x="13569" y="4793"/>
                  </a:cubicBezTo>
                  <a:cubicBezTo>
                    <a:pt x="13911" y="4518"/>
                    <a:pt x="13911" y="3999"/>
                    <a:pt x="13569" y="3720"/>
                  </a:cubicBezTo>
                  <a:cubicBezTo>
                    <a:pt x="12203" y="2603"/>
                    <a:pt x="8815" y="0"/>
                    <a:pt x="69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90"/>
            <p:cNvSpPr/>
            <p:nvPr/>
          </p:nvSpPr>
          <p:spPr>
            <a:xfrm>
              <a:off x="4072598" y="3014985"/>
              <a:ext cx="178347" cy="162742"/>
            </a:xfrm>
            <a:custGeom>
              <a:avLst/>
              <a:gdLst/>
              <a:ahLst/>
              <a:cxnLst/>
              <a:rect l="l" t="t" r="r" b="b"/>
              <a:pathLst>
                <a:path w="6800" h="6205" extrusionOk="0">
                  <a:moveTo>
                    <a:pt x="3332" y="1"/>
                  </a:moveTo>
                  <a:cubicBezTo>
                    <a:pt x="3295" y="1"/>
                    <a:pt x="3257" y="1"/>
                    <a:pt x="3219" y="3"/>
                  </a:cubicBezTo>
                  <a:cubicBezTo>
                    <a:pt x="2026" y="41"/>
                    <a:pt x="958" y="758"/>
                    <a:pt x="481" y="1850"/>
                  </a:cubicBezTo>
                  <a:cubicBezTo>
                    <a:pt x="0" y="2947"/>
                    <a:pt x="188" y="4218"/>
                    <a:pt x="967" y="5122"/>
                  </a:cubicBezTo>
                  <a:cubicBezTo>
                    <a:pt x="1010" y="5170"/>
                    <a:pt x="1069" y="5194"/>
                    <a:pt x="1129" y="5194"/>
                  </a:cubicBezTo>
                  <a:cubicBezTo>
                    <a:pt x="1184" y="5194"/>
                    <a:pt x="1238" y="5174"/>
                    <a:pt x="1280" y="5132"/>
                  </a:cubicBezTo>
                  <a:lnTo>
                    <a:pt x="1285" y="5127"/>
                  </a:lnTo>
                  <a:cubicBezTo>
                    <a:pt x="1362" y="5045"/>
                    <a:pt x="1367" y="4920"/>
                    <a:pt x="1294" y="4834"/>
                  </a:cubicBezTo>
                  <a:cubicBezTo>
                    <a:pt x="399" y="3790"/>
                    <a:pt x="447" y="2231"/>
                    <a:pt x="1405" y="1244"/>
                  </a:cubicBezTo>
                  <a:cubicBezTo>
                    <a:pt x="1927" y="709"/>
                    <a:pt x="2622" y="436"/>
                    <a:pt x="3321" y="436"/>
                  </a:cubicBezTo>
                  <a:cubicBezTo>
                    <a:pt x="3911" y="436"/>
                    <a:pt x="4503" y="631"/>
                    <a:pt x="4995" y="1028"/>
                  </a:cubicBezTo>
                  <a:cubicBezTo>
                    <a:pt x="6068" y="1894"/>
                    <a:pt x="6303" y="3433"/>
                    <a:pt x="5543" y="4579"/>
                  </a:cubicBezTo>
                  <a:cubicBezTo>
                    <a:pt x="5031" y="5345"/>
                    <a:pt x="4184" y="5769"/>
                    <a:pt x="3317" y="5769"/>
                  </a:cubicBezTo>
                  <a:cubicBezTo>
                    <a:pt x="2889" y="5769"/>
                    <a:pt x="2455" y="5666"/>
                    <a:pt x="2055" y="5450"/>
                  </a:cubicBezTo>
                  <a:cubicBezTo>
                    <a:pt x="2023" y="5433"/>
                    <a:pt x="1989" y="5425"/>
                    <a:pt x="1954" y="5425"/>
                  </a:cubicBezTo>
                  <a:cubicBezTo>
                    <a:pt x="1898" y="5425"/>
                    <a:pt x="1843" y="5446"/>
                    <a:pt x="1804" y="5488"/>
                  </a:cubicBezTo>
                  <a:lnTo>
                    <a:pt x="1800" y="5493"/>
                  </a:lnTo>
                  <a:cubicBezTo>
                    <a:pt x="1699" y="5594"/>
                    <a:pt x="1723" y="5762"/>
                    <a:pt x="1848" y="5830"/>
                  </a:cubicBezTo>
                  <a:cubicBezTo>
                    <a:pt x="2321" y="6086"/>
                    <a:pt x="2825" y="6204"/>
                    <a:pt x="3318" y="6204"/>
                  </a:cubicBezTo>
                  <a:cubicBezTo>
                    <a:pt x="4698" y="6204"/>
                    <a:pt x="5998" y="5273"/>
                    <a:pt x="6342" y="3809"/>
                  </a:cubicBezTo>
                  <a:cubicBezTo>
                    <a:pt x="6800" y="1858"/>
                    <a:pt x="5316" y="1"/>
                    <a:pt x="33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90"/>
            <p:cNvSpPr/>
            <p:nvPr/>
          </p:nvSpPr>
          <p:spPr>
            <a:xfrm>
              <a:off x="4101475" y="3052779"/>
              <a:ext cx="101763" cy="87049"/>
            </a:xfrm>
            <a:custGeom>
              <a:avLst/>
              <a:gdLst/>
              <a:ahLst/>
              <a:cxnLst/>
              <a:rect l="l" t="t" r="r" b="b"/>
              <a:pathLst>
                <a:path w="3880" h="3319" extrusionOk="0">
                  <a:moveTo>
                    <a:pt x="2219" y="0"/>
                  </a:moveTo>
                  <a:cubicBezTo>
                    <a:pt x="742" y="0"/>
                    <a:pt x="1" y="1786"/>
                    <a:pt x="1045" y="2835"/>
                  </a:cubicBezTo>
                  <a:cubicBezTo>
                    <a:pt x="1363" y="3150"/>
                    <a:pt x="1787" y="3319"/>
                    <a:pt x="2218" y="3319"/>
                  </a:cubicBezTo>
                  <a:cubicBezTo>
                    <a:pt x="2432" y="3319"/>
                    <a:pt x="2648" y="3277"/>
                    <a:pt x="2854" y="3191"/>
                  </a:cubicBezTo>
                  <a:cubicBezTo>
                    <a:pt x="3475" y="2936"/>
                    <a:pt x="3879" y="2329"/>
                    <a:pt x="3879" y="1660"/>
                  </a:cubicBezTo>
                  <a:cubicBezTo>
                    <a:pt x="3879" y="1540"/>
                    <a:pt x="3783" y="1444"/>
                    <a:pt x="3663" y="1444"/>
                  </a:cubicBezTo>
                  <a:cubicBezTo>
                    <a:pt x="3542" y="1444"/>
                    <a:pt x="3446" y="1540"/>
                    <a:pt x="3446" y="1660"/>
                  </a:cubicBezTo>
                  <a:cubicBezTo>
                    <a:pt x="3446" y="2399"/>
                    <a:pt x="2841" y="2889"/>
                    <a:pt x="2211" y="2889"/>
                  </a:cubicBezTo>
                  <a:cubicBezTo>
                    <a:pt x="1909" y="2889"/>
                    <a:pt x="1602" y="2777"/>
                    <a:pt x="1353" y="2527"/>
                  </a:cubicBezTo>
                  <a:cubicBezTo>
                    <a:pt x="578" y="1752"/>
                    <a:pt x="1127" y="433"/>
                    <a:pt x="2219" y="433"/>
                  </a:cubicBezTo>
                  <a:cubicBezTo>
                    <a:pt x="2508" y="433"/>
                    <a:pt x="2508" y="0"/>
                    <a:pt x="22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6" name="Google Shape;13016;p90"/>
          <p:cNvGrpSpPr/>
          <p:nvPr/>
        </p:nvGrpSpPr>
        <p:grpSpPr>
          <a:xfrm>
            <a:off x="3107400" y="3625916"/>
            <a:ext cx="365139" cy="365244"/>
            <a:chOff x="3107400" y="3810491"/>
            <a:chExt cx="365139" cy="365244"/>
          </a:xfrm>
        </p:grpSpPr>
        <p:sp>
          <p:nvSpPr>
            <p:cNvPr id="13017" name="Google Shape;13017;p90"/>
            <p:cNvSpPr/>
            <p:nvPr/>
          </p:nvSpPr>
          <p:spPr>
            <a:xfrm>
              <a:off x="3113091" y="3816287"/>
              <a:ext cx="269199" cy="269199"/>
            </a:xfrm>
            <a:custGeom>
              <a:avLst/>
              <a:gdLst/>
              <a:ahLst/>
              <a:cxnLst/>
              <a:rect l="l" t="t" r="r" b="b"/>
              <a:pathLst>
                <a:path w="10264" h="10264" extrusionOk="0">
                  <a:moveTo>
                    <a:pt x="4817" y="0"/>
                  </a:moveTo>
                  <a:cubicBezTo>
                    <a:pt x="4596" y="0"/>
                    <a:pt x="4403" y="159"/>
                    <a:pt x="4360" y="376"/>
                  </a:cubicBezTo>
                  <a:lnTo>
                    <a:pt x="4129" y="1540"/>
                  </a:lnTo>
                  <a:cubicBezTo>
                    <a:pt x="3840" y="1617"/>
                    <a:pt x="3566" y="1733"/>
                    <a:pt x="3306" y="1877"/>
                  </a:cubicBezTo>
                  <a:lnTo>
                    <a:pt x="2320" y="1218"/>
                  </a:lnTo>
                  <a:cubicBezTo>
                    <a:pt x="2240" y="1167"/>
                    <a:pt x="2151" y="1142"/>
                    <a:pt x="2062" y="1142"/>
                  </a:cubicBezTo>
                  <a:cubicBezTo>
                    <a:pt x="1941" y="1142"/>
                    <a:pt x="1821" y="1189"/>
                    <a:pt x="1733" y="1280"/>
                  </a:cubicBezTo>
                  <a:lnTo>
                    <a:pt x="1280" y="1728"/>
                  </a:lnTo>
                  <a:cubicBezTo>
                    <a:pt x="1126" y="1887"/>
                    <a:pt x="1097" y="2132"/>
                    <a:pt x="1223" y="2315"/>
                  </a:cubicBezTo>
                  <a:lnTo>
                    <a:pt x="1882" y="3306"/>
                  </a:lnTo>
                  <a:cubicBezTo>
                    <a:pt x="1733" y="3561"/>
                    <a:pt x="1622" y="3840"/>
                    <a:pt x="1540" y="4124"/>
                  </a:cubicBezTo>
                  <a:lnTo>
                    <a:pt x="376" y="4360"/>
                  </a:lnTo>
                  <a:cubicBezTo>
                    <a:pt x="159" y="4403"/>
                    <a:pt x="0" y="4591"/>
                    <a:pt x="5" y="4817"/>
                  </a:cubicBezTo>
                  <a:lnTo>
                    <a:pt x="5" y="5447"/>
                  </a:lnTo>
                  <a:cubicBezTo>
                    <a:pt x="0" y="5673"/>
                    <a:pt x="159" y="5861"/>
                    <a:pt x="376" y="5904"/>
                  </a:cubicBezTo>
                  <a:lnTo>
                    <a:pt x="1540" y="6140"/>
                  </a:lnTo>
                  <a:cubicBezTo>
                    <a:pt x="1622" y="6424"/>
                    <a:pt x="1733" y="6703"/>
                    <a:pt x="1882" y="6958"/>
                  </a:cubicBezTo>
                  <a:lnTo>
                    <a:pt x="1223" y="7949"/>
                  </a:lnTo>
                  <a:cubicBezTo>
                    <a:pt x="1097" y="8132"/>
                    <a:pt x="1126" y="8378"/>
                    <a:pt x="1280" y="8536"/>
                  </a:cubicBezTo>
                  <a:lnTo>
                    <a:pt x="1733" y="8984"/>
                  </a:lnTo>
                  <a:cubicBezTo>
                    <a:pt x="1821" y="9076"/>
                    <a:pt x="1941" y="9122"/>
                    <a:pt x="2062" y="9122"/>
                  </a:cubicBezTo>
                  <a:cubicBezTo>
                    <a:pt x="2151" y="9122"/>
                    <a:pt x="2240" y="9097"/>
                    <a:pt x="2320" y="9046"/>
                  </a:cubicBezTo>
                  <a:lnTo>
                    <a:pt x="3306" y="8387"/>
                  </a:lnTo>
                  <a:cubicBezTo>
                    <a:pt x="3566" y="8532"/>
                    <a:pt x="3840" y="8647"/>
                    <a:pt x="4129" y="8724"/>
                  </a:cubicBezTo>
                  <a:lnTo>
                    <a:pt x="4360" y="9888"/>
                  </a:lnTo>
                  <a:cubicBezTo>
                    <a:pt x="4403" y="10105"/>
                    <a:pt x="4596" y="10264"/>
                    <a:pt x="4817" y="10264"/>
                  </a:cubicBezTo>
                  <a:lnTo>
                    <a:pt x="5447" y="10264"/>
                  </a:lnTo>
                  <a:cubicBezTo>
                    <a:pt x="5673" y="10264"/>
                    <a:pt x="5861" y="10105"/>
                    <a:pt x="5904" y="9888"/>
                  </a:cubicBezTo>
                  <a:lnTo>
                    <a:pt x="6140" y="8724"/>
                  </a:lnTo>
                  <a:cubicBezTo>
                    <a:pt x="6424" y="8647"/>
                    <a:pt x="6703" y="8532"/>
                    <a:pt x="6958" y="8387"/>
                  </a:cubicBezTo>
                  <a:lnTo>
                    <a:pt x="7949" y="9046"/>
                  </a:lnTo>
                  <a:cubicBezTo>
                    <a:pt x="8027" y="9097"/>
                    <a:pt x="8115" y="9122"/>
                    <a:pt x="8203" y="9122"/>
                  </a:cubicBezTo>
                  <a:cubicBezTo>
                    <a:pt x="8324" y="9122"/>
                    <a:pt x="8445" y="9076"/>
                    <a:pt x="8536" y="8984"/>
                  </a:cubicBezTo>
                  <a:lnTo>
                    <a:pt x="8984" y="8536"/>
                  </a:lnTo>
                  <a:cubicBezTo>
                    <a:pt x="9143" y="8378"/>
                    <a:pt x="9167" y="8132"/>
                    <a:pt x="9046" y="7949"/>
                  </a:cubicBezTo>
                  <a:lnTo>
                    <a:pt x="8387" y="6958"/>
                  </a:lnTo>
                  <a:cubicBezTo>
                    <a:pt x="8532" y="6703"/>
                    <a:pt x="8647" y="6424"/>
                    <a:pt x="8724" y="6140"/>
                  </a:cubicBezTo>
                  <a:lnTo>
                    <a:pt x="9888" y="5904"/>
                  </a:lnTo>
                  <a:cubicBezTo>
                    <a:pt x="10105" y="5861"/>
                    <a:pt x="10264" y="5673"/>
                    <a:pt x="10264" y="5447"/>
                  </a:cubicBezTo>
                  <a:lnTo>
                    <a:pt x="10264" y="4817"/>
                  </a:lnTo>
                  <a:cubicBezTo>
                    <a:pt x="10264" y="4591"/>
                    <a:pt x="10110" y="4403"/>
                    <a:pt x="9893" y="4360"/>
                  </a:cubicBezTo>
                  <a:lnTo>
                    <a:pt x="8729" y="4124"/>
                  </a:lnTo>
                  <a:cubicBezTo>
                    <a:pt x="8647" y="3840"/>
                    <a:pt x="8536" y="3561"/>
                    <a:pt x="8387" y="3306"/>
                  </a:cubicBezTo>
                  <a:lnTo>
                    <a:pt x="9046" y="2315"/>
                  </a:lnTo>
                  <a:cubicBezTo>
                    <a:pt x="9172" y="2132"/>
                    <a:pt x="9143" y="1887"/>
                    <a:pt x="8989" y="1728"/>
                  </a:cubicBezTo>
                  <a:lnTo>
                    <a:pt x="8536" y="1280"/>
                  </a:lnTo>
                  <a:cubicBezTo>
                    <a:pt x="8447" y="1189"/>
                    <a:pt x="8328" y="1142"/>
                    <a:pt x="8207" y="1142"/>
                  </a:cubicBezTo>
                  <a:cubicBezTo>
                    <a:pt x="8118" y="1142"/>
                    <a:pt x="8029" y="1167"/>
                    <a:pt x="7949" y="1218"/>
                  </a:cubicBezTo>
                  <a:lnTo>
                    <a:pt x="6963" y="1877"/>
                  </a:lnTo>
                  <a:cubicBezTo>
                    <a:pt x="6703" y="1733"/>
                    <a:pt x="6429" y="1617"/>
                    <a:pt x="6140" y="1540"/>
                  </a:cubicBezTo>
                  <a:lnTo>
                    <a:pt x="5909" y="376"/>
                  </a:lnTo>
                  <a:cubicBezTo>
                    <a:pt x="5866" y="159"/>
                    <a:pt x="5673" y="0"/>
                    <a:pt x="5452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90"/>
            <p:cNvSpPr/>
            <p:nvPr/>
          </p:nvSpPr>
          <p:spPr>
            <a:xfrm>
              <a:off x="3184011" y="3891875"/>
              <a:ext cx="122823" cy="118076"/>
            </a:xfrm>
            <a:custGeom>
              <a:avLst/>
              <a:gdLst/>
              <a:ahLst/>
              <a:cxnLst/>
              <a:rect l="l" t="t" r="r" b="b"/>
              <a:pathLst>
                <a:path w="4683" h="4502" extrusionOk="0">
                  <a:moveTo>
                    <a:pt x="2439" y="1"/>
                  </a:moveTo>
                  <a:cubicBezTo>
                    <a:pt x="2436" y="1"/>
                    <a:pt x="2433" y="1"/>
                    <a:pt x="2430" y="1"/>
                  </a:cubicBezTo>
                  <a:cubicBezTo>
                    <a:pt x="1521" y="1"/>
                    <a:pt x="698" y="544"/>
                    <a:pt x="352" y="1386"/>
                  </a:cubicBezTo>
                  <a:cubicBezTo>
                    <a:pt x="1" y="2228"/>
                    <a:pt x="193" y="3196"/>
                    <a:pt x="838" y="3840"/>
                  </a:cubicBezTo>
                  <a:cubicBezTo>
                    <a:pt x="1270" y="4272"/>
                    <a:pt x="1846" y="4501"/>
                    <a:pt x="2433" y="4501"/>
                  </a:cubicBezTo>
                  <a:cubicBezTo>
                    <a:pt x="2722" y="4501"/>
                    <a:pt x="3014" y="4446"/>
                    <a:pt x="3292" y="4331"/>
                  </a:cubicBezTo>
                  <a:cubicBezTo>
                    <a:pt x="4134" y="3980"/>
                    <a:pt x="4682" y="3162"/>
                    <a:pt x="4682" y="2248"/>
                  </a:cubicBezTo>
                  <a:cubicBezTo>
                    <a:pt x="4682" y="1009"/>
                    <a:pt x="3677" y="1"/>
                    <a:pt x="243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90"/>
            <p:cNvSpPr/>
            <p:nvPr/>
          </p:nvSpPr>
          <p:spPr>
            <a:xfrm>
              <a:off x="3208507" y="3921538"/>
              <a:ext cx="68664" cy="58750"/>
            </a:xfrm>
            <a:custGeom>
              <a:avLst/>
              <a:gdLst/>
              <a:ahLst/>
              <a:cxnLst/>
              <a:rect l="l" t="t" r="r" b="b"/>
              <a:pathLst>
                <a:path w="2618" h="2240" extrusionOk="0">
                  <a:moveTo>
                    <a:pt x="1496" y="0"/>
                  </a:moveTo>
                  <a:cubicBezTo>
                    <a:pt x="500" y="0"/>
                    <a:pt x="0" y="1203"/>
                    <a:pt x="703" y="1911"/>
                  </a:cubicBezTo>
                  <a:cubicBezTo>
                    <a:pt x="931" y="2138"/>
                    <a:pt x="1212" y="2240"/>
                    <a:pt x="1488" y="2240"/>
                  </a:cubicBezTo>
                  <a:cubicBezTo>
                    <a:pt x="2065" y="2240"/>
                    <a:pt x="2618" y="1794"/>
                    <a:pt x="2618" y="1117"/>
                  </a:cubicBezTo>
                  <a:cubicBezTo>
                    <a:pt x="2618" y="501"/>
                    <a:pt x="2112" y="0"/>
                    <a:pt x="1496" y="0"/>
                  </a:cubicBez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90"/>
            <p:cNvSpPr/>
            <p:nvPr/>
          </p:nvSpPr>
          <p:spPr>
            <a:xfrm>
              <a:off x="3211156" y="3922928"/>
              <a:ext cx="48101" cy="42934"/>
            </a:xfrm>
            <a:custGeom>
              <a:avLst/>
              <a:gdLst/>
              <a:ahLst/>
              <a:cxnLst/>
              <a:rect l="l" t="t" r="r" b="b"/>
              <a:pathLst>
                <a:path w="1834" h="1637" extrusionOk="0">
                  <a:moveTo>
                    <a:pt x="1054" y="0"/>
                  </a:moveTo>
                  <a:cubicBezTo>
                    <a:pt x="380" y="0"/>
                    <a:pt x="0" y="761"/>
                    <a:pt x="395" y="1299"/>
                  </a:cubicBezTo>
                  <a:cubicBezTo>
                    <a:pt x="561" y="1529"/>
                    <a:pt x="807" y="1636"/>
                    <a:pt x="1051" y="1636"/>
                  </a:cubicBezTo>
                  <a:cubicBezTo>
                    <a:pt x="1386" y="1636"/>
                    <a:pt x="1716" y="1434"/>
                    <a:pt x="1833" y="1064"/>
                  </a:cubicBezTo>
                  <a:cubicBezTo>
                    <a:pt x="1833" y="578"/>
                    <a:pt x="1516" y="145"/>
                    <a:pt x="1054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90"/>
            <p:cNvSpPr/>
            <p:nvPr/>
          </p:nvSpPr>
          <p:spPr>
            <a:xfrm>
              <a:off x="3289891" y="3993087"/>
              <a:ext cx="176957" cy="176957"/>
            </a:xfrm>
            <a:custGeom>
              <a:avLst/>
              <a:gdLst/>
              <a:ahLst/>
              <a:cxnLst/>
              <a:rect l="l" t="t" r="r" b="b"/>
              <a:pathLst>
                <a:path w="6747" h="6747" extrusionOk="0">
                  <a:moveTo>
                    <a:pt x="3167" y="1"/>
                  </a:moveTo>
                  <a:cubicBezTo>
                    <a:pt x="3018" y="1"/>
                    <a:pt x="2892" y="102"/>
                    <a:pt x="2864" y="246"/>
                  </a:cubicBezTo>
                  <a:lnTo>
                    <a:pt x="2710" y="1011"/>
                  </a:lnTo>
                  <a:cubicBezTo>
                    <a:pt x="2522" y="1064"/>
                    <a:pt x="2339" y="1141"/>
                    <a:pt x="2171" y="1237"/>
                  </a:cubicBezTo>
                  <a:lnTo>
                    <a:pt x="1521" y="804"/>
                  </a:lnTo>
                  <a:cubicBezTo>
                    <a:pt x="1469" y="769"/>
                    <a:pt x="1410" y="752"/>
                    <a:pt x="1350" y="752"/>
                  </a:cubicBezTo>
                  <a:cubicBezTo>
                    <a:pt x="1272" y="752"/>
                    <a:pt x="1194" y="782"/>
                    <a:pt x="1136" y="843"/>
                  </a:cubicBezTo>
                  <a:lnTo>
                    <a:pt x="838" y="1136"/>
                  </a:lnTo>
                  <a:cubicBezTo>
                    <a:pt x="737" y="1237"/>
                    <a:pt x="722" y="1401"/>
                    <a:pt x="799" y="1521"/>
                  </a:cubicBezTo>
                  <a:lnTo>
                    <a:pt x="1232" y="2171"/>
                  </a:lnTo>
                  <a:cubicBezTo>
                    <a:pt x="1136" y="2339"/>
                    <a:pt x="1064" y="2522"/>
                    <a:pt x="1011" y="2714"/>
                  </a:cubicBezTo>
                  <a:lnTo>
                    <a:pt x="246" y="2864"/>
                  </a:lnTo>
                  <a:cubicBezTo>
                    <a:pt x="102" y="2892"/>
                    <a:pt x="1" y="3018"/>
                    <a:pt x="1" y="3167"/>
                  </a:cubicBezTo>
                  <a:lnTo>
                    <a:pt x="1" y="3581"/>
                  </a:lnTo>
                  <a:cubicBezTo>
                    <a:pt x="1" y="3730"/>
                    <a:pt x="102" y="3855"/>
                    <a:pt x="246" y="3884"/>
                  </a:cubicBezTo>
                  <a:lnTo>
                    <a:pt x="1011" y="4038"/>
                  </a:lnTo>
                  <a:cubicBezTo>
                    <a:pt x="1064" y="4225"/>
                    <a:pt x="1136" y="4408"/>
                    <a:pt x="1232" y="4577"/>
                  </a:cubicBezTo>
                  <a:lnTo>
                    <a:pt x="799" y="5226"/>
                  </a:lnTo>
                  <a:cubicBezTo>
                    <a:pt x="722" y="5346"/>
                    <a:pt x="737" y="5510"/>
                    <a:pt x="838" y="5611"/>
                  </a:cubicBezTo>
                  <a:lnTo>
                    <a:pt x="1136" y="5909"/>
                  </a:lnTo>
                  <a:cubicBezTo>
                    <a:pt x="1194" y="5967"/>
                    <a:pt x="1273" y="5997"/>
                    <a:pt x="1352" y="5997"/>
                  </a:cubicBezTo>
                  <a:cubicBezTo>
                    <a:pt x="1411" y="5997"/>
                    <a:pt x="1470" y="5981"/>
                    <a:pt x="1521" y="5948"/>
                  </a:cubicBezTo>
                  <a:lnTo>
                    <a:pt x="2171" y="5515"/>
                  </a:lnTo>
                  <a:cubicBezTo>
                    <a:pt x="2339" y="5611"/>
                    <a:pt x="2522" y="5683"/>
                    <a:pt x="2710" y="5736"/>
                  </a:cubicBezTo>
                  <a:lnTo>
                    <a:pt x="2864" y="6501"/>
                  </a:lnTo>
                  <a:cubicBezTo>
                    <a:pt x="2892" y="6646"/>
                    <a:pt x="3018" y="6747"/>
                    <a:pt x="3167" y="6747"/>
                  </a:cubicBezTo>
                  <a:lnTo>
                    <a:pt x="3581" y="6747"/>
                  </a:lnTo>
                  <a:cubicBezTo>
                    <a:pt x="3730" y="6747"/>
                    <a:pt x="3855" y="6646"/>
                    <a:pt x="3884" y="6501"/>
                  </a:cubicBezTo>
                  <a:lnTo>
                    <a:pt x="4038" y="5736"/>
                  </a:lnTo>
                  <a:cubicBezTo>
                    <a:pt x="4225" y="5683"/>
                    <a:pt x="4408" y="5611"/>
                    <a:pt x="4577" y="5515"/>
                  </a:cubicBezTo>
                  <a:lnTo>
                    <a:pt x="5226" y="5948"/>
                  </a:lnTo>
                  <a:cubicBezTo>
                    <a:pt x="5277" y="5981"/>
                    <a:pt x="5336" y="5997"/>
                    <a:pt x="5395" y="5997"/>
                  </a:cubicBezTo>
                  <a:cubicBezTo>
                    <a:pt x="5474" y="5997"/>
                    <a:pt x="5553" y="5967"/>
                    <a:pt x="5611" y="5909"/>
                  </a:cubicBezTo>
                  <a:lnTo>
                    <a:pt x="5905" y="5611"/>
                  </a:lnTo>
                  <a:cubicBezTo>
                    <a:pt x="6010" y="5510"/>
                    <a:pt x="6025" y="5346"/>
                    <a:pt x="5943" y="5226"/>
                  </a:cubicBezTo>
                  <a:lnTo>
                    <a:pt x="5515" y="4577"/>
                  </a:lnTo>
                  <a:cubicBezTo>
                    <a:pt x="5606" y="4408"/>
                    <a:pt x="5683" y="4225"/>
                    <a:pt x="5736" y="4038"/>
                  </a:cubicBezTo>
                  <a:lnTo>
                    <a:pt x="6501" y="3884"/>
                  </a:lnTo>
                  <a:cubicBezTo>
                    <a:pt x="6646" y="3855"/>
                    <a:pt x="6747" y="3730"/>
                    <a:pt x="6747" y="3581"/>
                  </a:cubicBezTo>
                  <a:lnTo>
                    <a:pt x="6747" y="3167"/>
                  </a:lnTo>
                  <a:cubicBezTo>
                    <a:pt x="6747" y="3018"/>
                    <a:pt x="6646" y="2892"/>
                    <a:pt x="6501" y="2864"/>
                  </a:cubicBezTo>
                  <a:lnTo>
                    <a:pt x="5736" y="2714"/>
                  </a:lnTo>
                  <a:cubicBezTo>
                    <a:pt x="5683" y="2522"/>
                    <a:pt x="5606" y="2339"/>
                    <a:pt x="5515" y="2171"/>
                  </a:cubicBezTo>
                  <a:lnTo>
                    <a:pt x="5943" y="1521"/>
                  </a:lnTo>
                  <a:cubicBezTo>
                    <a:pt x="6025" y="1401"/>
                    <a:pt x="6010" y="1237"/>
                    <a:pt x="5905" y="1136"/>
                  </a:cubicBezTo>
                  <a:lnTo>
                    <a:pt x="5611" y="843"/>
                  </a:lnTo>
                  <a:cubicBezTo>
                    <a:pt x="5553" y="782"/>
                    <a:pt x="5475" y="752"/>
                    <a:pt x="5397" y="752"/>
                  </a:cubicBezTo>
                  <a:cubicBezTo>
                    <a:pt x="5337" y="752"/>
                    <a:pt x="5278" y="769"/>
                    <a:pt x="5226" y="804"/>
                  </a:cubicBezTo>
                  <a:lnTo>
                    <a:pt x="4577" y="1237"/>
                  </a:lnTo>
                  <a:cubicBezTo>
                    <a:pt x="4408" y="1141"/>
                    <a:pt x="4225" y="1064"/>
                    <a:pt x="4038" y="1011"/>
                  </a:cubicBezTo>
                  <a:lnTo>
                    <a:pt x="3884" y="246"/>
                  </a:lnTo>
                  <a:cubicBezTo>
                    <a:pt x="3855" y="102"/>
                    <a:pt x="3730" y="1"/>
                    <a:pt x="3581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90"/>
            <p:cNvSpPr/>
            <p:nvPr/>
          </p:nvSpPr>
          <p:spPr>
            <a:xfrm>
              <a:off x="3319423" y="4037385"/>
              <a:ext cx="103258" cy="88387"/>
            </a:xfrm>
            <a:custGeom>
              <a:avLst/>
              <a:gdLst/>
              <a:ahLst/>
              <a:cxnLst/>
              <a:rect l="l" t="t" r="r" b="b"/>
              <a:pathLst>
                <a:path w="3937" h="3370" extrusionOk="0">
                  <a:moveTo>
                    <a:pt x="2252" y="1"/>
                  </a:moveTo>
                  <a:cubicBezTo>
                    <a:pt x="751" y="1"/>
                    <a:pt x="1" y="1815"/>
                    <a:pt x="1059" y="2878"/>
                  </a:cubicBezTo>
                  <a:cubicBezTo>
                    <a:pt x="1380" y="3199"/>
                    <a:pt x="1810" y="3370"/>
                    <a:pt x="2247" y="3370"/>
                  </a:cubicBezTo>
                  <a:cubicBezTo>
                    <a:pt x="2466" y="3370"/>
                    <a:pt x="2687" y="3327"/>
                    <a:pt x="2897" y="3239"/>
                  </a:cubicBezTo>
                  <a:cubicBezTo>
                    <a:pt x="3523" y="2979"/>
                    <a:pt x="3937" y="2368"/>
                    <a:pt x="3937" y="1685"/>
                  </a:cubicBezTo>
                  <a:cubicBezTo>
                    <a:pt x="3937" y="756"/>
                    <a:pt x="3181" y="1"/>
                    <a:pt x="2252" y="1"/>
                  </a:cubicBez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90"/>
            <p:cNvSpPr/>
            <p:nvPr/>
          </p:nvSpPr>
          <p:spPr>
            <a:xfrm>
              <a:off x="3343028" y="4055063"/>
              <a:ext cx="61976" cy="53111"/>
            </a:xfrm>
            <a:custGeom>
              <a:avLst/>
              <a:gdLst/>
              <a:ahLst/>
              <a:cxnLst/>
              <a:rect l="l" t="t" r="r" b="b"/>
              <a:pathLst>
                <a:path w="2363" h="2025" extrusionOk="0">
                  <a:moveTo>
                    <a:pt x="1352" y="0"/>
                  </a:moveTo>
                  <a:cubicBezTo>
                    <a:pt x="448" y="0"/>
                    <a:pt x="0" y="1088"/>
                    <a:pt x="635" y="1728"/>
                  </a:cubicBezTo>
                  <a:cubicBezTo>
                    <a:pt x="840" y="1932"/>
                    <a:pt x="1093" y="2024"/>
                    <a:pt x="1341" y="2024"/>
                  </a:cubicBezTo>
                  <a:cubicBezTo>
                    <a:pt x="1862" y="2024"/>
                    <a:pt x="2363" y="1620"/>
                    <a:pt x="2363" y="1011"/>
                  </a:cubicBezTo>
                  <a:cubicBezTo>
                    <a:pt x="2363" y="452"/>
                    <a:pt x="1911" y="0"/>
                    <a:pt x="1352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90"/>
            <p:cNvSpPr/>
            <p:nvPr/>
          </p:nvSpPr>
          <p:spPr>
            <a:xfrm>
              <a:off x="3345415" y="4056558"/>
              <a:ext cx="41938" cy="37558"/>
            </a:xfrm>
            <a:custGeom>
              <a:avLst/>
              <a:gdLst/>
              <a:ahLst/>
              <a:cxnLst/>
              <a:rect l="l" t="t" r="r" b="b"/>
              <a:pathLst>
                <a:path w="1599" h="1432" extrusionOk="0">
                  <a:moveTo>
                    <a:pt x="920" y="1"/>
                  </a:moveTo>
                  <a:cubicBezTo>
                    <a:pt x="342" y="1"/>
                    <a:pt x="1" y="655"/>
                    <a:pt x="338" y="1127"/>
                  </a:cubicBezTo>
                  <a:cubicBezTo>
                    <a:pt x="484" y="1333"/>
                    <a:pt x="703" y="1431"/>
                    <a:pt x="921" y="1431"/>
                  </a:cubicBezTo>
                  <a:cubicBezTo>
                    <a:pt x="1205" y="1431"/>
                    <a:pt x="1487" y="1264"/>
                    <a:pt x="1598" y="954"/>
                  </a:cubicBezTo>
                  <a:cubicBezTo>
                    <a:pt x="1593" y="525"/>
                    <a:pt x="1324" y="145"/>
                    <a:pt x="920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90"/>
            <p:cNvSpPr/>
            <p:nvPr/>
          </p:nvSpPr>
          <p:spPr>
            <a:xfrm>
              <a:off x="3107400" y="3810491"/>
              <a:ext cx="365139" cy="365244"/>
            </a:xfrm>
            <a:custGeom>
              <a:avLst/>
              <a:gdLst/>
              <a:ahLst/>
              <a:cxnLst/>
              <a:rect l="l" t="t" r="r" b="b"/>
              <a:pathLst>
                <a:path w="13922" h="13926" extrusionOk="0">
                  <a:moveTo>
                    <a:pt x="5359" y="4445"/>
                  </a:moveTo>
                  <a:cubicBezTo>
                    <a:pt x="5581" y="4445"/>
                    <a:pt x="5807" y="4527"/>
                    <a:pt x="5991" y="4711"/>
                  </a:cubicBezTo>
                  <a:cubicBezTo>
                    <a:pt x="6559" y="5278"/>
                    <a:pt x="6155" y="6250"/>
                    <a:pt x="5351" y="6250"/>
                  </a:cubicBezTo>
                  <a:cubicBezTo>
                    <a:pt x="4851" y="6250"/>
                    <a:pt x="4447" y="5846"/>
                    <a:pt x="4452" y="5351"/>
                  </a:cubicBezTo>
                  <a:cubicBezTo>
                    <a:pt x="4452" y="4806"/>
                    <a:pt x="4895" y="4445"/>
                    <a:pt x="5359" y="4445"/>
                  </a:cubicBezTo>
                  <a:close/>
                  <a:moveTo>
                    <a:pt x="5351" y="2882"/>
                  </a:moveTo>
                  <a:cubicBezTo>
                    <a:pt x="4724" y="2882"/>
                    <a:pt x="4100" y="3119"/>
                    <a:pt x="3624" y="3585"/>
                  </a:cubicBezTo>
                  <a:cubicBezTo>
                    <a:pt x="3481" y="3743"/>
                    <a:pt x="3623" y="3953"/>
                    <a:pt x="3791" y="3953"/>
                  </a:cubicBezTo>
                  <a:cubicBezTo>
                    <a:pt x="3838" y="3953"/>
                    <a:pt x="3887" y="3937"/>
                    <a:pt x="3932" y="3898"/>
                  </a:cubicBezTo>
                  <a:cubicBezTo>
                    <a:pt x="4323" y="3517"/>
                    <a:pt x="4835" y="3322"/>
                    <a:pt x="5350" y="3322"/>
                  </a:cubicBezTo>
                  <a:cubicBezTo>
                    <a:pt x="5771" y="3322"/>
                    <a:pt x="6195" y="3453"/>
                    <a:pt x="6554" y="3719"/>
                  </a:cubicBezTo>
                  <a:cubicBezTo>
                    <a:pt x="7358" y="4307"/>
                    <a:pt x="7613" y="5394"/>
                    <a:pt x="7161" y="6279"/>
                  </a:cubicBezTo>
                  <a:cubicBezTo>
                    <a:pt x="7103" y="6385"/>
                    <a:pt x="7146" y="6520"/>
                    <a:pt x="7252" y="6573"/>
                  </a:cubicBezTo>
                  <a:cubicBezTo>
                    <a:pt x="7286" y="6590"/>
                    <a:pt x="7321" y="6599"/>
                    <a:pt x="7356" y="6599"/>
                  </a:cubicBezTo>
                  <a:cubicBezTo>
                    <a:pt x="7435" y="6599"/>
                    <a:pt x="7510" y="6555"/>
                    <a:pt x="7550" y="6481"/>
                  </a:cubicBezTo>
                  <a:cubicBezTo>
                    <a:pt x="8104" y="5404"/>
                    <a:pt x="7791" y="4085"/>
                    <a:pt x="6819" y="3363"/>
                  </a:cubicBezTo>
                  <a:cubicBezTo>
                    <a:pt x="6379" y="3041"/>
                    <a:pt x="5864" y="2882"/>
                    <a:pt x="5351" y="2882"/>
                  </a:cubicBezTo>
                  <a:close/>
                  <a:moveTo>
                    <a:pt x="5345" y="4010"/>
                  </a:moveTo>
                  <a:cubicBezTo>
                    <a:pt x="5015" y="4010"/>
                    <a:pt x="4678" y="4133"/>
                    <a:pt x="4404" y="4408"/>
                  </a:cubicBezTo>
                  <a:cubicBezTo>
                    <a:pt x="3562" y="5250"/>
                    <a:pt x="4158" y="6693"/>
                    <a:pt x="5351" y="6693"/>
                  </a:cubicBezTo>
                  <a:cubicBezTo>
                    <a:pt x="6092" y="6693"/>
                    <a:pt x="6689" y="6092"/>
                    <a:pt x="6689" y="5351"/>
                  </a:cubicBezTo>
                  <a:cubicBezTo>
                    <a:pt x="6689" y="4544"/>
                    <a:pt x="6032" y="4010"/>
                    <a:pt x="5345" y="4010"/>
                  </a:cubicBezTo>
                  <a:close/>
                  <a:moveTo>
                    <a:pt x="3214" y="4399"/>
                  </a:moveTo>
                  <a:cubicBezTo>
                    <a:pt x="3132" y="4399"/>
                    <a:pt x="3049" y="4443"/>
                    <a:pt x="3013" y="4547"/>
                  </a:cubicBezTo>
                  <a:cubicBezTo>
                    <a:pt x="2662" y="5567"/>
                    <a:pt x="3013" y="6693"/>
                    <a:pt x="3879" y="7338"/>
                  </a:cubicBezTo>
                  <a:cubicBezTo>
                    <a:pt x="4317" y="7662"/>
                    <a:pt x="4835" y="7824"/>
                    <a:pt x="5353" y="7824"/>
                  </a:cubicBezTo>
                  <a:cubicBezTo>
                    <a:pt x="5860" y="7824"/>
                    <a:pt x="6367" y="7669"/>
                    <a:pt x="6800" y="7357"/>
                  </a:cubicBezTo>
                  <a:cubicBezTo>
                    <a:pt x="6977" y="7211"/>
                    <a:pt x="6847" y="6961"/>
                    <a:pt x="6665" y="6961"/>
                  </a:cubicBezTo>
                  <a:cubicBezTo>
                    <a:pt x="6625" y="6961"/>
                    <a:pt x="6582" y="6973"/>
                    <a:pt x="6540" y="7001"/>
                  </a:cubicBezTo>
                  <a:cubicBezTo>
                    <a:pt x="6186" y="7256"/>
                    <a:pt x="5769" y="7383"/>
                    <a:pt x="5352" y="7383"/>
                  </a:cubicBezTo>
                  <a:cubicBezTo>
                    <a:pt x="4926" y="7383"/>
                    <a:pt x="4499" y="7250"/>
                    <a:pt x="4139" y="6982"/>
                  </a:cubicBezTo>
                  <a:cubicBezTo>
                    <a:pt x="3427" y="6457"/>
                    <a:pt x="3143" y="5529"/>
                    <a:pt x="3427" y="4691"/>
                  </a:cubicBezTo>
                  <a:cubicBezTo>
                    <a:pt x="3487" y="4518"/>
                    <a:pt x="3350" y="4399"/>
                    <a:pt x="3214" y="4399"/>
                  </a:cubicBezTo>
                  <a:close/>
                  <a:moveTo>
                    <a:pt x="5034" y="0"/>
                  </a:moveTo>
                  <a:cubicBezTo>
                    <a:pt x="4707" y="5"/>
                    <a:pt x="4428" y="236"/>
                    <a:pt x="4360" y="553"/>
                  </a:cubicBezTo>
                  <a:lnTo>
                    <a:pt x="4153" y="1588"/>
                  </a:lnTo>
                  <a:cubicBezTo>
                    <a:pt x="3942" y="1655"/>
                    <a:pt x="3735" y="1742"/>
                    <a:pt x="3533" y="1843"/>
                  </a:cubicBezTo>
                  <a:lnTo>
                    <a:pt x="2657" y="1261"/>
                  </a:lnTo>
                  <a:cubicBezTo>
                    <a:pt x="2540" y="1183"/>
                    <a:pt x="2408" y="1145"/>
                    <a:pt x="2277" y="1145"/>
                  </a:cubicBezTo>
                  <a:cubicBezTo>
                    <a:pt x="2099" y="1145"/>
                    <a:pt x="1924" y="1214"/>
                    <a:pt x="1791" y="1347"/>
                  </a:cubicBezTo>
                  <a:lnTo>
                    <a:pt x="1343" y="1795"/>
                  </a:lnTo>
                  <a:cubicBezTo>
                    <a:pt x="1112" y="2026"/>
                    <a:pt x="1074" y="2387"/>
                    <a:pt x="1257" y="2661"/>
                  </a:cubicBezTo>
                  <a:lnTo>
                    <a:pt x="1839" y="3537"/>
                  </a:lnTo>
                  <a:cubicBezTo>
                    <a:pt x="1738" y="3734"/>
                    <a:pt x="1651" y="3946"/>
                    <a:pt x="1584" y="4157"/>
                  </a:cubicBezTo>
                  <a:lnTo>
                    <a:pt x="549" y="4364"/>
                  </a:lnTo>
                  <a:cubicBezTo>
                    <a:pt x="232" y="4427"/>
                    <a:pt x="1" y="4711"/>
                    <a:pt x="1" y="5038"/>
                  </a:cubicBezTo>
                  <a:lnTo>
                    <a:pt x="1" y="5673"/>
                  </a:lnTo>
                  <a:cubicBezTo>
                    <a:pt x="1" y="6000"/>
                    <a:pt x="232" y="6279"/>
                    <a:pt x="549" y="6347"/>
                  </a:cubicBezTo>
                  <a:lnTo>
                    <a:pt x="1584" y="6554"/>
                  </a:lnTo>
                  <a:cubicBezTo>
                    <a:pt x="1651" y="6765"/>
                    <a:pt x="1738" y="6972"/>
                    <a:pt x="1839" y="7169"/>
                  </a:cubicBezTo>
                  <a:lnTo>
                    <a:pt x="1257" y="8050"/>
                  </a:lnTo>
                  <a:cubicBezTo>
                    <a:pt x="1074" y="8319"/>
                    <a:pt x="1112" y="8680"/>
                    <a:pt x="1343" y="8916"/>
                  </a:cubicBezTo>
                  <a:lnTo>
                    <a:pt x="1791" y="9364"/>
                  </a:lnTo>
                  <a:cubicBezTo>
                    <a:pt x="1923" y="9496"/>
                    <a:pt x="2098" y="9564"/>
                    <a:pt x="2275" y="9564"/>
                  </a:cubicBezTo>
                  <a:cubicBezTo>
                    <a:pt x="2407" y="9564"/>
                    <a:pt x="2540" y="9526"/>
                    <a:pt x="2657" y="9450"/>
                  </a:cubicBezTo>
                  <a:lnTo>
                    <a:pt x="3533" y="8863"/>
                  </a:lnTo>
                  <a:cubicBezTo>
                    <a:pt x="3735" y="8969"/>
                    <a:pt x="3942" y="9051"/>
                    <a:pt x="4153" y="9123"/>
                  </a:cubicBezTo>
                  <a:lnTo>
                    <a:pt x="4360" y="10153"/>
                  </a:lnTo>
                  <a:cubicBezTo>
                    <a:pt x="4428" y="10475"/>
                    <a:pt x="4707" y="10706"/>
                    <a:pt x="5034" y="10706"/>
                  </a:cubicBezTo>
                  <a:lnTo>
                    <a:pt x="5669" y="10706"/>
                  </a:lnTo>
                  <a:cubicBezTo>
                    <a:pt x="5996" y="10706"/>
                    <a:pt x="6275" y="10475"/>
                    <a:pt x="6343" y="10153"/>
                  </a:cubicBezTo>
                  <a:lnTo>
                    <a:pt x="6550" y="9123"/>
                  </a:lnTo>
                  <a:cubicBezTo>
                    <a:pt x="6718" y="9065"/>
                    <a:pt x="6882" y="9003"/>
                    <a:pt x="7045" y="8926"/>
                  </a:cubicBezTo>
                  <a:cubicBezTo>
                    <a:pt x="7156" y="8873"/>
                    <a:pt x="7199" y="8738"/>
                    <a:pt x="7146" y="8632"/>
                  </a:cubicBezTo>
                  <a:cubicBezTo>
                    <a:pt x="7108" y="8552"/>
                    <a:pt x="7029" y="8505"/>
                    <a:pt x="6947" y="8505"/>
                  </a:cubicBezTo>
                  <a:cubicBezTo>
                    <a:pt x="6915" y="8505"/>
                    <a:pt x="6883" y="8512"/>
                    <a:pt x="6853" y="8526"/>
                  </a:cubicBezTo>
                  <a:cubicBezTo>
                    <a:pt x="6675" y="8613"/>
                    <a:pt x="6487" y="8680"/>
                    <a:pt x="6299" y="8733"/>
                  </a:cubicBezTo>
                  <a:cubicBezTo>
                    <a:pt x="6218" y="8757"/>
                    <a:pt x="6155" y="8820"/>
                    <a:pt x="6141" y="8902"/>
                  </a:cubicBezTo>
                  <a:lnTo>
                    <a:pt x="5910" y="10066"/>
                  </a:lnTo>
                  <a:cubicBezTo>
                    <a:pt x="5886" y="10182"/>
                    <a:pt x="5785" y="10263"/>
                    <a:pt x="5669" y="10263"/>
                  </a:cubicBezTo>
                  <a:lnTo>
                    <a:pt x="5034" y="10263"/>
                  </a:lnTo>
                  <a:cubicBezTo>
                    <a:pt x="4918" y="10263"/>
                    <a:pt x="4817" y="10182"/>
                    <a:pt x="4793" y="10066"/>
                  </a:cubicBezTo>
                  <a:lnTo>
                    <a:pt x="4562" y="8902"/>
                  </a:lnTo>
                  <a:cubicBezTo>
                    <a:pt x="4543" y="8820"/>
                    <a:pt x="4485" y="8757"/>
                    <a:pt x="4404" y="8733"/>
                  </a:cubicBezTo>
                  <a:cubicBezTo>
                    <a:pt x="4134" y="8656"/>
                    <a:pt x="3874" y="8550"/>
                    <a:pt x="3634" y="8416"/>
                  </a:cubicBezTo>
                  <a:cubicBezTo>
                    <a:pt x="3600" y="8395"/>
                    <a:pt x="3561" y="8386"/>
                    <a:pt x="3523" y="8386"/>
                  </a:cubicBezTo>
                  <a:cubicBezTo>
                    <a:pt x="3481" y="8386"/>
                    <a:pt x="3438" y="8398"/>
                    <a:pt x="3403" y="8421"/>
                  </a:cubicBezTo>
                  <a:lnTo>
                    <a:pt x="2416" y="9080"/>
                  </a:lnTo>
                  <a:cubicBezTo>
                    <a:pt x="2373" y="9109"/>
                    <a:pt x="2325" y="9122"/>
                    <a:pt x="2277" y="9122"/>
                  </a:cubicBezTo>
                  <a:cubicBezTo>
                    <a:pt x="2213" y="9122"/>
                    <a:pt x="2150" y="9098"/>
                    <a:pt x="2104" y="9051"/>
                  </a:cubicBezTo>
                  <a:lnTo>
                    <a:pt x="1656" y="8603"/>
                  </a:lnTo>
                  <a:cubicBezTo>
                    <a:pt x="1574" y="8517"/>
                    <a:pt x="1560" y="8387"/>
                    <a:pt x="1627" y="8291"/>
                  </a:cubicBezTo>
                  <a:lnTo>
                    <a:pt x="2282" y="7304"/>
                  </a:lnTo>
                  <a:cubicBezTo>
                    <a:pt x="2330" y="7232"/>
                    <a:pt x="2330" y="7145"/>
                    <a:pt x="2291" y="7073"/>
                  </a:cubicBezTo>
                  <a:cubicBezTo>
                    <a:pt x="2152" y="6828"/>
                    <a:pt x="2046" y="6568"/>
                    <a:pt x="1974" y="6303"/>
                  </a:cubicBezTo>
                  <a:cubicBezTo>
                    <a:pt x="1950" y="6222"/>
                    <a:pt x="1882" y="6159"/>
                    <a:pt x="1805" y="6145"/>
                  </a:cubicBezTo>
                  <a:lnTo>
                    <a:pt x="641" y="5914"/>
                  </a:lnTo>
                  <a:cubicBezTo>
                    <a:pt x="525" y="5890"/>
                    <a:pt x="443" y="5789"/>
                    <a:pt x="443" y="5673"/>
                  </a:cubicBezTo>
                  <a:lnTo>
                    <a:pt x="443" y="5038"/>
                  </a:lnTo>
                  <a:cubicBezTo>
                    <a:pt x="443" y="4918"/>
                    <a:pt x="525" y="4821"/>
                    <a:pt x="641" y="4797"/>
                  </a:cubicBezTo>
                  <a:lnTo>
                    <a:pt x="1805" y="4562"/>
                  </a:lnTo>
                  <a:cubicBezTo>
                    <a:pt x="1882" y="4547"/>
                    <a:pt x="1950" y="4485"/>
                    <a:pt x="1974" y="4408"/>
                  </a:cubicBezTo>
                  <a:cubicBezTo>
                    <a:pt x="2046" y="4138"/>
                    <a:pt x="2152" y="3878"/>
                    <a:pt x="2291" y="3633"/>
                  </a:cubicBezTo>
                  <a:cubicBezTo>
                    <a:pt x="2330" y="3561"/>
                    <a:pt x="2330" y="3474"/>
                    <a:pt x="2282" y="3407"/>
                  </a:cubicBezTo>
                  <a:lnTo>
                    <a:pt x="1627" y="2420"/>
                  </a:lnTo>
                  <a:cubicBezTo>
                    <a:pt x="1560" y="2319"/>
                    <a:pt x="1574" y="2189"/>
                    <a:pt x="1656" y="2108"/>
                  </a:cubicBezTo>
                  <a:lnTo>
                    <a:pt x="2104" y="1660"/>
                  </a:lnTo>
                  <a:cubicBezTo>
                    <a:pt x="2150" y="1610"/>
                    <a:pt x="2213" y="1586"/>
                    <a:pt x="2277" y="1586"/>
                  </a:cubicBezTo>
                  <a:cubicBezTo>
                    <a:pt x="2325" y="1586"/>
                    <a:pt x="2373" y="1600"/>
                    <a:pt x="2416" y="1626"/>
                  </a:cubicBezTo>
                  <a:lnTo>
                    <a:pt x="3403" y="2286"/>
                  </a:lnTo>
                  <a:cubicBezTo>
                    <a:pt x="3438" y="2311"/>
                    <a:pt x="3481" y="2323"/>
                    <a:pt x="3523" y="2323"/>
                  </a:cubicBezTo>
                  <a:cubicBezTo>
                    <a:pt x="3561" y="2323"/>
                    <a:pt x="3600" y="2313"/>
                    <a:pt x="3634" y="2295"/>
                  </a:cubicBezTo>
                  <a:cubicBezTo>
                    <a:pt x="3874" y="2156"/>
                    <a:pt x="4134" y="2050"/>
                    <a:pt x="4404" y="1973"/>
                  </a:cubicBezTo>
                  <a:cubicBezTo>
                    <a:pt x="4485" y="1954"/>
                    <a:pt x="4543" y="1886"/>
                    <a:pt x="4562" y="1804"/>
                  </a:cubicBezTo>
                  <a:lnTo>
                    <a:pt x="4793" y="645"/>
                  </a:lnTo>
                  <a:cubicBezTo>
                    <a:pt x="4817" y="529"/>
                    <a:pt x="4918" y="448"/>
                    <a:pt x="5034" y="448"/>
                  </a:cubicBezTo>
                  <a:lnTo>
                    <a:pt x="5669" y="448"/>
                  </a:lnTo>
                  <a:cubicBezTo>
                    <a:pt x="5785" y="448"/>
                    <a:pt x="5886" y="529"/>
                    <a:pt x="5910" y="645"/>
                  </a:cubicBezTo>
                  <a:lnTo>
                    <a:pt x="6141" y="1804"/>
                  </a:lnTo>
                  <a:cubicBezTo>
                    <a:pt x="6160" y="1886"/>
                    <a:pt x="6218" y="1954"/>
                    <a:pt x="6299" y="1973"/>
                  </a:cubicBezTo>
                  <a:cubicBezTo>
                    <a:pt x="6569" y="2050"/>
                    <a:pt x="6829" y="2156"/>
                    <a:pt x="7069" y="2295"/>
                  </a:cubicBezTo>
                  <a:cubicBezTo>
                    <a:pt x="7103" y="2313"/>
                    <a:pt x="7142" y="2323"/>
                    <a:pt x="7180" y="2323"/>
                  </a:cubicBezTo>
                  <a:cubicBezTo>
                    <a:pt x="7222" y="2323"/>
                    <a:pt x="7265" y="2311"/>
                    <a:pt x="7300" y="2286"/>
                  </a:cubicBezTo>
                  <a:lnTo>
                    <a:pt x="8287" y="1626"/>
                  </a:lnTo>
                  <a:cubicBezTo>
                    <a:pt x="8328" y="1600"/>
                    <a:pt x="8375" y="1586"/>
                    <a:pt x="8422" y="1586"/>
                  </a:cubicBezTo>
                  <a:cubicBezTo>
                    <a:pt x="8486" y="1586"/>
                    <a:pt x="8550" y="1610"/>
                    <a:pt x="8599" y="1660"/>
                  </a:cubicBezTo>
                  <a:lnTo>
                    <a:pt x="9047" y="2108"/>
                  </a:lnTo>
                  <a:cubicBezTo>
                    <a:pt x="9129" y="2189"/>
                    <a:pt x="9143" y="2319"/>
                    <a:pt x="9076" y="2420"/>
                  </a:cubicBezTo>
                  <a:lnTo>
                    <a:pt x="8421" y="3407"/>
                  </a:lnTo>
                  <a:cubicBezTo>
                    <a:pt x="8373" y="3474"/>
                    <a:pt x="8368" y="3561"/>
                    <a:pt x="8412" y="3633"/>
                  </a:cubicBezTo>
                  <a:cubicBezTo>
                    <a:pt x="8546" y="3878"/>
                    <a:pt x="8657" y="4138"/>
                    <a:pt x="8729" y="4408"/>
                  </a:cubicBezTo>
                  <a:cubicBezTo>
                    <a:pt x="8753" y="4485"/>
                    <a:pt x="8821" y="4547"/>
                    <a:pt x="8898" y="4562"/>
                  </a:cubicBezTo>
                  <a:lnTo>
                    <a:pt x="10062" y="4797"/>
                  </a:lnTo>
                  <a:cubicBezTo>
                    <a:pt x="10178" y="4821"/>
                    <a:pt x="10259" y="4918"/>
                    <a:pt x="10259" y="5038"/>
                  </a:cubicBezTo>
                  <a:lnTo>
                    <a:pt x="10259" y="5673"/>
                  </a:lnTo>
                  <a:cubicBezTo>
                    <a:pt x="10259" y="5789"/>
                    <a:pt x="10178" y="5890"/>
                    <a:pt x="10062" y="5914"/>
                  </a:cubicBezTo>
                  <a:lnTo>
                    <a:pt x="8898" y="6145"/>
                  </a:lnTo>
                  <a:cubicBezTo>
                    <a:pt x="8821" y="6159"/>
                    <a:pt x="8753" y="6222"/>
                    <a:pt x="8729" y="6303"/>
                  </a:cubicBezTo>
                  <a:cubicBezTo>
                    <a:pt x="8676" y="6496"/>
                    <a:pt x="8604" y="6688"/>
                    <a:pt x="8518" y="6871"/>
                  </a:cubicBezTo>
                  <a:cubicBezTo>
                    <a:pt x="8420" y="7048"/>
                    <a:pt x="8571" y="7198"/>
                    <a:pt x="8719" y="7198"/>
                  </a:cubicBezTo>
                  <a:cubicBezTo>
                    <a:pt x="8796" y="7198"/>
                    <a:pt x="8873" y="7158"/>
                    <a:pt x="8912" y="7059"/>
                  </a:cubicBezTo>
                  <a:cubicBezTo>
                    <a:pt x="8994" y="6895"/>
                    <a:pt x="9061" y="6727"/>
                    <a:pt x="9114" y="6549"/>
                  </a:cubicBezTo>
                  <a:lnTo>
                    <a:pt x="10149" y="6347"/>
                  </a:lnTo>
                  <a:cubicBezTo>
                    <a:pt x="10466" y="6279"/>
                    <a:pt x="10697" y="6000"/>
                    <a:pt x="10697" y="5673"/>
                  </a:cubicBezTo>
                  <a:lnTo>
                    <a:pt x="10697" y="5038"/>
                  </a:lnTo>
                  <a:cubicBezTo>
                    <a:pt x="10697" y="4711"/>
                    <a:pt x="10466" y="4427"/>
                    <a:pt x="10149" y="4364"/>
                  </a:cubicBezTo>
                  <a:lnTo>
                    <a:pt x="9114" y="4157"/>
                  </a:lnTo>
                  <a:cubicBezTo>
                    <a:pt x="9047" y="3946"/>
                    <a:pt x="8960" y="3734"/>
                    <a:pt x="8854" y="3537"/>
                  </a:cubicBezTo>
                  <a:lnTo>
                    <a:pt x="9441" y="2661"/>
                  </a:lnTo>
                  <a:cubicBezTo>
                    <a:pt x="9619" y="2387"/>
                    <a:pt x="9586" y="2026"/>
                    <a:pt x="9355" y="1795"/>
                  </a:cubicBezTo>
                  <a:lnTo>
                    <a:pt x="8907" y="1347"/>
                  </a:lnTo>
                  <a:cubicBezTo>
                    <a:pt x="8774" y="1214"/>
                    <a:pt x="8597" y="1145"/>
                    <a:pt x="8419" y="1145"/>
                  </a:cubicBezTo>
                  <a:cubicBezTo>
                    <a:pt x="8288" y="1145"/>
                    <a:pt x="8156" y="1183"/>
                    <a:pt x="8041" y="1261"/>
                  </a:cubicBezTo>
                  <a:lnTo>
                    <a:pt x="7165" y="1843"/>
                  </a:lnTo>
                  <a:cubicBezTo>
                    <a:pt x="6963" y="1742"/>
                    <a:pt x="6756" y="1655"/>
                    <a:pt x="6545" y="1588"/>
                  </a:cubicBezTo>
                  <a:lnTo>
                    <a:pt x="6338" y="553"/>
                  </a:lnTo>
                  <a:cubicBezTo>
                    <a:pt x="6271" y="236"/>
                    <a:pt x="5991" y="5"/>
                    <a:pt x="5664" y="0"/>
                  </a:cubicBezTo>
                  <a:close/>
                  <a:moveTo>
                    <a:pt x="10327" y="9102"/>
                  </a:moveTo>
                  <a:cubicBezTo>
                    <a:pt x="10024" y="9102"/>
                    <a:pt x="9716" y="9214"/>
                    <a:pt x="9466" y="9465"/>
                  </a:cubicBezTo>
                  <a:cubicBezTo>
                    <a:pt x="8691" y="10239"/>
                    <a:pt x="9239" y="11567"/>
                    <a:pt x="10336" y="11567"/>
                  </a:cubicBezTo>
                  <a:cubicBezTo>
                    <a:pt x="10606" y="11567"/>
                    <a:pt x="10871" y="11476"/>
                    <a:pt x="11087" y="11312"/>
                  </a:cubicBezTo>
                  <a:cubicBezTo>
                    <a:pt x="11263" y="11164"/>
                    <a:pt x="11128" y="10917"/>
                    <a:pt x="10947" y="10917"/>
                  </a:cubicBezTo>
                  <a:cubicBezTo>
                    <a:pt x="10905" y="10917"/>
                    <a:pt x="10861" y="10930"/>
                    <a:pt x="10818" y="10961"/>
                  </a:cubicBezTo>
                  <a:cubicBezTo>
                    <a:pt x="10683" y="11072"/>
                    <a:pt x="10510" y="11130"/>
                    <a:pt x="10336" y="11130"/>
                  </a:cubicBezTo>
                  <a:cubicBezTo>
                    <a:pt x="9899" y="11130"/>
                    <a:pt x="9547" y="10773"/>
                    <a:pt x="9547" y="10336"/>
                  </a:cubicBezTo>
                  <a:cubicBezTo>
                    <a:pt x="9547" y="9898"/>
                    <a:pt x="9899" y="9546"/>
                    <a:pt x="10336" y="9546"/>
                  </a:cubicBezTo>
                  <a:cubicBezTo>
                    <a:pt x="10769" y="9546"/>
                    <a:pt x="11126" y="9898"/>
                    <a:pt x="11126" y="10336"/>
                  </a:cubicBezTo>
                  <a:cubicBezTo>
                    <a:pt x="11133" y="10475"/>
                    <a:pt x="11239" y="10545"/>
                    <a:pt x="11345" y="10545"/>
                  </a:cubicBezTo>
                  <a:cubicBezTo>
                    <a:pt x="11452" y="10545"/>
                    <a:pt x="11559" y="10475"/>
                    <a:pt x="11568" y="10336"/>
                  </a:cubicBezTo>
                  <a:cubicBezTo>
                    <a:pt x="11568" y="9593"/>
                    <a:pt x="10960" y="9102"/>
                    <a:pt x="10327" y="9102"/>
                  </a:cubicBezTo>
                  <a:close/>
                  <a:moveTo>
                    <a:pt x="10130" y="6751"/>
                  </a:moveTo>
                  <a:cubicBezTo>
                    <a:pt x="9879" y="6751"/>
                    <a:pt x="9663" y="6924"/>
                    <a:pt x="9615" y="7169"/>
                  </a:cubicBezTo>
                  <a:lnTo>
                    <a:pt x="9485" y="7805"/>
                  </a:lnTo>
                  <a:cubicBezTo>
                    <a:pt x="9369" y="7843"/>
                    <a:pt x="9259" y="7891"/>
                    <a:pt x="9148" y="7944"/>
                  </a:cubicBezTo>
                  <a:lnTo>
                    <a:pt x="8609" y="7583"/>
                  </a:lnTo>
                  <a:cubicBezTo>
                    <a:pt x="8522" y="7526"/>
                    <a:pt x="8421" y="7499"/>
                    <a:pt x="8321" y="7499"/>
                  </a:cubicBezTo>
                  <a:cubicBezTo>
                    <a:pt x="8184" y="7499"/>
                    <a:pt x="8048" y="7551"/>
                    <a:pt x="7945" y="7651"/>
                  </a:cubicBezTo>
                  <a:lnTo>
                    <a:pt x="7651" y="7944"/>
                  </a:lnTo>
                  <a:cubicBezTo>
                    <a:pt x="7478" y="8122"/>
                    <a:pt x="7449" y="8396"/>
                    <a:pt x="7589" y="8608"/>
                  </a:cubicBezTo>
                  <a:lnTo>
                    <a:pt x="7950" y="9147"/>
                  </a:lnTo>
                  <a:cubicBezTo>
                    <a:pt x="7873" y="9296"/>
                    <a:pt x="7810" y="9455"/>
                    <a:pt x="7767" y="9614"/>
                  </a:cubicBezTo>
                  <a:cubicBezTo>
                    <a:pt x="7719" y="9739"/>
                    <a:pt x="7786" y="9874"/>
                    <a:pt x="7911" y="9907"/>
                  </a:cubicBezTo>
                  <a:cubicBezTo>
                    <a:pt x="7932" y="9914"/>
                    <a:pt x="7954" y="9917"/>
                    <a:pt x="7974" y="9917"/>
                  </a:cubicBezTo>
                  <a:cubicBezTo>
                    <a:pt x="8077" y="9917"/>
                    <a:pt x="8170" y="9842"/>
                    <a:pt x="8190" y="9734"/>
                  </a:cubicBezTo>
                  <a:cubicBezTo>
                    <a:pt x="8234" y="9566"/>
                    <a:pt x="8306" y="9402"/>
                    <a:pt x="8392" y="9243"/>
                  </a:cubicBezTo>
                  <a:cubicBezTo>
                    <a:pt x="8431" y="9171"/>
                    <a:pt x="8431" y="9085"/>
                    <a:pt x="8383" y="9017"/>
                  </a:cubicBezTo>
                  <a:lnTo>
                    <a:pt x="7950" y="8368"/>
                  </a:lnTo>
                  <a:cubicBezTo>
                    <a:pt x="7926" y="8334"/>
                    <a:pt x="7931" y="8286"/>
                    <a:pt x="7959" y="8257"/>
                  </a:cubicBezTo>
                  <a:lnTo>
                    <a:pt x="8258" y="7963"/>
                  </a:lnTo>
                  <a:cubicBezTo>
                    <a:pt x="8274" y="7947"/>
                    <a:pt x="8295" y="7938"/>
                    <a:pt x="8316" y="7938"/>
                  </a:cubicBezTo>
                  <a:cubicBezTo>
                    <a:pt x="8333" y="7938"/>
                    <a:pt x="8349" y="7943"/>
                    <a:pt x="8364" y="7954"/>
                  </a:cubicBezTo>
                  <a:lnTo>
                    <a:pt x="9013" y="8387"/>
                  </a:lnTo>
                  <a:cubicBezTo>
                    <a:pt x="9049" y="8410"/>
                    <a:pt x="9091" y="8422"/>
                    <a:pt x="9134" y="8422"/>
                  </a:cubicBezTo>
                  <a:cubicBezTo>
                    <a:pt x="9172" y="8422"/>
                    <a:pt x="9210" y="8412"/>
                    <a:pt x="9244" y="8392"/>
                  </a:cubicBezTo>
                  <a:cubicBezTo>
                    <a:pt x="9398" y="8305"/>
                    <a:pt x="9562" y="8238"/>
                    <a:pt x="9735" y="8190"/>
                  </a:cubicBezTo>
                  <a:cubicBezTo>
                    <a:pt x="9812" y="8166"/>
                    <a:pt x="9875" y="8103"/>
                    <a:pt x="9889" y="8021"/>
                  </a:cubicBezTo>
                  <a:lnTo>
                    <a:pt x="10043" y="7256"/>
                  </a:lnTo>
                  <a:cubicBezTo>
                    <a:pt x="10053" y="7218"/>
                    <a:pt x="10086" y="7189"/>
                    <a:pt x="10130" y="7189"/>
                  </a:cubicBezTo>
                  <a:lnTo>
                    <a:pt x="10543" y="7189"/>
                  </a:lnTo>
                  <a:cubicBezTo>
                    <a:pt x="10587" y="7189"/>
                    <a:pt x="10620" y="7218"/>
                    <a:pt x="10630" y="7256"/>
                  </a:cubicBezTo>
                  <a:lnTo>
                    <a:pt x="10784" y="8021"/>
                  </a:lnTo>
                  <a:cubicBezTo>
                    <a:pt x="10798" y="8103"/>
                    <a:pt x="10861" y="8166"/>
                    <a:pt x="10938" y="8190"/>
                  </a:cubicBezTo>
                  <a:cubicBezTo>
                    <a:pt x="11111" y="8238"/>
                    <a:pt x="11275" y="8305"/>
                    <a:pt x="11429" y="8392"/>
                  </a:cubicBezTo>
                  <a:cubicBezTo>
                    <a:pt x="11463" y="8412"/>
                    <a:pt x="11501" y="8422"/>
                    <a:pt x="11539" y="8422"/>
                  </a:cubicBezTo>
                  <a:cubicBezTo>
                    <a:pt x="11582" y="8422"/>
                    <a:pt x="11624" y="8410"/>
                    <a:pt x="11660" y="8387"/>
                  </a:cubicBezTo>
                  <a:lnTo>
                    <a:pt x="12309" y="7954"/>
                  </a:lnTo>
                  <a:cubicBezTo>
                    <a:pt x="12324" y="7943"/>
                    <a:pt x="12340" y="7938"/>
                    <a:pt x="12357" y="7938"/>
                  </a:cubicBezTo>
                  <a:cubicBezTo>
                    <a:pt x="12379" y="7938"/>
                    <a:pt x="12401" y="7947"/>
                    <a:pt x="12420" y="7963"/>
                  </a:cubicBezTo>
                  <a:lnTo>
                    <a:pt x="12713" y="8257"/>
                  </a:lnTo>
                  <a:cubicBezTo>
                    <a:pt x="12742" y="8286"/>
                    <a:pt x="12747" y="8334"/>
                    <a:pt x="12723" y="8368"/>
                  </a:cubicBezTo>
                  <a:lnTo>
                    <a:pt x="12290" y="9017"/>
                  </a:lnTo>
                  <a:cubicBezTo>
                    <a:pt x="12247" y="9085"/>
                    <a:pt x="12242" y="9176"/>
                    <a:pt x="12280" y="9248"/>
                  </a:cubicBezTo>
                  <a:cubicBezTo>
                    <a:pt x="12367" y="9402"/>
                    <a:pt x="12439" y="9566"/>
                    <a:pt x="12487" y="9739"/>
                  </a:cubicBezTo>
                  <a:cubicBezTo>
                    <a:pt x="12507" y="9816"/>
                    <a:pt x="12574" y="9878"/>
                    <a:pt x="12656" y="9893"/>
                  </a:cubicBezTo>
                  <a:lnTo>
                    <a:pt x="13416" y="10047"/>
                  </a:lnTo>
                  <a:cubicBezTo>
                    <a:pt x="13459" y="10052"/>
                    <a:pt x="13488" y="10090"/>
                    <a:pt x="13488" y="10129"/>
                  </a:cubicBezTo>
                  <a:lnTo>
                    <a:pt x="13488" y="10547"/>
                  </a:lnTo>
                  <a:cubicBezTo>
                    <a:pt x="13488" y="10591"/>
                    <a:pt x="13459" y="10624"/>
                    <a:pt x="13416" y="10634"/>
                  </a:cubicBezTo>
                  <a:lnTo>
                    <a:pt x="12656" y="10783"/>
                  </a:lnTo>
                  <a:cubicBezTo>
                    <a:pt x="12574" y="10802"/>
                    <a:pt x="12507" y="10860"/>
                    <a:pt x="12487" y="10942"/>
                  </a:cubicBezTo>
                  <a:cubicBezTo>
                    <a:pt x="12439" y="11110"/>
                    <a:pt x="12367" y="11279"/>
                    <a:pt x="12280" y="11433"/>
                  </a:cubicBezTo>
                  <a:cubicBezTo>
                    <a:pt x="12242" y="11505"/>
                    <a:pt x="12242" y="11591"/>
                    <a:pt x="12290" y="11664"/>
                  </a:cubicBezTo>
                  <a:lnTo>
                    <a:pt x="12723" y="12308"/>
                  </a:lnTo>
                  <a:cubicBezTo>
                    <a:pt x="12747" y="12347"/>
                    <a:pt x="12742" y="12390"/>
                    <a:pt x="12713" y="12419"/>
                  </a:cubicBezTo>
                  <a:lnTo>
                    <a:pt x="12415" y="12713"/>
                  </a:lnTo>
                  <a:cubicBezTo>
                    <a:pt x="12398" y="12730"/>
                    <a:pt x="12375" y="12739"/>
                    <a:pt x="12353" y="12739"/>
                  </a:cubicBezTo>
                  <a:cubicBezTo>
                    <a:pt x="12338" y="12739"/>
                    <a:pt x="12323" y="12735"/>
                    <a:pt x="12309" y="12727"/>
                  </a:cubicBezTo>
                  <a:lnTo>
                    <a:pt x="11660" y="12294"/>
                  </a:lnTo>
                  <a:cubicBezTo>
                    <a:pt x="11624" y="12269"/>
                    <a:pt x="11582" y="12257"/>
                    <a:pt x="11539" y="12257"/>
                  </a:cubicBezTo>
                  <a:cubicBezTo>
                    <a:pt x="11501" y="12257"/>
                    <a:pt x="11463" y="12266"/>
                    <a:pt x="11429" y="12284"/>
                  </a:cubicBezTo>
                  <a:cubicBezTo>
                    <a:pt x="11275" y="12371"/>
                    <a:pt x="11111" y="12438"/>
                    <a:pt x="10938" y="12486"/>
                  </a:cubicBezTo>
                  <a:cubicBezTo>
                    <a:pt x="10861" y="12511"/>
                    <a:pt x="10798" y="12573"/>
                    <a:pt x="10784" y="12655"/>
                  </a:cubicBezTo>
                  <a:lnTo>
                    <a:pt x="10630" y="13420"/>
                  </a:lnTo>
                  <a:cubicBezTo>
                    <a:pt x="10620" y="13458"/>
                    <a:pt x="10587" y="13487"/>
                    <a:pt x="10543" y="13492"/>
                  </a:cubicBezTo>
                  <a:lnTo>
                    <a:pt x="10130" y="13492"/>
                  </a:lnTo>
                  <a:cubicBezTo>
                    <a:pt x="10086" y="13487"/>
                    <a:pt x="10053" y="13458"/>
                    <a:pt x="10043" y="13420"/>
                  </a:cubicBezTo>
                  <a:lnTo>
                    <a:pt x="9889" y="12655"/>
                  </a:lnTo>
                  <a:cubicBezTo>
                    <a:pt x="9875" y="12573"/>
                    <a:pt x="9812" y="12511"/>
                    <a:pt x="9735" y="12486"/>
                  </a:cubicBezTo>
                  <a:cubicBezTo>
                    <a:pt x="9562" y="12438"/>
                    <a:pt x="9398" y="12371"/>
                    <a:pt x="9244" y="12284"/>
                  </a:cubicBezTo>
                  <a:cubicBezTo>
                    <a:pt x="9211" y="12264"/>
                    <a:pt x="9174" y="12255"/>
                    <a:pt x="9136" y="12255"/>
                  </a:cubicBezTo>
                  <a:cubicBezTo>
                    <a:pt x="9093" y="12255"/>
                    <a:pt x="9050" y="12268"/>
                    <a:pt x="9013" y="12294"/>
                  </a:cubicBezTo>
                  <a:lnTo>
                    <a:pt x="8364" y="12727"/>
                  </a:lnTo>
                  <a:cubicBezTo>
                    <a:pt x="8350" y="12735"/>
                    <a:pt x="8335" y="12739"/>
                    <a:pt x="8320" y="12739"/>
                  </a:cubicBezTo>
                  <a:cubicBezTo>
                    <a:pt x="8298" y="12739"/>
                    <a:pt x="8275" y="12730"/>
                    <a:pt x="8258" y="12713"/>
                  </a:cubicBezTo>
                  <a:lnTo>
                    <a:pt x="7959" y="12419"/>
                  </a:lnTo>
                  <a:cubicBezTo>
                    <a:pt x="7931" y="12390"/>
                    <a:pt x="7926" y="12342"/>
                    <a:pt x="7950" y="12308"/>
                  </a:cubicBezTo>
                  <a:lnTo>
                    <a:pt x="8383" y="11664"/>
                  </a:lnTo>
                  <a:cubicBezTo>
                    <a:pt x="8426" y="11591"/>
                    <a:pt x="8431" y="11505"/>
                    <a:pt x="8392" y="11433"/>
                  </a:cubicBezTo>
                  <a:cubicBezTo>
                    <a:pt x="8306" y="11279"/>
                    <a:pt x="8234" y="11110"/>
                    <a:pt x="8186" y="10942"/>
                  </a:cubicBezTo>
                  <a:cubicBezTo>
                    <a:pt x="8166" y="10860"/>
                    <a:pt x="8099" y="10802"/>
                    <a:pt x="8017" y="10783"/>
                  </a:cubicBezTo>
                  <a:lnTo>
                    <a:pt x="7257" y="10634"/>
                  </a:lnTo>
                  <a:cubicBezTo>
                    <a:pt x="7214" y="10624"/>
                    <a:pt x="7185" y="10586"/>
                    <a:pt x="7185" y="10547"/>
                  </a:cubicBezTo>
                  <a:lnTo>
                    <a:pt x="7185" y="10129"/>
                  </a:lnTo>
                  <a:cubicBezTo>
                    <a:pt x="7185" y="10090"/>
                    <a:pt x="7214" y="10052"/>
                    <a:pt x="7257" y="10047"/>
                  </a:cubicBezTo>
                  <a:lnTo>
                    <a:pt x="7300" y="10037"/>
                  </a:lnTo>
                  <a:cubicBezTo>
                    <a:pt x="7585" y="9993"/>
                    <a:pt x="7528" y="9596"/>
                    <a:pt x="7283" y="9596"/>
                  </a:cubicBezTo>
                  <a:cubicBezTo>
                    <a:pt x="7263" y="9596"/>
                    <a:pt x="7241" y="9598"/>
                    <a:pt x="7218" y="9604"/>
                  </a:cubicBezTo>
                  <a:lnTo>
                    <a:pt x="7170" y="9614"/>
                  </a:lnTo>
                  <a:cubicBezTo>
                    <a:pt x="6925" y="9667"/>
                    <a:pt x="6747" y="9878"/>
                    <a:pt x="6747" y="10129"/>
                  </a:cubicBezTo>
                  <a:lnTo>
                    <a:pt x="6747" y="10547"/>
                  </a:lnTo>
                  <a:cubicBezTo>
                    <a:pt x="6747" y="10798"/>
                    <a:pt x="6925" y="11014"/>
                    <a:pt x="7170" y="11062"/>
                  </a:cubicBezTo>
                  <a:lnTo>
                    <a:pt x="7805" y="11187"/>
                  </a:lnTo>
                  <a:cubicBezTo>
                    <a:pt x="7844" y="11303"/>
                    <a:pt x="7892" y="11418"/>
                    <a:pt x="7945" y="11524"/>
                  </a:cubicBezTo>
                  <a:lnTo>
                    <a:pt x="7584" y="12068"/>
                  </a:lnTo>
                  <a:cubicBezTo>
                    <a:pt x="7445" y="12275"/>
                    <a:pt x="7473" y="12554"/>
                    <a:pt x="7651" y="12727"/>
                  </a:cubicBezTo>
                  <a:lnTo>
                    <a:pt x="7945" y="13025"/>
                  </a:lnTo>
                  <a:cubicBezTo>
                    <a:pt x="8047" y="13125"/>
                    <a:pt x="8180" y="13176"/>
                    <a:pt x="8315" y="13176"/>
                  </a:cubicBezTo>
                  <a:cubicBezTo>
                    <a:pt x="8415" y="13176"/>
                    <a:pt x="8516" y="13148"/>
                    <a:pt x="8604" y="13088"/>
                  </a:cubicBezTo>
                  <a:lnTo>
                    <a:pt x="9148" y="12727"/>
                  </a:lnTo>
                  <a:cubicBezTo>
                    <a:pt x="9254" y="12785"/>
                    <a:pt x="9369" y="12828"/>
                    <a:pt x="9485" y="12867"/>
                  </a:cubicBezTo>
                  <a:lnTo>
                    <a:pt x="9610" y="13502"/>
                  </a:lnTo>
                  <a:cubicBezTo>
                    <a:pt x="9663" y="13747"/>
                    <a:pt x="9875" y="13925"/>
                    <a:pt x="10125" y="13925"/>
                  </a:cubicBezTo>
                  <a:lnTo>
                    <a:pt x="10543" y="13925"/>
                  </a:lnTo>
                  <a:cubicBezTo>
                    <a:pt x="10794" y="13925"/>
                    <a:pt x="11010" y="13747"/>
                    <a:pt x="11058" y="13502"/>
                  </a:cubicBezTo>
                  <a:lnTo>
                    <a:pt x="11188" y="12867"/>
                  </a:lnTo>
                  <a:cubicBezTo>
                    <a:pt x="11299" y="12828"/>
                    <a:pt x="11414" y="12780"/>
                    <a:pt x="11520" y="12727"/>
                  </a:cubicBezTo>
                  <a:lnTo>
                    <a:pt x="12064" y="13088"/>
                  </a:lnTo>
                  <a:cubicBezTo>
                    <a:pt x="12152" y="13148"/>
                    <a:pt x="12254" y="13176"/>
                    <a:pt x="12355" y="13176"/>
                  </a:cubicBezTo>
                  <a:cubicBezTo>
                    <a:pt x="12490" y="13176"/>
                    <a:pt x="12624" y="13125"/>
                    <a:pt x="12723" y="13025"/>
                  </a:cubicBezTo>
                  <a:lnTo>
                    <a:pt x="13021" y="12727"/>
                  </a:lnTo>
                  <a:cubicBezTo>
                    <a:pt x="13195" y="12554"/>
                    <a:pt x="13223" y="12275"/>
                    <a:pt x="13084" y="12068"/>
                  </a:cubicBezTo>
                  <a:lnTo>
                    <a:pt x="12723" y="11524"/>
                  </a:lnTo>
                  <a:cubicBezTo>
                    <a:pt x="12781" y="11418"/>
                    <a:pt x="12824" y="11303"/>
                    <a:pt x="12863" y="11187"/>
                  </a:cubicBezTo>
                  <a:lnTo>
                    <a:pt x="13498" y="11062"/>
                  </a:lnTo>
                  <a:cubicBezTo>
                    <a:pt x="13743" y="11014"/>
                    <a:pt x="13921" y="10798"/>
                    <a:pt x="13921" y="10547"/>
                  </a:cubicBezTo>
                  <a:lnTo>
                    <a:pt x="13921" y="10129"/>
                  </a:lnTo>
                  <a:cubicBezTo>
                    <a:pt x="13921" y="9878"/>
                    <a:pt x="13748" y="9662"/>
                    <a:pt x="13503" y="9614"/>
                  </a:cubicBezTo>
                  <a:lnTo>
                    <a:pt x="12867" y="9484"/>
                  </a:lnTo>
                  <a:cubicBezTo>
                    <a:pt x="12829" y="9368"/>
                    <a:pt x="12781" y="9258"/>
                    <a:pt x="12728" y="9147"/>
                  </a:cubicBezTo>
                  <a:lnTo>
                    <a:pt x="13089" y="8608"/>
                  </a:lnTo>
                  <a:cubicBezTo>
                    <a:pt x="13223" y="8396"/>
                    <a:pt x="13199" y="8122"/>
                    <a:pt x="13021" y="7944"/>
                  </a:cubicBezTo>
                  <a:lnTo>
                    <a:pt x="12728" y="7651"/>
                  </a:lnTo>
                  <a:cubicBezTo>
                    <a:pt x="12625" y="7551"/>
                    <a:pt x="12490" y="7499"/>
                    <a:pt x="12354" y="7499"/>
                  </a:cubicBezTo>
                  <a:cubicBezTo>
                    <a:pt x="12255" y="7499"/>
                    <a:pt x="12156" y="7526"/>
                    <a:pt x="12069" y="7583"/>
                  </a:cubicBezTo>
                  <a:lnTo>
                    <a:pt x="11525" y="7944"/>
                  </a:lnTo>
                  <a:cubicBezTo>
                    <a:pt x="11414" y="7891"/>
                    <a:pt x="11304" y="7843"/>
                    <a:pt x="11188" y="7805"/>
                  </a:cubicBezTo>
                  <a:lnTo>
                    <a:pt x="11063" y="7169"/>
                  </a:lnTo>
                  <a:cubicBezTo>
                    <a:pt x="11010" y="6924"/>
                    <a:pt x="10794" y="6751"/>
                    <a:pt x="10548" y="675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6" name="Google Shape;13026;p90"/>
          <p:cNvGrpSpPr/>
          <p:nvPr/>
        </p:nvGrpSpPr>
        <p:grpSpPr>
          <a:xfrm>
            <a:off x="3982979" y="4112803"/>
            <a:ext cx="355540" cy="338230"/>
            <a:chOff x="3982979" y="4297378"/>
            <a:chExt cx="355540" cy="338230"/>
          </a:xfrm>
        </p:grpSpPr>
        <p:sp>
          <p:nvSpPr>
            <p:cNvPr id="13027" name="Google Shape;13027;p90"/>
            <p:cNvSpPr/>
            <p:nvPr/>
          </p:nvSpPr>
          <p:spPr>
            <a:xfrm>
              <a:off x="4004197" y="4302414"/>
              <a:ext cx="276018" cy="276018"/>
            </a:xfrm>
            <a:custGeom>
              <a:avLst/>
              <a:gdLst/>
              <a:ahLst/>
              <a:cxnLst/>
              <a:rect l="l" t="t" r="r" b="b"/>
              <a:pathLst>
                <a:path w="10524" h="10524" extrusionOk="0">
                  <a:moveTo>
                    <a:pt x="5259" y="0"/>
                  </a:moveTo>
                  <a:cubicBezTo>
                    <a:pt x="2353" y="0"/>
                    <a:pt x="0" y="2358"/>
                    <a:pt x="0" y="5264"/>
                  </a:cubicBezTo>
                  <a:cubicBezTo>
                    <a:pt x="0" y="8170"/>
                    <a:pt x="2353" y="10523"/>
                    <a:pt x="5259" y="10523"/>
                  </a:cubicBezTo>
                  <a:cubicBezTo>
                    <a:pt x="8166" y="10523"/>
                    <a:pt x="10523" y="8170"/>
                    <a:pt x="10523" y="5264"/>
                  </a:cubicBezTo>
                  <a:cubicBezTo>
                    <a:pt x="10523" y="2358"/>
                    <a:pt x="8166" y="0"/>
                    <a:pt x="525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8" name="Google Shape;13028;p90"/>
            <p:cNvSpPr/>
            <p:nvPr/>
          </p:nvSpPr>
          <p:spPr>
            <a:xfrm>
              <a:off x="4030687" y="4328904"/>
              <a:ext cx="223012" cy="223012"/>
            </a:xfrm>
            <a:custGeom>
              <a:avLst/>
              <a:gdLst/>
              <a:ahLst/>
              <a:cxnLst/>
              <a:rect l="l" t="t" r="r" b="b"/>
              <a:pathLst>
                <a:path w="8503" h="8503" extrusionOk="0">
                  <a:moveTo>
                    <a:pt x="4249" y="1"/>
                  </a:moveTo>
                  <a:cubicBezTo>
                    <a:pt x="1906" y="1"/>
                    <a:pt x="1" y="1906"/>
                    <a:pt x="1" y="4254"/>
                  </a:cubicBezTo>
                  <a:cubicBezTo>
                    <a:pt x="1" y="6597"/>
                    <a:pt x="1906" y="8503"/>
                    <a:pt x="4249" y="8503"/>
                  </a:cubicBezTo>
                  <a:cubicBezTo>
                    <a:pt x="6597" y="8503"/>
                    <a:pt x="8503" y="6597"/>
                    <a:pt x="8503" y="4254"/>
                  </a:cubicBezTo>
                  <a:cubicBezTo>
                    <a:pt x="8503" y="1906"/>
                    <a:pt x="6597" y="1"/>
                    <a:pt x="4249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90"/>
            <p:cNvSpPr/>
            <p:nvPr/>
          </p:nvSpPr>
          <p:spPr>
            <a:xfrm>
              <a:off x="4089882" y="4334333"/>
              <a:ext cx="104648" cy="212285"/>
            </a:xfrm>
            <a:custGeom>
              <a:avLst/>
              <a:gdLst/>
              <a:ahLst/>
              <a:cxnLst/>
              <a:rect l="l" t="t" r="r" b="b"/>
              <a:pathLst>
                <a:path w="3990" h="8094" extrusionOk="0">
                  <a:moveTo>
                    <a:pt x="1992" y="0"/>
                  </a:moveTo>
                  <a:cubicBezTo>
                    <a:pt x="1771" y="0"/>
                    <a:pt x="1588" y="179"/>
                    <a:pt x="1588" y="405"/>
                  </a:cubicBezTo>
                  <a:lnTo>
                    <a:pt x="1588" y="963"/>
                  </a:lnTo>
                  <a:cubicBezTo>
                    <a:pt x="669" y="1078"/>
                    <a:pt x="0" y="1882"/>
                    <a:pt x="58" y="2806"/>
                  </a:cubicBezTo>
                  <a:cubicBezTo>
                    <a:pt x="111" y="3730"/>
                    <a:pt x="876" y="4451"/>
                    <a:pt x="1800" y="4451"/>
                  </a:cubicBezTo>
                  <a:lnTo>
                    <a:pt x="2185" y="4451"/>
                  </a:lnTo>
                  <a:cubicBezTo>
                    <a:pt x="2704" y="4451"/>
                    <a:pt x="3128" y="4875"/>
                    <a:pt x="3128" y="5394"/>
                  </a:cubicBezTo>
                  <a:cubicBezTo>
                    <a:pt x="3128" y="5914"/>
                    <a:pt x="2704" y="6333"/>
                    <a:pt x="2185" y="6333"/>
                  </a:cubicBezTo>
                  <a:lnTo>
                    <a:pt x="1607" y="6333"/>
                  </a:lnTo>
                  <a:cubicBezTo>
                    <a:pt x="1194" y="6333"/>
                    <a:pt x="862" y="6001"/>
                    <a:pt x="862" y="5587"/>
                  </a:cubicBezTo>
                  <a:cubicBezTo>
                    <a:pt x="862" y="5361"/>
                    <a:pt x="679" y="5183"/>
                    <a:pt x="457" y="5183"/>
                  </a:cubicBezTo>
                  <a:cubicBezTo>
                    <a:pt x="231" y="5183"/>
                    <a:pt x="48" y="5361"/>
                    <a:pt x="48" y="5587"/>
                  </a:cubicBezTo>
                  <a:cubicBezTo>
                    <a:pt x="53" y="6439"/>
                    <a:pt x="736" y="7131"/>
                    <a:pt x="1588" y="7141"/>
                  </a:cubicBezTo>
                  <a:lnTo>
                    <a:pt x="1588" y="7690"/>
                  </a:lnTo>
                  <a:cubicBezTo>
                    <a:pt x="1588" y="7911"/>
                    <a:pt x="1771" y="8094"/>
                    <a:pt x="1992" y="8094"/>
                  </a:cubicBezTo>
                  <a:cubicBezTo>
                    <a:pt x="2218" y="8094"/>
                    <a:pt x="2396" y="7911"/>
                    <a:pt x="2396" y="7690"/>
                  </a:cubicBezTo>
                  <a:lnTo>
                    <a:pt x="2396" y="7131"/>
                  </a:lnTo>
                  <a:cubicBezTo>
                    <a:pt x="3316" y="7016"/>
                    <a:pt x="3989" y="6208"/>
                    <a:pt x="3931" y="5284"/>
                  </a:cubicBezTo>
                  <a:cubicBezTo>
                    <a:pt x="3874" y="4365"/>
                    <a:pt x="3109" y="3643"/>
                    <a:pt x="2185" y="3643"/>
                  </a:cubicBezTo>
                  <a:lnTo>
                    <a:pt x="1800" y="3643"/>
                  </a:lnTo>
                  <a:cubicBezTo>
                    <a:pt x="1280" y="3643"/>
                    <a:pt x="862" y="3220"/>
                    <a:pt x="862" y="2700"/>
                  </a:cubicBezTo>
                  <a:cubicBezTo>
                    <a:pt x="862" y="2180"/>
                    <a:pt x="1280" y="1757"/>
                    <a:pt x="1800" y="1757"/>
                  </a:cubicBezTo>
                  <a:lnTo>
                    <a:pt x="2377" y="1757"/>
                  </a:lnTo>
                  <a:cubicBezTo>
                    <a:pt x="2791" y="1762"/>
                    <a:pt x="3128" y="2094"/>
                    <a:pt x="3128" y="2507"/>
                  </a:cubicBezTo>
                  <a:lnTo>
                    <a:pt x="3128" y="2892"/>
                  </a:lnTo>
                  <a:cubicBezTo>
                    <a:pt x="3128" y="3114"/>
                    <a:pt x="3311" y="3297"/>
                    <a:pt x="3532" y="3297"/>
                  </a:cubicBezTo>
                  <a:cubicBezTo>
                    <a:pt x="3753" y="3297"/>
                    <a:pt x="3936" y="3114"/>
                    <a:pt x="3936" y="2892"/>
                  </a:cubicBezTo>
                  <a:lnTo>
                    <a:pt x="3936" y="2507"/>
                  </a:lnTo>
                  <a:cubicBezTo>
                    <a:pt x="3936" y="1656"/>
                    <a:pt x="3248" y="963"/>
                    <a:pt x="2396" y="948"/>
                  </a:cubicBezTo>
                  <a:lnTo>
                    <a:pt x="2396" y="405"/>
                  </a:lnTo>
                  <a:cubicBezTo>
                    <a:pt x="2396" y="179"/>
                    <a:pt x="2218" y="0"/>
                    <a:pt x="19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90"/>
            <p:cNvSpPr/>
            <p:nvPr/>
          </p:nvSpPr>
          <p:spPr>
            <a:xfrm>
              <a:off x="4183147" y="4482859"/>
              <a:ext cx="150205" cy="147818"/>
            </a:xfrm>
            <a:custGeom>
              <a:avLst/>
              <a:gdLst/>
              <a:ahLst/>
              <a:cxnLst/>
              <a:rect l="l" t="t" r="r" b="b"/>
              <a:pathLst>
                <a:path w="5727" h="5636" extrusionOk="0">
                  <a:moveTo>
                    <a:pt x="2857" y="2024"/>
                  </a:moveTo>
                  <a:cubicBezTo>
                    <a:pt x="3273" y="2024"/>
                    <a:pt x="3671" y="2347"/>
                    <a:pt x="3671" y="2835"/>
                  </a:cubicBezTo>
                  <a:cubicBezTo>
                    <a:pt x="3671" y="3282"/>
                    <a:pt x="3311" y="3643"/>
                    <a:pt x="2863" y="3643"/>
                  </a:cubicBezTo>
                  <a:cubicBezTo>
                    <a:pt x="2141" y="3643"/>
                    <a:pt x="1780" y="2772"/>
                    <a:pt x="2290" y="2262"/>
                  </a:cubicBezTo>
                  <a:cubicBezTo>
                    <a:pt x="2455" y="2097"/>
                    <a:pt x="2658" y="2024"/>
                    <a:pt x="2857" y="2024"/>
                  </a:cubicBezTo>
                  <a:close/>
                  <a:moveTo>
                    <a:pt x="2459" y="1"/>
                  </a:moveTo>
                  <a:lnTo>
                    <a:pt x="2276" y="896"/>
                  </a:lnTo>
                  <a:cubicBezTo>
                    <a:pt x="2204" y="920"/>
                    <a:pt x="2132" y="944"/>
                    <a:pt x="2060" y="973"/>
                  </a:cubicBezTo>
                  <a:lnTo>
                    <a:pt x="1347" y="405"/>
                  </a:lnTo>
                  <a:lnTo>
                    <a:pt x="727" y="925"/>
                  </a:lnTo>
                  <a:lnTo>
                    <a:pt x="1169" y="1728"/>
                  </a:lnTo>
                  <a:cubicBezTo>
                    <a:pt x="1126" y="1791"/>
                    <a:pt x="1088" y="1853"/>
                    <a:pt x="1054" y="1926"/>
                  </a:cubicBezTo>
                  <a:lnTo>
                    <a:pt x="140" y="1945"/>
                  </a:lnTo>
                  <a:lnTo>
                    <a:pt x="0" y="2744"/>
                  </a:lnTo>
                  <a:lnTo>
                    <a:pt x="847" y="3076"/>
                  </a:lnTo>
                  <a:cubicBezTo>
                    <a:pt x="857" y="3148"/>
                    <a:pt x="871" y="3225"/>
                    <a:pt x="890" y="3297"/>
                  </a:cubicBezTo>
                  <a:lnTo>
                    <a:pt x="202" y="3898"/>
                  </a:lnTo>
                  <a:lnTo>
                    <a:pt x="606" y="4601"/>
                  </a:lnTo>
                  <a:lnTo>
                    <a:pt x="1472" y="4307"/>
                  </a:lnTo>
                  <a:cubicBezTo>
                    <a:pt x="1530" y="4360"/>
                    <a:pt x="1588" y="4408"/>
                    <a:pt x="1646" y="4457"/>
                  </a:cubicBezTo>
                  <a:lnTo>
                    <a:pt x="1511" y="5356"/>
                  </a:lnTo>
                  <a:lnTo>
                    <a:pt x="2271" y="5635"/>
                  </a:lnTo>
                  <a:lnTo>
                    <a:pt x="2748" y="4851"/>
                  </a:lnTo>
                  <a:cubicBezTo>
                    <a:pt x="2781" y="4851"/>
                    <a:pt x="2820" y="4856"/>
                    <a:pt x="2858" y="4856"/>
                  </a:cubicBezTo>
                  <a:cubicBezTo>
                    <a:pt x="2897" y="4856"/>
                    <a:pt x="2935" y="4856"/>
                    <a:pt x="2974" y="4851"/>
                  </a:cubicBezTo>
                  <a:lnTo>
                    <a:pt x="3450" y="5635"/>
                  </a:lnTo>
                  <a:lnTo>
                    <a:pt x="4210" y="5356"/>
                  </a:lnTo>
                  <a:lnTo>
                    <a:pt x="4071" y="4457"/>
                  </a:lnTo>
                  <a:cubicBezTo>
                    <a:pt x="4133" y="4408"/>
                    <a:pt x="4191" y="4360"/>
                    <a:pt x="4244" y="4307"/>
                  </a:cubicBezTo>
                  <a:lnTo>
                    <a:pt x="5110" y="4601"/>
                  </a:lnTo>
                  <a:lnTo>
                    <a:pt x="5519" y="3898"/>
                  </a:lnTo>
                  <a:lnTo>
                    <a:pt x="4831" y="3297"/>
                  </a:lnTo>
                  <a:cubicBezTo>
                    <a:pt x="4850" y="3225"/>
                    <a:pt x="4865" y="3148"/>
                    <a:pt x="4874" y="3076"/>
                  </a:cubicBezTo>
                  <a:lnTo>
                    <a:pt x="5726" y="2744"/>
                  </a:lnTo>
                  <a:lnTo>
                    <a:pt x="5582" y="1945"/>
                  </a:lnTo>
                  <a:lnTo>
                    <a:pt x="4672" y="1926"/>
                  </a:lnTo>
                  <a:cubicBezTo>
                    <a:pt x="4634" y="1853"/>
                    <a:pt x="4595" y="1791"/>
                    <a:pt x="4557" y="1728"/>
                  </a:cubicBezTo>
                  <a:lnTo>
                    <a:pt x="4995" y="925"/>
                  </a:lnTo>
                  <a:lnTo>
                    <a:pt x="4374" y="405"/>
                  </a:lnTo>
                  <a:lnTo>
                    <a:pt x="3662" y="973"/>
                  </a:lnTo>
                  <a:cubicBezTo>
                    <a:pt x="3590" y="944"/>
                    <a:pt x="3517" y="920"/>
                    <a:pt x="3445" y="896"/>
                  </a:cubicBezTo>
                  <a:lnTo>
                    <a:pt x="3267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90"/>
            <p:cNvSpPr/>
            <p:nvPr/>
          </p:nvSpPr>
          <p:spPr>
            <a:xfrm>
              <a:off x="4183252" y="4493481"/>
              <a:ext cx="46606" cy="110051"/>
            </a:xfrm>
            <a:custGeom>
              <a:avLst/>
              <a:gdLst/>
              <a:ahLst/>
              <a:cxnLst/>
              <a:rect l="l" t="t" r="r" b="b"/>
              <a:pathLst>
                <a:path w="1777" h="4196" extrusionOk="0">
                  <a:moveTo>
                    <a:pt x="1348" y="0"/>
                  </a:moveTo>
                  <a:lnTo>
                    <a:pt x="727" y="520"/>
                  </a:lnTo>
                  <a:lnTo>
                    <a:pt x="1170" y="1323"/>
                  </a:lnTo>
                  <a:cubicBezTo>
                    <a:pt x="1127" y="1386"/>
                    <a:pt x="1088" y="1453"/>
                    <a:pt x="1055" y="1521"/>
                  </a:cubicBezTo>
                  <a:lnTo>
                    <a:pt x="140" y="1540"/>
                  </a:lnTo>
                  <a:lnTo>
                    <a:pt x="1" y="2339"/>
                  </a:lnTo>
                  <a:lnTo>
                    <a:pt x="853" y="2671"/>
                  </a:lnTo>
                  <a:cubicBezTo>
                    <a:pt x="857" y="2748"/>
                    <a:pt x="872" y="2820"/>
                    <a:pt x="891" y="2897"/>
                  </a:cubicBezTo>
                  <a:lnTo>
                    <a:pt x="203" y="3498"/>
                  </a:lnTo>
                  <a:lnTo>
                    <a:pt x="607" y="4196"/>
                  </a:lnTo>
                  <a:lnTo>
                    <a:pt x="1117" y="4027"/>
                  </a:lnTo>
                  <a:lnTo>
                    <a:pt x="809" y="3498"/>
                  </a:lnTo>
                  <a:lnTo>
                    <a:pt x="1497" y="2897"/>
                  </a:lnTo>
                  <a:cubicBezTo>
                    <a:pt x="1478" y="2820"/>
                    <a:pt x="1468" y="2748"/>
                    <a:pt x="1459" y="2671"/>
                  </a:cubicBezTo>
                  <a:lnTo>
                    <a:pt x="607" y="2339"/>
                  </a:lnTo>
                  <a:lnTo>
                    <a:pt x="747" y="1540"/>
                  </a:lnTo>
                  <a:lnTo>
                    <a:pt x="1661" y="1521"/>
                  </a:lnTo>
                  <a:cubicBezTo>
                    <a:pt x="1695" y="1453"/>
                    <a:pt x="1733" y="1386"/>
                    <a:pt x="1776" y="1323"/>
                  </a:cubicBezTo>
                  <a:lnTo>
                    <a:pt x="1339" y="520"/>
                  </a:lnTo>
                  <a:lnTo>
                    <a:pt x="1661" y="250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90"/>
            <p:cNvSpPr/>
            <p:nvPr/>
          </p:nvSpPr>
          <p:spPr>
            <a:xfrm>
              <a:off x="4243969" y="4482990"/>
              <a:ext cx="19592" cy="25519"/>
            </a:xfrm>
            <a:custGeom>
              <a:avLst/>
              <a:gdLst/>
              <a:ahLst/>
              <a:cxnLst/>
              <a:rect l="l" t="t" r="r" b="b"/>
              <a:pathLst>
                <a:path w="747" h="973" extrusionOk="0">
                  <a:moveTo>
                    <a:pt x="140" y="1"/>
                  </a:moveTo>
                  <a:lnTo>
                    <a:pt x="0" y="689"/>
                  </a:lnTo>
                  <a:lnTo>
                    <a:pt x="352" y="973"/>
                  </a:lnTo>
                  <a:cubicBezTo>
                    <a:pt x="424" y="944"/>
                    <a:pt x="496" y="915"/>
                    <a:pt x="568" y="896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90"/>
            <p:cNvSpPr/>
            <p:nvPr/>
          </p:nvSpPr>
          <p:spPr>
            <a:xfrm>
              <a:off x="4222751" y="4595952"/>
              <a:ext cx="22870" cy="34725"/>
            </a:xfrm>
            <a:custGeom>
              <a:avLst/>
              <a:gdLst/>
              <a:ahLst/>
              <a:cxnLst/>
              <a:rect l="l" t="t" r="r" b="b"/>
              <a:pathLst>
                <a:path w="872" h="1324" extrusionOk="0">
                  <a:moveTo>
                    <a:pt x="574" y="0"/>
                  </a:moveTo>
                  <a:lnTo>
                    <a:pt x="141" y="145"/>
                  </a:lnTo>
                  <a:lnTo>
                    <a:pt x="1" y="1049"/>
                  </a:lnTo>
                  <a:lnTo>
                    <a:pt x="766" y="1323"/>
                  </a:lnTo>
                  <a:lnTo>
                    <a:pt x="872" y="1145"/>
                  </a:lnTo>
                  <a:lnTo>
                    <a:pt x="612" y="1049"/>
                  </a:lnTo>
                  <a:lnTo>
                    <a:pt x="747" y="145"/>
                  </a:lnTo>
                  <a:cubicBezTo>
                    <a:pt x="689" y="101"/>
                    <a:pt x="631" y="48"/>
                    <a:pt x="574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90"/>
            <p:cNvSpPr/>
            <p:nvPr/>
          </p:nvSpPr>
          <p:spPr>
            <a:xfrm>
              <a:off x="4209296" y="4520102"/>
              <a:ext cx="86813" cy="74355"/>
            </a:xfrm>
            <a:custGeom>
              <a:avLst/>
              <a:gdLst/>
              <a:ahLst/>
              <a:cxnLst/>
              <a:rect l="l" t="t" r="r" b="b"/>
              <a:pathLst>
                <a:path w="3310" h="2835" extrusionOk="0">
                  <a:moveTo>
                    <a:pt x="1889" y="604"/>
                  </a:moveTo>
                  <a:cubicBezTo>
                    <a:pt x="2305" y="604"/>
                    <a:pt x="2703" y="927"/>
                    <a:pt x="2703" y="1415"/>
                  </a:cubicBezTo>
                  <a:cubicBezTo>
                    <a:pt x="2703" y="1862"/>
                    <a:pt x="2342" y="2223"/>
                    <a:pt x="1895" y="2223"/>
                  </a:cubicBezTo>
                  <a:cubicBezTo>
                    <a:pt x="1173" y="2223"/>
                    <a:pt x="812" y="1352"/>
                    <a:pt x="1322" y="842"/>
                  </a:cubicBezTo>
                  <a:cubicBezTo>
                    <a:pt x="1487" y="677"/>
                    <a:pt x="1690" y="604"/>
                    <a:pt x="1889" y="604"/>
                  </a:cubicBezTo>
                  <a:close/>
                  <a:moveTo>
                    <a:pt x="1889" y="0"/>
                  </a:moveTo>
                  <a:cubicBezTo>
                    <a:pt x="627" y="0"/>
                    <a:pt x="1" y="1527"/>
                    <a:pt x="894" y="2416"/>
                  </a:cubicBezTo>
                  <a:cubicBezTo>
                    <a:pt x="1182" y="2705"/>
                    <a:pt x="1536" y="2835"/>
                    <a:pt x="1884" y="2835"/>
                  </a:cubicBezTo>
                  <a:cubicBezTo>
                    <a:pt x="2611" y="2835"/>
                    <a:pt x="3310" y="2268"/>
                    <a:pt x="3310" y="1415"/>
                  </a:cubicBezTo>
                  <a:cubicBezTo>
                    <a:pt x="3310" y="631"/>
                    <a:pt x="2674" y="0"/>
                    <a:pt x="1895" y="0"/>
                  </a:cubicBezTo>
                  <a:cubicBezTo>
                    <a:pt x="1893" y="0"/>
                    <a:pt x="1891" y="0"/>
                    <a:pt x="1889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90"/>
            <p:cNvSpPr/>
            <p:nvPr/>
          </p:nvSpPr>
          <p:spPr>
            <a:xfrm>
              <a:off x="4083824" y="4329796"/>
              <a:ext cx="116765" cy="221255"/>
            </a:xfrm>
            <a:custGeom>
              <a:avLst/>
              <a:gdLst/>
              <a:ahLst/>
              <a:cxnLst/>
              <a:rect l="l" t="t" r="r" b="b"/>
              <a:pathLst>
                <a:path w="4452" h="8436" extrusionOk="0">
                  <a:moveTo>
                    <a:pt x="2226" y="371"/>
                  </a:moveTo>
                  <a:cubicBezTo>
                    <a:pt x="2329" y="371"/>
                    <a:pt x="2433" y="438"/>
                    <a:pt x="2440" y="573"/>
                  </a:cubicBezTo>
                  <a:lnTo>
                    <a:pt x="2440" y="1121"/>
                  </a:lnTo>
                  <a:cubicBezTo>
                    <a:pt x="2440" y="1227"/>
                    <a:pt x="2522" y="1309"/>
                    <a:pt x="2627" y="1309"/>
                  </a:cubicBezTo>
                  <a:cubicBezTo>
                    <a:pt x="3373" y="1323"/>
                    <a:pt x="3975" y="1930"/>
                    <a:pt x="3980" y="2680"/>
                  </a:cubicBezTo>
                  <a:lnTo>
                    <a:pt x="3980" y="3065"/>
                  </a:lnTo>
                  <a:cubicBezTo>
                    <a:pt x="3972" y="3200"/>
                    <a:pt x="3868" y="3267"/>
                    <a:pt x="3763" y="3267"/>
                  </a:cubicBezTo>
                  <a:cubicBezTo>
                    <a:pt x="3658" y="3267"/>
                    <a:pt x="3554" y="3200"/>
                    <a:pt x="3547" y="3065"/>
                  </a:cubicBezTo>
                  <a:lnTo>
                    <a:pt x="3547" y="2680"/>
                  </a:lnTo>
                  <a:cubicBezTo>
                    <a:pt x="3547" y="2161"/>
                    <a:pt x="3128" y="1742"/>
                    <a:pt x="2608" y="1742"/>
                  </a:cubicBezTo>
                  <a:lnTo>
                    <a:pt x="2031" y="1742"/>
                  </a:lnTo>
                  <a:cubicBezTo>
                    <a:pt x="1405" y="1742"/>
                    <a:pt x="900" y="2247"/>
                    <a:pt x="900" y="2873"/>
                  </a:cubicBezTo>
                  <a:cubicBezTo>
                    <a:pt x="900" y="3498"/>
                    <a:pt x="1405" y="4004"/>
                    <a:pt x="2031" y="4004"/>
                  </a:cubicBezTo>
                  <a:lnTo>
                    <a:pt x="2416" y="4004"/>
                  </a:lnTo>
                  <a:cubicBezTo>
                    <a:pt x="3229" y="4023"/>
                    <a:pt x="3888" y="4663"/>
                    <a:pt x="3936" y="5471"/>
                  </a:cubicBezTo>
                  <a:cubicBezTo>
                    <a:pt x="3984" y="6280"/>
                    <a:pt x="3407" y="6992"/>
                    <a:pt x="2608" y="7112"/>
                  </a:cubicBezTo>
                  <a:cubicBezTo>
                    <a:pt x="2512" y="7126"/>
                    <a:pt x="2440" y="7203"/>
                    <a:pt x="2440" y="7300"/>
                  </a:cubicBezTo>
                  <a:lnTo>
                    <a:pt x="2440" y="7863"/>
                  </a:lnTo>
                  <a:cubicBezTo>
                    <a:pt x="2447" y="8012"/>
                    <a:pt x="2335" y="8086"/>
                    <a:pt x="2223" y="8086"/>
                  </a:cubicBezTo>
                  <a:cubicBezTo>
                    <a:pt x="2111" y="8086"/>
                    <a:pt x="2000" y="8012"/>
                    <a:pt x="2007" y="7863"/>
                  </a:cubicBezTo>
                  <a:lnTo>
                    <a:pt x="2007" y="7314"/>
                  </a:lnTo>
                  <a:cubicBezTo>
                    <a:pt x="2012" y="7208"/>
                    <a:pt x="1925" y="7126"/>
                    <a:pt x="1824" y="7126"/>
                  </a:cubicBezTo>
                  <a:cubicBezTo>
                    <a:pt x="1073" y="7112"/>
                    <a:pt x="472" y="6506"/>
                    <a:pt x="472" y="5755"/>
                  </a:cubicBezTo>
                  <a:cubicBezTo>
                    <a:pt x="479" y="5620"/>
                    <a:pt x="582" y="5553"/>
                    <a:pt x="686" y="5553"/>
                  </a:cubicBezTo>
                  <a:cubicBezTo>
                    <a:pt x="789" y="5553"/>
                    <a:pt x="893" y="5620"/>
                    <a:pt x="900" y="5755"/>
                  </a:cubicBezTo>
                  <a:cubicBezTo>
                    <a:pt x="900" y="6275"/>
                    <a:pt x="1323" y="6693"/>
                    <a:pt x="1838" y="6693"/>
                  </a:cubicBezTo>
                  <a:lnTo>
                    <a:pt x="2416" y="6693"/>
                  </a:lnTo>
                  <a:cubicBezTo>
                    <a:pt x="3041" y="6693"/>
                    <a:pt x="3547" y="6188"/>
                    <a:pt x="3547" y="5563"/>
                  </a:cubicBezTo>
                  <a:cubicBezTo>
                    <a:pt x="3547" y="4937"/>
                    <a:pt x="3041" y="4432"/>
                    <a:pt x="2416" y="4432"/>
                  </a:cubicBezTo>
                  <a:lnTo>
                    <a:pt x="2031" y="4432"/>
                  </a:lnTo>
                  <a:cubicBezTo>
                    <a:pt x="1222" y="4413"/>
                    <a:pt x="563" y="3773"/>
                    <a:pt x="510" y="2964"/>
                  </a:cubicBezTo>
                  <a:cubicBezTo>
                    <a:pt x="462" y="2156"/>
                    <a:pt x="1040" y="1444"/>
                    <a:pt x="1843" y="1323"/>
                  </a:cubicBezTo>
                  <a:cubicBezTo>
                    <a:pt x="1939" y="1309"/>
                    <a:pt x="2012" y="1232"/>
                    <a:pt x="2012" y="1136"/>
                  </a:cubicBezTo>
                  <a:lnTo>
                    <a:pt x="2012" y="573"/>
                  </a:lnTo>
                  <a:cubicBezTo>
                    <a:pt x="2019" y="438"/>
                    <a:pt x="2122" y="371"/>
                    <a:pt x="2226" y="371"/>
                  </a:cubicBezTo>
                  <a:close/>
                  <a:moveTo>
                    <a:pt x="2223" y="0"/>
                  </a:moveTo>
                  <a:cubicBezTo>
                    <a:pt x="1906" y="0"/>
                    <a:pt x="1641" y="255"/>
                    <a:pt x="1631" y="573"/>
                  </a:cubicBezTo>
                  <a:lnTo>
                    <a:pt x="1631" y="972"/>
                  </a:lnTo>
                  <a:cubicBezTo>
                    <a:pt x="659" y="1179"/>
                    <a:pt x="0" y="2084"/>
                    <a:pt x="101" y="3075"/>
                  </a:cubicBezTo>
                  <a:cubicBezTo>
                    <a:pt x="207" y="4061"/>
                    <a:pt x="1040" y="4812"/>
                    <a:pt x="2031" y="4812"/>
                  </a:cubicBezTo>
                  <a:lnTo>
                    <a:pt x="2416" y="4812"/>
                  </a:lnTo>
                  <a:cubicBezTo>
                    <a:pt x="2834" y="4812"/>
                    <a:pt x="3166" y="5149"/>
                    <a:pt x="3166" y="5563"/>
                  </a:cubicBezTo>
                  <a:cubicBezTo>
                    <a:pt x="3166" y="5981"/>
                    <a:pt x="2834" y="6318"/>
                    <a:pt x="2416" y="6318"/>
                  </a:cubicBezTo>
                  <a:lnTo>
                    <a:pt x="1838" y="6318"/>
                  </a:lnTo>
                  <a:cubicBezTo>
                    <a:pt x="1530" y="6313"/>
                    <a:pt x="1280" y="6063"/>
                    <a:pt x="1280" y="5755"/>
                  </a:cubicBezTo>
                  <a:cubicBezTo>
                    <a:pt x="1290" y="5418"/>
                    <a:pt x="1020" y="5144"/>
                    <a:pt x="688" y="5144"/>
                  </a:cubicBezTo>
                  <a:cubicBezTo>
                    <a:pt x="352" y="5144"/>
                    <a:pt x="82" y="5418"/>
                    <a:pt x="92" y="5755"/>
                  </a:cubicBezTo>
                  <a:cubicBezTo>
                    <a:pt x="96" y="6640"/>
                    <a:pt x="756" y="7381"/>
                    <a:pt x="1631" y="7492"/>
                  </a:cubicBezTo>
                  <a:lnTo>
                    <a:pt x="1631" y="7863"/>
                  </a:lnTo>
                  <a:cubicBezTo>
                    <a:pt x="1641" y="8180"/>
                    <a:pt x="1906" y="8435"/>
                    <a:pt x="2223" y="8435"/>
                  </a:cubicBezTo>
                  <a:cubicBezTo>
                    <a:pt x="2546" y="8435"/>
                    <a:pt x="2810" y="8180"/>
                    <a:pt x="2820" y="7863"/>
                  </a:cubicBezTo>
                  <a:lnTo>
                    <a:pt x="2820" y="7463"/>
                  </a:lnTo>
                  <a:cubicBezTo>
                    <a:pt x="3792" y="7256"/>
                    <a:pt x="4451" y="6352"/>
                    <a:pt x="4345" y="5361"/>
                  </a:cubicBezTo>
                  <a:cubicBezTo>
                    <a:pt x="4244" y="4374"/>
                    <a:pt x="3412" y="3624"/>
                    <a:pt x="2416" y="3624"/>
                  </a:cubicBezTo>
                  <a:lnTo>
                    <a:pt x="2031" y="3624"/>
                  </a:lnTo>
                  <a:cubicBezTo>
                    <a:pt x="1617" y="3624"/>
                    <a:pt x="1280" y="3287"/>
                    <a:pt x="1280" y="2873"/>
                  </a:cubicBezTo>
                  <a:cubicBezTo>
                    <a:pt x="1280" y="2454"/>
                    <a:pt x="1617" y="2122"/>
                    <a:pt x="2031" y="2122"/>
                  </a:cubicBezTo>
                  <a:lnTo>
                    <a:pt x="2608" y="2122"/>
                  </a:lnTo>
                  <a:cubicBezTo>
                    <a:pt x="2916" y="2122"/>
                    <a:pt x="3166" y="2372"/>
                    <a:pt x="3171" y="2680"/>
                  </a:cubicBezTo>
                  <a:lnTo>
                    <a:pt x="3171" y="3065"/>
                  </a:lnTo>
                  <a:cubicBezTo>
                    <a:pt x="3157" y="3397"/>
                    <a:pt x="3426" y="3676"/>
                    <a:pt x="3763" y="3676"/>
                  </a:cubicBezTo>
                  <a:cubicBezTo>
                    <a:pt x="4100" y="3676"/>
                    <a:pt x="4369" y="3397"/>
                    <a:pt x="4360" y="3065"/>
                  </a:cubicBezTo>
                  <a:lnTo>
                    <a:pt x="4360" y="2680"/>
                  </a:lnTo>
                  <a:cubicBezTo>
                    <a:pt x="4355" y="1795"/>
                    <a:pt x="3696" y="1054"/>
                    <a:pt x="2820" y="943"/>
                  </a:cubicBezTo>
                  <a:lnTo>
                    <a:pt x="2820" y="573"/>
                  </a:lnTo>
                  <a:cubicBezTo>
                    <a:pt x="2810" y="255"/>
                    <a:pt x="2546" y="0"/>
                    <a:pt x="22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90"/>
            <p:cNvSpPr/>
            <p:nvPr/>
          </p:nvSpPr>
          <p:spPr>
            <a:xfrm>
              <a:off x="4223144" y="4530961"/>
              <a:ext cx="61346" cy="52560"/>
            </a:xfrm>
            <a:custGeom>
              <a:avLst/>
              <a:gdLst/>
              <a:ahLst/>
              <a:cxnLst/>
              <a:rect l="l" t="t" r="r" b="b"/>
              <a:pathLst>
                <a:path w="2339" h="2004" extrusionOk="0">
                  <a:moveTo>
                    <a:pt x="1335" y="380"/>
                  </a:moveTo>
                  <a:cubicBezTo>
                    <a:pt x="1653" y="380"/>
                    <a:pt x="1959" y="627"/>
                    <a:pt x="1959" y="1001"/>
                  </a:cubicBezTo>
                  <a:cubicBezTo>
                    <a:pt x="1959" y="1343"/>
                    <a:pt x="1680" y="1622"/>
                    <a:pt x="1338" y="1622"/>
                  </a:cubicBezTo>
                  <a:cubicBezTo>
                    <a:pt x="785" y="1622"/>
                    <a:pt x="510" y="953"/>
                    <a:pt x="900" y="563"/>
                  </a:cubicBezTo>
                  <a:cubicBezTo>
                    <a:pt x="1026" y="437"/>
                    <a:pt x="1182" y="380"/>
                    <a:pt x="1335" y="380"/>
                  </a:cubicBezTo>
                  <a:close/>
                  <a:moveTo>
                    <a:pt x="1338" y="0"/>
                  </a:moveTo>
                  <a:cubicBezTo>
                    <a:pt x="448" y="0"/>
                    <a:pt x="0" y="1078"/>
                    <a:pt x="631" y="1708"/>
                  </a:cubicBezTo>
                  <a:cubicBezTo>
                    <a:pt x="834" y="1912"/>
                    <a:pt x="1085" y="2003"/>
                    <a:pt x="1331" y="2003"/>
                  </a:cubicBezTo>
                  <a:cubicBezTo>
                    <a:pt x="1845" y="2003"/>
                    <a:pt x="2339" y="1603"/>
                    <a:pt x="2339" y="1001"/>
                  </a:cubicBezTo>
                  <a:cubicBezTo>
                    <a:pt x="2339" y="448"/>
                    <a:pt x="1891" y="0"/>
                    <a:pt x="13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90"/>
            <p:cNvSpPr/>
            <p:nvPr/>
          </p:nvSpPr>
          <p:spPr>
            <a:xfrm>
              <a:off x="3982979" y="4297378"/>
              <a:ext cx="355540" cy="338230"/>
            </a:xfrm>
            <a:custGeom>
              <a:avLst/>
              <a:gdLst/>
              <a:ahLst/>
              <a:cxnLst/>
              <a:rect l="l" t="t" r="r" b="b"/>
              <a:pathLst>
                <a:path w="13556" h="12896" extrusionOk="0">
                  <a:moveTo>
                    <a:pt x="10745" y="7261"/>
                  </a:moveTo>
                  <a:lnTo>
                    <a:pt x="10894" y="8006"/>
                  </a:lnTo>
                  <a:cubicBezTo>
                    <a:pt x="10909" y="8074"/>
                    <a:pt x="10957" y="8127"/>
                    <a:pt x="11024" y="8151"/>
                  </a:cubicBezTo>
                  <a:cubicBezTo>
                    <a:pt x="11092" y="8170"/>
                    <a:pt x="11154" y="8189"/>
                    <a:pt x="11217" y="8218"/>
                  </a:cubicBezTo>
                  <a:cubicBezTo>
                    <a:pt x="11243" y="8229"/>
                    <a:pt x="11269" y="8235"/>
                    <a:pt x="11296" y="8235"/>
                  </a:cubicBezTo>
                  <a:cubicBezTo>
                    <a:pt x="11338" y="8235"/>
                    <a:pt x="11379" y="8221"/>
                    <a:pt x="11414" y="8194"/>
                  </a:cubicBezTo>
                  <a:lnTo>
                    <a:pt x="12006" y="7718"/>
                  </a:lnTo>
                  <a:lnTo>
                    <a:pt x="12386" y="8040"/>
                  </a:lnTo>
                  <a:lnTo>
                    <a:pt x="12020" y="8704"/>
                  </a:lnTo>
                  <a:cubicBezTo>
                    <a:pt x="11987" y="8767"/>
                    <a:pt x="11992" y="8844"/>
                    <a:pt x="12030" y="8901"/>
                  </a:cubicBezTo>
                  <a:cubicBezTo>
                    <a:pt x="12069" y="8959"/>
                    <a:pt x="12102" y="9017"/>
                    <a:pt x="12131" y="9079"/>
                  </a:cubicBezTo>
                  <a:cubicBezTo>
                    <a:pt x="12165" y="9142"/>
                    <a:pt x="12227" y="9185"/>
                    <a:pt x="12299" y="9185"/>
                  </a:cubicBezTo>
                  <a:lnTo>
                    <a:pt x="13055" y="9204"/>
                  </a:lnTo>
                  <a:lnTo>
                    <a:pt x="13142" y="9695"/>
                  </a:lnTo>
                  <a:lnTo>
                    <a:pt x="12434" y="9970"/>
                  </a:lnTo>
                  <a:cubicBezTo>
                    <a:pt x="12372" y="9994"/>
                    <a:pt x="12324" y="10051"/>
                    <a:pt x="12314" y="10124"/>
                  </a:cubicBezTo>
                  <a:cubicBezTo>
                    <a:pt x="12309" y="10191"/>
                    <a:pt x="12295" y="10258"/>
                    <a:pt x="12280" y="10326"/>
                  </a:cubicBezTo>
                  <a:cubicBezTo>
                    <a:pt x="12266" y="10393"/>
                    <a:pt x="12290" y="10465"/>
                    <a:pt x="12343" y="10513"/>
                  </a:cubicBezTo>
                  <a:lnTo>
                    <a:pt x="12911" y="11014"/>
                  </a:lnTo>
                  <a:lnTo>
                    <a:pt x="12660" y="11447"/>
                  </a:lnTo>
                  <a:lnTo>
                    <a:pt x="11943" y="11206"/>
                  </a:lnTo>
                  <a:cubicBezTo>
                    <a:pt x="11922" y="11198"/>
                    <a:pt x="11900" y="11195"/>
                    <a:pt x="11878" y="11195"/>
                  </a:cubicBezTo>
                  <a:cubicBezTo>
                    <a:pt x="11832" y="11195"/>
                    <a:pt x="11787" y="11212"/>
                    <a:pt x="11751" y="11245"/>
                  </a:cubicBezTo>
                  <a:cubicBezTo>
                    <a:pt x="11703" y="11293"/>
                    <a:pt x="11650" y="11336"/>
                    <a:pt x="11592" y="11379"/>
                  </a:cubicBezTo>
                  <a:cubicBezTo>
                    <a:pt x="11539" y="11423"/>
                    <a:pt x="11510" y="11490"/>
                    <a:pt x="11520" y="11562"/>
                  </a:cubicBezTo>
                  <a:lnTo>
                    <a:pt x="11635" y="12308"/>
                  </a:lnTo>
                  <a:lnTo>
                    <a:pt x="11164" y="12481"/>
                  </a:lnTo>
                  <a:lnTo>
                    <a:pt x="10769" y="11832"/>
                  </a:lnTo>
                  <a:cubicBezTo>
                    <a:pt x="10736" y="11774"/>
                    <a:pt x="10678" y="11740"/>
                    <a:pt x="10611" y="11740"/>
                  </a:cubicBezTo>
                  <a:lnTo>
                    <a:pt x="10601" y="11740"/>
                  </a:lnTo>
                  <a:cubicBezTo>
                    <a:pt x="10565" y="11743"/>
                    <a:pt x="10530" y="11744"/>
                    <a:pt x="10496" y="11744"/>
                  </a:cubicBezTo>
                  <a:cubicBezTo>
                    <a:pt x="10461" y="11744"/>
                    <a:pt x="10428" y="11743"/>
                    <a:pt x="10394" y="11740"/>
                  </a:cubicBezTo>
                  <a:cubicBezTo>
                    <a:pt x="10389" y="11740"/>
                    <a:pt x="10385" y="11740"/>
                    <a:pt x="10380" y="11740"/>
                  </a:cubicBezTo>
                  <a:cubicBezTo>
                    <a:pt x="10313" y="11740"/>
                    <a:pt x="10252" y="11773"/>
                    <a:pt x="10221" y="11832"/>
                  </a:cubicBezTo>
                  <a:lnTo>
                    <a:pt x="9826" y="12476"/>
                  </a:lnTo>
                  <a:lnTo>
                    <a:pt x="9355" y="12308"/>
                  </a:lnTo>
                  <a:lnTo>
                    <a:pt x="9470" y="11557"/>
                  </a:lnTo>
                  <a:cubicBezTo>
                    <a:pt x="9480" y="11490"/>
                    <a:pt x="9451" y="11423"/>
                    <a:pt x="9398" y="11379"/>
                  </a:cubicBezTo>
                  <a:cubicBezTo>
                    <a:pt x="9340" y="11336"/>
                    <a:pt x="9287" y="11293"/>
                    <a:pt x="9239" y="11245"/>
                  </a:cubicBezTo>
                  <a:cubicBezTo>
                    <a:pt x="9203" y="11212"/>
                    <a:pt x="9158" y="11195"/>
                    <a:pt x="9112" y="11195"/>
                  </a:cubicBezTo>
                  <a:cubicBezTo>
                    <a:pt x="9090" y="11195"/>
                    <a:pt x="9068" y="11198"/>
                    <a:pt x="9047" y="11206"/>
                  </a:cubicBezTo>
                  <a:lnTo>
                    <a:pt x="8330" y="11447"/>
                  </a:lnTo>
                  <a:lnTo>
                    <a:pt x="8080" y="11014"/>
                  </a:lnTo>
                  <a:lnTo>
                    <a:pt x="8652" y="10513"/>
                  </a:lnTo>
                  <a:cubicBezTo>
                    <a:pt x="8700" y="10465"/>
                    <a:pt x="8724" y="10393"/>
                    <a:pt x="8710" y="10326"/>
                  </a:cubicBezTo>
                  <a:cubicBezTo>
                    <a:pt x="8695" y="10258"/>
                    <a:pt x="8681" y="10191"/>
                    <a:pt x="8676" y="10124"/>
                  </a:cubicBezTo>
                  <a:cubicBezTo>
                    <a:pt x="8667" y="10051"/>
                    <a:pt x="8618" y="9994"/>
                    <a:pt x="8556" y="9970"/>
                  </a:cubicBezTo>
                  <a:lnTo>
                    <a:pt x="7849" y="9695"/>
                  </a:lnTo>
                  <a:lnTo>
                    <a:pt x="7935" y="9204"/>
                  </a:lnTo>
                  <a:lnTo>
                    <a:pt x="8691" y="9185"/>
                  </a:lnTo>
                  <a:cubicBezTo>
                    <a:pt x="8763" y="9185"/>
                    <a:pt x="8825" y="9142"/>
                    <a:pt x="8854" y="9079"/>
                  </a:cubicBezTo>
                  <a:cubicBezTo>
                    <a:pt x="8888" y="9017"/>
                    <a:pt x="8922" y="8959"/>
                    <a:pt x="8960" y="8901"/>
                  </a:cubicBezTo>
                  <a:cubicBezTo>
                    <a:pt x="8999" y="8844"/>
                    <a:pt x="9003" y="8767"/>
                    <a:pt x="8970" y="8704"/>
                  </a:cubicBezTo>
                  <a:lnTo>
                    <a:pt x="8604" y="8040"/>
                  </a:lnTo>
                  <a:lnTo>
                    <a:pt x="8984" y="7718"/>
                  </a:lnTo>
                  <a:lnTo>
                    <a:pt x="9576" y="8194"/>
                  </a:lnTo>
                  <a:cubicBezTo>
                    <a:pt x="9612" y="8221"/>
                    <a:pt x="9653" y="8235"/>
                    <a:pt x="9694" y="8235"/>
                  </a:cubicBezTo>
                  <a:cubicBezTo>
                    <a:pt x="9719" y="8235"/>
                    <a:pt x="9744" y="8229"/>
                    <a:pt x="9769" y="8218"/>
                  </a:cubicBezTo>
                  <a:cubicBezTo>
                    <a:pt x="9836" y="8189"/>
                    <a:pt x="9898" y="8170"/>
                    <a:pt x="9966" y="8151"/>
                  </a:cubicBezTo>
                  <a:cubicBezTo>
                    <a:pt x="10033" y="8127"/>
                    <a:pt x="10081" y="8074"/>
                    <a:pt x="10096" y="8006"/>
                  </a:cubicBezTo>
                  <a:lnTo>
                    <a:pt x="10245" y="7261"/>
                  </a:lnTo>
                  <a:close/>
                  <a:moveTo>
                    <a:pt x="6067" y="0"/>
                  </a:moveTo>
                  <a:cubicBezTo>
                    <a:pt x="5204" y="0"/>
                    <a:pt x="4336" y="206"/>
                    <a:pt x="3537" y="625"/>
                  </a:cubicBezTo>
                  <a:cubicBezTo>
                    <a:pt x="3343" y="724"/>
                    <a:pt x="3447" y="986"/>
                    <a:pt x="3622" y="986"/>
                  </a:cubicBezTo>
                  <a:cubicBezTo>
                    <a:pt x="3652" y="986"/>
                    <a:pt x="3683" y="979"/>
                    <a:pt x="3715" y="962"/>
                  </a:cubicBezTo>
                  <a:cubicBezTo>
                    <a:pt x="4458" y="572"/>
                    <a:pt x="5265" y="381"/>
                    <a:pt x="6068" y="381"/>
                  </a:cubicBezTo>
                  <a:cubicBezTo>
                    <a:pt x="7217" y="381"/>
                    <a:pt x="8358" y="773"/>
                    <a:pt x="9287" y="1535"/>
                  </a:cubicBezTo>
                  <a:cubicBezTo>
                    <a:pt x="10861" y="2824"/>
                    <a:pt x="11510" y="4932"/>
                    <a:pt x="10938" y="6885"/>
                  </a:cubicBezTo>
                  <a:lnTo>
                    <a:pt x="10091" y="6885"/>
                  </a:lnTo>
                  <a:cubicBezTo>
                    <a:pt x="9999" y="6885"/>
                    <a:pt x="9922" y="6948"/>
                    <a:pt x="9903" y="7034"/>
                  </a:cubicBezTo>
                  <a:lnTo>
                    <a:pt x="9744" y="7824"/>
                  </a:lnTo>
                  <a:lnTo>
                    <a:pt x="9730" y="7828"/>
                  </a:lnTo>
                  <a:lnTo>
                    <a:pt x="9100" y="7328"/>
                  </a:lnTo>
                  <a:cubicBezTo>
                    <a:pt x="9066" y="7299"/>
                    <a:pt x="9024" y="7285"/>
                    <a:pt x="8981" y="7285"/>
                  </a:cubicBezTo>
                  <a:cubicBezTo>
                    <a:pt x="8938" y="7285"/>
                    <a:pt x="8895" y="7299"/>
                    <a:pt x="8859" y="7328"/>
                  </a:cubicBezTo>
                  <a:lnTo>
                    <a:pt x="8243" y="7848"/>
                  </a:lnTo>
                  <a:cubicBezTo>
                    <a:pt x="8171" y="7905"/>
                    <a:pt x="8152" y="8006"/>
                    <a:pt x="8195" y="8083"/>
                  </a:cubicBezTo>
                  <a:lnTo>
                    <a:pt x="8580" y="8791"/>
                  </a:lnTo>
                  <a:lnTo>
                    <a:pt x="8575" y="8805"/>
                  </a:lnTo>
                  <a:lnTo>
                    <a:pt x="7772" y="8824"/>
                  </a:lnTo>
                  <a:cubicBezTo>
                    <a:pt x="7680" y="8829"/>
                    <a:pt x="7603" y="8892"/>
                    <a:pt x="7589" y="8983"/>
                  </a:cubicBezTo>
                  <a:lnTo>
                    <a:pt x="7449" y="9777"/>
                  </a:lnTo>
                  <a:cubicBezTo>
                    <a:pt x="7435" y="9869"/>
                    <a:pt x="7483" y="9955"/>
                    <a:pt x="7570" y="9989"/>
                  </a:cubicBezTo>
                  <a:lnTo>
                    <a:pt x="7988" y="10152"/>
                  </a:lnTo>
                  <a:cubicBezTo>
                    <a:pt x="7382" y="10403"/>
                    <a:pt x="6732" y="10528"/>
                    <a:pt x="6073" y="10528"/>
                  </a:cubicBezTo>
                  <a:cubicBezTo>
                    <a:pt x="3913" y="10528"/>
                    <a:pt x="1988" y="9156"/>
                    <a:pt x="1281" y="7116"/>
                  </a:cubicBezTo>
                  <a:cubicBezTo>
                    <a:pt x="573" y="5071"/>
                    <a:pt x="1237" y="2805"/>
                    <a:pt x="2936" y="1467"/>
                  </a:cubicBezTo>
                  <a:cubicBezTo>
                    <a:pt x="3094" y="1344"/>
                    <a:pt x="2977" y="1124"/>
                    <a:pt x="2820" y="1124"/>
                  </a:cubicBezTo>
                  <a:cubicBezTo>
                    <a:pt x="2781" y="1124"/>
                    <a:pt x="2740" y="1138"/>
                    <a:pt x="2700" y="1169"/>
                  </a:cubicBezTo>
                  <a:cubicBezTo>
                    <a:pt x="578" y="2839"/>
                    <a:pt x="1" y="5812"/>
                    <a:pt x="1343" y="8156"/>
                  </a:cubicBezTo>
                  <a:cubicBezTo>
                    <a:pt x="2338" y="9898"/>
                    <a:pt x="4170" y="10903"/>
                    <a:pt x="6078" y="10903"/>
                  </a:cubicBezTo>
                  <a:cubicBezTo>
                    <a:pt x="6737" y="10903"/>
                    <a:pt x="7405" y="10783"/>
                    <a:pt x="8051" y="10533"/>
                  </a:cubicBezTo>
                  <a:lnTo>
                    <a:pt x="8051" y="10533"/>
                  </a:lnTo>
                  <a:lnTo>
                    <a:pt x="7719" y="10826"/>
                  </a:lnTo>
                  <a:cubicBezTo>
                    <a:pt x="7647" y="10889"/>
                    <a:pt x="7632" y="10985"/>
                    <a:pt x="7675" y="11067"/>
                  </a:cubicBezTo>
                  <a:lnTo>
                    <a:pt x="8084" y="11764"/>
                  </a:lnTo>
                  <a:cubicBezTo>
                    <a:pt x="8117" y="11827"/>
                    <a:pt x="8181" y="11861"/>
                    <a:pt x="8246" y="11861"/>
                  </a:cubicBezTo>
                  <a:cubicBezTo>
                    <a:pt x="8266" y="11861"/>
                    <a:pt x="8286" y="11858"/>
                    <a:pt x="8306" y="11851"/>
                  </a:cubicBezTo>
                  <a:lnTo>
                    <a:pt x="9066" y="11596"/>
                  </a:lnTo>
                  <a:lnTo>
                    <a:pt x="9080" y="11606"/>
                  </a:lnTo>
                  <a:lnTo>
                    <a:pt x="8960" y="12399"/>
                  </a:lnTo>
                  <a:cubicBezTo>
                    <a:pt x="8946" y="12486"/>
                    <a:pt x="8999" y="12573"/>
                    <a:pt x="9080" y="12606"/>
                  </a:cubicBezTo>
                  <a:lnTo>
                    <a:pt x="9841" y="12885"/>
                  </a:lnTo>
                  <a:cubicBezTo>
                    <a:pt x="9861" y="12892"/>
                    <a:pt x="9883" y="12896"/>
                    <a:pt x="9904" y="12896"/>
                  </a:cubicBezTo>
                  <a:cubicBezTo>
                    <a:pt x="9971" y="12896"/>
                    <a:pt x="10035" y="12862"/>
                    <a:pt x="10072" y="12804"/>
                  </a:cubicBezTo>
                  <a:lnTo>
                    <a:pt x="10485" y="12116"/>
                  </a:lnTo>
                  <a:lnTo>
                    <a:pt x="10505" y="12116"/>
                  </a:lnTo>
                  <a:lnTo>
                    <a:pt x="10923" y="12804"/>
                  </a:lnTo>
                  <a:cubicBezTo>
                    <a:pt x="10959" y="12860"/>
                    <a:pt x="11021" y="12894"/>
                    <a:pt x="11083" y="12894"/>
                  </a:cubicBezTo>
                  <a:cubicBezTo>
                    <a:pt x="11106" y="12894"/>
                    <a:pt x="11128" y="12889"/>
                    <a:pt x="11149" y="12881"/>
                  </a:cubicBezTo>
                  <a:lnTo>
                    <a:pt x="11910" y="12606"/>
                  </a:lnTo>
                  <a:cubicBezTo>
                    <a:pt x="11996" y="12573"/>
                    <a:pt x="12044" y="12486"/>
                    <a:pt x="12030" y="12399"/>
                  </a:cubicBezTo>
                  <a:lnTo>
                    <a:pt x="11910" y="11606"/>
                  </a:lnTo>
                  <a:lnTo>
                    <a:pt x="11924" y="11591"/>
                  </a:lnTo>
                  <a:lnTo>
                    <a:pt x="12684" y="11851"/>
                  </a:lnTo>
                  <a:cubicBezTo>
                    <a:pt x="12705" y="11858"/>
                    <a:pt x="12726" y="11861"/>
                    <a:pt x="12747" y="11861"/>
                  </a:cubicBezTo>
                  <a:cubicBezTo>
                    <a:pt x="12814" y="11861"/>
                    <a:pt x="12878" y="11827"/>
                    <a:pt x="12911" y="11764"/>
                  </a:cubicBezTo>
                  <a:lnTo>
                    <a:pt x="13315" y="11067"/>
                  </a:lnTo>
                  <a:cubicBezTo>
                    <a:pt x="13363" y="10985"/>
                    <a:pt x="13344" y="10889"/>
                    <a:pt x="13276" y="10826"/>
                  </a:cubicBezTo>
                  <a:lnTo>
                    <a:pt x="12675" y="10297"/>
                  </a:lnTo>
                  <a:lnTo>
                    <a:pt x="12680" y="10278"/>
                  </a:lnTo>
                  <a:lnTo>
                    <a:pt x="13425" y="9989"/>
                  </a:lnTo>
                  <a:cubicBezTo>
                    <a:pt x="13507" y="9955"/>
                    <a:pt x="13555" y="9869"/>
                    <a:pt x="13546" y="9782"/>
                  </a:cubicBezTo>
                  <a:lnTo>
                    <a:pt x="13401" y="8983"/>
                  </a:lnTo>
                  <a:cubicBezTo>
                    <a:pt x="13387" y="8897"/>
                    <a:pt x="13310" y="8829"/>
                    <a:pt x="13223" y="8824"/>
                  </a:cubicBezTo>
                  <a:lnTo>
                    <a:pt x="12420" y="8810"/>
                  </a:lnTo>
                  <a:lnTo>
                    <a:pt x="12410" y="8791"/>
                  </a:lnTo>
                  <a:lnTo>
                    <a:pt x="12795" y="8088"/>
                  </a:lnTo>
                  <a:cubicBezTo>
                    <a:pt x="12838" y="8006"/>
                    <a:pt x="12819" y="7910"/>
                    <a:pt x="12752" y="7852"/>
                  </a:cubicBezTo>
                  <a:lnTo>
                    <a:pt x="12131" y="7328"/>
                  </a:lnTo>
                  <a:cubicBezTo>
                    <a:pt x="12095" y="7299"/>
                    <a:pt x="12052" y="7285"/>
                    <a:pt x="12009" y="7285"/>
                  </a:cubicBezTo>
                  <a:cubicBezTo>
                    <a:pt x="11966" y="7285"/>
                    <a:pt x="11924" y="7299"/>
                    <a:pt x="11890" y="7328"/>
                  </a:cubicBezTo>
                  <a:lnTo>
                    <a:pt x="11260" y="7828"/>
                  </a:lnTo>
                  <a:lnTo>
                    <a:pt x="11241" y="7824"/>
                  </a:lnTo>
                  <a:lnTo>
                    <a:pt x="11159" y="7405"/>
                  </a:lnTo>
                  <a:cubicBezTo>
                    <a:pt x="11164" y="7400"/>
                    <a:pt x="11164" y="7395"/>
                    <a:pt x="11169" y="7386"/>
                  </a:cubicBezTo>
                  <a:cubicBezTo>
                    <a:pt x="11972" y="5268"/>
                    <a:pt x="11380" y="2877"/>
                    <a:pt x="9682" y="1376"/>
                  </a:cubicBezTo>
                  <a:cubicBezTo>
                    <a:pt x="8663" y="469"/>
                    <a:pt x="7371" y="0"/>
                    <a:pt x="60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38" name="Google Shape;13038;p90"/>
          <p:cNvSpPr/>
          <p:nvPr/>
        </p:nvSpPr>
        <p:spPr>
          <a:xfrm>
            <a:off x="3597435" y="2039441"/>
            <a:ext cx="25388" cy="49885"/>
          </a:xfrm>
          <a:custGeom>
            <a:avLst/>
            <a:gdLst/>
            <a:ahLst/>
            <a:cxnLst/>
            <a:rect l="l" t="t" r="r" b="b"/>
            <a:pathLst>
              <a:path w="968" h="1902" extrusionOk="0">
                <a:moveTo>
                  <a:pt x="646" y="1"/>
                </a:moveTo>
                <a:cubicBezTo>
                  <a:pt x="290" y="1"/>
                  <a:pt x="1" y="290"/>
                  <a:pt x="6" y="646"/>
                </a:cubicBezTo>
                <a:lnTo>
                  <a:pt x="6" y="1079"/>
                </a:lnTo>
                <a:cubicBezTo>
                  <a:pt x="6" y="1468"/>
                  <a:pt x="270" y="1805"/>
                  <a:pt x="650" y="1901"/>
                </a:cubicBezTo>
                <a:lnTo>
                  <a:pt x="650" y="646"/>
                </a:lnTo>
                <a:cubicBezTo>
                  <a:pt x="646" y="290"/>
                  <a:pt x="790" y="1"/>
                  <a:pt x="968" y="1"/>
                </a:cubicBezTo>
                <a:close/>
              </a:path>
            </a:pathLst>
          </a:custGeom>
          <a:solidFill>
            <a:srgbClr val="8A9DA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9" name="Google Shape;13039;p90"/>
          <p:cNvSpPr/>
          <p:nvPr/>
        </p:nvSpPr>
        <p:spPr>
          <a:xfrm>
            <a:off x="3580544" y="2114294"/>
            <a:ext cx="17048" cy="43800"/>
          </a:xfrm>
          <a:custGeom>
            <a:avLst/>
            <a:gdLst/>
            <a:ahLst/>
            <a:cxnLst/>
            <a:rect l="l" t="t" r="r" b="b"/>
            <a:pathLst>
              <a:path w="650" h="1670" extrusionOk="0">
                <a:moveTo>
                  <a:pt x="130" y="0"/>
                </a:moveTo>
                <a:cubicBezTo>
                  <a:pt x="48" y="111"/>
                  <a:pt x="0" y="246"/>
                  <a:pt x="0" y="380"/>
                </a:cubicBezTo>
                <a:lnTo>
                  <a:pt x="0" y="1670"/>
                </a:lnTo>
                <a:lnTo>
                  <a:pt x="650" y="1670"/>
                </a:lnTo>
                <a:lnTo>
                  <a:pt x="650" y="606"/>
                </a:lnTo>
                <a:cubicBezTo>
                  <a:pt x="645" y="467"/>
                  <a:pt x="582" y="342"/>
                  <a:pt x="476" y="260"/>
                </a:cubicBezTo>
                <a:lnTo>
                  <a:pt x="130" y="0"/>
                </a:lnTo>
                <a:close/>
              </a:path>
            </a:pathLst>
          </a:custGeom>
          <a:solidFill>
            <a:srgbClr val="9CA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0" name="Google Shape;13040;p90"/>
          <p:cNvGrpSpPr/>
          <p:nvPr/>
        </p:nvGrpSpPr>
        <p:grpSpPr>
          <a:xfrm>
            <a:off x="3575220" y="1802711"/>
            <a:ext cx="292830" cy="360602"/>
            <a:chOff x="3575220" y="1987286"/>
            <a:chExt cx="292830" cy="360602"/>
          </a:xfrm>
        </p:grpSpPr>
        <p:sp>
          <p:nvSpPr>
            <p:cNvPr id="13041" name="Google Shape;13041;p90"/>
            <p:cNvSpPr/>
            <p:nvPr/>
          </p:nvSpPr>
          <p:spPr>
            <a:xfrm>
              <a:off x="3687552" y="2037748"/>
              <a:ext cx="67798" cy="50881"/>
            </a:xfrm>
            <a:custGeom>
              <a:avLst/>
              <a:gdLst/>
              <a:ahLst/>
              <a:cxnLst/>
              <a:rect l="l" t="t" r="r" b="b"/>
              <a:pathLst>
                <a:path w="2585" h="1940" extrusionOk="0">
                  <a:moveTo>
                    <a:pt x="866" y="1"/>
                  </a:moveTo>
                  <a:lnTo>
                    <a:pt x="866" y="429"/>
                  </a:lnTo>
                  <a:cubicBezTo>
                    <a:pt x="866" y="511"/>
                    <a:pt x="818" y="588"/>
                    <a:pt x="746" y="621"/>
                  </a:cubicBezTo>
                  <a:lnTo>
                    <a:pt x="241" y="876"/>
                  </a:lnTo>
                  <a:cubicBezTo>
                    <a:pt x="97" y="949"/>
                    <a:pt x="0" y="1098"/>
                    <a:pt x="0" y="1261"/>
                  </a:cubicBezTo>
                  <a:lnTo>
                    <a:pt x="0" y="1940"/>
                  </a:lnTo>
                  <a:lnTo>
                    <a:pt x="2584" y="1940"/>
                  </a:lnTo>
                  <a:lnTo>
                    <a:pt x="2584" y="1261"/>
                  </a:lnTo>
                  <a:cubicBezTo>
                    <a:pt x="2584" y="1098"/>
                    <a:pt x="2498" y="949"/>
                    <a:pt x="2353" y="876"/>
                  </a:cubicBezTo>
                  <a:lnTo>
                    <a:pt x="1848" y="621"/>
                  </a:lnTo>
                  <a:cubicBezTo>
                    <a:pt x="1776" y="588"/>
                    <a:pt x="1728" y="511"/>
                    <a:pt x="1728" y="429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90"/>
            <p:cNvSpPr/>
            <p:nvPr/>
          </p:nvSpPr>
          <p:spPr>
            <a:xfrm>
              <a:off x="3687684" y="2055557"/>
              <a:ext cx="67667" cy="33073"/>
            </a:xfrm>
            <a:custGeom>
              <a:avLst/>
              <a:gdLst/>
              <a:ahLst/>
              <a:cxnLst/>
              <a:rect l="l" t="t" r="r" b="b"/>
              <a:pathLst>
                <a:path w="2580" h="1261" extrusionOk="0">
                  <a:moveTo>
                    <a:pt x="631" y="0"/>
                  </a:moveTo>
                  <a:lnTo>
                    <a:pt x="241" y="197"/>
                  </a:lnTo>
                  <a:cubicBezTo>
                    <a:pt x="92" y="270"/>
                    <a:pt x="0" y="419"/>
                    <a:pt x="0" y="582"/>
                  </a:cubicBezTo>
                  <a:lnTo>
                    <a:pt x="0" y="1261"/>
                  </a:lnTo>
                  <a:lnTo>
                    <a:pt x="2579" y="1261"/>
                  </a:lnTo>
                  <a:lnTo>
                    <a:pt x="2579" y="582"/>
                  </a:lnTo>
                  <a:cubicBezTo>
                    <a:pt x="2579" y="419"/>
                    <a:pt x="2493" y="270"/>
                    <a:pt x="2348" y="197"/>
                  </a:cubicBezTo>
                  <a:lnTo>
                    <a:pt x="1954" y="0"/>
                  </a:lnTo>
                  <a:cubicBezTo>
                    <a:pt x="1795" y="193"/>
                    <a:pt x="1559" y="525"/>
                    <a:pt x="1295" y="525"/>
                  </a:cubicBezTo>
                  <a:cubicBezTo>
                    <a:pt x="1025" y="525"/>
                    <a:pt x="789" y="193"/>
                    <a:pt x="6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90"/>
            <p:cNvSpPr/>
            <p:nvPr/>
          </p:nvSpPr>
          <p:spPr>
            <a:xfrm>
              <a:off x="3687815" y="2065654"/>
              <a:ext cx="16917" cy="22975"/>
            </a:xfrm>
            <a:custGeom>
              <a:avLst/>
              <a:gdLst/>
              <a:ahLst/>
              <a:cxnLst/>
              <a:rect l="l" t="t" r="r" b="b"/>
              <a:pathLst>
                <a:path w="645" h="876" extrusionOk="0">
                  <a:moveTo>
                    <a:pt x="48" y="0"/>
                  </a:moveTo>
                  <a:cubicBezTo>
                    <a:pt x="14" y="58"/>
                    <a:pt x="0" y="125"/>
                    <a:pt x="0" y="197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659"/>
                  </a:lnTo>
                  <a:cubicBezTo>
                    <a:pt x="645" y="525"/>
                    <a:pt x="577" y="395"/>
                    <a:pt x="472" y="313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90"/>
            <p:cNvSpPr/>
            <p:nvPr/>
          </p:nvSpPr>
          <p:spPr>
            <a:xfrm>
              <a:off x="3738539" y="2065654"/>
              <a:ext cx="16943" cy="22975"/>
            </a:xfrm>
            <a:custGeom>
              <a:avLst/>
              <a:gdLst/>
              <a:ahLst/>
              <a:cxnLst/>
              <a:rect l="l" t="t" r="r" b="b"/>
              <a:pathLst>
                <a:path w="646" h="876" extrusionOk="0">
                  <a:moveTo>
                    <a:pt x="592" y="0"/>
                  </a:moveTo>
                  <a:lnTo>
                    <a:pt x="174" y="313"/>
                  </a:lnTo>
                  <a:cubicBezTo>
                    <a:pt x="63" y="395"/>
                    <a:pt x="0" y="525"/>
                    <a:pt x="0" y="659"/>
                  </a:cubicBezTo>
                  <a:lnTo>
                    <a:pt x="0" y="876"/>
                  </a:lnTo>
                  <a:lnTo>
                    <a:pt x="645" y="876"/>
                  </a:lnTo>
                  <a:lnTo>
                    <a:pt x="645" y="197"/>
                  </a:lnTo>
                  <a:cubicBezTo>
                    <a:pt x="645" y="125"/>
                    <a:pt x="626" y="58"/>
                    <a:pt x="59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90"/>
            <p:cNvSpPr/>
            <p:nvPr/>
          </p:nvSpPr>
          <p:spPr>
            <a:xfrm>
              <a:off x="3699040" y="1992584"/>
              <a:ext cx="45190" cy="50881"/>
            </a:xfrm>
            <a:custGeom>
              <a:avLst/>
              <a:gdLst/>
              <a:ahLst/>
              <a:cxnLst/>
              <a:rect l="l" t="t" r="r" b="b"/>
              <a:pathLst>
                <a:path w="1723" h="1940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49"/>
                    <a:pt x="385" y="1939"/>
                    <a:pt x="862" y="1939"/>
                  </a:cubicBezTo>
                  <a:cubicBezTo>
                    <a:pt x="1338" y="1939"/>
                    <a:pt x="1723" y="1554"/>
                    <a:pt x="1723" y="1078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8" y="0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90"/>
            <p:cNvSpPr/>
            <p:nvPr/>
          </p:nvSpPr>
          <p:spPr>
            <a:xfrm>
              <a:off x="3699040" y="1992584"/>
              <a:ext cx="31053" cy="50803"/>
            </a:xfrm>
            <a:custGeom>
              <a:avLst/>
              <a:gdLst/>
              <a:ahLst/>
              <a:cxnLst/>
              <a:rect l="l" t="t" r="r" b="b"/>
              <a:pathLst>
                <a:path w="1184" h="1937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8"/>
                  </a:lnTo>
                  <a:cubicBezTo>
                    <a:pt x="0" y="1569"/>
                    <a:pt x="404" y="1936"/>
                    <a:pt x="858" y="1936"/>
                  </a:cubicBezTo>
                  <a:cubicBezTo>
                    <a:pt x="966" y="1936"/>
                    <a:pt x="1076" y="1916"/>
                    <a:pt x="1184" y="1872"/>
                  </a:cubicBezTo>
                  <a:cubicBezTo>
                    <a:pt x="857" y="1742"/>
                    <a:pt x="645" y="1424"/>
                    <a:pt x="645" y="1078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0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90"/>
            <p:cNvSpPr/>
            <p:nvPr/>
          </p:nvSpPr>
          <p:spPr>
            <a:xfrm>
              <a:off x="3699040" y="1992584"/>
              <a:ext cx="45190" cy="22608"/>
            </a:xfrm>
            <a:custGeom>
              <a:avLst/>
              <a:gdLst/>
              <a:ahLst/>
              <a:cxnLst/>
              <a:rect l="l" t="t" r="r" b="b"/>
              <a:pathLst>
                <a:path w="1723" h="862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0" y="645"/>
                    <a:pt x="645" y="861"/>
                    <a:pt x="1723" y="861"/>
                  </a:cubicBezTo>
                  <a:lnTo>
                    <a:pt x="1723" y="645"/>
                  </a:lnTo>
                  <a:cubicBezTo>
                    <a:pt x="1723" y="289"/>
                    <a:pt x="1434" y="0"/>
                    <a:pt x="1073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90"/>
            <p:cNvSpPr/>
            <p:nvPr/>
          </p:nvSpPr>
          <p:spPr>
            <a:xfrm>
              <a:off x="3699040" y="1992584"/>
              <a:ext cx="31053" cy="20589"/>
            </a:xfrm>
            <a:custGeom>
              <a:avLst/>
              <a:gdLst/>
              <a:ahLst/>
              <a:cxnLst/>
              <a:rect l="l" t="t" r="r" b="b"/>
              <a:pathLst>
                <a:path w="1184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8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84" y="15"/>
                  </a:cubicBezTo>
                  <a:cubicBezTo>
                    <a:pt x="1145" y="5"/>
                    <a:pt x="1112" y="0"/>
                    <a:pt x="1078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90"/>
            <p:cNvSpPr/>
            <p:nvPr/>
          </p:nvSpPr>
          <p:spPr>
            <a:xfrm>
              <a:off x="3687684" y="2105520"/>
              <a:ext cx="67798" cy="135439"/>
            </a:xfrm>
            <a:custGeom>
              <a:avLst/>
              <a:gdLst/>
              <a:ahLst/>
              <a:cxnLst/>
              <a:rect l="l" t="t" r="r" b="b"/>
              <a:pathLst>
                <a:path w="2585" h="5164" extrusionOk="0">
                  <a:moveTo>
                    <a:pt x="0" y="1"/>
                  </a:moveTo>
                  <a:lnTo>
                    <a:pt x="0" y="5164"/>
                  </a:lnTo>
                  <a:lnTo>
                    <a:pt x="2584" y="5164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90"/>
            <p:cNvSpPr/>
            <p:nvPr/>
          </p:nvSpPr>
          <p:spPr>
            <a:xfrm>
              <a:off x="3687684" y="2184517"/>
              <a:ext cx="67798" cy="56442"/>
            </a:xfrm>
            <a:custGeom>
              <a:avLst/>
              <a:gdLst/>
              <a:ahLst/>
              <a:cxnLst/>
              <a:rect l="l" t="t" r="r" b="b"/>
              <a:pathLst>
                <a:path w="2585" h="2152" extrusionOk="0">
                  <a:moveTo>
                    <a:pt x="0" y="1"/>
                  </a:moveTo>
                  <a:lnTo>
                    <a:pt x="0" y="2152"/>
                  </a:lnTo>
                  <a:lnTo>
                    <a:pt x="2584" y="2152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90"/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90"/>
            <p:cNvSpPr/>
            <p:nvPr/>
          </p:nvSpPr>
          <p:spPr>
            <a:xfrm>
              <a:off x="3648290" y="2167601"/>
              <a:ext cx="25414" cy="67798"/>
            </a:xfrm>
            <a:custGeom>
              <a:avLst/>
              <a:gdLst/>
              <a:ahLst/>
              <a:cxnLst/>
              <a:rect l="l" t="t" r="r" b="b"/>
              <a:pathLst>
                <a:path w="969" h="2585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353"/>
                  </a:lnTo>
                  <a:cubicBezTo>
                    <a:pt x="11" y="1565"/>
                    <a:pt x="83" y="1767"/>
                    <a:pt x="213" y="1935"/>
                  </a:cubicBezTo>
                  <a:cubicBezTo>
                    <a:pt x="352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862" y="2585"/>
                  </a:lnTo>
                  <a:lnTo>
                    <a:pt x="862" y="2517"/>
                  </a:lnTo>
                  <a:cubicBezTo>
                    <a:pt x="862" y="2320"/>
                    <a:pt x="824" y="2123"/>
                    <a:pt x="752" y="1935"/>
                  </a:cubicBezTo>
                  <a:cubicBezTo>
                    <a:pt x="684" y="1748"/>
                    <a:pt x="646" y="1555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90"/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90"/>
            <p:cNvSpPr/>
            <p:nvPr/>
          </p:nvSpPr>
          <p:spPr>
            <a:xfrm>
              <a:off x="3648290" y="2167601"/>
              <a:ext cx="25414" cy="50514"/>
            </a:xfrm>
            <a:custGeom>
              <a:avLst/>
              <a:gdLst/>
              <a:ahLst/>
              <a:cxnLst/>
              <a:rect l="l" t="t" r="r" b="b"/>
              <a:pathLst>
                <a:path w="969" h="1926" extrusionOk="0">
                  <a:moveTo>
                    <a:pt x="646" y="1"/>
                  </a:moveTo>
                  <a:cubicBezTo>
                    <a:pt x="290" y="1"/>
                    <a:pt x="1" y="290"/>
                    <a:pt x="1" y="646"/>
                  </a:cubicBezTo>
                  <a:lnTo>
                    <a:pt x="1" y="1074"/>
                  </a:lnTo>
                  <a:cubicBezTo>
                    <a:pt x="1" y="1507"/>
                    <a:pt x="319" y="1868"/>
                    <a:pt x="747" y="1926"/>
                  </a:cubicBezTo>
                  <a:cubicBezTo>
                    <a:pt x="684" y="1743"/>
                    <a:pt x="646" y="1550"/>
                    <a:pt x="646" y="1353"/>
                  </a:cubicBezTo>
                  <a:lnTo>
                    <a:pt x="646" y="646"/>
                  </a:lnTo>
                  <a:cubicBezTo>
                    <a:pt x="646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90"/>
            <p:cNvSpPr/>
            <p:nvPr/>
          </p:nvSpPr>
          <p:spPr>
            <a:xfrm>
              <a:off x="3631268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229"/>
                  </a:lnTo>
                  <a:cubicBezTo>
                    <a:pt x="0" y="3349"/>
                    <a:pt x="97" y="3446"/>
                    <a:pt x="217" y="3446"/>
                  </a:cubicBezTo>
                  <a:lnTo>
                    <a:pt x="2801" y="3446"/>
                  </a:lnTo>
                  <a:cubicBezTo>
                    <a:pt x="2921" y="3446"/>
                    <a:pt x="3017" y="3349"/>
                    <a:pt x="3017" y="3229"/>
                  </a:cubicBezTo>
                  <a:lnTo>
                    <a:pt x="3017" y="866"/>
                  </a:lnTo>
                  <a:cubicBezTo>
                    <a:pt x="3017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90"/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743"/>
                  </a:lnTo>
                  <a:cubicBezTo>
                    <a:pt x="0" y="2858"/>
                    <a:pt x="97" y="2955"/>
                    <a:pt x="217" y="2955"/>
                  </a:cubicBez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90"/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434" y="2955"/>
                  </a:lnTo>
                  <a:cubicBezTo>
                    <a:pt x="549" y="2955"/>
                    <a:pt x="645" y="2858"/>
                    <a:pt x="645" y="2743"/>
                  </a:cubicBez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8" name="Google Shape;13058;p90"/>
            <p:cNvSpPr/>
            <p:nvPr/>
          </p:nvSpPr>
          <p:spPr>
            <a:xfrm>
              <a:off x="3665075" y="2088498"/>
              <a:ext cx="112988" cy="22608"/>
            </a:xfrm>
            <a:custGeom>
              <a:avLst/>
              <a:gdLst/>
              <a:ahLst/>
              <a:cxnLst/>
              <a:rect l="l" t="t" r="r" b="b"/>
              <a:pathLst>
                <a:path w="4308" h="862" extrusionOk="0">
                  <a:moveTo>
                    <a:pt x="1" y="0"/>
                  </a:moveTo>
                  <a:lnTo>
                    <a:pt x="424" y="837"/>
                  </a:lnTo>
                  <a:cubicBezTo>
                    <a:pt x="429" y="852"/>
                    <a:pt x="444" y="861"/>
                    <a:pt x="463" y="861"/>
                  </a:cubicBezTo>
                  <a:lnTo>
                    <a:pt x="3850" y="861"/>
                  </a:lnTo>
                  <a:cubicBezTo>
                    <a:pt x="3865" y="861"/>
                    <a:pt x="3879" y="852"/>
                    <a:pt x="3884" y="837"/>
                  </a:cubicBezTo>
                  <a:lnTo>
                    <a:pt x="4307" y="0"/>
                  </a:ln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90"/>
            <p:cNvSpPr/>
            <p:nvPr/>
          </p:nvSpPr>
          <p:spPr>
            <a:xfrm>
              <a:off x="3648185" y="2167601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1087" y="1"/>
                  </a:moveTo>
                  <a:cubicBezTo>
                    <a:pt x="1084" y="1"/>
                    <a:pt x="1081" y="1"/>
                    <a:pt x="1078" y="1"/>
                  </a:cubicBezTo>
                  <a:lnTo>
                    <a:pt x="645" y="1"/>
                  </a:lnTo>
                  <a:cubicBezTo>
                    <a:pt x="289" y="1"/>
                    <a:pt x="0" y="290"/>
                    <a:pt x="0" y="646"/>
                  </a:cubicBezTo>
                  <a:lnTo>
                    <a:pt x="0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6" y="2099"/>
                    <a:pt x="433" y="2306"/>
                    <a:pt x="433" y="2517"/>
                  </a:cubicBezTo>
                  <a:lnTo>
                    <a:pt x="433" y="2585"/>
                  </a:lnTo>
                  <a:lnTo>
                    <a:pt x="1294" y="2585"/>
                  </a:lnTo>
                  <a:lnTo>
                    <a:pt x="1294" y="2460"/>
                  </a:lnTo>
                  <a:cubicBezTo>
                    <a:pt x="1294" y="2282"/>
                    <a:pt x="1357" y="2118"/>
                    <a:pt x="1468" y="1983"/>
                  </a:cubicBezTo>
                  <a:lnTo>
                    <a:pt x="1549" y="1892"/>
                  </a:lnTo>
                  <a:cubicBezTo>
                    <a:pt x="1655" y="1752"/>
                    <a:pt x="1713" y="1589"/>
                    <a:pt x="1723" y="1416"/>
                  </a:cubicBezTo>
                  <a:lnTo>
                    <a:pt x="1723" y="646"/>
                  </a:lnTo>
                  <a:cubicBezTo>
                    <a:pt x="1723" y="293"/>
                    <a:pt x="1439" y="1"/>
                    <a:pt x="1087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90"/>
            <p:cNvSpPr/>
            <p:nvPr/>
          </p:nvSpPr>
          <p:spPr>
            <a:xfrm>
              <a:off x="3631268" y="2229707"/>
              <a:ext cx="79023" cy="90380"/>
            </a:xfrm>
            <a:custGeom>
              <a:avLst/>
              <a:gdLst/>
              <a:ahLst/>
              <a:cxnLst/>
              <a:rect l="l" t="t" r="r" b="b"/>
              <a:pathLst>
                <a:path w="3013" h="344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65"/>
                  </a:lnTo>
                  <a:cubicBezTo>
                    <a:pt x="164" y="366"/>
                    <a:pt x="0" y="602"/>
                    <a:pt x="0" y="866"/>
                  </a:cubicBezTo>
                  <a:lnTo>
                    <a:pt x="0" y="3446"/>
                  </a:lnTo>
                  <a:lnTo>
                    <a:pt x="3012" y="3446"/>
                  </a:lnTo>
                  <a:lnTo>
                    <a:pt x="3012" y="866"/>
                  </a:lnTo>
                  <a:cubicBezTo>
                    <a:pt x="3012" y="602"/>
                    <a:pt x="2854" y="366"/>
                    <a:pt x="2608" y="265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90"/>
            <p:cNvSpPr/>
            <p:nvPr/>
          </p:nvSpPr>
          <p:spPr>
            <a:xfrm>
              <a:off x="3648185" y="2167601"/>
              <a:ext cx="45190" cy="50776"/>
            </a:xfrm>
            <a:custGeom>
              <a:avLst/>
              <a:gdLst/>
              <a:ahLst/>
              <a:cxnLst/>
              <a:rect l="l" t="t" r="r" b="b"/>
              <a:pathLst>
                <a:path w="1723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61" y="1935"/>
                  </a:cubicBezTo>
                  <a:cubicBezTo>
                    <a:pt x="1338" y="1935"/>
                    <a:pt x="1723" y="1550"/>
                    <a:pt x="1723" y="1074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90"/>
            <p:cNvSpPr/>
            <p:nvPr/>
          </p:nvSpPr>
          <p:spPr>
            <a:xfrm>
              <a:off x="3648185" y="2167601"/>
              <a:ext cx="25519" cy="49885"/>
            </a:xfrm>
            <a:custGeom>
              <a:avLst/>
              <a:gdLst/>
              <a:ahLst/>
              <a:cxnLst/>
              <a:rect l="l" t="t" r="r" b="b"/>
              <a:pathLst>
                <a:path w="973" h="1902" extrusionOk="0">
                  <a:moveTo>
                    <a:pt x="650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5" y="1464"/>
                    <a:pt x="270" y="1805"/>
                    <a:pt x="650" y="1902"/>
                  </a:cubicBezTo>
                  <a:lnTo>
                    <a:pt x="650" y="646"/>
                  </a:lnTo>
                  <a:cubicBezTo>
                    <a:pt x="650" y="290"/>
                    <a:pt x="794" y="1"/>
                    <a:pt x="972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90"/>
            <p:cNvSpPr/>
            <p:nvPr/>
          </p:nvSpPr>
          <p:spPr>
            <a:xfrm>
              <a:off x="3631268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130" y="0"/>
                  </a:moveTo>
                  <a:cubicBezTo>
                    <a:pt x="48" y="111"/>
                    <a:pt x="0" y="241"/>
                    <a:pt x="0" y="380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602"/>
                  </a:lnTo>
                  <a:cubicBezTo>
                    <a:pt x="645" y="467"/>
                    <a:pt x="583" y="342"/>
                    <a:pt x="477" y="26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90"/>
            <p:cNvSpPr/>
            <p:nvPr/>
          </p:nvSpPr>
          <p:spPr>
            <a:xfrm>
              <a:off x="3693349" y="2242454"/>
              <a:ext cx="16943" cy="77502"/>
            </a:xfrm>
            <a:custGeom>
              <a:avLst/>
              <a:gdLst/>
              <a:ahLst/>
              <a:cxnLst/>
              <a:rect l="l" t="t" r="r" b="b"/>
              <a:pathLst>
                <a:path w="646" h="2955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8" y="342"/>
                    <a:pt x="1" y="467"/>
                    <a:pt x="1" y="602"/>
                  </a:cubicBezTo>
                  <a:lnTo>
                    <a:pt x="1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90"/>
            <p:cNvSpPr/>
            <p:nvPr/>
          </p:nvSpPr>
          <p:spPr>
            <a:xfrm>
              <a:off x="3749764" y="2167601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5" y="646"/>
                  </a:cubicBezTo>
                  <a:lnTo>
                    <a:pt x="5" y="1353"/>
                  </a:lnTo>
                  <a:cubicBezTo>
                    <a:pt x="15" y="1565"/>
                    <a:pt x="87" y="1767"/>
                    <a:pt x="217" y="1935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0" y="2282"/>
                    <a:pt x="1353" y="2118"/>
                    <a:pt x="1468" y="1983"/>
                  </a:cubicBezTo>
                  <a:lnTo>
                    <a:pt x="1550" y="1892"/>
                  </a:lnTo>
                  <a:cubicBezTo>
                    <a:pt x="1651" y="1752"/>
                    <a:pt x="1714" y="1589"/>
                    <a:pt x="1723" y="1416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90"/>
            <p:cNvSpPr/>
            <p:nvPr/>
          </p:nvSpPr>
          <p:spPr>
            <a:xfrm>
              <a:off x="3732847" y="2229707"/>
              <a:ext cx="79155" cy="90380"/>
            </a:xfrm>
            <a:custGeom>
              <a:avLst/>
              <a:gdLst/>
              <a:ahLst/>
              <a:cxnLst/>
              <a:rect l="l" t="t" r="r" b="b"/>
              <a:pathLst>
                <a:path w="3018" h="3446" extrusionOk="0">
                  <a:moveTo>
                    <a:pt x="1286" y="0"/>
                  </a:moveTo>
                  <a:cubicBezTo>
                    <a:pt x="1151" y="0"/>
                    <a:pt x="1016" y="24"/>
                    <a:pt x="886" y="77"/>
                  </a:cubicBezTo>
                  <a:lnTo>
                    <a:pt x="410" y="265"/>
                  </a:lnTo>
                  <a:cubicBezTo>
                    <a:pt x="164" y="366"/>
                    <a:pt x="1" y="602"/>
                    <a:pt x="1" y="866"/>
                  </a:cubicBezTo>
                  <a:lnTo>
                    <a:pt x="1" y="3446"/>
                  </a:lnTo>
                  <a:lnTo>
                    <a:pt x="3018" y="3446"/>
                  </a:lnTo>
                  <a:lnTo>
                    <a:pt x="3018" y="866"/>
                  </a:lnTo>
                  <a:cubicBezTo>
                    <a:pt x="3018" y="602"/>
                    <a:pt x="2854" y="366"/>
                    <a:pt x="2609" y="265"/>
                  </a:cubicBezTo>
                  <a:lnTo>
                    <a:pt x="2132" y="77"/>
                  </a:lnTo>
                  <a:cubicBezTo>
                    <a:pt x="2002" y="24"/>
                    <a:pt x="1868" y="0"/>
                    <a:pt x="1733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90"/>
            <p:cNvSpPr/>
            <p:nvPr/>
          </p:nvSpPr>
          <p:spPr>
            <a:xfrm>
              <a:off x="3749895" y="2167601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550"/>
                    <a:pt x="385" y="1935"/>
                    <a:pt x="857" y="1935"/>
                  </a:cubicBezTo>
                  <a:cubicBezTo>
                    <a:pt x="1333" y="1935"/>
                    <a:pt x="1718" y="1550"/>
                    <a:pt x="1718" y="1074"/>
                  </a:cubicBezTo>
                  <a:lnTo>
                    <a:pt x="1718" y="646"/>
                  </a:lnTo>
                  <a:cubicBezTo>
                    <a:pt x="1718" y="290"/>
                    <a:pt x="1429" y="1"/>
                    <a:pt x="10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90"/>
            <p:cNvSpPr/>
            <p:nvPr/>
          </p:nvSpPr>
          <p:spPr>
            <a:xfrm>
              <a:off x="3749895" y="2167601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4"/>
                  </a:lnTo>
                  <a:cubicBezTo>
                    <a:pt x="0" y="1464"/>
                    <a:pt x="265" y="1805"/>
                    <a:pt x="645" y="1902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90"/>
            <p:cNvSpPr/>
            <p:nvPr/>
          </p:nvSpPr>
          <p:spPr>
            <a:xfrm>
              <a:off x="3732847" y="2242454"/>
              <a:ext cx="17074" cy="77502"/>
            </a:xfrm>
            <a:custGeom>
              <a:avLst/>
              <a:gdLst/>
              <a:ahLst/>
              <a:cxnLst/>
              <a:rect l="l" t="t" r="r" b="b"/>
              <a:pathLst>
                <a:path w="651" h="2955" extrusionOk="0">
                  <a:moveTo>
                    <a:pt x="131" y="0"/>
                  </a:moveTo>
                  <a:cubicBezTo>
                    <a:pt x="49" y="111"/>
                    <a:pt x="1" y="241"/>
                    <a:pt x="1" y="380"/>
                  </a:cubicBezTo>
                  <a:lnTo>
                    <a:pt x="1" y="2955"/>
                  </a:lnTo>
                  <a:lnTo>
                    <a:pt x="650" y="2955"/>
                  </a:lnTo>
                  <a:lnTo>
                    <a:pt x="650" y="602"/>
                  </a:lnTo>
                  <a:cubicBezTo>
                    <a:pt x="646" y="467"/>
                    <a:pt x="583" y="342"/>
                    <a:pt x="477" y="260"/>
                  </a:cubicBezTo>
                  <a:lnTo>
                    <a:pt x="131" y="0"/>
                  </a:ln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90"/>
            <p:cNvSpPr/>
            <p:nvPr/>
          </p:nvSpPr>
          <p:spPr>
            <a:xfrm>
              <a:off x="3794954" y="2242454"/>
              <a:ext cx="16917" cy="77502"/>
            </a:xfrm>
            <a:custGeom>
              <a:avLst/>
              <a:gdLst/>
              <a:ahLst/>
              <a:cxnLst/>
              <a:rect l="l" t="t" r="r" b="b"/>
              <a:pathLst>
                <a:path w="645" h="2955" extrusionOk="0">
                  <a:moveTo>
                    <a:pt x="520" y="0"/>
                  </a:moveTo>
                  <a:lnTo>
                    <a:pt x="173" y="260"/>
                  </a:lnTo>
                  <a:cubicBezTo>
                    <a:pt x="68" y="342"/>
                    <a:pt x="0" y="467"/>
                    <a:pt x="0" y="602"/>
                  </a:cubicBezTo>
                  <a:lnTo>
                    <a:pt x="0" y="2955"/>
                  </a:lnTo>
                  <a:lnTo>
                    <a:pt x="645" y="2955"/>
                  </a:lnTo>
                  <a:lnTo>
                    <a:pt x="645" y="380"/>
                  </a:lnTo>
                  <a:cubicBezTo>
                    <a:pt x="645" y="241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90"/>
            <p:cNvSpPr/>
            <p:nvPr/>
          </p:nvSpPr>
          <p:spPr>
            <a:xfrm>
              <a:off x="3597435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50" y="1"/>
                  </a:moveTo>
                  <a:cubicBezTo>
                    <a:pt x="294" y="1"/>
                    <a:pt x="1" y="290"/>
                    <a:pt x="6" y="646"/>
                  </a:cubicBezTo>
                  <a:lnTo>
                    <a:pt x="6" y="1358"/>
                  </a:lnTo>
                  <a:cubicBezTo>
                    <a:pt x="15" y="1569"/>
                    <a:pt x="87" y="1772"/>
                    <a:pt x="217" y="1940"/>
                  </a:cubicBezTo>
                  <a:cubicBezTo>
                    <a:pt x="357" y="2099"/>
                    <a:pt x="434" y="2306"/>
                    <a:pt x="434" y="2517"/>
                  </a:cubicBezTo>
                  <a:lnTo>
                    <a:pt x="434" y="2585"/>
                  </a:lnTo>
                  <a:lnTo>
                    <a:pt x="1295" y="2585"/>
                  </a:lnTo>
                  <a:lnTo>
                    <a:pt x="1295" y="2460"/>
                  </a:lnTo>
                  <a:cubicBezTo>
                    <a:pt x="1295" y="2286"/>
                    <a:pt x="1358" y="2118"/>
                    <a:pt x="1468" y="1983"/>
                  </a:cubicBezTo>
                  <a:lnTo>
                    <a:pt x="1550" y="1892"/>
                  </a:lnTo>
                  <a:cubicBezTo>
                    <a:pt x="1656" y="1752"/>
                    <a:pt x="1719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90"/>
            <p:cNvSpPr/>
            <p:nvPr/>
          </p:nvSpPr>
          <p:spPr>
            <a:xfrm>
              <a:off x="3580544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0" y="0"/>
                  </a:moveTo>
                  <a:cubicBezTo>
                    <a:pt x="1145" y="0"/>
                    <a:pt x="1010" y="24"/>
                    <a:pt x="881" y="77"/>
                  </a:cubicBezTo>
                  <a:lnTo>
                    <a:pt x="404" y="270"/>
                  </a:lnTo>
                  <a:cubicBezTo>
                    <a:pt x="159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2" y="2156"/>
                  </a:lnTo>
                  <a:lnTo>
                    <a:pt x="3012" y="866"/>
                  </a:lnTo>
                  <a:cubicBezTo>
                    <a:pt x="3012" y="602"/>
                    <a:pt x="2849" y="366"/>
                    <a:pt x="2608" y="270"/>
                  </a:cubicBezTo>
                  <a:lnTo>
                    <a:pt x="2127" y="77"/>
                  </a:lnTo>
                  <a:cubicBezTo>
                    <a:pt x="2002" y="24"/>
                    <a:pt x="1867" y="0"/>
                    <a:pt x="1727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90"/>
            <p:cNvSpPr/>
            <p:nvPr/>
          </p:nvSpPr>
          <p:spPr>
            <a:xfrm>
              <a:off x="3597566" y="2224016"/>
              <a:ext cx="45085" cy="50776"/>
            </a:xfrm>
            <a:custGeom>
              <a:avLst/>
              <a:gdLst/>
              <a:ahLst/>
              <a:cxnLst/>
              <a:rect l="l" t="t" r="r" b="b"/>
              <a:pathLst>
                <a:path w="1719" h="1936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550"/>
                    <a:pt x="381" y="1935"/>
                    <a:pt x="857" y="1935"/>
                  </a:cubicBezTo>
                  <a:cubicBezTo>
                    <a:pt x="1333" y="1935"/>
                    <a:pt x="1718" y="1550"/>
                    <a:pt x="1718" y="1079"/>
                  </a:cubicBezTo>
                  <a:lnTo>
                    <a:pt x="1718" y="646"/>
                  </a:lnTo>
                  <a:cubicBezTo>
                    <a:pt x="1718" y="290"/>
                    <a:pt x="1430" y="1"/>
                    <a:pt x="107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90"/>
            <p:cNvSpPr/>
            <p:nvPr/>
          </p:nvSpPr>
          <p:spPr>
            <a:xfrm>
              <a:off x="3642625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15" y="0"/>
                  </a:moveTo>
                  <a:lnTo>
                    <a:pt x="169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597" y="111"/>
                    <a:pt x="51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90"/>
            <p:cNvSpPr/>
            <p:nvPr/>
          </p:nvSpPr>
          <p:spPr>
            <a:xfrm>
              <a:off x="3699040" y="2224016"/>
              <a:ext cx="45190" cy="67798"/>
            </a:xfrm>
            <a:custGeom>
              <a:avLst/>
              <a:gdLst/>
              <a:ahLst/>
              <a:cxnLst/>
              <a:rect l="l" t="t" r="r" b="b"/>
              <a:pathLst>
                <a:path w="1723" h="2585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2" y="2099"/>
                    <a:pt x="428" y="2306"/>
                    <a:pt x="428" y="2517"/>
                  </a:cubicBezTo>
                  <a:lnTo>
                    <a:pt x="428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2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3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90"/>
            <p:cNvSpPr/>
            <p:nvPr/>
          </p:nvSpPr>
          <p:spPr>
            <a:xfrm>
              <a:off x="3682123" y="2286123"/>
              <a:ext cx="79023" cy="56546"/>
            </a:xfrm>
            <a:custGeom>
              <a:avLst/>
              <a:gdLst/>
              <a:ahLst/>
              <a:cxnLst/>
              <a:rect l="l" t="t" r="r" b="b"/>
              <a:pathLst>
                <a:path w="3013" h="2156" extrusionOk="0">
                  <a:moveTo>
                    <a:pt x="1285" y="0"/>
                  </a:moveTo>
                  <a:cubicBezTo>
                    <a:pt x="1150" y="0"/>
                    <a:pt x="1011" y="24"/>
                    <a:pt x="886" y="77"/>
                  </a:cubicBezTo>
                  <a:lnTo>
                    <a:pt x="409" y="270"/>
                  </a:lnTo>
                  <a:cubicBezTo>
                    <a:pt x="164" y="366"/>
                    <a:pt x="0" y="606"/>
                    <a:pt x="0" y="871"/>
                  </a:cubicBezTo>
                  <a:lnTo>
                    <a:pt x="0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8" y="270"/>
                  </a:cubicBezTo>
                  <a:lnTo>
                    <a:pt x="2132" y="77"/>
                  </a:lnTo>
                  <a:cubicBezTo>
                    <a:pt x="2002" y="24"/>
                    <a:pt x="1867" y="0"/>
                    <a:pt x="1733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90"/>
            <p:cNvSpPr/>
            <p:nvPr/>
          </p:nvSpPr>
          <p:spPr>
            <a:xfrm>
              <a:off x="3699040" y="2223885"/>
              <a:ext cx="45190" cy="50908"/>
            </a:xfrm>
            <a:custGeom>
              <a:avLst/>
              <a:gdLst/>
              <a:ahLst/>
              <a:cxnLst/>
              <a:rect l="l" t="t" r="r" b="b"/>
              <a:pathLst>
                <a:path w="1723" h="1941" extrusionOk="0">
                  <a:moveTo>
                    <a:pt x="645" y="1"/>
                  </a:moveTo>
                  <a:cubicBezTo>
                    <a:pt x="289" y="1"/>
                    <a:pt x="0" y="295"/>
                    <a:pt x="0" y="651"/>
                  </a:cubicBezTo>
                  <a:lnTo>
                    <a:pt x="0" y="1079"/>
                  </a:lnTo>
                  <a:cubicBezTo>
                    <a:pt x="0" y="1555"/>
                    <a:pt x="385" y="1940"/>
                    <a:pt x="862" y="1940"/>
                  </a:cubicBezTo>
                  <a:cubicBezTo>
                    <a:pt x="1338" y="1940"/>
                    <a:pt x="1723" y="1555"/>
                    <a:pt x="1723" y="1084"/>
                  </a:cubicBezTo>
                  <a:lnTo>
                    <a:pt x="1723" y="651"/>
                  </a:lnTo>
                  <a:cubicBezTo>
                    <a:pt x="1723" y="295"/>
                    <a:pt x="1434" y="1"/>
                    <a:pt x="1078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90"/>
            <p:cNvSpPr/>
            <p:nvPr/>
          </p:nvSpPr>
          <p:spPr>
            <a:xfrm>
              <a:off x="3699040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0" y="290"/>
                    <a:pt x="0" y="646"/>
                  </a:cubicBezTo>
                  <a:lnTo>
                    <a:pt x="0" y="1079"/>
                  </a:lnTo>
                  <a:cubicBezTo>
                    <a:pt x="0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89" y="1"/>
                    <a:pt x="967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90"/>
            <p:cNvSpPr/>
            <p:nvPr/>
          </p:nvSpPr>
          <p:spPr>
            <a:xfrm>
              <a:off x="3682123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0" y="246"/>
                    <a:pt x="0" y="380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606"/>
                  </a:lnTo>
                  <a:cubicBezTo>
                    <a:pt x="645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90"/>
            <p:cNvSpPr/>
            <p:nvPr/>
          </p:nvSpPr>
          <p:spPr>
            <a:xfrm>
              <a:off x="3744204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1" y="0"/>
                  </a:moveTo>
                  <a:lnTo>
                    <a:pt x="174" y="260"/>
                  </a:lnTo>
                  <a:cubicBezTo>
                    <a:pt x="63" y="342"/>
                    <a:pt x="1" y="467"/>
                    <a:pt x="1" y="606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380"/>
                  </a:lnTo>
                  <a:cubicBezTo>
                    <a:pt x="646" y="246"/>
                    <a:pt x="602" y="111"/>
                    <a:pt x="52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90"/>
            <p:cNvSpPr/>
            <p:nvPr/>
          </p:nvSpPr>
          <p:spPr>
            <a:xfrm>
              <a:off x="3800619" y="2224016"/>
              <a:ext cx="45216" cy="67798"/>
            </a:xfrm>
            <a:custGeom>
              <a:avLst/>
              <a:gdLst/>
              <a:ahLst/>
              <a:cxnLst/>
              <a:rect l="l" t="t" r="r" b="b"/>
              <a:pathLst>
                <a:path w="1724" h="2585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358"/>
                  </a:lnTo>
                  <a:cubicBezTo>
                    <a:pt x="10" y="1569"/>
                    <a:pt x="87" y="1772"/>
                    <a:pt x="217" y="1940"/>
                  </a:cubicBezTo>
                  <a:cubicBezTo>
                    <a:pt x="357" y="2099"/>
                    <a:pt x="429" y="2306"/>
                    <a:pt x="429" y="2517"/>
                  </a:cubicBezTo>
                  <a:lnTo>
                    <a:pt x="429" y="2585"/>
                  </a:lnTo>
                  <a:lnTo>
                    <a:pt x="1290" y="2585"/>
                  </a:lnTo>
                  <a:lnTo>
                    <a:pt x="1290" y="2460"/>
                  </a:lnTo>
                  <a:cubicBezTo>
                    <a:pt x="1290" y="2286"/>
                    <a:pt x="1353" y="2118"/>
                    <a:pt x="1468" y="1983"/>
                  </a:cubicBezTo>
                  <a:lnTo>
                    <a:pt x="1545" y="1892"/>
                  </a:lnTo>
                  <a:cubicBezTo>
                    <a:pt x="1651" y="1752"/>
                    <a:pt x="1714" y="1589"/>
                    <a:pt x="1723" y="1415"/>
                  </a:cubicBezTo>
                  <a:lnTo>
                    <a:pt x="1723" y="646"/>
                  </a:lnTo>
                  <a:cubicBezTo>
                    <a:pt x="1723" y="290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90"/>
            <p:cNvSpPr/>
            <p:nvPr/>
          </p:nvSpPr>
          <p:spPr>
            <a:xfrm>
              <a:off x="3783702" y="2286123"/>
              <a:ext cx="79050" cy="56546"/>
            </a:xfrm>
            <a:custGeom>
              <a:avLst/>
              <a:gdLst/>
              <a:ahLst/>
              <a:cxnLst/>
              <a:rect l="l" t="t" r="r" b="b"/>
              <a:pathLst>
                <a:path w="3014" h="2156" extrusionOk="0">
                  <a:moveTo>
                    <a:pt x="1286" y="0"/>
                  </a:moveTo>
                  <a:cubicBezTo>
                    <a:pt x="1146" y="0"/>
                    <a:pt x="1011" y="24"/>
                    <a:pt x="886" y="77"/>
                  </a:cubicBezTo>
                  <a:lnTo>
                    <a:pt x="405" y="270"/>
                  </a:lnTo>
                  <a:cubicBezTo>
                    <a:pt x="160" y="366"/>
                    <a:pt x="1" y="606"/>
                    <a:pt x="1" y="871"/>
                  </a:cubicBezTo>
                  <a:lnTo>
                    <a:pt x="1" y="2156"/>
                  </a:lnTo>
                  <a:lnTo>
                    <a:pt x="3013" y="2156"/>
                  </a:lnTo>
                  <a:lnTo>
                    <a:pt x="3013" y="866"/>
                  </a:lnTo>
                  <a:cubicBezTo>
                    <a:pt x="3013" y="602"/>
                    <a:pt x="2854" y="366"/>
                    <a:pt x="2609" y="270"/>
                  </a:cubicBezTo>
                  <a:lnTo>
                    <a:pt x="2128" y="77"/>
                  </a:lnTo>
                  <a:cubicBezTo>
                    <a:pt x="2003" y="24"/>
                    <a:pt x="1868" y="0"/>
                    <a:pt x="1728" y="0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90"/>
            <p:cNvSpPr/>
            <p:nvPr/>
          </p:nvSpPr>
          <p:spPr>
            <a:xfrm>
              <a:off x="3800619" y="2223885"/>
              <a:ext cx="45216" cy="50908"/>
            </a:xfrm>
            <a:custGeom>
              <a:avLst/>
              <a:gdLst/>
              <a:ahLst/>
              <a:cxnLst/>
              <a:rect l="l" t="t" r="r" b="b"/>
              <a:pathLst>
                <a:path w="1724" h="1941" extrusionOk="0">
                  <a:moveTo>
                    <a:pt x="645" y="1"/>
                  </a:moveTo>
                  <a:cubicBezTo>
                    <a:pt x="289" y="1"/>
                    <a:pt x="1" y="295"/>
                    <a:pt x="1" y="651"/>
                  </a:cubicBezTo>
                  <a:lnTo>
                    <a:pt x="1" y="1079"/>
                  </a:lnTo>
                  <a:cubicBezTo>
                    <a:pt x="1" y="1555"/>
                    <a:pt x="386" y="1940"/>
                    <a:pt x="862" y="1940"/>
                  </a:cubicBezTo>
                  <a:cubicBezTo>
                    <a:pt x="1338" y="1940"/>
                    <a:pt x="1723" y="1555"/>
                    <a:pt x="1723" y="1079"/>
                  </a:cubicBezTo>
                  <a:lnTo>
                    <a:pt x="1723" y="651"/>
                  </a:lnTo>
                  <a:cubicBezTo>
                    <a:pt x="1723" y="295"/>
                    <a:pt x="1435" y="1"/>
                    <a:pt x="1079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90"/>
            <p:cNvSpPr/>
            <p:nvPr/>
          </p:nvSpPr>
          <p:spPr>
            <a:xfrm>
              <a:off x="3800619" y="2224016"/>
              <a:ext cx="25388" cy="49885"/>
            </a:xfrm>
            <a:custGeom>
              <a:avLst/>
              <a:gdLst/>
              <a:ahLst/>
              <a:cxnLst/>
              <a:rect l="l" t="t" r="r" b="b"/>
              <a:pathLst>
                <a:path w="968" h="1902" extrusionOk="0">
                  <a:moveTo>
                    <a:pt x="645" y="1"/>
                  </a:moveTo>
                  <a:cubicBezTo>
                    <a:pt x="289" y="1"/>
                    <a:pt x="1" y="290"/>
                    <a:pt x="1" y="646"/>
                  </a:cubicBezTo>
                  <a:lnTo>
                    <a:pt x="1" y="1079"/>
                  </a:lnTo>
                  <a:cubicBezTo>
                    <a:pt x="1" y="1468"/>
                    <a:pt x="265" y="1805"/>
                    <a:pt x="645" y="1901"/>
                  </a:cubicBezTo>
                  <a:lnTo>
                    <a:pt x="645" y="646"/>
                  </a:lnTo>
                  <a:cubicBezTo>
                    <a:pt x="645" y="290"/>
                    <a:pt x="790" y="1"/>
                    <a:pt x="968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90"/>
            <p:cNvSpPr/>
            <p:nvPr/>
          </p:nvSpPr>
          <p:spPr>
            <a:xfrm>
              <a:off x="3783702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0"/>
                  </a:lnTo>
                  <a:lnTo>
                    <a:pt x="646" y="1670"/>
                  </a:lnTo>
                  <a:lnTo>
                    <a:pt x="646" y="606"/>
                  </a:lnTo>
                  <a:cubicBezTo>
                    <a:pt x="646" y="467"/>
                    <a:pt x="583" y="342"/>
                    <a:pt x="472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90"/>
            <p:cNvSpPr/>
            <p:nvPr/>
          </p:nvSpPr>
          <p:spPr>
            <a:xfrm>
              <a:off x="3845809" y="2298869"/>
              <a:ext cx="16943" cy="43800"/>
            </a:xfrm>
            <a:custGeom>
              <a:avLst/>
              <a:gdLst/>
              <a:ahLst/>
              <a:cxnLst/>
              <a:rect l="l" t="t" r="r" b="b"/>
              <a:pathLst>
                <a:path w="646" h="1670" extrusionOk="0">
                  <a:moveTo>
                    <a:pt x="520" y="0"/>
                  </a:moveTo>
                  <a:lnTo>
                    <a:pt x="174" y="260"/>
                  </a:lnTo>
                  <a:cubicBezTo>
                    <a:pt x="63" y="342"/>
                    <a:pt x="0" y="467"/>
                    <a:pt x="0" y="606"/>
                  </a:cubicBezTo>
                  <a:lnTo>
                    <a:pt x="0" y="1670"/>
                  </a:lnTo>
                  <a:lnTo>
                    <a:pt x="645" y="1670"/>
                  </a:lnTo>
                  <a:lnTo>
                    <a:pt x="645" y="380"/>
                  </a:lnTo>
                  <a:cubicBezTo>
                    <a:pt x="645" y="246"/>
                    <a:pt x="602" y="111"/>
                    <a:pt x="52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90"/>
            <p:cNvSpPr/>
            <p:nvPr/>
          </p:nvSpPr>
          <p:spPr>
            <a:xfrm>
              <a:off x="3575220" y="2162303"/>
              <a:ext cx="292830" cy="185586"/>
            </a:xfrm>
            <a:custGeom>
              <a:avLst/>
              <a:gdLst/>
              <a:ahLst/>
              <a:cxnLst/>
              <a:rect l="l" t="t" r="r" b="b"/>
              <a:pathLst>
                <a:path w="11165" h="7076" extrusionOk="0">
                  <a:moveTo>
                    <a:pt x="3860" y="405"/>
                  </a:moveTo>
                  <a:cubicBezTo>
                    <a:pt x="4105" y="405"/>
                    <a:pt x="4303" y="602"/>
                    <a:pt x="4303" y="848"/>
                  </a:cubicBezTo>
                  <a:lnTo>
                    <a:pt x="4303" y="1396"/>
                  </a:lnTo>
                  <a:cubicBezTo>
                    <a:pt x="4303" y="1632"/>
                    <a:pt x="4178" y="1849"/>
                    <a:pt x="3971" y="1964"/>
                  </a:cubicBezTo>
                  <a:cubicBezTo>
                    <a:pt x="3913" y="1998"/>
                    <a:pt x="3874" y="2065"/>
                    <a:pt x="3874" y="2137"/>
                  </a:cubicBezTo>
                  <a:lnTo>
                    <a:pt x="3874" y="2363"/>
                  </a:lnTo>
                  <a:lnTo>
                    <a:pt x="3412" y="2363"/>
                  </a:lnTo>
                  <a:lnTo>
                    <a:pt x="3412" y="2132"/>
                  </a:lnTo>
                  <a:cubicBezTo>
                    <a:pt x="3412" y="2065"/>
                    <a:pt x="3374" y="1998"/>
                    <a:pt x="3316" y="1959"/>
                  </a:cubicBezTo>
                  <a:cubicBezTo>
                    <a:pt x="3109" y="1844"/>
                    <a:pt x="2984" y="1627"/>
                    <a:pt x="2984" y="1396"/>
                  </a:cubicBezTo>
                  <a:lnTo>
                    <a:pt x="2984" y="848"/>
                  </a:lnTo>
                  <a:cubicBezTo>
                    <a:pt x="2984" y="602"/>
                    <a:pt x="3181" y="405"/>
                    <a:pt x="3427" y="405"/>
                  </a:cubicBezTo>
                  <a:close/>
                  <a:moveTo>
                    <a:pt x="7733" y="405"/>
                  </a:moveTo>
                  <a:cubicBezTo>
                    <a:pt x="7979" y="405"/>
                    <a:pt x="8176" y="602"/>
                    <a:pt x="8176" y="848"/>
                  </a:cubicBezTo>
                  <a:lnTo>
                    <a:pt x="8176" y="1396"/>
                  </a:lnTo>
                  <a:cubicBezTo>
                    <a:pt x="8176" y="1632"/>
                    <a:pt x="8051" y="1849"/>
                    <a:pt x="7844" y="1964"/>
                  </a:cubicBezTo>
                  <a:cubicBezTo>
                    <a:pt x="7786" y="1998"/>
                    <a:pt x="7748" y="2065"/>
                    <a:pt x="7748" y="2137"/>
                  </a:cubicBezTo>
                  <a:lnTo>
                    <a:pt x="7748" y="2363"/>
                  </a:lnTo>
                  <a:lnTo>
                    <a:pt x="7286" y="2363"/>
                  </a:lnTo>
                  <a:lnTo>
                    <a:pt x="7286" y="2132"/>
                  </a:lnTo>
                  <a:cubicBezTo>
                    <a:pt x="7286" y="2065"/>
                    <a:pt x="7247" y="1998"/>
                    <a:pt x="7190" y="1959"/>
                  </a:cubicBezTo>
                  <a:cubicBezTo>
                    <a:pt x="6983" y="1844"/>
                    <a:pt x="6858" y="1627"/>
                    <a:pt x="6858" y="1396"/>
                  </a:cubicBezTo>
                  <a:lnTo>
                    <a:pt x="6858" y="848"/>
                  </a:lnTo>
                  <a:cubicBezTo>
                    <a:pt x="6858" y="602"/>
                    <a:pt x="7055" y="405"/>
                    <a:pt x="7300" y="405"/>
                  </a:cubicBezTo>
                  <a:close/>
                  <a:moveTo>
                    <a:pt x="1921" y="2556"/>
                  </a:moveTo>
                  <a:cubicBezTo>
                    <a:pt x="2166" y="2556"/>
                    <a:pt x="2368" y="2753"/>
                    <a:pt x="2368" y="3003"/>
                  </a:cubicBezTo>
                  <a:lnTo>
                    <a:pt x="2368" y="3547"/>
                  </a:lnTo>
                  <a:cubicBezTo>
                    <a:pt x="2368" y="3783"/>
                    <a:pt x="2243" y="3999"/>
                    <a:pt x="2036" y="4115"/>
                  </a:cubicBezTo>
                  <a:cubicBezTo>
                    <a:pt x="1974" y="4153"/>
                    <a:pt x="1935" y="4221"/>
                    <a:pt x="1935" y="4288"/>
                  </a:cubicBezTo>
                  <a:lnTo>
                    <a:pt x="1935" y="4519"/>
                  </a:lnTo>
                  <a:lnTo>
                    <a:pt x="1478" y="4519"/>
                  </a:lnTo>
                  <a:lnTo>
                    <a:pt x="1478" y="4288"/>
                  </a:lnTo>
                  <a:cubicBezTo>
                    <a:pt x="1478" y="4216"/>
                    <a:pt x="1440" y="4149"/>
                    <a:pt x="1377" y="4115"/>
                  </a:cubicBezTo>
                  <a:cubicBezTo>
                    <a:pt x="1175" y="3999"/>
                    <a:pt x="1050" y="3783"/>
                    <a:pt x="1050" y="3547"/>
                  </a:cubicBezTo>
                  <a:lnTo>
                    <a:pt x="1050" y="3003"/>
                  </a:lnTo>
                  <a:cubicBezTo>
                    <a:pt x="1050" y="2758"/>
                    <a:pt x="1247" y="2556"/>
                    <a:pt x="1493" y="2556"/>
                  </a:cubicBezTo>
                  <a:close/>
                  <a:moveTo>
                    <a:pt x="5794" y="2556"/>
                  </a:moveTo>
                  <a:cubicBezTo>
                    <a:pt x="6040" y="2556"/>
                    <a:pt x="6242" y="2753"/>
                    <a:pt x="6242" y="3003"/>
                  </a:cubicBezTo>
                  <a:lnTo>
                    <a:pt x="6242" y="3547"/>
                  </a:lnTo>
                  <a:cubicBezTo>
                    <a:pt x="6242" y="3783"/>
                    <a:pt x="6117" y="3999"/>
                    <a:pt x="5910" y="4115"/>
                  </a:cubicBezTo>
                  <a:cubicBezTo>
                    <a:pt x="5847" y="4153"/>
                    <a:pt x="5809" y="4221"/>
                    <a:pt x="5809" y="4288"/>
                  </a:cubicBezTo>
                  <a:lnTo>
                    <a:pt x="5809" y="4519"/>
                  </a:lnTo>
                  <a:lnTo>
                    <a:pt x="5352" y="4519"/>
                  </a:lnTo>
                  <a:lnTo>
                    <a:pt x="5352" y="4288"/>
                  </a:lnTo>
                  <a:cubicBezTo>
                    <a:pt x="5352" y="4216"/>
                    <a:pt x="5313" y="4149"/>
                    <a:pt x="5251" y="4115"/>
                  </a:cubicBezTo>
                  <a:cubicBezTo>
                    <a:pt x="5048" y="3999"/>
                    <a:pt x="4923" y="3783"/>
                    <a:pt x="4923" y="3547"/>
                  </a:cubicBezTo>
                  <a:lnTo>
                    <a:pt x="4923" y="3003"/>
                  </a:lnTo>
                  <a:cubicBezTo>
                    <a:pt x="4923" y="2758"/>
                    <a:pt x="5121" y="2556"/>
                    <a:pt x="5366" y="2556"/>
                  </a:cubicBezTo>
                  <a:close/>
                  <a:moveTo>
                    <a:pt x="9676" y="2561"/>
                  </a:moveTo>
                  <a:cubicBezTo>
                    <a:pt x="9918" y="2561"/>
                    <a:pt x="10115" y="2761"/>
                    <a:pt x="10115" y="3003"/>
                  </a:cubicBezTo>
                  <a:lnTo>
                    <a:pt x="10115" y="3552"/>
                  </a:lnTo>
                  <a:cubicBezTo>
                    <a:pt x="10115" y="3783"/>
                    <a:pt x="9990" y="3999"/>
                    <a:pt x="9783" y="4120"/>
                  </a:cubicBezTo>
                  <a:cubicBezTo>
                    <a:pt x="9721" y="4153"/>
                    <a:pt x="9682" y="4221"/>
                    <a:pt x="9682" y="4293"/>
                  </a:cubicBezTo>
                  <a:lnTo>
                    <a:pt x="9682" y="4519"/>
                  </a:lnTo>
                  <a:lnTo>
                    <a:pt x="9225" y="4519"/>
                  </a:lnTo>
                  <a:lnTo>
                    <a:pt x="9225" y="4288"/>
                  </a:lnTo>
                  <a:cubicBezTo>
                    <a:pt x="9225" y="4216"/>
                    <a:pt x="9187" y="4149"/>
                    <a:pt x="9124" y="4115"/>
                  </a:cubicBezTo>
                  <a:cubicBezTo>
                    <a:pt x="8922" y="3999"/>
                    <a:pt x="8797" y="3783"/>
                    <a:pt x="8797" y="3547"/>
                  </a:cubicBezTo>
                  <a:lnTo>
                    <a:pt x="8797" y="3003"/>
                  </a:lnTo>
                  <a:cubicBezTo>
                    <a:pt x="8797" y="2758"/>
                    <a:pt x="8994" y="2561"/>
                    <a:pt x="9239" y="2561"/>
                  </a:cubicBezTo>
                  <a:lnTo>
                    <a:pt x="9668" y="2561"/>
                  </a:lnTo>
                  <a:cubicBezTo>
                    <a:pt x="9671" y="2561"/>
                    <a:pt x="9673" y="2561"/>
                    <a:pt x="9676" y="2561"/>
                  </a:cubicBezTo>
                  <a:close/>
                  <a:moveTo>
                    <a:pt x="3869" y="1"/>
                  </a:moveTo>
                  <a:cubicBezTo>
                    <a:pt x="3866" y="1"/>
                    <a:pt x="3863" y="1"/>
                    <a:pt x="3860" y="1"/>
                  </a:cubicBezTo>
                  <a:lnTo>
                    <a:pt x="3427" y="1"/>
                  </a:lnTo>
                  <a:cubicBezTo>
                    <a:pt x="2960" y="6"/>
                    <a:pt x="2585" y="381"/>
                    <a:pt x="2585" y="848"/>
                  </a:cubicBezTo>
                  <a:lnTo>
                    <a:pt x="2585" y="1391"/>
                  </a:lnTo>
                  <a:cubicBezTo>
                    <a:pt x="2585" y="1728"/>
                    <a:pt x="2744" y="2046"/>
                    <a:pt x="3018" y="2243"/>
                  </a:cubicBezTo>
                  <a:lnTo>
                    <a:pt x="3018" y="2431"/>
                  </a:lnTo>
                  <a:lnTo>
                    <a:pt x="2657" y="2570"/>
                  </a:lnTo>
                  <a:cubicBezTo>
                    <a:pt x="2619" y="2508"/>
                    <a:pt x="2570" y="2450"/>
                    <a:pt x="2522" y="2402"/>
                  </a:cubicBezTo>
                  <a:cubicBezTo>
                    <a:pt x="2363" y="2243"/>
                    <a:pt x="2147" y="2152"/>
                    <a:pt x="1926" y="2152"/>
                  </a:cubicBezTo>
                  <a:lnTo>
                    <a:pt x="1488" y="2152"/>
                  </a:lnTo>
                  <a:cubicBezTo>
                    <a:pt x="1026" y="2157"/>
                    <a:pt x="651" y="2537"/>
                    <a:pt x="646" y="2999"/>
                  </a:cubicBezTo>
                  <a:lnTo>
                    <a:pt x="646" y="3547"/>
                  </a:lnTo>
                  <a:cubicBezTo>
                    <a:pt x="651" y="3884"/>
                    <a:pt x="809" y="4197"/>
                    <a:pt x="1079" y="4394"/>
                  </a:cubicBezTo>
                  <a:lnTo>
                    <a:pt x="1079" y="4582"/>
                  </a:lnTo>
                  <a:lnTo>
                    <a:pt x="535" y="4798"/>
                  </a:lnTo>
                  <a:cubicBezTo>
                    <a:pt x="213" y="4928"/>
                    <a:pt x="1" y="5241"/>
                    <a:pt x="6" y="5587"/>
                  </a:cubicBezTo>
                  <a:lnTo>
                    <a:pt x="6" y="6877"/>
                  </a:lnTo>
                  <a:cubicBezTo>
                    <a:pt x="6" y="7009"/>
                    <a:pt x="106" y="7075"/>
                    <a:pt x="206" y="7075"/>
                  </a:cubicBezTo>
                  <a:cubicBezTo>
                    <a:pt x="306" y="7075"/>
                    <a:pt x="408" y="7009"/>
                    <a:pt x="410" y="6877"/>
                  </a:cubicBezTo>
                  <a:lnTo>
                    <a:pt x="410" y="5587"/>
                  </a:lnTo>
                  <a:cubicBezTo>
                    <a:pt x="405" y="5404"/>
                    <a:pt x="516" y="5241"/>
                    <a:pt x="689" y="5173"/>
                  </a:cubicBezTo>
                  <a:lnTo>
                    <a:pt x="1319" y="4923"/>
                  </a:lnTo>
                  <a:lnTo>
                    <a:pt x="2104" y="4923"/>
                  </a:lnTo>
                  <a:lnTo>
                    <a:pt x="2739" y="5173"/>
                  </a:lnTo>
                  <a:cubicBezTo>
                    <a:pt x="2907" y="5241"/>
                    <a:pt x="3018" y="5404"/>
                    <a:pt x="3018" y="5587"/>
                  </a:cubicBezTo>
                  <a:lnTo>
                    <a:pt x="3018" y="6877"/>
                  </a:lnTo>
                  <a:cubicBezTo>
                    <a:pt x="3018" y="7009"/>
                    <a:pt x="3118" y="7075"/>
                    <a:pt x="3218" y="7075"/>
                  </a:cubicBezTo>
                  <a:cubicBezTo>
                    <a:pt x="3317" y="7075"/>
                    <a:pt x="3417" y="7009"/>
                    <a:pt x="3417" y="6877"/>
                  </a:cubicBezTo>
                  <a:lnTo>
                    <a:pt x="3417" y="5587"/>
                  </a:lnTo>
                  <a:cubicBezTo>
                    <a:pt x="3422" y="5241"/>
                    <a:pt x="3210" y="4928"/>
                    <a:pt x="2888" y="4803"/>
                  </a:cubicBezTo>
                  <a:lnTo>
                    <a:pt x="2344" y="4586"/>
                  </a:lnTo>
                  <a:lnTo>
                    <a:pt x="2344" y="4399"/>
                  </a:lnTo>
                  <a:cubicBezTo>
                    <a:pt x="2614" y="4197"/>
                    <a:pt x="2772" y="3884"/>
                    <a:pt x="2777" y="3547"/>
                  </a:cubicBezTo>
                  <a:lnTo>
                    <a:pt x="2777" y="3003"/>
                  </a:lnTo>
                  <a:lnTo>
                    <a:pt x="2777" y="2960"/>
                  </a:lnTo>
                  <a:lnTo>
                    <a:pt x="3258" y="2768"/>
                  </a:lnTo>
                  <a:lnTo>
                    <a:pt x="4038" y="2768"/>
                  </a:lnTo>
                  <a:lnTo>
                    <a:pt x="4519" y="2960"/>
                  </a:lnTo>
                  <a:lnTo>
                    <a:pt x="4519" y="3003"/>
                  </a:lnTo>
                  <a:lnTo>
                    <a:pt x="4519" y="3547"/>
                  </a:lnTo>
                  <a:cubicBezTo>
                    <a:pt x="4519" y="3884"/>
                    <a:pt x="4683" y="4197"/>
                    <a:pt x="4952" y="4399"/>
                  </a:cubicBezTo>
                  <a:lnTo>
                    <a:pt x="4952" y="4582"/>
                  </a:lnTo>
                  <a:lnTo>
                    <a:pt x="4408" y="4803"/>
                  </a:lnTo>
                  <a:cubicBezTo>
                    <a:pt x="4086" y="4928"/>
                    <a:pt x="3874" y="5241"/>
                    <a:pt x="3879" y="5587"/>
                  </a:cubicBezTo>
                  <a:lnTo>
                    <a:pt x="3879" y="6877"/>
                  </a:lnTo>
                  <a:cubicBezTo>
                    <a:pt x="3879" y="7009"/>
                    <a:pt x="3979" y="7075"/>
                    <a:pt x="4079" y="7075"/>
                  </a:cubicBezTo>
                  <a:cubicBezTo>
                    <a:pt x="4179" y="7075"/>
                    <a:pt x="4279" y="7009"/>
                    <a:pt x="4279" y="6877"/>
                  </a:cubicBezTo>
                  <a:lnTo>
                    <a:pt x="4279" y="5587"/>
                  </a:lnTo>
                  <a:cubicBezTo>
                    <a:pt x="4279" y="5404"/>
                    <a:pt x="4389" y="5241"/>
                    <a:pt x="4558" y="5173"/>
                  </a:cubicBezTo>
                  <a:lnTo>
                    <a:pt x="5193" y="4923"/>
                  </a:lnTo>
                  <a:lnTo>
                    <a:pt x="5977" y="4923"/>
                  </a:lnTo>
                  <a:lnTo>
                    <a:pt x="6607" y="5173"/>
                  </a:lnTo>
                  <a:cubicBezTo>
                    <a:pt x="6776" y="5241"/>
                    <a:pt x="6887" y="5404"/>
                    <a:pt x="6887" y="5587"/>
                  </a:cubicBezTo>
                  <a:lnTo>
                    <a:pt x="6887" y="6877"/>
                  </a:lnTo>
                  <a:cubicBezTo>
                    <a:pt x="6887" y="7009"/>
                    <a:pt x="6988" y="7075"/>
                    <a:pt x="7089" y="7075"/>
                  </a:cubicBezTo>
                  <a:cubicBezTo>
                    <a:pt x="7190" y="7075"/>
                    <a:pt x="7291" y="7009"/>
                    <a:pt x="7291" y="6877"/>
                  </a:cubicBezTo>
                  <a:lnTo>
                    <a:pt x="7291" y="5587"/>
                  </a:lnTo>
                  <a:cubicBezTo>
                    <a:pt x="7291" y="5241"/>
                    <a:pt x="7079" y="4928"/>
                    <a:pt x="6757" y="4803"/>
                  </a:cubicBezTo>
                  <a:lnTo>
                    <a:pt x="6218" y="4586"/>
                  </a:lnTo>
                  <a:lnTo>
                    <a:pt x="6218" y="4399"/>
                  </a:lnTo>
                  <a:cubicBezTo>
                    <a:pt x="6487" y="4197"/>
                    <a:pt x="6646" y="3884"/>
                    <a:pt x="6646" y="3547"/>
                  </a:cubicBezTo>
                  <a:lnTo>
                    <a:pt x="6646" y="3003"/>
                  </a:lnTo>
                  <a:lnTo>
                    <a:pt x="6646" y="2960"/>
                  </a:lnTo>
                  <a:lnTo>
                    <a:pt x="7127" y="2768"/>
                  </a:lnTo>
                  <a:lnTo>
                    <a:pt x="7911" y="2768"/>
                  </a:lnTo>
                  <a:lnTo>
                    <a:pt x="8393" y="2960"/>
                  </a:lnTo>
                  <a:lnTo>
                    <a:pt x="8393" y="3003"/>
                  </a:lnTo>
                  <a:lnTo>
                    <a:pt x="8393" y="3547"/>
                  </a:lnTo>
                  <a:cubicBezTo>
                    <a:pt x="8393" y="3884"/>
                    <a:pt x="8551" y="4197"/>
                    <a:pt x="8821" y="4399"/>
                  </a:cubicBezTo>
                  <a:lnTo>
                    <a:pt x="8821" y="4582"/>
                  </a:lnTo>
                  <a:lnTo>
                    <a:pt x="8282" y="4803"/>
                  </a:lnTo>
                  <a:cubicBezTo>
                    <a:pt x="7960" y="4928"/>
                    <a:pt x="7748" y="5241"/>
                    <a:pt x="7748" y="5587"/>
                  </a:cubicBezTo>
                  <a:lnTo>
                    <a:pt x="7748" y="6877"/>
                  </a:lnTo>
                  <a:cubicBezTo>
                    <a:pt x="7748" y="7009"/>
                    <a:pt x="7849" y="7075"/>
                    <a:pt x="7950" y="7075"/>
                  </a:cubicBezTo>
                  <a:cubicBezTo>
                    <a:pt x="8051" y="7075"/>
                    <a:pt x="8152" y="7009"/>
                    <a:pt x="8152" y="6877"/>
                  </a:cubicBezTo>
                  <a:lnTo>
                    <a:pt x="8152" y="5587"/>
                  </a:lnTo>
                  <a:cubicBezTo>
                    <a:pt x="8152" y="5404"/>
                    <a:pt x="8263" y="5241"/>
                    <a:pt x="8431" y="5173"/>
                  </a:cubicBezTo>
                  <a:lnTo>
                    <a:pt x="9066" y="4923"/>
                  </a:lnTo>
                  <a:lnTo>
                    <a:pt x="9846" y="4923"/>
                  </a:lnTo>
                  <a:lnTo>
                    <a:pt x="10481" y="5173"/>
                  </a:lnTo>
                  <a:cubicBezTo>
                    <a:pt x="10649" y="5241"/>
                    <a:pt x="10760" y="5404"/>
                    <a:pt x="10760" y="5587"/>
                  </a:cubicBezTo>
                  <a:lnTo>
                    <a:pt x="10760" y="6877"/>
                  </a:lnTo>
                  <a:cubicBezTo>
                    <a:pt x="10760" y="7009"/>
                    <a:pt x="10861" y="7075"/>
                    <a:pt x="10962" y="7075"/>
                  </a:cubicBezTo>
                  <a:cubicBezTo>
                    <a:pt x="11063" y="7075"/>
                    <a:pt x="11164" y="7009"/>
                    <a:pt x="11164" y="6877"/>
                  </a:cubicBezTo>
                  <a:lnTo>
                    <a:pt x="11164" y="5587"/>
                  </a:lnTo>
                  <a:cubicBezTo>
                    <a:pt x="11164" y="5241"/>
                    <a:pt x="10952" y="4928"/>
                    <a:pt x="10630" y="4803"/>
                  </a:cubicBezTo>
                  <a:lnTo>
                    <a:pt x="10091" y="4586"/>
                  </a:lnTo>
                  <a:lnTo>
                    <a:pt x="10091" y="4399"/>
                  </a:lnTo>
                  <a:cubicBezTo>
                    <a:pt x="10361" y="4197"/>
                    <a:pt x="10519" y="3884"/>
                    <a:pt x="10519" y="3547"/>
                  </a:cubicBezTo>
                  <a:lnTo>
                    <a:pt x="10519" y="3003"/>
                  </a:lnTo>
                  <a:cubicBezTo>
                    <a:pt x="10519" y="2532"/>
                    <a:pt x="10139" y="2157"/>
                    <a:pt x="9673" y="2157"/>
                  </a:cubicBezTo>
                  <a:lnTo>
                    <a:pt x="9239" y="2157"/>
                  </a:lnTo>
                  <a:cubicBezTo>
                    <a:pt x="8941" y="2157"/>
                    <a:pt x="8662" y="2315"/>
                    <a:pt x="8513" y="2575"/>
                  </a:cubicBezTo>
                  <a:lnTo>
                    <a:pt x="8152" y="2431"/>
                  </a:lnTo>
                  <a:lnTo>
                    <a:pt x="8152" y="2243"/>
                  </a:lnTo>
                  <a:cubicBezTo>
                    <a:pt x="8421" y="2046"/>
                    <a:pt x="8580" y="1728"/>
                    <a:pt x="8585" y="1396"/>
                  </a:cubicBezTo>
                  <a:lnTo>
                    <a:pt x="8585" y="848"/>
                  </a:lnTo>
                  <a:cubicBezTo>
                    <a:pt x="8585" y="381"/>
                    <a:pt x="8205" y="1"/>
                    <a:pt x="7738" y="1"/>
                  </a:cubicBezTo>
                  <a:lnTo>
                    <a:pt x="7300" y="1"/>
                  </a:lnTo>
                  <a:cubicBezTo>
                    <a:pt x="6838" y="6"/>
                    <a:pt x="6463" y="381"/>
                    <a:pt x="6458" y="848"/>
                  </a:cubicBezTo>
                  <a:lnTo>
                    <a:pt x="6458" y="1391"/>
                  </a:lnTo>
                  <a:cubicBezTo>
                    <a:pt x="6463" y="1728"/>
                    <a:pt x="6622" y="2041"/>
                    <a:pt x="6891" y="2243"/>
                  </a:cubicBezTo>
                  <a:lnTo>
                    <a:pt x="6891" y="2426"/>
                  </a:lnTo>
                  <a:lnTo>
                    <a:pt x="6530" y="2570"/>
                  </a:lnTo>
                  <a:cubicBezTo>
                    <a:pt x="6492" y="2508"/>
                    <a:pt x="6449" y="2450"/>
                    <a:pt x="6396" y="2397"/>
                  </a:cubicBezTo>
                  <a:cubicBezTo>
                    <a:pt x="6237" y="2243"/>
                    <a:pt x="6020" y="2152"/>
                    <a:pt x="5799" y="2152"/>
                  </a:cubicBezTo>
                  <a:lnTo>
                    <a:pt x="5366" y="2152"/>
                  </a:lnTo>
                  <a:cubicBezTo>
                    <a:pt x="5063" y="2157"/>
                    <a:pt x="4789" y="2315"/>
                    <a:pt x="4639" y="2575"/>
                  </a:cubicBezTo>
                  <a:lnTo>
                    <a:pt x="4279" y="2431"/>
                  </a:lnTo>
                  <a:lnTo>
                    <a:pt x="4279" y="2243"/>
                  </a:lnTo>
                  <a:cubicBezTo>
                    <a:pt x="4548" y="2046"/>
                    <a:pt x="4707" y="1728"/>
                    <a:pt x="4707" y="1396"/>
                  </a:cubicBezTo>
                  <a:lnTo>
                    <a:pt x="4707" y="848"/>
                  </a:lnTo>
                  <a:cubicBezTo>
                    <a:pt x="4707" y="379"/>
                    <a:pt x="4331" y="1"/>
                    <a:pt x="38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90"/>
            <p:cNvSpPr/>
            <p:nvPr/>
          </p:nvSpPr>
          <p:spPr>
            <a:xfrm>
              <a:off x="3658650" y="1987286"/>
              <a:ext cx="125840" cy="168643"/>
            </a:xfrm>
            <a:custGeom>
              <a:avLst/>
              <a:gdLst/>
              <a:ahLst/>
              <a:cxnLst/>
              <a:rect l="l" t="t" r="r" b="b"/>
              <a:pathLst>
                <a:path w="4798" h="6430" extrusionOk="0">
                  <a:moveTo>
                    <a:pt x="2613" y="404"/>
                  </a:moveTo>
                  <a:cubicBezTo>
                    <a:pt x="2859" y="404"/>
                    <a:pt x="3056" y="601"/>
                    <a:pt x="3056" y="847"/>
                  </a:cubicBezTo>
                  <a:lnTo>
                    <a:pt x="3056" y="1280"/>
                  </a:lnTo>
                  <a:cubicBezTo>
                    <a:pt x="3090" y="1665"/>
                    <a:pt x="2786" y="1992"/>
                    <a:pt x="2397" y="1992"/>
                  </a:cubicBezTo>
                  <a:cubicBezTo>
                    <a:pt x="2012" y="1992"/>
                    <a:pt x="1709" y="1665"/>
                    <a:pt x="1738" y="1280"/>
                  </a:cubicBezTo>
                  <a:lnTo>
                    <a:pt x="1738" y="847"/>
                  </a:lnTo>
                  <a:cubicBezTo>
                    <a:pt x="1738" y="601"/>
                    <a:pt x="1935" y="404"/>
                    <a:pt x="2185" y="404"/>
                  </a:cubicBezTo>
                  <a:close/>
                  <a:moveTo>
                    <a:pt x="2628" y="2314"/>
                  </a:moveTo>
                  <a:lnTo>
                    <a:pt x="2628" y="2435"/>
                  </a:lnTo>
                  <a:cubicBezTo>
                    <a:pt x="2628" y="2512"/>
                    <a:pt x="2647" y="2584"/>
                    <a:pt x="2685" y="2646"/>
                  </a:cubicBezTo>
                  <a:lnTo>
                    <a:pt x="2411" y="2921"/>
                  </a:lnTo>
                  <a:cubicBezTo>
                    <a:pt x="2406" y="2923"/>
                    <a:pt x="2403" y="2924"/>
                    <a:pt x="2400" y="2924"/>
                  </a:cubicBezTo>
                  <a:cubicBezTo>
                    <a:pt x="2397" y="2924"/>
                    <a:pt x="2394" y="2923"/>
                    <a:pt x="2392" y="2921"/>
                  </a:cubicBezTo>
                  <a:lnTo>
                    <a:pt x="2113" y="2646"/>
                  </a:lnTo>
                  <a:cubicBezTo>
                    <a:pt x="2151" y="2584"/>
                    <a:pt x="2171" y="2512"/>
                    <a:pt x="2171" y="2435"/>
                  </a:cubicBezTo>
                  <a:lnTo>
                    <a:pt x="2171" y="2314"/>
                  </a:lnTo>
                  <a:cubicBezTo>
                    <a:pt x="2248" y="2334"/>
                    <a:pt x="2325" y="2343"/>
                    <a:pt x="2402" y="2343"/>
                  </a:cubicBezTo>
                  <a:cubicBezTo>
                    <a:pt x="2479" y="2343"/>
                    <a:pt x="2556" y="2334"/>
                    <a:pt x="2628" y="2314"/>
                  </a:cubicBezTo>
                  <a:close/>
                  <a:moveTo>
                    <a:pt x="3013" y="2887"/>
                  </a:moveTo>
                  <a:lnTo>
                    <a:pt x="3364" y="3060"/>
                  </a:lnTo>
                  <a:cubicBezTo>
                    <a:pt x="3441" y="3099"/>
                    <a:pt x="3489" y="3181"/>
                    <a:pt x="3489" y="3267"/>
                  </a:cubicBezTo>
                  <a:lnTo>
                    <a:pt x="3489" y="3662"/>
                  </a:lnTo>
                  <a:lnTo>
                    <a:pt x="1309" y="3662"/>
                  </a:lnTo>
                  <a:lnTo>
                    <a:pt x="1309" y="3267"/>
                  </a:lnTo>
                  <a:cubicBezTo>
                    <a:pt x="1309" y="3181"/>
                    <a:pt x="1357" y="3099"/>
                    <a:pt x="1434" y="3060"/>
                  </a:cubicBezTo>
                  <a:lnTo>
                    <a:pt x="1786" y="2887"/>
                  </a:lnTo>
                  <a:lnTo>
                    <a:pt x="2103" y="3205"/>
                  </a:lnTo>
                  <a:cubicBezTo>
                    <a:pt x="2185" y="3286"/>
                    <a:pt x="2292" y="3327"/>
                    <a:pt x="2399" y="3327"/>
                  </a:cubicBezTo>
                  <a:cubicBezTo>
                    <a:pt x="2506" y="3327"/>
                    <a:pt x="2613" y="3286"/>
                    <a:pt x="2695" y="3205"/>
                  </a:cubicBezTo>
                  <a:lnTo>
                    <a:pt x="3013" y="2887"/>
                  </a:lnTo>
                  <a:close/>
                  <a:moveTo>
                    <a:pt x="4225" y="4061"/>
                  </a:moveTo>
                  <a:lnTo>
                    <a:pt x="3994" y="4523"/>
                  </a:lnTo>
                  <a:lnTo>
                    <a:pt x="804" y="4523"/>
                  </a:lnTo>
                  <a:lnTo>
                    <a:pt x="573" y="4061"/>
                  </a:lnTo>
                  <a:close/>
                  <a:moveTo>
                    <a:pt x="2180" y="0"/>
                  </a:moveTo>
                  <a:cubicBezTo>
                    <a:pt x="1713" y="5"/>
                    <a:pt x="1338" y="385"/>
                    <a:pt x="1338" y="847"/>
                  </a:cubicBezTo>
                  <a:lnTo>
                    <a:pt x="1338" y="1280"/>
                  </a:lnTo>
                  <a:cubicBezTo>
                    <a:pt x="1338" y="1612"/>
                    <a:pt x="1497" y="1930"/>
                    <a:pt x="1771" y="2132"/>
                  </a:cubicBezTo>
                  <a:lnTo>
                    <a:pt x="1771" y="2136"/>
                  </a:lnTo>
                  <a:lnTo>
                    <a:pt x="1771" y="2435"/>
                  </a:lnTo>
                  <a:cubicBezTo>
                    <a:pt x="1771" y="2440"/>
                    <a:pt x="1766" y="2444"/>
                    <a:pt x="1762" y="2449"/>
                  </a:cubicBezTo>
                  <a:lnTo>
                    <a:pt x="1256" y="2699"/>
                  </a:lnTo>
                  <a:cubicBezTo>
                    <a:pt x="1045" y="2805"/>
                    <a:pt x="905" y="3027"/>
                    <a:pt x="910" y="3267"/>
                  </a:cubicBezTo>
                  <a:lnTo>
                    <a:pt x="910" y="3657"/>
                  </a:lnTo>
                  <a:lnTo>
                    <a:pt x="246" y="3657"/>
                  </a:lnTo>
                  <a:cubicBezTo>
                    <a:pt x="97" y="3657"/>
                    <a:pt x="0" y="3816"/>
                    <a:pt x="68" y="3950"/>
                  </a:cubicBezTo>
                  <a:lnTo>
                    <a:pt x="496" y="4812"/>
                  </a:lnTo>
                  <a:cubicBezTo>
                    <a:pt x="530" y="4879"/>
                    <a:pt x="602" y="4922"/>
                    <a:pt x="679" y="4922"/>
                  </a:cubicBezTo>
                  <a:lnTo>
                    <a:pt x="905" y="4922"/>
                  </a:lnTo>
                  <a:lnTo>
                    <a:pt x="905" y="6231"/>
                  </a:lnTo>
                  <a:cubicBezTo>
                    <a:pt x="905" y="6364"/>
                    <a:pt x="1006" y="6430"/>
                    <a:pt x="1107" y="6430"/>
                  </a:cubicBezTo>
                  <a:cubicBezTo>
                    <a:pt x="1208" y="6430"/>
                    <a:pt x="1309" y="6364"/>
                    <a:pt x="1309" y="6231"/>
                  </a:cubicBezTo>
                  <a:lnTo>
                    <a:pt x="1309" y="4922"/>
                  </a:lnTo>
                  <a:lnTo>
                    <a:pt x="3489" y="4922"/>
                  </a:lnTo>
                  <a:lnTo>
                    <a:pt x="3489" y="6231"/>
                  </a:lnTo>
                  <a:cubicBezTo>
                    <a:pt x="3489" y="6364"/>
                    <a:pt x="3590" y="6430"/>
                    <a:pt x="3691" y="6430"/>
                  </a:cubicBezTo>
                  <a:cubicBezTo>
                    <a:pt x="3792" y="6430"/>
                    <a:pt x="3893" y="6364"/>
                    <a:pt x="3893" y="6231"/>
                  </a:cubicBezTo>
                  <a:lnTo>
                    <a:pt x="3893" y="4922"/>
                  </a:lnTo>
                  <a:lnTo>
                    <a:pt x="4119" y="4922"/>
                  </a:lnTo>
                  <a:cubicBezTo>
                    <a:pt x="4196" y="4922"/>
                    <a:pt x="4269" y="4879"/>
                    <a:pt x="4302" y="4812"/>
                  </a:cubicBezTo>
                  <a:lnTo>
                    <a:pt x="4730" y="3950"/>
                  </a:lnTo>
                  <a:cubicBezTo>
                    <a:pt x="4798" y="3816"/>
                    <a:pt x="4702" y="3662"/>
                    <a:pt x="4552" y="3662"/>
                  </a:cubicBezTo>
                  <a:lnTo>
                    <a:pt x="3888" y="3662"/>
                  </a:lnTo>
                  <a:lnTo>
                    <a:pt x="3888" y="3267"/>
                  </a:lnTo>
                  <a:cubicBezTo>
                    <a:pt x="3888" y="3027"/>
                    <a:pt x="3754" y="2810"/>
                    <a:pt x="3542" y="2704"/>
                  </a:cubicBezTo>
                  <a:lnTo>
                    <a:pt x="3037" y="2449"/>
                  </a:lnTo>
                  <a:cubicBezTo>
                    <a:pt x="3032" y="2449"/>
                    <a:pt x="3027" y="2444"/>
                    <a:pt x="3027" y="2440"/>
                  </a:cubicBezTo>
                  <a:lnTo>
                    <a:pt x="3027" y="2141"/>
                  </a:lnTo>
                  <a:lnTo>
                    <a:pt x="3027" y="2132"/>
                  </a:lnTo>
                  <a:cubicBezTo>
                    <a:pt x="3301" y="1934"/>
                    <a:pt x="3460" y="1617"/>
                    <a:pt x="3460" y="1280"/>
                  </a:cubicBezTo>
                  <a:lnTo>
                    <a:pt x="3460" y="847"/>
                  </a:lnTo>
                  <a:cubicBezTo>
                    <a:pt x="3460" y="380"/>
                    <a:pt x="3080" y="5"/>
                    <a:pt x="26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90"/>
            <p:cNvSpPr/>
            <p:nvPr/>
          </p:nvSpPr>
          <p:spPr>
            <a:xfrm>
              <a:off x="3703315" y="2128495"/>
              <a:ext cx="36640" cy="10491"/>
            </a:xfrm>
            <a:custGeom>
              <a:avLst/>
              <a:gdLst/>
              <a:ahLst/>
              <a:cxnLst/>
              <a:rect l="l" t="t" r="r" b="b"/>
              <a:pathLst>
                <a:path w="1397" h="400" extrusionOk="0">
                  <a:moveTo>
                    <a:pt x="265" y="0"/>
                  </a:moveTo>
                  <a:cubicBezTo>
                    <a:pt x="1" y="0"/>
                    <a:pt x="1" y="400"/>
                    <a:pt x="265" y="400"/>
                  </a:cubicBezTo>
                  <a:lnTo>
                    <a:pt x="1127" y="400"/>
                  </a:lnTo>
                  <a:cubicBezTo>
                    <a:pt x="1396" y="400"/>
                    <a:pt x="1396" y="0"/>
                    <a:pt x="11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0" name="Google Shape;13090;p90"/>
          <p:cNvGrpSpPr/>
          <p:nvPr/>
        </p:nvGrpSpPr>
        <p:grpSpPr>
          <a:xfrm>
            <a:off x="2224399" y="1325607"/>
            <a:ext cx="328237" cy="348904"/>
            <a:chOff x="2224399" y="1510182"/>
            <a:chExt cx="328237" cy="348904"/>
          </a:xfrm>
        </p:grpSpPr>
        <p:sp>
          <p:nvSpPr>
            <p:cNvPr id="13091" name="Google Shape;13091;p90"/>
            <p:cNvSpPr/>
            <p:nvPr/>
          </p:nvSpPr>
          <p:spPr>
            <a:xfrm>
              <a:off x="2386800" y="1515218"/>
              <a:ext cx="165836" cy="142835"/>
            </a:xfrm>
            <a:custGeom>
              <a:avLst/>
              <a:gdLst/>
              <a:ahLst/>
              <a:cxnLst/>
              <a:rect l="l" t="t" r="r" b="b"/>
              <a:pathLst>
                <a:path w="6323" h="5446" extrusionOk="0">
                  <a:moveTo>
                    <a:pt x="3187" y="1"/>
                  </a:moveTo>
                  <a:cubicBezTo>
                    <a:pt x="3152" y="1"/>
                    <a:pt x="3116" y="2"/>
                    <a:pt x="3080" y="3"/>
                  </a:cubicBezTo>
                  <a:cubicBezTo>
                    <a:pt x="1069" y="85"/>
                    <a:pt x="1" y="2414"/>
                    <a:pt x="1252" y="3992"/>
                  </a:cubicBezTo>
                  <a:lnTo>
                    <a:pt x="1184" y="5445"/>
                  </a:lnTo>
                  <a:lnTo>
                    <a:pt x="2503" y="4829"/>
                  </a:lnTo>
                  <a:cubicBezTo>
                    <a:pt x="2727" y="4893"/>
                    <a:pt x="2954" y="4924"/>
                    <a:pt x="3179" y="4924"/>
                  </a:cubicBezTo>
                  <a:cubicBezTo>
                    <a:pt x="3986" y="4924"/>
                    <a:pt x="4759" y="4525"/>
                    <a:pt x="5226" y="3828"/>
                  </a:cubicBezTo>
                  <a:cubicBezTo>
                    <a:pt x="6323" y="2189"/>
                    <a:pt x="5135" y="1"/>
                    <a:pt x="3187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90"/>
            <p:cNvSpPr/>
            <p:nvPr/>
          </p:nvSpPr>
          <p:spPr>
            <a:xfrm>
              <a:off x="2426692" y="1546323"/>
              <a:ext cx="79286" cy="67798"/>
            </a:xfrm>
            <a:custGeom>
              <a:avLst/>
              <a:gdLst/>
              <a:ahLst/>
              <a:cxnLst/>
              <a:rect l="l" t="t" r="r" b="b"/>
              <a:pathLst>
                <a:path w="3023" h="2585" extrusionOk="0">
                  <a:moveTo>
                    <a:pt x="1728" y="1"/>
                  </a:moveTo>
                  <a:cubicBezTo>
                    <a:pt x="578" y="1"/>
                    <a:pt x="0" y="1391"/>
                    <a:pt x="813" y="2205"/>
                  </a:cubicBezTo>
                  <a:cubicBezTo>
                    <a:pt x="1076" y="2467"/>
                    <a:pt x="1400" y="2585"/>
                    <a:pt x="1717" y="2585"/>
                  </a:cubicBezTo>
                  <a:cubicBezTo>
                    <a:pt x="2383" y="2585"/>
                    <a:pt x="3022" y="2069"/>
                    <a:pt x="3022" y="1290"/>
                  </a:cubicBezTo>
                  <a:lnTo>
                    <a:pt x="1733" y="1290"/>
                  </a:lnTo>
                  <a:lnTo>
                    <a:pt x="1728" y="1"/>
                  </a:lnTo>
                  <a:close/>
                </a:path>
              </a:pathLst>
            </a:custGeom>
            <a:solidFill>
              <a:srgbClr val="D4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90"/>
            <p:cNvSpPr/>
            <p:nvPr/>
          </p:nvSpPr>
          <p:spPr>
            <a:xfrm>
              <a:off x="2248502" y="1561483"/>
              <a:ext cx="273999" cy="273999"/>
            </a:xfrm>
            <a:custGeom>
              <a:avLst/>
              <a:gdLst/>
              <a:ahLst/>
              <a:cxnLst/>
              <a:rect l="l" t="t" r="r" b="b"/>
              <a:pathLst>
                <a:path w="10447" h="10447" extrusionOk="0">
                  <a:moveTo>
                    <a:pt x="3383" y="0"/>
                  </a:moveTo>
                  <a:lnTo>
                    <a:pt x="0" y="3383"/>
                  </a:lnTo>
                  <a:lnTo>
                    <a:pt x="1694" y="5077"/>
                  </a:lnTo>
                  <a:cubicBezTo>
                    <a:pt x="2156" y="5536"/>
                    <a:pt x="2770" y="5776"/>
                    <a:pt x="3388" y="5776"/>
                  </a:cubicBezTo>
                  <a:cubicBezTo>
                    <a:pt x="3812" y="5776"/>
                    <a:pt x="4238" y="5663"/>
                    <a:pt x="4619" y="5433"/>
                  </a:cubicBezTo>
                  <a:lnTo>
                    <a:pt x="5014" y="5827"/>
                  </a:lnTo>
                  <a:cubicBezTo>
                    <a:pt x="4446" y="6770"/>
                    <a:pt x="4595" y="7978"/>
                    <a:pt x="5370" y="8758"/>
                  </a:cubicBezTo>
                  <a:lnTo>
                    <a:pt x="7064" y="10447"/>
                  </a:lnTo>
                  <a:lnTo>
                    <a:pt x="10446" y="7064"/>
                  </a:lnTo>
                  <a:lnTo>
                    <a:pt x="8757" y="5375"/>
                  </a:lnTo>
                  <a:cubicBezTo>
                    <a:pt x="8296" y="4913"/>
                    <a:pt x="7684" y="4674"/>
                    <a:pt x="7065" y="4674"/>
                  </a:cubicBezTo>
                  <a:cubicBezTo>
                    <a:pt x="6640" y="4674"/>
                    <a:pt x="6212" y="4787"/>
                    <a:pt x="5827" y="5019"/>
                  </a:cubicBezTo>
                  <a:lnTo>
                    <a:pt x="5433" y="4624"/>
                  </a:lnTo>
                  <a:cubicBezTo>
                    <a:pt x="6000" y="3681"/>
                    <a:pt x="5856" y="2473"/>
                    <a:pt x="5076" y="1694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90"/>
            <p:cNvSpPr/>
            <p:nvPr/>
          </p:nvSpPr>
          <p:spPr>
            <a:xfrm>
              <a:off x="2323958" y="1561483"/>
              <a:ext cx="198673" cy="198647"/>
            </a:xfrm>
            <a:custGeom>
              <a:avLst/>
              <a:gdLst/>
              <a:ahLst/>
              <a:cxnLst/>
              <a:rect l="l" t="t" r="r" b="b"/>
              <a:pathLst>
                <a:path w="7575" h="7574" extrusionOk="0">
                  <a:moveTo>
                    <a:pt x="506" y="0"/>
                  </a:moveTo>
                  <a:lnTo>
                    <a:pt x="1" y="510"/>
                  </a:lnTo>
                  <a:lnTo>
                    <a:pt x="1689" y="2199"/>
                  </a:lnTo>
                  <a:cubicBezTo>
                    <a:pt x="2402" y="2911"/>
                    <a:pt x="2594" y="3989"/>
                    <a:pt x="2171" y="4899"/>
                  </a:cubicBezTo>
                  <a:cubicBezTo>
                    <a:pt x="2103" y="5043"/>
                    <a:pt x="2137" y="5216"/>
                    <a:pt x="2248" y="5327"/>
                  </a:cubicBezTo>
                  <a:cubicBezTo>
                    <a:pt x="2320" y="5399"/>
                    <a:pt x="2418" y="5436"/>
                    <a:pt x="2518" y="5436"/>
                  </a:cubicBezTo>
                  <a:cubicBezTo>
                    <a:pt x="2572" y="5436"/>
                    <a:pt x="2626" y="5426"/>
                    <a:pt x="2676" y="5404"/>
                  </a:cubicBezTo>
                  <a:cubicBezTo>
                    <a:pt x="2997" y="5254"/>
                    <a:pt x="3340" y="5181"/>
                    <a:pt x="3680" y="5181"/>
                  </a:cubicBezTo>
                  <a:cubicBezTo>
                    <a:pt x="4302" y="5181"/>
                    <a:pt x="4915" y="5425"/>
                    <a:pt x="5375" y="5885"/>
                  </a:cubicBezTo>
                  <a:lnTo>
                    <a:pt x="7064" y="7574"/>
                  </a:lnTo>
                  <a:lnTo>
                    <a:pt x="7574" y="7069"/>
                  </a:lnTo>
                  <a:lnTo>
                    <a:pt x="5880" y="5375"/>
                  </a:lnTo>
                  <a:cubicBezTo>
                    <a:pt x="5419" y="4913"/>
                    <a:pt x="4807" y="4674"/>
                    <a:pt x="4189" y="4674"/>
                  </a:cubicBezTo>
                  <a:cubicBezTo>
                    <a:pt x="3765" y="4674"/>
                    <a:pt x="3337" y="4787"/>
                    <a:pt x="2955" y="5019"/>
                  </a:cubicBezTo>
                  <a:lnTo>
                    <a:pt x="2560" y="4624"/>
                  </a:lnTo>
                  <a:cubicBezTo>
                    <a:pt x="3128" y="3681"/>
                    <a:pt x="2979" y="2473"/>
                    <a:pt x="2199" y="1694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E1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90"/>
            <p:cNvSpPr/>
            <p:nvPr/>
          </p:nvSpPr>
          <p:spPr>
            <a:xfrm>
              <a:off x="2230064" y="1543045"/>
              <a:ext cx="125603" cy="125603"/>
            </a:xfrm>
            <a:custGeom>
              <a:avLst/>
              <a:gdLst/>
              <a:ahLst/>
              <a:cxnLst/>
              <a:rect l="l" t="t" r="r" b="b"/>
              <a:pathLst>
                <a:path w="4789" h="4789" extrusionOk="0">
                  <a:moveTo>
                    <a:pt x="4095" y="1"/>
                  </a:moveTo>
                  <a:lnTo>
                    <a:pt x="1" y="4096"/>
                  </a:lnTo>
                  <a:lnTo>
                    <a:pt x="693" y="4788"/>
                  </a:lnTo>
                  <a:lnTo>
                    <a:pt x="4788" y="694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90"/>
            <p:cNvSpPr/>
            <p:nvPr/>
          </p:nvSpPr>
          <p:spPr>
            <a:xfrm>
              <a:off x="2239270" y="1552251"/>
              <a:ext cx="116398" cy="116398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4096" y="1"/>
                  </a:moveTo>
                  <a:lnTo>
                    <a:pt x="1" y="4096"/>
                  </a:lnTo>
                  <a:lnTo>
                    <a:pt x="342" y="4437"/>
                  </a:lnTo>
                  <a:lnTo>
                    <a:pt x="4437" y="343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90"/>
            <p:cNvSpPr/>
            <p:nvPr/>
          </p:nvSpPr>
          <p:spPr>
            <a:xfrm>
              <a:off x="2415335" y="1728316"/>
              <a:ext cx="125577" cy="125603"/>
            </a:xfrm>
            <a:custGeom>
              <a:avLst/>
              <a:gdLst/>
              <a:ahLst/>
              <a:cxnLst/>
              <a:rect l="l" t="t" r="r" b="b"/>
              <a:pathLst>
                <a:path w="4788" h="4789" extrusionOk="0">
                  <a:moveTo>
                    <a:pt x="4095" y="0"/>
                  </a:moveTo>
                  <a:lnTo>
                    <a:pt x="0" y="4095"/>
                  </a:lnTo>
                  <a:lnTo>
                    <a:pt x="698" y="4788"/>
                  </a:lnTo>
                  <a:lnTo>
                    <a:pt x="4788" y="698"/>
                  </a:lnTo>
                  <a:lnTo>
                    <a:pt x="4095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8" name="Google Shape;13098;p90"/>
            <p:cNvSpPr/>
            <p:nvPr/>
          </p:nvSpPr>
          <p:spPr>
            <a:xfrm>
              <a:off x="2424541" y="1737522"/>
              <a:ext cx="116503" cy="116398"/>
            </a:xfrm>
            <a:custGeom>
              <a:avLst/>
              <a:gdLst/>
              <a:ahLst/>
              <a:cxnLst/>
              <a:rect l="l" t="t" r="r" b="b"/>
              <a:pathLst>
                <a:path w="4442" h="4438" extrusionOk="0">
                  <a:moveTo>
                    <a:pt x="4095" y="1"/>
                  </a:moveTo>
                  <a:lnTo>
                    <a:pt x="0" y="4091"/>
                  </a:lnTo>
                  <a:lnTo>
                    <a:pt x="347" y="4437"/>
                  </a:lnTo>
                  <a:lnTo>
                    <a:pt x="4442" y="347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5E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9" name="Google Shape;13099;p90"/>
            <p:cNvSpPr/>
            <p:nvPr/>
          </p:nvSpPr>
          <p:spPr>
            <a:xfrm>
              <a:off x="2289128" y="1668622"/>
              <a:ext cx="89751" cy="30057"/>
            </a:xfrm>
            <a:custGeom>
              <a:avLst/>
              <a:gdLst/>
              <a:ahLst/>
              <a:cxnLst/>
              <a:rect l="l" t="t" r="r" b="b"/>
              <a:pathLst>
                <a:path w="3422" h="1146" extrusionOk="0">
                  <a:moveTo>
                    <a:pt x="0" y="0"/>
                  </a:moveTo>
                  <a:cubicBezTo>
                    <a:pt x="0" y="0"/>
                    <a:pt x="409" y="501"/>
                    <a:pt x="424" y="515"/>
                  </a:cubicBezTo>
                  <a:cubicBezTo>
                    <a:pt x="784" y="938"/>
                    <a:pt x="1245" y="1145"/>
                    <a:pt x="1708" y="1145"/>
                  </a:cubicBezTo>
                  <a:cubicBezTo>
                    <a:pt x="2204" y="1145"/>
                    <a:pt x="2702" y="906"/>
                    <a:pt x="3075" y="438"/>
                  </a:cubicBezTo>
                  <a:lnTo>
                    <a:pt x="3422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90"/>
            <p:cNvSpPr/>
            <p:nvPr/>
          </p:nvSpPr>
          <p:spPr>
            <a:xfrm>
              <a:off x="2386039" y="1752419"/>
              <a:ext cx="90905" cy="50750"/>
            </a:xfrm>
            <a:custGeom>
              <a:avLst/>
              <a:gdLst/>
              <a:ahLst/>
              <a:cxnLst/>
              <a:rect l="l" t="t" r="r" b="b"/>
              <a:pathLst>
                <a:path w="3466" h="1935" extrusionOk="0">
                  <a:moveTo>
                    <a:pt x="1" y="0"/>
                  </a:moveTo>
                  <a:cubicBezTo>
                    <a:pt x="1" y="371"/>
                    <a:pt x="246" y="640"/>
                    <a:pt x="290" y="684"/>
                  </a:cubicBezTo>
                  <a:lnTo>
                    <a:pt x="1536" y="1935"/>
                  </a:lnTo>
                  <a:lnTo>
                    <a:pt x="3465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90"/>
            <p:cNvSpPr/>
            <p:nvPr/>
          </p:nvSpPr>
          <p:spPr>
            <a:xfrm>
              <a:off x="2387560" y="1510182"/>
              <a:ext cx="152198" cy="152906"/>
            </a:xfrm>
            <a:custGeom>
              <a:avLst/>
              <a:gdLst/>
              <a:ahLst/>
              <a:cxnLst/>
              <a:rect l="l" t="t" r="r" b="b"/>
              <a:pathLst>
                <a:path w="5803" h="5830" extrusionOk="0">
                  <a:moveTo>
                    <a:pt x="3149" y="0"/>
                  </a:moveTo>
                  <a:cubicBezTo>
                    <a:pt x="2796" y="0"/>
                    <a:pt x="2434" y="72"/>
                    <a:pt x="2084" y="224"/>
                  </a:cubicBezTo>
                  <a:cubicBezTo>
                    <a:pt x="520" y="912"/>
                    <a:pt x="1" y="2875"/>
                    <a:pt x="1026" y="4247"/>
                  </a:cubicBezTo>
                  <a:lnTo>
                    <a:pt x="963" y="5628"/>
                  </a:lnTo>
                  <a:cubicBezTo>
                    <a:pt x="959" y="5742"/>
                    <a:pt x="1052" y="5829"/>
                    <a:pt x="1158" y="5829"/>
                  </a:cubicBezTo>
                  <a:cubicBezTo>
                    <a:pt x="1186" y="5829"/>
                    <a:pt x="1214" y="5823"/>
                    <a:pt x="1242" y="5810"/>
                  </a:cubicBezTo>
                  <a:lnTo>
                    <a:pt x="2493" y="5228"/>
                  </a:lnTo>
                  <a:cubicBezTo>
                    <a:pt x="2715" y="5285"/>
                    <a:pt x="2937" y="5312"/>
                    <a:pt x="3154" y="5312"/>
                  </a:cubicBezTo>
                  <a:cubicBezTo>
                    <a:pt x="4452" y="5312"/>
                    <a:pt x="5607" y="4351"/>
                    <a:pt x="5784" y="2996"/>
                  </a:cubicBezTo>
                  <a:cubicBezTo>
                    <a:pt x="5803" y="2856"/>
                    <a:pt x="5695" y="2777"/>
                    <a:pt x="5589" y="2777"/>
                  </a:cubicBezTo>
                  <a:cubicBezTo>
                    <a:pt x="5501" y="2777"/>
                    <a:pt x="5415" y="2830"/>
                    <a:pt x="5399" y="2947"/>
                  </a:cubicBezTo>
                  <a:cubicBezTo>
                    <a:pt x="5245" y="4107"/>
                    <a:pt x="4257" y="4922"/>
                    <a:pt x="3153" y="4922"/>
                  </a:cubicBezTo>
                  <a:cubicBezTo>
                    <a:pt x="2947" y="4922"/>
                    <a:pt x="2736" y="4893"/>
                    <a:pt x="2527" y="4834"/>
                  </a:cubicBezTo>
                  <a:cubicBezTo>
                    <a:pt x="2510" y="4828"/>
                    <a:pt x="2492" y="4825"/>
                    <a:pt x="2474" y="4825"/>
                  </a:cubicBezTo>
                  <a:cubicBezTo>
                    <a:pt x="2446" y="4825"/>
                    <a:pt x="2418" y="4832"/>
                    <a:pt x="2392" y="4843"/>
                  </a:cubicBezTo>
                  <a:lnTo>
                    <a:pt x="1367" y="5324"/>
                  </a:lnTo>
                  <a:lnTo>
                    <a:pt x="1415" y="4194"/>
                  </a:lnTo>
                  <a:cubicBezTo>
                    <a:pt x="1420" y="4146"/>
                    <a:pt x="1406" y="4097"/>
                    <a:pt x="1377" y="4064"/>
                  </a:cubicBezTo>
                  <a:cubicBezTo>
                    <a:pt x="458" y="2909"/>
                    <a:pt x="872" y="1201"/>
                    <a:pt x="2214" y="590"/>
                  </a:cubicBezTo>
                  <a:cubicBezTo>
                    <a:pt x="2520" y="450"/>
                    <a:pt x="2838" y="384"/>
                    <a:pt x="3150" y="384"/>
                  </a:cubicBezTo>
                  <a:cubicBezTo>
                    <a:pt x="4198" y="384"/>
                    <a:pt x="5171" y="1124"/>
                    <a:pt x="5375" y="2240"/>
                  </a:cubicBezTo>
                  <a:cubicBezTo>
                    <a:pt x="5394" y="2354"/>
                    <a:pt x="5478" y="2405"/>
                    <a:pt x="5563" y="2405"/>
                  </a:cubicBezTo>
                  <a:cubicBezTo>
                    <a:pt x="5675" y="2405"/>
                    <a:pt x="5790" y="2316"/>
                    <a:pt x="5760" y="2168"/>
                  </a:cubicBezTo>
                  <a:cubicBezTo>
                    <a:pt x="5517" y="863"/>
                    <a:pt x="4380" y="0"/>
                    <a:pt x="3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90"/>
            <p:cNvSpPr/>
            <p:nvPr/>
          </p:nvSpPr>
          <p:spPr>
            <a:xfrm>
              <a:off x="2419899" y="1541288"/>
              <a:ext cx="91245" cy="78053"/>
            </a:xfrm>
            <a:custGeom>
              <a:avLst/>
              <a:gdLst/>
              <a:ahLst/>
              <a:cxnLst/>
              <a:rect l="l" t="t" r="r" b="b"/>
              <a:pathLst>
                <a:path w="3479" h="2976" extrusionOk="0">
                  <a:moveTo>
                    <a:pt x="1799" y="409"/>
                  </a:moveTo>
                  <a:lnTo>
                    <a:pt x="1799" y="1492"/>
                  </a:lnTo>
                  <a:cubicBezTo>
                    <a:pt x="1799" y="1598"/>
                    <a:pt x="1886" y="1684"/>
                    <a:pt x="1992" y="1684"/>
                  </a:cubicBezTo>
                  <a:lnTo>
                    <a:pt x="3074" y="1684"/>
                  </a:lnTo>
                  <a:cubicBezTo>
                    <a:pt x="2972" y="2247"/>
                    <a:pt x="2488" y="2585"/>
                    <a:pt x="1989" y="2585"/>
                  </a:cubicBezTo>
                  <a:cubicBezTo>
                    <a:pt x="1716" y="2585"/>
                    <a:pt x="1438" y="2483"/>
                    <a:pt x="1217" y="2262"/>
                  </a:cubicBezTo>
                  <a:cubicBezTo>
                    <a:pt x="591" y="1636"/>
                    <a:pt x="928" y="563"/>
                    <a:pt x="1799" y="409"/>
                  </a:cubicBezTo>
                  <a:close/>
                  <a:moveTo>
                    <a:pt x="2000" y="0"/>
                  </a:moveTo>
                  <a:cubicBezTo>
                    <a:pt x="1997" y="0"/>
                    <a:pt x="1994" y="0"/>
                    <a:pt x="1992" y="0"/>
                  </a:cubicBezTo>
                  <a:cubicBezTo>
                    <a:pt x="1990" y="0"/>
                    <a:pt x="1988" y="0"/>
                    <a:pt x="1986" y="0"/>
                  </a:cubicBezTo>
                  <a:cubicBezTo>
                    <a:pt x="661" y="0"/>
                    <a:pt x="1" y="1599"/>
                    <a:pt x="938" y="2536"/>
                  </a:cubicBezTo>
                  <a:cubicBezTo>
                    <a:pt x="1241" y="2840"/>
                    <a:pt x="1615" y="2976"/>
                    <a:pt x="1980" y="2976"/>
                  </a:cubicBezTo>
                  <a:cubicBezTo>
                    <a:pt x="2745" y="2976"/>
                    <a:pt x="3478" y="2382"/>
                    <a:pt x="3478" y="1487"/>
                  </a:cubicBezTo>
                  <a:cubicBezTo>
                    <a:pt x="3478" y="1377"/>
                    <a:pt x="3387" y="1290"/>
                    <a:pt x="3281" y="1290"/>
                  </a:cubicBezTo>
                  <a:lnTo>
                    <a:pt x="2184" y="1290"/>
                  </a:lnTo>
                  <a:lnTo>
                    <a:pt x="2184" y="193"/>
                  </a:lnTo>
                  <a:cubicBezTo>
                    <a:pt x="2184" y="85"/>
                    <a:pt x="2102" y="0"/>
                    <a:pt x="20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90"/>
            <p:cNvSpPr/>
            <p:nvPr/>
          </p:nvSpPr>
          <p:spPr>
            <a:xfrm>
              <a:off x="2224399" y="1537878"/>
              <a:ext cx="322205" cy="321208"/>
            </a:xfrm>
            <a:custGeom>
              <a:avLst/>
              <a:gdLst/>
              <a:ahLst/>
              <a:cxnLst/>
              <a:rect l="l" t="t" r="r" b="b"/>
              <a:pathLst>
                <a:path w="12285" h="12247" extrusionOk="0">
                  <a:moveTo>
                    <a:pt x="4648" y="1521"/>
                  </a:moveTo>
                  <a:lnTo>
                    <a:pt x="5856" y="2729"/>
                  </a:lnTo>
                  <a:cubicBezTo>
                    <a:pt x="6573" y="3446"/>
                    <a:pt x="6708" y="4557"/>
                    <a:pt x="6183" y="5423"/>
                  </a:cubicBezTo>
                  <a:cubicBezTo>
                    <a:pt x="6140" y="5500"/>
                    <a:pt x="6149" y="5596"/>
                    <a:pt x="6212" y="5664"/>
                  </a:cubicBezTo>
                  <a:lnTo>
                    <a:pt x="6607" y="6058"/>
                  </a:lnTo>
                  <a:cubicBezTo>
                    <a:pt x="6646" y="6095"/>
                    <a:pt x="6696" y="6114"/>
                    <a:pt x="6746" y="6114"/>
                  </a:cubicBezTo>
                  <a:cubicBezTo>
                    <a:pt x="6781" y="6114"/>
                    <a:pt x="6816" y="6105"/>
                    <a:pt x="6847" y="6087"/>
                  </a:cubicBezTo>
                  <a:cubicBezTo>
                    <a:pt x="7200" y="5874"/>
                    <a:pt x="7594" y="5769"/>
                    <a:pt x="7985" y="5769"/>
                  </a:cubicBezTo>
                  <a:cubicBezTo>
                    <a:pt x="8553" y="5769"/>
                    <a:pt x="9115" y="5990"/>
                    <a:pt x="9537" y="6414"/>
                  </a:cubicBezTo>
                  <a:lnTo>
                    <a:pt x="10745" y="7622"/>
                  </a:lnTo>
                  <a:lnTo>
                    <a:pt x="7641" y="10731"/>
                  </a:lnTo>
                  <a:lnTo>
                    <a:pt x="6429" y="9518"/>
                  </a:lnTo>
                  <a:cubicBezTo>
                    <a:pt x="5716" y="8806"/>
                    <a:pt x="5577" y="7694"/>
                    <a:pt x="6101" y="6828"/>
                  </a:cubicBezTo>
                  <a:cubicBezTo>
                    <a:pt x="6149" y="6751"/>
                    <a:pt x="6135" y="6650"/>
                    <a:pt x="6072" y="6588"/>
                  </a:cubicBezTo>
                  <a:lnTo>
                    <a:pt x="5683" y="6193"/>
                  </a:lnTo>
                  <a:cubicBezTo>
                    <a:pt x="5643" y="6156"/>
                    <a:pt x="5593" y="6138"/>
                    <a:pt x="5543" y="6138"/>
                  </a:cubicBezTo>
                  <a:cubicBezTo>
                    <a:pt x="5508" y="6138"/>
                    <a:pt x="5474" y="6147"/>
                    <a:pt x="5442" y="6164"/>
                  </a:cubicBezTo>
                  <a:cubicBezTo>
                    <a:pt x="5089" y="6378"/>
                    <a:pt x="4695" y="6482"/>
                    <a:pt x="4305" y="6482"/>
                  </a:cubicBezTo>
                  <a:cubicBezTo>
                    <a:pt x="3736" y="6482"/>
                    <a:pt x="3174" y="6262"/>
                    <a:pt x="2752" y="5837"/>
                  </a:cubicBezTo>
                  <a:lnTo>
                    <a:pt x="1540" y="4629"/>
                  </a:lnTo>
                  <a:lnTo>
                    <a:pt x="4648" y="1521"/>
                  </a:lnTo>
                  <a:close/>
                  <a:moveTo>
                    <a:pt x="11370" y="7536"/>
                  </a:moveTo>
                  <a:lnTo>
                    <a:pt x="11794" y="7959"/>
                  </a:lnTo>
                  <a:lnTo>
                    <a:pt x="7978" y="11775"/>
                  </a:lnTo>
                  <a:lnTo>
                    <a:pt x="7554" y="11356"/>
                  </a:lnTo>
                  <a:lnTo>
                    <a:pt x="11154" y="7757"/>
                  </a:lnTo>
                  <a:lnTo>
                    <a:pt x="11370" y="7536"/>
                  </a:lnTo>
                  <a:close/>
                  <a:moveTo>
                    <a:pt x="4311" y="0"/>
                  </a:moveTo>
                  <a:cubicBezTo>
                    <a:pt x="4261" y="0"/>
                    <a:pt x="4210" y="20"/>
                    <a:pt x="4172" y="58"/>
                  </a:cubicBezTo>
                  <a:lnTo>
                    <a:pt x="2651" y="1579"/>
                  </a:lnTo>
                  <a:cubicBezTo>
                    <a:pt x="2518" y="1720"/>
                    <a:pt x="2645" y="1909"/>
                    <a:pt x="2796" y="1909"/>
                  </a:cubicBezTo>
                  <a:cubicBezTo>
                    <a:pt x="2840" y="1909"/>
                    <a:pt x="2887" y="1893"/>
                    <a:pt x="2930" y="1853"/>
                  </a:cubicBezTo>
                  <a:lnTo>
                    <a:pt x="4311" y="472"/>
                  </a:lnTo>
                  <a:lnTo>
                    <a:pt x="4735" y="891"/>
                  </a:lnTo>
                  <a:lnTo>
                    <a:pt x="4518" y="1107"/>
                  </a:lnTo>
                  <a:lnTo>
                    <a:pt x="1126" y="4490"/>
                  </a:lnTo>
                  <a:lnTo>
                    <a:pt x="909" y="4706"/>
                  </a:lnTo>
                  <a:lnTo>
                    <a:pt x="491" y="4288"/>
                  </a:lnTo>
                  <a:lnTo>
                    <a:pt x="2382" y="2392"/>
                  </a:lnTo>
                  <a:cubicBezTo>
                    <a:pt x="2532" y="2252"/>
                    <a:pt x="2400" y="2051"/>
                    <a:pt x="2248" y="2051"/>
                  </a:cubicBezTo>
                  <a:cubicBezTo>
                    <a:pt x="2200" y="2051"/>
                    <a:pt x="2151" y="2071"/>
                    <a:pt x="2108" y="2118"/>
                  </a:cubicBezTo>
                  <a:lnTo>
                    <a:pt x="77" y="4153"/>
                  </a:lnTo>
                  <a:cubicBezTo>
                    <a:pt x="0" y="4230"/>
                    <a:pt x="0" y="4355"/>
                    <a:pt x="77" y="4427"/>
                  </a:cubicBezTo>
                  <a:lnTo>
                    <a:pt x="770" y="5120"/>
                  </a:lnTo>
                  <a:cubicBezTo>
                    <a:pt x="808" y="5159"/>
                    <a:pt x="859" y="5178"/>
                    <a:pt x="909" y="5178"/>
                  </a:cubicBezTo>
                  <a:cubicBezTo>
                    <a:pt x="960" y="5178"/>
                    <a:pt x="1011" y="5159"/>
                    <a:pt x="1049" y="5120"/>
                  </a:cubicBezTo>
                  <a:lnTo>
                    <a:pt x="1266" y="4904"/>
                  </a:lnTo>
                  <a:lnTo>
                    <a:pt x="2473" y="6111"/>
                  </a:lnTo>
                  <a:cubicBezTo>
                    <a:pt x="2969" y="6610"/>
                    <a:pt x="3632" y="6872"/>
                    <a:pt x="4303" y="6872"/>
                  </a:cubicBezTo>
                  <a:cubicBezTo>
                    <a:pt x="4712" y="6872"/>
                    <a:pt x="5125" y="6774"/>
                    <a:pt x="5505" y="6573"/>
                  </a:cubicBezTo>
                  <a:lnTo>
                    <a:pt x="5692" y="6756"/>
                  </a:lnTo>
                  <a:cubicBezTo>
                    <a:pt x="5163" y="7762"/>
                    <a:pt x="5351" y="8989"/>
                    <a:pt x="6154" y="9792"/>
                  </a:cubicBezTo>
                  <a:lnTo>
                    <a:pt x="7367" y="11005"/>
                  </a:lnTo>
                  <a:lnTo>
                    <a:pt x="7146" y="11221"/>
                  </a:lnTo>
                  <a:cubicBezTo>
                    <a:pt x="7073" y="11294"/>
                    <a:pt x="7073" y="11419"/>
                    <a:pt x="7146" y="11496"/>
                  </a:cubicBezTo>
                  <a:lnTo>
                    <a:pt x="7843" y="12189"/>
                  </a:lnTo>
                  <a:cubicBezTo>
                    <a:pt x="7879" y="12227"/>
                    <a:pt x="7929" y="12246"/>
                    <a:pt x="7979" y="12246"/>
                  </a:cubicBezTo>
                  <a:cubicBezTo>
                    <a:pt x="8028" y="12246"/>
                    <a:pt x="8079" y="12227"/>
                    <a:pt x="8117" y="12189"/>
                  </a:cubicBezTo>
                  <a:lnTo>
                    <a:pt x="12212" y="8094"/>
                  </a:lnTo>
                  <a:cubicBezTo>
                    <a:pt x="12284" y="8017"/>
                    <a:pt x="12284" y="7896"/>
                    <a:pt x="12207" y="7820"/>
                  </a:cubicBezTo>
                  <a:lnTo>
                    <a:pt x="11515" y="7127"/>
                  </a:lnTo>
                  <a:cubicBezTo>
                    <a:pt x="11476" y="7088"/>
                    <a:pt x="11427" y="7069"/>
                    <a:pt x="11377" y="7069"/>
                  </a:cubicBezTo>
                  <a:cubicBezTo>
                    <a:pt x="11328" y="7069"/>
                    <a:pt x="11279" y="7088"/>
                    <a:pt x="11240" y="7127"/>
                  </a:cubicBezTo>
                  <a:lnTo>
                    <a:pt x="11024" y="7348"/>
                  </a:lnTo>
                  <a:lnTo>
                    <a:pt x="9811" y="6135"/>
                  </a:lnTo>
                  <a:cubicBezTo>
                    <a:pt x="9316" y="5637"/>
                    <a:pt x="8653" y="5377"/>
                    <a:pt x="7983" y="5377"/>
                  </a:cubicBezTo>
                  <a:cubicBezTo>
                    <a:pt x="7573" y="5377"/>
                    <a:pt x="7160" y="5474"/>
                    <a:pt x="6780" y="5673"/>
                  </a:cubicBezTo>
                  <a:lnTo>
                    <a:pt x="6597" y="5491"/>
                  </a:lnTo>
                  <a:cubicBezTo>
                    <a:pt x="7121" y="4485"/>
                    <a:pt x="6934" y="3258"/>
                    <a:pt x="6135" y="2459"/>
                  </a:cubicBezTo>
                  <a:lnTo>
                    <a:pt x="4922" y="1247"/>
                  </a:lnTo>
                  <a:lnTo>
                    <a:pt x="5139" y="1030"/>
                  </a:lnTo>
                  <a:cubicBezTo>
                    <a:pt x="5216" y="953"/>
                    <a:pt x="5216" y="833"/>
                    <a:pt x="5139" y="756"/>
                  </a:cubicBezTo>
                  <a:lnTo>
                    <a:pt x="4446" y="58"/>
                  </a:lnTo>
                  <a:cubicBezTo>
                    <a:pt x="4410" y="20"/>
                    <a:pt x="4361" y="0"/>
                    <a:pt x="4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90"/>
            <p:cNvSpPr/>
            <p:nvPr/>
          </p:nvSpPr>
          <p:spPr>
            <a:xfrm>
              <a:off x="2282571" y="1663456"/>
              <a:ext cx="102995" cy="40285"/>
            </a:xfrm>
            <a:custGeom>
              <a:avLst/>
              <a:gdLst/>
              <a:ahLst/>
              <a:cxnLst/>
              <a:rect l="l" t="t" r="r" b="b"/>
              <a:pathLst>
                <a:path w="3927" h="1536" extrusionOk="0">
                  <a:moveTo>
                    <a:pt x="3267" y="395"/>
                  </a:moveTo>
                  <a:lnTo>
                    <a:pt x="3171" y="515"/>
                  </a:lnTo>
                  <a:cubicBezTo>
                    <a:pt x="2854" y="914"/>
                    <a:pt x="2430" y="1140"/>
                    <a:pt x="1983" y="1150"/>
                  </a:cubicBezTo>
                  <a:cubicBezTo>
                    <a:pt x="1978" y="1150"/>
                    <a:pt x="1972" y="1150"/>
                    <a:pt x="1967" y="1150"/>
                  </a:cubicBezTo>
                  <a:cubicBezTo>
                    <a:pt x="1540" y="1150"/>
                    <a:pt x="1132" y="953"/>
                    <a:pt x="823" y="587"/>
                  </a:cubicBezTo>
                  <a:lnTo>
                    <a:pt x="664" y="395"/>
                  </a:lnTo>
                  <a:close/>
                  <a:moveTo>
                    <a:pt x="255" y="0"/>
                  </a:moveTo>
                  <a:cubicBezTo>
                    <a:pt x="87" y="0"/>
                    <a:pt x="0" y="193"/>
                    <a:pt x="101" y="318"/>
                  </a:cubicBezTo>
                  <a:cubicBezTo>
                    <a:pt x="222" y="472"/>
                    <a:pt x="510" y="823"/>
                    <a:pt x="525" y="837"/>
                  </a:cubicBezTo>
                  <a:cubicBezTo>
                    <a:pt x="910" y="1290"/>
                    <a:pt x="1420" y="1535"/>
                    <a:pt x="1959" y="1535"/>
                  </a:cubicBezTo>
                  <a:lnTo>
                    <a:pt x="1988" y="1535"/>
                  </a:lnTo>
                  <a:cubicBezTo>
                    <a:pt x="2555" y="1525"/>
                    <a:pt x="3085" y="1246"/>
                    <a:pt x="3479" y="756"/>
                  </a:cubicBezTo>
                  <a:lnTo>
                    <a:pt x="3826" y="318"/>
                  </a:lnTo>
                  <a:cubicBezTo>
                    <a:pt x="3927" y="188"/>
                    <a:pt x="3835" y="0"/>
                    <a:pt x="36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90"/>
            <p:cNvSpPr/>
            <p:nvPr/>
          </p:nvSpPr>
          <p:spPr>
            <a:xfrm>
              <a:off x="2380872" y="1747357"/>
              <a:ext cx="101500" cy="60769"/>
            </a:xfrm>
            <a:custGeom>
              <a:avLst/>
              <a:gdLst/>
              <a:ahLst/>
              <a:cxnLst/>
              <a:rect l="l" t="t" r="r" b="b"/>
              <a:pathLst>
                <a:path w="3870" h="2317" extrusionOk="0">
                  <a:moveTo>
                    <a:pt x="198" y="1"/>
                  </a:moveTo>
                  <a:cubicBezTo>
                    <a:pt x="87" y="1"/>
                    <a:pt x="1" y="88"/>
                    <a:pt x="1" y="193"/>
                  </a:cubicBezTo>
                  <a:cubicBezTo>
                    <a:pt x="1" y="636"/>
                    <a:pt x="289" y="954"/>
                    <a:pt x="347" y="1011"/>
                  </a:cubicBezTo>
                  <a:lnTo>
                    <a:pt x="1593" y="2262"/>
                  </a:lnTo>
                  <a:cubicBezTo>
                    <a:pt x="1632" y="2299"/>
                    <a:pt x="1682" y="2317"/>
                    <a:pt x="1733" y="2317"/>
                  </a:cubicBezTo>
                  <a:cubicBezTo>
                    <a:pt x="1783" y="2317"/>
                    <a:pt x="1834" y="2299"/>
                    <a:pt x="1872" y="2262"/>
                  </a:cubicBezTo>
                  <a:lnTo>
                    <a:pt x="3797" y="333"/>
                  </a:lnTo>
                  <a:cubicBezTo>
                    <a:pt x="3855" y="275"/>
                    <a:pt x="3869" y="193"/>
                    <a:pt x="3840" y="121"/>
                  </a:cubicBezTo>
                  <a:cubicBezTo>
                    <a:pt x="3812" y="49"/>
                    <a:pt x="3739" y="1"/>
                    <a:pt x="3658" y="1"/>
                  </a:cubicBezTo>
                  <a:lnTo>
                    <a:pt x="1940" y="1"/>
                  </a:lnTo>
                  <a:cubicBezTo>
                    <a:pt x="1680" y="1"/>
                    <a:pt x="1680" y="391"/>
                    <a:pt x="1940" y="391"/>
                  </a:cubicBezTo>
                  <a:lnTo>
                    <a:pt x="3191" y="391"/>
                  </a:lnTo>
                  <a:lnTo>
                    <a:pt x="1733" y="1849"/>
                  </a:lnTo>
                  <a:lnTo>
                    <a:pt x="626" y="737"/>
                  </a:lnTo>
                  <a:cubicBezTo>
                    <a:pt x="530" y="641"/>
                    <a:pt x="463" y="521"/>
                    <a:pt x="419" y="391"/>
                  </a:cubicBezTo>
                  <a:lnTo>
                    <a:pt x="1175" y="391"/>
                  </a:lnTo>
                  <a:cubicBezTo>
                    <a:pt x="1430" y="391"/>
                    <a:pt x="1430" y="1"/>
                    <a:pt x="11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6" name="Google Shape;13106;p90"/>
          <p:cNvGrpSpPr/>
          <p:nvPr/>
        </p:nvGrpSpPr>
        <p:grpSpPr>
          <a:xfrm>
            <a:off x="1331903" y="4119255"/>
            <a:ext cx="343292" cy="340354"/>
            <a:chOff x="1331903" y="4303830"/>
            <a:chExt cx="343292" cy="340354"/>
          </a:xfrm>
        </p:grpSpPr>
        <p:sp>
          <p:nvSpPr>
            <p:cNvPr id="13107" name="Google Shape;13107;p90"/>
            <p:cNvSpPr/>
            <p:nvPr/>
          </p:nvSpPr>
          <p:spPr>
            <a:xfrm>
              <a:off x="1364714" y="4308787"/>
              <a:ext cx="277671" cy="91062"/>
            </a:xfrm>
            <a:custGeom>
              <a:avLst/>
              <a:gdLst/>
              <a:ahLst/>
              <a:cxnLst/>
              <a:rect l="l" t="t" r="r" b="b"/>
              <a:pathLst>
                <a:path w="10587" h="3472" extrusionOk="0">
                  <a:moveTo>
                    <a:pt x="5304" y="0"/>
                  </a:moveTo>
                  <a:cubicBezTo>
                    <a:pt x="5278" y="0"/>
                    <a:pt x="5253" y="7"/>
                    <a:pt x="5231" y="22"/>
                  </a:cubicBezTo>
                  <a:lnTo>
                    <a:pt x="0" y="3063"/>
                  </a:lnTo>
                  <a:lnTo>
                    <a:pt x="385" y="3472"/>
                  </a:lnTo>
                  <a:lnTo>
                    <a:pt x="10221" y="3472"/>
                  </a:lnTo>
                  <a:lnTo>
                    <a:pt x="10586" y="3068"/>
                  </a:lnTo>
                  <a:lnTo>
                    <a:pt x="5380" y="22"/>
                  </a:lnTo>
                  <a:cubicBezTo>
                    <a:pt x="5356" y="7"/>
                    <a:pt x="5329" y="0"/>
                    <a:pt x="530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90"/>
            <p:cNvSpPr/>
            <p:nvPr/>
          </p:nvSpPr>
          <p:spPr>
            <a:xfrm>
              <a:off x="1398652" y="4332104"/>
              <a:ext cx="209663" cy="68769"/>
            </a:xfrm>
            <a:custGeom>
              <a:avLst/>
              <a:gdLst/>
              <a:ahLst/>
              <a:cxnLst/>
              <a:rect l="l" t="t" r="r" b="b"/>
              <a:pathLst>
                <a:path w="7994" h="2622" extrusionOk="0">
                  <a:moveTo>
                    <a:pt x="4004" y="0"/>
                  </a:moveTo>
                  <a:cubicBezTo>
                    <a:pt x="3985" y="0"/>
                    <a:pt x="3966" y="6"/>
                    <a:pt x="3946" y="18"/>
                  </a:cubicBezTo>
                  <a:lnTo>
                    <a:pt x="1" y="2313"/>
                  </a:lnTo>
                  <a:lnTo>
                    <a:pt x="290" y="2621"/>
                  </a:lnTo>
                  <a:lnTo>
                    <a:pt x="7719" y="2621"/>
                  </a:lnTo>
                  <a:lnTo>
                    <a:pt x="7993" y="2318"/>
                  </a:lnTo>
                  <a:lnTo>
                    <a:pt x="4062" y="18"/>
                  </a:lnTo>
                  <a:cubicBezTo>
                    <a:pt x="4043" y="6"/>
                    <a:pt x="4023" y="0"/>
                    <a:pt x="4004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90"/>
            <p:cNvSpPr/>
            <p:nvPr/>
          </p:nvSpPr>
          <p:spPr>
            <a:xfrm>
              <a:off x="1363822" y="4598732"/>
              <a:ext cx="279559" cy="20195"/>
            </a:xfrm>
            <a:custGeom>
              <a:avLst/>
              <a:gdLst/>
              <a:ahLst/>
              <a:cxnLst/>
              <a:rect l="l" t="t" r="r" b="b"/>
              <a:pathLst>
                <a:path w="10659" h="770" extrusionOk="0">
                  <a:moveTo>
                    <a:pt x="362" y="0"/>
                  </a:moveTo>
                  <a:cubicBezTo>
                    <a:pt x="160" y="0"/>
                    <a:pt x="1" y="164"/>
                    <a:pt x="1" y="361"/>
                  </a:cubicBezTo>
                  <a:lnTo>
                    <a:pt x="1" y="770"/>
                  </a:lnTo>
                  <a:lnTo>
                    <a:pt x="10654" y="770"/>
                  </a:lnTo>
                  <a:lnTo>
                    <a:pt x="10659" y="361"/>
                  </a:lnTo>
                  <a:cubicBezTo>
                    <a:pt x="10659" y="164"/>
                    <a:pt x="10495" y="0"/>
                    <a:pt x="1029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90"/>
            <p:cNvSpPr/>
            <p:nvPr/>
          </p:nvSpPr>
          <p:spPr>
            <a:xfrm>
              <a:off x="1353357" y="4619032"/>
              <a:ext cx="300252" cy="20090"/>
            </a:xfrm>
            <a:custGeom>
              <a:avLst/>
              <a:gdLst/>
              <a:ahLst/>
              <a:cxnLst/>
              <a:rect l="l" t="t" r="r" b="b"/>
              <a:pathLst>
                <a:path w="11448" h="766" extrusionOk="0">
                  <a:moveTo>
                    <a:pt x="371" y="1"/>
                  </a:moveTo>
                  <a:cubicBezTo>
                    <a:pt x="169" y="1"/>
                    <a:pt x="0" y="164"/>
                    <a:pt x="0" y="371"/>
                  </a:cubicBezTo>
                  <a:lnTo>
                    <a:pt x="0" y="766"/>
                  </a:lnTo>
                  <a:lnTo>
                    <a:pt x="11448" y="766"/>
                  </a:lnTo>
                  <a:lnTo>
                    <a:pt x="11448" y="371"/>
                  </a:lnTo>
                  <a:cubicBezTo>
                    <a:pt x="11448" y="164"/>
                    <a:pt x="11284" y="1"/>
                    <a:pt x="11077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90"/>
            <p:cNvSpPr/>
            <p:nvPr/>
          </p:nvSpPr>
          <p:spPr>
            <a:xfrm>
              <a:off x="1362327" y="4388598"/>
              <a:ext cx="282313" cy="33965"/>
            </a:xfrm>
            <a:custGeom>
              <a:avLst/>
              <a:gdLst/>
              <a:ahLst/>
              <a:cxnLst/>
              <a:rect l="l" t="t" r="r" b="b"/>
              <a:pathLst>
                <a:path w="10764" h="1295" extrusionOk="0">
                  <a:moveTo>
                    <a:pt x="178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1117"/>
                  </a:lnTo>
                  <a:cubicBezTo>
                    <a:pt x="0" y="1213"/>
                    <a:pt x="82" y="1295"/>
                    <a:pt x="178" y="1295"/>
                  </a:cubicBezTo>
                  <a:lnTo>
                    <a:pt x="10586" y="1295"/>
                  </a:lnTo>
                  <a:cubicBezTo>
                    <a:pt x="10682" y="1295"/>
                    <a:pt x="10764" y="1218"/>
                    <a:pt x="10764" y="1122"/>
                  </a:cubicBezTo>
                  <a:lnTo>
                    <a:pt x="10764" y="183"/>
                  </a:lnTo>
                  <a:cubicBezTo>
                    <a:pt x="10764" y="82"/>
                    <a:pt x="10682" y="1"/>
                    <a:pt x="10586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90"/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90"/>
            <p:cNvSpPr/>
            <p:nvPr/>
          </p:nvSpPr>
          <p:spPr>
            <a:xfrm>
              <a:off x="1405471" y="4422536"/>
              <a:ext cx="200824" cy="176327"/>
            </a:xfrm>
            <a:custGeom>
              <a:avLst/>
              <a:gdLst/>
              <a:ahLst/>
              <a:cxnLst/>
              <a:rect l="l" t="t" r="r" b="b"/>
              <a:pathLst>
                <a:path w="7657" h="6723" extrusionOk="0">
                  <a:moveTo>
                    <a:pt x="1" y="1"/>
                  </a:moveTo>
                  <a:lnTo>
                    <a:pt x="1" y="1127"/>
                  </a:lnTo>
                  <a:lnTo>
                    <a:pt x="4432" y="1127"/>
                  </a:lnTo>
                  <a:cubicBezTo>
                    <a:pt x="6068" y="1127"/>
                    <a:pt x="7396" y="2455"/>
                    <a:pt x="7396" y="4091"/>
                  </a:cubicBezTo>
                  <a:lnTo>
                    <a:pt x="7396" y="6723"/>
                  </a:lnTo>
                  <a:lnTo>
                    <a:pt x="7656" y="6723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90"/>
            <p:cNvSpPr/>
            <p:nvPr/>
          </p:nvSpPr>
          <p:spPr>
            <a:xfrm>
              <a:off x="1368674" y="4422536"/>
              <a:ext cx="69136" cy="160696"/>
            </a:xfrm>
            <a:custGeom>
              <a:avLst/>
              <a:gdLst/>
              <a:ahLst/>
              <a:cxnLst/>
              <a:rect l="l" t="t" r="r" b="b"/>
              <a:pathLst>
                <a:path w="2636" h="6127" extrusionOk="0">
                  <a:moveTo>
                    <a:pt x="398" y="1"/>
                  </a:moveTo>
                  <a:cubicBezTo>
                    <a:pt x="196" y="1"/>
                    <a:pt x="28" y="155"/>
                    <a:pt x="13" y="357"/>
                  </a:cubicBezTo>
                  <a:cubicBezTo>
                    <a:pt x="0" y="594"/>
                    <a:pt x="190" y="752"/>
                    <a:pt x="389" y="752"/>
                  </a:cubicBezTo>
                  <a:cubicBezTo>
                    <a:pt x="486" y="752"/>
                    <a:pt x="584" y="714"/>
                    <a:pt x="663" y="631"/>
                  </a:cubicBezTo>
                  <a:cubicBezTo>
                    <a:pt x="674" y="618"/>
                    <a:pt x="689" y="612"/>
                    <a:pt x="703" y="612"/>
                  </a:cubicBezTo>
                  <a:cubicBezTo>
                    <a:pt x="732" y="612"/>
                    <a:pt x="759" y="635"/>
                    <a:pt x="759" y="670"/>
                  </a:cubicBezTo>
                  <a:lnTo>
                    <a:pt x="759" y="6126"/>
                  </a:lnTo>
                  <a:lnTo>
                    <a:pt x="1885" y="6126"/>
                  </a:lnTo>
                  <a:lnTo>
                    <a:pt x="1885" y="670"/>
                  </a:lnTo>
                  <a:cubicBezTo>
                    <a:pt x="1885" y="635"/>
                    <a:pt x="1912" y="612"/>
                    <a:pt x="1942" y="612"/>
                  </a:cubicBezTo>
                  <a:cubicBezTo>
                    <a:pt x="1957" y="612"/>
                    <a:pt x="1973" y="618"/>
                    <a:pt x="1986" y="631"/>
                  </a:cubicBezTo>
                  <a:cubicBezTo>
                    <a:pt x="2053" y="708"/>
                    <a:pt x="2159" y="752"/>
                    <a:pt x="2265" y="752"/>
                  </a:cubicBezTo>
                  <a:cubicBezTo>
                    <a:pt x="2472" y="752"/>
                    <a:pt x="2635" y="583"/>
                    <a:pt x="2635" y="376"/>
                  </a:cubicBezTo>
                  <a:cubicBezTo>
                    <a:pt x="2635" y="169"/>
                    <a:pt x="2467" y="1"/>
                    <a:pt x="2260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5" name="Google Shape;13115;p90"/>
            <p:cNvSpPr/>
            <p:nvPr/>
          </p:nvSpPr>
          <p:spPr>
            <a:xfrm>
              <a:off x="1384148" y="4583337"/>
              <a:ext cx="38397" cy="15527"/>
            </a:xfrm>
            <a:custGeom>
              <a:avLst/>
              <a:gdLst/>
              <a:ahLst/>
              <a:cxnLst/>
              <a:rect l="l" t="t" r="r" b="b"/>
              <a:pathLst>
                <a:path w="1464" h="592" extrusionOk="0">
                  <a:moveTo>
                    <a:pt x="145" y="0"/>
                  </a:moveTo>
                  <a:cubicBezTo>
                    <a:pt x="68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1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90"/>
            <p:cNvSpPr/>
            <p:nvPr/>
          </p:nvSpPr>
          <p:spPr>
            <a:xfrm>
              <a:off x="1470725" y="4422536"/>
              <a:ext cx="69188" cy="160827"/>
            </a:xfrm>
            <a:custGeom>
              <a:avLst/>
              <a:gdLst/>
              <a:ahLst/>
              <a:cxnLst/>
              <a:rect l="l" t="t" r="r" b="b"/>
              <a:pathLst>
                <a:path w="2638" h="6132" extrusionOk="0">
                  <a:moveTo>
                    <a:pt x="395" y="1"/>
                  </a:moveTo>
                  <a:cubicBezTo>
                    <a:pt x="193" y="1"/>
                    <a:pt x="24" y="155"/>
                    <a:pt x="10" y="357"/>
                  </a:cubicBezTo>
                  <a:cubicBezTo>
                    <a:pt x="0" y="594"/>
                    <a:pt x="191" y="754"/>
                    <a:pt x="389" y="754"/>
                  </a:cubicBezTo>
                  <a:cubicBezTo>
                    <a:pt x="485" y="754"/>
                    <a:pt x="583" y="716"/>
                    <a:pt x="660" y="631"/>
                  </a:cubicBezTo>
                  <a:cubicBezTo>
                    <a:pt x="672" y="619"/>
                    <a:pt x="687" y="613"/>
                    <a:pt x="701" y="613"/>
                  </a:cubicBezTo>
                  <a:cubicBezTo>
                    <a:pt x="732" y="613"/>
                    <a:pt x="761" y="637"/>
                    <a:pt x="761" y="670"/>
                  </a:cubicBezTo>
                  <a:lnTo>
                    <a:pt x="761" y="6131"/>
                  </a:lnTo>
                  <a:lnTo>
                    <a:pt x="1887" y="6131"/>
                  </a:lnTo>
                  <a:lnTo>
                    <a:pt x="1887" y="670"/>
                  </a:lnTo>
                  <a:cubicBezTo>
                    <a:pt x="1887" y="637"/>
                    <a:pt x="1915" y="616"/>
                    <a:pt x="1944" y="616"/>
                  </a:cubicBezTo>
                  <a:cubicBezTo>
                    <a:pt x="1958" y="616"/>
                    <a:pt x="1972" y="620"/>
                    <a:pt x="1983" y="631"/>
                  </a:cubicBezTo>
                  <a:cubicBezTo>
                    <a:pt x="2051" y="709"/>
                    <a:pt x="2146" y="752"/>
                    <a:pt x="2246" y="752"/>
                  </a:cubicBezTo>
                  <a:cubicBezTo>
                    <a:pt x="2251" y="752"/>
                    <a:pt x="2257" y="752"/>
                    <a:pt x="2262" y="752"/>
                  </a:cubicBezTo>
                  <a:cubicBezTo>
                    <a:pt x="2469" y="752"/>
                    <a:pt x="2637" y="583"/>
                    <a:pt x="2637" y="376"/>
                  </a:cubicBezTo>
                  <a:cubicBezTo>
                    <a:pt x="2632" y="172"/>
                    <a:pt x="2469" y="6"/>
                    <a:pt x="2266" y="6"/>
                  </a:cubicBezTo>
                  <a:cubicBezTo>
                    <a:pt x="2263" y="6"/>
                    <a:pt x="2260" y="6"/>
                    <a:pt x="2257" y="6"/>
                  </a:cubicBezTo>
                  <a:lnTo>
                    <a:pt x="225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90"/>
            <p:cNvSpPr/>
            <p:nvPr/>
          </p:nvSpPr>
          <p:spPr>
            <a:xfrm>
              <a:off x="1486252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5" y="0"/>
                  </a:moveTo>
                  <a:cubicBezTo>
                    <a:pt x="63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58" y="592"/>
                  </a:lnTo>
                  <a:lnTo>
                    <a:pt x="1463" y="140"/>
                  </a:lnTo>
                  <a:cubicBezTo>
                    <a:pt x="1463" y="63"/>
                    <a:pt x="1396" y="0"/>
                    <a:pt x="1319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90"/>
            <p:cNvSpPr/>
            <p:nvPr/>
          </p:nvSpPr>
          <p:spPr>
            <a:xfrm>
              <a:off x="1572724" y="4422536"/>
              <a:ext cx="69162" cy="160827"/>
            </a:xfrm>
            <a:custGeom>
              <a:avLst/>
              <a:gdLst/>
              <a:ahLst/>
              <a:cxnLst/>
              <a:rect l="l" t="t" r="r" b="b"/>
              <a:pathLst>
                <a:path w="2637" h="6132" extrusionOk="0">
                  <a:moveTo>
                    <a:pt x="399" y="1"/>
                  </a:moveTo>
                  <a:cubicBezTo>
                    <a:pt x="197" y="1"/>
                    <a:pt x="28" y="155"/>
                    <a:pt x="14" y="357"/>
                  </a:cubicBezTo>
                  <a:cubicBezTo>
                    <a:pt x="1" y="594"/>
                    <a:pt x="191" y="754"/>
                    <a:pt x="390" y="754"/>
                  </a:cubicBezTo>
                  <a:cubicBezTo>
                    <a:pt x="486" y="754"/>
                    <a:pt x="585" y="716"/>
                    <a:pt x="663" y="631"/>
                  </a:cubicBezTo>
                  <a:cubicBezTo>
                    <a:pt x="674" y="619"/>
                    <a:pt x="688" y="613"/>
                    <a:pt x="702" y="613"/>
                  </a:cubicBezTo>
                  <a:cubicBezTo>
                    <a:pt x="731" y="613"/>
                    <a:pt x="759" y="637"/>
                    <a:pt x="759" y="670"/>
                  </a:cubicBezTo>
                  <a:lnTo>
                    <a:pt x="759" y="6131"/>
                  </a:lnTo>
                  <a:lnTo>
                    <a:pt x="1885" y="6131"/>
                  </a:lnTo>
                  <a:lnTo>
                    <a:pt x="1885" y="670"/>
                  </a:lnTo>
                  <a:cubicBezTo>
                    <a:pt x="1885" y="637"/>
                    <a:pt x="1914" y="616"/>
                    <a:pt x="1945" y="616"/>
                  </a:cubicBezTo>
                  <a:cubicBezTo>
                    <a:pt x="1959" y="616"/>
                    <a:pt x="1974" y="620"/>
                    <a:pt x="1986" y="631"/>
                  </a:cubicBezTo>
                  <a:cubicBezTo>
                    <a:pt x="2050" y="709"/>
                    <a:pt x="2149" y="752"/>
                    <a:pt x="2250" y="752"/>
                  </a:cubicBezTo>
                  <a:cubicBezTo>
                    <a:pt x="2255" y="752"/>
                    <a:pt x="2260" y="752"/>
                    <a:pt x="2266" y="752"/>
                  </a:cubicBezTo>
                  <a:cubicBezTo>
                    <a:pt x="2472" y="752"/>
                    <a:pt x="2636" y="583"/>
                    <a:pt x="2636" y="376"/>
                  </a:cubicBezTo>
                  <a:cubicBezTo>
                    <a:pt x="2636" y="172"/>
                    <a:pt x="2472" y="6"/>
                    <a:pt x="2269" y="6"/>
                  </a:cubicBezTo>
                  <a:cubicBezTo>
                    <a:pt x="2267" y="6"/>
                    <a:pt x="2264" y="6"/>
                    <a:pt x="2261" y="6"/>
                  </a:cubicBezTo>
                  <a:lnTo>
                    <a:pt x="226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90"/>
            <p:cNvSpPr/>
            <p:nvPr/>
          </p:nvSpPr>
          <p:spPr>
            <a:xfrm>
              <a:off x="1588225" y="4583337"/>
              <a:ext cx="38371" cy="15527"/>
            </a:xfrm>
            <a:custGeom>
              <a:avLst/>
              <a:gdLst/>
              <a:ahLst/>
              <a:cxnLst/>
              <a:rect l="l" t="t" r="r" b="b"/>
              <a:pathLst>
                <a:path w="1463" h="592" extrusionOk="0">
                  <a:moveTo>
                    <a:pt x="144" y="0"/>
                  </a:moveTo>
                  <a:cubicBezTo>
                    <a:pt x="67" y="0"/>
                    <a:pt x="0" y="63"/>
                    <a:pt x="0" y="140"/>
                  </a:cubicBezTo>
                  <a:lnTo>
                    <a:pt x="0" y="592"/>
                  </a:lnTo>
                  <a:lnTo>
                    <a:pt x="1463" y="592"/>
                  </a:lnTo>
                  <a:lnTo>
                    <a:pt x="1463" y="140"/>
                  </a:lnTo>
                  <a:cubicBezTo>
                    <a:pt x="1463" y="63"/>
                    <a:pt x="1400" y="0"/>
                    <a:pt x="131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90"/>
            <p:cNvSpPr/>
            <p:nvPr/>
          </p:nvSpPr>
          <p:spPr>
            <a:xfrm>
              <a:off x="1331903" y="4303830"/>
              <a:ext cx="343292" cy="340354"/>
            </a:xfrm>
            <a:custGeom>
              <a:avLst/>
              <a:gdLst/>
              <a:ahLst/>
              <a:cxnLst/>
              <a:rect l="l" t="t" r="r" b="b"/>
              <a:pathLst>
                <a:path w="13089" h="12977" extrusionOk="0">
                  <a:moveTo>
                    <a:pt x="6554" y="389"/>
                  </a:moveTo>
                  <a:lnTo>
                    <a:pt x="11091" y="3040"/>
                  </a:lnTo>
                  <a:lnTo>
                    <a:pt x="10312" y="3040"/>
                  </a:lnTo>
                  <a:lnTo>
                    <a:pt x="6703" y="933"/>
                  </a:lnTo>
                  <a:cubicBezTo>
                    <a:pt x="6655" y="904"/>
                    <a:pt x="6603" y="889"/>
                    <a:pt x="6552" y="889"/>
                  </a:cubicBezTo>
                  <a:cubicBezTo>
                    <a:pt x="6500" y="889"/>
                    <a:pt x="6448" y="904"/>
                    <a:pt x="6400" y="933"/>
                  </a:cubicBezTo>
                  <a:lnTo>
                    <a:pt x="5443" y="1491"/>
                  </a:lnTo>
                  <a:cubicBezTo>
                    <a:pt x="5246" y="1591"/>
                    <a:pt x="5354" y="1852"/>
                    <a:pt x="5524" y="1852"/>
                  </a:cubicBezTo>
                  <a:cubicBezTo>
                    <a:pt x="5557" y="1852"/>
                    <a:pt x="5593" y="1842"/>
                    <a:pt x="5630" y="1818"/>
                  </a:cubicBezTo>
                  <a:lnTo>
                    <a:pt x="6549" y="1284"/>
                  </a:lnTo>
                  <a:lnTo>
                    <a:pt x="9557" y="3040"/>
                  </a:lnTo>
                  <a:lnTo>
                    <a:pt x="3527" y="3040"/>
                  </a:lnTo>
                  <a:lnTo>
                    <a:pt x="4860" y="2265"/>
                  </a:lnTo>
                  <a:cubicBezTo>
                    <a:pt x="5036" y="2155"/>
                    <a:pt x="4931" y="1913"/>
                    <a:pt x="4765" y="1913"/>
                  </a:cubicBezTo>
                  <a:cubicBezTo>
                    <a:pt x="4736" y="1913"/>
                    <a:pt x="4705" y="1921"/>
                    <a:pt x="4673" y="1938"/>
                  </a:cubicBezTo>
                  <a:lnTo>
                    <a:pt x="2772" y="3040"/>
                  </a:lnTo>
                  <a:lnTo>
                    <a:pt x="1988" y="3040"/>
                  </a:lnTo>
                  <a:lnTo>
                    <a:pt x="6554" y="389"/>
                  </a:lnTo>
                  <a:close/>
                  <a:moveTo>
                    <a:pt x="11736" y="3420"/>
                  </a:moveTo>
                  <a:lnTo>
                    <a:pt x="11736" y="4339"/>
                  </a:lnTo>
                  <a:lnTo>
                    <a:pt x="1353" y="4339"/>
                  </a:lnTo>
                  <a:lnTo>
                    <a:pt x="1353" y="3420"/>
                  </a:lnTo>
                  <a:close/>
                  <a:moveTo>
                    <a:pt x="1791" y="4719"/>
                  </a:moveTo>
                  <a:cubicBezTo>
                    <a:pt x="1794" y="4719"/>
                    <a:pt x="1797" y="4719"/>
                    <a:pt x="1800" y="4719"/>
                  </a:cubicBezTo>
                  <a:lnTo>
                    <a:pt x="3657" y="4719"/>
                  </a:lnTo>
                  <a:cubicBezTo>
                    <a:pt x="3763" y="4719"/>
                    <a:pt x="3850" y="4806"/>
                    <a:pt x="3845" y="4912"/>
                  </a:cubicBezTo>
                  <a:cubicBezTo>
                    <a:pt x="3835" y="5008"/>
                    <a:pt x="3758" y="5085"/>
                    <a:pt x="3662" y="5090"/>
                  </a:cubicBezTo>
                  <a:cubicBezTo>
                    <a:pt x="3609" y="5090"/>
                    <a:pt x="3561" y="5066"/>
                    <a:pt x="3523" y="5027"/>
                  </a:cubicBezTo>
                  <a:cubicBezTo>
                    <a:pt x="3473" y="4973"/>
                    <a:pt x="3409" y="4948"/>
                    <a:pt x="3346" y="4948"/>
                  </a:cubicBezTo>
                  <a:cubicBezTo>
                    <a:pt x="3221" y="4948"/>
                    <a:pt x="3099" y="5045"/>
                    <a:pt x="3099" y="5196"/>
                  </a:cubicBezTo>
                  <a:lnTo>
                    <a:pt x="3099" y="10465"/>
                  </a:lnTo>
                  <a:lnTo>
                    <a:pt x="2353" y="10465"/>
                  </a:lnTo>
                  <a:lnTo>
                    <a:pt x="2353" y="5196"/>
                  </a:lnTo>
                  <a:cubicBezTo>
                    <a:pt x="2350" y="5045"/>
                    <a:pt x="2228" y="4948"/>
                    <a:pt x="2102" y="4948"/>
                  </a:cubicBezTo>
                  <a:cubicBezTo>
                    <a:pt x="2039" y="4948"/>
                    <a:pt x="1975" y="4973"/>
                    <a:pt x="1925" y="5027"/>
                  </a:cubicBezTo>
                  <a:cubicBezTo>
                    <a:pt x="1886" y="5070"/>
                    <a:pt x="1837" y="5089"/>
                    <a:pt x="1789" y="5089"/>
                  </a:cubicBezTo>
                  <a:cubicBezTo>
                    <a:pt x="1690" y="5089"/>
                    <a:pt x="1596" y="5009"/>
                    <a:pt x="1603" y="4893"/>
                  </a:cubicBezTo>
                  <a:cubicBezTo>
                    <a:pt x="1612" y="4795"/>
                    <a:pt x="1694" y="4719"/>
                    <a:pt x="1791" y="4719"/>
                  </a:cubicBezTo>
                  <a:close/>
                  <a:moveTo>
                    <a:pt x="7563" y="4719"/>
                  </a:moveTo>
                  <a:cubicBezTo>
                    <a:pt x="7611" y="4719"/>
                    <a:pt x="7654" y="4742"/>
                    <a:pt x="7685" y="4777"/>
                  </a:cubicBezTo>
                  <a:cubicBezTo>
                    <a:pt x="7718" y="4811"/>
                    <a:pt x="7738" y="4864"/>
                    <a:pt x="7738" y="4912"/>
                  </a:cubicBezTo>
                  <a:cubicBezTo>
                    <a:pt x="7728" y="5008"/>
                    <a:pt x="7651" y="5085"/>
                    <a:pt x="7555" y="5090"/>
                  </a:cubicBezTo>
                  <a:cubicBezTo>
                    <a:pt x="7502" y="5090"/>
                    <a:pt x="7454" y="5066"/>
                    <a:pt x="7415" y="5027"/>
                  </a:cubicBezTo>
                  <a:cubicBezTo>
                    <a:pt x="7365" y="4973"/>
                    <a:pt x="7302" y="4948"/>
                    <a:pt x="7239" y="4948"/>
                  </a:cubicBezTo>
                  <a:cubicBezTo>
                    <a:pt x="7113" y="4948"/>
                    <a:pt x="6992" y="5045"/>
                    <a:pt x="6992" y="5196"/>
                  </a:cubicBezTo>
                  <a:lnTo>
                    <a:pt x="6992" y="10465"/>
                  </a:lnTo>
                  <a:lnTo>
                    <a:pt x="6241" y="10465"/>
                  </a:lnTo>
                  <a:lnTo>
                    <a:pt x="6241" y="5196"/>
                  </a:lnTo>
                  <a:cubicBezTo>
                    <a:pt x="6241" y="5045"/>
                    <a:pt x="6120" y="4948"/>
                    <a:pt x="5993" y="4948"/>
                  </a:cubicBezTo>
                  <a:cubicBezTo>
                    <a:pt x="5930" y="4948"/>
                    <a:pt x="5865" y="4973"/>
                    <a:pt x="5813" y="5027"/>
                  </a:cubicBezTo>
                  <a:cubicBezTo>
                    <a:pt x="5775" y="5070"/>
                    <a:pt x="5727" y="5089"/>
                    <a:pt x="5680" y="5089"/>
                  </a:cubicBezTo>
                  <a:cubicBezTo>
                    <a:pt x="5583" y="5089"/>
                    <a:pt x="5489" y="5009"/>
                    <a:pt x="5495" y="4893"/>
                  </a:cubicBezTo>
                  <a:cubicBezTo>
                    <a:pt x="5505" y="4795"/>
                    <a:pt x="5582" y="4719"/>
                    <a:pt x="5679" y="4719"/>
                  </a:cubicBezTo>
                  <a:cubicBezTo>
                    <a:pt x="5682" y="4719"/>
                    <a:pt x="5685" y="4719"/>
                    <a:pt x="5688" y="4719"/>
                  </a:cubicBezTo>
                  <a:lnTo>
                    <a:pt x="7550" y="4719"/>
                  </a:lnTo>
                  <a:cubicBezTo>
                    <a:pt x="7555" y="4719"/>
                    <a:pt x="7559" y="4719"/>
                    <a:pt x="7563" y="4719"/>
                  </a:cubicBezTo>
                  <a:close/>
                  <a:moveTo>
                    <a:pt x="3268" y="10845"/>
                  </a:moveTo>
                  <a:lnTo>
                    <a:pt x="3268" y="11056"/>
                  </a:lnTo>
                  <a:lnTo>
                    <a:pt x="2185" y="11056"/>
                  </a:lnTo>
                  <a:lnTo>
                    <a:pt x="2185" y="10845"/>
                  </a:lnTo>
                  <a:close/>
                  <a:moveTo>
                    <a:pt x="5144" y="4719"/>
                  </a:moveTo>
                  <a:cubicBezTo>
                    <a:pt x="5077" y="4917"/>
                    <a:pt x="5125" y="5143"/>
                    <a:pt x="5269" y="5292"/>
                  </a:cubicBezTo>
                  <a:cubicBezTo>
                    <a:pt x="5378" y="5408"/>
                    <a:pt x="5525" y="5468"/>
                    <a:pt x="5675" y="5468"/>
                  </a:cubicBezTo>
                  <a:cubicBezTo>
                    <a:pt x="5738" y="5468"/>
                    <a:pt x="5800" y="5457"/>
                    <a:pt x="5861" y="5436"/>
                  </a:cubicBezTo>
                  <a:lnTo>
                    <a:pt x="5861" y="10513"/>
                  </a:lnTo>
                  <a:cubicBezTo>
                    <a:pt x="5760" y="10570"/>
                    <a:pt x="5693" y="10681"/>
                    <a:pt x="5693" y="10801"/>
                  </a:cubicBezTo>
                  <a:lnTo>
                    <a:pt x="5693" y="11056"/>
                  </a:lnTo>
                  <a:lnTo>
                    <a:pt x="3643" y="11056"/>
                  </a:lnTo>
                  <a:lnTo>
                    <a:pt x="3643" y="10801"/>
                  </a:lnTo>
                  <a:cubicBezTo>
                    <a:pt x="3643" y="10681"/>
                    <a:pt x="3580" y="10570"/>
                    <a:pt x="3479" y="10513"/>
                  </a:cubicBezTo>
                  <a:lnTo>
                    <a:pt x="3479" y="5436"/>
                  </a:lnTo>
                  <a:cubicBezTo>
                    <a:pt x="3542" y="5458"/>
                    <a:pt x="3604" y="5468"/>
                    <a:pt x="3666" y="5468"/>
                  </a:cubicBezTo>
                  <a:cubicBezTo>
                    <a:pt x="3954" y="5468"/>
                    <a:pt x="4209" y="5241"/>
                    <a:pt x="4225" y="4931"/>
                  </a:cubicBezTo>
                  <a:cubicBezTo>
                    <a:pt x="4225" y="4859"/>
                    <a:pt x="4216" y="4787"/>
                    <a:pt x="4196" y="4719"/>
                  </a:cubicBezTo>
                  <a:close/>
                  <a:moveTo>
                    <a:pt x="7155" y="10845"/>
                  </a:moveTo>
                  <a:lnTo>
                    <a:pt x="7155" y="11056"/>
                  </a:lnTo>
                  <a:lnTo>
                    <a:pt x="6073" y="11056"/>
                  </a:lnTo>
                  <a:lnTo>
                    <a:pt x="6073" y="10845"/>
                  </a:lnTo>
                  <a:close/>
                  <a:moveTo>
                    <a:pt x="11443" y="4715"/>
                  </a:moveTo>
                  <a:cubicBezTo>
                    <a:pt x="11544" y="4715"/>
                    <a:pt x="11630" y="4806"/>
                    <a:pt x="11626" y="4912"/>
                  </a:cubicBezTo>
                  <a:cubicBezTo>
                    <a:pt x="11621" y="5008"/>
                    <a:pt x="11539" y="5085"/>
                    <a:pt x="11444" y="5090"/>
                  </a:cubicBezTo>
                  <a:lnTo>
                    <a:pt x="11444" y="5090"/>
                  </a:lnTo>
                  <a:cubicBezTo>
                    <a:pt x="11392" y="5089"/>
                    <a:pt x="11341" y="5065"/>
                    <a:pt x="11308" y="5027"/>
                  </a:cubicBezTo>
                  <a:cubicBezTo>
                    <a:pt x="11257" y="4973"/>
                    <a:pt x="11192" y="4948"/>
                    <a:pt x="11128" y="4948"/>
                  </a:cubicBezTo>
                  <a:cubicBezTo>
                    <a:pt x="11001" y="4948"/>
                    <a:pt x="10880" y="5045"/>
                    <a:pt x="10880" y="5196"/>
                  </a:cubicBezTo>
                  <a:lnTo>
                    <a:pt x="10880" y="10465"/>
                  </a:lnTo>
                  <a:lnTo>
                    <a:pt x="10134" y="10465"/>
                  </a:lnTo>
                  <a:lnTo>
                    <a:pt x="10134" y="8564"/>
                  </a:lnTo>
                  <a:cubicBezTo>
                    <a:pt x="10134" y="8436"/>
                    <a:pt x="10039" y="8373"/>
                    <a:pt x="9944" y="8373"/>
                  </a:cubicBezTo>
                  <a:cubicBezTo>
                    <a:pt x="9849" y="8373"/>
                    <a:pt x="9754" y="8436"/>
                    <a:pt x="9754" y="8564"/>
                  </a:cubicBezTo>
                  <a:lnTo>
                    <a:pt x="9754" y="10513"/>
                  </a:lnTo>
                  <a:cubicBezTo>
                    <a:pt x="9648" y="10570"/>
                    <a:pt x="9585" y="10681"/>
                    <a:pt x="9585" y="10801"/>
                  </a:cubicBezTo>
                  <a:lnTo>
                    <a:pt x="9585" y="11056"/>
                  </a:lnTo>
                  <a:lnTo>
                    <a:pt x="7536" y="11056"/>
                  </a:lnTo>
                  <a:lnTo>
                    <a:pt x="7536" y="10801"/>
                  </a:lnTo>
                  <a:cubicBezTo>
                    <a:pt x="7536" y="10681"/>
                    <a:pt x="7473" y="10570"/>
                    <a:pt x="7367" y="10513"/>
                  </a:cubicBezTo>
                  <a:lnTo>
                    <a:pt x="7367" y="5436"/>
                  </a:lnTo>
                  <a:cubicBezTo>
                    <a:pt x="7431" y="5458"/>
                    <a:pt x="7494" y="5468"/>
                    <a:pt x="7555" y="5468"/>
                  </a:cubicBezTo>
                  <a:cubicBezTo>
                    <a:pt x="7923" y="5468"/>
                    <a:pt x="8216" y="5099"/>
                    <a:pt x="8084" y="4715"/>
                  </a:cubicBezTo>
                  <a:lnTo>
                    <a:pt x="9037" y="4715"/>
                  </a:lnTo>
                  <a:cubicBezTo>
                    <a:pt x="8965" y="4917"/>
                    <a:pt x="9013" y="5138"/>
                    <a:pt x="9157" y="5292"/>
                  </a:cubicBezTo>
                  <a:cubicBezTo>
                    <a:pt x="9267" y="5405"/>
                    <a:pt x="9416" y="5467"/>
                    <a:pt x="9567" y="5467"/>
                  </a:cubicBezTo>
                  <a:cubicBezTo>
                    <a:pt x="9628" y="5467"/>
                    <a:pt x="9690" y="5457"/>
                    <a:pt x="9749" y="5436"/>
                  </a:cubicBezTo>
                  <a:lnTo>
                    <a:pt x="9749" y="7630"/>
                  </a:lnTo>
                  <a:cubicBezTo>
                    <a:pt x="9749" y="7758"/>
                    <a:pt x="9844" y="7822"/>
                    <a:pt x="9939" y="7822"/>
                  </a:cubicBezTo>
                  <a:cubicBezTo>
                    <a:pt x="10034" y="7822"/>
                    <a:pt x="10129" y="7758"/>
                    <a:pt x="10129" y="7630"/>
                  </a:cubicBezTo>
                  <a:lnTo>
                    <a:pt x="10129" y="5196"/>
                  </a:lnTo>
                  <a:cubicBezTo>
                    <a:pt x="10129" y="5045"/>
                    <a:pt x="10008" y="4948"/>
                    <a:pt x="9881" y="4948"/>
                  </a:cubicBezTo>
                  <a:cubicBezTo>
                    <a:pt x="9817" y="4948"/>
                    <a:pt x="9752" y="4973"/>
                    <a:pt x="9701" y="5027"/>
                  </a:cubicBezTo>
                  <a:cubicBezTo>
                    <a:pt x="9663" y="5068"/>
                    <a:pt x="9615" y="5086"/>
                    <a:pt x="9568" y="5086"/>
                  </a:cubicBezTo>
                  <a:cubicBezTo>
                    <a:pt x="9471" y="5086"/>
                    <a:pt x="9377" y="5009"/>
                    <a:pt x="9383" y="4893"/>
                  </a:cubicBezTo>
                  <a:cubicBezTo>
                    <a:pt x="9393" y="4792"/>
                    <a:pt x="9480" y="4715"/>
                    <a:pt x="9581" y="4715"/>
                  </a:cubicBezTo>
                  <a:close/>
                  <a:moveTo>
                    <a:pt x="11048" y="10845"/>
                  </a:moveTo>
                  <a:lnTo>
                    <a:pt x="11048" y="11056"/>
                  </a:lnTo>
                  <a:lnTo>
                    <a:pt x="9966" y="11056"/>
                  </a:lnTo>
                  <a:lnTo>
                    <a:pt x="9966" y="10845"/>
                  </a:lnTo>
                  <a:close/>
                  <a:moveTo>
                    <a:pt x="11515" y="11441"/>
                  </a:moveTo>
                  <a:cubicBezTo>
                    <a:pt x="11606" y="11441"/>
                    <a:pt x="11683" y="11518"/>
                    <a:pt x="11683" y="11610"/>
                  </a:cubicBezTo>
                  <a:lnTo>
                    <a:pt x="11683" y="11826"/>
                  </a:lnTo>
                  <a:lnTo>
                    <a:pt x="5486" y="11826"/>
                  </a:lnTo>
                  <a:cubicBezTo>
                    <a:pt x="5231" y="11826"/>
                    <a:pt x="5231" y="12206"/>
                    <a:pt x="5486" y="12206"/>
                  </a:cubicBezTo>
                  <a:lnTo>
                    <a:pt x="11895" y="12206"/>
                  </a:lnTo>
                  <a:cubicBezTo>
                    <a:pt x="11996" y="12206"/>
                    <a:pt x="12073" y="12288"/>
                    <a:pt x="12073" y="12389"/>
                  </a:cubicBezTo>
                  <a:lnTo>
                    <a:pt x="12073" y="12596"/>
                  </a:lnTo>
                  <a:lnTo>
                    <a:pt x="1006" y="12596"/>
                  </a:lnTo>
                  <a:lnTo>
                    <a:pt x="1006" y="12389"/>
                  </a:lnTo>
                  <a:cubicBezTo>
                    <a:pt x="1006" y="12288"/>
                    <a:pt x="1088" y="12206"/>
                    <a:pt x="1189" y="12206"/>
                  </a:cubicBezTo>
                  <a:lnTo>
                    <a:pt x="4538" y="12206"/>
                  </a:lnTo>
                  <a:cubicBezTo>
                    <a:pt x="4793" y="12206"/>
                    <a:pt x="4793" y="11826"/>
                    <a:pt x="4538" y="11826"/>
                  </a:cubicBezTo>
                  <a:lnTo>
                    <a:pt x="1405" y="11826"/>
                  </a:lnTo>
                  <a:lnTo>
                    <a:pt x="1405" y="11610"/>
                  </a:lnTo>
                  <a:cubicBezTo>
                    <a:pt x="1405" y="11518"/>
                    <a:pt x="1478" y="11441"/>
                    <a:pt x="1574" y="11441"/>
                  </a:cubicBezTo>
                  <a:close/>
                  <a:moveTo>
                    <a:pt x="6552" y="0"/>
                  </a:moveTo>
                  <a:cubicBezTo>
                    <a:pt x="6494" y="0"/>
                    <a:pt x="6436" y="16"/>
                    <a:pt x="6386" y="47"/>
                  </a:cubicBezTo>
                  <a:lnTo>
                    <a:pt x="1155" y="3088"/>
                  </a:lnTo>
                  <a:cubicBezTo>
                    <a:pt x="1141" y="3098"/>
                    <a:pt x="1126" y="3107"/>
                    <a:pt x="1112" y="3122"/>
                  </a:cubicBezTo>
                  <a:cubicBezTo>
                    <a:pt x="1025" y="3194"/>
                    <a:pt x="972" y="3300"/>
                    <a:pt x="972" y="3411"/>
                  </a:cubicBezTo>
                  <a:lnTo>
                    <a:pt x="972" y="4349"/>
                  </a:lnTo>
                  <a:cubicBezTo>
                    <a:pt x="972" y="4522"/>
                    <a:pt x="1093" y="4671"/>
                    <a:pt x="1261" y="4710"/>
                  </a:cubicBezTo>
                  <a:cubicBezTo>
                    <a:pt x="1184" y="4912"/>
                    <a:pt x="1232" y="5138"/>
                    <a:pt x="1381" y="5292"/>
                  </a:cubicBezTo>
                  <a:cubicBezTo>
                    <a:pt x="1487" y="5408"/>
                    <a:pt x="1633" y="5468"/>
                    <a:pt x="1783" y="5468"/>
                  </a:cubicBezTo>
                  <a:cubicBezTo>
                    <a:pt x="1845" y="5468"/>
                    <a:pt x="1908" y="5457"/>
                    <a:pt x="1968" y="5436"/>
                  </a:cubicBezTo>
                  <a:lnTo>
                    <a:pt x="1968" y="10513"/>
                  </a:lnTo>
                  <a:cubicBezTo>
                    <a:pt x="1867" y="10570"/>
                    <a:pt x="1805" y="10681"/>
                    <a:pt x="1805" y="10801"/>
                  </a:cubicBezTo>
                  <a:lnTo>
                    <a:pt x="1805" y="11056"/>
                  </a:lnTo>
                  <a:lnTo>
                    <a:pt x="1574" y="11056"/>
                  </a:lnTo>
                  <a:cubicBezTo>
                    <a:pt x="1271" y="11056"/>
                    <a:pt x="1025" y="11307"/>
                    <a:pt x="1025" y="11610"/>
                  </a:cubicBezTo>
                  <a:lnTo>
                    <a:pt x="1025" y="11855"/>
                  </a:lnTo>
                  <a:cubicBezTo>
                    <a:pt x="790" y="11927"/>
                    <a:pt x="631" y="12144"/>
                    <a:pt x="631" y="12389"/>
                  </a:cubicBezTo>
                  <a:lnTo>
                    <a:pt x="631" y="12596"/>
                  </a:lnTo>
                  <a:lnTo>
                    <a:pt x="255" y="12596"/>
                  </a:lnTo>
                  <a:cubicBezTo>
                    <a:pt x="0" y="12596"/>
                    <a:pt x="0" y="12976"/>
                    <a:pt x="255" y="12976"/>
                  </a:cubicBezTo>
                  <a:lnTo>
                    <a:pt x="12838" y="12976"/>
                  </a:lnTo>
                  <a:cubicBezTo>
                    <a:pt x="13088" y="12976"/>
                    <a:pt x="13088" y="12596"/>
                    <a:pt x="12838" y="12596"/>
                  </a:cubicBezTo>
                  <a:lnTo>
                    <a:pt x="12458" y="12596"/>
                  </a:lnTo>
                  <a:lnTo>
                    <a:pt x="12458" y="12389"/>
                  </a:lnTo>
                  <a:cubicBezTo>
                    <a:pt x="12458" y="12144"/>
                    <a:pt x="12299" y="11927"/>
                    <a:pt x="12063" y="11850"/>
                  </a:cubicBezTo>
                  <a:lnTo>
                    <a:pt x="12063" y="11610"/>
                  </a:lnTo>
                  <a:cubicBezTo>
                    <a:pt x="12063" y="11302"/>
                    <a:pt x="11818" y="11056"/>
                    <a:pt x="11515" y="11056"/>
                  </a:cubicBezTo>
                  <a:lnTo>
                    <a:pt x="11424" y="11056"/>
                  </a:lnTo>
                  <a:lnTo>
                    <a:pt x="11424" y="10797"/>
                  </a:lnTo>
                  <a:cubicBezTo>
                    <a:pt x="11424" y="10681"/>
                    <a:pt x="11361" y="10570"/>
                    <a:pt x="11260" y="10513"/>
                  </a:cubicBezTo>
                  <a:lnTo>
                    <a:pt x="11260" y="5436"/>
                  </a:lnTo>
                  <a:cubicBezTo>
                    <a:pt x="11324" y="5458"/>
                    <a:pt x="11387" y="5468"/>
                    <a:pt x="11448" y="5468"/>
                  </a:cubicBezTo>
                  <a:cubicBezTo>
                    <a:pt x="11841" y="5468"/>
                    <a:pt x="12140" y="5048"/>
                    <a:pt x="11953" y="4657"/>
                  </a:cubicBezTo>
                  <a:cubicBezTo>
                    <a:pt x="12054" y="4589"/>
                    <a:pt x="12116" y="4474"/>
                    <a:pt x="12116" y="4349"/>
                  </a:cubicBezTo>
                  <a:lnTo>
                    <a:pt x="12116" y="3415"/>
                  </a:lnTo>
                  <a:cubicBezTo>
                    <a:pt x="12116" y="3276"/>
                    <a:pt x="12039" y="3151"/>
                    <a:pt x="11919" y="3088"/>
                  </a:cubicBezTo>
                  <a:lnTo>
                    <a:pt x="6722" y="47"/>
                  </a:lnTo>
                  <a:cubicBezTo>
                    <a:pt x="6670" y="16"/>
                    <a:pt x="6611" y="0"/>
                    <a:pt x="65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1" name="Google Shape;13121;p90"/>
          <p:cNvGrpSpPr/>
          <p:nvPr/>
        </p:nvGrpSpPr>
        <p:grpSpPr>
          <a:xfrm>
            <a:off x="3527014" y="2724949"/>
            <a:ext cx="362228" cy="343187"/>
            <a:chOff x="3527014" y="2909524"/>
            <a:chExt cx="362228" cy="343187"/>
          </a:xfrm>
        </p:grpSpPr>
        <p:sp>
          <p:nvSpPr>
            <p:cNvPr id="13122" name="Google Shape;13122;p90"/>
            <p:cNvSpPr/>
            <p:nvPr/>
          </p:nvSpPr>
          <p:spPr>
            <a:xfrm>
              <a:off x="3591009" y="2923162"/>
              <a:ext cx="183514" cy="324487"/>
            </a:xfrm>
            <a:custGeom>
              <a:avLst/>
              <a:gdLst/>
              <a:ahLst/>
              <a:cxnLst/>
              <a:rect l="l" t="t" r="r" b="b"/>
              <a:pathLst>
                <a:path w="6997" h="12372" extrusionOk="0">
                  <a:moveTo>
                    <a:pt x="684" y="1"/>
                  </a:moveTo>
                  <a:cubicBezTo>
                    <a:pt x="308" y="1"/>
                    <a:pt x="0" y="309"/>
                    <a:pt x="0" y="684"/>
                  </a:cubicBezTo>
                  <a:lnTo>
                    <a:pt x="0" y="11688"/>
                  </a:lnTo>
                  <a:cubicBezTo>
                    <a:pt x="0" y="12064"/>
                    <a:pt x="308" y="12372"/>
                    <a:pt x="684" y="12372"/>
                  </a:cubicBezTo>
                  <a:lnTo>
                    <a:pt x="6313" y="12372"/>
                  </a:lnTo>
                  <a:cubicBezTo>
                    <a:pt x="6689" y="12372"/>
                    <a:pt x="6997" y="12064"/>
                    <a:pt x="6997" y="11688"/>
                  </a:cubicBezTo>
                  <a:lnTo>
                    <a:pt x="6997" y="684"/>
                  </a:lnTo>
                  <a:cubicBezTo>
                    <a:pt x="6997" y="309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90"/>
            <p:cNvSpPr/>
            <p:nvPr/>
          </p:nvSpPr>
          <p:spPr>
            <a:xfrm>
              <a:off x="3739430" y="2923293"/>
              <a:ext cx="35092" cy="324355"/>
            </a:xfrm>
            <a:custGeom>
              <a:avLst/>
              <a:gdLst/>
              <a:ahLst/>
              <a:cxnLst/>
              <a:rect l="l" t="t" r="r" b="b"/>
              <a:pathLst>
                <a:path w="1338" h="12367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1688"/>
                  </a:lnTo>
                  <a:cubicBezTo>
                    <a:pt x="678" y="12064"/>
                    <a:pt x="375" y="12367"/>
                    <a:pt x="0" y="12367"/>
                  </a:cubicBezTo>
                  <a:lnTo>
                    <a:pt x="654" y="12367"/>
                  </a:lnTo>
                  <a:cubicBezTo>
                    <a:pt x="1030" y="12367"/>
                    <a:pt x="1338" y="12064"/>
                    <a:pt x="1338" y="11688"/>
                  </a:cubicBez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90"/>
            <p:cNvSpPr/>
            <p:nvPr/>
          </p:nvSpPr>
          <p:spPr>
            <a:xfrm>
              <a:off x="3591009" y="3202197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0" y="0"/>
                  </a:moveTo>
                  <a:lnTo>
                    <a:pt x="0" y="1049"/>
                  </a:lnTo>
                  <a:cubicBezTo>
                    <a:pt x="0" y="1425"/>
                    <a:pt x="308" y="1733"/>
                    <a:pt x="684" y="1733"/>
                  </a:cubicBezTo>
                  <a:lnTo>
                    <a:pt x="6313" y="1733"/>
                  </a:lnTo>
                  <a:cubicBezTo>
                    <a:pt x="6689" y="1733"/>
                    <a:pt x="6997" y="1425"/>
                    <a:pt x="6997" y="1049"/>
                  </a:cubicBezTo>
                  <a:lnTo>
                    <a:pt x="6997" y="0"/>
                  </a:ln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90"/>
            <p:cNvSpPr/>
            <p:nvPr/>
          </p:nvSpPr>
          <p:spPr>
            <a:xfrm>
              <a:off x="3739430" y="3202197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678" y="0"/>
                  </a:moveTo>
                  <a:lnTo>
                    <a:pt x="678" y="1049"/>
                  </a:lnTo>
                  <a:cubicBezTo>
                    <a:pt x="678" y="1425"/>
                    <a:pt x="375" y="1733"/>
                    <a:pt x="0" y="1733"/>
                  </a:cubicBezTo>
                  <a:lnTo>
                    <a:pt x="654" y="1733"/>
                  </a:lnTo>
                  <a:cubicBezTo>
                    <a:pt x="1030" y="1733"/>
                    <a:pt x="1338" y="1425"/>
                    <a:pt x="1338" y="1049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90"/>
            <p:cNvSpPr/>
            <p:nvPr/>
          </p:nvSpPr>
          <p:spPr>
            <a:xfrm>
              <a:off x="3591009" y="2923293"/>
              <a:ext cx="183514" cy="45452"/>
            </a:xfrm>
            <a:custGeom>
              <a:avLst/>
              <a:gdLst/>
              <a:ahLst/>
              <a:cxnLst/>
              <a:rect l="l" t="t" r="r" b="b"/>
              <a:pathLst>
                <a:path w="6997" h="1733" extrusionOk="0">
                  <a:moveTo>
                    <a:pt x="684" y="1"/>
                  </a:moveTo>
                  <a:cubicBezTo>
                    <a:pt x="304" y="1"/>
                    <a:pt x="0" y="304"/>
                    <a:pt x="0" y="679"/>
                  </a:cubicBezTo>
                  <a:lnTo>
                    <a:pt x="0" y="1733"/>
                  </a:lnTo>
                  <a:lnTo>
                    <a:pt x="6997" y="1733"/>
                  </a:lnTo>
                  <a:lnTo>
                    <a:pt x="6997" y="679"/>
                  </a:lnTo>
                  <a:cubicBezTo>
                    <a:pt x="6997" y="304"/>
                    <a:pt x="6689" y="1"/>
                    <a:pt x="6313" y="1"/>
                  </a:cubicBezTo>
                  <a:close/>
                </a:path>
              </a:pathLst>
            </a:custGeom>
            <a:solidFill>
              <a:srgbClr val="D0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90"/>
            <p:cNvSpPr/>
            <p:nvPr/>
          </p:nvSpPr>
          <p:spPr>
            <a:xfrm>
              <a:off x="3739430" y="2923293"/>
              <a:ext cx="35092" cy="45452"/>
            </a:xfrm>
            <a:custGeom>
              <a:avLst/>
              <a:gdLst/>
              <a:ahLst/>
              <a:cxnLst/>
              <a:rect l="l" t="t" r="r" b="b"/>
              <a:pathLst>
                <a:path w="1338" h="1733" extrusionOk="0">
                  <a:moveTo>
                    <a:pt x="0" y="1"/>
                  </a:moveTo>
                  <a:cubicBezTo>
                    <a:pt x="375" y="1"/>
                    <a:pt x="678" y="304"/>
                    <a:pt x="678" y="679"/>
                  </a:cubicBezTo>
                  <a:lnTo>
                    <a:pt x="678" y="1733"/>
                  </a:lnTo>
                  <a:lnTo>
                    <a:pt x="1338" y="1733"/>
                  </a:lnTo>
                  <a:lnTo>
                    <a:pt x="1338" y="679"/>
                  </a:lnTo>
                  <a:cubicBezTo>
                    <a:pt x="1338" y="304"/>
                    <a:pt x="1030" y="1"/>
                    <a:pt x="654" y="1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90"/>
            <p:cNvSpPr/>
            <p:nvPr/>
          </p:nvSpPr>
          <p:spPr>
            <a:xfrm>
              <a:off x="3681861" y="3020598"/>
              <a:ext cx="202214" cy="129118"/>
            </a:xfrm>
            <a:custGeom>
              <a:avLst/>
              <a:gdLst/>
              <a:ahLst/>
              <a:cxnLst/>
              <a:rect l="l" t="t" r="r" b="b"/>
              <a:pathLst>
                <a:path w="7710" h="4923" extrusionOk="0">
                  <a:moveTo>
                    <a:pt x="241" y="0"/>
                  </a:moveTo>
                  <a:cubicBezTo>
                    <a:pt x="112" y="5"/>
                    <a:pt x="6" y="111"/>
                    <a:pt x="1" y="241"/>
                  </a:cubicBezTo>
                  <a:lnTo>
                    <a:pt x="1" y="4687"/>
                  </a:lnTo>
                  <a:cubicBezTo>
                    <a:pt x="6" y="4817"/>
                    <a:pt x="112" y="4918"/>
                    <a:pt x="241" y="4923"/>
                  </a:cubicBezTo>
                  <a:lnTo>
                    <a:pt x="7473" y="4923"/>
                  </a:lnTo>
                  <a:cubicBezTo>
                    <a:pt x="7603" y="4918"/>
                    <a:pt x="7709" y="4817"/>
                    <a:pt x="7709" y="4687"/>
                  </a:cubicBezTo>
                  <a:lnTo>
                    <a:pt x="7709" y="241"/>
                  </a:lnTo>
                  <a:cubicBezTo>
                    <a:pt x="7709" y="111"/>
                    <a:pt x="7603" y="5"/>
                    <a:pt x="7473" y="0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90"/>
            <p:cNvSpPr/>
            <p:nvPr/>
          </p:nvSpPr>
          <p:spPr>
            <a:xfrm>
              <a:off x="3861336" y="3020729"/>
              <a:ext cx="22739" cy="128987"/>
            </a:xfrm>
            <a:custGeom>
              <a:avLst/>
              <a:gdLst/>
              <a:ahLst/>
              <a:cxnLst/>
              <a:rect l="l" t="t" r="r" b="b"/>
              <a:pathLst>
                <a:path w="867" h="4918" extrusionOk="0">
                  <a:moveTo>
                    <a:pt x="0" y="0"/>
                  </a:moveTo>
                  <a:cubicBezTo>
                    <a:pt x="130" y="0"/>
                    <a:pt x="231" y="106"/>
                    <a:pt x="236" y="236"/>
                  </a:cubicBezTo>
                  <a:lnTo>
                    <a:pt x="236" y="4682"/>
                  </a:lnTo>
                  <a:cubicBezTo>
                    <a:pt x="231" y="4812"/>
                    <a:pt x="130" y="4913"/>
                    <a:pt x="0" y="4918"/>
                  </a:cubicBezTo>
                  <a:lnTo>
                    <a:pt x="630" y="4918"/>
                  </a:lnTo>
                  <a:cubicBezTo>
                    <a:pt x="760" y="4913"/>
                    <a:pt x="866" y="4812"/>
                    <a:pt x="866" y="4682"/>
                  </a:cubicBezTo>
                  <a:lnTo>
                    <a:pt x="866" y="236"/>
                  </a:lnTo>
                  <a:cubicBezTo>
                    <a:pt x="866" y="106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6A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90"/>
            <p:cNvSpPr/>
            <p:nvPr/>
          </p:nvSpPr>
          <p:spPr>
            <a:xfrm>
              <a:off x="3791780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8" y="1256"/>
                  </a:cubicBezTo>
                  <a:cubicBezTo>
                    <a:pt x="617" y="1406"/>
                    <a:pt x="801" y="1473"/>
                    <a:pt x="982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90"/>
            <p:cNvSpPr/>
            <p:nvPr/>
          </p:nvSpPr>
          <p:spPr>
            <a:xfrm>
              <a:off x="3817274" y="3043940"/>
              <a:ext cx="45216" cy="38633"/>
            </a:xfrm>
            <a:custGeom>
              <a:avLst/>
              <a:gdLst/>
              <a:ahLst/>
              <a:cxnLst/>
              <a:rect l="l" t="t" r="r" b="b"/>
              <a:pathLst>
                <a:path w="1724" h="1473" extrusionOk="0">
                  <a:moveTo>
                    <a:pt x="987" y="1"/>
                  </a:moveTo>
                  <a:cubicBezTo>
                    <a:pt x="328" y="1"/>
                    <a:pt x="1" y="795"/>
                    <a:pt x="463" y="1256"/>
                  </a:cubicBezTo>
                  <a:cubicBezTo>
                    <a:pt x="614" y="1406"/>
                    <a:pt x="799" y="1473"/>
                    <a:pt x="980" y="1473"/>
                  </a:cubicBezTo>
                  <a:cubicBezTo>
                    <a:pt x="1360" y="1473"/>
                    <a:pt x="1723" y="1180"/>
                    <a:pt x="1723" y="737"/>
                  </a:cubicBezTo>
                  <a:cubicBezTo>
                    <a:pt x="1723" y="328"/>
                    <a:pt x="1391" y="1"/>
                    <a:pt x="987" y="1"/>
                  </a:cubicBezTo>
                  <a:close/>
                </a:path>
              </a:pathLst>
            </a:custGeom>
            <a:solidFill>
              <a:srgbClr val="D2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90"/>
            <p:cNvSpPr/>
            <p:nvPr/>
          </p:nvSpPr>
          <p:spPr>
            <a:xfrm>
              <a:off x="3706095" y="3045330"/>
              <a:ext cx="57700" cy="35879"/>
            </a:xfrm>
            <a:custGeom>
              <a:avLst/>
              <a:gdLst/>
              <a:ahLst/>
              <a:cxnLst/>
              <a:rect l="l" t="t" r="r" b="b"/>
              <a:pathLst>
                <a:path w="2200" h="1368" extrusionOk="0">
                  <a:moveTo>
                    <a:pt x="236" y="1"/>
                  </a:moveTo>
                  <a:cubicBezTo>
                    <a:pt x="107" y="1"/>
                    <a:pt x="1" y="106"/>
                    <a:pt x="1" y="236"/>
                  </a:cubicBezTo>
                  <a:lnTo>
                    <a:pt x="1" y="1126"/>
                  </a:lnTo>
                  <a:cubicBezTo>
                    <a:pt x="1" y="1256"/>
                    <a:pt x="107" y="1362"/>
                    <a:pt x="236" y="1367"/>
                  </a:cubicBezTo>
                  <a:lnTo>
                    <a:pt x="1964" y="1367"/>
                  </a:lnTo>
                  <a:cubicBezTo>
                    <a:pt x="2094" y="1362"/>
                    <a:pt x="2195" y="1256"/>
                    <a:pt x="2200" y="1131"/>
                  </a:cubicBezTo>
                  <a:lnTo>
                    <a:pt x="2200" y="236"/>
                  </a:lnTo>
                  <a:cubicBezTo>
                    <a:pt x="2195" y="106"/>
                    <a:pt x="2094" y="1"/>
                    <a:pt x="19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90"/>
            <p:cNvSpPr/>
            <p:nvPr/>
          </p:nvSpPr>
          <p:spPr>
            <a:xfrm>
              <a:off x="3702686" y="3101877"/>
              <a:ext cx="162584" cy="20221"/>
            </a:xfrm>
            <a:custGeom>
              <a:avLst/>
              <a:gdLst/>
              <a:ahLst/>
              <a:cxnLst/>
              <a:rect l="l" t="t" r="r" b="b"/>
              <a:pathLst>
                <a:path w="6199" h="771" extrusionOk="0">
                  <a:moveTo>
                    <a:pt x="237" y="0"/>
                  </a:moveTo>
                  <a:cubicBezTo>
                    <a:pt x="107" y="0"/>
                    <a:pt x="1" y="106"/>
                    <a:pt x="1" y="236"/>
                  </a:cubicBezTo>
                  <a:lnTo>
                    <a:pt x="1" y="529"/>
                  </a:lnTo>
                  <a:cubicBezTo>
                    <a:pt x="1" y="659"/>
                    <a:pt x="107" y="765"/>
                    <a:pt x="237" y="770"/>
                  </a:cubicBezTo>
                  <a:lnTo>
                    <a:pt x="5963" y="770"/>
                  </a:lnTo>
                  <a:cubicBezTo>
                    <a:pt x="6092" y="765"/>
                    <a:pt x="6194" y="659"/>
                    <a:pt x="6198" y="529"/>
                  </a:cubicBezTo>
                  <a:lnTo>
                    <a:pt x="6198" y="236"/>
                  </a:lnTo>
                  <a:cubicBezTo>
                    <a:pt x="6194" y="106"/>
                    <a:pt x="6092" y="0"/>
                    <a:pt x="5963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90"/>
            <p:cNvSpPr/>
            <p:nvPr/>
          </p:nvSpPr>
          <p:spPr>
            <a:xfrm>
              <a:off x="3527014" y="2914717"/>
              <a:ext cx="106300" cy="90905"/>
            </a:xfrm>
            <a:custGeom>
              <a:avLst/>
              <a:gdLst/>
              <a:ahLst/>
              <a:cxnLst/>
              <a:rect l="l" t="t" r="r" b="b"/>
              <a:pathLst>
                <a:path w="4053" h="3466" extrusionOk="0">
                  <a:moveTo>
                    <a:pt x="2320" y="0"/>
                  </a:moveTo>
                  <a:cubicBezTo>
                    <a:pt x="776" y="0"/>
                    <a:pt x="1" y="1867"/>
                    <a:pt x="1093" y="2960"/>
                  </a:cubicBezTo>
                  <a:cubicBezTo>
                    <a:pt x="1425" y="3291"/>
                    <a:pt x="1868" y="3465"/>
                    <a:pt x="2319" y="3465"/>
                  </a:cubicBezTo>
                  <a:cubicBezTo>
                    <a:pt x="2543" y="3465"/>
                    <a:pt x="2769" y="3423"/>
                    <a:pt x="2984" y="3335"/>
                  </a:cubicBezTo>
                  <a:cubicBezTo>
                    <a:pt x="3629" y="3065"/>
                    <a:pt x="4052" y="2435"/>
                    <a:pt x="4052" y="1733"/>
                  </a:cubicBezTo>
                  <a:cubicBezTo>
                    <a:pt x="4052" y="775"/>
                    <a:pt x="3278" y="0"/>
                    <a:pt x="2320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90"/>
            <p:cNvSpPr/>
            <p:nvPr/>
          </p:nvSpPr>
          <p:spPr>
            <a:xfrm>
              <a:off x="3579259" y="2914717"/>
              <a:ext cx="56310" cy="90957"/>
            </a:xfrm>
            <a:custGeom>
              <a:avLst/>
              <a:gdLst/>
              <a:ahLst/>
              <a:cxnLst/>
              <a:rect l="l" t="t" r="r" b="b"/>
              <a:pathLst>
                <a:path w="2147" h="3468" extrusionOk="0">
                  <a:moveTo>
                    <a:pt x="328" y="0"/>
                  </a:moveTo>
                  <a:cubicBezTo>
                    <a:pt x="217" y="0"/>
                    <a:pt x="107" y="10"/>
                    <a:pt x="1" y="29"/>
                  </a:cubicBezTo>
                  <a:cubicBezTo>
                    <a:pt x="814" y="188"/>
                    <a:pt x="1406" y="900"/>
                    <a:pt x="1406" y="1733"/>
                  </a:cubicBezTo>
                  <a:cubicBezTo>
                    <a:pt x="1406" y="2565"/>
                    <a:pt x="814" y="3277"/>
                    <a:pt x="1" y="3436"/>
                  </a:cubicBezTo>
                  <a:cubicBezTo>
                    <a:pt x="111" y="3457"/>
                    <a:pt x="221" y="3467"/>
                    <a:pt x="330" y="3467"/>
                  </a:cubicBezTo>
                  <a:cubicBezTo>
                    <a:pt x="1202" y="3467"/>
                    <a:pt x="1965" y="2804"/>
                    <a:pt x="2051" y="1896"/>
                  </a:cubicBezTo>
                  <a:cubicBezTo>
                    <a:pt x="2147" y="881"/>
                    <a:pt x="1348" y="0"/>
                    <a:pt x="328" y="0"/>
                  </a:cubicBezTo>
                  <a:close/>
                </a:path>
              </a:pathLst>
            </a:custGeom>
            <a:solidFill>
              <a:srgbClr val="758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90"/>
            <p:cNvSpPr/>
            <p:nvPr/>
          </p:nvSpPr>
          <p:spPr>
            <a:xfrm>
              <a:off x="3529296" y="2909524"/>
              <a:ext cx="359946" cy="343187"/>
            </a:xfrm>
            <a:custGeom>
              <a:avLst/>
              <a:gdLst/>
              <a:ahLst/>
              <a:cxnLst/>
              <a:rect l="l" t="t" r="r" b="b"/>
              <a:pathLst>
                <a:path w="13724" h="13085" extrusionOk="0">
                  <a:moveTo>
                    <a:pt x="8666" y="723"/>
                  </a:moveTo>
                  <a:cubicBezTo>
                    <a:pt x="8931" y="723"/>
                    <a:pt x="9148" y="935"/>
                    <a:pt x="9148" y="1204"/>
                  </a:cubicBezTo>
                  <a:lnTo>
                    <a:pt x="9148" y="2056"/>
                  </a:lnTo>
                  <a:lnTo>
                    <a:pt x="4158" y="2061"/>
                  </a:lnTo>
                  <a:cubicBezTo>
                    <a:pt x="4158" y="2017"/>
                    <a:pt x="4163" y="1974"/>
                    <a:pt x="4163" y="1931"/>
                  </a:cubicBezTo>
                  <a:cubicBezTo>
                    <a:pt x="4163" y="1488"/>
                    <a:pt x="4013" y="1064"/>
                    <a:pt x="3734" y="723"/>
                  </a:cubicBezTo>
                  <a:close/>
                  <a:moveTo>
                    <a:pt x="2219" y="391"/>
                  </a:moveTo>
                  <a:cubicBezTo>
                    <a:pt x="3009" y="391"/>
                    <a:pt x="3768" y="1005"/>
                    <a:pt x="3768" y="1931"/>
                  </a:cubicBezTo>
                  <a:cubicBezTo>
                    <a:pt x="3768" y="2777"/>
                    <a:pt x="3080" y="3466"/>
                    <a:pt x="2233" y="3466"/>
                  </a:cubicBezTo>
                  <a:cubicBezTo>
                    <a:pt x="867" y="3466"/>
                    <a:pt x="178" y="1810"/>
                    <a:pt x="1146" y="843"/>
                  </a:cubicBezTo>
                  <a:cubicBezTo>
                    <a:pt x="1458" y="531"/>
                    <a:pt x="1842" y="391"/>
                    <a:pt x="2219" y="391"/>
                  </a:cubicBezTo>
                  <a:close/>
                  <a:moveTo>
                    <a:pt x="9152" y="11357"/>
                  </a:moveTo>
                  <a:lnTo>
                    <a:pt x="9152" y="12213"/>
                  </a:lnTo>
                  <a:cubicBezTo>
                    <a:pt x="9152" y="12478"/>
                    <a:pt x="8936" y="12694"/>
                    <a:pt x="8671" y="12694"/>
                  </a:cubicBezTo>
                  <a:lnTo>
                    <a:pt x="3032" y="12694"/>
                  </a:lnTo>
                  <a:cubicBezTo>
                    <a:pt x="2767" y="12694"/>
                    <a:pt x="2551" y="12478"/>
                    <a:pt x="2551" y="12213"/>
                  </a:cubicBezTo>
                  <a:lnTo>
                    <a:pt x="2551" y="11357"/>
                  </a:lnTo>
                  <a:close/>
                  <a:moveTo>
                    <a:pt x="2236" y="1"/>
                  </a:moveTo>
                  <a:cubicBezTo>
                    <a:pt x="1438" y="1"/>
                    <a:pt x="671" y="499"/>
                    <a:pt x="400" y="1334"/>
                  </a:cubicBezTo>
                  <a:cubicBezTo>
                    <a:pt x="0" y="2551"/>
                    <a:pt x="876" y="3807"/>
                    <a:pt x="2156" y="3860"/>
                  </a:cubicBezTo>
                  <a:lnTo>
                    <a:pt x="2156" y="5698"/>
                  </a:lnTo>
                  <a:cubicBezTo>
                    <a:pt x="2156" y="5831"/>
                    <a:pt x="2255" y="5897"/>
                    <a:pt x="2353" y="5897"/>
                  </a:cubicBezTo>
                  <a:cubicBezTo>
                    <a:pt x="2452" y="5897"/>
                    <a:pt x="2551" y="5831"/>
                    <a:pt x="2551" y="5698"/>
                  </a:cubicBezTo>
                  <a:lnTo>
                    <a:pt x="2551" y="3836"/>
                  </a:lnTo>
                  <a:cubicBezTo>
                    <a:pt x="3287" y="3711"/>
                    <a:pt x="3884" y="3172"/>
                    <a:pt x="4090" y="2455"/>
                  </a:cubicBezTo>
                  <a:lnTo>
                    <a:pt x="9152" y="2455"/>
                  </a:lnTo>
                  <a:lnTo>
                    <a:pt x="9152" y="4043"/>
                  </a:lnTo>
                  <a:lnTo>
                    <a:pt x="6015" y="4043"/>
                  </a:lnTo>
                  <a:lnTo>
                    <a:pt x="6015" y="3360"/>
                  </a:lnTo>
                  <a:lnTo>
                    <a:pt x="5621" y="3360"/>
                  </a:lnTo>
                  <a:lnTo>
                    <a:pt x="5621" y="10048"/>
                  </a:lnTo>
                  <a:lnTo>
                    <a:pt x="6015" y="10048"/>
                  </a:lnTo>
                  <a:lnTo>
                    <a:pt x="6015" y="9350"/>
                  </a:lnTo>
                  <a:lnTo>
                    <a:pt x="9152" y="9350"/>
                  </a:lnTo>
                  <a:lnTo>
                    <a:pt x="9152" y="10957"/>
                  </a:lnTo>
                  <a:lnTo>
                    <a:pt x="2551" y="10957"/>
                  </a:lnTo>
                  <a:lnTo>
                    <a:pt x="2551" y="6540"/>
                  </a:lnTo>
                  <a:cubicBezTo>
                    <a:pt x="2551" y="6408"/>
                    <a:pt x="2452" y="6342"/>
                    <a:pt x="2353" y="6342"/>
                  </a:cubicBezTo>
                  <a:cubicBezTo>
                    <a:pt x="2255" y="6342"/>
                    <a:pt x="2156" y="6408"/>
                    <a:pt x="2156" y="6540"/>
                  </a:cubicBezTo>
                  <a:lnTo>
                    <a:pt x="2156" y="12208"/>
                  </a:lnTo>
                  <a:cubicBezTo>
                    <a:pt x="2156" y="12690"/>
                    <a:pt x="2551" y="13084"/>
                    <a:pt x="3037" y="13084"/>
                  </a:cubicBezTo>
                  <a:lnTo>
                    <a:pt x="8666" y="13084"/>
                  </a:lnTo>
                  <a:cubicBezTo>
                    <a:pt x="9119" y="13084"/>
                    <a:pt x="9494" y="12743"/>
                    <a:pt x="9542" y="12295"/>
                  </a:cubicBezTo>
                  <a:cubicBezTo>
                    <a:pt x="9547" y="12266"/>
                    <a:pt x="9547" y="12237"/>
                    <a:pt x="9547" y="12208"/>
                  </a:cubicBezTo>
                  <a:lnTo>
                    <a:pt x="9547" y="9350"/>
                  </a:lnTo>
                  <a:lnTo>
                    <a:pt x="10740" y="9350"/>
                  </a:lnTo>
                  <a:cubicBezTo>
                    <a:pt x="11000" y="9350"/>
                    <a:pt x="11000" y="8956"/>
                    <a:pt x="10740" y="8956"/>
                  </a:cubicBezTo>
                  <a:lnTo>
                    <a:pt x="6058" y="8956"/>
                  </a:lnTo>
                  <a:cubicBezTo>
                    <a:pt x="6034" y="8956"/>
                    <a:pt x="6020" y="8936"/>
                    <a:pt x="6020" y="8917"/>
                  </a:cubicBezTo>
                  <a:lnTo>
                    <a:pt x="6020" y="4476"/>
                  </a:lnTo>
                  <a:cubicBezTo>
                    <a:pt x="6020" y="4452"/>
                    <a:pt x="6034" y="4438"/>
                    <a:pt x="6058" y="4438"/>
                  </a:cubicBezTo>
                  <a:lnTo>
                    <a:pt x="13290" y="4438"/>
                  </a:lnTo>
                  <a:cubicBezTo>
                    <a:pt x="13292" y="4437"/>
                    <a:pt x="13295" y="4437"/>
                    <a:pt x="13296" y="4437"/>
                  </a:cubicBezTo>
                  <a:cubicBezTo>
                    <a:pt x="13314" y="4437"/>
                    <a:pt x="13329" y="4454"/>
                    <a:pt x="13329" y="4476"/>
                  </a:cubicBezTo>
                  <a:lnTo>
                    <a:pt x="13329" y="8922"/>
                  </a:lnTo>
                  <a:cubicBezTo>
                    <a:pt x="13329" y="8941"/>
                    <a:pt x="13310" y="8961"/>
                    <a:pt x="13290" y="8961"/>
                  </a:cubicBezTo>
                  <a:lnTo>
                    <a:pt x="11602" y="8961"/>
                  </a:lnTo>
                  <a:cubicBezTo>
                    <a:pt x="11337" y="8961"/>
                    <a:pt x="11337" y="9355"/>
                    <a:pt x="11602" y="9355"/>
                  </a:cubicBezTo>
                  <a:lnTo>
                    <a:pt x="13290" y="9355"/>
                  </a:lnTo>
                  <a:cubicBezTo>
                    <a:pt x="13531" y="9355"/>
                    <a:pt x="13724" y="9163"/>
                    <a:pt x="13724" y="8922"/>
                  </a:cubicBezTo>
                  <a:lnTo>
                    <a:pt x="13724" y="4476"/>
                  </a:lnTo>
                  <a:cubicBezTo>
                    <a:pt x="13724" y="4235"/>
                    <a:pt x="13531" y="4043"/>
                    <a:pt x="13290" y="4043"/>
                  </a:cubicBezTo>
                  <a:lnTo>
                    <a:pt x="9547" y="4043"/>
                  </a:lnTo>
                  <a:lnTo>
                    <a:pt x="9547" y="1204"/>
                  </a:lnTo>
                  <a:cubicBezTo>
                    <a:pt x="9547" y="1175"/>
                    <a:pt x="9542" y="1146"/>
                    <a:pt x="9542" y="1117"/>
                  </a:cubicBezTo>
                  <a:cubicBezTo>
                    <a:pt x="9494" y="670"/>
                    <a:pt x="9119" y="328"/>
                    <a:pt x="8666" y="328"/>
                  </a:cubicBezTo>
                  <a:lnTo>
                    <a:pt x="3306" y="328"/>
                  </a:lnTo>
                  <a:cubicBezTo>
                    <a:pt x="2972" y="105"/>
                    <a:pt x="2601" y="1"/>
                    <a:pt x="22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90"/>
            <p:cNvSpPr/>
            <p:nvPr/>
          </p:nvSpPr>
          <p:spPr>
            <a:xfrm>
              <a:off x="3791676" y="3038747"/>
              <a:ext cx="65647" cy="49019"/>
            </a:xfrm>
            <a:custGeom>
              <a:avLst/>
              <a:gdLst/>
              <a:ahLst/>
              <a:cxnLst/>
              <a:rect l="l" t="t" r="r" b="b"/>
              <a:pathLst>
                <a:path w="2503" h="1869" extrusionOk="0">
                  <a:moveTo>
                    <a:pt x="991" y="391"/>
                  </a:moveTo>
                  <a:cubicBezTo>
                    <a:pt x="1054" y="391"/>
                    <a:pt x="1116" y="401"/>
                    <a:pt x="1179" y="425"/>
                  </a:cubicBezTo>
                  <a:cubicBezTo>
                    <a:pt x="977" y="733"/>
                    <a:pt x="977" y="1127"/>
                    <a:pt x="1179" y="1435"/>
                  </a:cubicBezTo>
                  <a:cubicBezTo>
                    <a:pt x="1116" y="1458"/>
                    <a:pt x="1053" y="1469"/>
                    <a:pt x="992" y="1469"/>
                  </a:cubicBezTo>
                  <a:cubicBezTo>
                    <a:pt x="708" y="1469"/>
                    <a:pt x="456" y="1239"/>
                    <a:pt x="452" y="930"/>
                  </a:cubicBezTo>
                  <a:lnTo>
                    <a:pt x="448" y="935"/>
                  </a:lnTo>
                  <a:cubicBezTo>
                    <a:pt x="448" y="632"/>
                    <a:pt x="693" y="391"/>
                    <a:pt x="991" y="391"/>
                  </a:cubicBezTo>
                  <a:close/>
                  <a:moveTo>
                    <a:pt x="986" y="1"/>
                  </a:moveTo>
                  <a:cubicBezTo>
                    <a:pt x="903" y="1"/>
                    <a:pt x="819" y="12"/>
                    <a:pt x="736" y="35"/>
                  </a:cubicBezTo>
                  <a:cubicBezTo>
                    <a:pt x="289" y="160"/>
                    <a:pt x="0" y="598"/>
                    <a:pt x="67" y="1060"/>
                  </a:cubicBezTo>
                  <a:cubicBezTo>
                    <a:pt x="130" y="1522"/>
                    <a:pt x="525" y="1868"/>
                    <a:pt x="991" y="1868"/>
                  </a:cubicBezTo>
                  <a:cubicBezTo>
                    <a:pt x="1160" y="1868"/>
                    <a:pt x="1328" y="1820"/>
                    <a:pt x="1477" y="1729"/>
                  </a:cubicBezTo>
                  <a:cubicBezTo>
                    <a:pt x="1599" y="1655"/>
                    <a:pt x="1698" y="1556"/>
                    <a:pt x="1771" y="1443"/>
                  </a:cubicBezTo>
                  <a:lnTo>
                    <a:pt x="1771" y="1443"/>
                  </a:lnTo>
                  <a:cubicBezTo>
                    <a:pt x="1831" y="1465"/>
                    <a:pt x="1892" y="1475"/>
                    <a:pt x="1954" y="1475"/>
                  </a:cubicBezTo>
                  <a:cubicBezTo>
                    <a:pt x="2231" y="1475"/>
                    <a:pt x="2497" y="1260"/>
                    <a:pt x="2497" y="935"/>
                  </a:cubicBezTo>
                  <a:lnTo>
                    <a:pt x="2502" y="935"/>
                  </a:lnTo>
                  <a:cubicBezTo>
                    <a:pt x="2502" y="632"/>
                    <a:pt x="2257" y="391"/>
                    <a:pt x="1958" y="391"/>
                  </a:cubicBezTo>
                  <a:cubicBezTo>
                    <a:pt x="1890" y="391"/>
                    <a:pt x="1827" y="402"/>
                    <a:pt x="1770" y="423"/>
                  </a:cubicBezTo>
                  <a:lnTo>
                    <a:pt x="1770" y="423"/>
                  </a:lnTo>
                  <a:cubicBezTo>
                    <a:pt x="1798" y="466"/>
                    <a:pt x="1822" y="511"/>
                    <a:pt x="1843" y="559"/>
                  </a:cubicBezTo>
                  <a:cubicBezTo>
                    <a:pt x="1973" y="856"/>
                    <a:pt x="1937" y="1187"/>
                    <a:pt x="1771" y="1443"/>
                  </a:cubicBezTo>
                  <a:lnTo>
                    <a:pt x="1771" y="1443"/>
                  </a:lnTo>
                  <a:cubicBezTo>
                    <a:pt x="1701" y="1417"/>
                    <a:pt x="1633" y="1375"/>
                    <a:pt x="1574" y="1315"/>
                  </a:cubicBezTo>
                  <a:cubicBezTo>
                    <a:pt x="1280" y="1021"/>
                    <a:pt x="1417" y="549"/>
                    <a:pt x="1770" y="423"/>
                  </a:cubicBezTo>
                  <a:lnTo>
                    <a:pt x="1770" y="423"/>
                  </a:lnTo>
                  <a:cubicBezTo>
                    <a:pt x="1598" y="159"/>
                    <a:pt x="1300" y="1"/>
                    <a:pt x="9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90"/>
            <p:cNvSpPr/>
            <p:nvPr/>
          </p:nvSpPr>
          <p:spPr>
            <a:xfrm>
              <a:off x="3700928" y="3040163"/>
              <a:ext cx="68034" cy="46213"/>
            </a:xfrm>
            <a:custGeom>
              <a:avLst/>
              <a:gdLst/>
              <a:ahLst/>
              <a:cxnLst/>
              <a:rect l="l" t="t" r="r" b="b"/>
              <a:pathLst>
                <a:path w="2594" h="1762" extrusionOk="0">
                  <a:moveTo>
                    <a:pt x="2161" y="395"/>
                  </a:moveTo>
                  <a:cubicBezTo>
                    <a:pt x="2180" y="395"/>
                    <a:pt x="2199" y="409"/>
                    <a:pt x="2199" y="433"/>
                  </a:cubicBezTo>
                  <a:lnTo>
                    <a:pt x="2199" y="1328"/>
                  </a:lnTo>
                  <a:cubicBezTo>
                    <a:pt x="2199" y="1348"/>
                    <a:pt x="2180" y="1367"/>
                    <a:pt x="2161" y="1367"/>
                  </a:cubicBezTo>
                  <a:lnTo>
                    <a:pt x="433" y="1367"/>
                  </a:lnTo>
                  <a:cubicBezTo>
                    <a:pt x="414" y="1367"/>
                    <a:pt x="395" y="1348"/>
                    <a:pt x="395" y="1328"/>
                  </a:cubicBezTo>
                  <a:lnTo>
                    <a:pt x="395" y="1323"/>
                  </a:lnTo>
                  <a:lnTo>
                    <a:pt x="395" y="433"/>
                  </a:lnTo>
                  <a:cubicBezTo>
                    <a:pt x="395" y="409"/>
                    <a:pt x="414" y="395"/>
                    <a:pt x="433" y="395"/>
                  </a:cubicBezTo>
                  <a:close/>
                  <a:moveTo>
                    <a:pt x="433" y="0"/>
                  </a:moveTo>
                  <a:cubicBezTo>
                    <a:pt x="193" y="0"/>
                    <a:pt x="0" y="193"/>
                    <a:pt x="0" y="433"/>
                  </a:cubicBezTo>
                  <a:lnTo>
                    <a:pt x="0" y="1328"/>
                  </a:lnTo>
                  <a:cubicBezTo>
                    <a:pt x="0" y="1564"/>
                    <a:pt x="193" y="1761"/>
                    <a:pt x="433" y="1761"/>
                  </a:cubicBezTo>
                  <a:lnTo>
                    <a:pt x="2161" y="1761"/>
                  </a:lnTo>
                  <a:cubicBezTo>
                    <a:pt x="2397" y="1761"/>
                    <a:pt x="2594" y="1564"/>
                    <a:pt x="2594" y="1323"/>
                  </a:cubicBezTo>
                  <a:lnTo>
                    <a:pt x="2594" y="433"/>
                  </a:lnTo>
                  <a:cubicBezTo>
                    <a:pt x="2594" y="193"/>
                    <a:pt x="2397" y="0"/>
                    <a:pt x="21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90"/>
            <p:cNvSpPr/>
            <p:nvPr/>
          </p:nvSpPr>
          <p:spPr>
            <a:xfrm>
              <a:off x="3697519" y="3096683"/>
              <a:ext cx="172918" cy="30581"/>
            </a:xfrm>
            <a:custGeom>
              <a:avLst/>
              <a:gdLst/>
              <a:ahLst/>
              <a:cxnLst/>
              <a:rect l="l" t="t" r="r" b="b"/>
              <a:pathLst>
                <a:path w="6593" h="1166" extrusionOk="0">
                  <a:moveTo>
                    <a:pt x="6160" y="395"/>
                  </a:moveTo>
                  <a:cubicBezTo>
                    <a:pt x="6179" y="395"/>
                    <a:pt x="6198" y="415"/>
                    <a:pt x="6198" y="434"/>
                  </a:cubicBezTo>
                  <a:lnTo>
                    <a:pt x="6198" y="727"/>
                  </a:lnTo>
                  <a:cubicBezTo>
                    <a:pt x="6198" y="752"/>
                    <a:pt x="6179" y="771"/>
                    <a:pt x="6160" y="771"/>
                  </a:cubicBezTo>
                  <a:lnTo>
                    <a:pt x="434" y="771"/>
                  </a:lnTo>
                  <a:cubicBezTo>
                    <a:pt x="410" y="771"/>
                    <a:pt x="395" y="752"/>
                    <a:pt x="395" y="727"/>
                  </a:cubicBezTo>
                  <a:lnTo>
                    <a:pt x="395" y="434"/>
                  </a:lnTo>
                  <a:cubicBezTo>
                    <a:pt x="395" y="415"/>
                    <a:pt x="410" y="395"/>
                    <a:pt x="434" y="395"/>
                  </a:cubicBezTo>
                  <a:close/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727"/>
                  </a:lnTo>
                  <a:cubicBezTo>
                    <a:pt x="1" y="968"/>
                    <a:pt x="193" y="1165"/>
                    <a:pt x="434" y="1165"/>
                  </a:cubicBezTo>
                  <a:lnTo>
                    <a:pt x="6160" y="1165"/>
                  </a:lnTo>
                  <a:cubicBezTo>
                    <a:pt x="6400" y="1165"/>
                    <a:pt x="6593" y="968"/>
                    <a:pt x="6593" y="727"/>
                  </a:cubicBezTo>
                  <a:lnTo>
                    <a:pt x="6593" y="434"/>
                  </a:lnTo>
                  <a:cubicBezTo>
                    <a:pt x="6593" y="193"/>
                    <a:pt x="6400" y="1"/>
                    <a:pt x="61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90"/>
            <p:cNvSpPr/>
            <p:nvPr/>
          </p:nvSpPr>
          <p:spPr>
            <a:xfrm>
              <a:off x="3565647" y="2944380"/>
              <a:ext cx="44561" cy="31447"/>
            </a:xfrm>
            <a:custGeom>
              <a:avLst/>
              <a:gdLst/>
              <a:ahLst/>
              <a:cxnLst/>
              <a:rect l="l" t="t" r="r" b="b"/>
              <a:pathLst>
                <a:path w="1699" h="1199" extrusionOk="0">
                  <a:moveTo>
                    <a:pt x="1418" y="1"/>
                  </a:moveTo>
                  <a:cubicBezTo>
                    <a:pt x="1369" y="1"/>
                    <a:pt x="1319" y="20"/>
                    <a:pt x="1275" y="68"/>
                  </a:cubicBezTo>
                  <a:lnTo>
                    <a:pt x="693" y="698"/>
                  </a:lnTo>
                  <a:lnTo>
                    <a:pt x="428" y="375"/>
                  </a:lnTo>
                  <a:cubicBezTo>
                    <a:pt x="385" y="320"/>
                    <a:pt x="331" y="297"/>
                    <a:pt x="278" y="297"/>
                  </a:cubicBezTo>
                  <a:cubicBezTo>
                    <a:pt x="134" y="297"/>
                    <a:pt x="1" y="469"/>
                    <a:pt x="121" y="621"/>
                  </a:cubicBezTo>
                  <a:lnTo>
                    <a:pt x="530" y="1126"/>
                  </a:lnTo>
                  <a:cubicBezTo>
                    <a:pt x="563" y="1169"/>
                    <a:pt x="616" y="1198"/>
                    <a:pt x="674" y="1198"/>
                  </a:cubicBezTo>
                  <a:lnTo>
                    <a:pt x="679" y="1198"/>
                  </a:lnTo>
                  <a:cubicBezTo>
                    <a:pt x="736" y="1198"/>
                    <a:pt x="789" y="1174"/>
                    <a:pt x="828" y="1136"/>
                  </a:cubicBezTo>
                  <a:lnTo>
                    <a:pt x="1564" y="337"/>
                  </a:lnTo>
                  <a:cubicBezTo>
                    <a:pt x="1698" y="188"/>
                    <a:pt x="1567" y="1"/>
                    <a:pt x="14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1" name="Google Shape;13141;p90"/>
          <p:cNvGrpSpPr/>
          <p:nvPr/>
        </p:nvGrpSpPr>
        <p:grpSpPr>
          <a:xfrm>
            <a:off x="2257297" y="4104909"/>
            <a:ext cx="408546" cy="353494"/>
            <a:chOff x="2181097" y="4289484"/>
            <a:chExt cx="408546" cy="353494"/>
          </a:xfrm>
        </p:grpSpPr>
        <p:sp>
          <p:nvSpPr>
            <p:cNvPr id="13142" name="Google Shape;13142;p90"/>
            <p:cNvSpPr/>
            <p:nvPr/>
          </p:nvSpPr>
          <p:spPr>
            <a:xfrm>
              <a:off x="2433117" y="4295438"/>
              <a:ext cx="56704" cy="68454"/>
            </a:xfrm>
            <a:custGeom>
              <a:avLst/>
              <a:gdLst/>
              <a:ahLst/>
              <a:cxnLst/>
              <a:rect l="l" t="t" r="r" b="b"/>
              <a:pathLst>
                <a:path w="2162" h="2610" extrusionOk="0">
                  <a:moveTo>
                    <a:pt x="1404" y="0"/>
                  </a:moveTo>
                  <a:cubicBezTo>
                    <a:pt x="1156" y="0"/>
                    <a:pt x="919" y="139"/>
                    <a:pt x="809" y="382"/>
                  </a:cubicBezTo>
                  <a:lnTo>
                    <a:pt x="1" y="2128"/>
                  </a:lnTo>
                  <a:lnTo>
                    <a:pt x="828" y="2609"/>
                  </a:lnTo>
                  <a:lnTo>
                    <a:pt x="1940" y="1036"/>
                  </a:lnTo>
                  <a:cubicBezTo>
                    <a:pt x="2161" y="718"/>
                    <a:pt x="2065" y="281"/>
                    <a:pt x="1733" y="88"/>
                  </a:cubicBezTo>
                  <a:cubicBezTo>
                    <a:pt x="1628" y="28"/>
                    <a:pt x="1515" y="0"/>
                    <a:pt x="1404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90"/>
            <p:cNvSpPr/>
            <p:nvPr/>
          </p:nvSpPr>
          <p:spPr>
            <a:xfrm>
              <a:off x="2444474" y="4313351"/>
              <a:ext cx="41938" cy="50409"/>
            </a:xfrm>
            <a:custGeom>
              <a:avLst/>
              <a:gdLst/>
              <a:ahLst/>
              <a:cxnLst/>
              <a:rect l="l" t="t" r="r" b="b"/>
              <a:pathLst>
                <a:path w="1599" h="1922" extrusionOk="0">
                  <a:moveTo>
                    <a:pt x="1200" y="0"/>
                  </a:moveTo>
                  <a:cubicBezTo>
                    <a:pt x="954" y="0"/>
                    <a:pt x="717" y="140"/>
                    <a:pt x="607" y="382"/>
                  </a:cubicBezTo>
                  <a:lnTo>
                    <a:pt x="1" y="1695"/>
                  </a:lnTo>
                  <a:lnTo>
                    <a:pt x="395" y="1922"/>
                  </a:lnTo>
                  <a:lnTo>
                    <a:pt x="1507" y="348"/>
                  </a:lnTo>
                  <a:cubicBezTo>
                    <a:pt x="1550" y="286"/>
                    <a:pt x="1579" y="218"/>
                    <a:pt x="1598" y="141"/>
                  </a:cubicBezTo>
                  <a:cubicBezTo>
                    <a:pt x="1579" y="122"/>
                    <a:pt x="1555" y="108"/>
                    <a:pt x="1526" y="88"/>
                  </a:cubicBezTo>
                  <a:cubicBezTo>
                    <a:pt x="1423" y="29"/>
                    <a:pt x="1311" y="0"/>
                    <a:pt x="120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90"/>
            <p:cNvSpPr/>
            <p:nvPr/>
          </p:nvSpPr>
          <p:spPr>
            <a:xfrm>
              <a:off x="2272710" y="4568676"/>
              <a:ext cx="56704" cy="68349"/>
            </a:xfrm>
            <a:custGeom>
              <a:avLst/>
              <a:gdLst/>
              <a:ahLst/>
              <a:cxnLst/>
              <a:rect l="l" t="t" r="r" b="b"/>
              <a:pathLst>
                <a:path w="2162" h="2606" extrusionOk="0">
                  <a:moveTo>
                    <a:pt x="1329" y="1"/>
                  </a:moveTo>
                  <a:lnTo>
                    <a:pt x="222" y="1574"/>
                  </a:lnTo>
                  <a:cubicBezTo>
                    <a:pt x="1" y="1887"/>
                    <a:pt x="97" y="2325"/>
                    <a:pt x="429" y="2517"/>
                  </a:cubicBezTo>
                  <a:cubicBezTo>
                    <a:pt x="533" y="2577"/>
                    <a:pt x="645" y="2606"/>
                    <a:pt x="756" y="2606"/>
                  </a:cubicBezTo>
                  <a:cubicBezTo>
                    <a:pt x="1002" y="2606"/>
                    <a:pt x="1240" y="2467"/>
                    <a:pt x="1353" y="2229"/>
                  </a:cubicBezTo>
                  <a:lnTo>
                    <a:pt x="2161" y="482"/>
                  </a:lnTo>
                  <a:lnTo>
                    <a:pt x="1329" y="1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90"/>
            <p:cNvSpPr/>
            <p:nvPr/>
          </p:nvSpPr>
          <p:spPr>
            <a:xfrm>
              <a:off x="2291279" y="4575259"/>
              <a:ext cx="38135" cy="56678"/>
            </a:xfrm>
            <a:custGeom>
              <a:avLst/>
              <a:gdLst/>
              <a:ahLst/>
              <a:cxnLst/>
              <a:rect l="l" t="t" r="r" b="b"/>
              <a:pathLst>
                <a:path w="1454" h="2161" extrusionOk="0">
                  <a:moveTo>
                    <a:pt x="1054" y="0"/>
                  </a:moveTo>
                  <a:lnTo>
                    <a:pt x="222" y="1179"/>
                  </a:lnTo>
                  <a:cubicBezTo>
                    <a:pt x="0" y="1492"/>
                    <a:pt x="97" y="1930"/>
                    <a:pt x="429" y="2122"/>
                  </a:cubicBezTo>
                  <a:cubicBezTo>
                    <a:pt x="457" y="2136"/>
                    <a:pt x="481" y="2151"/>
                    <a:pt x="510" y="2161"/>
                  </a:cubicBezTo>
                  <a:cubicBezTo>
                    <a:pt x="563" y="2108"/>
                    <a:pt x="611" y="2045"/>
                    <a:pt x="645" y="1978"/>
                  </a:cubicBezTo>
                  <a:lnTo>
                    <a:pt x="1453" y="2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90"/>
            <p:cNvSpPr/>
            <p:nvPr/>
          </p:nvSpPr>
          <p:spPr>
            <a:xfrm>
              <a:off x="2272605" y="4295438"/>
              <a:ext cx="56809" cy="68454"/>
            </a:xfrm>
            <a:custGeom>
              <a:avLst/>
              <a:gdLst/>
              <a:ahLst/>
              <a:cxnLst/>
              <a:rect l="l" t="t" r="r" b="b"/>
              <a:pathLst>
                <a:path w="2166" h="2610" extrusionOk="0">
                  <a:moveTo>
                    <a:pt x="759" y="0"/>
                  </a:moveTo>
                  <a:cubicBezTo>
                    <a:pt x="649" y="0"/>
                    <a:pt x="536" y="28"/>
                    <a:pt x="433" y="88"/>
                  </a:cubicBezTo>
                  <a:cubicBezTo>
                    <a:pt x="96" y="281"/>
                    <a:pt x="0" y="718"/>
                    <a:pt x="226" y="1036"/>
                  </a:cubicBezTo>
                  <a:lnTo>
                    <a:pt x="1333" y="2609"/>
                  </a:lnTo>
                  <a:lnTo>
                    <a:pt x="2165" y="2128"/>
                  </a:lnTo>
                  <a:lnTo>
                    <a:pt x="1357" y="382"/>
                  </a:lnTo>
                  <a:cubicBezTo>
                    <a:pt x="1244" y="139"/>
                    <a:pt x="1006" y="0"/>
                    <a:pt x="759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7" name="Google Shape;13147;p90"/>
            <p:cNvSpPr/>
            <p:nvPr/>
          </p:nvSpPr>
          <p:spPr>
            <a:xfrm>
              <a:off x="2291279" y="4300500"/>
              <a:ext cx="38135" cy="56835"/>
            </a:xfrm>
            <a:custGeom>
              <a:avLst/>
              <a:gdLst/>
              <a:ahLst/>
              <a:cxnLst/>
              <a:rect l="l" t="t" r="r" b="b"/>
              <a:pathLst>
                <a:path w="1454" h="2167" extrusionOk="0">
                  <a:moveTo>
                    <a:pt x="510" y="1"/>
                  </a:moveTo>
                  <a:cubicBezTo>
                    <a:pt x="481" y="11"/>
                    <a:pt x="457" y="25"/>
                    <a:pt x="429" y="39"/>
                  </a:cubicBezTo>
                  <a:cubicBezTo>
                    <a:pt x="97" y="232"/>
                    <a:pt x="0" y="670"/>
                    <a:pt x="222" y="983"/>
                  </a:cubicBezTo>
                  <a:lnTo>
                    <a:pt x="1054" y="2166"/>
                  </a:lnTo>
                  <a:lnTo>
                    <a:pt x="1453" y="1935"/>
                  </a:lnTo>
                  <a:lnTo>
                    <a:pt x="645" y="189"/>
                  </a:lnTo>
                  <a:cubicBezTo>
                    <a:pt x="611" y="116"/>
                    <a:pt x="563" y="54"/>
                    <a:pt x="51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8" name="Google Shape;13148;p90"/>
            <p:cNvSpPr/>
            <p:nvPr/>
          </p:nvSpPr>
          <p:spPr>
            <a:xfrm>
              <a:off x="2433117" y="4568571"/>
              <a:ext cx="56704" cy="68559"/>
            </a:xfrm>
            <a:custGeom>
              <a:avLst/>
              <a:gdLst/>
              <a:ahLst/>
              <a:cxnLst/>
              <a:rect l="l" t="t" r="r" b="b"/>
              <a:pathLst>
                <a:path w="2162" h="2614" extrusionOk="0">
                  <a:moveTo>
                    <a:pt x="828" y="0"/>
                  </a:moveTo>
                  <a:lnTo>
                    <a:pt x="1" y="481"/>
                  </a:lnTo>
                  <a:lnTo>
                    <a:pt x="809" y="2228"/>
                  </a:lnTo>
                  <a:cubicBezTo>
                    <a:pt x="919" y="2471"/>
                    <a:pt x="1159" y="2613"/>
                    <a:pt x="1407" y="2613"/>
                  </a:cubicBezTo>
                  <a:cubicBezTo>
                    <a:pt x="1518" y="2613"/>
                    <a:pt x="1630" y="2585"/>
                    <a:pt x="1733" y="2526"/>
                  </a:cubicBezTo>
                  <a:cubicBezTo>
                    <a:pt x="2065" y="2329"/>
                    <a:pt x="2161" y="1891"/>
                    <a:pt x="1940" y="1578"/>
                  </a:cubicBezTo>
                  <a:lnTo>
                    <a:pt x="828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90"/>
            <p:cNvSpPr/>
            <p:nvPr/>
          </p:nvSpPr>
          <p:spPr>
            <a:xfrm>
              <a:off x="2444343" y="4568676"/>
              <a:ext cx="42069" cy="50435"/>
            </a:xfrm>
            <a:custGeom>
              <a:avLst/>
              <a:gdLst/>
              <a:ahLst/>
              <a:cxnLst/>
              <a:rect l="l" t="t" r="r" b="b"/>
              <a:pathLst>
                <a:path w="1604" h="1923" extrusionOk="0">
                  <a:moveTo>
                    <a:pt x="400" y="1"/>
                  </a:moveTo>
                  <a:lnTo>
                    <a:pt x="1" y="232"/>
                  </a:lnTo>
                  <a:lnTo>
                    <a:pt x="612" y="1541"/>
                  </a:lnTo>
                  <a:cubicBezTo>
                    <a:pt x="722" y="1783"/>
                    <a:pt x="959" y="1922"/>
                    <a:pt x="1205" y="1922"/>
                  </a:cubicBezTo>
                  <a:cubicBezTo>
                    <a:pt x="1316" y="1922"/>
                    <a:pt x="1428" y="1894"/>
                    <a:pt x="1531" y="1834"/>
                  </a:cubicBezTo>
                  <a:cubicBezTo>
                    <a:pt x="1560" y="1820"/>
                    <a:pt x="1584" y="1800"/>
                    <a:pt x="1603" y="1781"/>
                  </a:cubicBezTo>
                  <a:cubicBezTo>
                    <a:pt x="1584" y="1709"/>
                    <a:pt x="1550" y="1637"/>
                    <a:pt x="1507" y="157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90"/>
            <p:cNvSpPr/>
            <p:nvPr/>
          </p:nvSpPr>
          <p:spPr>
            <a:xfrm>
              <a:off x="2186657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659" y="1"/>
                  </a:moveTo>
                  <a:cubicBezTo>
                    <a:pt x="299" y="1"/>
                    <a:pt x="0" y="292"/>
                    <a:pt x="0" y="658"/>
                  </a:cubicBezTo>
                  <a:cubicBezTo>
                    <a:pt x="0" y="1023"/>
                    <a:pt x="299" y="1315"/>
                    <a:pt x="659" y="1315"/>
                  </a:cubicBezTo>
                  <a:cubicBezTo>
                    <a:pt x="678" y="1315"/>
                    <a:pt x="698" y="1314"/>
                    <a:pt x="717" y="1312"/>
                  </a:cubicBezTo>
                  <a:lnTo>
                    <a:pt x="2632" y="1139"/>
                  </a:lnTo>
                  <a:lnTo>
                    <a:pt x="2632" y="181"/>
                  </a:lnTo>
                  <a:lnTo>
                    <a:pt x="717" y="3"/>
                  </a:lnTo>
                  <a:cubicBezTo>
                    <a:pt x="698" y="2"/>
                    <a:pt x="678" y="1"/>
                    <a:pt x="65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90"/>
            <p:cNvSpPr/>
            <p:nvPr/>
          </p:nvSpPr>
          <p:spPr>
            <a:xfrm>
              <a:off x="2197647" y="4449026"/>
              <a:ext cx="58068" cy="20274"/>
            </a:xfrm>
            <a:custGeom>
              <a:avLst/>
              <a:gdLst/>
              <a:ahLst/>
              <a:cxnLst/>
              <a:rect l="l" t="t" r="r" b="b"/>
              <a:pathLst>
                <a:path w="2214" h="773" extrusionOk="0">
                  <a:moveTo>
                    <a:pt x="259" y="0"/>
                  </a:moveTo>
                  <a:cubicBezTo>
                    <a:pt x="195" y="0"/>
                    <a:pt x="132" y="9"/>
                    <a:pt x="72" y="25"/>
                  </a:cubicBezTo>
                  <a:cubicBezTo>
                    <a:pt x="0" y="420"/>
                    <a:pt x="304" y="772"/>
                    <a:pt x="688" y="772"/>
                  </a:cubicBezTo>
                  <a:cubicBezTo>
                    <a:pt x="717" y="772"/>
                    <a:pt x="746" y="770"/>
                    <a:pt x="775" y="766"/>
                  </a:cubicBezTo>
                  <a:lnTo>
                    <a:pt x="2213" y="637"/>
                  </a:lnTo>
                  <a:lnTo>
                    <a:pt x="2213" y="179"/>
                  </a:lnTo>
                  <a:lnTo>
                    <a:pt x="298" y="1"/>
                  </a:lnTo>
                  <a:cubicBezTo>
                    <a:pt x="285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90"/>
            <p:cNvSpPr/>
            <p:nvPr/>
          </p:nvSpPr>
          <p:spPr>
            <a:xfrm>
              <a:off x="2506685" y="4448973"/>
              <a:ext cx="69057" cy="34489"/>
            </a:xfrm>
            <a:custGeom>
              <a:avLst/>
              <a:gdLst/>
              <a:ahLst/>
              <a:cxnLst/>
              <a:rect l="l" t="t" r="r" b="b"/>
              <a:pathLst>
                <a:path w="2633" h="1315" extrusionOk="0">
                  <a:moveTo>
                    <a:pt x="1979" y="1"/>
                  </a:moveTo>
                  <a:cubicBezTo>
                    <a:pt x="1960" y="1"/>
                    <a:pt x="1940" y="2"/>
                    <a:pt x="1921" y="3"/>
                  </a:cubicBezTo>
                  <a:lnTo>
                    <a:pt x="1" y="181"/>
                  </a:lnTo>
                  <a:lnTo>
                    <a:pt x="1" y="1139"/>
                  </a:lnTo>
                  <a:lnTo>
                    <a:pt x="1921" y="1312"/>
                  </a:lnTo>
                  <a:cubicBezTo>
                    <a:pt x="1940" y="1314"/>
                    <a:pt x="1960" y="1315"/>
                    <a:pt x="1979" y="1315"/>
                  </a:cubicBezTo>
                  <a:cubicBezTo>
                    <a:pt x="2338" y="1315"/>
                    <a:pt x="2633" y="1023"/>
                    <a:pt x="2633" y="658"/>
                  </a:cubicBezTo>
                  <a:cubicBezTo>
                    <a:pt x="2633" y="292"/>
                    <a:pt x="2338" y="1"/>
                    <a:pt x="197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90"/>
            <p:cNvSpPr/>
            <p:nvPr/>
          </p:nvSpPr>
          <p:spPr>
            <a:xfrm>
              <a:off x="2506685" y="4449026"/>
              <a:ext cx="58199" cy="20274"/>
            </a:xfrm>
            <a:custGeom>
              <a:avLst/>
              <a:gdLst/>
              <a:ahLst/>
              <a:cxnLst/>
              <a:rect l="l" t="t" r="r" b="b"/>
              <a:pathLst>
                <a:path w="2219" h="773" extrusionOk="0">
                  <a:moveTo>
                    <a:pt x="1960" y="0"/>
                  </a:moveTo>
                  <a:cubicBezTo>
                    <a:pt x="1947" y="0"/>
                    <a:pt x="1934" y="1"/>
                    <a:pt x="1921" y="1"/>
                  </a:cubicBezTo>
                  <a:lnTo>
                    <a:pt x="1" y="179"/>
                  </a:lnTo>
                  <a:lnTo>
                    <a:pt x="1" y="637"/>
                  </a:lnTo>
                  <a:lnTo>
                    <a:pt x="1440" y="766"/>
                  </a:lnTo>
                  <a:cubicBezTo>
                    <a:pt x="1469" y="770"/>
                    <a:pt x="1498" y="772"/>
                    <a:pt x="1527" y="772"/>
                  </a:cubicBezTo>
                  <a:cubicBezTo>
                    <a:pt x="1915" y="772"/>
                    <a:pt x="2219" y="420"/>
                    <a:pt x="2147" y="25"/>
                  </a:cubicBezTo>
                  <a:cubicBezTo>
                    <a:pt x="2087" y="9"/>
                    <a:pt x="2024" y="0"/>
                    <a:pt x="196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90"/>
            <p:cNvSpPr/>
            <p:nvPr/>
          </p:nvSpPr>
          <p:spPr>
            <a:xfrm>
              <a:off x="2239034" y="4334464"/>
              <a:ext cx="273999" cy="263613"/>
            </a:xfrm>
            <a:custGeom>
              <a:avLst/>
              <a:gdLst/>
              <a:ahLst/>
              <a:cxnLst/>
              <a:rect l="l" t="t" r="r" b="b"/>
              <a:pathLst>
                <a:path w="10447" h="10051" extrusionOk="0">
                  <a:moveTo>
                    <a:pt x="5424" y="1196"/>
                  </a:moveTo>
                  <a:cubicBezTo>
                    <a:pt x="5918" y="1196"/>
                    <a:pt x="6416" y="1291"/>
                    <a:pt x="6891" y="1487"/>
                  </a:cubicBezTo>
                  <a:cubicBezTo>
                    <a:pt x="8320" y="2079"/>
                    <a:pt x="9253" y="3474"/>
                    <a:pt x="9253" y="5024"/>
                  </a:cubicBezTo>
                  <a:cubicBezTo>
                    <a:pt x="9253" y="7141"/>
                    <a:pt x="7535" y="8854"/>
                    <a:pt x="5423" y="8854"/>
                  </a:cubicBezTo>
                  <a:cubicBezTo>
                    <a:pt x="3874" y="8854"/>
                    <a:pt x="2478" y="7920"/>
                    <a:pt x="1886" y="6491"/>
                  </a:cubicBezTo>
                  <a:cubicBezTo>
                    <a:pt x="1295" y="5057"/>
                    <a:pt x="1622" y="3412"/>
                    <a:pt x="2714" y="2315"/>
                  </a:cubicBezTo>
                  <a:cubicBezTo>
                    <a:pt x="3448" y="1584"/>
                    <a:pt x="4427" y="1196"/>
                    <a:pt x="5424" y="1196"/>
                  </a:cubicBezTo>
                  <a:close/>
                  <a:moveTo>
                    <a:pt x="5423" y="0"/>
                  </a:moveTo>
                  <a:cubicBezTo>
                    <a:pt x="3393" y="0"/>
                    <a:pt x="1559" y="1222"/>
                    <a:pt x="780" y="3099"/>
                  </a:cubicBezTo>
                  <a:cubicBezTo>
                    <a:pt x="0" y="4980"/>
                    <a:pt x="433" y="7141"/>
                    <a:pt x="1872" y="8580"/>
                  </a:cubicBezTo>
                  <a:cubicBezTo>
                    <a:pt x="2831" y="9539"/>
                    <a:pt x="4116" y="10050"/>
                    <a:pt x="5424" y="10050"/>
                  </a:cubicBezTo>
                  <a:cubicBezTo>
                    <a:pt x="6072" y="10050"/>
                    <a:pt x="6725" y="9925"/>
                    <a:pt x="7348" y="9667"/>
                  </a:cubicBezTo>
                  <a:cubicBezTo>
                    <a:pt x="9224" y="8888"/>
                    <a:pt x="10447" y="7059"/>
                    <a:pt x="10447" y="5024"/>
                  </a:cubicBezTo>
                  <a:cubicBezTo>
                    <a:pt x="10447" y="2247"/>
                    <a:pt x="8199" y="0"/>
                    <a:pt x="5423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90"/>
            <p:cNvSpPr/>
            <p:nvPr/>
          </p:nvSpPr>
          <p:spPr>
            <a:xfrm>
              <a:off x="2330909" y="4428595"/>
              <a:ext cx="87967" cy="75378"/>
            </a:xfrm>
            <a:custGeom>
              <a:avLst/>
              <a:gdLst/>
              <a:ahLst/>
              <a:cxnLst/>
              <a:rect l="l" t="t" r="r" b="b"/>
              <a:pathLst>
                <a:path w="3354" h="2874" extrusionOk="0">
                  <a:moveTo>
                    <a:pt x="1920" y="1"/>
                  </a:moveTo>
                  <a:cubicBezTo>
                    <a:pt x="640" y="1"/>
                    <a:pt x="0" y="1545"/>
                    <a:pt x="905" y="2450"/>
                  </a:cubicBezTo>
                  <a:cubicBezTo>
                    <a:pt x="1197" y="2743"/>
                    <a:pt x="1557" y="2874"/>
                    <a:pt x="1910" y="2874"/>
                  </a:cubicBezTo>
                  <a:cubicBezTo>
                    <a:pt x="2647" y="2874"/>
                    <a:pt x="3354" y="2301"/>
                    <a:pt x="3354" y="1435"/>
                  </a:cubicBezTo>
                  <a:cubicBezTo>
                    <a:pt x="3354" y="641"/>
                    <a:pt x="2714" y="1"/>
                    <a:pt x="1920" y="1"/>
                  </a:cubicBezTo>
                  <a:close/>
                </a:path>
              </a:pathLst>
            </a:custGeom>
            <a:solidFill>
              <a:srgbClr val="D6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90"/>
            <p:cNvSpPr/>
            <p:nvPr/>
          </p:nvSpPr>
          <p:spPr>
            <a:xfrm>
              <a:off x="2256816" y="4350856"/>
              <a:ext cx="239798" cy="230723"/>
            </a:xfrm>
            <a:custGeom>
              <a:avLst/>
              <a:gdLst/>
              <a:ahLst/>
              <a:cxnLst/>
              <a:rect l="l" t="t" r="r" b="b"/>
              <a:pathLst>
                <a:path w="9143" h="8797" extrusionOk="0">
                  <a:moveTo>
                    <a:pt x="4746" y="571"/>
                  </a:moveTo>
                  <a:cubicBezTo>
                    <a:pt x="5240" y="571"/>
                    <a:pt x="5738" y="666"/>
                    <a:pt x="6213" y="862"/>
                  </a:cubicBezTo>
                  <a:cubicBezTo>
                    <a:pt x="7642" y="1454"/>
                    <a:pt x="8575" y="2849"/>
                    <a:pt x="8575" y="4399"/>
                  </a:cubicBezTo>
                  <a:cubicBezTo>
                    <a:pt x="8575" y="6516"/>
                    <a:pt x="6862" y="8229"/>
                    <a:pt x="4745" y="8229"/>
                  </a:cubicBezTo>
                  <a:cubicBezTo>
                    <a:pt x="3196" y="8229"/>
                    <a:pt x="1800" y="7295"/>
                    <a:pt x="1208" y="5866"/>
                  </a:cubicBezTo>
                  <a:cubicBezTo>
                    <a:pt x="617" y="4432"/>
                    <a:pt x="944" y="2787"/>
                    <a:pt x="2036" y="1690"/>
                  </a:cubicBezTo>
                  <a:cubicBezTo>
                    <a:pt x="2770" y="959"/>
                    <a:pt x="3749" y="571"/>
                    <a:pt x="4746" y="571"/>
                  </a:cubicBezTo>
                  <a:close/>
                  <a:moveTo>
                    <a:pt x="4745" y="1"/>
                  </a:moveTo>
                  <a:cubicBezTo>
                    <a:pt x="2965" y="1"/>
                    <a:pt x="1362" y="1074"/>
                    <a:pt x="684" y="2715"/>
                  </a:cubicBezTo>
                  <a:cubicBezTo>
                    <a:pt x="1" y="4360"/>
                    <a:pt x="376" y="6251"/>
                    <a:pt x="1637" y="7507"/>
                  </a:cubicBezTo>
                  <a:cubicBezTo>
                    <a:pt x="2476" y="8350"/>
                    <a:pt x="3599" y="8797"/>
                    <a:pt x="4743" y="8797"/>
                  </a:cubicBezTo>
                  <a:cubicBezTo>
                    <a:pt x="5310" y="8797"/>
                    <a:pt x="5883" y="8687"/>
                    <a:pt x="6429" y="8460"/>
                  </a:cubicBezTo>
                  <a:cubicBezTo>
                    <a:pt x="8070" y="7781"/>
                    <a:pt x="9143" y="6179"/>
                    <a:pt x="9143" y="4399"/>
                  </a:cubicBezTo>
                  <a:cubicBezTo>
                    <a:pt x="9143" y="1969"/>
                    <a:pt x="7175" y="1"/>
                    <a:pt x="4745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90"/>
            <p:cNvSpPr/>
            <p:nvPr/>
          </p:nvSpPr>
          <p:spPr>
            <a:xfrm>
              <a:off x="2356008" y="4447400"/>
              <a:ext cx="44088" cy="37741"/>
            </a:xfrm>
            <a:custGeom>
              <a:avLst/>
              <a:gdLst/>
              <a:ahLst/>
              <a:cxnLst/>
              <a:rect l="l" t="t" r="r" b="b"/>
              <a:pathLst>
                <a:path w="1681" h="1439" extrusionOk="0">
                  <a:moveTo>
                    <a:pt x="963" y="1"/>
                  </a:moveTo>
                  <a:cubicBezTo>
                    <a:pt x="323" y="1"/>
                    <a:pt x="1" y="775"/>
                    <a:pt x="453" y="1228"/>
                  </a:cubicBezTo>
                  <a:cubicBezTo>
                    <a:pt x="599" y="1374"/>
                    <a:pt x="778" y="1439"/>
                    <a:pt x="955" y="1439"/>
                  </a:cubicBezTo>
                  <a:cubicBezTo>
                    <a:pt x="1325" y="1439"/>
                    <a:pt x="1680" y="1151"/>
                    <a:pt x="1680" y="718"/>
                  </a:cubicBezTo>
                  <a:cubicBezTo>
                    <a:pt x="1680" y="323"/>
                    <a:pt x="1358" y="1"/>
                    <a:pt x="963" y="1"/>
                  </a:cubicBezTo>
                  <a:close/>
                </a:path>
              </a:pathLst>
            </a:custGeom>
            <a:solidFill>
              <a:srgbClr val="C4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90"/>
            <p:cNvSpPr/>
            <p:nvPr/>
          </p:nvSpPr>
          <p:spPr>
            <a:xfrm>
              <a:off x="2264396" y="4359879"/>
              <a:ext cx="233608" cy="212574"/>
            </a:xfrm>
            <a:custGeom>
              <a:avLst/>
              <a:gdLst/>
              <a:ahLst/>
              <a:cxnLst/>
              <a:rect l="l" t="t" r="r" b="b"/>
              <a:pathLst>
                <a:path w="8907" h="8105" extrusionOk="0">
                  <a:moveTo>
                    <a:pt x="4454" y="451"/>
                  </a:moveTo>
                  <a:cubicBezTo>
                    <a:pt x="5003" y="451"/>
                    <a:pt x="5553" y="576"/>
                    <a:pt x="6058" y="826"/>
                  </a:cubicBezTo>
                  <a:lnTo>
                    <a:pt x="6063" y="826"/>
                  </a:lnTo>
                  <a:lnTo>
                    <a:pt x="5082" y="2520"/>
                  </a:lnTo>
                  <a:cubicBezTo>
                    <a:pt x="4882" y="2438"/>
                    <a:pt x="4669" y="2397"/>
                    <a:pt x="4455" y="2397"/>
                  </a:cubicBezTo>
                  <a:cubicBezTo>
                    <a:pt x="4242" y="2397"/>
                    <a:pt x="4028" y="2438"/>
                    <a:pt x="3826" y="2520"/>
                  </a:cubicBezTo>
                  <a:lnTo>
                    <a:pt x="2849" y="826"/>
                  </a:lnTo>
                  <a:cubicBezTo>
                    <a:pt x="3354" y="576"/>
                    <a:pt x="3904" y="451"/>
                    <a:pt x="4454" y="451"/>
                  </a:cubicBezTo>
                  <a:close/>
                  <a:moveTo>
                    <a:pt x="2464" y="1052"/>
                  </a:moveTo>
                  <a:lnTo>
                    <a:pt x="3441" y="2746"/>
                  </a:lnTo>
                  <a:cubicBezTo>
                    <a:pt x="3094" y="3011"/>
                    <a:pt x="2868" y="3400"/>
                    <a:pt x="2810" y="3833"/>
                  </a:cubicBezTo>
                  <a:lnTo>
                    <a:pt x="857" y="3833"/>
                  </a:lnTo>
                  <a:cubicBezTo>
                    <a:pt x="910" y="2953"/>
                    <a:pt x="1285" y="2125"/>
                    <a:pt x="1906" y="1505"/>
                  </a:cubicBezTo>
                  <a:cubicBezTo>
                    <a:pt x="2074" y="1336"/>
                    <a:pt x="2262" y="1182"/>
                    <a:pt x="2464" y="1052"/>
                  </a:cubicBezTo>
                  <a:close/>
                  <a:moveTo>
                    <a:pt x="4464" y="2840"/>
                  </a:moveTo>
                  <a:cubicBezTo>
                    <a:pt x="4762" y="2840"/>
                    <a:pt x="5065" y="2951"/>
                    <a:pt x="5313" y="3198"/>
                  </a:cubicBezTo>
                  <a:cubicBezTo>
                    <a:pt x="6078" y="3963"/>
                    <a:pt x="5534" y="5267"/>
                    <a:pt x="4456" y="5267"/>
                  </a:cubicBezTo>
                  <a:cubicBezTo>
                    <a:pt x="3787" y="5267"/>
                    <a:pt x="3244" y="4724"/>
                    <a:pt x="3244" y="4055"/>
                  </a:cubicBezTo>
                  <a:cubicBezTo>
                    <a:pt x="3244" y="3325"/>
                    <a:pt x="3841" y="2840"/>
                    <a:pt x="4464" y="2840"/>
                  </a:cubicBezTo>
                  <a:close/>
                  <a:moveTo>
                    <a:pt x="8050" y="4281"/>
                  </a:moveTo>
                  <a:cubicBezTo>
                    <a:pt x="7998" y="5157"/>
                    <a:pt x="7627" y="5984"/>
                    <a:pt x="7006" y="6605"/>
                  </a:cubicBezTo>
                  <a:cubicBezTo>
                    <a:pt x="6833" y="6773"/>
                    <a:pt x="6650" y="6927"/>
                    <a:pt x="6448" y="7057"/>
                  </a:cubicBezTo>
                  <a:lnTo>
                    <a:pt x="5471" y="5368"/>
                  </a:lnTo>
                  <a:cubicBezTo>
                    <a:pt x="5813" y="5099"/>
                    <a:pt x="6039" y="4709"/>
                    <a:pt x="6102" y="4281"/>
                  </a:cubicBezTo>
                  <a:close/>
                  <a:moveTo>
                    <a:pt x="5086" y="5590"/>
                  </a:moveTo>
                  <a:lnTo>
                    <a:pt x="6063" y="7283"/>
                  </a:lnTo>
                  <a:cubicBezTo>
                    <a:pt x="5556" y="7534"/>
                    <a:pt x="5005" y="7659"/>
                    <a:pt x="4454" y="7659"/>
                  </a:cubicBezTo>
                  <a:cubicBezTo>
                    <a:pt x="3904" y="7659"/>
                    <a:pt x="3354" y="7534"/>
                    <a:pt x="2849" y="7283"/>
                  </a:cubicBezTo>
                  <a:lnTo>
                    <a:pt x="3826" y="5590"/>
                  </a:lnTo>
                  <a:cubicBezTo>
                    <a:pt x="4028" y="5674"/>
                    <a:pt x="4242" y="5716"/>
                    <a:pt x="4456" y="5716"/>
                  </a:cubicBezTo>
                  <a:cubicBezTo>
                    <a:pt x="4670" y="5716"/>
                    <a:pt x="4884" y="5674"/>
                    <a:pt x="5086" y="5590"/>
                  </a:cubicBezTo>
                  <a:close/>
                  <a:moveTo>
                    <a:pt x="4456" y="0"/>
                  </a:moveTo>
                  <a:cubicBezTo>
                    <a:pt x="3413" y="0"/>
                    <a:pt x="2374" y="401"/>
                    <a:pt x="1588" y="1187"/>
                  </a:cubicBezTo>
                  <a:cubicBezTo>
                    <a:pt x="145" y="2630"/>
                    <a:pt x="0" y="4926"/>
                    <a:pt x="1251" y="6538"/>
                  </a:cubicBezTo>
                  <a:cubicBezTo>
                    <a:pt x="1301" y="6601"/>
                    <a:pt x="1363" y="6628"/>
                    <a:pt x="1424" y="6628"/>
                  </a:cubicBezTo>
                  <a:cubicBezTo>
                    <a:pt x="1587" y="6628"/>
                    <a:pt x="1741" y="6435"/>
                    <a:pt x="1608" y="6263"/>
                  </a:cubicBezTo>
                  <a:cubicBezTo>
                    <a:pt x="1160" y="5696"/>
                    <a:pt x="900" y="5003"/>
                    <a:pt x="857" y="4281"/>
                  </a:cubicBezTo>
                  <a:lnTo>
                    <a:pt x="2810" y="4281"/>
                  </a:lnTo>
                  <a:cubicBezTo>
                    <a:pt x="2868" y="4709"/>
                    <a:pt x="3094" y="5099"/>
                    <a:pt x="3441" y="5368"/>
                  </a:cubicBezTo>
                  <a:lnTo>
                    <a:pt x="2464" y="7057"/>
                  </a:lnTo>
                  <a:cubicBezTo>
                    <a:pt x="2387" y="7009"/>
                    <a:pt x="2315" y="6956"/>
                    <a:pt x="2243" y="6903"/>
                  </a:cubicBezTo>
                  <a:cubicBezTo>
                    <a:pt x="2196" y="6867"/>
                    <a:pt x="2148" y="6852"/>
                    <a:pt x="2103" y="6852"/>
                  </a:cubicBezTo>
                  <a:cubicBezTo>
                    <a:pt x="1919" y="6852"/>
                    <a:pt x="1779" y="7108"/>
                    <a:pt x="1968" y="7255"/>
                  </a:cubicBezTo>
                  <a:cubicBezTo>
                    <a:pt x="2705" y="7824"/>
                    <a:pt x="3581" y="8105"/>
                    <a:pt x="4453" y="8105"/>
                  </a:cubicBezTo>
                  <a:cubicBezTo>
                    <a:pt x="5496" y="8105"/>
                    <a:pt x="6533" y="7704"/>
                    <a:pt x="7319" y="6918"/>
                  </a:cubicBezTo>
                  <a:cubicBezTo>
                    <a:pt x="8763" y="5474"/>
                    <a:pt x="8907" y="3184"/>
                    <a:pt x="7656" y="1572"/>
                  </a:cubicBezTo>
                  <a:cubicBezTo>
                    <a:pt x="7606" y="1508"/>
                    <a:pt x="7545" y="1482"/>
                    <a:pt x="7484" y="1482"/>
                  </a:cubicBezTo>
                  <a:cubicBezTo>
                    <a:pt x="7322" y="1482"/>
                    <a:pt x="7171" y="1674"/>
                    <a:pt x="7305" y="1846"/>
                  </a:cubicBezTo>
                  <a:cubicBezTo>
                    <a:pt x="7747" y="2414"/>
                    <a:pt x="8007" y="3107"/>
                    <a:pt x="8050" y="3829"/>
                  </a:cubicBezTo>
                  <a:lnTo>
                    <a:pt x="6102" y="3829"/>
                  </a:lnTo>
                  <a:cubicBezTo>
                    <a:pt x="6039" y="3400"/>
                    <a:pt x="5813" y="3011"/>
                    <a:pt x="5471" y="2741"/>
                  </a:cubicBezTo>
                  <a:lnTo>
                    <a:pt x="6448" y="1047"/>
                  </a:lnTo>
                  <a:cubicBezTo>
                    <a:pt x="6520" y="1100"/>
                    <a:pt x="6592" y="1148"/>
                    <a:pt x="6665" y="1206"/>
                  </a:cubicBezTo>
                  <a:cubicBezTo>
                    <a:pt x="6711" y="1242"/>
                    <a:pt x="6758" y="1257"/>
                    <a:pt x="6803" y="1257"/>
                  </a:cubicBezTo>
                  <a:cubicBezTo>
                    <a:pt x="6988" y="1257"/>
                    <a:pt x="7129" y="997"/>
                    <a:pt x="6939" y="850"/>
                  </a:cubicBezTo>
                  <a:cubicBezTo>
                    <a:pt x="6205" y="280"/>
                    <a:pt x="5329" y="0"/>
                    <a:pt x="44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90"/>
            <p:cNvSpPr/>
            <p:nvPr/>
          </p:nvSpPr>
          <p:spPr>
            <a:xfrm>
              <a:off x="2181097" y="4289484"/>
              <a:ext cx="408546" cy="353494"/>
            </a:xfrm>
            <a:custGeom>
              <a:avLst/>
              <a:gdLst/>
              <a:ahLst/>
              <a:cxnLst/>
              <a:rect l="l" t="t" r="r" b="b"/>
              <a:pathLst>
                <a:path w="15577" h="13478" extrusionOk="0">
                  <a:moveTo>
                    <a:pt x="11018" y="445"/>
                  </a:moveTo>
                  <a:cubicBezTo>
                    <a:pt x="11090" y="445"/>
                    <a:pt x="11164" y="463"/>
                    <a:pt x="11231" y="503"/>
                  </a:cubicBezTo>
                  <a:cubicBezTo>
                    <a:pt x="11453" y="628"/>
                    <a:pt x="11510" y="917"/>
                    <a:pt x="11361" y="1123"/>
                  </a:cubicBezTo>
                  <a:lnTo>
                    <a:pt x="10490" y="2336"/>
                  </a:lnTo>
                  <a:cubicBezTo>
                    <a:pt x="10336" y="2235"/>
                    <a:pt x="10177" y="2144"/>
                    <a:pt x="10014" y="2062"/>
                  </a:cubicBezTo>
                  <a:lnTo>
                    <a:pt x="10625" y="705"/>
                  </a:lnTo>
                  <a:cubicBezTo>
                    <a:pt x="10695" y="541"/>
                    <a:pt x="10854" y="445"/>
                    <a:pt x="11018" y="445"/>
                  </a:cubicBezTo>
                  <a:close/>
                  <a:moveTo>
                    <a:pt x="4245" y="445"/>
                  </a:moveTo>
                  <a:cubicBezTo>
                    <a:pt x="4408" y="445"/>
                    <a:pt x="4564" y="541"/>
                    <a:pt x="4634" y="705"/>
                  </a:cubicBezTo>
                  <a:lnTo>
                    <a:pt x="5250" y="2062"/>
                  </a:lnTo>
                  <a:cubicBezTo>
                    <a:pt x="5087" y="2148"/>
                    <a:pt x="4928" y="2240"/>
                    <a:pt x="4774" y="2341"/>
                  </a:cubicBezTo>
                  <a:lnTo>
                    <a:pt x="3898" y="1123"/>
                  </a:lnTo>
                  <a:cubicBezTo>
                    <a:pt x="3749" y="917"/>
                    <a:pt x="3812" y="628"/>
                    <a:pt x="4033" y="503"/>
                  </a:cubicBezTo>
                  <a:cubicBezTo>
                    <a:pt x="4100" y="463"/>
                    <a:pt x="4173" y="445"/>
                    <a:pt x="4245" y="445"/>
                  </a:cubicBezTo>
                  <a:close/>
                  <a:moveTo>
                    <a:pt x="14408" y="6313"/>
                  </a:moveTo>
                  <a:cubicBezTo>
                    <a:pt x="14785" y="6313"/>
                    <a:pt x="14977" y="6788"/>
                    <a:pt x="14686" y="7052"/>
                  </a:cubicBezTo>
                  <a:cubicBezTo>
                    <a:pt x="14608" y="7125"/>
                    <a:pt x="14503" y="7164"/>
                    <a:pt x="14395" y="7164"/>
                  </a:cubicBezTo>
                  <a:cubicBezTo>
                    <a:pt x="14383" y="7164"/>
                    <a:pt x="14371" y="7163"/>
                    <a:pt x="14359" y="7162"/>
                  </a:cubicBezTo>
                  <a:lnTo>
                    <a:pt x="12872" y="7013"/>
                  </a:lnTo>
                  <a:cubicBezTo>
                    <a:pt x="12877" y="6922"/>
                    <a:pt x="12882" y="6830"/>
                    <a:pt x="12882" y="6739"/>
                  </a:cubicBezTo>
                  <a:cubicBezTo>
                    <a:pt x="12882" y="6643"/>
                    <a:pt x="12877" y="6551"/>
                    <a:pt x="12872" y="6460"/>
                  </a:cubicBezTo>
                  <a:lnTo>
                    <a:pt x="14359" y="6315"/>
                  </a:lnTo>
                  <a:cubicBezTo>
                    <a:pt x="14375" y="6314"/>
                    <a:pt x="14392" y="6313"/>
                    <a:pt x="14408" y="6313"/>
                  </a:cubicBezTo>
                  <a:close/>
                  <a:moveTo>
                    <a:pt x="857" y="6313"/>
                  </a:moveTo>
                  <a:cubicBezTo>
                    <a:pt x="873" y="6313"/>
                    <a:pt x="889" y="6313"/>
                    <a:pt x="905" y="6315"/>
                  </a:cubicBezTo>
                  <a:lnTo>
                    <a:pt x="2387" y="6460"/>
                  </a:lnTo>
                  <a:cubicBezTo>
                    <a:pt x="2382" y="6551"/>
                    <a:pt x="2382" y="6643"/>
                    <a:pt x="2382" y="6739"/>
                  </a:cubicBezTo>
                  <a:cubicBezTo>
                    <a:pt x="2382" y="6830"/>
                    <a:pt x="2382" y="6922"/>
                    <a:pt x="2387" y="7013"/>
                  </a:cubicBezTo>
                  <a:lnTo>
                    <a:pt x="905" y="7162"/>
                  </a:lnTo>
                  <a:cubicBezTo>
                    <a:pt x="891" y="7164"/>
                    <a:pt x="878" y="7164"/>
                    <a:pt x="864" y="7164"/>
                  </a:cubicBezTo>
                  <a:cubicBezTo>
                    <a:pt x="632" y="7164"/>
                    <a:pt x="439" y="6975"/>
                    <a:pt x="439" y="6739"/>
                  </a:cubicBezTo>
                  <a:cubicBezTo>
                    <a:pt x="439" y="6500"/>
                    <a:pt x="628" y="6313"/>
                    <a:pt x="857" y="6313"/>
                  </a:cubicBezTo>
                  <a:close/>
                  <a:moveTo>
                    <a:pt x="7633" y="1936"/>
                  </a:moveTo>
                  <a:cubicBezTo>
                    <a:pt x="8252" y="1936"/>
                    <a:pt x="8876" y="2055"/>
                    <a:pt x="9470" y="2302"/>
                  </a:cubicBezTo>
                  <a:cubicBezTo>
                    <a:pt x="11265" y="3043"/>
                    <a:pt x="12434" y="4795"/>
                    <a:pt x="12434" y="6739"/>
                  </a:cubicBezTo>
                  <a:cubicBezTo>
                    <a:pt x="12429" y="9385"/>
                    <a:pt x="10283" y="11536"/>
                    <a:pt x="7632" y="11541"/>
                  </a:cubicBezTo>
                  <a:cubicBezTo>
                    <a:pt x="5688" y="11541"/>
                    <a:pt x="3941" y="10367"/>
                    <a:pt x="3196" y="8577"/>
                  </a:cubicBezTo>
                  <a:cubicBezTo>
                    <a:pt x="2455" y="6782"/>
                    <a:pt x="2864" y="4713"/>
                    <a:pt x="4235" y="3342"/>
                  </a:cubicBezTo>
                  <a:cubicBezTo>
                    <a:pt x="5155" y="2424"/>
                    <a:pt x="6384" y="1936"/>
                    <a:pt x="7633" y="1936"/>
                  </a:cubicBezTo>
                  <a:close/>
                  <a:moveTo>
                    <a:pt x="4769" y="11141"/>
                  </a:moveTo>
                  <a:cubicBezTo>
                    <a:pt x="4923" y="11238"/>
                    <a:pt x="5082" y="11334"/>
                    <a:pt x="5245" y="11416"/>
                  </a:cubicBezTo>
                  <a:lnTo>
                    <a:pt x="4634" y="12773"/>
                  </a:lnTo>
                  <a:cubicBezTo>
                    <a:pt x="4564" y="12937"/>
                    <a:pt x="4405" y="13031"/>
                    <a:pt x="4242" y="13031"/>
                  </a:cubicBezTo>
                  <a:cubicBezTo>
                    <a:pt x="4171" y="13031"/>
                    <a:pt x="4099" y="13013"/>
                    <a:pt x="4033" y="12975"/>
                  </a:cubicBezTo>
                  <a:cubicBezTo>
                    <a:pt x="3812" y="12850"/>
                    <a:pt x="3749" y="12556"/>
                    <a:pt x="3898" y="12354"/>
                  </a:cubicBezTo>
                  <a:lnTo>
                    <a:pt x="4769" y="11141"/>
                  </a:lnTo>
                  <a:close/>
                  <a:moveTo>
                    <a:pt x="10490" y="11141"/>
                  </a:moveTo>
                  <a:lnTo>
                    <a:pt x="11361" y="12354"/>
                  </a:lnTo>
                  <a:cubicBezTo>
                    <a:pt x="11510" y="12556"/>
                    <a:pt x="11453" y="12850"/>
                    <a:pt x="11231" y="12975"/>
                  </a:cubicBezTo>
                  <a:cubicBezTo>
                    <a:pt x="11164" y="13013"/>
                    <a:pt x="11091" y="13031"/>
                    <a:pt x="11019" y="13031"/>
                  </a:cubicBezTo>
                  <a:cubicBezTo>
                    <a:pt x="10854" y="13031"/>
                    <a:pt x="10695" y="12937"/>
                    <a:pt x="10625" y="12773"/>
                  </a:cubicBezTo>
                  <a:lnTo>
                    <a:pt x="10014" y="11421"/>
                  </a:lnTo>
                  <a:cubicBezTo>
                    <a:pt x="10177" y="11334"/>
                    <a:pt x="10336" y="11243"/>
                    <a:pt x="10490" y="11141"/>
                  </a:cubicBezTo>
                  <a:close/>
                  <a:moveTo>
                    <a:pt x="4247" y="0"/>
                  </a:moveTo>
                  <a:cubicBezTo>
                    <a:pt x="4099" y="0"/>
                    <a:pt x="3949" y="38"/>
                    <a:pt x="3812" y="118"/>
                  </a:cubicBezTo>
                  <a:cubicBezTo>
                    <a:pt x="3359" y="378"/>
                    <a:pt x="3234" y="969"/>
                    <a:pt x="3542" y="1388"/>
                  </a:cubicBezTo>
                  <a:lnTo>
                    <a:pt x="4413" y="2601"/>
                  </a:lnTo>
                  <a:cubicBezTo>
                    <a:pt x="3335" y="3438"/>
                    <a:pt x="2623" y="4665"/>
                    <a:pt x="2435" y="6017"/>
                  </a:cubicBezTo>
                  <a:lnTo>
                    <a:pt x="953" y="5873"/>
                  </a:lnTo>
                  <a:cubicBezTo>
                    <a:pt x="933" y="5871"/>
                    <a:pt x="912" y="5871"/>
                    <a:pt x="892" y="5871"/>
                  </a:cubicBezTo>
                  <a:cubicBezTo>
                    <a:pt x="433" y="5871"/>
                    <a:pt x="48" y="6230"/>
                    <a:pt x="25" y="6700"/>
                  </a:cubicBezTo>
                  <a:cubicBezTo>
                    <a:pt x="1" y="7186"/>
                    <a:pt x="381" y="7600"/>
                    <a:pt x="867" y="7614"/>
                  </a:cubicBezTo>
                  <a:cubicBezTo>
                    <a:pt x="896" y="7614"/>
                    <a:pt x="924" y="7614"/>
                    <a:pt x="953" y="7610"/>
                  </a:cubicBezTo>
                  <a:lnTo>
                    <a:pt x="2435" y="7461"/>
                  </a:lnTo>
                  <a:cubicBezTo>
                    <a:pt x="2623" y="8813"/>
                    <a:pt x="3330" y="10040"/>
                    <a:pt x="4408" y="10877"/>
                  </a:cubicBezTo>
                  <a:lnTo>
                    <a:pt x="3537" y="12089"/>
                  </a:lnTo>
                  <a:cubicBezTo>
                    <a:pt x="3229" y="12508"/>
                    <a:pt x="3354" y="13100"/>
                    <a:pt x="3807" y="13360"/>
                  </a:cubicBezTo>
                  <a:cubicBezTo>
                    <a:pt x="3944" y="13439"/>
                    <a:pt x="4094" y="13477"/>
                    <a:pt x="4241" y="13477"/>
                  </a:cubicBezTo>
                  <a:cubicBezTo>
                    <a:pt x="4574" y="13477"/>
                    <a:pt x="4897" y="13286"/>
                    <a:pt x="5043" y="12955"/>
                  </a:cubicBezTo>
                  <a:lnTo>
                    <a:pt x="5654" y="11599"/>
                  </a:lnTo>
                  <a:cubicBezTo>
                    <a:pt x="6287" y="11856"/>
                    <a:pt x="6958" y="11985"/>
                    <a:pt x="7630" y="11985"/>
                  </a:cubicBezTo>
                  <a:cubicBezTo>
                    <a:pt x="8301" y="11985"/>
                    <a:pt x="8972" y="11856"/>
                    <a:pt x="9605" y="11599"/>
                  </a:cubicBezTo>
                  <a:lnTo>
                    <a:pt x="10216" y="12955"/>
                  </a:lnTo>
                  <a:cubicBezTo>
                    <a:pt x="10363" y="13286"/>
                    <a:pt x="10685" y="13477"/>
                    <a:pt x="11018" y="13477"/>
                  </a:cubicBezTo>
                  <a:cubicBezTo>
                    <a:pt x="11166" y="13477"/>
                    <a:pt x="11315" y="13439"/>
                    <a:pt x="11453" y="13360"/>
                  </a:cubicBezTo>
                  <a:cubicBezTo>
                    <a:pt x="11900" y="13100"/>
                    <a:pt x="12025" y="12508"/>
                    <a:pt x="11722" y="12089"/>
                  </a:cubicBezTo>
                  <a:lnTo>
                    <a:pt x="10856" y="10877"/>
                  </a:lnTo>
                  <a:cubicBezTo>
                    <a:pt x="11934" y="10040"/>
                    <a:pt x="12641" y="8813"/>
                    <a:pt x="12829" y="7456"/>
                  </a:cubicBezTo>
                  <a:lnTo>
                    <a:pt x="14311" y="7605"/>
                  </a:lnTo>
                  <a:cubicBezTo>
                    <a:pt x="14340" y="7610"/>
                    <a:pt x="14368" y="7610"/>
                    <a:pt x="14397" y="7610"/>
                  </a:cubicBezTo>
                  <a:cubicBezTo>
                    <a:pt x="15196" y="7610"/>
                    <a:pt x="15576" y="6623"/>
                    <a:pt x="14984" y="6089"/>
                  </a:cubicBezTo>
                  <a:lnTo>
                    <a:pt x="14984" y="6089"/>
                  </a:lnTo>
                  <a:lnTo>
                    <a:pt x="14984" y="6094"/>
                  </a:lnTo>
                  <a:cubicBezTo>
                    <a:pt x="14826" y="5948"/>
                    <a:pt x="14620" y="5867"/>
                    <a:pt x="14408" y="5867"/>
                  </a:cubicBezTo>
                  <a:cubicBezTo>
                    <a:pt x="14376" y="5867"/>
                    <a:pt x="14343" y="5869"/>
                    <a:pt x="14311" y="5873"/>
                  </a:cubicBezTo>
                  <a:lnTo>
                    <a:pt x="12829" y="6017"/>
                  </a:lnTo>
                  <a:cubicBezTo>
                    <a:pt x="12641" y="4665"/>
                    <a:pt x="11934" y="3438"/>
                    <a:pt x="10856" y="2601"/>
                  </a:cubicBezTo>
                  <a:lnTo>
                    <a:pt x="11727" y="1388"/>
                  </a:lnTo>
                  <a:cubicBezTo>
                    <a:pt x="12030" y="969"/>
                    <a:pt x="11905" y="378"/>
                    <a:pt x="11457" y="118"/>
                  </a:cubicBezTo>
                  <a:cubicBezTo>
                    <a:pt x="11318" y="38"/>
                    <a:pt x="11168" y="0"/>
                    <a:pt x="11020" y="0"/>
                  </a:cubicBezTo>
                  <a:cubicBezTo>
                    <a:pt x="10687" y="0"/>
                    <a:pt x="10367" y="191"/>
                    <a:pt x="10221" y="517"/>
                  </a:cubicBezTo>
                  <a:lnTo>
                    <a:pt x="9610" y="1879"/>
                  </a:lnTo>
                  <a:cubicBezTo>
                    <a:pt x="8977" y="1621"/>
                    <a:pt x="8306" y="1493"/>
                    <a:pt x="7634" y="1493"/>
                  </a:cubicBezTo>
                  <a:cubicBezTo>
                    <a:pt x="6963" y="1493"/>
                    <a:pt x="6292" y="1621"/>
                    <a:pt x="5659" y="1879"/>
                  </a:cubicBezTo>
                  <a:lnTo>
                    <a:pt x="5048" y="517"/>
                  </a:lnTo>
                  <a:cubicBezTo>
                    <a:pt x="4902" y="191"/>
                    <a:pt x="4580" y="0"/>
                    <a:pt x="42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0" name="Google Shape;13160;p90"/>
          <p:cNvGrpSpPr/>
          <p:nvPr/>
        </p:nvGrpSpPr>
        <p:grpSpPr>
          <a:xfrm>
            <a:off x="1735230" y="2250835"/>
            <a:ext cx="393281" cy="360313"/>
            <a:chOff x="1735230" y="2435410"/>
            <a:chExt cx="393281" cy="360313"/>
          </a:xfrm>
        </p:grpSpPr>
        <p:sp>
          <p:nvSpPr>
            <p:cNvPr id="13161" name="Google Shape;13161;p90"/>
            <p:cNvSpPr/>
            <p:nvPr/>
          </p:nvSpPr>
          <p:spPr>
            <a:xfrm>
              <a:off x="1841241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2" name="Google Shape;13162;p90"/>
            <p:cNvSpPr/>
            <p:nvPr/>
          </p:nvSpPr>
          <p:spPr>
            <a:xfrm>
              <a:off x="1866734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5" y="1158"/>
                    <a:pt x="657" y="1213"/>
                    <a:pt x="806" y="1213"/>
                  </a:cubicBezTo>
                  <a:cubicBezTo>
                    <a:pt x="1118" y="1213"/>
                    <a:pt x="1415" y="971"/>
                    <a:pt x="1415" y="607"/>
                  </a:cubicBezTo>
                  <a:cubicBezTo>
                    <a:pt x="1415" y="270"/>
                    <a:pt x="1146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3" name="Google Shape;13163;p90"/>
            <p:cNvSpPr/>
            <p:nvPr/>
          </p:nvSpPr>
          <p:spPr>
            <a:xfrm>
              <a:off x="1980063" y="2720109"/>
              <a:ext cx="81672" cy="70001"/>
            </a:xfrm>
            <a:custGeom>
              <a:avLst/>
              <a:gdLst/>
              <a:ahLst/>
              <a:cxnLst/>
              <a:rect l="l" t="t" r="r" b="b"/>
              <a:pathLst>
                <a:path w="3114" h="2669" extrusionOk="0">
                  <a:moveTo>
                    <a:pt x="1781" y="1"/>
                  </a:moveTo>
                  <a:cubicBezTo>
                    <a:pt x="592" y="1"/>
                    <a:pt x="1" y="1435"/>
                    <a:pt x="838" y="2277"/>
                  </a:cubicBezTo>
                  <a:cubicBezTo>
                    <a:pt x="1110" y="2547"/>
                    <a:pt x="1444" y="2669"/>
                    <a:pt x="1772" y="2669"/>
                  </a:cubicBezTo>
                  <a:cubicBezTo>
                    <a:pt x="2457" y="2669"/>
                    <a:pt x="3114" y="2138"/>
                    <a:pt x="3114" y="1334"/>
                  </a:cubicBezTo>
                  <a:cubicBezTo>
                    <a:pt x="3114" y="597"/>
                    <a:pt x="2517" y="1"/>
                    <a:pt x="1781" y="1"/>
                  </a:cubicBezTo>
                  <a:close/>
                </a:path>
              </a:pathLst>
            </a:custGeom>
            <a:solidFill>
              <a:srgbClr val="4D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90"/>
            <p:cNvSpPr/>
            <p:nvPr/>
          </p:nvSpPr>
          <p:spPr>
            <a:xfrm>
              <a:off x="2005557" y="2739176"/>
              <a:ext cx="37138" cy="31814"/>
            </a:xfrm>
            <a:custGeom>
              <a:avLst/>
              <a:gdLst/>
              <a:ahLst/>
              <a:cxnLst/>
              <a:rect l="l" t="t" r="r" b="b"/>
              <a:pathLst>
                <a:path w="1416" h="1213" extrusionOk="0">
                  <a:moveTo>
                    <a:pt x="809" y="0"/>
                  </a:moveTo>
                  <a:cubicBezTo>
                    <a:pt x="270" y="0"/>
                    <a:pt x="1" y="650"/>
                    <a:pt x="381" y="1035"/>
                  </a:cubicBezTo>
                  <a:cubicBezTo>
                    <a:pt x="503" y="1158"/>
                    <a:pt x="655" y="1213"/>
                    <a:pt x="804" y="1213"/>
                  </a:cubicBezTo>
                  <a:cubicBezTo>
                    <a:pt x="1115" y="1213"/>
                    <a:pt x="1415" y="971"/>
                    <a:pt x="1415" y="607"/>
                  </a:cubicBezTo>
                  <a:cubicBezTo>
                    <a:pt x="1415" y="270"/>
                    <a:pt x="1141" y="0"/>
                    <a:pt x="809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90"/>
            <p:cNvSpPr/>
            <p:nvPr/>
          </p:nvSpPr>
          <p:spPr>
            <a:xfrm>
              <a:off x="1816771" y="2466463"/>
              <a:ext cx="303137" cy="159542"/>
            </a:xfrm>
            <a:custGeom>
              <a:avLst/>
              <a:gdLst/>
              <a:ahLst/>
              <a:cxnLst/>
              <a:rect l="l" t="t" r="r" b="b"/>
              <a:pathLst>
                <a:path w="11558" h="6083" extrusionOk="0">
                  <a:moveTo>
                    <a:pt x="0" y="0"/>
                  </a:moveTo>
                  <a:lnTo>
                    <a:pt x="404" y="1155"/>
                  </a:lnTo>
                  <a:lnTo>
                    <a:pt x="10345" y="1155"/>
                  </a:lnTo>
                  <a:lnTo>
                    <a:pt x="9215" y="6082"/>
                  </a:lnTo>
                  <a:lnTo>
                    <a:pt x="10398" y="6082"/>
                  </a:lnTo>
                  <a:lnTo>
                    <a:pt x="11481" y="1371"/>
                  </a:lnTo>
                  <a:cubicBezTo>
                    <a:pt x="11558" y="1039"/>
                    <a:pt x="11481" y="688"/>
                    <a:pt x="11269" y="424"/>
                  </a:cubicBezTo>
                  <a:cubicBezTo>
                    <a:pt x="11058" y="154"/>
                    <a:pt x="10735" y="0"/>
                    <a:pt x="10394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90"/>
            <p:cNvSpPr/>
            <p:nvPr/>
          </p:nvSpPr>
          <p:spPr>
            <a:xfrm>
              <a:off x="2072437" y="2466463"/>
              <a:ext cx="47603" cy="159542"/>
            </a:xfrm>
            <a:custGeom>
              <a:avLst/>
              <a:gdLst/>
              <a:ahLst/>
              <a:cxnLst/>
              <a:rect l="l" t="t" r="r" b="b"/>
              <a:pathLst>
                <a:path w="1815" h="6083" extrusionOk="0">
                  <a:moveTo>
                    <a:pt x="1" y="0"/>
                  </a:moveTo>
                  <a:cubicBezTo>
                    <a:pt x="718" y="0"/>
                    <a:pt x="1252" y="669"/>
                    <a:pt x="1093" y="1371"/>
                  </a:cubicBezTo>
                  <a:lnTo>
                    <a:pt x="10" y="6082"/>
                  </a:lnTo>
                  <a:lnTo>
                    <a:pt x="655" y="6082"/>
                  </a:lnTo>
                  <a:lnTo>
                    <a:pt x="1738" y="1371"/>
                  </a:lnTo>
                  <a:cubicBezTo>
                    <a:pt x="1815" y="1039"/>
                    <a:pt x="1733" y="688"/>
                    <a:pt x="1521" y="424"/>
                  </a:cubicBezTo>
                  <a:cubicBezTo>
                    <a:pt x="1310" y="154"/>
                    <a:pt x="987" y="0"/>
                    <a:pt x="64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90"/>
            <p:cNvSpPr/>
            <p:nvPr/>
          </p:nvSpPr>
          <p:spPr>
            <a:xfrm>
              <a:off x="1741551" y="2441075"/>
              <a:ext cx="376470" cy="215197"/>
            </a:xfrm>
            <a:custGeom>
              <a:avLst/>
              <a:gdLst/>
              <a:ahLst/>
              <a:cxnLst/>
              <a:rect l="l" t="t" r="r" b="b"/>
              <a:pathLst>
                <a:path w="14354" h="8205" extrusionOk="0">
                  <a:moveTo>
                    <a:pt x="1634" y="1"/>
                  </a:moveTo>
                  <a:cubicBezTo>
                    <a:pt x="1630" y="1"/>
                    <a:pt x="1626" y="1"/>
                    <a:pt x="1622" y="1"/>
                  </a:cubicBezTo>
                  <a:lnTo>
                    <a:pt x="578" y="1"/>
                  </a:lnTo>
                  <a:cubicBezTo>
                    <a:pt x="255" y="1"/>
                    <a:pt x="0" y="256"/>
                    <a:pt x="0" y="578"/>
                  </a:cubicBezTo>
                  <a:cubicBezTo>
                    <a:pt x="0" y="896"/>
                    <a:pt x="255" y="1156"/>
                    <a:pt x="578" y="1156"/>
                  </a:cubicBezTo>
                  <a:lnTo>
                    <a:pt x="1622" y="1156"/>
                  </a:lnTo>
                  <a:cubicBezTo>
                    <a:pt x="1670" y="1156"/>
                    <a:pt x="1718" y="1185"/>
                    <a:pt x="1737" y="1233"/>
                  </a:cubicBezTo>
                  <a:lnTo>
                    <a:pt x="2984" y="4755"/>
                  </a:lnTo>
                  <a:lnTo>
                    <a:pt x="3253" y="5515"/>
                  </a:lnTo>
                  <a:lnTo>
                    <a:pt x="3696" y="6761"/>
                  </a:lnTo>
                  <a:cubicBezTo>
                    <a:pt x="4061" y="7637"/>
                    <a:pt x="4918" y="8205"/>
                    <a:pt x="5866" y="8205"/>
                  </a:cubicBezTo>
                  <a:lnTo>
                    <a:pt x="13776" y="8205"/>
                  </a:lnTo>
                  <a:cubicBezTo>
                    <a:pt x="14094" y="8205"/>
                    <a:pt x="14354" y="7945"/>
                    <a:pt x="14354" y="7623"/>
                  </a:cubicBezTo>
                  <a:cubicBezTo>
                    <a:pt x="14354" y="7305"/>
                    <a:pt x="14094" y="7045"/>
                    <a:pt x="13776" y="7045"/>
                  </a:cubicBezTo>
                  <a:lnTo>
                    <a:pt x="5866" y="7045"/>
                  </a:lnTo>
                  <a:cubicBezTo>
                    <a:pt x="5385" y="7045"/>
                    <a:pt x="4947" y="6757"/>
                    <a:pt x="4759" y="6314"/>
                  </a:cubicBezTo>
                  <a:lnTo>
                    <a:pt x="2801" y="780"/>
                  </a:lnTo>
                  <a:cubicBezTo>
                    <a:pt x="2605" y="308"/>
                    <a:pt x="2144" y="1"/>
                    <a:pt x="1634" y="1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90"/>
            <p:cNvSpPr/>
            <p:nvPr/>
          </p:nvSpPr>
          <p:spPr>
            <a:xfrm>
              <a:off x="1846172" y="2626215"/>
              <a:ext cx="272477" cy="30057"/>
            </a:xfrm>
            <a:custGeom>
              <a:avLst/>
              <a:gdLst/>
              <a:ahLst/>
              <a:cxnLst/>
              <a:rect l="l" t="t" r="r" b="b"/>
              <a:pathLst>
                <a:path w="10389" h="1146" extrusionOk="0">
                  <a:moveTo>
                    <a:pt x="9903" y="1"/>
                  </a:moveTo>
                  <a:lnTo>
                    <a:pt x="9903" y="1"/>
                  </a:lnTo>
                  <a:cubicBezTo>
                    <a:pt x="9975" y="357"/>
                    <a:pt x="9701" y="689"/>
                    <a:pt x="9335" y="694"/>
                  </a:cubicBezTo>
                  <a:lnTo>
                    <a:pt x="1425" y="694"/>
                  </a:lnTo>
                  <a:cubicBezTo>
                    <a:pt x="910" y="694"/>
                    <a:pt x="409" y="525"/>
                    <a:pt x="0" y="212"/>
                  </a:cubicBezTo>
                  <a:lnTo>
                    <a:pt x="0" y="212"/>
                  </a:lnTo>
                  <a:cubicBezTo>
                    <a:pt x="443" y="800"/>
                    <a:pt x="1141" y="1146"/>
                    <a:pt x="1877" y="1146"/>
                  </a:cubicBezTo>
                  <a:lnTo>
                    <a:pt x="9787" y="1146"/>
                  </a:lnTo>
                  <a:cubicBezTo>
                    <a:pt x="10081" y="1141"/>
                    <a:pt x="10331" y="915"/>
                    <a:pt x="10360" y="621"/>
                  </a:cubicBezTo>
                  <a:cubicBezTo>
                    <a:pt x="10389" y="328"/>
                    <a:pt x="10192" y="59"/>
                    <a:pt x="9903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90"/>
            <p:cNvSpPr/>
            <p:nvPr/>
          </p:nvSpPr>
          <p:spPr>
            <a:xfrm>
              <a:off x="1815748" y="2635814"/>
              <a:ext cx="261908" cy="84321"/>
            </a:xfrm>
            <a:custGeom>
              <a:avLst/>
              <a:gdLst/>
              <a:ahLst/>
              <a:cxnLst/>
              <a:rect l="l" t="t" r="r" b="b"/>
              <a:pathLst>
                <a:path w="9986" h="3215" extrusionOk="0">
                  <a:moveTo>
                    <a:pt x="1281" y="0"/>
                  </a:moveTo>
                  <a:lnTo>
                    <a:pt x="698" y="843"/>
                  </a:lnTo>
                  <a:cubicBezTo>
                    <a:pt x="1" y="1843"/>
                    <a:pt x="722" y="3215"/>
                    <a:pt x="1940" y="3215"/>
                  </a:cubicBezTo>
                  <a:lnTo>
                    <a:pt x="9408" y="3215"/>
                  </a:lnTo>
                  <a:cubicBezTo>
                    <a:pt x="9725" y="3215"/>
                    <a:pt x="9985" y="2955"/>
                    <a:pt x="9985" y="2637"/>
                  </a:cubicBezTo>
                  <a:cubicBezTo>
                    <a:pt x="9985" y="2315"/>
                    <a:pt x="9725" y="2060"/>
                    <a:pt x="9408" y="2060"/>
                  </a:cubicBezTo>
                  <a:lnTo>
                    <a:pt x="1940" y="2060"/>
                  </a:lnTo>
                  <a:cubicBezTo>
                    <a:pt x="1656" y="2060"/>
                    <a:pt x="1487" y="1738"/>
                    <a:pt x="1651" y="1502"/>
                  </a:cubicBezTo>
                  <a:lnTo>
                    <a:pt x="2243" y="640"/>
                  </a:lnTo>
                  <a:cubicBezTo>
                    <a:pt x="1877" y="511"/>
                    <a:pt x="1545" y="289"/>
                    <a:pt x="1281" y="0"/>
                  </a:cubicBezTo>
                  <a:close/>
                </a:path>
              </a:pathLst>
            </a:custGeom>
            <a:solidFill>
              <a:srgbClr val="58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90"/>
            <p:cNvSpPr/>
            <p:nvPr/>
          </p:nvSpPr>
          <p:spPr>
            <a:xfrm>
              <a:off x="1825479" y="2677594"/>
              <a:ext cx="252177" cy="42541"/>
            </a:xfrm>
            <a:custGeom>
              <a:avLst/>
              <a:gdLst/>
              <a:ahLst/>
              <a:cxnLst/>
              <a:rect l="l" t="t" r="r" b="b"/>
              <a:pathLst>
                <a:path w="9615" h="1622" extrusionOk="0">
                  <a:moveTo>
                    <a:pt x="63" y="0"/>
                  </a:moveTo>
                  <a:lnTo>
                    <a:pt x="63" y="0"/>
                  </a:lnTo>
                  <a:cubicBezTo>
                    <a:pt x="0" y="876"/>
                    <a:pt x="693" y="1622"/>
                    <a:pt x="1569" y="1622"/>
                  </a:cubicBezTo>
                  <a:lnTo>
                    <a:pt x="9037" y="1622"/>
                  </a:lnTo>
                  <a:cubicBezTo>
                    <a:pt x="9354" y="1622"/>
                    <a:pt x="9614" y="1362"/>
                    <a:pt x="9614" y="1044"/>
                  </a:cubicBezTo>
                  <a:cubicBezTo>
                    <a:pt x="9614" y="1025"/>
                    <a:pt x="9614" y="1011"/>
                    <a:pt x="9609" y="996"/>
                  </a:cubicBezTo>
                  <a:lnTo>
                    <a:pt x="9609" y="972"/>
                  </a:lnTo>
                  <a:lnTo>
                    <a:pt x="9609" y="953"/>
                  </a:lnTo>
                  <a:cubicBezTo>
                    <a:pt x="9609" y="934"/>
                    <a:pt x="9604" y="914"/>
                    <a:pt x="9600" y="895"/>
                  </a:cubicBezTo>
                  <a:cubicBezTo>
                    <a:pt x="9441" y="1025"/>
                    <a:pt x="9244" y="1102"/>
                    <a:pt x="9041" y="1116"/>
                  </a:cubicBezTo>
                  <a:lnTo>
                    <a:pt x="1569" y="1116"/>
                  </a:lnTo>
                  <a:cubicBezTo>
                    <a:pt x="1011" y="1116"/>
                    <a:pt x="491" y="804"/>
                    <a:pt x="231" y="303"/>
                  </a:cubicBezTo>
                  <a:cubicBezTo>
                    <a:pt x="178" y="207"/>
                    <a:pt x="106" y="106"/>
                    <a:pt x="6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90"/>
            <p:cNvSpPr/>
            <p:nvPr/>
          </p:nvSpPr>
          <p:spPr>
            <a:xfrm>
              <a:off x="1839484" y="2635814"/>
              <a:ext cx="35092" cy="29926"/>
            </a:xfrm>
            <a:custGeom>
              <a:avLst/>
              <a:gdLst/>
              <a:ahLst/>
              <a:cxnLst/>
              <a:rect l="l" t="t" r="r" b="b"/>
              <a:pathLst>
                <a:path w="1338" h="1141" extrusionOk="0">
                  <a:moveTo>
                    <a:pt x="376" y="0"/>
                  </a:moveTo>
                  <a:lnTo>
                    <a:pt x="0" y="549"/>
                  </a:lnTo>
                  <a:cubicBezTo>
                    <a:pt x="275" y="828"/>
                    <a:pt x="616" y="1030"/>
                    <a:pt x="991" y="1141"/>
                  </a:cubicBezTo>
                  <a:lnTo>
                    <a:pt x="1338" y="640"/>
                  </a:lnTo>
                  <a:cubicBezTo>
                    <a:pt x="972" y="511"/>
                    <a:pt x="640" y="289"/>
                    <a:pt x="37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90"/>
            <p:cNvSpPr/>
            <p:nvPr/>
          </p:nvSpPr>
          <p:spPr>
            <a:xfrm>
              <a:off x="1866472" y="2733433"/>
              <a:ext cx="50383" cy="43249"/>
            </a:xfrm>
            <a:custGeom>
              <a:avLst/>
              <a:gdLst/>
              <a:ahLst/>
              <a:cxnLst/>
              <a:rect l="l" t="t" r="r" b="b"/>
              <a:pathLst>
                <a:path w="1921" h="1649" extrusionOk="0">
                  <a:moveTo>
                    <a:pt x="819" y="436"/>
                  </a:moveTo>
                  <a:cubicBezTo>
                    <a:pt x="1165" y="436"/>
                    <a:pt x="1339" y="854"/>
                    <a:pt x="1093" y="1100"/>
                  </a:cubicBezTo>
                  <a:cubicBezTo>
                    <a:pt x="1014" y="1179"/>
                    <a:pt x="916" y="1215"/>
                    <a:pt x="820" y="1215"/>
                  </a:cubicBezTo>
                  <a:cubicBezTo>
                    <a:pt x="621" y="1215"/>
                    <a:pt x="429" y="1060"/>
                    <a:pt x="429" y="826"/>
                  </a:cubicBezTo>
                  <a:cubicBezTo>
                    <a:pt x="429" y="609"/>
                    <a:pt x="607" y="436"/>
                    <a:pt x="819" y="436"/>
                  </a:cubicBezTo>
                  <a:close/>
                  <a:moveTo>
                    <a:pt x="827" y="1"/>
                  </a:moveTo>
                  <a:cubicBezTo>
                    <a:pt x="405" y="1"/>
                    <a:pt x="1" y="330"/>
                    <a:pt x="1" y="826"/>
                  </a:cubicBezTo>
                  <a:cubicBezTo>
                    <a:pt x="1" y="1278"/>
                    <a:pt x="367" y="1644"/>
                    <a:pt x="819" y="1648"/>
                  </a:cubicBezTo>
                  <a:cubicBezTo>
                    <a:pt x="1550" y="1648"/>
                    <a:pt x="1921" y="763"/>
                    <a:pt x="1401" y="243"/>
                  </a:cubicBezTo>
                  <a:cubicBezTo>
                    <a:pt x="1233" y="76"/>
                    <a:pt x="1028" y="1"/>
                    <a:pt x="8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90"/>
            <p:cNvSpPr/>
            <p:nvPr/>
          </p:nvSpPr>
          <p:spPr>
            <a:xfrm>
              <a:off x="2005189" y="2733433"/>
              <a:ext cx="50357" cy="43249"/>
            </a:xfrm>
            <a:custGeom>
              <a:avLst/>
              <a:gdLst/>
              <a:ahLst/>
              <a:cxnLst/>
              <a:rect l="l" t="t" r="r" b="b"/>
              <a:pathLst>
                <a:path w="1920" h="1649" extrusionOk="0">
                  <a:moveTo>
                    <a:pt x="823" y="436"/>
                  </a:moveTo>
                  <a:cubicBezTo>
                    <a:pt x="1169" y="436"/>
                    <a:pt x="1343" y="854"/>
                    <a:pt x="1097" y="1100"/>
                  </a:cubicBezTo>
                  <a:cubicBezTo>
                    <a:pt x="1018" y="1179"/>
                    <a:pt x="920" y="1215"/>
                    <a:pt x="824" y="1215"/>
                  </a:cubicBezTo>
                  <a:cubicBezTo>
                    <a:pt x="625" y="1215"/>
                    <a:pt x="433" y="1060"/>
                    <a:pt x="433" y="826"/>
                  </a:cubicBezTo>
                  <a:cubicBezTo>
                    <a:pt x="433" y="609"/>
                    <a:pt x="606" y="436"/>
                    <a:pt x="823" y="436"/>
                  </a:cubicBezTo>
                  <a:close/>
                  <a:moveTo>
                    <a:pt x="829" y="1"/>
                  </a:moveTo>
                  <a:cubicBezTo>
                    <a:pt x="406" y="1"/>
                    <a:pt x="0" y="330"/>
                    <a:pt x="0" y="826"/>
                  </a:cubicBezTo>
                  <a:cubicBezTo>
                    <a:pt x="0" y="1278"/>
                    <a:pt x="371" y="1644"/>
                    <a:pt x="823" y="1648"/>
                  </a:cubicBezTo>
                  <a:cubicBezTo>
                    <a:pt x="1554" y="1648"/>
                    <a:pt x="1920" y="763"/>
                    <a:pt x="1405" y="243"/>
                  </a:cubicBezTo>
                  <a:cubicBezTo>
                    <a:pt x="1237" y="76"/>
                    <a:pt x="1031" y="1"/>
                    <a:pt x="8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90"/>
            <p:cNvSpPr/>
            <p:nvPr/>
          </p:nvSpPr>
          <p:spPr>
            <a:xfrm>
              <a:off x="1735230" y="2435410"/>
              <a:ext cx="393281" cy="360313"/>
            </a:xfrm>
            <a:custGeom>
              <a:avLst/>
              <a:gdLst/>
              <a:ahLst/>
              <a:cxnLst/>
              <a:rect l="l" t="t" r="r" b="b"/>
              <a:pathLst>
                <a:path w="14995" h="13738" extrusionOk="0">
                  <a:moveTo>
                    <a:pt x="5145" y="2555"/>
                  </a:moveTo>
                  <a:lnTo>
                    <a:pt x="5145" y="3835"/>
                  </a:lnTo>
                  <a:lnTo>
                    <a:pt x="4274" y="3835"/>
                  </a:lnTo>
                  <a:lnTo>
                    <a:pt x="3821" y="2555"/>
                  </a:lnTo>
                  <a:close/>
                  <a:moveTo>
                    <a:pt x="6896" y="2555"/>
                  </a:moveTo>
                  <a:lnTo>
                    <a:pt x="6896" y="3835"/>
                  </a:lnTo>
                  <a:lnTo>
                    <a:pt x="5582" y="3835"/>
                  </a:lnTo>
                  <a:lnTo>
                    <a:pt x="5582" y="2555"/>
                  </a:lnTo>
                  <a:close/>
                  <a:moveTo>
                    <a:pt x="8647" y="2555"/>
                  </a:moveTo>
                  <a:lnTo>
                    <a:pt x="8647" y="3835"/>
                  </a:lnTo>
                  <a:lnTo>
                    <a:pt x="7329" y="3835"/>
                  </a:lnTo>
                  <a:lnTo>
                    <a:pt x="7329" y="2555"/>
                  </a:lnTo>
                  <a:close/>
                  <a:moveTo>
                    <a:pt x="10399" y="2555"/>
                  </a:moveTo>
                  <a:lnTo>
                    <a:pt x="10399" y="3835"/>
                  </a:lnTo>
                  <a:lnTo>
                    <a:pt x="9081" y="3835"/>
                  </a:lnTo>
                  <a:lnTo>
                    <a:pt x="9081" y="2555"/>
                  </a:lnTo>
                  <a:close/>
                  <a:moveTo>
                    <a:pt x="12146" y="2555"/>
                  </a:moveTo>
                  <a:lnTo>
                    <a:pt x="12146" y="3835"/>
                  </a:lnTo>
                  <a:lnTo>
                    <a:pt x="10832" y="3835"/>
                  </a:lnTo>
                  <a:lnTo>
                    <a:pt x="10832" y="2555"/>
                  </a:lnTo>
                  <a:close/>
                  <a:moveTo>
                    <a:pt x="13180" y="2555"/>
                  </a:moveTo>
                  <a:lnTo>
                    <a:pt x="12891" y="3835"/>
                  </a:lnTo>
                  <a:lnTo>
                    <a:pt x="12579" y="3835"/>
                  </a:lnTo>
                  <a:lnTo>
                    <a:pt x="12579" y="2555"/>
                  </a:lnTo>
                  <a:close/>
                  <a:moveTo>
                    <a:pt x="12790" y="4268"/>
                  </a:moveTo>
                  <a:lnTo>
                    <a:pt x="12579" y="5178"/>
                  </a:lnTo>
                  <a:lnTo>
                    <a:pt x="12579" y="4268"/>
                  </a:lnTo>
                  <a:close/>
                  <a:moveTo>
                    <a:pt x="5149" y="4268"/>
                  </a:moveTo>
                  <a:lnTo>
                    <a:pt x="5149" y="5587"/>
                  </a:lnTo>
                  <a:lnTo>
                    <a:pt x="4899" y="5587"/>
                  </a:lnTo>
                  <a:lnTo>
                    <a:pt x="4428" y="4268"/>
                  </a:lnTo>
                  <a:close/>
                  <a:moveTo>
                    <a:pt x="6896" y="4268"/>
                  </a:moveTo>
                  <a:lnTo>
                    <a:pt x="6896" y="5587"/>
                  </a:lnTo>
                  <a:lnTo>
                    <a:pt x="5582" y="5587"/>
                  </a:lnTo>
                  <a:lnTo>
                    <a:pt x="5582" y="4268"/>
                  </a:lnTo>
                  <a:close/>
                  <a:moveTo>
                    <a:pt x="8647" y="4268"/>
                  </a:moveTo>
                  <a:lnTo>
                    <a:pt x="8647" y="5587"/>
                  </a:lnTo>
                  <a:lnTo>
                    <a:pt x="7329" y="5587"/>
                  </a:lnTo>
                  <a:lnTo>
                    <a:pt x="7329" y="4268"/>
                  </a:lnTo>
                  <a:close/>
                  <a:moveTo>
                    <a:pt x="10399" y="4268"/>
                  </a:moveTo>
                  <a:lnTo>
                    <a:pt x="10399" y="5587"/>
                  </a:lnTo>
                  <a:lnTo>
                    <a:pt x="9081" y="5587"/>
                  </a:lnTo>
                  <a:lnTo>
                    <a:pt x="9081" y="4268"/>
                  </a:lnTo>
                  <a:close/>
                  <a:moveTo>
                    <a:pt x="12146" y="4268"/>
                  </a:moveTo>
                  <a:lnTo>
                    <a:pt x="12146" y="5587"/>
                  </a:lnTo>
                  <a:lnTo>
                    <a:pt x="10832" y="5587"/>
                  </a:lnTo>
                  <a:lnTo>
                    <a:pt x="10832" y="4268"/>
                  </a:lnTo>
                  <a:close/>
                  <a:moveTo>
                    <a:pt x="5145" y="6020"/>
                  </a:moveTo>
                  <a:lnTo>
                    <a:pt x="5145" y="6299"/>
                  </a:lnTo>
                  <a:lnTo>
                    <a:pt x="5043" y="6020"/>
                  </a:lnTo>
                  <a:close/>
                  <a:moveTo>
                    <a:pt x="6896" y="6020"/>
                  </a:moveTo>
                  <a:lnTo>
                    <a:pt x="6896" y="7050"/>
                  </a:lnTo>
                  <a:cubicBezTo>
                    <a:pt x="6801" y="7045"/>
                    <a:pt x="6713" y="7043"/>
                    <a:pt x="6630" y="7043"/>
                  </a:cubicBezTo>
                  <a:cubicBezTo>
                    <a:pt x="6471" y="7043"/>
                    <a:pt x="6334" y="7049"/>
                    <a:pt x="6210" y="7049"/>
                  </a:cubicBezTo>
                  <a:cubicBezTo>
                    <a:pt x="5976" y="7049"/>
                    <a:pt x="5788" y="7027"/>
                    <a:pt x="5582" y="6896"/>
                  </a:cubicBezTo>
                  <a:lnTo>
                    <a:pt x="5578" y="6896"/>
                  </a:lnTo>
                  <a:lnTo>
                    <a:pt x="5578" y="6020"/>
                  </a:lnTo>
                  <a:close/>
                  <a:moveTo>
                    <a:pt x="8647" y="6020"/>
                  </a:moveTo>
                  <a:lnTo>
                    <a:pt x="8647" y="7050"/>
                  </a:lnTo>
                  <a:lnTo>
                    <a:pt x="7329" y="7050"/>
                  </a:lnTo>
                  <a:lnTo>
                    <a:pt x="7329" y="6020"/>
                  </a:lnTo>
                  <a:close/>
                  <a:moveTo>
                    <a:pt x="10399" y="6020"/>
                  </a:moveTo>
                  <a:lnTo>
                    <a:pt x="10399" y="7050"/>
                  </a:lnTo>
                  <a:lnTo>
                    <a:pt x="9081" y="7050"/>
                  </a:lnTo>
                  <a:lnTo>
                    <a:pt x="9081" y="6020"/>
                  </a:lnTo>
                  <a:close/>
                  <a:moveTo>
                    <a:pt x="12146" y="6020"/>
                  </a:moveTo>
                  <a:lnTo>
                    <a:pt x="12146" y="7050"/>
                  </a:lnTo>
                  <a:lnTo>
                    <a:pt x="10832" y="7050"/>
                  </a:lnTo>
                  <a:lnTo>
                    <a:pt x="10832" y="6020"/>
                  </a:lnTo>
                  <a:close/>
                  <a:moveTo>
                    <a:pt x="5817" y="11072"/>
                  </a:moveTo>
                  <a:cubicBezTo>
                    <a:pt x="5819" y="11072"/>
                    <a:pt x="5821" y="11072"/>
                    <a:pt x="5823" y="11072"/>
                  </a:cubicBezTo>
                  <a:cubicBezTo>
                    <a:pt x="6439" y="11072"/>
                    <a:pt x="6939" y="11573"/>
                    <a:pt x="6939" y="12189"/>
                  </a:cubicBezTo>
                  <a:cubicBezTo>
                    <a:pt x="6936" y="12861"/>
                    <a:pt x="6387" y="13305"/>
                    <a:pt x="5814" y="13305"/>
                  </a:cubicBezTo>
                  <a:cubicBezTo>
                    <a:pt x="5538" y="13305"/>
                    <a:pt x="5257" y="13203"/>
                    <a:pt x="5029" y="12973"/>
                  </a:cubicBezTo>
                  <a:cubicBezTo>
                    <a:pt x="4328" y="12272"/>
                    <a:pt x="4825" y="11072"/>
                    <a:pt x="5817" y="11072"/>
                  </a:cubicBezTo>
                  <a:close/>
                  <a:moveTo>
                    <a:pt x="11116" y="11072"/>
                  </a:moveTo>
                  <a:cubicBezTo>
                    <a:pt x="11732" y="11072"/>
                    <a:pt x="12232" y="11573"/>
                    <a:pt x="12232" y="12189"/>
                  </a:cubicBezTo>
                  <a:cubicBezTo>
                    <a:pt x="12232" y="12862"/>
                    <a:pt x="11682" y="13307"/>
                    <a:pt x="11107" y="13307"/>
                  </a:cubicBezTo>
                  <a:cubicBezTo>
                    <a:pt x="10832" y="13307"/>
                    <a:pt x="10551" y="13205"/>
                    <a:pt x="10322" y="12978"/>
                  </a:cubicBezTo>
                  <a:cubicBezTo>
                    <a:pt x="9619" y="12275"/>
                    <a:pt x="10120" y="11072"/>
                    <a:pt x="11116" y="11072"/>
                  </a:cubicBezTo>
                  <a:close/>
                  <a:moveTo>
                    <a:pt x="793" y="0"/>
                  </a:moveTo>
                  <a:cubicBezTo>
                    <a:pt x="357" y="0"/>
                    <a:pt x="1" y="356"/>
                    <a:pt x="1" y="794"/>
                  </a:cubicBezTo>
                  <a:cubicBezTo>
                    <a:pt x="1" y="1233"/>
                    <a:pt x="357" y="1589"/>
                    <a:pt x="793" y="1589"/>
                  </a:cubicBezTo>
                  <a:cubicBezTo>
                    <a:pt x="801" y="1589"/>
                    <a:pt x="810" y="1589"/>
                    <a:pt x="819" y="1588"/>
                  </a:cubicBezTo>
                  <a:lnTo>
                    <a:pt x="1796" y="1588"/>
                  </a:lnTo>
                  <a:lnTo>
                    <a:pt x="3018" y="5043"/>
                  </a:lnTo>
                  <a:cubicBezTo>
                    <a:pt x="3054" y="5144"/>
                    <a:pt x="3134" y="5187"/>
                    <a:pt x="3214" y="5187"/>
                  </a:cubicBezTo>
                  <a:cubicBezTo>
                    <a:pt x="3349" y="5187"/>
                    <a:pt x="3487" y="5067"/>
                    <a:pt x="3427" y="4899"/>
                  </a:cubicBezTo>
                  <a:cubicBezTo>
                    <a:pt x="2233" y="1521"/>
                    <a:pt x="2180" y="1377"/>
                    <a:pt x="2176" y="1362"/>
                  </a:cubicBezTo>
                  <a:cubicBezTo>
                    <a:pt x="2123" y="1237"/>
                    <a:pt x="1998" y="1155"/>
                    <a:pt x="1863" y="1155"/>
                  </a:cubicBezTo>
                  <a:lnTo>
                    <a:pt x="819" y="1155"/>
                  </a:lnTo>
                  <a:cubicBezTo>
                    <a:pt x="617" y="1155"/>
                    <a:pt x="458" y="992"/>
                    <a:pt x="458" y="794"/>
                  </a:cubicBezTo>
                  <a:cubicBezTo>
                    <a:pt x="458" y="592"/>
                    <a:pt x="617" y="434"/>
                    <a:pt x="819" y="434"/>
                  </a:cubicBezTo>
                  <a:lnTo>
                    <a:pt x="1863" y="434"/>
                  </a:lnTo>
                  <a:cubicBezTo>
                    <a:pt x="1867" y="433"/>
                    <a:pt x="1871" y="433"/>
                    <a:pt x="1875" y="433"/>
                  </a:cubicBezTo>
                  <a:cubicBezTo>
                    <a:pt x="2293" y="433"/>
                    <a:pt x="2673" y="687"/>
                    <a:pt x="2840" y="1073"/>
                  </a:cubicBezTo>
                  <a:lnTo>
                    <a:pt x="4793" y="6602"/>
                  </a:lnTo>
                  <a:cubicBezTo>
                    <a:pt x="4952" y="7054"/>
                    <a:pt x="5477" y="7478"/>
                    <a:pt x="6107" y="7478"/>
                  </a:cubicBezTo>
                  <a:lnTo>
                    <a:pt x="14017" y="7478"/>
                  </a:lnTo>
                  <a:cubicBezTo>
                    <a:pt x="14215" y="7478"/>
                    <a:pt x="14378" y="7641"/>
                    <a:pt x="14378" y="7839"/>
                  </a:cubicBezTo>
                  <a:cubicBezTo>
                    <a:pt x="14378" y="8041"/>
                    <a:pt x="14215" y="8200"/>
                    <a:pt x="14017" y="8200"/>
                  </a:cubicBezTo>
                  <a:lnTo>
                    <a:pt x="6107" y="8200"/>
                  </a:lnTo>
                  <a:cubicBezTo>
                    <a:pt x="5250" y="8200"/>
                    <a:pt x="4476" y="7690"/>
                    <a:pt x="4139" y="6900"/>
                  </a:cubicBezTo>
                  <a:lnTo>
                    <a:pt x="3701" y="5659"/>
                  </a:lnTo>
                  <a:cubicBezTo>
                    <a:pt x="3665" y="5558"/>
                    <a:pt x="3585" y="5515"/>
                    <a:pt x="3504" y="5515"/>
                  </a:cubicBezTo>
                  <a:cubicBezTo>
                    <a:pt x="3369" y="5515"/>
                    <a:pt x="3232" y="5635"/>
                    <a:pt x="3292" y="5803"/>
                  </a:cubicBezTo>
                  <a:cubicBezTo>
                    <a:pt x="3643" y="6703"/>
                    <a:pt x="3658" y="7107"/>
                    <a:pt x="4086" y="7651"/>
                  </a:cubicBezTo>
                  <a:lnTo>
                    <a:pt x="3595" y="8358"/>
                  </a:lnTo>
                  <a:cubicBezTo>
                    <a:pt x="2864" y="9412"/>
                    <a:pt x="3499" y="10870"/>
                    <a:pt x="4769" y="11053"/>
                  </a:cubicBezTo>
                  <a:cubicBezTo>
                    <a:pt x="3749" y="12006"/>
                    <a:pt x="4418" y="13738"/>
                    <a:pt x="5828" y="13738"/>
                  </a:cubicBezTo>
                  <a:cubicBezTo>
                    <a:pt x="7223" y="13738"/>
                    <a:pt x="7897" y="12030"/>
                    <a:pt x="6901" y="11067"/>
                  </a:cubicBezTo>
                  <a:lnTo>
                    <a:pt x="10043" y="11067"/>
                  </a:lnTo>
                  <a:cubicBezTo>
                    <a:pt x="9047" y="12030"/>
                    <a:pt x="9720" y="13738"/>
                    <a:pt x="11116" y="13738"/>
                  </a:cubicBezTo>
                  <a:cubicBezTo>
                    <a:pt x="12516" y="13738"/>
                    <a:pt x="13190" y="12030"/>
                    <a:pt x="12189" y="11067"/>
                  </a:cubicBezTo>
                  <a:lnTo>
                    <a:pt x="12478" y="11067"/>
                  </a:lnTo>
                  <a:cubicBezTo>
                    <a:pt x="12486" y="11068"/>
                    <a:pt x="12495" y="11068"/>
                    <a:pt x="12504" y="11068"/>
                  </a:cubicBezTo>
                  <a:cubicBezTo>
                    <a:pt x="12939" y="11068"/>
                    <a:pt x="13296" y="10712"/>
                    <a:pt x="13296" y="10273"/>
                  </a:cubicBezTo>
                  <a:cubicBezTo>
                    <a:pt x="13296" y="9832"/>
                    <a:pt x="12935" y="9479"/>
                    <a:pt x="12495" y="9479"/>
                  </a:cubicBezTo>
                  <a:cubicBezTo>
                    <a:pt x="12489" y="9479"/>
                    <a:pt x="12484" y="9479"/>
                    <a:pt x="12478" y="9480"/>
                  </a:cubicBezTo>
                  <a:lnTo>
                    <a:pt x="10495" y="9480"/>
                  </a:lnTo>
                  <a:cubicBezTo>
                    <a:pt x="10206" y="9480"/>
                    <a:pt x="10206" y="9913"/>
                    <a:pt x="10495" y="9913"/>
                  </a:cubicBezTo>
                  <a:lnTo>
                    <a:pt x="12478" y="9913"/>
                  </a:lnTo>
                  <a:cubicBezTo>
                    <a:pt x="12675" y="9913"/>
                    <a:pt x="12838" y="10076"/>
                    <a:pt x="12838" y="10273"/>
                  </a:cubicBezTo>
                  <a:cubicBezTo>
                    <a:pt x="12838" y="10476"/>
                    <a:pt x="12675" y="10634"/>
                    <a:pt x="12478" y="10634"/>
                  </a:cubicBezTo>
                  <a:lnTo>
                    <a:pt x="5010" y="10634"/>
                  </a:lnTo>
                  <a:cubicBezTo>
                    <a:pt x="3966" y="10634"/>
                    <a:pt x="3355" y="9460"/>
                    <a:pt x="3946" y="8604"/>
                  </a:cubicBezTo>
                  <a:lnTo>
                    <a:pt x="4384" y="7973"/>
                  </a:lnTo>
                  <a:cubicBezTo>
                    <a:pt x="4567" y="8137"/>
                    <a:pt x="4769" y="8272"/>
                    <a:pt x="4986" y="8378"/>
                  </a:cubicBezTo>
                  <a:lnTo>
                    <a:pt x="4543" y="9018"/>
                  </a:lnTo>
                  <a:cubicBezTo>
                    <a:pt x="4278" y="9398"/>
                    <a:pt x="4553" y="9917"/>
                    <a:pt x="5015" y="9917"/>
                  </a:cubicBezTo>
                  <a:lnTo>
                    <a:pt x="9687" y="9917"/>
                  </a:lnTo>
                  <a:cubicBezTo>
                    <a:pt x="9971" y="9917"/>
                    <a:pt x="9971" y="9484"/>
                    <a:pt x="9687" y="9484"/>
                  </a:cubicBezTo>
                  <a:lnTo>
                    <a:pt x="5010" y="9484"/>
                  </a:lnTo>
                  <a:cubicBezTo>
                    <a:pt x="4899" y="9484"/>
                    <a:pt x="4832" y="9354"/>
                    <a:pt x="4899" y="9263"/>
                  </a:cubicBezTo>
                  <a:lnTo>
                    <a:pt x="5400" y="8536"/>
                  </a:lnTo>
                  <a:cubicBezTo>
                    <a:pt x="5700" y="8622"/>
                    <a:pt x="5777" y="8639"/>
                    <a:pt x="6766" y="8639"/>
                  </a:cubicBezTo>
                  <a:cubicBezTo>
                    <a:pt x="7471" y="8639"/>
                    <a:pt x="8638" y="8630"/>
                    <a:pt x="10678" y="8630"/>
                  </a:cubicBezTo>
                  <a:cubicBezTo>
                    <a:pt x="11600" y="8630"/>
                    <a:pt x="12701" y="8632"/>
                    <a:pt x="14017" y="8637"/>
                  </a:cubicBezTo>
                  <a:cubicBezTo>
                    <a:pt x="14023" y="8638"/>
                    <a:pt x="14029" y="8638"/>
                    <a:pt x="14035" y="8638"/>
                  </a:cubicBezTo>
                  <a:cubicBezTo>
                    <a:pt x="14475" y="8638"/>
                    <a:pt x="14835" y="8285"/>
                    <a:pt x="14835" y="7844"/>
                  </a:cubicBezTo>
                  <a:cubicBezTo>
                    <a:pt x="14835" y="7405"/>
                    <a:pt x="14479" y="7049"/>
                    <a:pt x="14043" y="7049"/>
                  </a:cubicBezTo>
                  <a:cubicBezTo>
                    <a:pt x="14035" y="7049"/>
                    <a:pt x="14026" y="7049"/>
                    <a:pt x="14017" y="7050"/>
                  </a:cubicBezTo>
                  <a:lnTo>
                    <a:pt x="13782" y="7050"/>
                  </a:lnTo>
                  <a:lnTo>
                    <a:pt x="14802" y="2604"/>
                  </a:lnTo>
                  <a:cubicBezTo>
                    <a:pt x="14994" y="1766"/>
                    <a:pt x="14359" y="968"/>
                    <a:pt x="13503" y="968"/>
                  </a:cubicBezTo>
                  <a:lnTo>
                    <a:pt x="9268" y="968"/>
                  </a:lnTo>
                  <a:cubicBezTo>
                    <a:pt x="8979" y="968"/>
                    <a:pt x="8979" y="1401"/>
                    <a:pt x="9268" y="1401"/>
                  </a:cubicBezTo>
                  <a:lnTo>
                    <a:pt x="13503" y="1401"/>
                  </a:lnTo>
                  <a:cubicBezTo>
                    <a:pt x="14080" y="1401"/>
                    <a:pt x="14513" y="1940"/>
                    <a:pt x="14383" y="2507"/>
                  </a:cubicBezTo>
                  <a:lnTo>
                    <a:pt x="13334" y="7050"/>
                  </a:lnTo>
                  <a:lnTo>
                    <a:pt x="12593" y="7050"/>
                  </a:lnTo>
                  <a:lnTo>
                    <a:pt x="13666" y="2387"/>
                  </a:lnTo>
                  <a:cubicBezTo>
                    <a:pt x="13700" y="2252"/>
                    <a:pt x="13594" y="2122"/>
                    <a:pt x="13454" y="2122"/>
                  </a:cubicBezTo>
                  <a:lnTo>
                    <a:pt x="3667" y="2122"/>
                  </a:lnTo>
                  <a:lnTo>
                    <a:pt x="3412" y="1401"/>
                  </a:lnTo>
                  <a:lnTo>
                    <a:pt x="8460" y="1401"/>
                  </a:lnTo>
                  <a:cubicBezTo>
                    <a:pt x="8749" y="1401"/>
                    <a:pt x="8749" y="968"/>
                    <a:pt x="8460" y="968"/>
                  </a:cubicBezTo>
                  <a:lnTo>
                    <a:pt x="3258" y="968"/>
                  </a:lnTo>
                  <a:cubicBezTo>
                    <a:pt x="3042" y="385"/>
                    <a:pt x="2484" y="0"/>
                    <a:pt x="1863" y="0"/>
                  </a:cubicBezTo>
                  <a:lnTo>
                    <a:pt x="819" y="0"/>
                  </a:lnTo>
                  <a:cubicBezTo>
                    <a:pt x="810" y="0"/>
                    <a:pt x="801" y="0"/>
                    <a:pt x="7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5" name="Google Shape;13175;p90"/>
          <p:cNvGrpSpPr/>
          <p:nvPr/>
        </p:nvGrpSpPr>
        <p:grpSpPr>
          <a:xfrm>
            <a:off x="3603362" y="4147397"/>
            <a:ext cx="247011" cy="304029"/>
            <a:chOff x="3603362" y="4331973"/>
            <a:chExt cx="247011" cy="304029"/>
          </a:xfrm>
        </p:grpSpPr>
        <p:sp>
          <p:nvSpPr>
            <p:cNvPr id="13176" name="Google Shape;13176;p90"/>
            <p:cNvSpPr/>
            <p:nvPr/>
          </p:nvSpPr>
          <p:spPr>
            <a:xfrm>
              <a:off x="3607926" y="4336484"/>
              <a:ext cx="238041" cy="295086"/>
            </a:xfrm>
            <a:custGeom>
              <a:avLst/>
              <a:gdLst/>
              <a:ahLst/>
              <a:cxnLst/>
              <a:rect l="l" t="t" r="r" b="b"/>
              <a:pathLst>
                <a:path w="9076" h="11251" extrusionOk="0">
                  <a:moveTo>
                    <a:pt x="4538" y="0"/>
                  </a:moveTo>
                  <a:lnTo>
                    <a:pt x="0" y="905"/>
                  </a:lnTo>
                  <a:lnTo>
                    <a:pt x="0" y="7439"/>
                  </a:lnTo>
                  <a:lnTo>
                    <a:pt x="4538" y="11250"/>
                  </a:lnTo>
                  <a:lnTo>
                    <a:pt x="9075" y="7439"/>
                  </a:lnTo>
                  <a:lnTo>
                    <a:pt x="9075" y="905"/>
                  </a:lnTo>
                  <a:lnTo>
                    <a:pt x="453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90"/>
            <p:cNvSpPr/>
            <p:nvPr/>
          </p:nvSpPr>
          <p:spPr>
            <a:xfrm>
              <a:off x="3626967" y="4355918"/>
              <a:ext cx="199932" cy="250787"/>
            </a:xfrm>
            <a:custGeom>
              <a:avLst/>
              <a:gdLst/>
              <a:ahLst/>
              <a:cxnLst/>
              <a:rect l="l" t="t" r="r" b="b"/>
              <a:pathLst>
                <a:path w="7623" h="9562" extrusionOk="0">
                  <a:moveTo>
                    <a:pt x="3812" y="0"/>
                  </a:moveTo>
                  <a:lnTo>
                    <a:pt x="1" y="761"/>
                  </a:lnTo>
                  <a:lnTo>
                    <a:pt x="1" y="6361"/>
                  </a:lnTo>
                  <a:lnTo>
                    <a:pt x="3812" y="9561"/>
                  </a:lnTo>
                  <a:lnTo>
                    <a:pt x="7623" y="6361"/>
                  </a:lnTo>
                  <a:lnTo>
                    <a:pt x="7623" y="761"/>
                  </a:lnTo>
                  <a:lnTo>
                    <a:pt x="3812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8" name="Google Shape;13178;p90"/>
            <p:cNvSpPr/>
            <p:nvPr/>
          </p:nvSpPr>
          <p:spPr>
            <a:xfrm>
              <a:off x="3626967" y="4372074"/>
              <a:ext cx="112464" cy="234631"/>
            </a:xfrm>
            <a:custGeom>
              <a:avLst/>
              <a:gdLst/>
              <a:ahLst/>
              <a:cxnLst/>
              <a:rect l="l" t="t" r="r" b="b"/>
              <a:pathLst>
                <a:path w="4288" h="8946" extrusionOk="0">
                  <a:moveTo>
                    <a:pt x="723" y="0"/>
                  </a:moveTo>
                  <a:lnTo>
                    <a:pt x="1" y="145"/>
                  </a:lnTo>
                  <a:lnTo>
                    <a:pt x="1" y="5745"/>
                  </a:lnTo>
                  <a:lnTo>
                    <a:pt x="3812" y="8945"/>
                  </a:lnTo>
                  <a:lnTo>
                    <a:pt x="4288" y="8546"/>
                  </a:lnTo>
                  <a:lnTo>
                    <a:pt x="723" y="5548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9" name="Google Shape;13179;p90"/>
            <p:cNvSpPr/>
            <p:nvPr/>
          </p:nvSpPr>
          <p:spPr>
            <a:xfrm>
              <a:off x="3664971" y="4398328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9"/>
                    <a:pt x="0" y="2363"/>
                  </a:cubicBezTo>
                  <a:cubicBezTo>
                    <a:pt x="0" y="3662"/>
                    <a:pt x="1059" y="4720"/>
                    <a:pt x="2363" y="4720"/>
                  </a:cubicBezTo>
                  <a:cubicBezTo>
                    <a:pt x="3662" y="4720"/>
                    <a:pt x="4720" y="3662"/>
                    <a:pt x="4720" y="2363"/>
                  </a:cubicBezTo>
                  <a:cubicBezTo>
                    <a:pt x="4720" y="1059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0" name="Google Shape;13180;p90"/>
            <p:cNvSpPr/>
            <p:nvPr/>
          </p:nvSpPr>
          <p:spPr>
            <a:xfrm>
              <a:off x="3679212" y="4412570"/>
              <a:ext cx="95311" cy="95311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20" y="1"/>
                  </a:moveTo>
                  <a:cubicBezTo>
                    <a:pt x="814" y="1"/>
                    <a:pt x="1" y="814"/>
                    <a:pt x="1" y="1820"/>
                  </a:cubicBezTo>
                  <a:cubicBezTo>
                    <a:pt x="1" y="2820"/>
                    <a:pt x="814" y="3634"/>
                    <a:pt x="1820" y="3634"/>
                  </a:cubicBezTo>
                  <a:cubicBezTo>
                    <a:pt x="2820" y="3634"/>
                    <a:pt x="3634" y="2820"/>
                    <a:pt x="3634" y="1820"/>
                  </a:cubicBezTo>
                  <a:cubicBezTo>
                    <a:pt x="3634" y="814"/>
                    <a:pt x="2820" y="1"/>
                    <a:pt x="1820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90"/>
            <p:cNvSpPr/>
            <p:nvPr/>
          </p:nvSpPr>
          <p:spPr>
            <a:xfrm>
              <a:off x="3603362" y="4331973"/>
              <a:ext cx="247011" cy="304029"/>
            </a:xfrm>
            <a:custGeom>
              <a:avLst/>
              <a:gdLst/>
              <a:ahLst/>
              <a:cxnLst/>
              <a:rect l="l" t="t" r="r" b="b"/>
              <a:pathLst>
                <a:path w="9418" h="11592" extrusionOk="0">
                  <a:moveTo>
                    <a:pt x="4712" y="346"/>
                  </a:moveTo>
                  <a:lnTo>
                    <a:pt x="9076" y="1216"/>
                  </a:lnTo>
                  <a:lnTo>
                    <a:pt x="9076" y="7534"/>
                  </a:lnTo>
                  <a:lnTo>
                    <a:pt x="4712" y="11201"/>
                  </a:lnTo>
                  <a:lnTo>
                    <a:pt x="343" y="7534"/>
                  </a:lnTo>
                  <a:lnTo>
                    <a:pt x="343" y="1216"/>
                  </a:lnTo>
                  <a:lnTo>
                    <a:pt x="4712" y="346"/>
                  </a:lnTo>
                  <a:close/>
                  <a:moveTo>
                    <a:pt x="4710" y="0"/>
                  </a:moveTo>
                  <a:cubicBezTo>
                    <a:pt x="4698" y="0"/>
                    <a:pt x="4688" y="1"/>
                    <a:pt x="4678" y="4"/>
                  </a:cubicBezTo>
                  <a:lnTo>
                    <a:pt x="140" y="913"/>
                  </a:lnTo>
                  <a:cubicBezTo>
                    <a:pt x="59" y="928"/>
                    <a:pt x="1" y="1000"/>
                    <a:pt x="1" y="1077"/>
                  </a:cubicBezTo>
                  <a:lnTo>
                    <a:pt x="1" y="7611"/>
                  </a:lnTo>
                  <a:cubicBezTo>
                    <a:pt x="1" y="7664"/>
                    <a:pt x="25" y="7712"/>
                    <a:pt x="64" y="7741"/>
                  </a:cubicBezTo>
                  <a:lnTo>
                    <a:pt x="4601" y="11552"/>
                  </a:lnTo>
                  <a:cubicBezTo>
                    <a:pt x="4632" y="11578"/>
                    <a:pt x="4671" y="11592"/>
                    <a:pt x="4709" y="11592"/>
                  </a:cubicBezTo>
                  <a:cubicBezTo>
                    <a:pt x="4748" y="11592"/>
                    <a:pt x="4786" y="11578"/>
                    <a:pt x="4818" y="11552"/>
                  </a:cubicBezTo>
                  <a:lnTo>
                    <a:pt x="9355" y="7741"/>
                  </a:lnTo>
                  <a:cubicBezTo>
                    <a:pt x="9393" y="7712"/>
                    <a:pt x="9418" y="7664"/>
                    <a:pt x="9418" y="7611"/>
                  </a:cubicBezTo>
                  <a:lnTo>
                    <a:pt x="9418" y="1077"/>
                  </a:lnTo>
                  <a:cubicBezTo>
                    <a:pt x="9413" y="995"/>
                    <a:pt x="9360" y="928"/>
                    <a:pt x="9283" y="913"/>
                  </a:cubicBezTo>
                  <a:lnTo>
                    <a:pt x="4745" y="4"/>
                  </a:lnTo>
                  <a:cubicBezTo>
                    <a:pt x="4733" y="1"/>
                    <a:pt x="4721" y="0"/>
                    <a:pt x="47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90"/>
            <p:cNvSpPr/>
            <p:nvPr/>
          </p:nvSpPr>
          <p:spPr>
            <a:xfrm>
              <a:off x="3622430" y="4351407"/>
              <a:ext cx="208876" cy="259731"/>
            </a:xfrm>
            <a:custGeom>
              <a:avLst/>
              <a:gdLst/>
              <a:ahLst/>
              <a:cxnLst/>
              <a:rect l="l" t="t" r="r" b="b"/>
              <a:pathLst>
                <a:path w="7964" h="9903" extrusionOk="0">
                  <a:moveTo>
                    <a:pt x="3983" y="0"/>
                  </a:moveTo>
                  <a:cubicBezTo>
                    <a:pt x="3971" y="0"/>
                    <a:pt x="3961" y="1"/>
                    <a:pt x="3951" y="4"/>
                  </a:cubicBezTo>
                  <a:lnTo>
                    <a:pt x="140" y="764"/>
                  </a:lnTo>
                  <a:cubicBezTo>
                    <a:pt x="58" y="783"/>
                    <a:pt x="1" y="851"/>
                    <a:pt x="1" y="933"/>
                  </a:cubicBezTo>
                  <a:lnTo>
                    <a:pt x="1" y="6533"/>
                  </a:lnTo>
                  <a:cubicBezTo>
                    <a:pt x="1" y="6582"/>
                    <a:pt x="25" y="6630"/>
                    <a:pt x="63" y="6663"/>
                  </a:cubicBezTo>
                  <a:lnTo>
                    <a:pt x="3874" y="9863"/>
                  </a:lnTo>
                  <a:cubicBezTo>
                    <a:pt x="3905" y="9890"/>
                    <a:pt x="3944" y="9903"/>
                    <a:pt x="3982" y="9903"/>
                  </a:cubicBezTo>
                  <a:cubicBezTo>
                    <a:pt x="4021" y="9903"/>
                    <a:pt x="4059" y="9890"/>
                    <a:pt x="4091" y="9863"/>
                  </a:cubicBezTo>
                  <a:lnTo>
                    <a:pt x="7906" y="6663"/>
                  </a:lnTo>
                  <a:cubicBezTo>
                    <a:pt x="7940" y="6630"/>
                    <a:pt x="7964" y="6582"/>
                    <a:pt x="7964" y="6533"/>
                  </a:cubicBezTo>
                  <a:lnTo>
                    <a:pt x="7964" y="5152"/>
                  </a:lnTo>
                  <a:cubicBezTo>
                    <a:pt x="7964" y="5039"/>
                    <a:pt x="7879" y="4983"/>
                    <a:pt x="7793" y="4983"/>
                  </a:cubicBezTo>
                  <a:cubicBezTo>
                    <a:pt x="7708" y="4983"/>
                    <a:pt x="7622" y="5039"/>
                    <a:pt x="7622" y="5152"/>
                  </a:cubicBezTo>
                  <a:lnTo>
                    <a:pt x="7622" y="6452"/>
                  </a:lnTo>
                  <a:lnTo>
                    <a:pt x="3985" y="9512"/>
                  </a:lnTo>
                  <a:lnTo>
                    <a:pt x="342" y="6456"/>
                  </a:lnTo>
                  <a:lnTo>
                    <a:pt x="342" y="1072"/>
                  </a:lnTo>
                  <a:lnTo>
                    <a:pt x="3985" y="346"/>
                  </a:lnTo>
                  <a:lnTo>
                    <a:pt x="7622" y="1072"/>
                  </a:lnTo>
                  <a:lnTo>
                    <a:pt x="7622" y="4306"/>
                  </a:lnTo>
                  <a:cubicBezTo>
                    <a:pt x="7622" y="4419"/>
                    <a:pt x="7708" y="4475"/>
                    <a:pt x="7793" y="4475"/>
                  </a:cubicBezTo>
                  <a:cubicBezTo>
                    <a:pt x="7879" y="4475"/>
                    <a:pt x="7964" y="4419"/>
                    <a:pt x="7964" y="4306"/>
                  </a:cubicBezTo>
                  <a:lnTo>
                    <a:pt x="7964" y="933"/>
                  </a:lnTo>
                  <a:cubicBezTo>
                    <a:pt x="7964" y="851"/>
                    <a:pt x="7906" y="779"/>
                    <a:pt x="7829" y="764"/>
                  </a:cubicBezTo>
                  <a:lnTo>
                    <a:pt x="4018" y="4"/>
                  </a:lnTo>
                  <a:cubicBezTo>
                    <a:pt x="4006" y="1"/>
                    <a:pt x="3994" y="0"/>
                    <a:pt x="3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90"/>
            <p:cNvSpPr/>
            <p:nvPr/>
          </p:nvSpPr>
          <p:spPr>
            <a:xfrm>
              <a:off x="3660669" y="4393896"/>
              <a:ext cx="137826" cy="132711"/>
            </a:xfrm>
            <a:custGeom>
              <a:avLst/>
              <a:gdLst/>
              <a:ahLst/>
              <a:cxnLst/>
              <a:rect l="l" t="t" r="r" b="b"/>
              <a:pathLst>
                <a:path w="5255" h="5060" extrusionOk="0">
                  <a:moveTo>
                    <a:pt x="2527" y="342"/>
                  </a:moveTo>
                  <a:cubicBezTo>
                    <a:pt x="3734" y="342"/>
                    <a:pt x="4711" y="1319"/>
                    <a:pt x="4716" y="2532"/>
                  </a:cubicBezTo>
                  <a:cubicBezTo>
                    <a:pt x="4716" y="3412"/>
                    <a:pt x="4182" y="4211"/>
                    <a:pt x="3369" y="4553"/>
                  </a:cubicBezTo>
                  <a:cubicBezTo>
                    <a:pt x="3099" y="4664"/>
                    <a:pt x="2815" y="4718"/>
                    <a:pt x="2534" y="4718"/>
                  </a:cubicBezTo>
                  <a:cubicBezTo>
                    <a:pt x="1963" y="4718"/>
                    <a:pt x="1401" y="4495"/>
                    <a:pt x="982" y="4076"/>
                  </a:cubicBezTo>
                  <a:cubicBezTo>
                    <a:pt x="357" y="3455"/>
                    <a:pt x="164" y="2512"/>
                    <a:pt x="506" y="1694"/>
                  </a:cubicBezTo>
                  <a:cubicBezTo>
                    <a:pt x="843" y="876"/>
                    <a:pt x="1641" y="342"/>
                    <a:pt x="2527" y="342"/>
                  </a:cubicBezTo>
                  <a:close/>
                  <a:moveTo>
                    <a:pt x="2527" y="1"/>
                  </a:moveTo>
                  <a:cubicBezTo>
                    <a:pt x="1131" y="1"/>
                    <a:pt x="0" y="1131"/>
                    <a:pt x="0" y="2532"/>
                  </a:cubicBezTo>
                  <a:cubicBezTo>
                    <a:pt x="0" y="3552"/>
                    <a:pt x="616" y="4476"/>
                    <a:pt x="1559" y="4865"/>
                  </a:cubicBezTo>
                  <a:cubicBezTo>
                    <a:pt x="1874" y="4996"/>
                    <a:pt x="2204" y="5060"/>
                    <a:pt x="2531" y="5060"/>
                  </a:cubicBezTo>
                  <a:cubicBezTo>
                    <a:pt x="3189" y="5060"/>
                    <a:pt x="3834" y="4802"/>
                    <a:pt x="4317" y="4317"/>
                  </a:cubicBezTo>
                  <a:cubicBezTo>
                    <a:pt x="5038" y="3595"/>
                    <a:pt x="5255" y="2508"/>
                    <a:pt x="4865" y="1560"/>
                  </a:cubicBezTo>
                  <a:cubicBezTo>
                    <a:pt x="4475" y="617"/>
                    <a:pt x="3552" y="1"/>
                    <a:pt x="25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90"/>
            <p:cNvSpPr/>
            <p:nvPr/>
          </p:nvSpPr>
          <p:spPr>
            <a:xfrm>
              <a:off x="3703709" y="4408137"/>
              <a:ext cx="47970" cy="104202"/>
            </a:xfrm>
            <a:custGeom>
              <a:avLst/>
              <a:gdLst/>
              <a:ahLst/>
              <a:cxnLst/>
              <a:rect l="l" t="t" r="r" b="b"/>
              <a:pathLst>
                <a:path w="1829" h="3973" extrusionOk="0">
                  <a:moveTo>
                    <a:pt x="917" y="0"/>
                  </a:moveTo>
                  <a:cubicBezTo>
                    <a:pt x="832" y="0"/>
                    <a:pt x="746" y="57"/>
                    <a:pt x="746" y="170"/>
                  </a:cubicBezTo>
                  <a:lnTo>
                    <a:pt x="746" y="550"/>
                  </a:lnTo>
                  <a:cubicBezTo>
                    <a:pt x="318" y="593"/>
                    <a:pt x="0" y="964"/>
                    <a:pt x="24" y="1392"/>
                  </a:cubicBezTo>
                  <a:cubicBezTo>
                    <a:pt x="44" y="1820"/>
                    <a:pt x="395" y="2152"/>
                    <a:pt x="823" y="2157"/>
                  </a:cubicBezTo>
                  <a:lnTo>
                    <a:pt x="1006" y="2157"/>
                  </a:lnTo>
                  <a:cubicBezTo>
                    <a:pt x="1261" y="2157"/>
                    <a:pt x="1468" y="2364"/>
                    <a:pt x="1468" y="2619"/>
                  </a:cubicBezTo>
                  <a:cubicBezTo>
                    <a:pt x="1468" y="2879"/>
                    <a:pt x="1261" y="3086"/>
                    <a:pt x="1006" y="3086"/>
                  </a:cubicBezTo>
                  <a:lnTo>
                    <a:pt x="732" y="3086"/>
                  </a:lnTo>
                  <a:cubicBezTo>
                    <a:pt x="525" y="3086"/>
                    <a:pt x="361" y="2917"/>
                    <a:pt x="361" y="2710"/>
                  </a:cubicBezTo>
                  <a:cubicBezTo>
                    <a:pt x="361" y="2597"/>
                    <a:pt x="276" y="2541"/>
                    <a:pt x="190" y="2541"/>
                  </a:cubicBezTo>
                  <a:cubicBezTo>
                    <a:pt x="105" y="2541"/>
                    <a:pt x="20" y="2597"/>
                    <a:pt x="20" y="2710"/>
                  </a:cubicBezTo>
                  <a:cubicBezTo>
                    <a:pt x="20" y="3105"/>
                    <a:pt x="337" y="3427"/>
                    <a:pt x="732" y="3427"/>
                  </a:cubicBezTo>
                  <a:lnTo>
                    <a:pt x="746" y="3427"/>
                  </a:lnTo>
                  <a:lnTo>
                    <a:pt x="746" y="3803"/>
                  </a:lnTo>
                  <a:cubicBezTo>
                    <a:pt x="746" y="3916"/>
                    <a:pt x="830" y="3972"/>
                    <a:pt x="915" y="3972"/>
                  </a:cubicBezTo>
                  <a:cubicBezTo>
                    <a:pt x="999" y="3972"/>
                    <a:pt x="1083" y="3916"/>
                    <a:pt x="1083" y="3803"/>
                  </a:cubicBezTo>
                  <a:lnTo>
                    <a:pt x="1083" y="3422"/>
                  </a:lnTo>
                  <a:cubicBezTo>
                    <a:pt x="1511" y="3379"/>
                    <a:pt x="1829" y="3009"/>
                    <a:pt x="1805" y="2580"/>
                  </a:cubicBezTo>
                  <a:cubicBezTo>
                    <a:pt x="1785" y="2152"/>
                    <a:pt x="1434" y="1815"/>
                    <a:pt x="1006" y="1815"/>
                  </a:cubicBezTo>
                  <a:lnTo>
                    <a:pt x="823" y="1815"/>
                  </a:lnTo>
                  <a:cubicBezTo>
                    <a:pt x="568" y="1815"/>
                    <a:pt x="361" y="1608"/>
                    <a:pt x="361" y="1349"/>
                  </a:cubicBezTo>
                  <a:cubicBezTo>
                    <a:pt x="361" y="1094"/>
                    <a:pt x="568" y="887"/>
                    <a:pt x="823" y="887"/>
                  </a:cubicBezTo>
                  <a:lnTo>
                    <a:pt x="1097" y="887"/>
                  </a:lnTo>
                  <a:cubicBezTo>
                    <a:pt x="1304" y="887"/>
                    <a:pt x="1473" y="1055"/>
                    <a:pt x="1473" y="1262"/>
                  </a:cubicBezTo>
                  <a:lnTo>
                    <a:pt x="1473" y="1440"/>
                  </a:lnTo>
                  <a:cubicBezTo>
                    <a:pt x="1473" y="1553"/>
                    <a:pt x="1558" y="1610"/>
                    <a:pt x="1643" y="1610"/>
                  </a:cubicBezTo>
                  <a:cubicBezTo>
                    <a:pt x="1729" y="1610"/>
                    <a:pt x="1814" y="1553"/>
                    <a:pt x="1814" y="1440"/>
                  </a:cubicBezTo>
                  <a:lnTo>
                    <a:pt x="1814" y="1262"/>
                  </a:lnTo>
                  <a:cubicBezTo>
                    <a:pt x="1809" y="867"/>
                    <a:pt x="1492" y="545"/>
                    <a:pt x="1097" y="545"/>
                  </a:cubicBezTo>
                  <a:lnTo>
                    <a:pt x="1088" y="545"/>
                  </a:lnTo>
                  <a:lnTo>
                    <a:pt x="1088" y="170"/>
                  </a:lnTo>
                  <a:cubicBezTo>
                    <a:pt x="1088" y="57"/>
                    <a:pt x="1002" y="0"/>
                    <a:pt x="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5" name="Google Shape;13185;p90"/>
          <p:cNvGrpSpPr/>
          <p:nvPr/>
        </p:nvGrpSpPr>
        <p:grpSpPr>
          <a:xfrm>
            <a:off x="1752015" y="4104909"/>
            <a:ext cx="365611" cy="360628"/>
            <a:chOff x="1752015" y="4289484"/>
            <a:chExt cx="365611" cy="360628"/>
          </a:xfrm>
        </p:grpSpPr>
        <p:sp>
          <p:nvSpPr>
            <p:cNvPr id="13186" name="Google Shape;13186;p90"/>
            <p:cNvSpPr/>
            <p:nvPr/>
          </p:nvSpPr>
          <p:spPr>
            <a:xfrm>
              <a:off x="1778977" y="4547353"/>
              <a:ext cx="31762" cy="28903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989" y="1"/>
                  </a:moveTo>
                  <a:cubicBezTo>
                    <a:pt x="937" y="1"/>
                    <a:pt x="885" y="20"/>
                    <a:pt x="844" y="58"/>
                  </a:cubicBezTo>
                  <a:lnTo>
                    <a:pt x="161" y="747"/>
                  </a:lnTo>
                  <a:cubicBezTo>
                    <a:pt x="0" y="889"/>
                    <a:pt x="140" y="1102"/>
                    <a:pt x="299" y="1102"/>
                  </a:cubicBezTo>
                  <a:cubicBezTo>
                    <a:pt x="349" y="1102"/>
                    <a:pt x="400" y="1081"/>
                    <a:pt x="445" y="1030"/>
                  </a:cubicBezTo>
                  <a:lnTo>
                    <a:pt x="1133" y="342"/>
                  </a:lnTo>
                  <a:cubicBezTo>
                    <a:pt x="1210" y="265"/>
                    <a:pt x="1210" y="135"/>
                    <a:pt x="1133" y="58"/>
                  </a:cubicBezTo>
                  <a:cubicBezTo>
                    <a:pt x="1092" y="20"/>
                    <a:pt x="1041" y="1"/>
                    <a:pt x="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90"/>
            <p:cNvSpPr/>
            <p:nvPr/>
          </p:nvSpPr>
          <p:spPr>
            <a:xfrm>
              <a:off x="1797179" y="4564768"/>
              <a:ext cx="30975" cy="28457"/>
            </a:xfrm>
            <a:custGeom>
              <a:avLst/>
              <a:gdLst/>
              <a:ahLst/>
              <a:cxnLst/>
              <a:rect l="l" t="t" r="r" b="b"/>
              <a:pathLst>
                <a:path w="1181" h="1085" extrusionOk="0">
                  <a:moveTo>
                    <a:pt x="959" y="1"/>
                  </a:moveTo>
                  <a:cubicBezTo>
                    <a:pt x="908" y="1"/>
                    <a:pt x="858" y="20"/>
                    <a:pt x="819" y="58"/>
                  </a:cubicBezTo>
                  <a:lnTo>
                    <a:pt x="131" y="747"/>
                  </a:lnTo>
                  <a:cubicBezTo>
                    <a:pt x="1" y="892"/>
                    <a:pt x="131" y="1084"/>
                    <a:pt x="283" y="1084"/>
                  </a:cubicBezTo>
                  <a:cubicBezTo>
                    <a:pt x="327" y="1084"/>
                    <a:pt x="373" y="1068"/>
                    <a:pt x="415" y="1030"/>
                  </a:cubicBezTo>
                  <a:lnTo>
                    <a:pt x="1103" y="347"/>
                  </a:lnTo>
                  <a:cubicBezTo>
                    <a:pt x="1180" y="265"/>
                    <a:pt x="1180" y="140"/>
                    <a:pt x="1103" y="58"/>
                  </a:cubicBezTo>
                  <a:cubicBezTo>
                    <a:pt x="1062" y="20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88" name="Google Shape;13188;p90"/>
            <p:cNvGrpSpPr/>
            <p:nvPr/>
          </p:nvGrpSpPr>
          <p:grpSpPr>
            <a:xfrm>
              <a:off x="1752015" y="4289484"/>
              <a:ext cx="365611" cy="360628"/>
              <a:chOff x="1752015" y="4289484"/>
              <a:chExt cx="365611" cy="360628"/>
            </a:xfrm>
          </p:grpSpPr>
          <p:sp>
            <p:nvSpPr>
              <p:cNvPr id="13189" name="Google Shape;13189;p90"/>
              <p:cNvSpPr/>
              <p:nvPr/>
            </p:nvSpPr>
            <p:spPr>
              <a:xfrm>
                <a:off x="1758572" y="4402997"/>
                <a:ext cx="160066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6103" h="2921" extrusionOk="0">
                    <a:moveTo>
                      <a:pt x="6102" y="0"/>
                    </a:moveTo>
                    <a:lnTo>
                      <a:pt x="4769" y="116"/>
                    </a:lnTo>
                    <a:cubicBezTo>
                      <a:pt x="3028" y="260"/>
                      <a:pt x="1392" y="1015"/>
                      <a:pt x="155" y="2252"/>
                    </a:cubicBezTo>
                    <a:cubicBezTo>
                      <a:pt x="1" y="2396"/>
                      <a:pt x="97" y="2651"/>
                      <a:pt x="304" y="2666"/>
                    </a:cubicBezTo>
                    <a:lnTo>
                      <a:pt x="3181" y="2921"/>
                    </a:lnTo>
                    <a:lnTo>
                      <a:pt x="6102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0" name="Google Shape;13190;p90"/>
              <p:cNvSpPr/>
              <p:nvPr/>
            </p:nvSpPr>
            <p:spPr>
              <a:xfrm>
                <a:off x="1926297" y="4487161"/>
                <a:ext cx="76506" cy="157994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6024" extrusionOk="0">
                    <a:moveTo>
                      <a:pt x="2917" y="0"/>
                    </a:moveTo>
                    <a:lnTo>
                      <a:pt x="1" y="2921"/>
                    </a:lnTo>
                    <a:lnTo>
                      <a:pt x="256" y="5799"/>
                    </a:lnTo>
                    <a:cubicBezTo>
                      <a:pt x="262" y="5935"/>
                      <a:pt x="377" y="6024"/>
                      <a:pt x="497" y="6024"/>
                    </a:cubicBezTo>
                    <a:cubicBezTo>
                      <a:pt x="558" y="6024"/>
                      <a:pt x="620" y="6000"/>
                      <a:pt x="670" y="5948"/>
                    </a:cubicBezTo>
                    <a:cubicBezTo>
                      <a:pt x="1906" y="4711"/>
                      <a:pt x="2662" y="3075"/>
                      <a:pt x="2806" y="1333"/>
                    </a:cubicBezTo>
                    <a:lnTo>
                      <a:pt x="2917" y="0"/>
                    </a:ln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1" name="Google Shape;13191;p90"/>
              <p:cNvSpPr/>
              <p:nvPr/>
            </p:nvSpPr>
            <p:spPr>
              <a:xfrm>
                <a:off x="1758572" y="4406904"/>
                <a:ext cx="115375" cy="66906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2551" extrusionOk="0">
                    <a:moveTo>
                      <a:pt x="4399" y="0"/>
                    </a:moveTo>
                    <a:lnTo>
                      <a:pt x="4399" y="0"/>
                    </a:lnTo>
                    <a:cubicBezTo>
                      <a:pt x="2792" y="217"/>
                      <a:pt x="1300" y="953"/>
                      <a:pt x="155" y="2098"/>
                    </a:cubicBezTo>
                    <a:cubicBezTo>
                      <a:pt x="1" y="2243"/>
                      <a:pt x="97" y="2502"/>
                      <a:pt x="304" y="2517"/>
                    </a:cubicBezTo>
                    <a:lnTo>
                      <a:pt x="732" y="2550"/>
                    </a:lnTo>
                    <a:cubicBezTo>
                      <a:pt x="593" y="2449"/>
                      <a:pt x="578" y="2252"/>
                      <a:pt x="699" y="2132"/>
                    </a:cubicBezTo>
                    <a:cubicBezTo>
                      <a:pt x="1724" y="1107"/>
                      <a:pt x="2999" y="371"/>
                      <a:pt x="4399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2" name="Google Shape;13192;p90"/>
              <p:cNvSpPr/>
              <p:nvPr/>
            </p:nvSpPr>
            <p:spPr>
              <a:xfrm>
                <a:off x="1926166" y="4549635"/>
                <a:ext cx="22372" cy="9565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647" extrusionOk="0">
                    <a:moveTo>
                      <a:pt x="545" y="0"/>
                    </a:moveTo>
                    <a:lnTo>
                      <a:pt x="1" y="544"/>
                    </a:lnTo>
                    <a:lnTo>
                      <a:pt x="256" y="3421"/>
                    </a:lnTo>
                    <a:cubicBezTo>
                      <a:pt x="262" y="3558"/>
                      <a:pt x="378" y="3646"/>
                      <a:pt x="497" y="3646"/>
                    </a:cubicBezTo>
                    <a:cubicBezTo>
                      <a:pt x="558" y="3646"/>
                      <a:pt x="621" y="3623"/>
                      <a:pt x="670" y="3571"/>
                    </a:cubicBezTo>
                    <a:cubicBezTo>
                      <a:pt x="732" y="3513"/>
                      <a:pt x="795" y="3445"/>
                      <a:pt x="853" y="3383"/>
                    </a:cubicBezTo>
                    <a:cubicBezTo>
                      <a:pt x="843" y="3349"/>
                      <a:pt x="833" y="3316"/>
                      <a:pt x="833" y="3282"/>
                    </a:cubicBez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3" name="Google Shape;13193;p90"/>
              <p:cNvSpPr/>
              <p:nvPr/>
            </p:nvSpPr>
            <p:spPr>
              <a:xfrm>
                <a:off x="1825216" y="4295123"/>
                <a:ext cx="286221" cy="284752"/>
              </a:xfrm>
              <a:custGeom>
                <a:avLst/>
                <a:gdLst/>
                <a:ahLst/>
                <a:cxnLst/>
                <a:rect l="l" t="t" r="r" b="b"/>
                <a:pathLst>
                  <a:path w="10913" h="10857" extrusionOk="0">
                    <a:moveTo>
                      <a:pt x="10695" y="0"/>
                    </a:moveTo>
                    <a:cubicBezTo>
                      <a:pt x="10677" y="0"/>
                      <a:pt x="10658" y="3"/>
                      <a:pt x="10639" y="9"/>
                    </a:cubicBezTo>
                    <a:lnTo>
                      <a:pt x="8339" y="682"/>
                    </a:lnTo>
                    <a:lnTo>
                      <a:pt x="6641" y="1178"/>
                    </a:lnTo>
                    <a:cubicBezTo>
                      <a:pt x="6501" y="1221"/>
                      <a:pt x="6371" y="1293"/>
                      <a:pt x="6270" y="1399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1319" y="9112"/>
                    </a:lnTo>
                    <a:lnTo>
                      <a:pt x="1776" y="9565"/>
                    </a:lnTo>
                    <a:lnTo>
                      <a:pt x="3003" y="10792"/>
                    </a:lnTo>
                    <a:cubicBezTo>
                      <a:pt x="3044" y="10835"/>
                      <a:pt x="3099" y="10857"/>
                      <a:pt x="3155" y="10857"/>
                    </a:cubicBezTo>
                    <a:cubicBezTo>
                      <a:pt x="3211" y="10857"/>
                      <a:pt x="3268" y="10835"/>
                      <a:pt x="3311" y="10792"/>
                    </a:cubicBezTo>
                    <a:lnTo>
                      <a:pt x="6771" y="7322"/>
                    </a:lnTo>
                    <a:lnTo>
                      <a:pt x="9470" y="4633"/>
                    </a:lnTo>
                    <a:cubicBezTo>
                      <a:pt x="9586" y="4522"/>
                      <a:pt x="9667" y="4378"/>
                      <a:pt x="9715" y="4224"/>
                    </a:cubicBezTo>
                    <a:lnTo>
                      <a:pt x="10875" y="244"/>
                    </a:lnTo>
                    <a:cubicBezTo>
                      <a:pt x="10913" y="119"/>
                      <a:pt x="10816" y="0"/>
                      <a:pt x="10695" y="0"/>
                    </a:cubicBezTo>
                    <a:close/>
                  </a:path>
                </a:pathLst>
              </a:custGeom>
              <a:solidFill>
                <a:srgbClr val="EDF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4" name="Google Shape;13194;p90"/>
              <p:cNvSpPr/>
              <p:nvPr/>
            </p:nvSpPr>
            <p:spPr>
              <a:xfrm>
                <a:off x="1825216" y="4295123"/>
                <a:ext cx="286116" cy="212889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8117" extrusionOk="0">
                    <a:moveTo>
                      <a:pt x="10696" y="0"/>
                    </a:moveTo>
                    <a:cubicBezTo>
                      <a:pt x="10677" y="0"/>
                      <a:pt x="10659" y="3"/>
                      <a:pt x="10639" y="9"/>
                    </a:cubicBezTo>
                    <a:lnTo>
                      <a:pt x="6621" y="1183"/>
                    </a:lnTo>
                    <a:cubicBezTo>
                      <a:pt x="6492" y="1221"/>
                      <a:pt x="6376" y="1289"/>
                      <a:pt x="6285" y="1385"/>
                    </a:cubicBezTo>
                    <a:lnTo>
                      <a:pt x="82" y="7587"/>
                    </a:lnTo>
                    <a:cubicBezTo>
                      <a:pt x="1" y="7664"/>
                      <a:pt x="1" y="7794"/>
                      <a:pt x="82" y="7871"/>
                    </a:cubicBezTo>
                    <a:lnTo>
                      <a:pt x="328" y="8116"/>
                    </a:lnTo>
                    <a:lnTo>
                      <a:pt x="1025" y="7414"/>
                    </a:lnTo>
                    <a:lnTo>
                      <a:pt x="6593" y="1847"/>
                    </a:lnTo>
                    <a:cubicBezTo>
                      <a:pt x="6679" y="1760"/>
                      <a:pt x="6785" y="1698"/>
                      <a:pt x="6901" y="1669"/>
                    </a:cubicBezTo>
                    <a:lnTo>
                      <a:pt x="10793" y="528"/>
                    </a:lnTo>
                    <a:lnTo>
                      <a:pt x="10875" y="244"/>
                    </a:lnTo>
                    <a:lnTo>
                      <a:pt x="10875" y="240"/>
                    </a:lnTo>
                    <a:cubicBezTo>
                      <a:pt x="10908" y="114"/>
                      <a:pt x="10815" y="0"/>
                      <a:pt x="1069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5" name="Google Shape;13195;p90"/>
              <p:cNvSpPr/>
              <p:nvPr/>
            </p:nvSpPr>
            <p:spPr>
              <a:xfrm>
                <a:off x="1969468" y="4376481"/>
                <a:ext cx="59956" cy="59851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82" extrusionOk="0">
                    <a:moveTo>
                      <a:pt x="1146" y="1"/>
                    </a:moveTo>
                    <a:cubicBezTo>
                      <a:pt x="515" y="1"/>
                      <a:pt x="0" y="511"/>
                      <a:pt x="0" y="1141"/>
                    </a:cubicBezTo>
                    <a:cubicBezTo>
                      <a:pt x="0" y="1771"/>
                      <a:pt x="515" y="2281"/>
                      <a:pt x="1146" y="2281"/>
                    </a:cubicBezTo>
                    <a:cubicBezTo>
                      <a:pt x="1776" y="2281"/>
                      <a:pt x="2286" y="1771"/>
                      <a:pt x="2286" y="1141"/>
                    </a:cubicBezTo>
                    <a:cubicBezTo>
                      <a:pt x="2286" y="511"/>
                      <a:pt x="1776" y="1"/>
                      <a:pt x="1146" y="1"/>
                    </a:cubicBez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6" name="Google Shape;13196;p90"/>
              <p:cNvSpPr/>
              <p:nvPr/>
            </p:nvSpPr>
            <p:spPr>
              <a:xfrm>
                <a:off x="1969336" y="4376428"/>
                <a:ext cx="37243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289" extrusionOk="0">
                    <a:moveTo>
                      <a:pt x="1138" y="1"/>
                    </a:moveTo>
                    <a:cubicBezTo>
                      <a:pt x="527" y="1"/>
                      <a:pt x="1" y="499"/>
                      <a:pt x="1" y="1143"/>
                    </a:cubicBezTo>
                    <a:cubicBezTo>
                      <a:pt x="1" y="1792"/>
                      <a:pt x="529" y="2288"/>
                      <a:pt x="1143" y="2288"/>
                    </a:cubicBezTo>
                    <a:cubicBezTo>
                      <a:pt x="1234" y="2288"/>
                      <a:pt x="1327" y="2278"/>
                      <a:pt x="1420" y="2254"/>
                    </a:cubicBezTo>
                    <a:cubicBezTo>
                      <a:pt x="554" y="2043"/>
                      <a:pt x="251" y="965"/>
                      <a:pt x="881" y="335"/>
                    </a:cubicBezTo>
                    <a:cubicBezTo>
                      <a:pt x="1025" y="185"/>
                      <a:pt x="1213" y="84"/>
                      <a:pt x="1420" y="36"/>
                    </a:cubicBezTo>
                    <a:cubicBezTo>
                      <a:pt x="1325" y="12"/>
                      <a:pt x="1231" y="1"/>
                      <a:pt x="1138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7" name="Google Shape;13197;p90"/>
              <p:cNvSpPr/>
              <p:nvPr/>
            </p:nvSpPr>
            <p:spPr>
              <a:xfrm>
                <a:off x="1817637" y="4510765"/>
                <a:ext cx="77528" cy="76611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2921" extrusionOk="0">
                    <a:moveTo>
                      <a:pt x="766" y="0"/>
                    </a:moveTo>
                    <a:lnTo>
                      <a:pt x="121" y="645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1002" y="1954"/>
                    </a:lnTo>
                    <a:lnTo>
                      <a:pt x="1882" y="2834"/>
                    </a:lnTo>
                    <a:cubicBezTo>
                      <a:pt x="1940" y="2892"/>
                      <a:pt x="2017" y="2921"/>
                      <a:pt x="2094" y="2921"/>
                    </a:cubicBezTo>
                    <a:cubicBezTo>
                      <a:pt x="2171" y="2921"/>
                      <a:pt x="2248" y="2892"/>
                      <a:pt x="2306" y="2834"/>
                    </a:cubicBezTo>
                    <a:lnTo>
                      <a:pt x="2955" y="2190"/>
                    </a:lnTo>
                    <a:lnTo>
                      <a:pt x="2089" y="1324"/>
                    </a:lnTo>
                    <a:lnTo>
                      <a:pt x="1627" y="862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90A2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8" name="Google Shape;13198;p90"/>
              <p:cNvSpPr/>
              <p:nvPr/>
            </p:nvSpPr>
            <p:spPr>
              <a:xfrm>
                <a:off x="1817637" y="4510765"/>
                <a:ext cx="30083" cy="334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1276" extrusionOk="0">
                    <a:moveTo>
                      <a:pt x="766" y="0"/>
                    </a:moveTo>
                    <a:lnTo>
                      <a:pt x="121" y="650"/>
                    </a:lnTo>
                    <a:cubicBezTo>
                      <a:pt x="1" y="765"/>
                      <a:pt x="1" y="953"/>
                      <a:pt x="121" y="1073"/>
                    </a:cubicBezTo>
                    <a:lnTo>
                      <a:pt x="323" y="1275"/>
                    </a:lnTo>
                    <a:cubicBezTo>
                      <a:pt x="338" y="1218"/>
                      <a:pt x="371" y="1160"/>
                      <a:pt x="415" y="1117"/>
                    </a:cubicBezTo>
                    <a:lnTo>
                      <a:pt x="1146" y="380"/>
                    </a:lnTo>
                    <a:lnTo>
                      <a:pt x="766" y="0"/>
                    </a:ln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9" name="Google Shape;13199;p90"/>
              <p:cNvSpPr/>
              <p:nvPr/>
            </p:nvSpPr>
            <p:spPr>
              <a:xfrm>
                <a:off x="1825216" y="4479450"/>
                <a:ext cx="101107" cy="100425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3829" extrusionOk="0">
                    <a:moveTo>
                      <a:pt x="636" y="1"/>
                    </a:moveTo>
                    <a:lnTo>
                      <a:pt x="78" y="559"/>
                    </a:lnTo>
                    <a:cubicBezTo>
                      <a:pt x="1" y="636"/>
                      <a:pt x="1" y="761"/>
                      <a:pt x="78" y="843"/>
                    </a:cubicBezTo>
                    <a:lnTo>
                      <a:pt x="1319" y="2080"/>
                    </a:lnTo>
                    <a:lnTo>
                      <a:pt x="1771" y="2537"/>
                    </a:lnTo>
                    <a:lnTo>
                      <a:pt x="2998" y="3764"/>
                    </a:lnTo>
                    <a:cubicBezTo>
                      <a:pt x="3042" y="3807"/>
                      <a:pt x="3098" y="3829"/>
                      <a:pt x="3155" y="3829"/>
                    </a:cubicBezTo>
                    <a:cubicBezTo>
                      <a:pt x="3211" y="3829"/>
                      <a:pt x="3268" y="3807"/>
                      <a:pt x="3311" y="3764"/>
                    </a:cubicBezTo>
                    <a:lnTo>
                      <a:pt x="3855" y="3215"/>
                    </a:lnTo>
                    <a:lnTo>
                      <a:pt x="2474" y="1839"/>
                    </a:lnTo>
                    <a:lnTo>
                      <a:pt x="2021" y="1382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rgbClr val="DCE4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0" name="Google Shape;13200;p90"/>
              <p:cNvSpPr/>
              <p:nvPr/>
            </p:nvSpPr>
            <p:spPr>
              <a:xfrm>
                <a:off x="1825216" y="4479345"/>
                <a:ext cx="26909" cy="28667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093" extrusionOk="0">
                    <a:moveTo>
                      <a:pt x="640" y="0"/>
                    </a:moveTo>
                    <a:lnTo>
                      <a:pt x="82" y="563"/>
                    </a:lnTo>
                    <a:cubicBezTo>
                      <a:pt x="1" y="640"/>
                      <a:pt x="1" y="770"/>
                      <a:pt x="82" y="847"/>
                    </a:cubicBezTo>
                    <a:lnTo>
                      <a:pt x="328" y="1092"/>
                    </a:lnTo>
                    <a:lnTo>
                      <a:pt x="1025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F6F8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1" name="Google Shape;13201;p90"/>
              <p:cNvSpPr/>
              <p:nvPr/>
            </p:nvSpPr>
            <p:spPr>
              <a:xfrm>
                <a:off x="2043927" y="4295123"/>
                <a:ext cx="67510" cy="6688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550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0" y="682"/>
                    </a:lnTo>
                    <a:lnTo>
                      <a:pt x="1867" y="2549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B0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2" name="Google Shape;13202;p90"/>
              <p:cNvSpPr/>
              <p:nvPr/>
            </p:nvSpPr>
            <p:spPr>
              <a:xfrm>
                <a:off x="2043927" y="4295123"/>
                <a:ext cx="67510" cy="29401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1121" extrusionOk="0">
                    <a:moveTo>
                      <a:pt x="2356" y="0"/>
                    </a:moveTo>
                    <a:cubicBezTo>
                      <a:pt x="2338" y="0"/>
                      <a:pt x="2319" y="3"/>
                      <a:pt x="2300" y="9"/>
                    </a:cubicBezTo>
                    <a:lnTo>
                      <a:pt x="1545" y="230"/>
                    </a:lnTo>
                    <a:lnTo>
                      <a:pt x="0" y="682"/>
                    </a:lnTo>
                    <a:lnTo>
                      <a:pt x="438" y="1120"/>
                    </a:lnTo>
                    <a:lnTo>
                      <a:pt x="2454" y="528"/>
                    </a:lnTo>
                    <a:lnTo>
                      <a:pt x="2536" y="244"/>
                    </a:lnTo>
                    <a:cubicBezTo>
                      <a:pt x="2574" y="119"/>
                      <a:pt x="2477" y="0"/>
                      <a:pt x="2356" y="0"/>
                    </a:cubicBezTo>
                    <a:close/>
                  </a:path>
                </a:pathLst>
              </a:custGeom>
              <a:solidFill>
                <a:srgbClr val="A3B2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3" name="Google Shape;13203;p90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4" name="Google Shape;13204;p90"/>
              <p:cNvSpPr/>
              <p:nvPr/>
            </p:nvSpPr>
            <p:spPr>
              <a:xfrm>
                <a:off x="1840114" y="4442521"/>
                <a:ext cx="123951" cy="122378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666" extrusionOk="0">
                    <a:moveTo>
                      <a:pt x="4369" y="0"/>
                    </a:moveTo>
                    <a:cubicBezTo>
                      <a:pt x="4291" y="0"/>
                      <a:pt x="4213" y="30"/>
                      <a:pt x="4153" y="91"/>
                    </a:cubicBezTo>
                    <a:lnTo>
                      <a:pt x="121" y="4123"/>
                    </a:lnTo>
                    <a:cubicBezTo>
                      <a:pt x="0" y="4243"/>
                      <a:pt x="0" y="4436"/>
                      <a:pt x="121" y="4556"/>
                    </a:cubicBezTo>
                    <a:lnTo>
                      <a:pt x="140" y="4575"/>
                    </a:lnTo>
                    <a:cubicBezTo>
                      <a:pt x="200" y="4635"/>
                      <a:pt x="278" y="4665"/>
                      <a:pt x="356" y="4665"/>
                    </a:cubicBezTo>
                    <a:cubicBezTo>
                      <a:pt x="435" y="4665"/>
                      <a:pt x="513" y="4635"/>
                      <a:pt x="573" y="4575"/>
                    </a:cubicBezTo>
                    <a:lnTo>
                      <a:pt x="4610" y="543"/>
                    </a:lnTo>
                    <a:cubicBezTo>
                      <a:pt x="4725" y="423"/>
                      <a:pt x="4725" y="230"/>
                      <a:pt x="4610" y="110"/>
                    </a:cubicBezTo>
                    <a:lnTo>
                      <a:pt x="4586" y="91"/>
                    </a:lnTo>
                    <a:cubicBezTo>
                      <a:pt x="4526" y="30"/>
                      <a:pt x="4448" y="0"/>
                      <a:pt x="4369" y="0"/>
                    </a:cubicBezTo>
                    <a:close/>
                  </a:path>
                </a:pathLst>
              </a:custGeom>
              <a:solidFill>
                <a:srgbClr val="D6DE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5" name="Google Shape;13205;p90"/>
              <p:cNvSpPr/>
              <p:nvPr/>
            </p:nvSpPr>
            <p:spPr>
              <a:xfrm>
                <a:off x="1840245" y="4442521"/>
                <a:ext cx="121932" cy="122404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4667" extrusionOk="0">
                    <a:moveTo>
                      <a:pt x="4367" y="0"/>
                    </a:moveTo>
                    <a:cubicBezTo>
                      <a:pt x="4287" y="0"/>
                      <a:pt x="4208" y="30"/>
                      <a:pt x="4148" y="91"/>
                    </a:cubicBezTo>
                    <a:lnTo>
                      <a:pt x="120" y="4123"/>
                    </a:lnTo>
                    <a:cubicBezTo>
                      <a:pt x="0" y="4243"/>
                      <a:pt x="0" y="4436"/>
                      <a:pt x="120" y="4556"/>
                    </a:cubicBezTo>
                    <a:lnTo>
                      <a:pt x="140" y="4575"/>
                    </a:lnTo>
                    <a:cubicBezTo>
                      <a:pt x="193" y="4633"/>
                      <a:pt x="270" y="4667"/>
                      <a:pt x="351" y="4667"/>
                    </a:cubicBezTo>
                    <a:cubicBezTo>
                      <a:pt x="274" y="4546"/>
                      <a:pt x="289" y="4387"/>
                      <a:pt x="390" y="4286"/>
                    </a:cubicBezTo>
                    <a:lnTo>
                      <a:pt x="4422" y="254"/>
                    </a:lnTo>
                    <a:cubicBezTo>
                      <a:pt x="4485" y="196"/>
                      <a:pt x="4566" y="163"/>
                      <a:pt x="4648" y="163"/>
                    </a:cubicBezTo>
                    <a:cubicBezTo>
                      <a:pt x="4634" y="143"/>
                      <a:pt x="4619" y="124"/>
                      <a:pt x="4605" y="110"/>
                    </a:cubicBezTo>
                    <a:lnTo>
                      <a:pt x="4586" y="91"/>
                    </a:lnTo>
                    <a:cubicBezTo>
                      <a:pt x="4526" y="30"/>
                      <a:pt x="4446" y="0"/>
                      <a:pt x="4367" y="0"/>
                    </a:cubicBezTo>
                    <a:close/>
                  </a:path>
                </a:pathLst>
              </a:custGeom>
              <a:solidFill>
                <a:srgbClr val="C7D2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6" name="Google Shape;13206;p90"/>
              <p:cNvSpPr/>
              <p:nvPr/>
            </p:nvSpPr>
            <p:spPr>
              <a:xfrm>
                <a:off x="1832140" y="4599362"/>
                <a:ext cx="33178" cy="28798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098" extrusionOk="0">
                    <a:moveTo>
                      <a:pt x="965" y="1"/>
                    </a:moveTo>
                    <a:cubicBezTo>
                      <a:pt x="916" y="1"/>
                      <a:pt x="864" y="22"/>
                      <a:pt x="819" y="72"/>
                    </a:cubicBezTo>
                    <a:lnTo>
                      <a:pt x="131" y="760"/>
                    </a:lnTo>
                    <a:cubicBezTo>
                      <a:pt x="0" y="906"/>
                      <a:pt x="130" y="1098"/>
                      <a:pt x="283" y="1098"/>
                    </a:cubicBezTo>
                    <a:cubicBezTo>
                      <a:pt x="327" y="1098"/>
                      <a:pt x="373" y="1082"/>
                      <a:pt x="415" y="1044"/>
                    </a:cubicBezTo>
                    <a:lnTo>
                      <a:pt x="1103" y="356"/>
                    </a:lnTo>
                    <a:cubicBezTo>
                      <a:pt x="1264" y="213"/>
                      <a:pt x="1124" y="1"/>
                      <a:pt x="965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7" name="Google Shape;13207;p90"/>
              <p:cNvSpPr/>
              <p:nvPr/>
            </p:nvSpPr>
            <p:spPr>
              <a:xfrm>
                <a:off x="1814620" y="4582314"/>
                <a:ext cx="30948" cy="28326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080" extrusionOk="0">
                    <a:moveTo>
                      <a:pt x="960" y="1"/>
                    </a:moveTo>
                    <a:cubicBezTo>
                      <a:pt x="909" y="1"/>
                      <a:pt x="857" y="20"/>
                      <a:pt x="818" y="58"/>
                    </a:cubicBezTo>
                    <a:lnTo>
                      <a:pt x="135" y="742"/>
                    </a:lnTo>
                    <a:cubicBezTo>
                      <a:pt x="1" y="887"/>
                      <a:pt x="130" y="1079"/>
                      <a:pt x="285" y="1079"/>
                    </a:cubicBezTo>
                    <a:cubicBezTo>
                      <a:pt x="329" y="1079"/>
                      <a:pt x="376" y="1063"/>
                      <a:pt x="419" y="1025"/>
                    </a:cubicBezTo>
                    <a:lnTo>
                      <a:pt x="1102" y="342"/>
                    </a:lnTo>
                    <a:cubicBezTo>
                      <a:pt x="1179" y="265"/>
                      <a:pt x="1179" y="135"/>
                      <a:pt x="1102" y="58"/>
                    </a:cubicBezTo>
                    <a:cubicBezTo>
                      <a:pt x="1064" y="20"/>
                      <a:pt x="1012" y="1"/>
                      <a:pt x="96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8" name="Google Shape;13208;p90"/>
              <p:cNvSpPr/>
              <p:nvPr/>
            </p:nvSpPr>
            <p:spPr>
              <a:xfrm>
                <a:off x="1752015" y="4289484"/>
                <a:ext cx="365611" cy="360628"/>
              </a:xfrm>
              <a:custGeom>
                <a:avLst/>
                <a:gdLst/>
                <a:ahLst/>
                <a:cxnLst/>
                <a:rect l="l" t="t" r="r" b="b"/>
                <a:pathLst>
                  <a:path w="13940" h="13750" extrusionOk="0">
                    <a:moveTo>
                      <a:pt x="13474" y="411"/>
                    </a:moveTo>
                    <a:lnTo>
                      <a:pt x="12901" y="2365"/>
                    </a:lnTo>
                    <a:lnTo>
                      <a:pt x="11515" y="979"/>
                    </a:lnTo>
                    <a:lnTo>
                      <a:pt x="13474" y="411"/>
                    </a:lnTo>
                    <a:close/>
                    <a:moveTo>
                      <a:pt x="5823" y="4554"/>
                    </a:moveTo>
                    <a:lnTo>
                      <a:pt x="3355" y="7023"/>
                    </a:lnTo>
                    <a:lnTo>
                      <a:pt x="573" y="6782"/>
                    </a:lnTo>
                    <a:cubicBezTo>
                      <a:pt x="540" y="6777"/>
                      <a:pt x="525" y="6734"/>
                      <a:pt x="554" y="6710"/>
                    </a:cubicBezTo>
                    <a:lnTo>
                      <a:pt x="549" y="6705"/>
                    </a:lnTo>
                    <a:cubicBezTo>
                      <a:pt x="1752" y="5502"/>
                      <a:pt x="3345" y="4766"/>
                      <a:pt x="5039" y="4622"/>
                    </a:cubicBezTo>
                    <a:lnTo>
                      <a:pt x="5823" y="4554"/>
                    </a:lnTo>
                    <a:close/>
                    <a:moveTo>
                      <a:pt x="3436" y="7513"/>
                    </a:moveTo>
                    <a:lnTo>
                      <a:pt x="4533" y="8611"/>
                    </a:lnTo>
                    <a:lnTo>
                      <a:pt x="4115" y="9029"/>
                    </a:lnTo>
                    <a:lnTo>
                      <a:pt x="3022" y="7932"/>
                    </a:lnTo>
                    <a:lnTo>
                      <a:pt x="3436" y="7513"/>
                    </a:lnTo>
                    <a:close/>
                    <a:moveTo>
                      <a:pt x="3263" y="8745"/>
                    </a:moveTo>
                    <a:lnTo>
                      <a:pt x="3831" y="9313"/>
                    </a:lnTo>
                    <a:lnTo>
                      <a:pt x="3340" y="9799"/>
                    </a:lnTo>
                    <a:cubicBezTo>
                      <a:pt x="3316" y="9823"/>
                      <a:pt x="3292" y="9852"/>
                      <a:pt x="3273" y="9886"/>
                    </a:cubicBezTo>
                    <a:lnTo>
                      <a:pt x="2767" y="9376"/>
                    </a:lnTo>
                    <a:cubicBezTo>
                      <a:pt x="2729" y="9337"/>
                      <a:pt x="2734" y="9279"/>
                      <a:pt x="2767" y="9241"/>
                    </a:cubicBezTo>
                    <a:lnTo>
                      <a:pt x="3263" y="8745"/>
                    </a:lnTo>
                    <a:close/>
                    <a:moveTo>
                      <a:pt x="11082" y="1109"/>
                    </a:moveTo>
                    <a:lnTo>
                      <a:pt x="12776" y="2808"/>
                    </a:lnTo>
                    <a:lnTo>
                      <a:pt x="12266" y="4554"/>
                    </a:lnTo>
                    <a:lnTo>
                      <a:pt x="6655" y="10165"/>
                    </a:lnTo>
                    <a:lnTo>
                      <a:pt x="5558" y="9068"/>
                    </a:lnTo>
                    <a:lnTo>
                      <a:pt x="8118" y="6508"/>
                    </a:lnTo>
                    <a:cubicBezTo>
                      <a:pt x="8301" y="6325"/>
                      <a:pt x="8335" y="6007"/>
                      <a:pt x="8099" y="5767"/>
                    </a:cubicBezTo>
                    <a:cubicBezTo>
                      <a:pt x="7998" y="5668"/>
                      <a:pt x="7867" y="5619"/>
                      <a:pt x="7736" y="5619"/>
                    </a:cubicBezTo>
                    <a:cubicBezTo>
                      <a:pt x="7606" y="5619"/>
                      <a:pt x="7476" y="5668"/>
                      <a:pt x="7377" y="5767"/>
                    </a:cubicBezTo>
                    <a:lnTo>
                      <a:pt x="4817" y="8327"/>
                    </a:lnTo>
                    <a:lnTo>
                      <a:pt x="3725" y="7230"/>
                    </a:lnTo>
                    <a:lnTo>
                      <a:pt x="9331" y="1624"/>
                    </a:lnTo>
                    <a:lnTo>
                      <a:pt x="11082" y="1109"/>
                    </a:lnTo>
                    <a:close/>
                    <a:moveTo>
                      <a:pt x="7740" y="6023"/>
                    </a:moveTo>
                    <a:cubicBezTo>
                      <a:pt x="7835" y="6023"/>
                      <a:pt x="7916" y="6149"/>
                      <a:pt x="7825" y="6234"/>
                    </a:cubicBezTo>
                    <a:lnTo>
                      <a:pt x="7820" y="6234"/>
                    </a:lnTo>
                    <a:lnTo>
                      <a:pt x="5130" y="8923"/>
                    </a:lnTo>
                    <a:lnTo>
                      <a:pt x="3807" y="10246"/>
                    </a:lnTo>
                    <a:cubicBezTo>
                      <a:pt x="3780" y="10273"/>
                      <a:pt x="3750" y="10285"/>
                      <a:pt x="3722" y="10285"/>
                    </a:cubicBezTo>
                    <a:cubicBezTo>
                      <a:pt x="3628" y="10285"/>
                      <a:pt x="3549" y="10163"/>
                      <a:pt x="3634" y="10078"/>
                    </a:cubicBezTo>
                    <a:lnTo>
                      <a:pt x="7651" y="6065"/>
                    </a:lnTo>
                    <a:cubicBezTo>
                      <a:pt x="7679" y="6035"/>
                      <a:pt x="7710" y="6023"/>
                      <a:pt x="7740" y="6023"/>
                    </a:cubicBezTo>
                    <a:close/>
                    <a:moveTo>
                      <a:pt x="5274" y="9352"/>
                    </a:moveTo>
                    <a:lnTo>
                      <a:pt x="6371" y="10449"/>
                    </a:lnTo>
                    <a:lnTo>
                      <a:pt x="5967" y="10853"/>
                    </a:lnTo>
                    <a:cubicBezTo>
                      <a:pt x="5962" y="10855"/>
                      <a:pt x="5958" y="10856"/>
                      <a:pt x="5953" y="10856"/>
                    </a:cubicBezTo>
                    <a:cubicBezTo>
                      <a:pt x="5949" y="10856"/>
                      <a:pt x="5946" y="10855"/>
                      <a:pt x="5943" y="10853"/>
                    </a:cubicBezTo>
                    <a:lnTo>
                      <a:pt x="4856" y="9770"/>
                    </a:lnTo>
                    <a:lnTo>
                      <a:pt x="5274" y="9352"/>
                    </a:lnTo>
                    <a:close/>
                    <a:moveTo>
                      <a:pt x="4572" y="10054"/>
                    </a:moveTo>
                    <a:lnTo>
                      <a:pt x="5140" y="10622"/>
                    </a:lnTo>
                    <a:lnTo>
                      <a:pt x="4644" y="11117"/>
                    </a:lnTo>
                    <a:cubicBezTo>
                      <a:pt x="4625" y="11137"/>
                      <a:pt x="4601" y="11146"/>
                      <a:pt x="4577" y="11146"/>
                    </a:cubicBezTo>
                    <a:cubicBezTo>
                      <a:pt x="4553" y="11146"/>
                      <a:pt x="4529" y="11137"/>
                      <a:pt x="4509" y="11117"/>
                    </a:cubicBezTo>
                    <a:lnTo>
                      <a:pt x="3999" y="10607"/>
                    </a:lnTo>
                    <a:cubicBezTo>
                      <a:pt x="4033" y="10588"/>
                      <a:pt x="4057" y="10569"/>
                      <a:pt x="4086" y="10540"/>
                    </a:cubicBezTo>
                    <a:lnTo>
                      <a:pt x="4572" y="10054"/>
                    </a:lnTo>
                    <a:close/>
                    <a:moveTo>
                      <a:pt x="13493" y="1"/>
                    </a:moveTo>
                    <a:cubicBezTo>
                      <a:pt x="13457" y="1"/>
                      <a:pt x="13420" y="6"/>
                      <a:pt x="13382" y="17"/>
                    </a:cubicBezTo>
                    <a:lnTo>
                      <a:pt x="9167" y="1249"/>
                    </a:lnTo>
                    <a:cubicBezTo>
                      <a:pt x="9133" y="1258"/>
                      <a:pt x="9105" y="1277"/>
                      <a:pt x="9080" y="1301"/>
                    </a:cubicBezTo>
                    <a:lnTo>
                      <a:pt x="6266" y="4116"/>
                    </a:lnTo>
                    <a:lnTo>
                      <a:pt x="5005" y="4222"/>
                    </a:lnTo>
                    <a:cubicBezTo>
                      <a:pt x="3215" y="4376"/>
                      <a:pt x="1540" y="5156"/>
                      <a:pt x="270" y="6426"/>
                    </a:cubicBezTo>
                    <a:cubicBezTo>
                      <a:pt x="1" y="6691"/>
                      <a:pt x="169" y="7148"/>
                      <a:pt x="544" y="7181"/>
                    </a:cubicBezTo>
                    <a:lnTo>
                      <a:pt x="2989" y="7398"/>
                    </a:lnTo>
                    <a:lnTo>
                      <a:pt x="2734" y="7648"/>
                    </a:lnTo>
                    <a:cubicBezTo>
                      <a:pt x="2580" y="7807"/>
                      <a:pt x="2580" y="8062"/>
                      <a:pt x="2734" y="8221"/>
                    </a:cubicBezTo>
                    <a:lnTo>
                      <a:pt x="2979" y="8461"/>
                    </a:lnTo>
                    <a:lnTo>
                      <a:pt x="2484" y="8962"/>
                    </a:lnTo>
                    <a:cubicBezTo>
                      <a:pt x="2291" y="9154"/>
                      <a:pt x="2291" y="9467"/>
                      <a:pt x="2484" y="9664"/>
                    </a:cubicBezTo>
                    <a:lnTo>
                      <a:pt x="4225" y="11406"/>
                    </a:lnTo>
                    <a:cubicBezTo>
                      <a:pt x="4322" y="11502"/>
                      <a:pt x="4449" y="11550"/>
                      <a:pt x="4577" y="11550"/>
                    </a:cubicBezTo>
                    <a:cubicBezTo>
                      <a:pt x="4704" y="11550"/>
                      <a:pt x="4832" y="11502"/>
                      <a:pt x="4928" y="11406"/>
                    </a:cubicBezTo>
                    <a:lnTo>
                      <a:pt x="5424" y="10906"/>
                    </a:lnTo>
                    <a:lnTo>
                      <a:pt x="5655" y="11141"/>
                    </a:lnTo>
                    <a:cubicBezTo>
                      <a:pt x="5739" y="11223"/>
                      <a:pt x="5847" y="11264"/>
                      <a:pt x="5955" y="11264"/>
                    </a:cubicBezTo>
                    <a:cubicBezTo>
                      <a:pt x="6062" y="11264"/>
                      <a:pt x="6169" y="11223"/>
                      <a:pt x="6251" y="11141"/>
                    </a:cubicBezTo>
                    <a:lnTo>
                      <a:pt x="6492" y="10901"/>
                    </a:lnTo>
                    <a:lnTo>
                      <a:pt x="6708" y="13345"/>
                    </a:lnTo>
                    <a:cubicBezTo>
                      <a:pt x="6727" y="13594"/>
                      <a:pt x="6934" y="13749"/>
                      <a:pt x="7150" y="13749"/>
                    </a:cubicBezTo>
                    <a:cubicBezTo>
                      <a:pt x="7260" y="13749"/>
                      <a:pt x="7373" y="13709"/>
                      <a:pt x="7464" y="13620"/>
                    </a:cubicBezTo>
                    <a:cubicBezTo>
                      <a:pt x="8238" y="12845"/>
                      <a:pt x="8840" y="11907"/>
                      <a:pt x="9215" y="10877"/>
                    </a:cubicBezTo>
                    <a:cubicBezTo>
                      <a:pt x="9282" y="10714"/>
                      <a:pt x="9151" y="10597"/>
                      <a:pt x="9024" y="10597"/>
                    </a:cubicBezTo>
                    <a:cubicBezTo>
                      <a:pt x="8948" y="10597"/>
                      <a:pt x="8872" y="10638"/>
                      <a:pt x="8840" y="10737"/>
                    </a:cubicBezTo>
                    <a:cubicBezTo>
                      <a:pt x="8479" y="11714"/>
                      <a:pt x="7911" y="12599"/>
                      <a:pt x="7175" y="13331"/>
                    </a:cubicBezTo>
                    <a:cubicBezTo>
                      <a:pt x="7167" y="13339"/>
                      <a:pt x="7156" y="13343"/>
                      <a:pt x="7146" y="13343"/>
                    </a:cubicBezTo>
                    <a:cubicBezTo>
                      <a:pt x="7126" y="13343"/>
                      <a:pt x="7108" y="13329"/>
                      <a:pt x="7108" y="13307"/>
                    </a:cubicBezTo>
                    <a:lnTo>
                      <a:pt x="6867" y="10526"/>
                    </a:lnTo>
                    <a:lnTo>
                      <a:pt x="9331" y="8057"/>
                    </a:lnTo>
                    <a:lnTo>
                      <a:pt x="9331" y="8057"/>
                    </a:lnTo>
                    <a:cubicBezTo>
                      <a:pt x="9249" y="9053"/>
                      <a:pt x="9230" y="9318"/>
                      <a:pt x="9114" y="9823"/>
                    </a:cubicBezTo>
                    <a:cubicBezTo>
                      <a:pt x="9069" y="9980"/>
                      <a:pt x="9192" y="10078"/>
                      <a:pt x="9312" y="10078"/>
                    </a:cubicBezTo>
                    <a:cubicBezTo>
                      <a:pt x="9399" y="10078"/>
                      <a:pt x="9484" y="10027"/>
                      <a:pt x="9504" y="9910"/>
                    </a:cubicBezTo>
                    <a:cubicBezTo>
                      <a:pt x="9643" y="9294"/>
                      <a:pt x="9658" y="9000"/>
                      <a:pt x="9773" y="7614"/>
                    </a:cubicBezTo>
                    <a:lnTo>
                      <a:pt x="12583" y="4804"/>
                    </a:lnTo>
                    <a:cubicBezTo>
                      <a:pt x="12607" y="4780"/>
                      <a:pt x="12627" y="4747"/>
                      <a:pt x="12636" y="4718"/>
                    </a:cubicBezTo>
                    <a:lnTo>
                      <a:pt x="13195" y="2803"/>
                    </a:lnTo>
                    <a:lnTo>
                      <a:pt x="13868" y="503"/>
                    </a:lnTo>
                    <a:cubicBezTo>
                      <a:pt x="13940" y="242"/>
                      <a:pt x="13740" y="1"/>
                      <a:pt x="1349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9" name="Google Shape;13209;p90"/>
              <p:cNvSpPr/>
              <p:nvPr/>
            </p:nvSpPr>
            <p:spPr>
              <a:xfrm>
                <a:off x="1961757" y="4373517"/>
                <a:ext cx="84846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583" extrusionOk="0">
                    <a:moveTo>
                      <a:pt x="973" y="1"/>
                    </a:moveTo>
                    <a:cubicBezTo>
                      <a:pt x="947" y="1"/>
                      <a:pt x="920" y="6"/>
                      <a:pt x="891" y="17"/>
                    </a:cubicBezTo>
                    <a:cubicBezTo>
                      <a:pt x="314" y="277"/>
                      <a:pt x="1" y="903"/>
                      <a:pt x="131" y="1523"/>
                    </a:cubicBezTo>
                    <a:cubicBezTo>
                      <a:pt x="265" y="2139"/>
                      <a:pt x="809" y="2582"/>
                      <a:pt x="1444" y="2582"/>
                    </a:cubicBezTo>
                    <a:cubicBezTo>
                      <a:pt x="2638" y="2582"/>
                      <a:pt x="3234" y="1134"/>
                      <a:pt x="2392" y="292"/>
                    </a:cubicBezTo>
                    <a:cubicBezTo>
                      <a:pt x="2277" y="176"/>
                      <a:pt x="2147" y="85"/>
                      <a:pt x="1998" y="17"/>
                    </a:cubicBezTo>
                    <a:cubicBezTo>
                      <a:pt x="1969" y="6"/>
                      <a:pt x="1941" y="1"/>
                      <a:pt x="1915" y="1"/>
                    </a:cubicBezTo>
                    <a:cubicBezTo>
                      <a:pt x="1725" y="1"/>
                      <a:pt x="1626" y="281"/>
                      <a:pt x="1829" y="383"/>
                    </a:cubicBezTo>
                    <a:cubicBezTo>
                      <a:pt x="2233" y="566"/>
                      <a:pt x="2455" y="1004"/>
                      <a:pt x="2363" y="1437"/>
                    </a:cubicBezTo>
                    <a:cubicBezTo>
                      <a:pt x="2267" y="1870"/>
                      <a:pt x="1887" y="2178"/>
                      <a:pt x="1444" y="2178"/>
                    </a:cubicBezTo>
                    <a:cubicBezTo>
                      <a:pt x="1002" y="2178"/>
                      <a:pt x="617" y="1870"/>
                      <a:pt x="525" y="1437"/>
                    </a:cubicBezTo>
                    <a:cubicBezTo>
                      <a:pt x="434" y="1004"/>
                      <a:pt x="655" y="566"/>
                      <a:pt x="1059" y="383"/>
                    </a:cubicBezTo>
                    <a:cubicBezTo>
                      <a:pt x="1263" y="281"/>
                      <a:pt x="1164" y="1"/>
                      <a:pt x="97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10" name="Google Shape;13210;p90"/>
          <p:cNvGrpSpPr/>
          <p:nvPr/>
        </p:nvGrpSpPr>
        <p:grpSpPr>
          <a:xfrm>
            <a:off x="2775417" y="4046462"/>
            <a:ext cx="181002" cy="405184"/>
            <a:chOff x="2775386" y="4332051"/>
            <a:chExt cx="135806" cy="304055"/>
          </a:xfrm>
        </p:grpSpPr>
        <p:sp>
          <p:nvSpPr>
            <p:cNvPr id="13211" name="Google Shape;13211;p90"/>
            <p:cNvSpPr/>
            <p:nvPr/>
          </p:nvSpPr>
          <p:spPr>
            <a:xfrm>
              <a:off x="2781314" y="4336484"/>
              <a:ext cx="123820" cy="123820"/>
            </a:xfrm>
            <a:custGeom>
              <a:avLst/>
              <a:gdLst/>
              <a:ahLst/>
              <a:cxnLst/>
              <a:rect l="l" t="t" r="r" b="b"/>
              <a:pathLst>
                <a:path w="4721" h="4721" extrusionOk="0">
                  <a:moveTo>
                    <a:pt x="2363" y="0"/>
                  </a:moveTo>
                  <a:cubicBezTo>
                    <a:pt x="1059" y="0"/>
                    <a:pt x="0" y="1054"/>
                    <a:pt x="0" y="2358"/>
                  </a:cubicBezTo>
                  <a:cubicBezTo>
                    <a:pt x="0" y="3662"/>
                    <a:pt x="1059" y="4721"/>
                    <a:pt x="2363" y="4721"/>
                  </a:cubicBezTo>
                  <a:cubicBezTo>
                    <a:pt x="3662" y="4721"/>
                    <a:pt x="4721" y="3662"/>
                    <a:pt x="4721" y="2358"/>
                  </a:cubicBezTo>
                  <a:cubicBezTo>
                    <a:pt x="4721" y="1054"/>
                    <a:pt x="3662" y="0"/>
                    <a:pt x="236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90"/>
            <p:cNvSpPr/>
            <p:nvPr/>
          </p:nvSpPr>
          <p:spPr>
            <a:xfrm>
              <a:off x="2795581" y="4350751"/>
              <a:ext cx="95285" cy="95180"/>
            </a:xfrm>
            <a:custGeom>
              <a:avLst/>
              <a:gdLst/>
              <a:ahLst/>
              <a:cxnLst/>
              <a:rect l="l" t="t" r="r" b="b"/>
              <a:pathLst>
                <a:path w="3633" h="3629" extrusionOk="0">
                  <a:moveTo>
                    <a:pt x="1819" y="0"/>
                  </a:moveTo>
                  <a:cubicBezTo>
                    <a:pt x="813" y="0"/>
                    <a:pt x="0" y="813"/>
                    <a:pt x="0" y="1814"/>
                  </a:cubicBezTo>
                  <a:cubicBezTo>
                    <a:pt x="0" y="2815"/>
                    <a:pt x="813" y="3628"/>
                    <a:pt x="1819" y="3628"/>
                  </a:cubicBezTo>
                  <a:cubicBezTo>
                    <a:pt x="2820" y="3628"/>
                    <a:pt x="3633" y="2815"/>
                    <a:pt x="3633" y="1814"/>
                  </a:cubicBezTo>
                  <a:cubicBezTo>
                    <a:pt x="3633" y="813"/>
                    <a:pt x="2820" y="0"/>
                    <a:pt x="1819" y="0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90"/>
            <p:cNvSpPr/>
            <p:nvPr/>
          </p:nvSpPr>
          <p:spPr>
            <a:xfrm>
              <a:off x="2795686" y="4555431"/>
              <a:ext cx="95180" cy="76138"/>
            </a:xfrm>
            <a:custGeom>
              <a:avLst/>
              <a:gdLst/>
              <a:ahLst/>
              <a:cxnLst/>
              <a:rect l="l" t="t" r="r" b="b"/>
              <a:pathLst>
                <a:path w="3629" h="2903" extrusionOk="0">
                  <a:moveTo>
                    <a:pt x="1" y="1"/>
                  </a:moveTo>
                  <a:lnTo>
                    <a:pt x="362" y="2902"/>
                  </a:lnTo>
                  <a:lnTo>
                    <a:pt x="3263" y="2902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90"/>
            <p:cNvSpPr/>
            <p:nvPr/>
          </p:nvSpPr>
          <p:spPr>
            <a:xfrm>
              <a:off x="2781314" y="4536390"/>
              <a:ext cx="123820" cy="19067"/>
            </a:xfrm>
            <a:custGeom>
              <a:avLst/>
              <a:gdLst/>
              <a:ahLst/>
              <a:cxnLst/>
              <a:rect l="l" t="t" r="r" b="b"/>
              <a:pathLst>
                <a:path w="4721" h="727" extrusionOk="0">
                  <a:moveTo>
                    <a:pt x="0" y="0"/>
                  </a:moveTo>
                  <a:lnTo>
                    <a:pt x="0" y="727"/>
                  </a:lnTo>
                  <a:lnTo>
                    <a:pt x="4721" y="72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90"/>
            <p:cNvSpPr/>
            <p:nvPr/>
          </p:nvSpPr>
          <p:spPr>
            <a:xfrm>
              <a:off x="2798598" y="4579167"/>
              <a:ext cx="89252" cy="28667"/>
            </a:xfrm>
            <a:custGeom>
              <a:avLst/>
              <a:gdLst/>
              <a:ahLst/>
              <a:cxnLst/>
              <a:rect l="l" t="t" r="r" b="b"/>
              <a:pathLst>
                <a:path w="3403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3268" y="1093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90"/>
            <p:cNvSpPr/>
            <p:nvPr/>
          </p:nvSpPr>
          <p:spPr>
            <a:xfrm>
              <a:off x="2795581" y="4555431"/>
              <a:ext cx="95285" cy="76138"/>
            </a:xfrm>
            <a:custGeom>
              <a:avLst/>
              <a:gdLst/>
              <a:ahLst/>
              <a:cxnLst/>
              <a:rect l="l" t="t" r="r" b="b"/>
              <a:pathLst>
                <a:path w="3633" h="2903" extrusionOk="0">
                  <a:moveTo>
                    <a:pt x="0" y="1"/>
                  </a:moveTo>
                  <a:lnTo>
                    <a:pt x="361" y="2902"/>
                  </a:lnTo>
                  <a:lnTo>
                    <a:pt x="909" y="2902"/>
                  </a:lnTo>
                  <a:lnTo>
                    <a:pt x="640" y="751"/>
                  </a:lnTo>
                  <a:cubicBezTo>
                    <a:pt x="626" y="641"/>
                    <a:pt x="707" y="544"/>
                    <a:pt x="818" y="544"/>
                  </a:cubicBezTo>
                  <a:lnTo>
                    <a:pt x="3566" y="544"/>
                  </a:lnTo>
                  <a:lnTo>
                    <a:pt x="3633" y="1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90"/>
            <p:cNvSpPr/>
            <p:nvPr/>
          </p:nvSpPr>
          <p:spPr>
            <a:xfrm>
              <a:off x="2798598" y="4579167"/>
              <a:ext cx="17940" cy="28667"/>
            </a:xfrm>
            <a:custGeom>
              <a:avLst/>
              <a:gdLst/>
              <a:ahLst/>
              <a:cxnLst/>
              <a:rect l="l" t="t" r="r" b="b"/>
              <a:pathLst>
                <a:path w="684" h="1093" extrusionOk="0">
                  <a:moveTo>
                    <a:pt x="0" y="0"/>
                  </a:moveTo>
                  <a:lnTo>
                    <a:pt x="135" y="1093"/>
                  </a:lnTo>
                  <a:lnTo>
                    <a:pt x="684" y="109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90"/>
            <p:cNvSpPr/>
            <p:nvPr/>
          </p:nvSpPr>
          <p:spPr>
            <a:xfrm>
              <a:off x="2788500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90"/>
            <p:cNvSpPr/>
            <p:nvPr/>
          </p:nvSpPr>
          <p:spPr>
            <a:xfrm>
              <a:off x="2779792" y="4493586"/>
              <a:ext cx="53924" cy="18962"/>
            </a:xfrm>
            <a:custGeom>
              <a:avLst/>
              <a:gdLst/>
              <a:ahLst/>
              <a:cxnLst/>
              <a:rect l="l" t="t" r="r" b="b"/>
              <a:pathLst>
                <a:path w="2056" h="723" extrusionOk="0">
                  <a:moveTo>
                    <a:pt x="1" y="1"/>
                  </a:moveTo>
                  <a:cubicBezTo>
                    <a:pt x="155" y="434"/>
                    <a:pt x="568" y="723"/>
                    <a:pt x="1030" y="723"/>
                  </a:cubicBezTo>
                  <a:cubicBezTo>
                    <a:pt x="1492" y="723"/>
                    <a:pt x="1901" y="434"/>
                    <a:pt x="2055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0" name="Google Shape;13220;p90"/>
            <p:cNvSpPr/>
            <p:nvPr/>
          </p:nvSpPr>
          <p:spPr>
            <a:xfrm>
              <a:off x="2861439" y="4474545"/>
              <a:ext cx="45216" cy="39236"/>
            </a:xfrm>
            <a:custGeom>
              <a:avLst/>
              <a:gdLst/>
              <a:ahLst/>
              <a:cxnLst/>
              <a:rect l="l" t="t" r="r" b="b"/>
              <a:pathLst>
                <a:path w="1724" h="1496" extrusionOk="0">
                  <a:moveTo>
                    <a:pt x="698" y="0"/>
                  </a:moveTo>
                  <a:cubicBezTo>
                    <a:pt x="111" y="207"/>
                    <a:pt x="1" y="992"/>
                    <a:pt x="511" y="1352"/>
                  </a:cubicBezTo>
                  <a:cubicBezTo>
                    <a:pt x="650" y="1451"/>
                    <a:pt x="803" y="1495"/>
                    <a:pt x="952" y="1495"/>
                  </a:cubicBezTo>
                  <a:cubicBezTo>
                    <a:pt x="1351" y="1495"/>
                    <a:pt x="1723" y="1179"/>
                    <a:pt x="1723" y="727"/>
                  </a:cubicBezTo>
                  <a:cubicBezTo>
                    <a:pt x="1569" y="289"/>
                    <a:pt x="1160" y="0"/>
                    <a:pt x="698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1" name="Google Shape;13221;p90"/>
            <p:cNvSpPr/>
            <p:nvPr/>
          </p:nvSpPr>
          <p:spPr>
            <a:xfrm>
              <a:off x="2852862" y="4493586"/>
              <a:ext cx="53793" cy="18962"/>
            </a:xfrm>
            <a:custGeom>
              <a:avLst/>
              <a:gdLst/>
              <a:ahLst/>
              <a:cxnLst/>
              <a:rect l="l" t="t" r="r" b="b"/>
              <a:pathLst>
                <a:path w="2051" h="723" extrusionOk="0">
                  <a:moveTo>
                    <a:pt x="1" y="1"/>
                  </a:moveTo>
                  <a:cubicBezTo>
                    <a:pt x="155" y="434"/>
                    <a:pt x="564" y="723"/>
                    <a:pt x="1025" y="723"/>
                  </a:cubicBezTo>
                  <a:cubicBezTo>
                    <a:pt x="1487" y="723"/>
                    <a:pt x="1896" y="434"/>
                    <a:pt x="2050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90"/>
            <p:cNvSpPr/>
            <p:nvPr/>
          </p:nvSpPr>
          <p:spPr>
            <a:xfrm>
              <a:off x="2820183" y="4346293"/>
              <a:ext cx="47839" cy="104071"/>
            </a:xfrm>
            <a:custGeom>
              <a:avLst/>
              <a:gdLst/>
              <a:ahLst/>
              <a:cxnLst/>
              <a:rect l="l" t="t" r="r" b="b"/>
              <a:pathLst>
                <a:path w="1824" h="3968" extrusionOk="0">
                  <a:moveTo>
                    <a:pt x="912" y="0"/>
                  </a:moveTo>
                  <a:cubicBezTo>
                    <a:pt x="827" y="0"/>
                    <a:pt x="741" y="57"/>
                    <a:pt x="741" y="170"/>
                  </a:cubicBezTo>
                  <a:lnTo>
                    <a:pt x="741" y="550"/>
                  </a:lnTo>
                  <a:cubicBezTo>
                    <a:pt x="318" y="593"/>
                    <a:pt x="0" y="959"/>
                    <a:pt x="20" y="1387"/>
                  </a:cubicBezTo>
                  <a:cubicBezTo>
                    <a:pt x="39" y="1816"/>
                    <a:pt x="395" y="2152"/>
                    <a:pt x="823" y="2157"/>
                  </a:cubicBezTo>
                  <a:lnTo>
                    <a:pt x="1001" y="2157"/>
                  </a:lnTo>
                  <a:cubicBezTo>
                    <a:pt x="1256" y="2157"/>
                    <a:pt x="1468" y="2364"/>
                    <a:pt x="1468" y="2619"/>
                  </a:cubicBezTo>
                  <a:cubicBezTo>
                    <a:pt x="1468" y="2874"/>
                    <a:pt x="1256" y="3086"/>
                    <a:pt x="1001" y="3086"/>
                  </a:cubicBezTo>
                  <a:lnTo>
                    <a:pt x="727" y="3086"/>
                  </a:lnTo>
                  <a:cubicBezTo>
                    <a:pt x="525" y="3086"/>
                    <a:pt x="356" y="2918"/>
                    <a:pt x="356" y="2711"/>
                  </a:cubicBezTo>
                  <a:cubicBezTo>
                    <a:pt x="356" y="2598"/>
                    <a:pt x="271" y="2541"/>
                    <a:pt x="186" y="2541"/>
                  </a:cubicBezTo>
                  <a:cubicBezTo>
                    <a:pt x="100" y="2541"/>
                    <a:pt x="15" y="2598"/>
                    <a:pt x="15" y="2711"/>
                  </a:cubicBezTo>
                  <a:cubicBezTo>
                    <a:pt x="15" y="3105"/>
                    <a:pt x="337" y="3423"/>
                    <a:pt x="727" y="3428"/>
                  </a:cubicBezTo>
                  <a:lnTo>
                    <a:pt x="741" y="3428"/>
                  </a:lnTo>
                  <a:lnTo>
                    <a:pt x="741" y="3798"/>
                  </a:lnTo>
                  <a:cubicBezTo>
                    <a:pt x="741" y="3911"/>
                    <a:pt x="827" y="3968"/>
                    <a:pt x="912" y="3968"/>
                  </a:cubicBezTo>
                  <a:cubicBezTo>
                    <a:pt x="998" y="3968"/>
                    <a:pt x="1083" y="3911"/>
                    <a:pt x="1083" y="3798"/>
                  </a:cubicBezTo>
                  <a:lnTo>
                    <a:pt x="1083" y="3423"/>
                  </a:lnTo>
                  <a:cubicBezTo>
                    <a:pt x="1506" y="3379"/>
                    <a:pt x="1824" y="3009"/>
                    <a:pt x="1805" y="2581"/>
                  </a:cubicBezTo>
                  <a:cubicBezTo>
                    <a:pt x="1781" y="2152"/>
                    <a:pt x="1429" y="1816"/>
                    <a:pt x="1001" y="1816"/>
                  </a:cubicBezTo>
                  <a:lnTo>
                    <a:pt x="823" y="1816"/>
                  </a:lnTo>
                  <a:cubicBezTo>
                    <a:pt x="563" y="1816"/>
                    <a:pt x="356" y="1604"/>
                    <a:pt x="356" y="1349"/>
                  </a:cubicBezTo>
                  <a:cubicBezTo>
                    <a:pt x="356" y="1094"/>
                    <a:pt x="563" y="887"/>
                    <a:pt x="823" y="887"/>
                  </a:cubicBezTo>
                  <a:lnTo>
                    <a:pt x="1093" y="887"/>
                  </a:lnTo>
                  <a:cubicBezTo>
                    <a:pt x="1299" y="887"/>
                    <a:pt x="1468" y="1051"/>
                    <a:pt x="1468" y="1257"/>
                  </a:cubicBezTo>
                  <a:lnTo>
                    <a:pt x="1468" y="1440"/>
                  </a:lnTo>
                  <a:cubicBezTo>
                    <a:pt x="1468" y="1553"/>
                    <a:pt x="1553" y="1610"/>
                    <a:pt x="1639" y="1610"/>
                  </a:cubicBezTo>
                  <a:cubicBezTo>
                    <a:pt x="1724" y="1610"/>
                    <a:pt x="1810" y="1553"/>
                    <a:pt x="1810" y="1440"/>
                  </a:cubicBezTo>
                  <a:lnTo>
                    <a:pt x="1810" y="1257"/>
                  </a:lnTo>
                  <a:cubicBezTo>
                    <a:pt x="1810" y="863"/>
                    <a:pt x="1487" y="545"/>
                    <a:pt x="1093" y="545"/>
                  </a:cubicBezTo>
                  <a:lnTo>
                    <a:pt x="1083" y="545"/>
                  </a:lnTo>
                  <a:lnTo>
                    <a:pt x="1083" y="170"/>
                  </a:lnTo>
                  <a:cubicBezTo>
                    <a:pt x="1083" y="57"/>
                    <a:pt x="998" y="0"/>
                    <a:pt x="9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90"/>
            <p:cNvSpPr/>
            <p:nvPr/>
          </p:nvSpPr>
          <p:spPr>
            <a:xfrm>
              <a:off x="2775753" y="4332051"/>
              <a:ext cx="134940" cy="304055"/>
            </a:xfrm>
            <a:custGeom>
              <a:avLst/>
              <a:gdLst/>
              <a:ahLst/>
              <a:cxnLst/>
              <a:rect l="l" t="t" r="r" b="b"/>
              <a:pathLst>
                <a:path w="5145" h="11593" extrusionOk="0">
                  <a:moveTo>
                    <a:pt x="2577" y="338"/>
                  </a:moveTo>
                  <a:cubicBezTo>
                    <a:pt x="3145" y="338"/>
                    <a:pt x="3702" y="560"/>
                    <a:pt x="4119" y="978"/>
                  </a:cubicBezTo>
                  <a:cubicBezTo>
                    <a:pt x="4750" y="1608"/>
                    <a:pt x="4937" y="2546"/>
                    <a:pt x="4596" y="3364"/>
                  </a:cubicBezTo>
                  <a:cubicBezTo>
                    <a:pt x="4259" y="4182"/>
                    <a:pt x="3460" y="4716"/>
                    <a:pt x="2575" y="4716"/>
                  </a:cubicBezTo>
                  <a:cubicBezTo>
                    <a:pt x="1367" y="4716"/>
                    <a:pt x="385" y="3735"/>
                    <a:pt x="385" y="2527"/>
                  </a:cubicBezTo>
                  <a:cubicBezTo>
                    <a:pt x="385" y="1642"/>
                    <a:pt x="920" y="843"/>
                    <a:pt x="1738" y="506"/>
                  </a:cubicBezTo>
                  <a:cubicBezTo>
                    <a:pt x="2009" y="393"/>
                    <a:pt x="2294" y="338"/>
                    <a:pt x="2577" y="338"/>
                  </a:cubicBezTo>
                  <a:close/>
                  <a:moveTo>
                    <a:pt x="4764" y="7959"/>
                  </a:moveTo>
                  <a:lnTo>
                    <a:pt x="4764" y="8344"/>
                  </a:lnTo>
                  <a:lnTo>
                    <a:pt x="4014" y="8344"/>
                  </a:lnTo>
                  <a:cubicBezTo>
                    <a:pt x="3787" y="8344"/>
                    <a:pt x="3787" y="8686"/>
                    <a:pt x="4014" y="8686"/>
                  </a:cubicBezTo>
                  <a:lnTo>
                    <a:pt x="4196" y="8686"/>
                  </a:lnTo>
                  <a:lnTo>
                    <a:pt x="4124" y="9254"/>
                  </a:lnTo>
                  <a:lnTo>
                    <a:pt x="1021" y="9254"/>
                  </a:lnTo>
                  <a:lnTo>
                    <a:pt x="953" y="8686"/>
                  </a:lnTo>
                  <a:lnTo>
                    <a:pt x="3215" y="8686"/>
                  </a:lnTo>
                  <a:cubicBezTo>
                    <a:pt x="3446" y="8686"/>
                    <a:pt x="3446" y="8344"/>
                    <a:pt x="3215" y="8344"/>
                  </a:cubicBezTo>
                  <a:lnTo>
                    <a:pt x="385" y="8344"/>
                  </a:lnTo>
                  <a:lnTo>
                    <a:pt x="385" y="7959"/>
                  </a:lnTo>
                  <a:close/>
                  <a:moveTo>
                    <a:pt x="4081" y="9595"/>
                  </a:moveTo>
                  <a:lnTo>
                    <a:pt x="3989" y="10341"/>
                  </a:lnTo>
                  <a:lnTo>
                    <a:pt x="1160" y="10341"/>
                  </a:lnTo>
                  <a:lnTo>
                    <a:pt x="1064" y="9595"/>
                  </a:lnTo>
                  <a:close/>
                  <a:moveTo>
                    <a:pt x="3946" y="10683"/>
                  </a:moveTo>
                  <a:lnTo>
                    <a:pt x="3874" y="11251"/>
                  </a:lnTo>
                  <a:lnTo>
                    <a:pt x="1271" y="11251"/>
                  </a:lnTo>
                  <a:lnTo>
                    <a:pt x="1199" y="10683"/>
                  </a:lnTo>
                  <a:close/>
                  <a:moveTo>
                    <a:pt x="2575" y="1"/>
                  </a:moveTo>
                  <a:cubicBezTo>
                    <a:pt x="1208" y="1"/>
                    <a:pt x="92" y="1079"/>
                    <a:pt x="44" y="2445"/>
                  </a:cubicBezTo>
                  <a:cubicBezTo>
                    <a:pt x="1" y="3807"/>
                    <a:pt x="1040" y="4962"/>
                    <a:pt x="2402" y="5053"/>
                  </a:cubicBezTo>
                  <a:lnTo>
                    <a:pt x="2402" y="7623"/>
                  </a:lnTo>
                  <a:lnTo>
                    <a:pt x="212" y="7623"/>
                  </a:lnTo>
                  <a:cubicBezTo>
                    <a:pt x="121" y="7623"/>
                    <a:pt x="44" y="7695"/>
                    <a:pt x="44" y="7791"/>
                  </a:cubicBezTo>
                  <a:lnTo>
                    <a:pt x="44" y="8518"/>
                  </a:lnTo>
                  <a:cubicBezTo>
                    <a:pt x="44" y="8609"/>
                    <a:pt x="121" y="8686"/>
                    <a:pt x="212" y="8686"/>
                  </a:cubicBezTo>
                  <a:lnTo>
                    <a:pt x="607" y="8686"/>
                  </a:lnTo>
                  <a:lnTo>
                    <a:pt x="953" y="11443"/>
                  </a:lnTo>
                  <a:cubicBezTo>
                    <a:pt x="963" y="11525"/>
                    <a:pt x="1035" y="11592"/>
                    <a:pt x="1122" y="11592"/>
                  </a:cubicBezTo>
                  <a:lnTo>
                    <a:pt x="4028" y="11592"/>
                  </a:lnTo>
                  <a:cubicBezTo>
                    <a:pt x="4110" y="11592"/>
                    <a:pt x="4182" y="11525"/>
                    <a:pt x="4196" y="11443"/>
                  </a:cubicBezTo>
                  <a:lnTo>
                    <a:pt x="4538" y="8686"/>
                  </a:lnTo>
                  <a:lnTo>
                    <a:pt x="4933" y="8686"/>
                  </a:lnTo>
                  <a:cubicBezTo>
                    <a:pt x="5029" y="8686"/>
                    <a:pt x="5101" y="8609"/>
                    <a:pt x="5101" y="8518"/>
                  </a:cubicBezTo>
                  <a:lnTo>
                    <a:pt x="5101" y="7791"/>
                  </a:lnTo>
                  <a:cubicBezTo>
                    <a:pt x="5101" y="7695"/>
                    <a:pt x="5029" y="7623"/>
                    <a:pt x="4933" y="7623"/>
                  </a:cubicBezTo>
                  <a:lnTo>
                    <a:pt x="2743" y="7623"/>
                  </a:lnTo>
                  <a:lnTo>
                    <a:pt x="2743" y="5053"/>
                  </a:lnTo>
                  <a:cubicBezTo>
                    <a:pt x="4105" y="4962"/>
                    <a:pt x="5144" y="3807"/>
                    <a:pt x="5101" y="2445"/>
                  </a:cubicBezTo>
                  <a:cubicBezTo>
                    <a:pt x="5053" y="1079"/>
                    <a:pt x="3937" y="1"/>
                    <a:pt x="25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90"/>
            <p:cNvSpPr/>
            <p:nvPr/>
          </p:nvSpPr>
          <p:spPr>
            <a:xfrm>
              <a:off x="2775386" y="4470034"/>
              <a:ext cx="62736" cy="47052"/>
            </a:xfrm>
            <a:custGeom>
              <a:avLst/>
              <a:gdLst/>
              <a:ahLst/>
              <a:cxnLst/>
              <a:rect l="l" t="t" r="r" b="b"/>
              <a:pathLst>
                <a:path w="2392" h="1794" extrusionOk="0">
                  <a:moveTo>
                    <a:pt x="1198" y="341"/>
                  </a:moveTo>
                  <a:cubicBezTo>
                    <a:pt x="1497" y="341"/>
                    <a:pt x="1771" y="485"/>
                    <a:pt x="1944" y="726"/>
                  </a:cubicBezTo>
                  <a:lnTo>
                    <a:pt x="448" y="726"/>
                  </a:lnTo>
                  <a:cubicBezTo>
                    <a:pt x="621" y="485"/>
                    <a:pt x="900" y="341"/>
                    <a:pt x="1198" y="341"/>
                  </a:cubicBezTo>
                  <a:close/>
                  <a:moveTo>
                    <a:pt x="1944" y="1067"/>
                  </a:moveTo>
                  <a:cubicBezTo>
                    <a:pt x="1771" y="1308"/>
                    <a:pt x="1497" y="1452"/>
                    <a:pt x="1198" y="1452"/>
                  </a:cubicBezTo>
                  <a:cubicBezTo>
                    <a:pt x="900" y="1452"/>
                    <a:pt x="621" y="1308"/>
                    <a:pt x="448" y="1067"/>
                  </a:cubicBezTo>
                  <a:close/>
                  <a:moveTo>
                    <a:pt x="1196" y="0"/>
                  </a:moveTo>
                  <a:cubicBezTo>
                    <a:pt x="701" y="0"/>
                    <a:pt x="207" y="281"/>
                    <a:pt x="10" y="841"/>
                  </a:cubicBezTo>
                  <a:cubicBezTo>
                    <a:pt x="0" y="875"/>
                    <a:pt x="0" y="918"/>
                    <a:pt x="10" y="952"/>
                  </a:cubicBezTo>
                  <a:cubicBezTo>
                    <a:pt x="188" y="1457"/>
                    <a:pt x="664" y="1789"/>
                    <a:pt x="1198" y="1794"/>
                  </a:cubicBezTo>
                  <a:cubicBezTo>
                    <a:pt x="1732" y="1789"/>
                    <a:pt x="2209" y="1452"/>
                    <a:pt x="2387" y="952"/>
                  </a:cubicBezTo>
                  <a:cubicBezTo>
                    <a:pt x="2387" y="942"/>
                    <a:pt x="2392" y="933"/>
                    <a:pt x="2392" y="928"/>
                  </a:cubicBezTo>
                  <a:cubicBezTo>
                    <a:pt x="2392" y="918"/>
                    <a:pt x="2392" y="909"/>
                    <a:pt x="2392" y="899"/>
                  </a:cubicBezTo>
                  <a:cubicBezTo>
                    <a:pt x="2392" y="889"/>
                    <a:pt x="2392" y="880"/>
                    <a:pt x="2392" y="875"/>
                  </a:cubicBezTo>
                  <a:lnTo>
                    <a:pt x="2392" y="865"/>
                  </a:lnTo>
                  <a:cubicBezTo>
                    <a:pt x="2392" y="856"/>
                    <a:pt x="2387" y="846"/>
                    <a:pt x="2387" y="841"/>
                  </a:cubicBezTo>
                  <a:cubicBezTo>
                    <a:pt x="2187" y="281"/>
                    <a:pt x="1691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90"/>
            <p:cNvSpPr/>
            <p:nvPr/>
          </p:nvSpPr>
          <p:spPr>
            <a:xfrm>
              <a:off x="2848194" y="4470034"/>
              <a:ext cx="62998" cy="47052"/>
            </a:xfrm>
            <a:custGeom>
              <a:avLst/>
              <a:gdLst/>
              <a:ahLst/>
              <a:cxnLst/>
              <a:rect l="l" t="t" r="r" b="b"/>
              <a:pathLst>
                <a:path w="2402" h="1794" extrusionOk="0">
                  <a:moveTo>
                    <a:pt x="1201" y="341"/>
                  </a:moveTo>
                  <a:cubicBezTo>
                    <a:pt x="1498" y="342"/>
                    <a:pt x="1776" y="486"/>
                    <a:pt x="1949" y="726"/>
                  </a:cubicBezTo>
                  <a:lnTo>
                    <a:pt x="453" y="726"/>
                  </a:lnTo>
                  <a:cubicBezTo>
                    <a:pt x="626" y="486"/>
                    <a:pt x="904" y="342"/>
                    <a:pt x="1201" y="341"/>
                  </a:cubicBezTo>
                  <a:close/>
                  <a:moveTo>
                    <a:pt x="1949" y="1067"/>
                  </a:moveTo>
                  <a:cubicBezTo>
                    <a:pt x="1776" y="1308"/>
                    <a:pt x="1502" y="1452"/>
                    <a:pt x="1203" y="1452"/>
                  </a:cubicBezTo>
                  <a:lnTo>
                    <a:pt x="1199" y="1452"/>
                  </a:lnTo>
                  <a:cubicBezTo>
                    <a:pt x="905" y="1452"/>
                    <a:pt x="626" y="1308"/>
                    <a:pt x="453" y="1067"/>
                  </a:cubicBezTo>
                  <a:close/>
                  <a:moveTo>
                    <a:pt x="1201" y="0"/>
                  </a:moveTo>
                  <a:cubicBezTo>
                    <a:pt x="707" y="0"/>
                    <a:pt x="212" y="281"/>
                    <a:pt x="15" y="841"/>
                  </a:cubicBezTo>
                  <a:cubicBezTo>
                    <a:pt x="0" y="875"/>
                    <a:pt x="0" y="918"/>
                    <a:pt x="15" y="952"/>
                  </a:cubicBezTo>
                  <a:cubicBezTo>
                    <a:pt x="193" y="1457"/>
                    <a:pt x="669" y="1794"/>
                    <a:pt x="1199" y="1794"/>
                  </a:cubicBezTo>
                  <a:cubicBezTo>
                    <a:pt x="1733" y="1794"/>
                    <a:pt x="2209" y="1457"/>
                    <a:pt x="2387" y="952"/>
                  </a:cubicBezTo>
                  <a:cubicBezTo>
                    <a:pt x="2402" y="918"/>
                    <a:pt x="2402" y="875"/>
                    <a:pt x="2387" y="841"/>
                  </a:cubicBezTo>
                  <a:cubicBezTo>
                    <a:pt x="2190" y="281"/>
                    <a:pt x="1695" y="0"/>
                    <a:pt x="12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6" name="Google Shape;13226;p90"/>
          <p:cNvGrpSpPr/>
          <p:nvPr/>
        </p:nvGrpSpPr>
        <p:grpSpPr>
          <a:xfrm>
            <a:off x="3097827" y="2255634"/>
            <a:ext cx="351239" cy="350609"/>
            <a:chOff x="3097827" y="2440209"/>
            <a:chExt cx="351239" cy="350609"/>
          </a:xfrm>
        </p:grpSpPr>
        <p:sp>
          <p:nvSpPr>
            <p:cNvPr id="13227" name="Google Shape;13227;p90"/>
            <p:cNvSpPr/>
            <p:nvPr/>
          </p:nvSpPr>
          <p:spPr>
            <a:xfrm>
              <a:off x="3158150" y="2478318"/>
              <a:ext cx="230592" cy="307308"/>
            </a:xfrm>
            <a:custGeom>
              <a:avLst/>
              <a:gdLst/>
              <a:ahLst/>
              <a:cxnLst/>
              <a:rect l="l" t="t" r="r" b="b"/>
              <a:pathLst>
                <a:path w="8792" h="11717" extrusionOk="0">
                  <a:moveTo>
                    <a:pt x="4393" y="0"/>
                  </a:moveTo>
                  <a:cubicBezTo>
                    <a:pt x="1968" y="0"/>
                    <a:pt x="0" y="1968"/>
                    <a:pt x="0" y="4394"/>
                  </a:cubicBezTo>
                  <a:cubicBezTo>
                    <a:pt x="0" y="8161"/>
                    <a:pt x="4393" y="11717"/>
                    <a:pt x="4393" y="11717"/>
                  </a:cubicBezTo>
                  <a:cubicBezTo>
                    <a:pt x="4393" y="11717"/>
                    <a:pt x="8791" y="8161"/>
                    <a:pt x="8791" y="4394"/>
                  </a:cubicBezTo>
                  <a:cubicBezTo>
                    <a:pt x="8791" y="1968"/>
                    <a:pt x="6823" y="0"/>
                    <a:pt x="439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90"/>
            <p:cNvSpPr/>
            <p:nvPr/>
          </p:nvSpPr>
          <p:spPr>
            <a:xfrm>
              <a:off x="3158150" y="2485504"/>
              <a:ext cx="132265" cy="300121"/>
            </a:xfrm>
            <a:custGeom>
              <a:avLst/>
              <a:gdLst/>
              <a:ahLst/>
              <a:cxnLst/>
              <a:rect l="l" t="t" r="r" b="b"/>
              <a:pathLst>
                <a:path w="5043" h="11443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141" y="645"/>
                    <a:pt x="0" y="2286"/>
                    <a:pt x="0" y="4120"/>
                  </a:cubicBezTo>
                  <a:cubicBezTo>
                    <a:pt x="0" y="7887"/>
                    <a:pt x="4393" y="11443"/>
                    <a:pt x="4393" y="11443"/>
                  </a:cubicBezTo>
                  <a:cubicBezTo>
                    <a:pt x="4393" y="11443"/>
                    <a:pt x="4648" y="11236"/>
                    <a:pt x="5043" y="10866"/>
                  </a:cubicBezTo>
                  <a:cubicBezTo>
                    <a:pt x="4201" y="10134"/>
                    <a:pt x="837" y="7002"/>
                    <a:pt x="837" y="3701"/>
                  </a:cubicBezTo>
                  <a:cubicBezTo>
                    <a:pt x="837" y="2204"/>
                    <a:pt x="1598" y="809"/>
                    <a:pt x="2858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90"/>
            <p:cNvSpPr/>
            <p:nvPr/>
          </p:nvSpPr>
          <p:spPr>
            <a:xfrm>
              <a:off x="3185663" y="2505830"/>
              <a:ext cx="175567" cy="175567"/>
            </a:xfrm>
            <a:custGeom>
              <a:avLst/>
              <a:gdLst/>
              <a:ahLst/>
              <a:cxnLst/>
              <a:rect l="l" t="t" r="r" b="b"/>
              <a:pathLst>
                <a:path w="6694" h="6694" extrusionOk="0">
                  <a:moveTo>
                    <a:pt x="3344" y="0"/>
                  </a:moveTo>
                  <a:cubicBezTo>
                    <a:pt x="1497" y="0"/>
                    <a:pt x="0" y="1497"/>
                    <a:pt x="0" y="3345"/>
                  </a:cubicBezTo>
                  <a:cubicBezTo>
                    <a:pt x="0" y="5197"/>
                    <a:pt x="1497" y="6694"/>
                    <a:pt x="3344" y="6694"/>
                  </a:cubicBezTo>
                  <a:cubicBezTo>
                    <a:pt x="5197" y="6694"/>
                    <a:pt x="6693" y="5197"/>
                    <a:pt x="6693" y="3345"/>
                  </a:cubicBezTo>
                  <a:cubicBezTo>
                    <a:pt x="6693" y="1497"/>
                    <a:pt x="5197" y="0"/>
                    <a:pt x="3344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90"/>
            <p:cNvSpPr/>
            <p:nvPr/>
          </p:nvSpPr>
          <p:spPr>
            <a:xfrm>
              <a:off x="3171395" y="2515430"/>
              <a:ext cx="158650" cy="165968"/>
            </a:xfrm>
            <a:custGeom>
              <a:avLst/>
              <a:gdLst/>
              <a:ahLst/>
              <a:cxnLst/>
              <a:rect l="l" t="t" r="r" b="b"/>
              <a:pathLst>
                <a:path w="6049" h="6328" extrusionOk="0">
                  <a:moveTo>
                    <a:pt x="2363" y="0"/>
                  </a:moveTo>
                  <a:cubicBezTo>
                    <a:pt x="587" y="914"/>
                    <a:pt x="0" y="3171"/>
                    <a:pt x="1107" y="4831"/>
                  </a:cubicBezTo>
                  <a:cubicBezTo>
                    <a:pt x="1755" y="5810"/>
                    <a:pt x="2820" y="6328"/>
                    <a:pt x="3898" y="6328"/>
                  </a:cubicBezTo>
                  <a:cubicBezTo>
                    <a:pt x="4655" y="6328"/>
                    <a:pt x="5418" y="6073"/>
                    <a:pt x="6049" y="5543"/>
                  </a:cubicBezTo>
                  <a:lnTo>
                    <a:pt x="6049" y="5543"/>
                  </a:lnTo>
                  <a:cubicBezTo>
                    <a:pt x="5572" y="5784"/>
                    <a:pt x="5048" y="5909"/>
                    <a:pt x="4519" y="5909"/>
                  </a:cubicBezTo>
                  <a:cubicBezTo>
                    <a:pt x="3114" y="5909"/>
                    <a:pt x="1858" y="5028"/>
                    <a:pt x="1372" y="3710"/>
                  </a:cubicBezTo>
                  <a:cubicBezTo>
                    <a:pt x="891" y="2387"/>
                    <a:pt x="1285" y="905"/>
                    <a:pt x="236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90"/>
            <p:cNvSpPr/>
            <p:nvPr/>
          </p:nvSpPr>
          <p:spPr>
            <a:xfrm>
              <a:off x="3152957" y="2473151"/>
              <a:ext cx="240821" cy="317667"/>
            </a:xfrm>
            <a:custGeom>
              <a:avLst/>
              <a:gdLst/>
              <a:ahLst/>
              <a:cxnLst/>
              <a:rect l="l" t="t" r="r" b="b"/>
              <a:pathLst>
                <a:path w="9182" h="12112" extrusionOk="0">
                  <a:moveTo>
                    <a:pt x="4591" y="395"/>
                  </a:moveTo>
                  <a:cubicBezTo>
                    <a:pt x="6911" y="395"/>
                    <a:pt x="8792" y="2276"/>
                    <a:pt x="8792" y="4591"/>
                  </a:cubicBezTo>
                  <a:cubicBezTo>
                    <a:pt x="8792" y="6477"/>
                    <a:pt x="7623" y="8324"/>
                    <a:pt x="6641" y="9537"/>
                  </a:cubicBezTo>
                  <a:cubicBezTo>
                    <a:pt x="6020" y="10302"/>
                    <a:pt x="5337" y="11014"/>
                    <a:pt x="4591" y="11659"/>
                  </a:cubicBezTo>
                  <a:cubicBezTo>
                    <a:pt x="3850" y="11014"/>
                    <a:pt x="3162" y="10302"/>
                    <a:pt x="2541" y="9537"/>
                  </a:cubicBezTo>
                  <a:cubicBezTo>
                    <a:pt x="1565" y="8320"/>
                    <a:pt x="395" y="6477"/>
                    <a:pt x="395" y="4591"/>
                  </a:cubicBezTo>
                  <a:cubicBezTo>
                    <a:pt x="395" y="2276"/>
                    <a:pt x="2272" y="395"/>
                    <a:pt x="4591" y="395"/>
                  </a:cubicBezTo>
                  <a:close/>
                  <a:moveTo>
                    <a:pt x="4591" y="0"/>
                  </a:moveTo>
                  <a:cubicBezTo>
                    <a:pt x="2060" y="5"/>
                    <a:pt x="6" y="2060"/>
                    <a:pt x="1" y="4591"/>
                  </a:cubicBezTo>
                  <a:cubicBezTo>
                    <a:pt x="1" y="5481"/>
                    <a:pt x="241" y="6429"/>
                    <a:pt x="708" y="7410"/>
                  </a:cubicBezTo>
                  <a:cubicBezTo>
                    <a:pt x="1127" y="8262"/>
                    <a:pt x="1642" y="9061"/>
                    <a:pt x="2243" y="9792"/>
                  </a:cubicBezTo>
                  <a:cubicBezTo>
                    <a:pt x="2912" y="10620"/>
                    <a:pt x="3653" y="11380"/>
                    <a:pt x="4466" y="12068"/>
                  </a:cubicBezTo>
                  <a:cubicBezTo>
                    <a:pt x="4502" y="12097"/>
                    <a:pt x="4547" y="12111"/>
                    <a:pt x="4591" y="12111"/>
                  </a:cubicBezTo>
                  <a:cubicBezTo>
                    <a:pt x="4636" y="12111"/>
                    <a:pt x="4680" y="12097"/>
                    <a:pt x="4716" y="12068"/>
                  </a:cubicBezTo>
                  <a:cubicBezTo>
                    <a:pt x="5530" y="11380"/>
                    <a:pt x="6271" y="10620"/>
                    <a:pt x="6939" y="9792"/>
                  </a:cubicBezTo>
                  <a:cubicBezTo>
                    <a:pt x="7541" y="9061"/>
                    <a:pt x="8061" y="8262"/>
                    <a:pt x="8479" y="7415"/>
                  </a:cubicBezTo>
                  <a:cubicBezTo>
                    <a:pt x="8946" y="6433"/>
                    <a:pt x="9182" y="5486"/>
                    <a:pt x="9182" y="4595"/>
                  </a:cubicBezTo>
                  <a:cubicBezTo>
                    <a:pt x="9182" y="2060"/>
                    <a:pt x="7127" y="5"/>
                    <a:pt x="45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90"/>
            <p:cNvSpPr/>
            <p:nvPr/>
          </p:nvSpPr>
          <p:spPr>
            <a:xfrm>
              <a:off x="3168877" y="2500532"/>
              <a:ext cx="205965" cy="186189"/>
            </a:xfrm>
            <a:custGeom>
              <a:avLst/>
              <a:gdLst/>
              <a:ahLst/>
              <a:cxnLst/>
              <a:rect l="l" t="t" r="r" b="b"/>
              <a:pathLst>
                <a:path w="7853" h="7099" extrusionOk="0">
                  <a:moveTo>
                    <a:pt x="3984" y="1"/>
                  </a:moveTo>
                  <a:cubicBezTo>
                    <a:pt x="2844" y="1"/>
                    <a:pt x="1730" y="548"/>
                    <a:pt x="1044" y="1554"/>
                  </a:cubicBezTo>
                  <a:cubicBezTo>
                    <a:pt x="0" y="3094"/>
                    <a:pt x="323" y="5178"/>
                    <a:pt x="1780" y="6333"/>
                  </a:cubicBezTo>
                  <a:cubicBezTo>
                    <a:pt x="2432" y="6847"/>
                    <a:pt x="3209" y="7099"/>
                    <a:pt x="3982" y="7099"/>
                  </a:cubicBezTo>
                  <a:cubicBezTo>
                    <a:pt x="4945" y="7099"/>
                    <a:pt x="5900" y="6708"/>
                    <a:pt x="6597" y="5948"/>
                  </a:cubicBezTo>
                  <a:cubicBezTo>
                    <a:pt x="7853" y="4571"/>
                    <a:pt x="7838" y="2464"/>
                    <a:pt x="6559" y="1112"/>
                  </a:cubicBezTo>
                  <a:cubicBezTo>
                    <a:pt x="6521" y="1072"/>
                    <a:pt x="6470" y="1052"/>
                    <a:pt x="6419" y="1052"/>
                  </a:cubicBezTo>
                  <a:cubicBezTo>
                    <a:pt x="6370" y="1052"/>
                    <a:pt x="6322" y="1070"/>
                    <a:pt x="6284" y="1107"/>
                  </a:cubicBezTo>
                  <a:cubicBezTo>
                    <a:pt x="6202" y="1179"/>
                    <a:pt x="6198" y="1304"/>
                    <a:pt x="6275" y="1381"/>
                  </a:cubicBezTo>
                  <a:cubicBezTo>
                    <a:pt x="7405" y="2579"/>
                    <a:pt x="7420" y="4451"/>
                    <a:pt x="6308" y="5664"/>
                  </a:cubicBezTo>
                  <a:cubicBezTo>
                    <a:pt x="5690" y="6338"/>
                    <a:pt x="4842" y="6683"/>
                    <a:pt x="3990" y="6683"/>
                  </a:cubicBezTo>
                  <a:cubicBezTo>
                    <a:pt x="3304" y="6683"/>
                    <a:pt x="2615" y="6460"/>
                    <a:pt x="2040" y="6005"/>
                  </a:cubicBezTo>
                  <a:cubicBezTo>
                    <a:pt x="746" y="4985"/>
                    <a:pt x="462" y="3138"/>
                    <a:pt x="1386" y="1776"/>
                  </a:cubicBezTo>
                  <a:cubicBezTo>
                    <a:pt x="1993" y="883"/>
                    <a:pt x="2980" y="397"/>
                    <a:pt x="3990" y="397"/>
                  </a:cubicBezTo>
                  <a:cubicBezTo>
                    <a:pt x="4525" y="397"/>
                    <a:pt x="5067" y="533"/>
                    <a:pt x="5563" y="818"/>
                  </a:cubicBezTo>
                  <a:cubicBezTo>
                    <a:pt x="5598" y="839"/>
                    <a:pt x="5633" y="848"/>
                    <a:pt x="5665" y="848"/>
                  </a:cubicBezTo>
                  <a:cubicBezTo>
                    <a:pt x="5840" y="848"/>
                    <a:pt x="5950" y="590"/>
                    <a:pt x="5760" y="477"/>
                  </a:cubicBezTo>
                  <a:cubicBezTo>
                    <a:pt x="5201" y="155"/>
                    <a:pt x="4589" y="1"/>
                    <a:pt x="398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90"/>
            <p:cNvSpPr/>
            <p:nvPr/>
          </p:nvSpPr>
          <p:spPr>
            <a:xfrm>
              <a:off x="3245724" y="2533553"/>
              <a:ext cx="55314" cy="120122"/>
            </a:xfrm>
            <a:custGeom>
              <a:avLst/>
              <a:gdLst/>
              <a:ahLst/>
              <a:cxnLst/>
              <a:rect l="l" t="t" r="r" b="b"/>
              <a:pathLst>
                <a:path w="2109" h="4580" extrusionOk="0">
                  <a:moveTo>
                    <a:pt x="1055" y="1"/>
                  </a:moveTo>
                  <a:cubicBezTo>
                    <a:pt x="957" y="1"/>
                    <a:pt x="859" y="67"/>
                    <a:pt x="862" y="199"/>
                  </a:cubicBezTo>
                  <a:lnTo>
                    <a:pt x="862" y="632"/>
                  </a:lnTo>
                  <a:cubicBezTo>
                    <a:pt x="366" y="685"/>
                    <a:pt x="0" y="1109"/>
                    <a:pt x="25" y="1604"/>
                  </a:cubicBezTo>
                  <a:cubicBezTo>
                    <a:pt x="49" y="2095"/>
                    <a:pt x="458" y="2485"/>
                    <a:pt x="953" y="2485"/>
                  </a:cubicBezTo>
                  <a:lnTo>
                    <a:pt x="1160" y="2485"/>
                  </a:lnTo>
                  <a:cubicBezTo>
                    <a:pt x="1458" y="2485"/>
                    <a:pt x="1694" y="2725"/>
                    <a:pt x="1694" y="3024"/>
                  </a:cubicBezTo>
                  <a:cubicBezTo>
                    <a:pt x="1694" y="3317"/>
                    <a:pt x="1458" y="3558"/>
                    <a:pt x="1160" y="3558"/>
                  </a:cubicBezTo>
                  <a:lnTo>
                    <a:pt x="847" y="3558"/>
                  </a:lnTo>
                  <a:cubicBezTo>
                    <a:pt x="607" y="3558"/>
                    <a:pt x="414" y="3365"/>
                    <a:pt x="414" y="3125"/>
                  </a:cubicBezTo>
                  <a:cubicBezTo>
                    <a:pt x="414" y="2995"/>
                    <a:pt x="316" y="2930"/>
                    <a:pt x="218" y="2930"/>
                  </a:cubicBezTo>
                  <a:cubicBezTo>
                    <a:pt x="120" y="2930"/>
                    <a:pt x="22" y="2995"/>
                    <a:pt x="25" y="3125"/>
                  </a:cubicBezTo>
                  <a:cubicBezTo>
                    <a:pt x="25" y="3582"/>
                    <a:pt x="390" y="3948"/>
                    <a:pt x="847" y="3952"/>
                  </a:cubicBezTo>
                  <a:lnTo>
                    <a:pt x="862" y="3952"/>
                  </a:lnTo>
                  <a:lnTo>
                    <a:pt x="862" y="4381"/>
                  </a:lnTo>
                  <a:cubicBezTo>
                    <a:pt x="859" y="4513"/>
                    <a:pt x="957" y="4579"/>
                    <a:pt x="1055" y="4579"/>
                  </a:cubicBezTo>
                  <a:cubicBezTo>
                    <a:pt x="1153" y="4579"/>
                    <a:pt x="1252" y="4513"/>
                    <a:pt x="1252" y="4381"/>
                  </a:cubicBezTo>
                  <a:lnTo>
                    <a:pt x="1252" y="3948"/>
                  </a:lnTo>
                  <a:cubicBezTo>
                    <a:pt x="1742" y="3895"/>
                    <a:pt x="2108" y="3471"/>
                    <a:pt x="2084" y="2976"/>
                  </a:cubicBezTo>
                  <a:cubicBezTo>
                    <a:pt x="2060" y="2485"/>
                    <a:pt x="1656" y="2095"/>
                    <a:pt x="1160" y="2095"/>
                  </a:cubicBezTo>
                  <a:lnTo>
                    <a:pt x="953" y="2095"/>
                  </a:lnTo>
                  <a:cubicBezTo>
                    <a:pt x="655" y="2095"/>
                    <a:pt x="414" y="1854"/>
                    <a:pt x="414" y="1556"/>
                  </a:cubicBezTo>
                  <a:cubicBezTo>
                    <a:pt x="414" y="1263"/>
                    <a:pt x="655" y="1022"/>
                    <a:pt x="953" y="1022"/>
                  </a:cubicBezTo>
                  <a:lnTo>
                    <a:pt x="1266" y="1022"/>
                  </a:lnTo>
                  <a:cubicBezTo>
                    <a:pt x="1502" y="1022"/>
                    <a:pt x="1694" y="1215"/>
                    <a:pt x="1694" y="1455"/>
                  </a:cubicBezTo>
                  <a:lnTo>
                    <a:pt x="1694" y="1662"/>
                  </a:lnTo>
                  <a:cubicBezTo>
                    <a:pt x="1694" y="1773"/>
                    <a:pt x="1786" y="1859"/>
                    <a:pt x="1891" y="1859"/>
                  </a:cubicBezTo>
                  <a:cubicBezTo>
                    <a:pt x="2002" y="1859"/>
                    <a:pt x="2089" y="1773"/>
                    <a:pt x="2089" y="1662"/>
                  </a:cubicBezTo>
                  <a:lnTo>
                    <a:pt x="2089" y="1455"/>
                  </a:lnTo>
                  <a:cubicBezTo>
                    <a:pt x="2089" y="998"/>
                    <a:pt x="1718" y="627"/>
                    <a:pt x="1266" y="627"/>
                  </a:cubicBezTo>
                  <a:lnTo>
                    <a:pt x="1252" y="627"/>
                  </a:lnTo>
                  <a:lnTo>
                    <a:pt x="1252" y="199"/>
                  </a:lnTo>
                  <a:cubicBezTo>
                    <a:pt x="1252" y="67"/>
                    <a:pt x="1153" y="1"/>
                    <a:pt x="10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90"/>
            <p:cNvSpPr/>
            <p:nvPr/>
          </p:nvSpPr>
          <p:spPr>
            <a:xfrm>
              <a:off x="3395535" y="2440209"/>
              <a:ext cx="53530" cy="87416"/>
            </a:xfrm>
            <a:custGeom>
              <a:avLst/>
              <a:gdLst/>
              <a:ahLst/>
              <a:cxnLst/>
              <a:rect l="l" t="t" r="r" b="b"/>
              <a:pathLst>
                <a:path w="2041" h="3333" extrusionOk="0">
                  <a:moveTo>
                    <a:pt x="284" y="0"/>
                  </a:moveTo>
                  <a:cubicBezTo>
                    <a:pt x="117" y="0"/>
                    <a:pt x="1" y="239"/>
                    <a:pt x="178" y="361"/>
                  </a:cubicBezTo>
                  <a:cubicBezTo>
                    <a:pt x="1097" y="987"/>
                    <a:pt x="1646" y="2026"/>
                    <a:pt x="1646" y="3138"/>
                  </a:cubicBezTo>
                  <a:cubicBezTo>
                    <a:pt x="1646" y="3267"/>
                    <a:pt x="1744" y="3332"/>
                    <a:pt x="1843" y="3332"/>
                  </a:cubicBezTo>
                  <a:cubicBezTo>
                    <a:pt x="1942" y="3332"/>
                    <a:pt x="2040" y="3267"/>
                    <a:pt x="2040" y="3138"/>
                  </a:cubicBezTo>
                  <a:cubicBezTo>
                    <a:pt x="2040" y="1896"/>
                    <a:pt x="1424" y="736"/>
                    <a:pt x="399" y="39"/>
                  </a:cubicBezTo>
                  <a:cubicBezTo>
                    <a:pt x="360" y="12"/>
                    <a:pt x="321" y="0"/>
                    <a:pt x="2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90"/>
            <p:cNvSpPr/>
            <p:nvPr/>
          </p:nvSpPr>
          <p:spPr>
            <a:xfrm>
              <a:off x="3364613" y="2485530"/>
              <a:ext cx="29558" cy="42200"/>
            </a:xfrm>
            <a:custGeom>
              <a:avLst/>
              <a:gdLst/>
              <a:ahLst/>
              <a:cxnLst/>
              <a:rect l="l" t="t" r="r" b="b"/>
              <a:pathLst>
                <a:path w="1127" h="1609" extrusionOk="0">
                  <a:moveTo>
                    <a:pt x="286" y="0"/>
                  </a:moveTo>
                  <a:cubicBezTo>
                    <a:pt x="118" y="0"/>
                    <a:pt x="0" y="242"/>
                    <a:pt x="178" y="361"/>
                  </a:cubicBezTo>
                  <a:cubicBezTo>
                    <a:pt x="525" y="601"/>
                    <a:pt x="732" y="991"/>
                    <a:pt x="732" y="1410"/>
                  </a:cubicBezTo>
                  <a:cubicBezTo>
                    <a:pt x="732" y="1542"/>
                    <a:pt x="830" y="1608"/>
                    <a:pt x="929" y="1608"/>
                  </a:cubicBezTo>
                  <a:cubicBezTo>
                    <a:pt x="1027" y="1608"/>
                    <a:pt x="1126" y="1542"/>
                    <a:pt x="1126" y="1410"/>
                  </a:cubicBezTo>
                  <a:cubicBezTo>
                    <a:pt x="1126" y="861"/>
                    <a:pt x="852" y="346"/>
                    <a:pt x="400" y="38"/>
                  </a:cubicBezTo>
                  <a:cubicBezTo>
                    <a:pt x="361" y="12"/>
                    <a:pt x="32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90"/>
            <p:cNvSpPr/>
            <p:nvPr/>
          </p:nvSpPr>
          <p:spPr>
            <a:xfrm>
              <a:off x="3380114" y="2462843"/>
              <a:ext cx="41439" cy="64782"/>
            </a:xfrm>
            <a:custGeom>
              <a:avLst/>
              <a:gdLst/>
              <a:ahLst/>
              <a:cxnLst/>
              <a:rect l="l" t="t" r="r" b="b"/>
              <a:pathLst>
                <a:path w="1580" h="2470" extrusionOk="0">
                  <a:moveTo>
                    <a:pt x="288" y="1"/>
                  </a:moveTo>
                  <a:cubicBezTo>
                    <a:pt x="120" y="1"/>
                    <a:pt x="1" y="241"/>
                    <a:pt x="179" y="364"/>
                  </a:cubicBezTo>
                  <a:cubicBezTo>
                    <a:pt x="809" y="793"/>
                    <a:pt x="1189" y="1509"/>
                    <a:pt x="1189" y="2275"/>
                  </a:cubicBezTo>
                  <a:cubicBezTo>
                    <a:pt x="1189" y="2404"/>
                    <a:pt x="1287" y="2469"/>
                    <a:pt x="1384" y="2469"/>
                  </a:cubicBezTo>
                  <a:cubicBezTo>
                    <a:pt x="1482" y="2469"/>
                    <a:pt x="1579" y="2404"/>
                    <a:pt x="1579" y="2275"/>
                  </a:cubicBezTo>
                  <a:cubicBezTo>
                    <a:pt x="1579" y="1380"/>
                    <a:pt x="1137" y="542"/>
                    <a:pt x="400" y="37"/>
                  </a:cubicBezTo>
                  <a:cubicBezTo>
                    <a:pt x="362" y="12"/>
                    <a:pt x="324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90"/>
            <p:cNvSpPr/>
            <p:nvPr/>
          </p:nvSpPr>
          <p:spPr>
            <a:xfrm>
              <a:off x="3097827" y="2440209"/>
              <a:ext cx="53504" cy="87416"/>
            </a:xfrm>
            <a:custGeom>
              <a:avLst/>
              <a:gdLst/>
              <a:ahLst/>
              <a:cxnLst/>
              <a:rect l="l" t="t" r="r" b="b"/>
              <a:pathLst>
                <a:path w="2040" h="3333" extrusionOk="0">
                  <a:moveTo>
                    <a:pt x="1756" y="0"/>
                  </a:moveTo>
                  <a:cubicBezTo>
                    <a:pt x="1719" y="0"/>
                    <a:pt x="1680" y="12"/>
                    <a:pt x="1641" y="39"/>
                  </a:cubicBezTo>
                  <a:cubicBezTo>
                    <a:pt x="616" y="736"/>
                    <a:pt x="0" y="1896"/>
                    <a:pt x="0" y="3138"/>
                  </a:cubicBezTo>
                  <a:cubicBezTo>
                    <a:pt x="0" y="3267"/>
                    <a:pt x="99" y="3332"/>
                    <a:pt x="197" y="3332"/>
                  </a:cubicBezTo>
                  <a:cubicBezTo>
                    <a:pt x="296" y="3332"/>
                    <a:pt x="395" y="3267"/>
                    <a:pt x="395" y="3138"/>
                  </a:cubicBezTo>
                  <a:cubicBezTo>
                    <a:pt x="395" y="2026"/>
                    <a:pt x="943" y="987"/>
                    <a:pt x="1862" y="361"/>
                  </a:cubicBezTo>
                  <a:cubicBezTo>
                    <a:pt x="2040" y="239"/>
                    <a:pt x="1923" y="0"/>
                    <a:pt x="17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8" name="Google Shape;13238;p90"/>
            <p:cNvSpPr/>
            <p:nvPr/>
          </p:nvSpPr>
          <p:spPr>
            <a:xfrm>
              <a:off x="3152590" y="2485530"/>
              <a:ext cx="29585" cy="42148"/>
            </a:xfrm>
            <a:custGeom>
              <a:avLst/>
              <a:gdLst/>
              <a:ahLst/>
              <a:cxnLst/>
              <a:rect l="l" t="t" r="r" b="b"/>
              <a:pathLst>
                <a:path w="1128" h="1607" extrusionOk="0">
                  <a:moveTo>
                    <a:pt x="844" y="0"/>
                  </a:moveTo>
                  <a:cubicBezTo>
                    <a:pt x="808" y="0"/>
                    <a:pt x="770" y="12"/>
                    <a:pt x="732" y="38"/>
                  </a:cubicBezTo>
                  <a:cubicBezTo>
                    <a:pt x="275" y="346"/>
                    <a:pt x="5" y="861"/>
                    <a:pt x="5" y="1410"/>
                  </a:cubicBezTo>
                  <a:cubicBezTo>
                    <a:pt x="0" y="1515"/>
                    <a:pt x="92" y="1607"/>
                    <a:pt x="203" y="1607"/>
                  </a:cubicBezTo>
                  <a:cubicBezTo>
                    <a:pt x="308" y="1607"/>
                    <a:pt x="395" y="1520"/>
                    <a:pt x="395" y="1410"/>
                  </a:cubicBezTo>
                  <a:cubicBezTo>
                    <a:pt x="395" y="991"/>
                    <a:pt x="602" y="596"/>
                    <a:pt x="953" y="361"/>
                  </a:cubicBezTo>
                  <a:cubicBezTo>
                    <a:pt x="1127" y="242"/>
                    <a:pt x="1009" y="0"/>
                    <a:pt x="8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9" name="Google Shape;13239;p90"/>
            <p:cNvSpPr/>
            <p:nvPr/>
          </p:nvSpPr>
          <p:spPr>
            <a:xfrm>
              <a:off x="3125261" y="2462843"/>
              <a:ext cx="41518" cy="64782"/>
            </a:xfrm>
            <a:custGeom>
              <a:avLst/>
              <a:gdLst/>
              <a:ahLst/>
              <a:cxnLst/>
              <a:rect l="l" t="t" r="r" b="b"/>
              <a:pathLst>
                <a:path w="1583" h="2470" extrusionOk="0">
                  <a:moveTo>
                    <a:pt x="1297" y="1"/>
                  </a:moveTo>
                  <a:cubicBezTo>
                    <a:pt x="1262" y="1"/>
                    <a:pt x="1224" y="12"/>
                    <a:pt x="1187" y="37"/>
                  </a:cubicBezTo>
                  <a:cubicBezTo>
                    <a:pt x="446" y="542"/>
                    <a:pt x="3" y="1380"/>
                    <a:pt x="3" y="2275"/>
                  </a:cubicBezTo>
                  <a:cubicBezTo>
                    <a:pt x="1" y="2404"/>
                    <a:pt x="98" y="2469"/>
                    <a:pt x="196" y="2469"/>
                  </a:cubicBezTo>
                  <a:cubicBezTo>
                    <a:pt x="294" y="2469"/>
                    <a:pt x="393" y="2404"/>
                    <a:pt x="393" y="2275"/>
                  </a:cubicBezTo>
                  <a:cubicBezTo>
                    <a:pt x="393" y="1509"/>
                    <a:pt x="773" y="793"/>
                    <a:pt x="1408" y="364"/>
                  </a:cubicBezTo>
                  <a:cubicBezTo>
                    <a:pt x="1583" y="241"/>
                    <a:pt x="1463" y="1"/>
                    <a:pt x="1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40" name="Google Shape;13240;p90"/>
          <p:cNvGrpSpPr/>
          <p:nvPr/>
        </p:nvGrpSpPr>
        <p:grpSpPr>
          <a:xfrm>
            <a:off x="3975965" y="1400338"/>
            <a:ext cx="362711" cy="237959"/>
            <a:chOff x="4034726" y="1584852"/>
            <a:chExt cx="304160" cy="199513"/>
          </a:xfrm>
        </p:grpSpPr>
        <p:sp>
          <p:nvSpPr>
            <p:cNvPr id="13241" name="Google Shape;13241;p90"/>
            <p:cNvSpPr/>
            <p:nvPr/>
          </p:nvSpPr>
          <p:spPr>
            <a:xfrm>
              <a:off x="4112962" y="1591120"/>
              <a:ext cx="109447" cy="80676"/>
            </a:xfrm>
            <a:custGeom>
              <a:avLst/>
              <a:gdLst/>
              <a:ahLst/>
              <a:cxnLst/>
              <a:rect l="l" t="t" r="r" b="b"/>
              <a:pathLst>
                <a:path w="4173" h="3076" extrusionOk="0">
                  <a:moveTo>
                    <a:pt x="413" y="1"/>
                  </a:moveTo>
                  <a:cubicBezTo>
                    <a:pt x="407" y="1"/>
                    <a:pt x="401" y="1"/>
                    <a:pt x="395" y="1"/>
                  </a:cubicBezTo>
                  <a:lnTo>
                    <a:pt x="145" y="1"/>
                  </a:lnTo>
                  <a:cubicBezTo>
                    <a:pt x="49" y="1"/>
                    <a:pt x="1" y="107"/>
                    <a:pt x="54" y="179"/>
                  </a:cubicBezTo>
                  <a:lnTo>
                    <a:pt x="2315" y="3076"/>
                  </a:lnTo>
                  <a:lnTo>
                    <a:pt x="4173" y="3076"/>
                  </a:lnTo>
                  <a:lnTo>
                    <a:pt x="1329" y="372"/>
                  </a:lnTo>
                  <a:cubicBezTo>
                    <a:pt x="1083" y="135"/>
                    <a:pt x="753" y="1"/>
                    <a:pt x="413" y="1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90"/>
            <p:cNvSpPr/>
            <p:nvPr/>
          </p:nvSpPr>
          <p:spPr>
            <a:xfrm>
              <a:off x="4114353" y="1591120"/>
              <a:ext cx="108057" cy="80676"/>
            </a:xfrm>
            <a:custGeom>
              <a:avLst/>
              <a:gdLst/>
              <a:ahLst/>
              <a:cxnLst/>
              <a:rect l="l" t="t" r="r" b="b"/>
              <a:pathLst>
                <a:path w="4120" h="3076" extrusionOk="0">
                  <a:moveTo>
                    <a:pt x="92" y="1"/>
                  </a:moveTo>
                  <a:cubicBezTo>
                    <a:pt x="58" y="1"/>
                    <a:pt x="25" y="15"/>
                    <a:pt x="1" y="44"/>
                  </a:cubicBezTo>
                  <a:cubicBezTo>
                    <a:pt x="227" y="97"/>
                    <a:pt x="429" y="213"/>
                    <a:pt x="597" y="372"/>
                  </a:cubicBezTo>
                  <a:lnTo>
                    <a:pt x="3441" y="3076"/>
                  </a:lnTo>
                  <a:lnTo>
                    <a:pt x="4120" y="3076"/>
                  </a:lnTo>
                  <a:lnTo>
                    <a:pt x="1281" y="372"/>
                  </a:lnTo>
                  <a:cubicBezTo>
                    <a:pt x="1026" y="131"/>
                    <a:pt x="694" y="1"/>
                    <a:pt x="34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90"/>
            <p:cNvSpPr/>
            <p:nvPr/>
          </p:nvSpPr>
          <p:spPr>
            <a:xfrm>
              <a:off x="4039263" y="1619892"/>
              <a:ext cx="295217" cy="84977"/>
            </a:xfrm>
            <a:custGeom>
              <a:avLst/>
              <a:gdLst/>
              <a:ahLst/>
              <a:cxnLst/>
              <a:rect l="l" t="t" r="r" b="b"/>
              <a:pathLst>
                <a:path w="11256" h="3240" extrusionOk="0">
                  <a:moveTo>
                    <a:pt x="624" y="1"/>
                  </a:moveTo>
                  <a:cubicBezTo>
                    <a:pt x="620" y="1"/>
                    <a:pt x="616" y="1"/>
                    <a:pt x="612" y="1"/>
                  </a:cubicBezTo>
                  <a:lnTo>
                    <a:pt x="116" y="1"/>
                  </a:lnTo>
                  <a:cubicBezTo>
                    <a:pt x="54" y="1"/>
                    <a:pt x="1" y="49"/>
                    <a:pt x="1" y="112"/>
                  </a:cubicBezTo>
                  <a:lnTo>
                    <a:pt x="1" y="2773"/>
                  </a:lnTo>
                  <a:cubicBezTo>
                    <a:pt x="1" y="3028"/>
                    <a:pt x="208" y="3235"/>
                    <a:pt x="467" y="3239"/>
                  </a:cubicBezTo>
                  <a:lnTo>
                    <a:pt x="11164" y="3239"/>
                  </a:lnTo>
                  <a:cubicBezTo>
                    <a:pt x="11212" y="3239"/>
                    <a:pt x="11255" y="3196"/>
                    <a:pt x="11255" y="3148"/>
                  </a:cubicBezTo>
                  <a:lnTo>
                    <a:pt x="11255" y="3143"/>
                  </a:lnTo>
                  <a:cubicBezTo>
                    <a:pt x="11255" y="3023"/>
                    <a:pt x="11212" y="2907"/>
                    <a:pt x="11125" y="2821"/>
                  </a:cubicBezTo>
                  <a:lnTo>
                    <a:pt x="10866" y="2556"/>
                  </a:lnTo>
                  <a:lnTo>
                    <a:pt x="10471" y="2162"/>
                  </a:lnTo>
                  <a:cubicBezTo>
                    <a:pt x="10216" y="1907"/>
                    <a:pt x="9874" y="1767"/>
                    <a:pt x="9514" y="1767"/>
                  </a:cubicBezTo>
                  <a:lnTo>
                    <a:pt x="2156" y="1767"/>
                  </a:lnTo>
                  <a:cubicBezTo>
                    <a:pt x="1993" y="1767"/>
                    <a:pt x="1844" y="1680"/>
                    <a:pt x="1762" y="1536"/>
                  </a:cubicBezTo>
                  <a:lnTo>
                    <a:pt x="1002" y="222"/>
                  </a:lnTo>
                  <a:cubicBezTo>
                    <a:pt x="922" y="87"/>
                    <a:pt x="778" y="1"/>
                    <a:pt x="624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90"/>
            <p:cNvSpPr/>
            <p:nvPr/>
          </p:nvSpPr>
          <p:spPr>
            <a:xfrm>
              <a:off x="4112962" y="1685539"/>
              <a:ext cx="122325" cy="94419"/>
            </a:xfrm>
            <a:custGeom>
              <a:avLst/>
              <a:gdLst/>
              <a:ahLst/>
              <a:cxnLst/>
              <a:rect l="l" t="t" r="r" b="b"/>
              <a:pathLst>
                <a:path w="4664" h="3600" extrusionOk="0">
                  <a:moveTo>
                    <a:pt x="2772" y="0"/>
                  </a:moveTo>
                  <a:cubicBezTo>
                    <a:pt x="2739" y="0"/>
                    <a:pt x="2705" y="15"/>
                    <a:pt x="2686" y="43"/>
                  </a:cubicBezTo>
                  <a:lnTo>
                    <a:pt x="54" y="3416"/>
                  </a:lnTo>
                  <a:cubicBezTo>
                    <a:pt x="1" y="3493"/>
                    <a:pt x="49" y="3595"/>
                    <a:pt x="145" y="3599"/>
                  </a:cubicBezTo>
                  <a:lnTo>
                    <a:pt x="395" y="3599"/>
                  </a:lnTo>
                  <a:cubicBezTo>
                    <a:pt x="742" y="3599"/>
                    <a:pt x="1079" y="3465"/>
                    <a:pt x="1329" y="3229"/>
                  </a:cubicBezTo>
                  <a:lnTo>
                    <a:pt x="4615" y="120"/>
                  </a:lnTo>
                  <a:cubicBezTo>
                    <a:pt x="4663" y="77"/>
                    <a:pt x="4630" y="0"/>
                    <a:pt x="4572" y="0"/>
                  </a:cubicBezTo>
                  <a:close/>
                </a:path>
              </a:pathLst>
            </a:custGeom>
            <a:solidFill>
              <a:srgbClr val="BBC8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90"/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453"/>
                  </a:lnTo>
                  <a:cubicBezTo>
                    <a:pt x="0" y="641"/>
                    <a:pt x="154" y="790"/>
                    <a:pt x="342" y="790"/>
                  </a:cubicBezTo>
                  <a:lnTo>
                    <a:pt x="1425" y="790"/>
                  </a:lnTo>
                  <a:lnTo>
                    <a:pt x="1030" y="396"/>
                  </a:lnTo>
                  <a:cubicBezTo>
                    <a:pt x="775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90"/>
            <p:cNvSpPr/>
            <p:nvPr/>
          </p:nvSpPr>
          <p:spPr>
            <a:xfrm>
              <a:off x="4213807" y="1589310"/>
              <a:ext cx="118889" cy="44744"/>
            </a:xfrm>
            <a:custGeom>
              <a:avLst/>
              <a:gdLst/>
              <a:ahLst/>
              <a:cxnLst/>
              <a:rect l="l" t="t" r="r" b="b"/>
              <a:pathLst>
                <a:path w="4533" h="1706" extrusionOk="0">
                  <a:moveTo>
                    <a:pt x="2232" y="0"/>
                  </a:moveTo>
                  <a:cubicBezTo>
                    <a:pt x="2208" y="0"/>
                    <a:pt x="2185" y="1"/>
                    <a:pt x="2161" y="3"/>
                  </a:cubicBezTo>
                  <a:cubicBezTo>
                    <a:pt x="1622" y="36"/>
                    <a:pt x="1184" y="450"/>
                    <a:pt x="1117" y="984"/>
                  </a:cubicBezTo>
                  <a:cubicBezTo>
                    <a:pt x="1008" y="934"/>
                    <a:pt x="896" y="911"/>
                    <a:pt x="788" y="911"/>
                  </a:cubicBezTo>
                  <a:cubicBezTo>
                    <a:pt x="372" y="911"/>
                    <a:pt x="0" y="1248"/>
                    <a:pt x="0" y="1706"/>
                  </a:cubicBezTo>
                  <a:lnTo>
                    <a:pt x="4533" y="1706"/>
                  </a:lnTo>
                  <a:cubicBezTo>
                    <a:pt x="4533" y="1181"/>
                    <a:pt x="4106" y="790"/>
                    <a:pt x="3619" y="790"/>
                  </a:cubicBezTo>
                  <a:cubicBezTo>
                    <a:pt x="3521" y="790"/>
                    <a:pt x="3421" y="806"/>
                    <a:pt x="3320" y="840"/>
                  </a:cubicBezTo>
                  <a:cubicBezTo>
                    <a:pt x="3192" y="343"/>
                    <a:pt x="2742" y="0"/>
                    <a:pt x="2232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90"/>
            <p:cNvSpPr/>
            <p:nvPr/>
          </p:nvSpPr>
          <p:spPr>
            <a:xfrm>
              <a:off x="4263403" y="1589258"/>
              <a:ext cx="69424" cy="44797"/>
            </a:xfrm>
            <a:custGeom>
              <a:avLst/>
              <a:gdLst/>
              <a:ahLst/>
              <a:cxnLst/>
              <a:rect l="l" t="t" r="r" b="b"/>
              <a:pathLst>
                <a:path w="2647" h="1708" extrusionOk="0">
                  <a:moveTo>
                    <a:pt x="339" y="1"/>
                  </a:moveTo>
                  <a:cubicBezTo>
                    <a:pt x="227" y="1"/>
                    <a:pt x="113" y="18"/>
                    <a:pt x="0" y="53"/>
                  </a:cubicBezTo>
                  <a:cubicBezTo>
                    <a:pt x="371" y="173"/>
                    <a:pt x="655" y="471"/>
                    <a:pt x="751" y="842"/>
                  </a:cubicBezTo>
                  <a:cubicBezTo>
                    <a:pt x="850" y="808"/>
                    <a:pt x="950" y="792"/>
                    <a:pt x="1048" y="792"/>
                  </a:cubicBezTo>
                  <a:cubicBezTo>
                    <a:pt x="1534" y="792"/>
                    <a:pt x="1964" y="1183"/>
                    <a:pt x="1964" y="1708"/>
                  </a:cubicBezTo>
                  <a:lnTo>
                    <a:pt x="2647" y="1708"/>
                  </a:lnTo>
                  <a:cubicBezTo>
                    <a:pt x="2643" y="1183"/>
                    <a:pt x="2216" y="792"/>
                    <a:pt x="1728" y="792"/>
                  </a:cubicBezTo>
                  <a:cubicBezTo>
                    <a:pt x="1630" y="792"/>
                    <a:pt x="1530" y="808"/>
                    <a:pt x="1429" y="842"/>
                  </a:cubicBezTo>
                  <a:cubicBezTo>
                    <a:pt x="1300" y="335"/>
                    <a:pt x="839" y="1"/>
                    <a:pt x="339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90"/>
            <p:cNvSpPr/>
            <p:nvPr/>
          </p:nvSpPr>
          <p:spPr>
            <a:xfrm>
              <a:off x="4114353" y="1685513"/>
              <a:ext cx="120909" cy="94445"/>
            </a:xfrm>
            <a:custGeom>
              <a:avLst/>
              <a:gdLst/>
              <a:ahLst/>
              <a:cxnLst/>
              <a:rect l="l" t="t" r="r" b="b"/>
              <a:pathLst>
                <a:path w="4610" h="3601" extrusionOk="0">
                  <a:moveTo>
                    <a:pt x="4520" y="1"/>
                  </a:moveTo>
                  <a:cubicBezTo>
                    <a:pt x="4518" y="1"/>
                    <a:pt x="4516" y="1"/>
                    <a:pt x="4514" y="1"/>
                  </a:cubicBezTo>
                  <a:lnTo>
                    <a:pt x="3836" y="1"/>
                  </a:lnTo>
                  <a:cubicBezTo>
                    <a:pt x="3898" y="1"/>
                    <a:pt x="3927" y="73"/>
                    <a:pt x="3884" y="117"/>
                  </a:cubicBezTo>
                  <a:lnTo>
                    <a:pt x="597" y="3230"/>
                  </a:lnTo>
                  <a:cubicBezTo>
                    <a:pt x="429" y="3384"/>
                    <a:pt x="222" y="3499"/>
                    <a:pt x="1" y="3557"/>
                  </a:cubicBezTo>
                  <a:cubicBezTo>
                    <a:pt x="20" y="3586"/>
                    <a:pt x="54" y="3600"/>
                    <a:pt x="92" y="3600"/>
                  </a:cubicBezTo>
                  <a:lnTo>
                    <a:pt x="342" y="3600"/>
                  </a:lnTo>
                  <a:cubicBezTo>
                    <a:pt x="689" y="3600"/>
                    <a:pt x="1026" y="3466"/>
                    <a:pt x="1276" y="3230"/>
                  </a:cubicBezTo>
                  <a:lnTo>
                    <a:pt x="4567" y="117"/>
                  </a:lnTo>
                  <a:cubicBezTo>
                    <a:pt x="4609" y="75"/>
                    <a:pt x="4579" y="1"/>
                    <a:pt x="45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90"/>
            <p:cNvSpPr/>
            <p:nvPr/>
          </p:nvSpPr>
          <p:spPr>
            <a:xfrm>
              <a:off x="4270983" y="1666209"/>
              <a:ext cx="15920" cy="3829"/>
            </a:xfrm>
            <a:custGeom>
              <a:avLst/>
              <a:gdLst/>
              <a:ahLst/>
              <a:cxnLst/>
              <a:rect l="l" t="t" r="r" b="b"/>
              <a:pathLst>
                <a:path w="607" h="146" extrusionOk="0">
                  <a:moveTo>
                    <a:pt x="0" y="1"/>
                  </a:moveTo>
                  <a:cubicBezTo>
                    <a:pt x="212" y="1"/>
                    <a:pt x="419" y="49"/>
                    <a:pt x="606" y="145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90"/>
            <p:cNvSpPr/>
            <p:nvPr/>
          </p:nvSpPr>
          <p:spPr>
            <a:xfrm>
              <a:off x="4306443" y="1686929"/>
              <a:ext cx="28037" cy="17940"/>
            </a:xfrm>
            <a:custGeom>
              <a:avLst/>
              <a:gdLst/>
              <a:ahLst/>
              <a:cxnLst/>
              <a:rect l="l" t="t" r="r" b="b"/>
              <a:pathLst>
                <a:path w="1069" h="684" extrusionOk="0">
                  <a:moveTo>
                    <a:pt x="0" y="0"/>
                  </a:moveTo>
                  <a:lnTo>
                    <a:pt x="260" y="265"/>
                  </a:lnTo>
                  <a:cubicBezTo>
                    <a:pt x="347" y="351"/>
                    <a:pt x="390" y="467"/>
                    <a:pt x="390" y="587"/>
                  </a:cubicBezTo>
                  <a:lnTo>
                    <a:pt x="390" y="592"/>
                  </a:lnTo>
                  <a:cubicBezTo>
                    <a:pt x="390" y="640"/>
                    <a:pt x="347" y="683"/>
                    <a:pt x="298" y="683"/>
                  </a:cubicBezTo>
                  <a:lnTo>
                    <a:pt x="977" y="683"/>
                  </a:lnTo>
                  <a:cubicBezTo>
                    <a:pt x="1025" y="683"/>
                    <a:pt x="1068" y="640"/>
                    <a:pt x="1068" y="592"/>
                  </a:cubicBezTo>
                  <a:lnTo>
                    <a:pt x="1068" y="587"/>
                  </a:lnTo>
                  <a:cubicBezTo>
                    <a:pt x="1068" y="467"/>
                    <a:pt x="1025" y="351"/>
                    <a:pt x="938" y="265"/>
                  </a:cubicBezTo>
                  <a:lnTo>
                    <a:pt x="679" y="0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90"/>
            <p:cNvSpPr/>
            <p:nvPr/>
          </p:nvSpPr>
          <p:spPr>
            <a:xfrm>
              <a:off x="4286877" y="1666209"/>
              <a:ext cx="37374" cy="20746"/>
            </a:xfrm>
            <a:custGeom>
              <a:avLst/>
              <a:gdLst/>
              <a:ahLst/>
              <a:cxnLst/>
              <a:rect l="l" t="t" r="r" b="b"/>
              <a:pathLst>
                <a:path w="1425" h="791" extrusionOk="0">
                  <a:moveTo>
                    <a:pt x="0" y="1"/>
                  </a:moveTo>
                  <a:lnTo>
                    <a:pt x="0" y="145"/>
                  </a:lnTo>
                  <a:cubicBezTo>
                    <a:pt x="130" y="208"/>
                    <a:pt x="251" y="294"/>
                    <a:pt x="352" y="396"/>
                  </a:cubicBezTo>
                  <a:lnTo>
                    <a:pt x="746" y="790"/>
                  </a:lnTo>
                  <a:lnTo>
                    <a:pt x="1425" y="790"/>
                  </a:lnTo>
                  <a:lnTo>
                    <a:pt x="1030" y="396"/>
                  </a:lnTo>
                  <a:cubicBezTo>
                    <a:pt x="780" y="141"/>
                    <a:pt x="433" y="1"/>
                    <a:pt x="73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90"/>
            <p:cNvSpPr/>
            <p:nvPr/>
          </p:nvSpPr>
          <p:spPr>
            <a:xfrm>
              <a:off x="4034726" y="1586583"/>
              <a:ext cx="304160" cy="197782"/>
            </a:xfrm>
            <a:custGeom>
              <a:avLst/>
              <a:gdLst/>
              <a:ahLst/>
              <a:cxnLst/>
              <a:rect l="l" t="t" r="r" b="b"/>
              <a:pathLst>
                <a:path w="11597" h="7541" extrusionOk="0">
                  <a:moveTo>
                    <a:pt x="3378" y="342"/>
                  </a:moveTo>
                  <a:cubicBezTo>
                    <a:pt x="3681" y="342"/>
                    <a:pt x="3975" y="458"/>
                    <a:pt x="4196" y="665"/>
                  </a:cubicBezTo>
                  <a:lnTo>
                    <a:pt x="6516" y="2864"/>
                  </a:lnTo>
                  <a:lnTo>
                    <a:pt x="5207" y="2864"/>
                  </a:lnTo>
                  <a:lnTo>
                    <a:pt x="3239" y="342"/>
                  </a:lnTo>
                  <a:close/>
                  <a:moveTo>
                    <a:pt x="9783" y="3210"/>
                  </a:moveTo>
                  <a:cubicBezTo>
                    <a:pt x="10062" y="3234"/>
                    <a:pt x="10322" y="3355"/>
                    <a:pt x="10524" y="3552"/>
                  </a:cubicBezTo>
                  <a:lnTo>
                    <a:pt x="10625" y="3658"/>
                  </a:lnTo>
                  <a:lnTo>
                    <a:pt x="9951" y="3658"/>
                  </a:lnTo>
                  <a:cubicBezTo>
                    <a:pt x="9860" y="3658"/>
                    <a:pt x="9783" y="3581"/>
                    <a:pt x="9783" y="3489"/>
                  </a:cubicBezTo>
                  <a:lnTo>
                    <a:pt x="9783" y="3210"/>
                  </a:lnTo>
                  <a:close/>
                  <a:moveTo>
                    <a:pt x="7295" y="3942"/>
                  </a:moveTo>
                  <a:lnTo>
                    <a:pt x="4196" y="6877"/>
                  </a:lnTo>
                  <a:cubicBezTo>
                    <a:pt x="3975" y="7084"/>
                    <a:pt x="3681" y="7204"/>
                    <a:pt x="3378" y="7204"/>
                  </a:cubicBezTo>
                  <a:lnTo>
                    <a:pt x="3239" y="7204"/>
                  </a:lnTo>
                  <a:lnTo>
                    <a:pt x="5779" y="3942"/>
                  </a:lnTo>
                  <a:close/>
                  <a:moveTo>
                    <a:pt x="3123" y="1"/>
                  </a:moveTo>
                  <a:cubicBezTo>
                    <a:pt x="2888" y="1"/>
                    <a:pt x="2753" y="270"/>
                    <a:pt x="2897" y="458"/>
                  </a:cubicBezTo>
                  <a:lnTo>
                    <a:pt x="4774" y="2864"/>
                  </a:lnTo>
                  <a:lnTo>
                    <a:pt x="2325" y="2864"/>
                  </a:lnTo>
                  <a:cubicBezTo>
                    <a:pt x="2224" y="2859"/>
                    <a:pt x="2127" y="2806"/>
                    <a:pt x="2079" y="2719"/>
                  </a:cubicBezTo>
                  <a:lnTo>
                    <a:pt x="1319" y="1401"/>
                  </a:lnTo>
                  <a:cubicBezTo>
                    <a:pt x="1208" y="1209"/>
                    <a:pt x="1001" y="1093"/>
                    <a:pt x="780" y="1093"/>
                  </a:cubicBezTo>
                  <a:lnTo>
                    <a:pt x="284" y="1093"/>
                  </a:lnTo>
                  <a:cubicBezTo>
                    <a:pt x="126" y="1093"/>
                    <a:pt x="0" y="1223"/>
                    <a:pt x="0" y="1377"/>
                  </a:cubicBezTo>
                  <a:lnTo>
                    <a:pt x="0" y="4047"/>
                  </a:lnTo>
                  <a:cubicBezTo>
                    <a:pt x="0" y="4394"/>
                    <a:pt x="284" y="4678"/>
                    <a:pt x="631" y="4678"/>
                  </a:cubicBezTo>
                  <a:lnTo>
                    <a:pt x="2098" y="4678"/>
                  </a:lnTo>
                  <a:cubicBezTo>
                    <a:pt x="2325" y="4678"/>
                    <a:pt x="2325" y="4341"/>
                    <a:pt x="2098" y="4341"/>
                  </a:cubicBezTo>
                  <a:lnTo>
                    <a:pt x="636" y="4341"/>
                  </a:lnTo>
                  <a:cubicBezTo>
                    <a:pt x="472" y="4341"/>
                    <a:pt x="342" y="4206"/>
                    <a:pt x="342" y="4043"/>
                  </a:cubicBezTo>
                  <a:lnTo>
                    <a:pt x="342" y="1439"/>
                  </a:lnTo>
                  <a:lnTo>
                    <a:pt x="780" y="1439"/>
                  </a:lnTo>
                  <a:cubicBezTo>
                    <a:pt x="784" y="1439"/>
                    <a:pt x="788" y="1439"/>
                    <a:pt x="793" y="1439"/>
                  </a:cubicBezTo>
                  <a:cubicBezTo>
                    <a:pt x="889" y="1439"/>
                    <a:pt x="979" y="1491"/>
                    <a:pt x="1025" y="1574"/>
                  </a:cubicBezTo>
                  <a:lnTo>
                    <a:pt x="1786" y="2893"/>
                  </a:lnTo>
                  <a:cubicBezTo>
                    <a:pt x="1896" y="3085"/>
                    <a:pt x="2103" y="3205"/>
                    <a:pt x="2325" y="3205"/>
                  </a:cubicBezTo>
                  <a:lnTo>
                    <a:pt x="9446" y="3205"/>
                  </a:lnTo>
                  <a:lnTo>
                    <a:pt x="9446" y="3489"/>
                  </a:lnTo>
                  <a:cubicBezTo>
                    <a:pt x="9446" y="3768"/>
                    <a:pt x="9672" y="3999"/>
                    <a:pt x="9956" y="3999"/>
                  </a:cubicBezTo>
                  <a:lnTo>
                    <a:pt x="10966" y="3999"/>
                  </a:lnTo>
                  <a:lnTo>
                    <a:pt x="11178" y="4211"/>
                  </a:lnTo>
                  <a:cubicBezTo>
                    <a:pt x="11212" y="4245"/>
                    <a:pt x="11236" y="4288"/>
                    <a:pt x="11250" y="4336"/>
                  </a:cubicBezTo>
                  <a:lnTo>
                    <a:pt x="7372" y="4336"/>
                  </a:lnTo>
                  <a:lnTo>
                    <a:pt x="7844" y="3893"/>
                  </a:lnTo>
                  <a:cubicBezTo>
                    <a:pt x="7954" y="3788"/>
                    <a:pt x="7877" y="3600"/>
                    <a:pt x="7723" y="3600"/>
                  </a:cubicBezTo>
                  <a:lnTo>
                    <a:pt x="5755" y="3600"/>
                  </a:lnTo>
                  <a:cubicBezTo>
                    <a:pt x="5669" y="3600"/>
                    <a:pt x="5587" y="3643"/>
                    <a:pt x="5534" y="3711"/>
                  </a:cubicBezTo>
                  <a:lnTo>
                    <a:pt x="5043" y="4336"/>
                  </a:lnTo>
                  <a:lnTo>
                    <a:pt x="2888" y="4336"/>
                  </a:lnTo>
                  <a:cubicBezTo>
                    <a:pt x="2661" y="4336"/>
                    <a:pt x="2661" y="4678"/>
                    <a:pt x="2888" y="4678"/>
                  </a:cubicBezTo>
                  <a:lnTo>
                    <a:pt x="4779" y="4678"/>
                  </a:lnTo>
                  <a:lnTo>
                    <a:pt x="2902" y="7084"/>
                  </a:lnTo>
                  <a:cubicBezTo>
                    <a:pt x="2753" y="7266"/>
                    <a:pt x="2888" y="7541"/>
                    <a:pt x="3123" y="7541"/>
                  </a:cubicBezTo>
                  <a:lnTo>
                    <a:pt x="3378" y="7541"/>
                  </a:lnTo>
                  <a:cubicBezTo>
                    <a:pt x="3768" y="7541"/>
                    <a:pt x="4143" y="7392"/>
                    <a:pt x="4427" y="7117"/>
                  </a:cubicBezTo>
                  <a:lnTo>
                    <a:pt x="7016" y="4673"/>
                  </a:lnTo>
                  <a:lnTo>
                    <a:pt x="11337" y="4673"/>
                  </a:lnTo>
                  <a:cubicBezTo>
                    <a:pt x="11481" y="4673"/>
                    <a:pt x="11597" y="4557"/>
                    <a:pt x="11597" y="4413"/>
                  </a:cubicBezTo>
                  <a:lnTo>
                    <a:pt x="11597" y="4408"/>
                  </a:lnTo>
                  <a:cubicBezTo>
                    <a:pt x="11597" y="4245"/>
                    <a:pt x="11534" y="4086"/>
                    <a:pt x="11419" y="3970"/>
                  </a:cubicBezTo>
                  <a:lnTo>
                    <a:pt x="10764" y="3311"/>
                  </a:lnTo>
                  <a:cubicBezTo>
                    <a:pt x="10476" y="3027"/>
                    <a:pt x="10091" y="2864"/>
                    <a:pt x="9687" y="2864"/>
                  </a:cubicBezTo>
                  <a:lnTo>
                    <a:pt x="7011" y="2864"/>
                  </a:lnTo>
                  <a:lnTo>
                    <a:pt x="4427" y="419"/>
                  </a:lnTo>
                  <a:cubicBezTo>
                    <a:pt x="4143" y="150"/>
                    <a:pt x="3768" y="1"/>
                    <a:pt x="33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90"/>
            <p:cNvSpPr/>
            <p:nvPr/>
          </p:nvSpPr>
          <p:spPr>
            <a:xfrm>
              <a:off x="4209270" y="1584852"/>
              <a:ext cx="127990" cy="53635"/>
            </a:xfrm>
            <a:custGeom>
              <a:avLst/>
              <a:gdLst/>
              <a:ahLst/>
              <a:cxnLst/>
              <a:rect l="l" t="t" r="r" b="b"/>
              <a:pathLst>
                <a:path w="4880" h="2045" extrusionOk="0">
                  <a:moveTo>
                    <a:pt x="2408" y="1"/>
                  </a:moveTo>
                  <a:cubicBezTo>
                    <a:pt x="1875" y="1"/>
                    <a:pt x="1343" y="317"/>
                    <a:pt x="1165" y="933"/>
                  </a:cubicBezTo>
                  <a:cubicBezTo>
                    <a:pt x="1097" y="919"/>
                    <a:pt x="1030" y="912"/>
                    <a:pt x="965" y="912"/>
                  </a:cubicBezTo>
                  <a:cubicBezTo>
                    <a:pt x="444" y="912"/>
                    <a:pt x="0" y="1333"/>
                    <a:pt x="0" y="1876"/>
                  </a:cubicBezTo>
                  <a:cubicBezTo>
                    <a:pt x="0" y="1967"/>
                    <a:pt x="77" y="2044"/>
                    <a:pt x="173" y="2044"/>
                  </a:cubicBezTo>
                  <a:lnTo>
                    <a:pt x="3094" y="2044"/>
                  </a:lnTo>
                  <a:cubicBezTo>
                    <a:pt x="3325" y="2044"/>
                    <a:pt x="3325" y="1708"/>
                    <a:pt x="3094" y="1708"/>
                  </a:cubicBezTo>
                  <a:lnTo>
                    <a:pt x="366" y="1708"/>
                  </a:lnTo>
                  <a:cubicBezTo>
                    <a:pt x="443" y="1438"/>
                    <a:pt x="688" y="1250"/>
                    <a:pt x="967" y="1250"/>
                  </a:cubicBezTo>
                  <a:cubicBezTo>
                    <a:pt x="1054" y="1250"/>
                    <a:pt x="1141" y="1270"/>
                    <a:pt x="1222" y="1308"/>
                  </a:cubicBezTo>
                  <a:cubicBezTo>
                    <a:pt x="1246" y="1319"/>
                    <a:pt x="1270" y="1324"/>
                    <a:pt x="1294" y="1324"/>
                  </a:cubicBezTo>
                  <a:cubicBezTo>
                    <a:pt x="1377" y="1324"/>
                    <a:pt x="1452" y="1263"/>
                    <a:pt x="1463" y="1173"/>
                  </a:cubicBezTo>
                  <a:cubicBezTo>
                    <a:pt x="1521" y="721"/>
                    <a:pt x="1891" y="370"/>
                    <a:pt x="2348" y="341"/>
                  </a:cubicBezTo>
                  <a:cubicBezTo>
                    <a:pt x="2369" y="340"/>
                    <a:pt x="2389" y="339"/>
                    <a:pt x="2409" y="339"/>
                  </a:cubicBezTo>
                  <a:cubicBezTo>
                    <a:pt x="2842" y="339"/>
                    <a:pt x="3224" y="630"/>
                    <a:pt x="3335" y="1053"/>
                  </a:cubicBezTo>
                  <a:cubicBezTo>
                    <a:pt x="3354" y="1131"/>
                    <a:pt x="3423" y="1183"/>
                    <a:pt x="3500" y="1183"/>
                  </a:cubicBezTo>
                  <a:cubicBezTo>
                    <a:pt x="3518" y="1183"/>
                    <a:pt x="3537" y="1180"/>
                    <a:pt x="3556" y="1173"/>
                  </a:cubicBezTo>
                  <a:cubicBezTo>
                    <a:pt x="3635" y="1147"/>
                    <a:pt x="3715" y="1134"/>
                    <a:pt x="3794" y="1134"/>
                  </a:cubicBezTo>
                  <a:cubicBezTo>
                    <a:pt x="4128" y="1134"/>
                    <a:pt x="4437" y="1361"/>
                    <a:pt x="4518" y="1708"/>
                  </a:cubicBezTo>
                  <a:lnTo>
                    <a:pt x="3888" y="1708"/>
                  </a:lnTo>
                  <a:cubicBezTo>
                    <a:pt x="3662" y="1708"/>
                    <a:pt x="3662" y="2044"/>
                    <a:pt x="3888" y="2044"/>
                  </a:cubicBezTo>
                  <a:lnTo>
                    <a:pt x="4706" y="2044"/>
                  </a:lnTo>
                  <a:cubicBezTo>
                    <a:pt x="4802" y="2044"/>
                    <a:pt x="4879" y="1967"/>
                    <a:pt x="4879" y="1876"/>
                  </a:cubicBezTo>
                  <a:cubicBezTo>
                    <a:pt x="4879" y="1267"/>
                    <a:pt x="4379" y="791"/>
                    <a:pt x="3793" y="791"/>
                  </a:cubicBezTo>
                  <a:cubicBezTo>
                    <a:pt x="3731" y="791"/>
                    <a:pt x="3668" y="797"/>
                    <a:pt x="3604" y="808"/>
                  </a:cubicBezTo>
                  <a:cubicBezTo>
                    <a:pt x="3383" y="265"/>
                    <a:pt x="2895" y="1"/>
                    <a:pt x="2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90"/>
            <p:cNvSpPr/>
            <p:nvPr/>
          </p:nvSpPr>
          <p:spPr>
            <a:xfrm>
              <a:off x="4150442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98" y="1"/>
                  </a:moveTo>
                  <a:cubicBezTo>
                    <a:pt x="243" y="1"/>
                    <a:pt x="187" y="21"/>
                    <a:pt x="140" y="66"/>
                  </a:cubicBezTo>
                  <a:cubicBezTo>
                    <a:pt x="1" y="210"/>
                    <a:pt x="102" y="455"/>
                    <a:pt x="304" y="455"/>
                  </a:cubicBezTo>
                  <a:cubicBezTo>
                    <a:pt x="429" y="455"/>
                    <a:pt x="530" y="354"/>
                    <a:pt x="530" y="229"/>
                  </a:cubicBezTo>
                  <a:cubicBezTo>
                    <a:pt x="530" y="92"/>
                    <a:pt x="417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90"/>
            <p:cNvSpPr/>
            <p:nvPr/>
          </p:nvSpPr>
          <p:spPr>
            <a:xfrm>
              <a:off x="4126732" y="1679533"/>
              <a:ext cx="13769" cy="11960"/>
            </a:xfrm>
            <a:custGeom>
              <a:avLst/>
              <a:gdLst/>
              <a:ahLst/>
              <a:cxnLst/>
              <a:rect l="l" t="t" r="r" b="b"/>
              <a:pathLst>
                <a:path w="525" h="456" extrusionOk="0">
                  <a:moveTo>
                    <a:pt x="297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96" y="455"/>
                    <a:pt x="299" y="455"/>
                  </a:cubicBezTo>
                  <a:cubicBezTo>
                    <a:pt x="424" y="455"/>
                    <a:pt x="525" y="354"/>
                    <a:pt x="525" y="229"/>
                  </a:cubicBezTo>
                  <a:cubicBezTo>
                    <a:pt x="525" y="92"/>
                    <a:pt x="413" y="1"/>
                    <a:pt x="2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90"/>
            <p:cNvSpPr/>
            <p:nvPr/>
          </p:nvSpPr>
          <p:spPr>
            <a:xfrm>
              <a:off x="4104884" y="1679533"/>
              <a:ext cx="13927" cy="11960"/>
            </a:xfrm>
            <a:custGeom>
              <a:avLst/>
              <a:gdLst/>
              <a:ahLst/>
              <a:cxnLst/>
              <a:rect l="l" t="t" r="r" b="b"/>
              <a:pathLst>
                <a:path w="531" h="456" extrusionOk="0">
                  <a:moveTo>
                    <a:pt x="231" y="1"/>
                  </a:moveTo>
                  <a:cubicBezTo>
                    <a:pt x="114" y="1"/>
                    <a:pt x="1" y="92"/>
                    <a:pt x="1" y="229"/>
                  </a:cubicBezTo>
                  <a:cubicBezTo>
                    <a:pt x="1" y="354"/>
                    <a:pt x="102" y="455"/>
                    <a:pt x="227" y="455"/>
                  </a:cubicBezTo>
                  <a:cubicBezTo>
                    <a:pt x="429" y="455"/>
                    <a:pt x="530" y="210"/>
                    <a:pt x="386" y="66"/>
                  </a:cubicBezTo>
                  <a:cubicBezTo>
                    <a:pt x="341" y="21"/>
                    <a:pt x="286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90"/>
            <p:cNvSpPr/>
            <p:nvPr/>
          </p:nvSpPr>
          <p:spPr>
            <a:xfrm>
              <a:off x="4081175" y="1679612"/>
              <a:ext cx="13901" cy="11829"/>
            </a:xfrm>
            <a:custGeom>
              <a:avLst/>
              <a:gdLst/>
              <a:ahLst/>
              <a:cxnLst/>
              <a:rect l="l" t="t" r="r" b="b"/>
              <a:pathLst>
                <a:path w="530" h="451" extrusionOk="0">
                  <a:moveTo>
                    <a:pt x="226" y="0"/>
                  </a:moveTo>
                  <a:cubicBezTo>
                    <a:pt x="101" y="0"/>
                    <a:pt x="0" y="101"/>
                    <a:pt x="0" y="226"/>
                  </a:cubicBezTo>
                  <a:cubicBezTo>
                    <a:pt x="0" y="363"/>
                    <a:pt x="112" y="451"/>
                    <a:pt x="228" y="451"/>
                  </a:cubicBezTo>
                  <a:cubicBezTo>
                    <a:pt x="283" y="451"/>
                    <a:pt x="340" y="430"/>
                    <a:pt x="385" y="385"/>
                  </a:cubicBezTo>
                  <a:cubicBezTo>
                    <a:pt x="529" y="241"/>
                    <a:pt x="428" y="0"/>
                    <a:pt x="2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90"/>
            <p:cNvSpPr/>
            <p:nvPr/>
          </p:nvSpPr>
          <p:spPr>
            <a:xfrm>
              <a:off x="4251417" y="1679533"/>
              <a:ext cx="13901" cy="11960"/>
            </a:xfrm>
            <a:custGeom>
              <a:avLst/>
              <a:gdLst/>
              <a:ahLst/>
              <a:cxnLst/>
              <a:rect l="l" t="t" r="r" b="b"/>
              <a:pathLst>
                <a:path w="530" h="456" extrusionOk="0">
                  <a:moveTo>
                    <a:pt x="298" y="1"/>
                  </a:moveTo>
                  <a:cubicBezTo>
                    <a:pt x="242" y="1"/>
                    <a:pt x="186" y="21"/>
                    <a:pt x="140" y="66"/>
                  </a:cubicBezTo>
                  <a:cubicBezTo>
                    <a:pt x="0" y="210"/>
                    <a:pt x="101" y="455"/>
                    <a:pt x="303" y="455"/>
                  </a:cubicBezTo>
                  <a:cubicBezTo>
                    <a:pt x="428" y="455"/>
                    <a:pt x="530" y="354"/>
                    <a:pt x="530" y="229"/>
                  </a:cubicBezTo>
                  <a:cubicBezTo>
                    <a:pt x="530" y="92"/>
                    <a:pt x="416" y="1"/>
                    <a:pt x="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9" name="Google Shape;13259;p90"/>
          <p:cNvGrpSpPr/>
          <p:nvPr/>
        </p:nvGrpSpPr>
        <p:grpSpPr>
          <a:xfrm>
            <a:off x="2666332" y="1353749"/>
            <a:ext cx="322861" cy="292227"/>
            <a:chOff x="2666332" y="1538324"/>
            <a:chExt cx="322861" cy="292227"/>
          </a:xfrm>
        </p:grpSpPr>
        <p:sp>
          <p:nvSpPr>
            <p:cNvPr id="13260" name="Google Shape;13260;p90"/>
            <p:cNvSpPr/>
            <p:nvPr/>
          </p:nvSpPr>
          <p:spPr>
            <a:xfrm>
              <a:off x="2711260" y="1803537"/>
              <a:ext cx="265317" cy="22608"/>
            </a:xfrm>
            <a:custGeom>
              <a:avLst/>
              <a:gdLst/>
              <a:ahLst/>
              <a:cxnLst/>
              <a:rect l="l" t="t" r="r" b="b"/>
              <a:pathLst>
                <a:path w="10116" h="862" extrusionOk="0">
                  <a:moveTo>
                    <a:pt x="1" y="0"/>
                  </a:moveTo>
                  <a:lnTo>
                    <a:pt x="150" y="505"/>
                  </a:lnTo>
                  <a:cubicBezTo>
                    <a:pt x="217" y="712"/>
                    <a:pt x="405" y="852"/>
                    <a:pt x="621" y="861"/>
                  </a:cubicBezTo>
                  <a:lnTo>
                    <a:pt x="9499" y="861"/>
                  </a:lnTo>
                  <a:cubicBezTo>
                    <a:pt x="9716" y="852"/>
                    <a:pt x="9903" y="712"/>
                    <a:pt x="9971" y="505"/>
                  </a:cubicBezTo>
                  <a:lnTo>
                    <a:pt x="10115" y="0"/>
                  </a:ln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1" name="Google Shape;13261;p90"/>
            <p:cNvSpPr/>
            <p:nvPr/>
          </p:nvSpPr>
          <p:spPr>
            <a:xfrm>
              <a:off x="2672653" y="1637700"/>
              <a:ext cx="266812" cy="146323"/>
            </a:xfrm>
            <a:custGeom>
              <a:avLst/>
              <a:gdLst/>
              <a:ahLst/>
              <a:cxnLst/>
              <a:rect l="l" t="t" r="r" b="b"/>
              <a:pathLst>
                <a:path w="10173" h="5579" extrusionOk="0">
                  <a:moveTo>
                    <a:pt x="2892" y="742"/>
                  </a:moveTo>
                  <a:lnTo>
                    <a:pt x="2892" y="1944"/>
                  </a:lnTo>
                  <a:cubicBezTo>
                    <a:pt x="2892" y="2166"/>
                    <a:pt x="2911" y="2392"/>
                    <a:pt x="2955" y="2613"/>
                  </a:cubicBezTo>
                  <a:lnTo>
                    <a:pt x="2724" y="2613"/>
                  </a:lnTo>
                  <a:cubicBezTo>
                    <a:pt x="1757" y="2613"/>
                    <a:pt x="1093" y="1641"/>
                    <a:pt x="1449" y="742"/>
                  </a:cubicBezTo>
                  <a:close/>
                  <a:moveTo>
                    <a:pt x="1016" y="1"/>
                  </a:moveTo>
                  <a:cubicBezTo>
                    <a:pt x="0" y="1396"/>
                    <a:pt x="996" y="3354"/>
                    <a:pt x="2724" y="3354"/>
                  </a:cubicBezTo>
                  <a:lnTo>
                    <a:pt x="3176" y="3354"/>
                  </a:lnTo>
                  <a:cubicBezTo>
                    <a:pt x="3753" y="4719"/>
                    <a:pt x="5087" y="5579"/>
                    <a:pt x="6525" y="5579"/>
                  </a:cubicBezTo>
                  <a:cubicBezTo>
                    <a:pt x="6766" y="5579"/>
                    <a:pt x="7009" y="5555"/>
                    <a:pt x="7252" y="5505"/>
                  </a:cubicBezTo>
                  <a:cubicBezTo>
                    <a:pt x="8945" y="5164"/>
                    <a:pt x="10168" y="3672"/>
                    <a:pt x="10172" y="1944"/>
                  </a:cubicBezTo>
                  <a:lnTo>
                    <a:pt x="10172" y="1"/>
                  </a:ln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90"/>
            <p:cNvSpPr/>
            <p:nvPr/>
          </p:nvSpPr>
          <p:spPr>
            <a:xfrm>
              <a:off x="2837204" y="1671927"/>
              <a:ext cx="81174" cy="84689"/>
            </a:xfrm>
            <a:custGeom>
              <a:avLst/>
              <a:gdLst/>
              <a:ahLst/>
              <a:cxnLst/>
              <a:rect l="l" t="t" r="r" b="b"/>
              <a:pathLst>
                <a:path w="3095" h="3229" extrusionOk="0">
                  <a:moveTo>
                    <a:pt x="2910" y="1"/>
                  </a:moveTo>
                  <a:cubicBezTo>
                    <a:pt x="2821" y="1"/>
                    <a:pt x="2732" y="60"/>
                    <a:pt x="2724" y="178"/>
                  </a:cubicBezTo>
                  <a:lnTo>
                    <a:pt x="2724" y="389"/>
                  </a:lnTo>
                  <a:cubicBezTo>
                    <a:pt x="2720" y="1751"/>
                    <a:pt x="1618" y="2858"/>
                    <a:pt x="256" y="2858"/>
                  </a:cubicBezTo>
                  <a:cubicBezTo>
                    <a:pt x="251" y="2857"/>
                    <a:pt x="247" y="2857"/>
                    <a:pt x="242" y="2857"/>
                  </a:cubicBezTo>
                  <a:cubicBezTo>
                    <a:pt x="1" y="2857"/>
                    <a:pt x="1" y="3229"/>
                    <a:pt x="242" y="3229"/>
                  </a:cubicBezTo>
                  <a:cubicBezTo>
                    <a:pt x="247" y="3229"/>
                    <a:pt x="251" y="3228"/>
                    <a:pt x="256" y="3228"/>
                  </a:cubicBezTo>
                  <a:cubicBezTo>
                    <a:pt x="1825" y="3223"/>
                    <a:pt x="3090" y="1958"/>
                    <a:pt x="3095" y="389"/>
                  </a:cubicBezTo>
                  <a:lnTo>
                    <a:pt x="3095" y="178"/>
                  </a:lnTo>
                  <a:cubicBezTo>
                    <a:pt x="3088" y="60"/>
                    <a:pt x="2999" y="1"/>
                    <a:pt x="2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90"/>
            <p:cNvSpPr/>
            <p:nvPr/>
          </p:nvSpPr>
          <p:spPr>
            <a:xfrm>
              <a:off x="2908648" y="1626632"/>
              <a:ext cx="9730" cy="35328"/>
            </a:xfrm>
            <a:custGeom>
              <a:avLst/>
              <a:gdLst/>
              <a:ahLst/>
              <a:cxnLst/>
              <a:rect l="l" t="t" r="r" b="b"/>
              <a:pathLst>
                <a:path w="371" h="1347" extrusionOk="0">
                  <a:moveTo>
                    <a:pt x="186" y="0"/>
                  </a:moveTo>
                  <a:cubicBezTo>
                    <a:pt x="97" y="0"/>
                    <a:pt x="8" y="59"/>
                    <a:pt x="0" y="177"/>
                  </a:cubicBezTo>
                  <a:lnTo>
                    <a:pt x="0" y="1164"/>
                  </a:lnTo>
                  <a:cubicBezTo>
                    <a:pt x="0" y="1265"/>
                    <a:pt x="82" y="1346"/>
                    <a:pt x="183" y="1346"/>
                  </a:cubicBezTo>
                  <a:cubicBezTo>
                    <a:pt x="284" y="1346"/>
                    <a:pt x="371" y="1265"/>
                    <a:pt x="371" y="1164"/>
                  </a:cubicBezTo>
                  <a:lnTo>
                    <a:pt x="371" y="177"/>
                  </a:lnTo>
                  <a:cubicBezTo>
                    <a:pt x="364" y="59"/>
                    <a:pt x="275" y="0"/>
                    <a:pt x="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90"/>
            <p:cNvSpPr/>
            <p:nvPr/>
          </p:nvSpPr>
          <p:spPr>
            <a:xfrm>
              <a:off x="2698776" y="1798239"/>
              <a:ext cx="290417" cy="32312"/>
            </a:xfrm>
            <a:custGeom>
              <a:avLst/>
              <a:gdLst/>
              <a:ahLst/>
              <a:cxnLst/>
              <a:rect l="l" t="t" r="r" b="b"/>
              <a:pathLst>
                <a:path w="11073" h="1232" extrusionOk="0">
                  <a:moveTo>
                    <a:pt x="10346" y="371"/>
                  </a:moveTo>
                  <a:lnTo>
                    <a:pt x="10269" y="640"/>
                  </a:lnTo>
                  <a:cubicBezTo>
                    <a:pt x="10225" y="765"/>
                    <a:pt x="10110" y="852"/>
                    <a:pt x="9975" y="861"/>
                  </a:cubicBezTo>
                  <a:lnTo>
                    <a:pt x="1097" y="861"/>
                  </a:lnTo>
                  <a:cubicBezTo>
                    <a:pt x="963" y="852"/>
                    <a:pt x="847" y="765"/>
                    <a:pt x="799" y="640"/>
                  </a:cubicBezTo>
                  <a:lnTo>
                    <a:pt x="722" y="371"/>
                  </a:lnTo>
                  <a:close/>
                  <a:moveTo>
                    <a:pt x="231" y="0"/>
                  </a:moveTo>
                  <a:cubicBezTo>
                    <a:pt x="0" y="14"/>
                    <a:pt x="0" y="356"/>
                    <a:pt x="231" y="371"/>
                  </a:cubicBezTo>
                  <a:lnTo>
                    <a:pt x="337" y="371"/>
                  </a:lnTo>
                  <a:lnTo>
                    <a:pt x="448" y="741"/>
                  </a:lnTo>
                  <a:cubicBezTo>
                    <a:pt x="535" y="1025"/>
                    <a:pt x="794" y="1222"/>
                    <a:pt x="1097" y="1232"/>
                  </a:cubicBezTo>
                  <a:lnTo>
                    <a:pt x="9975" y="1232"/>
                  </a:lnTo>
                  <a:cubicBezTo>
                    <a:pt x="10273" y="1222"/>
                    <a:pt x="10533" y="1025"/>
                    <a:pt x="10625" y="741"/>
                  </a:cubicBezTo>
                  <a:lnTo>
                    <a:pt x="10731" y="371"/>
                  </a:lnTo>
                  <a:lnTo>
                    <a:pt x="10836" y="371"/>
                  </a:lnTo>
                  <a:cubicBezTo>
                    <a:pt x="11072" y="356"/>
                    <a:pt x="11072" y="14"/>
                    <a:pt x="1083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90"/>
            <p:cNvSpPr/>
            <p:nvPr/>
          </p:nvSpPr>
          <p:spPr>
            <a:xfrm>
              <a:off x="2695497" y="1651837"/>
              <a:ext cx="59956" cy="58828"/>
            </a:xfrm>
            <a:custGeom>
              <a:avLst/>
              <a:gdLst/>
              <a:ahLst/>
              <a:cxnLst/>
              <a:rect l="l" t="t" r="r" b="b"/>
              <a:pathLst>
                <a:path w="2286" h="2243" extrusionOk="0">
                  <a:moveTo>
                    <a:pt x="712" y="366"/>
                  </a:moveTo>
                  <a:lnTo>
                    <a:pt x="712" y="371"/>
                  </a:lnTo>
                  <a:lnTo>
                    <a:pt x="1838" y="371"/>
                  </a:lnTo>
                  <a:lnTo>
                    <a:pt x="1838" y="1386"/>
                  </a:lnTo>
                  <a:cubicBezTo>
                    <a:pt x="1838" y="1550"/>
                    <a:pt x="1848" y="1713"/>
                    <a:pt x="1872" y="1872"/>
                  </a:cubicBezTo>
                  <a:lnTo>
                    <a:pt x="1853" y="1872"/>
                  </a:lnTo>
                  <a:cubicBezTo>
                    <a:pt x="1068" y="1872"/>
                    <a:pt x="501" y="1126"/>
                    <a:pt x="712" y="366"/>
                  </a:cubicBezTo>
                  <a:close/>
                  <a:moveTo>
                    <a:pt x="573" y="0"/>
                  </a:moveTo>
                  <a:cubicBezTo>
                    <a:pt x="496" y="0"/>
                    <a:pt x="429" y="44"/>
                    <a:pt x="400" y="116"/>
                  </a:cubicBezTo>
                  <a:cubicBezTo>
                    <a:pt x="0" y="1141"/>
                    <a:pt x="756" y="2243"/>
                    <a:pt x="1853" y="2243"/>
                  </a:cubicBezTo>
                  <a:lnTo>
                    <a:pt x="2084" y="2243"/>
                  </a:lnTo>
                  <a:cubicBezTo>
                    <a:pt x="2199" y="2243"/>
                    <a:pt x="2286" y="2137"/>
                    <a:pt x="2267" y="2021"/>
                  </a:cubicBezTo>
                  <a:cubicBezTo>
                    <a:pt x="2228" y="1814"/>
                    <a:pt x="2204" y="1603"/>
                    <a:pt x="2204" y="1386"/>
                  </a:cubicBezTo>
                  <a:lnTo>
                    <a:pt x="2204" y="183"/>
                  </a:lnTo>
                  <a:cubicBezTo>
                    <a:pt x="2204" y="82"/>
                    <a:pt x="2122" y="0"/>
                    <a:pt x="20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90"/>
            <p:cNvSpPr/>
            <p:nvPr/>
          </p:nvSpPr>
          <p:spPr>
            <a:xfrm>
              <a:off x="2666332" y="1632402"/>
              <a:ext cx="277933" cy="156159"/>
            </a:xfrm>
            <a:custGeom>
              <a:avLst/>
              <a:gdLst/>
              <a:ahLst/>
              <a:cxnLst/>
              <a:rect l="l" t="t" r="r" b="b"/>
              <a:pathLst>
                <a:path w="10597" h="5954" extrusionOk="0">
                  <a:moveTo>
                    <a:pt x="10226" y="376"/>
                  </a:moveTo>
                  <a:lnTo>
                    <a:pt x="10226" y="2132"/>
                  </a:lnTo>
                  <a:cubicBezTo>
                    <a:pt x="10226" y="3773"/>
                    <a:pt x="9066" y="5192"/>
                    <a:pt x="7454" y="5515"/>
                  </a:cubicBezTo>
                  <a:cubicBezTo>
                    <a:pt x="7224" y="5561"/>
                    <a:pt x="6994" y="5584"/>
                    <a:pt x="6767" y="5584"/>
                  </a:cubicBezTo>
                  <a:cubicBezTo>
                    <a:pt x="5401" y="5584"/>
                    <a:pt x="4134" y="4769"/>
                    <a:pt x="3586" y="3470"/>
                  </a:cubicBezTo>
                  <a:cubicBezTo>
                    <a:pt x="3557" y="3398"/>
                    <a:pt x="3489" y="3354"/>
                    <a:pt x="3417" y="3354"/>
                  </a:cubicBezTo>
                  <a:lnTo>
                    <a:pt x="2965" y="3354"/>
                  </a:lnTo>
                  <a:cubicBezTo>
                    <a:pt x="1901" y="3354"/>
                    <a:pt x="1040" y="2493"/>
                    <a:pt x="1040" y="1430"/>
                  </a:cubicBezTo>
                  <a:cubicBezTo>
                    <a:pt x="1040" y="1054"/>
                    <a:pt x="1146" y="689"/>
                    <a:pt x="1353" y="376"/>
                  </a:cubicBezTo>
                  <a:close/>
                  <a:moveTo>
                    <a:pt x="1257" y="0"/>
                  </a:moveTo>
                  <a:cubicBezTo>
                    <a:pt x="1199" y="0"/>
                    <a:pt x="1141" y="29"/>
                    <a:pt x="1107" y="77"/>
                  </a:cubicBezTo>
                  <a:cubicBezTo>
                    <a:pt x="1" y="1593"/>
                    <a:pt x="1088" y="3725"/>
                    <a:pt x="2965" y="3725"/>
                  </a:cubicBezTo>
                  <a:lnTo>
                    <a:pt x="3297" y="3725"/>
                  </a:lnTo>
                  <a:cubicBezTo>
                    <a:pt x="3931" y="5104"/>
                    <a:pt x="5305" y="5953"/>
                    <a:pt x="6776" y="5953"/>
                  </a:cubicBezTo>
                  <a:cubicBezTo>
                    <a:pt x="7045" y="5953"/>
                    <a:pt x="7317" y="5925"/>
                    <a:pt x="7589" y="5866"/>
                  </a:cubicBezTo>
                  <a:cubicBezTo>
                    <a:pt x="9345" y="5481"/>
                    <a:pt x="10596" y="3927"/>
                    <a:pt x="10596" y="2127"/>
                  </a:cubicBezTo>
                  <a:lnTo>
                    <a:pt x="10596" y="188"/>
                  </a:lnTo>
                  <a:cubicBezTo>
                    <a:pt x="10596" y="82"/>
                    <a:pt x="10514" y="0"/>
                    <a:pt x="1041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90"/>
            <p:cNvSpPr/>
            <p:nvPr/>
          </p:nvSpPr>
          <p:spPr>
            <a:xfrm>
              <a:off x="2816275" y="1538324"/>
              <a:ext cx="16497" cy="84374"/>
            </a:xfrm>
            <a:custGeom>
              <a:avLst/>
              <a:gdLst/>
              <a:ahLst/>
              <a:cxnLst/>
              <a:rect l="l" t="t" r="r" b="b"/>
              <a:pathLst>
                <a:path w="629" h="3217" extrusionOk="0">
                  <a:moveTo>
                    <a:pt x="436" y="0"/>
                  </a:moveTo>
                  <a:cubicBezTo>
                    <a:pt x="341" y="0"/>
                    <a:pt x="246" y="65"/>
                    <a:pt x="255" y="195"/>
                  </a:cubicBezTo>
                  <a:cubicBezTo>
                    <a:pt x="255" y="335"/>
                    <a:pt x="221" y="469"/>
                    <a:pt x="149" y="585"/>
                  </a:cubicBezTo>
                  <a:cubicBezTo>
                    <a:pt x="53" y="753"/>
                    <a:pt x="0" y="946"/>
                    <a:pt x="5" y="1143"/>
                  </a:cubicBezTo>
                  <a:cubicBezTo>
                    <a:pt x="0" y="1340"/>
                    <a:pt x="53" y="1533"/>
                    <a:pt x="149" y="1701"/>
                  </a:cubicBezTo>
                  <a:cubicBezTo>
                    <a:pt x="221" y="1817"/>
                    <a:pt x="255" y="1951"/>
                    <a:pt x="255" y="2086"/>
                  </a:cubicBezTo>
                  <a:cubicBezTo>
                    <a:pt x="255" y="2226"/>
                    <a:pt x="221" y="2360"/>
                    <a:pt x="149" y="2476"/>
                  </a:cubicBezTo>
                  <a:cubicBezTo>
                    <a:pt x="53" y="2644"/>
                    <a:pt x="0" y="2837"/>
                    <a:pt x="5" y="3034"/>
                  </a:cubicBezTo>
                  <a:cubicBezTo>
                    <a:pt x="5" y="3135"/>
                    <a:pt x="87" y="3217"/>
                    <a:pt x="193" y="3217"/>
                  </a:cubicBezTo>
                  <a:cubicBezTo>
                    <a:pt x="294" y="3217"/>
                    <a:pt x="375" y="3135"/>
                    <a:pt x="375" y="3034"/>
                  </a:cubicBezTo>
                  <a:cubicBezTo>
                    <a:pt x="371" y="2899"/>
                    <a:pt x="409" y="2765"/>
                    <a:pt x="476" y="2644"/>
                  </a:cubicBezTo>
                  <a:cubicBezTo>
                    <a:pt x="578" y="2476"/>
                    <a:pt x="626" y="2283"/>
                    <a:pt x="621" y="2086"/>
                  </a:cubicBezTo>
                  <a:cubicBezTo>
                    <a:pt x="626" y="1894"/>
                    <a:pt x="578" y="1701"/>
                    <a:pt x="476" y="1528"/>
                  </a:cubicBezTo>
                  <a:cubicBezTo>
                    <a:pt x="409" y="1413"/>
                    <a:pt x="371" y="1278"/>
                    <a:pt x="375" y="1143"/>
                  </a:cubicBezTo>
                  <a:cubicBezTo>
                    <a:pt x="371" y="1008"/>
                    <a:pt x="409" y="874"/>
                    <a:pt x="476" y="753"/>
                  </a:cubicBezTo>
                  <a:cubicBezTo>
                    <a:pt x="578" y="585"/>
                    <a:pt x="626" y="392"/>
                    <a:pt x="621" y="195"/>
                  </a:cubicBezTo>
                  <a:cubicBezTo>
                    <a:pt x="628" y="65"/>
                    <a:pt x="532" y="0"/>
                    <a:pt x="43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90"/>
            <p:cNvSpPr/>
            <p:nvPr/>
          </p:nvSpPr>
          <p:spPr>
            <a:xfrm>
              <a:off x="2855144" y="1538875"/>
              <a:ext cx="16418" cy="83823"/>
            </a:xfrm>
            <a:custGeom>
              <a:avLst/>
              <a:gdLst/>
              <a:ahLst/>
              <a:cxnLst/>
              <a:rect l="l" t="t" r="r" b="b"/>
              <a:pathLst>
                <a:path w="626" h="3196" extrusionOk="0">
                  <a:moveTo>
                    <a:pt x="436" y="1"/>
                  </a:moveTo>
                  <a:cubicBezTo>
                    <a:pt x="347" y="1"/>
                    <a:pt x="258" y="59"/>
                    <a:pt x="250" y="174"/>
                  </a:cubicBezTo>
                  <a:cubicBezTo>
                    <a:pt x="255" y="314"/>
                    <a:pt x="221" y="448"/>
                    <a:pt x="149" y="564"/>
                  </a:cubicBezTo>
                  <a:cubicBezTo>
                    <a:pt x="48" y="732"/>
                    <a:pt x="0" y="925"/>
                    <a:pt x="5" y="1122"/>
                  </a:cubicBezTo>
                  <a:cubicBezTo>
                    <a:pt x="0" y="1319"/>
                    <a:pt x="48" y="1512"/>
                    <a:pt x="149" y="1680"/>
                  </a:cubicBezTo>
                  <a:cubicBezTo>
                    <a:pt x="221" y="1796"/>
                    <a:pt x="255" y="1930"/>
                    <a:pt x="250" y="2065"/>
                  </a:cubicBezTo>
                  <a:cubicBezTo>
                    <a:pt x="255" y="2205"/>
                    <a:pt x="221" y="2339"/>
                    <a:pt x="149" y="2455"/>
                  </a:cubicBezTo>
                  <a:cubicBezTo>
                    <a:pt x="48" y="2623"/>
                    <a:pt x="0" y="2816"/>
                    <a:pt x="5" y="3013"/>
                  </a:cubicBezTo>
                  <a:cubicBezTo>
                    <a:pt x="5" y="3114"/>
                    <a:pt x="87" y="3196"/>
                    <a:pt x="188" y="3196"/>
                  </a:cubicBezTo>
                  <a:cubicBezTo>
                    <a:pt x="294" y="3196"/>
                    <a:pt x="375" y="3114"/>
                    <a:pt x="375" y="3013"/>
                  </a:cubicBezTo>
                  <a:cubicBezTo>
                    <a:pt x="371" y="2878"/>
                    <a:pt x="404" y="2744"/>
                    <a:pt x="477" y="2623"/>
                  </a:cubicBezTo>
                  <a:cubicBezTo>
                    <a:pt x="578" y="2455"/>
                    <a:pt x="626" y="2262"/>
                    <a:pt x="621" y="2065"/>
                  </a:cubicBezTo>
                  <a:cubicBezTo>
                    <a:pt x="626" y="1873"/>
                    <a:pt x="578" y="1680"/>
                    <a:pt x="477" y="1507"/>
                  </a:cubicBezTo>
                  <a:cubicBezTo>
                    <a:pt x="404" y="1392"/>
                    <a:pt x="371" y="1257"/>
                    <a:pt x="375" y="1122"/>
                  </a:cubicBezTo>
                  <a:cubicBezTo>
                    <a:pt x="371" y="987"/>
                    <a:pt x="404" y="853"/>
                    <a:pt x="477" y="732"/>
                  </a:cubicBezTo>
                  <a:cubicBezTo>
                    <a:pt x="578" y="564"/>
                    <a:pt x="626" y="371"/>
                    <a:pt x="621" y="174"/>
                  </a:cubicBezTo>
                  <a:cubicBezTo>
                    <a:pt x="614" y="59"/>
                    <a:pt x="525" y="1"/>
                    <a:pt x="43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9" name="Google Shape;13269;p90"/>
          <p:cNvGrpSpPr/>
          <p:nvPr/>
        </p:nvGrpSpPr>
        <p:grpSpPr>
          <a:xfrm>
            <a:off x="865841" y="3188546"/>
            <a:ext cx="355776" cy="361599"/>
            <a:chOff x="865841" y="3373121"/>
            <a:chExt cx="355776" cy="361599"/>
          </a:xfrm>
        </p:grpSpPr>
        <p:sp>
          <p:nvSpPr>
            <p:cNvPr id="13270" name="Google Shape;13270;p90"/>
            <p:cNvSpPr/>
            <p:nvPr/>
          </p:nvSpPr>
          <p:spPr>
            <a:xfrm>
              <a:off x="872397" y="3378446"/>
              <a:ext cx="342531" cy="350950"/>
            </a:xfrm>
            <a:custGeom>
              <a:avLst/>
              <a:gdLst/>
              <a:ahLst/>
              <a:cxnLst/>
              <a:rect l="l" t="t" r="r" b="b"/>
              <a:pathLst>
                <a:path w="13060" h="13381" extrusionOk="0">
                  <a:moveTo>
                    <a:pt x="6535" y="0"/>
                  </a:moveTo>
                  <a:cubicBezTo>
                    <a:pt x="6351" y="0"/>
                    <a:pt x="6167" y="89"/>
                    <a:pt x="6059" y="267"/>
                  </a:cubicBezTo>
                  <a:lnTo>
                    <a:pt x="5265" y="1605"/>
                  </a:lnTo>
                  <a:cubicBezTo>
                    <a:pt x="5160" y="1776"/>
                    <a:pt x="4976" y="1874"/>
                    <a:pt x="4786" y="1874"/>
                  </a:cubicBezTo>
                  <a:cubicBezTo>
                    <a:pt x="4714" y="1874"/>
                    <a:pt x="4642" y="1860"/>
                    <a:pt x="4572" y="1831"/>
                  </a:cubicBezTo>
                  <a:lnTo>
                    <a:pt x="3143" y="1215"/>
                  </a:lnTo>
                  <a:cubicBezTo>
                    <a:pt x="3070" y="1184"/>
                    <a:pt x="2996" y="1170"/>
                    <a:pt x="2924" y="1170"/>
                  </a:cubicBezTo>
                  <a:cubicBezTo>
                    <a:pt x="2615" y="1170"/>
                    <a:pt x="2343" y="1434"/>
                    <a:pt x="2378" y="1773"/>
                  </a:cubicBezTo>
                  <a:lnTo>
                    <a:pt x="2517" y="3323"/>
                  </a:lnTo>
                  <a:cubicBezTo>
                    <a:pt x="2541" y="3597"/>
                    <a:pt x="2359" y="3852"/>
                    <a:pt x="2089" y="3910"/>
                  </a:cubicBezTo>
                  <a:lnTo>
                    <a:pt x="573" y="4256"/>
                  </a:lnTo>
                  <a:cubicBezTo>
                    <a:pt x="164" y="4347"/>
                    <a:pt x="1" y="4843"/>
                    <a:pt x="280" y="5156"/>
                  </a:cubicBezTo>
                  <a:lnTo>
                    <a:pt x="1300" y="6330"/>
                  </a:lnTo>
                  <a:cubicBezTo>
                    <a:pt x="1483" y="6537"/>
                    <a:pt x="1483" y="6845"/>
                    <a:pt x="1300" y="7056"/>
                  </a:cubicBezTo>
                  <a:lnTo>
                    <a:pt x="280" y="8226"/>
                  </a:lnTo>
                  <a:cubicBezTo>
                    <a:pt x="1" y="8538"/>
                    <a:pt x="164" y="9034"/>
                    <a:pt x="573" y="9126"/>
                  </a:cubicBezTo>
                  <a:lnTo>
                    <a:pt x="987" y="9222"/>
                  </a:lnTo>
                  <a:lnTo>
                    <a:pt x="1728" y="9390"/>
                  </a:lnTo>
                  <a:lnTo>
                    <a:pt x="2089" y="9472"/>
                  </a:lnTo>
                  <a:cubicBezTo>
                    <a:pt x="2359" y="9535"/>
                    <a:pt x="2537" y="9785"/>
                    <a:pt x="2513" y="10059"/>
                  </a:cubicBezTo>
                  <a:lnTo>
                    <a:pt x="2378" y="11608"/>
                  </a:lnTo>
                  <a:cubicBezTo>
                    <a:pt x="2347" y="11944"/>
                    <a:pt x="2616" y="12207"/>
                    <a:pt x="2925" y="12207"/>
                  </a:cubicBezTo>
                  <a:cubicBezTo>
                    <a:pt x="2996" y="12207"/>
                    <a:pt x="3070" y="12193"/>
                    <a:pt x="3143" y="12162"/>
                  </a:cubicBezTo>
                  <a:lnTo>
                    <a:pt x="4572" y="11551"/>
                  </a:lnTo>
                  <a:cubicBezTo>
                    <a:pt x="4644" y="11520"/>
                    <a:pt x="4718" y="11505"/>
                    <a:pt x="4791" y="11505"/>
                  </a:cubicBezTo>
                  <a:cubicBezTo>
                    <a:pt x="4980" y="11505"/>
                    <a:pt x="5161" y="11602"/>
                    <a:pt x="5265" y="11772"/>
                  </a:cubicBezTo>
                  <a:lnTo>
                    <a:pt x="6059" y="13110"/>
                  </a:lnTo>
                  <a:cubicBezTo>
                    <a:pt x="6165" y="13290"/>
                    <a:pt x="6348" y="13380"/>
                    <a:pt x="6531" y="13380"/>
                  </a:cubicBezTo>
                  <a:cubicBezTo>
                    <a:pt x="6714" y="13380"/>
                    <a:pt x="6899" y="13290"/>
                    <a:pt x="7007" y="13110"/>
                  </a:cubicBezTo>
                  <a:lnTo>
                    <a:pt x="7801" y="11772"/>
                  </a:lnTo>
                  <a:cubicBezTo>
                    <a:pt x="7905" y="11602"/>
                    <a:pt x="8086" y="11505"/>
                    <a:pt x="8274" y="11505"/>
                  </a:cubicBezTo>
                  <a:cubicBezTo>
                    <a:pt x="8348" y="11505"/>
                    <a:pt x="8422" y="11520"/>
                    <a:pt x="8494" y="11551"/>
                  </a:cubicBezTo>
                  <a:lnTo>
                    <a:pt x="9923" y="12162"/>
                  </a:lnTo>
                  <a:cubicBezTo>
                    <a:pt x="9995" y="12193"/>
                    <a:pt x="10069" y="12207"/>
                    <a:pt x="10141" y="12207"/>
                  </a:cubicBezTo>
                  <a:cubicBezTo>
                    <a:pt x="10449" y="12207"/>
                    <a:pt x="10719" y="11944"/>
                    <a:pt x="10688" y="11608"/>
                  </a:cubicBezTo>
                  <a:lnTo>
                    <a:pt x="10548" y="10054"/>
                  </a:lnTo>
                  <a:cubicBezTo>
                    <a:pt x="10524" y="9780"/>
                    <a:pt x="10707" y="9530"/>
                    <a:pt x="10976" y="9467"/>
                  </a:cubicBezTo>
                  <a:lnTo>
                    <a:pt x="12492" y="9126"/>
                  </a:lnTo>
                  <a:cubicBezTo>
                    <a:pt x="12901" y="9034"/>
                    <a:pt x="13060" y="8534"/>
                    <a:pt x="12786" y="8221"/>
                  </a:cubicBezTo>
                  <a:lnTo>
                    <a:pt x="11761" y="7052"/>
                  </a:lnTo>
                  <a:cubicBezTo>
                    <a:pt x="11578" y="6845"/>
                    <a:pt x="11578" y="6532"/>
                    <a:pt x="11761" y="6325"/>
                  </a:cubicBezTo>
                  <a:lnTo>
                    <a:pt x="12781" y="5156"/>
                  </a:lnTo>
                  <a:cubicBezTo>
                    <a:pt x="13060" y="4843"/>
                    <a:pt x="12896" y="4343"/>
                    <a:pt x="12487" y="4251"/>
                  </a:cubicBezTo>
                  <a:lnTo>
                    <a:pt x="10976" y="3910"/>
                  </a:lnTo>
                  <a:cubicBezTo>
                    <a:pt x="10707" y="3847"/>
                    <a:pt x="10524" y="3597"/>
                    <a:pt x="10548" y="3323"/>
                  </a:cubicBezTo>
                  <a:lnTo>
                    <a:pt x="10693" y="1773"/>
                  </a:lnTo>
                  <a:cubicBezTo>
                    <a:pt x="10724" y="1434"/>
                    <a:pt x="10451" y="1170"/>
                    <a:pt x="10141" y="1170"/>
                  </a:cubicBezTo>
                  <a:cubicBezTo>
                    <a:pt x="10069" y="1170"/>
                    <a:pt x="9995" y="1184"/>
                    <a:pt x="9923" y="1215"/>
                  </a:cubicBezTo>
                  <a:lnTo>
                    <a:pt x="8494" y="1831"/>
                  </a:lnTo>
                  <a:cubicBezTo>
                    <a:pt x="8424" y="1860"/>
                    <a:pt x="8351" y="1874"/>
                    <a:pt x="8280" y="1874"/>
                  </a:cubicBezTo>
                  <a:cubicBezTo>
                    <a:pt x="8090" y="1874"/>
                    <a:pt x="7907" y="1776"/>
                    <a:pt x="7806" y="1605"/>
                  </a:cubicBezTo>
                  <a:lnTo>
                    <a:pt x="7007" y="267"/>
                  </a:lnTo>
                  <a:cubicBezTo>
                    <a:pt x="6901" y="89"/>
                    <a:pt x="6718" y="0"/>
                    <a:pt x="6535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90"/>
            <p:cNvSpPr/>
            <p:nvPr/>
          </p:nvSpPr>
          <p:spPr>
            <a:xfrm>
              <a:off x="1026615" y="3378446"/>
              <a:ext cx="50016" cy="49150"/>
            </a:xfrm>
            <a:custGeom>
              <a:avLst/>
              <a:gdLst/>
              <a:ahLst/>
              <a:cxnLst/>
              <a:rect l="l" t="t" r="r" b="b"/>
              <a:pathLst>
                <a:path w="1907" h="1874" extrusionOk="0">
                  <a:moveTo>
                    <a:pt x="655" y="0"/>
                  </a:moveTo>
                  <a:cubicBezTo>
                    <a:pt x="471" y="0"/>
                    <a:pt x="287" y="89"/>
                    <a:pt x="179" y="267"/>
                  </a:cubicBezTo>
                  <a:lnTo>
                    <a:pt x="1" y="570"/>
                  </a:lnTo>
                  <a:lnTo>
                    <a:pt x="617" y="1605"/>
                  </a:lnTo>
                  <a:cubicBezTo>
                    <a:pt x="722" y="1776"/>
                    <a:pt x="905" y="1874"/>
                    <a:pt x="1096" y="1874"/>
                  </a:cubicBezTo>
                  <a:cubicBezTo>
                    <a:pt x="1167" y="1874"/>
                    <a:pt x="1240" y="1860"/>
                    <a:pt x="1310" y="1831"/>
                  </a:cubicBezTo>
                  <a:lnTo>
                    <a:pt x="1906" y="1576"/>
                  </a:lnTo>
                  <a:lnTo>
                    <a:pt x="1127" y="267"/>
                  </a:lnTo>
                  <a:cubicBezTo>
                    <a:pt x="1021" y="89"/>
                    <a:pt x="838" y="0"/>
                    <a:pt x="65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90"/>
            <p:cNvSpPr/>
            <p:nvPr/>
          </p:nvSpPr>
          <p:spPr>
            <a:xfrm>
              <a:off x="1114215" y="3409105"/>
              <a:ext cx="100845" cy="289630"/>
            </a:xfrm>
            <a:custGeom>
              <a:avLst/>
              <a:gdLst/>
              <a:ahLst/>
              <a:cxnLst/>
              <a:rect l="l" t="t" r="r" b="b"/>
              <a:pathLst>
                <a:path w="3845" h="11043" extrusionOk="0">
                  <a:moveTo>
                    <a:pt x="921" y="1"/>
                  </a:moveTo>
                  <a:cubicBezTo>
                    <a:pt x="849" y="1"/>
                    <a:pt x="775" y="15"/>
                    <a:pt x="703" y="46"/>
                  </a:cubicBezTo>
                  <a:lnTo>
                    <a:pt x="106" y="306"/>
                  </a:lnTo>
                  <a:cubicBezTo>
                    <a:pt x="154" y="397"/>
                    <a:pt x="178" y="498"/>
                    <a:pt x="169" y="604"/>
                  </a:cubicBezTo>
                  <a:lnTo>
                    <a:pt x="24" y="2154"/>
                  </a:lnTo>
                  <a:cubicBezTo>
                    <a:pt x="0" y="2428"/>
                    <a:pt x="183" y="2683"/>
                    <a:pt x="452" y="2741"/>
                  </a:cubicBezTo>
                  <a:lnTo>
                    <a:pt x="1968" y="3087"/>
                  </a:lnTo>
                  <a:cubicBezTo>
                    <a:pt x="2377" y="3178"/>
                    <a:pt x="2541" y="3674"/>
                    <a:pt x="2262" y="3987"/>
                  </a:cubicBezTo>
                  <a:lnTo>
                    <a:pt x="1242" y="5161"/>
                  </a:lnTo>
                  <a:cubicBezTo>
                    <a:pt x="1059" y="5368"/>
                    <a:pt x="1059" y="5676"/>
                    <a:pt x="1242" y="5887"/>
                  </a:cubicBezTo>
                  <a:lnTo>
                    <a:pt x="2262" y="7057"/>
                  </a:lnTo>
                  <a:cubicBezTo>
                    <a:pt x="2541" y="7369"/>
                    <a:pt x="2377" y="7865"/>
                    <a:pt x="1968" y="7961"/>
                  </a:cubicBezTo>
                  <a:lnTo>
                    <a:pt x="452" y="8303"/>
                  </a:lnTo>
                  <a:cubicBezTo>
                    <a:pt x="183" y="8366"/>
                    <a:pt x="0" y="8616"/>
                    <a:pt x="24" y="8890"/>
                  </a:cubicBezTo>
                  <a:lnTo>
                    <a:pt x="169" y="10439"/>
                  </a:lnTo>
                  <a:cubicBezTo>
                    <a:pt x="178" y="10545"/>
                    <a:pt x="154" y="10651"/>
                    <a:pt x="106" y="10743"/>
                  </a:cubicBezTo>
                  <a:lnTo>
                    <a:pt x="703" y="10998"/>
                  </a:lnTo>
                  <a:cubicBezTo>
                    <a:pt x="775" y="11028"/>
                    <a:pt x="849" y="11043"/>
                    <a:pt x="922" y="11043"/>
                  </a:cubicBezTo>
                  <a:cubicBezTo>
                    <a:pt x="1231" y="11043"/>
                    <a:pt x="1504" y="10780"/>
                    <a:pt x="1473" y="10444"/>
                  </a:cubicBezTo>
                  <a:lnTo>
                    <a:pt x="1328" y="8890"/>
                  </a:lnTo>
                  <a:cubicBezTo>
                    <a:pt x="1304" y="8616"/>
                    <a:pt x="1487" y="8366"/>
                    <a:pt x="1756" y="8303"/>
                  </a:cubicBezTo>
                  <a:lnTo>
                    <a:pt x="3272" y="7961"/>
                  </a:lnTo>
                  <a:cubicBezTo>
                    <a:pt x="3681" y="7870"/>
                    <a:pt x="3845" y="7369"/>
                    <a:pt x="3566" y="7057"/>
                  </a:cubicBezTo>
                  <a:lnTo>
                    <a:pt x="2541" y="5883"/>
                  </a:lnTo>
                  <a:cubicBezTo>
                    <a:pt x="2358" y="5676"/>
                    <a:pt x="2358" y="5363"/>
                    <a:pt x="2541" y="5156"/>
                  </a:cubicBezTo>
                  <a:lnTo>
                    <a:pt x="3561" y="3987"/>
                  </a:lnTo>
                  <a:cubicBezTo>
                    <a:pt x="3840" y="3674"/>
                    <a:pt x="3676" y="3174"/>
                    <a:pt x="3267" y="3082"/>
                  </a:cubicBezTo>
                  <a:lnTo>
                    <a:pt x="1756" y="2741"/>
                  </a:lnTo>
                  <a:cubicBezTo>
                    <a:pt x="1487" y="2678"/>
                    <a:pt x="1304" y="2428"/>
                    <a:pt x="1328" y="2154"/>
                  </a:cubicBezTo>
                  <a:lnTo>
                    <a:pt x="1473" y="604"/>
                  </a:lnTo>
                  <a:cubicBezTo>
                    <a:pt x="1504" y="265"/>
                    <a:pt x="1231" y="1"/>
                    <a:pt x="92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90"/>
            <p:cNvSpPr/>
            <p:nvPr/>
          </p:nvSpPr>
          <p:spPr>
            <a:xfrm>
              <a:off x="1026615" y="3680167"/>
              <a:ext cx="50016" cy="49229"/>
            </a:xfrm>
            <a:custGeom>
              <a:avLst/>
              <a:gdLst/>
              <a:ahLst/>
              <a:cxnLst/>
              <a:rect l="l" t="t" r="r" b="b"/>
              <a:pathLst>
                <a:path w="1907" h="1877" extrusionOk="0">
                  <a:moveTo>
                    <a:pt x="1089" y="1"/>
                  </a:moveTo>
                  <a:cubicBezTo>
                    <a:pt x="900" y="1"/>
                    <a:pt x="717" y="98"/>
                    <a:pt x="617" y="268"/>
                  </a:cubicBezTo>
                  <a:lnTo>
                    <a:pt x="1" y="1307"/>
                  </a:lnTo>
                  <a:lnTo>
                    <a:pt x="179" y="1606"/>
                  </a:lnTo>
                  <a:cubicBezTo>
                    <a:pt x="287" y="1786"/>
                    <a:pt x="471" y="1876"/>
                    <a:pt x="655" y="1876"/>
                  </a:cubicBezTo>
                  <a:cubicBezTo>
                    <a:pt x="838" y="1876"/>
                    <a:pt x="1021" y="1786"/>
                    <a:pt x="1127" y="1606"/>
                  </a:cubicBezTo>
                  <a:lnTo>
                    <a:pt x="1906" y="302"/>
                  </a:lnTo>
                  <a:lnTo>
                    <a:pt x="1310" y="47"/>
                  </a:lnTo>
                  <a:cubicBezTo>
                    <a:pt x="1238" y="16"/>
                    <a:pt x="1163" y="1"/>
                    <a:pt x="1089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90"/>
            <p:cNvSpPr/>
            <p:nvPr/>
          </p:nvSpPr>
          <p:spPr>
            <a:xfrm>
              <a:off x="938910" y="3451306"/>
              <a:ext cx="214200" cy="204837"/>
            </a:xfrm>
            <a:custGeom>
              <a:avLst/>
              <a:gdLst/>
              <a:ahLst/>
              <a:cxnLst/>
              <a:rect l="l" t="t" r="r" b="b"/>
              <a:pathLst>
                <a:path w="8167" h="7810" extrusionOk="0">
                  <a:moveTo>
                    <a:pt x="3999" y="1"/>
                  </a:moveTo>
                  <a:cubicBezTo>
                    <a:pt x="1916" y="6"/>
                    <a:pt x="198" y="1642"/>
                    <a:pt x="102" y="3720"/>
                  </a:cubicBezTo>
                  <a:cubicBezTo>
                    <a:pt x="1" y="5804"/>
                    <a:pt x="1550" y="7594"/>
                    <a:pt x="3624" y="7791"/>
                  </a:cubicBezTo>
                  <a:cubicBezTo>
                    <a:pt x="3753" y="7804"/>
                    <a:pt x="3881" y="7810"/>
                    <a:pt x="4008" y="7810"/>
                  </a:cubicBezTo>
                  <a:cubicBezTo>
                    <a:pt x="5924" y="7810"/>
                    <a:pt x="7584" y="6407"/>
                    <a:pt x="7868" y="4476"/>
                  </a:cubicBezTo>
                  <a:cubicBezTo>
                    <a:pt x="8166" y="2416"/>
                    <a:pt x="6800" y="477"/>
                    <a:pt x="4755" y="78"/>
                  </a:cubicBezTo>
                  <a:cubicBezTo>
                    <a:pt x="4504" y="35"/>
                    <a:pt x="4254" y="10"/>
                    <a:pt x="399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90"/>
            <p:cNvSpPr/>
            <p:nvPr/>
          </p:nvSpPr>
          <p:spPr>
            <a:xfrm>
              <a:off x="972350" y="3491093"/>
              <a:ext cx="60218" cy="51485"/>
            </a:xfrm>
            <a:custGeom>
              <a:avLst/>
              <a:gdLst/>
              <a:ahLst/>
              <a:cxnLst/>
              <a:rect l="l" t="t" r="r" b="b"/>
              <a:pathLst>
                <a:path w="2296" h="1963" extrusionOk="0">
                  <a:moveTo>
                    <a:pt x="1316" y="406"/>
                  </a:moveTo>
                  <a:cubicBezTo>
                    <a:pt x="1458" y="406"/>
                    <a:pt x="1602" y="459"/>
                    <a:pt x="1719" y="577"/>
                  </a:cubicBezTo>
                  <a:cubicBezTo>
                    <a:pt x="2084" y="938"/>
                    <a:pt x="1824" y="1559"/>
                    <a:pt x="1314" y="1559"/>
                  </a:cubicBezTo>
                  <a:cubicBezTo>
                    <a:pt x="997" y="1559"/>
                    <a:pt x="737" y="1299"/>
                    <a:pt x="737" y="981"/>
                  </a:cubicBezTo>
                  <a:cubicBezTo>
                    <a:pt x="737" y="636"/>
                    <a:pt x="1021" y="406"/>
                    <a:pt x="1316" y="406"/>
                  </a:cubicBezTo>
                  <a:close/>
                  <a:moveTo>
                    <a:pt x="1305" y="0"/>
                  </a:moveTo>
                  <a:cubicBezTo>
                    <a:pt x="1065" y="0"/>
                    <a:pt x="820" y="89"/>
                    <a:pt x="622" y="288"/>
                  </a:cubicBezTo>
                  <a:cubicBezTo>
                    <a:pt x="1" y="909"/>
                    <a:pt x="439" y="1963"/>
                    <a:pt x="1314" y="1963"/>
                  </a:cubicBezTo>
                  <a:cubicBezTo>
                    <a:pt x="1853" y="1963"/>
                    <a:pt x="2291" y="1525"/>
                    <a:pt x="2296" y="981"/>
                  </a:cubicBezTo>
                  <a:cubicBezTo>
                    <a:pt x="2293" y="391"/>
                    <a:pt x="1809" y="0"/>
                    <a:pt x="1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90"/>
            <p:cNvSpPr/>
            <p:nvPr/>
          </p:nvSpPr>
          <p:spPr>
            <a:xfrm>
              <a:off x="1055020" y="3565264"/>
              <a:ext cx="60218" cy="51458"/>
            </a:xfrm>
            <a:custGeom>
              <a:avLst/>
              <a:gdLst/>
              <a:ahLst/>
              <a:cxnLst/>
              <a:rect l="l" t="t" r="r" b="b"/>
              <a:pathLst>
                <a:path w="2296" h="1962" extrusionOk="0">
                  <a:moveTo>
                    <a:pt x="982" y="405"/>
                  </a:moveTo>
                  <a:cubicBezTo>
                    <a:pt x="1300" y="405"/>
                    <a:pt x="1559" y="660"/>
                    <a:pt x="1559" y="978"/>
                  </a:cubicBezTo>
                  <a:cubicBezTo>
                    <a:pt x="1559" y="1326"/>
                    <a:pt x="1275" y="1556"/>
                    <a:pt x="979" y="1556"/>
                  </a:cubicBezTo>
                  <a:cubicBezTo>
                    <a:pt x="838" y="1556"/>
                    <a:pt x="695" y="1503"/>
                    <a:pt x="578" y="1387"/>
                  </a:cubicBezTo>
                  <a:cubicBezTo>
                    <a:pt x="212" y="1021"/>
                    <a:pt x="472" y="405"/>
                    <a:pt x="982" y="405"/>
                  </a:cubicBezTo>
                  <a:close/>
                  <a:moveTo>
                    <a:pt x="982" y="1"/>
                  </a:moveTo>
                  <a:cubicBezTo>
                    <a:pt x="443" y="1"/>
                    <a:pt x="5" y="439"/>
                    <a:pt x="0" y="978"/>
                  </a:cubicBezTo>
                  <a:cubicBezTo>
                    <a:pt x="0" y="1570"/>
                    <a:pt x="484" y="1962"/>
                    <a:pt x="988" y="1962"/>
                  </a:cubicBezTo>
                  <a:cubicBezTo>
                    <a:pt x="1229" y="1962"/>
                    <a:pt x="1475" y="1872"/>
                    <a:pt x="1675" y="1671"/>
                  </a:cubicBezTo>
                  <a:cubicBezTo>
                    <a:pt x="2296" y="1055"/>
                    <a:pt x="1858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90"/>
            <p:cNvSpPr/>
            <p:nvPr/>
          </p:nvSpPr>
          <p:spPr>
            <a:xfrm>
              <a:off x="993595" y="3500246"/>
              <a:ext cx="106090" cy="101684"/>
            </a:xfrm>
            <a:custGeom>
              <a:avLst/>
              <a:gdLst/>
              <a:ahLst/>
              <a:cxnLst/>
              <a:rect l="l" t="t" r="r" b="b"/>
              <a:pathLst>
                <a:path w="4045" h="3877" extrusionOk="0">
                  <a:moveTo>
                    <a:pt x="3751" y="1"/>
                  </a:moveTo>
                  <a:cubicBezTo>
                    <a:pt x="3703" y="1"/>
                    <a:pt x="3653" y="20"/>
                    <a:pt x="3608" y="64"/>
                  </a:cubicBezTo>
                  <a:lnTo>
                    <a:pt x="148" y="3524"/>
                  </a:lnTo>
                  <a:cubicBezTo>
                    <a:pt x="1" y="3672"/>
                    <a:pt x="136" y="3876"/>
                    <a:pt x="292" y="3876"/>
                  </a:cubicBezTo>
                  <a:cubicBezTo>
                    <a:pt x="340" y="3876"/>
                    <a:pt x="389" y="3857"/>
                    <a:pt x="432" y="3813"/>
                  </a:cubicBezTo>
                  <a:lnTo>
                    <a:pt x="3897" y="353"/>
                  </a:lnTo>
                  <a:cubicBezTo>
                    <a:pt x="4044" y="205"/>
                    <a:pt x="3909" y="1"/>
                    <a:pt x="3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90"/>
            <p:cNvSpPr/>
            <p:nvPr/>
          </p:nvSpPr>
          <p:spPr>
            <a:xfrm>
              <a:off x="933350" y="3446008"/>
              <a:ext cx="225425" cy="215459"/>
            </a:xfrm>
            <a:custGeom>
              <a:avLst/>
              <a:gdLst/>
              <a:ahLst/>
              <a:cxnLst/>
              <a:rect l="l" t="t" r="r" b="b"/>
              <a:pathLst>
                <a:path w="8595" h="8215" extrusionOk="0">
                  <a:moveTo>
                    <a:pt x="4211" y="1"/>
                  </a:moveTo>
                  <a:cubicBezTo>
                    <a:pt x="2017" y="6"/>
                    <a:pt x="213" y="1723"/>
                    <a:pt x="107" y="3913"/>
                  </a:cubicBezTo>
                  <a:cubicBezTo>
                    <a:pt x="1" y="6102"/>
                    <a:pt x="1632" y="7983"/>
                    <a:pt x="3812" y="8195"/>
                  </a:cubicBezTo>
                  <a:cubicBezTo>
                    <a:pt x="3947" y="8208"/>
                    <a:pt x="4082" y="8215"/>
                    <a:pt x="4215" y="8215"/>
                  </a:cubicBezTo>
                  <a:cubicBezTo>
                    <a:pt x="6233" y="8215"/>
                    <a:pt x="7979" y="6742"/>
                    <a:pt x="8277" y="4707"/>
                  </a:cubicBezTo>
                  <a:cubicBezTo>
                    <a:pt x="8595" y="2541"/>
                    <a:pt x="7156" y="506"/>
                    <a:pt x="5005" y="83"/>
                  </a:cubicBezTo>
                  <a:cubicBezTo>
                    <a:pt x="4989" y="79"/>
                    <a:pt x="4973" y="78"/>
                    <a:pt x="4958" y="78"/>
                  </a:cubicBezTo>
                  <a:cubicBezTo>
                    <a:pt x="4732" y="78"/>
                    <a:pt x="4680" y="427"/>
                    <a:pt x="4928" y="477"/>
                  </a:cubicBezTo>
                  <a:cubicBezTo>
                    <a:pt x="6867" y="862"/>
                    <a:pt x="8166" y="2695"/>
                    <a:pt x="7883" y="4654"/>
                  </a:cubicBezTo>
                  <a:cubicBezTo>
                    <a:pt x="7612" y="6486"/>
                    <a:pt x="6038" y="7818"/>
                    <a:pt x="4220" y="7818"/>
                  </a:cubicBezTo>
                  <a:cubicBezTo>
                    <a:pt x="4099" y="7818"/>
                    <a:pt x="3978" y="7813"/>
                    <a:pt x="3855" y="7801"/>
                  </a:cubicBezTo>
                  <a:cubicBezTo>
                    <a:pt x="1887" y="7613"/>
                    <a:pt x="415" y="5910"/>
                    <a:pt x="511" y="3937"/>
                  </a:cubicBezTo>
                  <a:cubicBezTo>
                    <a:pt x="602" y="1964"/>
                    <a:pt x="2234" y="410"/>
                    <a:pt x="4211" y="410"/>
                  </a:cubicBezTo>
                  <a:cubicBezTo>
                    <a:pt x="4481" y="410"/>
                    <a:pt x="4481" y="1"/>
                    <a:pt x="4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90"/>
            <p:cNvSpPr/>
            <p:nvPr/>
          </p:nvSpPr>
          <p:spPr>
            <a:xfrm>
              <a:off x="865841" y="3373121"/>
              <a:ext cx="355776" cy="361599"/>
            </a:xfrm>
            <a:custGeom>
              <a:avLst/>
              <a:gdLst/>
              <a:ahLst/>
              <a:cxnLst/>
              <a:rect l="l" t="t" r="r" b="b"/>
              <a:pathLst>
                <a:path w="13565" h="13787" extrusionOk="0">
                  <a:moveTo>
                    <a:pt x="6783" y="1"/>
                  </a:moveTo>
                  <a:cubicBezTo>
                    <a:pt x="6533" y="1"/>
                    <a:pt x="6282" y="124"/>
                    <a:pt x="6136" y="369"/>
                  </a:cubicBezTo>
                  <a:lnTo>
                    <a:pt x="5342" y="1707"/>
                  </a:lnTo>
                  <a:cubicBezTo>
                    <a:pt x="5275" y="1815"/>
                    <a:pt x="5157" y="1878"/>
                    <a:pt x="5037" y="1878"/>
                  </a:cubicBezTo>
                  <a:cubicBezTo>
                    <a:pt x="4992" y="1878"/>
                    <a:pt x="4947" y="1869"/>
                    <a:pt x="4904" y="1851"/>
                  </a:cubicBezTo>
                  <a:lnTo>
                    <a:pt x="3475" y="1235"/>
                  </a:lnTo>
                  <a:cubicBezTo>
                    <a:pt x="3375" y="1192"/>
                    <a:pt x="3273" y="1173"/>
                    <a:pt x="3174" y="1173"/>
                  </a:cubicBezTo>
                  <a:cubicBezTo>
                    <a:pt x="2751" y="1173"/>
                    <a:pt x="2383" y="1535"/>
                    <a:pt x="2426" y="1995"/>
                  </a:cubicBezTo>
                  <a:lnTo>
                    <a:pt x="2565" y="3545"/>
                  </a:lnTo>
                  <a:cubicBezTo>
                    <a:pt x="2580" y="3718"/>
                    <a:pt x="2464" y="3877"/>
                    <a:pt x="2296" y="3915"/>
                  </a:cubicBezTo>
                  <a:lnTo>
                    <a:pt x="775" y="4262"/>
                  </a:lnTo>
                  <a:cubicBezTo>
                    <a:pt x="222" y="4387"/>
                    <a:pt x="1" y="5061"/>
                    <a:pt x="376" y="5494"/>
                  </a:cubicBezTo>
                  <a:lnTo>
                    <a:pt x="1401" y="6663"/>
                  </a:lnTo>
                  <a:cubicBezTo>
                    <a:pt x="1516" y="6793"/>
                    <a:pt x="1516" y="6990"/>
                    <a:pt x="1401" y="7125"/>
                  </a:cubicBezTo>
                  <a:lnTo>
                    <a:pt x="376" y="8294"/>
                  </a:lnTo>
                  <a:cubicBezTo>
                    <a:pt x="1" y="8722"/>
                    <a:pt x="222" y="9401"/>
                    <a:pt x="775" y="9526"/>
                  </a:cubicBezTo>
                  <a:lnTo>
                    <a:pt x="1194" y="9622"/>
                  </a:lnTo>
                  <a:cubicBezTo>
                    <a:pt x="1212" y="9626"/>
                    <a:pt x="1229" y="9628"/>
                    <a:pt x="1245" y="9628"/>
                  </a:cubicBezTo>
                  <a:cubicBezTo>
                    <a:pt x="1469" y="9628"/>
                    <a:pt x="1527" y="9281"/>
                    <a:pt x="1281" y="9223"/>
                  </a:cubicBezTo>
                  <a:lnTo>
                    <a:pt x="867" y="9126"/>
                  </a:lnTo>
                  <a:cubicBezTo>
                    <a:pt x="612" y="9069"/>
                    <a:pt x="511" y="8756"/>
                    <a:pt x="684" y="8559"/>
                  </a:cubicBezTo>
                  <a:lnTo>
                    <a:pt x="1704" y="7385"/>
                  </a:lnTo>
                  <a:cubicBezTo>
                    <a:pt x="1954" y="7101"/>
                    <a:pt x="1954" y="6677"/>
                    <a:pt x="1704" y="6393"/>
                  </a:cubicBezTo>
                  <a:lnTo>
                    <a:pt x="684" y="5224"/>
                  </a:lnTo>
                  <a:cubicBezTo>
                    <a:pt x="511" y="5022"/>
                    <a:pt x="612" y="4709"/>
                    <a:pt x="867" y="4652"/>
                  </a:cubicBezTo>
                  <a:lnTo>
                    <a:pt x="2387" y="4310"/>
                  </a:lnTo>
                  <a:cubicBezTo>
                    <a:pt x="2753" y="4228"/>
                    <a:pt x="3003" y="3886"/>
                    <a:pt x="2970" y="3506"/>
                  </a:cubicBezTo>
                  <a:lnTo>
                    <a:pt x="2830" y="1957"/>
                  </a:lnTo>
                  <a:cubicBezTo>
                    <a:pt x="2810" y="1745"/>
                    <a:pt x="2979" y="1578"/>
                    <a:pt x="3175" y="1578"/>
                  </a:cubicBezTo>
                  <a:cubicBezTo>
                    <a:pt x="3220" y="1578"/>
                    <a:pt x="3266" y="1587"/>
                    <a:pt x="3311" y="1606"/>
                  </a:cubicBezTo>
                  <a:lnTo>
                    <a:pt x="4740" y="2222"/>
                  </a:lnTo>
                  <a:cubicBezTo>
                    <a:pt x="4835" y="2261"/>
                    <a:pt x="4935" y="2280"/>
                    <a:pt x="5033" y="2280"/>
                  </a:cubicBezTo>
                  <a:cubicBezTo>
                    <a:pt x="5293" y="2280"/>
                    <a:pt x="5544" y="2148"/>
                    <a:pt x="5683" y="1914"/>
                  </a:cubicBezTo>
                  <a:lnTo>
                    <a:pt x="6482" y="576"/>
                  </a:lnTo>
                  <a:cubicBezTo>
                    <a:pt x="6549" y="463"/>
                    <a:pt x="6665" y="406"/>
                    <a:pt x="6780" y="406"/>
                  </a:cubicBezTo>
                  <a:cubicBezTo>
                    <a:pt x="6896" y="406"/>
                    <a:pt x="7011" y="463"/>
                    <a:pt x="7079" y="576"/>
                  </a:cubicBezTo>
                  <a:lnTo>
                    <a:pt x="7877" y="1914"/>
                  </a:lnTo>
                  <a:cubicBezTo>
                    <a:pt x="8017" y="2148"/>
                    <a:pt x="8268" y="2280"/>
                    <a:pt x="8528" y="2280"/>
                  </a:cubicBezTo>
                  <a:cubicBezTo>
                    <a:pt x="8626" y="2280"/>
                    <a:pt x="8726" y="2261"/>
                    <a:pt x="8821" y="2222"/>
                  </a:cubicBezTo>
                  <a:lnTo>
                    <a:pt x="10250" y="1606"/>
                  </a:lnTo>
                  <a:cubicBezTo>
                    <a:pt x="10294" y="1587"/>
                    <a:pt x="10340" y="1578"/>
                    <a:pt x="10384" y="1578"/>
                  </a:cubicBezTo>
                  <a:cubicBezTo>
                    <a:pt x="10578" y="1578"/>
                    <a:pt x="10750" y="1745"/>
                    <a:pt x="10731" y="1957"/>
                  </a:cubicBezTo>
                  <a:lnTo>
                    <a:pt x="10591" y="3506"/>
                  </a:lnTo>
                  <a:cubicBezTo>
                    <a:pt x="10558" y="3886"/>
                    <a:pt x="10808" y="4228"/>
                    <a:pt x="11174" y="4310"/>
                  </a:cubicBezTo>
                  <a:lnTo>
                    <a:pt x="12694" y="4656"/>
                  </a:lnTo>
                  <a:cubicBezTo>
                    <a:pt x="12949" y="4714"/>
                    <a:pt x="13050" y="5027"/>
                    <a:pt x="12877" y="5224"/>
                  </a:cubicBezTo>
                  <a:lnTo>
                    <a:pt x="11852" y="6398"/>
                  </a:lnTo>
                  <a:cubicBezTo>
                    <a:pt x="11607" y="6682"/>
                    <a:pt x="11607" y="7105"/>
                    <a:pt x="11852" y="7389"/>
                  </a:cubicBezTo>
                  <a:lnTo>
                    <a:pt x="12877" y="8563"/>
                  </a:lnTo>
                  <a:cubicBezTo>
                    <a:pt x="13050" y="8761"/>
                    <a:pt x="12949" y="9073"/>
                    <a:pt x="12694" y="9131"/>
                  </a:cubicBezTo>
                  <a:lnTo>
                    <a:pt x="11174" y="9473"/>
                  </a:lnTo>
                  <a:cubicBezTo>
                    <a:pt x="10808" y="9559"/>
                    <a:pt x="10558" y="9901"/>
                    <a:pt x="10591" y="10281"/>
                  </a:cubicBezTo>
                  <a:lnTo>
                    <a:pt x="10731" y="11831"/>
                  </a:lnTo>
                  <a:cubicBezTo>
                    <a:pt x="10750" y="12042"/>
                    <a:pt x="10578" y="12209"/>
                    <a:pt x="10384" y="12209"/>
                  </a:cubicBezTo>
                  <a:cubicBezTo>
                    <a:pt x="10340" y="12209"/>
                    <a:pt x="10294" y="12201"/>
                    <a:pt x="10250" y="12182"/>
                  </a:cubicBezTo>
                  <a:lnTo>
                    <a:pt x="8821" y="11566"/>
                  </a:lnTo>
                  <a:cubicBezTo>
                    <a:pt x="8725" y="11525"/>
                    <a:pt x="8625" y="11505"/>
                    <a:pt x="8527" y="11505"/>
                  </a:cubicBezTo>
                  <a:cubicBezTo>
                    <a:pt x="8267" y="11505"/>
                    <a:pt x="8017" y="11640"/>
                    <a:pt x="7877" y="11874"/>
                  </a:cubicBezTo>
                  <a:lnTo>
                    <a:pt x="7079" y="13212"/>
                  </a:lnTo>
                  <a:cubicBezTo>
                    <a:pt x="7011" y="13325"/>
                    <a:pt x="6896" y="13381"/>
                    <a:pt x="6780" y="13381"/>
                  </a:cubicBezTo>
                  <a:cubicBezTo>
                    <a:pt x="6665" y="13381"/>
                    <a:pt x="6549" y="13325"/>
                    <a:pt x="6482" y="13212"/>
                  </a:cubicBezTo>
                  <a:lnTo>
                    <a:pt x="5683" y="11874"/>
                  </a:lnTo>
                  <a:cubicBezTo>
                    <a:pt x="5544" y="11640"/>
                    <a:pt x="5293" y="11505"/>
                    <a:pt x="5034" y="11505"/>
                  </a:cubicBezTo>
                  <a:cubicBezTo>
                    <a:pt x="4936" y="11505"/>
                    <a:pt x="4836" y="11525"/>
                    <a:pt x="4740" y="11566"/>
                  </a:cubicBezTo>
                  <a:lnTo>
                    <a:pt x="3311" y="12182"/>
                  </a:lnTo>
                  <a:cubicBezTo>
                    <a:pt x="3266" y="12201"/>
                    <a:pt x="3220" y="12209"/>
                    <a:pt x="3175" y="12209"/>
                  </a:cubicBezTo>
                  <a:cubicBezTo>
                    <a:pt x="2979" y="12209"/>
                    <a:pt x="2810" y="12042"/>
                    <a:pt x="2830" y="11831"/>
                  </a:cubicBezTo>
                  <a:lnTo>
                    <a:pt x="2970" y="10281"/>
                  </a:lnTo>
                  <a:cubicBezTo>
                    <a:pt x="3003" y="9901"/>
                    <a:pt x="2753" y="9559"/>
                    <a:pt x="2387" y="9473"/>
                  </a:cubicBezTo>
                  <a:lnTo>
                    <a:pt x="2026" y="9391"/>
                  </a:lnTo>
                  <a:cubicBezTo>
                    <a:pt x="2008" y="9387"/>
                    <a:pt x="1991" y="9385"/>
                    <a:pt x="1975" y="9385"/>
                  </a:cubicBezTo>
                  <a:cubicBezTo>
                    <a:pt x="1751" y="9385"/>
                    <a:pt x="1688" y="9732"/>
                    <a:pt x="1935" y="9786"/>
                  </a:cubicBezTo>
                  <a:lnTo>
                    <a:pt x="2296" y="9872"/>
                  </a:lnTo>
                  <a:cubicBezTo>
                    <a:pt x="2464" y="9911"/>
                    <a:pt x="2580" y="10070"/>
                    <a:pt x="2565" y="10243"/>
                  </a:cubicBezTo>
                  <a:lnTo>
                    <a:pt x="2426" y="11792"/>
                  </a:lnTo>
                  <a:cubicBezTo>
                    <a:pt x="2379" y="12253"/>
                    <a:pt x="2751" y="12619"/>
                    <a:pt x="3176" y="12619"/>
                  </a:cubicBezTo>
                  <a:cubicBezTo>
                    <a:pt x="3274" y="12619"/>
                    <a:pt x="3375" y="12600"/>
                    <a:pt x="3475" y="12557"/>
                  </a:cubicBezTo>
                  <a:lnTo>
                    <a:pt x="4904" y="11941"/>
                  </a:lnTo>
                  <a:cubicBezTo>
                    <a:pt x="4948" y="11923"/>
                    <a:pt x="4994" y="11913"/>
                    <a:pt x="5040" y="11913"/>
                  </a:cubicBezTo>
                  <a:cubicBezTo>
                    <a:pt x="5160" y="11913"/>
                    <a:pt x="5276" y="11974"/>
                    <a:pt x="5342" y="12086"/>
                  </a:cubicBezTo>
                  <a:lnTo>
                    <a:pt x="6136" y="13418"/>
                  </a:lnTo>
                  <a:cubicBezTo>
                    <a:pt x="6282" y="13664"/>
                    <a:pt x="6534" y="13787"/>
                    <a:pt x="6785" y="13787"/>
                  </a:cubicBezTo>
                  <a:cubicBezTo>
                    <a:pt x="7035" y="13787"/>
                    <a:pt x="7286" y="13664"/>
                    <a:pt x="7430" y="13418"/>
                  </a:cubicBezTo>
                  <a:lnTo>
                    <a:pt x="8229" y="12086"/>
                  </a:lnTo>
                  <a:cubicBezTo>
                    <a:pt x="8291" y="11974"/>
                    <a:pt x="8406" y="11913"/>
                    <a:pt x="8527" y="11913"/>
                  </a:cubicBezTo>
                  <a:cubicBezTo>
                    <a:pt x="8574" y="11913"/>
                    <a:pt x="8621" y="11923"/>
                    <a:pt x="8667" y="11941"/>
                  </a:cubicBezTo>
                  <a:lnTo>
                    <a:pt x="10096" y="12557"/>
                  </a:lnTo>
                  <a:cubicBezTo>
                    <a:pt x="10193" y="12598"/>
                    <a:pt x="10293" y="12617"/>
                    <a:pt x="10389" y="12617"/>
                  </a:cubicBezTo>
                  <a:cubicBezTo>
                    <a:pt x="10812" y="12617"/>
                    <a:pt x="11184" y="12254"/>
                    <a:pt x="11145" y="11792"/>
                  </a:cubicBezTo>
                  <a:lnTo>
                    <a:pt x="11000" y="10243"/>
                  </a:lnTo>
                  <a:cubicBezTo>
                    <a:pt x="10986" y="10070"/>
                    <a:pt x="11101" y="9911"/>
                    <a:pt x="11270" y="9872"/>
                  </a:cubicBezTo>
                  <a:lnTo>
                    <a:pt x="12790" y="9526"/>
                  </a:lnTo>
                  <a:cubicBezTo>
                    <a:pt x="13344" y="9401"/>
                    <a:pt x="13565" y="8727"/>
                    <a:pt x="13190" y="8294"/>
                  </a:cubicBezTo>
                  <a:lnTo>
                    <a:pt x="12165" y="7125"/>
                  </a:lnTo>
                  <a:cubicBezTo>
                    <a:pt x="12049" y="6990"/>
                    <a:pt x="12049" y="6793"/>
                    <a:pt x="12165" y="6663"/>
                  </a:cubicBezTo>
                  <a:lnTo>
                    <a:pt x="13185" y="5494"/>
                  </a:lnTo>
                  <a:cubicBezTo>
                    <a:pt x="13560" y="5065"/>
                    <a:pt x="13344" y="4392"/>
                    <a:pt x="12790" y="4262"/>
                  </a:cubicBezTo>
                  <a:lnTo>
                    <a:pt x="11275" y="3915"/>
                  </a:lnTo>
                  <a:cubicBezTo>
                    <a:pt x="11101" y="3877"/>
                    <a:pt x="10986" y="3718"/>
                    <a:pt x="11005" y="3545"/>
                  </a:cubicBezTo>
                  <a:lnTo>
                    <a:pt x="11145" y="1995"/>
                  </a:lnTo>
                  <a:cubicBezTo>
                    <a:pt x="11188" y="1535"/>
                    <a:pt x="10816" y="1173"/>
                    <a:pt x="10394" y="1173"/>
                  </a:cubicBezTo>
                  <a:cubicBezTo>
                    <a:pt x="10296" y="1173"/>
                    <a:pt x="10195" y="1192"/>
                    <a:pt x="10096" y="1235"/>
                  </a:cubicBezTo>
                  <a:lnTo>
                    <a:pt x="8667" y="1851"/>
                  </a:lnTo>
                  <a:cubicBezTo>
                    <a:pt x="8622" y="1869"/>
                    <a:pt x="8576" y="1878"/>
                    <a:pt x="8531" y="1878"/>
                  </a:cubicBezTo>
                  <a:cubicBezTo>
                    <a:pt x="8409" y="1878"/>
                    <a:pt x="8292" y="1815"/>
                    <a:pt x="8229" y="1707"/>
                  </a:cubicBezTo>
                  <a:lnTo>
                    <a:pt x="7430" y="369"/>
                  </a:lnTo>
                  <a:cubicBezTo>
                    <a:pt x="7283" y="124"/>
                    <a:pt x="7033" y="1"/>
                    <a:pt x="67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0" name="Google Shape;13280;p90"/>
          <p:cNvGrpSpPr/>
          <p:nvPr/>
        </p:nvGrpSpPr>
        <p:grpSpPr>
          <a:xfrm>
            <a:off x="1319524" y="3170580"/>
            <a:ext cx="342793" cy="375709"/>
            <a:chOff x="1319524" y="3355155"/>
            <a:chExt cx="342793" cy="375709"/>
          </a:xfrm>
        </p:grpSpPr>
        <p:sp>
          <p:nvSpPr>
            <p:cNvPr id="13281" name="Google Shape;13281;p90"/>
            <p:cNvSpPr/>
            <p:nvPr/>
          </p:nvSpPr>
          <p:spPr>
            <a:xfrm>
              <a:off x="1400042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280" y="0"/>
                  </a:moveTo>
                  <a:cubicBezTo>
                    <a:pt x="126" y="0"/>
                    <a:pt x="1" y="125"/>
                    <a:pt x="1" y="279"/>
                  </a:cubicBezTo>
                  <a:lnTo>
                    <a:pt x="1" y="13622"/>
                  </a:lnTo>
                  <a:cubicBezTo>
                    <a:pt x="1" y="13776"/>
                    <a:pt x="126" y="13901"/>
                    <a:pt x="280" y="13901"/>
                  </a:cubicBezTo>
                  <a:lnTo>
                    <a:pt x="9119" y="13901"/>
                  </a:lnTo>
                  <a:cubicBezTo>
                    <a:pt x="9490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90" y="0"/>
                    <a:pt x="911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90"/>
            <p:cNvSpPr/>
            <p:nvPr/>
          </p:nvSpPr>
          <p:spPr>
            <a:xfrm>
              <a:off x="1376202" y="3383035"/>
              <a:ext cx="256715" cy="319949"/>
            </a:xfrm>
            <a:custGeom>
              <a:avLst/>
              <a:gdLst/>
              <a:ahLst/>
              <a:cxnLst/>
              <a:rect l="l" t="t" r="r" b="b"/>
              <a:pathLst>
                <a:path w="9788" h="12199" extrusionOk="0">
                  <a:moveTo>
                    <a:pt x="0" y="1"/>
                  </a:moveTo>
                  <a:lnTo>
                    <a:pt x="0" y="12198"/>
                  </a:lnTo>
                  <a:lnTo>
                    <a:pt x="9787" y="12198"/>
                  </a:lnTo>
                  <a:lnTo>
                    <a:pt x="9787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90"/>
            <p:cNvSpPr/>
            <p:nvPr/>
          </p:nvSpPr>
          <p:spPr>
            <a:xfrm>
              <a:off x="1354616" y="3360716"/>
              <a:ext cx="256715" cy="364615"/>
            </a:xfrm>
            <a:custGeom>
              <a:avLst/>
              <a:gdLst/>
              <a:ahLst/>
              <a:cxnLst/>
              <a:rect l="l" t="t" r="r" b="b"/>
              <a:pathLst>
                <a:path w="9788" h="1390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13227"/>
                  </a:lnTo>
                  <a:cubicBezTo>
                    <a:pt x="1" y="13598"/>
                    <a:pt x="299" y="13901"/>
                    <a:pt x="669" y="13901"/>
                  </a:cubicBezTo>
                  <a:lnTo>
                    <a:pt x="9114" y="13901"/>
                  </a:lnTo>
                  <a:cubicBezTo>
                    <a:pt x="9484" y="13901"/>
                    <a:pt x="9788" y="13598"/>
                    <a:pt x="9788" y="13227"/>
                  </a:cubicBezTo>
                  <a:lnTo>
                    <a:pt x="9788" y="674"/>
                  </a:lnTo>
                  <a:cubicBezTo>
                    <a:pt x="9788" y="303"/>
                    <a:pt x="9484" y="0"/>
                    <a:pt x="9114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90"/>
            <p:cNvSpPr/>
            <p:nvPr/>
          </p:nvSpPr>
          <p:spPr>
            <a:xfrm>
              <a:off x="1571675" y="3360716"/>
              <a:ext cx="39656" cy="364615"/>
            </a:xfrm>
            <a:custGeom>
              <a:avLst/>
              <a:gdLst/>
              <a:ahLst/>
              <a:cxnLst/>
              <a:rect l="l" t="t" r="r" b="b"/>
              <a:pathLst>
                <a:path w="1512" h="13902" extrusionOk="0">
                  <a:moveTo>
                    <a:pt x="1" y="0"/>
                  </a:moveTo>
                  <a:cubicBezTo>
                    <a:pt x="371" y="0"/>
                    <a:pt x="674" y="303"/>
                    <a:pt x="674" y="674"/>
                  </a:cubicBezTo>
                  <a:lnTo>
                    <a:pt x="674" y="13227"/>
                  </a:lnTo>
                  <a:cubicBezTo>
                    <a:pt x="674" y="13598"/>
                    <a:pt x="376" y="13901"/>
                    <a:pt x="6" y="13901"/>
                  </a:cubicBezTo>
                  <a:lnTo>
                    <a:pt x="843" y="13901"/>
                  </a:lnTo>
                  <a:cubicBezTo>
                    <a:pt x="1213" y="13901"/>
                    <a:pt x="1512" y="13598"/>
                    <a:pt x="1512" y="13227"/>
                  </a:cubicBezTo>
                  <a:lnTo>
                    <a:pt x="1512" y="674"/>
                  </a:lnTo>
                  <a:cubicBezTo>
                    <a:pt x="1512" y="298"/>
                    <a:pt x="1213" y="0"/>
                    <a:pt x="83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90"/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90"/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90"/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90"/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90"/>
            <p:cNvSpPr/>
            <p:nvPr/>
          </p:nvSpPr>
          <p:spPr>
            <a:xfrm>
              <a:off x="1324455" y="3401473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64" y="0"/>
                  </a:moveTo>
                  <a:cubicBezTo>
                    <a:pt x="251" y="0"/>
                    <a:pt x="1" y="250"/>
                    <a:pt x="1" y="558"/>
                  </a:cubicBezTo>
                  <a:cubicBezTo>
                    <a:pt x="1" y="866"/>
                    <a:pt x="251" y="1117"/>
                    <a:pt x="564" y="1117"/>
                  </a:cubicBezTo>
                  <a:lnTo>
                    <a:pt x="1709" y="1117"/>
                  </a:lnTo>
                  <a:cubicBezTo>
                    <a:pt x="2017" y="1117"/>
                    <a:pt x="2267" y="866"/>
                    <a:pt x="2267" y="558"/>
                  </a:cubicBezTo>
                  <a:cubicBezTo>
                    <a:pt x="2267" y="250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90"/>
            <p:cNvSpPr/>
            <p:nvPr/>
          </p:nvSpPr>
          <p:spPr>
            <a:xfrm>
              <a:off x="1347299" y="3401473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0"/>
                    <a:pt x="559" y="558"/>
                  </a:cubicBezTo>
                  <a:cubicBezTo>
                    <a:pt x="559" y="866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6"/>
                    <a:pt x="1396" y="558"/>
                  </a:cubicBezTo>
                  <a:cubicBezTo>
                    <a:pt x="1396" y="250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90"/>
            <p:cNvSpPr/>
            <p:nvPr/>
          </p:nvSpPr>
          <p:spPr>
            <a:xfrm>
              <a:off x="1324822" y="3485768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64" y="0"/>
                  </a:moveTo>
                  <a:cubicBezTo>
                    <a:pt x="251" y="0"/>
                    <a:pt x="1" y="251"/>
                    <a:pt x="1" y="563"/>
                  </a:cubicBezTo>
                  <a:cubicBezTo>
                    <a:pt x="1" y="871"/>
                    <a:pt x="251" y="1122"/>
                    <a:pt x="564" y="1122"/>
                  </a:cubicBezTo>
                  <a:lnTo>
                    <a:pt x="1709" y="1122"/>
                  </a:lnTo>
                  <a:cubicBezTo>
                    <a:pt x="2017" y="1122"/>
                    <a:pt x="2267" y="871"/>
                    <a:pt x="2267" y="563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90"/>
            <p:cNvSpPr/>
            <p:nvPr/>
          </p:nvSpPr>
          <p:spPr>
            <a:xfrm>
              <a:off x="1347561" y="3485768"/>
              <a:ext cx="36745" cy="29427"/>
            </a:xfrm>
            <a:custGeom>
              <a:avLst/>
              <a:gdLst/>
              <a:ahLst/>
              <a:cxnLst/>
              <a:rect l="l" t="t" r="r" b="b"/>
              <a:pathLst>
                <a:path w="1401" h="1122" extrusionOk="0">
                  <a:moveTo>
                    <a:pt x="0" y="0"/>
                  </a:moveTo>
                  <a:cubicBezTo>
                    <a:pt x="313" y="0"/>
                    <a:pt x="563" y="251"/>
                    <a:pt x="563" y="563"/>
                  </a:cubicBezTo>
                  <a:cubicBezTo>
                    <a:pt x="563" y="871"/>
                    <a:pt x="313" y="1122"/>
                    <a:pt x="0" y="1122"/>
                  </a:cubicBezTo>
                  <a:lnTo>
                    <a:pt x="842" y="1122"/>
                  </a:lnTo>
                  <a:cubicBezTo>
                    <a:pt x="1150" y="1122"/>
                    <a:pt x="1400" y="871"/>
                    <a:pt x="1400" y="563"/>
                  </a:cubicBezTo>
                  <a:cubicBezTo>
                    <a:pt x="1400" y="251"/>
                    <a:pt x="1150" y="0"/>
                    <a:pt x="842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90"/>
            <p:cNvSpPr/>
            <p:nvPr/>
          </p:nvSpPr>
          <p:spPr>
            <a:xfrm>
              <a:off x="1325215" y="3570195"/>
              <a:ext cx="59458" cy="29296"/>
            </a:xfrm>
            <a:custGeom>
              <a:avLst/>
              <a:gdLst/>
              <a:ahLst/>
              <a:cxnLst/>
              <a:rect l="l" t="t" r="r" b="b"/>
              <a:pathLst>
                <a:path w="2267" h="1117" extrusionOk="0">
                  <a:moveTo>
                    <a:pt x="559" y="0"/>
                  </a:moveTo>
                  <a:cubicBezTo>
                    <a:pt x="251" y="0"/>
                    <a:pt x="0" y="251"/>
                    <a:pt x="0" y="559"/>
                  </a:cubicBezTo>
                  <a:cubicBezTo>
                    <a:pt x="0" y="867"/>
                    <a:pt x="251" y="1117"/>
                    <a:pt x="559" y="1117"/>
                  </a:cubicBezTo>
                  <a:lnTo>
                    <a:pt x="1709" y="1117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0"/>
                    <a:pt x="170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90"/>
            <p:cNvSpPr/>
            <p:nvPr/>
          </p:nvSpPr>
          <p:spPr>
            <a:xfrm>
              <a:off x="1348059" y="3570195"/>
              <a:ext cx="36614" cy="29296"/>
            </a:xfrm>
            <a:custGeom>
              <a:avLst/>
              <a:gdLst/>
              <a:ahLst/>
              <a:cxnLst/>
              <a:rect l="l" t="t" r="r" b="b"/>
              <a:pathLst>
                <a:path w="1396" h="1117" extrusionOk="0">
                  <a:moveTo>
                    <a:pt x="0" y="0"/>
                  </a:moveTo>
                  <a:cubicBezTo>
                    <a:pt x="308" y="0"/>
                    <a:pt x="559" y="251"/>
                    <a:pt x="559" y="559"/>
                  </a:cubicBezTo>
                  <a:cubicBezTo>
                    <a:pt x="559" y="867"/>
                    <a:pt x="308" y="1117"/>
                    <a:pt x="0" y="1117"/>
                  </a:cubicBezTo>
                  <a:lnTo>
                    <a:pt x="838" y="1117"/>
                  </a:lnTo>
                  <a:cubicBezTo>
                    <a:pt x="1146" y="1117"/>
                    <a:pt x="1396" y="867"/>
                    <a:pt x="1396" y="559"/>
                  </a:cubicBezTo>
                  <a:cubicBezTo>
                    <a:pt x="1396" y="251"/>
                    <a:pt x="1146" y="0"/>
                    <a:pt x="8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90"/>
            <p:cNvSpPr/>
            <p:nvPr/>
          </p:nvSpPr>
          <p:spPr>
            <a:xfrm>
              <a:off x="1325582" y="3654490"/>
              <a:ext cx="59484" cy="29427"/>
            </a:xfrm>
            <a:custGeom>
              <a:avLst/>
              <a:gdLst/>
              <a:ahLst/>
              <a:cxnLst/>
              <a:rect l="l" t="t" r="r" b="b"/>
              <a:pathLst>
                <a:path w="2268" h="1122" extrusionOk="0">
                  <a:moveTo>
                    <a:pt x="559" y="1"/>
                  </a:moveTo>
                  <a:cubicBezTo>
                    <a:pt x="251" y="1"/>
                    <a:pt x="1" y="251"/>
                    <a:pt x="1" y="559"/>
                  </a:cubicBezTo>
                  <a:cubicBezTo>
                    <a:pt x="1" y="867"/>
                    <a:pt x="251" y="1117"/>
                    <a:pt x="559" y="1122"/>
                  </a:cubicBezTo>
                  <a:lnTo>
                    <a:pt x="1709" y="1122"/>
                  </a:lnTo>
                  <a:cubicBezTo>
                    <a:pt x="2017" y="1117"/>
                    <a:pt x="2267" y="867"/>
                    <a:pt x="2267" y="559"/>
                  </a:cubicBezTo>
                  <a:cubicBezTo>
                    <a:pt x="2267" y="251"/>
                    <a:pt x="2017" y="1"/>
                    <a:pt x="170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90"/>
            <p:cNvSpPr/>
            <p:nvPr/>
          </p:nvSpPr>
          <p:spPr>
            <a:xfrm>
              <a:off x="1348295" y="3654490"/>
              <a:ext cx="36771" cy="29427"/>
            </a:xfrm>
            <a:custGeom>
              <a:avLst/>
              <a:gdLst/>
              <a:ahLst/>
              <a:cxnLst/>
              <a:rect l="l" t="t" r="r" b="b"/>
              <a:pathLst>
                <a:path w="1402" h="1122" extrusionOk="0">
                  <a:moveTo>
                    <a:pt x="1" y="1"/>
                  </a:moveTo>
                  <a:cubicBezTo>
                    <a:pt x="309" y="1"/>
                    <a:pt x="559" y="251"/>
                    <a:pt x="559" y="559"/>
                  </a:cubicBezTo>
                  <a:cubicBezTo>
                    <a:pt x="559" y="867"/>
                    <a:pt x="309" y="1117"/>
                    <a:pt x="1" y="1122"/>
                  </a:cubicBezTo>
                  <a:lnTo>
                    <a:pt x="843" y="1122"/>
                  </a:lnTo>
                  <a:cubicBezTo>
                    <a:pt x="1151" y="1117"/>
                    <a:pt x="1401" y="867"/>
                    <a:pt x="1401" y="559"/>
                  </a:cubicBezTo>
                  <a:cubicBezTo>
                    <a:pt x="1401" y="251"/>
                    <a:pt x="1151" y="1"/>
                    <a:pt x="84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90"/>
            <p:cNvSpPr/>
            <p:nvPr/>
          </p:nvSpPr>
          <p:spPr>
            <a:xfrm>
              <a:off x="1445101" y="3422403"/>
              <a:ext cx="74748" cy="185796"/>
            </a:xfrm>
            <a:custGeom>
              <a:avLst/>
              <a:gdLst/>
              <a:ahLst/>
              <a:cxnLst/>
              <a:rect l="l" t="t" r="r" b="b"/>
              <a:pathLst>
                <a:path w="2850" h="7084" extrusionOk="0">
                  <a:moveTo>
                    <a:pt x="2002" y="1"/>
                  </a:moveTo>
                  <a:cubicBezTo>
                    <a:pt x="1536" y="1"/>
                    <a:pt x="1" y="511"/>
                    <a:pt x="1" y="3100"/>
                  </a:cubicBezTo>
                  <a:lnTo>
                    <a:pt x="1" y="3990"/>
                  </a:lnTo>
                  <a:cubicBezTo>
                    <a:pt x="1" y="6579"/>
                    <a:pt x="1536" y="7084"/>
                    <a:pt x="2002" y="7084"/>
                  </a:cubicBezTo>
                  <a:cubicBezTo>
                    <a:pt x="2224" y="7084"/>
                    <a:pt x="2512" y="6983"/>
                    <a:pt x="2695" y="6911"/>
                  </a:cubicBezTo>
                  <a:cubicBezTo>
                    <a:pt x="2791" y="6867"/>
                    <a:pt x="2849" y="6766"/>
                    <a:pt x="2830" y="6660"/>
                  </a:cubicBezTo>
                  <a:lnTo>
                    <a:pt x="2628" y="5433"/>
                  </a:lnTo>
                  <a:cubicBezTo>
                    <a:pt x="2610" y="5322"/>
                    <a:pt x="2510" y="5244"/>
                    <a:pt x="2400" y="5244"/>
                  </a:cubicBezTo>
                  <a:cubicBezTo>
                    <a:pt x="2391" y="5244"/>
                    <a:pt x="2382" y="5245"/>
                    <a:pt x="2373" y="5246"/>
                  </a:cubicBezTo>
                  <a:lnTo>
                    <a:pt x="1752" y="5328"/>
                  </a:lnTo>
                  <a:cubicBezTo>
                    <a:pt x="1102" y="5294"/>
                    <a:pt x="939" y="4471"/>
                    <a:pt x="939" y="3971"/>
                  </a:cubicBezTo>
                  <a:lnTo>
                    <a:pt x="939" y="3114"/>
                  </a:lnTo>
                  <a:cubicBezTo>
                    <a:pt x="939" y="2619"/>
                    <a:pt x="1102" y="1791"/>
                    <a:pt x="1752" y="1757"/>
                  </a:cubicBezTo>
                  <a:lnTo>
                    <a:pt x="2373" y="1839"/>
                  </a:lnTo>
                  <a:cubicBezTo>
                    <a:pt x="2382" y="1840"/>
                    <a:pt x="2391" y="1841"/>
                    <a:pt x="2400" y="1841"/>
                  </a:cubicBezTo>
                  <a:cubicBezTo>
                    <a:pt x="2510" y="1841"/>
                    <a:pt x="2610" y="1762"/>
                    <a:pt x="2628" y="1651"/>
                  </a:cubicBezTo>
                  <a:lnTo>
                    <a:pt x="2830" y="424"/>
                  </a:lnTo>
                  <a:cubicBezTo>
                    <a:pt x="2849" y="319"/>
                    <a:pt x="2791" y="217"/>
                    <a:pt x="2695" y="174"/>
                  </a:cubicBezTo>
                  <a:cubicBezTo>
                    <a:pt x="2512" y="102"/>
                    <a:pt x="2224" y="1"/>
                    <a:pt x="200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90"/>
            <p:cNvSpPr/>
            <p:nvPr/>
          </p:nvSpPr>
          <p:spPr>
            <a:xfrm>
              <a:off x="1320678" y="3355287"/>
              <a:ext cx="341639" cy="375578"/>
            </a:xfrm>
            <a:custGeom>
              <a:avLst/>
              <a:gdLst/>
              <a:ahLst/>
              <a:cxnLst/>
              <a:rect l="l" t="t" r="r" b="b"/>
              <a:pathLst>
                <a:path w="13026" h="14320" extrusionOk="0">
                  <a:moveTo>
                    <a:pt x="1896" y="11620"/>
                  </a:moveTo>
                  <a:cubicBezTo>
                    <a:pt x="2088" y="11620"/>
                    <a:pt x="2242" y="11774"/>
                    <a:pt x="2242" y="11967"/>
                  </a:cubicBezTo>
                  <a:cubicBezTo>
                    <a:pt x="2242" y="12159"/>
                    <a:pt x="2088" y="12318"/>
                    <a:pt x="1896" y="12318"/>
                  </a:cubicBezTo>
                  <a:lnTo>
                    <a:pt x="746" y="12318"/>
                  </a:lnTo>
                  <a:cubicBezTo>
                    <a:pt x="554" y="12318"/>
                    <a:pt x="400" y="12159"/>
                    <a:pt x="400" y="11967"/>
                  </a:cubicBezTo>
                  <a:cubicBezTo>
                    <a:pt x="400" y="11774"/>
                    <a:pt x="554" y="11620"/>
                    <a:pt x="746" y="11620"/>
                  </a:cubicBezTo>
                  <a:close/>
                  <a:moveTo>
                    <a:pt x="11698" y="1270"/>
                  </a:moveTo>
                  <a:lnTo>
                    <a:pt x="11698" y="13045"/>
                  </a:lnTo>
                  <a:lnTo>
                    <a:pt x="11289" y="13045"/>
                  </a:lnTo>
                  <a:lnTo>
                    <a:pt x="11289" y="1270"/>
                  </a:lnTo>
                  <a:close/>
                  <a:moveTo>
                    <a:pt x="3801" y="0"/>
                  </a:moveTo>
                  <a:cubicBezTo>
                    <a:pt x="3522" y="0"/>
                    <a:pt x="3522" y="419"/>
                    <a:pt x="3801" y="419"/>
                  </a:cubicBezTo>
                  <a:lnTo>
                    <a:pt x="10408" y="419"/>
                  </a:lnTo>
                  <a:cubicBezTo>
                    <a:pt x="10663" y="419"/>
                    <a:pt x="10870" y="626"/>
                    <a:pt x="10870" y="881"/>
                  </a:cubicBezTo>
                  <a:lnTo>
                    <a:pt x="10870" y="13439"/>
                  </a:lnTo>
                  <a:cubicBezTo>
                    <a:pt x="10870" y="13689"/>
                    <a:pt x="10663" y="13896"/>
                    <a:pt x="10408" y="13896"/>
                  </a:cubicBezTo>
                  <a:lnTo>
                    <a:pt x="1963" y="13896"/>
                  </a:lnTo>
                  <a:cubicBezTo>
                    <a:pt x="1708" y="13896"/>
                    <a:pt x="1501" y="13689"/>
                    <a:pt x="1501" y="13439"/>
                  </a:cubicBezTo>
                  <a:lnTo>
                    <a:pt x="1501" y="12737"/>
                  </a:lnTo>
                  <a:lnTo>
                    <a:pt x="1896" y="12737"/>
                  </a:lnTo>
                  <a:cubicBezTo>
                    <a:pt x="2310" y="12727"/>
                    <a:pt x="2642" y="12386"/>
                    <a:pt x="2642" y="11967"/>
                  </a:cubicBezTo>
                  <a:cubicBezTo>
                    <a:pt x="2642" y="11553"/>
                    <a:pt x="2310" y="11211"/>
                    <a:pt x="1896" y="11202"/>
                  </a:cubicBezTo>
                  <a:lnTo>
                    <a:pt x="1501" y="11202"/>
                  </a:lnTo>
                  <a:lnTo>
                    <a:pt x="1501" y="10745"/>
                  </a:lnTo>
                  <a:cubicBezTo>
                    <a:pt x="1501" y="10605"/>
                    <a:pt x="1397" y="10535"/>
                    <a:pt x="1292" y="10535"/>
                  </a:cubicBezTo>
                  <a:cubicBezTo>
                    <a:pt x="1187" y="10535"/>
                    <a:pt x="1083" y="10605"/>
                    <a:pt x="1083" y="10745"/>
                  </a:cubicBezTo>
                  <a:lnTo>
                    <a:pt x="1083" y="11202"/>
                  </a:lnTo>
                  <a:lnTo>
                    <a:pt x="746" y="11202"/>
                  </a:lnTo>
                  <a:cubicBezTo>
                    <a:pt x="332" y="11211"/>
                    <a:pt x="0" y="11553"/>
                    <a:pt x="0" y="11967"/>
                  </a:cubicBezTo>
                  <a:cubicBezTo>
                    <a:pt x="0" y="12386"/>
                    <a:pt x="332" y="12727"/>
                    <a:pt x="746" y="12737"/>
                  </a:cubicBezTo>
                  <a:lnTo>
                    <a:pt x="1083" y="12737"/>
                  </a:lnTo>
                  <a:lnTo>
                    <a:pt x="1083" y="13439"/>
                  </a:lnTo>
                  <a:cubicBezTo>
                    <a:pt x="1083" y="13925"/>
                    <a:pt x="1477" y="14315"/>
                    <a:pt x="1963" y="14320"/>
                  </a:cubicBezTo>
                  <a:lnTo>
                    <a:pt x="12145" y="14320"/>
                  </a:lnTo>
                  <a:cubicBezTo>
                    <a:pt x="12631" y="14315"/>
                    <a:pt x="13026" y="13920"/>
                    <a:pt x="13026" y="13434"/>
                  </a:cubicBezTo>
                  <a:lnTo>
                    <a:pt x="13026" y="2685"/>
                  </a:lnTo>
                  <a:cubicBezTo>
                    <a:pt x="13026" y="2546"/>
                    <a:pt x="12920" y="2476"/>
                    <a:pt x="12814" y="2476"/>
                  </a:cubicBezTo>
                  <a:cubicBezTo>
                    <a:pt x="12708" y="2476"/>
                    <a:pt x="12602" y="2546"/>
                    <a:pt x="12602" y="2685"/>
                  </a:cubicBezTo>
                  <a:lnTo>
                    <a:pt x="12602" y="13434"/>
                  </a:lnTo>
                  <a:cubicBezTo>
                    <a:pt x="12602" y="13689"/>
                    <a:pt x="12395" y="13896"/>
                    <a:pt x="12140" y="13896"/>
                  </a:cubicBezTo>
                  <a:lnTo>
                    <a:pt x="11159" y="13896"/>
                  </a:lnTo>
                  <a:cubicBezTo>
                    <a:pt x="11240" y="13766"/>
                    <a:pt x="11284" y="13617"/>
                    <a:pt x="11289" y="13463"/>
                  </a:cubicBezTo>
                  <a:lnTo>
                    <a:pt x="11909" y="13463"/>
                  </a:lnTo>
                  <a:cubicBezTo>
                    <a:pt x="12025" y="13463"/>
                    <a:pt x="12116" y="13372"/>
                    <a:pt x="12116" y="13256"/>
                  </a:cubicBezTo>
                  <a:lnTo>
                    <a:pt x="12116" y="1059"/>
                  </a:lnTo>
                  <a:cubicBezTo>
                    <a:pt x="12116" y="943"/>
                    <a:pt x="12025" y="852"/>
                    <a:pt x="11909" y="852"/>
                  </a:cubicBezTo>
                  <a:lnTo>
                    <a:pt x="11289" y="852"/>
                  </a:lnTo>
                  <a:cubicBezTo>
                    <a:pt x="11284" y="698"/>
                    <a:pt x="11240" y="549"/>
                    <a:pt x="11159" y="419"/>
                  </a:cubicBezTo>
                  <a:lnTo>
                    <a:pt x="12145" y="419"/>
                  </a:lnTo>
                  <a:cubicBezTo>
                    <a:pt x="12400" y="419"/>
                    <a:pt x="12602" y="626"/>
                    <a:pt x="12607" y="881"/>
                  </a:cubicBezTo>
                  <a:lnTo>
                    <a:pt x="12607" y="1761"/>
                  </a:lnTo>
                  <a:cubicBezTo>
                    <a:pt x="12602" y="1877"/>
                    <a:pt x="12698" y="1973"/>
                    <a:pt x="12814" y="1973"/>
                  </a:cubicBezTo>
                  <a:cubicBezTo>
                    <a:pt x="12929" y="1973"/>
                    <a:pt x="13026" y="1877"/>
                    <a:pt x="13026" y="1761"/>
                  </a:cubicBezTo>
                  <a:lnTo>
                    <a:pt x="13026" y="881"/>
                  </a:lnTo>
                  <a:cubicBezTo>
                    <a:pt x="13026" y="395"/>
                    <a:pt x="12631" y="0"/>
                    <a:pt x="121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90"/>
            <p:cNvSpPr/>
            <p:nvPr/>
          </p:nvSpPr>
          <p:spPr>
            <a:xfrm>
              <a:off x="1319524" y="3355155"/>
              <a:ext cx="84085" cy="263586"/>
            </a:xfrm>
            <a:custGeom>
              <a:avLst/>
              <a:gdLst/>
              <a:ahLst/>
              <a:cxnLst/>
              <a:rect l="l" t="t" r="r" b="b"/>
              <a:pathLst>
                <a:path w="3206" h="10050" extrusionOk="0">
                  <a:moveTo>
                    <a:pt x="1897" y="1978"/>
                  </a:moveTo>
                  <a:cubicBezTo>
                    <a:pt x="2089" y="1978"/>
                    <a:pt x="2243" y="2132"/>
                    <a:pt x="2243" y="2324"/>
                  </a:cubicBezTo>
                  <a:cubicBezTo>
                    <a:pt x="2243" y="2517"/>
                    <a:pt x="2089" y="2676"/>
                    <a:pt x="1897" y="2676"/>
                  </a:cubicBezTo>
                  <a:lnTo>
                    <a:pt x="752" y="2676"/>
                  </a:lnTo>
                  <a:cubicBezTo>
                    <a:pt x="554" y="2676"/>
                    <a:pt x="400" y="2517"/>
                    <a:pt x="400" y="2324"/>
                  </a:cubicBezTo>
                  <a:cubicBezTo>
                    <a:pt x="400" y="2132"/>
                    <a:pt x="554" y="1978"/>
                    <a:pt x="752" y="1978"/>
                  </a:cubicBezTo>
                  <a:close/>
                  <a:moveTo>
                    <a:pt x="1911" y="5192"/>
                  </a:moveTo>
                  <a:cubicBezTo>
                    <a:pt x="2104" y="5192"/>
                    <a:pt x="2258" y="5346"/>
                    <a:pt x="2258" y="5543"/>
                  </a:cubicBezTo>
                  <a:cubicBezTo>
                    <a:pt x="2258" y="5736"/>
                    <a:pt x="2104" y="5890"/>
                    <a:pt x="1911" y="5890"/>
                  </a:cubicBezTo>
                  <a:lnTo>
                    <a:pt x="766" y="5890"/>
                  </a:lnTo>
                  <a:cubicBezTo>
                    <a:pt x="569" y="5890"/>
                    <a:pt x="415" y="5736"/>
                    <a:pt x="415" y="5543"/>
                  </a:cubicBezTo>
                  <a:cubicBezTo>
                    <a:pt x="415" y="5346"/>
                    <a:pt x="569" y="5192"/>
                    <a:pt x="761" y="5192"/>
                  </a:cubicBezTo>
                  <a:close/>
                  <a:moveTo>
                    <a:pt x="1926" y="8406"/>
                  </a:moveTo>
                  <a:cubicBezTo>
                    <a:pt x="2118" y="8406"/>
                    <a:pt x="2272" y="8565"/>
                    <a:pt x="2272" y="8758"/>
                  </a:cubicBezTo>
                  <a:cubicBezTo>
                    <a:pt x="2272" y="8950"/>
                    <a:pt x="2118" y="9104"/>
                    <a:pt x="1926" y="9109"/>
                  </a:cubicBezTo>
                  <a:lnTo>
                    <a:pt x="776" y="9109"/>
                  </a:lnTo>
                  <a:cubicBezTo>
                    <a:pt x="583" y="9104"/>
                    <a:pt x="429" y="8950"/>
                    <a:pt x="429" y="8758"/>
                  </a:cubicBezTo>
                  <a:cubicBezTo>
                    <a:pt x="429" y="8565"/>
                    <a:pt x="583" y="8406"/>
                    <a:pt x="776" y="8406"/>
                  </a:cubicBezTo>
                  <a:close/>
                  <a:moveTo>
                    <a:pt x="2007" y="0"/>
                  </a:moveTo>
                  <a:cubicBezTo>
                    <a:pt x="1521" y="0"/>
                    <a:pt x="1127" y="395"/>
                    <a:pt x="1127" y="886"/>
                  </a:cubicBezTo>
                  <a:lnTo>
                    <a:pt x="1127" y="1554"/>
                  </a:lnTo>
                  <a:lnTo>
                    <a:pt x="752" y="1554"/>
                  </a:lnTo>
                  <a:cubicBezTo>
                    <a:pt x="333" y="1564"/>
                    <a:pt x="1" y="1906"/>
                    <a:pt x="1" y="2324"/>
                  </a:cubicBezTo>
                  <a:cubicBezTo>
                    <a:pt x="1" y="2738"/>
                    <a:pt x="333" y="3080"/>
                    <a:pt x="752" y="3094"/>
                  </a:cubicBezTo>
                  <a:lnTo>
                    <a:pt x="1127" y="3094"/>
                  </a:lnTo>
                  <a:lnTo>
                    <a:pt x="1127" y="4769"/>
                  </a:lnTo>
                  <a:lnTo>
                    <a:pt x="766" y="4769"/>
                  </a:lnTo>
                  <a:cubicBezTo>
                    <a:pt x="347" y="4783"/>
                    <a:pt x="20" y="5125"/>
                    <a:pt x="20" y="5539"/>
                  </a:cubicBezTo>
                  <a:cubicBezTo>
                    <a:pt x="20" y="5957"/>
                    <a:pt x="347" y="6299"/>
                    <a:pt x="766" y="6308"/>
                  </a:cubicBezTo>
                  <a:lnTo>
                    <a:pt x="1127" y="6308"/>
                  </a:lnTo>
                  <a:lnTo>
                    <a:pt x="1127" y="7988"/>
                  </a:lnTo>
                  <a:lnTo>
                    <a:pt x="776" y="7988"/>
                  </a:lnTo>
                  <a:cubicBezTo>
                    <a:pt x="362" y="7997"/>
                    <a:pt x="30" y="8339"/>
                    <a:pt x="30" y="8758"/>
                  </a:cubicBezTo>
                  <a:cubicBezTo>
                    <a:pt x="30" y="9171"/>
                    <a:pt x="362" y="9513"/>
                    <a:pt x="776" y="9528"/>
                  </a:cubicBezTo>
                  <a:lnTo>
                    <a:pt x="1127" y="9528"/>
                  </a:lnTo>
                  <a:lnTo>
                    <a:pt x="1127" y="9840"/>
                  </a:lnTo>
                  <a:cubicBezTo>
                    <a:pt x="1127" y="9980"/>
                    <a:pt x="1233" y="10050"/>
                    <a:pt x="1339" y="10050"/>
                  </a:cubicBezTo>
                  <a:cubicBezTo>
                    <a:pt x="1444" y="10050"/>
                    <a:pt x="1550" y="9980"/>
                    <a:pt x="1550" y="9840"/>
                  </a:cubicBezTo>
                  <a:lnTo>
                    <a:pt x="1550" y="9528"/>
                  </a:lnTo>
                  <a:lnTo>
                    <a:pt x="1926" y="9528"/>
                  </a:lnTo>
                  <a:cubicBezTo>
                    <a:pt x="1931" y="9528"/>
                    <a:pt x="1937" y="9528"/>
                    <a:pt x="1943" y="9528"/>
                  </a:cubicBezTo>
                  <a:cubicBezTo>
                    <a:pt x="2368" y="9528"/>
                    <a:pt x="2715" y="9185"/>
                    <a:pt x="2715" y="8758"/>
                  </a:cubicBezTo>
                  <a:cubicBezTo>
                    <a:pt x="2715" y="8333"/>
                    <a:pt x="2373" y="7987"/>
                    <a:pt x="1951" y="7987"/>
                  </a:cubicBezTo>
                  <a:cubicBezTo>
                    <a:pt x="1943" y="7987"/>
                    <a:pt x="1934" y="7987"/>
                    <a:pt x="1926" y="7988"/>
                  </a:cubicBezTo>
                  <a:lnTo>
                    <a:pt x="1550" y="7988"/>
                  </a:lnTo>
                  <a:lnTo>
                    <a:pt x="1550" y="6308"/>
                  </a:lnTo>
                  <a:lnTo>
                    <a:pt x="1911" y="6308"/>
                  </a:lnTo>
                  <a:cubicBezTo>
                    <a:pt x="1920" y="6309"/>
                    <a:pt x="1928" y="6309"/>
                    <a:pt x="1937" y="6309"/>
                  </a:cubicBezTo>
                  <a:cubicBezTo>
                    <a:pt x="2358" y="6309"/>
                    <a:pt x="2700" y="5963"/>
                    <a:pt x="2700" y="5539"/>
                  </a:cubicBezTo>
                  <a:cubicBezTo>
                    <a:pt x="2700" y="5114"/>
                    <a:pt x="2358" y="4773"/>
                    <a:pt x="1937" y="4773"/>
                  </a:cubicBezTo>
                  <a:cubicBezTo>
                    <a:pt x="1929" y="4773"/>
                    <a:pt x="1920" y="4773"/>
                    <a:pt x="1911" y="4774"/>
                  </a:cubicBezTo>
                  <a:lnTo>
                    <a:pt x="1550" y="4774"/>
                  </a:lnTo>
                  <a:lnTo>
                    <a:pt x="1550" y="3094"/>
                  </a:lnTo>
                  <a:lnTo>
                    <a:pt x="1897" y="3094"/>
                  </a:lnTo>
                  <a:cubicBezTo>
                    <a:pt x="1903" y="3094"/>
                    <a:pt x="1908" y="3094"/>
                    <a:pt x="1914" y="3094"/>
                  </a:cubicBezTo>
                  <a:cubicBezTo>
                    <a:pt x="2339" y="3094"/>
                    <a:pt x="2686" y="2752"/>
                    <a:pt x="2686" y="2324"/>
                  </a:cubicBezTo>
                  <a:cubicBezTo>
                    <a:pt x="2686" y="1897"/>
                    <a:pt x="2339" y="1554"/>
                    <a:pt x="1914" y="1554"/>
                  </a:cubicBezTo>
                  <a:cubicBezTo>
                    <a:pt x="1908" y="1554"/>
                    <a:pt x="1903" y="1554"/>
                    <a:pt x="1897" y="1554"/>
                  </a:cubicBezTo>
                  <a:lnTo>
                    <a:pt x="1550" y="1554"/>
                  </a:lnTo>
                  <a:lnTo>
                    <a:pt x="1550" y="886"/>
                  </a:lnTo>
                  <a:cubicBezTo>
                    <a:pt x="1550" y="631"/>
                    <a:pt x="1752" y="424"/>
                    <a:pt x="2007" y="424"/>
                  </a:cubicBezTo>
                  <a:lnTo>
                    <a:pt x="2926" y="424"/>
                  </a:lnTo>
                  <a:cubicBezTo>
                    <a:pt x="3206" y="424"/>
                    <a:pt x="3206" y="0"/>
                    <a:pt x="29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90"/>
            <p:cNvSpPr/>
            <p:nvPr/>
          </p:nvSpPr>
          <p:spPr>
            <a:xfrm>
              <a:off x="1419110" y="3634295"/>
              <a:ext cx="144907" cy="11016"/>
            </a:xfrm>
            <a:custGeom>
              <a:avLst/>
              <a:gdLst/>
              <a:ahLst/>
              <a:cxnLst/>
              <a:rect l="l" t="t" r="r" b="b"/>
              <a:pathLst>
                <a:path w="5525" h="420" extrusionOk="0">
                  <a:moveTo>
                    <a:pt x="212" y="1"/>
                  </a:moveTo>
                  <a:cubicBezTo>
                    <a:pt x="92" y="1"/>
                    <a:pt x="0" y="97"/>
                    <a:pt x="0" y="213"/>
                  </a:cubicBezTo>
                  <a:cubicBezTo>
                    <a:pt x="0" y="328"/>
                    <a:pt x="97" y="419"/>
                    <a:pt x="212" y="419"/>
                  </a:cubicBezTo>
                  <a:lnTo>
                    <a:pt x="5245" y="419"/>
                  </a:lnTo>
                  <a:cubicBezTo>
                    <a:pt x="5524" y="419"/>
                    <a:pt x="5524" y="1"/>
                    <a:pt x="52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90"/>
            <p:cNvSpPr/>
            <p:nvPr/>
          </p:nvSpPr>
          <p:spPr>
            <a:xfrm>
              <a:off x="1417221" y="3657768"/>
              <a:ext cx="146795" cy="11016"/>
            </a:xfrm>
            <a:custGeom>
              <a:avLst/>
              <a:gdLst/>
              <a:ahLst/>
              <a:cxnLst/>
              <a:rect l="l" t="t" r="r" b="b"/>
              <a:pathLst>
                <a:path w="5597" h="420" extrusionOk="0">
                  <a:moveTo>
                    <a:pt x="284" y="1"/>
                  </a:moveTo>
                  <a:cubicBezTo>
                    <a:pt x="0" y="1"/>
                    <a:pt x="0" y="419"/>
                    <a:pt x="284" y="419"/>
                  </a:cubicBezTo>
                  <a:lnTo>
                    <a:pt x="5317" y="419"/>
                  </a:lnTo>
                  <a:cubicBezTo>
                    <a:pt x="5596" y="419"/>
                    <a:pt x="5596" y="1"/>
                    <a:pt x="5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90"/>
            <p:cNvSpPr/>
            <p:nvPr/>
          </p:nvSpPr>
          <p:spPr>
            <a:xfrm>
              <a:off x="1439672" y="3417000"/>
              <a:ext cx="86105" cy="196759"/>
            </a:xfrm>
            <a:custGeom>
              <a:avLst/>
              <a:gdLst/>
              <a:ahLst/>
              <a:cxnLst/>
              <a:rect l="l" t="t" r="r" b="b"/>
              <a:pathLst>
                <a:path w="3283" h="7502" extrusionOk="0">
                  <a:moveTo>
                    <a:pt x="2209" y="419"/>
                  </a:moveTo>
                  <a:cubicBezTo>
                    <a:pt x="2354" y="419"/>
                    <a:pt x="2570" y="476"/>
                    <a:pt x="2820" y="577"/>
                  </a:cubicBezTo>
                  <a:cubicBezTo>
                    <a:pt x="2830" y="582"/>
                    <a:pt x="2835" y="587"/>
                    <a:pt x="2830" y="597"/>
                  </a:cubicBezTo>
                  <a:lnTo>
                    <a:pt x="2628" y="1824"/>
                  </a:lnTo>
                  <a:cubicBezTo>
                    <a:pt x="2628" y="1833"/>
                    <a:pt x="2618" y="1838"/>
                    <a:pt x="2609" y="1838"/>
                  </a:cubicBezTo>
                  <a:lnTo>
                    <a:pt x="1988" y="1756"/>
                  </a:lnTo>
                  <a:lnTo>
                    <a:pt x="1949" y="1756"/>
                  </a:lnTo>
                  <a:cubicBezTo>
                    <a:pt x="1204" y="1795"/>
                    <a:pt x="934" y="2627"/>
                    <a:pt x="934" y="3325"/>
                  </a:cubicBezTo>
                  <a:lnTo>
                    <a:pt x="934" y="4177"/>
                  </a:lnTo>
                  <a:cubicBezTo>
                    <a:pt x="934" y="4499"/>
                    <a:pt x="997" y="4821"/>
                    <a:pt x="1117" y="5120"/>
                  </a:cubicBezTo>
                  <a:lnTo>
                    <a:pt x="1117" y="5115"/>
                  </a:lnTo>
                  <a:cubicBezTo>
                    <a:pt x="1295" y="5509"/>
                    <a:pt x="1584" y="5726"/>
                    <a:pt x="1949" y="5745"/>
                  </a:cubicBezTo>
                  <a:lnTo>
                    <a:pt x="1988" y="5745"/>
                  </a:lnTo>
                  <a:lnTo>
                    <a:pt x="2609" y="5663"/>
                  </a:lnTo>
                  <a:cubicBezTo>
                    <a:pt x="2610" y="5663"/>
                    <a:pt x="2612" y="5662"/>
                    <a:pt x="2614" y="5662"/>
                  </a:cubicBezTo>
                  <a:cubicBezTo>
                    <a:pt x="2621" y="5662"/>
                    <a:pt x="2628" y="5670"/>
                    <a:pt x="2628" y="5678"/>
                  </a:cubicBezTo>
                  <a:lnTo>
                    <a:pt x="2830" y="6905"/>
                  </a:lnTo>
                  <a:cubicBezTo>
                    <a:pt x="2835" y="6910"/>
                    <a:pt x="2830" y="6919"/>
                    <a:pt x="2820" y="6924"/>
                  </a:cubicBezTo>
                  <a:cubicBezTo>
                    <a:pt x="2570" y="7025"/>
                    <a:pt x="2354" y="7083"/>
                    <a:pt x="2209" y="7083"/>
                  </a:cubicBezTo>
                  <a:cubicBezTo>
                    <a:pt x="2031" y="7083"/>
                    <a:pt x="1584" y="6977"/>
                    <a:pt x="1184" y="6568"/>
                  </a:cubicBezTo>
                  <a:cubicBezTo>
                    <a:pt x="684" y="6058"/>
                    <a:pt x="419" y="5240"/>
                    <a:pt x="419" y="4196"/>
                  </a:cubicBezTo>
                  <a:lnTo>
                    <a:pt x="419" y="3306"/>
                  </a:lnTo>
                  <a:cubicBezTo>
                    <a:pt x="419" y="2262"/>
                    <a:pt x="684" y="1439"/>
                    <a:pt x="1184" y="934"/>
                  </a:cubicBezTo>
                  <a:cubicBezTo>
                    <a:pt x="1584" y="525"/>
                    <a:pt x="2031" y="419"/>
                    <a:pt x="2209" y="419"/>
                  </a:cubicBezTo>
                  <a:close/>
                  <a:moveTo>
                    <a:pt x="2214" y="0"/>
                  </a:moveTo>
                  <a:cubicBezTo>
                    <a:pt x="1892" y="0"/>
                    <a:pt x="1348" y="164"/>
                    <a:pt x="886" y="640"/>
                  </a:cubicBezTo>
                  <a:cubicBezTo>
                    <a:pt x="299" y="1241"/>
                    <a:pt x="1" y="2132"/>
                    <a:pt x="1" y="3306"/>
                  </a:cubicBezTo>
                  <a:lnTo>
                    <a:pt x="1" y="4196"/>
                  </a:lnTo>
                  <a:cubicBezTo>
                    <a:pt x="1" y="5365"/>
                    <a:pt x="299" y="6265"/>
                    <a:pt x="886" y="6862"/>
                  </a:cubicBezTo>
                  <a:cubicBezTo>
                    <a:pt x="1348" y="7333"/>
                    <a:pt x="1892" y="7502"/>
                    <a:pt x="2214" y="7502"/>
                  </a:cubicBezTo>
                  <a:cubicBezTo>
                    <a:pt x="2464" y="7502"/>
                    <a:pt x="2767" y="7396"/>
                    <a:pt x="2984" y="7309"/>
                  </a:cubicBezTo>
                  <a:cubicBezTo>
                    <a:pt x="3172" y="7232"/>
                    <a:pt x="3282" y="7035"/>
                    <a:pt x="3249" y="6833"/>
                  </a:cubicBezTo>
                  <a:lnTo>
                    <a:pt x="3042" y="5611"/>
                  </a:lnTo>
                  <a:cubicBezTo>
                    <a:pt x="3007" y="5396"/>
                    <a:pt x="2824" y="5245"/>
                    <a:pt x="2618" y="5245"/>
                  </a:cubicBezTo>
                  <a:cubicBezTo>
                    <a:pt x="2597" y="5245"/>
                    <a:pt x="2576" y="5247"/>
                    <a:pt x="2556" y="5250"/>
                  </a:cubicBezTo>
                  <a:lnTo>
                    <a:pt x="1954" y="5327"/>
                  </a:lnTo>
                  <a:cubicBezTo>
                    <a:pt x="1362" y="5274"/>
                    <a:pt x="1358" y="4225"/>
                    <a:pt x="1358" y="4177"/>
                  </a:cubicBezTo>
                  <a:lnTo>
                    <a:pt x="1358" y="3325"/>
                  </a:lnTo>
                  <a:cubicBezTo>
                    <a:pt x="1358" y="3282"/>
                    <a:pt x="1362" y="2228"/>
                    <a:pt x="1954" y="2180"/>
                  </a:cubicBezTo>
                  <a:lnTo>
                    <a:pt x="1954" y="2175"/>
                  </a:lnTo>
                  <a:lnTo>
                    <a:pt x="2556" y="2252"/>
                  </a:lnTo>
                  <a:cubicBezTo>
                    <a:pt x="2576" y="2255"/>
                    <a:pt x="2597" y="2256"/>
                    <a:pt x="2618" y="2256"/>
                  </a:cubicBezTo>
                  <a:cubicBezTo>
                    <a:pt x="2824" y="2256"/>
                    <a:pt x="3007" y="2106"/>
                    <a:pt x="3042" y="1891"/>
                  </a:cubicBezTo>
                  <a:lnTo>
                    <a:pt x="3249" y="664"/>
                  </a:lnTo>
                  <a:cubicBezTo>
                    <a:pt x="3282" y="467"/>
                    <a:pt x="3172" y="265"/>
                    <a:pt x="2984" y="188"/>
                  </a:cubicBezTo>
                  <a:cubicBezTo>
                    <a:pt x="2767" y="101"/>
                    <a:pt x="2464" y="0"/>
                    <a:pt x="2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3" name="Google Shape;13303;p90"/>
          <p:cNvGrpSpPr/>
          <p:nvPr/>
        </p:nvGrpSpPr>
        <p:grpSpPr>
          <a:xfrm>
            <a:off x="2645009" y="3175433"/>
            <a:ext cx="382161" cy="369991"/>
            <a:chOff x="2645009" y="3360008"/>
            <a:chExt cx="382161" cy="369991"/>
          </a:xfrm>
        </p:grpSpPr>
        <p:sp>
          <p:nvSpPr>
            <p:cNvPr id="13304" name="Google Shape;13304;p90"/>
            <p:cNvSpPr/>
            <p:nvPr/>
          </p:nvSpPr>
          <p:spPr>
            <a:xfrm>
              <a:off x="2669112" y="3666607"/>
              <a:ext cx="57963" cy="57963"/>
            </a:xfrm>
            <a:custGeom>
              <a:avLst/>
              <a:gdLst/>
              <a:ahLst/>
              <a:cxnLst/>
              <a:rect l="l" t="t" r="r" b="b"/>
              <a:pathLst>
                <a:path w="2210" h="2210" extrusionOk="0">
                  <a:moveTo>
                    <a:pt x="1" y="1"/>
                  </a:moveTo>
                  <a:lnTo>
                    <a:pt x="1" y="2209"/>
                  </a:lnTo>
                  <a:lnTo>
                    <a:pt x="2209" y="2209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90"/>
            <p:cNvSpPr/>
            <p:nvPr/>
          </p:nvSpPr>
          <p:spPr>
            <a:xfrm>
              <a:off x="2669112" y="3666607"/>
              <a:ext cx="57963" cy="17441"/>
            </a:xfrm>
            <a:custGeom>
              <a:avLst/>
              <a:gdLst/>
              <a:ahLst/>
              <a:cxnLst/>
              <a:rect l="l" t="t" r="r" b="b"/>
              <a:pathLst>
                <a:path w="2210" h="665" extrusionOk="0">
                  <a:moveTo>
                    <a:pt x="1" y="1"/>
                  </a:moveTo>
                  <a:lnTo>
                    <a:pt x="1" y="665"/>
                  </a:lnTo>
                  <a:lnTo>
                    <a:pt x="2209" y="665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90"/>
            <p:cNvSpPr/>
            <p:nvPr/>
          </p:nvSpPr>
          <p:spPr>
            <a:xfrm>
              <a:off x="2663316" y="3643396"/>
              <a:ext cx="63628" cy="23238"/>
            </a:xfrm>
            <a:custGeom>
              <a:avLst/>
              <a:gdLst/>
              <a:ahLst/>
              <a:cxnLst/>
              <a:rect l="l" t="t" r="r" b="b"/>
              <a:pathLst>
                <a:path w="2426" h="886" extrusionOk="0">
                  <a:moveTo>
                    <a:pt x="443" y="0"/>
                  </a:moveTo>
                  <a:cubicBezTo>
                    <a:pt x="198" y="0"/>
                    <a:pt x="0" y="198"/>
                    <a:pt x="0" y="443"/>
                  </a:cubicBezTo>
                  <a:cubicBezTo>
                    <a:pt x="0" y="688"/>
                    <a:pt x="198" y="886"/>
                    <a:pt x="443" y="886"/>
                  </a:cubicBezTo>
                  <a:lnTo>
                    <a:pt x="2425" y="886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90"/>
            <p:cNvSpPr/>
            <p:nvPr/>
          </p:nvSpPr>
          <p:spPr>
            <a:xfrm>
              <a:off x="2721226" y="3463947"/>
              <a:ext cx="46344" cy="260623"/>
            </a:xfrm>
            <a:custGeom>
              <a:avLst/>
              <a:gdLst/>
              <a:ahLst/>
              <a:cxnLst/>
              <a:rect l="l" t="t" r="r" b="b"/>
              <a:pathLst>
                <a:path w="1767" h="9937" extrusionOk="0">
                  <a:moveTo>
                    <a:pt x="222" y="0"/>
                  </a:moveTo>
                  <a:lnTo>
                    <a:pt x="1" y="9936"/>
                  </a:lnTo>
                  <a:lnTo>
                    <a:pt x="1767" y="9936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90"/>
            <p:cNvSpPr/>
            <p:nvPr/>
          </p:nvSpPr>
          <p:spPr>
            <a:xfrm>
              <a:off x="279078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1" y="0"/>
                  </a:moveTo>
                  <a:lnTo>
                    <a:pt x="0" y="3537"/>
                  </a:lnTo>
                  <a:lnTo>
                    <a:pt x="1323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90"/>
            <p:cNvSpPr/>
            <p:nvPr/>
          </p:nvSpPr>
          <p:spPr>
            <a:xfrm>
              <a:off x="2726655" y="3463947"/>
              <a:ext cx="35486" cy="17310"/>
            </a:xfrm>
            <a:custGeom>
              <a:avLst/>
              <a:gdLst/>
              <a:ahLst/>
              <a:cxnLst/>
              <a:rect l="l" t="t" r="r" b="b"/>
              <a:pathLst>
                <a:path w="1353" h="660" extrusionOk="0">
                  <a:moveTo>
                    <a:pt x="15" y="0"/>
                  </a:moveTo>
                  <a:lnTo>
                    <a:pt x="1" y="659"/>
                  </a:lnTo>
                  <a:lnTo>
                    <a:pt x="1353" y="659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90"/>
            <p:cNvSpPr/>
            <p:nvPr/>
          </p:nvSpPr>
          <p:spPr>
            <a:xfrm>
              <a:off x="2795450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3" y="0"/>
                  </a:moveTo>
                  <a:lnTo>
                    <a:pt x="0" y="664"/>
                  </a:lnTo>
                  <a:lnTo>
                    <a:pt x="967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90"/>
            <p:cNvSpPr/>
            <p:nvPr/>
          </p:nvSpPr>
          <p:spPr>
            <a:xfrm>
              <a:off x="2848692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22" y="0"/>
                  </a:moveTo>
                  <a:lnTo>
                    <a:pt x="1" y="3537"/>
                  </a:lnTo>
                  <a:lnTo>
                    <a:pt x="1324" y="3537"/>
                  </a:lnTo>
                  <a:lnTo>
                    <a:pt x="1103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90"/>
            <p:cNvSpPr/>
            <p:nvPr/>
          </p:nvSpPr>
          <p:spPr>
            <a:xfrm>
              <a:off x="2853361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44" y="0"/>
                  </a:moveTo>
                  <a:lnTo>
                    <a:pt x="1" y="664"/>
                  </a:lnTo>
                  <a:lnTo>
                    <a:pt x="968" y="664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90"/>
            <p:cNvSpPr/>
            <p:nvPr/>
          </p:nvSpPr>
          <p:spPr>
            <a:xfrm>
              <a:off x="2906629" y="3527549"/>
              <a:ext cx="34725" cy="92767"/>
            </a:xfrm>
            <a:custGeom>
              <a:avLst/>
              <a:gdLst/>
              <a:ahLst/>
              <a:cxnLst/>
              <a:rect l="l" t="t" r="r" b="b"/>
              <a:pathLst>
                <a:path w="1324" h="3537" extrusionOk="0">
                  <a:moveTo>
                    <a:pt x="217" y="0"/>
                  </a:moveTo>
                  <a:lnTo>
                    <a:pt x="0" y="3537"/>
                  </a:lnTo>
                  <a:lnTo>
                    <a:pt x="1324" y="3537"/>
                  </a:lnTo>
                  <a:lnTo>
                    <a:pt x="1102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90"/>
            <p:cNvSpPr/>
            <p:nvPr/>
          </p:nvSpPr>
          <p:spPr>
            <a:xfrm>
              <a:off x="2911297" y="3527549"/>
              <a:ext cx="25388" cy="17441"/>
            </a:xfrm>
            <a:custGeom>
              <a:avLst/>
              <a:gdLst/>
              <a:ahLst/>
              <a:cxnLst/>
              <a:rect l="l" t="t" r="r" b="b"/>
              <a:pathLst>
                <a:path w="968" h="665" extrusionOk="0">
                  <a:moveTo>
                    <a:pt x="39" y="0"/>
                  </a:moveTo>
                  <a:lnTo>
                    <a:pt x="0" y="664"/>
                  </a:lnTo>
                  <a:lnTo>
                    <a:pt x="968" y="664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90"/>
            <p:cNvSpPr/>
            <p:nvPr/>
          </p:nvSpPr>
          <p:spPr>
            <a:xfrm>
              <a:off x="2744333" y="3643396"/>
              <a:ext cx="243339" cy="81174"/>
            </a:xfrm>
            <a:custGeom>
              <a:avLst/>
              <a:gdLst/>
              <a:ahLst/>
              <a:cxnLst/>
              <a:rect l="l" t="t" r="r" b="b"/>
              <a:pathLst>
                <a:path w="9278" h="3095" extrusionOk="0">
                  <a:moveTo>
                    <a:pt x="0" y="0"/>
                  </a:moveTo>
                  <a:lnTo>
                    <a:pt x="0" y="3094"/>
                  </a:lnTo>
                  <a:lnTo>
                    <a:pt x="9277" y="309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90"/>
            <p:cNvSpPr/>
            <p:nvPr/>
          </p:nvSpPr>
          <p:spPr>
            <a:xfrm>
              <a:off x="2744333" y="3643396"/>
              <a:ext cx="243339" cy="17441"/>
            </a:xfrm>
            <a:custGeom>
              <a:avLst/>
              <a:gdLst/>
              <a:ahLst/>
              <a:cxnLst/>
              <a:rect l="l" t="t" r="r" b="b"/>
              <a:pathLst>
                <a:path w="92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9277" y="664"/>
                  </a:lnTo>
                  <a:lnTo>
                    <a:pt x="9277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90"/>
            <p:cNvSpPr/>
            <p:nvPr/>
          </p:nvSpPr>
          <p:spPr>
            <a:xfrm>
              <a:off x="2738641" y="3620289"/>
              <a:ext cx="254826" cy="23133"/>
            </a:xfrm>
            <a:custGeom>
              <a:avLst/>
              <a:gdLst/>
              <a:ahLst/>
              <a:cxnLst/>
              <a:rect l="l" t="t" r="r" b="b"/>
              <a:pathLst>
                <a:path w="9716" h="882" extrusionOk="0">
                  <a:moveTo>
                    <a:pt x="439" y="1"/>
                  </a:moveTo>
                  <a:cubicBezTo>
                    <a:pt x="198" y="1"/>
                    <a:pt x="1" y="198"/>
                    <a:pt x="1" y="443"/>
                  </a:cubicBezTo>
                  <a:cubicBezTo>
                    <a:pt x="1" y="684"/>
                    <a:pt x="198" y="881"/>
                    <a:pt x="439" y="881"/>
                  </a:cubicBezTo>
                  <a:lnTo>
                    <a:pt x="9273" y="881"/>
                  </a:lnTo>
                  <a:cubicBezTo>
                    <a:pt x="9519" y="881"/>
                    <a:pt x="9716" y="684"/>
                    <a:pt x="9716" y="443"/>
                  </a:cubicBezTo>
                  <a:cubicBezTo>
                    <a:pt x="9716" y="198"/>
                    <a:pt x="9519" y="1"/>
                    <a:pt x="9273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90"/>
            <p:cNvSpPr/>
            <p:nvPr/>
          </p:nvSpPr>
          <p:spPr>
            <a:xfrm>
              <a:off x="2736569" y="3365384"/>
              <a:ext cx="290601" cy="127492"/>
            </a:xfrm>
            <a:custGeom>
              <a:avLst/>
              <a:gdLst/>
              <a:ahLst/>
              <a:cxnLst/>
              <a:rect l="l" t="t" r="r" b="b"/>
              <a:pathLst>
                <a:path w="11080" h="4861" extrusionOk="0">
                  <a:moveTo>
                    <a:pt x="8029" y="0"/>
                  </a:moveTo>
                  <a:cubicBezTo>
                    <a:pt x="7399" y="0"/>
                    <a:pt x="6797" y="245"/>
                    <a:pt x="6345" y="683"/>
                  </a:cubicBezTo>
                  <a:cubicBezTo>
                    <a:pt x="6005" y="375"/>
                    <a:pt x="5580" y="223"/>
                    <a:pt x="5156" y="223"/>
                  </a:cubicBezTo>
                  <a:cubicBezTo>
                    <a:pt x="4661" y="223"/>
                    <a:pt x="4169" y="430"/>
                    <a:pt x="3819" y="837"/>
                  </a:cubicBezTo>
                  <a:cubicBezTo>
                    <a:pt x="3612" y="719"/>
                    <a:pt x="3389" y="665"/>
                    <a:pt x="3171" y="665"/>
                  </a:cubicBezTo>
                  <a:cubicBezTo>
                    <a:pt x="2596" y="665"/>
                    <a:pt x="2050" y="1044"/>
                    <a:pt x="1889" y="1650"/>
                  </a:cubicBezTo>
                  <a:cubicBezTo>
                    <a:pt x="1766" y="1580"/>
                    <a:pt x="1636" y="1548"/>
                    <a:pt x="1509" y="1548"/>
                  </a:cubicBezTo>
                  <a:cubicBezTo>
                    <a:pt x="1124" y="1548"/>
                    <a:pt x="770" y="1845"/>
                    <a:pt x="749" y="2276"/>
                  </a:cubicBezTo>
                  <a:cubicBezTo>
                    <a:pt x="674" y="2231"/>
                    <a:pt x="595" y="2211"/>
                    <a:pt x="520" y="2211"/>
                  </a:cubicBezTo>
                  <a:cubicBezTo>
                    <a:pt x="242" y="2211"/>
                    <a:pt x="1" y="2484"/>
                    <a:pt x="99" y="2791"/>
                  </a:cubicBezTo>
                  <a:cubicBezTo>
                    <a:pt x="166" y="2990"/>
                    <a:pt x="344" y="3093"/>
                    <a:pt x="522" y="3093"/>
                  </a:cubicBezTo>
                  <a:cubicBezTo>
                    <a:pt x="687" y="3093"/>
                    <a:pt x="852" y="3003"/>
                    <a:pt x="927" y="2820"/>
                  </a:cubicBezTo>
                  <a:cubicBezTo>
                    <a:pt x="1079" y="3003"/>
                    <a:pt x="1296" y="3093"/>
                    <a:pt x="1512" y="3093"/>
                  </a:cubicBezTo>
                  <a:cubicBezTo>
                    <a:pt x="1740" y="3093"/>
                    <a:pt x="1967" y="2993"/>
                    <a:pt x="2120" y="2796"/>
                  </a:cubicBezTo>
                  <a:cubicBezTo>
                    <a:pt x="2377" y="3133"/>
                    <a:pt x="2769" y="3313"/>
                    <a:pt x="3168" y="3313"/>
                  </a:cubicBezTo>
                  <a:cubicBezTo>
                    <a:pt x="3390" y="3313"/>
                    <a:pt x="3614" y="3257"/>
                    <a:pt x="3819" y="3142"/>
                  </a:cubicBezTo>
                  <a:cubicBezTo>
                    <a:pt x="4163" y="3541"/>
                    <a:pt x="4656" y="3755"/>
                    <a:pt x="5158" y="3755"/>
                  </a:cubicBezTo>
                  <a:cubicBezTo>
                    <a:pt x="5406" y="3755"/>
                    <a:pt x="5657" y="3703"/>
                    <a:pt x="5892" y="3594"/>
                  </a:cubicBezTo>
                  <a:cubicBezTo>
                    <a:pt x="6353" y="4435"/>
                    <a:pt x="7192" y="4860"/>
                    <a:pt x="8030" y="4860"/>
                  </a:cubicBezTo>
                  <a:cubicBezTo>
                    <a:pt x="8838" y="4860"/>
                    <a:pt x="9645" y="4467"/>
                    <a:pt x="10117" y="3671"/>
                  </a:cubicBezTo>
                  <a:cubicBezTo>
                    <a:pt x="11080" y="2050"/>
                    <a:pt x="9910" y="0"/>
                    <a:pt x="8029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90"/>
            <p:cNvSpPr/>
            <p:nvPr/>
          </p:nvSpPr>
          <p:spPr>
            <a:xfrm>
              <a:off x="2735494" y="3383298"/>
              <a:ext cx="270983" cy="109683"/>
            </a:xfrm>
            <a:custGeom>
              <a:avLst/>
              <a:gdLst/>
              <a:ahLst/>
              <a:cxnLst/>
              <a:rect l="l" t="t" r="r" b="b"/>
              <a:pathLst>
                <a:path w="10332" h="4182" extrusionOk="0">
                  <a:moveTo>
                    <a:pt x="2994" y="0"/>
                  </a:moveTo>
                  <a:cubicBezTo>
                    <a:pt x="2479" y="87"/>
                    <a:pt x="2065" y="462"/>
                    <a:pt x="1930" y="967"/>
                  </a:cubicBezTo>
                  <a:cubicBezTo>
                    <a:pt x="1807" y="897"/>
                    <a:pt x="1677" y="865"/>
                    <a:pt x="1550" y="865"/>
                  </a:cubicBezTo>
                  <a:cubicBezTo>
                    <a:pt x="1165" y="865"/>
                    <a:pt x="811" y="1162"/>
                    <a:pt x="790" y="1593"/>
                  </a:cubicBezTo>
                  <a:cubicBezTo>
                    <a:pt x="722" y="1550"/>
                    <a:pt x="641" y="1526"/>
                    <a:pt x="564" y="1526"/>
                  </a:cubicBezTo>
                  <a:cubicBezTo>
                    <a:pt x="208" y="1526"/>
                    <a:pt x="1" y="1920"/>
                    <a:pt x="193" y="2214"/>
                  </a:cubicBezTo>
                  <a:cubicBezTo>
                    <a:pt x="282" y="2346"/>
                    <a:pt x="422" y="2410"/>
                    <a:pt x="562" y="2410"/>
                  </a:cubicBezTo>
                  <a:cubicBezTo>
                    <a:pt x="731" y="2410"/>
                    <a:pt x="899" y="2316"/>
                    <a:pt x="973" y="2137"/>
                  </a:cubicBezTo>
                  <a:cubicBezTo>
                    <a:pt x="1126" y="2320"/>
                    <a:pt x="1342" y="2412"/>
                    <a:pt x="1558" y="2412"/>
                  </a:cubicBezTo>
                  <a:cubicBezTo>
                    <a:pt x="1783" y="2412"/>
                    <a:pt x="2009" y="2312"/>
                    <a:pt x="2161" y="2113"/>
                  </a:cubicBezTo>
                  <a:cubicBezTo>
                    <a:pt x="2421" y="2450"/>
                    <a:pt x="2814" y="2632"/>
                    <a:pt x="3214" y="2632"/>
                  </a:cubicBezTo>
                  <a:cubicBezTo>
                    <a:pt x="3436" y="2632"/>
                    <a:pt x="3660" y="2576"/>
                    <a:pt x="3864" y="2459"/>
                  </a:cubicBezTo>
                  <a:cubicBezTo>
                    <a:pt x="4209" y="2858"/>
                    <a:pt x="4702" y="3074"/>
                    <a:pt x="5204" y="3074"/>
                  </a:cubicBezTo>
                  <a:cubicBezTo>
                    <a:pt x="5452" y="3074"/>
                    <a:pt x="5702" y="3021"/>
                    <a:pt x="5938" y="2911"/>
                  </a:cubicBezTo>
                  <a:cubicBezTo>
                    <a:pt x="6362" y="3695"/>
                    <a:pt x="7183" y="4181"/>
                    <a:pt x="8070" y="4181"/>
                  </a:cubicBezTo>
                  <a:cubicBezTo>
                    <a:pt x="8120" y="4181"/>
                    <a:pt x="8169" y="4180"/>
                    <a:pt x="8219" y="4177"/>
                  </a:cubicBezTo>
                  <a:cubicBezTo>
                    <a:pt x="9157" y="4119"/>
                    <a:pt x="9980" y="3523"/>
                    <a:pt x="10331" y="2647"/>
                  </a:cubicBezTo>
                  <a:lnTo>
                    <a:pt x="10331" y="2647"/>
                  </a:lnTo>
                  <a:cubicBezTo>
                    <a:pt x="9922" y="2926"/>
                    <a:pt x="9441" y="3075"/>
                    <a:pt x="8950" y="3075"/>
                  </a:cubicBezTo>
                  <a:cubicBezTo>
                    <a:pt x="8089" y="3070"/>
                    <a:pt x="7290" y="2613"/>
                    <a:pt x="6857" y="1872"/>
                  </a:cubicBezTo>
                  <a:cubicBezTo>
                    <a:pt x="6840" y="1844"/>
                    <a:pt x="6812" y="1826"/>
                    <a:pt x="6783" y="1826"/>
                  </a:cubicBezTo>
                  <a:cubicBezTo>
                    <a:pt x="6772" y="1826"/>
                    <a:pt x="6762" y="1828"/>
                    <a:pt x="6751" y="1834"/>
                  </a:cubicBezTo>
                  <a:cubicBezTo>
                    <a:pt x="6532" y="1923"/>
                    <a:pt x="6305" y="1966"/>
                    <a:pt x="6081" y="1966"/>
                  </a:cubicBezTo>
                  <a:cubicBezTo>
                    <a:pt x="5459" y="1966"/>
                    <a:pt x="4865" y="1638"/>
                    <a:pt x="4543" y="1069"/>
                  </a:cubicBezTo>
                  <a:cubicBezTo>
                    <a:pt x="4528" y="1039"/>
                    <a:pt x="4499" y="1020"/>
                    <a:pt x="4468" y="1020"/>
                  </a:cubicBezTo>
                  <a:cubicBezTo>
                    <a:pt x="4459" y="1020"/>
                    <a:pt x="4451" y="1022"/>
                    <a:pt x="4442" y="1025"/>
                  </a:cubicBezTo>
                  <a:cubicBezTo>
                    <a:pt x="4326" y="1064"/>
                    <a:pt x="4211" y="1083"/>
                    <a:pt x="4095" y="1083"/>
                  </a:cubicBezTo>
                  <a:cubicBezTo>
                    <a:pt x="3494" y="1083"/>
                    <a:pt x="3003" y="602"/>
                    <a:pt x="2994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90"/>
            <p:cNvSpPr/>
            <p:nvPr/>
          </p:nvSpPr>
          <p:spPr>
            <a:xfrm>
              <a:off x="2645009" y="3458492"/>
              <a:ext cx="373453" cy="271507"/>
            </a:xfrm>
            <a:custGeom>
              <a:avLst/>
              <a:gdLst/>
              <a:ahLst/>
              <a:cxnLst/>
              <a:rect l="l" t="t" r="r" b="b"/>
              <a:pathLst>
                <a:path w="14239" h="10352" extrusionOk="0">
                  <a:moveTo>
                    <a:pt x="6468" y="2840"/>
                  </a:moveTo>
                  <a:lnTo>
                    <a:pt x="6660" y="5963"/>
                  </a:lnTo>
                  <a:lnTo>
                    <a:pt x="5775" y="5963"/>
                  </a:lnTo>
                  <a:lnTo>
                    <a:pt x="5972" y="2840"/>
                  </a:lnTo>
                  <a:close/>
                  <a:moveTo>
                    <a:pt x="8676" y="2840"/>
                  </a:moveTo>
                  <a:lnTo>
                    <a:pt x="8869" y="5963"/>
                  </a:lnTo>
                  <a:lnTo>
                    <a:pt x="7983" y="5963"/>
                  </a:lnTo>
                  <a:lnTo>
                    <a:pt x="8181" y="2840"/>
                  </a:lnTo>
                  <a:close/>
                  <a:moveTo>
                    <a:pt x="10885" y="2840"/>
                  </a:moveTo>
                  <a:lnTo>
                    <a:pt x="11077" y="5963"/>
                  </a:lnTo>
                  <a:lnTo>
                    <a:pt x="10192" y="5963"/>
                  </a:lnTo>
                  <a:lnTo>
                    <a:pt x="10389" y="2840"/>
                  </a:lnTo>
                  <a:close/>
                  <a:moveTo>
                    <a:pt x="2763" y="7257"/>
                  </a:moveTo>
                  <a:lnTo>
                    <a:pt x="2753" y="7729"/>
                  </a:lnTo>
                  <a:lnTo>
                    <a:pt x="2022" y="7729"/>
                  </a:lnTo>
                  <a:cubicBezTo>
                    <a:pt x="1762" y="7743"/>
                    <a:pt x="1762" y="8128"/>
                    <a:pt x="2022" y="8143"/>
                  </a:cubicBezTo>
                  <a:lnTo>
                    <a:pt x="2743" y="8143"/>
                  </a:lnTo>
                  <a:lnTo>
                    <a:pt x="2705" y="9937"/>
                  </a:lnTo>
                  <a:lnTo>
                    <a:pt x="1127" y="9937"/>
                  </a:lnTo>
                  <a:lnTo>
                    <a:pt x="1127" y="8143"/>
                  </a:lnTo>
                  <a:lnTo>
                    <a:pt x="1141" y="8143"/>
                  </a:lnTo>
                  <a:cubicBezTo>
                    <a:pt x="1146" y="8143"/>
                    <a:pt x="1150" y="8143"/>
                    <a:pt x="1155" y="8143"/>
                  </a:cubicBezTo>
                  <a:cubicBezTo>
                    <a:pt x="1425" y="8143"/>
                    <a:pt x="1425" y="7728"/>
                    <a:pt x="1155" y="7728"/>
                  </a:cubicBezTo>
                  <a:cubicBezTo>
                    <a:pt x="1150" y="7728"/>
                    <a:pt x="1146" y="7729"/>
                    <a:pt x="1141" y="7729"/>
                  </a:cubicBezTo>
                  <a:cubicBezTo>
                    <a:pt x="823" y="7729"/>
                    <a:pt x="823" y="7257"/>
                    <a:pt x="1141" y="7257"/>
                  </a:cubicBezTo>
                  <a:close/>
                  <a:moveTo>
                    <a:pt x="4249" y="410"/>
                  </a:moveTo>
                  <a:lnTo>
                    <a:pt x="4374" y="5963"/>
                  </a:lnTo>
                  <a:lnTo>
                    <a:pt x="4014" y="5963"/>
                  </a:lnTo>
                  <a:cubicBezTo>
                    <a:pt x="3412" y="5963"/>
                    <a:pt x="3133" y="6704"/>
                    <a:pt x="3585" y="7098"/>
                  </a:cubicBezTo>
                  <a:lnTo>
                    <a:pt x="3585" y="9937"/>
                  </a:lnTo>
                  <a:lnTo>
                    <a:pt x="3119" y="9937"/>
                  </a:lnTo>
                  <a:lnTo>
                    <a:pt x="3330" y="410"/>
                  </a:lnTo>
                  <a:close/>
                  <a:moveTo>
                    <a:pt x="12843" y="6372"/>
                  </a:moveTo>
                  <a:cubicBezTo>
                    <a:pt x="12973" y="6372"/>
                    <a:pt x="13079" y="6478"/>
                    <a:pt x="13079" y="6608"/>
                  </a:cubicBezTo>
                  <a:lnTo>
                    <a:pt x="13079" y="6612"/>
                  </a:lnTo>
                  <a:cubicBezTo>
                    <a:pt x="13079" y="6738"/>
                    <a:pt x="12973" y="6843"/>
                    <a:pt x="12843" y="6843"/>
                  </a:cubicBezTo>
                  <a:lnTo>
                    <a:pt x="12400" y="6843"/>
                  </a:lnTo>
                  <a:cubicBezTo>
                    <a:pt x="12141" y="6858"/>
                    <a:pt x="12141" y="7243"/>
                    <a:pt x="12400" y="7257"/>
                  </a:cubicBezTo>
                  <a:lnTo>
                    <a:pt x="12862" y="7257"/>
                  </a:lnTo>
                  <a:lnTo>
                    <a:pt x="12862" y="9937"/>
                  </a:lnTo>
                  <a:lnTo>
                    <a:pt x="3994" y="9937"/>
                  </a:lnTo>
                  <a:lnTo>
                    <a:pt x="3994" y="7257"/>
                  </a:lnTo>
                  <a:lnTo>
                    <a:pt x="11520" y="7257"/>
                  </a:lnTo>
                  <a:cubicBezTo>
                    <a:pt x="11524" y="7257"/>
                    <a:pt x="11529" y="7258"/>
                    <a:pt x="11533" y="7258"/>
                  </a:cubicBezTo>
                  <a:cubicBezTo>
                    <a:pt x="11803" y="7258"/>
                    <a:pt x="11804" y="6843"/>
                    <a:pt x="11538" y="6843"/>
                  </a:cubicBezTo>
                  <a:cubicBezTo>
                    <a:pt x="11532" y="6843"/>
                    <a:pt x="11526" y="6843"/>
                    <a:pt x="11520" y="6843"/>
                  </a:cubicBezTo>
                  <a:lnTo>
                    <a:pt x="4009" y="6843"/>
                  </a:lnTo>
                  <a:cubicBezTo>
                    <a:pt x="3696" y="6843"/>
                    <a:pt x="3696" y="6372"/>
                    <a:pt x="4009" y="6372"/>
                  </a:cubicBezTo>
                  <a:close/>
                  <a:moveTo>
                    <a:pt x="3124" y="1"/>
                  </a:moveTo>
                  <a:cubicBezTo>
                    <a:pt x="3013" y="1"/>
                    <a:pt x="2926" y="91"/>
                    <a:pt x="2926" y="203"/>
                  </a:cubicBezTo>
                  <a:lnTo>
                    <a:pt x="2777" y="6843"/>
                  </a:lnTo>
                  <a:lnTo>
                    <a:pt x="1146" y="6843"/>
                  </a:lnTo>
                  <a:cubicBezTo>
                    <a:pt x="544" y="6843"/>
                    <a:pt x="265" y="7584"/>
                    <a:pt x="718" y="7979"/>
                  </a:cubicBezTo>
                  <a:lnTo>
                    <a:pt x="718" y="9937"/>
                  </a:lnTo>
                  <a:lnTo>
                    <a:pt x="260" y="9937"/>
                  </a:lnTo>
                  <a:cubicBezTo>
                    <a:pt x="1" y="9952"/>
                    <a:pt x="1" y="10337"/>
                    <a:pt x="260" y="10351"/>
                  </a:cubicBezTo>
                  <a:lnTo>
                    <a:pt x="13950" y="10351"/>
                  </a:lnTo>
                  <a:cubicBezTo>
                    <a:pt x="13954" y="10351"/>
                    <a:pt x="13959" y="10351"/>
                    <a:pt x="13964" y="10351"/>
                  </a:cubicBezTo>
                  <a:cubicBezTo>
                    <a:pt x="14237" y="10351"/>
                    <a:pt x="14239" y="9937"/>
                    <a:pt x="13968" y="9937"/>
                  </a:cubicBezTo>
                  <a:cubicBezTo>
                    <a:pt x="13962" y="9937"/>
                    <a:pt x="13956" y="9937"/>
                    <a:pt x="13950" y="9937"/>
                  </a:cubicBezTo>
                  <a:lnTo>
                    <a:pt x="13271" y="9937"/>
                  </a:lnTo>
                  <a:lnTo>
                    <a:pt x="13271" y="7098"/>
                  </a:lnTo>
                  <a:cubicBezTo>
                    <a:pt x="13724" y="6704"/>
                    <a:pt x="13440" y="5963"/>
                    <a:pt x="12843" y="5963"/>
                  </a:cubicBezTo>
                  <a:lnTo>
                    <a:pt x="11491" y="5963"/>
                  </a:lnTo>
                  <a:lnTo>
                    <a:pt x="11284" y="2624"/>
                  </a:lnTo>
                  <a:cubicBezTo>
                    <a:pt x="11275" y="2513"/>
                    <a:pt x="11188" y="2426"/>
                    <a:pt x="11077" y="2426"/>
                  </a:cubicBezTo>
                  <a:lnTo>
                    <a:pt x="10192" y="2426"/>
                  </a:lnTo>
                  <a:cubicBezTo>
                    <a:pt x="10086" y="2426"/>
                    <a:pt x="9995" y="2513"/>
                    <a:pt x="9985" y="2624"/>
                  </a:cubicBezTo>
                  <a:lnTo>
                    <a:pt x="9778" y="5963"/>
                  </a:lnTo>
                  <a:lnTo>
                    <a:pt x="9282" y="5963"/>
                  </a:lnTo>
                  <a:lnTo>
                    <a:pt x="9076" y="2624"/>
                  </a:lnTo>
                  <a:cubicBezTo>
                    <a:pt x="9066" y="2513"/>
                    <a:pt x="8979" y="2426"/>
                    <a:pt x="8869" y="2426"/>
                  </a:cubicBezTo>
                  <a:lnTo>
                    <a:pt x="7988" y="2426"/>
                  </a:lnTo>
                  <a:cubicBezTo>
                    <a:pt x="7877" y="2426"/>
                    <a:pt x="7791" y="2513"/>
                    <a:pt x="7781" y="2624"/>
                  </a:cubicBezTo>
                  <a:lnTo>
                    <a:pt x="7574" y="5963"/>
                  </a:lnTo>
                  <a:lnTo>
                    <a:pt x="7079" y="5963"/>
                  </a:lnTo>
                  <a:lnTo>
                    <a:pt x="6867" y="2624"/>
                  </a:lnTo>
                  <a:cubicBezTo>
                    <a:pt x="6862" y="2513"/>
                    <a:pt x="6771" y="2426"/>
                    <a:pt x="6665" y="2426"/>
                  </a:cubicBezTo>
                  <a:lnTo>
                    <a:pt x="5779" y="2426"/>
                  </a:lnTo>
                  <a:cubicBezTo>
                    <a:pt x="5669" y="2426"/>
                    <a:pt x="5582" y="2513"/>
                    <a:pt x="5573" y="2624"/>
                  </a:cubicBezTo>
                  <a:lnTo>
                    <a:pt x="5366" y="5963"/>
                  </a:lnTo>
                  <a:lnTo>
                    <a:pt x="4788" y="5963"/>
                  </a:lnTo>
                  <a:lnTo>
                    <a:pt x="4658" y="203"/>
                  </a:lnTo>
                  <a:cubicBezTo>
                    <a:pt x="4658" y="91"/>
                    <a:pt x="4571" y="1"/>
                    <a:pt x="4465" y="1"/>
                  </a:cubicBezTo>
                  <a:cubicBezTo>
                    <a:pt x="4462" y="1"/>
                    <a:pt x="4459" y="1"/>
                    <a:pt x="4456" y="1"/>
                  </a:cubicBezTo>
                  <a:lnTo>
                    <a:pt x="3133" y="1"/>
                  </a:lnTo>
                  <a:cubicBezTo>
                    <a:pt x="3130" y="1"/>
                    <a:pt x="3127" y="1"/>
                    <a:pt x="31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90"/>
            <p:cNvSpPr/>
            <p:nvPr/>
          </p:nvSpPr>
          <p:spPr>
            <a:xfrm>
              <a:off x="2733239" y="3360008"/>
              <a:ext cx="286745" cy="138376"/>
            </a:xfrm>
            <a:custGeom>
              <a:avLst/>
              <a:gdLst/>
              <a:ahLst/>
              <a:cxnLst/>
              <a:rect l="l" t="t" r="r" b="b"/>
              <a:pathLst>
                <a:path w="10933" h="5276" extrusionOk="0">
                  <a:moveTo>
                    <a:pt x="8160" y="0"/>
                  </a:moveTo>
                  <a:cubicBezTo>
                    <a:pt x="7555" y="0"/>
                    <a:pt x="6953" y="209"/>
                    <a:pt x="6467" y="614"/>
                  </a:cubicBezTo>
                  <a:cubicBezTo>
                    <a:pt x="6115" y="349"/>
                    <a:pt x="5698" y="218"/>
                    <a:pt x="5284" y="218"/>
                  </a:cubicBezTo>
                  <a:cubicBezTo>
                    <a:pt x="4782" y="218"/>
                    <a:pt x="4282" y="410"/>
                    <a:pt x="3902" y="787"/>
                  </a:cubicBezTo>
                  <a:cubicBezTo>
                    <a:pt x="3704" y="701"/>
                    <a:pt x="3497" y="660"/>
                    <a:pt x="3294" y="660"/>
                  </a:cubicBezTo>
                  <a:cubicBezTo>
                    <a:pt x="2706" y="660"/>
                    <a:pt x="2146" y="1004"/>
                    <a:pt x="1896" y="1576"/>
                  </a:cubicBezTo>
                  <a:cubicBezTo>
                    <a:pt x="1814" y="1552"/>
                    <a:pt x="1727" y="1543"/>
                    <a:pt x="1641" y="1543"/>
                  </a:cubicBezTo>
                  <a:cubicBezTo>
                    <a:pt x="1222" y="1543"/>
                    <a:pt x="852" y="1812"/>
                    <a:pt x="717" y="2212"/>
                  </a:cubicBezTo>
                  <a:cubicBezTo>
                    <a:pt x="693" y="2207"/>
                    <a:pt x="669" y="2207"/>
                    <a:pt x="645" y="2207"/>
                  </a:cubicBezTo>
                  <a:cubicBezTo>
                    <a:pt x="289" y="2207"/>
                    <a:pt x="0" y="2495"/>
                    <a:pt x="0" y="2856"/>
                  </a:cubicBezTo>
                  <a:cubicBezTo>
                    <a:pt x="0" y="2967"/>
                    <a:pt x="91" y="3063"/>
                    <a:pt x="207" y="3063"/>
                  </a:cubicBezTo>
                  <a:cubicBezTo>
                    <a:pt x="318" y="3063"/>
                    <a:pt x="414" y="2972"/>
                    <a:pt x="414" y="2856"/>
                  </a:cubicBezTo>
                  <a:cubicBezTo>
                    <a:pt x="414" y="2726"/>
                    <a:pt x="515" y="2621"/>
                    <a:pt x="645" y="2621"/>
                  </a:cubicBezTo>
                  <a:cubicBezTo>
                    <a:pt x="688" y="2621"/>
                    <a:pt x="731" y="2630"/>
                    <a:pt x="765" y="2654"/>
                  </a:cubicBezTo>
                  <a:cubicBezTo>
                    <a:pt x="800" y="2675"/>
                    <a:pt x="837" y="2685"/>
                    <a:pt x="872" y="2685"/>
                  </a:cubicBezTo>
                  <a:cubicBezTo>
                    <a:pt x="976" y="2685"/>
                    <a:pt x="1071" y="2605"/>
                    <a:pt x="1078" y="2491"/>
                  </a:cubicBezTo>
                  <a:cubicBezTo>
                    <a:pt x="1097" y="2192"/>
                    <a:pt x="1342" y="1961"/>
                    <a:pt x="1641" y="1957"/>
                  </a:cubicBezTo>
                  <a:cubicBezTo>
                    <a:pt x="1737" y="1957"/>
                    <a:pt x="1833" y="1985"/>
                    <a:pt x="1915" y="2034"/>
                  </a:cubicBezTo>
                  <a:cubicBezTo>
                    <a:pt x="1948" y="2052"/>
                    <a:pt x="1983" y="2061"/>
                    <a:pt x="2018" y="2061"/>
                  </a:cubicBezTo>
                  <a:cubicBezTo>
                    <a:pt x="2107" y="2061"/>
                    <a:pt x="2190" y="2001"/>
                    <a:pt x="2218" y="1904"/>
                  </a:cubicBezTo>
                  <a:cubicBezTo>
                    <a:pt x="2350" y="1392"/>
                    <a:pt x="2810" y="1074"/>
                    <a:pt x="3295" y="1074"/>
                  </a:cubicBezTo>
                  <a:cubicBezTo>
                    <a:pt x="3480" y="1074"/>
                    <a:pt x="3669" y="1121"/>
                    <a:pt x="3845" y="1220"/>
                  </a:cubicBezTo>
                  <a:cubicBezTo>
                    <a:pt x="3876" y="1238"/>
                    <a:pt x="3911" y="1247"/>
                    <a:pt x="3945" y="1247"/>
                  </a:cubicBezTo>
                  <a:cubicBezTo>
                    <a:pt x="4004" y="1247"/>
                    <a:pt x="4062" y="1221"/>
                    <a:pt x="4104" y="1172"/>
                  </a:cubicBezTo>
                  <a:cubicBezTo>
                    <a:pt x="4413" y="815"/>
                    <a:pt x="4847" y="633"/>
                    <a:pt x="5282" y="633"/>
                  </a:cubicBezTo>
                  <a:cubicBezTo>
                    <a:pt x="5655" y="633"/>
                    <a:pt x="6030" y="767"/>
                    <a:pt x="6327" y="1037"/>
                  </a:cubicBezTo>
                  <a:cubicBezTo>
                    <a:pt x="6367" y="1075"/>
                    <a:pt x="6417" y="1093"/>
                    <a:pt x="6466" y="1093"/>
                  </a:cubicBezTo>
                  <a:cubicBezTo>
                    <a:pt x="6519" y="1093"/>
                    <a:pt x="6572" y="1072"/>
                    <a:pt x="6611" y="1033"/>
                  </a:cubicBezTo>
                  <a:cubicBezTo>
                    <a:pt x="7036" y="626"/>
                    <a:pt x="7591" y="413"/>
                    <a:pt x="8153" y="413"/>
                  </a:cubicBezTo>
                  <a:cubicBezTo>
                    <a:pt x="8501" y="413"/>
                    <a:pt x="8852" y="495"/>
                    <a:pt x="9176" y="662"/>
                  </a:cubicBezTo>
                  <a:cubicBezTo>
                    <a:pt x="10023" y="1105"/>
                    <a:pt x="10490" y="2034"/>
                    <a:pt x="10345" y="2977"/>
                  </a:cubicBezTo>
                  <a:cubicBezTo>
                    <a:pt x="10201" y="3915"/>
                    <a:pt x="9470" y="4661"/>
                    <a:pt x="8531" y="4824"/>
                  </a:cubicBezTo>
                  <a:cubicBezTo>
                    <a:pt x="8403" y="4847"/>
                    <a:pt x="8275" y="4857"/>
                    <a:pt x="8149" y="4857"/>
                  </a:cubicBezTo>
                  <a:cubicBezTo>
                    <a:pt x="7346" y="4857"/>
                    <a:pt x="6593" y="4421"/>
                    <a:pt x="6202" y="3698"/>
                  </a:cubicBezTo>
                  <a:cubicBezTo>
                    <a:pt x="6164" y="3629"/>
                    <a:pt x="6090" y="3589"/>
                    <a:pt x="6016" y="3589"/>
                  </a:cubicBezTo>
                  <a:cubicBezTo>
                    <a:pt x="5988" y="3589"/>
                    <a:pt x="5959" y="3595"/>
                    <a:pt x="5933" y="3607"/>
                  </a:cubicBezTo>
                  <a:cubicBezTo>
                    <a:pt x="5723" y="3705"/>
                    <a:pt x="5501" y="3752"/>
                    <a:pt x="5280" y="3752"/>
                  </a:cubicBezTo>
                  <a:cubicBezTo>
                    <a:pt x="4839" y="3752"/>
                    <a:pt x="4406" y="3562"/>
                    <a:pt x="4104" y="3212"/>
                  </a:cubicBezTo>
                  <a:cubicBezTo>
                    <a:pt x="4062" y="3164"/>
                    <a:pt x="4004" y="3138"/>
                    <a:pt x="3945" y="3138"/>
                  </a:cubicBezTo>
                  <a:cubicBezTo>
                    <a:pt x="3911" y="3138"/>
                    <a:pt x="3876" y="3147"/>
                    <a:pt x="3845" y="3164"/>
                  </a:cubicBezTo>
                  <a:cubicBezTo>
                    <a:pt x="3671" y="3262"/>
                    <a:pt x="3482" y="3309"/>
                    <a:pt x="3295" y="3309"/>
                  </a:cubicBezTo>
                  <a:cubicBezTo>
                    <a:pt x="2958" y="3309"/>
                    <a:pt x="2627" y="3156"/>
                    <a:pt x="2411" y="2871"/>
                  </a:cubicBezTo>
                  <a:cubicBezTo>
                    <a:pt x="2367" y="2823"/>
                    <a:pt x="2310" y="2794"/>
                    <a:pt x="2247" y="2794"/>
                  </a:cubicBezTo>
                  <a:cubicBezTo>
                    <a:pt x="2180" y="2794"/>
                    <a:pt x="2122" y="2823"/>
                    <a:pt x="2083" y="2871"/>
                  </a:cubicBezTo>
                  <a:cubicBezTo>
                    <a:pt x="1978" y="3010"/>
                    <a:pt x="1814" y="3092"/>
                    <a:pt x="1641" y="3092"/>
                  </a:cubicBezTo>
                  <a:cubicBezTo>
                    <a:pt x="1381" y="3107"/>
                    <a:pt x="1381" y="3491"/>
                    <a:pt x="1641" y="3506"/>
                  </a:cubicBezTo>
                  <a:cubicBezTo>
                    <a:pt x="1857" y="3506"/>
                    <a:pt x="2064" y="3434"/>
                    <a:pt x="2237" y="3299"/>
                  </a:cubicBezTo>
                  <a:cubicBezTo>
                    <a:pt x="2526" y="3578"/>
                    <a:pt x="2905" y="3724"/>
                    <a:pt x="3291" y="3724"/>
                  </a:cubicBezTo>
                  <a:cubicBezTo>
                    <a:pt x="3497" y="3724"/>
                    <a:pt x="3705" y="3683"/>
                    <a:pt x="3902" y="3597"/>
                  </a:cubicBezTo>
                  <a:cubicBezTo>
                    <a:pt x="4273" y="3963"/>
                    <a:pt x="4768" y="4165"/>
                    <a:pt x="5283" y="4165"/>
                  </a:cubicBezTo>
                  <a:cubicBezTo>
                    <a:pt x="5505" y="4165"/>
                    <a:pt x="5726" y="4127"/>
                    <a:pt x="5938" y="4054"/>
                  </a:cubicBezTo>
                  <a:cubicBezTo>
                    <a:pt x="6426" y="4823"/>
                    <a:pt x="7271" y="5275"/>
                    <a:pt x="8159" y="5275"/>
                  </a:cubicBezTo>
                  <a:cubicBezTo>
                    <a:pt x="8338" y="5275"/>
                    <a:pt x="8519" y="5257"/>
                    <a:pt x="8700" y="5219"/>
                  </a:cubicBezTo>
                  <a:cubicBezTo>
                    <a:pt x="9777" y="4993"/>
                    <a:pt x="10600" y="4122"/>
                    <a:pt x="10764" y="3039"/>
                  </a:cubicBezTo>
                  <a:cubicBezTo>
                    <a:pt x="10932" y="1952"/>
                    <a:pt x="10413" y="879"/>
                    <a:pt x="9455" y="340"/>
                  </a:cubicBezTo>
                  <a:cubicBezTo>
                    <a:pt x="9050" y="112"/>
                    <a:pt x="8604" y="0"/>
                    <a:pt x="8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90"/>
            <p:cNvSpPr/>
            <p:nvPr/>
          </p:nvSpPr>
          <p:spPr>
            <a:xfrm>
              <a:off x="2779294" y="3661178"/>
              <a:ext cx="11304" cy="22739"/>
            </a:xfrm>
            <a:custGeom>
              <a:avLst/>
              <a:gdLst/>
              <a:ahLst/>
              <a:cxnLst/>
              <a:rect l="l" t="t" r="r" b="b"/>
              <a:pathLst>
                <a:path w="431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7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90"/>
            <p:cNvSpPr/>
            <p:nvPr/>
          </p:nvSpPr>
          <p:spPr>
            <a:xfrm>
              <a:off x="2802637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7" y="1"/>
                  </a:moveTo>
                  <a:cubicBezTo>
                    <a:pt x="97" y="1"/>
                    <a:pt x="0" y="92"/>
                    <a:pt x="0" y="208"/>
                  </a:cubicBezTo>
                  <a:lnTo>
                    <a:pt x="0" y="650"/>
                  </a:lnTo>
                  <a:cubicBezTo>
                    <a:pt x="8" y="780"/>
                    <a:pt x="108" y="845"/>
                    <a:pt x="207" y="845"/>
                  </a:cubicBezTo>
                  <a:cubicBezTo>
                    <a:pt x="307" y="845"/>
                    <a:pt x="407" y="780"/>
                    <a:pt x="414" y="650"/>
                  </a:cubicBezTo>
                  <a:lnTo>
                    <a:pt x="414" y="208"/>
                  </a:lnTo>
                  <a:cubicBezTo>
                    <a:pt x="414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90"/>
            <p:cNvSpPr/>
            <p:nvPr/>
          </p:nvSpPr>
          <p:spPr>
            <a:xfrm>
              <a:off x="2825848" y="3661178"/>
              <a:ext cx="10884" cy="22188"/>
            </a:xfrm>
            <a:custGeom>
              <a:avLst/>
              <a:gdLst/>
              <a:ahLst/>
              <a:cxnLst/>
              <a:rect l="l" t="t" r="r" b="b"/>
              <a:pathLst>
                <a:path w="415" h="84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650"/>
                  </a:lnTo>
                  <a:cubicBezTo>
                    <a:pt x="8" y="780"/>
                    <a:pt x="108" y="845"/>
                    <a:pt x="208" y="845"/>
                  </a:cubicBezTo>
                  <a:cubicBezTo>
                    <a:pt x="308" y="845"/>
                    <a:pt x="407" y="780"/>
                    <a:pt x="415" y="650"/>
                  </a:cubicBezTo>
                  <a:lnTo>
                    <a:pt x="415" y="208"/>
                  </a:lnTo>
                  <a:cubicBezTo>
                    <a:pt x="415" y="92"/>
                    <a:pt x="323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90"/>
            <p:cNvSpPr/>
            <p:nvPr/>
          </p:nvSpPr>
          <p:spPr>
            <a:xfrm>
              <a:off x="2848876" y="3661178"/>
              <a:ext cx="11278" cy="22739"/>
            </a:xfrm>
            <a:custGeom>
              <a:avLst/>
              <a:gdLst/>
              <a:ahLst/>
              <a:cxnLst/>
              <a:rect l="l" t="t" r="r" b="b"/>
              <a:pathLst>
                <a:path w="430" h="867" extrusionOk="0">
                  <a:moveTo>
                    <a:pt x="215" y="1"/>
                  </a:moveTo>
                  <a:cubicBezTo>
                    <a:pt x="100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1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90"/>
            <p:cNvSpPr/>
            <p:nvPr/>
          </p:nvSpPr>
          <p:spPr>
            <a:xfrm>
              <a:off x="2871982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1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22" y="650"/>
                  </a:cubicBezTo>
                  <a:lnTo>
                    <a:pt x="422" y="208"/>
                  </a:lnTo>
                  <a:cubicBezTo>
                    <a:pt x="422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90"/>
            <p:cNvSpPr/>
            <p:nvPr/>
          </p:nvSpPr>
          <p:spPr>
            <a:xfrm>
              <a:off x="2895141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7" y="1"/>
                  </a:moveTo>
                  <a:cubicBezTo>
                    <a:pt x="102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8" y="867"/>
                    <a:pt x="215" y="867"/>
                  </a:cubicBezTo>
                  <a:cubicBezTo>
                    <a:pt x="322" y="867"/>
                    <a:pt x="429" y="795"/>
                    <a:pt x="419" y="650"/>
                  </a:cubicBezTo>
                  <a:lnTo>
                    <a:pt x="419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90"/>
            <p:cNvSpPr/>
            <p:nvPr/>
          </p:nvSpPr>
          <p:spPr>
            <a:xfrm>
              <a:off x="2918300" y="3661178"/>
              <a:ext cx="11252" cy="22739"/>
            </a:xfrm>
            <a:custGeom>
              <a:avLst/>
              <a:gdLst/>
              <a:ahLst/>
              <a:cxnLst/>
              <a:rect l="l" t="t" r="r" b="b"/>
              <a:pathLst>
                <a:path w="429" h="867" extrusionOk="0">
                  <a:moveTo>
                    <a:pt x="215" y="1"/>
                  </a:moveTo>
                  <a:cubicBezTo>
                    <a:pt x="99" y="1"/>
                    <a:pt x="8" y="92"/>
                    <a:pt x="8" y="208"/>
                  </a:cubicBezTo>
                  <a:lnTo>
                    <a:pt x="8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2" y="867"/>
                    <a:pt x="429" y="795"/>
                    <a:pt x="421" y="650"/>
                  </a:cubicBezTo>
                  <a:lnTo>
                    <a:pt x="421" y="208"/>
                  </a:lnTo>
                  <a:cubicBezTo>
                    <a:pt x="421" y="92"/>
                    <a:pt x="330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90"/>
            <p:cNvSpPr/>
            <p:nvPr/>
          </p:nvSpPr>
          <p:spPr>
            <a:xfrm>
              <a:off x="2941459" y="3661178"/>
              <a:ext cx="11330" cy="22739"/>
            </a:xfrm>
            <a:custGeom>
              <a:avLst/>
              <a:gdLst/>
              <a:ahLst/>
              <a:cxnLst/>
              <a:rect l="l" t="t" r="r" b="b"/>
              <a:pathLst>
                <a:path w="432" h="867" extrusionOk="0">
                  <a:moveTo>
                    <a:pt x="217" y="1"/>
                  </a:moveTo>
                  <a:cubicBezTo>
                    <a:pt x="101" y="1"/>
                    <a:pt x="10" y="92"/>
                    <a:pt x="10" y="208"/>
                  </a:cubicBezTo>
                  <a:lnTo>
                    <a:pt x="10" y="650"/>
                  </a:lnTo>
                  <a:cubicBezTo>
                    <a:pt x="0" y="795"/>
                    <a:pt x="107" y="867"/>
                    <a:pt x="215" y="867"/>
                  </a:cubicBezTo>
                  <a:cubicBezTo>
                    <a:pt x="323" y="867"/>
                    <a:pt x="431" y="795"/>
                    <a:pt x="424" y="650"/>
                  </a:cubicBezTo>
                  <a:lnTo>
                    <a:pt x="424" y="208"/>
                  </a:lnTo>
                  <a:cubicBezTo>
                    <a:pt x="424" y="92"/>
                    <a:pt x="328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0" name="Google Shape;13330;p90"/>
          <p:cNvGrpSpPr/>
          <p:nvPr/>
        </p:nvGrpSpPr>
        <p:grpSpPr>
          <a:xfrm>
            <a:off x="1277639" y="2264971"/>
            <a:ext cx="409411" cy="332066"/>
            <a:chOff x="1277639" y="2449546"/>
            <a:chExt cx="409411" cy="332066"/>
          </a:xfrm>
        </p:grpSpPr>
        <p:sp>
          <p:nvSpPr>
            <p:cNvPr id="13331" name="Google Shape;13331;p90"/>
            <p:cNvSpPr/>
            <p:nvPr/>
          </p:nvSpPr>
          <p:spPr>
            <a:xfrm>
              <a:off x="1283566" y="2455474"/>
              <a:ext cx="397556" cy="275258"/>
            </a:xfrm>
            <a:custGeom>
              <a:avLst/>
              <a:gdLst/>
              <a:ahLst/>
              <a:cxnLst/>
              <a:rect l="l" t="t" r="r" b="b"/>
              <a:pathLst>
                <a:path w="15158" h="10495" extrusionOk="0">
                  <a:moveTo>
                    <a:pt x="410" y="1"/>
                  </a:moveTo>
                  <a:cubicBezTo>
                    <a:pt x="183" y="1"/>
                    <a:pt x="1" y="183"/>
                    <a:pt x="1" y="405"/>
                  </a:cubicBezTo>
                  <a:lnTo>
                    <a:pt x="1" y="10091"/>
                  </a:lnTo>
                  <a:cubicBezTo>
                    <a:pt x="1" y="10317"/>
                    <a:pt x="183" y="10495"/>
                    <a:pt x="410" y="10495"/>
                  </a:cubicBezTo>
                  <a:lnTo>
                    <a:pt x="14749" y="10495"/>
                  </a:lnTo>
                  <a:cubicBezTo>
                    <a:pt x="14975" y="10495"/>
                    <a:pt x="15158" y="10317"/>
                    <a:pt x="15158" y="10091"/>
                  </a:cubicBezTo>
                  <a:lnTo>
                    <a:pt x="15158" y="405"/>
                  </a:lnTo>
                  <a:cubicBezTo>
                    <a:pt x="15158" y="183"/>
                    <a:pt x="14975" y="1"/>
                    <a:pt x="14749" y="1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90"/>
            <p:cNvSpPr/>
            <p:nvPr/>
          </p:nvSpPr>
          <p:spPr>
            <a:xfrm>
              <a:off x="1283566" y="2455605"/>
              <a:ext cx="397556" cy="275126"/>
            </a:xfrm>
            <a:custGeom>
              <a:avLst/>
              <a:gdLst/>
              <a:ahLst/>
              <a:cxnLst/>
              <a:rect l="l" t="t" r="r" b="b"/>
              <a:pathLst>
                <a:path w="15158" h="10490" extrusionOk="0">
                  <a:moveTo>
                    <a:pt x="14757" y="0"/>
                  </a:moveTo>
                  <a:cubicBezTo>
                    <a:pt x="14754" y="0"/>
                    <a:pt x="14751" y="0"/>
                    <a:pt x="14749" y="0"/>
                  </a:cubicBezTo>
                  <a:lnTo>
                    <a:pt x="13796" y="0"/>
                  </a:lnTo>
                  <a:lnTo>
                    <a:pt x="13796" y="9503"/>
                  </a:lnTo>
                  <a:cubicBezTo>
                    <a:pt x="13796" y="9730"/>
                    <a:pt x="13613" y="9912"/>
                    <a:pt x="13387" y="9912"/>
                  </a:cubicBezTo>
                  <a:lnTo>
                    <a:pt x="1" y="9912"/>
                  </a:lnTo>
                  <a:lnTo>
                    <a:pt x="1" y="10086"/>
                  </a:lnTo>
                  <a:cubicBezTo>
                    <a:pt x="1" y="10312"/>
                    <a:pt x="183" y="10490"/>
                    <a:pt x="410" y="10490"/>
                  </a:cubicBezTo>
                  <a:lnTo>
                    <a:pt x="14749" y="10490"/>
                  </a:lnTo>
                  <a:cubicBezTo>
                    <a:pt x="14975" y="10490"/>
                    <a:pt x="15158" y="10312"/>
                    <a:pt x="15158" y="10086"/>
                  </a:cubicBezTo>
                  <a:lnTo>
                    <a:pt x="15158" y="400"/>
                  </a:lnTo>
                  <a:cubicBezTo>
                    <a:pt x="15153" y="181"/>
                    <a:pt x="14979" y="0"/>
                    <a:pt x="147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90"/>
            <p:cNvSpPr/>
            <p:nvPr/>
          </p:nvSpPr>
          <p:spPr>
            <a:xfrm>
              <a:off x="1312338" y="2485504"/>
              <a:ext cx="340013" cy="215328"/>
            </a:xfrm>
            <a:custGeom>
              <a:avLst/>
              <a:gdLst/>
              <a:ahLst/>
              <a:cxnLst/>
              <a:rect l="l" t="t" r="r" b="b"/>
              <a:pathLst>
                <a:path w="12964" h="8210" extrusionOk="0">
                  <a:moveTo>
                    <a:pt x="1146" y="1"/>
                  </a:moveTo>
                  <a:cubicBezTo>
                    <a:pt x="1122" y="1"/>
                    <a:pt x="1098" y="20"/>
                    <a:pt x="1093" y="49"/>
                  </a:cubicBezTo>
                  <a:cubicBezTo>
                    <a:pt x="1069" y="617"/>
                    <a:pt x="617" y="1069"/>
                    <a:pt x="54" y="1093"/>
                  </a:cubicBezTo>
                  <a:cubicBezTo>
                    <a:pt x="25" y="1093"/>
                    <a:pt x="1" y="1117"/>
                    <a:pt x="1" y="1146"/>
                  </a:cubicBezTo>
                  <a:lnTo>
                    <a:pt x="1" y="7064"/>
                  </a:lnTo>
                  <a:cubicBezTo>
                    <a:pt x="1" y="7088"/>
                    <a:pt x="25" y="7112"/>
                    <a:pt x="54" y="7117"/>
                  </a:cubicBezTo>
                  <a:cubicBezTo>
                    <a:pt x="617" y="7141"/>
                    <a:pt x="1069" y="7594"/>
                    <a:pt x="1093" y="8157"/>
                  </a:cubicBezTo>
                  <a:cubicBezTo>
                    <a:pt x="1098" y="8185"/>
                    <a:pt x="1122" y="8210"/>
                    <a:pt x="1146" y="8210"/>
                  </a:cubicBezTo>
                  <a:lnTo>
                    <a:pt x="11761" y="8210"/>
                  </a:lnTo>
                  <a:cubicBezTo>
                    <a:pt x="11789" y="8210"/>
                    <a:pt x="11813" y="8185"/>
                    <a:pt x="11813" y="8157"/>
                  </a:cubicBezTo>
                  <a:cubicBezTo>
                    <a:pt x="11842" y="7577"/>
                    <a:pt x="12319" y="7117"/>
                    <a:pt x="12901" y="7117"/>
                  </a:cubicBezTo>
                  <a:cubicBezTo>
                    <a:pt x="12904" y="7117"/>
                    <a:pt x="12907" y="7117"/>
                    <a:pt x="12911" y="7117"/>
                  </a:cubicBezTo>
                  <a:cubicBezTo>
                    <a:pt x="12939" y="7117"/>
                    <a:pt x="12963" y="7093"/>
                    <a:pt x="12963" y="7060"/>
                  </a:cubicBezTo>
                  <a:lnTo>
                    <a:pt x="12963" y="1146"/>
                  </a:lnTo>
                  <a:cubicBezTo>
                    <a:pt x="12963" y="1117"/>
                    <a:pt x="12939" y="1093"/>
                    <a:pt x="12911" y="1093"/>
                  </a:cubicBezTo>
                  <a:cubicBezTo>
                    <a:pt x="12323" y="1093"/>
                    <a:pt x="11842" y="636"/>
                    <a:pt x="11813" y="49"/>
                  </a:cubicBezTo>
                  <a:cubicBezTo>
                    <a:pt x="11813" y="20"/>
                    <a:pt x="11789" y="1"/>
                    <a:pt x="117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90"/>
            <p:cNvSpPr/>
            <p:nvPr/>
          </p:nvSpPr>
          <p:spPr>
            <a:xfrm>
              <a:off x="1584815" y="2485504"/>
              <a:ext cx="67536" cy="215328"/>
            </a:xfrm>
            <a:custGeom>
              <a:avLst/>
              <a:gdLst/>
              <a:ahLst/>
              <a:cxnLst/>
              <a:rect l="l" t="t" r="r" b="b"/>
              <a:pathLst>
                <a:path w="2575" h="8210" extrusionOk="0">
                  <a:moveTo>
                    <a:pt x="0" y="1"/>
                  </a:moveTo>
                  <a:cubicBezTo>
                    <a:pt x="29" y="1"/>
                    <a:pt x="48" y="25"/>
                    <a:pt x="53" y="49"/>
                  </a:cubicBezTo>
                  <a:cubicBezTo>
                    <a:pt x="77" y="636"/>
                    <a:pt x="558" y="1093"/>
                    <a:pt x="1145" y="1093"/>
                  </a:cubicBezTo>
                  <a:cubicBezTo>
                    <a:pt x="1174" y="1093"/>
                    <a:pt x="1198" y="1117"/>
                    <a:pt x="1198" y="1146"/>
                  </a:cubicBezTo>
                  <a:lnTo>
                    <a:pt x="1198" y="7064"/>
                  </a:lnTo>
                  <a:cubicBezTo>
                    <a:pt x="1198" y="7093"/>
                    <a:pt x="1174" y="7117"/>
                    <a:pt x="1145" y="7117"/>
                  </a:cubicBezTo>
                  <a:cubicBezTo>
                    <a:pt x="558" y="7117"/>
                    <a:pt x="82" y="7574"/>
                    <a:pt x="53" y="8161"/>
                  </a:cubicBezTo>
                  <a:cubicBezTo>
                    <a:pt x="53" y="8185"/>
                    <a:pt x="29" y="8210"/>
                    <a:pt x="0" y="8210"/>
                  </a:cubicBezTo>
                  <a:lnTo>
                    <a:pt x="1372" y="8210"/>
                  </a:lnTo>
                  <a:cubicBezTo>
                    <a:pt x="1400" y="8210"/>
                    <a:pt x="1424" y="8185"/>
                    <a:pt x="1424" y="8161"/>
                  </a:cubicBezTo>
                  <a:cubicBezTo>
                    <a:pt x="1453" y="7574"/>
                    <a:pt x="1934" y="7117"/>
                    <a:pt x="2522" y="7117"/>
                  </a:cubicBezTo>
                  <a:cubicBezTo>
                    <a:pt x="2550" y="7117"/>
                    <a:pt x="2574" y="7093"/>
                    <a:pt x="2574" y="7060"/>
                  </a:cubicBezTo>
                  <a:lnTo>
                    <a:pt x="2574" y="1146"/>
                  </a:lnTo>
                  <a:cubicBezTo>
                    <a:pt x="2574" y="1117"/>
                    <a:pt x="2550" y="1093"/>
                    <a:pt x="2522" y="1093"/>
                  </a:cubicBezTo>
                  <a:cubicBezTo>
                    <a:pt x="1934" y="1093"/>
                    <a:pt x="1453" y="636"/>
                    <a:pt x="1424" y="49"/>
                  </a:cubicBezTo>
                  <a:cubicBezTo>
                    <a:pt x="1424" y="25"/>
                    <a:pt x="1400" y="1"/>
                    <a:pt x="1372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90"/>
            <p:cNvSpPr/>
            <p:nvPr/>
          </p:nvSpPr>
          <p:spPr>
            <a:xfrm>
              <a:off x="1542300" y="2696006"/>
              <a:ext cx="65254" cy="79548"/>
            </a:xfrm>
            <a:custGeom>
              <a:avLst/>
              <a:gdLst/>
              <a:ahLst/>
              <a:cxnLst/>
              <a:rect l="l" t="t" r="r" b="b"/>
              <a:pathLst>
                <a:path w="2488" h="3033" extrusionOk="0">
                  <a:moveTo>
                    <a:pt x="1145" y="1"/>
                  </a:moveTo>
                  <a:lnTo>
                    <a:pt x="14" y="2368"/>
                  </a:lnTo>
                  <a:cubicBezTo>
                    <a:pt x="1" y="2395"/>
                    <a:pt x="21" y="2426"/>
                    <a:pt x="51" y="2426"/>
                  </a:cubicBezTo>
                  <a:cubicBezTo>
                    <a:pt x="53" y="2426"/>
                    <a:pt x="55" y="2426"/>
                    <a:pt x="57" y="2426"/>
                  </a:cubicBezTo>
                  <a:lnTo>
                    <a:pt x="818" y="2305"/>
                  </a:lnTo>
                  <a:cubicBezTo>
                    <a:pt x="820" y="2305"/>
                    <a:pt x="823" y="2304"/>
                    <a:pt x="826" y="2304"/>
                  </a:cubicBezTo>
                  <a:cubicBezTo>
                    <a:pt x="839" y="2304"/>
                    <a:pt x="853" y="2313"/>
                    <a:pt x="861" y="2325"/>
                  </a:cubicBezTo>
                  <a:lnTo>
                    <a:pt x="1280" y="3013"/>
                  </a:lnTo>
                  <a:cubicBezTo>
                    <a:pt x="1288" y="3026"/>
                    <a:pt x="1302" y="3032"/>
                    <a:pt x="1316" y="3032"/>
                  </a:cubicBezTo>
                  <a:cubicBezTo>
                    <a:pt x="1332" y="3032"/>
                    <a:pt x="1349" y="3024"/>
                    <a:pt x="1357" y="3008"/>
                  </a:cubicBezTo>
                  <a:lnTo>
                    <a:pt x="2487" y="641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90"/>
            <p:cNvSpPr/>
            <p:nvPr/>
          </p:nvSpPr>
          <p:spPr>
            <a:xfrm>
              <a:off x="1591241" y="2696006"/>
              <a:ext cx="65254" cy="79496"/>
            </a:xfrm>
            <a:custGeom>
              <a:avLst/>
              <a:gdLst/>
              <a:ahLst/>
              <a:cxnLst/>
              <a:rect l="l" t="t" r="r" b="b"/>
              <a:pathLst>
                <a:path w="2488" h="3031" extrusionOk="0">
                  <a:moveTo>
                    <a:pt x="1338" y="1"/>
                  </a:moveTo>
                  <a:lnTo>
                    <a:pt x="1" y="641"/>
                  </a:lnTo>
                  <a:lnTo>
                    <a:pt x="1131" y="3008"/>
                  </a:lnTo>
                  <a:cubicBezTo>
                    <a:pt x="1139" y="3023"/>
                    <a:pt x="1154" y="3030"/>
                    <a:pt x="1170" y="3030"/>
                  </a:cubicBezTo>
                  <a:cubicBezTo>
                    <a:pt x="1184" y="3030"/>
                    <a:pt x="1199" y="3024"/>
                    <a:pt x="1208" y="3013"/>
                  </a:cubicBezTo>
                  <a:lnTo>
                    <a:pt x="1627" y="2325"/>
                  </a:lnTo>
                  <a:cubicBezTo>
                    <a:pt x="1635" y="2313"/>
                    <a:pt x="1646" y="2304"/>
                    <a:pt x="1660" y="2304"/>
                  </a:cubicBezTo>
                  <a:cubicBezTo>
                    <a:pt x="1664" y="2304"/>
                    <a:pt x="1667" y="2305"/>
                    <a:pt x="1670" y="2305"/>
                  </a:cubicBezTo>
                  <a:lnTo>
                    <a:pt x="2426" y="2426"/>
                  </a:lnTo>
                  <a:cubicBezTo>
                    <a:pt x="2428" y="2426"/>
                    <a:pt x="2430" y="2426"/>
                    <a:pt x="2432" y="2426"/>
                  </a:cubicBezTo>
                  <a:cubicBezTo>
                    <a:pt x="2463" y="2426"/>
                    <a:pt x="2487" y="2395"/>
                    <a:pt x="2474" y="2368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90"/>
            <p:cNvSpPr/>
            <p:nvPr/>
          </p:nvSpPr>
          <p:spPr>
            <a:xfrm>
              <a:off x="1541645" y="2621022"/>
              <a:ext cx="115506" cy="113696"/>
            </a:xfrm>
            <a:custGeom>
              <a:avLst/>
              <a:gdLst/>
              <a:ahLst/>
              <a:cxnLst/>
              <a:rect l="l" t="t" r="r" b="b"/>
              <a:pathLst>
                <a:path w="4404" h="4335" extrusionOk="0">
                  <a:moveTo>
                    <a:pt x="2202" y="0"/>
                  </a:moveTo>
                  <a:cubicBezTo>
                    <a:pt x="2083" y="0"/>
                    <a:pt x="1964" y="38"/>
                    <a:pt x="1863" y="112"/>
                  </a:cubicBezTo>
                  <a:cubicBezTo>
                    <a:pt x="1759" y="181"/>
                    <a:pt x="1636" y="219"/>
                    <a:pt x="1510" y="219"/>
                  </a:cubicBezTo>
                  <a:cubicBezTo>
                    <a:pt x="1496" y="219"/>
                    <a:pt x="1482" y="219"/>
                    <a:pt x="1468" y="218"/>
                  </a:cubicBezTo>
                  <a:cubicBezTo>
                    <a:pt x="1449" y="216"/>
                    <a:pt x="1430" y="215"/>
                    <a:pt x="1411" y="215"/>
                  </a:cubicBezTo>
                  <a:cubicBezTo>
                    <a:pt x="1182" y="215"/>
                    <a:pt x="974" y="346"/>
                    <a:pt x="876" y="555"/>
                  </a:cubicBezTo>
                  <a:cubicBezTo>
                    <a:pt x="819" y="685"/>
                    <a:pt x="717" y="786"/>
                    <a:pt x="588" y="844"/>
                  </a:cubicBezTo>
                  <a:cubicBezTo>
                    <a:pt x="361" y="949"/>
                    <a:pt x="227" y="1185"/>
                    <a:pt x="251" y="1435"/>
                  </a:cubicBezTo>
                  <a:cubicBezTo>
                    <a:pt x="260" y="1575"/>
                    <a:pt x="227" y="1714"/>
                    <a:pt x="145" y="1830"/>
                  </a:cubicBezTo>
                  <a:cubicBezTo>
                    <a:pt x="1" y="2032"/>
                    <a:pt x="1" y="2306"/>
                    <a:pt x="145" y="2508"/>
                  </a:cubicBezTo>
                  <a:cubicBezTo>
                    <a:pt x="227" y="2624"/>
                    <a:pt x="260" y="2763"/>
                    <a:pt x="251" y="2903"/>
                  </a:cubicBezTo>
                  <a:cubicBezTo>
                    <a:pt x="227" y="3153"/>
                    <a:pt x="361" y="3389"/>
                    <a:pt x="588" y="3490"/>
                  </a:cubicBezTo>
                  <a:cubicBezTo>
                    <a:pt x="717" y="3548"/>
                    <a:pt x="819" y="3654"/>
                    <a:pt x="876" y="3779"/>
                  </a:cubicBezTo>
                  <a:cubicBezTo>
                    <a:pt x="974" y="3992"/>
                    <a:pt x="1182" y="4123"/>
                    <a:pt x="1411" y="4123"/>
                  </a:cubicBezTo>
                  <a:cubicBezTo>
                    <a:pt x="1430" y="4123"/>
                    <a:pt x="1449" y="4122"/>
                    <a:pt x="1468" y="4120"/>
                  </a:cubicBezTo>
                  <a:cubicBezTo>
                    <a:pt x="1487" y="4118"/>
                    <a:pt x="1507" y="4117"/>
                    <a:pt x="1526" y="4117"/>
                  </a:cubicBezTo>
                  <a:cubicBezTo>
                    <a:pt x="1646" y="4117"/>
                    <a:pt x="1763" y="4156"/>
                    <a:pt x="1863" y="4226"/>
                  </a:cubicBezTo>
                  <a:cubicBezTo>
                    <a:pt x="1964" y="4298"/>
                    <a:pt x="2083" y="4334"/>
                    <a:pt x="2202" y="4334"/>
                  </a:cubicBezTo>
                  <a:cubicBezTo>
                    <a:pt x="2321" y="4334"/>
                    <a:pt x="2440" y="4298"/>
                    <a:pt x="2541" y="4226"/>
                  </a:cubicBezTo>
                  <a:cubicBezTo>
                    <a:pt x="2641" y="4156"/>
                    <a:pt x="2758" y="4117"/>
                    <a:pt x="2878" y="4117"/>
                  </a:cubicBezTo>
                  <a:cubicBezTo>
                    <a:pt x="2897" y="4117"/>
                    <a:pt x="2916" y="4118"/>
                    <a:pt x="2936" y="4120"/>
                  </a:cubicBezTo>
                  <a:cubicBezTo>
                    <a:pt x="2955" y="4122"/>
                    <a:pt x="2974" y="4123"/>
                    <a:pt x="2993" y="4123"/>
                  </a:cubicBezTo>
                  <a:cubicBezTo>
                    <a:pt x="3221" y="4123"/>
                    <a:pt x="3429" y="3992"/>
                    <a:pt x="3523" y="3779"/>
                  </a:cubicBezTo>
                  <a:cubicBezTo>
                    <a:pt x="3585" y="3654"/>
                    <a:pt x="3686" y="3548"/>
                    <a:pt x="3816" y="3490"/>
                  </a:cubicBezTo>
                  <a:cubicBezTo>
                    <a:pt x="4042" y="3389"/>
                    <a:pt x="4177" y="3153"/>
                    <a:pt x="4153" y="2903"/>
                  </a:cubicBezTo>
                  <a:cubicBezTo>
                    <a:pt x="4139" y="2763"/>
                    <a:pt x="4177" y="2624"/>
                    <a:pt x="4259" y="2508"/>
                  </a:cubicBezTo>
                  <a:cubicBezTo>
                    <a:pt x="4403" y="2306"/>
                    <a:pt x="4403" y="2032"/>
                    <a:pt x="4259" y="1830"/>
                  </a:cubicBezTo>
                  <a:cubicBezTo>
                    <a:pt x="4177" y="1714"/>
                    <a:pt x="4139" y="1575"/>
                    <a:pt x="4153" y="1435"/>
                  </a:cubicBezTo>
                  <a:cubicBezTo>
                    <a:pt x="4177" y="1185"/>
                    <a:pt x="4042" y="949"/>
                    <a:pt x="3816" y="844"/>
                  </a:cubicBezTo>
                  <a:cubicBezTo>
                    <a:pt x="3686" y="786"/>
                    <a:pt x="3585" y="685"/>
                    <a:pt x="3523" y="555"/>
                  </a:cubicBezTo>
                  <a:cubicBezTo>
                    <a:pt x="3429" y="346"/>
                    <a:pt x="3221" y="215"/>
                    <a:pt x="2993" y="215"/>
                  </a:cubicBezTo>
                  <a:cubicBezTo>
                    <a:pt x="2974" y="215"/>
                    <a:pt x="2955" y="216"/>
                    <a:pt x="2936" y="218"/>
                  </a:cubicBezTo>
                  <a:cubicBezTo>
                    <a:pt x="2922" y="219"/>
                    <a:pt x="2908" y="219"/>
                    <a:pt x="2893" y="219"/>
                  </a:cubicBezTo>
                  <a:cubicBezTo>
                    <a:pt x="2768" y="219"/>
                    <a:pt x="2645" y="181"/>
                    <a:pt x="2541" y="112"/>
                  </a:cubicBezTo>
                  <a:cubicBezTo>
                    <a:pt x="2440" y="38"/>
                    <a:pt x="2321" y="0"/>
                    <a:pt x="220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90"/>
            <p:cNvSpPr/>
            <p:nvPr/>
          </p:nvSpPr>
          <p:spPr>
            <a:xfrm>
              <a:off x="1579517" y="272907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0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2" y="0"/>
                  </a:lnTo>
                  <a:cubicBezTo>
                    <a:pt x="48" y="0"/>
                    <a:pt x="24" y="0"/>
                    <a:pt x="0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90"/>
            <p:cNvSpPr/>
            <p:nvPr/>
          </p:nvSpPr>
          <p:spPr>
            <a:xfrm>
              <a:off x="1579517" y="2626739"/>
              <a:ext cx="1915" cy="26"/>
            </a:xfrm>
            <a:custGeom>
              <a:avLst/>
              <a:gdLst/>
              <a:ahLst/>
              <a:cxnLst/>
              <a:rect l="l" t="t" r="r" b="b"/>
              <a:pathLst>
                <a:path w="73" h="1" extrusionOk="0">
                  <a:moveTo>
                    <a:pt x="7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0"/>
                  </a:ln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90"/>
            <p:cNvSpPr/>
            <p:nvPr/>
          </p:nvSpPr>
          <p:spPr>
            <a:xfrm>
              <a:off x="1583163" y="2621022"/>
              <a:ext cx="73988" cy="113696"/>
            </a:xfrm>
            <a:custGeom>
              <a:avLst/>
              <a:gdLst/>
              <a:ahLst/>
              <a:cxnLst/>
              <a:rect l="l" t="t" r="r" b="b"/>
              <a:pathLst>
                <a:path w="2821" h="4335" extrusionOk="0">
                  <a:moveTo>
                    <a:pt x="619" y="0"/>
                  </a:moveTo>
                  <a:cubicBezTo>
                    <a:pt x="500" y="0"/>
                    <a:pt x="381" y="38"/>
                    <a:pt x="280" y="112"/>
                  </a:cubicBezTo>
                  <a:cubicBezTo>
                    <a:pt x="198" y="170"/>
                    <a:pt x="102" y="204"/>
                    <a:pt x="1" y="213"/>
                  </a:cubicBezTo>
                  <a:cubicBezTo>
                    <a:pt x="12" y="213"/>
                    <a:pt x="23" y="212"/>
                    <a:pt x="35" y="212"/>
                  </a:cubicBezTo>
                  <a:cubicBezTo>
                    <a:pt x="262" y="212"/>
                    <a:pt x="472" y="349"/>
                    <a:pt x="568" y="555"/>
                  </a:cubicBezTo>
                  <a:cubicBezTo>
                    <a:pt x="626" y="685"/>
                    <a:pt x="727" y="786"/>
                    <a:pt x="857" y="844"/>
                  </a:cubicBezTo>
                  <a:cubicBezTo>
                    <a:pt x="1083" y="949"/>
                    <a:pt x="1218" y="1185"/>
                    <a:pt x="1199" y="1435"/>
                  </a:cubicBezTo>
                  <a:cubicBezTo>
                    <a:pt x="1184" y="1575"/>
                    <a:pt x="1223" y="1714"/>
                    <a:pt x="1305" y="1830"/>
                  </a:cubicBezTo>
                  <a:cubicBezTo>
                    <a:pt x="1449" y="2032"/>
                    <a:pt x="1449" y="2306"/>
                    <a:pt x="1305" y="2508"/>
                  </a:cubicBezTo>
                  <a:cubicBezTo>
                    <a:pt x="1223" y="2624"/>
                    <a:pt x="1184" y="2763"/>
                    <a:pt x="1199" y="2903"/>
                  </a:cubicBezTo>
                  <a:cubicBezTo>
                    <a:pt x="1218" y="3153"/>
                    <a:pt x="1083" y="3389"/>
                    <a:pt x="857" y="3490"/>
                  </a:cubicBezTo>
                  <a:cubicBezTo>
                    <a:pt x="727" y="3548"/>
                    <a:pt x="626" y="3654"/>
                    <a:pt x="568" y="3779"/>
                  </a:cubicBezTo>
                  <a:cubicBezTo>
                    <a:pt x="472" y="3989"/>
                    <a:pt x="263" y="4121"/>
                    <a:pt x="36" y="4121"/>
                  </a:cubicBezTo>
                  <a:cubicBezTo>
                    <a:pt x="24" y="4121"/>
                    <a:pt x="12" y="4121"/>
                    <a:pt x="1" y="4120"/>
                  </a:cubicBezTo>
                  <a:lnTo>
                    <a:pt x="1" y="4120"/>
                  </a:lnTo>
                  <a:cubicBezTo>
                    <a:pt x="102" y="4130"/>
                    <a:pt x="198" y="4168"/>
                    <a:pt x="280" y="4226"/>
                  </a:cubicBezTo>
                  <a:cubicBezTo>
                    <a:pt x="381" y="4298"/>
                    <a:pt x="500" y="4334"/>
                    <a:pt x="619" y="4334"/>
                  </a:cubicBezTo>
                  <a:cubicBezTo>
                    <a:pt x="738" y="4334"/>
                    <a:pt x="857" y="4298"/>
                    <a:pt x="958" y="4226"/>
                  </a:cubicBezTo>
                  <a:cubicBezTo>
                    <a:pt x="1058" y="4156"/>
                    <a:pt x="1175" y="4117"/>
                    <a:pt x="1295" y="4117"/>
                  </a:cubicBezTo>
                  <a:cubicBezTo>
                    <a:pt x="1314" y="4117"/>
                    <a:pt x="1333" y="4118"/>
                    <a:pt x="1353" y="4120"/>
                  </a:cubicBezTo>
                  <a:cubicBezTo>
                    <a:pt x="1372" y="4122"/>
                    <a:pt x="1391" y="4123"/>
                    <a:pt x="1410" y="4123"/>
                  </a:cubicBezTo>
                  <a:cubicBezTo>
                    <a:pt x="1638" y="4123"/>
                    <a:pt x="1846" y="3992"/>
                    <a:pt x="1940" y="3779"/>
                  </a:cubicBezTo>
                  <a:cubicBezTo>
                    <a:pt x="1997" y="3654"/>
                    <a:pt x="2103" y="3548"/>
                    <a:pt x="2228" y="3490"/>
                  </a:cubicBezTo>
                  <a:cubicBezTo>
                    <a:pt x="2459" y="3389"/>
                    <a:pt x="2594" y="3153"/>
                    <a:pt x="2570" y="2903"/>
                  </a:cubicBezTo>
                  <a:cubicBezTo>
                    <a:pt x="2556" y="2763"/>
                    <a:pt x="2594" y="2624"/>
                    <a:pt x="2676" y="2508"/>
                  </a:cubicBezTo>
                  <a:cubicBezTo>
                    <a:pt x="2820" y="2306"/>
                    <a:pt x="2820" y="2032"/>
                    <a:pt x="2676" y="1830"/>
                  </a:cubicBezTo>
                  <a:cubicBezTo>
                    <a:pt x="2594" y="1714"/>
                    <a:pt x="2556" y="1575"/>
                    <a:pt x="2570" y="1435"/>
                  </a:cubicBezTo>
                  <a:cubicBezTo>
                    <a:pt x="2594" y="1185"/>
                    <a:pt x="2459" y="949"/>
                    <a:pt x="2228" y="844"/>
                  </a:cubicBezTo>
                  <a:cubicBezTo>
                    <a:pt x="2103" y="786"/>
                    <a:pt x="1997" y="685"/>
                    <a:pt x="1940" y="555"/>
                  </a:cubicBezTo>
                  <a:cubicBezTo>
                    <a:pt x="1846" y="346"/>
                    <a:pt x="1638" y="215"/>
                    <a:pt x="1410" y="215"/>
                  </a:cubicBezTo>
                  <a:cubicBezTo>
                    <a:pt x="1391" y="215"/>
                    <a:pt x="1372" y="216"/>
                    <a:pt x="1353" y="218"/>
                  </a:cubicBezTo>
                  <a:cubicBezTo>
                    <a:pt x="1339" y="219"/>
                    <a:pt x="1325" y="219"/>
                    <a:pt x="1310" y="219"/>
                  </a:cubicBezTo>
                  <a:cubicBezTo>
                    <a:pt x="1185" y="219"/>
                    <a:pt x="1062" y="181"/>
                    <a:pt x="958" y="112"/>
                  </a:cubicBezTo>
                  <a:cubicBezTo>
                    <a:pt x="857" y="38"/>
                    <a:pt x="738" y="0"/>
                    <a:pt x="619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90"/>
            <p:cNvSpPr/>
            <p:nvPr/>
          </p:nvSpPr>
          <p:spPr>
            <a:xfrm>
              <a:off x="1567636" y="2646541"/>
              <a:ext cx="62631" cy="62631"/>
            </a:xfrm>
            <a:custGeom>
              <a:avLst/>
              <a:gdLst/>
              <a:ahLst/>
              <a:cxnLst/>
              <a:rect l="l" t="t" r="r" b="b"/>
              <a:pathLst>
                <a:path w="2388" h="2388" extrusionOk="0">
                  <a:moveTo>
                    <a:pt x="1194" y="0"/>
                  </a:moveTo>
                  <a:cubicBezTo>
                    <a:pt x="535" y="0"/>
                    <a:pt x="1" y="535"/>
                    <a:pt x="1" y="1194"/>
                  </a:cubicBezTo>
                  <a:cubicBezTo>
                    <a:pt x="1" y="1853"/>
                    <a:pt x="535" y="2387"/>
                    <a:pt x="1194" y="2387"/>
                  </a:cubicBezTo>
                  <a:cubicBezTo>
                    <a:pt x="1853" y="2387"/>
                    <a:pt x="2387" y="1853"/>
                    <a:pt x="2387" y="1194"/>
                  </a:cubicBezTo>
                  <a:cubicBezTo>
                    <a:pt x="2387" y="535"/>
                    <a:pt x="1853" y="0"/>
                    <a:pt x="1194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90"/>
            <p:cNvSpPr/>
            <p:nvPr/>
          </p:nvSpPr>
          <p:spPr>
            <a:xfrm>
              <a:off x="1579386" y="2646541"/>
              <a:ext cx="56310" cy="62710"/>
            </a:xfrm>
            <a:custGeom>
              <a:avLst/>
              <a:gdLst/>
              <a:ahLst/>
              <a:cxnLst/>
              <a:rect l="l" t="t" r="r" b="b"/>
              <a:pathLst>
                <a:path w="2147" h="2391" extrusionOk="0">
                  <a:moveTo>
                    <a:pt x="746" y="0"/>
                  </a:moveTo>
                  <a:cubicBezTo>
                    <a:pt x="472" y="0"/>
                    <a:pt x="212" y="92"/>
                    <a:pt x="0" y="265"/>
                  </a:cubicBezTo>
                  <a:cubicBezTo>
                    <a:pt x="592" y="741"/>
                    <a:pt x="592" y="1651"/>
                    <a:pt x="0" y="2127"/>
                  </a:cubicBezTo>
                  <a:cubicBezTo>
                    <a:pt x="223" y="2307"/>
                    <a:pt x="485" y="2390"/>
                    <a:pt x="743" y="2390"/>
                  </a:cubicBezTo>
                  <a:cubicBezTo>
                    <a:pt x="1225" y="2390"/>
                    <a:pt x="1693" y="2098"/>
                    <a:pt x="1872" y="1593"/>
                  </a:cubicBezTo>
                  <a:cubicBezTo>
                    <a:pt x="2146" y="814"/>
                    <a:pt x="1569" y="0"/>
                    <a:pt x="746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90"/>
            <p:cNvSpPr/>
            <p:nvPr/>
          </p:nvSpPr>
          <p:spPr>
            <a:xfrm>
              <a:off x="1358157" y="2520465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1"/>
                  </a:moveTo>
                  <a:cubicBezTo>
                    <a:pt x="0" y="15"/>
                    <a:pt x="0" y="443"/>
                    <a:pt x="289" y="458"/>
                  </a:cubicBezTo>
                  <a:lnTo>
                    <a:pt x="9181" y="458"/>
                  </a:lnTo>
                  <a:cubicBezTo>
                    <a:pt x="9470" y="443"/>
                    <a:pt x="9470" y="15"/>
                    <a:pt x="9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90"/>
            <p:cNvSpPr/>
            <p:nvPr/>
          </p:nvSpPr>
          <p:spPr>
            <a:xfrm>
              <a:off x="1358157" y="2585850"/>
              <a:ext cx="248374" cy="12012"/>
            </a:xfrm>
            <a:custGeom>
              <a:avLst/>
              <a:gdLst/>
              <a:ahLst/>
              <a:cxnLst/>
              <a:rect l="l" t="t" r="r" b="b"/>
              <a:pathLst>
                <a:path w="9470" h="458" extrusionOk="0">
                  <a:moveTo>
                    <a:pt x="289" y="0"/>
                  </a:moveTo>
                  <a:cubicBezTo>
                    <a:pt x="0" y="14"/>
                    <a:pt x="0" y="443"/>
                    <a:pt x="289" y="457"/>
                  </a:cubicBezTo>
                  <a:lnTo>
                    <a:pt x="9181" y="457"/>
                  </a:lnTo>
                  <a:cubicBezTo>
                    <a:pt x="9470" y="443"/>
                    <a:pt x="9470" y="14"/>
                    <a:pt x="91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90"/>
            <p:cNvSpPr/>
            <p:nvPr/>
          </p:nvSpPr>
          <p:spPr>
            <a:xfrm>
              <a:off x="1434636" y="2628234"/>
              <a:ext cx="96176" cy="12038"/>
            </a:xfrm>
            <a:custGeom>
              <a:avLst/>
              <a:gdLst/>
              <a:ahLst/>
              <a:cxnLst/>
              <a:rect l="l" t="t" r="r" b="b"/>
              <a:pathLst>
                <a:path w="3667" h="459" extrusionOk="0">
                  <a:moveTo>
                    <a:pt x="3363" y="0"/>
                  </a:moveTo>
                  <a:cubicBezTo>
                    <a:pt x="3358" y="0"/>
                    <a:pt x="3354" y="1"/>
                    <a:pt x="3349" y="1"/>
                  </a:cubicBezTo>
                  <a:lnTo>
                    <a:pt x="289" y="1"/>
                  </a:lnTo>
                  <a:cubicBezTo>
                    <a:pt x="0" y="15"/>
                    <a:pt x="0" y="443"/>
                    <a:pt x="289" y="458"/>
                  </a:cubicBezTo>
                  <a:lnTo>
                    <a:pt x="3349" y="458"/>
                  </a:lnTo>
                  <a:cubicBezTo>
                    <a:pt x="3355" y="458"/>
                    <a:pt x="3361" y="458"/>
                    <a:pt x="3367" y="458"/>
                  </a:cubicBezTo>
                  <a:cubicBezTo>
                    <a:pt x="3667" y="458"/>
                    <a:pt x="3665" y="0"/>
                    <a:pt x="3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90"/>
            <p:cNvSpPr/>
            <p:nvPr/>
          </p:nvSpPr>
          <p:spPr>
            <a:xfrm>
              <a:off x="1416697" y="2553014"/>
              <a:ext cx="190595" cy="12038"/>
            </a:xfrm>
            <a:custGeom>
              <a:avLst/>
              <a:gdLst/>
              <a:ahLst/>
              <a:cxnLst/>
              <a:rect l="l" t="t" r="r" b="b"/>
              <a:pathLst>
                <a:path w="7267" h="459" extrusionOk="0">
                  <a:moveTo>
                    <a:pt x="300" y="0"/>
                  </a:moveTo>
                  <a:cubicBezTo>
                    <a:pt x="1" y="0"/>
                    <a:pt x="2" y="458"/>
                    <a:pt x="305" y="458"/>
                  </a:cubicBezTo>
                  <a:cubicBezTo>
                    <a:pt x="309" y="458"/>
                    <a:pt x="314" y="458"/>
                    <a:pt x="319" y="458"/>
                  </a:cubicBezTo>
                  <a:lnTo>
                    <a:pt x="6949" y="458"/>
                  </a:lnTo>
                  <a:cubicBezTo>
                    <a:pt x="6954" y="458"/>
                    <a:pt x="6958" y="458"/>
                    <a:pt x="6963" y="458"/>
                  </a:cubicBezTo>
                  <a:cubicBezTo>
                    <a:pt x="7265" y="458"/>
                    <a:pt x="7267" y="0"/>
                    <a:pt x="6967" y="0"/>
                  </a:cubicBezTo>
                  <a:cubicBezTo>
                    <a:pt x="6961" y="0"/>
                    <a:pt x="6955" y="1"/>
                    <a:pt x="6949" y="1"/>
                  </a:cubicBezTo>
                  <a:lnTo>
                    <a:pt x="319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90"/>
            <p:cNvSpPr/>
            <p:nvPr/>
          </p:nvSpPr>
          <p:spPr>
            <a:xfrm>
              <a:off x="1357396" y="2553014"/>
              <a:ext cx="47209" cy="12038"/>
            </a:xfrm>
            <a:custGeom>
              <a:avLst/>
              <a:gdLst/>
              <a:ahLst/>
              <a:cxnLst/>
              <a:rect l="l" t="t" r="r" b="b"/>
              <a:pathLst>
                <a:path w="1800" h="459" extrusionOk="0">
                  <a:moveTo>
                    <a:pt x="300" y="0"/>
                  </a:moveTo>
                  <a:cubicBezTo>
                    <a:pt x="0" y="0"/>
                    <a:pt x="2" y="458"/>
                    <a:pt x="304" y="458"/>
                  </a:cubicBezTo>
                  <a:cubicBezTo>
                    <a:pt x="309" y="458"/>
                    <a:pt x="313" y="458"/>
                    <a:pt x="318" y="458"/>
                  </a:cubicBezTo>
                  <a:lnTo>
                    <a:pt x="1511" y="458"/>
                  </a:lnTo>
                  <a:cubicBezTo>
                    <a:pt x="1800" y="444"/>
                    <a:pt x="1800" y="15"/>
                    <a:pt x="1511" y="1"/>
                  </a:cubicBezTo>
                  <a:lnTo>
                    <a:pt x="318" y="1"/>
                  </a:lnTo>
                  <a:cubicBezTo>
                    <a:pt x="312" y="1"/>
                    <a:pt x="306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90"/>
            <p:cNvSpPr/>
            <p:nvPr/>
          </p:nvSpPr>
          <p:spPr>
            <a:xfrm>
              <a:off x="1306279" y="2479577"/>
              <a:ext cx="352262" cy="227183"/>
            </a:xfrm>
            <a:custGeom>
              <a:avLst/>
              <a:gdLst/>
              <a:ahLst/>
              <a:cxnLst/>
              <a:rect l="l" t="t" r="r" b="b"/>
              <a:pathLst>
                <a:path w="13431" h="8662" extrusionOk="0">
                  <a:moveTo>
                    <a:pt x="1377" y="1"/>
                  </a:moveTo>
                  <a:cubicBezTo>
                    <a:pt x="1228" y="1"/>
                    <a:pt x="1103" y="116"/>
                    <a:pt x="1098" y="270"/>
                  </a:cubicBezTo>
                  <a:cubicBezTo>
                    <a:pt x="1074" y="713"/>
                    <a:pt x="718" y="1069"/>
                    <a:pt x="270" y="1093"/>
                  </a:cubicBezTo>
                  <a:cubicBezTo>
                    <a:pt x="121" y="1098"/>
                    <a:pt x="1" y="1223"/>
                    <a:pt x="1" y="1372"/>
                  </a:cubicBezTo>
                  <a:lnTo>
                    <a:pt x="1" y="7290"/>
                  </a:lnTo>
                  <a:cubicBezTo>
                    <a:pt x="1" y="7439"/>
                    <a:pt x="121" y="7565"/>
                    <a:pt x="270" y="7569"/>
                  </a:cubicBezTo>
                  <a:cubicBezTo>
                    <a:pt x="718" y="7593"/>
                    <a:pt x="1074" y="7950"/>
                    <a:pt x="1098" y="8392"/>
                  </a:cubicBezTo>
                  <a:cubicBezTo>
                    <a:pt x="1103" y="8546"/>
                    <a:pt x="1228" y="8662"/>
                    <a:pt x="1377" y="8662"/>
                  </a:cubicBezTo>
                  <a:lnTo>
                    <a:pt x="8137" y="8662"/>
                  </a:lnTo>
                  <a:cubicBezTo>
                    <a:pt x="8426" y="8647"/>
                    <a:pt x="8426" y="8219"/>
                    <a:pt x="8137" y="8205"/>
                  </a:cubicBezTo>
                  <a:lnTo>
                    <a:pt x="1536" y="8205"/>
                  </a:lnTo>
                  <a:cubicBezTo>
                    <a:pt x="1444" y="7656"/>
                    <a:pt x="1011" y="7223"/>
                    <a:pt x="463" y="7132"/>
                  </a:cubicBezTo>
                  <a:lnTo>
                    <a:pt x="463" y="1531"/>
                  </a:lnTo>
                  <a:cubicBezTo>
                    <a:pt x="1011" y="1434"/>
                    <a:pt x="1444" y="1006"/>
                    <a:pt x="1536" y="458"/>
                  </a:cubicBezTo>
                  <a:lnTo>
                    <a:pt x="11838" y="458"/>
                  </a:lnTo>
                  <a:cubicBezTo>
                    <a:pt x="11934" y="1025"/>
                    <a:pt x="12391" y="1463"/>
                    <a:pt x="12963" y="1540"/>
                  </a:cubicBezTo>
                  <a:lnTo>
                    <a:pt x="12963" y="5423"/>
                  </a:lnTo>
                  <a:cubicBezTo>
                    <a:pt x="12956" y="5585"/>
                    <a:pt x="13075" y="5665"/>
                    <a:pt x="13194" y="5665"/>
                  </a:cubicBezTo>
                  <a:cubicBezTo>
                    <a:pt x="13312" y="5665"/>
                    <a:pt x="13430" y="5585"/>
                    <a:pt x="13421" y="5423"/>
                  </a:cubicBezTo>
                  <a:lnTo>
                    <a:pt x="13421" y="1372"/>
                  </a:lnTo>
                  <a:cubicBezTo>
                    <a:pt x="13421" y="1218"/>
                    <a:pt x="13295" y="1093"/>
                    <a:pt x="13142" y="1093"/>
                  </a:cubicBezTo>
                  <a:cubicBezTo>
                    <a:pt x="12675" y="1093"/>
                    <a:pt x="12295" y="727"/>
                    <a:pt x="12275" y="265"/>
                  </a:cubicBezTo>
                  <a:cubicBezTo>
                    <a:pt x="12266" y="116"/>
                    <a:pt x="12145" y="1"/>
                    <a:pt x="119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90"/>
            <p:cNvSpPr/>
            <p:nvPr/>
          </p:nvSpPr>
          <p:spPr>
            <a:xfrm>
              <a:off x="1277639" y="2449546"/>
              <a:ext cx="409411" cy="332066"/>
            </a:xfrm>
            <a:custGeom>
              <a:avLst/>
              <a:gdLst/>
              <a:ahLst/>
              <a:cxnLst/>
              <a:rect l="l" t="t" r="r" b="b"/>
              <a:pathLst>
                <a:path w="15610" h="12661" extrusionOk="0">
                  <a:moveTo>
                    <a:pt x="14975" y="448"/>
                  </a:moveTo>
                  <a:cubicBezTo>
                    <a:pt x="15076" y="448"/>
                    <a:pt x="15157" y="530"/>
                    <a:pt x="15157" y="631"/>
                  </a:cubicBezTo>
                  <a:lnTo>
                    <a:pt x="15157" y="10312"/>
                  </a:lnTo>
                  <a:lnTo>
                    <a:pt x="15153" y="10317"/>
                  </a:lnTo>
                  <a:cubicBezTo>
                    <a:pt x="15153" y="10418"/>
                    <a:pt x="15071" y="10495"/>
                    <a:pt x="14975" y="10495"/>
                  </a:cubicBezTo>
                  <a:lnTo>
                    <a:pt x="14070" y="10495"/>
                  </a:lnTo>
                  <a:lnTo>
                    <a:pt x="13950" y="10249"/>
                  </a:lnTo>
                  <a:lnTo>
                    <a:pt x="13969" y="10240"/>
                  </a:lnTo>
                  <a:cubicBezTo>
                    <a:pt x="14286" y="10095"/>
                    <a:pt x="14474" y="9768"/>
                    <a:pt x="14440" y="9422"/>
                  </a:cubicBezTo>
                  <a:cubicBezTo>
                    <a:pt x="14436" y="9335"/>
                    <a:pt x="14455" y="9253"/>
                    <a:pt x="14508" y="9181"/>
                  </a:cubicBezTo>
                  <a:cubicBezTo>
                    <a:pt x="14705" y="8897"/>
                    <a:pt x="14705" y="8522"/>
                    <a:pt x="14508" y="8238"/>
                  </a:cubicBezTo>
                  <a:cubicBezTo>
                    <a:pt x="14455" y="8166"/>
                    <a:pt x="14436" y="8079"/>
                    <a:pt x="14440" y="7997"/>
                  </a:cubicBezTo>
                  <a:cubicBezTo>
                    <a:pt x="14474" y="7651"/>
                    <a:pt x="14286" y="7324"/>
                    <a:pt x="13969" y="7179"/>
                  </a:cubicBezTo>
                  <a:cubicBezTo>
                    <a:pt x="13892" y="7141"/>
                    <a:pt x="13829" y="7078"/>
                    <a:pt x="13791" y="7001"/>
                  </a:cubicBezTo>
                  <a:cubicBezTo>
                    <a:pt x="13657" y="6712"/>
                    <a:pt x="13368" y="6526"/>
                    <a:pt x="13051" y="6526"/>
                  </a:cubicBezTo>
                  <a:cubicBezTo>
                    <a:pt x="13025" y="6526"/>
                    <a:pt x="12999" y="6527"/>
                    <a:pt x="12973" y="6530"/>
                  </a:cubicBezTo>
                  <a:cubicBezTo>
                    <a:pt x="12961" y="6531"/>
                    <a:pt x="12949" y="6532"/>
                    <a:pt x="12937" y="6532"/>
                  </a:cubicBezTo>
                  <a:cubicBezTo>
                    <a:pt x="12866" y="6532"/>
                    <a:pt x="12794" y="6508"/>
                    <a:pt x="12732" y="6467"/>
                  </a:cubicBezTo>
                  <a:cubicBezTo>
                    <a:pt x="12593" y="6366"/>
                    <a:pt x="12428" y="6316"/>
                    <a:pt x="12263" y="6316"/>
                  </a:cubicBezTo>
                  <a:cubicBezTo>
                    <a:pt x="12097" y="6316"/>
                    <a:pt x="11931" y="6366"/>
                    <a:pt x="11789" y="6467"/>
                  </a:cubicBezTo>
                  <a:cubicBezTo>
                    <a:pt x="11728" y="6508"/>
                    <a:pt x="11659" y="6532"/>
                    <a:pt x="11586" y="6532"/>
                  </a:cubicBezTo>
                  <a:cubicBezTo>
                    <a:pt x="11574" y="6532"/>
                    <a:pt x="11561" y="6531"/>
                    <a:pt x="11549" y="6530"/>
                  </a:cubicBezTo>
                  <a:cubicBezTo>
                    <a:pt x="11522" y="6527"/>
                    <a:pt x="11496" y="6526"/>
                    <a:pt x="11470" y="6526"/>
                  </a:cubicBezTo>
                  <a:cubicBezTo>
                    <a:pt x="11154" y="6526"/>
                    <a:pt x="10864" y="6712"/>
                    <a:pt x="10731" y="7001"/>
                  </a:cubicBezTo>
                  <a:cubicBezTo>
                    <a:pt x="10697" y="7078"/>
                    <a:pt x="10634" y="7141"/>
                    <a:pt x="10553" y="7179"/>
                  </a:cubicBezTo>
                  <a:cubicBezTo>
                    <a:pt x="10240" y="7324"/>
                    <a:pt x="10052" y="7651"/>
                    <a:pt x="10081" y="7997"/>
                  </a:cubicBezTo>
                  <a:cubicBezTo>
                    <a:pt x="10091" y="8079"/>
                    <a:pt x="10067" y="8166"/>
                    <a:pt x="10018" y="8238"/>
                  </a:cubicBezTo>
                  <a:cubicBezTo>
                    <a:pt x="9816" y="8522"/>
                    <a:pt x="9816" y="8897"/>
                    <a:pt x="10018" y="9181"/>
                  </a:cubicBezTo>
                  <a:cubicBezTo>
                    <a:pt x="10067" y="9253"/>
                    <a:pt x="10091" y="9335"/>
                    <a:pt x="10081" y="9422"/>
                  </a:cubicBezTo>
                  <a:cubicBezTo>
                    <a:pt x="10052" y="9768"/>
                    <a:pt x="10245" y="10095"/>
                    <a:pt x="10562" y="10240"/>
                  </a:cubicBezTo>
                  <a:lnTo>
                    <a:pt x="10581" y="10245"/>
                  </a:lnTo>
                  <a:lnTo>
                    <a:pt x="10461" y="10495"/>
                  </a:lnTo>
                  <a:lnTo>
                    <a:pt x="636" y="10495"/>
                  </a:lnTo>
                  <a:cubicBezTo>
                    <a:pt x="534" y="10495"/>
                    <a:pt x="453" y="10413"/>
                    <a:pt x="453" y="10312"/>
                  </a:cubicBezTo>
                  <a:lnTo>
                    <a:pt x="453" y="631"/>
                  </a:lnTo>
                  <a:cubicBezTo>
                    <a:pt x="453" y="530"/>
                    <a:pt x="534" y="448"/>
                    <a:pt x="636" y="448"/>
                  </a:cubicBezTo>
                  <a:close/>
                  <a:moveTo>
                    <a:pt x="12272" y="6768"/>
                  </a:moveTo>
                  <a:cubicBezTo>
                    <a:pt x="12345" y="6768"/>
                    <a:pt x="12417" y="6790"/>
                    <a:pt x="12477" y="6833"/>
                  </a:cubicBezTo>
                  <a:cubicBezTo>
                    <a:pt x="12619" y="6929"/>
                    <a:pt x="12782" y="6981"/>
                    <a:pt x="12951" y="6981"/>
                  </a:cubicBezTo>
                  <a:cubicBezTo>
                    <a:pt x="12977" y="6981"/>
                    <a:pt x="13004" y="6980"/>
                    <a:pt x="13031" y="6977"/>
                  </a:cubicBezTo>
                  <a:cubicBezTo>
                    <a:pt x="13041" y="6976"/>
                    <a:pt x="13052" y="6976"/>
                    <a:pt x="13063" y="6976"/>
                  </a:cubicBezTo>
                  <a:cubicBezTo>
                    <a:pt x="13200" y="6976"/>
                    <a:pt x="13329" y="7059"/>
                    <a:pt x="13391" y="7184"/>
                  </a:cubicBezTo>
                  <a:cubicBezTo>
                    <a:pt x="13468" y="7362"/>
                    <a:pt x="13613" y="7507"/>
                    <a:pt x="13791" y="7588"/>
                  </a:cubicBezTo>
                  <a:cubicBezTo>
                    <a:pt x="13930" y="7651"/>
                    <a:pt x="14012" y="7795"/>
                    <a:pt x="13998" y="7949"/>
                  </a:cubicBezTo>
                  <a:cubicBezTo>
                    <a:pt x="13978" y="8142"/>
                    <a:pt x="14031" y="8339"/>
                    <a:pt x="14147" y="8498"/>
                  </a:cubicBezTo>
                  <a:cubicBezTo>
                    <a:pt x="14234" y="8623"/>
                    <a:pt x="14234" y="8787"/>
                    <a:pt x="14147" y="8912"/>
                  </a:cubicBezTo>
                  <a:cubicBezTo>
                    <a:pt x="14031" y="9070"/>
                    <a:pt x="13978" y="9268"/>
                    <a:pt x="13998" y="9460"/>
                  </a:cubicBezTo>
                  <a:cubicBezTo>
                    <a:pt x="14012" y="9614"/>
                    <a:pt x="13930" y="9759"/>
                    <a:pt x="13791" y="9821"/>
                  </a:cubicBezTo>
                  <a:cubicBezTo>
                    <a:pt x="13685" y="9869"/>
                    <a:pt x="13594" y="9941"/>
                    <a:pt x="13517" y="10028"/>
                  </a:cubicBezTo>
                  <a:lnTo>
                    <a:pt x="13507" y="10038"/>
                  </a:lnTo>
                  <a:lnTo>
                    <a:pt x="13502" y="10047"/>
                  </a:lnTo>
                  <a:lnTo>
                    <a:pt x="13493" y="10052"/>
                  </a:lnTo>
                  <a:cubicBezTo>
                    <a:pt x="13454" y="10105"/>
                    <a:pt x="13416" y="10163"/>
                    <a:pt x="13387" y="10225"/>
                  </a:cubicBezTo>
                  <a:cubicBezTo>
                    <a:pt x="13329" y="10350"/>
                    <a:pt x="13200" y="10434"/>
                    <a:pt x="13059" y="10434"/>
                  </a:cubicBezTo>
                  <a:cubicBezTo>
                    <a:pt x="13048" y="10434"/>
                    <a:pt x="13037" y="10433"/>
                    <a:pt x="13026" y="10432"/>
                  </a:cubicBezTo>
                  <a:cubicBezTo>
                    <a:pt x="13000" y="10430"/>
                    <a:pt x="12974" y="10428"/>
                    <a:pt x="12948" y="10428"/>
                  </a:cubicBezTo>
                  <a:cubicBezTo>
                    <a:pt x="12781" y="10428"/>
                    <a:pt x="12615" y="10481"/>
                    <a:pt x="12477" y="10577"/>
                  </a:cubicBezTo>
                  <a:cubicBezTo>
                    <a:pt x="12434" y="10610"/>
                    <a:pt x="12376" y="10629"/>
                    <a:pt x="12323" y="10639"/>
                  </a:cubicBezTo>
                  <a:cubicBezTo>
                    <a:pt x="12304" y="10641"/>
                    <a:pt x="12286" y="10643"/>
                    <a:pt x="12269" y="10643"/>
                  </a:cubicBezTo>
                  <a:cubicBezTo>
                    <a:pt x="12251" y="10643"/>
                    <a:pt x="12234" y="10641"/>
                    <a:pt x="12217" y="10639"/>
                  </a:cubicBezTo>
                  <a:cubicBezTo>
                    <a:pt x="12164" y="10629"/>
                    <a:pt x="12112" y="10610"/>
                    <a:pt x="12063" y="10581"/>
                  </a:cubicBezTo>
                  <a:cubicBezTo>
                    <a:pt x="11929" y="10480"/>
                    <a:pt x="11760" y="10427"/>
                    <a:pt x="11592" y="10427"/>
                  </a:cubicBezTo>
                  <a:cubicBezTo>
                    <a:pt x="11568" y="10427"/>
                    <a:pt x="11539" y="10427"/>
                    <a:pt x="11515" y="10432"/>
                  </a:cubicBezTo>
                  <a:cubicBezTo>
                    <a:pt x="11504" y="10433"/>
                    <a:pt x="11492" y="10434"/>
                    <a:pt x="11481" y="10434"/>
                  </a:cubicBezTo>
                  <a:cubicBezTo>
                    <a:pt x="11344" y="10434"/>
                    <a:pt x="11216" y="10354"/>
                    <a:pt x="11154" y="10225"/>
                  </a:cubicBezTo>
                  <a:cubicBezTo>
                    <a:pt x="11125" y="10163"/>
                    <a:pt x="11091" y="10105"/>
                    <a:pt x="11048" y="10052"/>
                  </a:cubicBezTo>
                  <a:lnTo>
                    <a:pt x="11043" y="10047"/>
                  </a:lnTo>
                  <a:lnTo>
                    <a:pt x="11039" y="10038"/>
                  </a:lnTo>
                  <a:lnTo>
                    <a:pt x="11029" y="10028"/>
                  </a:lnTo>
                  <a:cubicBezTo>
                    <a:pt x="10952" y="9941"/>
                    <a:pt x="10860" y="9869"/>
                    <a:pt x="10755" y="9821"/>
                  </a:cubicBezTo>
                  <a:cubicBezTo>
                    <a:pt x="10615" y="9759"/>
                    <a:pt x="10533" y="9614"/>
                    <a:pt x="10548" y="9460"/>
                  </a:cubicBezTo>
                  <a:cubicBezTo>
                    <a:pt x="10562" y="9268"/>
                    <a:pt x="10514" y="9070"/>
                    <a:pt x="10399" y="8912"/>
                  </a:cubicBezTo>
                  <a:cubicBezTo>
                    <a:pt x="10312" y="8787"/>
                    <a:pt x="10312" y="8623"/>
                    <a:pt x="10399" y="8498"/>
                  </a:cubicBezTo>
                  <a:cubicBezTo>
                    <a:pt x="10514" y="8339"/>
                    <a:pt x="10562" y="8142"/>
                    <a:pt x="10548" y="7949"/>
                  </a:cubicBezTo>
                  <a:cubicBezTo>
                    <a:pt x="10533" y="7795"/>
                    <a:pt x="10615" y="7651"/>
                    <a:pt x="10755" y="7588"/>
                  </a:cubicBezTo>
                  <a:cubicBezTo>
                    <a:pt x="10933" y="7507"/>
                    <a:pt x="11072" y="7362"/>
                    <a:pt x="11154" y="7184"/>
                  </a:cubicBezTo>
                  <a:cubicBezTo>
                    <a:pt x="11216" y="7059"/>
                    <a:pt x="11345" y="6976"/>
                    <a:pt x="11482" y="6976"/>
                  </a:cubicBezTo>
                  <a:cubicBezTo>
                    <a:pt x="11493" y="6976"/>
                    <a:pt x="11504" y="6976"/>
                    <a:pt x="11515" y="6977"/>
                  </a:cubicBezTo>
                  <a:cubicBezTo>
                    <a:pt x="11542" y="6980"/>
                    <a:pt x="11568" y="6981"/>
                    <a:pt x="11595" y="6981"/>
                  </a:cubicBezTo>
                  <a:cubicBezTo>
                    <a:pt x="11764" y="6981"/>
                    <a:pt x="11926" y="6929"/>
                    <a:pt x="12063" y="6833"/>
                  </a:cubicBezTo>
                  <a:cubicBezTo>
                    <a:pt x="12126" y="6790"/>
                    <a:pt x="12199" y="6768"/>
                    <a:pt x="12272" y="6768"/>
                  </a:cubicBezTo>
                  <a:close/>
                  <a:moveTo>
                    <a:pt x="10894" y="10644"/>
                  </a:moveTo>
                  <a:cubicBezTo>
                    <a:pt x="11048" y="10802"/>
                    <a:pt x="11256" y="10888"/>
                    <a:pt x="11473" y="10888"/>
                  </a:cubicBezTo>
                  <a:cubicBezTo>
                    <a:pt x="11500" y="10888"/>
                    <a:pt x="11526" y="10887"/>
                    <a:pt x="11553" y="10884"/>
                  </a:cubicBezTo>
                  <a:cubicBezTo>
                    <a:pt x="11566" y="10883"/>
                    <a:pt x="11578" y="10882"/>
                    <a:pt x="11591" y="10882"/>
                  </a:cubicBezTo>
                  <a:cubicBezTo>
                    <a:pt x="11665" y="10882"/>
                    <a:pt x="11736" y="10907"/>
                    <a:pt x="11794" y="10952"/>
                  </a:cubicBezTo>
                  <a:cubicBezTo>
                    <a:pt x="11818" y="10966"/>
                    <a:pt x="11842" y="10981"/>
                    <a:pt x="11866" y="10995"/>
                  </a:cubicBezTo>
                  <a:lnTo>
                    <a:pt x="11390" y="11996"/>
                  </a:lnTo>
                  <a:lnTo>
                    <a:pt x="11149" y="11601"/>
                  </a:lnTo>
                  <a:cubicBezTo>
                    <a:pt x="11099" y="11523"/>
                    <a:pt x="11010" y="11472"/>
                    <a:pt x="10916" y="11472"/>
                  </a:cubicBezTo>
                  <a:cubicBezTo>
                    <a:pt x="10901" y="11472"/>
                    <a:pt x="10885" y="11474"/>
                    <a:pt x="10870" y="11476"/>
                  </a:cubicBezTo>
                  <a:lnTo>
                    <a:pt x="10466" y="11544"/>
                  </a:lnTo>
                  <a:lnTo>
                    <a:pt x="10894" y="10644"/>
                  </a:lnTo>
                  <a:close/>
                  <a:moveTo>
                    <a:pt x="13642" y="10644"/>
                  </a:moveTo>
                  <a:lnTo>
                    <a:pt x="14070" y="11544"/>
                  </a:lnTo>
                  <a:lnTo>
                    <a:pt x="14070" y="11544"/>
                  </a:lnTo>
                  <a:lnTo>
                    <a:pt x="13661" y="11476"/>
                  </a:lnTo>
                  <a:cubicBezTo>
                    <a:pt x="13646" y="11474"/>
                    <a:pt x="13631" y="11472"/>
                    <a:pt x="13616" y="11472"/>
                  </a:cubicBezTo>
                  <a:cubicBezTo>
                    <a:pt x="13522" y="11472"/>
                    <a:pt x="13436" y="11523"/>
                    <a:pt x="13387" y="11601"/>
                  </a:cubicBezTo>
                  <a:lnTo>
                    <a:pt x="13146" y="11996"/>
                  </a:lnTo>
                  <a:lnTo>
                    <a:pt x="12670" y="10995"/>
                  </a:lnTo>
                  <a:cubicBezTo>
                    <a:pt x="12694" y="10981"/>
                    <a:pt x="12713" y="10966"/>
                    <a:pt x="12737" y="10952"/>
                  </a:cubicBezTo>
                  <a:cubicBezTo>
                    <a:pt x="12802" y="10904"/>
                    <a:pt x="12879" y="10884"/>
                    <a:pt x="12953" y="10884"/>
                  </a:cubicBezTo>
                  <a:cubicBezTo>
                    <a:pt x="12962" y="10884"/>
                    <a:pt x="12970" y="10884"/>
                    <a:pt x="12978" y="10884"/>
                  </a:cubicBezTo>
                  <a:cubicBezTo>
                    <a:pt x="13005" y="10887"/>
                    <a:pt x="13032" y="10888"/>
                    <a:pt x="13058" y="10888"/>
                  </a:cubicBezTo>
                  <a:cubicBezTo>
                    <a:pt x="13276" y="10888"/>
                    <a:pt x="13487" y="10802"/>
                    <a:pt x="13642" y="10644"/>
                  </a:cubicBezTo>
                  <a:close/>
                  <a:moveTo>
                    <a:pt x="636" y="0"/>
                  </a:moveTo>
                  <a:cubicBezTo>
                    <a:pt x="284" y="0"/>
                    <a:pt x="0" y="284"/>
                    <a:pt x="0" y="636"/>
                  </a:cubicBezTo>
                  <a:lnTo>
                    <a:pt x="0" y="10317"/>
                  </a:lnTo>
                  <a:cubicBezTo>
                    <a:pt x="0" y="10668"/>
                    <a:pt x="284" y="10952"/>
                    <a:pt x="636" y="10952"/>
                  </a:cubicBezTo>
                  <a:lnTo>
                    <a:pt x="10240" y="10952"/>
                  </a:lnTo>
                  <a:lnTo>
                    <a:pt x="9903" y="11664"/>
                  </a:lnTo>
                  <a:cubicBezTo>
                    <a:pt x="9813" y="11848"/>
                    <a:pt x="9953" y="12052"/>
                    <a:pt x="10148" y="12052"/>
                  </a:cubicBezTo>
                  <a:cubicBezTo>
                    <a:pt x="10162" y="12052"/>
                    <a:pt x="10177" y="12051"/>
                    <a:pt x="10192" y="12049"/>
                  </a:cubicBezTo>
                  <a:lnTo>
                    <a:pt x="10822" y="11948"/>
                  </a:lnTo>
                  <a:lnTo>
                    <a:pt x="11178" y="12530"/>
                  </a:lnTo>
                  <a:cubicBezTo>
                    <a:pt x="11226" y="12607"/>
                    <a:pt x="11313" y="12660"/>
                    <a:pt x="11409" y="12660"/>
                  </a:cubicBezTo>
                  <a:lnTo>
                    <a:pt x="11423" y="12660"/>
                  </a:lnTo>
                  <a:cubicBezTo>
                    <a:pt x="11520" y="12655"/>
                    <a:pt x="11611" y="12593"/>
                    <a:pt x="11654" y="12501"/>
                  </a:cubicBezTo>
                  <a:lnTo>
                    <a:pt x="12266" y="11216"/>
                  </a:lnTo>
                  <a:lnTo>
                    <a:pt x="12881" y="12501"/>
                  </a:lnTo>
                  <a:cubicBezTo>
                    <a:pt x="12925" y="12593"/>
                    <a:pt x="13011" y="12655"/>
                    <a:pt x="13112" y="12660"/>
                  </a:cubicBezTo>
                  <a:lnTo>
                    <a:pt x="13127" y="12660"/>
                  </a:lnTo>
                  <a:cubicBezTo>
                    <a:pt x="13218" y="12660"/>
                    <a:pt x="13310" y="12607"/>
                    <a:pt x="13358" y="12530"/>
                  </a:cubicBezTo>
                  <a:lnTo>
                    <a:pt x="13709" y="11948"/>
                  </a:lnTo>
                  <a:lnTo>
                    <a:pt x="14344" y="12049"/>
                  </a:lnTo>
                  <a:cubicBezTo>
                    <a:pt x="14359" y="12051"/>
                    <a:pt x="14374" y="12052"/>
                    <a:pt x="14388" y="12052"/>
                  </a:cubicBezTo>
                  <a:cubicBezTo>
                    <a:pt x="14583" y="12052"/>
                    <a:pt x="14723" y="11848"/>
                    <a:pt x="14633" y="11664"/>
                  </a:cubicBezTo>
                  <a:lnTo>
                    <a:pt x="14291" y="10952"/>
                  </a:lnTo>
                  <a:lnTo>
                    <a:pt x="14975" y="10952"/>
                  </a:lnTo>
                  <a:cubicBezTo>
                    <a:pt x="15326" y="10952"/>
                    <a:pt x="15610" y="10668"/>
                    <a:pt x="15610" y="10317"/>
                  </a:cubicBezTo>
                  <a:lnTo>
                    <a:pt x="15610" y="636"/>
                  </a:lnTo>
                  <a:cubicBezTo>
                    <a:pt x="15610" y="284"/>
                    <a:pt x="15326" y="0"/>
                    <a:pt x="149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90"/>
            <p:cNvSpPr/>
            <p:nvPr/>
          </p:nvSpPr>
          <p:spPr>
            <a:xfrm>
              <a:off x="1549093" y="2640482"/>
              <a:ext cx="87102" cy="74748"/>
            </a:xfrm>
            <a:custGeom>
              <a:avLst/>
              <a:gdLst/>
              <a:ahLst/>
              <a:cxnLst/>
              <a:rect l="l" t="t" r="r" b="b"/>
              <a:pathLst>
                <a:path w="3321" h="2850" extrusionOk="0">
                  <a:moveTo>
                    <a:pt x="1893" y="462"/>
                  </a:moveTo>
                  <a:cubicBezTo>
                    <a:pt x="2388" y="462"/>
                    <a:pt x="2863" y="846"/>
                    <a:pt x="2863" y="1425"/>
                  </a:cubicBezTo>
                  <a:cubicBezTo>
                    <a:pt x="2863" y="1959"/>
                    <a:pt x="2430" y="2387"/>
                    <a:pt x="1901" y="2392"/>
                  </a:cubicBezTo>
                  <a:lnTo>
                    <a:pt x="1901" y="2387"/>
                  </a:lnTo>
                  <a:cubicBezTo>
                    <a:pt x="1045" y="2387"/>
                    <a:pt x="612" y="1353"/>
                    <a:pt x="1218" y="746"/>
                  </a:cubicBezTo>
                  <a:cubicBezTo>
                    <a:pt x="1414" y="550"/>
                    <a:pt x="1656" y="462"/>
                    <a:pt x="1893" y="462"/>
                  </a:cubicBezTo>
                  <a:close/>
                  <a:moveTo>
                    <a:pt x="1889" y="0"/>
                  </a:moveTo>
                  <a:cubicBezTo>
                    <a:pt x="1540" y="0"/>
                    <a:pt x="1185" y="130"/>
                    <a:pt x="895" y="419"/>
                  </a:cubicBezTo>
                  <a:cubicBezTo>
                    <a:pt x="0" y="1314"/>
                    <a:pt x="636" y="2849"/>
                    <a:pt x="1901" y="2849"/>
                  </a:cubicBezTo>
                  <a:cubicBezTo>
                    <a:pt x="2685" y="2849"/>
                    <a:pt x="3321" y="2209"/>
                    <a:pt x="3321" y="1425"/>
                  </a:cubicBezTo>
                  <a:cubicBezTo>
                    <a:pt x="3321" y="568"/>
                    <a:pt x="2620" y="0"/>
                    <a:pt x="18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51" name="Google Shape;13351;p90"/>
          <p:cNvGrpSpPr/>
          <p:nvPr/>
        </p:nvGrpSpPr>
        <p:grpSpPr>
          <a:xfrm>
            <a:off x="868254" y="2264578"/>
            <a:ext cx="332670" cy="332696"/>
            <a:chOff x="868254" y="2449153"/>
            <a:chExt cx="332670" cy="332696"/>
          </a:xfrm>
        </p:grpSpPr>
        <p:sp>
          <p:nvSpPr>
            <p:cNvPr id="13352" name="Google Shape;13352;p90"/>
            <p:cNvSpPr/>
            <p:nvPr/>
          </p:nvSpPr>
          <p:spPr>
            <a:xfrm>
              <a:off x="978802" y="2454084"/>
              <a:ext cx="109683" cy="322834"/>
            </a:xfrm>
            <a:custGeom>
              <a:avLst/>
              <a:gdLst/>
              <a:ahLst/>
              <a:cxnLst/>
              <a:rect l="l" t="t" r="r" b="b"/>
              <a:pathLst>
                <a:path w="4182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4182" y="12309"/>
                  </a:lnTo>
                  <a:lnTo>
                    <a:pt x="4182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90"/>
            <p:cNvSpPr/>
            <p:nvPr/>
          </p:nvSpPr>
          <p:spPr>
            <a:xfrm>
              <a:off x="1063727" y="2454084"/>
              <a:ext cx="24759" cy="322834"/>
            </a:xfrm>
            <a:custGeom>
              <a:avLst/>
              <a:gdLst/>
              <a:ahLst/>
              <a:cxnLst/>
              <a:rect l="l" t="t" r="r" b="b"/>
              <a:pathLst>
                <a:path w="944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44" y="12309"/>
                  </a:lnTo>
                  <a:lnTo>
                    <a:pt x="94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90"/>
            <p:cNvSpPr/>
            <p:nvPr/>
          </p:nvSpPr>
          <p:spPr>
            <a:xfrm>
              <a:off x="873158" y="2454084"/>
              <a:ext cx="107559" cy="322965"/>
            </a:xfrm>
            <a:custGeom>
              <a:avLst/>
              <a:gdLst/>
              <a:ahLst/>
              <a:cxnLst/>
              <a:rect l="l" t="t" r="r" b="b"/>
              <a:pathLst>
                <a:path w="4101" h="12314" extrusionOk="0">
                  <a:moveTo>
                    <a:pt x="939" y="1"/>
                  </a:moveTo>
                  <a:cubicBezTo>
                    <a:pt x="419" y="1"/>
                    <a:pt x="1" y="424"/>
                    <a:pt x="1" y="944"/>
                  </a:cubicBezTo>
                  <a:lnTo>
                    <a:pt x="1" y="11371"/>
                  </a:lnTo>
                  <a:cubicBezTo>
                    <a:pt x="1" y="11890"/>
                    <a:pt x="424" y="12314"/>
                    <a:pt x="944" y="12314"/>
                  </a:cubicBezTo>
                  <a:lnTo>
                    <a:pt x="4100" y="12314"/>
                  </a:lnTo>
                  <a:lnTo>
                    <a:pt x="4100" y="1"/>
                  </a:lnTo>
                  <a:close/>
                </a:path>
              </a:pathLst>
            </a:custGeom>
            <a:solidFill>
              <a:srgbClr val="B2B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90"/>
            <p:cNvSpPr/>
            <p:nvPr/>
          </p:nvSpPr>
          <p:spPr>
            <a:xfrm>
              <a:off x="956588" y="2454084"/>
              <a:ext cx="24129" cy="322834"/>
            </a:xfrm>
            <a:custGeom>
              <a:avLst/>
              <a:gdLst/>
              <a:ahLst/>
              <a:cxnLst/>
              <a:rect l="l" t="t" r="r" b="b"/>
              <a:pathLst>
                <a:path w="920" h="12309" extrusionOk="0">
                  <a:moveTo>
                    <a:pt x="0" y="1"/>
                  </a:moveTo>
                  <a:lnTo>
                    <a:pt x="0" y="12309"/>
                  </a:lnTo>
                  <a:lnTo>
                    <a:pt x="919" y="1230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90"/>
            <p:cNvSpPr/>
            <p:nvPr/>
          </p:nvSpPr>
          <p:spPr>
            <a:xfrm>
              <a:off x="1086938" y="2454084"/>
              <a:ext cx="109080" cy="322965"/>
            </a:xfrm>
            <a:custGeom>
              <a:avLst/>
              <a:gdLst/>
              <a:ahLst/>
              <a:cxnLst/>
              <a:rect l="l" t="t" r="r" b="b"/>
              <a:pathLst>
                <a:path w="4159" h="12314" extrusionOk="0">
                  <a:moveTo>
                    <a:pt x="3214" y="1"/>
                  </a:moveTo>
                  <a:cubicBezTo>
                    <a:pt x="3211" y="1"/>
                    <a:pt x="3208" y="1"/>
                    <a:pt x="3205" y="1"/>
                  </a:cubicBezTo>
                  <a:lnTo>
                    <a:pt x="1" y="1"/>
                  </a:lnTo>
                  <a:lnTo>
                    <a:pt x="1" y="12314"/>
                  </a:lnTo>
                  <a:lnTo>
                    <a:pt x="3205" y="12314"/>
                  </a:lnTo>
                  <a:cubicBezTo>
                    <a:pt x="3730" y="12314"/>
                    <a:pt x="4153" y="11895"/>
                    <a:pt x="4158" y="11371"/>
                  </a:cubicBezTo>
                  <a:lnTo>
                    <a:pt x="4158" y="944"/>
                  </a:lnTo>
                  <a:cubicBezTo>
                    <a:pt x="4153" y="422"/>
                    <a:pt x="3735" y="1"/>
                    <a:pt x="3214" y="1"/>
                  </a:cubicBezTo>
                  <a:close/>
                </a:path>
              </a:pathLst>
            </a:custGeom>
            <a:solidFill>
              <a:srgbClr val="E3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90"/>
            <p:cNvSpPr/>
            <p:nvPr/>
          </p:nvSpPr>
          <p:spPr>
            <a:xfrm>
              <a:off x="1146265" y="2454084"/>
              <a:ext cx="49754" cy="322965"/>
            </a:xfrm>
            <a:custGeom>
              <a:avLst/>
              <a:gdLst/>
              <a:ahLst/>
              <a:cxnLst/>
              <a:rect l="l" t="t" r="r" b="b"/>
              <a:pathLst>
                <a:path w="1897" h="12314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18" y="1"/>
                  </a:lnTo>
                  <a:cubicBezTo>
                    <a:pt x="15" y="1"/>
                    <a:pt x="12" y="1"/>
                    <a:pt x="9" y="1"/>
                  </a:cubicBezTo>
                  <a:close/>
                  <a:moveTo>
                    <a:pt x="952" y="1"/>
                  </a:moveTo>
                  <a:cubicBezTo>
                    <a:pt x="949" y="1"/>
                    <a:pt x="946" y="1"/>
                    <a:pt x="943" y="1"/>
                  </a:cubicBezTo>
                  <a:lnTo>
                    <a:pt x="18" y="1"/>
                  </a:lnTo>
                  <a:cubicBezTo>
                    <a:pt x="534" y="5"/>
                    <a:pt x="953" y="425"/>
                    <a:pt x="958" y="944"/>
                  </a:cubicBezTo>
                  <a:lnTo>
                    <a:pt x="958" y="11371"/>
                  </a:lnTo>
                  <a:cubicBezTo>
                    <a:pt x="953" y="11895"/>
                    <a:pt x="525" y="12314"/>
                    <a:pt x="0" y="12314"/>
                  </a:cubicBezTo>
                  <a:lnTo>
                    <a:pt x="943" y="12314"/>
                  </a:lnTo>
                  <a:cubicBezTo>
                    <a:pt x="1468" y="12314"/>
                    <a:pt x="1891" y="11895"/>
                    <a:pt x="1896" y="11371"/>
                  </a:cubicBezTo>
                  <a:lnTo>
                    <a:pt x="1896" y="944"/>
                  </a:lnTo>
                  <a:cubicBezTo>
                    <a:pt x="1891" y="422"/>
                    <a:pt x="1473" y="1"/>
                    <a:pt x="952" y="1"/>
                  </a:cubicBezTo>
                  <a:close/>
                </a:path>
              </a:pathLst>
            </a:custGeom>
            <a:solidFill>
              <a:srgbClr val="D4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90"/>
            <p:cNvSpPr/>
            <p:nvPr/>
          </p:nvSpPr>
          <p:spPr>
            <a:xfrm>
              <a:off x="9107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5" y="1"/>
                    <a:pt x="1" y="270"/>
                    <a:pt x="1" y="607"/>
                  </a:cubicBezTo>
                  <a:cubicBezTo>
                    <a:pt x="1" y="939"/>
                    <a:pt x="275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90"/>
            <p:cNvSpPr/>
            <p:nvPr/>
          </p:nvSpPr>
          <p:spPr>
            <a:xfrm>
              <a:off x="101866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90"/>
            <p:cNvSpPr/>
            <p:nvPr/>
          </p:nvSpPr>
          <p:spPr>
            <a:xfrm>
              <a:off x="1125178" y="2711900"/>
              <a:ext cx="31840" cy="31840"/>
            </a:xfrm>
            <a:custGeom>
              <a:avLst/>
              <a:gdLst/>
              <a:ahLst/>
              <a:cxnLst/>
              <a:rect l="l" t="t" r="r" b="b"/>
              <a:pathLst>
                <a:path w="1214" h="1214" extrusionOk="0">
                  <a:moveTo>
                    <a:pt x="607" y="1"/>
                  </a:moveTo>
                  <a:cubicBezTo>
                    <a:pt x="270" y="1"/>
                    <a:pt x="1" y="270"/>
                    <a:pt x="1" y="607"/>
                  </a:cubicBezTo>
                  <a:cubicBezTo>
                    <a:pt x="1" y="939"/>
                    <a:pt x="270" y="1213"/>
                    <a:pt x="607" y="1213"/>
                  </a:cubicBezTo>
                  <a:cubicBezTo>
                    <a:pt x="944" y="1213"/>
                    <a:pt x="1213" y="939"/>
                    <a:pt x="1213" y="607"/>
                  </a:cubicBezTo>
                  <a:cubicBezTo>
                    <a:pt x="1213" y="270"/>
                    <a:pt x="944" y="1"/>
                    <a:pt x="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90"/>
            <p:cNvSpPr/>
            <p:nvPr/>
          </p:nvSpPr>
          <p:spPr>
            <a:xfrm>
              <a:off x="896894" y="2607409"/>
              <a:ext cx="59720" cy="40285"/>
            </a:xfrm>
            <a:custGeom>
              <a:avLst/>
              <a:gdLst/>
              <a:ahLst/>
              <a:cxnLst/>
              <a:rect l="l" t="t" r="r" b="b"/>
              <a:pathLst>
                <a:path w="2277" h="1536" extrusionOk="0">
                  <a:moveTo>
                    <a:pt x="0" y="1"/>
                  </a:moveTo>
                  <a:lnTo>
                    <a:pt x="0" y="1286"/>
                  </a:lnTo>
                  <a:cubicBezTo>
                    <a:pt x="0" y="1425"/>
                    <a:pt x="111" y="1536"/>
                    <a:pt x="246" y="1536"/>
                  </a:cubicBezTo>
                  <a:lnTo>
                    <a:pt x="2031" y="1536"/>
                  </a:lnTo>
                  <a:cubicBezTo>
                    <a:pt x="2166" y="1536"/>
                    <a:pt x="2276" y="1425"/>
                    <a:pt x="2276" y="1286"/>
                  </a:cubicBezTo>
                  <a:lnTo>
                    <a:pt x="2276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90"/>
            <p:cNvSpPr/>
            <p:nvPr/>
          </p:nvSpPr>
          <p:spPr>
            <a:xfrm>
              <a:off x="896763" y="2489307"/>
              <a:ext cx="59982" cy="118129"/>
            </a:xfrm>
            <a:custGeom>
              <a:avLst/>
              <a:gdLst/>
              <a:ahLst/>
              <a:cxnLst/>
              <a:rect l="l" t="t" r="r" b="b"/>
              <a:pathLst>
                <a:path w="2287" h="4504" extrusionOk="0">
                  <a:moveTo>
                    <a:pt x="251" y="0"/>
                  </a:moveTo>
                  <a:cubicBezTo>
                    <a:pt x="111" y="0"/>
                    <a:pt x="1" y="111"/>
                    <a:pt x="5" y="250"/>
                  </a:cubicBezTo>
                  <a:lnTo>
                    <a:pt x="5" y="4504"/>
                  </a:lnTo>
                  <a:lnTo>
                    <a:pt x="2281" y="4504"/>
                  </a:lnTo>
                  <a:lnTo>
                    <a:pt x="2281" y="236"/>
                  </a:lnTo>
                  <a:cubicBezTo>
                    <a:pt x="2286" y="106"/>
                    <a:pt x="2180" y="0"/>
                    <a:pt x="20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90"/>
            <p:cNvSpPr/>
            <p:nvPr/>
          </p:nvSpPr>
          <p:spPr>
            <a:xfrm>
              <a:off x="100466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90"/>
            <p:cNvSpPr/>
            <p:nvPr/>
          </p:nvSpPr>
          <p:spPr>
            <a:xfrm>
              <a:off x="100466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1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90"/>
            <p:cNvSpPr/>
            <p:nvPr/>
          </p:nvSpPr>
          <p:spPr>
            <a:xfrm>
              <a:off x="1111173" y="2489307"/>
              <a:ext cx="59851" cy="118129"/>
            </a:xfrm>
            <a:custGeom>
              <a:avLst/>
              <a:gdLst/>
              <a:ahLst/>
              <a:cxnLst/>
              <a:rect l="l" t="t" r="r" b="b"/>
              <a:pathLst>
                <a:path w="2282" h="4504" extrusionOk="0">
                  <a:moveTo>
                    <a:pt x="251" y="0"/>
                  </a:moveTo>
                  <a:cubicBezTo>
                    <a:pt x="111" y="0"/>
                    <a:pt x="1" y="111"/>
                    <a:pt x="1" y="250"/>
                  </a:cubicBezTo>
                  <a:lnTo>
                    <a:pt x="1" y="4504"/>
                  </a:lnTo>
                  <a:lnTo>
                    <a:pt x="2281" y="4504"/>
                  </a:lnTo>
                  <a:lnTo>
                    <a:pt x="2281" y="250"/>
                  </a:lnTo>
                  <a:cubicBezTo>
                    <a:pt x="2281" y="111"/>
                    <a:pt x="2171" y="0"/>
                    <a:pt x="2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90"/>
            <p:cNvSpPr/>
            <p:nvPr/>
          </p:nvSpPr>
          <p:spPr>
            <a:xfrm>
              <a:off x="1111173" y="2607409"/>
              <a:ext cx="59851" cy="40285"/>
            </a:xfrm>
            <a:custGeom>
              <a:avLst/>
              <a:gdLst/>
              <a:ahLst/>
              <a:cxnLst/>
              <a:rect l="l" t="t" r="r" b="b"/>
              <a:pathLst>
                <a:path w="2282" h="1536" extrusionOk="0">
                  <a:moveTo>
                    <a:pt x="1" y="1"/>
                  </a:moveTo>
                  <a:lnTo>
                    <a:pt x="1" y="1286"/>
                  </a:lnTo>
                  <a:cubicBezTo>
                    <a:pt x="1" y="1425"/>
                    <a:pt x="111" y="1536"/>
                    <a:pt x="251" y="1536"/>
                  </a:cubicBezTo>
                  <a:lnTo>
                    <a:pt x="2036" y="1536"/>
                  </a:lnTo>
                  <a:cubicBezTo>
                    <a:pt x="2171" y="1536"/>
                    <a:pt x="2281" y="1425"/>
                    <a:pt x="2281" y="1286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90"/>
            <p:cNvSpPr/>
            <p:nvPr/>
          </p:nvSpPr>
          <p:spPr>
            <a:xfrm>
              <a:off x="868254" y="2449153"/>
              <a:ext cx="332670" cy="332696"/>
            </a:xfrm>
            <a:custGeom>
              <a:avLst/>
              <a:gdLst/>
              <a:ahLst/>
              <a:cxnLst/>
              <a:rect l="l" t="t" r="r" b="b"/>
              <a:pathLst>
                <a:path w="12684" h="12685" extrusionOk="0">
                  <a:moveTo>
                    <a:pt x="11558" y="376"/>
                  </a:moveTo>
                  <a:cubicBezTo>
                    <a:pt x="11972" y="376"/>
                    <a:pt x="12309" y="713"/>
                    <a:pt x="12309" y="1132"/>
                  </a:cubicBezTo>
                  <a:lnTo>
                    <a:pt x="12309" y="11559"/>
                  </a:lnTo>
                  <a:cubicBezTo>
                    <a:pt x="12309" y="11977"/>
                    <a:pt x="11972" y="12314"/>
                    <a:pt x="11558" y="12314"/>
                  </a:cubicBezTo>
                  <a:lnTo>
                    <a:pt x="8579" y="12314"/>
                  </a:lnTo>
                  <a:lnTo>
                    <a:pt x="8579" y="11126"/>
                  </a:lnTo>
                  <a:cubicBezTo>
                    <a:pt x="8579" y="11005"/>
                    <a:pt x="8487" y="10945"/>
                    <a:pt x="8394" y="10945"/>
                  </a:cubicBezTo>
                  <a:cubicBezTo>
                    <a:pt x="8302" y="10945"/>
                    <a:pt x="8209" y="11005"/>
                    <a:pt x="8209" y="11126"/>
                  </a:cubicBezTo>
                  <a:lnTo>
                    <a:pt x="8209" y="12314"/>
                  </a:lnTo>
                  <a:lnTo>
                    <a:pt x="4470" y="12314"/>
                  </a:lnTo>
                  <a:lnTo>
                    <a:pt x="4475" y="376"/>
                  </a:lnTo>
                  <a:lnTo>
                    <a:pt x="8209" y="376"/>
                  </a:lnTo>
                  <a:lnTo>
                    <a:pt x="8209" y="10158"/>
                  </a:lnTo>
                  <a:cubicBezTo>
                    <a:pt x="8209" y="10279"/>
                    <a:pt x="8303" y="10339"/>
                    <a:pt x="8397" y="10339"/>
                  </a:cubicBezTo>
                  <a:cubicBezTo>
                    <a:pt x="8490" y="10339"/>
                    <a:pt x="8584" y="10279"/>
                    <a:pt x="8584" y="10158"/>
                  </a:cubicBezTo>
                  <a:lnTo>
                    <a:pt x="8584" y="376"/>
                  </a:lnTo>
                  <a:close/>
                  <a:moveTo>
                    <a:pt x="1126" y="1"/>
                  </a:moveTo>
                  <a:cubicBezTo>
                    <a:pt x="505" y="6"/>
                    <a:pt x="0" y="506"/>
                    <a:pt x="0" y="1132"/>
                  </a:cubicBezTo>
                  <a:lnTo>
                    <a:pt x="0" y="2556"/>
                  </a:lnTo>
                  <a:cubicBezTo>
                    <a:pt x="0" y="2676"/>
                    <a:pt x="93" y="2736"/>
                    <a:pt x="185" y="2736"/>
                  </a:cubicBezTo>
                  <a:cubicBezTo>
                    <a:pt x="278" y="2736"/>
                    <a:pt x="371" y="2676"/>
                    <a:pt x="371" y="2556"/>
                  </a:cubicBezTo>
                  <a:lnTo>
                    <a:pt x="371" y="1132"/>
                  </a:lnTo>
                  <a:cubicBezTo>
                    <a:pt x="371" y="713"/>
                    <a:pt x="712" y="376"/>
                    <a:pt x="1126" y="376"/>
                  </a:cubicBezTo>
                  <a:lnTo>
                    <a:pt x="4100" y="376"/>
                  </a:lnTo>
                  <a:lnTo>
                    <a:pt x="4100" y="12314"/>
                  </a:lnTo>
                  <a:lnTo>
                    <a:pt x="1126" y="12314"/>
                  </a:lnTo>
                  <a:cubicBezTo>
                    <a:pt x="712" y="12314"/>
                    <a:pt x="371" y="11977"/>
                    <a:pt x="371" y="11559"/>
                  </a:cubicBezTo>
                  <a:lnTo>
                    <a:pt x="371" y="3595"/>
                  </a:lnTo>
                  <a:cubicBezTo>
                    <a:pt x="371" y="3475"/>
                    <a:pt x="278" y="3415"/>
                    <a:pt x="185" y="3415"/>
                  </a:cubicBezTo>
                  <a:cubicBezTo>
                    <a:pt x="93" y="3415"/>
                    <a:pt x="0" y="3475"/>
                    <a:pt x="0" y="3595"/>
                  </a:cubicBezTo>
                  <a:lnTo>
                    <a:pt x="0" y="11559"/>
                  </a:lnTo>
                  <a:cubicBezTo>
                    <a:pt x="0" y="12179"/>
                    <a:pt x="505" y="12685"/>
                    <a:pt x="1126" y="12685"/>
                  </a:cubicBezTo>
                  <a:lnTo>
                    <a:pt x="11558" y="12685"/>
                  </a:lnTo>
                  <a:cubicBezTo>
                    <a:pt x="12179" y="12685"/>
                    <a:pt x="12679" y="12179"/>
                    <a:pt x="12684" y="11559"/>
                  </a:cubicBezTo>
                  <a:lnTo>
                    <a:pt x="12684" y="1132"/>
                  </a:lnTo>
                  <a:cubicBezTo>
                    <a:pt x="12679" y="506"/>
                    <a:pt x="12179" y="6"/>
                    <a:pt x="115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90"/>
            <p:cNvSpPr/>
            <p:nvPr/>
          </p:nvSpPr>
          <p:spPr>
            <a:xfrm>
              <a:off x="905969" y="2706995"/>
              <a:ext cx="48626" cy="41649"/>
            </a:xfrm>
            <a:custGeom>
              <a:avLst/>
              <a:gdLst/>
              <a:ahLst/>
              <a:cxnLst/>
              <a:rect l="l" t="t" r="r" b="b"/>
              <a:pathLst>
                <a:path w="1854" h="1588" extrusionOk="0">
                  <a:moveTo>
                    <a:pt x="790" y="371"/>
                  </a:moveTo>
                  <a:cubicBezTo>
                    <a:pt x="1026" y="371"/>
                    <a:pt x="1213" y="558"/>
                    <a:pt x="1213" y="794"/>
                  </a:cubicBezTo>
                  <a:cubicBezTo>
                    <a:pt x="1213" y="1048"/>
                    <a:pt x="1006" y="1216"/>
                    <a:pt x="790" y="1216"/>
                  </a:cubicBezTo>
                  <a:cubicBezTo>
                    <a:pt x="687" y="1216"/>
                    <a:pt x="582" y="1178"/>
                    <a:pt x="496" y="1093"/>
                  </a:cubicBezTo>
                  <a:cubicBezTo>
                    <a:pt x="227" y="823"/>
                    <a:pt x="415" y="371"/>
                    <a:pt x="790" y="371"/>
                  </a:cubicBezTo>
                  <a:close/>
                  <a:moveTo>
                    <a:pt x="790" y="0"/>
                  </a:moveTo>
                  <a:cubicBezTo>
                    <a:pt x="352" y="0"/>
                    <a:pt x="1" y="356"/>
                    <a:pt x="1" y="794"/>
                  </a:cubicBezTo>
                  <a:cubicBezTo>
                    <a:pt x="1" y="1272"/>
                    <a:pt x="390" y="1587"/>
                    <a:pt x="796" y="1587"/>
                  </a:cubicBezTo>
                  <a:cubicBezTo>
                    <a:pt x="991" y="1587"/>
                    <a:pt x="1191" y="1515"/>
                    <a:pt x="1353" y="1352"/>
                  </a:cubicBezTo>
                  <a:cubicBezTo>
                    <a:pt x="1853" y="852"/>
                    <a:pt x="1497" y="0"/>
                    <a:pt x="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90"/>
            <p:cNvSpPr/>
            <p:nvPr/>
          </p:nvSpPr>
          <p:spPr>
            <a:xfrm>
              <a:off x="1006813" y="2706995"/>
              <a:ext cx="48600" cy="41623"/>
            </a:xfrm>
            <a:custGeom>
              <a:avLst/>
              <a:gdLst/>
              <a:ahLst/>
              <a:cxnLst/>
              <a:rect l="l" t="t" r="r" b="b"/>
              <a:pathLst>
                <a:path w="1853" h="1587" extrusionOk="0">
                  <a:moveTo>
                    <a:pt x="1057" y="369"/>
                  </a:moveTo>
                  <a:cubicBezTo>
                    <a:pt x="1272" y="369"/>
                    <a:pt x="1478" y="536"/>
                    <a:pt x="1478" y="789"/>
                  </a:cubicBezTo>
                  <a:cubicBezTo>
                    <a:pt x="1482" y="1025"/>
                    <a:pt x="1290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3" y="369"/>
                    <a:pt x="1057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0" y="852"/>
                    <a:pt x="501" y="1352"/>
                  </a:cubicBezTo>
                  <a:cubicBezTo>
                    <a:pt x="661" y="1514"/>
                    <a:pt x="859" y="1586"/>
                    <a:pt x="1053" y="1586"/>
                  </a:cubicBezTo>
                  <a:cubicBezTo>
                    <a:pt x="1461" y="1586"/>
                    <a:pt x="1853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90"/>
            <p:cNvSpPr/>
            <p:nvPr/>
          </p:nvSpPr>
          <p:spPr>
            <a:xfrm>
              <a:off x="1113323" y="2706995"/>
              <a:ext cx="48626" cy="41623"/>
            </a:xfrm>
            <a:custGeom>
              <a:avLst/>
              <a:gdLst/>
              <a:ahLst/>
              <a:cxnLst/>
              <a:rect l="l" t="t" r="r" b="b"/>
              <a:pathLst>
                <a:path w="1854" h="1587" extrusionOk="0">
                  <a:moveTo>
                    <a:pt x="1059" y="369"/>
                  </a:moveTo>
                  <a:cubicBezTo>
                    <a:pt x="1275" y="369"/>
                    <a:pt x="1483" y="536"/>
                    <a:pt x="1483" y="789"/>
                  </a:cubicBezTo>
                  <a:cubicBezTo>
                    <a:pt x="1483" y="1025"/>
                    <a:pt x="1295" y="1213"/>
                    <a:pt x="1059" y="1213"/>
                  </a:cubicBezTo>
                  <a:cubicBezTo>
                    <a:pt x="684" y="1213"/>
                    <a:pt x="496" y="761"/>
                    <a:pt x="761" y="496"/>
                  </a:cubicBezTo>
                  <a:cubicBezTo>
                    <a:pt x="847" y="408"/>
                    <a:pt x="954" y="369"/>
                    <a:pt x="1059" y="369"/>
                  </a:cubicBezTo>
                  <a:close/>
                  <a:moveTo>
                    <a:pt x="1059" y="0"/>
                  </a:moveTo>
                  <a:cubicBezTo>
                    <a:pt x="352" y="0"/>
                    <a:pt x="1" y="852"/>
                    <a:pt x="496" y="1352"/>
                  </a:cubicBezTo>
                  <a:cubicBezTo>
                    <a:pt x="658" y="1514"/>
                    <a:pt x="856" y="1586"/>
                    <a:pt x="1051" y="1586"/>
                  </a:cubicBezTo>
                  <a:cubicBezTo>
                    <a:pt x="1459" y="1586"/>
                    <a:pt x="1850" y="1270"/>
                    <a:pt x="1853" y="794"/>
                  </a:cubicBezTo>
                  <a:cubicBezTo>
                    <a:pt x="1848" y="356"/>
                    <a:pt x="1497" y="0"/>
                    <a:pt x="10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90"/>
            <p:cNvSpPr/>
            <p:nvPr/>
          </p:nvSpPr>
          <p:spPr>
            <a:xfrm>
              <a:off x="910637" y="2514407"/>
              <a:ext cx="32207" cy="9862"/>
            </a:xfrm>
            <a:custGeom>
              <a:avLst/>
              <a:gdLst/>
              <a:ahLst/>
              <a:cxnLst/>
              <a:rect l="l" t="t" r="r" b="b"/>
              <a:pathLst>
                <a:path w="1228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7" y="376"/>
                  </a:lnTo>
                  <a:cubicBezTo>
                    <a:pt x="1228" y="376"/>
                    <a:pt x="1228" y="1"/>
                    <a:pt x="9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90"/>
            <p:cNvSpPr/>
            <p:nvPr/>
          </p:nvSpPr>
          <p:spPr>
            <a:xfrm>
              <a:off x="910637" y="2543441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90"/>
            <p:cNvSpPr/>
            <p:nvPr/>
          </p:nvSpPr>
          <p:spPr>
            <a:xfrm>
              <a:off x="910637" y="2572343"/>
              <a:ext cx="32207" cy="9730"/>
            </a:xfrm>
            <a:custGeom>
              <a:avLst/>
              <a:gdLst/>
              <a:ahLst/>
              <a:cxnLst/>
              <a:rect l="l" t="t" r="r" b="b"/>
              <a:pathLst>
                <a:path w="1228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7" y="371"/>
                  </a:lnTo>
                  <a:cubicBezTo>
                    <a:pt x="1228" y="371"/>
                    <a:pt x="1228" y="0"/>
                    <a:pt x="9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90"/>
            <p:cNvSpPr/>
            <p:nvPr/>
          </p:nvSpPr>
          <p:spPr>
            <a:xfrm>
              <a:off x="891963" y="2484376"/>
              <a:ext cx="69555" cy="168118"/>
            </a:xfrm>
            <a:custGeom>
              <a:avLst/>
              <a:gdLst/>
              <a:ahLst/>
              <a:cxnLst/>
              <a:rect l="l" t="t" r="r" b="b"/>
              <a:pathLst>
                <a:path w="2652" h="6410" extrusionOk="0">
                  <a:moveTo>
                    <a:pt x="2281" y="376"/>
                  </a:moveTo>
                  <a:lnTo>
                    <a:pt x="2281" y="4504"/>
                  </a:lnTo>
                  <a:lnTo>
                    <a:pt x="371" y="4504"/>
                  </a:lnTo>
                  <a:lnTo>
                    <a:pt x="371" y="376"/>
                  </a:lnTo>
                  <a:close/>
                  <a:moveTo>
                    <a:pt x="2281" y="4879"/>
                  </a:moveTo>
                  <a:lnTo>
                    <a:pt x="2281" y="6044"/>
                  </a:lnTo>
                  <a:lnTo>
                    <a:pt x="371" y="6039"/>
                  </a:lnTo>
                  <a:lnTo>
                    <a:pt x="371" y="4879"/>
                  </a:lnTo>
                  <a:close/>
                  <a:moveTo>
                    <a:pt x="188" y="0"/>
                  </a:moveTo>
                  <a:cubicBezTo>
                    <a:pt x="83" y="0"/>
                    <a:pt x="1" y="87"/>
                    <a:pt x="1" y="188"/>
                  </a:cubicBezTo>
                  <a:lnTo>
                    <a:pt x="1" y="6227"/>
                  </a:lnTo>
                  <a:cubicBezTo>
                    <a:pt x="1" y="6328"/>
                    <a:pt x="83" y="6410"/>
                    <a:pt x="188" y="6410"/>
                  </a:cubicBezTo>
                  <a:lnTo>
                    <a:pt x="2464" y="6410"/>
                  </a:lnTo>
                  <a:cubicBezTo>
                    <a:pt x="2467" y="6410"/>
                    <a:pt x="2470" y="6410"/>
                    <a:pt x="2473" y="6410"/>
                  </a:cubicBezTo>
                  <a:cubicBezTo>
                    <a:pt x="2574" y="6410"/>
                    <a:pt x="2652" y="6325"/>
                    <a:pt x="2652" y="6227"/>
                  </a:cubicBezTo>
                  <a:lnTo>
                    <a:pt x="2652" y="188"/>
                  </a:lnTo>
                  <a:cubicBezTo>
                    <a:pt x="2652" y="87"/>
                    <a:pt x="2570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90"/>
            <p:cNvSpPr/>
            <p:nvPr/>
          </p:nvSpPr>
          <p:spPr>
            <a:xfrm>
              <a:off x="999863" y="2484507"/>
              <a:ext cx="69450" cy="167987"/>
            </a:xfrm>
            <a:custGeom>
              <a:avLst/>
              <a:gdLst/>
              <a:ahLst/>
              <a:cxnLst/>
              <a:rect l="l" t="t" r="r" b="b"/>
              <a:pathLst>
                <a:path w="2648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5" y="6405"/>
                    <a:pt x="2647" y="6323"/>
                    <a:pt x="2647" y="6222"/>
                  </a:cubicBezTo>
                  <a:lnTo>
                    <a:pt x="2647" y="183"/>
                  </a:lnTo>
                  <a:cubicBezTo>
                    <a:pt x="2647" y="82"/>
                    <a:pt x="2565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90"/>
            <p:cNvSpPr/>
            <p:nvPr/>
          </p:nvSpPr>
          <p:spPr>
            <a:xfrm>
              <a:off x="1106373" y="2484507"/>
              <a:ext cx="69582" cy="167987"/>
            </a:xfrm>
            <a:custGeom>
              <a:avLst/>
              <a:gdLst/>
              <a:ahLst/>
              <a:cxnLst/>
              <a:rect l="l" t="t" r="r" b="b"/>
              <a:pathLst>
                <a:path w="2653" h="6405" extrusionOk="0">
                  <a:moveTo>
                    <a:pt x="2277" y="371"/>
                  </a:moveTo>
                  <a:lnTo>
                    <a:pt x="2277" y="4499"/>
                  </a:lnTo>
                  <a:lnTo>
                    <a:pt x="371" y="4499"/>
                  </a:lnTo>
                  <a:lnTo>
                    <a:pt x="371" y="371"/>
                  </a:lnTo>
                  <a:close/>
                  <a:moveTo>
                    <a:pt x="2277" y="4874"/>
                  </a:moveTo>
                  <a:lnTo>
                    <a:pt x="2277" y="6039"/>
                  </a:lnTo>
                  <a:lnTo>
                    <a:pt x="371" y="6034"/>
                  </a:lnTo>
                  <a:lnTo>
                    <a:pt x="371" y="4874"/>
                  </a:lnTo>
                  <a:close/>
                  <a:moveTo>
                    <a:pt x="184" y="0"/>
                  </a:moveTo>
                  <a:cubicBezTo>
                    <a:pt x="83" y="0"/>
                    <a:pt x="1" y="82"/>
                    <a:pt x="1" y="183"/>
                  </a:cubicBezTo>
                  <a:lnTo>
                    <a:pt x="1" y="6222"/>
                  </a:lnTo>
                  <a:cubicBezTo>
                    <a:pt x="1" y="6323"/>
                    <a:pt x="83" y="6405"/>
                    <a:pt x="184" y="6405"/>
                  </a:cubicBezTo>
                  <a:lnTo>
                    <a:pt x="2464" y="6405"/>
                  </a:lnTo>
                  <a:cubicBezTo>
                    <a:pt x="2566" y="6405"/>
                    <a:pt x="2652" y="6323"/>
                    <a:pt x="2652" y="6222"/>
                  </a:cubicBezTo>
                  <a:lnTo>
                    <a:pt x="2652" y="183"/>
                  </a:lnTo>
                  <a:cubicBezTo>
                    <a:pt x="2647" y="82"/>
                    <a:pt x="2566" y="0"/>
                    <a:pt x="24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90"/>
            <p:cNvSpPr/>
            <p:nvPr/>
          </p:nvSpPr>
          <p:spPr>
            <a:xfrm>
              <a:off x="112504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2" y="1"/>
                  </a:moveTo>
                  <a:cubicBezTo>
                    <a:pt x="1" y="5"/>
                    <a:pt x="1" y="376"/>
                    <a:pt x="242" y="376"/>
                  </a:cubicBezTo>
                  <a:lnTo>
                    <a:pt x="983" y="376"/>
                  </a:lnTo>
                  <a:cubicBezTo>
                    <a:pt x="1223" y="376"/>
                    <a:pt x="1223" y="1"/>
                    <a:pt x="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90"/>
            <p:cNvSpPr/>
            <p:nvPr/>
          </p:nvSpPr>
          <p:spPr>
            <a:xfrm>
              <a:off x="112504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90"/>
            <p:cNvSpPr/>
            <p:nvPr/>
          </p:nvSpPr>
          <p:spPr>
            <a:xfrm>
              <a:off x="112504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2" y="0"/>
                  </a:moveTo>
                  <a:cubicBezTo>
                    <a:pt x="1" y="0"/>
                    <a:pt x="1" y="371"/>
                    <a:pt x="242" y="371"/>
                  </a:cubicBezTo>
                  <a:lnTo>
                    <a:pt x="983" y="371"/>
                  </a:lnTo>
                  <a:cubicBezTo>
                    <a:pt x="1223" y="371"/>
                    <a:pt x="1223" y="0"/>
                    <a:pt x="9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90"/>
            <p:cNvSpPr/>
            <p:nvPr/>
          </p:nvSpPr>
          <p:spPr>
            <a:xfrm>
              <a:off x="1018537" y="2514407"/>
              <a:ext cx="32102" cy="9862"/>
            </a:xfrm>
            <a:custGeom>
              <a:avLst/>
              <a:gdLst/>
              <a:ahLst/>
              <a:cxnLst/>
              <a:rect l="l" t="t" r="r" b="b"/>
              <a:pathLst>
                <a:path w="1224" h="376" extrusionOk="0">
                  <a:moveTo>
                    <a:pt x="241" y="1"/>
                  </a:moveTo>
                  <a:cubicBezTo>
                    <a:pt x="1" y="5"/>
                    <a:pt x="1" y="376"/>
                    <a:pt x="241" y="376"/>
                  </a:cubicBezTo>
                  <a:lnTo>
                    <a:pt x="982" y="376"/>
                  </a:lnTo>
                  <a:cubicBezTo>
                    <a:pt x="1223" y="376"/>
                    <a:pt x="1223" y="1"/>
                    <a:pt x="9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90"/>
            <p:cNvSpPr/>
            <p:nvPr/>
          </p:nvSpPr>
          <p:spPr>
            <a:xfrm>
              <a:off x="1018537" y="2543441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90"/>
            <p:cNvSpPr/>
            <p:nvPr/>
          </p:nvSpPr>
          <p:spPr>
            <a:xfrm>
              <a:off x="1018537" y="2572343"/>
              <a:ext cx="32102" cy="9730"/>
            </a:xfrm>
            <a:custGeom>
              <a:avLst/>
              <a:gdLst/>
              <a:ahLst/>
              <a:cxnLst/>
              <a:rect l="l" t="t" r="r" b="b"/>
              <a:pathLst>
                <a:path w="1224" h="371" extrusionOk="0">
                  <a:moveTo>
                    <a:pt x="241" y="0"/>
                  </a:moveTo>
                  <a:cubicBezTo>
                    <a:pt x="1" y="0"/>
                    <a:pt x="1" y="371"/>
                    <a:pt x="241" y="371"/>
                  </a:cubicBezTo>
                  <a:lnTo>
                    <a:pt x="982" y="371"/>
                  </a:lnTo>
                  <a:cubicBezTo>
                    <a:pt x="1223" y="371"/>
                    <a:pt x="1223" y="0"/>
                    <a:pt x="9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3" name="Google Shape;13383;p90"/>
          <p:cNvGrpSpPr/>
          <p:nvPr/>
        </p:nvGrpSpPr>
        <p:grpSpPr>
          <a:xfrm>
            <a:off x="3140473" y="4172969"/>
            <a:ext cx="289158" cy="252938"/>
            <a:chOff x="3140473" y="4357544"/>
            <a:chExt cx="289158" cy="252938"/>
          </a:xfrm>
        </p:grpSpPr>
        <p:sp>
          <p:nvSpPr>
            <p:cNvPr id="13384" name="Google Shape;13384;p90"/>
            <p:cNvSpPr/>
            <p:nvPr/>
          </p:nvSpPr>
          <p:spPr>
            <a:xfrm>
              <a:off x="3144774" y="4425185"/>
              <a:ext cx="280687" cy="181127"/>
            </a:xfrm>
            <a:custGeom>
              <a:avLst/>
              <a:gdLst/>
              <a:ahLst/>
              <a:cxnLst/>
              <a:rect l="l" t="t" r="r" b="b"/>
              <a:pathLst>
                <a:path w="10702" h="690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6559"/>
                  </a:lnTo>
                  <a:cubicBezTo>
                    <a:pt x="0" y="6752"/>
                    <a:pt x="154" y="6906"/>
                    <a:pt x="347" y="6906"/>
                  </a:cubicBezTo>
                  <a:lnTo>
                    <a:pt x="10355" y="6906"/>
                  </a:lnTo>
                  <a:cubicBezTo>
                    <a:pt x="10547" y="6906"/>
                    <a:pt x="10701" y="6747"/>
                    <a:pt x="10701" y="6559"/>
                  </a:cubicBezTo>
                  <a:lnTo>
                    <a:pt x="10701" y="347"/>
                  </a:lnTo>
                  <a:cubicBezTo>
                    <a:pt x="10701" y="155"/>
                    <a:pt x="10543" y="1"/>
                    <a:pt x="10355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90"/>
            <p:cNvSpPr/>
            <p:nvPr/>
          </p:nvSpPr>
          <p:spPr>
            <a:xfrm>
              <a:off x="3144774" y="4425185"/>
              <a:ext cx="280687" cy="13533"/>
            </a:xfrm>
            <a:custGeom>
              <a:avLst/>
              <a:gdLst/>
              <a:ahLst/>
              <a:cxnLst/>
              <a:rect l="l" t="t" r="r" b="b"/>
              <a:pathLst>
                <a:path w="10702" h="516" extrusionOk="0">
                  <a:moveTo>
                    <a:pt x="347" y="1"/>
                  </a:moveTo>
                  <a:cubicBezTo>
                    <a:pt x="154" y="1"/>
                    <a:pt x="0" y="155"/>
                    <a:pt x="0" y="347"/>
                  </a:cubicBezTo>
                  <a:lnTo>
                    <a:pt x="0" y="516"/>
                  </a:lnTo>
                  <a:lnTo>
                    <a:pt x="10701" y="516"/>
                  </a:lnTo>
                  <a:lnTo>
                    <a:pt x="10701" y="347"/>
                  </a:lnTo>
                  <a:cubicBezTo>
                    <a:pt x="10701" y="155"/>
                    <a:pt x="10547" y="1"/>
                    <a:pt x="10355" y="1"/>
                  </a:cubicBezTo>
                  <a:close/>
                </a:path>
              </a:pathLst>
            </a:custGeom>
            <a:solidFill>
              <a:srgbClr val="C9D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90"/>
            <p:cNvSpPr/>
            <p:nvPr/>
          </p:nvSpPr>
          <p:spPr>
            <a:xfrm>
              <a:off x="3171894" y="4461405"/>
              <a:ext cx="90511" cy="117657"/>
            </a:xfrm>
            <a:custGeom>
              <a:avLst/>
              <a:gdLst/>
              <a:ahLst/>
              <a:cxnLst/>
              <a:rect l="l" t="t" r="r" b="b"/>
              <a:pathLst>
                <a:path w="3451" h="4486" extrusionOk="0">
                  <a:moveTo>
                    <a:pt x="174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4312"/>
                  </a:lnTo>
                  <a:cubicBezTo>
                    <a:pt x="1" y="4408"/>
                    <a:pt x="78" y="4485"/>
                    <a:pt x="174" y="4485"/>
                  </a:cubicBezTo>
                  <a:lnTo>
                    <a:pt x="3282" y="4485"/>
                  </a:lnTo>
                  <a:cubicBezTo>
                    <a:pt x="3374" y="4485"/>
                    <a:pt x="3451" y="4408"/>
                    <a:pt x="3451" y="4312"/>
                  </a:cubicBezTo>
                  <a:lnTo>
                    <a:pt x="3451" y="174"/>
                  </a:lnTo>
                  <a:cubicBezTo>
                    <a:pt x="3451" y="78"/>
                    <a:pt x="3374" y="1"/>
                    <a:pt x="3282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90"/>
            <p:cNvSpPr/>
            <p:nvPr/>
          </p:nvSpPr>
          <p:spPr>
            <a:xfrm>
              <a:off x="3289629" y="4461405"/>
              <a:ext cx="108582" cy="18071"/>
            </a:xfrm>
            <a:custGeom>
              <a:avLst/>
              <a:gdLst/>
              <a:ahLst/>
              <a:cxnLst/>
              <a:rect l="l" t="t" r="r" b="b"/>
              <a:pathLst>
                <a:path w="4140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3966" y="689"/>
                  </a:lnTo>
                  <a:cubicBezTo>
                    <a:pt x="4062" y="689"/>
                    <a:pt x="4139" y="612"/>
                    <a:pt x="4139" y="516"/>
                  </a:cubicBezTo>
                  <a:lnTo>
                    <a:pt x="4139" y="174"/>
                  </a:lnTo>
                  <a:cubicBezTo>
                    <a:pt x="4139" y="78"/>
                    <a:pt x="4062" y="1"/>
                    <a:pt x="3966" y="1"/>
                  </a:cubicBezTo>
                  <a:close/>
                </a:path>
              </a:pathLst>
            </a:custGeom>
            <a:solidFill>
              <a:srgbClr val="CF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90"/>
            <p:cNvSpPr/>
            <p:nvPr/>
          </p:nvSpPr>
          <p:spPr>
            <a:xfrm>
              <a:off x="3289629" y="4497625"/>
              <a:ext cx="81436" cy="18071"/>
            </a:xfrm>
            <a:custGeom>
              <a:avLst/>
              <a:gdLst/>
              <a:ahLst/>
              <a:cxnLst/>
              <a:rect l="l" t="t" r="r" b="b"/>
              <a:pathLst>
                <a:path w="3105" h="689" extrusionOk="0">
                  <a:moveTo>
                    <a:pt x="169" y="1"/>
                  </a:moveTo>
                  <a:cubicBezTo>
                    <a:pt x="78" y="1"/>
                    <a:pt x="1" y="78"/>
                    <a:pt x="1" y="174"/>
                  </a:cubicBezTo>
                  <a:lnTo>
                    <a:pt x="1" y="516"/>
                  </a:lnTo>
                  <a:cubicBezTo>
                    <a:pt x="1" y="612"/>
                    <a:pt x="78" y="689"/>
                    <a:pt x="169" y="689"/>
                  </a:cubicBezTo>
                  <a:lnTo>
                    <a:pt x="2931" y="689"/>
                  </a:lnTo>
                  <a:cubicBezTo>
                    <a:pt x="3028" y="689"/>
                    <a:pt x="3105" y="612"/>
                    <a:pt x="3105" y="521"/>
                  </a:cubicBezTo>
                  <a:lnTo>
                    <a:pt x="3105" y="174"/>
                  </a:lnTo>
                  <a:cubicBezTo>
                    <a:pt x="3105" y="78"/>
                    <a:pt x="3028" y="1"/>
                    <a:pt x="293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90"/>
            <p:cNvSpPr/>
            <p:nvPr/>
          </p:nvSpPr>
          <p:spPr>
            <a:xfrm>
              <a:off x="3262378" y="4361846"/>
              <a:ext cx="45347" cy="81410"/>
            </a:xfrm>
            <a:custGeom>
              <a:avLst/>
              <a:gdLst/>
              <a:ahLst/>
              <a:cxnLst/>
              <a:rect l="l" t="t" r="r" b="b"/>
              <a:pathLst>
                <a:path w="1729" h="3104" extrusionOk="0">
                  <a:moveTo>
                    <a:pt x="1" y="0"/>
                  </a:moveTo>
                  <a:lnTo>
                    <a:pt x="347" y="3104"/>
                  </a:lnTo>
                  <a:lnTo>
                    <a:pt x="1382" y="3104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90"/>
            <p:cNvSpPr/>
            <p:nvPr/>
          </p:nvSpPr>
          <p:spPr>
            <a:xfrm>
              <a:off x="3189938" y="4520233"/>
              <a:ext cx="54422" cy="58828"/>
            </a:xfrm>
            <a:custGeom>
              <a:avLst/>
              <a:gdLst/>
              <a:ahLst/>
              <a:cxnLst/>
              <a:rect l="l" t="t" r="r" b="b"/>
              <a:pathLst>
                <a:path w="2075" h="2243" extrusionOk="0">
                  <a:moveTo>
                    <a:pt x="694" y="0"/>
                  </a:moveTo>
                  <a:lnTo>
                    <a:pt x="694" y="347"/>
                  </a:lnTo>
                  <a:cubicBezTo>
                    <a:pt x="694" y="409"/>
                    <a:pt x="655" y="472"/>
                    <a:pt x="597" y="501"/>
                  </a:cubicBezTo>
                  <a:lnTo>
                    <a:pt x="193" y="703"/>
                  </a:lnTo>
                  <a:cubicBezTo>
                    <a:pt x="78" y="760"/>
                    <a:pt x="1" y="881"/>
                    <a:pt x="1" y="1011"/>
                  </a:cubicBezTo>
                  <a:lnTo>
                    <a:pt x="1" y="2242"/>
                  </a:lnTo>
                  <a:lnTo>
                    <a:pt x="2075" y="2242"/>
                  </a:lnTo>
                  <a:lnTo>
                    <a:pt x="2075" y="1011"/>
                  </a:lnTo>
                  <a:cubicBezTo>
                    <a:pt x="2075" y="881"/>
                    <a:pt x="1998" y="760"/>
                    <a:pt x="1882" y="703"/>
                  </a:cubicBezTo>
                  <a:lnTo>
                    <a:pt x="1478" y="501"/>
                  </a:lnTo>
                  <a:cubicBezTo>
                    <a:pt x="1420" y="472"/>
                    <a:pt x="1382" y="409"/>
                    <a:pt x="1382" y="347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90"/>
            <p:cNvSpPr/>
            <p:nvPr/>
          </p:nvSpPr>
          <p:spPr>
            <a:xfrm>
              <a:off x="3190069" y="4534475"/>
              <a:ext cx="54291" cy="44587"/>
            </a:xfrm>
            <a:custGeom>
              <a:avLst/>
              <a:gdLst/>
              <a:ahLst/>
              <a:cxnLst/>
              <a:rect l="l" t="t" r="r" b="b"/>
              <a:pathLst>
                <a:path w="2070" h="1700" extrusionOk="0">
                  <a:moveTo>
                    <a:pt x="506" y="1"/>
                  </a:moveTo>
                  <a:lnTo>
                    <a:pt x="188" y="160"/>
                  </a:lnTo>
                  <a:cubicBezTo>
                    <a:pt x="73" y="217"/>
                    <a:pt x="1" y="338"/>
                    <a:pt x="1" y="468"/>
                  </a:cubicBezTo>
                  <a:lnTo>
                    <a:pt x="1" y="1699"/>
                  </a:lnTo>
                  <a:lnTo>
                    <a:pt x="2070" y="1699"/>
                  </a:lnTo>
                  <a:lnTo>
                    <a:pt x="2070" y="468"/>
                  </a:lnTo>
                  <a:cubicBezTo>
                    <a:pt x="2070" y="338"/>
                    <a:pt x="1997" y="217"/>
                    <a:pt x="1877" y="160"/>
                  </a:cubicBezTo>
                  <a:lnTo>
                    <a:pt x="1564" y="1"/>
                  </a:lnTo>
                  <a:cubicBezTo>
                    <a:pt x="1439" y="155"/>
                    <a:pt x="1247" y="492"/>
                    <a:pt x="1035" y="492"/>
                  </a:cubicBezTo>
                  <a:cubicBezTo>
                    <a:pt x="818" y="492"/>
                    <a:pt x="631" y="155"/>
                    <a:pt x="5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90"/>
            <p:cNvSpPr/>
            <p:nvPr/>
          </p:nvSpPr>
          <p:spPr>
            <a:xfrm>
              <a:off x="3190069" y="4542553"/>
              <a:ext cx="13533" cy="36509"/>
            </a:xfrm>
            <a:custGeom>
              <a:avLst/>
              <a:gdLst/>
              <a:ahLst/>
              <a:cxnLst/>
              <a:rect l="l" t="t" r="r" b="b"/>
              <a:pathLst>
                <a:path w="516" h="1392" extrusionOk="0">
                  <a:moveTo>
                    <a:pt x="39" y="1"/>
                  </a:moveTo>
                  <a:cubicBezTo>
                    <a:pt x="15" y="49"/>
                    <a:pt x="1" y="102"/>
                    <a:pt x="1" y="160"/>
                  </a:cubicBezTo>
                  <a:lnTo>
                    <a:pt x="1" y="1391"/>
                  </a:lnTo>
                  <a:lnTo>
                    <a:pt x="515" y="1391"/>
                  </a:lnTo>
                  <a:lnTo>
                    <a:pt x="515" y="530"/>
                  </a:lnTo>
                  <a:cubicBezTo>
                    <a:pt x="515" y="419"/>
                    <a:pt x="462" y="318"/>
                    <a:pt x="376" y="256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90"/>
            <p:cNvSpPr/>
            <p:nvPr/>
          </p:nvSpPr>
          <p:spPr>
            <a:xfrm>
              <a:off x="3230696" y="4542553"/>
              <a:ext cx="13665" cy="36509"/>
            </a:xfrm>
            <a:custGeom>
              <a:avLst/>
              <a:gdLst/>
              <a:ahLst/>
              <a:cxnLst/>
              <a:rect l="l" t="t" r="r" b="b"/>
              <a:pathLst>
                <a:path w="521" h="1392" extrusionOk="0">
                  <a:moveTo>
                    <a:pt x="477" y="1"/>
                  </a:moveTo>
                  <a:lnTo>
                    <a:pt x="140" y="256"/>
                  </a:lnTo>
                  <a:cubicBezTo>
                    <a:pt x="54" y="318"/>
                    <a:pt x="1" y="419"/>
                    <a:pt x="1" y="530"/>
                  </a:cubicBezTo>
                  <a:lnTo>
                    <a:pt x="1" y="1391"/>
                  </a:lnTo>
                  <a:lnTo>
                    <a:pt x="521" y="1391"/>
                  </a:lnTo>
                  <a:lnTo>
                    <a:pt x="521" y="160"/>
                  </a:lnTo>
                  <a:cubicBezTo>
                    <a:pt x="521" y="102"/>
                    <a:pt x="506" y="49"/>
                    <a:pt x="477" y="1"/>
                  </a:cubicBezTo>
                  <a:close/>
                </a:path>
              </a:pathLst>
            </a:custGeom>
            <a:solidFill>
              <a:srgbClr val="889C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90"/>
            <p:cNvSpPr/>
            <p:nvPr/>
          </p:nvSpPr>
          <p:spPr>
            <a:xfrm>
              <a:off x="3199039" y="4484013"/>
              <a:ext cx="36246" cy="40784"/>
            </a:xfrm>
            <a:custGeom>
              <a:avLst/>
              <a:gdLst/>
              <a:ahLst/>
              <a:cxnLst/>
              <a:rect l="l" t="t" r="r" b="b"/>
              <a:pathLst>
                <a:path w="1382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46"/>
                    <a:pt x="308" y="1554"/>
                    <a:pt x="693" y="1554"/>
                  </a:cubicBezTo>
                  <a:cubicBezTo>
                    <a:pt x="1073" y="1554"/>
                    <a:pt x="1381" y="1246"/>
                    <a:pt x="1381" y="862"/>
                  </a:cubicBezTo>
                  <a:lnTo>
                    <a:pt x="1381" y="520"/>
                  </a:lnTo>
                  <a:cubicBezTo>
                    <a:pt x="1381" y="231"/>
                    <a:pt x="1150" y="0"/>
                    <a:pt x="866" y="0"/>
                  </a:cubicBezTo>
                  <a:close/>
                </a:path>
              </a:pathLst>
            </a:custGeom>
            <a:solidFill>
              <a:srgbClr val="D6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90"/>
            <p:cNvSpPr/>
            <p:nvPr/>
          </p:nvSpPr>
          <p:spPr>
            <a:xfrm>
              <a:off x="3199039" y="4484013"/>
              <a:ext cx="24890" cy="40784"/>
            </a:xfrm>
            <a:custGeom>
              <a:avLst/>
              <a:gdLst/>
              <a:ahLst/>
              <a:cxnLst/>
              <a:rect l="l" t="t" r="r" b="b"/>
              <a:pathLst>
                <a:path w="949" h="1555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lnTo>
                    <a:pt x="0" y="862"/>
                  </a:lnTo>
                  <a:cubicBezTo>
                    <a:pt x="0" y="1258"/>
                    <a:pt x="324" y="1554"/>
                    <a:pt x="687" y="1554"/>
                  </a:cubicBezTo>
                  <a:cubicBezTo>
                    <a:pt x="773" y="1554"/>
                    <a:pt x="861" y="1537"/>
                    <a:pt x="948" y="1501"/>
                  </a:cubicBezTo>
                  <a:cubicBezTo>
                    <a:pt x="688" y="1396"/>
                    <a:pt x="515" y="1145"/>
                    <a:pt x="520" y="862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CC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90"/>
            <p:cNvSpPr/>
            <p:nvPr/>
          </p:nvSpPr>
          <p:spPr>
            <a:xfrm>
              <a:off x="3199039" y="4484013"/>
              <a:ext cx="36351" cy="18071"/>
            </a:xfrm>
            <a:custGeom>
              <a:avLst/>
              <a:gdLst/>
              <a:ahLst/>
              <a:cxnLst/>
              <a:rect l="l" t="t" r="r" b="b"/>
              <a:pathLst>
                <a:path w="1386" h="689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0" y="520"/>
                    <a:pt x="520" y="688"/>
                    <a:pt x="1386" y="688"/>
                  </a:cubicBezTo>
                  <a:lnTo>
                    <a:pt x="1386" y="520"/>
                  </a:lnTo>
                  <a:cubicBezTo>
                    <a:pt x="1386" y="231"/>
                    <a:pt x="1155" y="0"/>
                    <a:pt x="866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90"/>
            <p:cNvSpPr/>
            <p:nvPr/>
          </p:nvSpPr>
          <p:spPr>
            <a:xfrm>
              <a:off x="3199039" y="4484013"/>
              <a:ext cx="24890" cy="16550"/>
            </a:xfrm>
            <a:custGeom>
              <a:avLst/>
              <a:gdLst/>
              <a:ahLst/>
              <a:cxnLst/>
              <a:rect l="l" t="t" r="r" b="b"/>
              <a:pathLst>
                <a:path w="949" h="631" extrusionOk="0">
                  <a:moveTo>
                    <a:pt x="520" y="0"/>
                  </a:moveTo>
                  <a:cubicBezTo>
                    <a:pt x="231" y="0"/>
                    <a:pt x="0" y="231"/>
                    <a:pt x="0" y="520"/>
                  </a:cubicBezTo>
                  <a:cubicBezTo>
                    <a:pt x="169" y="568"/>
                    <a:pt x="342" y="606"/>
                    <a:pt x="520" y="631"/>
                  </a:cubicBezTo>
                  <a:lnTo>
                    <a:pt x="520" y="520"/>
                  </a:lnTo>
                  <a:cubicBezTo>
                    <a:pt x="520" y="265"/>
                    <a:pt x="698" y="53"/>
                    <a:pt x="948" y="10"/>
                  </a:cubicBezTo>
                  <a:cubicBezTo>
                    <a:pt x="919" y="5"/>
                    <a:pt x="890" y="0"/>
                    <a:pt x="861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90"/>
            <p:cNvSpPr/>
            <p:nvPr/>
          </p:nvSpPr>
          <p:spPr>
            <a:xfrm>
              <a:off x="3140473" y="4357544"/>
              <a:ext cx="289158" cy="252938"/>
            </a:xfrm>
            <a:custGeom>
              <a:avLst/>
              <a:gdLst/>
              <a:ahLst/>
              <a:cxnLst/>
              <a:rect l="l" t="t" r="r" b="b"/>
              <a:pathLst>
                <a:path w="11025" h="9644" extrusionOk="0">
                  <a:moveTo>
                    <a:pt x="6198" y="323"/>
                  </a:moveTo>
                  <a:lnTo>
                    <a:pt x="5890" y="3100"/>
                  </a:lnTo>
                  <a:cubicBezTo>
                    <a:pt x="5885" y="3104"/>
                    <a:pt x="5880" y="3109"/>
                    <a:pt x="5876" y="3109"/>
                  </a:cubicBezTo>
                  <a:lnTo>
                    <a:pt x="5149" y="3109"/>
                  </a:lnTo>
                  <a:cubicBezTo>
                    <a:pt x="5144" y="3109"/>
                    <a:pt x="5139" y="3104"/>
                    <a:pt x="5139" y="3100"/>
                  </a:cubicBezTo>
                  <a:lnTo>
                    <a:pt x="4831" y="323"/>
                  </a:lnTo>
                  <a:close/>
                  <a:moveTo>
                    <a:pt x="10519" y="2739"/>
                  </a:moveTo>
                  <a:cubicBezTo>
                    <a:pt x="10620" y="2739"/>
                    <a:pt x="10702" y="2821"/>
                    <a:pt x="10702" y="2926"/>
                  </a:cubicBezTo>
                  <a:lnTo>
                    <a:pt x="10702" y="9138"/>
                  </a:lnTo>
                  <a:cubicBezTo>
                    <a:pt x="10702" y="9239"/>
                    <a:pt x="10620" y="9321"/>
                    <a:pt x="10519" y="9321"/>
                  </a:cubicBezTo>
                  <a:lnTo>
                    <a:pt x="511" y="9321"/>
                  </a:lnTo>
                  <a:cubicBezTo>
                    <a:pt x="409" y="9321"/>
                    <a:pt x="328" y="9239"/>
                    <a:pt x="328" y="9138"/>
                  </a:cubicBezTo>
                  <a:lnTo>
                    <a:pt x="328" y="2926"/>
                  </a:lnTo>
                  <a:cubicBezTo>
                    <a:pt x="328" y="2821"/>
                    <a:pt x="409" y="2739"/>
                    <a:pt x="511" y="2739"/>
                  </a:cubicBezTo>
                  <a:lnTo>
                    <a:pt x="4774" y="2739"/>
                  </a:lnTo>
                  <a:lnTo>
                    <a:pt x="4817" y="3133"/>
                  </a:lnTo>
                  <a:cubicBezTo>
                    <a:pt x="4836" y="3302"/>
                    <a:pt x="4981" y="3432"/>
                    <a:pt x="5149" y="3432"/>
                  </a:cubicBezTo>
                  <a:lnTo>
                    <a:pt x="5880" y="3432"/>
                  </a:lnTo>
                  <a:cubicBezTo>
                    <a:pt x="6049" y="3432"/>
                    <a:pt x="6193" y="3302"/>
                    <a:pt x="6212" y="3133"/>
                  </a:cubicBezTo>
                  <a:lnTo>
                    <a:pt x="6256" y="2739"/>
                  </a:lnTo>
                  <a:close/>
                  <a:moveTo>
                    <a:pt x="4649" y="1"/>
                  </a:moveTo>
                  <a:cubicBezTo>
                    <a:pt x="4552" y="1"/>
                    <a:pt x="4480" y="83"/>
                    <a:pt x="4490" y="179"/>
                  </a:cubicBezTo>
                  <a:lnTo>
                    <a:pt x="4740" y="2416"/>
                  </a:lnTo>
                  <a:lnTo>
                    <a:pt x="511" y="2416"/>
                  </a:lnTo>
                  <a:cubicBezTo>
                    <a:pt x="231" y="2416"/>
                    <a:pt x="0" y="2642"/>
                    <a:pt x="0" y="2926"/>
                  </a:cubicBezTo>
                  <a:lnTo>
                    <a:pt x="0" y="9138"/>
                  </a:lnTo>
                  <a:cubicBezTo>
                    <a:pt x="0" y="9417"/>
                    <a:pt x="231" y="9644"/>
                    <a:pt x="511" y="9644"/>
                  </a:cubicBezTo>
                  <a:lnTo>
                    <a:pt x="10519" y="9644"/>
                  </a:lnTo>
                  <a:cubicBezTo>
                    <a:pt x="10798" y="9644"/>
                    <a:pt x="11024" y="9417"/>
                    <a:pt x="11024" y="9138"/>
                  </a:cubicBezTo>
                  <a:lnTo>
                    <a:pt x="11024" y="2926"/>
                  </a:lnTo>
                  <a:cubicBezTo>
                    <a:pt x="11024" y="2642"/>
                    <a:pt x="10798" y="2416"/>
                    <a:pt x="10519" y="2416"/>
                  </a:cubicBezTo>
                  <a:lnTo>
                    <a:pt x="6289" y="2416"/>
                  </a:lnTo>
                  <a:lnTo>
                    <a:pt x="6535" y="179"/>
                  </a:lnTo>
                  <a:cubicBezTo>
                    <a:pt x="6549" y="83"/>
                    <a:pt x="6472" y="1"/>
                    <a:pt x="63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90"/>
            <p:cNvSpPr/>
            <p:nvPr/>
          </p:nvSpPr>
          <p:spPr>
            <a:xfrm>
              <a:off x="3167723" y="4457130"/>
              <a:ext cx="98983" cy="126233"/>
            </a:xfrm>
            <a:custGeom>
              <a:avLst/>
              <a:gdLst/>
              <a:ahLst/>
              <a:cxnLst/>
              <a:rect l="l" t="t" r="r" b="b"/>
              <a:pathLst>
                <a:path w="3774" h="4813" extrusionOk="0">
                  <a:moveTo>
                    <a:pt x="2060" y="1189"/>
                  </a:moveTo>
                  <a:cubicBezTo>
                    <a:pt x="2253" y="1189"/>
                    <a:pt x="2416" y="1348"/>
                    <a:pt x="2416" y="1545"/>
                  </a:cubicBezTo>
                  <a:lnTo>
                    <a:pt x="2416" y="1887"/>
                  </a:lnTo>
                  <a:cubicBezTo>
                    <a:pt x="2416" y="2180"/>
                    <a:pt x="2176" y="2416"/>
                    <a:pt x="1887" y="2416"/>
                  </a:cubicBezTo>
                  <a:cubicBezTo>
                    <a:pt x="1594" y="2416"/>
                    <a:pt x="1358" y="2180"/>
                    <a:pt x="1358" y="1887"/>
                  </a:cubicBezTo>
                  <a:lnTo>
                    <a:pt x="1358" y="1545"/>
                  </a:lnTo>
                  <a:cubicBezTo>
                    <a:pt x="1358" y="1348"/>
                    <a:pt x="1517" y="1189"/>
                    <a:pt x="1714" y="1189"/>
                  </a:cubicBezTo>
                  <a:close/>
                  <a:moveTo>
                    <a:pt x="2070" y="2719"/>
                  </a:moveTo>
                  <a:lnTo>
                    <a:pt x="2070" y="2815"/>
                  </a:lnTo>
                  <a:cubicBezTo>
                    <a:pt x="2070" y="2878"/>
                    <a:pt x="2084" y="2935"/>
                    <a:pt x="2113" y="2984"/>
                  </a:cubicBezTo>
                  <a:lnTo>
                    <a:pt x="1892" y="3205"/>
                  </a:lnTo>
                  <a:cubicBezTo>
                    <a:pt x="1889" y="3207"/>
                    <a:pt x="1887" y="3209"/>
                    <a:pt x="1885" y="3209"/>
                  </a:cubicBezTo>
                  <a:cubicBezTo>
                    <a:pt x="1882" y="3209"/>
                    <a:pt x="1880" y="3207"/>
                    <a:pt x="1877" y="3205"/>
                  </a:cubicBezTo>
                  <a:lnTo>
                    <a:pt x="1656" y="2984"/>
                  </a:lnTo>
                  <a:cubicBezTo>
                    <a:pt x="1685" y="2935"/>
                    <a:pt x="1704" y="2878"/>
                    <a:pt x="1704" y="2815"/>
                  </a:cubicBezTo>
                  <a:lnTo>
                    <a:pt x="1704" y="2719"/>
                  </a:lnTo>
                  <a:cubicBezTo>
                    <a:pt x="1762" y="2733"/>
                    <a:pt x="1824" y="2738"/>
                    <a:pt x="1887" y="2743"/>
                  </a:cubicBezTo>
                  <a:lnTo>
                    <a:pt x="1887" y="2738"/>
                  </a:lnTo>
                  <a:cubicBezTo>
                    <a:pt x="1950" y="2738"/>
                    <a:pt x="2007" y="2733"/>
                    <a:pt x="2070" y="2719"/>
                  </a:cubicBezTo>
                  <a:close/>
                  <a:moveTo>
                    <a:pt x="2378" y="3176"/>
                  </a:moveTo>
                  <a:lnTo>
                    <a:pt x="2657" y="3320"/>
                  </a:lnTo>
                  <a:cubicBezTo>
                    <a:pt x="2719" y="3349"/>
                    <a:pt x="2758" y="3412"/>
                    <a:pt x="2758" y="3484"/>
                  </a:cubicBezTo>
                  <a:lnTo>
                    <a:pt x="2758" y="4490"/>
                  </a:lnTo>
                  <a:lnTo>
                    <a:pt x="1011" y="4490"/>
                  </a:lnTo>
                  <a:lnTo>
                    <a:pt x="1011" y="3484"/>
                  </a:lnTo>
                  <a:cubicBezTo>
                    <a:pt x="1011" y="3412"/>
                    <a:pt x="1050" y="3349"/>
                    <a:pt x="1112" y="3320"/>
                  </a:cubicBezTo>
                  <a:lnTo>
                    <a:pt x="1396" y="3176"/>
                  </a:lnTo>
                  <a:lnTo>
                    <a:pt x="1651" y="3436"/>
                  </a:lnTo>
                  <a:cubicBezTo>
                    <a:pt x="1716" y="3501"/>
                    <a:pt x="1802" y="3533"/>
                    <a:pt x="1887" y="3533"/>
                  </a:cubicBezTo>
                  <a:cubicBezTo>
                    <a:pt x="1972" y="3533"/>
                    <a:pt x="2058" y="3501"/>
                    <a:pt x="2123" y="3436"/>
                  </a:cubicBezTo>
                  <a:lnTo>
                    <a:pt x="2378" y="3176"/>
                  </a:lnTo>
                  <a:close/>
                  <a:moveTo>
                    <a:pt x="3436" y="323"/>
                  </a:moveTo>
                  <a:cubicBezTo>
                    <a:pt x="3441" y="323"/>
                    <a:pt x="3446" y="328"/>
                    <a:pt x="3446" y="337"/>
                  </a:cubicBezTo>
                  <a:lnTo>
                    <a:pt x="3446" y="4475"/>
                  </a:lnTo>
                  <a:lnTo>
                    <a:pt x="3451" y="4475"/>
                  </a:lnTo>
                  <a:cubicBezTo>
                    <a:pt x="3451" y="4485"/>
                    <a:pt x="3446" y="4490"/>
                    <a:pt x="3441" y="4490"/>
                  </a:cubicBezTo>
                  <a:lnTo>
                    <a:pt x="3085" y="4490"/>
                  </a:lnTo>
                  <a:lnTo>
                    <a:pt x="3085" y="3484"/>
                  </a:lnTo>
                  <a:cubicBezTo>
                    <a:pt x="3085" y="3292"/>
                    <a:pt x="2974" y="3113"/>
                    <a:pt x="2801" y="3032"/>
                  </a:cubicBezTo>
                  <a:lnTo>
                    <a:pt x="2397" y="2830"/>
                  </a:lnTo>
                  <a:cubicBezTo>
                    <a:pt x="2397" y="2825"/>
                    <a:pt x="2392" y="2820"/>
                    <a:pt x="2392" y="2815"/>
                  </a:cubicBezTo>
                  <a:lnTo>
                    <a:pt x="2392" y="2575"/>
                  </a:lnTo>
                  <a:lnTo>
                    <a:pt x="2392" y="2570"/>
                  </a:lnTo>
                  <a:cubicBezTo>
                    <a:pt x="2609" y="2411"/>
                    <a:pt x="2739" y="2156"/>
                    <a:pt x="2739" y="1887"/>
                  </a:cubicBezTo>
                  <a:lnTo>
                    <a:pt x="2739" y="1540"/>
                  </a:lnTo>
                  <a:cubicBezTo>
                    <a:pt x="2739" y="1165"/>
                    <a:pt x="2436" y="862"/>
                    <a:pt x="2060" y="862"/>
                  </a:cubicBezTo>
                  <a:lnTo>
                    <a:pt x="1714" y="862"/>
                  </a:lnTo>
                  <a:cubicBezTo>
                    <a:pt x="1338" y="862"/>
                    <a:pt x="1031" y="1165"/>
                    <a:pt x="1031" y="1540"/>
                  </a:cubicBezTo>
                  <a:lnTo>
                    <a:pt x="1031" y="1887"/>
                  </a:lnTo>
                  <a:cubicBezTo>
                    <a:pt x="1031" y="2156"/>
                    <a:pt x="1160" y="2411"/>
                    <a:pt x="1377" y="2570"/>
                  </a:cubicBezTo>
                  <a:lnTo>
                    <a:pt x="1377" y="2575"/>
                  </a:lnTo>
                  <a:lnTo>
                    <a:pt x="1377" y="2815"/>
                  </a:lnTo>
                  <a:cubicBezTo>
                    <a:pt x="1377" y="2820"/>
                    <a:pt x="1377" y="2825"/>
                    <a:pt x="1372" y="2830"/>
                  </a:cubicBezTo>
                  <a:lnTo>
                    <a:pt x="968" y="3032"/>
                  </a:lnTo>
                  <a:cubicBezTo>
                    <a:pt x="795" y="3113"/>
                    <a:pt x="689" y="3292"/>
                    <a:pt x="689" y="3484"/>
                  </a:cubicBezTo>
                  <a:lnTo>
                    <a:pt x="689" y="4490"/>
                  </a:lnTo>
                  <a:lnTo>
                    <a:pt x="333" y="4490"/>
                  </a:lnTo>
                  <a:cubicBezTo>
                    <a:pt x="323" y="4490"/>
                    <a:pt x="318" y="4485"/>
                    <a:pt x="318" y="4475"/>
                  </a:cubicBezTo>
                  <a:lnTo>
                    <a:pt x="318" y="337"/>
                  </a:lnTo>
                  <a:cubicBezTo>
                    <a:pt x="318" y="328"/>
                    <a:pt x="323" y="323"/>
                    <a:pt x="333" y="323"/>
                  </a:cubicBezTo>
                  <a:close/>
                  <a:moveTo>
                    <a:pt x="333" y="0"/>
                  </a:moveTo>
                  <a:cubicBezTo>
                    <a:pt x="150" y="0"/>
                    <a:pt x="1" y="149"/>
                    <a:pt x="1" y="337"/>
                  </a:cubicBezTo>
                  <a:lnTo>
                    <a:pt x="1" y="4475"/>
                  </a:lnTo>
                  <a:cubicBezTo>
                    <a:pt x="1" y="4663"/>
                    <a:pt x="150" y="4812"/>
                    <a:pt x="333" y="4812"/>
                  </a:cubicBezTo>
                  <a:lnTo>
                    <a:pt x="3441" y="4812"/>
                  </a:lnTo>
                  <a:cubicBezTo>
                    <a:pt x="3624" y="4812"/>
                    <a:pt x="3773" y="4663"/>
                    <a:pt x="3773" y="4475"/>
                  </a:cubicBezTo>
                  <a:lnTo>
                    <a:pt x="3773" y="337"/>
                  </a:lnTo>
                  <a:cubicBezTo>
                    <a:pt x="3773" y="149"/>
                    <a:pt x="3624" y="0"/>
                    <a:pt x="3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90"/>
            <p:cNvSpPr/>
            <p:nvPr/>
          </p:nvSpPr>
          <p:spPr>
            <a:xfrm>
              <a:off x="3285354" y="4457130"/>
              <a:ext cx="117132" cy="26647"/>
            </a:xfrm>
            <a:custGeom>
              <a:avLst/>
              <a:gdLst/>
              <a:ahLst/>
              <a:cxnLst/>
              <a:rect l="l" t="t" r="r" b="b"/>
              <a:pathLst>
                <a:path w="4466" h="1016" extrusionOk="0">
                  <a:moveTo>
                    <a:pt x="4129" y="323"/>
                  </a:moveTo>
                  <a:cubicBezTo>
                    <a:pt x="4138" y="323"/>
                    <a:pt x="4143" y="328"/>
                    <a:pt x="4143" y="337"/>
                  </a:cubicBezTo>
                  <a:lnTo>
                    <a:pt x="4143" y="679"/>
                  </a:lnTo>
                  <a:cubicBezTo>
                    <a:pt x="4143" y="688"/>
                    <a:pt x="4138" y="693"/>
                    <a:pt x="4129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28"/>
                    <a:pt x="328" y="323"/>
                    <a:pt x="332" y="323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4129" y="1016"/>
                  </a:lnTo>
                  <a:cubicBezTo>
                    <a:pt x="4316" y="1016"/>
                    <a:pt x="4466" y="866"/>
                    <a:pt x="4466" y="679"/>
                  </a:cubicBezTo>
                  <a:lnTo>
                    <a:pt x="4466" y="337"/>
                  </a:lnTo>
                  <a:cubicBezTo>
                    <a:pt x="4466" y="149"/>
                    <a:pt x="4316" y="0"/>
                    <a:pt x="41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90"/>
            <p:cNvSpPr/>
            <p:nvPr/>
          </p:nvSpPr>
          <p:spPr>
            <a:xfrm>
              <a:off x="3285354" y="4493350"/>
              <a:ext cx="90013" cy="26647"/>
            </a:xfrm>
            <a:custGeom>
              <a:avLst/>
              <a:gdLst/>
              <a:ahLst/>
              <a:cxnLst/>
              <a:rect l="l" t="t" r="r" b="b"/>
              <a:pathLst>
                <a:path w="3432" h="1016" extrusionOk="0">
                  <a:moveTo>
                    <a:pt x="3094" y="327"/>
                  </a:moveTo>
                  <a:cubicBezTo>
                    <a:pt x="3104" y="327"/>
                    <a:pt x="3109" y="332"/>
                    <a:pt x="3109" y="337"/>
                  </a:cubicBezTo>
                  <a:lnTo>
                    <a:pt x="3109" y="679"/>
                  </a:lnTo>
                  <a:cubicBezTo>
                    <a:pt x="3109" y="688"/>
                    <a:pt x="3104" y="693"/>
                    <a:pt x="3094" y="693"/>
                  </a:cubicBezTo>
                  <a:lnTo>
                    <a:pt x="332" y="693"/>
                  </a:lnTo>
                  <a:cubicBezTo>
                    <a:pt x="328" y="693"/>
                    <a:pt x="323" y="684"/>
                    <a:pt x="323" y="679"/>
                  </a:cubicBezTo>
                  <a:lnTo>
                    <a:pt x="323" y="337"/>
                  </a:lnTo>
                  <a:cubicBezTo>
                    <a:pt x="323" y="332"/>
                    <a:pt x="328" y="327"/>
                    <a:pt x="332" y="327"/>
                  </a:cubicBezTo>
                  <a:close/>
                  <a:moveTo>
                    <a:pt x="332" y="0"/>
                  </a:moveTo>
                  <a:cubicBezTo>
                    <a:pt x="150" y="0"/>
                    <a:pt x="0" y="149"/>
                    <a:pt x="0" y="337"/>
                  </a:cubicBezTo>
                  <a:lnTo>
                    <a:pt x="0" y="679"/>
                  </a:lnTo>
                  <a:cubicBezTo>
                    <a:pt x="0" y="866"/>
                    <a:pt x="150" y="1016"/>
                    <a:pt x="332" y="1016"/>
                  </a:cubicBezTo>
                  <a:lnTo>
                    <a:pt x="3094" y="1016"/>
                  </a:lnTo>
                  <a:cubicBezTo>
                    <a:pt x="3282" y="1016"/>
                    <a:pt x="3431" y="866"/>
                    <a:pt x="3431" y="679"/>
                  </a:cubicBezTo>
                  <a:lnTo>
                    <a:pt x="3431" y="337"/>
                  </a:lnTo>
                  <a:cubicBezTo>
                    <a:pt x="3431" y="154"/>
                    <a:pt x="3282" y="0"/>
                    <a:pt x="3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90"/>
            <p:cNvSpPr/>
            <p:nvPr/>
          </p:nvSpPr>
          <p:spPr>
            <a:xfrm>
              <a:off x="3283964" y="4529570"/>
              <a:ext cx="56573" cy="8471"/>
            </a:xfrm>
            <a:custGeom>
              <a:avLst/>
              <a:gdLst/>
              <a:ahLst/>
              <a:cxnLst/>
              <a:rect l="l" t="t" r="r" b="b"/>
              <a:pathLst>
                <a:path w="2157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lnTo>
                    <a:pt x="1940" y="323"/>
                  </a:lnTo>
                  <a:cubicBezTo>
                    <a:pt x="2156" y="323"/>
                    <a:pt x="2156" y="0"/>
                    <a:pt x="19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90"/>
            <p:cNvSpPr/>
            <p:nvPr/>
          </p:nvSpPr>
          <p:spPr>
            <a:xfrm>
              <a:off x="3347303" y="4529570"/>
              <a:ext cx="29453" cy="8471"/>
            </a:xfrm>
            <a:custGeom>
              <a:avLst/>
              <a:gdLst/>
              <a:ahLst/>
              <a:cxnLst/>
              <a:rect l="l" t="t" r="r" b="b"/>
              <a:pathLst>
                <a:path w="1123" h="323" extrusionOk="0">
                  <a:moveTo>
                    <a:pt x="217" y="0"/>
                  </a:moveTo>
                  <a:cubicBezTo>
                    <a:pt x="1" y="0"/>
                    <a:pt x="1" y="323"/>
                    <a:pt x="217" y="323"/>
                  </a:cubicBezTo>
                  <a:lnTo>
                    <a:pt x="910" y="323"/>
                  </a:lnTo>
                  <a:cubicBezTo>
                    <a:pt x="1122" y="323"/>
                    <a:pt x="1122" y="0"/>
                    <a:pt x="9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90"/>
            <p:cNvSpPr/>
            <p:nvPr/>
          </p:nvSpPr>
          <p:spPr>
            <a:xfrm>
              <a:off x="3283964" y="4556690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90"/>
            <p:cNvSpPr/>
            <p:nvPr/>
          </p:nvSpPr>
          <p:spPr>
            <a:xfrm>
              <a:off x="3311083" y="4556690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90"/>
            <p:cNvSpPr/>
            <p:nvPr/>
          </p:nvSpPr>
          <p:spPr>
            <a:xfrm>
              <a:off x="3283964" y="4574865"/>
              <a:ext cx="20353" cy="8498"/>
            </a:xfrm>
            <a:custGeom>
              <a:avLst/>
              <a:gdLst/>
              <a:ahLst/>
              <a:cxnLst/>
              <a:rect l="l" t="t" r="r" b="b"/>
              <a:pathLst>
                <a:path w="776" h="324" extrusionOk="0">
                  <a:moveTo>
                    <a:pt x="217" y="1"/>
                  </a:moveTo>
                  <a:cubicBezTo>
                    <a:pt x="0" y="1"/>
                    <a:pt x="0" y="323"/>
                    <a:pt x="217" y="323"/>
                  </a:cubicBezTo>
                  <a:lnTo>
                    <a:pt x="559" y="323"/>
                  </a:lnTo>
                  <a:cubicBezTo>
                    <a:pt x="775" y="323"/>
                    <a:pt x="775" y="1"/>
                    <a:pt x="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90"/>
            <p:cNvSpPr/>
            <p:nvPr/>
          </p:nvSpPr>
          <p:spPr>
            <a:xfrm>
              <a:off x="3311083" y="4574865"/>
              <a:ext cx="47603" cy="8498"/>
            </a:xfrm>
            <a:custGeom>
              <a:avLst/>
              <a:gdLst/>
              <a:ahLst/>
              <a:cxnLst/>
              <a:rect l="l" t="t" r="r" b="b"/>
              <a:pathLst>
                <a:path w="1815" h="324" extrusionOk="0">
                  <a:moveTo>
                    <a:pt x="217" y="1"/>
                  </a:moveTo>
                  <a:cubicBezTo>
                    <a:pt x="1" y="1"/>
                    <a:pt x="1" y="323"/>
                    <a:pt x="217" y="323"/>
                  </a:cubicBezTo>
                  <a:lnTo>
                    <a:pt x="1598" y="323"/>
                  </a:lnTo>
                  <a:cubicBezTo>
                    <a:pt x="1815" y="323"/>
                    <a:pt x="1815" y="1"/>
                    <a:pt x="15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90"/>
            <p:cNvSpPr/>
            <p:nvPr/>
          </p:nvSpPr>
          <p:spPr>
            <a:xfrm>
              <a:off x="3279426" y="4420910"/>
              <a:ext cx="11383" cy="8471"/>
            </a:xfrm>
            <a:custGeom>
              <a:avLst/>
              <a:gdLst/>
              <a:ahLst/>
              <a:cxnLst/>
              <a:rect l="l" t="t" r="r" b="b"/>
              <a:pathLst>
                <a:path w="434" h="323" extrusionOk="0">
                  <a:moveTo>
                    <a:pt x="217" y="0"/>
                  </a:moveTo>
                  <a:cubicBezTo>
                    <a:pt x="0" y="0"/>
                    <a:pt x="0" y="323"/>
                    <a:pt x="217" y="323"/>
                  </a:cubicBezTo>
                  <a:cubicBezTo>
                    <a:pt x="433" y="323"/>
                    <a:pt x="433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09" name="Google Shape;13409;p90"/>
          <p:cNvGrpSpPr/>
          <p:nvPr/>
        </p:nvGrpSpPr>
        <p:grpSpPr>
          <a:xfrm>
            <a:off x="4889349" y="1360621"/>
            <a:ext cx="348327" cy="310298"/>
            <a:chOff x="4889349" y="1545196"/>
            <a:chExt cx="348327" cy="310298"/>
          </a:xfrm>
        </p:grpSpPr>
        <p:sp>
          <p:nvSpPr>
            <p:cNvPr id="13410" name="Google Shape;13410;p90"/>
            <p:cNvSpPr/>
            <p:nvPr/>
          </p:nvSpPr>
          <p:spPr>
            <a:xfrm>
              <a:off x="4954472" y="1566650"/>
              <a:ext cx="65385" cy="54553"/>
            </a:xfrm>
            <a:custGeom>
              <a:avLst/>
              <a:gdLst/>
              <a:ahLst/>
              <a:cxnLst/>
              <a:rect l="l" t="t" r="r" b="b"/>
              <a:pathLst>
                <a:path w="2493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7"/>
                    <a:pt x="559" y="2079"/>
                    <a:pt x="1247" y="2079"/>
                  </a:cubicBezTo>
                  <a:cubicBezTo>
                    <a:pt x="1935" y="2079"/>
                    <a:pt x="2493" y="1617"/>
                    <a:pt x="2493" y="1040"/>
                  </a:cubicBezTo>
                  <a:cubicBezTo>
                    <a:pt x="2493" y="467"/>
                    <a:pt x="1935" y="1"/>
                    <a:pt x="124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90"/>
            <p:cNvSpPr/>
            <p:nvPr/>
          </p:nvSpPr>
          <p:spPr>
            <a:xfrm>
              <a:off x="4954472" y="1566650"/>
              <a:ext cx="43564" cy="54553"/>
            </a:xfrm>
            <a:custGeom>
              <a:avLst/>
              <a:gdLst/>
              <a:ahLst/>
              <a:cxnLst/>
              <a:rect l="l" t="t" r="r" b="b"/>
              <a:pathLst>
                <a:path w="1661" h="2080" extrusionOk="0">
                  <a:moveTo>
                    <a:pt x="1247" y="1"/>
                  </a:moveTo>
                  <a:cubicBezTo>
                    <a:pt x="559" y="1"/>
                    <a:pt x="0" y="467"/>
                    <a:pt x="0" y="1040"/>
                  </a:cubicBezTo>
                  <a:cubicBezTo>
                    <a:pt x="0" y="1612"/>
                    <a:pt x="559" y="2079"/>
                    <a:pt x="1247" y="2079"/>
                  </a:cubicBezTo>
                  <a:cubicBezTo>
                    <a:pt x="1386" y="2079"/>
                    <a:pt x="1526" y="2060"/>
                    <a:pt x="1660" y="2021"/>
                  </a:cubicBezTo>
                  <a:cubicBezTo>
                    <a:pt x="1179" y="1877"/>
                    <a:pt x="833" y="1492"/>
                    <a:pt x="833" y="1040"/>
                  </a:cubicBezTo>
                  <a:cubicBezTo>
                    <a:pt x="833" y="588"/>
                    <a:pt x="1179" y="203"/>
                    <a:pt x="1660" y="63"/>
                  </a:cubicBezTo>
                  <a:cubicBezTo>
                    <a:pt x="1526" y="20"/>
                    <a:pt x="1386" y="1"/>
                    <a:pt x="124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90"/>
            <p:cNvSpPr/>
            <p:nvPr/>
          </p:nvSpPr>
          <p:spPr>
            <a:xfrm>
              <a:off x="4916232" y="1593900"/>
              <a:ext cx="141865" cy="141891"/>
            </a:xfrm>
            <a:custGeom>
              <a:avLst/>
              <a:gdLst/>
              <a:ahLst/>
              <a:cxnLst/>
              <a:rect l="l" t="t" r="r" b="b"/>
              <a:pathLst>
                <a:path w="5409" h="5410" extrusionOk="0">
                  <a:moveTo>
                    <a:pt x="2705" y="1"/>
                  </a:moveTo>
                  <a:cubicBezTo>
                    <a:pt x="1213" y="1"/>
                    <a:pt x="0" y="1213"/>
                    <a:pt x="0" y="2705"/>
                  </a:cubicBezTo>
                  <a:cubicBezTo>
                    <a:pt x="0" y="4197"/>
                    <a:pt x="1213" y="5409"/>
                    <a:pt x="2705" y="5409"/>
                  </a:cubicBezTo>
                  <a:cubicBezTo>
                    <a:pt x="4196" y="5409"/>
                    <a:pt x="5409" y="4197"/>
                    <a:pt x="5409" y="2705"/>
                  </a:cubicBezTo>
                  <a:cubicBezTo>
                    <a:pt x="5409" y="1213"/>
                    <a:pt x="4196" y="1"/>
                    <a:pt x="2705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90"/>
            <p:cNvSpPr/>
            <p:nvPr/>
          </p:nvSpPr>
          <p:spPr>
            <a:xfrm>
              <a:off x="4945004" y="1593979"/>
              <a:ext cx="113093" cy="141812"/>
            </a:xfrm>
            <a:custGeom>
              <a:avLst/>
              <a:gdLst/>
              <a:ahLst/>
              <a:cxnLst/>
              <a:rect l="l" t="t" r="r" b="b"/>
              <a:pathLst>
                <a:path w="4312" h="5407" extrusionOk="0">
                  <a:moveTo>
                    <a:pt x="1634" y="0"/>
                  </a:moveTo>
                  <a:cubicBezTo>
                    <a:pt x="1490" y="0"/>
                    <a:pt x="1344" y="12"/>
                    <a:pt x="1199" y="36"/>
                  </a:cubicBezTo>
                  <a:cubicBezTo>
                    <a:pt x="130" y="234"/>
                    <a:pt x="1" y="1778"/>
                    <a:pt x="1083" y="2110"/>
                  </a:cubicBezTo>
                  <a:lnTo>
                    <a:pt x="1107" y="2120"/>
                  </a:lnTo>
                  <a:lnTo>
                    <a:pt x="1372" y="5392"/>
                  </a:lnTo>
                  <a:cubicBezTo>
                    <a:pt x="1449" y="5401"/>
                    <a:pt x="1531" y="5406"/>
                    <a:pt x="1608" y="5406"/>
                  </a:cubicBezTo>
                  <a:cubicBezTo>
                    <a:pt x="3099" y="5406"/>
                    <a:pt x="4312" y="4194"/>
                    <a:pt x="4312" y="2702"/>
                  </a:cubicBezTo>
                  <a:cubicBezTo>
                    <a:pt x="4312" y="1995"/>
                    <a:pt x="4095" y="1547"/>
                    <a:pt x="3816" y="1143"/>
                  </a:cubicBezTo>
                  <a:cubicBezTo>
                    <a:pt x="3313" y="422"/>
                    <a:pt x="2496" y="0"/>
                    <a:pt x="163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90"/>
            <p:cNvSpPr/>
            <p:nvPr/>
          </p:nvSpPr>
          <p:spPr>
            <a:xfrm>
              <a:off x="5079918" y="1566650"/>
              <a:ext cx="152723" cy="159699"/>
            </a:xfrm>
            <a:custGeom>
              <a:avLst/>
              <a:gdLst/>
              <a:ahLst/>
              <a:cxnLst/>
              <a:rect l="l" t="t" r="r" b="b"/>
              <a:pathLst>
                <a:path w="5823" h="6089" extrusionOk="0">
                  <a:moveTo>
                    <a:pt x="626" y="1"/>
                  </a:moveTo>
                  <a:cubicBezTo>
                    <a:pt x="279" y="1"/>
                    <a:pt x="0" y="280"/>
                    <a:pt x="0" y="626"/>
                  </a:cubicBezTo>
                  <a:lnTo>
                    <a:pt x="0" y="3951"/>
                  </a:lnTo>
                  <a:cubicBezTo>
                    <a:pt x="0" y="4297"/>
                    <a:pt x="279" y="4576"/>
                    <a:pt x="621" y="4576"/>
                  </a:cubicBezTo>
                  <a:lnTo>
                    <a:pt x="1247" y="4576"/>
                  </a:lnTo>
                  <a:lnTo>
                    <a:pt x="900" y="5957"/>
                  </a:lnTo>
                  <a:cubicBezTo>
                    <a:pt x="882" y="6030"/>
                    <a:pt x="938" y="6089"/>
                    <a:pt x="1001" y="6089"/>
                  </a:cubicBezTo>
                  <a:cubicBezTo>
                    <a:pt x="1022" y="6089"/>
                    <a:pt x="1043" y="6082"/>
                    <a:pt x="1064" y="6068"/>
                  </a:cubicBezTo>
                  <a:lnTo>
                    <a:pt x="3118" y="4572"/>
                  </a:lnTo>
                  <a:lnTo>
                    <a:pt x="5197" y="4572"/>
                  </a:lnTo>
                  <a:cubicBezTo>
                    <a:pt x="5543" y="4572"/>
                    <a:pt x="5823" y="4293"/>
                    <a:pt x="5823" y="3951"/>
                  </a:cubicBezTo>
                  <a:lnTo>
                    <a:pt x="5823" y="626"/>
                  </a:lnTo>
                  <a:cubicBezTo>
                    <a:pt x="5823" y="280"/>
                    <a:pt x="5543" y="1"/>
                    <a:pt x="5197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90"/>
            <p:cNvSpPr/>
            <p:nvPr/>
          </p:nvSpPr>
          <p:spPr>
            <a:xfrm>
              <a:off x="5085347" y="1566650"/>
              <a:ext cx="130875" cy="87154"/>
            </a:xfrm>
            <a:custGeom>
              <a:avLst/>
              <a:gdLst/>
              <a:ahLst/>
              <a:cxnLst/>
              <a:rect l="l" t="t" r="r" b="b"/>
              <a:pathLst>
                <a:path w="4990" h="3323" extrusionOk="0">
                  <a:moveTo>
                    <a:pt x="669" y="1"/>
                  </a:moveTo>
                  <a:cubicBezTo>
                    <a:pt x="0" y="1319"/>
                    <a:pt x="736" y="2916"/>
                    <a:pt x="2170" y="3258"/>
                  </a:cubicBezTo>
                  <a:cubicBezTo>
                    <a:pt x="2353" y="3302"/>
                    <a:pt x="2534" y="3323"/>
                    <a:pt x="2711" y="3323"/>
                  </a:cubicBezTo>
                  <a:cubicBezTo>
                    <a:pt x="3937" y="3323"/>
                    <a:pt x="4990" y="2330"/>
                    <a:pt x="4990" y="1040"/>
                  </a:cubicBezTo>
                  <a:cubicBezTo>
                    <a:pt x="4990" y="679"/>
                    <a:pt x="4903" y="323"/>
                    <a:pt x="4740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90"/>
            <p:cNvSpPr/>
            <p:nvPr/>
          </p:nvSpPr>
          <p:spPr>
            <a:xfrm>
              <a:off x="5112597" y="1550231"/>
              <a:ext cx="87364" cy="87364"/>
            </a:xfrm>
            <a:custGeom>
              <a:avLst/>
              <a:gdLst/>
              <a:ahLst/>
              <a:cxnLst/>
              <a:rect l="l" t="t" r="r" b="b"/>
              <a:pathLst>
                <a:path w="3331" h="3331" extrusionOk="0">
                  <a:moveTo>
                    <a:pt x="1665" y="1"/>
                  </a:moveTo>
                  <a:cubicBezTo>
                    <a:pt x="746" y="1"/>
                    <a:pt x="1" y="747"/>
                    <a:pt x="1" y="1666"/>
                  </a:cubicBezTo>
                  <a:cubicBezTo>
                    <a:pt x="1" y="2585"/>
                    <a:pt x="746" y="3331"/>
                    <a:pt x="1665" y="3331"/>
                  </a:cubicBezTo>
                  <a:cubicBezTo>
                    <a:pt x="2584" y="3331"/>
                    <a:pt x="3330" y="2585"/>
                    <a:pt x="3330" y="1666"/>
                  </a:cubicBezTo>
                  <a:cubicBezTo>
                    <a:pt x="3330" y="747"/>
                    <a:pt x="2584" y="1"/>
                    <a:pt x="1665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90"/>
            <p:cNvSpPr/>
            <p:nvPr/>
          </p:nvSpPr>
          <p:spPr>
            <a:xfrm>
              <a:off x="5129016" y="1566650"/>
              <a:ext cx="54527" cy="54553"/>
            </a:xfrm>
            <a:custGeom>
              <a:avLst/>
              <a:gdLst/>
              <a:ahLst/>
              <a:cxnLst/>
              <a:rect l="l" t="t" r="r" b="b"/>
              <a:pathLst>
                <a:path w="2079" h="2080" extrusionOk="0">
                  <a:moveTo>
                    <a:pt x="1039" y="1"/>
                  </a:moveTo>
                  <a:cubicBezTo>
                    <a:pt x="462" y="1"/>
                    <a:pt x="0" y="467"/>
                    <a:pt x="0" y="1040"/>
                  </a:cubicBezTo>
                  <a:cubicBezTo>
                    <a:pt x="0" y="1617"/>
                    <a:pt x="462" y="2079"/>
                    <a:pt x="1039" y="2079"/>
                  </a:cubicBezTo>
                  <a:cubicBezTo>
                    <a:pt x="1612" y="2079"/>
                    <a:pt x="2079" y="1617"/>
                    <a:pt x="2079" y="1040"/>
                  </a:cubicBezTo>
                  <a:cubicBezTo>
                    <a:pt x="2079" y="467"/>
                    <a:pt x="1612" y="1"/>
                    <a:pt x="1039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90"/>
            <p:cNvSpPr/>
            <p:nvPr/>
          </p:nvSpPr>
          <p:spPr>
            <a:xfrm>
              <a:off x="5139848" y="1634422"/>
              <a:ext cx="32732" cy="25021"/>
            </a:xfrm>
            <a:custGeom>
              <a:avLst/>
              <a:gdLst/>
              <a:ahLst/>
              <a:cxnLst/>
              <a:rect l="l" t="t" r="r" b="b"/>
              <a:pathLst>
                <a:path w="1248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1040" y="953"/>
                  </a:lnTo>
                  <a:cubicBezTo>
                    <a:pt x="1156" y="953"/>
                    <a:pt x="1247" y="857"/>
                    <a:pt x="1247" y="746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90"/>
            <p:cNvSpPr/>
            <p:nvPr/>
          </p:nvSpPr>
          <p:spPr>
            <a:xfrm>
              <a:off x="5139848" y="1634422"/>
              <a:ext cx="16445" cy="25021"/>
            </a:xfrm>
            <a:custGeom>
              <a:avLst/>
              <a:gdLst/>
              <a:ahLst/>
              <a:cxnLst/>
              <a:rect l="l" t="t" r="r" b="b"/>
              <a:pathLst>
                <a:path w="627" h="954" extrusionOk="0">
                  <a:moveTo>
                    <a:pt x="1" y="0"/>
                  </a:moveTo>
                  <a:lnTo>
                    <a:pt x="1" y="746"/>
                  </a:lnTo>
                  <a:cubicBezTo>
                    <a:pt x="1" y="857"/>
                    <a:pt x="92" y="953"/>
                    <a:pt x="208" y="953"/>
                  </a:cubicBezTo>
                  <a:lnTo>
                    <a:pt x="626" y="953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90"/>
            <p:cNvSpPr/>
            <p:nvPr/>
          </p:nvSpPr>
          <p:spPr>
            <a:xfrm>
              <a:off x="4894516" y="1741194"/>
              <a:ext cx="185428" cy="109185"/>
            </a:xfrm>
            <a:custGeom>
              <a:avLst/>
              <a:gdLst/>
              <a:ahLst/>
              <a:cxnLst/>
              <a:rect l="l" t="t" r="r" b="b"/>
              <a:pathLst>
                <a:path w="7070" h="4163" extrusionOk="0">
                  <a:moveTo>
                    <a:pt x="2493" y="0"/>
                  </a:moveTo>
                  <a:lnTo>
                    <a:pt x="2493" y="914"/>
                  </a:lnTo>
                  <a:cubicBezTo>
                    <a:pt x="2493" y="1078"/>
                    <a:pt x="2397" y="1227"/>
                    <a:pt x="2248" y="1294"/>
                  </a:cubicBezTo>
                  <a:lnTo>
                    <a:pt x="496" y="2069"/>
                  </a:lnTo>
                  <a:cubicBezTo>
                    <a:pt x="193" y="2199"/>
                    <a:pt x="1" y="2497"/>
                    <a:pt x="1" y="2829"/>
                  </a:cubicBezTo>
                  <a:lnTo>
                    <a:pt x="1" y="4157"/>
                  </a:lnTo>
                  <a:lnTo>
                    <a:pt x="7069" y="4162"/>
                  </a:lnTo>
                  <a:lnTo>
                    <a:pt x="7069" y="2829"/>
                  </a:lnTo>
                  <a:cubicBezTo>
                    <a:pt x="7069" y="2502"/>
                    <a:pt x="6872" y="2204"/>
                    <a:pt x="6574" y="2069"/>
                  </a:cubicBezTo>
                  <a:lnTo>
                    <a:pt x="4822" y="1299"/>
                  </a:lnTo>
                  <a:cubicBezTo>
                    <a:pt x="4668" y="1232"/>
                    <a:pt x="4572" y="1083"/>
                    <a:pt x="4572" y="919"/>
                  </a:cubicBezTo>
                  <a:lnTo>
                    <a:pt x="45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90"/>
            <p:cNvSpPr/>
            <p:nvPr/>
          </p:nvSpPr>
          <p:spPr>
            <a:xfrm>
              <a:off x="4959901" y="1741194"/>
              <a:ext cx="54553" cy="27250"/>
            </a:xfrm>
            <a:custGeom>
              <a:avLst/>
              <a:gdLst/>
              <a:ahLst/>
              <a:cxnLst/>
              <a:rect l="l" t="t" r="r" b="b"/>
              <a:pathLst>
                <a:path w="2080" h="1039" extrusionOk="0">
                  <a:moveTo>
                    <a:pt x="0" y="0"/>
                  </a:moveTo>
                  <a:lnTo>
                    <a:pt x="0" y="833"/>
                  </a:lnTo>
                  <a:cubicBezTo>
                    <a:pt x="332" y="970"/>
                    <a:pt x="686" y="1038"/>
                    <a:pt x="1040" y="1038"/>
                  </a:cubicBezTo>
                  <a:cubicBezTo>
                    <a:pt x="1393" y="1038"/>
                    <a:pt x="1747" y="970"/>
                    <a:pt x="2079" y="833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90"/>
            <p:cNvSpPr/>
            <p:nvPr/>
          </p:nvSpPr>
          <p:spPr>
            <a:xfrm>
              <a:off x="4894516" y="1780430"/>
              <a:ext cx="185428" cy="69818"/>
            </a:xfrm>
            <a:custGeom>
              <a:avLst/>
              <a:gdLst/>
              <a:ahLst/>
              <a:cxnLst/>
              <a:rect l="l" t="t" r="r" b="b"/>
              <a:pathLst>
                <a:path w="7070" h="2662" extrusionOk="0">
                  <a:moveTo>
                    <a:pt x="1786" y="1"/>
                  </a:moveTo>
                  <a:lnTo>
                    <a:pt x="496" y="573"/>
                  </a:lnTo>
                  <a:cubicBezTo>
                    <a:pt x="193" y="703"/>
                    <a:pt x="1" y="1001"/>
                    <a:pt x="1" y="1333"/>
                  </a:cubicBezTo>
                  <a:lnTo>
                    <a:pt x="1" y="2661"/>
                  </a:lnTo>
                  <a:lnTo>
                    <a:pt x="7069" y="2661"/>
                  </a:lnTo>
                  <a:lnTo>
                    <a:pt x="7069" y="1333"/>
                  </a:lnTo>
                  <a:cubicBezTo>
                    <a:pt x="7069" y="1001"/>
                    <a:pt x="6872" y="703"/>
                    <a:pt x="6574" y="573"/>
                  </a:cubicBezTo>
                  <a:lnTo>
                    <a:pt x="5284" y="1"/>
                  </a:lnTo>
                  <a:cubicBezTo>
                    <a:pt x="5005" y="727"/>
                    <a:pt x="4312" y="1208"/>
                    <a:pt x="3533" y="1208"/>
                  </a:cubicBezTo>
                  <a:cubicBezTo>
                    <a:pt x="2758" y="1208"/>
                    <a:pt x="2060" y="727"/>
                    <a:pt x="1786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90"/>
            <p:cNvSpPr/>
            <p:nvPr/>
          </p:nvSpPr>
          <p:spPr>
            <a:xfrm>
              <a:off x="4932651" y="1649424"/>
              <a:ext cx="109054" cy="102759"/>
            </a:xfrm>
            <a:custGeom>
              <a:avLst/>
              <a:gdLst/>
              <a:ahLst/>
              <a:cxnLst/>
              <a:rect l="l" t="t" r="r" b="b"/>
              <a:pathLst>
                <a:path w="4158" h="3918" extrusionOk="0">
                  <a:moveTo>
                    <a:pt x="1513" y="1"/>
                  </a:moveTo>
                  <a:cubicBezTo>
                    <a:pt x="1358" y="1"/>
                    <a:pt x="1212" y="88"/>
                    <a:pt x="1140" y="227"/>
                  </a:cubicBezTo>
                  <a:cubicBezTo>
                    <a:pt x="919" y="665"/>
                    <a:pt x="582" y="1040"/>
                    <a:pt x="173" y="1310"/>
                  </a:cubicBezTo>
                  <a:cubicBezTo>
                    <a:pt x="63" y="1387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74"/>
                    <a:pt x="832" y="3841"/>
                    <a:pt x="1939" y="3913"/>
                  </a:cubicBezTo>
                  <a:cubicBezTo>
                    <a:pt x="1987" y="3916"/>
                    <a:pt x="2035" y="3918"/>
                    <a:pt x="2083" y="3918"/>
                  </a:cubicBezTo>
                  <a:cubicBezTo>
                    <a:pt x="3222" y="3918"/>
                    <a:pt x="4157" y="2994"/>
                    <a:pt x="4157" y="1839"/>
                  </a:cubicBezTo>
                  <a:lnTo>
                    <a:pt x="4157" y="1469"/>
                  </a:lnTo>
                  <a:cubicBezTo>
                    <a:pt x="4157" y="1291"/>
                    <a:pt x="4080" y="1122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90"/>
            <p:cNvSpPr/>
            <p:nvPr/>
          </p:nvSpPr>
          <p:spPr>
            <a:xfrm>
              <a:off x="4932651" y="1649424"/>
              <a:ext cx="109054" cy="102261"/>
            </a:xfrm>
            <a:custGeom>
              <a:avLst/>
              <a:gdLst/>
              <a:ahLst/>
              <a:cxnLst/>
              <a:rect l="l" t="t" r="r" b="b"/>
              <a:pathLst>
                <a:path w="4158" h="3899" extrusionOk="0">
                  <a:moveTo>
                    <a:pt x="1513" y="1"/>
                  </a:moveTo>
                  <a:cubicBezTo>
                    <a:pt x="1359" y="1"/>
                    <a:pt x="1217" y="88"/>
                    <a:pt x="1145" y="227"/>
                  </a:cubicBezTo>
                  <a:cubicBezTo>
                    <a:pt x="1107" y="304"/>
                    <a:pt x="1063" y="376"/>
                    <a:pt x="1020" y="449"/>
                  </a:cubicBezTo>
                  <a:cubicBezTo>
                    <a:pt x="799" y="790"/>
                    <a:pt x="515" y="1084"/>
                    <a:pt x="178" y="1305"/>
                  </a:cubicBezTo>
                  <a:cubicBezTo>
                    <a:pt x="63" y="1382"/>
                    <a:pt x="0" y="1512"/>
                    <a:pt x="0" y="1647"/>
                  </a:cubicBezTo>
                  <a:lnTo>
                    <a:pt x="0" y="1767"/>
                  </a:lnTo>
                  <a:cubicBezTo>
                    <a:pt x="0" y="2835"/>
                    <a:pt x="780" y="3769"/>
                    <a:pt x="1828" y="3899"/>
                  </a:cubicBezTo>
                  <a:cubicBezTo>
                    <a:pt x="1453" y="3514"/>
                    <a:pt x="1246" y="2999"/>
                    <a:pt x="1246" y="2460"/>
                  </a:cubicBezTo>
                  <a:lnTo>
                    <a:pt x="1246" y="1151"/>
                  </a:lnTo>
                  <a:cubicBezTo>
                    <a:pt x="1246" y="939"/>
                    <a:pt x="1410" y="761"/>
                    <a:pt x="1622" y="737"/>
                  </a:cubicBezTo>
                  <a:cubicBezTo>
                    <a:pt x="1656" y="734"/>
                    <a:pt x="1694" y="732"/>
                    <a:pt x="1736" y="732"/>
                  </a:cubicBezTo>
                  <a:cubicBezTo>
                    <a:pt x="2312" y="732"/>
                    <a:pt x="3579" y="1030"/>
                    <a:pt x="4157" y="1420"/>
                  </a:cubicBezTo>
                  <a:cubicBezTo>
                    <a:pt x="4128" y="1368"/>
                    <a:pt x="3999" y="1045"/>
                    <a:pt x="3950" y="1002"/>
                  </a:cubicBezTo>
                  <a:cubicBezTo>
                    <a:pt x="3614" y="713"/>
                    <a:pt x="2868" y="198"/>
                    <a:pt x="1578" y="6"/>
                  </a:cubicBezTo>
                  <a:cubicBezTo>
                    <a:pt x="1556" y="2"/>
                    <a:pt x="1534" y="1"/>
                    <a:pt x="151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90"/>
            <p:cNvSpPr/>
            <p:nvPr/>
          </p:nvSpPr>
          <p:spPr>
            <a:xfrm>
              <a:off x="4894516" y="1798344"/>
              <a:ext cx="38135" cy="51904"/>
            </a:xfrm>
            <a:custGeom>
              <a:avLst/>
              <a:gdLst/>
              <a:ahLst/>
              <a:cxnLst/>
              <a:rect l="l" t="t" r="r" b="b"/>
              <a:pathLst>
                <a:path w="1454" h="1979" extrusionOk="0">
                  <a:moveTo>
                    <a:pt x="309" y="1"/>
                  </a:moveTo>
                  <a:cubicBezTo>
                    <a:pt x="112" y="160"/>
                    <a:pt x="1" y="395"/>
                    <a:pt x="1" y="646"/>
                  </a:cubicBezTo>
                  <a:lnTo>
                    <a:pt x="1" y="1978"/>
                  </a:lnTo>
                  <a:lnTo>
                    <a:pt x="1454" y="1978"/>
                  </a:lnTo>
                  <a:lnTo>
                    <a:pt x="1454" y="1406"/>
                  </a:lnTo>
                  <a:cubicBezTo>
                    <a:pt x="1454" y="1237"/>
                    <a:pt x="1391" y="1079"/>
                    <a:pt x="1276" y="963"/>
                  </a:cubicBezTo>
                  <a:lnTo>
                    <a:pt x="30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90"/>
            <p:cNvSpPr/>
            <p:nvPr/>
          </p:nvSpPr>
          <p:spPr>
            <a:xfrm>
              <a:off x="5041678" y="1798344"/>
              <a:ext cx="38266" cy="51904"/>
            </a:xfrm>
            <a:custGeom>
              <a:avLst/>
              <a:gdLst/>
              <a:ahLst/>
              <a:cxnLst/>
              <a:rect l="l" t="t" r="r" b="b"/>
              <a:pathLst>
                <a:path w="1459" h="1979" extrusionOk="0">
                  <a:moveTo>
                    <a:pt x="1146" y="1"/>
                  </a:moveTo>
                  <a:lnTo>
                    <a:pt x="183" y="963"/>
                  </a:lnTo>
                  <a:cubicBezTo>
                    <a:pt x="68" y="1079"/>
                    <a:pt x="0" y="1237"/>
                    <a:pt x="0" y="1406"/>
                  </a:cubicBezTo>
                  <a:lnTo>
                    <a:pt x="0" y="1978"/>
                  </a:lnTo>
                  <a:lnTo>
                    <a:pt x="1458" y="1978"/>
                  </a:lnTo>
                  <a:lnTo>
                    <a:pt x="1458" y="646"/>
                  </a:lnTo>
                  <a:cubicBezTo>
                    <a:pt x="1458" y="395"/>
                    <a:pt x="1343" y="160"/>
                    <a:pt x="114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90"/>
            <p:cNvSpPr/>
            <p:nvPr/>
          </p:nvSpPr>
          <p:spPr>
            <a:xfrm>
              <a:off x="5103628" y="1545196"/>
              <a:ext cx="105172" cy="124764"/>
            </a:xfrm>
            <a:custGeom>
              <a:avLst/>
              <a:gdLst/>
              <a:ahLst/>
              <a:cxnLst/>
              <a:rect l="l" t="t" r="r" b="b"/>
              <a:pathLst>
                <a:path w="4010" h="4757" extrusionOk="0">
                  <a:moveTo>
                    <a:pt x="2007" y="390"/>
                  </a:moveTo>
                  <a:cubicBezTo>
                    <a:pt x="2724" y="390"/>
                    <a:pt x="3340" y="910"/>
                    <a:pt x="3456" y="1622"/>
                  </a:cubicBezTo>
                  <a:cubicBezTo>
                    <a:pt x="3571" y="2329"/>
                    <a:pt x="3157" y="3022"/>
                    <a:pt x="2474" y="3253"/>
                  </a:cubicBezTo>
                  <a:lnTo>
                    <a:pt x="2821" y="1906"/>
                  </a:lnTo>
                  <a:cubicBezTo>
                    <a:pt x="2858" y="1758"/>
                    <a:pt x="2739" y="1663"/>
                    <a:pt x="2624" y="1663"/>
                  </a:cubicBezTo>
                  <a:cubicBezTo>
                    <a:pt x="2544" y="1663"/>
                    <a:pt x="2466" y="1708"/>
                    <a:pt x="2440" y="1810"/>
                  </a:cubicBezTo>
                  <a:lnTo>
                    <a:pt x="2426" y="1872"/>
                  </a:lnTo>
                  <a:lnTo>
                    <a:pt x="1584" y="1872"/>
                  </a:lnTo>
                  <a:lnTo>
                    <a:pt x="1570" y="1810"/>
                  </a:lnTo>
                  <a:cubicBezTo>
                    <a:pt x="1542" y="1708"/>
                    <a:pt x="1464" y="1663"/>
                    <a:pt x="1384" y="1663"/>
                  </a:cubicBezTo>
                  <a:cubicBezTo>
                    <a:pt x="1269" y="1663"/>
                    <a:pt x="1152" y="1758"/>
                    <a:pt x="1189" y="1906"/>
                  </a:cubicBezTo>
                  <a:lnTo>
                    <a:pt x="1531" y="3253"/>
                  </a:lnTo>
                  <a:cubicBezTo>
                    <a:pt x="853" y="3022"/>
                    <a:pt x="434" y="2329"/>
                    <a:pt x="554" y="1617"/>
                  </a:cubicBezTo>
                  <a:cubicBezTo>
                    <a:pt x="670" y="910"/>
                    <a:pt x="1286" y="390"/>
                    <a:pt x="2007" y="390"/>
                  </a:cubicBezTo>
                  <a:close/>
                  <a:moveTo>
                    <a:pt x="2325" y="2262"/>
                  </a:moveTo>
                  <a:lnTo>
                    <a:pt x="2056" y="3330"/>
                  </a:lnTo>
                  <a:lnTo>
                    <a:pt x="1959" y="3330"/>
                  </a:lnTo>
                  <a:lnTo>
                    <a:pt x="1685" y="2262"/>
                  </a:lnTo>
                  <a:close/>
                  <a:moveTo>
                    <a:pt x="2436" y="3667"/>
                  </a:moveTo>
                  <a:lnTo>
                    <a:pt x="2436" y="4148"/>
                  </a:lnTo>
                  <a:cubicBezTo>
                    <a:pt x="2436" y="4153"/>
                    <a:pt x="2431" y="4163"/>
                    <a:pt x="2421" y="4163"/>
                  </a:cubicBezTo>
                  <a:lnTo>
                    <a:pt x="1589" y="4163"/>
                  </a:lnTo>
                  <a:cubicBezTo>
                    <a:pt x="1584" y="4163"/>
                    <a:pt x="1579" y="4153"/>
                    <a:pt x="1579" y="4148"/>
                  </a:cubicBezTo>
                  <a:lnTo>
                    <a:pt x="1579" y="3667"/>
                  </a:lnTo>
                  <a:cubicBezTo>
                    <a:pt x="1719" y="3701"/>
                    <a:pt x="1862" y="3718"/>
                    <a:pt x="2006" y="3718"/>
                  </a:cubicBezTo>
                  <a:cubicBezTo>
                    <a:pt x="2149" y="3718"/>
                    <a:pt x="2294" y="3701"/>
                    <a:pt x="2436" y="3667"/>
                  </a:cubicBezTo>
                  <a:close/>
                  <a:moveTo>
                    <a:pt x="2007" y="1"/>
                  </a:moveTo>
                  <a:cubicBezTo>
                    <a:pt x="1141" y="1"/>
                    <a:pt x="391" y="597"/>
                    <a:pt x="193" y="1439"/>
                  </a:cubicBezTo>
                  <a:cubicBezTo>
                    <a:pt x="1" y="2281"/>
                    <a:pt x="410" y="3147"/>
                    <a:pt x="1189" y="3528"/>
                  </a:cubicBezTo>
                  <a:lnTo>
                    <a:pt x="1189" y="4148"/>
                  </a:lnTo>
                  <a:cubicBezTo>
                    <a:pt x="1189" y="4370"/>
                    <a:pt x="1367" y="4548"/>
                    <a:pt x="1589" y="4548"/>
                  </a:cubicBezTo>
                  <a:lnTo>
                    <a:pt x="1810" y="4548"/>
                  </a:lnTo>
                  <a:lnTo>
                    <a:pt x="1810" y="4562"/>
                  </a:lnTo>
                  <a:cubicBezTo>
                    <a:pt x="1810" y="4692"/>
                    <a:pt x="1908" y="4757"/>
                    <a:pt x="2005" y="4757"/>
                  </a:cubicBezTo>
                  <a:cubicBezTo>
                    <a:pt x="2102" y="4757"/>
                    <a:pt x="2200" y="4692"/>
                    <a:pt x="2200" y="4562"/>
                  </a:cubicBezTo>
                  <a:lnTo>
                    <a:pt x="2200" y="4548"/>
                  </a:lnTo>
                  <a:lnTo>
                    <a:pt x="2421" y="4548"/>
                  </a:lnTo>
                  <a:cubicBezTo>
                    <a:pt x="2643" y="4548"/>
                    <a:pt x="2825" y="4370"/>
                    <a:pt x="2825" y="4148"/>
                  </a:cubicBezTo>
                  <a:lnTo>
                    <a:pt x="2825" y="3528"/>
                  </a:lnTo>
                  <a:cubicBezTo>
                    <a:pt x="3600" y="3147"/>
                    <a:pt x="4009" y="2281"/>
                    <a:pt x="3817" y="1439"/>
                  </a:cubicBezTo>
                  <a:cubicBezTo>
                    <a:pt x="3619" y="597"/>
                    <a:pt x="2869" y="1"/>
                    <a:pt x="20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90"/>
            <p:cNvSpPr/>
            <p:nvPr/>
          </p:nvSpPr>
          <p:spPr>
            <a:xfrm>
              <a:off x="4889349" y="1561614"/>
              <a:ext cx="195631" cy="293879"/>
            </a:xfrm>
            <a:custGeom>
              <a:avLst/>
              <a:gdLst/>
              <a:ahLst/>
              <a:cxnLst/>
              <a:rect l="l" t="t" r="r" b="b"/>
              <a:pathLst>
                <a:path w="7459" h="11205" extrusionOk="0">
                  <a:moveTo>
                    <a:pt x="3730" y="390"/>
                  </a:moveTo>
                  <a:cubicBezTo>
                    <a:pt x="4312" y="390"/>
                    <a:pt x="4783" y="765"/>
                    <a:pt x="4783" y="1232"/>
                  </a:cubicBezTo>
                  <a:lnTo>
                    <a:pt x="4783" y="1237"/>
                  </a:lnTo>
                  <a:cubicBezTo>
                    <a:pt x="4444" y="1104"/>
                    <a:pt x="4087" y="1038"/>
                    <a:pt x="3730" y="1038"/>
                  </a:cubicBezTo>
                  <a:cubicBezTo>
                    <a:pt x="3374" y="1038"/>
                    <a:pt x="3018" y="1104"/>
                    <a:pt x="2681" y="1237"/>
                  </a:cubicBezTo>
                  <a:cubicBezTo>
                    <a:pt x="2681" y="1237"/>
                    <a:pt x="2676" y="1232"/>
                    <a:pt x="2676" y="1232"/>
                  </a:cubicBezTo>
                  <a:cubicBezTo>
                    <a:pt x="2676" y="765"/>
                    <a:pt x="3147" y="390"/>
                    <a:pt x="3730" y="390"/>
                  </a:cubicBezTo>
                  <a:close/>
                  <a:moveTo>
                    <a:pt x="3730" y="1429"/>
                  </a:moveTo>
                  <a:cubicBezTo>
                    <a:pt x="5568" y="1429"/>
                    <a:pt x="6780" y="3335"/>
                    <a:pt x="6006" y="4999"/>
                  </a:cubicBezTo>
                  <a:lnTo>
                    <a:pt x="6006" y="4817"/>
                  </a:lnTo>
                  <a:cubicBezTo>
                    <a:pt x="6006" y="4581"/>
                    <a:pt x="5905" y="4359"/>
                    <a:pt x="5727" y="4206"/>
                  </a:cubicBezTo>
                  <a:cubicBezTo>
                    <a:pt x="5337" y="3864"/>
                    <a:pt x="4451" y="3272"/>
                    <a:pt x="2917" y="3118"/>
                  </a:cubicBezTo>
                  <a:cubicBezTo>
                    <a:pt x="2907" y="3117"/>
                    <a:pt x="2899" y="3117"/>
                    <a:pt x="2890" y="3117"/>
                  </a:cubicBezTo>
                  <a:cubicBezTo>
                    <a:pt x="2659" y="3117"/>
                    <a:pt x="2632" y="3480"/>
                    <a:pt x="2878" y="3503"/>
                  </a:cubicBezTo>
                  <a:cubicBezTo>
                    <a:pt x="4307" y="3647"/>
                    <a:pt x="5115" y="4186"/>
                    <a:pt x="5472" y="4499"/>
                  </a:cubicBezTo>
                  <a:cubicBezTo>
                    <a:pt x="5563" y="4576"/>
                    <a:pt x="5616" y="4696"/>
                    <a:pt x="5616" y="4817"/>
                  </a:cubicBezTo>
                  <a:lnTo>
                    <a:pt x="5616" y="5182"/>
                  </a:lnTo>
                  <a:cubicBezTo>
                    <a:pt x="5616" y="6222"/>
                    <a:pt x="4769" y="7064"/>
                    <a:pt x="3730" y="7064"/>
                  </a:cubicBezTo>
                  <a:cubicBezTo>
                    <a:pt x="2690" y="7064"/>
                    <a:pt x="1843" y="6222"/>
                    <a:pt x="1843" y="5182"/>
                  </a:cubicBezTo>
                  <a:lnTo>
                    <a:pt x="1848" y="5182"/>
                  </a:lnTo>
                  <a:lnTo>
                    <a:pt x="1848" y="5019"/>
                  </a:lnTo>
                  <a:cubicBezTo>
                    <a:pt x="1848" y="4947"/>
                    <a:pt x="1892" y="4874"/>
                    <a:pt x="1959" y="4841"/>
                  </a:cubicBezTo>
                  <a:cubicBezTo>
                    <a:pt x="2291" y="4658"/>
                    <a:pt x="2541" y="4355"/>
                    <a:pt x="2666" y="3999"/>
                  </a:cubicBezTo>
                  <a:cubicBezTo>
                    <a:pt x="2711" y="3850"/>
                    <a:pt x="2592" y="3749"/>
                    <a:pt x="2476" y="3749"/>
                  </a:cubicBezTo>
                  <a:cubicBezTo>
                    <a:pt x="2403" y="3749"/>
                    <a:pt x="2332" y="3788"/>
                    <a:pt x="2301" y="3878"/>
                  </a:cubicBezTo>
                  <a:cubicBezTo>
                    <a:pt x="2204" y="4143"/>
                    <a:pt x="2012" y="4369"/>
                    <a:pt x="1762" y="4504"/>
                  </a:cubicBezTo>
                  <a:cubicBezTo>
                    <a:pt x="1584" y="4605"/>
                    <a:pt x="1468" y="4793"/>
                    <a:pt x="1459" y="4999"/>
                  </a:cubicBezTo>
                  <a:cubicBezTo>
                    <a:pt x="679" y="3335"/>
                    <a:pt x="1896" y="1429"/>
                    <a:pt x="3730" y="1429"/>
                  </a:cubicBezTo>
                  <a:close/>
                  <a:moveTo>
                    <a:pt x="4572" y="7295"/>
                  </a:moveTo>
                  <a:lnTo>
                    <a:pt x="4572" y="7766"/>
                  </a:lnTo>
                  <a:cubicBezTo>
                    <a:pt x="4572" y="8007"/>
                    <a:pt x="4711" y="8223"/>
                    <a:pt x="4933" y="8324"/>
                  </a:cubicBezTo>
                  <a:lnTo>
                    <a:pt x="5217" y="8449"/>
                  </a:lnTo>
                  <a:cubicBezTo>
                    <a:pt x="4933" y="9003"/>
                    <a:pt x="4355" y="9354"/>
                    <a:pt x="3730" y="9354"/>
                  </a:cubicBezTo>
                  <a:cubicBezTo>
                    <a:pt x="3099" y="9354"/>
                    <a:pt x="2527" y="9003"/>
                    <a:pt x="2238" y="8445"/>
                  </a:cubicBezTo>
                  <a:lnTo>
                    <a:pt x="2522" y="8320"/>
                  </a:lnTo>
                  <a:cubicBezTo>
                    <a:pt x="2743" y="8223"/>
                    <a:pt x="2883" y="8002"/>
                    <a:pt x="2883" y="7761"/>
                  </a:cubicBezTo>
                  <a:lnTo>
                    <a:pt x="2883" y="7295"/>
                  </a:lnTo>
                  <a:cubicBezTo>
                    <a:pt x="3155" y="7403"/>
                    <a:pt x="3441" y="7457"/>
                    <a:pt x="3727" y="7457"/>
                  </a:cubicBezTo>
                  <a:cubicBezTo>
                    <a:pt x="4014" y="7457"/>
                    <a:pt x="4300" y="7403"/>
                    <a:pt x="4572" y="7295"/>
                  </a:cubicBezTo>
                  <a:close/>
                  <a:moveTo>
                    <a:pt x="3730" y="0"/>
                  </a:moveTo>
                  <a:cubicBezTo>
                    <a:pt x="2936" y="0"/>
                    <a:pt x="2286" y="553"/>
                    <a:pt x="2286" y="1232"/>
                  </a:cubicBezTo>
                  <a:cubicBezTo>
                    <a:pt x="2286" y="1294"/>
                    <a:pt x="2291" y="1352"/>
                    <a:pt x="2301" y="1415"/>
                  </a:cubicBezTo>
                  <a:cubicBezTo>
                    <a:pt x="698" y="2319"/>
                    <a:pt x="337" y="4470"/>
                    <a:pt x="1555" y="5851"/>
                  </a:cubicBezTo>
                  <a:cubicBezTo>
                    <a:pt x="1714" y="6361"/>
                    <a:pt x="2046" y="6799"/>
                    <a:pt x="2493" y="7093"/>
                  </a:cubicBezTo>
                  <a:lnTo>
                    <a:pt x="2493" y="7766"/>
                  </a:lnTo>
                  <a:cubicBezTo>
                    <a:pt x="2493" y="7853"/>
                    <a:pt x="2445" y="7930"/>
                    <a:pt x="2363" y="7968"/>
                  </a:cubicBezTo>
                  <a:lnTo>
                    <a:pt x="612" y="8738"/>
                  </a:lnTo>
                  <a:cubicBezTo>
                    <a:pt x="241" y="8907"/>
                    <a:pt x="1" y="9272"/>
                    <a:pt x="1" y="9681"/>
                  </a:cubicBezTo>
                  <a:lnTo>
                    <a:pt x="1" y="11009"/>
                  </a:lnTo>
                  <a:cubicBezTo>
                    <a:pt x="1" y="11139"/>
                    <a:pt x="98" y="11204"/>
                    <a:pt x="195" y="11204"/>
                  </a:cubicBezTo>
                  <a:cubicBezTo>
                    <a:pt x="293" y="11204"/>
                    <a:pt x="390" y="11139"/>
                    <a:pt x="390" y="11009"/>
                  </a:cubicBezTo>
                  <a:lnTo>
                    <a:pt x="390" y="9681"/>
                  </a:lnTo>
                  <a:cubicBezTo>
                    <a:pt x="390" y="9426"/>
                    <a:pt x="540" y="9200"/>
                    <a:pt x="766" y="9094"/>
                  </a:cubicBezTo>
                  <a:lnTo>
                    <a:pt x="1882" y="8603"/>
                  </a:lnTo>
                  <a:cubicBezTo>
                    <a:pt x="2228" y="9306"/>
                    <a:pt x="2945" y="9749"/>
                    <a:pt x="3730" y="9749"/>
                  </a:cubicBezTo>
                  <a:cubicBezTo>
                    <a:pt x="4509" y="9749"/>
                    <a:pt x="5226" y="9306"/>
                    <a:pt x="5577" y="8603"/>
                  </a:cubicBezTo>
                  <a:lnTo>
                    <a:pt x="6689" y="9094"/>
                  </a:lnTo>
                  <a:cubicBezTo>
                    <a:pt x="6920" y="9195"/>
                    <a:pt x="7069" y="9426"/>
                    <a:pt x="7069" y="9676"/>
                  </a:cubicBezTo>
                  <a:lnTo>
                    <a:pt x="7069" y="11009"/>
                  </a:lnTo>
                  <a:cubicBezTo>
                    <a:pt x="7069" y="11139"/>
                    <a:pt x="7166" y="11204"/>
                    <a:pt x="7264" y="11204"/>
                  </a:cubicBezTo>
                  <a:cubicBezTo>
                    <a:pt x="7361" y="11204"/>
                    <a:pt x="7459" y="11139"/>
                    <a:pt x="7459" y="11009"/>
                  </a:cubicBezTo>
                  <a:lnTo>
                    <a:pt x="7459" y="9676"/>
                  </a:lnTo>
                  <a:cubicBezTo>
                    <a:pt x="7459" y="9272"/>
                    <a:pt x="7218" y="8902"/>
                    <a:pt x="6848" y="8738"/>
                  </a:cubicBezTo>
                  <a:lnTo>
                    <a:pt x="5096" y="7963"/>
                  </a:lnTo>
                  <a:cubicBezTo>
                    <a:pt x="5014" y="7930"/>
                    <a:pt x="4966" y="7848"/>
                    <a:pt x="4966" y="7761"/>
                  </a:cubicBezTo>
                  <a:lnTo>
                    <a:pt x="4966" y="7093"/>
                  </a:lnTo>
                  <a:cubicBezTo>
                    <a:pt x="5414" y="6799"/>
                    <a:pt x="5746" y="6361"/>
                    <a:pt x="5905" y="5851"/>
                  </a:cubicBezTo>
                  <a:cubicBezTo>
                    <a:pt x="7122" y="4470"/>
                    <a:pt x="6761" y="2319"/>
                    <a:pt x="5159" y="1415"/>
                  </a:cubicBezTo>
                  <a:cubicBezTo>
                    <a:pt x="5168" y="1352"/>
                    <a:pt x="5173" y="1294"/>
                    <a:pt x="5173" y="1232"/>
                  </a:cubicBezTo>
                  <a:cubicBezTo>
                    <a:pt x="5173" y="553"/>
                    <a:pt x="4528" y="0"/>
                    <a:pt x="37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90"/>
            <p:cNvSpPr/>
            <p:nvPr/>
          </p:nvSpPr>
          <p:spPr>
            <a:xfrm>
              <a:off x="4927589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5" y="1220"/>
                  </a:cubicBezTo>
                  <a:cubicBezTo>
                    <a:pt x="293" y="1220"/>
                    <a:pt x="390" y="1155"/>
                    <a:pt x="390" y="1025"/>
                  </a:cubicBezTo>
                  <a:lnTo>
                    <a:pt x="390" y="193"/>
                  </a:lnTo>
                  <a:cubicBezTo>
                    <a:pt x="390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90"/>
            <p:cNvSpPr/>
            <p:nvPr/>
          </p:nvSpPr>
          <p:spPr>
            <a:xfrm>
              <a:off x="5036616" y="1823338"/>
              <a:ext cx="10255" cy="32024"/>
            </a:xfrm>
            <a:custGeom>
              <a:avLst/>
              <a:gdLst/>
              <a:ahLst/>
              <a:cxnLst/>
              <a:rect l="l" t="t" r="r" b="b"/>
              <a:pathLst>
                <a:path w="391" h="1221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1025"/>
                  </a:lnTo>
                  <a:cubicBezTo>
                    <a:pt x="1" y="1155"/>
                    <a:pt x="98" y="1220"/>
                    <a:pt x="196" y="1220"/>
                  </a:cubicBezTo>
                  <a:cubicBezTo>
                    <a:pt x="293" y="1220"/>
                    <a:pt x="391" y="1155"/>
                    <a:pt x="391" y="1025"/>
                  </a:cubicBezTo>
                  <a:lnTo>
                    <a:pt x="391" y="193"/>
                  </a:lnTo>
                  <a:cubicBezTo>
                    <a:pt x="391" y="87"/>
                    <a:pt x="304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90"/>
            <p:cNvSpPr/>
            <p:nvPr/>
          </p:nvSpPr>
          <p:spPr>
            <a:xfrm>
              <a:off x="5074751" y="1561614"/>
              <a:ext cx="162925" cy="169771"/>
            </a:xfrm>
            <a:custGeom>
              <a:avLst/>
              <a:gdLst/>
              <a:ahLst/>
              <a:cxnLst/>
              <a:rect l="l" t="t" r="r" b="b"/>
              <a:pathLst>
                <a:path w="6212" h="6473" extrusionOk="0">
                  <a:moveTo>
                    <a:pt x="818" y="0"/>
                  </a:moveTo>
                  <a:cubicBezTo>
                    <a:pt x="366" y="0"/>
                    <a:pt x="0" y="366"/>
                    <a:pt x="0" y="818"/>
                  </a:cubicBezTo>
                  <a:lnTo>
                    <a:pt x="0" y="4143"/>
                  </a:lnTo>
                  <a:cubicBezTo>
                    <a:pt x="0" y="4595"/>
                    <a:pt x="366" y="4961"/>
                    <a:pt x="818" y="4961"/>
                  </a:cubicBezTo>
                  <a:lnTo>
                    <a:pt x="1193" y="4961"/>
                  </a:lnTo>
                  <a:lnTo>
                    <a:pt x="909" y="6106"/>
                  </a:lnTo>
                  <a:cubicBezTo>
                    <a:pt x="862" y="6307"/>
                    <a:pt x="1023" y="6472"/>
                    <a:pt x="1202" y="6472"/>
                  </a:cubicBezTo>
                  <a:cubicBezTo>
                    <a:pt x="1259" y="6472"/>
                    <a:pt x="1317" y="6456"/>
                    <a:pt x="1371" y="6419"/>
                  </a:cubicBezTo>
                  <a:lnTo>
                    <a:pt x="3378" y="4961"/>
                  </a:lnTo>
                  <a:lnTo>
                    <a:pt x="5394" y="4961"/>
                  </a:lnTo>
                  <a:cubicBezTo>
                    <a:pt x="5846" y="4961"/>
                    <a:pt x="6212" y="4595"/>
                    <a:pt x="6212" y="4143"/>
                  </a:cubicBezTo>
                  <a:lnTo>
                    <a:pt x="6212" y="818"/>
                  </a:lnTo>
                  <a:cubicBezTo>
                    <a:pt x="6212" y="366"/>
                    <a:pt x="5846" y="0"/>
                    <a:pt x="5394" y="0"/>
                  </a:cubicBezTo>
                  <a:cubicBezTo>
                    <a:pt x="5134" y="0"/>
                    <a:pt x="5134" y="390"/>
                    <a:pt x="5394" y="390"/>
                  </a:cubicBezTo>
                  <a:cubicBezTo>
                    <a:pt x="5630" y="390"/>
                    <a:pt x="5822" y="582"/>
                    <a:pt x="5822" y="818"/>
                  </a:cubicBezTo>
                  <a:lnTo>
                    <a:pt x="5822" y="4143"/>
                  </a:lnTo>
                  <a:cubicBezTo>
                    <a:pt x="5822" y="4384"/>
                    <a:pt x="5630" y="4576"/>
                    <a:pt x="5394" y="4576"/>
                  </a:cubicBezTo>
                  <a:lnTo>
                    <a:pt x="3315" y="4576"/>
                  </a:lnTo>
                  <a:cubicBezTo>
                    <a:pt x="3272" y="4576"/>
                    <a:pt x="3234" y="4586"/>
                    <a:pt x="3200" y="4610"/>
                  </a:cubicBezTo>
                  <a:lnTo>
                    <a:pt x="1347" y="5962"/>
                  </a:lnTo>
                  <a:lnTo>
                    <a:pt x="1631" y="4817"/>
                  </a:lnTo>
                  <a:cubicBezTo>
                    <a:pt x="1660" y="4696"/>
                    <a:pt x="1569" y="4576"/>
                    <a:pt x="1444" y="4576"/>
                  </a:cubicBezTo>
                  <a:lnTo>
                    <a:pt x="818" y="4576"/>
                  </a:lnTo>
                  <a:cubicBezTo>
                    <a:pt x="582" y="4576"/>
                    <a:pt x="390" y="4384"/>
                    <a:pt x="390" y="4148"/>
                  </a:cubicBezTo>
                  <a:lnTo>
                    <a:pt x="390" y="818"/>
                  </a:lnTo>
                  <a:cubicBezTo>
                    <a:pt x="390" y="577"/>
                    <a:pt x="582" y="390"/>
                    <a:pt x="818" y="390"/>
                  </a:cubicBezTo>
                  <a:cubicBezTo>
                    <a:pt x="1078" y="390"/>
                    <a:pt x="1078" y="0"/>
                    <a:pt x="8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2" name="Google Shape;13432;p90"/>
          <p:cNvGrpSpPr/>
          <p:nvPr/>
        </p:nvGrpSpPr>
        <p:grpSpPr>
          <a:xfrm>
            <a:off x="5393651" y="1314093"/>
            <a:ext cx="263403" cy="366713"/>
            <a:chOff x="5393651" y="1498668"/>
            <a:chExt cx="263403" cy="366713"/>
          </a:xfrm>
        </p:grpSpPr>
        <p:sp>
          <p:nvSpPr>
            <p:cNvPr id="13433" name="Google Shape;13433;p90"/>
            <p:cNvSpPr/>
            <p:nvPr/>
          </p:nvSpPr>
          <p:spPr>
            <a:xfrm>
              <a:off x="5399080" y="1527020"/>
              <a:ext cx="252676" cy="333063"/>
            </a:xfrm>
            <a:custGeom>
              <a:avLst/>
              <a:gdLst/>
              <a:ahLst/>
              <a:cxnLst/>
              <a:rect l="l" t="t" r="r" b="b"/>
              <a:pathLst>
                <a:path w="9634" h="12699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lnTo>
                    <a:pt x="0" y="12040"/>
                  </a:lnTo>
                  <a:cubicBezTo>
                    <a:pt x="0" y="12400"/>
                    <a:pt x="294" y="12699"/>
                    <a:pt x="655" y="12699"/>
                  </a:cubicBezTo>
                  <a:lnTo>
                    <a:pt x="8974" y="12699"/>
                  </a:lnTo>
                  <a:cubicBezTo>
                    <a:pt x="9335" y="12699"/>
                    <a:pt x="9633" y="12400"/>
                    <a:pt x="9633" y="12040"/>
                  </a:cubicBezTo>
                  <a:lnTo>
                    <a:pt x="9633" y="655"/>
                  </a:lnTo>
                  <a:cubicBezTo>
                    <a:pt x="9628" y="294"/>
                    <a:pt x="9335" y="1"/>
                    <a:pt x="897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90"/>
            <p:cNvSpPr/>
            <p:nvPr/>
          </p:nvSpPr>
          <p:spPr>
            <a:xfrm>
              <a:off x="5422029" y="1549995"/>
              <a:ext cx="206751" cy="275651"/>
            </a:xfrm>
            <a:custGeom>
              <a:avLst/>
              <a:gdLst/>
              <a:ahLst/>
              <a:cxnLst/>
              <a:rect l="l" t="t" r="r" b="b"/>
              <a:pathLst>
                <a:path w="7883" h="10510" extrusionOk="0">
                  <a:moveTo>
                    <a:pt x="1" y="0"/>
                  </a:moveTo>
                  <a:lnTo>
                    <a:pt x="1" y="10509"/>
                  </a:lnTo>
                  <a:lnTo>
                    <a:pt x="7883" y="10509"/>
                  </a:lnTo>
                  <a:lnTo>
                    <a:pt x="78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90"/>
            <p:cNvSpPr/>
            <p:nvPr/>
          </p:nvSpPr>
          <p:spPr>
            <a:xfrm>
              <a:off x="5473645" y="1503992"/>
              <a:ext cx="103520" cy="46029"/>
            </a:xfrm>
            <a:custGeom>
              <a:avLst/>
              <a:gdLst/>
              <a:ahLst/>
              <a:cxnLst/>
              <a:rect l="l" t="t" r="r" b="b"/>
              <a:pathLst>
                <a:path w="3947" h="1755" extrusionOk="0">
                  <a:moveTo>
                    <a:pt x="1972" y="1"/>
                  </a:moveTo>
                  <a:cubicBezTo>
                    <a:pt x="1678" y="1"/>
                    <a:pt x="1384" y="147"/>
                    <a:pt x="1218" y="441"/>
                  </a:cubicBezTo>
                  <a:lnTo>
                    <a:pt x="439" y="441"/>
                  </a:lnTo>
                  <a:cubicBezTo>
                    <a:pt x="198" y="441"/>
                    <a:pt x="1" y="633"/>
                    <a:pt x="1" y="879"/>
                  </a:cubicBezTo>
                  <a:lnTo>
                    <a:pt x="1" y="1754"/>
                  </a:lnTo>
                  <a:lnTo>
                    <a:pt x="3942" y="1754"/>
                  </a:lnTo>
                  <a:lnTo>
                    <a:pt x="3942" y="879"/>
                  </a:lnTo>
                  <a:cubicBezTo>
                    <a:pt x="3947" y="638"/>
                    <a:pt x="3749" y="441"/>
                    <a:pt x="3504" y="441"/>
                  </a:cubicBezTo>
                  <a:lnTo>
                    <a:pt x="2729" y="441"/>
                  </a:lnTo>
                  <a:cubicBezTo>
                    <a:pt x="2561" y="147"/>
                    <a:pt x="2266" y="1"/>
                    <a:pt x="197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90"/>
            <p:cNvSpPr/>
            <p:nvPr/>
          </p:nvSpPr>
          <p:spPr>
            <a:xfrm>
              <a:off x="5453581" y="1661934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3"/>
                    <a:pt x="549" y="1093"/>
                  </a:cubicBezTo>
                  <a:cubicBezTo>
                    <a:pt x="853" y="1093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90"/>
            <p:cNvSpPr/>
            <p:nvPr/>
          </p:nvSpPr>
          <p:spPr>
            <a:xfrm>
              <a:off x="5453581" y="1713550"/>
              <a:ext cx="28798" cy="28798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46" y="0"/>
                    <a:pt x="1" y="246"/>
                    <a:pt x="1" y="549"/>
                  </a:cubicBezTo>
                  <a:cubicBezTo>
                    <a:pt x="1" y="852"/>
                    <a:pt x="246" y="1097"/>
                    <a:pt x="549" y="1097"/>
                  </a:cubicBezTo>
                  <a:cubicBezTo>
                    <a:pt x="853" y="1097"/>
                    <a:pt x="1098" y="852"/>
                    <a:pt x="1098" y="549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90"/>
            <p:cNvSpPr/>
            <p:nvPr/>
          </p:nvSpPr>
          <p:spPr>
            <a:xfrm>
              <a:off x="5453581" y="1765297"/>
              <a:ext cx="28798" cy="28667"/>
            </a:xfrm>
            <a:custGeom>
              <a:avLst/>
              <a:gdLst/>
              <a:ahLst/>
              <a:cxnLst/>
              <a:rect l="l" t="t" r="r" b="b"/>
              <a:pathLst>
                <a:path w="1098" h="1093" extrusionOk="0">
                  <a:moveTo>
                    <a:pt x="549" y="0"/>
                  </a:moveTo>
                  <a:cubicBezTo>
                    <a:pt x="246" y="0"/>
                    <a:pt x="1" y="246"/>
                    <a:pt x="1" y="544"/>
                  </a:cubicBezTo>
                  <a:cubicBezTo>
                    <a:pt x="1" y="847"/>
                    <a:pt x="246" y="1092"/>
                    <a:pt x="549" y="1092"/>
                  </a:cubicBezTo>
                  <a:cubicBezTo>
                    <a:pt x="853" y="1092"/>
                    <a:pt x="1098" y="847"/>
                    <a:pt x="1098" y="544"/>
                  </a:cubicBezTo>
                  <a:cubicBezTo>
                    <a:pt x="1098" y="246"/>
                    <a:pt x="853" y="0"/>
                    <a:pt x="54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90"/>
            <p:cNvSpPr/>
            <p:nvPr/>
          </p:nvSpPr>
          <p:spPr>
            <a:xfrm>
              <a:off x="5450827" y="1572971"/>
              <a:ext cx="34463" cy="34463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217" y="0"/>
                  </a:moveTo>
                  <a:cubicBezTo>
                    <a:pt x="96" y="0"/>
                    <a:pt x="0" y="96"/>
                    <a:pt x="0" y="217"/>
                  </a:cubicBezTo>
                  <a:lnTo>
                    <a:pt x="0" y="1092"/>
                  </a:lnTo>
                  <a:cubicBezTo>
                    <a:pt x="0" y="1213"/>
                    <a:pt x="96" y="1314"/>
                    <a:pt x="217" y="1314"/>
                  </a:cubicBezTo>
                  <a:lnTo>
                    <a:pt x="1092" y="1314"/>
                  </a:lnTo>
                  <a:cubicBezTo>
                    <a:pt x="1213" y="1314"/>
                    <a:pt x="1314" y="1213"/>
                    <a:pt x="1314" y="1092"/>
                  </a:cubicBezTo>
                  <a:lnTo>
                    <a:pt x="1314" y="217"/>
                  </a:lnTo>
                  <a:cubicBezTo>
                    <a:pt x="1314" y="96"/>
                    <a:pt x="1213" y="0"/>
                    <a:pt x="109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90"/>
            <p:cNvSpPr/>
            <p:nvPr/>
          </p:nvSpPr>
          <p:spPr>
            <a:xfrm>
              <a:off x="5393651" y="1498668"/>
              <a:ext cx="263403" cy="366713"/>
            </a:xfrm>
            <a:custGeom>
              <a:avLst/>
              <a:gdLst/>
              <a:ahLst/>
              <a:cxnLst/>
              <a:rect l="l" t="t" r="r" b="b"/>
              <a:pathLst>
                <a:path w="10043" h="13982" extrusionOk="0">
                  <a:moveTo>
                    <a:pt x="5022" y="406"/>
                  </a:moveTo>
                  <a:cubicBezTo>
                    <a:pt x="5248" y="406"/>
                    <a:pt x="5474" y="519"/>
                    <a:pt x="5601" y="745"/>
                  </a:cubicBezTo>
                  <a:cubicBezTo>
                    <a:pt x="5635" y="807"/>
                    <a:pt x="5702" y="846"/>
                    <a:pt x="5779" y="846"/>
                  </a:cubicBezTo>
                  <a:lnTo>
                    <a:pt x="6554" y="846"/>
                  </a:lnTo>
                  <a:cubicBezTo>
                    <a:pt x="6684" y="846"/>
                    <a:pt x="6790" y="952"/>
                    <a:pt x="6790" y="1082"/>
                  </a:cubicBezTo>
                  <a:lnTo>
                    <a:pt x="6790" y="1750"/>
                  </a:lnTo>
                  <a:lnTo>
                    <a:pt x="3258" y="1750"/>
                  </a:lnTo>
                  <a:lnTo>
                    <a:pt x="3258" y="1082"/>
                  </a:lnTo>
                  <a:cubicBezTo>
                    <a:pt x="3258" y="952"/>
                    <a:pt x="3359" y="846"/>
                    <a:pt x="3489" y="846"/>
                  </a:cubicBezTo>
                  <a:lnTo>
                    <a:pt x="4268" y="846"/>
                  </a:lnTo>
                  <a:cubicBezTo>
                    <a:pt x="4340" y="846"/>
                    <a:pt x="4408" y="807"/>
                    <a:pt x="4446" y="745"/>
                  </a:cubicBezTo>
                  <a:cubicBezTo>
                    <a:pt x="4571" y="519"/>
                    <a:pt x="4796" y="406"/>
                    <a:pt x="5022" y="406"/>
                  </a:cubicBezTo>
                  <a:close/>
                  <a:moveTo>
                    <a:pt x="9186" y="1284"/>
                  </a:moveTo>
                  <a:cubicBezTo>
                    <a:pt x="9431" y="1284"/>
                    <a:pt x="9633" y="1486"/>
                    <a:pt x="9638" y="1736"/>
                  </a:cubicBezTo>
                  <a:lnTo>
                    <a:pt x="9633" y="13121"/>
                  </a:lnTo>
                  <a:cubicBezTo>
                    <a:pt x="9633" y="13371"/>
                    <a:pt x="9431" y="13573"/>
                    <a:pt x="9181" y="13573"/>
                  </a:cubicBezTo>
                  <a:lnTo>
                    <a:pt x="862" y="13573"/>
                  </a:lnTo>
                  <a:cubicBezTo>
                    <a:pt x="616" y="13573"/>
                    <a:pt x="414" y="13371"/>
                    <a:pt x="409" y="13121"/>
                  </a:cubicBezTo>
                  <a:lnTo>
                    <a:pt x="409" y="1736"/>
                  </a:lnTo>
                  <a:cubicBezTo>
                    <a:pt x="414" y="1486"/>
                    <a:pt x="616" y="1284"/>
                    <a:pt x="862" y="1284"/>
                  </a:cubicBezTo>
                  <a:lnTo>
                    <a:pt x="2849" y="1284"/>
                  </a:lnTo>
                  <a:lnTo>
                    <a:pt x="2849" y="1957"/>
                  </a:lnTo>
                  <a:cubicBezTo>
                    <a:pt x="2849" y="2068"/>
                    <a:pt x="2940" y="2159"/>
                    <a:pt x="3051" y="2159"/>
                  </a:cubicBezTo>
                  <a:lnTo>
                    <a:pt x="6992" y="2159"/>
                  </a:lnTo>
                  <a:cubicBezTo>
                    <a:pt x="7107" y="2159"/>
                    <a:pt x="7199" y="2068"/>
                    <a:pt x="7199" y="1957"/>
                  </a:cubicBezTo>
                  <a:lnTo>
                    <a:pt x="7199" y="1284"/>
                  </a:lnTo>
                  <a:close/>
                  <a:moveTo>
                    <a:pt x="5021" y="0"/>
                  </a:moveTo>
                  <a:cubicBezTo>
                    <a:pt x="4697" y="0"/>
                    <a:pt x="4372" y="146"/>
                    <a:pt x="4158" y="437"/>
                  </a:cubicBezTo>
                  <a:lnTo>
                    <a:pt x="3489" y="437"/>
                  </a:lnTo>
                  <a:cubicBezTo>
                    <a:pt x="3215" y="437"/>
                    <a:pt x="2969" y="615"/>
                    <a:pt x="2883" y="875"/>
                  </a:cubicBezTo>
                  <a:lnTo>
                    <a:pt x="862" y="875"/>
                  </a:lnTo>
                  <a:cubicBezTo>
                    <a:pt x="385" y="875"/>
                    <a:pt x="0" y="1260"/>
                    <a:pt x="0" y="1736"/>
                  </a:cubicBezTo>
                  <a:lnTo>
                    <a:pt x="0" y="13121"/>
                  </a:lnTo>
                  <a:cubicBezTo>
                    <a:pt x="0" y="13597"/>
                    <a:pt x="385" y="13982"/>
                    <a:pt x="862" y="13982"/>
                  </a:cubicBezTo>
                  <a:lnTo>
                    <a:pt x="9181" y="13982"/>
                  </a:lnTo>
                  <a:cubicBezTo>
                    <a:pt x="9657" y="13982"/>
                    <a:pt x="10042" y="13597"/>
                    <a:pt x="10042" y="13121"/>
                  </a:cubicBezTo>
                  <a:lnTo>
                    <a:pt x="10042" y="1736"/>
                  </a:lnTo>
                  <a:cubicBezTo>
                    <a:pt x="10042" y="1260"/>
                    <a:pt x="9657" y="875"/>
                    <a:pt x="9181" y="875"/>
                  </a:cubicBezTo>
                  <a:lnTo>
                    <a:pt x="7165" y="875"/>
                  </a:lnTo>
                  <a:cubicBezTo>
                    <a:pt x="7078" y="615"/>
                    <a:pt x="6833" y="437"/>
                    <a:pt x="6554" y="437"/>
                  </a:cubicBezTo>
                  <a:lnTo>
                    <a:pt x="5885" y="437"/>
                  </a:lnTo>
                  <a:cubicBezTo>
                    <a:pt x="5671" y="146"/>
                    <a:pt x="5346" y="0"/>
                    <a:pt x="50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90"/>
            <p:cNvSpPr/>
            <p:nvPr/>
          </p:nvSpPr>
          <p:spPr>
            <a:xfrm>
              <a:off x="5518573" y="1521591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5" y="0"/>
                  </a:moveTo>
                  <a:cubicBezTo>
                    <a:pt x="270" y="0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5" y="410"/>
                    <a:pt x="270" y="410"/>
                    <a:pt x="275" y="410"/>
                  </a:cubicBezTo>
                  <a:cubicBezTo>
                    <a:pt x="545" y="410"/>
                    <a:pt x="545" y="0"/>
                    <a:pt x="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90"/>
            <p:cNvSpPr/>
            <p:nvPr/>
          </p:nvSpPr>
          <p:spPr>
            <a:xfrm>
              <a:off x="5416627" y="1544566"/>
              <a:ext cx="217452" cy="286378"/>
            </a:xfrm>
            <a:custGeom>
              <a:avLst/>
              <a:gdLst/>
              <a:ahLst/>
              <a:cxnLst/>
              <a:rect l="l" t="t" r="r" b="b"/>
              <a:pathLst>
                <a:path w="8291" h="10919" extrusionOk="0">
                  <a:moveTo>
                    <a:pt x="1313" y="0"/>
                  </a:moveTo>
                  <a:cubicBezTo>
                    <a:pt x="1308" y="0"/>
                    <a:pt x="1304" y="0"/>
                    <a:pt x="1299" y="0"/>
                  </a:cubicBezTo>
                  <a:lnTo>
                    <a:pt x="207" y="0"/>
                  </a:lnTo>
                  <a:cubicBezTo>
                    <a:pt x="91" y="0"/>
                    <a:pt x="0" y="92"/>
                    <a:pt x="0" y="207"/>
                  </a:cubicBezTo>
                  <a:lnTo>
                    <a:pt x="0" y="10716"/>
                  </a:lnTo>
                  <a:cubicBezTo>
                    <a:pt x="0" y="10827"/>
                    <a:pt x="91" y="10918"/>
                    <a:pt x="207" y="10918"/>
                  </a:cubicBezTo>
                  <a:lnTo>
                    <a:pt x="8084" y="10918"/>
                  </a:lnTo>
                  <a:cubicBezTo>
                    <a:pt x="8199" y="10918"/>
                    <a:pt x="8291" y="10827"/>
                    <a:pt x="8291" y="10716"/>
                  </a:cubicBezTo>
                  <a:lnTo>
                    <a:pt x="8291" y="207"/>
                  </a:lnTo>
                  <a:cubicBezTo>
                    <a:pt x="8291" y="92"/>
                    <a:pt x="8199" y="0"/>
                    <a:pt x="8089" y="0"/>
                  </a:cubicBezTo>
                  <a:lnTo>
                    <a:pt x="6991" y="0"/>
                  </a:lnTo>
                  <a:cubicBezTo>
                    <a:pt x="6987" y="0"/>
                    <a:pt x="6982" y="0"/>
                    <a:pt x="6978" y="0"/>
                  </a:cubicBezTo>
                  <a:cubicBezTo>
                    <a:pt x="6707" y="0"/>
                    <a:pt x="6707" y="410"/>
                    <a:pt x="6978" y="410"/>
                  </a:cubicBezTo>
                  <a:cubicBezTo>
                    <a:pt x="6982" y="410"/>
                    <a:pt x="6987" y="410"/>
                    <a:pt x="6991" y="409"/>
                  </a:cubicBezTo>
                  <a:lnTo>
                    <a:pt x="7882" y="409"/>
                  </a:lnTo>
                  <a:lnTo>
                    <a:pt x="7882" y="10509"/>
                  </a:lnTo>
                  <a:lnTo>
                    <a:pt x="414" y="10509"/>
                  </a:lnTo>
                  <a:lnTo>
                    <a:pt x="414" y="409"/>
                  </a:lnTo>
                  <a:lnTo>
                    <a:pt x="1299" y="409"/>
                  </a:lnTo>
                  <a:cubicBezTo>
                    <a:pt x="1304" y="410"/>
                    <a:pt x="1308" y="410"/>
                    <a:pt x="1313" y="410"/>
                  </a:cubicBezTo>
                  <a:cubicBezTo>
                    <a:pt x="1583" y="410"/>
                    <a:pt x="1583" y="0"/>
                    <a:pt x="1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90"/>
            <p:cNvSpPr/>
            <p:nvPr/>
          </p:nvSpPr>
          <p:spPr>
            <a:xfrm>
              <a:off x="5445398" y="1659416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7" y="410"/>
                  </a:moveTo>
                  <a:cubicBezTo>
                    <a:pt x="976" y="410"/>
                    <a:pt x="1092" y="504"/>
                    <a:pt x="1092" y="645"/>
                  </a:cubicBezTo>
                  <a:cubicBezTo>
                    <a:pt x="1092" y="770"/>
                    <a:pt x="991" y="876"/>
                    <a:pt x="861" y="876"/>
                  </a:cubicBezTo>
                  <a:cubicBezTo>
                    <a:pt x="655" y="876"/>
                    <a:pt x="549" y="626"/>
                    <a:pt x="698" y="477"/>
                  </a:cubicBezTo>
                  <a:cubicBezTo>
                    <a:pt x="744" y="430"/>
                    <a:pt x="801" y="410"/>
                    <a:pt x="857" y="410"/>
                  </a:cubicBezTo>
                  <a:close/>
                  <a:moveTo>
                    <a:pt x="861" y="0"/>
                  </a:moveTo>
                  <a:cubicBezTo>
                    <a:pt x="289" y="0"/>
                    <a:pt x="0" y="693"/>
                    <a:pt x="404" y="1097"/>
                  </a:cubicBezTo>
                  <a:cubicBezTo>
                    <a:pt x="537" y="1228"/>
                    <a:pt x="699" y="1287"/>
                    <a:pt x="858" y="1287"/>
                  </a:cubicBezTo>
                  <a:cubicBezTo>
                    <a:pt x="1190" y="1287"/>
                    <a:pt x="1506" y="1032"/>
                    <a:pt x="1506" y="645"/>
                  </a:cubicBezTo>
                  <a:cubicBezTo>
                    <a:pt x="1501" y="289"/>
                    <a:pt x="1217" y="0"/>
                    <a:pt x="8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90"/>
            <p:cNvSpPr/>
            <p:nvPr/>
          </p:nvSpPr>
          <p:spPr>
            <a:xfrm>
              <a:off x="5445398" y="1711137"/>
              <a:ext cx="39525" cy="33755"/>
            </a:xfrm>
            <a:custGeom>
              <a:avLst/>
              <a:gdLst/>
              <a:ahLst/>
              <a:cxnLst/>
              <a:rect l="l" t="t" r="r" b="b"/>
              <a:pathLst>
                <a:path w="1507" h="1287" extrusionOk="0">
                  <a:moveTo>
                    <a:pt x="859" y="407"/>
                  </a:moveTo>
                  <a:cubicBezTo>
                    <a:pt x="978" y="407"/>
                    <a:pt x="1092" y="501"/>
                    <a:pt x="1092" y="641"/>
                  </a:cubicBezTo>
                  <a:cubicBezTo>
                    <a:pt x="1092" y="771"/>
                    <a:pt x="991" y="872"/>
                    <a:pt x="861" y="877"/>
                  </a:cubicBezTo>
                  <a:cubicBezTo>
                    <a:pt x="655" y="877"/>
                    <a:pt x="549" y="622"/>
                    <a:pt x="698" y="477"/>
                  </a:cubicBezTo>
                  <a:cubicBezTo>
                    <a:pt x="745" y="429"/>
                    <a:pt x="803" y="407"/>
                    <a:pt x="859" y="407"/>
                  </a:cubicBezTo>
                  <a:close/>
                  <a:moveTo>
                    <a:pt x="861" y="1"/>
                  </a:moveTo>
                  <a:cubicBezTo>
                    <a:pt x="289" y="1"/>
                    <a:pt x="0" y="689"/>
                    <a:pt x="404" y="1098"/>
                  </a:cubicBezTo>
                  <a:cubicBezTo>
                    <a:pt x="536" y="1228"/>
                    <a:pt x="697" y="1287"/>
                    <a:pt x="856" y="1287"/>
                  </a:cubicBezTo>
                  <a:cubicBezTo>
                    <a:pt x="1188" y="1287"/>
                    <a:pt x="1506" y="1029"/>
                    <a:pt x="1506" y="641"/>
                  </a:cubicBezTo>
                  <a:cubicBezTo>
                    <a:pt x="1501" y="285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90"/>
            <p:cNvSpPr/>
            <p:nvPr/>
          </p:nvSpPr>
          <p:spPr>
            <a:xfrm>
              <a:off x="5445398" y="1762753"/>
              <a:ext cx="39525" cy="33781"/>
            </a:xfrm>
            <a:custGeom>
              <a:avLst/>
              <a:gdLst/>
              <a:ahLst/>
              <a:cxnLst/>
              <a:rect l="l" t="t" r="r" b="b"/>
              <a:pathLst>
                <a:path w="1507" h="1288" extrusionOk="0">
                  <a:moveTo>
                    <a:pt x="857" y="411"/>
                  </a:moveTo>
                  <a:cubicBezTo>
                    <a:pt x="976" y="411"/>
                    <a:pt x="1092" y="505"/>
                    <a:pt x="1092" y="646"/>
                  </a:cubicBezTo>
                  <a:cubicBezTo>
                    <a:pt x="1092" y="771"/>
                    <a:pt x="991" y="877"/>
                    <a:pt x="861" y="877"/>
                  </a:cubicBezTo>
                  <a:cubicBezTo>
                    <a:pt x="655" y="877"/>
                    <a:pt x="549" y="626"/>
                    <a:pt x="698" y="477"/>
                  </a:cubicBezTo>
                  <a:cubicBezTo>
                    <a:pt x="744" y="431"/>
                    <a:pt x="801" y="411"/>
                    <a:pt x="857" y="411"/>
                  </a:cubicBezTo>
                  <a:close/>
                  <a:moveTo>
                    <a:pt x="861" y="1"/>
                  </a:moveTo>
                  <a:cubicBezTo>
                    <a:pt x="289" y="1"/>
                    <a:pt x="0" y="694"/>
                    <a:pt x="404" y="1098"/>
                  </a:cubicBezTo>
                  <a:cubicBezTo>
                    <a:pt x="537" y="1229"/>
                    <a:pt x="699" y="1288"/>
                    <a:pt x="858" y="1288"/>
                  </a:cubicBezTo>
                  <a:cubicBezTo>
                    <a:pt x="1190" y="1288"/>
                    <a:pt x="1506" y="1033"/>
                    <a:pt x="1506" y="646"/>
                  </a:cubicBezTo>
                  <a:cubicBezTo>
                    <a:pt x="1501" y="290"/>
                    <a:pt x="1217" y="1"/>
                    <a:pt x="8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90"/>
            <p:cNvSpPr/>
            <p:nvPr/>
          </p:nvSpPr>
          <p:spPr>
            <a:xfrm>
              <a:off x="5494968" y="1659390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90"/>
            <p:cNvSpPr/>
            <p:nvPr/>
          </p:nvSpPr>
          <p:spPr>
            <a:xfrm>
              <a:off x="5494968" y="1682366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2" y="410"/>
                    <a:pt x="4072" y="1"/>
                    <a:pt x="3802" y="1"/>
                  </a:cubicBezTo>
                  <a:cubicBezTo>
                    <a:pt x="3797" y="1"/>
                    <a:pt x="3793" y="1"/>
                    <a:pt x="3788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90"/>
            <p:cNvSpPr/>
            <p:nvPr/>
          </p:nvSpPr>
          <p:spPr>
            <a:xfrm>
              <a:off x="5494968" y="1711137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6" y="410"/>
                    <a:pt x="2537" y="0"/>
                    <a:pt x="2271" y="0"/>
                  </a:cubicBezTo>
                  <a:cubicBezTo>
                    <a:pt x="2265" y="0"/>
                    <a:pt x="2259" y="1"/>
                    <a:pt x="2253" y="1"/>
                  </a:cubicBezTo>
                  <a:lnTo>
                    <a:pt x="285" y="1"/>
                  </a:lnTo>
                  <a:cubicBezTo>
                    <a:pt x="279" y="1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90"/>
            <p:cNvSpPr/>
            <p:nvPr/>
          </p:nvSpPr>
          <p:spPr>
            <a:xfrm>
              <a:off x="5494968" y="17341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0"/>
                  </a:moveTo>
                  <a:cubicBezTo>
                    <a:pt x="1" y="0"/>
                    <a:pt x="2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3793" y="410"/>
                    <a:pt x="3797" y="410"/>
                    <a:pt x="3802" y="410"/>
                  </a:cubicBezTo>
                  <a:cubicBezTo>
                    <a:pt x="4071" y="410"/>
                    <a:pt x="4072" y="0"/>
                    <a:pt x="3806" y="0"/>
                  </a:cubicBezTo>
                  <a:cubicBezTo>
                    <a:pt x="3800" y="0"/>
                    <a:pt x="3794" y="0"/>
                    <a:pt x="3788" y="1"/>
                  </a:cubicBezTo>
                  <a:lnTo>
                    <a:pt x="285" y="1"/>
                  </a:lnTo>
                  <a:cubicBezTo>
                    <a:pt x="279" y="0"/>
                    <a:pt x="273" y="0"/>
                    <a:pt x="2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90"/>
            <p:cNvSpPr/>
            <p:nvPr/>
          </p:nvSpPr>
          <p:spPr>
            <a:xfrm>
              <a:off x="5494968" y="1762753"/>
              <a:ext cx="66565" cy="10780"/>
            </a:xfrm>
            <a:custGeom>
              <a:avLst/>
              <a:gdLst/>
              <a:ahLst/>
              <a:cxnLst/>
              <a:rect l="l" t="t" r="r" b="b"/>
              <a:pathLst>
                <a:path w="2538" h="411" extrusionOk="0">
                  <a:moveTo>
                    <a:pt x="271" y="1"/>
                  </a:moveTo>
                  <a:cubicBezTo>
                    <a:pt x="1" y="1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2253" y="410"/>
                  </a:lnTo>
                  <a:cubicBezTo>
                    <a:pt x="2258" y="410"/>
                    <a:pt x="2262" y="410"/>
                    <a:pt x="2267" y="410"/>
                  </a:cubicBezTo>
                  <a:cubicBezTo>
                    <a:pt x="2537" y="410"/>
                    <a:pt x="2537" y="1"/>
                    <a:pt x="2267" y="1"/>
                  </a:cubicBezTo>
                  <a:cubicBezTo>
                    <a:pt x="2262" y="1"/>
                    <a:pt x="2258" y="1"/>
                    <a:pt x="225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90"/>
            <p:cNvSpPr/>
            <p:nvPr/>
          </p:nvSpPr>
          <p:spPr>
            <a:xfrm>
              <a:off x="5494968" y="1785728"/>
              <a:ext cx="106169" cy="10780"/>
            </a:xfrm>
            <a:custGeom>
              <a:avLst/>
              <a:gdLst/>
              <a:ahLst/>
              <a:cxnLst/>
              <a:rect l="l" t="t" r="r" b="b"/>
              <a:pathLst>
                <a:path w="4048" h="411" extrusionOk="0">
                  <a:moveTo>
                    <a:pt x="271" y="0"/>
                  </a:moveTo>
                  <a:cubicBezTo>
                    <a:pt x="1" y="0"/>
                    <a:pt x="1" y="410"/>
                    <a:pt x="271" y="410"/>
                  </a:cubicBezTo>
                  <a:cubicBezTo>
                    <a:pt x="276" y="410"/>
                    <a:pt x="280" y="410"/>
                    <a:pt x="285" y="410"/>
                  </a:cubicBezTo>
                  <a:lnTo>
                    <a:pt x="3788" y="410"/>
                  </a:lnTo>
                  <a:cubicBezTo>
                    <a:pt x="4048" y="395"/>
                    <a:pt x="4048" y="15"/>
                    <a:pt x="3788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90"/>
            <p:cNvSpPr/>
            <p:nvPr/>
          </p:nvSpPr>
          <p:spPr>
            <a:xfrm>
              <a:off x="5494968" y="1573312"/>
              <a:ext cx="106825" cy="10780"/>
            </a:xfrm>
            <a:custGeom>
              <a:avLst/>
              <a:gdLst/>
              <a:ahLst/>
              <a:cxnLst/>
              <a:rect l="l" t="t" r="r" b="b"/>
              <a:pathLst>
                <a:path w="4073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1"/>
                  </a:cubicBezTo>
                  <a:lnTo>
                    <a:pt x="3788" y="411"/>
                  </a:lnTo>
                  <a:cubicBezTo>
                    <a:pt x="3793" y="411"/>
                    <a:pt x="3797" y="411"/>
                    <a:pt x="3802" y="411"/>
                  </a:cubicBezTo>
                  <a:cubicBezTo>
                    <a:pt x="4071" y="411"/>
                    <a:pt x="4072" y="1"/>
                    <a:pt x="3806" y="1"/>
                  </a:cubicBezTo>
                  <a:cubicBezTo>
                    <a:pt x="3800" y="1"/>
                    <a:pt x="3794" y="1"/>
                    <a:pt x="3788" y="2"/>
                  </a:cubicBezTo>
                  <a:lnTo>
                    <a:pt x="285" y="2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90"/>
            <p:cNvSpPr/>
            <p:nvPr/>
          </p:nvSpPr>
          <p:spPr>
            <a:xfrm>
              <a:off x="5449044" y="1624954"/>
              <a:ext cx="152749" cy="10753"/>
            </a:xfrm>
            <a:custGeom>
              <a:avLst/>
              <a:gdLst/>
              <a:ahLst/>
              <a:cxnLst/>
              <a:rect l="l" t="t" r="r" b="b"/>
              <a:pathLst>
                <a:path w="5824" h="410" extrusionOk="0">
                  <a:moveTo>
                    <a:pt x="271" y="0"/>
                  </a:moveTo>
                  <a:cubicBezTo>
                    <a:pt x="0" y="0"/>
                    <a:pt x="0" y="410"/>
                    <a:pt x="271" y="410"/>
                  </a:cubicBezTo>
                  <a:cubicBezTo>
                    <a:pt x="275" y="410"/>
                    <a:pt x="280" y="410"/>
                    <a:pt x="285" y="410"/>
                  </a:cubicBezTo>
                  <a:lnTo>
                    <a:pt x="5539" y="410"/>
                  </a:lnTo>
                  <a:cubicBezTo>
                    <a:pt x="5544" y="410"/>
                    <a:pt x="5548" y="410"/>
                    <a:pt x="5553" y="410"/>
                  </a:cubicBezTo>
                  <a:cubicBezTo>
                    <a:pt x="5823" y="410"/>
                    <a:pt x="5823" y="0"/>
                    <a:pt x="5553" y="0"/>
                  </a:cubicBezTo>
                  <a:cubicBezTo>
                    <a:pt x="5548" y="0"/>
                    <a:pt x="5544" y="0"/>
                    <a:pt x="5539" y="1"/>
                  </a:cubicBezTo>
                  <a:lnTo>
                    <a:pt x="285" y="1"/>
                  </a:lnTo>
                  <a:cubicBezTo>
                    <a:pt x="280" y="0"/>
                    <a:pt x="275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90"/>
            <p:cNvSpPr/>
            <p:nvPr/>
          </p:nvSpPr>
          <p:spPr>
            <a:xfrm>
              <a:off x="5494968" y="1596287"/>
              <a:ext cx="32102" cy="10780"/>
            </a:xfrm>
            <a:custGeom>
              <a:avLst/>
              <a:gdLst/>
              <a:ahLst/>
              <a:cxnLst/>
              <a:rect l="l" t="t" r="r" b="b"/>
              <a:pathLst>
                <a:path w="1224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939" y="410"/>
                  </a:lnTo>
                  <a:cubicBezTo>
                    <a:pt x="944" y="411"/>
                    <a:pt x="949" y="411"/>
                    <a:pt x="953" y="411"/>
                  </a:cubicBezTo>
                  <a:cubicBezTo>
                    <a:pt x="1222" y="411"/>
                    <a:pt x="1224" y="1"/>
                    <a:pt x="957" y="1"/>
                  </a:cubicBezTo>
                  <a:cubicBezTo>
                    <a:pt x="952" y="1"/>
                    <a:pt x="946" y="1"/>
                    <a:pt x="939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90"/>
            <p:cNvSpPr/>
            <p:nvPr/>
          </p:nvSpPr>
          <p:spPr>
            <a:xfrm>
              <a:off x="5535122" y="1596287"/>
              <a:ext cx="32207" cy="10780"/>
            </a:xfrm>
            <a:custGeom>
              <a:avLst/>
              <a:gdLst/>
              <a:ahLst/>
              <a:cxnLst/>
              <a:rect l="l" t="t" r="r" b="b"/>
              <a:pathLst>
                <a:path w="1228" h="411" extrusionOk="0">
                  <a:moveTo>
                    <a:pt x="266" y="1"/>
                  </a:moveTo>
                  <a:cubicBezTo>
                    <a:pt x="0" y="1"/>
                    <a:pt x="1" y="411"/>
                    <a:pt x="270" y="411"/>
                  </a:cubicBezTo>
                  <a:cubicBezTo>
                    <a:pt x="275" y="411"/>
                    <a:pt x="280" y="411"/>
                    <a:pt x="284" y="410"/>
                  </a:cubicBezTo>
                  <a:lnTo>
                    <a:pt x="943" y="410"/>
                  </a:lnTo>
                  <a:cubicBezTo>
                    <a:pt x="948" y="411"/>
                    <a:pt x="953" y="411"/>
                    <a:pt x="957" y="411"/>
                  </a:cubicBezTo>
                  <a:cubicBezTo>
                    <a:pt x="1226" y="411"/>
                    <a:pt x="1228" y="1"/>
                    <a:pt x="961" y="1"/>
                  </a:cubicBezTo>
                  <a:cubicBezTo>
                    <a:pt x="956" y="1"/>
                    <a:pt x="950" y="1"/>
                    <a:pt x="943" y="1"/>
                  </a:cubicBezTo>
                  <a:lnTo>
                    <a:pt x="284" y="1"/>
                  </a:lnTo>
                  <a:cubicBezTo>
                    <a:pt x="278" y="1"/>
                    <a:pt x="272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90"/>
            <p:cNvSpPr/>
            <p:nvPr/>
          </p:nvSpPr>
          <p:spPr>
            <a:xfrm>
              <a:off x="5451063" y="1573207"/>
              <a:ext cx="33860" cy="33860"/>
            </a:xfrm>
            <a:custGeom>
              <a:avLst/>
              <a:gdLst/>
              <a:ahLst/>
              <a:cxnLst/>
              <a:rect l="l" t="t" r="r" b="b"/>
              <a:pathLst>
                <a:path w="1291" h="1291" extrusionOk="0">
                  <a:moveTo>
                    <a:pt x="876" y="415"/>
                  </a:moveTo>
                  <a:lnTo>
                    <a:pt x="876" y="881"/>
                  </a:lnTo>
                  <a:lnTo>
                    <a:pt x="410" y="881"/>
                  </a:lnTo>
                  <a:lnTo>
                    <a:pt x="410" y="415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1083"/>
                  </a:lnTo>
                  <a:cubicBezTo>
                    <a:pt x="1" y="1199"/>
                    <a:pt x="92" y="1290"/>
                    <a:pt x="208" y="1290"/>
                  </a:cubicBezTo>
                  <a:lnTo>
                    <a:pt x="1083" y="1290"/>
                  </a:lnTo>
                  <a:cubicBezTo>
                    <a:pt x="1199" y="1290"/>
                    <a:pt x="1290" y="1199"/>
                    <a:pt x="1290" y="1083"/>
                  </a:cubicBezTo>
                  <a:lnTo>
                    <a:pt x="1290" y="208"/>
                  </a:lnTo>
                  <a:cubicBezTo>
                    <a:pt x="1290" y="92"/>
                    <a:pt x="1199" y="1"/>
                    <a:pt x="10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7" name="Google Shape;13457;p90"/>
          <p:cNvGrpSpPr/>
          <p:nvPr/>
        </p:nvGrpSpPr>
        <p:grpSpPr>
          <a:xfrm>
            <a:off x="5775393" y="1326053"/>
            <a:ext cx="366634" cy="366634"/>
            <a:chOff x="5775393" y="1510628"/>
            <a:chExt cx="366634" cy="366634"/>
          </a:xfrm>
        </p:grpSpPr>
        <p:sp>
          <p:nvSpPr>
            <p:cNvPr id="13458" name="Google Shape;13458;p90"/>
            <p:cNvSpPr/>
            <p:nvPr/>
          </p:nvSpPr>
          <p:spPr>
            <a:xfrm>
              <a:off x="5918516" y="162495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1"/>
                    <a:pt x="5" y="294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43" y="2406"/>
                  </a:lnTo>
                  <a:lnTo>
                    <a:pt x="1097" y="2406"/>
                  </a:lnTo>
                  <a:lnTo>
                    <a:pt x="1097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90"/>
            <p:cNvSpPr/>
            <p:nvPr/>
          </p:nvSpPr>
          <p:spPr>
            <a:xfrm>
              <a:off x="5930004" y="1619288"/>
              <a:ext cx="68926" cy="68926"/>
            </a:xfrm>
            <a:custGeom>
              <a:avLst/>
              <a:gdLst/>
              <a:ahLst/>
              <a:cxnLst/>
              <a:rect l="l" t="t" r="r" b="b"/>
              <a:pathLst>
                <a:path w="2628" h="2628" extrusionOk="0">
                  <a:moveTo>
                    <a:pt x="659" y="0"/>
                  </a:moveTo>
                  <a:cubicBezTo>
                    <a:pt x="294" y="0"/>
                    <a:pt x="0" y="294"/>
                    <a:pt x="0" y="654"/>
                  </a:cubicBezTo>
                  <a:cubicBezTo>
                    <a:pt x="0" y="895"/>
                    <a:pt x="197" y="1092"/>
                    <a:pt x="438" y="1092"/>
                  </a:cubicBezTo>
                  <a:lnTo>
                    <a:pt x="2190" y="2627"/>
                  </a:lnTo>
                  <a:lnTo>
                    <a:pt x="2579" y="1270"/>
                  </a:lnTo>
                  <a:cubicBezTo>
                    <a:pt x="2613" y="1150"/>
                    <a:pt x="2627" y="1030"/>
                    <a:pt x="2627" y="909"/>
                  </a:cubicBezTo>
                  <a:lnTo>
                    <a:pt x="262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90"/>
            <p:cNvSpPr/>
            <p:nvPr/>
          </p:nvSpPr>
          <p:spPr>
            <a:xfrm>
              <a:off x="5941491" y="170534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90"/>
            <p:cNvSpPr/>
            <p:nvPr/>
          </p:nvSpPr>
          <p:spPr>
            <a:xfrm>
              <a:off x="5901337" y="1719346"/>
              <a:ext cx="114876" cy="89383"/>
            </a:xfrm>
            <a:custGeom>
              <a:avLst/>
              <a:gdLst/>
              <a:ahLst/>
              <a:cxnLst/>
              <a:rect l="l" t="t" r="r" b="b"/>
              <a:pathLst>
                <a:path w="4380" h="3408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3" y="381"/>
                    <a:pt x="1" y="636"/>
                    <a:pt x="1" y="929"/>
                  </a:cubicBezTo>
                  <a:lnTo>
                    <a:pt x="1" y="3407"/>
                  </a:lnTo>
                  <a:lnTo>
                    <a:pt x="4380" y="3407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2" y="493"/>
                  </a:cubicBezTo>
                  <a:cubicBezTo>
                    <a:pt x="2045" y="493"/>
                    <a:pt x="1897" y="431"/>
                    <a:pt x="1791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90"/>
            <p:cNvSpPr/>
            <p:nvPr/>
          </p:nvSpPr>
          <p:spPr>
            <a:xfrm>
              <a:off x="5924312" y="164803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90"/>
            <p:cNvSpPr/>
            <p:nvPr/>
          </p:nvSpPr>
          <p:spPr>
            <a:xfrm>
              <a:off x="5924312" y="164803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90"/>
            <p:cNvSpPr/>
            <p:nvPr/>
          </p:nvSpPr>
          <p:spPr>
            <a:xfrm>
              <a:off x="5901337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121" y="0"/>
                  </a:moveTo>
                  <a:cubicBezTo>
                    <a:pt x="44" y="111"/>
                    <a:pt x="1" y="241"/>
                    <a:pt x="1" y="375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1030"/>
                  </a:lnTo>
                  <a:cubicBezTo>
                    <a:pt x="877" y="857"/>
                    <a:pt x="809" y="688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90"/>
            <p:cNvSpPr/>
            <p:nvPr/>
          </p:nvSpPr>
          <p:spPr>
            <a:xfrm>
              <a:off x="5993212" y="1733876"/>
              <a:ext cx="23002" cy="74853"/>
            </a:xfrm>
            <a:custGeom>
              <a:avLst/>
              <a:gdLst/>
              <a:ahLst/>
              <a:cxnLst/>
              <a:rect l="l" t="t" r="r" b="b"/>
              <a:pathLst>
                <a:path w="877" h="2854" extrusionOk="0">
                  <a:moveTo>
                    <a:pt x="756" y="0"/>
                  </a:moveTo>
                  <a:lnTo>
                    <a:pt x="193" y="563"/>
                  </a:lnTo>
                  <a:cubicBezTo>
                    <a:pt x="68" y="688"/>
                    <a:pt x="1" y="857"/>
                    <a:pt x="1" y="1030"/>
                  </a:cubicBezTo>
                  <a:lnTo>
                    <a:pt x="1" y="2853"/>
                  </a:lnTo>
                  <a:lnTo>
                    <a:pt x="877" y="2853"/>
                  </a:lnTo>
                  <a:lnTo>
                    <a:pt x="877" y="375"/>
                  </a:lnTo>
                  <a:cubicBezTo>
                    <a:pt x="877" y="241"/>
                    <a:pt x="833" y="111"/>
                    <a:pt x="756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90"/>
            <p:cNvSpPr/>
            <p:nvPr/>
          </p:nvSpPr>
          <p:spPr>
            <a:xfrm>
              <a:off x="5780690" y="1515926"/>
              <a:ext cx="356038" cy="356038"/>
            </a:xfrm>
            <a:custGeom>
              <a:avLst/>
              <a:gdLst/>
              <a:ahLst/>
              <a:cxnLst/>
              <a:rect l="l" t="t" r="r" b="b"/>
              <a:pathLst>
                <a:path w="13575" h="13575" extrusionOk="0">
                  <a:moveTo>
                    <a:pt x="6792" y="2625"/>
                  </a:moveTo>
                  <a:cubicBezTo>
                    <a:pt x="7328" y="2625"/>
                    <a:pt x="7868" y="2728"/>
                    <a:pt x="8383" y="2940"/>
                  </a:cubicBezTo>
                  <a:cubicBezTo>
                    <a:pt x="9937" y="3585"/>
                    <a:pt x="10948" y="5101"/>
                    <a:pt x="10952" y="6785"/>
                  </a:cubicBezTo>
                  <a:cubicBezTo>
                    <a:pt x="10952" y="9080"/>
                    <a:pt x="9085" y="10947"/>
                    <a:pt x="6790" y="10947"/>
                  </a:cubicBezTo>
                  <a:cubicBezTo>
                    <a:pt x="5106" y="10942"/>
                    <a:pt x="3590" y="9932"/>
                    <a:pt x="2946" y="8373"/>
                  </a:cubicBezTo>
                  <a:cubicBezTo>
                    <a:pt x="2306" y="6818"/>
                    <a:pt x="2662" y="5033"/>
                    <a:pt x="3850" y="3845"/>
                  </a:cubicBezTo>
                  <a:cubicBezTo>
                    <a:pt x="4645" y="3047"/>
                    <a:pt x="5710" y="2625"/>
                    <a:pt x="6792" y="2625"/>
                  </a:cubicBezTo>
                  <a:close/>
                  <a:moveTo>
                    <a:pt x="5906" y="0"/>
                  </a:moveTo>
                  <a:cubicBezTo>
                    <a:pt x="5785" y="0"/>
                    <a:pt x="5693" y="99"/>
                    <a:pt x="5693" y="217"/>
                  </a:cubicBezTo>
                  <a:lnTo>
                    <a:pt x="5693" y="799"/>
                  </a:lnTo>
                  <a:cubicBezTo>
                    <a:pt x="5693" y="900"/>
                    <a:pt x="5621" y="991"/>
                    <a:pt x="5520" y="1011"/>
                  </a:cubicBezTo>
                  <a:cubicBezTo>
                    <a:pt x="4842" y="1160"/>
                    <a:pt x="4192" y="1429"/>
                    <a:pt x="3605" y="1809"/>
                  </a:cubicBezTo>
                  <a:cubicBezTo>
                    <a:pt x="3568" y="1832"/>
                    <a:pt x="3526" y="1843"/>
                    <a:pt x="3485" y="1843"/>
                  </a:cubicBezTo>
                  <a:cubicBezTo>
                    <a:pt x="3428" y="1843"/>
                    <a:pt x="3372" y="1822"/>
                    <a:pt x="3331" y="1781"/>
                  </a:cubicBezTo>
                  <a:lnTo>
                    <a:pt x="2922" y="1367"/>
                  </a:lnTo>
                  <a:cubicBezTo>
                    <a:pt x="2878" y="1323"/>
                    <a:pt x="2822" y="1302"/>
                    <a:pt x="2765" y="1302"/>
                  </a:cubicBezTo>
                  <a:cubicBezTo>
                    <a:pt x="2709" y="1302"/>
                    <a:pt x="2652" y="1323"/>
                    <a:pt x="2609" y="1367"/>
                  </a:cubicBezTo>
                  <a:lnTo>
                    <a:pt x="1372" y="2608"/>
                  </a:lnTo>
                  <a:cubicBezTo>
                    <a:pt x="1286" y="2690"/>
                    <a:pt x="1286" y="2830"/>
                    <a:pt x="1372" y="2916"/>
                  </a:cubicBezTo>
                  <a:lnTo>
                    <a:pt x="1781" y="3330"/>
                  </a:lnTo>
                  <a:cubicBezTo>
                    <a:pt x="1853" y="3402"/>
                    <a:pt x="1868" y="3513"/>
                    <a:pt x="1810" y="3599"/>
                  </a:cubicBezTo>
                  <a:cubicBezTo>
                    <a:pt x="1435" y="4186"/>
                    <a:pt x="1165" y="4836"/>
                    <a:pt x="1016" y="5519"/>
                  </a:cubicBezTo>
                  <a:cubicBezTo>
                    <a:pt x="997" y="5620"/>
                    <a:pt x="906" y="5692"/>
                    <a:pt x="804" y="5692"/>
                  </a:cubicBezTo>
                  <a:lnTo>
                    <a:pt x="222" y="5692"/>
                  </a:lnTo>
                  <a:cubicBezTo>
                    <a:pt x="102" y="5692"/>
                    <a:pt x="1" y="5789"/>
                    <a:pt x="6" y="5914"/>
                  </a:cubicBezTo>
                  <a:lnTo>
                    <a:pt x="6" y="7665"/>
                  </a:lnTo>
                  <a:cubicBezTo>
                    <a:pt x="6" y="7786"/>
                    <a:pt x="102" y="7882"/>
                    <a:pt x="222" y="7882"/>
                  </a:cubicBezTo>
                  <a:lnTo>
                    <a:pt x="804" y="7882"/>
                  </a:lnTo>
                  <a:cubicBezTo>
                    <a:pt x="906" y="7882"/>
                    <a:pt x="997" y="7954"/>
                    <a:pt x="1016" y="8055"/>
                  </a:cubicBezTo>
                  <a:cubicBezTo>
                    <a:pt x="1165" y="8738"/>
                    <a:pt x="1435" y="9388"/>
                    <a:pt x="1810" y="9975"/>
                  </a:cubicBezTo>
                  <a:cubicBezTo>
                    <a:pt x="1868" y="10057"/>
                    <a:pt x="1853" y="10172"/>
                    <a:pt x="1781" y="10244"/>
                  </a:cubicBezTo>
                  <a:lnTo>
                    <a:pt x="1372" y="10658"/>
                  </a:lnTo>
                  <a:cubicBezTo>
                    <a:pt x="1286" y="10745"/>
                    <a:pt x="1286" y="10880"/>
                    <a:pt x="1372" y="10966"/>
                  </a:cubicBezTo>
                  <a:lnTo>
                    <a:pt x="2609" y="12208"/>
                  </a:lnTo>
                  <a:cubicBezTo>
                    <a:pt x="2652" y="12248"/>
                    <a:pt x="2709" y="12269"/>
                    <a:pt x="2765" y="12269"/>
                  </a:cubicBezTo>
                  <a:cubicBezTo>
                    <a:pt x="2822" y="12269"/>
                    <a:pt x="2878" y="12248"/>
                    <a:pt x="2922" y="12208"/>
                  </a:cubicBezTo>
                  <a:lnTo>
                    <a:pt x="3331" y="11794"/>
                  </a:lnTo>
                  <a:cubicBezTo>
                    <a:pt x="3372" y="11752"/>
                    <a:pt x="3428" y="11731"/>
                    <a:pt x="3485" y="11731"/>
                  </a:cubicBezTo>
                  <a:cubicBezTo>
                    <a:pt x="3526" y="11731"/>
                    <a:pt x="3568" y="11742"/>
                    <a:pt x="3605" y="11765"/>
                  </a:cubicBezTo>
                  <a:cubicBezTo>
                    <a:pt x="4192" y="12145"/>
                    <a:pt x="4842" y="12410"/>
                    <a:pt x="5520" y="12559"/>
                  </a:cubicBezTo>
                  <a:cubicBezTo>
                    <a:pt x="5621" y="12583"/>
                    <a:pt x="5693" y="12669"/>
                    <a:pt x="5698" y="12775"/>
                  </a:cubicBezTo>
                  <a:lnTo>
                    <a:pt x="5698" y="13358"/>
                  </a:lnTo>
                  <a:cubicBezTo>
                    <a:pt x="5698" y="13478"/>
                    <a:pt x="5794" y="13574"/>
                    <a:pt x="5915" y="13574"/>
                  </a:cubicBezTo>
                  <a:lnTo>
                    <a:pt x="7666" y="13574"/>
                  </a:lnTo>
                  <a:cubicBezTo>
                    <a:pt x="7786" y="13574"/>
                    <a:pt x="7883" y="13473"/>
                    <a:pt x="7883" y="13358"/>
                  </a:cubicBezTo>
                  <a:lnTo>
                    <a:pt x="7883" y="12775"/>
                  </a:lnTo>
                  <a:cubicBezTo>
                    <a:pt x="7883" y="12669"/>
                    <a:pt x="7955" y="12583"/>
                    <a:pt x="8056" y="12559"/>
                  </a:cubicBezTo>
                  <a:cubicBezTo>
                    <a:pt x="8739" y="12410"/>
                    <a:pt x="9389" y="12145"/>
                    <a:pt x="9976" y="11765"/>
                  </a:cubicBezTo>
                  <a:cubicBezTo>
                    <a:pt x="10010" y="11742"/>
                    <a:pt x="10051" y="11731"/>
                    <a:pt x="10092" y="11731"/>
                  </a:cubicBezTo>
                  <a:cubicBezTo>
                    <a:pt x="10147" y="11731"/>
                    <a:pt x="10203" y="11752"/>
                    <a:pt x="10245" y="11794"/>
                  </a:cubicBezTo>
                  <a:lnTo>
                    <a:pt x="10659" y="12208"/>
                  </a:lnTo>
                  <a:cubicBezTo>
                    <a:pt x="10702" y="12248"/>
                    <a:pt x="10758" y="12269"/>
                    <a:pt x="10813" y="12269"/>
                  </a:cubicBezTo>
                  <a:cubicBezTo>
                    <a:pt x="10868" y="12269"/>
                    <a:pt x="10924" y="12248"/>
                    <a:pt x="10967" y="12208"/>
                  </a:cubicBezTo>
                  <a:lnTo>
                    <a:pt x="12208" y="10966"/>
                  </a:lnTo>
                  <a:cubicBezTo>
                    <a:pt x="12290" y="10880"/>
                    <a:pt x="12290" y="10745"/>
                    <a:pt x="12208" y="10658"/>
                  </a:cubicBezTo>
                  <a:lnTo>
                    <a:pt x="11794" y="10244"/>
                  </a:lnTo>
                  <a:cubicBezTo>
                    <a:pt x="11722" y="10172"/>
                    <a:pt x="11713" y="10057"/>
                    <a:pt x="11766" y="9975"/>
                  </a:cubicBezTo>
                  <a:cubicBezTo>
                    <a:pt x="12146" y="9388"/>
                    <a:pt x="12410" y="8738"/>
                    <a:pt x="12560" y="8055"/>
                  </a:cubicBezTo>
                  <a:cubicBezTo>
                    <a:pt x="12584" y="7954"/>
                    <a:pt x="12670" y="7882"/>
                    <a:pt x="12776" y="7882"/>
                  </a:cubicBezTo>
                  <a:lnTo>
                    <a:pt x="13358" y="7882"/>
                  </a:lnTo>
                  <a:cubicBezTo>
                    <a:pt x="13479" y="7882"/>
                    <a:pt x="13575" y="7786"/>
                    <a:pt x="13575" y="7665"/>
                  </a:cubicBezTo>
                  <a:lnTo>
                    <a:pt x="13575" y="5909"/>
                  </a:lnTo>
                  <a:cubicBezTo>
                    <a:pt x="13575" y="5789"/>
                    <a:pt x="13479" y="5692"/>
                    <a:pt x="13358" y="5692"/>
                  </a:cubicBezTo>
                  <a:lnTo>
                    <a:pt x="12776" y="5692"/>
                  </a:lnTo>
                  <a:cubicBezTo>
                    <a:pt x="12670" y="5688"/>
                    <a:pt x="12584" y="5615"/>
                    <a:pt x="12560" y="5514"/>
                  </a:cubicBezTo>
                  <a:cubicBezTo>
                    <a:pt x="12410" y="4836"/>
                    <a:pt x="12146" y="4186"/>
                    <a:pt x="11766" y="3599"/>
                  </a:cubicBezTo>
                  <a:cubicBezTo>
                    <a:pt x="11713" y="3513"/>
                    <a:pt x="11722" y="3397"/>
                    <a:pt x="11794" y="3325"/>
                  </a:cubicBezTo>
                  <a:lnTo>
                    <a:pt x="12208" y="2911"/>
                  </a:lnTo>
                  <a:cubicBezTo>
                    <a:pt x="12290" y="2830"/>
                    <a:pt x="12290" y="2690"/>
                    <a:pt x="12208" y="2603"/>
                  </a:cubicBezTo>
                  <a:lnTo>
                    <a:pt x="10967" y="1367"/>
                  </a:lnTo>
                  <a:cubicBezTo>
                    <a:pt x="10924" y="1323"/>
                    <a:pt x="10868" y="1302"/>
                    <a:pt x="10813" y="1302"/>
                  </a:cubicBezTo>
                  <a:cubicBezTo>
                    <a:pt x="10758" y="1302"/>
                    <a:pt x="10702" y="1323"/>
                    <a:pt x="10659" y="1367"/>
                  </a:cubicBezTo>
                  <a:lnTo>
                    <a:pt x="10245" y="1776"/>
                  </a:lnTo>
                  <a:cubicBezTo>
                    <a:pt x="10203" y="1818"/>
                    <a:pt x="10146" y="1840"/>
                    <a:pt x="10090" y="1840"/>
                  </a:cubicBezTo>
                  <a:cubicBezTo>
                    <a:pt x="10050" y="1840"/>
                    <a:pt x="10010" y="1829"/>
                    <a:pt x="9976" y="1805"/>
                  </a:cubicBezTo>
                  <a:cubicBezTo>
                    <a:pt x="9389" y="1429"/>
                    <a:pt x="8739" y="1160"/>
                    <a:pt x="8056" y="1011"/>
                  </a:cubicBezTo>
                  <a:cubicBezTo>
                    <a:pt x="7955" y="991"/>
                    <a:pt x="7883" y="900"/>
                    <a:pt x="7883" y="799"/>
                  </a:cubicBezTo>
                  <a:lnTo>
                    <a:pt x="7883" y="217"/>
                  </a:lnTo>
                  <a:cubicBezTo>
                    <a:pt x="7883" y="96"/>
                    <a:pt x="7786" y="0"/>
                    <a:pt x="7666" y="0"/>
                  </a:cubicBezTo>
                  <a:lnTo>
                    <a:pt x="5915" y="0"/>
                  </a:lnTo>
                  <a:cubicBezTo>
                    <a:pt x="5912" y="0"/>
                    <a:pt x="5909" y="0"/>
                    <a:pt x="5906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90"/>
            <p:cNvSpPr/>
            <p:nvPr/>
          </p:nvSpPr>
          <p:spPr>
            <a:xfrm>
              <a:off x="5822471" y="1567542"/>
              <a:ext cx="262642" cy="252702"/>
            </a:xfrm>
            <a:custGeom>
              <a:avLst/>
              <a:gdLst/>
              <a:ahLst/>
              <a:cxnLst/>
              <a:rect l="l" t="t" r="r" b="b"/>
              <a:pathLst>
                <a:path w="10014" h="9635" extrusionOk="0">
                  <a:moveTo>
                    <a:pt x="5199" y="657"/>
                  </a:moveTo>
                  <a:cubicBezTo>
                    <a:pt x="5735" y="657"/>
                    <a:pt x="6275" y="760"/>
                    <a:pt x="6790" y="972"/>
                  </a:cubicBezTo>
                  <a:cubicBezTo>
                    <a:pt x="8344" y="1617"/>
                    <a:pt x="9359" y="3133"/>
                    <a:pt x="9359" y="4817"/>
                  </a:cubicBezTo>
                  <a:cubicBezTo>
                    <a:pt x="9359" y="7112"/>
                    <a:pt x="7492" y="8979"/>
                    <a:pt x="5197" y="8979"/>
                  </a:cubicBezTo>
                  <a:cubicBezTo>
                    <a:pt x="3513" y="8979"/>
                    <a:pt x="1997" y="7964"/>
                    <a:pt x="1353" y="6409"/>
                  </a:cubicBezTo>
                  <a:cubicBezTo>
                    <a:pt x="713" y="4855"/>
                    <a:pt x="1064" y="3065"/>
                    <a:pt x="2257" y="1877"/>
                  </a:cubicBezTo>
                  <a:cubicBezTo>
                    <a:pt x="3052" y="1079"/>
                    <a:pt x="4117" y="657"/>
                    <a:pt x="5199" y="657"/>
                  </a:cubicBezTo>
                  <a:close/>
                  <a:moveTo>
                    <a:pt x="5197" y="0"/>
                  </a:moveTo>
                  <a:cubicBezTo>
                    <a:pt x="3249" y="0"/>
                    <a:pt x="1492" y="1174"/>
                    <a:pt x="746" y="2974"/>
                  </a:cubicBezTo>
                  <a:cubicBezTo>
                    <a:pt x="1" y="4773"/>
                    <a:pt x="414" y="6842"/>
                    <a:pt x="1791" y="8223"/>
                  </a:cubicBezTo>
                  <a:cubicBezTo>
                    <a:pt x="2715" y="9144"/>
                    <a:pt x="3947" y="9634"/>
                    <a:pt x="5200" y="9634"/>
                  </a:cubicBezTo>
                  <a:cubicBezTo>
                    <a:pt x="5820" y="9634"/>
                    <a:pt x="6445" y="9514"/>
                    <a:pt x="7040" y="9268"/>
                  </a:cubicBezTo>
                  <a:cubicBezTo>
                    <a:pt x="8840" y="8522"/>
                    <a:pt x="10014" y="6765"/>
                    <a:pt x="10014" y="4817"/>
                  </a:cubicBezTo>
                  <a:cubicBezTo>
                    <a:pt x="10014" y="2156"/>
                    <a:pt x="7858" y="0"/>
                    <a:pt x="5197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90"/>
            <p:cNvSpPr/>
            <p:nvPr/>
          </p:nvSpPr>
          <p:spPr>
            <a:xfrm>
              <a:off x="5775393" y="1510628"/>
              <a:ext cx="366634" cy="366634"/>
            </a:xfrm>
            <a:custGeom>
              <a:avLst/>
              <a:gdLst/>
              <a:ahLst/>
              <a:cxnLst/>
              <a:rect l="l" t="t" r="r" b="b"/>
              <a:pathLst>
                <a:path w="13979" h="13979" extrusionOk="0">
                  <a:moveTo>
                    <a:pt x="7868" y="404"/>
                  </a:moveTo>
                  <a:cubicBezTo>
                    <a:pt x="7873" y="404"/>
                    <a:pt x="7882" y="409"/>
                    <a:pt x="7882" y="419"/>
                  </a:cubicBezTo>
                  <a:lnTo>
                    <a:pt x="7882" y="1001"/>
                  </a:lnTo>
                  <a:cubicBezTo>
                    <a:pt x="7882" y="1198"/>
                    <a:pt x="8022" y="1371"/>
                    <a:pt x="8214" y="1415"/>
                  </a:cubicBezTo>
                  <a:cubicBezTo>
                    <a:pt x="8874" y="1554"/>
                    <a:pt x="9504" y="1814"/>
                    <a:pt x="10072" y="2180"/>
                  </a:cubicBezTo>
                  <a:cubicBezTo>
                    <a:pt x="10141" y="2227"/>
                    <a:pt x="10221" y="2249"/>
                    <a:pt x="10300" y="2249"/>
                  </a:cubicBezTo>
                  <a:cubicBezTo>
                    <a:pt x="10408" y="2249"/>
                    <a:pt x="10516" y="2207"/>
                    <a:pt x="10596" y="2127"/>
                  </a:cubicBezTo>
                  <a:lnTo>
                    <a:pt x="11010" y="1713"/>
                  </a:lnTo>
                  <a:cubicBezTo>
                    <a:pt x="11012" y="1711"/>
                    <a:pt x="11016" y="1709"/>
                    <a:pt x="11020" y="1709"/>
                  </a:cubicBezTo>
                  <a:cubicBezTo>
                    <a:pt x="11023" y="1709"/>
                    <a:pt x="11027" y="1711"/>
                    <a:pt x="11029" y="1713"/>
                  </a:cubicBezTo>
                  <a:lnTo>
                    <a:pt x="12266" y="2950"/>
                  </a:lnTo>
                  <a:cubicBezTo>
                    <a:pt x="12276" y="2959"/>
                    <a:pt x="12276" y="2964"/>
                    <a:pt x="12266" y="2974"/>
                  </a:cubicBezTo>
                  <a:lnTo>
                    <a:pt x="11857" y="3383"/>
                  </a:lnTo>
                  <a:cubicBezTo>
                    <a:pt x="11713" y="3522"/>
                    <a:pt x="11693" y="3744"/>
                    <a:pt x="11799" y="3912"/>
                  </a:cubicBezTo>
                  <a:cubicBezTo>
                    <a:pt x="12165" y="4480"/>
                    <a:pt x="12425" y="5105"/>
                    <a:pt x="12569" y="5760"/>
                  </a:cubicBezTo>
                  <a:cubicBezTo>
                    <a:pt x="12608" y="5957"/>
                    <a:pt x="12781" y="6097"/>
                    <a:pt x="12978" y="6097"/>
                  </a:cubicBezTo>
                  <a:lnTo>
                    <a:pt x="13560" y="6097"/>
                  </a:lnTo>
                  <a:cubicBezTo>
                    <a:pt x="13565" y="6097"/>
                    <a:pt x="13570" y="6101"/>
                    <a:pt x="13570" y="6111"/>
                  </a:cubicBezTo>
                  <a:lnTo>
                    <a:pt x="13570" y="7862"/>
                  </a:lnTo>
                  <a:cubicBezTo>
                    <a:pt x="13570" y="7872"/>
                    <a:pt x="13565" y="7877"/>
                    <a:pt x="13560" y="7877"/>
                  </a:cubicBezTo>
                  <a:lnTo>
                    <a:pt x="12978" y="7877"/>
                  </a:lnTo>
                  <a:cubicBezTo>
                    <a:pt x="12776" y="7877"/>
                    <a:pt x="12603" y="8016"/>
                    <a:pt x="12564" y="8214"/>
                  </a:cubicBezTo>
                  <a:cubicBezTo>
                    <a:pt x="12420" y="8868"/>
                    <a:pt x="12160" y="9494"/>
                    <a:pt x="11799" y="10061"/>
                  </a:cubicBezTo>
                  <a:cubicBezTo>
                    <a:pt x="11689" y="10230"/>
                    <a:pt x="11713" y="10451"/>
                    <a:pt x="11852" y="10591"/>
                  </a:cubicBezTo>
                  <a:lnTo>
                    <a:pt x="12266" y="11000"/>
                  </a:lnTo>
                  <a:cubicBezTo>
                    <a:pt x="12271" y="11009"/>
                    <a:pt x="12271" y="11014"/>
                    <a:pt x="12266" y="11024"/>
                  </a:cubicBezTo>
                  <a:lnTo>
                    <a:pt x="11025" y="12260"/>
                  </a:lnTo>
                  <a:cubicBezTo>
                    <a:pt x="11022" y="12263"/>
                    <a:pt x="11018" y="12264"/>
                    <a:pt x="11015" y="12264"/>
                  </a:cubicBezTo>
                  <a:cubicBezTo>
                    <a:pt x="11011" y="12264"/>
                    <a:pt x="11008" y="12263"/>
                    <a:pt x="11005" y="12260"/>
                  </a:cubicBezTo>
                  <a:lnTo>
                    <a:pt x="10596" y="11847"/>
                  </a:lnTo>
                  <a:cubicBezTo>
                    <a:pt x="10513" y="11766"/>
                    <a:pt x="10404" y="11724"/>
                    <a:pt x="10296" y="11724"/>
                  </a:cubicBezTo>
                  <a:cubicBezTo>
                    <a:pt x="10216" y="11724"/>
                    <a:pt x="10136" y="11747"/>
                    <a:pt x="10067" y="11794"/>
                  </a:cubicBezTo>
                  <a:cubicBezTo>
                    <a:pt x="9499" y="12155"/>
                    <a:pt x="8874" y="12414"/>
                    <a:pt x="8214" y="12559"/>
                  </a:cubicBezTo>
                  <a:cubicBezTo>
                    <a:pt x="8022" y="12602"/>
                    <a:pt x="7882" y="12770"/>
                    <a:pt x="7882" y="12973"/>
                  </a:cubicBezTo>
                  <a:lnTo>
                    <a:pt x="7882" y="13560"/>
                  </a:lnTo>
                  <a:cubicBezTo>
                    <a:pt x="7882" y="13564"/>
                    <a:pt x="7873" y="13569"/>
                    <a:pt x="7868" y="13569"/>
                  </a:cubicBezTo>
                  <a:lnTo>
                    <a:pt x="6117" y="13569"/>
                  </a:lnTo>
                  <a:cubicBezTo>
                    <a:pt x="6107" y="13569"/>
                    <a:pt x="6102" y="13564"/>
                    <a:pt x="6102" y="13560"/>
                  </a:cubicBezTo>
                  <a:lnTo>
                    <a:pt x="6102" y="12977"/>
                  </a:lnTo>
                  <a:cubicBezTo>
                    <a:pt x="6102" y="12775"/>
                    <a:pt x="5963" y="12602"/>
                    <a:pt x="5765" y="12564"/>
                  </a:cubicBezTo>
                  <a:cubicBezTo>
                    <a:pt x="5111" y="12419"/>
                    <a:pt x="4485" y="12159"/>
                    <a:pt x="3918" y="11798"/>
                  </a:cubicBezTo>
                  <a:cubicBezTo>
                    <a:pt x="3850" y="11750"/>
                    <a:pt x="3768" y="11726"/>
                    <a:pt x="3687" y="11726"/>
                  </a:cubicBezTo>
                  <a:cubicBezTo>
                    <a:pt x="3576" y="11726"/>
                    <a:pt x="3465" y="11774"/>
                    <a:pt x="3388" y="11851"/>
                  </a:cubicBezTo>
                  <a:lnTo>
                    <a:pt x="2974" y="12265"/>
                  </a:lnTo>
                  <a:cubicBezTo>
                    <a:pt x="2972" y="12268"/>
                    <a:pt x="2970" y="12269"/>
                    <a:pt x="2967" y="12269"/>
                  </a:cubicBezTo>
                  <a:cubicBezTo>
                    <a:pt x="2964" y="12269"/>
                    <a:pt x="2960" y="12268"/>
                    <a:pt x="2955" y="12265"/>
                  </a:cubicBezTo>
                  <a:lnTo>
                    <a:pt x="1719" y="11024"/>
                  </a:lnTo>
                  <a:cubicBezTo>
                    <a:pt x="1714" y="11019"/>
                    <a:pt x="1714" y="11009"/>
                    <a:pt x="1719" y="11005"/>
                  </a:cubicBezTo>
                  <a:lnTo>
                    <a:pt x="2128" y="10596"/>
                  </a:lnTo>
                  <a:cubicBezTo>
                    <a:pt x="2272" y="10451"/>
                    <a:pt x="2296" y="10230"/>
                    <a:pt x="2185" y="10066"/>
                  </a:cubicBezTo>
                  <a:cubicBezTo>
                    <a:pt x="1824" y="9498"/>
                    <a:pt x="1565" y="8873"/>
                    <a:pt x="1420" y="8214"/>
                  </a:cubicBezTo>
                  <a:cubicBezTo>
                    <a:pt x="1377" y="8021"/>
                    <a:pt x="1209" y="7882"/>
                    <a:pt x="1006" y="7882"/>
                  </a:cubicBezTo>
                  <a:lnTo>
                    <a:pt x="424" y="7882"/>
                  </a:lnTo>
                  <a:cubicBezTo>
                    <a:pt x="419" y="7882"/>
                    <a:pt x="410" y="7872"/>
                    <a:pt x="410" y="7867"/>
                  </a:cubicBezTo>
                  <a:lnTo>
                    <a:pt x="410" y="6111"/>
                  </a:lnTo>
                  <a:cubicBezTo>
                    <a:pt x="410" y="6101"/>
                    <a:pt x="419" y="6097"/>
                    <a:pt x="424" y="6097"/>
                  </a:cubicBezTo>
                  <a:lnTo>
                    <a:pt x="1006" y="6097"/>
                  </a:lnTo>
                  <a:cubicBezTo>
                    <a:pt x="1209" y="6097"/>
                    <a:pt x="1377" y="5957"/>
                    <a:pt x="1420" y="5765"/>
                  </a:cubicBezTo>
                  <a:cubicBezTo>
                    <a:pt x="1565" y="5105"/>
                    <a:pt x="1824" y="4480"/>
                    <a:pt x="2185" y="3912"/>
                  </a:cubicBezTo>
                  <a:cubicBezTo>
                    <a:pt x="2296" y="3744"/>
                    <a:pt x="2272" y="3522"/>
                    <a:pt x="2128" y="3383"/>
                  </a:cubicBezTo>
                  <a:lnTo>
                    <a:pt x="1719" y="2974"/>
                  </a:lnTo>
                  <a:cubicBezTo>
                    <a:pt x="1714" y="2964"/>
                    <a:pt x="1714" y="2959"/>
                    <a:pt x="1719" y="2950"/>
                  </a:cubicBezTo>
                  <a:lnTo>
                    <a:pt x="2955" y="1713"/>
                  </a:lnTo>
                  <a:cubicBezTo>
                    <a:pt x="2960" y="1711"/>
                    <a:pt x="2964" y="1709"/>
                    <a:pt x="2967" y="1709"/>
                  </a:cubicBezTo>
                  <a:cubicBezTo>
                    <a:pt x="2971" y="1709"/>
                    <a:pt x="2974" y="1711"/>
                    <a:pt x="2979" y="1713"/>
                  </a:cubicBezTo>
                  <a:lnTo>
                    <a:pt x="3388" y="2127"/>
                  </a:lnTo>
                  <a:cubicBezTo>
                    <a:pt x="3469" y="2207"/>
                    <a:pt x="3576" y="2249"/>
                    <a:pt x="3685" y="2249"/>
                  </a:cubicBezTo>
                  <a:cubicBezTo>
                    <a:pt x="3765" y="2249"/>
                    <a:pt x="3846" y="2227"/>
                    <a:pt x="3918" y="2180"/>
                  </a:cubicBezTo>
                  <a:cubicBezTo>
                    <a:pt x="4485" y="1819"/>
                    <a:pt x="5111" y="1559"/>
                    <a:pt x="5765" y="1415"/>
                  </a:cubicBezTo>
                  <a:cubicBezTo>
                    <a:pt x="5963" y="1371"/>
                    <a:pt x="6102" y="1203"/>
                    <a:pt x="6102" y="1001"/>
                  </a:cubicBezTo>
                  <a:lnTo>
                    <a:pt x="6102" y="419"/>
                  </a:lnTo>
                  <a:cubicBezTo>
                    <a:pt x="6102" y="409"/>
                    <a:pt x="6107" y="404"/>
                    <a:pt x="6117" y="404"/>
                  </a:cubicBezTo>
                  <a:close/>
                  <a:moveTo>
                    <a:pt x="6112" y="0"/>
                  </a:moveTo>
                  <a:cubicBezTo>
                    <a:pt x="5881" y="0"/>
                    <a:pt x="5693" y="188"/>
                    <a:pt x="5693" y="419"/>
                  </a:cubicBezTo>
                  <a:lnTo>
                    <a:pt x="5693" y="1001"/>
                  </a:lnTo>
                  <a:cubicBezTo>
                    <a:pt x="5693" y="1006"/>
                    <a:pt x="5688" y="1011"/>
                    <a:pt x="5679" y="1015"/>
                  </a:cubicBezTo>
                  <a:cubicBezTo>
                    <a:pt x="4976" y="1169"/>
                    <a:pt x="4303" y="1444"/>
                    <a:pt x="3696" y="1833"/>
                  </a:cubicBezTo>
                  <a:cubicBezTo>
                    <a:pt x="3694" y="1836"/>
                    <a:pt x="3690" y="1837"/>
                    <a:pt x="3687" y="1837"/>
                  </a:cubicBezTo>
                  <a:cubicBezTo>
                    <a:pt x="3683" y="1837"/>
                    <a:pt x="3679" y="1836"/>
                    <a:pt x="3677" y="1833"/>
                  </a:cubicBezTo>
                  <a:lnTo>
                    <a:pt x="3263" y="1424"/>
                  </a:lnTo>
                  <a:cubicBezTo>
                    <a:pt x="3181" y="1340"/>
                    <a:pt x="3073" y="1298"/>
                    <a:pt x="2964" y="1298"/>
                  </a:cubicBezTo>
                  <a:cubicBezTo>
                    <a:pt x="2855" y="1298"/>
                    <a:pt x="2746" y="1340"/>
                    <a:pt x="2662" y="1424"/>
                  </a:cubicBezTo>
                  <a:lnTo>
                    <a:pt x="1425" y="2661"/>
                  </a:lnTo>
                  <a:cubicBezTo>
                    <a:pt x="1257" y="2829"/>
                    <a:pt x="1257" y="3099"/>
                    <a:pt x="1425" y="3262"/>
                  </a:cubicBezTo>
                  <a:lnTo>
                    <a:pt x="1839" y="3676"/>
                  </a:lnTo>
                  <a:cubicBezTo>
                    <a:pt x="1839" y="3681"/>
                    <a:pt x="1839" y="3686"/>
                    <a:pt x="1839" y="3691"/>
                  </a:cubicBezTo>
                  <a:cubicBezTo>
                    <a:pt x="1449" y="4302"/>
                    <a:pt x="1170" y="4971"/>
                    <a:pt x="1016" y="5678"/>
                  </a:cubicBezTo>
                  <a:cubicBezTo>
                    <a:pt x="1016" y="5683"/>
                    <a:pt x="1011" y="5692"/>
                    <a:pt x="1002" y="5692"/>
                  </a:cubicBezTo>
                  <a:lnTo>
                    <a:pt x="419" y="5692"/>
                  </a:lnTo>
                  <a:cubicBezTo>
                    <a:pt x="188" y="5692"/>
                    <a:pt x="1" y="5880"/>
                    <a:pt x="1" y="6111"/>
                  </a:cubicBezTo>
                  <a:lnTo>
                    <a:pt x="1" y="7862"/>
                  </a:lnTo>
                  <a:cubicBezTo>
                    <a:pt x="1" y="8093"/>
                    <a:pt x="188" y="8281"/>
                    <a:pt x="419" y="8286"/>
                  </a:cubicBezTo>
                  <a:lnTo>
                    <a:pt x="1002" y="8286"/>
                  </a:lnTo>
                  <a:cubicBezTo>
                    <a:pt x="1011" y="8286"/>
                    <a:pt x="1016" y="8291"/>
                    <a:pt x="1016" y="8296"/>
                  </a:cubicBezTo>
                  <a:cubicBezTo>
                    <a:pt x="1170" y="9003"/>
                    <a:pt x="1449" y="9676"/>
                    <a:pt x="1839" y="10283"/>
                  </a:cubicBezTo>
                  <a:cubicBezTo>
                    <a:pt x="1839" y="10288"/>
                    <a:pt x="1839" y="10297"/>
                    <a:pt x="1839" y="10302"/>
                  </a:cubicBezTo>
                  <a:lnTo>
                    <a:pt x="1425" y="10711"/>
                  </a:lnTo>
                  <a:cubicBezTo>
                    <a:pt x="1257" y="10879"/>
                    <a:pt x="1257" y="11149"/>
                    <a:pt x="1425" y="11312"/>
                  </a:cubicBezTo>
                  <a:lnTo>
                    <a:pt x="2662" y="12554"/>
                  </a:lnTo>
                  <a:cubicBezTo>
                    <a:pt x="2746" y="12636"/>
                    <a:pt x="2855" y="12677"/>
                    <a:pt x="2964" y="12677"/>
                  </a:cubicBezTo>
                  <a:cubicBezTo>
                    <a:pt x="3073" y="12677"/>
                    <a:pt x="3181" y="12636"/>
                    <a:pt x="3263" y="12554"/>
                  </a:cubicBezTo>
                  <a:lnTo>
                    <a:pt x="3677" y="12140"/>
                  </a:lnTo>
                  <a:cubicBezTo>
                    <a:pt x="3679" y="12138"/>
                    <a:pt x="3683" y="12136"/>
                    <a:pt x="3687" y="12136"/>
                  </a:cubicBezTo>
                  <a:cubicBezTo>
                    <a:pt x="3690" y="12136"/>
                    <a:pt x="3694" y="12138"/>
                    <a:pt x="3696" y="12140"/>
                  </a:cubicBezTo>
                  <a:cubicBezTo>
                    <a:pt x="4303" y="12530"/>
                    <a:pt x="4976" y="12809"/>
                    <a:pt x="5679" y="12963"/>
                  </a:cubicBezTo>
                  <a:cubicBezTo>
                    <a:pt x="5688" y="12963"/>
                    <a:pt x="5693" y="12968"/>
                    <a:pt x="5693" y="12973"/>
                  </a:cubicBezTo>
                  <a:lnTo>
                    <a:pt x="5693" y="13560"/>
                  </a:lnTo>
                  <a:cubicBezTo>
                    <a:pt x="5693" y="13791"/>
                    <a:pt x="5881" y="13978"/>
                    <a:pt x="6112" y="13978"/>
                  </a:cubicBezTo>
                  <a:lnTo>
                    <a:pt x="7863" y="13978"/>
                  </a:lnTo>
                  <a:cubicBezTo>
                    <a:pt x="8099" y="13978"/>
                    <a:pt x="8287" y="13791"/>
                    <a:pt x="8287" y="13560"/>
                  </a:cubicBezTo>
                  <a:lnTo>
                    <a:pt x="8287" y="12977"/>
                  </a:lnTo>
                  <a:cubicBezTo>
                    <a:pt x="8287" y="12968"/>
                    <a:pt x="8291" y="12963"/>
                    <a:pt x="8301" y="12963"/>
                  </a:cubicBezTo>
                  <a:cubicBezTo>
                    <a:pt x="9004" y="12809"/>
                    <a:pt x="9677" y="12530"/>
                    <a:pt x="10284" y="12140"/>
                  </a:cubicBezTo>
                  <a:cubicBezTo>
                    <a:pt x="10286" y="12138"/>
                    <a:pt x="10290" y="12136"/>
                    <a:pt x="10293" y="12136"/>
                  </a:cubicBezTo>
                  <a:cubicBezTo>
                    <a:pt x="10297" y="12136"/>
                    <a:pt x="10300" y="12138"/>
                    <a:pt x="10303" y="12140"/>
                  </a:cubicBezTo>
                  <a:lnTo>
                    <a:pt x="10712" y="12554"/>
                  </a:lnTo>
                  <a:cubicBezTo>
                    <a:pt x="10796" y="12636"/>
                    <a:pt x="10905" y="12677"/>
                    <a:pt x="11014" y="12677"/>
                  </a:cubicBezTo>
                  <a:cubicBezTo>
                    <a:pt x="11123" y="12677"/>
                    <a:pt x="11231" y="12636"/>
                    <a:pt x="11313" y="12554"/>
                  </a:cubicBezTo>
                  <a:lnTo>
                    <a:pt x="12555" y="11312"/>
                  </a:lnTo>
                  <a:cubicBezTo>
                    <a:pt x="12718" y="11149"/>
                    <a:pt x="12718" y="10879"/>
                    <a:pt x="12555" y="10711"/>
                  </a:cubicBezTo>
                  <a:lnTo>
                    <a:pt x="12141" y="10302"/>
                  </a:lnTo>
                  <a:cubicBezTo>
                    <a:pt x="12136" y="10297"/>
                    <a:pt x="12136" y="10288"/>
                    <a:pt x="12141" y="10283"/>
                  </a:cubicBezTo>
                  <a:cubicBezTo>
                    <a:pt x="12531" y="9676"/>
                    <a:pt x="12810" y="9003"/>
                    <a:pt x="12964" y="8300"/>
                  </a:cubicBezTo>
                  <a:cubicBezTo>
                    <a:pt x="12964" y="8291"/>
                    <a:pt x="12968" y="8286"/>
                    <a:pt x="12978" y="8286"/>
                  </a:cubicBezTo>
                  <a:lnTo>
                    <a:pt x="13560" y="8286"/>
                  </a:lnTo>
                  <a:cubicBezTo>
                    <a:pt x="13791" y="8286"/>
                    <a:pt x="13979" y="8098"/>
                    <a:pt x="13979" y="7862"/>
                  </a:cubicBezTo>
                  <a:lnTo>
                    <a:pt x="13979" y="6111"/>
                  </a:lnTo>
                  <a:cubicBezTo>
                    <a:pt x="13979" y="5880"/>
                    <a:pt x="13791" y="5688"/>
                    <a:pt x="13560" y="5688"/>
                  </a:cubicBezTo>
                  <a:lnTo>
                    <a:pt x="12978" y="5688"/>
                  </a:lnTo>
                  <a:cubicBezTo>
                    <a:pt x="12968" y="5688"/>
                    <a:pt x="12964" y="5683"/>
                    <a:pt x="12964" y="5673"/>
                  </a:cubicBezTo>
                  <a:cubicBezTo>
                    <a:pt x="12810" y="4971"/>
                    <a:pt x="12531" y="4297"/>
                    <a:pt x="12141" y="3691"/>
                  </a:cubicBezTo>
                  <a:cubicBezTo>
                    <a:pt x="12136" y="3686"/>
                    <a:pt x="12136" y="3676"/>
                    <a:pt x="12141" y="3671"/>
                  </a:cubicBezTo>
                  <a:lnTo>
                    <a:pt x="12555" y="3262"/>
                  </a:lnTo>
                  <a:cubicBezTo>
                    <a:pt x="12718" y="3094"/>
                    <a:pt x="12718" y="2825"/>
                    <a:pt x="12555" y="2661"/>
                  </a:cubicBezTo>
                  <a:lnTo>
                    <a:pt x="11313" y="1420"/>
                  </a:lnTo>
                  <a:cubicBezTo>
                    <a:pt x="11231" y="1335"/>
                    <a:pt x="11123" y="1293"/>
                    <a:pt x="11014" y="1293"/>
                  </a:cubicBezTo>
                  <a:cubicBezTo>
                    <a:pt x="10905" y="1293"/>
                    <a:pt x="10796" y="1335"/>
                    <a:pt x="10712" y="1420"/>
                  </a:cubicBezTo>
                  <a:lnTo>
                    <a:pt x="10303" y="1833"/>
                  </a:lnTo>
                  <a:cubicBezTo>
                    <a:pt x="10300" y="1836"/>
                    <a:pt x="10297" y="1837"/>
                    <a:pt x="10293" y="1837"/>
                  </a:cubicBezTo>
                  <a:cubicBezTo>
                    <a:pt x="10290" y="1837"/>
                    <a:pt x="10286" y="1836"/>
                    <a:pt x="10284" y="1833"/>
                  </a:cubicBezTo>
                  <a:cubicBezTo>
                    <a:pt x="9677" y="1444"/>
                    <a:pt x="9004" y="1165"/>
                    <a:pt x="8301" y="1011"/>
                  </a:cubicBezTo>
                  <a:cubicBezTo>
                    <a:pt x="8291" y="1011"/>
                    <a:pt x="8287" y="1006"/>
                    <a:pt x="8287" y="996"/>
                  </a:cubicBezTo>
                  <a:lnTo>
                    <a:pt x="8287" y="419"/>
                  </a:lnTo>
                  <a:cubicBezTo>
                    <a:pt x="8287" y="188"/>
                    <a:pt x="8099" y="0"/>
                    <a:pt x="78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90"/>
            <p:cNvSpPr/>
            <p:nvPr/>
          </p:nvSpPr>
          <p:spPr>
            <a:xfrm>
              <a:off x="5832936" y="1579370"/>
              <a:ext cx="202686" cy="188812"/>
            </a:xfrm>
            <a:custGeom>
              <a:avLst/>
              <a:gdLst/>
              <a:ahLst/>
              <a:cxnLst/>
              <a:rect l="l" t="t" r="r" b="b"/>
              <a:pathLst>
                <a:path w="7728" h="7199" extrusionOk="0">
                  <a:moveTo>
                    <a:pt x="4797" y="1"/>
                  </a:moveTo>
                  <a:cubicBezTo>
                    <a:pt x="3675" y="1"/>
                    <a:pt x="2559" y="432"/>
                    <a:pt x="1709" y="1281"/>
                  </a:cubicBezTo>
                  <a:cubicBezTo>
                    <a:pt x="131" y="2860"/>
                    <a:pt x="1" y="5376"/>
                    <a:pt x="1406" y="7108"/>
                  </a:cubicBezTo>
                  <a:cubicBezTo>
                    <a:pt x="1452" y="7172"/>
                    <a:pt x="1510" y="7198"/>
                    <a:pt x="1567" y="7198"/>
                  </a:cubicBezTo>
                  <a:cubicBezTo>
                    <a:pt x="1720" y="7198"/>
                    <a:pt x="1864" y="7008"/>
                    <a:pt x="1724" y="6853"/>
                  </a:cubicBezTo>
                  <a:cubicBezTo>
                    <a:pt x="1112" y="6098"/>
                    <a:pt x="800" y="5140"/>
                    <a:pt x="848" y="4168"/>
                  </a:cubicBezTo>
                  <a:cubicBezTo>
                    <a:pt x="920" y="2682"/>
                    <a:pt x="1825" y="1363"/>
                    <a:pt x="3182" y="757"/>
                  </a:cubicBezTo>
                  <a:cubicBezTo>
                    <a:pt x="3701" y="526"/>
                    <a:pt x="4253" y="412"/>
                    <a:pt x="4801" y="412"/>
                  </a:cubicBezTo>
                  <a:cubicBezTo>
                    <a:pt x="5689" y="412"/>
                    <a:pt x="6569" y="711"/>
                    <a:pt x="7286" y="1291"/>
                  </a:cubicBezTo>
                  <a:cubicBezTo>
                    <a:pt x="7330" y="1331"/>
                    <a:pt x="7377" y="1348"/>
                    <a:pt x="7422" y="1348"/>
                  </a:cubicBezTo>
                  <a:cubicBezTo>
                    <a:pt x="7592" y="1348"/>
                    <a:pt x="7727" y="1107"/>
                    <a:pt x="7541" y="973"/>
                  </a:cubicBezTo>
                  <a:cubicBezTo>
                    <a:pt x="6736" y="322"/>
                    <a:pt x="5765" y="1"/>
                    <a:pt x="47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90"/>
            <p:cNvSpPr/>
            <p:nvPr/>
          </p:nvSpPr>
          <p:spPr>
            <a:xfrm>
              <a:off x="5882637" y="1613859"/>
              <a:ext cx="198201" cy="194477"/>
            </a:xfrm>
            <a:custGeom>
              <a:avLst/>
              <a:gdLst/>
              <a:ahLst/>
              <a:cxnLst/>
              <a:rect l="l" t="t" r="r" b="b"/>
              <a:pathLst>
                <a:path w="7557" h="7415" extrusionOk="0">
                  <a:moveTo>
                    <a:pt x="4227" y="409"/>
                  </a:moveTo>
                  <a:lnTo>
                    <a:pt x="4227" y="1261"/>
                  </a:lnTo>
                  <a:cubicBezTo>
                    <a:pt x="4227" y="1400"/>
                    <a:pt x="4198" y="1535"/>
                    <a:pt x="4135" y="1660"/>
                  </a:cubicBezTo>
                  <a:lnTo>
                    <a:pt x="4029" y="1867"/>
                  </a:lnTo>
                  <a:cubicBezTo>
                    <a:pt x="4015" y="1896"/>
                    <a:pt x="4010" y="1925"/>
                    <a:pt x="4010" y="1958"/>
                  </a:cubicBezTo>
                  <a:lnTo>
                    <a:pt x="4010" y="2396"/>
                  </a:lnTo>
                  <a:cubicBezTo>
                    <a:pt x="4010" y="3010"/>
                    <a:pt x="3510" y="3504"/>
                    <a:pt x="2900" y="3504"/>
                  </a:cubicBezTo>
                  <a:cubicBezTo>
                    <a:pt x="2888" y="3504"/>
                    <a:pt x="2876" y="3503"/>
                    <a:pt x="2865" y="3503"/>
                  </a:cubicBezTo>
                  <a:cubicBezTo>
                    <a:pt x="2278" y="3489"/>
                    <a:pt x="1797" y="2964"/>
                    <a:pt x="1797" y="2339"/>
                  </a:cubicBezTo>
                  <a:lnTo>
                    <a:pt x="1797" y="1958"/>
                  </a:lnTo>
                  <a:cubicBezTo>
                    <a:pt x="1797" y="1925"/>
                    <a:pt x="1787" y="1891"/>
                    <a:pt x="1773" y="1862"/>
                  </a:cubicBezTo>
                  <a:lnTo>
                    <a:pt x="1643" y="1607"/>
                  </a:lnTo>
                  <a:cubicBezTo>
                    <a:pt x="1599" y="1516"/>
                    <a:pt x="1575" y="1415"/>
                    <a:pt x="1575" y="1309"/>
                  </a:cubicBezTo>
                  <a:lnTo>
                    <a:pt x="1575" y="1294"/>
                  </a:lnTo>
                  <a:cubicBezTo>
                    <a:pt x="1575" y="804"/>
                    <a:pt x="1970" y="409"/>
                    <a:pt x="2461" y="409"/>
                  </a:cubicBezTo>
                  <a:close/>
                  <a:moveTo>
                    <a:pt x="2451" y="3840"/>
                  </a:moveTo>
                  <a:cubicBezTo>
                    <a:pt x="2581" y="3883"/>
                    <a:pt x="2720" y="3907"/>
                    <a:pt x="2855" y="3912"/>
                  </a:cubicBezTo>
                  <a:lnTo>
                    <a:pt x="2903" y="3912"/>
                  </a:lnTo>
                  <a:cubicBezTo>
                    <a:pt x="3057" y="3912"/>
                    <a:pt x="3211" y="3888"/>
                    <a:pt x="3356" y="3845"/>
                  </a:cubicBezTo>
                  <a:cubicBezTo>
                    <a:pt x="3360" y="3907"/>
                    <a:pt x="3370" y="3965"/>
                    <a:pt x="3389" y="4023"/>
                  </a:cubicBezTo>
                  <a:lnTo>
                    <a:pt x="3221" y="4191"/>
                  </a:lnTo>
                  <a:cubicBezTo>
                    <a:pt x="3134" y="4280"/>
                    <a:pt x="3019" y="4325"/>
                    <a:pt x="2903" y="4325"/>
                  </a:cubicBezTo>
                  <a:cubicBezTo>
                    <a:pt x="2788" y="4325"/>
                    <a:pt x="2672" y="4280"/>
                    <a:pt x="2586" y="4191"/>
                  </a:cubicBezTo>
                  <a:lnTo>
                    <a:pt x="2417" y="4023"/>
                  </a:lnTo>
                  <a:cubicBezTo>
                    <a:pt x="2437" y="3965"/>
                    <a:pt x="2446" y="3902"/>
                    <a:pt x="2451" y="3840"/>
                  </a:cubicBezTo>
                  <a:close/>
                  <a:moveTo>
                    <a:pt x="3644" y="4350"/>
                  </a:moveTo>
                  <a:cubicBezTo>
                    <a:pt x="3697" y="4388"/>
                    <a:pt x="3760" y="4412"/>
                    <a:pt x="3822" y="4432"/>
                  </a:cubicBezTo>
                  <a:lnTo>
                    <a:pt x="4559" y="4643"/>
                  </a:lnTo>
                  <a:cubicBezTo>
                    <a:pt x="4751" y="4701"/>
                    <a:pt x="4886" y="4879"/>
                    <a:pt x="4886" y="5076"/>
                  </a:cubicBezTo>
                  <a:lnTo>
                    <a:pt x="4886" y="6472"/>
                  </a:lnTo>
                  <a:cubicBezTo>
                    <a:pt x="4737" y="6558"/>
                    <a:pt x="4583" y="6635"/>
                    <a:pt x="4419" y="6703"/>
                  </a:cubicBezTo>
                  <a:lnTo>
                    <a:pt x="4419" y="5461"/>
                  </a:lnTo>
                  <a:cubicBezTo>
                    <a:pt x="4412" y="5332"/>
                    <a:pt x="4313" y="5267"/>
                    <a:pt x="4214" y="5267"/>
                  </a:cubicBezTo>
                  <a:cubicBezTo>
                    <a:pt x="4116" y="5267"/>
                    <a:pt x="4017" y="5332"/>
                    <a:pt x="4010" y="5461"/>
                  </a:cubicBezTo>
                  <a:lnTo>
                    <a:pt x="4010" y="6847"/>
                  </a:lnTo>
                  <a:cubicBezTo>
                    <a:pt x="3716" y="6934"/>
                    <a:pt x="3409" y="6987"/>
                    <a:pt x="3101" y="7001"/>
                  </a:cubicBezTo>
                  <a:lnTo>
                    <a:pt x="3096" y="7001"/>
                  </a:lnTo>
                  <a:cubicBezTo>
                    <a:pt x="3033" y="7006"/>
                    <a:pt x="2966" y="7006"/>
                    <a:pt x="2903" y="7006"/>
                  </a:cubicBezTo>
                  <a:cubicBezTo>
                    <a:pt x="2528" y="7006"/>
                    <a:pt x="2153" y="6953"/>
                    <a:pt x="1792" y="6847"/>
                  </a:cubicBezTo>
                  <a:lnTo>
                    <a:pt x="1792" y="5461"/>
                  </a:lnTo>
                  <a:cubicBezTo>
                    <a:pt x="1785" y="5332"/>
                    <a:pt x="1686" y="5267"/>
                    <a:pt x="1587" y="5267"/>
                  </a:cubicBezTo>
                  <a:cubicBezTo>
                    <a:pt x="1489" y="5267"/>
                    <a:pt x="1390" y="5332"/>
                    <a:pt x="1383" y="5461"/>
                  </a:cubicBezTo>
                  <a:lnTo>
                    <a:pt x="1383" y="6703"/>
                  </a:lnTo>
                  <a:cubicBezTo>
                    <a:pt x="1224" y="6635"/>
                    <a:pt x="1070" y="6558"/>
                    <a:pt x="916" y="6472"/>
                  </a:cubicBezTo>
                  <a:lnTo>
                    <a:pt x="916" y="5076"/>
                  </a:lnTo>
                  <a:cubicBezTo>
                    <a:pt x="916" y="4879"/>
                    <a:pt x="1051" y="4701"/>
                    <a:pt x="1243" y="4643"/>
                  </a:cubicBezTo>
                  <a:lnTo>
                    <a:pt x="1984" y="4432"/>
                  </a:lnTo>
                  <a:cubicBezTo>
                    <a:pt x="2047" y="4412"/>
                    <a:pt x="2109" y="4388"/>
                    <a:pt x="2162" y="4350"/>
                  </a:cubicBezTo>
                  <a:lnTo>
                    <a:pt x="2292" y="4485"/>
                  </a:lnTo>
                  <a:cubicBezTo>
                    <a:pt x="2461" y="4651"/>
                    <a:pt x="2682" y="4734"/>
                    <a:pt x="2903" y="4734"/>
                  </a:cubicBezTo>
                  <a:cubicBezTo>
                    <a:pt x="3123" y="4734"/>
                    <a:pt x="3344" y="4651"/>
                    <a:pt x="3510" y="4485"/>
                  </a:cubicBezTo>
                  <a:lnTo>
                    <a:pt x="3644" y="4350"/>
                  </a:lnTo>
                  <a:close/>
                  <a:moveTo>
                    <a:pt x="2465" y="0"/>
                  </a:moveTo>
                  <a:cubicBezTo>
                    <a:pt x="1748" y="0"/>
                    <a:pt x="1171" y="582"/>
                    <a:pt x="1171" y="1299"/>
                  </a:cubicBezTo>
                  <a:lnTo>
                    <a:pt x="1171" y="1314"/>
                  </a:lnTo>
                  <a:cubicBezTo>
                    <a:pt x="1171" y="1477"/>
                    <a:pt x="1210" y="1641"/>
                    <a:pt x="1282" y="1795"/>
                  </a:cubicBezTo>
                  <a:lnTo>
                    <a:pt x="1388" y="2002"/>
                  </a:lnTo>
                  <a:lnTo>
                    <a:pt x="1388" y="2339"/>
                  </a:lnTo>
                  <a:cubicBezTo>
                    <a:pt x="1388" y="2849"/>
                    <a:pt x="1633" y="3330"/>
                    <a:pt x="2047" y="3628"/>
                  </a:cubicBezTo>
                  <a:lnTo>
                    <a:pt x="2047" y="3816"/>
                  </a:lnTo>
                  <a:cubicBezTo>
                    <a:pt x="2042" y="3917"/>
                    <a:pt x="1975" y="4008"/>
                    <a:pt x="1874" y="4037"/>
                  </a:cubicBezTo>
                  <a:lnTo>
                    <a:pt x="1137" y="4249"/>
                  </a:lnTo>
                  <a:cubicBezTo>
                    <a:pt x="767" y="4355"/>
                    <a:pt x="507" y="4692"/>
                    <a:pt x="507" y="5076"/>
                  </a:cubicBezTo>
                  <a:lnTo>
                    <a:pt x="507" y="6198"/>
                  </a:lnTo>
                  <a:cubicBezTo>
                    <a:pt x="478" y="6174"/>
                    <a:pt x="449" y="6149"/>
                    <a:pt x="416" y="6125"/>
                  </a:cubicBezTo>
                  <a:cubicBezTo>
                    <a:pt x="374" y="6096"/>
                    <a:pt x="332" y="6083"/>
                    <a:pt x="292" y="6083"/>
                  </a:cubicBezTo>
                  <a:cubicBezTo>
                    <a:pt x="127" y="6083"/>
                    <a:pt x="1" y="6303"/>
                    <a:pt x="156" y="6443"/>
                  </a:cubicBezTo>
                  <a:cubicBezTo>
                    <a:pt x="930" y="7073"/>
                    <a:pt x="1902" y="7415"/>
                    <a:pt x="2898" y="7415"/>
                  </a:cubicBezTo>
                  <a:cubicBezTo>
                    <a:pt x="2971" y="7415"/>
                    <a:pt x="3043" y="7415"/>
                    <a:pt x="3115" y="7410"/>
                  </a:cubicBezTo>
                  <a:cubicBezTo>
                    <a:pt x="4756" y="7328"/>
                    <a:pt x="6214" y="6332"/>
                    <a:pt x="6887" y="4831"/>
                  </a:cubicBezTo>
                  <a:cubicBezTo>
                    <a:pt x="7556" y="3335"/>
                    <a:pt x="7330" y="1583"/>
                    <a:pt x="6296" y="303"/>
                  </a:cubicBezTo>
                  <a:cubicBezTo>
                    <a:pt x="6255" y="255"/>
                    <a:pt x="6198" y="230"/>
                    <a:pt x="6140" y="230"/>
                  </a:cubicBezTo>
                  <a:cubicBezTo>
                    <a:pt x="6095" y="230"/>
                    <a:pt x="6050" y="245"/>
                    <a:pt x="6012" y="274"/>
                  </a:cubicBezTo>
                  <a:cubicBezTo>
                    <a:pt x="5920" y="347"/>
                    <a:pt x="5906" y="476"/>
                    <a:pt x="5978" y="563"/>
                  </a:cubicBezTo>
                  <a:cubicBezTo>
                    <a:pt x="7383" y="2300"/>
                    <a:pt x="7070" y="4850"/>
                    <a:pt x="5300" y="6198"/>
                  </a:cubicBezTo>
                  <a:lnTo>
                    <a:pt x="5300" y="5076"/>
                  </a:lnTo>
                  <a:cubicBezTo>
                    <a:pt x="5295" y="4696"/>
                    <a:pt x="5040" y="4360"/>
                    <a:pt x="4674" y="4249"/>
                  </a:cubicBezTo>
                  <a:lnTo>
                    <a:pt x="3938" y="4037"/>
                  </a:lnTo>
                  <a:cubicBezTo>
                    <a:pt x="3837" y="4008"/>
                    <a:pt x="3765" y="3917"/>
                    <a:pt x="3765" y="3816"/>
                  </a:cubicBezTo>
                  <a:lnTo>
                    <a:pt x="3765" y="3643"/>
                  </a:lnTo>
                  <a:cubicBezTo>
                    <a:pt x="3837" y="3594"/>
                    <a:pt x="3899" y="3542"/>
                    <a:pt x="3962" y="3484"/>
                  </a:cubicBezTo>
                  <a:cubicBezTo>
                    <a:pt x="4260" y="3200"/>
                    <a:pt x="4424" y="2805"/>
                    <a:pt x="4424" y="2392"/>
                  </a:cubicBezTo>
                  <a:lnTo>
                    <a:pt x="4424" y="2002"/>
                  </a:lnTo>
                  <a:lnTo>
                    <a:pt x="4506" y="1838"/>
                  </a:lnTo>
                  <a:cubicBezTo>
                    <a:pt x="4597" y="1660"/>
                    <a:pt x="4640" y="1463"/>
                    <a:pt x="4640" y="1261"/>
                  </a:cubicBezTo>
                  <a:lnTo>
                    <a:pt x="4640" y="207"/>
                  </a:lnTo>
                  <a:cubicBezTo>
                    <a:pt x="4640" y="92"/>
                    <a:pt x="4549" y="0"/>
                    <a:pt x="44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90"/>
            <p:cNvSpPr/>
            <p:nvPr/>
          </p:nvSpPr>
          <p:spPr>
            <a:xfrm>
              <a:off x="5934672" y="164263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272" y="409"/>
                    <a:pt x="286" y="409"/>
                    <a:pt x="300" y="409"/>
                  </a:cubicBezTo>
                  <a:cubicBezTo>
                    <a:pt x="561" y="409"/>
                    <a:pt x="1177" y="452"/>
                    <a:pt x="1487" y="606"/>
                  </a:cubicBezTo>
                  <a:cubicBezTo>
                    <a:pt x="1514" y="616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2" name="Google Shape;13472;p90"/>
          <p:cNvGrpSpPr/>
          <p:nvPr/>
        </p:nvGrpSpPr>
        <p:grpSpPr>
          <a:xfrm>
            <a:off x="6226322" y="1325397"/>
            <a:ext cx="375342" cy="367447"/>
            <a:chOff x="6226322" y="1509972"/>
            <a:chExt cx="375342" cy="367447"/>
          </a:xfrm>
        </p:grpSpPr>
        <p:sp>
          <p:nvSpPr>
            <p:cNvPr id="13473" name="Google Shape;13473;p90"/>
            <p:cNvSpPr/>
            <p:nvPr/>
          </p:nvSpPr>
          <p:spPr>
            <a:xfrm>
              <a:off x="6240196" y="1515926"/>
              <a:ext cx="356038" cy="355907"/>
            </a:xfrm>
            <a:custGeom>
              <a:avLst/>
              <a:gdLst/>
              <a:ahLst/>
              <a:cxnLst/>
              <a:rect l="l" t="t" r="r" b="b"/>
              <a:pathLst>
                <a:path w="13575" h="13570" extrusionOk="0">
                  <a:moveTo>
                    <a:pt x="6790" y="0"/>
                  </a:moveTo>
                  <a:cubicBezTo>
                    <a:pt x="3041" y="0"/>
                    <a:pt x="0" y="3036"/>
                    <a:pt x="0" y="6785"/>
                  </a:cubicBezTo>
                  <a:cubicBezTo>
                    <a:pt x="0" y="10533"/>
                    <a:pt x="3041" y="13569"/>
                    <a:pt x="6790" y="13569"/>
                  </a:cubicBezTo>
                  <a:cubicBezTo>
                    <a:pt x="10538" y="13569"/>
                    <a:pt x="13574" y="10533"/>
                    <a:pt x="13574" y="6785"/>
                  </a:cubicBezTo>
                  <a:cubicBezTo>
                    <a:pt x="13574" y="3036"/>
                    <a:pt x="10538" y="0"/>
                    <a:pt x="6790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90"/>
            <p:cNvSpPr/>
            <p:nvPr/>
          </p:nvSpPr>
          <p:spPr>
            <a:xfrm>
              <a:off x="6266948" y="1542547"/>
              <a:ext cx="302665" cy="302639"/>
            </a:xfrm>
            <a:custGeom>
              <a:avLst/>
              <a:gdLst/>
              <a:ahLst/>
              <a:cxnLst/>
              <a:rect l="l" t="t" r="r" b="b"/>
              <a:pathLst>
                <a:path w="11540" h="11539" extrusionOk="0">
                  <a:moveTo>
                    <a:pt x="5770" y="0"/>
                  </a:moveTo>
                  <a:cubicBezTo>
                    <a:pt x="2584" y="0"/>
                    <a:pt x="1" y="2584"/>
                    <a:pt x="1" y="5770"/>
                  </a:cubicBezTo>
                  <a:cubicBezTo>
                    <a:pt x="1" y="8955"/>
                    <a:pt x="2584" y="11539"/>
                    <a:pt x="5770" y="11539"/>
                  </a:cubicBezTo>
                  <a:cubicBezTo>
                    <a:pt x="8955" y="11539"/>
                    <a:pt x="11539" y="8955"/>
                    <a:pt x="11539" y="5770"/>
                  </a:cubicBezTo>
                  <a:cubicBezTo>
                    <a:pt x="11539" y="2584"/>
                    <a:pt x="8955" y="0"/>
                    <a:pt x="5770" y="0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90"/>
            <p:cNvSpPr/>
            <p:nvPr/>
          </p:nvSpPr>
          <p:spPr>
            <a:xfrm>
              <a:off x="6304191" y="1579895"/>
              <a:ext cx="283073" cy="265291"/>
            </a:xfrm>
            <a:custGeom>
              <a:avLst/>
              <a:gdLst/>
              <a:ahLst/>
              <a:cxnLst/>
              <a:rect l="l" t="t" r="r" b="b"/>
              <a:pathLst>
                <a:path w="10793" h="10115" extrusionOk="0">
                  <a:moveTo>
                    <a:pt x="8141" y="1"/>
                  </a:moveTo>
                  <a:cubicBezTo>
                    <a:pt x="10134" y="2286"/>
                    <a:pt x="10018" y="5722"/>
                    <a:pt x="7872" y="7868"/>
                  </a:cubicBezTo>
                  <a:cubicBezTo>
                    <a:pt x="6749" y="8991"/>
                    <a:pt x="5272" y="9558"/>
                    <a:pt x="3791" y="9558"/>
                  </a:cubicBezTo>
                  <a:cubicBezTo>
                    <a:pt x="2442" y="9558"/>
                    <a:pt x="1090" y="9087"/>
                    <a:pt x="0" y="8137"/>
                  </a:cubicBezTo>
                  <a:lnTo>
                    <a:pt x="0" y="8137"/>
                  </a:lnTo>
                  <a:cubicBezTo>
                    <a:pt x="1147" y="9450"/>
                    <a:pt x="2749" y="10115"/>
                    <a:pt x="4354" y="10115"/>
                  </a:cubicBezTo>
                  <a:cubicBezTo>
                    <a:pt x="5826" y="10115"/>
                    <a:pt x="7300" y="9556"/>
                    <a:pt x="8430" y="8426"/>
                  </a:cubicBezTo>
                  <a:cubicBezTo>
                    <a:pt x="10793" y="6064"/>
                    <a:pt x="10658" y="2195"/>
                    <a:pt x="814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90"/>
            <p:cNvSpPr/>
            <p:nvPr/>
          </p:nvSpPr>
          <p:spPr>
            <a:xfrm>
              <a:off x="6226322" y="1509972"/>
              <a:ext cx="375342" cy="367447"/>
            </a:xfrm>
            <a:custGeom>
              <a:avLst/>
              <a:gdLst/>
              <a:ahLst/>
              <a:cxnLst/>
              <a:rect l="l" t="t" r="r" b="b"/>
              <a:pathLst>
                <a:path w="14311" h="14010" extrusionOk="0">
                  <a:moveTo>
                    <a:pt x="7313" y="0"/>
                  </a:moveTo>
                  <a:cubicBezTo>
                    <a:pt x="7002" y="0"/>
                    <a:pt x="6687" y="21"/>
                    <a:pt x="6371" y="64"/>
                  </a:cubicBezTo>
                  <a:cubicBezTo>
                    <a:pt x="2661" y="564"/>
                    <a:pt x="0" y="3899"/>
                    <a:pt x="337" y="7628"/>
                  </a:cubicBezTo>
                  <a:cubicBezTo>
                    <a:pt x="660" y="11253"/>
                    <a:pt x="3698" y="14010"/>
                    <a:pt x="7302" y="14010"/>
                  </a:cubicBezTo>
                  <a:cubicBezTo>
                    <a:pt x="7405" y="14010"/>
                    <a:pt x="7508" y="14008"/>
                    <a:pt x="7612" y="14003"/>
                  </a:cubicBezTo>
                  <a:cubicBezTo>
                    <a:pt x="11356" y="13840"/>
                    <a:pt x="14305" y="10760"/>
                    <a:pt x="14310" y="7012"/>
                  </a:cubicBezTo>
                  <a:cubicBezTo>
                    <a:pt x="14310" y="6887"/>
                    <a:pt x="14305" y="6762"/>
                    <a:pt x="14301" y="6636"/>
                  </a:cubicBezTo>
                  <a:cubicBezTo>
                    <a:pt x="14301" y="6498"/>
                    <a:pt x="14199" y="6432"/>
                    <a:pt x="14097" y="6432"/>
                  </a:cubicBezTo>
                  <a:cubicBezTo>
                    <a:pt x="13986" y="6432"/>
                    <a:pt x="13874" y="6510"/>
                    <a:pt x="13892" y="6660"/>
                  </a:cubicBezTo>
                  <a:cubicBezTo>
                    <a:pt x="13896" y="6776"/>
                    <a:pt x="13901" y="6896"/>
                    <a:pt x="13901" y="7012"/>
                  </a:cubicBezTo>
                  <a:cubicBezTo>
                    <a:pt x="13896" y="10524"/>
                    <a:pt x="11130" y="13407"/>
                    <a:pt x="7622" y="13561"/>
                  </a:cubicBezTo>
                  <a:cubicBezTo>
                    <a:pt x="7524" y="13565"/>
                    <a:pt x="7427" y="13567"/>
                    <a:pt x="7330" y="13567"/>
                  </a:cubicBezTo>
                  <a:cubicBezTo>
                    <a:pt x="3954" y="13567"/>
                    <a:pt x="1108" y="10985"/>
                    <a:pt x="804" y="7584"/>
                  </a:cubicBezTo>
                  <a:cubicBezTo>
                    <a:pt x="491" y="4091"/>
                    <a:pt x="2979" y="968"/>
                    <a:pt x="6458" y="497"/>
                  </a:cubicBezTo>
                  <a:cubicBezTo>
                    <a:pt x="6756" y="456"/>
                    <a:pt x="7052" y="437"/>
                    <a:pt x="7345" y="437"/>
                  </a:cubicBezTo>
                  <a:cubicBezTo>
                    <a:pt x="10472" y="437"/>
                    <a:pt x="13224" y="2674"/>
                    <a:pt x="13795" y="5833"/>
                  </a:cubicBezTo>
                  <a:cubicBezTo>
                    <a:pt x="13810" y="5958"/>
                    <a:pt x="13901" y="6014"/>
                    <a:pt x="13993" y="6014"/>
                  </a:cubicBezTo>
                  <a:cubicBezTo>
                    <a:pt x="14114" y="6014"/>
                    <a:pt x="14238" y="5919"/>
                    <a:pt x="14200" y="5761"/>
                  </a:cubicBezTo>
                  <a:cubicBezTo>
                    <a:pt x="13588" y="2389"/>
                    <a:pt x="10649" y="0"/>
                    <a:pt x="73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90"/>
            <p:cNvSpPr/>
            <p:nvPr/>
          </p:nvSpPr>
          <p:spPr>
            <a:xfrm>
              <a:off x="6240957" y="1537039"/>
              <a:ext cx="353494" cy="314625"/>
            </a:xfrm>
            <a:custGeom>
              <a:avLst/>
              <a:gdLst/>
              <a:ahLst/>
              <a:cxnLst/>
              <a:rect l="l" t="t" r="r" b="b"/>
              <a:pathLst>
                <a:path w="13478" h="11996" extrusionOk="0">
                  <a:moveTo>
                    <a:pt x="6780" y="1"/>
                  </a:moveTo>
                  <a:cubicBezTo>
                    <a:pt x="5162" y="1"/>
                    <a:pt x="3553" y="652"/>
                    <a:pt x="2373" y="1928"/>
                  </a:cubicBezTo>
                  <a:cubicBezTo>
                    <a:pt x="2248" y="2082"/>
                    <a:pt x="2381" y="2267"/>
                    <a:pt x="2532" y="2267"/>
                  </a:cubicBezTo>
                  <a:cubicBezTo>
                    <a:pt x="2579" y="2267"/>
                    <a:pt x="2627" y="2250"/>
                    <a:pt x="2671" y="2207"/>
                  </a:cubicBezTo>
                  <a:cubicBezTo>
                    <a:pt x="3762" y="1028"/>
                    <a:pt x="5252" y="426"/>
                    <a:pt x="6748" y="426"/>
                  </a:cubicBezTo>
                  <a:cubicBezTo>
                    <a:pt x="8023" y="426"/>
                    <a:pt x="9303" y="863"/>
                    <a:pt x="10346" y="1750"/>
                  </a:cubicBezTo>
                  <a:cubicBezTo>
                    <a:pt x="12612" y="3685"/>
                    <a:pt x="12949" y="7058"/>
                    <a:pt x="11111" y="9401"/>
                  </a:cubicBezTo>
                  <a:cubicBezTo>
                    <a:pt x="10018" y="10794"/>
                    <a:pt x="8389" y="11527"/>
                    <a:pt x="6739" y="11527"/>
                  </a:cubicBezTo>
                  <a:cubicBezTo>
                    <a:pt x="5613" y="11527"/>
                    <a:pt x="4478" y="11185"/>
                    <a:pt x="3498" y="10479"/>
                  </a:cubicBezTo>
                  <a:cubicBezTo>
                    <a:pt x="1083" y="8742"/>
                    <a:pt x="472" y="5402"/>
                    <a:pt x="2117" y="2919"/>
                  </a:cubicBezTo>
                  <a:cubicBezTo>
                    <a:pt x="2180" y="2823"/>
                    <a:pt x="2151" y="2693"/>
                    <a:pt x="2060" y="2631"/>
                  </a:cubicBezTo>
                  <a:cubicBezTo>
                    <a:pt x="2025" y="2608"/>
                    <a:pt x="1986" y="2598"/>
                    <a:pt x="1948" y="2598"/>
                  </a:cubicBezTo>
                  <a:cubicBezTo>
                    <a:pt x="1880" y="2598"/>
                    <a:pt x="1813" y="2632"/>
                    <a:pt x="1776" y="2693"/>
                  </a:cubicBezTo>
                  <a:cubicBezTo>
                    <a:pt x="0" y="5373"/>
                    <a:pt x="660" y="8982"/>
                    <a:pt x="3267" y="10864"/>
                  </a:cubicBezTo>
                  <a:cubicBezTo>
                    <a:pt x="4327" y="11627"/>
                    <a:pt x="5554" y="11996"/>
                    <a:pt x="6771" y="11996"/>
                  </a:cubicBezTo>
                  <a:cubicBezTo>
                    <a:pt x="8554" y="11996"/>
                    <a:pt x="10314" y="11204"/>
                    <a:pt x="11496" y="9699"/>
                  </a:cubicBezTo>
                  <a:cubicBezTo>
                    <a:pt x="13478" y="7163"/>
                    <a:pt x="13117" y="3516"/>
                    <a:pt x="10668" y="1433"/>
                  </a:cubicBezTo>
                  <a:cubicBezTo>
                    <a:pt x="9540" y="472"/>
                    <a:pt x="8157" y="1"/>
                    <a:pt x="67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90"/>
            <p:cNvSpPr/>
            <p:nvPr/>
          </p:nvSpPr>
          <p:spPr>
            <a:xfrm>
              <a:off x="6287773" y="1688555"/>
              <a:ext cx="20615" cy="10753"/>
            </a:xfrm>
            <a:custGeom>
              <a:avLst/>
              <a:gdLst/>
              <a:ahLst/>
              <a:cxnLst/>
              <a:rect l="l" t="t" r="r" b="b"/>
              <a:pathLst>
                <a:path w="786" h="410" extrusionOk="0">
                  <a:moveTo>
                    <a:pt x="519" y="0"/>
                  </a:moveTo>
                  <a:cubicBezTo>
                    <a:pt x="513" y="0"/>
                    <a:pt x="507" y="0"/>
                    <a:pt x="501" y="1"/>
                  </a:cubicBezTo>
                  <a:lnTo>
                    <a:pt x="207" y="1"/>
                  </a:lnTo>
                  <a:cubicBezTo>
                    <a:pt x="205" y="1"/>
                    <a:pt x="202" y="0"/>
                    <a:pt x="199" y="0"/>
                  </a:cubicBezTo>
                  <a:cubicBezTo>
                    <a:pt x="88" y="0"/>
                    <a:pt x="0" y="95"/>
                    <a:pt x="0" y="203"/>
                  </a:cubicBezTo>
                  <a:cubicBezTo>
                    <a:pt x="0" y="318"/>
                    <a:pt x="92" y="410"/>
                    <a:pt x="207" y="410"/>
                  </a:cubicBezTo>
                  <a:lnTo>
                    <a:pt x="501" y="410"/>
                  </a:lnTo>
                  <a:cubicBezTo>
                    <a:pt x="506" y="410"/>
                    <a:pt x="510" y="410"/>
                    <a:pt x="515" y="410"/>
                  </a:cubicBezTo>
                  <a:cubicBezTo>
                    <a:pt x="784" y="410"/>
                    <a:pt x="785" y="0"/>
                    <a:pt x="5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90"/>
            <p:cNvSpPr/>
            <p:nvPr/>
          </p:nvSpPr>
          <p:spPr>
            <a:xfrm>
              <a:off x="6412826" y="1563686"/>
              <a:ext cx="137983" cy="135622"/>
            </a:xfrm>
            <a:custGeom>
              <a:avLst/>
              <a:gdLst/>
              <a:ahLst/>
              <a:cxnLst/>
              <a:rect l="l" t="t" r="r" b="b"/>
              <a:pathLst>
                <a:path w="5261" h="5171" extrusionOk="0">
                  <a:moveTo>
                    <a:pt x="208" y="0"/>
                  </a:moveTo>
                  <a:cubicBezTo>
                    <a:pt x="108" y="0"/>
                    <a:pt x="8" y="65"/>
                    <a:pt x="1" y="195"/>
                  </a:cubicBezTo>
                  <a:lnTo>
                    <a:pt x="1" y="4964"/>
                  </a:lnTo>
                  <a:cubicBezTo>
                    <a:pt x="1" y="5079"/>
                    <a:pt x="92" y="5171"/>
                    <a:pt x="208" y="5171"/>
                  </a:cubicBezTo>
                  <a:lnTo>
                    <a:pt x="4976" y="5171"/>
                  </a:lnTo>
                  <a:cubicBezTo>
                    <a:pt x="4981" y="5171"/>
                    <a:pt x="4985" y="5171"/>
                    <a:pt x="4990" y="5171"/>
                  </a:cubicBezTo>
                  <a:cubicBezTo>
                    <a:pt x="5259" y="5171"/>
                    <a:pt x="5260" y="4761"/>
                    <a:pt x="4994" y="4761"/>
                  </a:cubicBezTo>
                  <a:cubicBezTo>
                    <a:pt x="4988" y="4761"/>
                    <a:pt x="4982" y="4761"/>
                    <a:pt x="4976" y="4762"/>
                  </a:cubicBezTo>
                  <a:lnTo>
                    <a:pt x="415" y="4762"/>
                  </a:lnTo>
                  <a:lnTo>
                    <a:pt x="415" y="195"/>
                  </a:lnTo>
                  <a:cubicBezTo>
                    <a:pt x="408" y="65"/>
                    <a:pt x="30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90"/>
            <p:cNvSpPr/>
            <p:nvPr/>
          </p:nvSpPr>
          <p:spPr>
            <a:xfrm>
              <a:off x="6412642" y="1805425"/>
              <a:ext cx="11252" cy="19120"/>
            </a:xfrm>
            <a:custGeom>
              <a:avLst/>
              <a:gdLst/>
              <a:ahLst/>
              <a:cxnLst/>
              <a:rect l="l" t="t" r="r" b="b"/>
              <a:pathLst>
                <a:path w="429" h="729" extrusionOk="0">
                  <a:moveTo>
                    <a:pt x="215" y="0"/>
                  </a:moveTo>
                  <a:cubicBezTo>
                    <a:pt x="108" y="0"/>
                    <a:pt x="1" y="72"/>
                    <a:pt x="8" y="217"/>
                  </a:cubicBezTo>
                  <a:lnTo>
                    <a:pt x="8" y="515"/>
                  </a:lnTo>
                  <a:cubicBezTo>
                    <a:pt x="1" y="657"/>
                    <a:pt x="108" y="728"/>
                    <a:pt x="215" y="728"/>
                  </a:cubicBezTo>
                  <a:cubicBezTo>
                    <a:pt x="322" y="728"/>
                    <a:pt x="429" y="657"/>
                    <a:pt x="422" y="515"/>
                  </a:cubicBezTo>
                  <a:lnTo>
                    <a:pt x="422" y="217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90"/>
            <p:cNvSpPr/>
            <p:nvPr/>
          </p:nvSpPr>
          <p:spPr>
            <a:xfrm>
              <a:off x="6322315" y="1600037"/>
              <a:ext cx="20457" cy="16235"/>
            </a:xfrm>
            <a:custGeom>
              <a:avLst/>
              <a:gdLst/>
              <a:ahLst/>
              <a:cxnLst/>
              <a:rect l="l" t="t" r="r" b="b"/>
              <a:pathLst>
                <a:path w="780" h="619" extrusionOk="0">
                  <a:moveTo>
                    <a:pt x="291" y="1"/>
                  </a:moveTo>
                  <a:cubicBezTo>
                    <a:pt x="134" y="1"/>
                    <a:pt x="0" y="201"/>
                    <a:pt x="141" y="349"/>
                  </a:cubicBezTo>
                  <a:lnTo>
                    <a:pt x="348" y="561"/>
                  </a:lnTo>
                  <a:cubicBezTo>
                    <a:pt x="392" y="601"/>
                    <a:pt x="440" y="618"/>
                    <a:pt x="486" y="618"/>
                  </a:cubicBezTo>
                  <a:cubicBezTo>
                    <a:pt x="644" y="618"/>
                    <a:pt x="779" y="420"/>
                    <a:pt x="642" y="267"/>
                  </a:cubicBezTo>
                  <a:lnTo>
                    <a:pt x="430" y="60"/>
                  </a:lnTo>
                  <a:cubicBezTo>
                    <a:pt x="386" y="18"/>
                    <a:pt x="337" y="1"/>
                    <a:pt x="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90"/>
            <p:cNvSpPr/>
            <p:nvPr/>
          </p:nvSpPr>
          <p:spPr>
            <a:xfrm>
              <a:off x="6495364" y="1771513"/>
              <a:ext cx="18884" cy="16235"/>
            </a:xfrm>
            <a:custGeom>
              <a:avLst/>
              <a:gdLst/>
              <a:ahLst/>
              <a:cxnLst/>
              <a:rect l="l" t="t" r="r" b="b"/>
              <a:pathLst>
                <a:path w="720" h="619" extrusionOk="0">
                  <a:moveTo>
                    <a:pt x="225" y="0"/>
                  </a:moveTo>
                  <a:cubicBezTo>
                    <a:pt x="172" y="0"/>
                    <a:pt x="119" y="21"/>
                    <a:pt x="78" y="62"/>
                  </a:cubicBezTo>
                  <a:cubicBezTo>
                    <a:pt x="1" y="143"/>
                    <a:pt x="1" y="273"/>
                    <a:pt x="78" y="350"/>
                  </a:cubicBezTo>
                  <a:lnTo>
                    <a:pt x="289" y="562"/>
                  </a:lnTo>
                  <a:cubicBezTo>
                    <a:pt x="333" y="602"/>
                    <a:pt x="380" y="619"/>
                    <a:pt x="426" y="619"/>
                  </a:cubicBezTo>
                  <a:cubicBezTo>
                    <a:pt x="584" y="619"/>
                    <a:pt x="720" y="418"/>
                    <a:pt x="578" y="268"/>
                  </a:cubicBezTo>
                  <a:lnTo>
                    <a:pt x="371" y="62"/>
                  </a:lnTo>
                  <a:cubicBezTo>
                    <a:pt x="330" y="21"/>
                    <a:pt x="277" y="0"/>
                    <a:pt x="2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90"/>
            <p:cNvSpPr/>
            <p:nvPr/>
          </p:nvSpPr>
          <p:spPr>
            <a:xfrm>
              <a:off x="6493239" y="1600037"/>
              <a:ext cx="20903" cy="16497"/>
            </a:xfrm>
            <a:custGeom>
              <a:avLst/>
              <a:gdLst/>
              <a:ahLst/>
              <a:cxnLst/>
              <a:rect l="l" t="t" r="r" b="b"/>
              <a:pathLst>
                <a:path w="797" h="629" extrusionOk="0">
                  <a:moveTo>
                    <a:pt x="509" y="1"/>
                  </a:moveTo>
                  <a:cubicBezTo>
                    <a:pt x="463" y="1"/>
                    <a:pt x="415" y="18"/>
                    <a:pt x="370" y="60"/>
                  </a:cubicBezTo>
                  <a:lnTo>
                    <a:pt x="159" y="267"/>
                  </a:lnTo>
                  <a:cubicBezTo>
                    <a:pt x="1" y="418"/>
                    <a:pt x="141" y="628"/>
                    <a:pt x="304" y="628"/>
                  </a:cubicBezTo>
                  <a:cubicBezTo>
                    <a:pt x="354" y="628"/>
                    <a:pt x="406" y="608"/>
                    <a:pt x="452" y="561"/>
                  </a:cubicBezTo>
                  <a:lnTo>
                    <a:pt x="659" y="349"/>
                  </a:lnTo>
                  <a:cubicBezTo>
                    <a:pt x="796" y="201"/>
                    <a:pt x="665" y="1"/>
                    <a:pt x="5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90"/>
            <p:cNvSpPr/>
            <p:nvPr/>
          </p:nvSpPr>
          <p:spPr>
            <a:xfrm>
              <a:off x="6323862" y="1771487"/>
              <a:ext cx="18910" cy="16261"/>
            </a:xfrm>
            <a:custGeom>
              <a:avLst/>
              <a:gdLst/>
              <a:ahLst/>
              <a:cxnLst/>
              <a:rect l="l" t="t" r="r" b="b"/>
              <a:pathLst>
                <a:path w="721" h="620" extrusionOk="0">
                  <a:moveTo>
                    <a:pt x="427" y="0"/>
                  </a:moveTo>
                  <a:cubicBezTo>
                    <a:pt x="381" y="0"/>
                    <a:pt x="333" y="17"/>
                    <a:pt x="289" y="58"/>
                  </a:cubicBezTo>
                  <a:lnTo>
                    <a:pt x="82" y="269"/>
                  </a:lnTo>
                  <a:cubicBezTo>
                    <a:pt x="1" y="346"/>
                    <a:pt x="1" y="476"/>
                    <a:pt x="82" y="558"/>
                  </a:cubicBezTo>
                  <a:cubicBezTo>
                    <a:pt x="123" y="599"/>
                    <a:pt x="176" y="619"/>
                    <a:pt x="229" y="619"/>
                  </a:cubicBezTo>
                  <a:cubicBezTo>
                    <a:pt x="281" y="619"/>
                    <a:pt x="333" y="599"/>
                    <a:pt x="371" y="558"/>
                  </a:cubicBezTo>
                  <a:lnTo>
                    <a:pt x="583" y="351"/>
                  </a:lnTo>
                  <a:cubicBezTo>
                    <a:pt x="720" y="199"/>
                    <a:pt x="585" y="0"/>
                    <a:pt x="4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90"/>
            <p:cNvSpPr/>
            <p:nvPr/>
          </p:nvSpPr>
          <p:spPr>
            <a:xfrm>
              <a:off x="6294907" y="1639352"/>
              <a:ext cx="23631" cy="14268"/>
            </a:xfrm>
            <a:custGeom>
              <a:avLst/>
              <a:gdLst/>
              <a:ahLst/>
              <a:cxnLst/>
              <a:rect l="l" t="t" r="r" b="b"/>
              <a:pathLst>
                <a:path w="901" h="544" extrusionOk="0">
                  <a:moveTo>
                    <a:pt x="300" y="0"/>
                  </a:moveTo>
                  <a:cubicBezTo>
                    <a:pt x="100" y="0"/>
                    <a:pt x="0" y="317"/>
                    <a:pt x="239" y="404"/>
                  </a:cubicBezTo>
                  <a:lnTo>
                    <a:pt x="508" y="520"/>
                  </a:lnTo>
                  <a:cubicBezTo>
                    <a:pt x="542" y="536"/>
                    <a:pt x="575" y="544"/>
                    <a:pt x="605" y="544"/>
                  </a:cubicBezTo>
                  <a:cubicBezTo>
                    <a:pt x="805" y="544"/>
                    <a:pt x="901" y="227"/>
                    <a:pt x="667" y="140"/>
                  </a:cubicBezTo>
                  <a:lnTo>
                    <a:pt x="397" y="24"/>
                  </a:lnTo>
                  <a:cubicBezTo>
                    <a:pt x="363" y="8"/>
                    <a:pt x="330" y="0"/>
                    <a:pt x="3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90"/>
            <p:cNvSpPr/>
            <p:nvPr/>
          </p:nvSpPr>
          <p:spPr>
            <a:xfrm>
              <a:off x="6518785" y="1734480"/>
              <a:ext cx="22792" cy="13874"/>
            </a:xfrm>
            <a:custGeom>
              <a:avLst/>
              <a:gdLst/>
              <a:ahLst/>
              <a:cxnLst/>
              <a:rect l="l" t="t" r="r" b="b"/>
              <a:pathLst>
                <a:path w="869" h="529" extrusionOk="0">
                  <a:moveTo>
                    <a:pt x="286" y="1"/>
                  </a:moveTo>
                  <a:cubicBezTo>
                    <a:pt x="94" y="1"/>
                    <a:pt x="0" y="288"/>
                    <a:pt x="205" y="391"/>
                  </a:cubicBezTo>
                  <a:lnTo>
                    <a:pt x="474" y="506"/>
                  </a:lnTo>
                  <a:cubicBezTo>
                    <a:pt x="508" y="522"/>
                    <a:pt x="540" y="529"/>
                    <a:pt x="570" y="529"/>
                  </a:cubicBezTo>
                  <a:cubicBezTo>
                    <a:pt x="771" y="529"/>
                    <a:pt x="868" y="218"/>
                    <a:pt x="638" y="126"/>
                  </a:cubicBezTo>
                  <a:lnTo>
                    <a:pt x="364" y="16"/>
                  </a:lnTo>
                  <a:cubicBezTo>
                    <a:pt x="336" y="5"/>
                    <a:pt x="310" y="1"/>
                    <a:pt x="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90"/>
            <p:cNvSpPr/>
            <p:nvPr/>
          </p:nvSpPr>
          <p:spPr>
            <a:xfrm>
              <a:off x="6457753" y="1573076"/>
              <a:ext cx="16550" cy="18202"/>
            </a:xfrm>
            <a:custGeom>
              <a:avLst/>
              <a:gdLst/>
              <a:ahLst/>
              <a:cxnLst/>
              <a:rect l="l" t="t" r="r" b="b"/>
              <a:pathLst>
                <a:path w="631" h="694" extrusionOk="0">
                  <a:moveTo>
                    <a:pt x="354" y="0"/>
                  </a:moveTo>
                  <a:cubicBezTo>
                    <a:pt x="279" y="0"/>
                    <a:pt x="205" y="40"/>
                    <a:pt x="169" y="136"/>
                  </a:cubicBezTo>
                  <a:lnTo>
                    <a:pt x="59" y="410"/>
                  </a:lnTo>
                  <a:cubicBezTo>
                    <a:pt x="1" y="545"/>
                    <a:pt x="97" y="694"/>
                    <a:pt x="246" y="694"/>
                  </a:cubicBezTo>
                  <a:cubicBezTo>
                    <a:pt x="328" y="694"/>
                    <a:pt x="400" y="646"/>
                    <a:pt x="434" y="569"/>
                  </a:cubicBezTo>
                  <a:lnTo>
                    <a:pt x="549" y="299"/>
                  </a:lnTo>
                  <a:cubicBezTo>
                    <a:pt x="630" y="132"/>
                    <a:pt x="491" y="0"/>
                    <a:pt x="3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90"/>
            <p:cNvSpPr/>
            <p:nvPr/>
          </p:nvSpPr>
          <p:spPr>
            <a:xfrm>
              <a:off x="6363229" y="1796717"/>
              <a:ext cx="15605" cy="17651"/>
            </a:xfrm>
            <a:custGeom>
              <a:avLst/>
              <a:gdLst/>
              <a:ahLst/>
              <a:cxnLst/>
              <a:rect l="l" t="t" r="r" b="b"/>
              <a:pathLst>
                <a:path w="595" h="673" extrusionOk="0">
                  <a:moveTo>
                    <a:pt x="336" y="1"/>
                  </a:moveTo>
                  <a:cubicBezTo>
                    <a:pt x="267" y="1"/>
                    <a:pt x="198" y="35"/>
                    <a:pt x="160" y="116"/>
                  </a:cubicBezTo>
                  <a:lnTo>
                    <a:pt x="44" y="390"/>
                  </a:lnTo>
                  <a:cubicBezTo>
                    <a:pt x="1" y="491"/>
                    <a:pt x="49" y="611"/>
                    <a:pt x="155" y="655"/>
                  </a:cubicBezTo>
                  <a:cubicBezTo>
                    <a:pt x="181" y="667"/>
                    <a:pt x="208" y="673"/>
                    <a:pt x="234" y="673"/>
                  </a:cubicBezTo>
                  <a:cubicBezTo>
                    <a:pt x="312" y="673"/>
                    <a:pt x="387" y="624"/>
                    <a:pt x="420" y="549"/>
                  </a:cubicBezTo>
                  <a:lnTo>
                    <a:pt x="535" y="279"/>
                  </a:lnTo>
                  <a:cubicBezTo>
                    <a:pt x="594" y="120"/>
                    <a:pt x="465" y="1"/>
                    <a:pt x="3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90"/>
            <p:cNvSpPr/>
            <p:nvPr/>
          </p:nvSpPr>
          <p:spPr>
            <a:xfrm>
              <a:off x="6364515" y="1572367"/>
              <a:ext cx="16287" cy="18045"/>
            </a:xfrm>
            <a:custGeom>
              <a:avLst/>
              <a:gdLst/>
              <a:ahLst/>
              <a:cxnLst/>
              <a:rect l="l" t="t" r="r" b="b"/>
              <a:pathLst>
                <a:path w="621" h="688" extrusionOk="0">
                  <a:moveTo>
                    <a:pt x="270" y="0"/>
                  </a:moveTo>
                  <a:cubicBezTo>
                    <a:pt x="137" y="0"/>
                    <a:pt x="0" y="125"/>
                    <a:pt x="77" y="288"/>
                  </a:cubicBezTo>
                  <a:lnTo>
                    <a:pt x="183" y="562"/>
                  </a:lnTo>
                  <a:cubicBezTo>
                    <a:pt x="217" y="639"/>
                    <a:pt x="294" y="687"/>
                    <a:pt x="375" y="687"/>
                  </a:cubicBezTo>
                  <a:cubicBezTo>
                    <a:pt x="520" y="687"/>
                    <a:pt x="621" y="543"/>
                    <a:pt x="568" y="408"/>
                  </a:cubicBezTo>
                  <a:lnTo>
                    <a:pt x="457" y="139"/>
                  </a:lnTo>
                  <a:cubicBezTo>
                    <a:pt x="422" y="41"/>
                    <a:pt x="347" y="0"/>
                    <a:pt x="2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90"/>
            <p:cNvSpPr/>
            <p:nvPr/>
          </p:nvSpPr>
          <p:spPr>
            <a:xfrm>
              <a:off x="6456127" y="1797321"/>
              <a:ext cx="15448" cy="17782"/>
            </a:xfrm>
            <a:custGeom>
              <a:avLst/>
              <a:gdLst/>
              <a:ahLst/>
              <a:cxnLst/>
              <a:rect l="l" t="t" r="r" b="b"/>
              <a:pathLst>
                <a:path w="589" h="678" extrusionOk="0">
                  <a:moveTo>
                    <a:pt x="231" y="1"/>
                  </a:moveTo>
                  <a:cubicBezTo>
                    <a:pt x="206" y="1"/>
                    <a:pt x="180" y="5"/>
                    <a:pt x="154" y="16"/>
                  </a:cubicBezTo>
                  <a:cubicBezTo>
                    <a:pt x="48" y="59"/>
                    <a:pt x="0" y="175"/>
                    <a:pt x="39" y="280"/>
                  </a:cubicBezTo>
                  <a:lnTo>
                    <a:pt x="150" y="555"/>
                  </a:lnTo>
                  <a:cubicBezTo>
                    <a:pt x="189" y="641"/>
                    <a:pt x="261" y="678"/>
                    <a:pt x="333" y="678"/>
                  </a:cubicBezTo>
                  <a:cubicBezTo>
                    <a:pt x="461" y="678"/>
                    <a:pt x="588" y="561"/>
                    <a:pt x="530" y="401"/>
                  </a:cubicBezTo>
                  <a:lnTo>
                    <a:pt x="419" y="126"/>
                  </a:lnTo>
                  <a:cubicBezTo>
                    <a:pt x="390" y="50"/>
                    <a:pt x="313" y="1"/>
                    <a:pt x="2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90"/>
            <p:cNvSpPr/>
            <p:nvPr/>
          </p:nvSpPr>
          <p:spPr>
            <a:xfrm>
              <a:off x="6519598" y="1641739"/>
              <a:ext cx="22293" cy="13665"/>
            </a:xfrm>
            <a:custGeom>
              <a:avLst/>
              <a:gdLst/>
              <a:ahLst/>
              <a:cxnLst/>
              <a:rect l="l" t="t" r="r" b="b"/>
              <a:pathLst>
                <a:path w="850" h="521" extrusionOk="0">
                  <a:moveTo>
                    <a:pt x="559" y="0"/>
                  </a:moveTo>
                  <a:cubicBezTo>
                    <a:pt x="535" y="0"/>
                    <a:pt x="509" y="5"/>
                    <a:pt x="482" y="15"/>
                  </a:cubicBezTo>
                  <a:lnTo>
                    <a:pt x="208" y="126"/>
                  </a:lnTo>
                  <a:cubicBezTo>
                    <a:pt x="1" y="207"/>
                    <a:pt x="63" y="515"/>
                    <a:pt x="285" y="520"/>
                  </a:cubicBezTo>
                  <a:cubicBezTo>
                    <a:pt x="313" y="520"/>
                    <a:pt x="337" y="515"/>
                    <a:pt x="362" y="506"/>
                  </a:cubicBezTo>
                  <a:lnTo>
                    <a:pt x="636" y="395"/>
                  </a:lnTo>
                  <a:cubicBezTo>
                    <a:pt x="850" y="297"/>
                    <a:pt x="755" y="0"/>
                    <a:pt x="5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90"/>
            <p:cNvSpPr/>
            <p:nvPr/>
          </p:nvSpPr>
          <p:spPr>
            <a:xfrm>
              <a:off x="6294094" y="1732276"/>
              <a:ext cx="23474" cy="13927"/>
            </a:xfrm>
            <a:custGeom>
              <a:avLst/>
              <a:gdLst/>
              <a:ahLst/>
              <a:cxnLst/>
              <a:rect l="l" t="t" r="r" b="b"/>
              <a:pathLst>
                <a:path w="895" h="531" extrusionOk="0">
                  <a:moveTo>
                    <a:pt x="603" y="0"/>
                  </a:moveTo>
                  <a:cubicBezTo>
                    <a:pt x="574" y="0"/>
                    <a:pt x="543" y="7"/>
                    <a:pt x="510" y="23"/>
                  </a:cubicBezTo>
                  <a:lnTo>
                    <a:pt x="236" y="128"/>
                  </a:lnTo>
                  <a:cubicBezTo>
                    <a:pt x="1" y="212"/>
                    <a:pt x="95" y="531"/>
                    <a:pt x="296" y="531"/>
                  </a:cubicBezTo>
                  <a:cubicBezTo>
                    <a:pt x="325" y="531"/>
                    <a:pt x="357" y="524"/>
                    <a:pt x="390" y="509"/>
                  </a:cubicBezTo>
                  <a:lnTo>
                    <a:pt x="664" y="403"/>
                  </a:lnTo>
                  <a:cubicBezTo>
                    <a:pt x="895" y="319"/>
                    <a:pt x="800" y="0"/>
                    <a:pt x="6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3" name="Google Shape;13493;p90"/>
          <p:cNvGrpSpPr/>
          <p:nvPr/>
        </p:nvGrpSpPr>
        <p:grpSpPr>
          <a:xfrm>
            <a:off x="6689473" y="1325922"/>
            <a:ext cx="338545" cy="367054"/>
            <a:chOff x="6689473" y="1510497"/>
            <a:chExt cx="338545" cy="367054"/>
          </a:xfrm>
        </p:grpSpPr>
        <p:sp>
          <p:nvSpPr>
            <p:cNvPr id="13494" name="Google Shape;13494;p90"/>
            <p:cNvSpPr/>
            <p:nvPr/>
          </p:nvSpPr>
          <p:spPr>
            <a:xfrm>
              <a:off x="6723805" y="1515926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5" y="0"/>
                    <a:pt x="0" y="342"/>
                    <a:pt x="0" y="765"/>
                  </a:cubicBezTo>
                  <a:cubicBezTo>
                    <a:pt x="0" y="1189"/>
                    <a:pt x="395" y="1530"/>
                    <a:pt x="876" y="1530"/>
                  </a:cubicBezTo>
                  <a:cubicBezTo>
                    <a:pt x="1362" y="1530"/>
                    <a:pt x="1752" y="1189"/>
                    <a:pt x="1752" y="765"/>
                  </a:cubicBezTo>
                  <a:cubicBezTo>
                    <a:pt x="1752" y="342"/>
                    <a:pt x="1362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90"/>
            <p:cNvSpPr/>
            <p:nvPr/>
          </p:nvSpPr>
          <p:spPr>
            <a:xfrm>
              <a:off x="6723805" y="1515900"/>
              <a:ext cx="31552" cy="40181"/>
            </a:xfrm>
            <a:custGeom>
              <a:avLst/>
              <a:gdLst/>
              <a:ahLst/>
              <a:cxnLst/>
              <a:rect l="l" t="t" r="r" b="b"/>
              <a:pathLst>
                <a:path w="1203" h="1532" extrusionOk="0">
                  <a:moveTo>
                    <a:pt x="911" y="0"/>
                  </a:moveTo>
                  <a:cubicBezTo>
                    <a:pt x="899" y="0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5" y="1531"/>
                    <a:pt x="876" y="1531"/>
                  </a:cubicBezTo>
                  <a:cubicBezTo>
                    <a:pt x="991" y="1531"/>
                    <a:pt x="1102" y="1512"/>
                    <a:pt x="1203" y="1474"/>
                  </a:cubicBezTo>
                  <a:cubicBezTo>
                    <a:pt x="885" y="1363"/>
                    <a:pt x="659" y="1089"/>
                    <a:pt x="659" y="766"/>
                  </a:cubicBezTo>
                  <a:cubicBezTo>
                    <a:pt x="659" y="444"/>
                    <a:pt x="885" y="170"/>
                    <a:pt x="1203" y="54"/>
                  </a:cubicBezTo>
                  <a:cubicBezTo>
                    <a:pt x="1112" y="20"/>
                    <a:pt x="1014" y="0"/>
                    <a:pt x="91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90"/>
            <p:cNvSpPr/>
            <p:nvPr/>
          </p:nvSpPr>
          <p:spPr>
            <a:xfrm>
              <a:off x="6695270" y="1619288"/>
              <a:ext cx="103389" cy="80414"/>
            </a:xfrm>
            <a:custGeom>
              <a:avLst/>
              <a:gdLst/>
              <a:ahLst/>
              <a:cxnLst/>
              <a:rect l="l" t="t" r="r" b="b"/>
              <a:pathLst>
                <a:path w="3942" h="3066" extrusionOk="0">
                  <a:moveTo>
                    <a:pt x="1309" y="0"/>
                  </a:moveTo>
                  <a:lnTo>
                    <a:pt x="1309" y="654"/>
                  </a:lnTo>
                  <a:cubicBezTo>
                    <a:pt x="1309" y="818"/>
                    <a:pt x="1218" y="972"/>
                    <a:pt x="1069" y="1044"/>
                  </a:cubicBezTo>
                  <a:lnTo>
                    <a:pt x="361" y="1400"/>
                  </a:lnTo>
                  <a:cubicBezTo>
                    <a:pt x="140" y="1511"/>
                    <a:pt x="1" y="1742"/>
                    <a:pt x="1" y="1987"/>
                  </a:cubicBezTo>
                  <a:lnTo>
                    <a:pt x="1" y="3065"/>
                  </a:lnTo>
                  <a:lnTo>
                    <a:pt x="3941" y="3065"/>
                  </a:lnTo>
                  <a:lnTo>
                    <a:pt x="3941" y="1987"/>
                  </a:lnTo>
                  <a:cubicBezTo>
                    <a:pt x="3941" y="1737"/>
                    <a:pt x="3797" y="1511"/>
                    <a:pt x="3571" y="1400"/>
                  </a:cubicBezTo>
                  <a:lnTo>
                    <a:pt x="2864" y="1044"/>
                  </a:lnTo>
                  <a:cubicBezTo>
                    <a:pt x="2714" y="972"/>
                    <a:pt x="2623" y="818"/>
                    <a:pt x="2623" y="654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90"/>
            <p:cNvSpPr/>
            <p:nvPr/>
          </p:nvSpPr>
          <p:spPr>
            <a:xfrm>
              <a:off x="6695270" y="1644650"/>
              <a:ext cx="103389" cy="55052"/>
            </a:xfrm>
            <a:custGeom>
              <a:avLst/>
              <a:gdLst/>
              <a:ahLst/>
              <a:cxnLst/>
              <a:rect l="l" t="t" r="r" b="b"/>
              <a:pathLst>
                <a:path w="3942" h="2099" extrusionOk="0">
                  <a:moveTo>
                    <a:pt x="1175" y="0"/>
                  </a:moveTo>
                  <a:cubicBezTo>
                    <a:pt x="1146" y="34"/>
                    <a:pt x="1107" y="58"/>
                    <a:pt x="1069" y="77"/>
                  </a:cubicBezTo>
                  <a:lnTo>
                    <a:pt x="361" y="433"/>
                  </a:lnTo>
                  <a:cubicBezTo>
                    <a:pt x="140" y="544"/>
                    <a:pt x="1" y="775"/>
                    <a:pt x="1" y="1020"/>
                  </a:cubicBezTo>
                  <a:lnTo>
                    <a:pt x="1" y="2098"/>
                  </a:lnTo>
                  <a:lnTo>
                    <a:pt x="3941" y="2098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4" y="77"/>
                  </a:lnTo>
                  <a:cubicBezTo>
                    <a:pt x="2825" y="58"/>
                    <a:pt x="2791" y="34"/>
                    <a:pt x="2758" y="0"/>
                  </a:cubicBezTo>
                  <a:lnTo>
                    <a:pt x="2508" y="279"/>
                  </a:lnTo>
                  <a:cubicBezTo>
                    <a:pt x="2366" y="448"/>
                    <a:pt x="2166" y="532"/>
                    <a:pt x="1967" y="532"/>
                  </a:cubicBezTo>
                  <a:cubicBezTo>
                    <a:pt x="1768" y="532"/>
                    <a:pt x="1569" y="448"/>
                    <a:pt x="1430" y="279"/>
                  </a:cubicBezTo>
                  <a:lnTo>
                    <a:pt x="117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90"/>
            <p:cNvSpPr/>
            <p:nvPr/>
          </p:nvSpPr>
          <p:spPr>
            <a:xfrm>
              <a:off x="6706626" y="1538770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1" y="0"/>
                  </a:moveTo>
                  <a:cubicBezTo>
                    <a:pt x="684" y="0"/>
                    <a:pt x="1" y="688"/>
                    <a:pt x="1" y="1535"/>
                  </a:cubicBezTo>
                  <a:cubicBezTo>
                    <a:pt x="1" y="2382"/>
                    <a:pt x="684" y="3065"/>
                    <a:pt x="1531" y="3065"/>
                  </a:cubicBezTo>
                  <a:cubicBezTo>
                    <a:pt x="2378" y="3065"/>
                    <a:pt x="3066" y="2382"/>
                    <a:pt x="3066" y="1535"/>
                  </a:cubicBezTo>
                  <a:cubicBezTo>
                    <a:pt x="3066" y="688"/>
                    <a:pt x="2378" y="0"/>
                    <a:pt x="15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90"/>
            <p:cNvSpPr/>
            <p:nvPr/>
          </p:nvSpPr>
          <p:spPr>
            <a:xfrm>
              <a:off x="6721314" y="1538875"/>
              <a:ext cx="67378" cy="72362"/>
            </a:xfrm>
            <a:custGeom>
              <a:avLst/>
              <a:gdLst/>
              <a:ahLst/>
              <a:cxnLst/>
              <a:rect l="l" t="t" r="r" b="b"/>
              <a:pathLst>
                <a:path w="2569" h="2759" extrusionOk="0">
                  <a:moveTo>
                    <a:pt x="975" y="1"/>
                  </a:moveTo>
                  <a:cubicBezTo>
                    <a:pt x="243" y="1"/>
                    <a:pt x="0" y="1007"/>
                    <a:pt x="658" y="1329"/>
                  </a:cubicBezTo>
                  <a:cubicBezTo>
                    <a:pt x="677" y="1339"/>
                    <a:pt x="701" y="1348"/>
                    <a:pt x="721" y="1358"/>
                  </a:cubicBezTo>
                  <a:lnTo>
                    <a:pt x="1481" y="2739"/>
                  </a:lnTo>
                  <a:cubicBezTo>
                    <a:pt x="1481" y="2739"/>
                    <a:pt x="1688" y="2753"/>
                    <a:pt x="1890" y="2758"/>
                  </a:cubicBezTo>
                  <a:cubicBezTo>
                    <a:pt x="2337" y="2426"/>
                    <a:pt x="2568" y="1873"/>
                    <a:pt x="2491" y="1319"/>
                  </a:cubicBezTo>
                  <a:cubicBezTo>
                    <a:pt x="2400" y="689"/>
                    <a:pt x="1933" y="179"/>
                    <a:pt x="1312" y="35"/>
                  </a:cubicBezTo>
                  <a:cubicBezTo>
                    <a:pt x="1202" y="11"/>
                    <a:pt x="1091" y="1"/>
                    <a:pt x="980" y="1"/>
                  </a:cubicBezTo>
                  <a:cubicBezTo>
                    <a:pt x="979" y="1"/>
                    <a:pt x="977" y="1"/>
                    <a:pt x="9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90"/>
            <p:cNvSpPr/>
            <p:nvPr/>
          </p:nvSpPr>
          <p:spPr>
            <a:xfrm>
              <a:off x="6712554" y="1574203"/>
              <a:ext cx="68690" cy="56573"/>
            </a:xfrm>
            <a:custGeom>
              <a:avLst/>
              <a:gdLst/>
              <a:ahLst/>
              <a:cxnLst/>
              <a:rect l="l" t="t" r="r" b="b"/>
              <a:pathLst>
                <a:path w="2619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7" y="275"/>
                    <a:pt x="631" y="410"/>
                    <a:pt x="506" y="521"/>
                  </a:cubicBezTo>
                  <a:cubicBezTo>
                    <a:pt x="458" y="564"/>
                    <a:pt x="410" y="608"/>
                    <a:pt x="357" y="641"/>
                  </a:cubicBezTo>
                  <a:cubicBezTo>
                    <a:pt x="92" y="824"/>
                    <a:pt x="1" y="1175"/>
                    <a:pt x="145" y="1459"/>
                  </a:cubicBezTo>
                  <a:cubicBezTo>
                    <a:pt x="376" y="1887"/>
                    <a:pt x="819" y="2157"/>
                    <a:pt x="1305" y="2157"/>
                  </a:cubicBezTo>
                  <a:cubicBezTo>
                    <a:pt x="1993" y="2157"/>
                    <a:pt x="2561" y="1628"/>
                    <a:pt x="2618" y="944"/>
                  </a:cubicBezTo>
                  <a:cubicBezTo>
                    <a:pt x="2618" y="877"/>
                    <a:pt x="2594" y="810"/>
                    <a:pt x="2541" y="771"/>
                  </a:cubicBezTo>
                  <a:cubicBezTo>
                    <a:pt x="2108" y="405"/>
                    <a:pt x="1603" y="146"/>
                    <a:pt x="1055" y="6"/>
                  </a:cubicBezTo>
                  <a:cubicBezTo>
                    <a:pt x="1038" y="2"/>
                    <a:pt x="1022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90"/>
            <p:cNvSpPr/>
            <p:nvPr/>
          </p:nvSpPr>
          <p:spPr>
            <a:xfrm>
              <a:off x="6712422" y="1574203"/>
              <a:ext cx="68821" cy="55943"/>
            </a:xfrm>
            <a:custGeom>
              <a:avLst/>
              <a:gdLst/>
              <a:ahLst/>
              <a:cxnLst/>
              <a:rect l="l" t="t" r="r" b="b"/>
              <a:pathLst>
                <a:path w="2624" h="2133" extrusionOk="0">
                  <a:moveTo>
                    <a:pt x="1010" y="0"/>
                  </a:moveTo>
                  <a:cubicBezTo>
                    <a:pt x="927" y="0"/>
                    <a:pt x="850" y="50"/>
                    <a:pt x="814" y="126"/>
                  </a:cubicBezTo>
                  <a:cubicBezTo>
                    <a:pt x="761" y="232"/>
                    <a:pt x="694" y="333"/>
                    <a:pt x="612" y="420"/>
                  </a:cubicBezTo>
                  <a:cubicBezTo>
                    <a:pt x="583" y="454"/>
                    <a:pt x="550" y="487"/>
                    <a:pt x="511" y="521"/>
                  </a:cubicBezTo>
                  <a:cubicBezTo>
                    <a:pt x="468" y="564"/>
                    <a:pt x="420" y="603"/>
                    <a:pt x="367" y="636"/>
                  </a:cubicBezTo>
                  <a:cubicBezTo>
                    <a:pt x="73" y="843"/>
                    <a:pt x="1" y="1243"/>
                    <a:pt x="203" y="1536"/>
                  </a:cubicBezTo>
                  <a:cubicBezTo>
                    <a:pt x="405" y="1859"/>
                    <a:pt x="737" y="2075"/>
                    <a:pt x="1112" y="2133"/>
                  </a:cubicBezTo>
                  <a:cubicBezTo>
                    <a:pt x="848" y="1950"/>
                    <a:pt x="655" y="1709"/>
                    <a:pt x="655" y="1276"/>
                  </a:cubicBezTo>
                  <a:lnTo>
                    <a:pt x="655" y="1108"/>
                  </a:lnTo>
                  <a:cubicBezTo>
                    <a:pt x="703" y="1074"/>
                    <a:pt x="756" y="1036"/>
                    <a:pt x="805" y="988"/>
                  </a:cubicBezTo>
                  <a:cubicBezTo>
                    <a:pt x="925" y="882"/>
                    <a:pt x="1031" y="757"/>
                    <a:pt x="1117" y="622"/>
                  </a:cubicBezTo>
                  <a:cubicBezTo>
                    <a:pt x="1536" y="747"/>
                    <a:pt x="1926" y="959"/>
                    <a:pt x="2263" y="1243"/>
                  </a:cubicBezTo>
                  <a:cubicBezTo>
                    <a:pt x="2301" y="1276"/>
                    <a:pt x="2359" y="1329"/>
                    <a:pt x="2479" y="1440"/>
                  </a:cubicBezTo>
                  <a:cubicBezTo>
                    <a:pt x="2556" y="1320"/>
                    <a:pt x="2614" y="1079"/>
                    <a:pt x="2623" y="940"/>
                  </a:cubicBezTo>
                  <a:cubicBezTo>
                    <a:pt x="2623" y="877"/>
                    <a:pt x="2599" y="810"/>
                    <a:pt x="2546" y="771"/>
                  </a:cubicBezTo>
                  <a:cubicBezTo>
                    <a:pt x="2113" y="405"/>
                    <a:pt x="1603" y="146"/>
                    <a:pt x="1060" y="6"/>
                  </a:cubicBezTo>
                  <a:cubicBezTo>
                    <a:pt x="1043" y="2"/>
                    <a:pt x="1027" y="0"/>
                    <a:pt x="101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90"/>
            <p:cNvSpPr/>
            <p:nvPr/>
          </p:nvSpPr>
          <p:spPr>
            <a:xfrm>
              <a:off x="6695139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1" y="1"/>
                  </a:moveTo>
                  <a:cubicBezTo>
                    <a:pt x="44" y="111"/>
                    <a:pt x="1" y="251"/>
                    <a:pt x="1" y="395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799"/>
                  </a:lnTo>
                  <a:cubicBezTo>
                    <a:pt x="877" y="669"/>
                    <a:pt x="814" y="544"/>
                    <a:pt x="713" y="45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90"/>
            <p:cNvSpPr/>
            <p:nvPr/>
          </p:nvSpPr>
          <p:spPr>
            <a:xfrm>
              <a:off x="6775526" y="1661174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742" y="1"/>
                  </a:moveTo>
                  <a:lnTo>
                    <a:pt x="164" y="458"/>
                  </a:lnTo>
                  <a:cubicBezTo>
                    <a:pt x="59" y="544"/>
                    <a:pt x="1" y="669"/>
                    <a:pt x="1" y="799"/>
                  </a:cubicBezTo>
                  <a:lnTo>
                    <a:pt x="1" y="1468"/>
                  </a:lnTo>
                  <a:lnTo>
                    <a:pt x="877" y="1468"/>
                  </a:lnTo>
                  <a:lnTo>
                    <a:pt x="877" y="395"/>
                  </a:lnTo>
                  <a:cubicBezTo>
                    <a:pt x="877" y="251"/>
                    <a:pt x="828" y="111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90"/>
            <p:cNvSpPr/>
            <p:nvPr/>
          </p:nvSpPr>
          <p:spPr>
            <a:xfrm>
              <a:off x="6924839" y="1716960"/>
              <a:ext cx="28667" cy="63130"/>
            </a:xfrm>
            <a:custGeom>
              <a:avLst/>
              <a:gdLst/>
              <a:ahLst/>
              <a:cxnLst/>
              <a:rect l="l" t="t" r="r" b="b"/>
              <a:pathLst>
                <a:path w="1093" h="2407" extrusionOk="0">
                  <a:moveTo>
                    <a:pt x="646" y="0"/>
                  </a:moveTo>
                  <a:cubicBezTo>
                    <a:pt x="289" y="0"/>
                    <a:pt x="0" y="292"/>
                    <a:pt x="0" y="655"/>
                  </a:cubicBezTo>
                  <a:lnTo>
                    <a:pt x="0" y="804"/>
                  </a:lnTo>
                  <a:cubicBezTo>
                    <a:pt x="0" y="996"/>
                    <a:pt x="29" y="1179"/>
                    <a:pt x="87" y="1362"/>
                  </a:cubicBezTo>
                  <a:lnTo>
                    <a:pt x="438" y="2406"/>
                  </a:lnTo>
                  <a:lnTo>
                    <a:pt x="1092" y="2406"/>
                  </a:lnTo>
                  <a:lnTo>
                    <a:pt x="1092" y="0"/>
                  </a:lnTo>
                  <a:lnTo>
                    <a:pt x="655" y="0"/>
                  </a:lnTo>
                  <a:cubicBezTo>
                    <a:pt x="652" y="0"/>
                    <a:pt x="649" y="0"/>
                    <a:pt x="64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90"/>
            <p:cNvSpPr/>
            <p:nvPr/>
          </p:nvSpPr>
          <p:spPr>
            <a:xfrm>
              <a:off x="6936327" y="1711137"/>
              <a:ext cx="68926" cy="68952"/>
            </a:xfrm>
            <a:custGeom>
              <a:avLst/>
              <a:gdLst/>
              <a:ahLst/>
              <a:cxnLst/>
              <a:rect l="l" t="t" r="r" b="b"/>
              <a:pathLst>
                <a:path w="2628" h="2629" extrusionOk="0">
                  <a:moveTo>
                    <a:pt x="646" y="1"/>
                  </a:moveTo>
                  <a:cubicBezTo>
                    <a:pt x="289" y="1"/>
                    <a:pt x="0" y="297"/>
                    <a:pt x="0" y="655"/>
                  </a:cubicBezTo>
                  <a:cubicBezTo>
                    <a:pt x="0" y="896"/>
                    <a:pt x="192" y="1093"/>
                    <a:pt x="438" y="1093"/>
                  </a:cubicBezTo>
                  <a:lnTo>
                    <a:pt x="2189" y="2628"/>
                  </a:lnTo>
                  <a:lnTo>
                    <a:pt x="2574" y="1271"/>
                  </a:lnTo>
                  <a:cubicBezTo>
                    <a:pt x="2608" y="1151"/>
                    <a:pt x="2627" y="1031"/>
                    <a:pt x="2627" y="910"/>
                  </a:cubicBezTo>
                  <a:lnTo>
                    <a:pt x="2627" y="1"/>
                  </a:lnTo>
                  <a:lnTo>
                    <a:pt x="654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90"/>
            <p:cNvSpPr/>
            <p:nvPr/>
          </p:nvSpPr>
          <p:spPr>
            <a:xfrm>
              <a:off x="6947788" y="1797216"/>
              <a:ext cx="34489" cy="34489"/>
            </a:xfrm>
            <a:custGeom>
              <a:avLst/>
              <a:gdLst/>
              <a:ahLst/>
              <a:cxnLst/>
              <a:rect l="l" t="t" r="r" b="b"/>
              <a:pathLst>
                <a:path w="1315" h="1315" extrusionOk="0">
                  <a:moveTo>
                    <a:pt x="1" y="1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90"/>
            <p:cNvSpPr/>
            <p:nvPr/>
          </p:nvSpPr>
          <p:spPr>
            <a:xfrm>
              <a:off x="6907529" y="1811221"/>
              <a:ext cx="114876" cy="60743"/>
            </a:xfrm>
            <a:custGeom>
              <a:avLst/>
              <a:gdLst/>
              <a:ahLst/>
              <a:cxnLst/>
              <a:rect l="l" t="t" r="r" b="b"/>
              <a:pathLst>
                <a:path w="4380" h="2316" extrusionOk="0">
                  <a:moveTo>
                    <a:pt x="1536" y="1"/>
                  </a:moveTo>
                  <a:lnTo>
                    <a:pt x="477" y="299"/>
                  </a:lnTo>
                  <a:cubicBezTo>
                    <a:pt x="198" y="381"/>
                    <a:pt x="1" y="636"/>
                    <a:pt x="1" y="929"/>
                  </a:cubicBezTo>
                  <a:lnTo>
                    <a:pt x="1" y="2315"/>
                  </a:lnTo>
                  <a:lnTo>
                    <a:pt x="4380" y="2315"/>
                  </a:lnTo>
                  <a:lnTo>
                    <a:pt x="4380" y="929"/>
                  </a:lnTo>
                  <a:cubicBezTo>
                    <a:pt x="4380" y="636"/>
                    <a:pt x="4187" y="381"/>
                    <a:pt x="3903" y="299"/>
                  </a:cubicBezTo>
                  <a:lnTo>
                    <a:pt x="2849" y="1"/>
                  </a:lnTo>
                  <a:lnTo>
                    <a:pt x="2590" y="309"/>
                  </a:lnTo>
                  <a:cubicBezTo>
                    <a:pt x="2486" y="431"/>
                    <a:pt x="2339" y="493"/>
                    <a:pt x="2193" y="493"/>
                  </a:cubicBezTo>
                  <a:cubicBezTo>
                    <a:pt x="2046" y="493"/>
                    <a:pt x="1899" y="431"/>
                    <a:pt x="1796" y="309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90"/>
            <p:cNvSpPr/>
            <p:nvPr/>
          </p:nvSpPr>
          <p:spPr>
            <a:xfrm>
              <a:off x="6930504" y="1739909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13" y="343"/>
                  </a:lnTo>
                  <a:cubicBezTo>
                    <a:pt x="111" y="540"/>
                    <a:pt x="1" y="809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90"/>
            <p:cNvSpPr/>
            <p:nvPr/>
          </p:nvSpPr>
          <p:spPr>
            <a:xfrm>
              <a:off x="6930504" y="1739909"/>
              <a:ext cx="68821" cy="61740"/>
            </a:xfrm>
            <a:custGeom>
              <a:avLst/>
              <a:gdLst/>
              <a:ahLst/>
              <a:cxnLst/>
              <a:rect l="l" t="t" r="r" b="b"/>
              <a:pathLst>
                <a:path w="2624" h="2354" extrusionOk="0">
                  <a:moveTo>
                    <a:pt x="827" y="1"/>
                  </a:moveTo>
                  <a:cubicBezTo>
                    <a:pt x="717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09"/>
                    <a:pt x="1" y="1088"/>
                  </a:cubicBezTo>
                  <a:cubicBezTo>
                    <a:pt x="1" y="1676"/>
                    <a:pt x="390" y="2190"/>
                    <a:pt x="949" y="2354"/>
                  </a:cubicBezTo>
                  <a:cubicBezTo>
                    <a:pt x="761" y="2123"/>
                    <a:pt x="660" y="1829"/>
                    <a:pt x="660" y="1531"/>
                  </a:cubicBezTo>
                  <a:lnTo>
                    <a:pt x="660" y="1093"/>
                  </a:lnTo>
                  <a:cubicBezTo>
                    <a:pt x="660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5"/>
                  </a:cubicBezTo>
                  <a:cubicBezTo>
                    <a:pt x="1564" y="684"/>
                    <a:pt x="2219" y="756"/>
                    <a:pt x="2623" y="949"/>
                  </a:cubicBezTo>
                  <a:cubicBezTo>
                    <a:pt x="2609" y="858"/>
                    <a:pt x="2570" y="569"/>
                    <a:pt x="2503" y="501"/>
                  </a:cubicBezTo>
                  <a:cubicBezTo>
                    <a:pt x="2166" y="169"/>
                    <a:pt x="1545" y="20"/>
                    <a:pt x="843" y="1"/>
                  </a:cubicBezTo>
                  <a:cubicBezTo>
                    <a:pt x="837" y="1"/>
                    <a:pt x="832" y="1"/>
                    <a:pt x="82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90"/>
            <p:cNvSpPr/>
            <p:nvPr/>
          </p:nvSpPr>
          <p:spPr>
            <a:xfrm>
              <a:off x="6907529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121" y="1"/>
                  </a:moveTo>
                  <a:cubicBezTo>
                    <a:pt x="44" y="112"/>
                    <a:pt x="1" y="242"/>
                    <a:pt x="1" y="376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1031"/>
                  </a:lnTo>
                  <a:cubicBezTo>
                    <a:pt x="877" y="857"/>
                    <a:pt x="809" y="689"/>
                    <a:pt x="684" y="564"/>
                  </a:cubicBezTo>
                  <a:lnTo>
                    <a:pt x="121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90"/>
            <p:cNvSpPr/>
            <p:nvPr/>
          </p:nvSpPr>
          <p:spPr>
            <a:xfrm>
              <a:off x="6999404" y="1825725"/>
              <a:ext cx="23002" cy="46239"/>
            </a:xfrm>
            <a:custGeom>
              <a:avLst/>
              <a:gdLst/>
              <a:ahLst/>
              <a:cxnLst/>
              <a:rect l="l" t="t" r="r" b="b"/>
              <a:pathLst>
                <a:path w="877" h="1763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73" y="689"/>
                    <a:pt x="1" y="857"/>
                    <a:pt x="1" y="1031"/>
                  </a:cubicBezTo>
                  <a:lnTo>
                    <a:pt x="1" y="1762"/>
                  </a:lnTo>
                  <a:lnTo>
                    <a:pt x="877" y="1762"/>
                  </a:lnTo>
                  <a:lnTo>
                    <a:pt x="877" y="376"/>
                  </a:lnTo>
                  <a:cubicBezTo>
                    <a:pt x="877" y="242"/>
                    <a:pt x="833" y="112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90"/>
            <p:cNvSpPr/>
            <p:nvPr/>
          </p:nvSpPr>
          <p:spPr>
            <a:xfrm>
              <a:off x="6689473" y="1510497"/>
              <a:ext cx="114667" cy="194765"/>
            </a:xfrm>
            <a:custGeom>
              <a:avLst/>
              <a:gdLst/>
              <a:ahLst/>
              <a:cxnLst/>
              <a:rect l="l" t="t" r="r" b="b"/>
              <a:pathLst>
                <a:path w="4372" h="7426" extrusionOk="0">
                  <a:moveTo>
                    <a:pt x="2190" y="409"/>
                  </a:moveTo>
                  <a:cubicBezTo>
                    <a:pt x="2555" y="409"/>
                    <a:pt x="2858" y="660"/>
                    <a:pt x="2858" y="972"/>
                  </a:cubicBezTo>
                  <a:lnTo>
                    <a:pt x="2858" y="1011"/>
                  </a:lnTo>
                  <a:cubicBezTo>
                    <a:pt x="2644" y="919"/>
                    <a:pt x="2417" y="874"/>
                    <a:pt x="2190" y="874"/>
                  </a:cubicBezTo>
                  <a:cubicBezTo>
                    <a:pt x="1962" y="874"/>
                    <a:pt x="1735" y="919"/>
                    <a:pt x="1521" y="1011"/>
                  </a:cubicBezTo>
                  <a:cubicBezTo>
                    <a:pt x="1516" y="996"/>
                    <a:pt x="1516" y="987"/>
                    <a:pt x="1516" y="972"/>
                  </a:cubicBezTo>
                  <a:cubicBezTo>
                    <a:pt x="1516" y="660"/>
                    <a:pt x="1819" y="409"/>
                    <a:pt x="2190" y="409"/>
                  </a:cubicBezTo>
                  <a:close/>
                  <a:moveTo>
                    <a:pt x="2192" y="1281"/>
                  </a:moveTo>
                  <a:cubicBezTo>
                    <a:pt x="3078" y="1281"/>
                    <a:pt x="3737" y="2154"/>
                    <a:pt x="3450" y="3027"/>
                  </a:cubicBezTo>
                  <a:cubicBezTo>
                    <a:pt x="2868" y="2435"/>
                    <a:pt x="1843" y="2204"/>
                    <a:pt x="1795" y="2194"/>
                  </a:cubicBezTo>
                  <a:cubicBezTo>
                    <a:pt x="1777" y="2190"/>
                    <a:pt x="1760" y="2188"/>
                    <a:pt x="1742" y="2188"/>
                  </a:cubicBezTo>
                  <a:cubicBezTo>
                    <a:pt x="1698" y="2188"/>
                    <a:pt x="1655" y="2202"/>
                    <a:pt x="1617" y="2233"/>
                  </a:cubicBezTo>
                  <a:cubicBezTo>
                    <a:pt x="1569" y="2271"/>
                    <a:pt x="1545" y="2329"/>
                    <a:pt x="1545" y="2392"/>
                  </a:cubicBezTo>
                  <a:cubicBezTo>
                    <a:pt x="1530" y="2507"/>
                    <a:pt x="1473" y="2608"/>
                    <a:pt x="1386" y="2685"/>
                  </a:cubicBezTo>
                  <a:cubicBezTo>
                    <a:pt x="1228" y="2832"/>
                    <a:pt x="1367" y="3043"/>
                    <a:pt x="1527" y="3043"/>
                  </a:cubicBezTo>
                  <a:cubicBezTo>
                    <a:pt x="1577" y="3043"/>
                    <a:pt x="1629" y="3023"/>
                    <a:pt x="1675" y="2974"/>
                  </a:cubicBezTo>
                  <a:cubicBezTo>
                    <a:pt x="1771" y="2883"/>
                    <a:pt x="1848" y="2772"/>
                    <a:pt x="1901" y="2647"/>
                  </a:cubicBezTo>
                  <a:cubicBezTo>
                    <a:pt x="2243" y="2748"/>
                    <a:pt x="2959" y="3008"/>
                    <a:pt x="3282" y="3460"/>
                  </a:cubicBezTo>
                  <a:cubicBezTo>
                    <a:pt x="3188" y="3991"/>
                    <a:pt x="2727" y="4375"/>
                    <a:pt x="2195" y="4375"/>
                  </a:cubicBezTo>
                  <a:cubicBezTo>
                    <a:pt x="2182" y="4375"/>
                    <a:pt x="2169" y="4375"/>
                    <a:pt x="2156" y="4374"/>
                  </a:cubicBezTo>
                  <a:cubicBezTo>
                    <a:pt x="1603" y="4360"/>
                    <a:pt x="1150" y="3936"/>
                    <a:pt x="1088" y="3393"/>
                  </a:cubicBezTo>
                  <a:lnTo>
                    <a:pt x="1088" y="3388"/>
                  </a:lnTo>
                  <a:cubicBezTo>
                    <a:pt x="1083" y="3359"/>
                    <a:pt x="1073" y="3330"/>
                    <a:pt x="1059" y="3306"/>
                  </a:cubicBezTo>
                  <a:cubicBezTo>
                    <a:pt x="549" y="2478"/>
                    <a:pt x="1068" y="1405"/>
                    <a:pt x="2036" y="1290"/>
                  </a:cubicBezTo>
                  <a:cubicBezTo>
                    <a:pt x="2089" y="1284"/>
                    <a:pt x="2141" y="1281"/>
                    <a:pt x="2192" y="1281"/>
                  </a:cubicBezTo>
                  <a:close/>
                  <a:moveTo>
                    <a:pt x="2642" y="4721"/>
                  </a:moveTo>
                  <a:lnTo>
                    <a:pt x="2642" y="4937"/>
                  </a:lnTo>
                  <a:cubicBezTo>
                    <a:pt x="2637" y="5004"/>
                    <a:pt x="2656" y="5077"/>
                    <a:pt x="2690" y="5139"/>
                  </a:cubicBezTo>
                  <a:lnTo>
                    <a:pt x="2190" y="5616"/>
                  </a:lnTo>
                  <a:lnTo>
                    <a:pt x="1684" y="5139"/>
                  </a:lnTo>
                  <a:cubicBezTo>
                    <a:pt x="1713" y="5077"/>
                    <a:pt x="1732" y="5009"/>
                    <a:pt x="1732" y="4937"/>
                  </a:cubicBezTo>
                  <a:lnTo>
                    <a:pt x="1732" y="4721"/>
                  </a:lnTo>
                  <a:cubicBezTo>
                    <a:pt x="1877" y="4764"/>
                    <a:pt x="2031" y="4788"/>
                    <a:pt x="2185" y="4788"/>
                  </a:cubicBezTo>
                  <a:lnTo>
                    <a:pt x="2190" y="4788"/>
                  </a:lnTo>
                  <a:cubicBezTo>
                    <a:pt x="2339" y="4788"/>
                    <a:pt x="2493" y="4764"/>
                    <a:pt x="2642" y="4721"/>
                  </a:cubicBezTo>
                  <a:close/>
                  <a:moveTo>
                    <a:pt x="2185" y="0"/>
                  </a:moveTo>
                  <a:cubicBezTo>
                    <a:pt x="1588" y="0"/>
                    <a:pt x="1102" y="433"/>
                    <a:pt x="1102" y="972"/>
                  </a:cubicBezTo>
                  <a:cubicBezTo>
                    <a:pt x="1102" y="1059"/>
                    <a:pt x="1117" y="1141"/>
                    <a:pt x="1141" y="1227"/>
                  </a:cubicBezTo>
                  <a:cubicBezTo>
                    <a:pt x="438" y="1752"/>
                    <a:pt x="241" y="2719"/>
                    <a:pt x="679" y="3479"/>
                  </a:cubicBezTo>
                  <a:cubicBezTo>
                    <a:pt x="736" y="3903"/>
                    <a:pt x="972" y="4278"/>
                    <a:pt x="1323" y="4523"/>
                  </a:cubicBezTo>
                  <a:lnTo>
                    <a:pt x="1323" y="4937"/>
                  </a:lnTo>
                  <a:cubicBezTo>
                    <a:pt x="1323" y="4942"/>
                    <a:pt x="1319" y="4947"/>
                    <a:pt x="1314" y="4952"/>
                  </a:cubicBezTo>
                  <a:lnTo>
                    <a:pt x="486" y="5365"/>
                  </a:lnTo>
                  <a:cubicBezTo>
                    <a:pt x="193" y="5510"/>
                    <a:pt x="5" y="5808"/>
                    <a:pt x="10" y="6135"/>
                  </a:cubicBezTo>
                  <a:lnTo>
                    <a:pt x="10" y="7213"/>
                  </a:lnTo>
                  <a:cubicBezTo>
                    <a:pt x="0" y="7355"/>
                    <a:pt x="106" y="7426"/>
                    <a:pt x="213" y="7426"/>
                  </a:cubicBezTo>
                  <a:cubicBezTo>
                    <a:pt x="319" y="7426"/>
                    <a:pt x="426" y="7355"/>
                    <a:pt x="419" y="7213"/>
                  </a:cubicBezTo>
                  <a:lnTo>
                    <a:pt x="419" y="6135"/>
                  </a:lnTo>
                  <a:cubicBezTo>
                    <a:pt x="414" y="5967"/>
                    <a:pt x="515" y="5808"/>
                    <a:pt x="669" y="5731"/>
                  </a:cubicBezTo>
                  <a:lnTo>
                    <a:pt x="1352" y="5389"/>
                  </a:lnTo>
                  <a:lnTo>
                    <a:pt x="1983" y="5986"/>
                  </a:lnTo>
                  <a:lnTo>
                    <a:pt x="1983" y="7213"/>
                  </a:lnTo>
                  <a:cubicBezTo>
                    <a:pt x="1975" y="7355"/>
                    <a:pt x="2081" y="7426"/>
                    <a:pt x="2187" y="7426"/>
                  </a:cubicBezTo>
                  <a:cubicBezTo>
                    <a:pt x="2293" y="7426"/>
                    <a:pt x="2399" y="7355"/>
                    <a:pt x="2392" y="7213"/>
                  </a:cubicBezTo>
                  <a:lnTo>
                    <a:pt x="2392" y="5986"/>
                  </a:lnTo>
                  <a:lnTo>
                    <a:pt x="3017" y="5389"/>
                  </a:lnTo>
                  <a:lnTo>
                    <a:pt x="3705" y="5731"/>
                  </a:lnTo>
                  <a:cubicBezTo>
                    <a:pt x="3859" y="5808"/>
                    <a:pt x="3955" y="5962"/>
                    <a:pt x="3955" y="6135"/>
                  </a:cubicBezTo>
                  <a:lnTo>
                    <a:pt x="3955" y="7213"/>
                  </a:lnTo>
                  <a:cubicBezTo>
                    <a:pt x="3946" y="7355"/>
                    <a:pt x="4052" y="7426"/>
                    <a:pt x="4158" y="7426"/>
                  </a:cubicBezTo>
                  <a:cubicBezTo>
                    <a:pt x="4265" y="7426"/>
                    <a:pt x="4372" y="7355"/>
                    <a:pt x="4364" y="7213"/>
                  </a:cubicBezTo>
                  <a:lnTo>
                    <a:pt x="4364" y="6135"/>
                  </a:lnTo>
                  <a:cubicBezTo>
                    <a:pt x="4364" y="5808"/>
                    <a:pt x="4177" y="5510"/>
                    <a:pt x="3888" y="5365"/>
                  </a:cubicBezTo>
                  <a:lnTo>
                    <a:pt x="3056" y="4952"/>
                  </a:lnTo>
                  <a:cubicBezTo>
                    <a:pt x="3051" y="4947"/>
                    <a:pt x="3051" y="4942"/>
                    <a:pt x="3051" y="4937"/>
                  </a:cubicBezTo>
                  <a:lnTo>
                    <a:pt x="3051" y="4523"/>
                  </a:lnTo>
                  <a:cubicBezTo>
                    <a:pt x="3397" y="4278"/>
                    <a:pt x="3633" y="3903"/>
                    <a:pt x="3691" y="3479"/>
                  </a:cubicBezTo>
                  <a:cubicBezTo>
                    <a:pt x="4134" y="2719"/>
                    <a:pt x="3936" y="1752"/>
                    <a:pt x="3229" y="1227"/>
                  </a:cubicBezTo>
                  <a:cubicBezTo>
                    <a:pt x="3258" y="1141"/>
                    <a:pt x="3267" y="1059"/>
                    <a:pt x="3267" y="972"/>
                  </a:cubicBezTo>
                  <a:cubicBezTo>
                    <a:pt x="3267" y="438"/>
                    <a:pt x="2781" y="0"/>
                    <a:pt x="21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90"/>
            <p:cNvSpPr/>
            <p:nvPr/>
          </p:nvSpPr>
          <p:spPr>
            <a:xfrm>
              <a:off x="6712685" y="1678327"/>
              <a:ext cx="10753" cy="26385"/>
            </a:xfrm>
            <a:custGeom>
              <a:avLst/>
              <a:gdLst/>
              <a:ahLst/>
              <a:cxnLst/>
              <a:rect l="l" t="t" r="r" b="b"/>
              <a:pathLst>
                <a:path w="410" h="1006" extrusionOk="0">
                  <a:moveTo>
                    <a:pt x="208" y="1"/>
                  </a:moveTo>
                  <a:cubicBezTo>
                    <a:pt x="92" y="1"/>
                    <a:pt x="1" y="92"/>
                    <a:pt x="1" y="208"/>
                  </a:cubicBezTo>
                  <a:lnTo>
                    <a:pt x="1" y="814"/>
                  </a:lnTo>
                  <a:cubicBezTo>
                    <a:pt x="8" y="942"/>
                    <a:pt x="106" y="1005"/>
                    <a:pt x="205" y="1005"/>
                  </a:cubicBezTo>
                  <a:cubicBezTo>
                    <a:pt x="304" y="1005"/>
                    <a:pt x="402" y="942"/>
                    <a:pt x="410" y="814"/>
                  </a:cubicBezTo>
                  <a:lnTo>
                    <a:pt x="410" y="208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90"/>
            <p:cNvSpPr/>
            <p:nvPr/>
          </p:nvSpPr>
          <p:spPr>
            <a:xfrm>
              <a:off x="6769913" y="1678090"/>
              <a:ext cx="11147" cy="27172"/>
            </a:xfrm>
            <a:custGeom>
              <a:avLst/>
              <a:gdLst/>
              <a:ahLst/>
              <a:cxnLst/>
              <a:rect l="l" t="t" r="r" b="b"/>
              <a:pathLst>
                <a:path w="425" h="1036" extrusionOk="0">
                  <a:moveTo>
                    <a:pt x="212" y="0"/>
                  </a:moveTo>
                  <a:cubicBezTo>
                    <a:pt x="107" y="0"/>
                    <a:pt x="1" y="72"/>
                    <a:pt x="8" y="217"/>
                  </a:cubicBezTo>
                  <a:lnTo>
                    <a:pt x="8" y="823"/>
                  </a:lnTo>
                  <a:cubicBezTo>
                    <a:pt x="1" y="965"/>
                    <a:pt x="107" y="1036"/>
                    <a:pt x="212" y="1036"/>
                  </a:cubicBezTo>
                  <a:cubicBezTo>
                    <a:pt x="318" y="1036"/>
                    <a:pt x="424" y="965"/>
                    <a:pt x="417" y="823"/>
                  </a:cubicBezTo>
                  <a:lnTo>
                    <a:pt x="417" y="217"/>
                  </a:lnTo>
                  <a:cubicBezTo>
                    <a:pt x="424" y="72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90"/>
            <p:cNvSpPr/>
            <p:nvPr/>
          </p:nvSpPr>
          <p:spPr>
            <a:xfrm>
              <a:off x="6940864" y="1734375"/>
              <a:ext cx="49990" cy="16943"/>
            </a:xfrm>
            <a:custGeom>
              <a:avLst/>
              <a:gdLst/>
              <a:ahLst/>
              <a:cxnLst/>
              <a:rect l="l" t="t" r="r" b="b"/>
              <a:pathLst>
                <a:path w="1906" h="646" extrusionOk="0">
                  <a:moveTo>
                    <a:pt x="260" y="0"/>
                  </a:moveTo>
                  <a:cubicBezTo>
                    <a:pt x="0" y="15"/>
                    <a:pt x="0" y="400"/>
                    <a:pt x="260" y="414"/>
                  </a:cubicBezTo>
                  <a:cubicBezTo>
                    <a:pt x="496" y="414"/>
                    <a:pt x="1165" y="448"/>
                    <a:pt x="1487" y="611"/>
                  </a:cubicBezTo>
                  <a:cubicBezTo>
                    <a:pt x="1526" y="635"/>
                    <a:pt x="1564" y="645"/>
                    <a:pt x="1600" y="645"/>
                  </a:cubicBezTo>
                  <a:cubicBezTo>
                    <a:pt x="1794" y="645"/>
                    <a:pt x="1905" y="335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90"/>
            <p:cNvSpPr/>
            <p:nvPr/>
          </p:nvSpPr>
          <p:spPr>
            <a:xfrm>
              <a:off x="6901995" y="1705734"/>
              <a:ext cx="126023" cy="171816"/>
            </a:xfrm>
            <a:custGeom>
              <a:avLst/>
              <a:gdLst/>
              <a:ahLst/>
              <a:cxnLst/>
              <a:rect l="l" t="t" r="r" b="b"/>
              <a:pathLst>
                <a:path w="4805" h="6551" extrusionOk="0">
                  <a:moveTo>
                    <a:pt x="3729" y="409"/>
                  </a:moveTo>
                  <a:lnTo>
                    <a:pt x="3729" y="1261"/>
                  </a:lnTo>
                  <a:cubicBezTo>
                    <a:pt x="3729" y="1395"/>
                    <a:pt x="3696" y="1535"/>
                    <a:pt x="3638" y="1660"/>
                  </a:cubicBezTo>
                  <a:lnTo>
                    <a:pt x="3532" y="1867"/>
                  </a:lnTo>
                  <a:cubicBezTo>
                    <a:pt x="3518" y="1891"/>
                    <a:pt x="3513" y="1925"/>
                    <a:pt x="3513" y="1958"/>
                  </a:cubicBezTo>
                  <a:lnTo>
                    <a:pt x="3513" y="2396"/>
                  </a:lnTo>
                  <a:cubicBezTo>
                    <a:pt x="3513" y="3010"/>
                    <a:pt x="3012" y="3504"/>
                    <a:pt x="2402" y="3504"/>
                  </a:cubicBezTo>
                  <a:cubicBezTo>
                    <a:pt x="2391" y="3504"/>
                    <a:pt x="2379" y="3503"/>
                    <a:pt x="2368" y="3503"/>
                  </a:cubicBezTo>
                  <a:cubicBezTo>
                    <a:pt x="1776" y="3484"/>
                    <a:pt x="1295" y="2964"/>
                    <a:pt x="1295" y="2339"/>
                  </a:cubicBezTo>
                  <a:lnTo>
                    <a:pt x="1295" y="1958"/>
                  </a:lnTo>
                  <a:cubicBezTo>
                    <a:pt x="1295" y="1925"/>
                    <a:pt x="1285" y="1891"/>
                    <a:pt x="1271" y="1867"/>
                  </a:cubicBezTo>
                  <a:lnTo>
                    <a:pt x="1145" y="1612"/>
                  </a:lnTo>
                  <a:cubicBezTo>
                    <a:pt x="1097" y="1516"/>
                    <a:pt x="1073" y="1415"/>
                    <a:pt x="1073" y="1309"/>
                  </a:cubicBezTo>
                  <a:lnTo>
                    <a:pt x="1073" y="1299"/>
                  </a:lnTo>
                  <a:cubicBezTo>
                    <a:pt x="1073" y="808"/>
                    <a:pt x="1473" y="409"/>
                    <a:pt x="1963" y="409"/>
                  </a:cubicBezTo>
                  <a:close/>
                  <a:moveTo>
                    <a:pt x="2854" y="3840"/>
                  </a:moveTo>
                  <a:cubicBezTo>
                    <a:pt x="2858" y="3902"/>
                    <a:pt x="2868" y="3965"/>
                    <a:pt x="2892" y="4023"/>
                  </a:cubicBezTo>
                  <a:lnTo>
                    <a:pt x="2724" y="4196"/>
                  </a:lnTo>
                  <a:cubicBezTo>
                    <a:pt x="2637" y="4278"/>
                    <a:pt x="2522" y="4326"/>
                    <a:pt x="2401" y="4326"/>
                  </a:cubicBezTo>
                  <a:cubicBezTo>
                    <a:pt x="2281" y="4326"/>
                    <a:pt x="2166" y="4278"/>
                    <a:pt x="2084" y="4191"/>
                  </a:cubicBezTo>
                  <a:lnTo>
                    <a:pt x="1915" y="4023"/>
                  </a:lnTo>
                  <a:cubicBezTo>
                    <a:pt x="1935" y="3965"/>
                    <a:pt x="1949" y="3902"/>
                    <a:pt x="1949" y="3840"/>
                  </a:cubicBezTo>
                  <a:cubicBezTo>
                    <a:pt x="2079" y="3883"/>
                    <a:pt x="2218" y="3907"/>
                    <a:pt x="2358" y="3912"/>
                  </a:cubicBezTo>
                  <a:lnTo>
                    <a:pt x="2401" y="3912"/>
                  </a:lnTo>
                  <a:cubicBezTo>
                    <a:pt x="2555" y="3912"/>
                    <a:pt x="2709" y="3888"/>
                    <a:pt x="2854" y="3840"/>
                  </a:cubicBezTo>
                  <a:close/>
                  <a:moveTo>
                    <a:pt x="1963" y="0"/>
                  </a:moveTo>
                  <a:cubicBezTo>
                    <a:pt x="1246" y="0"/>
                    <a:pt x="664" y="582"/>
                    <a:pt x="664" y="1299"/>
                  </a:cubicBezTo>
                  <a:lnTo>
                    <a:pt x="664" y="1309"/>
                  </a:lnTo>
                  <a:cubicBezTo>
                    <a:pt x="664" y="1477"/>
                    <a:pt x="703" y="1641"/>
                    <a:pt x="780" y="1790"/>
                  </a:cubicBezTo>
                  <a:lnTo>
                    <a:pt x="886" y="2002"/>
                  </a:lnTo>
                  <a:lnTo>
                    <a:pt x="886" y="2339"/>
                  </a:lnTo>
                  <a:cubicBezTo>
                    <a:pt x="881" y="2849"/>
                    <a:pt x="1126" y="3330"/>
                    <a:pt x="1540" y="3628"/>
                  </a:cubicBezTo>
                  <a:lnTo>
                    <a:pt x="1540" y="3811"/>
                  </a:lnTo>
                  <a:cubicBezTo>
                    <a:pt x="1540" y="3917"/>
                    <a:pt x="1473" y="4008"/>
                    <a:pt x="1372" y="4037"/>
                  </a:cubicBezTo>
                  <a:lnTo>
                    <a:pt x="631" y="4249"/>
                  </a:lnTo>
                  <a:cubicBezTo>
                    <a:pt x="265" y="4355"/>
                    <a:pt x="10" y="4691"/>
                    <a:pt x="10" y="5076"/>
                  </a:cubicBezTo>
                  <a:lnTo>
                    <a:pt x="10" y="6337"/>
                  </a:lnTo>
                  <a:cubicBezTo>
                    <a:pt x="0" y="6479"/>
                    <a:pt x="106" y="6550"/>
                    <a:pt x="213" y="6550"/>
                  </a:cubicBezTo>
                  <a:cubicBezTo>
                    <a:pt x="319" y="6550"/>
                    <a:pt x="426" y="6479"/>
                    <a:pt x="419" y="6337"/>
                  </a:cubicBezTo>
                  <a:lnTo>
                    <a:pt x="419" y="5081"/>
                  </a:lnTo>
                  <a:cubicBezTo>
                    <a:pt x="419" y="4879"/>
                    <a:pt x="549" y="4701"/>
                    <a:pt x="746" y="4643"/>
                  </a:cubicBezTo>
                  <a:lnTo>
                    <a:pt x="1482" y="4432"/>
                  </a:lnTo>
                  <a:cubicBezTo>
                    <a:pt x="1545" y="4412"/>
                    <a:pt x="1607" y="4388"/>
                    <a:pt x="1660" y="4350"/>
                  </a:cubicBezTo>
                  <a:lnTo>
                    <a:pt x="1790" y="4485"/>
                  </a:lnTo>
                  <a:cubicBezTo>
                    <a:pt x="1959" y="4651"/>
                    <a:pt x="2180" y="4734"/>
                    <a:pt x="2401" y="4734"/>
                  </a:cubicBezTo>
                  <a:cubicBezTo>
                    <a:pt x="2623" y="4734"/>
                    <a:pt x="2844" y="4651"/>
                    <a:pt x="3012" y="4485"/>
                  </a:cubicBezTo>
                  <a:lnTo>
                    <a:pt x="3142" y="4350"/>
                  </a:lnTo>
                  <a:cubicBezTo>
                    <a:pt x="3200" y="4388"/>
                    <a:pt x="3258" y="4417"/>
                    <a:pt x="3325" y="4436"/>
                  </a:cubicBezTo>
                  <a:lnTo>
                    <a:pt x="4061" y="4643"/>
                  </a:lnTo>
                  <a:cubicBezTo>
                    <a:pt x="4254" y="4701"/>
                    <a:pt x="4389" y="4879"/>
                    <a:pt x="4389" y="5081"/>
                  </a:cubicBezTo>
                  <a:lnTo>
                    <a:pt x="4389" y="6337"/>
                  </a:lnTo>
                  <a:cubicBezTo>
                    <a:pt x="4381" y="6479"/>
                    <a:pt x="4487" y="6550"/>
                    <a:pt x="4593" y="6550"/>
                  </a:cubicBezTo>
                  <a:cubicBezTo>
                    <a:pt x="4699" y="6550"/>
                    <a:pt x="4805" y="6479"/>
                    <a:pt x="4798" y="6337"/>
                  </a:cubicBezTo>
                  <a:lnTo>
                    <a:pt x="4798" y="5081"/>
                  </a:lnTo>
                  <a:cubicBezTo>
                    <a:pt x="4798" y="4691"/>
                    <a:pt x="4543" y="4355"/>
                    <a:pt x="4172" y="4249"/>
                  </a:cubicBezTo>
                  <a:lnTo>
                    <a:pt x="3431" y="4037"/>
                  </a:lnTo>
                  <a:cubicBezTo>
                    <a:pt x="3335" y="4008"/>
                    <a:pt x="3263" y="3917"/>
                    <a:pt x="3263" y="3816"/>
                  </a:cubicBezTo>
                  <a:lnTo>
                    <a:pt x="3263" y="3643"/>
                  </a:lnTo>
                  <a:cubicBezTo>
                    <a:pt x="3335" y="3594"/>
                    <a:pt x="3397" y="3541"/>
                    <a:pt x="3460" y="3484"/>
                  </a:cubicBezTo>
                  <a:cubicBezTo>
                    <a:pt x="3753" y="3200"/>
                    <a:pt x="3922" y="2805"/>
                    <a:pt x="3922" y="2391"/>
                  </a:cubicBezTo>
                  <a:lnTo>
                    <a:pt x="3922" y="2007"/>
                  </a:lnTo>
                  <a:lnTo>
                    <a:pt x="4004" y="1843"/>
                  </a:lnTo>
                  <a:cubicBezTo>
                    <a:pt x="4090" y="1660"/>
                    <a:pt x="4138" y="1463"/>
                    <a:pt x="4138" y="1261"/>
                  </a:cubicBezTo>
                  <a:lnTo>
                    <a:pt x="4138" y="207"/>
                  </a:lnTo>
                  <a:cubicBezTo>
                    <a:pt x="4138" y="91"/>
                    <a:pt x="4047" y="0"/>
                    <a:pt x="39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90"/>
            <p:cNvSpPr/>
            <p:nvPr/>
          </p:nvSpPr>
          <p:spPr>
            <a:xfrm>
              <a:off x="6924944" y="1843534"/>
              <a:ext cx="11199" cy="34017"/>
            </a:xfrm>
            <a:custGeom>
              <a:avLst/>
              <a:gdLst/>
              <a:ahLst/>
              <a:cxnLst/>
              <a:rect l="l" t="t" r="r" b="b"/>
              <a:pathLst>
                <a:path w="427" h="1297" extrusionOk="0">
                  <a:moveTo>
                    <a:pt x="213" y="0"/>
                  </a:moveTo>
                  <a:cubicBezTo>
                    <a:pt x="102" y="0"/>
                    <a:pt x="11" y="92"/>
                    <a:pt x="11" y="207"/>
                  </a:cubicBezTo>
                  <a:lnTo>
                    <a:pt x="11" y="1083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20" y="1296"/>
                    <a:pt x="427" y="1225"/>
                    <a:pt x="420" y="1083"/>
                  </a:cubicBezTo>
                  <a:lnTo>
                    <a:pt x="420" y="203"/>
                  </a:lnTo>
                  <a:cubicBezTo>
                    <a:pt x="415" y="92"/>
                    <a:pt x="323" y="0"/>
                    <a:pt x="21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90"/>
            <p:cNvSpPr/>
            <p:nvPr/>
          </p:nvSpPr>
          <p:spPr>
            <a:xfrm>
              <a:off x="6994106" y="1843534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3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6" y="1211"/>
                    <a:pt x="104" y="1274"/>
                    <a:pt x="203" y="1274"/>
                  </a:cubicBezTo>
                  <a:cubicBezTo>
                    <a:pt x="303" y="1274"/>
                    <a:pt x="403" y="1211"/>
                    <a:pt x="410" y="1083"/>
                  </a:cubicBezTo>
                  <a:lnTo>
                    <a:pt x="410" y="203"/>
                  </a:lnTo>
                  <a:cubicBezTo>
                    <a:pt x="405" y="92"/>
                    <a:pt x="314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90"/>
            <p:cNvSpPr/>
            <p:nvPr/>
          </p:nvSpPr>
          <p:spPr>
            <a:xfrm>
              <a:off x="6790816" y="1590779"/>
              <a:ext cx="188366" cy="104228"/>
            </a:xfrm>
            <a:custGeom>
              <a:avLst/>
              <a:gdLst/>
              <a:ahLst/>
              <a:cxnLst/>
              <a:rect l="l" t="t" r="r" b="b"/>
              <a:pathLst>
                <a:path w="7182" h="3974" extrusionOk="0">
                  <a:moveTo>
                    <a:pt x="2476" y="0"/>
                  </a:moveTo>
                  <a:cubicBezTo>
                    <a:pt x="1677" y="0"/>
                    <a:pt x="863" y="220"/>
                    <a:pt x="125" y="692"/>
                  </a:cubicBezTo>
                  <a:cubicBezTo>
                    <a:pt x="29" y="750"/>
                    <a:pt x="0" y="880"/>
                    <a:pt x="63" y="976"/>
                  </a:cubicBezTo>
                  <a:cubicBezTo>
                    <a:pt x="103" y="1038"/>
                    <a:pt x="170" y="1070"/>
                    <a:pt x="238" y="1070"/>
                  </a:cubicBezTo>
                  <a:cubicBezTo>
                    <a:pt x="276" y="1070"/>
                    <a:pt x="314" y="1060"/>
                    <a:pt x="347" y="1039"/>
                  </a:cubicBezTo>
                  <a:cubicBezTo>
                    <a:pt x="1015" y="610"/>
                    <a:pt x="1752" y="410"/>
                    <a:pt x="2476" y="410"/>
                  </a:cubicBezTo>
                  <a:cubicBezTo>
                    <a:pt x="4107" y="410"/>
                    <a:pt x="5673" y="1426"/>
                    <a:pt x="6236" y="3122"/>
                  </a:cubicBezTo>
                  <a:lnTo>
                    <a:pt x="5894" y="2776"/>
                  </a:lnTo>
                  <a:cubicBezTo>
                    <a:pt x="5848" y="2724"/>
                    <a:pt x="5794" y="2702"/>
                    <a:pt x="5743" y="2702"/>
                  </a:cubicBezTo>
                  <a:cubicBezTo>
                    <a:pt x="5581" y="2702"/>
                    <a:pt x="5440" y="2915"/>
                    <a:pt x="5601" y="3065"/>
                  </a:cubicBezTo>
                  <a:lnTo>
                    <a:pt x="6443" y="3911"/>
                  </a:lnTo>
                  <a:cubicBezTo>
                    <a:pt x="6483" y="3954"/>
                    <a:pt x="6536" y="3974"/>
                    <a:pt x="6588" y="3974"/>
                  </a:cubicBezTo>
                  <a:cubicBezTo>
                    <a:pt x="6672" y="3974"/>
                    <a:pt x="6755" y="3922"/>
                    <a:pt x="6785" y="3830"/>
                  </a:cubicBezTo>
                  <a:lnTo>
                    <a:pt x="7131" y="2685"/>
                  </a:lnTo>
                  <a:cubicBezTo>
                    <a:pt x="7181" y="2526"/>
                    <a:pt x="7051" y="2417"/>
                    <a:pt x="6925" y="2417"/>
                  </a:cubicBezTo>
                  <a:cubicBezTo>
                    <a:pt x="6845" y="2417"/>
                    <a:pt x="6766" y="2461"/>
                    <a:pt x="6737" y="2564"/>
                  </a:cubicBezTo>
                  <a:lnTo>
                    <a:pt x="6616" y="2964"/>
                  </a:lnTo>
                  <a:cubicBezTo>
                    <a:pt x="5987" y="1107"/>
                    <a:pt x="4268" y="0"/>
                    <a:pt x="24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90"/>
            <p:cNvSpPr/>
            <p:nvPr/>
          </p:nvSpPr>
          <p:spPr>
            <a:xfrm>
              <a:off x="6733877" y="1716671"/>
              <a:ext cx="186950" cy="103153"/>
            </a:xfrm>
            <a:custGeom>
              <a:avLst/>
              <a:gdLst/>
              <a:ahLst/>
              <a:cxnLst/>
              <a:rect l="l" t="t" r="r" b="b"/>
              <a:pathLst>
                <a:path w="7128" h="3933" extrusionOk="0">
                  <a:moveTo>
                    <a:pt x="540" y="0"/>
                  </a:moveTo>
                  <a:cubicBezTo>
                    <a:pt x="451" y="0"/>
                    <a:pt x="363" y="59"/>
                    <a:pt x="338" y="156"/>
                  </a:cubicBezTo>
                  <a:lnTo>
                    <a:pt x="49" y="1310"/>
                  </a:lnTo>
                  <a:cubicBezTo>
                    <a:pt x="1" y="1472"/>
                    <a:pt x="129" y="1576"/>
                    <a:pt x="253" y="1576"/>
                  </a:cubicBezTo>
                  <a:cubicBezTo>
                    <a:pt x="340" y="1576"/>
                    <a:pt x="425" y="1526"/>
                    <a:pt x="448" y="1412"/>
                  </a:cubicBezTo>
                  <a:lnTo>
                    <a:pt x="540" y="1031"/>
                  </a:lnTo>
                  <a:cubicBezTo>
                    <a:pt x="1189" y="2854"/>
                    <a:pt x="2891" y="3932"/>
                    <a:pt x="4659" y="3932"/>
                  </a:cubicBezTo>
                  <a:cubicBezTo>
                    <a:pt x="5458" y="3932"/>
                    <a:pt x="6271" y="3712"/>
                    <a:pt x="7007" y="3240"/>
                  </a:cubicBezTo>
                  <a:cubicBezTo>
                    <a:pt x="7103" y="3182"/>
                    <a:pt x="7127" y="3057"/>
                    <a:pt x="7069" y="2961"/>
                  </a:cubicBezTo>
                  <a:cubicBezTo>
                    <a:pt x="7030" y="2901"/>
                    <a:pt x="6966" y="2869"/>
                    <a:pt x="6900" y="2869"/>
                  </a:cubicBezTo>
                  <a:cubicBezTo>
                    <a:pt x="6861" y="2869"/>
                    <a:pt x="6821" y="2880"/>
                    <a:pt x="6786" y="2903"/>
                  </a:cubicBezTo>
                  <a:cubicBezTo>
                    <a:pt x="6120" y="3330"/>
                    <a:pt x="5385" y="3528"/>
                    <a:pt x="4663" y="3528"/>
                  </a:cubicBezTo>
                  <a:cubicBezTo>
                    <a:pt x="3030" y="3528"/>
                    <a:pt x="1461" y="2513"/>
                    <a:pt x="901" y="815"/>
                  </a:cubicBezTo>
                  <a:lnTo>
                    <a:pt x="901" y="815"/>
                  </a:lnTo>
                  <a:lnTo>
                    <a:pt x="1276" y="1166"/>
                  </a:lnTo>
                  <a:cubicBezTo>
                    <a:pt x="1322" y="1216"/>
                    <a:pt x="1374" y="1236"/>
                    <a:pt x="1424" y="1236"/>
                  </a:cubicBezTo>
                  <a:cubicBezTo>
                    <a:pt x="1591" y="1236"/>
                    <a:pt x="1733" y="1004"/>
                    <a:pt x="1555" y="863"/>
                  </a:cubicBezTo>
                  <a:lnTo>
                    <a:pt x="675" y="55"/>
                  </a:lnTo>
                  <a:cubicBezTo>
                    <a:pt x="636" y="17"/>
                    <a:pt x="588" y="0"/>
                    <a:pt x="5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1" name="Google Shape;13521;p90"/>
          <p:cNvGrpSpPr/>
          <p:nvPr/>
        </p:nvGrpSpPr>
        <p:grpSpPr>
          <a:xfrm>
            <a:off x="7115906" y="1326027"/>
            <a:ext cx="366765" cy="366660"/>
            <a:chOff x="7115906" y="1510602"/>
            <a:chExt cx="366765" cy="366660"/>
          </a:xfrm>
        </p:grpSpPr>
        <p:sp>
          <p:nvSpPr>
            <p:cNvPr id="13522" name="Google Shape;13522;p90"/>
            <p:cNvSpPr/>
            <p:nvPr/>
          </p:nvSpPr>
          <p:spPr>
            <a:xfrm>
              <a:off x="7151602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9" y="2151"/>
                    <a:pt x="2359" y="1371"/>
                  </a:cubicBezTo>
                  <a:cubicBezTo>
                    <a:pt x="2359" y="1371"/>
                    <a:pt x="2604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90"/>
            <p:cNvSpPr/>
            <p:nvPr/>
          </p:nvSpPr>
          <p:spPr>
            <a:xfrm>
              <a:off x="7151602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7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90"/>
            <p:cNvSpPr/>
            <p:nvPr/>
          </p:nvSpPr>
          <p:spPr>
            <a:xfrm>
              <a:off x="7191232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90"/>
            <p:cNvSpPr/>
            <p:nvPr/>
          </p:nvSpPr>
          <p:spPr>
            <a:xfrm>
              <a:off x="7189973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0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90"/>
            <p:cNvSpPr/>
            <p:nvPr/>
          </p:nvSpPr>
          <p:spPr>
            <a:xfrm>
              <a:off x="7150107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90"/>
            <p:cNvSpPr/>
            <p:nvPr/>
          </p:nvSpPr>
          <p:spPr>
            <a:xfrm>
              <a:off x="7238179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90"/>
            <p:cNvSpPr/>
            <p:nvPr/>
          </p:nvSpPr>
          <p:spPr>
            <a:xfrm>
              <a:off x="7166001" y="1636703"/>
              <a:ext cx="62998" cy="69424"/>
            </a:xfrm>
            <a:custGeom>
              <a:avLst/>
              <a:gdLst/>
              <a:ahLst/>
              <a:cxnLst/>
              <a:rect l="l" t="t" r="r" b="b"/>
              <a:pathLst>
                <a:path w="2402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401" y="1583"/>
                  </a:cubicBezTo>
                  <a:lnTo>
                    <a:pt x="2401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90"/>
            <p:cNvSpPr/>
            <p:nvPr/>
          </p:nvSpPr>
          <p:spPr>
            <a:xfrm>
              <a:off x="7186065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18" y="10"/>
                  </a:lnTo>
                  <a:cubicBezTo>
                    <a:pt x="737" y="25"/>
                    <a:pt x="655" y="35"/>
                    <a:pt x="568" y="35"/>
                  </a:cubicBezTo>
                  <a:lnTo>
                    <a:pt x="299" y="35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90"/>
            <p:cNvSpPr/>
            <p:nvPr/>
          </p:nvSpPr>
          <p:spPr>
            <a:xfrm>
              <a:off x="7166001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4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0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90"/>
            <p:cNvSpPr/>
            <p:nvPr/>
          </p:nvSpPr>
          <p:spPr>
            <a:xfrm>
              <a:off x="7202457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90"/>
            <p:cNvSpPr/>
            <p:nvPr/>
          </p:nvSpPr>
          <p:spPr>
            <a:xfrm>
              <a:off x="7186065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90"/>
            <p:cNvSpPr/>
            <p:nvPr/>
          </p:nvSpPr>
          <p:spPr>
            <a:xfrm>
              <a:off x="7126004" y="1734506"/>
              <a:ext cx="57569" cy="66146"/>
            </a:xfrm>
            <a:custGeom>
              <a:avLst/>
              <a:gdLst/>
              <a:ahLst/>
              <a:cxnLst/>
              <a:rect l="l" t="t" r="r" b="b"/>
              <a:pathLst>
                <a:path w="2195" h="2522" extrusionOk="0">
                  <a:moveTo>
                    <a:pt x="1362" y="0"/>
                  </a:moveTo>
                  <a:lnTo>
                    <a:pt x="765" y="246"/>
                  </a:lnTo>
                  <a:lnTo>
                    <a:pt x="756" y="250"/>
                  </a:lnTo>
                  <a:cubicBezTo>
                    <a:pt x="727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88" y="2343"/>
                  </a:lnTo>
                  <a:lnTo>
                    <a:pt x="688" y="1400"/>
                  </a:lnTo>
                  <a:cubicBezTo>
                    <a:pt x="688" y="1292"/>
                    <a:pt x="769" y="1238"/>
                    <a:pt x="849" y="1238"/>
                  </a:cubicBezTo>
                  <a:cubicBezTo>
                    <a:pt x="930" y="1238"/>
                    <a:pt x="1011" y="1292"/>
                    <a:pt x="1011" y="1400"/>
                  </a:cubicBezTo>
                  <a:lnTo>
                    <a:pt x="1011" y="2521"/>
                  </a:lnTo>
                  <a:lnTo>
                    <a:pt x="2194" y="2521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90"/>
            <p:cNvSpPr/>
            <p:nvPr/>
          </p:nvSpPr>
          <p:spPr>
            <a:xfrm>
              <a:off x="7216095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8" y="506"/>
                    <a:pt x="1232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90"/>
            <p:cNvSpPr/>
            <p:nvPr/>
          </p:nvSpPr>
          <p:spPr>
            <a:xfrm>
              <a:off x="7124850" y="1734506"/>
              <a:ext cx="36640" cy="61477"/>
            </a:xfrm>
            <a:custGeom>
              <a:avLst/>
              <a:gdLst/>
              <a:ahLst/>
              <a:cxnLst/>
              <a:rect l="l" t="t" r="r" b="b"/>
              <a:pathLst>
                <a:path w="1397" h="2344" extrusionOk="0">
                  <a:moveTo>
                    <a:pt x="1362" y="0"/>
                  </a:moveTo>
                  <a:lnTo>
                    <a:pt x="771" y="246"/>
                  </a:lnTo>
                  <a:lnTo>
                    <a:pt x="756" y="250"/>
                  </a:lnTo>
                  <a:cubicBezTo>
                    <a:pt x="727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3" y="2343"/>
                  </a:lnTo>
                  <a:lnTo>
                    <a:pt x="323" y="1448"/>
                  </a:lnTo>
                  <a:cubicBezTo>
                    <a:pt x="318" y="529"/>
                    <a:pt x="1050" y="260"/>
                    <a:pt x="1083" y="250"/>
                  </a:cubicBezTo>
                  <a:lnTo>
                    <a:pt x="1093" y="246"/>
                  </a:lnTo>
                  <a:lnTo>
                    <a:pt x="1396" y="120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90"/>
            <p:cNvSpPr/>
            <p:nvPr/>
          </p:nvSpPr>
          <p:spPr>
            <a:xfrm>
              <a:off x="7151366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90"/>
            <p:cNvSpPr/>
            <p:nvPr/>
          </p:nvSpPr>
          <p:spPr>
            <a:xfrm>
              <a:off x="7171666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7" y="96"/>
                  </a:lnTo>
                  <a:cubicBezTo>
                    <a:pt x="189" y="68"/>
                    <a:pt x="169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90"/>
            <p:cNvSpPr/>
            <p:nvPr/>
          </p:nvSpPr>
          <p:spPr>
            <a:xfrm>
              <a:off x="7179875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90"/>
            <p:cNvSpPr/>
            <p:nvPr/>
          </p:nvSpPr>
          <p:spPr>
            <a:xfrm>
              <a:off x="7210430" y="1760366"/>
              <a:ext cx="4695" cy="13035"/>
            </a:xfrm>
            <a:custGeom>
              <a:avLst/>
              <a:gdLst/>
              <a:ahLst/>
              <a:cxnLst/>
              <a:rect l="l" t="t" r="r" b="b"/>
              <a:pathLst>
                <a:path w="179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58" y="496"/>
                  </a:lnTo>
                  <a:lnTo>
                    <a:pt x="178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90"/>
            <p:cNvSpPr/>
            <p:nvPr/>
          </p:nvSpPr>
          <p:spPr>
            <a:xfrm>
              <a:off x="7205998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90"/>
            <p:cNvSpPr/>
            <p:nvPr/>
          </p:nvSpPr>
          <p:spPr>
            <a:xfrm>
              <a:off x="7115906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176" y="438"/>
                  </a:moveTo>
                  <a:cubicBezTo>
                    <a:pt x="3984" y="438"/>
                    <a:pt x="4639" y="1098"/>
                    <a:pt x="4639" y="1901"/>
                  </a:cubicBezTo>
                  <a:lnTo>
                    <a:pt x="4639" y="2301"/>
                  </a:lnTo>
                  <a:lnTo>
                    <a:pt x="4634" y="2296"/>
                  </a:lnTo>
                  <a:lnTo>
                    <a:pt x="4629" y="2291"/>
                  </a:lnTo>
                  <a:lnTo>
                    <a:pt x="4619" y="2281"/>
                  </a:lnTo>
                  <a:lnTo>
                    <a:pt x="4610" y="2276"/>
                  </a:lnTo>
                  <a:lnTo>
                    <a:pt x="4600" y="2272"/>
                  </a:lnTo>
                  <a:lnTo>
                    <a:pt x="4591" y="2262"/>
                  </a:lnTo>
                  <a:lnTo>
                    <a:pt x="4581" y="2257"/>
                  </a:lnTo>
                  <a:lnTo>
                    <a:pt x="4571" y="2252"/>
                  </a:lnTo>
                  <a:lnTo>
                    <a:pt x="4562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6" y="1434"/>
                    <a:pt x="3810" y="1372"/>
                    <a:pt x="3714" y="1372"/>
                  </a:cubicBezTo>
                  <a:cubicBezTo>
                    <a:pt x="3648" y="1372"/>
                    <a:pt x="3582" y="1401"/>
                    <a:pt x="3537" y="1463"/>
                  </a:cubicBezTo>
                  <a:cubicBezTo>
                    <a:pt x="2979" y="2233"/>
                    <a:pt x="1752" y="2238"/>
                    <a:pt x="1737" y="2238"/>
                  </a:cubicBezTo>
                  <a:lnTo>
                    <a:pt x="1670" y="2238"/>
                  </a:lnTo>
                  <a:lnTo>
                    <a:pt x="1660" y="2243"/>
                  </a:lnTo>
                  <a:lnTo>
                    <a:pt x="1651" y="2248"/>
                  </a:lnTo>
                  <a:lnTo>
                    <a:pt x="1641" y="2252"/>
                  </a:lnTo>
                  <a:lnTo>
                    <a:pt x="1631" y="2257"/>
                  </a:lnTo>
                  <a:lnTo>
                    <a:pt x="1622" y="2262"/>
                  </a:lnTo>
                  <a:lnTo>
                    <a:pt x="1612" y="2267"/>
                  </a:lnTo>
                  <a:lnTo>
                    <a:pt x="1602" y="2272"/>
                  </a:lnTo>
                  <a:lnTo>
                    <a:pt x="1598" y="2281"/>
                  </a:lnTo>
                  <a:lnTo>
                    <a:pt x="1588" y="2286"/>
                  </a:lnTo>
                  <a:lnTo>
                    <a:pt x="1578" y="2296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41" y="438"/>
                  </a:cubicBezTo>
                  <a:close/>
                  <a:moveTo>
                    <a:pt x="1516" y="2849"/>
                  </a:moveTo>
                  <a:lnTo>
                    <a:pt x="1516" y="3301"/>
                  </a:lnTo>
                  <a:cubicBezTo>
                    <a:pt x="1439" y="3248"/>
                    <a:pt x="1396" y="3167"/>
                    <a:pt x="1396" y="3075"/>
                  </a:cubicBezTo>
                  <a:cubicBezTo>
                    <a:pt x="1396" y="2984"/>
                    <a:pt x="1439" y="2902"/>
                    <a:pt x="1516" y="2849"/>
                  </a:cubicBezTo>
                  <a:close/>
                  <a:moveTo>
                    <a:pt x="4706" y="2849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49"/>
                  </a:lnTo>
                  <a:close/>
                  <a:moveTo>
                    <a:pt x="3638" y="2002"/>
                  </a:moveTo>
                  <a:cubicBezTo>
                    <a:pt x="3753" y="2224"/>
                    <a:pt x="3946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8" y="3513"/>
                  </a:cubicBezTo>
                  <a:lnTo>
                    <a:pt x="1954" y="3513"/>
                  </a:lnTo>
                  <a:lnTo>
                    <a:pt x="1954" y="2666"/>
                  </a:lnTo>
                  <a:cubicBezTo>
                    <a:pt x="2329" y="2633"/>
                    <a:pt x="3089" y="2503"/>
                    <a:pt x="3638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4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29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1"/>
                  </a:lnTo>
                  <a:cubicBezTo>
                    <a:pt x="3893" y="5462"/>
                    <a:pt x="3907" y="5443"/>
                    <a:pt x="3917" y="5428"/>
                  </a:cubicBezTo>
                  <a:close/>
                  <a:moveTo>
                    <a:pt x="2286" y="5423"/>
                  </a:moveTo>
                  <a:cubicBezTo>
                    <a:pt x="2295" y="5462"/>
                    <a:pt x="2315" y="5496"/>
                    <a:pt x="2343" y="5524"/>
                  </a:cubicBezTo>
                  <a:lnTo>
                    <a:pt x="2767" y="5938"/>
                  </a:lnTo>
                  <a:lnTo>
                    <a:pt x="2444" y="6179"/>
                  </a:lnTo>
                  <a:lnTo>
                    <a:pt x="2132" y="5529"/>
                  </a:lnTo>
                  <a:lnTo>
                    <a:pt x="2286" y="5423"/>
                  </a:lnTo>
                  <a:close/>
                  <a:moveTo>
                    <a:pt x="3099" y="6237"/>
                  </a:moveTo>
                  <a:lnTo>
                    <a:pt x="3282" y="6371"/>
                  </a:lnTo>
                  <a:lnTo>
                    <a:pt x="3219" y="6525"/>
                  </a:lnTo>
                  <a:lnTo>
                    <a:pt x="2988" y="6525"/>
                  </a:lnTo>
                  <a:lnTo>
                    <a:pt x="2926" y="6366"/>
                  </a:lnTo>
                  <a:lnTo>
                    <a:pt x="3099" y="6237"/>
                  </a:lnTo>
                  <a:close/>
                  <a:moveTo>
                    <a:pt x="2560" y="6636"/>
                  </a:moveTo>
                  <a:lnTo>
                    <a:pt x="2613" y="6771"/>
                  </a:lnTo>
                  <a:lnTo>
                    <a:pt x="2555" y="7136"/>
                  </a:lnTo>
                  <a:lnTo>
                    <a:pt x="2435" y="6718"/>
                  </a:lnTo>
                  <a:cubicBezTo>
                    <a:pt x="2454" y="6708"/>
                    <a:pt x="2473" y="6698"/>
                    <a:pt x="2493" y="6689"/>
                  </a:cubicBezTo>
                  <a:lnTo>
                    <a:pt x="2560" y="6636"/>
                  </a:lnTo>
                  <a:close/>
                  <a:moveTo>
                    <a:pt x="3647" y="6641"/>
                  </a:moveTo>
                  <a:lnTo>
                    <a:pt x="3710" y="6689"/>
                  </a:lnTo>
                  <a:cubicBezTo>
                    <a:pt x="3729" y="6703"/>
                    <a:pt x="3753" y="6713"/>
                    <a:pt x="3782" y="6723"/>
                  </a:cubicBezTo>
                  <a:lnTo>
                    <a:pt x="3662" y="7141"/>
                  </a:lnTo>
                  <a:lnTo>
                    <a:pt x="3599" y="6766"/>
                  </a:lnTo>
                  <a:lnTo>
                    <a:pt x="3647" y="6641"/>
                  </a:lnTo>
                  <a:close/>
                  <a:moveTo>
                    <a:pt x="3185" y="6968"/>
                  </a:moveTo>
                  <a:lnTo>
                    <a:pt x="3344" y="7945"/>
                  </a:lnTo>
                  <a:lnTo>
                    <a:pt x="2873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4" y="5962"/>
                  </a:lnTo>
                  <a:cubicBezTo>
                    <a:pt x="5057" y="5972"/>
                    <a:pt x="5745" y="6222"/>
                    <a:pt x="5745" y="7103"/>
                  </a:cubicBezTo>
                  <a:lnTo>
                    <a:pt x="5745" y="7940"/>
                  </a:lnTo>
                  <a:lnTo>
                    <a:pt x="5745" y="7945"/>
                  </a:lnTo>
                  <a:lnTo>
                    <a:pt x="5173" y="7945"/>
                  </a:lnTo>
                  <a:lnTo>
                    <a:pt x="5173" y="7059"/>
                  </a:lnTo>
                  <a:cubicBezTo>
                    <a:pt x="5173" y="6910"/>
                    <a:pt x="5062" y="6836"/>
                    <a:pt x="4951" y="6836"/>
                  </a:cubicBezTo>
                  <a:cubicBezTo>
                    <a:pt x="4841" y="6836"/>
                    <a:pt x="4730" y="6910"/>
                    <a:pt x="4730" y="7059"/>
                  </a:cubicBezTo>
                  <a:lnTo>
                    <a:pt x="4730" y="7945"/>
                  </a:lnTo>
                  <a:lnTo>
                    <a:pt x="3898" y="7945"/>
                  </a:lnTo>
                  <a:lnTo>
                    <a:pt x="4514" y="5751"/>
                  </a:lnTo>
                  <a:close/>
                  <a:moveTo>
                    <a:pt x="3041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5" y="3017"/>
                    <a:pt x="991" y="3677"/>
                    <a:pt x="1540" y="3778"/>
                  </a:cubicBezTo>
                  <a:cubicBezTo>
                    <a:pt x="1622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9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101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8" y="7945"/>
                  </a:lnTo>
                  <a:lnTo>
                    <a:pt x="1458" y="7059"/>
                  </a:lnTo>
                  <a:cubicBezTo>
                    <a:pt x="1458" y="6910"/>
                    <a:pt x="1347" y="6836"/>
                    <a:pt x="1237" y="6836"/>
                  </a:cubicBezTo>
                  <a:cubicBezTo>
                    <a:pt x="1126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43" y="7945"/>
                  </a:lnTo>
                  <a:lnTo>
                    <a:pt x="443" y="7107"/>
                  </a:lnTo>
                  <a:cubicBezTo>
                    <a:pt x="443" y="6227"/>
                    <a:pt x="1131" y="5977"/>
                    <a:pt x="1165" y="5962"/>
                  </a:cubicBezTo>
                  <a:lnTo>
                    <a:pt x="1179" y="5957"/>
                  </a:lnTo>
                  <a:lnTo>
                    <a:pt x="1708" y="5736"/>
                  </a:lnTo>
                  <a:lnTo>
                    <a:pt x="2324" y="7949"/>
                  </a:lnTo>
                  <a:cubicBezTo>
                    <a:pt x="2069" y="8007"/>
                    <a:pt x="2112" y="8383"/>
                    <a:pt x="2372" y="8383"/>
                  </a:cubicBezTo>
                  <a:lnTo>
                    <a:pt x="5967" y="8383"/>
                  </a:lnTo>
                  <a:cubicBezTo>
                    <a:pt x="6087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29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90"/>
            <p:cNvSpPr/>
            <p:nvPr/>
          </p:nvSpPr>
          <p:spPr>
            <a:xfrm>
              <a:off x="7169069" y="1510602"/>
              <a:ext cx="257187" cy="61110"/>
            </a:xfrm>
            <a:custGeom>
              <a:avLst/>
              <a:gdLst/>
              <a:ahLst/>
              <a:cxnLst/>
              <a:rect l="l" t="t" r="r" b="b"/>
              <a:pathLst>
                <a:path w="9806" h="2330" extrusionOk="0">
                  <a:moveTo>
                    <a:pt x="4963" y="1"/>
                  </a:moveTo>
                  <a:cubicBezTo>
                    <a:pt x="3241" y="1"/>
                    <a:pt x="1524" y="636"/>
                    <a:pt x="187" y="1892"/>
                  </a:cubicBezTo>
                  <a:cubicBezTo>
                    <a:pt x="1" y="2044"/>
                    <a:pt x="151" y="2286"/>
                    <a:pt x="328" y="2286"/>
                  </a:cubicBezTo>
                  <a:cubicBezTo>
                    <a:pt x="381" y="2286"/>
                    <a:pt x="436" y="2265"/>
                    <a:pt x="485" y="2215"/>
                  </a:cubicBezTo>
                  <a:cubicBezTo>
                    <a:pt x="1738" y="1040"/>
                    <a:pt x="3348" y="446"/>
                    <a:pt x="4961" y="446"/>
                  </a:cubicBezTo>
                  <a:cubicBezTo>
                    <a:pt x="6407" y="446"/>
                    <a:pt x="7856" y="923"/>
                    <a:pt x="9055" y="1887"/>
                  </a:cubicBezTo>
                  <a:lnTo>
                    <a:pt x="8703" y="1887"/>
                  </a:lnTo>
                  <a:cubicBezTo>
                    <a:pt x="8405" y="1887"/>
                    <a:pt x="8405" y="2330"/>
                    <a:pt x="8703" y="2330"/>
                  </a:cubicBezTo>
                  <a:lnTo>
                    <a:pt x="9584" y="2330"/>
                  </a:lnTo>
                  <a:cubicBezTo>
                    <a:pt x="9704" y="2330"/>
                    <a:pt x="9805" y="2229"/>
                    <a:pt x="9805" y="2109"/>
                  </a:cubicBezTo>
                  <a:lnTo>
                    <a:pt x="9805" y="1310"/>
                  </a:lnTo>
                  <a:cubicBezTo>
                    <a:pt x="9805" y="1190"/>
                    <a:pt x="9704" y="1089"/>
                    <a:pt x="9584" y="1089"/>
                  </a:cubicBezTo>
                  <a:cubicBezTo>
                    <a:pt x="9464" y="1089"/>
                    <a:pt x="9363" y="1190"/>
                    <a:pt x="9363" y="1310"/>
                  </a:cubicBezTo>
                  <a:lnTo>
                    <a:pt x="9363" y="1565"/>
                  </a:lnTo>
                  <a:cubicBezTo>
                    <a:pt x="8077" y="519"/>
                    <a:pt x="6518" y="1"/>
                    <a:pt x="49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90"/>
            <p:cNvSpPr/>
            <p:nvPr/>
          </p:nvSpPr>
          <p:spPr>
            <a:xfrm>
              <a:off x="7176859" y="1819693"/>
              <a:ext cx="245358" cy="57569"/>
            </a:xfrm>
            <a:custGeom>
              <a:avLst/>
              <a:gdLst/>
              <a:ahLst/>
              <a:cxnLst/>
              <a:rect l="l" t="t" r="r" b="b"/>
              <a:pathLst>
                <a:path w="9355" h="2195" extrusionOk="0">
                  <a:moveTo>
                    <a:pt x="222" y="0"/>
                  </a:moveTo>
                  <a:cubicBezTo>
                    <a:pt x="101" y="0"/>
                    <a:pt x="0" y="101"/>
                    <a:pt x="0" y="221"/>
                  </a:cubicBezTo>
                  <a:lnTo>
                    <a:pt x="0" y="1015"/>
                  </a:lnTo>
                  <a:cubicBezTo>
                    <a:pt x="0" y="1164"/>
                    <a:pt x="111" y="1239"/>
                    <a:pt x="222" y="1239"/>
                  </a:cubicBezTo>
                  <a:cubicBezTo>
                    <a:pt x="332" y="1239"/>
                    <a:pt x="443" y="1164"/>
                    <a:pt x="443" y="1015"/>
                  </a:cubicBezTo>
                  <a:lnTo>
                    <a:pt x="443" y="775"/>
                  </a:lnTo>
                  <a:cubicBezTo>
                    <a:pt x="1696" y="1724"/>
                    <a:pt x="3182" y="2194"/>
                    <a:pt x="4666" y="2194"/>
                  </a:cubicBezTo>
                  <a:cubicBezTo>
                    <a:pt x="6304" y="2194"/>
                    <a:pt x="7938" y="1620"/>
                    <a:pt x="9248" y="481"/>
                  </a:cubicBezTo>
                  <a:cubicBezTo>
                    <a:pt x="9345" y="399"/>
                    <a:pt x="9354" y="255"/>
                    <a:pt x="9272" y="164"/>
                  </a:cubicBezTo>
                  <a:cubicBezTo>
                    <a:pt x="9228" y="114"/>
                    <a:pt x="9167" y="89"/>
                    <a:pt x="9106" y="89"/>
                  </a:cubicBezTo>
                  <a:cubicBezTo>
                    <a:pt x="9054" y="89"/>
                    <a:pt x="9002" y="107"/>
                    <a:pt x="8960" y="144"/>
                  </a:cubicBezTo>
                  <a:cubicBezTo>
                    <a:pt x="7732" y="1210"/>
                    <a:pt x="6198" y="1749"/>
                    <a:pt x="4661" y="1749"/>
                  </a:cubicBezTo>
                  <a:cubicBezTo>
                    <a:pt x="3284" y="1749"/>
                    <a:pt x="1903" y="1316"/>
                    <a:pt x="736" y="443"/>
                  </a:cubicBezTo>
                  <a:lnTo>
                    <a:pt x="1107" y="443"/>
                  </a:lnTo>
                  <a:cubicBezTo>
                    <a:pt x="1400" y="443"/>
                    <a:pt x="1400" y="0"/>
                    <a:pt x="11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90"/>
            <p:cNvSpPr/>
            <p:nvPr/>
          </p:nvSpPr>
          <p:spPr>
            <a:xfrm>
              <a:off x="7356045" y="1591776"/>
              <a:ext cx="100478" cy="60717"/>
            </a:xfrm>
            <a:custGeom>
              <a:avLst/>
              <a:gdLst/>
              <a:ahLst/>
              <a:cxnLst/>
              <a:rect l="l" t="t" r="r" b="b"/>
              <a:pathLst>
                <a:path w="383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1954" y="2151"/>
                    <a:pt x="2354" y="1371"/>
                  </a:cubicBezTo>
                  <a:cubicBezTo>
                    <a:pt x="2354" y="1371"/>
                    <a:pt x="2599" y="2276"/>
                    <a:pt x="3504" y="2314"/>
                  </a:cubicBezTo>
                  <a:cubicBezTo>
                    <a:pt x="3504" y="2314"/>
                    <a:pt x="3831" y="0"/>
                    <a:pt x="173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90"/>
            <p:cNvSpPr/>
            <p:nvPr/>
          </p:nvSpPr>
          <p:spPr>
            <a:xfrm>
              <a:off x="7356045" y="1591776"/>
              <a:ext cx="53793" cy="60717"/>
            </a:xfrm>
            <a:custGeom>
              <a:avLst/>
              <a:gdLst/>
              <a:ahLst/>
              <a:cxnLst/>
              <a:rect l="l" t="t" r="r" b="b"/>
              <a:pathLst>
                <a:path w="2051" h="2315" extrusionOk="0">
                  <a:moveTo>
                    <a:pt x="1733" y="0"/>
                  </a:moveTo>
                  <a:cubicBezTo>
                    <a:pt x="1733" y="0"/>
                    <a:pt x="1" y="53"/>
                    <a:pt x="1" y="1549"/>
                  </a:cubicBezTo>
                  <a:lnTo>
                    <a:pt x="1" y="2314"/>
                  </a:lnTo>
                  <a:cubicBezTo>
                    <a:pt x="1" y="2314"/>
                    <a:pt x="213" y="2300"/>
                    <a:pt x="516" y="2247"/>
                  </a:cubicBezTo>
                  <a:lnTo>
                    <a:pt x="516" y="1549"/>
                  </a:lnTo>
                  <a:cubicBezTo>
                    <a:pt x="516" y="366"/>
                    <a:pt x="1598" y="87"/>
                    <a:pt x="2051" y="24"/>
                  </a:cubicBezTo>
                  <a:cubicBezTo>
                    <a:pt x="1945" y="10"/>
                    <a:pt x="1839" y="0"/>
                    <a:pt x="173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90"/>
            <p:cNvSpPr/>
            <p:nvPr/>
          </p:nvSpPr>
          <p:spPr>
            <a:xfrm>
              <a:off x="7395675" y="1748249"/>
              <a:ext cx="12143" cy="10124"/>
            </a:xfrm>
            <a:custGeom>
              <a:avLst/>
              <a:gdLst/>
              <a:ahLst/>
              <a:cxnLst/>
              <a:rect l="l" t="t" r="r" b="b"/>
              <a:pathLst>
                <a:path w="463" h="386" extrusionOk="0">
                  <a:moveTo>
                    <a:pt x="227" y="1"/>
                  </a:moveTo>
                  <a:lnTo>
                    <a:pt x="1" y="169"/>
                  </a:lnTo>
                  <a:lnTo>
                    <a:pt x="92" y="386"/>
                  </a:lnTo>
                  <a:lnTo>
                    <a:pt x="381" y="386"/>
                  </a:lnTo>
                  <a:lnTo>
                    <a:pt x="463" y="174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90"/>
            <p:cNvSpPr/>
            <p:nvPr/>
          </p:nvSpPr>
          <p:spPr>
            <a:xfrm>
              <a:off x="7394416" y="1767552"/>
              <a:ext cx="15055" cy="28037"/>
            </a:xfrm>
            <a:custGeom>
              <a:avLst/>
              <a:gdLst/>
              <a:ahLst/>
              <a:cxnLst/>
              <a:rect l="l" t="t" r="r" b="b"/>
              <a:pathLst>
                <a:path w="574" h="1069" extrusionOk="0">
                  <a:moveTo>
                    <a:pt x="169" y="1"/>
                  </a:moveTo>
                  <a:lnTo>
                    <a:pt x="1" y="1069"/>
                  </a:lnTo>
                  <a:lnTo>
                    <a:pt x="573" y="106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90"/>
            <p:cNvSpPr/>
            <p:nvPr/>
          </p:nvSpPr>
          <p:spPr>
            <a:xfrm>
              <a:off x="7354550" y="1658656"/>
              <a:ext cx="6714" cy="16182"/>
            </a:xfrm>
            <a:custGeom>
              <a:avLst/>
              <a:gdLst/>
              <a:ahLst/>
              <a:cxnLst/>
              <a:rect l="l" t="t" r="r" b="b"/>
              <a:pathLst>
                <a:path w="256" h="617" extrusionOk="0">
                  <a:moveTo>
                    <a:pt x="255" y="0"/>
                  </a:moveTo>
                  <a:lnTo>
                    <a:pt x="188" y="48"/>
                  </a:lnTo>
                  <a:cubicBezTo>
                    <a:pt x="0" y="173"/>
                    <a:pt x="0" y="443"/>
                    <a:pt x="188" y="573"/>
                  </a:cubicBezTo>
                  <a:lnTo>
                    <a:pt x="255" y="616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90"/>
            <p:cNvSpPr/>
            <p:nvPr/>
          </p:nvSpPr>
          <p:spPr>
            <a:xfrm>
              <a:off x="7442622" y="1658656"/>
              <a:ext cx="5455" cy="16182"/>
            </a:xfrm>
            <a:custGeom>
              <a:avLst/>
              <a:gdLst/>
              <a:ahLst/>
              <a:cxnLst/>
              <a:rect l="l" t="t" r="r" b="b"/>
              <a:pathLst>
                <a:path w="208" h="617" extrusionOk="0">
                  <a:moveTo>
                    <a:pt x="1" y="0"/>
                  </a:moveTo>
                  <a:lnTo>
                    <a:pt x="1" y="616"/>
                  </a:lnTo>
                  <a:lnTo>
                    <a:pt x="68" y="573"/>
                  </a:lnTo>
                  <a:cubicBezTo>
                    <a:pt x="155" y="510"/>
                    <a:pt x="208" y="414"/>
                    <a:pt x="208" y="308"/>
                  </a:cubicBezTo>
                  <a:cubicBezTo>
                    <a:pt x="208" y="202"/>
                    <a:pt x="155" y="106"/>
                    <a:pt x="68" y="4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90"/>
            <p:cNvSpPr/>
            <p:nvPr/>
          </p:nvSpPr>
          <p:spPr>
            <a:xfrm>
              <a:off x="7370444" y="1636703"/>
              <a:ext cx="62867" cy="69424"/>
            </a:xfrm>
            <a:custGeom>
              <a:avLst/>
              <a:gdLst/>
              <a:ahLst/>
              <a:cxnLst/>
              <a:rect l="l" t="t" r="r" b="b"/>
              <a:pathLst>
                <a:path w="2397" h="2647" extrusionOk="0">
                  <a:moveTo>
                    <a:pt x="1742" y="0"/>
                  </a:moveTo>
                  <a:lnTo>
                    <a:pt x="1704" y="39"/>
                  </a:lnTo>
                  <a:cubicBezTo>
                    <a:pt x="1179" y="520"/>
                    <a:pt x="453" y="654"/>
                    <a:pt x="68" y="688"/>
                  </a:cubicBezTo>
                  <a:lnTo>
                    <a:pt x="44" y="688"/>
                  </a:lnTo>
                  <a:lnTo>
                    <a:pt x="5" y="693"/>
                  </a:lnTo>
                  <a:lnTo>
                    <a:pt x="5" y="1578"/>
                  </a:lnTo>
                  <a:cubicBezTo>
                    <a:pt x="0" y="2165"/>
                    <a:pt x="477" y="2646"/>
                    <a:pt x="1064" y="2646"/>
                  </a:cubicBezTo>
                  <a:lnTo>
                    <a:pt x="1333" y="2646"/>
                  </a:lnTo>
                  <a:cubicBezTo>
                    <a:pt x="1920" y="2646"/>
                    <a:pt x="2397" y="2170"/>
                    <a:pt x="2397" y="1583"/>
                  </a:cubicBezTo>
                  <a:lnTo>
                    <a:pt x="2397" y="659"/>
                  </a:lnTo>
                  <a:lnTo>
                    <a:pt x="2373" y="645"/>
                  </a:lnTo>
                  <a:cubicBezTo>
                    <a:pt x="2060" y="515"/>
                    <a:pt x="1872" y="250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90"/>
            <p:cNvSpPr/>
            <p:nvPr/>
          </p:nvSpPr>
          <p:spPr>
            <a:xfrm>
              <a:off x="7390508" y="1714547"/>
              <a:ext cx="22870" cy="21375"/>
            </a:xfrm>
            <a:custGeom>
              <a:avLst/>
              <a:gdLst/>
              <a:ahLst/>
              <a:cxnLst/>
              <a:rect l="l" t="t" r="r" b="b"/>
              <a:pathLst>
                <a:path w="87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871" y="352"/>
                  </a:lnTo>
                  <a:lnTo>
                    <a:pt x="871" y="1"/>
                  </a:lnTo>
                  <a:lnTo>
                    <a:pt x="823" y="10"/>
                  </a:lnTo>
                  <a:cubicBezTo>
                    <a:pt x="737" y="25"/>
                    <a:pt x="655" y="35"/>
                    <a:pt x="573" y="35"/>
                  </a:cubicBezTo>
                  <a:lnTo>
                    <a:pt x="304" y="35"/>
                  </a:lnTo>
                  <a:lnTo>
                    <a:pt x="299" y="30"/>
                  </a:lnTo>
                  <a:cubicBezTo>
                    <a:pt x="217" y="30"/>
                    <a:pt x="135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90"/>
            <p:cNvSpPr/>
            <p:nvPr/>
          </p:nvSpPr>
          <p:spPr>
            <a:xfrm>
              <a:off x="7370444" y="1636703"/>
              <a:ext cx="48862" cy="69424"/>
            </a:xfrm>
            <a:custGeom>
              <a:avLst/>
              <a:gdLst/>
              <a:ahLst/>
              <a:cxnLst/>
              <a:rect l="l" t="t" r="r" b="b"/>
              <a:pathLst>
                <a:path w="1863" h="2647" extrusionOk="0">
                  <a:moveTo>
                    <a:pt x="1742" y="0"/>
                  </a:moveTo>
                  <a:lnTo>
                    <a:pt x="1699" y="43"/>
                  </a:lnTo>
                  <a:cubicBezTo>
                    <a:pt x="1179" y="525"/>
                    <a:pt x="453" y="654"/>
                    <a:pt x="68" y="693"/>
                  </a:cubicBezTo>
                  <a:lnTo>
                    <a:pt x="44" y="693"/>
                  </a:lnTo>
                  <a:lnTo>
                    <a:pt x="0" y="698"/>
                  </a:lnTo>
                  <a:lnTo>
                    <a:pt x="0" y="1583"/>
                  </a:lnTo>
                  <a:cubicBezTo>
                    <a:pt x="5" y="2170"/>
                    <a:pt x="477" y="2646"/>
                    <a:pt x="1064" y="2646"/>
                  </a:cubicBezTo>
                  <a:lnTo>
                    <a:pt x="1391" y="2646"/>
                  </a:lnTo>
                  <a:cubicBezTo>
                    <a:pt x="828" y="2613"/>
                    <a:pt x="385" y="2146"/>
                    <a:pt x="385" y="1583"/>
                  </a:cubicBezTo>
                  <a:lnTo>
                    <a:pt x="385" y="698"/>
                  </a:lnTo>
                  <a:lnTo>
                    <a:pt x="424" y="693"/>
                  </a:lnTo>
                  <a:lnTo>
                    <a:pt x="448" y="693"/>
                  </a:lnTo>
                  <a:cubicBezTo>
                    <a:pt x="785" y="659"/>
                    <a:pt x="1372" y="558"/>
                    <a:pt x="1863" y="217"/>
                  </a:cubicBezTo>
                  <a:cubicBezTo>
                    <a:pt x="1829" y="164"/>
                    <a:pt x="1800" y="111"/>
                    <a:pt x="1771" y="53"/>
                  </a:cubicBezTo>
                  <a:lnTo>
                    <a:pt x="1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90"/>
            <p:cNvSpPr/>
            <p:nvPr/>
          </p:nvSpPr>
          <p:spPr>
            <a:xfrm>
              <a:off x="7406900" y="1714547"/>
              <a:ext cx="6478" cy="787"/>
            </a:xfrm>
            <a:custGeom>
              <a:avLst/>
              <a:gdLst/>
              <a:ahLst/>
              <a:cxnLst/>
              <a:rect l="l" t="t" r="r" b="b"/>
              <a:pathLst>
                <a:path w="247" h="30" extrusionOk="0">
                  <a:moveTo>
                    <a:pt x="246" y="1"/>
                  </a:moveTo>
                  <a:lnTo>
                    <a:pt x="198" y="10"/>
                  </a:lnTo>
                  <a:cubicBezTo>
                    <a:pt x="131" y="20"/>
                    <a:pt x="68" y="30"/>
                    <a:pt x="1" y="30"/>
                  </a:cubicBezTo>
                  <a:lnTo>
                    <a:pt x="246" y="30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90"/>
            <p:cNvSpPr/>
            <p:nvPr/>
          </p:nvSpPr>
          <p:spPr>
            <a:xfrm>
              <a:off x="7390508" y="1714547"/>
              <a:ext cx="16051" cy="21375"/>
            </a:xfrm>
            <a:custGeom>
              <a:avLst/>
              <a:gdLst/>
              <a:ahLst/>
              <a:cxnLst/>
              <a:rect l="l" t="t" r="r" b="b"/>
              <a:pathLst>
                <a:path w="612" h="815" extrusionOk="0">
                  <a:moveTo>
                    <a:pt x="0" y="1"/>
                  </a:moveTo>
                  <a:lnTo>
                    <a:pt x="0" y="391"/>
                  </a:lnTo>
                  <a:lnTo>
                    <a:pt x="429" y="814"/>
                  </a:lnTo>
                  <a:lnTo>
                    <a:pt x="612" y="622"/>
                  </a:lnTo>
                  <a:lnTo>
                    <a:pt x="381" y="391"/>
                  </a:lnTo>
                  <a:lnTo>
                    <a:pt x="381" y="30"/>
                  </a:lnTo>
                  <a:lnTo>
                    <a:pt x="299" y="30"/>
                  </a:lnTo>
                  <a:cubicBezTo>
                    <a:pt x="217" y="30"/>
                    <a:pt x="130" y="25"/>
                    <a:pt x="49" y="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90"/>
            <p:cNvSpPr/>
            <p:nvPr/>
          </p:nvSpPr>
          <p:spPr>
            <a:xfrm>
              <a:off x="7330316" y="1734506"/>
              <a:ext cx="57701" cy="66146"/>
            </a:xfrm>
            <a:custGeom>
              <a:avLst/>
              <a:gdLst/>
              <a:ahLst/>
              <a:cxnLst/>
              <a:rect l="l" t="t" r="r" b="b"/>
              <a:pathLst>
                <a:path w="2200" h="2522" extrusionOk="0">
                  <a:moveTo>
                    <a:pt x="1367" y="0"/>
                  </a:moveTo>
                  <a:lnTo>
                    <a:pt x="770" y="246"/>
                  </a:lnTo>
                  <a:lnTo>
                    <a:pt x="761" y="250"/>
                  </a:lnTo>
                  <a:cubicBezTo>
                    <a:pt x="732" y="260"/>
                    <a:pt x="0" y="529"/>
                    <a:pt x="0" y="1448"/>
                  </a:cubicBezTo>
                  <a:lnTo>
                    <a:pt x="0" y="2343"/>
                  </a:lnTo>
                  <a:lnTo>
                    <a:pt x="693" y="2343"/>
                  </a:lnTo>
                  <a:lnTo>
                    <a:pt x="693" y="1400"/>
                  </a:lnTo>
                  <a:cubicBezTo>
                    <a:pt x="693" y="1292"/>
                    <a:pt x="774" y="1238"/>
                    <a:pt x="854" y="1238"/>
                  </a:cubicBezTo>
                  <a:cubicBezTo>
                    <a:pt x="935" y="1238"/>
                    <a:pt x="1016" y="1292"/>
                    <a:pt x="1016" y="1400"/>
                  </a:cubicBezTo>
                  <a:lnTo>
                    <a:pt x="1016" y="2521"/>
                  </a:lnTo>
                  <a:lnTo>
                    <a:pt x="2199" y="2521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90"/>
            <p:cNvSpPr/>
            <p:nvPr/>
          </p:nvSpPr>
          <p:spPr>
            <a:xfrm>
              <a:off x="7420539" y="1734742"/>
              <a:ext cx="52140" cy="61241"/>
            </a:xfrm>
            <a:custGeom>
              <a:avLst/>
              <a:gdLst/>
              <a:ahLst/>
              <a:cxnLst/>
              <a:rect l="l" t="t" r="r" b="b"/>
              <a:pathLst>
                <a:path w="1988" h="2335" extrusionOk="0">
                  <a:moveTo>
                    <a:pt x="655" y="1"/>
                  </a:moveTo>
                  <a:lnTo>
                    <a:pt x="1" y="2334"/>
                  </a:lnTo>
                  <a:lnTo>
                    <a:pt x="973" y="2334"/>
                  </a:lnTo>
                  <a:lnTo>
                    <a:pt x="973" y="1391"/>
                  </a:lnTo>
                  <a:cubicBezTo>
                    <a:pt x="973" y="1283"/>
                    <a:pt x="1053" y="1229"/>
                    <a:pt x="1134" y="1229"/>
                  </a:cubicBezTo>
                  <a:cubicBezTo>
                    <a:pt x="1214" y="1229"/>
                    <a:pt x="1295" y="1283"/>
                    <a:pt x="1295" y="1391"/>
                  </a:cubicBezTo>
                  <a:lnTo>
                    <a:pt x="1295" y="2334"/>
                  </a:lnTo>
                  <a:lnTo>
                    <a:pt x="1988" y="2334"/>
                  </a:lnTo>
                  <a:lnTo>
                    <a:pt x="1988" y="1439"/>
                  </a:lnTo>
                  <a:cubicBezTo>
                    <a:pt x="1983" y="506"/>
                    <a:pt x="1237" y="246"/>
                    <a:pt x="1228" y="241"/>
                  </a:cubicBezTo>
                  <a:lnTo>
                    <a:pt x="1218" y="23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90"/>
            <p:cNvSpPr/>
            <p:nvPr/>
          </p:nvSpPr>
          <p:spPr>
            <a:xfrm>
              <a:off x="7329162" y="1734506"/>
              <a:ext cx="36771" cy="61477"/>
            </a:xfrm>
            <a:custGeom>
              <a:avLst/>
              <a:gdLst/>
              <a:ahLst/>
              <a:cxnLst/>
              <a:rect l="l" t="t" r="r" b="b"/>
              <a:pathLst>
                <a:path w="1402" h="2344" extrusionOk="0">
                  <a:moveTo>
                    <a:pt x="1367" y="0"/>
                  </a:moveTo>
                  <a:lnTo>
                    <a:pt x="771" y="246"/>
                  </a:lnTo>
                  <a:lnTo>
                    <a:pt x="761" y="250"/>
                  </a:lnTo>
                  <a:cubicBezTo>
                    <a:pt x="728" y="265"/>
                    <a:pt x="1" y="529"/>
                    <a:pt x="1" y="1448"/>
                  </a:cubicBezTo>
                  <a:lnTo>
                    <a:pt x="1" y="2343"/>
                  </a:lnTo>
                  <a:lnTo>
                    <a:pt x="328" y="2343"/>
                  </a:lnTo>
                  <a:lnTo>
                    <a:pt x="328" y="1448"/>
                  </a:lnTo>
                  <a:cubicBezTo>
                    <a:pt x="328" y="529"/>
                    <a:pt x="1050" y="260"/>
                    <a:pt x="1084" y="250"/>
                  </a:cubicBezTo>
                  <a:lnTo>
                    <a:pt x="1093" y="246"/>
                  </a:lnTo>
                  <a:lnTo>
                    <a:pt x="1401" y="120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90"/>
            <p:cNvSpPr/>
            <p:nvPr/>
          </p:nvSpPr>
          <p:spPr>
            <a:xfrm>
              <a:off x="7355809" y="1766923"/>
              <a:ext cx="8471" cy="29060"/>
            </a:xfrm>
            <a:custGeom>
              <a:avLst/>
              <a:gdLst/>
              <a:ahLst/>
              <a:cxnLst/>
              <a:rect l="l" t="t" r="r" b="b"/>
              <a:pathLst>
                <a:path w="323" h="1108" extrusionOk="0">
                  <a:moveTo>
                    <a:pt x="164" y="1"/>
                  </a:moveTo>
                  <a:cubicBezTo>
                    <a:pt x="72" y="1"/>
                    <a:pt x="0" y="73"/>
                    <a:pt x="0" y="164"/>
                  </a:cubicBezTo>
                  <a:lnTo>
                    <a:pt x="0" y="1107"/>
                  </a:lnTo>
                  <a:lnTo>
                    <a:pt x="323" y="1107"/>
                  </a:lnTo>
                  <a:lnTo>
                    <a:pt x="323" y="164"/>
                  </a:lnTo>
                  <a:cubicBezTo>
                    <a:pt x="323" y="73"/>
                    <a:pt x="250" y="1"/>
                    <a:pt x="16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90"/>
            <p:cNvSpPr/>
            <p:nvPr/>
          </p:nvSpPr>
          <p:spPr>
            <a:xfrm>
              <a:off x="7376240" y="1728447"/>
              <a:ext cx="16812" cy="19566"/>
            </a:xfrm>
            <a:custGeom>
              <a:avLst/>
              <a:gdLst/>
              <a:ahLst/>
              <a:cxnLst/>
              <a:rect l="l" t="t" r="r" b="b"/>
              <a:pathLst>
                <a:path w="641" h="746" extrusionOk="0">
                  <a:moveTo>
                    <a:pt x="155" y="0"/>
                  </a:moveTo>
                  <a:lnTo>
                    <a:pt x="1" y="101"/>
                  </a:lnTo>
                  <a:lnTo>
                    <a:pt x="314" y="746"/>
                  </a:lnTo>
                  <a:lnTo>
                    <a:pt x="641" y="510"/>
                  </a:lnTo>
                  <a:lnTo>
                    <a:pt x="212" y="96"/>
                  </a:lnTo>
                  <a:cubicBezTo>
                    <a:pt x="188" y="68"/>
                    <a:pt x="164" y="34"/>
                    <a:pt x="155" y="0"/>
                  </a:cubicBez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90"/>
            <p:cNvSpPr/>
            <p:nvPr/>
          </p:nvSpPr>
          <p:spPr>
            <a:xfrm>
              <a:off x="7384319" y="1760104"/>
              <a:ext cx="4695" cy="13166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121" y="1"/>
                  </a:moveTo>
                  <a:lnTo>
                    <a:pt x="54" y="49"/>
                  </a:lnTo>
                  <a:cubicBezTo>
                    <a:pt x="34" y="63"/>
                    <a:pt x="20" y="73"/>
                    <a:pt x="1" y="78"/>
                  </a:cubicBezTo>
                  <a:lnTo>
                    <a:pt x="121" y="501"/>
                  </a:lnTo>
                  <a:lnTo>
                    <a:pt x="179" y="13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90"/>
            <p:cNvSpPr/>
            <p:nvPr/>
          </p:nvSpPr>
          <p:spPr>
            <a:xfrm>
              <a:off x="7414874" y="1760366"/>
              <a:ext cx="4800" cy="13035"/>
            </a:xfrm>
            <a:custGeom>
              <a:avLst/>
              <a:gdLst/>
              <a:ahLst/>
              <a:cxnLst/>
              <a:rect l="l" t="t" r="r" b="b"/>
              <a:pathLst>
                <a:path w="183" h="497" extrusionOk="0">
                  <a:moveTo>
                    <a:pt x="48" y="1"/>
                  </a:moveTo>
                  <a:lnTo>
                    <a:pt x="0" y="126"/>
                  </a:lnTo>
                  <a:lnTo>
                    <a:pt x="63" y="496"/>
                  </a:lnTo>
                  <a:lnTo>
                    <a:pt x="183" y="78"/>
                  </a:lnTo>
                  <a:cubicBezTo>
                    <a:pt x="154" y="68"/>
                    <a:pt x="130" y="58"/>
                    <a:pt x="106" y="4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90"/>
            <p:cNvSpPr/>
            <p:nvPr/>
          </p:nvSpPr>
          <p:spPr>
            <a:xfrm>
              <a:off x="7410441" y="1728316"/>
              <a:ext cx="16681" cy="19697"/>
            </a:xfrm>
            <a:custGeom>
              <a:avLst/>
              <a:gdLst/>
              <a:ahLst/>
              <a:cxnLst/>
              <a:rect l="l" t="t" r="r" b="b"/>
              <a:pathLst>
                <a:path w="636" h="751" extrusionOk="0">
                  <a:moveTo>
                    <a:pt x="482" y="0"/>
                  </a:moveTo>
                  <a:cubicBezTo>
                    <a:pt x="472" y="20"/>
                    <a:pt x="463" y="34"/>
                    <a:pt x="448" y="48"/>
                  </a:cubicBezTo>
                  <a:lnTo>
                    <a:pt x="1" y="515"/>
                  </a:lnTo>
                  <a:lnTo>
                    <a:pt x="246" y="693"/>
                  </a:lnTo>
                  <a:lnTo>
                    <a:pt x="323" y="751"/>
                  </a:lnTo>
                  <a:lnTo>
                    <a:pt x="636" y="10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90"/>
            <p:cNvSpPr/>
            <p:nvPr/>
          </p:nvSpPr>
          <p:spPr>
            <a:xfrm>
              <a:off x="7320350" y="1586084"/>
              <a:ext cx="162322" cy="219865"/>
            </a:xfrm>
            <a:custGeom>
              <a:avLst/>
              <a:gdLst/>
              <a:ahLst/>
              <a:cxnLst/>
              <a:rect l="l" t="t" r="r" b="b"/>
              <a:pathLst>
                <a:path w="6189" h="8383" extrusionOk="0">
                  <a:moveTo>
                    <a:pt x="3036" y="438"/>
                  </a:moveTo>
                  <a:lnTo>
                    <a:pt x="3041" y="443"/>
                  </a:lnTo>
                  <a:lnTo>
                    <a:pt x="3181" y="443"/>
                  </a:lnTo>
                  <a:cubicBezTo>
                    <a:pt x="3989" y="443"/>
                    <a:pt x="4643" y="1098"/>
                    <a:pt x="4643" y="1906"/>
                  </a:cubicBezTo>
                  <a:lnTo>
                    <a:pt x="4643" y="2305"/>
                  </a:lnTo>
                  <a:lnTo>
                    <a:pt x="4639" y="2301"/>
                  </a:lnTo>
                  <a:lnTo>
                    <a:pt x="4629" y="2291"/>
                  </a:lnTo>
                  <a:lnTo>
                    <a:pt x="4619" y="2286"/>
                  </a:lnTo>
                  <a:lnTo>
                    <a:pt x="4610" y="2276"/>
                  </a:lnTo>
                  <a:lnTo>
                    <a:pt x="4605" y="2272"/>
                  </a:lnTo>
                  <a:lnTo>
                    <a:pt x="4595" y="2267"/>
                  </a:lnTo>
                  <a:lnTo>
                    <a:pt x="4581" y="2262"/>
                  </a:lnTo>
                  <a:lnTo>
                    <a:pt x="4576" y="2257"/>
                  </a:lnTo>
                  <a:lnTo>
                    <a:pt x="4562" y="2252"/>
                  </a:lnTo>
                  <a:lnTo>
                    <a:pt x="4552" y="2252"/>
                  </a:lnTo>
                  <a:lnTo>
                    <a:pt x="4538" y="2248"/>
                  </a:lnTo>
                  <a:lnTo>
                    <a:pt x="4533" y="2248"/>
                  </a:lnTo>
                  <a:cubicBezTo>
                    <a:pt x="4076" y="2142"/>
                    <a:pt x="3931" y="1550"/>
                    <a:pt x="3931" y="1545"/>
                  </a:cubicBezTo>
                  <a:cubicBezTo>
                    <a:pt x="3908" y="1436"/>
                    <a:pt x="3813" y="1373"/>
                    <a:pt x="3716" y="1373"/>
                  </a:cubicBezTo>
                  <a:cubicBezTo>
                    <a:pt x="3650" y="1373"/>
                    <a:pt x="3583" y="1401"/>
                    <a:pt x="3537" y="1463"/>
                  </a:cubicBezTo>
                  <a:cubicBezTo>
                    <a:pt x="2983" y="2233"/>
                    <a:pt x="1756" y="2243"/>
                    <a:pt x="1737" y="2243"/>
                  </a:cubicBezTo>
                  <a:lnTo>
                    <a:pt x="1684" y="2243"/>
                  </a:lnTo>
                  <a:lnTo>
                    <a:pt x="1675" y="2248"/>
                  </a:lnTo>
                  <a:lnTo>
                    <a:pt x="1665" y="2248"/>
                  </a:lnTo>
                  <a:lnTo>
                    <a:pt x="1655" y="2252"/>
                  </a:lnTo>
                  <a:lnTo>
                    <a:pt x="1641" y="2257"/>
                  </a:lnTo>
                  <a:lnTo>
                    <a:pt x="1636" y="2262"/>
                  </a:lnTo>
                  <a:lnTo>
                    <a:pt x="1622" y="2267"/>
                  </a:lnTo>
                  <a:lnTo>
                    <a:pt x="1617" y="2272"/>
                  </a:lnTo>
                  <a:lnTo>
                    <a:pt x="1607" y="2281"/>
                  </a:lnTo>
                  <a:lnTo>
                    <a:pt x="1598" y="2286"/>
                  </a:lnTo>
                  <a:lnTo>
                    <a:pt x="1593" y="2291"/>
                  </a:lnTo>
                  <a:lnTo>
                    <a:pt x="1583" y="2301"/>
                  </a:lnTo>
                  <a:lnTo>
                    <a:pt x="1578" y="2305"/>
                  </a:lnTo>
                  <a:lnTo>
                    <a:pt x="1578" y="1901"/>
                  </a:lnTo>
                  <a:cubicBezTo>
                    <a:pt x="1578" y="1098"/>
                    <a:pt x="2233" y="443"/>
                    <a:pt x="3036" y="438"/>
                  </a:cubicBezTo>
                  <a:close/>
                  <a:moveTo>
                    <a:pt x="1516" y="2854"/>
                  </a:moveTo>
                  <a:lnTo>
                    <a:pt x="1516" y="3301"/>
                  </a:lnTo>
                  <a:cubicBezTo>
                    <a:pt x="1440" y="3254"/>
                    <a:pt x="1396" y="3168"/>
                    <a:pt x="1396" y="3078"/>
                  </a:cubicBezTo>
                  <a:lnTo>
                    <a:pt x="1396" y="3078"/>
                  </a:lnTo>
                  <a:cubicBezTo>
                    <a:pt x="1396" y="2987"/>
                    <a:pt x="1440" y="2902"/>
                    <a:pt x="1516" y="2854"/>
                  </a:cubicBezTo>
                  <a:close/>
                  <a:moveTo>
                    <a:pt x="4706" y="2854"/>
                  </a:moveTo>
                  <a:cubicBezTo>
                    <a:pt x="4865" y="2960"/>
                    <a:pt x="4865" y="3196"/>
                    <a:pt x="4706" y="3301"/>
                  </a:cubicBezTo>
                  <a:lnTo>
                    <a:pt x="4706" y="2854"/>
                  </a:lnTo>
                  <a:close/>
                  <a:moveTo>
                    <a:pt x="3643" y="2002"/>
                  </a:moveTo>
                  <a:cubicBezTo>
                    <a:pt x="3753" y="2224"/>
                    <a:pt x="3951" y="2483"/>
                    <a:pt x="4263" y="2618"/>
                  </a:cubicBezTo>
                  <a:lnTo>
                    <a:pt x="4263" y="3518"/>
                  </a:lnTo>
                  <a:cubicBezTo>
                    <a:pt x="4263" y="4081"/>
                    <a:pt x="3806" y="4538"/>
                    <a:pt x="3243" y="4538"/>
                  </a:cubicBezTo>
                  <a:lnTo>
                    <a:pt x="2974" y="4538"/>
                  </a:lnTo>
                  <a:cubicBezTo>
                    <a:pt x="2411" y="4533"/>
                    <a:pt x="1954" y="4076"/>
                    <a:pt x="1954" y="3513"/>
                  </a:cubicBezTo>
                  <a:lnTo>
                    <a:pt x="1959" y="3513"/>
                  </a:lnTo>
                  <a:lnTo>
                    <a:pt x="1959" y="2666"/>
                  </a:lnTo>
                  <a:cubicBezTo>
                    <a:pt x="2329" y="2633"/>
                    <a:pt x="3094" y="2503"/>
                    <a:pt x="3643" y="2002"/>
                  </a:cubicBezTo>
                  <a:close/>
                  <a:moveTo>
                    <a:pt x="3503" y="4952"/>
                  </a:moveTo>
                  <a:lnTo>
                    <a:pt x="3503" y="5231"/>
                  </a:lnTo>
                  <a:lnTo>
                    <a:pt x="3104" y="5649"/>
                  </a:lnTo>
                  <a:lnTo>
                    <a:pt x="2719" y="5274"/>
                  </a:lnTo>
                  <a:lnTo>
                    <a:pt x="2719" y="5029"/>
                  </a:lnTo>
                  <a:lnTo>
                    <a:pt x="2719" y="4952"/>
                  </a:lnTo>
                  <a:cubicBezTo>
                    <a:pt x="2801" y="4966"/>
                    <a:pt x="2887" y="4976"/>
                    <a:pt x="2979" y="4976"/>
                  </a:cubicBezTo>
                  <a:lnTo>
                    <a:pt x="3243" y="4976"/>
                  </a:lnTo>
                  <a:cubicBezTo>
                    <a:pt x="3330" y="4976"/>
                    <a:pt x="3416" y="4966"/>
                    <a:pt x="3503" y="4952"/>
                  </a:cubicBezTo>
                  <a:close/>
                  <a:moveTo>
                    <a:pt x="3917" y="5428"/>
                  </a:moveTo>
                  <a:lnTo>
                    <a:pt x="4071" y="5534"/>
                  </a:lnTo>
                  <a:lnTo>
                    <a:pt x="3758" y="6174"/>
                  </a:lnTo>
                  <a:lnTo>
                    <a:pt x="3681" y="6121"/>
                  </a:lnTo>
                  <a:lnTo>
                    <a:pt x="3436" y="5938"/>
                  </a:lnTo>
                  <a:lnTo>
                    <a:pt x="3883" y="5476"/>
                  </a:lnTo>
                  <a:cubicBezTo>
                    <a:pt x="3898" y="5462"/>
                    <a:pt x="3907" y="5447"/>
                    <a:pt x="3917" y="5428"/>
                  </a:cubicBezTo>
                  <a:close/>
                  <a:moveTo>
                    <a:pt x="2286" y="5428"/>
                  </a:moveTo>
                  <a:cubicBezTo>
                    <a:pt x="2295" y="5467"/>
                    <a:pt x="2319" y="5500"/>
                    <a:pt x="2348" y="5524"/>
                  </a:cubicBezTo>
                  <a:lnTo>
                    <a:pt x="2772" y="5938"/>
                  </a:lnTo>
                  <a:lnTo>
                    <a:pt x="2449" y="6179"/>
                  </a:lnTo>
                  <a:lnTo>
                    <a:pt x="2132" y="5534"/>
                  </a:lnTo>
                  <a:lnTo>
                    <a:pt x="2286" y="5428"/>
                  </a:lnTo>
                  <a:close/>
                  <a:moveTo>
                    <a:pt x="3099" y="6241"/>
                  </a:moveTo>
                  <a:lnTo>
                    <a:pt x="3282" y="6376"/>
                  </a:lnTo>
                  <a:lnTo>
                    <a:pt x="3219" y="6525"/>
                  </a:lnTo>
                  <a:lnTo>
                    <a:pt x="2993" y="6525"/>
                  </a:lnTo>
                  <a:lnTo>
                    <a:pt x="2926" y="6371"/>
                  </a:lnTo>
                  <a:lnTo>
                    <a:pt x="3099" y="6241"/>
                  </a:lnTo>
                  <a:close/>
                  <a:moveTo>
                    <a:pt x="2560" y="6641"/>
                  </a:moveTo>
                  <a:lnTo>
                    <a:pt x="2618" y="6775"/>
                  </a:lnTo>
                  <a:lnTo>
                    <a:pt x="2555" y="7141"/>
                  </a:lnTo>
                  <a:lnTo>
                    <a:pt x="2435" y="6718"/>
                  </a:lnTo>
                  <a:cubicBezTo>
                    <a:pt x="2459" y="6713"/>
                    <a:pt x="2473" y="6698"/>
                    <a:pt x="2493" y="6689"/>
                  </a:cubicBezTo>
                  <a:lnTo>
                    <a:pt x="2560" y="6641"/>
                  </a:lnTo>
                  <a:close/>
                  <a:moveTo>
                    <a:pt x="3647" y="6646"/>
                  </a:moveTo>
                  <a:lnTo>
                    <a:pt x="3710" y="6689"/>
                  </a:lnTo>
                  <a:cubicBezTo>
                    <a:pt x="3729" y="6703"/>
                    <a:pt x="3758" y="6718"/>
                    <a:pt x="3782" y="6723"/>
                  </a:cubicBezTo>
                  <a:lnTo>
                    <a:pt x="3662" y="7146"/>
                  </a:lnTo>
                  <a:lnTo>
                    <a:pt x="3604" y="6771"/>
                  </a:lnTo>
                  <a:lnTo>
                    <a:pt x="3647" y="6646"/>
                  </a:lnTo>
                  <a:close/>
                  <a:moveTo>
                    <a:pt x="3190" y="6968"/>
                  </a:moveTo>
                  <a:lnTo>
                    <a:pt x="3349" y="7945"/>
                  </a:lnTo>
                  <a:lnTo>
                    <a:pt x="2878" y="7945"/>
                  </a:lnTo>
                  <a:lnTo>
                    <a:pt x="3032" y="6968"/>
                  </a:lnTo>
                  <a:close/>
                  <a:moveTo>
                    <a:pt x="4514" y="5751"/>
                  </a:moveTo>
                  <a:lnTo>
                    <a:pt x="5014" y="5957"/>
                  </a:lnTo>
                  <a:lnTo>
                    <a:pt x="5028" y="5962"/>
                  </a:lnTo>
                  <a:cubicBezTo>
                    <a:pt x="5057" y="5972"/>
                    <a:pt x="5750" y="6222"/>
                    <a:pt x="5750" y="7103"/>
                  </a:cubicBezTo>
                  <a:lnTo>
                    <a:pt x="5750" y="7945"/>
                  </a:lnTo>
                  <a:lnTo>
                    <a:pt x="5178" y="7945"/>
                  </a:lnTo>
                  <a:lnTo>
                    <a:pt x="5178" y="7059"/>
                  </a:lnTo>
                  <a:cubicBezTo>
                    <a:pt x="5178" y="6910"/>
                    <a:pt x="5067" y="6836"/>
                    <a:pt x="4956" y="6836"/>
                  </a:cubicBezTo>
                  <a:cubicBezTo>
                    <a:pt x="4846" y="6836"/>
                    <a:pt x="4735" y="6910"/>
                    <a:pt x="4735" y="7059"/>
                  </a:cubicBezTo>
                  <a:lnTo>
                    <a:pt x="4735" y="7945"/>
                  </a:lnTo>
                  <a:lnTo>
                    <a:pt x="3902" y="7945"/>
                  </a:lnTo>
                  <a:lnTo>
                    <a:pt x="4514" y="5751"/>
                  </a:lnTo>
                  <a:close/>
                  <a:moveTo>
                    <a:pt x="3036" y="1"/>
                  </a:moveTo>
                  <a:cubicBezTo>
                    <a:pt x="1987" y="1"/>
                    <a:pt x="1136" y="852"/>
                    <a:pt x="1136" y="1901"/>
                  </a:cubicBezTo>
                  <a:lnTo>
                    <a:pt x="1136" y="2604"/>
                  </a:lnTo>
                  <a:cubicBezTo>
                    <a:pt x="760" y="3017"/>
                    <a:pt x="991" y="3677"/>
                    <a:pt x="1540" y="3778"/>
                  </a:cubicBezTo>
                  <a:cubicBezTo>
                    <a:pt x="1617" y="4211"/>
                    <a:pt x="1891" y="4586"/>
                    <a:pt x="2276" y="4793"/>
                  </a:cubicBezTo>
                  <a:lnTo>
                    <a:pt x="2276" y="4904"/>
                  </a:lnTo>
                  <a:lnTo>
                    <a:pt x="1780" y="5231"/>
                  </a:lnTo>
                  <a:lnTo>
                    <a:pt x="1761" y="5240"/>
                  </a:lnTo>
                  <a:lnTo>
                    <a:pt x="1011" y="5548"/>
                  </a:lnTo>
                  <a:cubicBezTo>
                    <a:pt x="655" y="5669"/>
                    <a:pt x="0" y="6150"/>
                    <a:pt x="0" y="7107"/>
                  </a:cubicBezTo>
                  <a:lnTo>
                    <a:pt x="0" y="8161"/>
                  </a:lnTo>
                  <a:cubicBezTo>
                    <a:pt x="0" y="8286"/>
                    <a:pt x="96" y="8383"/>
                    <a:pt x="221" y="8383"/>
                  </a:cubicBezTo>
                  <a:lnTo>
                    <a:pt x="1670" y="8383"/>
                  </a:lnTo>
                  <a:cubicBezTo>
                    <a:pt x="1962" y="8383"/>
                    <a:pt x="1963" y="7945"/>
                    <a:pt x="1675" y="7945"/>
                  </a:cubicBezTo>
                  <a:cubicBezTo>
                    <a:pt x="1673" y="7945"/>
                    <a:pt x="1671" y="7945"/>
                    <a:pt x="1670" y="7945"/>
                  </a:cubicBezTo>
                  <a:lnTo>
                    <a:pt x="1453" y="7945"/>
                  </a:lnTo>
                  <a:lnTo>
                    <a:pt x="1453" y="7059"/>
                  </a:lnTo>
                  <a:cubicBezTo>
                    <a:pt x="1453" y="6910"/>
                    <a:pt x="1344" y="6836"/>
                    <a:pt x="1234" y="6836"/>
                  </a:cubicBezTo>
                  <a:cubicBezTo>
                    <a:pt x="1125" y="6836"/>
                    <a:pt x="1015" y="6910"/>
                    <a:pt x="1015" y="7059"/>
                  </a:cubicBezTo>
                  <a:lnTo>
                    <a:pt x="1015" y="7945"/>
                  </a:lnTo>
                  <a:lnTo>
                    <a:pt x="438" y="7945"/>
                  </a:lnTo>
                  <a:lnTo>
                    <a:pt x="438" y="7107"/>
                  </a:lnTo>
                  <a:cubicBezTo>
                    <a:pt x="438" y="6227"/>
                    <a:pt x="1131" y="5977"/>
                    <a:pt x="1160" y="5962"/>
                  </a:cubicBezTo>
                  <a:lnTo>
                    <a:pt x="1174" y="5957"/>
                  </a:lnTo>
                  <a:lnTo>
                    <a:pt x="1708" y="5736"/>
                  </a:lnTo>
                  <a:lnTo>
                    <a:pt x="2329" y="7945"/>
                  </a:lnTo>
                  <a:cubicBezTo>
                    <a:pt x="2074" y="8007"/>
                    <a:pt x="2117" y="8378"/>
                    <a:pt x="2377" y="8383"/>
                  </a:cubicBezTo>
                  <a:lnTo>
                    <a:pt x="5972" y="8383"/>
                  </a:lnTo>
                  <a:cubicBezTo>
                    <a:pt x="6092" y="8383"/>
                    <a:pt x="6188" y="8282"/>
                    <a:pt x="6188" y="8161"/>
                  </a:cubicBezTo>
                  <a:lnTo>
                    <a:pt x="6188" y="7107"/>
                  </a:lnTo>
                  <a:cubicBezTo>
                    <a:pt x="6188" y="6150"/>
                    <a:pt x="5534" y="5674"/>
                    <a:pt x="5178" y="5548"/>
                  </a:cubicBezTo>
                  <a:lnTo>
                    <a:pt x="4441" y="5245"/>
                  </a:lnTo>
                  <a:lnTo>
                    <a:pt x="3946" y="4918"/>
                  </a:lnTo>
                  <a:lnTo>
                    <a:pt x="3946" y="4798"/>
                  </a:lnTo>
                  <a:cubicBezTo>
                    <a:pt x="4331" y="4586"/>
                    <a:pt x="4600" y="4211"/>
                    <a:pt x="4682" y="3778"/>
                  </a:cubicBezTo>
                  <a:cubicBezTo>
                    <a:pt x="5230" y="3677"/>
                    <a:pt x="5457" y="3013"/>
                    <a:pt x="5081" y="2599"/>
                  </a:cubicBezTo>
                  <a:lnTo>
                    <a:pt x="5081" y="1901"/>
                  </a:lnTo>
                  <a:cubicBezTo>
                    <a:pt x="5081" y="852"/>
                    <a:pt x="4230" y="1"/>
                    <a:pt x="31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4" name="Google Shape;13564;p90"/>
          <p:cNvGrpSpPr/>
          <p:nvPr/>
        </p:nvGrpSpPr>
        <p:grpSpPr>
          <a:xfrm>
            <a:off x="7550155" y="1325922"/>
            <a:ext cx="379381" cy="366792"/>
            <a:chOff x="7550155" y="1510497"/>
            <a:chExt cx="379381" cy="366792"/>
          </a:xfrm>
        </p:grpSpPr>
        <p:sp>
          <p:nvSpPr>
            <p:cNvPr id="13565" name="Google Shape;13565;p90"/>
            <p:cNvSpPr/>
            <p:nvPr/>
          </p:nvSpPr>
          <p:spPr>
            <a:xfrm>
              <a:off x="7550155" y="1515926"/>
              <a:ext cx="379381" cy="355907"/>
            </a:xfrm>
            <a:custGeom>
              <a:avLst/>
              <a:gdLst/>
              <a:ahLst/>
              <a:cxnLst/>
              <a:rect l="l" t="t" r="r" b="b"/>
              <a:pathLst>
                <a:path w="14465" h="13570" extrusionOk="0">
                  <a:moveTo>
                    <a:pt x="7232" y="0"/>
                  </a:moveTo>
                  <a:cubicBezTo>
                    <a:pt x="7232" y="0"/>
                    <a:pt x="3960" y="1963"/>
                    <a:pt x="1444" y="1963"/>
                  </a:cubicBezTo>
                  <a:cubicBezTo>
                    <a:pt x="1444" y="1963"/>
                    <a:pt x="0" y="11163"/>
                    <a:pt x="7232" y="13569"/>
                  </a:cubicBezTo>
                  <a:cubicBezTo>
                    <a:pt x="14464" y="11163"/>
                    <a:pt x="13016" y="1963"/>
                    <a:pt x="13016" y="1963"/>
                  </a:cubicBezTo>
                  <a:cubicBezTo>
                    <a:pt x="10500" y="1963"/>
                    <a:pt x="7232" y="0"/>
                    <a:pt x="7232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90"/>
            <p:cNvSpPr/>
            <p:nvPr/>
          </p:nvSpPr>
          <p:spPr>
            <a:xfrm>
              <a:off x="7732515" y="1566650"/>
              <a:ext cx="197021" cy="305183"/>
            </a:xfrm>
            <a:custGeom>
              <a:avLst/>
              <a:gdLst/>
              <a:ahLst/>
              <a:cxnLst/>
              <a:rect l="l" t="t" r="r" b="b"/>
              <a:pathLst>
                <a:path w="7512" h="11636" extrusionOk="0">
                  <a:moveTo>
                    <a:pt x="5510" y="1"/>
                  </a:moveTo>
                  <a:cubicBezTo>
                    <a:pt x="5510" y="10"/>
                    <a:pt x="5510" y="20"/>
                    <a:pt x="5515" y="29"/>
                  </a:cubicBezTo>
                  <a:cubicBezTo>
                    <a:pt x="5515" y="29"/>
                    <a:pt x="6924" y="8998"/>
                    <a:pt x="0" y="11539"/>
                  </a:cubicBezTo>
                  <a:cubicBezTo>
                    <a:pt x="92" y="11573"/>
                    <a:pt x="183" y="11606"/>
                    <a:pt x="275" y="11635"/>
                  </a:cubicBezTo>
                  <a:cubicBezTo>
                    <a:pt x="7511" y="9234"/>
                    <a:pt x="6063" y="29"/>
                    <a:pt x="6063" y="29"/>
                  </a:cubicBezTo>
                  <a:cubicBezTo>
                    <a:pt x="5880" y="29"/>
                    <a:pt x="5697" y="20"/>
                    <a:pt x="551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90"/>
            <p:cNvSpPr/>
            <p:nvPr/>
          </p:nvSpPr>
          <p:spPr>
            <a:xfrm>
              <a:off x="7588264" y="1550887"/>
              <a:ext cx="302901" cy="284463"/>
            </a:xfrm>
            <a:custGeom>
              <a:avLst/>
              <a:gdLst/>
              <a:ahLst/>
              <a:cxnLst/>
              <a:rect l="l" t="t" r="r" b="b"/>
              <a:pathLst>
                <a:path w="11549" h="10846" extrusionOk="0">
                  <a:moveTo>
                    <a:pt x="5779" y="0"/>
                  </a:moveTo>
                  <a:cubicBezTo>
                    <a:pt x="5779" y="0"/>
                    <a:pt x="3167" y="1573"/>
                    <a:pt x="1155" y="1573"/>
                  </a:cubicBezTo>
                  <a:cubicBezTo>
                    <a:pt x="1155" y="1573"/>
                    <a:pt x="0" y="8926"/>
                    <a:pt x="5775" y="10846"/>
                  </a:cubicBezTo>
                  <a:cubicBezTo>
                    <a:pt x="11549" y="8926"/>
                    <a:pt x="10399" y="1573"/>
                    <a:pt x="10399" y="1573"/>
                  </a:cubicBezTo>
                  <a:cubicBezTo>
                    <a:pt x="8387" y="1573"/>
                    <a:pt x="5779" y="0"/>
                    <a:pt x="577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90"/>
            <p:cNvSpPr/>
            <p:nvPr/>
          </p:nvSpPr>
          <p:spPr>
            <a:xfrm>
              <a:off x="7732646" y="1591120"/>
              <a:ext cx="158650" cy="244230"/>
            </a:xfrm>
            <a:custGeom>
              <a:avLst/>
              <a:gdLst/>
              <a:ahLst/>
              <a:cxnLst/>
              <a:rect l="l" t="t" r="r" b="b"/>
              <a:pathLst>
                <a:path w="6049" h="9312" extrusionOk="0">
                  <a:moveTo>
                    <a:pt x="4335" y="1"/>
                  </a:moveTo>
                  <a:lnTo>
                    <a:pt x="4335" y="1"/>
                  </a:lnTo>
                  <a:cubicBezTo>
                    <a:pt x="4340" y="15"/>
                    <a:pt x="4345" y="25"/>
                    <a:pt x="4345" y="39"/>
                  </a:cubicBezTo>
                  <a:cubicBezTo>
                    <a:pt x="4345" y="39"/>
                    <a:pt x="5466" y="7156"/>
                    <a:pt x="0" y="9211"/>
                  </a:cubicBezTo>
                  <a:cubicBezTo>
                    <a:pt x="87" y="9244"/>
                    <a:pt x="178" y="9278"/>
                    <a:pt x="274" y="9312"/>
                  </a:cubicBezTo>
                  <a:cubicBezTo>
                    <a:pt x="6048" y="7392"/>
                    <a:pt x="4894" y="39"/>
                    <a:pt x="4894" y="39"/>
                  </a:cubicBezTo>
                  <a:cubicBezTo>
                    <a:pt x="4706" y="35"/>
                    <a:pt x="4518" y="25"/>
                    <a:pt x="43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90"/>
            <p:cNvSpPr/>
            <p:nvPr/>
          </p:nvSpPr>
          <p:spPr>
            <a:xfrm>
              <a:off x="7711428" y="1603001"/>
              <a:ext cx="56809" cy="81305"/>
            </a:xfrm>
            <a:custGeom>
              <a:avLst/>
              <a:gdLst/>
              <a:ahLst/>
              <a:cxnLst/>
              <a:rect l="l" t="t" r="r" b="b"/>
              <a:pathLst>
                <a:path w="2166" h="3100" extrusionOk="0">
                  <a:moveTo>
                    <a:pt x="1083" y="0"/>
                  </a:moveTo>
                  <a:cubicBezTo>
                    <a:pt x="482" y="0"/>
                    <a:pt x="1" y="486"/>
                    <a:pt x="1" y="1083"/>
                  </a:cubicBezTo>
                  <a:lnTo>
                    <a:pt x="1" y="2016"/>
                  </a:lnTo>
                  <a:cubicBezTo>
                    <a:pt x="1" y="2613"/>
                    <a:pt x="482" y="3094"/>
                    <a:pt x="1083" y="3099"/>
                  </a:cubicBezTo>
                  <a:cubicBezTo>
                    <a:pt x="1680" y="3094"/>
                    <a:pt x="2161" y="2613"/>
                    <a:pt x="2166" y="2016"/>
                  </a:cubicBezTo>
                  <a:lnTo>
                    <a:pt x="2166" y="1083"/>
                  </a:lnTo>
                  <a:cubicBezTo>
                    <a:pt x="2161" y="486"/>
                    <a:pt x="1680" y="0"/>
                    <a:pt x="108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90"/>
            <p:cNvSpPr/>
            <p:nvPr/>
          </p:nvSpPr>
          <p:spPr>
            <a:xfrm>
              <a:off x="7732646" y="1603001"/>
              <a:ext cx="35591" cy="81305"/>
            </a:xfrm>
            <a:custGeom>
              <a:avLst/>
              <a:gdLst/>
              <a:ahLst/>
              <a:cxnLst/>
              <a:rect l="l" t="t" r="r" b="b"/>
              <a:pathLst>
                <a:path w="1357" h="3100" extrusionOk="0">
                  <a:moveTo>
                    <a:pt x="274" y="0"/>
                  </a:moveTo>
                  <a:cubicBezTo>
                    <a:pt x="178" y="0"/>
                    <a:pt x="87" y="10"/>
                    <a:pt x="0" y="34"/>
                  </a:cubicBezTo>
                  <a:cubicBezTo>
                    <a:pt x="476" y="159"/>
                    <a:pt x="804" y="592"/>
                    <a:pt x="808" y="1083"/>
                  </a:cubicBezTo>
                  <a:lnTo>
                    <a:pt x="808" y="2016"/>
                  </a:lnTo>
                  <a:cubicBezTo>
                    <a:pt x="804" y="2507"/>
                    <a:pt x="476" y="2935"/>
                    <a:pt x="0" y="3061"/>
                  </a:cubicBezTo>
                  <a:cubicBezTo>
                    <a:pt x="87" y="3085"/>
                    <a:pt x="178" y="3099"/>
                    <a:pt x="274" y="3099"/>
                  </a:cubicBezTo>
                  <a:cubicBezTo>
                    <a:pt x="871" y="3094"/>
                    <a:pt x="1352" y="2613"/>
                    <a:pt x="1357" y="2016"/>
                  </a:cubicBezTo>
                  <a:lnTo>
                    <a:pt x="1357" y="1083"/>
                  </a:lnTo>
                  <a:cubicBezTo>
                    <a:pt x="1352" y="486"/>
                    <a:pt x="871" y="0"/>
                    <a:pt x="274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90"/>
            <p:cNvSpPr/>
            <p:nvPr/>
          </p:nvSpPr>
          <p:spPr>
            <a:xfrm>
              <a:off x="7680401" y="1684149"/>
              <a:ext cx="118758" cy="76611"/>
            </a:xfrm>
            <a:custGeom>
              <a:avLst/>
              <a:gdLst/>
              <a:ahLst/>
              <a:cxnLst/>
              <a:rect l="l" t="t" r="r" b="b"/>
              <a:pathLst>
                <a:path w="4528" h="2921" extrusionOk="0">
                  <a:moveTo>
                    <a:pt x="2266" y="0"/>
                  </a:moveTo>
                  <a:cubicBezTo>
                    <a:pt x="1068" y="15"/>
                    <a:pt x="0" y="996"/>
                    <a:pt x="0" y="2190"/>
                  </a:cubicBezTo>
                  <a:lnTo>
                    <a:pt x="0" y="2921"/>
                  </a:lnTo>
                  <a:lnTo>
                    <a:pt x="2266" y="2921"/>
                  </a:lnTo>
                  <a:lnTo>
                    <a:pt x="4528" y="2916"/>
                  </a:lnTo>
                  <a:lnTo>
                    <a:pt x="4528" y="2190"/>
                  </a:lnTo>
                  <a:cubicBezTo>
                    <a:pt x="4528" y="996"/>
                    <a:pt x="3460" y="15"/>
                    <a:pt x="2266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90"/>
            <p:cNvSpPr/>
            <p:nvPr/>
          </p:nvSpPr>
          <p:spPr>
            <a:xfrm>
              <a:off x="7732646" y="1684149"/>
              <a:ext cx="66513" cy="76611"/>
            </a:xfrm>
            <a:custGeom>
              <a:avLst/>
              <a:gdLst/>
              <a:ahLst/>
              <a:cxnLst/>
              <a:rect l="l" t="t" r="r" b="b"/>
              <a:pathLst>
                <a:path w="2536" h="2921" extrusionOk="0">
                  <a:moveTo>
                    <a:pt x="274" y="0"/>
                  </a:moveTo>
                  <a:cubicBezTo>
                    <a:pt x="178" y="5"/>
                    <a:pt x="87" y="10"/>
                    <a:pt x="0" y="24"/>
                  </a:cubicBezTo>
                  <a:cubicBezTo>
                    <a:pt x="1083" y="169"/>
                    <a:pt x="1992" y="1088"/>
                    <a:pt x="1992" y="2194"/>
                  </a:cubicBezTo>
                  <a:lnTo>
                    <a:pt x="1992" y="2921"/>
                  </a:lnTo>
                  <a:lnTo>
                    <a:pt x="2536" y="2921"/>
                  </a:lnTo>
                  <a:lnTo>
                    <a:pt x="2536" y="2190"/>
                  </a:lnTo>
                  <a:cubicBezTo>
                    <a:pt x="2536" y="996"/>
                    <a:pt x="1468" y="19"/>
                    <a:pt x="274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90"/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90"/>
            <p:cNvSpPr/>
            <p:nvPr/>
          </p:nvSpPr>
          <p:spPr>
            <a:xfrm>
              <a:off x="7725328" y="1684175"/>
              <a:ext cx="28903" cy="16917"/>
            </a:xfrm>
            <a:custGeom>
              <a:avLst/>
              <a:gdLst/>
              <a:ahLst/>
              <a:cxnLst/>
              <a:rect l="l" t="t" r="r" b="b"/>
              <a:pathLst>
                <a:path w="1102" h="645" extrusionOk="0">
                  <a:moveTo>
                    <a:pt x="551" y="0"/>
                  </a:moveTo>
                  <a:cubicBezTo>
                    <a:pt x="366" y="0"/>
                    <a:pt x="180" y="26"/>
                    <a:pt x="0" y="76"/>
                  </a:cubicBezTo>
                  <a:lnTo>
                    <a:pt x="294" y="644"/>
                  </a:lnTo>
                  <a:lnTo>
                    <a:pt x="813" y="644"/>
                  </a:lnTo>
                  <a:lnTo>
                    <a:pt x="1102" y="76"/>
                  </a:lnTo>
                  <a:cubicBezTo>
                    <a:pt x="921" y="26"/>
                    <a:pt x="736" y="0"/>
                    <a:pt x="55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90"/>
            <p:cNvSpPr/>
            <p:nvPr/>
          </p:nvSpPr>
          <p:spPr>
            <a:xfrm>
              <a:off x="7735793" y="1684385"/>
              <a:ext cx="18438" cy="16707"/>
            </a:xfrm>
            <a:custGeom>
              <a:avLst/>
              <a:gdLst/>
              <a:ahLst/>
              <a:cxnLst/>
              <a:rect l="l" t="t" r="r" b="b"/>
              <a:pathLst>
                <a:path w="703" h="637" extrusionOk="0">
                  <a:moveTo>
                    <a:pt x="318" y="1"/>
                  </a:moveTo>
                  <a:lnTo>
                    <a:pt x="0" y="636"/>
                  </a:lnTo>
                  <a:lnTo>
                    <a:pt x="414" y="636"/>
                  </a:lnTo>
                  <a:lnTo>
                    <a:pt x="703" y="68"/>
                  </a:lnTo>
                  <a:cubicBezTo>
                    <a:pt x="578" y="35"/>
                    <a:pt x="448" y="10"/>
                    <a:pt x="3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90"/>
            <p:cNvSpPr/>
            <p:nvPr/>
          </p:nvSpPr>
          <p:spPr>
            <a:xfrm>
              <a:off x="7725066" y="1701066"/>
              <a:ext cx="29427" cy="47708"/>
            </a:xfrm>
            <a:custGeom>
              <a:avLst/>
              <a:gdLst/>
              <a:ahLst/>
              <a:cxnLst/>
              <a:rect l="l" t="t" r="r" b="b"/>
              <a:pathLst>
                <a:path w="1122" h="1819" extrusionOk="0">
                  <a:moveTo>
                    <a:pt x="304" y="0"/>
                  </a:moveTo>
                  <a:lnTo>
                    <a:pt x="0" y="1309"/>
                  </a:lnTo>
                  <a:lnTo>
                    <a:pt x="563" y="1819"/>
                  </a:lnTo>
                  <a:lnTo>
                    <a:pt x="1122" y="130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90"/>
            <p:cNvSpPr/>
            <p:nvPr/>
          </p:nvSpPr>
          <p:spPr>
            <a:xfrm>
              <a:off x="7734403" y="1701066"/>
              <a:ext cx="20090" cy="47708"/>
            </a:xfrm>
            <a:custGeom>
              <a:avLst/>
              <a:gdLst/>
              <a:ahLst/>
              <a:cxnLst/>
              <a:rect l="l" t="t" r="r" b="b"/>
              <a:pathLst>
                <a:path w="766" h="1819" extrusionOk="0">
                  <a:moveTo>
                    <a:pt x="53" y="0"/>
                  </a:moveTo>
                  <a:lnTo>
                    <a:pt x="357" y="1309"/>
                  </a:lnTo>
                  <a:lnTo>
                    <a:pt x="0" y="1631"/>
                  </a:lnTo>
                  <a:lnTo>
                    <a:pt x="207" y="1819"/>
                  </a:lnTo>
                  <a:lnTo>
                    <a:pt x="766" y="1309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90"/>
            <p:cNvSpPr/>
            <p:nvPr/>
          </p:nvSpPr>
          <p:spPr>
            <a:xfrm>
              <a:off x="7674972" y="1597572"/>
              <a:ext cx="129616" cy="168512"/>
            </a:xfrm>
            <a:custGeom>
              <a:avLst/>
              <a:gdLst/>
              <a:ahLst/>
              <a:cxnLst/>
              <a:rect l="l" t="t" r="r" b="b"/>
              <a:pathLst>
                <a:path w="4942" h="6425" extrusionOk="0">
                  <a:moveTo>
                    <a:pt x="2680" y="1117"/>
                  </a:moveTo>
                  <a:cubicBezTo>
                    <a:pt x="2680" y="1117"/>
                    <a:pt x="2868" y="1612"/>
                    <a:pt x="3349" y="1728"/>
                  </a:cubicBezTo>
                  <a:lnTo>
                    <a:pt x="3349" y="2219"/>
                  </a:lnTo>
                  <a:cubicBezTo>
                    <a:pt x="3349" y="2690"/>
                    <a:pt x="2979" y="3075"/>
                    <a:pt x="2507" y="3094"/>
                  </a:cubicBezTo>
                  <a:lnTo>
                    <a:pt x="2435" y="3094"/>
                  </a:lnTo>
                  <a:cubicBezTo>
                    <a:pt x="1963" y="3075"/>
                    <a:pt x="1593" y="2690"/>
                    <a:pt x="1593" y="2219"/>
                  </a:cubicBezTo>
                  <a:lnTo>
                    <a:pt x="1593" y="1747"/>
                  </a:lnTo>
                  <a:lnTo>
                    <a:pt x="1593" y="1742"/>
                  </a:lnTo>
                  <a:cubicBezTo>
                    <a:pt x="2387" y="1660"/>
                    <a:pt x="2680" y="1117"/>
                    <a:pt x="2680" y="1117"/>
                  </a:cubicBezTo>
                  <a:close/>
                  <a:moveTo>
                    <a:pt x="2570" y="3508"/>
                  </a:moveTo>
                  <a:cubicBezTo>
                    <a:pt x="2603" y="3508"/>
                    <a:pt x="2632" y="3513"/>
                    <a:pt x="2661" y="3518"/>
                  </a:cubicBezTo>
                  <a:lnTo>
                    <a:pt x="2709" y="3523"/>
                  </a:lnTo>
                  <a:lnTo>
                    <a:pt x="2608" y="3734"/>
                  </a:lnTo>
                  <a:lnTo>
                    <a:pt x="2334" y="3734"/>
                  </a:lnTo>
                  <a:lnTo>
                    <a:pt x="2228" y="3523"/>
                  </a:lnTo>
                  <a:lnTo>
                    <a:pt x="2276" y="3518"/>
                  </a:lnTo>
                  <a:cubicBezTo>
                    <a:pt x="2305" y="3513"/>
                    <a:pt x="2334" y="3513"/>
                    <a:pt x="2368" y="3508"/>
                  </a:cubicBezTo>
                  <a:close/>
                  <a:moveTo>
                    <a:pt x="2570" y="4148"/>
                  </a:moveTo>
                  <a:lnTo>
                    <a:pt x="2810" y="5178"/>
                  </a:lnTo>
                  <a:lnTo>
                    <a:pt x="2473" y="5486"/>
                  </a:lnTo>
                  <a:lnTo>
                    <a:pt x="2137" y="5178"/>
                  </a:lnTo>
                  <a:lnTo>
                    <a:pt x="2372" y="4148"/>
                  </a:lnTo>
                  <a:close/>
                  <a:moveTo>
                    <a:pt x="3128" y="3624"/>
                  </a:moveTo>
                  <a:cubicBezTo>
                    <a:pt x="3421" y="3729"/>
                    <a:pt x="3691" y="3893"/>
                    <a:pt x="3917" y="4110"/>
                  </a:cubicBezTo>
                  <a:cubicBezTo>
                    <a:pt x="4302" y="4466"/>
                    <a:pt x="4523" y="4966"/>
                    <a:pt x="4533" y="5491"/>
                  </a:cubicBezTo>
                  <a:lnTo>
                    <a:pt x="4533" y="6015"/>
                  </a:lnTo>
                  <a:lnTo>
                    <a:pt x="409" y="6015"/>
                  </a:lnTo>
                  <a:lnTo>
                    <a:pt x="409" y="5491"/>
                  </a:lnTo>
                  <a:cubicBezTo>
                    <a:pt x="419" y="4961"/>
                    <a:pt x="640" y="4461"/>
                    <a:pt x="1030" y="4110"/>
                  </a:cubicBezTo>
                  <a:cubicBezTo>
                    <a:pt x="1256" y="3893"/>
                    <a:pt x="1525" y="3729"/>
                    <a:pt x="1819" y="3628"/>
                  </a:cubicBezTo>
                  <a:lnTo>
                    <a:pt x="1997" y="3970"/>
                  </a:lnTo>
                  <a:lnTo>
                    <a:pt x="1713" y="5207"/>
                  </a:lnTo>
                  <a:cubicBezTo>
                    <a:pt x="1694" y="5279"/>
                    <a:pt x="1718" y="5356"/>
                    <a:pt x="1771" y="5404"/>
                  </a:cubicBezTo>
                  <a:lnTo>
                    <a:pt x="2334" y="5919"/>
                  </a:lnTo>
                  <a:cubicBezTo>
                    <a:pt x="2372" y="5955"/>
                    <a:pt x="2422" y="5973"/>
                    <a:pt x="2472" y="5973"/>
                  </a:cubicBezTo>
                  <a:cubicBezTo>
                    <a:pt x="2521" y="5973"/>
                    <a:pt x="2572" y="5955"/>
                    <a:pt x="2613" y="5919"/>
                  </a:cubicBezTo>
                  <a:lnTo>
                    <a:pt x="3176" y="5404"/>
                  </a:lnTo>
                  <a:cubicBezTo>
                    <a:pt x="3229" y="5356"/>
                    <a:pt x="3253" y="5279"/>
                    <a:pt x="3234" y="5207"/>
                  </a:cubicBezTo>
                  <a:lnTo>
                    <a:pt x="2950" y="3970"/>
                  </a:lnTo>
                  <a:lnTo>
                    <a:pt x="3128" y="3624"/>
                  </a:lnTo>
                  <a:close/>
                  <a:moveTo>
                    <a:pt x="2469" y="0"/>
                  </a:moveTo>
                  <a:cubicBezTo>
                    <a:pt x="1761" y="0"/>
                    <a:pt x="1184" y="578"/>
                    <a:pt x="1184" y="1290"/>
                  </a:cubicBezTo>
                  <a:lnTo>
                    <a:pt x="1184" y="2223"/>
                  </a:lnTo>
                  <a:cubicBezTo>
                    <a:pt x="1184" y="2618"/>
                    <a:pt x="1367" y="2993"/>
                    <a:pt x="1679" y="3239"/>
                  </a:cubicBezTo>
                  <a:cubicBezTo>
                    <a:pt x="717" y="3576"/>
                    <a:pt x="0" y="4475"/>
                    <a:pt x="0" y="5491"/>
                  </a:cubicBezTo>
                  <a:lnTo>
                    <a:pt x="0" y="6217"/>
                  </a:lnTo>
                  <a:cubicBezTo>
                    <a:pt x="0" y="6333"/>
                    <a:pt x="92" y="6424"/>
                    <a:pt x="207" y="6424"/>
                  </a:cubicBezTo>
                  <a:lnTo>
                    <a:pt x="4735" y="6424"/>
                  </a:lnTo>
                  <a:cubicBezTo>
                    <a:pt x="4850" y="6424"/>
                    <a:pt x="4942" y="6333"/>
                    <a:pt x="4942" y="6217"/>
                  </a:cubicBezTo>
                  <a:lnTo>
                    <a:pt x="4942" y="5491"/>
                  </a:lnTo>
                  <a:cubicBezTo>
                    <a:pt x="4942" y="4470"/>
                    <a:pt x="4230" y="3571"/>
                    <a:pt x="3262" y="3234"/>
                  </a:cubicBezTo>
                  <a:cubicBezTo>
                    <a:pt x="3575" y="2988"/>
                    <a:pt x="3758" y="2613"/>
                    <a:pt x="3758" y="2219"/>
                  </a:cubicBezTo>
                  <a:lnTo>
                    <a:pt x="3758" y="1290"/>
                  </a:lnTo>
                  <a:cubicBezTo>
                    <a:pt x="3758" y="578"/>
                    <a:pt x="3181" y="0"/>
                    <a:pt x="24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90"/>
            <p:cNvSpPr/>
            <p:nvPr/>
          </p:nvSpPr>
          <p:spPr>
            <a:xfrm>
              <a:off x="7610609" y="1545563"/>
              <a:ext cx="260229" cy="158204"/>
            </a:xfrm>
            <a:custGeom>
              <a:avLst/>
              <a:gdLst/>
              <a:ahLst/>
              <a:cxnLst/>
              <a:rect l="l" t="t" r="r" b="b"/>
              <a:pathLst>
                <a:path w="9922" h="6032" extrusionOk="0">
                  <a:moveTo>
                    <a:pt x="4926" y="1"/>
                  </a:moveTo>
                  <a:cubicBezTo>
                    <a:pt x="4889" y="1"/>
                    <a:pt x="4853" y="11"/>
                    <a:pt x="4822" y="30"/>
                  </a:cubicBezTo>
                  <a:cubicBezTo>
                    <a:pt x="4793" y="44"/>
                    <a:pt x="2233" y="1570"/>
                    <a:pt x="303" y="1570"/>
                  </a:cubicBezTo>
                  <a:cubicBezTo>
                    <a:pt x="202" y="1570"/>
                    <a:pt x="116" y="1642"/>
                    <a:pt x="101" y="1743"/>
                  </a:cubicBezTo>
                  <a:cubicBezTo>
                    <a:pt x="29" y="2258"/>
                    <a:pt x="0" y="2773"/>
                    <a:pt x="5" y="3292"/>
                  </a:cubicBezTo>
                  <a:cubicBezTo>
                    <a:pt x="5" y="3408"/>
                    <a:pt x="96" y="3499"/>
                    <a:pt x="207" y="3499"/>
                  </a:cubicBezTo>
                  <a:cubicBezTo>
                    <a:pt x="323" y="3499"/>
                    <a:pt x="414" y="3408"/>
                    <a:pt x="414" y="3292"/>
                  </a:cubicBezTo>
                  <a:cubicBezTo>
                    <a:pt x="409" y="2854"/>
                    <a:pt x="433" y="2412"/>
                    <a:pt x="486" y="1974"/>
                  </a:cubicBezTo>
                  <a:cubicBezTo>
                    <a:pt x="1314" y="1940"/>
                    <a:pt x="2310" y="1675"/>
                    <a:pt x="3450" y="1180"/>
                  </a:cubicBezTo>
                  <a:cubicBezTo>
                    <a:pt x="3955" y="958"/>
                    <a:pt x="4446" y="713"/>
                    <a:pt x="4923" y="444"/>
                  </a:cubicBezTo>
                  <a:cubicBezTo>
                    <a:pt x="5404" y="713"/>
                    <a:pt x="5895" y="958"/>
                    <a:pt x="6400" y="1180"/>
                  </a:cubicBezTo>
                  <a:cubicBezTo>
                    <a:pt x="7540" y="1675"/>
                    <a:pt x="8536" y="1940"/>
                    <a:pt x="9364" y="1974"/>
                  </a:cubicBezTo>
                  <a:cubicBezTo>
                    <a:pt x="9426" y="2484"/>
                    <a:pt x="9551" y="4072"/>
                    <a:pt x="9171" y="5780"/>
                  </a:cubicBezTo>
                  <a:cubicBezTo>
                    <a:pt x="9138" y="5936"/>
                    <a:pt x="9259" y="6031"/>
                    <a:pt x="9377" y="6031"/>
                  </a:cubicBezTo>
                  <a:cubicBezTo>
                    <a:pt x="9462" y="6031"/>
                    <a:pt x="9547" y="5982"/>
                    <a:pt x="9571" y="5871"/>
                  </a:cubicBezTo>
                  <a:cubicBezTo>
                    <a:pt x="9864" y="4514"/>
                    <a:pt x="9922" y="3119"/>
                    <a:pt x="9749" y="1743"/>
                  </a:cubicBezTo>
                  <a:cubicBezTo>
                    <a:pt x="9729" y="1642"/>
                    <a:pt x="9648" y="1570"/>
                    <a:pt x="9547" y="1570"/>
                  </a:cubicBezTo>
                  <a:cubicBezTo>
                    <a:pt x="7617" y="1570"/>
                    <a:pt x="5057" y="44"/>
                    <a:pt x="5033" y="30"/>
                  </a:cubicBezTo>
                  <a:cubicBezTo>
                    <a:pt x="5000" y="11"/>
                    <a:pt x="4962" y="1"/>
                    <a:pt x="4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90"/>
            <p:cNvSpPr/>
            <p:nvPr/>
          </p:nvSpPr>
          <p:spPr>
            <a:xfrm>
              <a:off x="7611081" y="1647168"/>
              <a:ext cx="246775" cy="193559"/>
            </a:xfrm>
            <a:custGeom>
              <a:avLst/>
              <a:gdLst/>
              <a:ahLst/>
              <a:cxnLst/>
              <a:rect l="l" t="t" r="r" b="b"/>
              <a:pathLst>
                <a:path w="9409" h="7380" extrusionOk="0">
                  <a:moveTo>
                    <a:pt x="216" y="1"/>
                  </a:moveTo>
                  <a:cubicBezTo>
                    <a:pt x="109" y="1"/>
                    <a:pt x="1" y="76"/>
                    <a:pt x="11" y="217"/>
                  </a:cubicBezTo>
                  <a:cubicBezTo>
                    <a:pt x="107" y="1742"/>
                    <a:pt x="459" y="3085"/>
                    <a:pt x="1055" y="4201"/>
                  </a:cubicBezTo>
                  <a:cubicBezTo>
                    <a:pt x="1883" y="5746"/>
                    <a:pt x="3153" y="6809"/>
                    <a:pt x="4842" y="7372"/>
                  </a:cubicBezTo>
                  <a:cubicBezTo>
                    <a:pt x="4864" y="7377"/>
                    <a:pt x="4885" y="7379"/>
                    <a:pt x="4907" y="7379"/>
                  </a:cubicBezTo>
                  <a:cubicBezTo>
                    <a:pt x="4929" y="7379"/>
                    <a:pt x="4950" y="7377"/>
                    <a:pt x="4972" y="7372"/>
                  </a:cubicBezTo>
                  <a:cubicBezTo>
                    <a:pt x="6064" y="7011"/>
                    <a:pt x="6993" y="6424"/>
                    <a:pt x="7729" y="5640"/>
                  </a:cubicBezTo>
                  <a:cubicBezTo>
                    <a:pt x="8465" y="4855"/>
                    <a:pt x="9023" y="3859"/>
                    <a:pt x="9375" y="2685"/>
                  </a:cubicBezTo>
                  <a:cubicBezTo>
                    <a:pt x="9408" y="2579"/>
                    <a:pt x="9346" y="2459"/>
                    <a:pt x="9240" y="2430"/>
                  </a:cubicBezTo>
                  <a:cubicBezTo>
                    <a:pt x="9220" y="2424"/>
                    <a:pt x="9199" y="2421"/>
                    <a:pt x="9179" y="2421"/>
                  </a:cubicBezTo>
                  <a:cubicBezTo>
                    <a:pt x="9090" y="2421"/>
                    <a:pt x="9008" y="2479"/>
                    <a:pt x="8985" y="2565"/>
                  </a:cubicBezTo>
                  <a:cubicBezTo>
                    <a:pt x="8648" y="3677"/>
                    <a:pt x="8128" y="4615"/>
                    <a:pt x="7431" y="5356"/>
                  </a:cubicBezTo>
                  <a:cubicBezTo>
                    <a:pt x="6757" y="6078"/>
                    <a:pt x="5905" y="6612"/>
                    <a:pt x="4905" y="6953"/>
                  </a:cubicBezTo>
                  <a:cubicBezTo>
                    <a:pt x="3355" y="6424"/>
                    <a:pt x="2181" y="5433"/>
                    <a:pt x="1416" y="4009"/>
                  </a:cubicBezTo>
                  <a:cubicBezTo>
                    <a:pt x="848" y="2940"/>
                    <a:pt x="511" y="1660"/>
                    <a:pt x="420" y="193"/>
                  </a:cubicBezTo>
                  <a:cubicBezTo>
                    <a:pt x="411" y="62"/>
                    <a:pt x="313" y="1"/>
                    <a:pt x="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90"/>
            <p:cNvSpPr/>
            <p:nvPr/>
          </p:nvSpPr>
          <p:spPr>
            <a:xfrm>
              <a:off x="7573235" y="1510497"/>
              <a:ext cx="333089" cy="366792"/>
            </a:xfrm>
            <a:custGeom>
              <a:avLst/>
              <a:gdLst/>
              <a:ahLst/>
              <a:cxnLst/>
              <a:rect l="l" t="t" r="r" b="b"/>
              <a:pathLst>
                <a:path w="12700" h="13985" extrusionOk="0">
                  <a:moveTo>
                    <a:pt x="6348" y="448"/>
                  </a:moveTo>
                  <a:cubicBezTo>
                    <a:pt x="6954" y="789"/>
                    <a:pt x="7575" y="1102"/>
                    <a:pt x="8210" y="1381"/>
                  </a:cubicBezTo>
                  <a:cubicBezTo>
                    <a:pt x="9653" y="2007"/>
                    <a:pt x="10914" y="2344"/>
                    <a:pt x="11948" y="2377"/>
                  </a:cubicBezTo>
                  <a:cubicBezTo>
                    <a:pt x="12025" y="2945"/>
                    <a:pt x="12199" y="4894"/>
                    <a:pt x="11756" y="7030"/>
                  </a:cubicBezTo>
                  <a:cubicBezTo>
                    <a:pt x="11443" y="8512"/>
                    <a:pt x="10899" y="9792"/>
                    <a:pt x="10139" y="10831"/>
                  </a:cubicBezTo>
                  <a:cubicBezTo>
                    <a:pt x="9206" y="12107"/>
                    <a:pt x="7931" y="13026"/>
                    <a:pt x="6352" y="13565"/>
                  </a:cubicBezTo>
                  <a:cubicBezTo>
                    <a:pt x="4774" y="13026"/>
                    <a:pt x="3499" y="12107"/>
                    <a:pt x="2566" y="10836"/>
                  </a:cubicBezTo>
                  <a:cubicBezTo>
                    <a:pt x="1800" y="9797"/>
                    <a:pt x="1262" y="8522"/>
                    <a:pt x="949" y="7045"/>
                  </a:cubicBezTo>
                  <a:cubicBezTo>
                    <a:pt x="501" y="4908"/>
                    <a:pt x="675" y="2950"/>
                    <a:pt x="747" y="2377"/>
                  </a:cubicBezTo>
                  <a:cubicBezTo>
                    <a:pt x="1781" y="2339"/>
                    <a:pt x="3037" y="2007"/>
                    <a:pt x="4481" y="1381"/>
                  </a:cubicBezTo>
                  <a:cubicBezTo>
                    <a:pt x="5121" y="1102"/>
                    <a:pt x="5741" y="789"/>
                    <a:pt x="6348" y="448"/>
                  </a:cubicBezTo>
                  <a:close/>
                  <a:moveTo>
                    <a:pt x="6351" y="0"/>
                  </a:moveTo>
                  <a:cubicBezTo>
                    <a:pt x="6314" y="0"/>
                    <a:pt x="6278" y="10"/>
                    <a:pt x="6247" y="29"/>
                  </a:cubicBezTo>
                  <a:cubicBezTo>
                    <a:pt x="6213" y="48"/>
                    <a:pt x="2999" y="1963"/>
                    <a:pt x="564" y="1963"/>
                  </a:cubicBezTo>
                  <a:cubicBezTo>
                    <a:pt x="463" y="1963"/>
                    <a:pt x="376" y="2040"/>
                    <a:pt x="362" y="2137"/>
                  </a:cubicBezTo>
                  <a:cubicBezTo>
                    <a:pt x="347" y="2233"/>
                    <a:pt x="1" y="4509"/>
                    <a:pt x="545" y="7117"/>
                  </a:cubicBezTo>
                  <a:cubicBezTo>
                    <a:pt x="862" y="8657"/>
                    <a:pt x="1430" y="9985"/>
                    <a:pt x="2229" y="11072"/>
                  </a:cubicBezTo>
                  <a:cubicBezTo>
                    <a:pt x="3225" y="12434"/>
                    <a:pt x="4591" y="13411"/>
                    <a:pt x="6280" y="13974"/>
                  </a:cubicBezTo>
                  <a:cubicBezTo>
                    <a:pt x="6302" y="13981"/>
                    <a:pt x="6325" y="13984"/>
                    <a:pt x="6347" y="13984"/>
                  </a:cubicBezTo>
                  <a:cubicBezTo>
                    <a:pt x="6369" y="13984"/>
                    <a:pt x="6391" y="13981"/>
                    <a:pt x="6410" y="13974"/>
                  </a:cubicBezTo>
                  <a:cubicBezTo>
                    <a:pt x="8104" y="13411"/>
                    <a:pt x="9466" y="12434"/>
                    <a:pt x="10466" y="11072"/>
                  </a:cubicBezTo>
                  <a:cubicBezTo>
                    <a:pt x="11265" y="9985"/>
                    <a:pt x="11833" y="8652"/>
                    <a:pt x="12151" y="7117"/>
                  </a:cubicBezTo>
                  <a:cubicBezTo>
                    <a:pt x="12699" y="4504"/>
                    <a:pt x="12353" y="2233"/>
                    <a:pt x="12338" y="2137"/>
                  </a:cubicBezTo>
                  <a:cubicBezTo>
                    <a:pt x="12324" y="2040"/>
                    <a:pt x="12237" y="1963"/>
                    <a:pt x="12136" y="1963"/>
                  </a:cubicBezTo>
                  <a:cubicBezTo>
                    <a:pt x="9706" y="1963"/>
                    <a:pt x="6487" y="48"/>
                    <a:pt x="6458" y="29"/>
                  </a:cubicBezTo>
                  <a:cubicBezTo>
                    <a:pt x="6425" y="10"/>
                    <a:pt x="6387" y="0"/>
                    <a:pt x="6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2" name="Google Shape;13582;p90"/>
          <p:cNvSpPr/>
          <p:nvPr/>
        </p:nvSpPr>
        <p:spPr>
          <a:xfrm>
            <a:off x="8111607" y="1670446"/>
            <a:ext cx="10884" cy="21952"/>
          </a:xfrm>
          <a:custGeom>
            <a:avLst/>
            <a:gdLst/>
            <a:ahLst/>
            <a:cxnLst/>
            <a:rect l="l" t="t" r="r" b="b"/>
            <a:pathLst>
              <a:path w="415" h="837" extrusionOk="0">
                <a:moveTo>
                  <a:pt x="208" y="0"/>
                </a:moveTo>
                <a:cubicBezTo>
                  <a:pt x="92" y="0"/>
                  <a:pt x="1" y="92"/>
                  <a:pt x="1" y="207"/>
                </a:cubicBezTo>
                <a:lnTo>
                  <a:pt x="1" y="645"/>
                </a:lnTo>
                <a:cubicBezTo>
                  <a:pt x="8" y="773"/>
                  <a:pt x="108" y="836"/>
                  <a:pt x="208" y="836"/>
                </a:cubicBezTo>
                <a:cubicBezTo>
                  <a:pt x="308" y="836"/>
                  <a:pt x="407" y="773"/>
                  <a:pt x="415" y="645"/>
                </a:cubicBezTo>
                <a:lnTo>
                  <a:pt x="415" y="207"/>
                </a:lnTo>
                <a:cubicBezTo>
                  <a:pt x="415" y="92"/>
                  <a:pt x="318" y="0"/>
                  <a:pt x="20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3" name="Google Shape;13583;p90"/>
          <p:cNvSpPr/>
          <p:nvPr/>
        </p:nvSpPr>
        <p:spPr>
          <a:xfrm>
            <a:off x="8238076" y="1670446"/>
            <a:ext cx="10753" cy="21952"/>
          </a:xfrm>
          <a:custGeom>
            <a:avLst/>
            <a:gdLst/>
            <a:ahLst/>
            <a:cxnLst/>
            <a:rect l="l" t="t" r="r" b="b"/>
            <a:pathLst>
              <a:path w="410" h="837" extrusionOk="0">
                <a:moveTo>
                  <a:pt x="207" y="0"/>
                </a:moveTo>
                <a:cubicBezTo>
                  <a:pt x="92" y="0"/>
                  <a:pt x="0" y="92"/>
                  <a:pt x="0" y="207"/>
                </a:cubicBezTo>
                <a:lnTo>
                  <a:pt x="0" y="645"/>
                </a:lnTo>
                <a:cubicBezTo>
                  <a:pt x="7" y="773"/>
                  <a:pt x="106" y="836"/>
                  <a:pt x="205" y="836"/>
                </a:cubicBezTo>
                <a:cubicBezTo>
                  <a:pt x="303" y="836"/>
                  <a:pt x="402" y="773"/>
                  <a:pt x="409" y="645"/>
                </a:cubicBezTo>
                <a:lnTo>
                  <a:pt x="409" y="207"/>
                </a:lnTo>
                <a:cubicBezTo>
                  <a:pt x="409" y="92"/>
                  <a:pt x="318" y="0"/>
                  <a:pt x="20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84" name="Google Shape;13584;p90"/>
          <p:cNvGrpSpPr/>
          <p:nvPr/>
        </p:nvGrpSpPr>
        <p:grpSpPr>
          <a:xfrm>
            <a:off x="7999537" y="1325974"/>
            <a:ext cx="335476" cy="367001"/>
            <a:chOff x="7999537" y="1510549"/>
            <a:chExt cx="335476" cy="367001"/>
          </a:xfrm>
        </p:grpSpPr>
        <p:sp>
          <p:nvSpPr>
            <p:cNvPr id="13585" name="Google Shape;13585;p90"/>
            <p:cNvSpPr/>
            <p:nvPr/>
          </p:nvSpPr>
          <p:spPr>
            <a:xfrm>
              <a:off x="8030984" y="1515795"/>
              <a:ext cx="298600" cy="298600"/>
            </a:xfrm>
            <a:custGeom>
              <a:avLst/>
              <a:gdLst/>
              <a:ahLst/>
              <a:cxnLst/>
              <a:rect l="l" t="t" r="r" b="b"/>
              <a:pathLst>
                <a:path w="11385" h="11385" extrusionOk="0">
                  <a:moveTo>
                    <a:pt x="5692" y="0"/>
                  </a:moveTo>
                  <a:cubicBezTo>
                    <a:pt x="2550" y="0"/>
                    <a:pt x="0" y="2551"/>
                    <a:pt x="0" y="5693"/>
                  </a:cubicBezTo>
                  <a:cubicBezTo>
                    <a:pt x="0" y="8840"/>
                    <a:pt x="2550" y="11385"/>
                    <a:pt x="5692" y="11385"/>
                  </a:cubicBezTo>
                  <a:cubicBezTo>
                    <a:pt x="8834" y="11385"/>
                    <a:pt x="11385" y="8840"/>
                    <a:pt x="11385" y="5693"/>
                  </a:cubicBezTo>
                  <a:cubicBezTo>
                    <a:pt x="11385" y="2551"/>
                    <a:pt x="8834" y="0"/>
                    <a:pt x="5692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90"/>
            <p:cNvSpPr/>
            <p:nvPr/>
          </p:nvSpPr>
          <p:spPr>
            <a:xfrm>
              <a:off x="8001557" y="1518942"/>
              <a:ext cx="283991" cy="295531"/>
            </a:xfrm>
            <a:custGeom>
              <a:avLst/>
              <a:gdLst/>
              <a:ahLst/>
              <a:cxnLst/>
              <a:rect l="l" t="t" r="r" b="b"/>
              <a:pathLst>
                <a:path w="10828" h="11268" extrusionOk="0">
                  <a:moveTo>
                    <a:pt x="5655" y="1"/>
                  </a:moveTo>
                  <a:cubicBezTo>
                    <a:pt x="1930" y="780"/>
                    <a:pt x="1" y="4923"/>
                    <a:pt x="1805" y="8272"/>
                  </a:cubicBezTo>
                  <a:cubicBezTo>
                    <a:pt x="2854" y="10224"/>
                    <a:pt x="4827" y="11267"/>
                    <a:pt x="6825" y="11267"/>
                  </a:cubicBezTo>
                  <a:cubicBezTo>
                    <a:pt x="8255" y="11267"/>
                    <a:pt x="9699" y="10733"/>
                    <a:pt x="10827" y="9615"/>
                  </a:cubicBezTo>
                  <a:lnTo>
                    <a:pt x="10827" y="9615"/>
                  </a:lnTo>
                  <a:cubicBezTo>
                    <a:pt x="10442" y="9696"/>
                    <a:pt x="10053" y="9735"/>
                    <a:pt x="9663" y="9735"/>
                  </a:cubicBezTo>
                  <a:cubicBezTo>
                    <a:pt x="7353" y="9735"/>
                    <a:pt x="5275" y="8344"/>
                    <a:pt x="4399" y="6213"/>
                  </a:cubicBezTo>
                  <a:cubicBezTo>
                    <a:pt x="3518" y="4076"/>
                    <a:pt x="4014" y="1627"/>
                    <a:pt x="5655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90"/>
            <p:cNvSpPr/>
            <p:nvPr/>
          </p:nvSpPr>
          <p:spPr>
            <a:xfrm>
              <a:off x="8082704" y="1803012"/>
              <a:ext cx="195264" cy="68952"/>
            </a:xfrm>
            <a:custGeom>
              <a:avLst/>
              <a:gdLst/>
              <a:ahLst/>
              <a:cxnLst/>
              <a:rect l="l" t="t" r="r" b="b"/>
              <a:pathLst>
                <a:path w="7445" h="2629" extrusionOk="0">
                  <a:moveTo>
                    <a:pt x="2407" y="1"/>
                  </a:moveTo>
                  <a:lnTo>
                    <a:pt x="573" y="665"/>
                  </a:lnTo>
                  <a:cubicBezTo>
                    <a:pt x="227" y="790"/>
                    <a:pt x="1" y="1117"/>
                    <a:pt x="1" y="1488"/>
                  </a:cubicBezTo>
                  <a:lnTo>
                    <a:pt x="1" y="2628"/>
                  </a:lnTo>
                  <a:lnTo>
                    <a:pt x="7445" y="2628"/>
                  </a:lnTo>
                  <a:lnTo>
                    <a:pt x="7445" y="1488"/>
                  </a:lnTo>
                  <a:cubicBezTo>
                    <a:pt x="7445" y="1117"/>
                    <a:pt x="7214" y="790"/>
                    <a:pt x="6867" y="665"/>
                  </a:cubicBezTo>
                  <a:lnTo>
                    <a:pt x="5034" y="1"/>
                  </a:lnTo>
                  <a:lnTo>
                    <a:pt x="3720" y="439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90"/>
            <p:cNvSpPr/>
            <p:nvPr/>
          </p:nvSpPr>
          <p:spPr>
            <a:xfrm>
              <a:off x="8243374" y="1826381"/>
              <a:ext cx="34463" cy="45583"/>
            </a:xfrm>
            <a:custGeom>
              <a:avLst/>
              <a:gdLst/>
              <a:ahLst/>
              <a:cxnLst/>
              <a:rect l="l" t="t" r="r" b="b"/>
              <a:pathLst>
                <a:path w="1314" h="1738" extrusionOk="0">
                  <a:moveTo>
                    <a:pt x="1078" y="0"/>
                  </a:moveTo>
                  <a:lnTo>
                    <a:pt x="255" y="823"/>
                  </a:lnTo>
                  <a:cubicBezTo>
                    <a:pt x="92" y="986"/>
                    <a:pt x="0" y="1208"/>
                    <a:pt x="0" y="1439"/>
                  </a:cubicBezTo>
                  <a:lnTo>
                    <a:pt x="0" y="1737"/>
                  </a:lnTo>
                  <a:lnTo>
                    <a:pt x="1314" y="1737"/>
                  </a:lnTo>
                  <a:lnTo>
                    <a:pt x="1314" y="597"/>
                  </a:lnTo>
                  <a:cubicBezTo>
                    <a:pt x="1314" y="375"/>
                    <a:pt x="1227" y="164"/>
                    <a:pt x="1078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90"/>
            <p:cNvSpPr/>
            <p:nvPr/>
          </p:nvSpPr>
          <p:spPr>
            <a:xfrm>
              <a:off x="8117036" y="1624954"/>
              <a:ext cx="126469" cy="91901"/>
            </a:xfrm>
            <a:custGeom>
              <a:avLst/>
              <a:gdLst/>
              <a:ahLst/>
              <a:cxnLst/>
              <a:rect l="l" t="t" r="r" b="b"/>
              <a:pathLst>
                <a:path w="4822" h="3504" extrusionOk="0">
                  <a:moveTo>
                    <a:pt x="1757" y="1"/>
                  </a:moveTo>
                  <a:cubicBezTo>
                    <a:pt x="785" y="1"/>
                    <a:pt x="1" y="785"/>
                    <a:pt x="1" y="1752"/>
                  </a:cubicBezTo>
                  <a:lnTo>
                    <a:pt x="1" y="2272"/>
                  </a:lnTo>
                  <a:cubicBezTo>
                    <a:pt x="1" y="2507"/>
                    <a:pt x="39" y="2743"/>
                    <a:pt x="111" y="2965"/>
                  </a:cubicBezTo>
                  <a:lnTo>
                    <a:pt x="188" y="3181"/>
                  </a:lnTo>
                  <a:cubicBezTo>
                    <a:pt x="208" y="3248"/>
                    <a:pt x="217" y="3321"/>
                    <a:pt x="222" y="3393"/>
                  </a:cubicBezTo>
                  <a:lnTo>
                    <a:pt x="222" y="3503"/>
                  </a:lnTo>
                  <a:lnTo>
                    <a:pt x="4601" y="3503"/>
                  </a:lnTo>
                  <a:lnTo>
                    <a:pt x="4601" y="3393"/>
                  </a:lnTo>
                  <a:cubicBezTo>
                    <a:pt x="4601" y="3321"/>
                    <a:pt x="4610" y="3248"/>
                    <a:pt x="4634" y="3186"/>
                  </a:cubicBezTo>
                  <a:lnTo>
                    <a:pt x="4707" y="2965"/>
                  </a:lnTo>
                  <a:cubicBezTo>
                    <a:pt x="4779" y="2743"/>
                    <a:pt x="4817" y="2507"/>
                    <a:pt x="4822" y="2272"/>
                  </a:cubicBezTo>
                  <a:lnTo>
                    <a:pt x="4822" y="438"/>
                  </a:lnTo>
                  <a:cubicBezTo>
                    <a:pt x="4822" y="198"/>
                    <a:pt x="4625" y="1"/>
                    <a:pt x="438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90"/>
            <p:cNvSpPr/>
            <p:nvPr/>
          </p:nvSpPr>
          <p:spPr>
            <a:xfrm>
              <a:off x="8145808" y="1624954"/>
              <a:ext cx="97593" cy="91901"/>
            </a:xfrm>
            <a:custGeom>
              <a:avLst/>
              <a:gdLst/>
              <a:ahLst/>
              <a:cxnLst/>
              <a:rect l="l" t="t" r="r" b="b"/>
              <a:pathLst>
                <a:path w="3721" h="3504" extrusionOk="0">
                  <a:moveTo>
                    <a:pt x="891" y="1"/>
                  </a:moveTo>
                  <a:cubicBezTo>
                    <a:pt x="400" y="1"/>
                    <a:pt x="1" y="400"/>
                    <a:pt x="1" y="891"/>
                  </a:cubicBezTo>
                  <a:cubicBezTo>
                    <a:pt x="1" y="1382"/>
                    <a:pt x="400" y="1776"/>
                    <a:pt x="891" y="1781"/>
                  </a:cubicBezTo>
                  <a:lnTo>
                    <a:pt x="1011" y="1781"/>
                  </a:lnTo>
                  <a:lnTo>
                    <a:pt x="1069" y="3503"/>
                  </a:lnTo>
                  <a:lnTo>
                    <a:pt x="3499" y="3503"/>
                  </a:lnTo>
                  <a:lnTo>
                    <a:pt x="3499" y="3393"/>
                  </a:lnTo>
                  <a:cubicBezTo>
                    <a:pt x="3499" y="3321"/>
                    <a:pt x="3513" y="3248"/>
                    <a:pt x="3537" y="3186"/>
                  </a:cubicBezTo>
                  <a:lnTo>
                    <a:pt x="3610" y="2965"/>
                  </a:lnTo>
                  <a:cubicBezTo>
                    <a:pt x="3682" y="2743"/>
                    <a:pt x="3720" y="2507"/>
                    <a:pt x="3720" y="2272"/>
                  </a:cubicBezTo>
                  <a:lnTo>
                    <a:pt x="3720" y="438"/>
                  </a:lnTo>
                  <a:cubicBezTo>
                    <a:pt x="3720" y="198"/>
                    <a:pt x="3523" y="1"/>
                    <a:pt x="328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90"/>
            <p:cNvSpPr/>
            <p:nvPr/>
          </p:nvSpPr>
          <p:spPr>
            <a:xfrm>
              <a:off x="8145808" y="1762753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1" y="1"/>
                  </a:moveTo>
                  <a:lnTo>
                    <a:pt x="1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90"/>
            <p:cNvSpPr/>
            <p:nvPr/>
          </p:nvSpPr>
          <p:spPr>
            <a:xfrm>
              <a:off x="8145808" y="1762753"/>
              <a:ext cx="68926" cy="34463"/>
            </a:xfrm>
            <a:custGeom>
              <a:avLst/>
              <a:gdLst/>
              <a:ahLst/>
              <a:cxnLst/>
              <a:rect l="l" t="t" r="r" b="b"/>
              <a:pathLst>
                <a:path w="2628" h="1314" extrusionOk="0">
                  <a:moveTo>
                    <a:pt x="1" y="1"/>
                  </a:moveTo>
                  <a:lnTo>
                    <a:pt x="1" y="992"/>
                  </a:lnTo>
                  <a:cubicBezTo>
                    <a:pt x="412" y="1206"/>
                    <a:pt x="863" y="1313"/>
                    <a:pt x="1314" y="1313"/>
                  </a:cubicBezTo>
                  <a:cubicBezTo>
                    <a:pt x="1765" y="1313"/>
                    <a:pt x="2217" y="1206"/>
                    <a:pt x="2628" y="992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90"/>
            <p:cNvSpPr/>
            <p:nvPr/>
          </p:nvSpPr>
          <p:spPr>
            <a:xfrm>
              <a:off x="8134451" y="1793387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385" y="1"/>
                  </a:moveTo>
                  <a:cubicBezTo>
                    <a:pt x="304" y="1"/>
                    <a:pt x="227" y="47"/>
                    <a:pt x="188" y="127"/>
                  </a:cubicBezTo>
                  <a:lnTo>
                    <a:pt x="1" y="527"/>
                  </a:lnTo>
                  <a:lnTo>
                    <a:pt x="722" y="1479"/>
                  </a:lnTo>
                  <a:cubicBezTo>
                    <a:pt x="764" y="1537"/>
                    <a:pt x="830" y="1566"/>
                    <a:pt x="896" y="1566"/>
                  </a:cubicBezTo>
                  <a:cubicBezTo>
                    <a:pt x="952" y="1566"/>
                    <a:pt x="1008" y="1545"/>
                    <a:pt x="1050" y="1503"/>
                  </a:cubicBezTo>
                  <a:lnTo>
                    <a:pt x="1747" y="806"/>
                  </a:lnTo>
                  <a:lnTo>
                    <a:pt x="501" y="36"/>
                  </a:lnTo>
                  <a:cubicBezTo>
                    <a:pt x="464" y="12"/>
                    <a:pt x="424" y="1"/>
                    <a:pt x="385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90"/>
            <p:cNvSpPr/>
            <p:nvPr/>
          </p:nvSpPr>
          <p:spPr>
            <a:xfrm>
              <a:off x="8180271" y="1793387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1364" y="1"/>
                  </a:moveTo>
                  <a:cubicBezTo>
                    <a:pt x="1324" y="1"/>
                    <a:pt x="1283" y="12"/>
                    <a:pt x="1247" y="36"/>
                  </a:cubicBezTo>
                  <a:lnTo>
                    <a:pt x="0" y="806"/>
                  </a:lnTo>
                  <a:lnTo>
                    <a:pt x="698" y="1503"/>
                  </a:lnTo>
                  <a:cubicBezTo>
                    <a:pt x="742" y="1545"/>
                    <a:pt x="798" y="1566"/>
                    <a:pt x="854" y="1566"/>
                  </a:cubicBezTo>
                  <a:cubicBezTo>
                    <a:pt x="920" y="1566"/>
                    <a:pt x="986" y="1537"/>
                    <a:pt x="1030" y="1479"/>
                  </a:cubicBezTo>
                  <a:lnTo>
                    <a:pt x="1752" y="527"/>
                  </a:lnTo>
                  <a:lnTo>
                    <a:pt x="1559" y="127"/>
                  </a:lnTo>
                  <a:cubicBezTo>
                    <a:pt x="1524" y="47"/>
                    <a:pt x="1445" y="1"/>
                    <a:pt x="1364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90"/>
            <p:cNvSpPr/>
            <p:nvPr/>
          </p:nvSpPr>
          <p:spPr>
            <a:xfrm>
              <a:off x="8122859" y="1671534"/>
              <a:ext cx="114981" cy="108556"/>
            </a:xfrm>
            <a:custGeom>
              <a:avLst/>
              <a:gdLst/>
              <a:ahLst/>
              <a:cxnLst/>
              <a:rect l="l" t="t" r="r" b="b"/>
              <a:pathLst>
                <a:path w="4384" h="4139" extrusionOk="0">
                  <a:moveTo>
                    <a:pt x="1869" y="1"/>
                  </a:moveTo>
                  <a:cubicBezTo>
                    <a:pt x="1181" y="1"/>
                    <a:pt x="659" y="197"/>
                    <a:pt x="659" y="197"/>
                  </a:cubicBezTo>
                  <a:lnTo>
                    <a:pt x="659" y="938"/>
                  </a:lnTo>
                  <a:cubicBezTo>
                    <a:pt x="659" y="1160"/>
                    <a:pt x="549" y="1367"/>
                    <a:pt x="366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157"/>
                    <a:pt x="982" y="4138"/>
                    <a:pt x="2189" y="4138"/>
                  </a:cubicBezTo>
                  <a:cubicBezTo>
                    <a:pt x="3397" y="4138"/>
                    <a:pt x="4379" y="3157"/>
                    <a:pt x="4383" y="1949"/>
                  </a:cubicBezTo>
                  <a:lnTo>
                    <a:pt x="4383" y="1727"/>
                  </a:lnTo>
                  <a:lnTo>
                    <a:pt x="4018" y="1487"/>
                  </a:lnTo>
                  <a:cubicBezTo>
                    <a:pt x="3835" y="1362"/>
                    <a:pt x="3724" y="1160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90"/>
            <p:cNvSpPr/>
            <p:nvPr/>
          </p:nvSpPr>
          <p:spPr>
            <a:xfrm>
              <a:off x="8082704" y="1826381"/>
              <a:ext cx="34358" cy="45583"/>
            </a:xfrm>
            <a:custGeom>
              <a:avLst/>
              <a:gdLst/>
              <a:ahLst/>
              <a:cxnLst/>
              <a:rect l="l" t="t" r="r" b="b"/>
              <a:pathLst>
                <a:path w="1310" h="1738" extrusionOk="0">
                  <a:moveTo>
                    <a:pt x="237" y="0"/>
                  </a:moveTo>
                  <a:cubicBezTo>
                    <a:pt x="83" y="164"/>
                    <a:pt x="1" y="375"/>
                    <a:pt x="1" y="597"/>
                  </a:cubicBezTo>
                  <a:lnTo>
                    <a:pt x="1" y="1737"/>
                  </a:lnTo>
                  <a:lnTo>
                    <a:pt x="1310" y="1737"/>
                  </a:lnTo>
                  <a:lnTo>
                    <a:pt x="1310" y="1439"/>
                  </a:lnTo>
                  <a:cubicBezTo>
                    <a:pt x="1310" y="1208"/>
                    <a:pt x="1218" y="986"/>
                    <a:pt x="1055" y="823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90"/>
            <p:cNvSpPr/>
            <p:nvPr/>
          </p:nvSpPr>
          <p:spPr>
            <a:xfrm>
              <a:off x="8122859" y="1671534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7" y="1"/>
                  </a:moveTo>
                  <a:cubicBezTo>
                    <a:pt x="1178" y="1"/>
                    <a:pt x="654" y="197"/>
                    <a:pt x="654" y="197"/>
                  </a:cubicBezTo>
                  <a:lnTo>
                    <a:pt x="654" y="938"/>
                  </a:lnTo>
                  <a:cubicBezTo>
                    <a:pt x="654" y="1160"/>
                    <a:pt x="544" y="1362"/>
                    <a:pt x="361" y="1487"/>
                  </a:cubicBezTo>
                  <a:lnTo>
                    <a:pt x="0" y="1727"/>
                  </a:lnTo>
                  <a:lnTo>
                    <a:pt x="0" y="1949"/>
                  </a:lnTo>
                  <a:cubicBezTo>
                    <a:pt x="0" y="3056"/>
                    <a:pt x="823" y="3989"/>
                    <a:pt x="1925" y="4119"/>
                  </a:cubicBezTo>
                  <a:cubicBezTo>
                    <a:pt x="1530" y="3715"/>
                    <a:pt x="1314" y="3171"/>
                    <a:pt x="1314" y="2608"/>
                  </a:cubicBezTo>
                  <a:lnTo>
                    <a:pt x="1314" y="1155"/>
                  </a:lnTo>
                  <a:cubicBezTo>
                    <a:pt x="1314" y="934"/>
                    <a:pt x="1477" y="746"/>
                    <a:pt x="1699" y="722"/>
                  </a:cubicBezTo>
                  <a:cubicBezTo>
                    <a:pt x="1871" y="699"/>
                    <a:pt x="2090" y="680"/>
                    <a:pt x="2334" y="680"/>
                  </a:cubicBezTo>
                  <a:cubicBezTo>
                    <a:pt x="2763" y="680"/>
                    <a:pt x="3267" y="739"/>
                    <a:pt x="3724" y="938"/>
                  </a:cubicBezTo>
                  <a:lnTo>
                    <a:pt x="3724" y="635"/>
                  </a:lnTo>
                  <a:cubicBezTo>
                    <a:pt x="3128" y="137"/>
                    <a:pt x="2440" y="1"/>
                    <a:pt x="18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90"/>
            <p:cNvSpPr/>
            <p:nvPr/>
          </p:nvSpPr>
          <p:spPr>
            <a:xfrm>
              <a:off x="8134582" y="1668334"/>
              <a:ext cx="93370" cy="30660"/>
            </a:xfrm>
            <a:custGeom>
              <a:avLst/>
              <a:gdLst/>
              <a:ahLst/>
              <a:cxnLst/>
              <a:rect l="l" t="t" r="r" b="b"/>
              <a:pathLst>
                <a:path w="3560" h="1169" extrusionOk="0">
                  <a:moveTo>
                    <a:pt x="1421" y="1"/>
                  </a:moveTo>
                  <a:cubicBezTo>
                    <a:pt x="997" y="1"/>
                    <a:pt x="614" y="46"/>
                    <a:pt x="366" y="84"/>
                  </a:cubicBezTo>
                  <a:cubicBezTo>
                    <a:pt x="154" y="112"/>
                    <a:pt x="0" y="295"/>
                    <a:pt x="5" y="502"/>
                  </a:cubicBezTo>
                  <a:lnTo>
                    <a:pt x="5" y="974"/>
                  </a:lnTo>
                  <a:cubicBezTo>
                    <a:pt x="13" y="1104"/>
                    <a:pt x="111" y="1169"/>
                    <a:pt x="210" y="1169"/>
                  </a:cubicBezTo>
                  <a:cubicBezTo>
                    <a:pt x="308" y="1169"/>
                    <a:pt x="407" y="1104"/>
                    <a:pt x="414" y="974"/>
                  </a:cubicBezTo>
                  <a:lnTo>
                    <a:pt x="414" y="502"/>
                  </a:lnTo>
                  <a:cubicBezTo>
                    <a:pt x="414" y="497"/>
                    <a:pt x="419" y="488"/>
                    <a:pt x="424" y="488"/>
                  </a:cubicBezTo>
                  <a:cubicBezTo>
                    <a:pt x="745" y="439"/>
                    <a:pt x="1067" y="415"/>
                    <a:pt x="1390" y="415"/>
                  </a:cubicBezTo>
                  <a:cubicBezTo>
                    <a:pt x="1512" y="415"/>
                    <a:pt x="1634" y="419"/>
                    <a:pt x="1757" y="425"/>
                  </a:cubicBezTo>
                  <a:cubicBezTo>
                    <a:pt x="2397" y="469"/>
                    <a:pt x="2859" y="627"/>
                    <a:pt x="3128" y="902"/>
                  </a:cubicBezTo>
                  <a:cubicBezTo>
                    <a:pt x="3173" y="942"/>
                    <a:pt x="3222" y="959"/>
                    <a:pt x="3268" y="959"/>
                  </a:cubicBezTo>
                  <a:cubicBezTo>
                    <a:pt x="3427" y="959"/>
                    <a:pt x="3559" y="761"/>
                    <a:pt x="3422" y="608"/>
                  </a:cubicBezTo>
                  <a:cubicBezTo>
                    <a:pt x="2938" y="124"/>
                    <a:pt x="2124" y="1"/>
                    <a:pt x="1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90"/>
            <p:cNvSpPr/>
            <p:nvPr/>
          </p:nvSpPr>
          <p:spPr>
            <a:xfrm>
              <a:off x="8077275" y="1619524"/>
              <a:ext cx="206122" cy="258026"/>
            </a:xfrm>
            <a:custGeom>
              <a:avLst/>
              <a:gdLst/>
              <a:ahLst/>
              <a:cxnLst/>
              <a:rect l="l" t="t" r="r" b="b"/>
              <a:pathLst>
                <a:path w="7859" h="9838" extrusionOk="0">
                  <a:moveTo>
                    <a:pt x="6131" y="414"/>
                  </a:moveTo>
                  <a:lnTo>
                    <a:pt x="6131" y="2397"/>
                  </a:lnTo>
                  <a:cubicBezTo>
                    <a:pt x="6131" y="2695"/>
                    <a:pt x="6064" y="2989"/>
                    <a:pt x="5934" y="3258"/>
                  </a:cubicBezTo>
                  <a:cubicBezTo>
                    <a:pt x="5919" y="3287"/>
                    <a:pt x="5910" y="3316"/>
                    <a:pt x="5910" y="3350"/>
                  </a:cubicBezTo>
                  <a:lnTo>
                    <a:pt x="5910" y="3932"/>
                  </a:lnTo>
                  <a:cubicBezTo>
                    <a:pt x="5910" y="5039"/>
                    <a:pt x="5009" y="5918"/>
                    <a:pt x="3921" y="5918"/>
                  </a:cubicBezTo>
                  <a:cubicBezTo>
                    <a:pt x="3878" y="5918"/>
                    <a:pt x="3836" y="5917"/>
                    <a:pt x="3793" y="5914"/>
                  </a:cubicBezTo>
                  <a:cubicBezTo>
                    <a:pt x="2758" y="5842"/>
                    <a:pt x="1945" y="4942"/>
                    <a:pt x="1945" y="3855"/>
                  </a:cubicBezTo>
                  <a:lnTo>
                    <a:pt x="1945" y="3345"/>
                  </a:lnTo>
                  <a:cubicBezTo>
                    <a:pt x="1945" y="3316"/>
                    <a:pt x="1935" y="3287"/>
                    <a:pt x="1921" y="3258"/>
                  </a:cubicBezTo>
                  <a:cubicBezTo>
                    <a:pt x="1791" y="2989"/>
                    <a:pt x="1724" y="2695"/>
                    <a:pt x="1724" y="2397"/>
                  </a:cubicBezTo>
                  <a:lnTo>
                    <a:pt x="1724" y="1959"/>
                  </a:lnTo>
                  <a:cubicBezTo>
                    <a:pt x="1724" y="1107"/>
                    <a:pt x="2416" y="414"/>
                    <a:pt x="3273" y="414"/>
                  </a:cubicBezTo>
                  <a:close/>
                  <a:moveTo>
                    <a:pt x="2821" y="6049"/>
                  </a:moveTo>
                  <a:cubicBezTo>
                    <a:pt x="3114" y="6203"/>
                    <a:pt x="3437" y="6299"/>
                    <a:pt x="3769" y="6318"/>
                  </a:cubicBezTo>
                  <a:cubicBezTo>
                    <a:pt x="3821" y="6323"/>
                    <a:pt x="3874" y="6323"/>
                    <a:pt x="3932" y="6328"/>
                  </a:cubicBezTo>
                  <a:cubicBezTo>
                    <a:pt x="4317" y="6328"/>
                    <a:pt x="4697" y="6232"/>
                    <a:pt x="5039" y="6054"/>
                  </a:cubicBezTo>
                  <a:lnTo>
                    <a:pt x="5039" y="6429"/>
                  </a:lnTo>
                  <a:lnTo>
                    <a:pt x="3927" y="7185"/>
                  </a:lnTo>
                  <a:lnTo>
                    <a:pt x="2821" y="6429"/>
                  </a:lnTo>
                  <a:lnTo>
                    <a:pt x="2821" y="6049"/>
                  </a:lnTo>
                  <a:close/>
                  <a:moveTo>
                    <a:pt x="2643" y="6804"/>
                  </a:moveTo>
                  <a:lnTo>
                    <a:pt x="3610" y="7464"/>
                  </a:lnTo>
                  <a:lnTo>
                    <a:pt x="3095" y="7974"/>
                  </a:lnTo>
                  <a:cubicBezTo>
                    <a:pt x="3095" y="7978"/>
                    <a:pt x="3090" y="7978"/>
                    <a:pt x="3085" y="7978"/>
                  </a:cubicBezTo>
                  <a:cubicBezTo>
                    <a:pt x="3080" y="7978"/>
                    <a:pt x="3076" y="7978"/>
                    <a:pt x="3076" y="7974"/>
                  </a:cubicBezTo>
                  <a:lnTo>
                    <a:pt x="2436" y="7021"/>
                  </a:lnTo>
                  <a:lnTo>
                    <a:pt x="2643" y="6804"/>
                  </a:lnTo>
                  <a:close/>
                  <a:moveTo>
                    <a:pt x="5212" y="6804"/>
                  </a:moveTo>
                  <a:lnTo>
                    <a:pt x="5419" y="7021"/>
                  </a:lnTo>
                  <a:lnTo>
                    <a:pt x="4779" y="7974"/>
                  </a:lnTo>
                  <a:cubicBezTo>
                    <a:pt x="4779" y="7978"/>
                    <a:pt x="4774" y="7983"/>
                    <a:pt x="4769" y="7983"/>
                  </a:cubicBezTo>
                  <a:cubicBezTo>
                    <a:pt x="4765" y="7983"/>
                    <a:pt x="4760" y="7983"/>
                    <a:pt x="4760" y="7978"/>
                  </a:cubicBezTo>
                  <a:lnTo>
                    <a:pt x="4245" y="7464"/>
                  </a:lnTo>
                  <a:lnTo>
                    <a:pt x="5212" y="6804"/>
                  </a:lnTo>
                  <a:close/>
                  <a:moveTo>
                    <a:pt x="3268" y="1"/>
                  </a:moveTo>
                  <a:cubicBezTo>
                    <a:pt x="2190" y="5"/>
                    <a:pt x="1315" y="881"/>
                    <a:pt x="1315" y="1959"/>
                  </a:cubicBezTo>
                  <a:lnTo>
                    <a:pt x="1315" y="2397"/>
                  </a:lnTo>
                  <a:cubicBezTo>
                    <a:pt x="1315" y="2739"/>
                    <a:pt x="1387" y="3080"/>
                    <a:pt x="1531" y="3393"/>
                  </a:cubicBezTo>
                  <a:lnTo>
                    <a:pt x="1531" y="3855"/>
                  </a:lnTo>
                  <a:cubicBezTo>
                    <a:pt x="1531" y="4586"/>
                    <a:pt x="1849" y="5289"/>
                    <a:pt x="2407" y="5765"/>
                  </a:cubicBezTo>
                  <a:lnTo>
                    <a:pt x="2407" y="6453"/>
                  </a:lnTo>
                  <a:lnTo>
                    <a:pt x="2027" y="6853"/>
                  </a:lnTo>
                  <a:cubicBezTo>
                    <a:pt x="1988" y="6896"/>
                    <a:pt x="1964" y="6954"/>
                    <a:pt x="1969" y="7011"/>
                  </a:cubicBezTo>
                  <a:lnTo>
                    <a:pt x="713" y="7468"/>
                  </a:lnTo>
                  <a:cubicBezTo>
                    <a:pt x="285" y="7622"/>
                    <a:pt x="1" y="8031"/>
                    <a:pt x="1" y="8484"/>
                  </a:cubicBezTo>
                  <a:lnTo>
                    <a:pt x="1" y="9624"/>
                  </a:lnTo>
                  <a:cubicBezTo>
                    <a:pt x="8" y="9752"/>
                    <a:pt x="107" y="9815"/>
                    <a:pt x="205" y="9815"/>
                  </a:cubicBezTo>
                  <a:cubicBezTo>
                    <a:pt x="304" y="9815"/>
                    <a:pt x="403" y="9752"/>
                    <a:pt x="410" y="9624"/>
                  </a:cubicBezTo>
                  <a:lnTo>
                    <a:pt x="410" y="8484"/>
                  </a:lnTo>
                  <a:cubicBezTo>
                    <a:pt x="410" y="8200"/>
                    <a:pt x="588" y="7950"/>
                    <a:pt x="857" y="7853"/>
                  </a:cubicBezTo>
                  <a:lnTo>
                    <a:pt x="2185" y="7372"/>
                  </a:lnTo>
                  <a:lnTo>
                    <a:pt x="2734" y="8200"/>
                  </a:lnTo>
                  <a:cubicBezTo>
                    <a:pt x="2806" y="8306"/>
                    <a:pt x="2922" y="8378"/>
                    <a:pt x="3047" y="8387"/>
                  </a:cubicBezTo>
                  <a:lnTo>
                    <a:pt x="3090" y="8387"/>
                  </a:lnTo>
                  <a:cubicBezTo>
                    <a:pt x="3201" y="8387"/>
                    <a:pt x="3311" y="8344"/>
                    <a:pt x="3388" y="8262"/>
                  </a:cubicBezTo>
                  <a:lnTo>
                    <a:pt x="3725" y="7926"/>
                  </a:lnTo>
                  <a:lnTo>
                    <a:pt x="3725" y="9624"/>
                  </a:lnTo>
                  <a:cubicBezTo>
                    <a:pt x="3718" y="9766"/>
                    <a:pt x="3825" y="9837"/>
                    <a:pt x="3932" y="9837"/>
                  </a:cubicBezTo>
                  <a:cubicBezTo>
                    <a:pt x="4038" y="9837"/>
                    <a:pt x="4144" y="9766"/>
                    <a:pt x="4134" y="9624"/>
                  </a:cubicBezTo>
                  <a:lnTo>
                    <a:pt x="4134" y="7926"/>
                  </a:lnTo>
                  <a:lnTo>
                    <a:pt x="4476" y="8262"/>
                  </a:lnTo>
                  <a:cubicBezTo>
                    <a:pt x="4559" y="8348"/>
                    <a:pt x="4669" y="8390"/>
                    <a:pt x="4777" y="8390"/>
                  </a:cubicBezTo>
                  <a:cubicBezTo>
                    <a:pt x="4912" y="8390"/>
                    <a:pt x="5045" y="8325"/>
                    <a:pt x="5125" y="8200"/>
                  </a:cubicBezTo>
                  <a:lnTo>
                    <a:pt x="5679" y="7372"/>
                  </a:lnTo>
                  <a:lnTo>
                    <a:pt x="7007" y="7853"/>
                  </a:lnTo>
                  <a:cubicBezTo>
                    <a:pt x="7272" y="7950"/>
                    <a:pt x="7450" y="8200"/>
                    <a:pt x="7450" y="8484"/>
                  </a:cubicBezTo>
                  <a:lnTo>
                    <a:pt x="7450" y="9624"/>
                  </a:lnTo>
                  <a:cubicBezTo>
                    <a:pt x="7457" y="9752"/>
                    <a:pt x="7555" y="9815"/>
                    <a:pt x="7654" y="9815"/>
                  </a:cubicBezTo>
                  <a:cubicBezTo>
                    <a:pt x="7753" y="9815"/>
                    <a:pt x="7851" y="9752"/>
                    <a:pt x="7859" y="9624"/>
                  </a:cubicBezTo>
                  <a:lnTo>
                    <a:pt x="7859" y="8484"/>
                  </a:lnTo>
                  <a:cubicBezTo>
                    <a:pt x="7859" y="8027"/>
                    <a:pt x="7570" y="7622"/>
                    <a:pt x="7142" y="7468"/>
                  </a:cubicBezTo>
                  <a:lnTo>
                    <a:pt x="5886" y="7011"/>
                  </a:lnTo>
                  <a:cubicBezTo>
                    <a:pt x="5886" y="6954"/>
                    <a:pt x="5866" y="6896"/>
                    <a:pt x="5828" y="6853"/>
                  </a:cubicBezTo>
                  <a:lnTo>
                    <a:pt x="5448" y="6453"/>
                  </a:lnTo>
                  <a:lnTo>
                    <a:pt x="5448" y="5780"/>
                  </a:lnTo>
                  <a:cubicBezTo>
                    <a:pt x="5486" y="5746"/>
                    <a:pt x="5525" y="5712"/>
                    <a:pt x="5568" y="5678"/>
                  </a:cubicBezTo>
                  <a:cubicBezTo>
                    <a:pt x="6049" y="5226"/>
                    <a:pt x="6324" y="4591"/>
                    <a:pt x="6324" y="3932"/>
                  </a:cubicBezTo>
                  <a:lnTo>
                    <a:pt x="6324" y="3393"/>
                  </a:lnTo>
                  <a:cubicBezTo>
                    <a:pt x="6468" y="3080"/>
                    <a:pt x="6545" y="2739"/>
                    <a:pt x="6545" y="2397"/>
                  </a:cubicBezTo>
                  <a:lnTo>
                    <a:pt x="6545" y="208"/>
                  </a:lnTo>
                  <a:cubicBezTo>
                    <a:pt x="6545" y="92"/>
                    <a:pt x="6449" y="1"/>
                    <a:pt x="63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90"/>
            <p:cNvSpPr/>
            <p:nvPr/>
          </p:nvSpPr>
          <p:spPr>
            <a:xfrm>
              <a:off x="7999537" y="1510549"/>
              <a:ext cx="335476" cy="292253"/>
            </a:xfrm>
            <a:custGeom>
              <a:avLst/>
              <a:gdLst/>
              <a:ahLst/>
              <a:cxnLst/>
              <a:rect l="l" t="t" r="r" b="b"/>
              <a:pathLst>
                <a:path w="12791" h="11143" extrusionOk="0">
                  <a:moveTo>
                    <a:pt x="4947" y="763"/>
                  </a:moveTo>
                  <a:lnTo>
                    <a:pt x="4947" y="763"/>
                  </a:lnTo>
                  <a:cubicBezTo>
                    <a:pt x="4615" y="1052"/>
                    <a:pt x="4327" y="1389"/>
                    <a:pt x="4086" y="1759"/>
                  </a:cubicBezTo>
                  <a:cubicBezTo>
                    <a:pt x="3908" y="2034"/>
                    <a:pt x="3754" y="2322"/>
                    <a:pt x="3619" y="2626"/>
                  </a:cubicBezTo>
                  <a:lnTo>
                    <a:pt x="2489" y="2626"/>
                  </a:lnTo>
                  <a:cubicBezTo>
                    <a:pt x="3114" y="1783"/>
                    <a:pt x="3966" y="1139"/>
                    <a:pt x="4947" y="763"/>
                  </a:cubicBezTo>
                  <a:close/>
                  <a:moveTo>
                    <a:pt x="6684" y="417"/>
                  </a:moveTo>
                  <a:lnTo>
                    <a:pt x="6684" y="2626"/>
                  </a:lnTo>
                  <a:lnTo>
                    <a:pt x="4067" y="2626"/>
                  </a:lnTo>
                  <a:cubicBezTo>
                    <a:pt x="4668" y="1360"/>
                    <a:pt x="5616" y="513"/>
                    <a:pt x="6684" y="417"/>
                  </a:cubicBezTo>
                  <a:close/>
                  <a:moveTo>
                    <a:pt x="7093" y="417"/>
                  </a:moveTo>
                  <a:cubicBezTo>
                    <a:pt x="8166" y="513"/>
                    <a:pt x="9110" y="1360"/>
                    <a:pt x="9716" y="2626"/>
                  </a:cubicBezTo>
                  <a:lnTo>
                    <a:pt x="7093" y="2626"/>
                  </a:lnTo>
                  <a:lnTo>
                    <a:pt x="7093" y="417"/>
                  </a:lnTo>
                  <a:close/>
                  <a:moveTo>
                    <a:pt x="8835" y="768"/>
                  </a:moveTo>
                  <a:lnTo>
                    <a:pt x="8835" y="768"/>
                  </a:lnTo>
                  <a:cubicBezTo>
                    <a:pt x="9817" y="1139"/>
                    <a:pt x="10669" y="1783"/>
                    <a:pt x="11294" y="2626"/>
                  </a:cubicBezTo>
                  <a:lnTo>
                    <a:pt x="10163" y="2626"/>
                  </a:lnTo>
                  <a:cubicBezTo>
                    <a:pt x="10029" y="2327"/>
                    <a:pt x="9875" y="2034"/>
                    <a:pt x="9697" y="1759"/>
                  </a:cubicBezTo>
                  <a:cubicBezTo>
                    <a:pt x="9456" y="1389"/>
                    <a:pt x="9167" y="1057"/>
                    <a:pt x="8835" y="768"/>
                  </a:cubicBezTo>
                  <a:close/>
                  <a:moveTo>
                    <a:pt x="3456" y="3035"/>
                  </a:moveTo>
                  <a:cubicBezTo>
                    <a:pt x="3148" y="3886"/>
                    <a:pt x="2984" y="4786"/>
                    <a:pt x="2970" y="5691"/>
                  </a:cubicBezTo>
                  <a:lnTo>
                    <a:pt x="1406" y="5691"/>
                  </a:lnTo>
                  <a:cubicBezTo>
                    <a:pt x="1440" y="4752"/>
                    <a:pt x="1719" y="3838"/>
                    <a:pt x="2210" y="3035"/>
                  </a:cubicBezTo>
                  <a:close/>
                  <a:moveTo>
                    <a:pt x="11573" y="3035"/>
                  </a:moveTo>
                  <a:cubicBezTo>
                    <a:pt x="12064" y="3838"/>
                    <a:pt x="12343" y="4752"/>
                    <a:pt x="12377" y="5691"/>
                  </a:cubicBezTo>
                  <a:lnTo>
                    <a:pt x="10818" y="5691"/>
                  </a:lnTo>
                  <a:cubicBezTo>
                    <a:pt x="10798" y="4786"/>
                    <a:pt x="10635" y="3886"/>
                    <a:pt x="10332" y="3035"/>
                  </a:cubicBezTo>
                  <a:close/>
                  <a:moveTo>
                    <a:pt x="2970" y="6104"/>
                  </a:moveTo>
                  <a:cubicBezTo>
                    <a:pt x="2984" y="6946"/>
                    <a:pt x="3124" y="7779"/>
                    <a:pt x="3393" y="8578"/>
                  </a:cubicBezTo>
                  <a:cubicBezTo>
                    <a:pt x="3412" y="8640"/>
                    <a:pt x="3432" y="8698"/>
                    <a:pt x="3451" y="8756"/>
                  </a:cubicBezTo>
                  <a:lnTo>
                    <a:pt x="2205" y="8756"/>
                  </a:lnTo>
                  <a:cubicBezTo>
                    <a:pt x="1714" y="7952"/>
                    <a:pt x="1440" y="7038"/>
                    <a:pt x="1411" y="6104"/>
                  </a:cubicBezTo>
                  <a:close/>
                  <a:moveTo>
                    <a:pt x="12372" y="6100"/>
                  </a:moveTo>
                  <a:cubicBezTo>
                    <a:pt x="12338" y="7009"/>
                    <a:pt x="12083" y="7894"/>
                    <a:pt x="11621" y="8679"/>
                  </a:cubicBezTo>
                  <a:cubicBezTo>
                    <a:pt x="11607" y="8703"/>
                    <a:pt x="11592" y="8727"/>
                    <a:pt x="11573" y="8756"/>
                  </a:cubicBezTo>
                  <a:lnTo>
                    <a:pt x="10327" y="8756"/>
                  </a:lnTo>
                  <a:cubicBezTo>
                    <a:pt x="10351" y="8693"/>
                    <a:pt x="10370" y="8640"/>
                    <a:pt x="10389" y="8578"/>
                  </a:cubicBezTo>
                  <a:cubicBezTo>
                    <a:pt x="10654" y="7779"/>
                    <a:pt x="10798" y="6942"/>
                    <a:pt x="10813" y="6100"/>
                  </a:cubicBezTo>
                  <a:close/>
                  <a:moveTo>
                    <a:pt x="6897" y="0"/>
                  </a:moveTo>
                  <a:cubicBezTo>
                    <a:pt x="5095" y="0"/>
                    <a:pt x="3304" y="819"/>
                    <a:pt x="2137" y="2409"/>
                  </a:cubicBezTo>
                  <a:cubicBezTo>
                    <a:pt x="1" y="5325"/>
                    <a:pt x="963" y="9458"/>
                    <a:pt x="4168" y="11128"/>
                  </a:cubicBezTo>
                  <a:cubicBezTo>
                    <a:pt x="4196" y="11138"/>
                    <a:pt x="4222" y="11143"/>
                    <a:pt x="4248" y="11143"/>
                  </a:cubicBezTo>
                  <a:cubicBezTo>
                    <a:pt x="4433" y="11143"/>
                    <a:pt x="4538" y="10890"/>
                    <a:pt x="4360" y="10767"/>
                  </a:cubicBezTo>
                  <a:cubicBezTo>
                    <a:pt x="3619" y="10382"/>
                    <a:pt x="2979" y="9833"/>
                    <a:pt x="2479" y="9169"/>
                  </a:cubicBezTo>
                  <a:lnTo>
                    <a:pt x="3619" y="9169"/>
                  </a:lnTo>
                  <a:cubicBezTo>
                    <a:pt x="3850" y="9699"/>
                    <a:pt x="4163" y="10194"/>
                    <a:pt x="4543" y="10632"/>
                  </a:cubicBezTo>
                  <a:cubicBezTo>
                    <a:pt x="4588" y="10678"/>
                    <a:pt x="4638" y="10697"/>
                    <a:pt x="4687" y="10697"/>
                  </a:cubicBezTo>
                  <a:cubicBezTo>
                    <a:pt x="4840" y="10697"/>
                    <a:pt x="4975" y="10511"/>
                    <a:pt x="4851" y="10358"/>
                  </a:cubicBezTo>
                  <a:cubicBezTo>
                    <a:pt x="4534" y="10002"/>
                    <a:pt x="4274" y="9598"/>
                    <a:pt x="4072" y="9165"/>
                  </a:cubicBezTo>
                  <a:cubicBezTo>
                    <a:pt x="4330" y="9136"/>
                    <a:pt x="4308" y="8756"/>
                    <a:pt x="4048" y="8756"/>
                  </a:cubicBezTo>
                  <a:cubicBezTo>
                    <a:pt x="4046" y="8756"/>
                    <a:pt x="4044" y="8756"/>
                    <a:pt x="4043" y="8756"/>
                  </a:cubicBezTo>
                  <a:lnTo>
                    <a:pt x="3894" y="8756"/>
                  </a:lnTo>
                  <a:cubicBezTo>
                    <a:pt x="3571" y="7909"/>
                    <a:pt x="3393" y="7009"/>
                    <a:pt x="3379" y="6104"/>
                  </a:cubicBezTo>
                  <a:lnTo>
                    <a:pt x="3605" y="6104"/>
                  </a:lnTo>
                  <a:cubicBezTo>
                    <a:pt x="3610" y="6105"/>
                    <a:pt x="3614" y="6105"/>
                    <a:pt x="3619" y="6105"/>
                  </a:cubicBezTo>
                  <a:cubicBezTo>
                    <a:pt x="3889" y="6105"/>
                    <a:pt x="3889" y="5690"/>
                    <a:pt x="3619" y="5690"/>
                  </a:cubicBezTo>
                  <a:cubicBezTo>
                    <a:pt x="3614" y="5690"/>
                    <a:pt x="3610" y="5690"/>
                    <a:pt x="3605" y="5691"/>
                  </a:cubicBezTo>
                  <a:lnTo>
                    <a:pt x="3379" y="5691"/>
                  </a:lnTo>
                  <a:cubicBezTo>
                    <a:pt x="3393" y="4781"/>
                    <a:pt x="3566" y="3881"/>
                    <a:pt x="3894" y="3035"/>
                  </a:cubicBezTo>
                  <a:lnTo>
                    <a:pt x="6684" y="3035"/>
                  </a:lnTo>
                  <a:lnTo>
                    <a:pt x="6684" y="3487"/>
                  </a:lnTo>
                  <a:cubicBezTo>
                    <a:pt x="6692" y="3617"/>
                    <a:pt x="6791" y="3682"/>
                    <a:pt x="6891" y="3682"/>
                  </a:cubicBezTo>
                  <a:cubicBezTo>
                    <a:pt x="6991" y="3682"/>
                    <a:pt x="7091" y="3617"/>
                    <a:pt x="7098" y="3487"/>
                  </a:cubicBezTo>
                  <a:lnTo>
                    <a:pt x="7098" y="3035"/>
                  </a:lnTo>
                  <a:lnTo>
                    <a:pt x="9894" y="3035"/>
                  </a:lnTo>
                  <a:cubicBezTo>
                    <a:pt x="10216" y="3881"/>
                    <a:pt x="10394" y="4781"/>
                    <a:pt x="10409" y="5691"/>
                  </a:cubicBezTo>
                  <a:lnTo>
                    <a:pt x="10178" y="5691"/>
                  </a:lnTo>
                  <a:cubicBezTo>
                    <a:pt x="10173" y="5690"/>
                    <a:pt x="10168" y="5690"/>
                    <a:pt x="10164" y="5690"/>
                  </a:cubicBezTo>
                  <a:cubicBezTo>
                    <a:pt x="9894" y="5690"/>
                    <a:pt x="9894" y="6100"/>
                    <a:pt x="10164" y="6100"/>
                  </a:cubicBezTo>
                  <a:cubicBezTo>
                    <a:pt x="10168" y="6100"/>
                    <a:pt x="10173" y="6100"/>
                    <a:pt x="10178" y="6100"/>
                  </a:cubicBezTo>
                  <a:lnTo>
                    <a:pt x="10409" y="6100"/>
                  </a:lnTo>
                  <a:cubicBezTo>
                    <a:pt x="10389" y="7009"/>
                    <a:pt x="10216" y="7909"/>
                    <a:pt x="9889" y="8756"/>
                  </a:cubicBezTo>
                  <a:lnTo>
                    <a:pt x="9740" y="8756"/>
                  </a:lnTo>
                  <a:cubicBezTo>
                    <a:pt x="9738" y="8756"/>
                    <a:pt x="9737" y="8756"/>
                    <a:pt x="9735" y="8756"/>
                  </a:cubicBezTo>
                  <a:cubicBezTo>
                    <a:pt x="9480" y="8756"/>
                    <a:pt x="9453" y="9136"/>
                    <a:pt x="9716" y="9165"/>
                  </a:cubicBezTo>
                  <a:cubicBezTo>
                    <a:pt x="9509" y="9598"/>
                    <a:pt x="9249" y="9997"/>
                    <a:pt x="8932" y="10358"/>
                  </a:cubicBezTo>
                  <a:cubicBezTo>
                    <a:pt x="8808" y="10510"/>
                    <a:pt x="8942" y="10693"/>
                    <a:pt x="9094" y="10693"/>
                  </a:cubicBezTo>
                  <a:cubicBezTo>
                    <a:pt x="9143" y="10693"/>
                    <a:pt x="9195" y="10674"/>
                    <a:pt x="9239" y="10627"/>
                  </a:cubicBezTo>
                  <a:cubicBezTo>
                    <a:pt x="9620" y="10190"/>
                    <a:pt x="9932" y="9699"/>
                    <a:pt x="10159" y="9165"/>
                  </a:cubicBezTo>
                  <a:lnTo>
                    <a:pt x="11294" y="9165"/>
                  </a:lnTo>
                  <a:cubicBezTo>
                    <a:pt x="10847" y="9766"/>
                    <a:pt x="10284" y="10271"/>
                    <a:pt x="9634" y="10647"/>
                  </a:cubicBezTo>
                  <a:cubicBezTo>
                    <a:pt x="9445" y="10766"/>
                    <a:pt x="9558" y="11028"/>
                    <a:pt x="9738" y="11028"/>
                  </a:cubicBezTo>
                  <a:cubicBezTo>
                    <a:pt x="9769" y="11028"/>
                    <a:pt x="9802" y="11020"/>
                    <a:pt x="9836" y="11003"/>
                  </a:cubicBezTo>
                  <a:cubicBezTo>
                    <a:pt x="11665" y="9949"/>
                    <a:pt x="12786" y="8000"/>
                    <a:pt x="12786" y="5893"/>
                  </a:cubicBezTo>
                  <a:cubicBezTo>
                    <a:pt x="12791" y="4329"/>
                    <a:pt x="12170" y="2828"/>
                    <a:pt x="11063" y="1726"/>
                  </a:cubicBezTo>
                  <a:cubicBezTo>
                    <a:pt x="9901" y="566"/>
                    <a:pt x="8395" y="0"/>
                    <a:pt x="68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1" name="Google Shape;13601;p90"/>
          <p:cNvGrpSpPr/>
          <p:nvPr/>
        </p:nvGrpSpPr>
        <p:grpSpPr>
          <a:xfrm>
            <a:off x="4890346" y="3197962"/>
            <a:ext cx="370306" cy="367001"/>
            <a:chOff x="4890346" y="3382537"/>
            <a:chExt cx="370306" cy="367001"/>
          </a:xfrm>
        </p:grpSpPr>
        <p:sp>
          <p:nvSpPr>
            <p:cNvPr id="13602" name="Google Shape;13602;p90"/>
            <p:cNvSpPr/>
            <p:nvPr/>
          </p:nvSpPr>
          <p:spPr>
            <a:xfrm>
              <a:off x="4961160" y="3451568"/>
              <a:ext cx="229333" cy="229202"/>
            </a:xfrm>
            <a:custGeom>
              <a:avLst/>
              <a:gdLst/>
              <a:ahLst/>
              <a:cxnLst/>
              <a:rect l="l" t="t" r="r" b="b"/>
              <a:pathLst>
                <a:path w="8744" h="8739" extrusionOk="0">
                  <a:moveTo>
                    <a:pt x="4374" y="0"/>
                  </a:moveTo>
                  <a:cubicBezTo>
                    <a:pt x="1959" y="0"/>
                    <a:pt x="0" y="1959"/>
                    <a:pt x="0" y="4370"/>
                  </a:cubicBezTo>
                  <a:cubicBezTo>
                    <a:pt x="0" y="6785"/>
                    <a:pt x="1959" y="8739"/>
                    <a:pt x="4374" y="8739"/>
                  </a:cubicBezTo>
                  <a:cubicBezTo>
                    <a:pt x="6785" y="8739"/>
                    <a:pt x="8743" y="6785"/>
                    <a:pt x="8743" y="4370"/>
                  </a:cubicBezTo>
                  <a:cubicBezTo>
                    <a:pt x="8743" y="1959"/>
                    <a:pt x="6785" y="0"/>
                    <a:pt x="4374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90"/>
            <p:cNvSpPr/>
            <p:nvPr/>
          </p:nvSpPr>
          <p:spPr>
            <a:xfrm>
              <a:off x="5007084" y="3531824"/>
              <a:ext cx="137458" cy="137589"/>
            </a:xfrm>
            <a:custGeom>
              <a:avLst/>
              <a:gdLst/>
              <a:ahLst/>
              <a:cxnLst/>
              <a:rect l="l" t="t" r="r" b="b"/>
              <a:pathLst>
                <a:path w="5241" h="5246" extrusionOk="0">
                  <a:moveTo>
                    <a:pt x="2623" y="1"/>
                  </a:moveTo>
                  <a:cubicBezTo>
                    <a:pt x="1175" y="1"/>
                    <a:pt x="1" y="1175"/>
                    <a:pt x="1" y="2623"/>
                  </a:cubicBezTo>
                  <a:cubicBezTo>
                    <a:pt x="1" y="4071"/>
                    <a:pt x="1175" y="5246"/>
                    <a:pt x="2623" y="5246"/>
                  </a:cubicBezTo>
                  <a:cubicBezTo>
                    <a:pt x="4067" y="5246"/>
                    <a:pt x="5241" y="4071"/>
                    <a:pt x="5241" y="2623"/>
                  </a:cubicBezTo>
                  <a:cubicBezTo>
                    <a:pt x="5241" y="1175"/>
                    <a:pt x="4067" y="1"/>
                    <a:pt x="26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90"/>
            <p:cNvSpPr/>
            <p:nvPr/>
          </p:nvSpPr>
          <p:spPr>
            <a:xfrm>
              <a:off x="5041416" y="3611975"/>
              <a:ext cx="68690" cy="108923"/>
            </a:xfrm>
            <a:custGeom>
              <a:avLst/>
              <a:gdLst/>
              <a:ahLst/>
              <a:cxnLst/>
              <a:rect l="l" t="t" r="r" b="b"/>
              <a:pathLst>
                <a:path w="2619" h="4153" extrusionOk="0">
                  <a:moveTo>
                    <a:pt x="872" y="0"/>
                  </a:moveTo>
                  <a:lnTo>
                    <a:pt x="872" y="424"/>
                  </a:lnTo>
                  <a:cubicBezTo>
                    <a:pt x="872" y="505"/>
                    <a:pt x="828" y="578"/>
                    <a:pt x="756" y="616"/>
                  </a:cubicBezTo>
                  <a:lnTo>
                    <a:pt x="232" y="890"/>
                  </a:lnTo>
                  <a:cubicBezTo>
                    <a:pt x="87" y="963"/>
                    <a:pt x="1" y="1112"/>
                    <a:pt x="1" y="1275"/>
                  </a:cubicBezTo>
                  <a:lnTo>
                    <a:pt x="1" y="2772"/>
                  </a:lnTo>
                  <a:cubicBezTo>
                    <a:pt x="1" y="3243"/>
                    <a:pt x="140" y="3710"/>
                    <a:pt x="405" y="4105"/>
                  </a:cubicBezTo>
                  <a:lnTo>
                    <a:pt x="434" y="4153"/>
                  </a:lnTo>
                  <a:lnTo>
                    <a:pt x="2185" y="4153"/>
                  </a:lnTo>
                  <a:lnTo>
                    <a:pt x="2219" y="4105"/>
                  </a:lnTo>
                  <a:cubicBezTo>
                    <a:pt x="2479" y="3710"/>
                    <a:pt x="2618" y="3243"/>
                    <a:pt x="2618" y="2772"/>
                  </a:cubicBezTo>
                  <a:lnTo>
                    <a:pt x="2618" y="1275"/>
                  </a:lnTo>
                  <a:cubicBezTo>
                    <a:pt x="2618" y="1116"/>
                    <a:pt x="2532" y="967"/>
                    <a:pt x="2387" y="890"/>
                  </a:cubicBezTo>
                  <a:lnTo>
                    <a:pt x="1863" y="616"/>
                  </a:lnTo>
                  <a:cubicBezTo>
                    <a:pt x="1791" y="578"/>
                    <a:pt x="1747" y="505"/>
                    <a:pt x="1747" y="424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90"/>
            <p:cNvSpPr/>
            <p:nvPr/>
          </p:nvSpPr>
          <p:spPr>
            <a:xfrm>
              <a:off x="5041416" y="3631515"/>
              <a:ext cx="68821" cy="89383"/>
            </a:xfrm>
            <a:custGeom>
              <a:avLst/>
              <a:gdLst/>
              <a:ahLst/>
              <a:cxnLst/>
              <a:rect l="l" t="t" r="r" b="b"/>
              <a:pathLst>
                <a:path w="2624" h="3408" extrusionOk="0">
                  <a:moveTo>
                    <a:pt x="511" y="1"/>
                  </a:moveTo>
                  <a:lnTo>
                    <a:pt x="237" y="145"/>
                  </a:lnTo>
                  <a:cubicBezTo>
                    <a:pt x="92" y="218"/>
                    <a:pt x="1" y="367"/>
                    <a:pt x="1" y="530"/>
                  </a:cubicBezTo>
                  <a:lnTo>
                    <a:pt x="1" y="2027"/>
                  </a:lnTo>
                  <a:cubicBezTo>
                    <a:pt x="1" y="2498"/>
                    <a:pt x="140" y="2965"/>
                    <a:pt x="405" y="3360"/>
                  </a:cubicBezTo>
                  <a:lnTo>
                    <a:pt x="439" y="3408"/>
                  </a:lnTo>
                  <a:lnTo>
                    <a:pt x="2185" y="3408"/>
                  </a:lnTo>
                  <a:lnTo>
                    <a:pt x="2219" y="3360"/>
                  </a:lnTo>
                  <a:cubicBezTo>
                    <a:pt x="2479" y="2965"/>
                    <a:pt x="2618" y="2498"/>
                    <a:pt x="2623" y="2027"/>
                  </a:cubicBezTo>
                  <a:lnTo>
                    <a:pt x="2623" y="530"/>
                  </a:lnTo>
                  <a:cubicBezTo>
                    <a:pt x="2623" y="367"/>
                    <a:pt x="2532" y="218"/>
                    <a:pt x="2387" y="145"/>
                  </a:cubicBezTo>
                  <a:lnTo>
                    <a:pt x="2108" y="1"/>
                  </a:lnTo>
                  <a:cubicBezTo>
                    <a:pt x="1894" y="234"/>
                    <a:pt x="1602" y="351"/>
                    <a:pt x="1310" y="351"/>
                  </a:cubicBezTo>
                  <a:cubicBezTo>
                    <a:pt x="1017" y="351"/>
                    <a:pt x="725" y="234"/>
                    <a:pt x="51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90"/>
            <p:cNvSpPr/>
            <p:nvPr/>
          </p:nvSpPr>
          <p:spPr>
            <a:xfrm>
              <a:off x="5052904" y="3566156"/>
              <a:ext cx="45846" cy="51642"/>
            </a:xfrm>
            <a:custGeom>
              <a:avLst/>
              <a:gdLst/>
              <a:ahLst/>
              <a:cxnLst/>
              <a:rect l="l" t="t" r="r" b="b"/>
              <a:pathLst>
                <a:path w="1748" h="1969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lnTo>
                    <a:pt x="1" y="1093"/>
                  </a:lnTo>
                  <a:cubicBezTo>
                    <a:pt x="1" y="1579"/>
                    <a:pt x="390" y="1969"/>
                    <a:pt x="876" y="1969"/>
                  </a:cubicBezTo>
                  <a:cubicBezTo>
                    <a:pt x="1358" y="1969"/>
                    <a:pt x="1747" y="1579"/>
                    <a:pt x="1747" y="1093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90"/>
            <p:cNvSpPr/>
            <p:nvPr/>
          </p:nvSpPr>
          <p:spPr>
            <a:xfrm>
              <a:off x="5052799" y="3566156"/>
              <a:ext cx="31683" cy="51668"/>
            </a:xfrm>
            <a:custGeom>
              <a:avLst/>
              <a:gdLst/>
              <a:ahLst/>
              <a:cxnLst/>
              <a:rect l="l" t="t" r="r" b="b"/>
              <a:pathLst>
                <a:path w="1208" h="1970" extrusionOk="0">
                  <a:moveTo>
                    <a:pt x="659" y="1"/>
                  </a:moveTo>
                  <a:cubicBezTo>
                    <a:pt x="298" y="1"/>
                    <a:pt x="5" y="294"/>
                    <a:pt x="5" y="660"/>
                  </a:cubicBezTo>
                  <a:lnTo>
                    <a:pt x="5" y="1093"/>
                  </a:lnTo>
                  <a:cubicBezTo>
                    <a:pt x="1" y="1596"/>
                    <a:pt x="415" y="1970"/>
                    <a:pt x="879" y="1970"/>
                  </a:cubicBezTo>
                  <a:cubicBezTo>
                    <a:pt x="987" y="1970"/>
                    <a:pt x="1098" y="1950"/>
                    <a:pt x="1208" y="1906"/>
                  </a:cubicBezTo>
                  <a:cubicBezTo>
                    <a:pt x="876" y="1771"/>
                    <a:pt x="659" y="1449"/>
                    <a:pt x="659" y="1093"/>
                  </a:cubicBezTo>
                  <a:lnTo>
                    <a:pt x="659" y="655"/>
                  </a:lnTo>
                  <a:cubicBezTo>
                    <a:pt x="659" y="337"/>
                    <a:pt x="890" y="63"/>
                    <a:pt x="1208" y="15"/>
                  </a:cubicBezTo>
                  <a:cubicBezTo>
                    <a:pt x="1169" y="5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90"/>
            <p:cNvSpPr/>
            <p:nvPr/>
          </p:nvSpPr>
          <p:spPr>
            <a:xfrm>
              <a:off x="5052904" y="3720872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1" y="1"/>
                  </a:moveTo>
                  <a:lnTo>
                    <a:pt x="1" y="660"/>
                  </a:lnTo>
                  <a:cubicBezTo>
                    <a:pt x="1" y="780"/>
                    <a:pt x="97" y="876"/>
                    <a:pt x="217" y="876"/>
                  </a:cubicBezTo>
                  <a:lnTo>
                    <a:pt x="1531" y="876"/>
                  </a:lnTo>
                  <a:cubicBezTo>
                    <a:pt x="1651" y="876"/>
                    <a:pt x="1747" y="780"/>
                    <a:pt x="1747" y="660"/>
                  </a:cubicBezTo>
                  <a:lnTo>
                    <a:pt x="1747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90"/>
            <p:cNvSpPr/>
            <p:nvPr/>
          </p:nvSpPr>
          <p:spPr>
            <a:xfrm>
              <a:off x="5052904" y="3566156"/>
              <a:ext cx="45846" cy="23002"/>
            </a:xfrm>
            <a:custGeom>
              <a:avLst/>
              <a:gdLst/>
              <a:ahLst/>
              <a:cxnLst/>
              <a:rect l="l" t="t" r="r" b="b"/>
              <a:pathLst>
                <a:path w="1748" h="877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660"/>
                    <a:pt x="655" y="876"/>
                    <a:pt x="1747" y="876"/>
                  </a:cubicBezTo>
                  <a:lnTo>
                    <a:pt x="1747" y="660"/>
                  </a:lnTo>
                  <a:cubicBezTo>
                    <a:pt x="1747" y="294"/>
                    <a:pt x="1454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90"/>
            <p:cNvSpPr/>
            <p:nvPr/>
          </p:nvSpPr>
          <p:spPr>
            <a:xfrm>
              <a:off x="5052904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212" y="722"/>
                    <a:pt x="434" y="770"/>
                    <a:pt x="655" y="799"/>
                  </a:cubicBezTo>
                  <a:lnTo>
                    <a:pt x="655" y="660"/>
                  </a:lnTo>
                  <a:cubicBezTo>
                    <a:pt x="655" y="337"/>
                    <a:pt x="886" y="68"/>
                    <a:pt x="1204" y="15"/>
                  </a:cubicBezTo>
                  <a:cubicBezTo>
                    <a:pt x="1165" y="5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90"/>
            <p:cNvSpPr/>
            <p:nvPr/>
          </p:nvSpPr>
          <p:spPr>
            <a:xfrm>
              <a:off x="5041416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8" y="1"/>
                  </a:moveTo>
                  <a:cubicBezTo>
                    <a:pt x="20" y="68"/>
                    <a:pt x="1" y="140"/>
                    <a:pt x="1" y="217"/>
                  </a:cubicBezTo>
                  <a:lnTo>
                    <a:pt x="1" y="1714"/>
                  </a:lnTo>
                  <a:cubicBezTo>
                    <a:pt x="1" y="2185"/>
                    <a:pt x="140" y="2652"/>
                    <a:pt x="405" y="3047"/>
                  </a:cubicBezTo>
                  <a:lnTo>
                    <a:pt x="439" y="3095"/>
                  </a:lnTo>
                  <a:lnTo>
                    <a:pt x="655" y="3095"/>
                  </a:lnTo>
                  <a:lnTo>
                    <a:pt x="655" y="684"/>
                  </a:lnTo>
                  <a:cubicBezTo>
                    <a:pt x="655" y="554"/>
                    <a:pt x="597" y="424"/>
                    <a:pt x="492" y="342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90"/>
            <p:cNvSpPr/>
            <p:nvPr/>
          </p:nvSpPr>
          <p:spPr>
            <a:xfrm>
              <a:off x="5093032" y="3639724"/>
              <a:ext cx="17205" cy="81174"/>
            </a:xfrm>
            <a:custGeom>
              <a:avLst/>
              <a:gdLst/>
              <a:ahLst/>
              <a:cxnLst/>
              <a:rect l="l" t="t" r="r" b="b"/>
              <a:pathLst>
                <a:path w="656" h="3095" extrusionOk="0">
                  <a:moveTo>
                    <a:pt x="593" y="1"/>
                  </a:moveTo>
                  <a:lnTo>
                    <a:pt x="164" y="342"/>
                  </a:lnTo>
                  <a:cubicBezTo>
                    <a:pt x="58" y="424"/>
                    <a:pt x="1" y="554"/>
                    <a:pt x="1" y="684"/>
                  </a:cubicBezTo>
                  <a:lnTo>
                    <a:pt x="1" y="3095"/>
                  </a:lnTo>
                  <a:lnTo>
                    <a:pt x="217" y="3095"/>
                  </a:lnTo>
                  <a:lnTo>
                    <a:pt x="251" y="3047"/>
                  </a:lnTo>
                  <a:cubicBezTo>
                    <a:pt x="516" y="2652"/>
                    <a:pt x="655" y="2185"/>
                    <a:pt x="655" y="1714"/>
                  </a:cubicBezTo>
                  <a:lnTo>
                    <a:pt x="655" y="217"/>
                  </a:lnTo>
                  <a:cubicBezTo>
                    <a:pt x="655" y="140"/>
                    <a:pt x="631" y="68"/>
                    <a:pt x="593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90"/>
            <p:cNvSpPr/>
            <p:nvPr/>
          </p:nvSpPr>
          <p:spPr>
            <a:xfrm>
              <a:off x="4942092" y="3446034"/>
              <a:ext cx="259495" cy="303505"/>
            </a:xfrm>
            <a:custGeom>
              <a:avLst/>
              <a:gdLst/>
              <a:ahLst/>
              <a:cxnLst/>
              <a:rect l="l" t="t" r="r" b="b"/>
              <a:pathLst>
                <a:path w="9894" h="11572" extrusionOk="0">
                  <a:moveTo>
                    <a:pt x="5313" y="4787"/>
                  </a:moveTo>
                  <a:cubicBezTo>
                    <a:pt x="5563" y="4787"/>
                    <a:pt x="5765" y="4990"/>
                    <a:pt x="5765" y="5240"/>
                  </a:cubicBezTo>
                  <a:lnTo>
                    <a:pt x="5765" y="5678"/>
                  </a:lnTo>
                  <a:cubicBezTo>
                    <a:pt x="5765" y="6043"/>
                    <a:pt x="5467" y="6346"/>
                    <a:pt x="5101" y="6346"/>
                  </a:cubicBezTo>
                  <a:lnTo>
                    <a:pt x="5097" y="6346"/>
                  </a:lnTo>
                  <a:cubicBezTo>
                    <a:pt x="4726" y="6346"/>
                    <a:pt x="4428" y="6048"/>
                    <a:pt x="4428" y="5678"/>
                  </a:cubicBezTo>
                  <a:lnTo>
                    <a:pt x="4428" y="5240"/>
                  </a:lnTo>
                  <a:cubicBezTo>
                    <a:pt x="4428" y="4990"/>
                    <a:pt x="4630" y="4787"/>
                    <a:pt x="4875" y="4787"/>
                  </a:cubicBezTo>
                  <a:close/>
                  <a:moveTo>
                    <a:pt x="5327" y="6755"/>
                  </a:moveTo>
                  <a:lnTo>
                    <a:pt x="5327" y="6852"/>
                  </a:lnTo>
                  <a:cubicBezTo>
                    <a:pt x="5327" y="6929"/>
                    <a:pt x="5347" y="7001"/>
                    <a:pt x="5385" y="7068"/>
                  </a:cubicBezTo>
                  <a:lnTo>
                    <a:pt x="5106" y="7347"/>
                  </a:lnTo>
                  <a:cubicBezTo>
                    <a:pt x="5104" y="7350"/>
                    <a:pt x="5100" y="7351"/>
                    <a:pt x="5097" y="7351"/>
                  </a:cubicBezTo>
                  <a:cubicBezTo>
                    <a:pt x="5093" y="7351"/>
                    <a:pt x="5089" y="7350"/>
                    <a:pt x="5087" y="7347"/>
                  </a:cubicBezTo>
                  <a:lnTo>
                    <a:pt x="4808" y="7068"/>
                  </a:lnTo>
                  <a:cubicBezTo>
                    <a:pt x="4842" y="7001"/>
                    <a:pt x="4861" y="6929"/>
                    <a:pt x="4861" y="6852"/>
                  </a:cubicBezTo>
                  <a:lnTo>
                    <a:pt x="4861" y="6755"/>
                  </a:lnTo>
                  <a:close/>
                  <a:moveTo>
                    <a:pt x="5100" y="408"/>
                  </a:moveTo>
                  <a:cubicBezTo>
                    <a:pt x="6644" y="408"/>
                    <a:pt x="8064" y="1261"/>
                    <a:pt x="8787" y="2627"/>
                  </a:cubicBezTo>
                  <a:cubicBezTo>
                    <a:pt x="9519" y="4008"/>
                    <a:pt x="9417" y="5682"/>
                    <a:pt x="8527" y="6962"/>
                  </a:cubicBezTo>
                  <a:lnTo>
                    <a:pt x="8522" y="6962"/>
                  </a:lnTo>
                  <a:cubicBezTo>
                    <a:pt x="8051" y="7646"/>
                    <a:pt x="7382" y="8170"/>
                    <a:pt x="6612" y="8473"/>
                  </a:cubicBezTo>
                  <a:cubicBezTo>
                    <a:pt x="6367" y="8569"/>
                    <a:pt x="6208" y="8805"/>
                    <a:pt x="6208" y="9070"/>
                  </a:cubicBezTo>
                  <a:lnTo>
                    <a:pt x="6208" y="9638"/>
                  </a:lnTo>
                  <a:cubicBezTo>
                    <a:pt x="6208" y="9724"/>
                    <a:pt x="6179" y="9811"/>
                    <a:pt x="6131" y="9888"/>
                  </a:cubicBezTo>
                  <a:lnTo>
                    <a:pt x="5915" y="10215"/>
                  </a:lnTo>
                  <a:cubicBezTo>
                    <a:pt x="5895" y="10239"/>
                    <a:pt x="5881" y="10263"/>
                    <a:pt x="5866" y="10287"/>
                  </a:cubicBezTo>
                  <a:lnTo>
                    <a:pt x="4327" y="10287"/>
                  </a:lnTo>
                  <a:cubicBezTo>
                    <a:pt x="4312" y="10263"/>
                    <a:pt x="4298" y="10239"/>
                    <a:pt x="4279" y="10215"/>
                  </a:cubicBezTo>
                  <a:lnTo>
                    <a:pt x="4062" y="9888"/>
                  </a:lnTo>
                  <a:cubicBezTo>
                    <a:pt x="4014" y="9811"/>
                    <a:pt x="3990" y="9724"/>
                    <a:pt x="3990" y="9638"/>
                  </a:cubicBezTo>
                  <a:lnTo>
                    <a:pt x="3990" y="7699"/>
                  </a:lnTo>
                  <a:cubicBezTo>
                    <a:pt x="3990" y="7607"/>
                    <a:pt x="4038" y="7530"/>
                    <a:pt x="4115" y="7492"/>
                  </a:cubicBezTo>
                  <a:lnTo>
                    <a:pt x="4471" y="7309"/>
                  </a:lnTo>
                  <a:lnTo>
                    <a:pt x="4798" y="7636"/>
                  </a:lnTo>
                  <a:cubicBezTo>
                    <a:pt x="4880" y="7720"/>
                    <a:pt x="4988" y="7762"/>
                    <a:pt x="5097" y="7762"/>
                  </a:cubicBezTo>
                  <a:cubicBezTo>
                    <a:pt x="5206" y="7762"/>
                    <a:pt x="5315" y="7720"/>
                    <a:pt x="5400" y="7636"/>
                  </a:cubicBezTo>
                  <a:lnTo>
                    <a:pt x="5722" y="7309"/>
                  </a:lnTo>
                  <a:lnTo>
                    <a:pt x="6078" y="7492"/>
                  </a:lnTo>
                  <a:cubicBezTo>
                    <a:pt x="6160" y="7530"/>
                    <a:pt x="6208" y="7607"/>
                    <a:pt x="6208" y="7699"/>
                  </a:cubicBezTo>
                  <a:lnTo>
                    <a:pt x="6208" y="7867"/>
                  </a:lnTo>
                  <a:cubicBezTo>
                    <a:pt x="6215" y="7994"/>
                    <a:pt x="6314" y="8058"/>
                    <a:pt x="6413" y="8058"/>
                  </a:cubicBezTo>
                  <a:cubicBezTo>
                    <a:pt x="6511" y="8058"/>
                    <a:pt x="6610" y="7994"/>
                    <a:pt x="6617" y="7867"/>
                  </a:cubicBezTo>
                  <a:lnTo>
                    <a:pt x="6617" y="7699"/>
                  </a:lnTo>
                  <a:cubicBezTo>
                    <a:pt x="6617" y="7453"/>
                    <a:pt x="6482" y="7232"/>
                    <a:pt x="6261" y="7121"/>
                  </a:cubicBezTo>
                  <a:lnTo>
                    <a:pt x="5751" y="6866"/>
                  </a:lnTo>
                  <a:cubicBezTo>
                    <a:pt x="5746" y="6866"/>
                    <a:pt x="5741" y="6861"/>
                    <a:pt x="5741" y="6856"/>
                  </a:cubicBezTo>
                  <a:lnTo>
                    <a:pt x="5741" y="6544"/>
                  </a:lnTo>
                  <a:cubicBezTo>
                    <a:pt x="6016" y="6342"/>
                    <a:pt x="6179" y="6019"/>
                    <a:pt x="6179" y="5678"/>
                  </a:cubicBezTo>
                  <a:lnTo>
                    <a:pt x="6179" y="5240"/>
                  </a:lnTo>
                  <a:cubicBezTo>
                    <a:pt x="6179" y="4763"/>
                    <a:pt x="5794" y="4378"/>
                    <a:pt x="5318" y="4378"/>
                  </a:cubicBezTo>
                  <a:lnTo>
                    <a:pt x="4880" y="4378"/>
                  </a:lnTo>
                  <a:cubicBezTo>
                    <a:pt x="4404" y="4378"/>
                    <a:pt x="4019" y="4763"/>
                    <a:pt x="4019" y="5240"/>
                  </a:cubicBezTo>
                  <a:lnTo>
                    <a:pt x="4019" y="5678"/>
                  </a:lnTo>
                  <a:cubicBezTo>
                    <a:pt x="4019" y="6019"/>
                    <a:pt x="4182" y="6342"/>
                    <a:pt x="4457" y="6544"/>
                  </a:cubicBezTo>
                  <a:lnTo>
                    <a:pt x="4457" y="6856"/>
                  </a:lnTo>
                  <a:cubicBezTo>
                    <a:pt x="4457" y="6861"/>
                    <a:pt x="4452" y="6866"/>
                    <a:pt x="4447" y="6866"/>
                  </a:cubicBezTo>
                  <a:lnTo>
                    <a:pt x="3937" y="7121"/>
                  </a:lnTo>
                  <a:cubicBezTo>
                    <a:pt x="3716" y="7232"/>
                    <a:pt x="3581" y="7453"/>
                    <a:pt x="3581" y="7699"/>
                  </a:cubicBezTo>
                  <a:lnTo>
                    <a:pt x="3581" y="8468"/>
                  </a:lnTo>
                  <a:cubicBezTo>
                    <a:pt x="2840" y="8180"/>
                    <a:pt x="2195" y="7684"/>
                    <a:pt x="1723" y="7039"/>
                  </a:cubicBezTo>
                  <a:cubicBezTo>
                    <a:pt x="804" y="5779"/>
                    <a:pt x="665" y="4109"/>
                    <a:pt x="1367" y="2714"/>
                  </a:cubicBezTo>
                  <a:cubicBezTo>
                    <a:pt x="2065" y="1313"/>
                    <a:pt x="3489" y="428"/>
                    <a:pt x="5048" y="409"/>
                  </a:cubicBezTo>
                  <a:cubicBezTo>
                    <a:pt x="5066" y="409"/>
                    <a:pt x="5083" y="408"/>
                    <a:pt x="5100" y="408"/>
                  </a:cubicBezTo>
                  <a:close/>
                  <a:moveTo>
                    <a:pt x="5770" y="10696"/>
                  </a:moveTo>
                  <a:lnTo>
                    <a:pt x="5770" y="11149"/>
                  </a:lnTo>
                  <a:cubicBezTo>
                    <a:pt x="5770" y="11156"/>
                    <a:pt x="5764" y="11164"/>
                    <a:pt x="5759" y="11164"/>
                  </a:cubicBezTo>
                  <a:cubicBezTo>
                    <a:pt x="5758" y="11164"/>
                    <a:pt x="5757" y="11164"/>
                    <a:pt x="5756" y="11163"/>
                  </a:cubicBezTo>
                  <a:lnTo>
                    <a:pt x="4442" y="11163"/>
                  </a:lnTo>
                  <a:cubicBezTo>
                    <a:pt x="4433" y="11163"/>
                    <a:pt x="4428" y="11158"/>
                    <a:pt x="4428" y="11149"/>
                  </a:cubicBezTo>
                  <a:lnTo>
                    <a:pt x="4428" y="10696"/>
                  </a:lnTo>
                  <a:close/>
                  <a:moveTo>
                    <a:pt x="5100" y="1"/>
                  </a:moveTo>
                  <a:cubicBezTo>
                    <a:pt x="4021" y="1"/>
                    <a:pt x="2941" y="379"/>
                    <a:pt x="2075" y="1140"/>
                  </a:cubicBezTo>
                  <a:cubicBezTo>
                    <a:pt x="294" y="2704"/>
                    <a:pt x="1" y="5370"/>
                    <a:pt x="1396" y="7285"/>
                  </a:cubicBezTo>
                  <a:cubicBezTo>
                    <a:pt x="1945" y="8031"/>
                    <a:pt x="2705" y="8598"/>
                    <a:pt x="3581" y="8906"/>
                  </a:cubicBezTo>
                  <a:lnTo>
                    <a:pt x="3581" y="9638"/>
                  </a:lnTo>
                  <a:cubicBezTo>
                    <a:pt x="3581" y="9806"/>
                    <a:pt x="3634" y="9974"/>
                    <a:pt x="3725" y="10114"/>
                  </a:cubicBezTo>
                  <a:lnTo>
                    <a:pt x="3942" y="10441"/>
                  </a:lnTo>
                  <a:cubicBezTo>
                    <a:pt x="3995" y="10513"/>
                    <a:pt x="4019" y="10605"/>
                    <a:pt x="4019" y="10691"/>
                  </a:cubicBezTo>
                  <a:lnTo>
                    <a:pt x="4019" y="11149"/>
                  </a:lnTo>
                  <a:cubicBezTo>
                    <a:pt x="4019" y="11379"/>
                    <a:pt x="4206" y="11567"/>
                    <a:pt x="4442" y="11572"/>
                  </a:cubicBezTo>
                  <a:lnTo>
                    <a:pt x="5756" y="11572"/>
                  </a:lnTo>
                  <a:cubicBezTo>
                    <a:pt x="5987" y="11567"/>
                    <a:pt x="6174" y="11379"/>
                    <a:pt x="6174" y="11149"/>
                  </a:cubicBezTo>
                  <a:lnTo>
                    <a:pt x="6174" y="10691"/>
                  </a:lnTo>
                  <a:cubicBezTo>
                    <a:pt x="6174" y="10605"/>
                    <a:pt x="6198" y="10513"/>
                    <a:pt x="6251" y="10441"/>
                  </a:cubicBezTo>
                  <a:lnTo>
                    <a:pt x="6468" y="10114"/>
                  </a:lnTo>
                  <a:cubicBezTo>
                    <a:pt x="6564" y="9974"/>
                    <a:pt x="6612" y="9806"/>
                    <a:pt x="6612" y="9638"/>
                  </a:cubicBezTo>
                  <a:lnTo>
                    <a:pt x="6612" y="9070"/>
                  </a:lnTo>
                  <a:cubicBezTo>
                    <a:pt x="6612" y="8974"/>
                    <a:pt x="6670" y="8892"/>
                    <a:pt x="6757" y="8853"/>
                  </a:cubicBezTo>
                  <a:cubicBezTo>
                    <a:pt x="8219" y="8286"/>
                    <a:pt x="9288" y="7006"/>
                    <a:pt x="9591" y="5466"/>
                  </a:cubicBezTo>
                  <a:cubicBezTo>
                    <a:pt x="9894" y="3926"/>
                    <a:pt x="9389" y="2338"/>
                    <a:pt x="8248" y="1256"/>
                  </a:cubicBezTo>
                  <a:lnTo>
                    <a:pt x="8253" y="1256"/>
                  </a:lnTo>
                  <a:cubicBezTo>
                    <a:pt x="7371" y="421"/>
                    <a:pt x="6236" y="1"/>
                    <a:pt x="51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90"/>
            <p:cNvSpPr/>
            <p:nvPr/>
          </p:nvSpPr>
          <p:spPr>
            <a:xfrm>
              <a:off x="4890346" y="3560832"/>
              <a:ext cx="53032" cy="10780"/>
            </a:xfrm>
            <a:custGeom>
              <a:avLst/>
              <a:gdLst/>
              <a:ahLst/>
              <a:cxnLst/>
              <a:rect l="l" t="t" r="r" b="b"/>
              <a:pathLst>
                <a:path w="2022" h="411" extrusionOk="0">
                  <a:moveTo>
                    <a:pt x="267" y="1"/>
                  </a:moveTo>
                  <a:cubicBezTo>
                    <a:pt x="1" y="1"/>
                    <a:pt x="2" y="411"/>
                    <a:pt x="271" y="411"/>
                  </a:cubicBezTo>
                  <a:cubicBezTo>
                    <a:pt x="276" y="411"/>
                    <a:pt x="280" y="411"/>
                    <a:pt x="285" y="410"/>
                  </a:cubicBezTo>
                  <a:lnTo>
                    <a:pt x="1820" y="410"/>
                  </a:lnTo>
                  <a:cubicBezTo>
                    <a:pt x="1931" y="410"/>
                    <a:pt x="2022" y="319"/>
                    <a:pt x="2022" y="204"/>
                  </a:cubicBezTo>
                  <a:cubicBezTo>
                    <a:pt x="2022" y="93"/>
                    <a:pt x="1931" y="1"/>
                    <a:pt x="1820" y="1"/>
                  </a:cubicBezTo>
                  <a:lnTo>
                    <a:pt x="285" y="1"/>
                  </a:ln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90"/>
            <p:cNvSpPr/>
            <p:nvPr/>
          </p:nvSpPr>
          <p:spPr>
            <a:xfrm>
              <a:off x="5206859" y="3560858"/>
              <a:ext cx="53793" cy="10753"/>
            </a:xfrm>
            <a:custGeom>
              <a:avLst/>
              <a:gdLst/>
              <a:ahLst/>
              <a:cxnLst/>
              <a:rect l="l" t="t" r="r" b="b"/>
              <a:pathLst>
                <a:path w="2051" h="410" extrusionOk="0">
                  <a:moveTo>
                    <a:pt x="261" y="0"/>
                  </a:moveTo>
                  <a:cubicBezTo>
                    <a:pt x="1" y="15"/>
                    <a:pt x="1" y="395"/>
                    <a:pt x="261" y="409"/>
                  </a:cubicBezTo>
                  <a:lnTo>
                    <a:pt x="1796" y="409"/>
                  </a:lnTo>
                  <a:cubicBezTo>
                    <a:pt x="2051" y="395"/>
                    <a:pt x="2051" y="15"/>
                    <a:pt x="17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90"/>
            <p:cNvSpPr/>
            <p:nvPr/>
          </p:nvSpPr>
          <p:spPr>
            <a:xfrm>
              <a:off x="5070266" y="3382537"/>
              <a:ext cx="11120" cy="51275"/>
            </a:xfrm>
            <a:custGeom>
              <a:avLst/>
              <a:gdLst/>
              <a:ahLst/>
              <a:cxnLst/>
              <a:rect l="l" t="t" r="r" b="b"/>
              <a:pathLst>
                <a:path w="424" h="1955" extrusionOk="0">
                  <a:moveTo>
                    <a:pt x="212" y="0"/>
                  </a:moveTo>
                  <a:cubicBezTo>
                    <a:pt x="106" y="0"/>
                    <a:pt x="0" y="73"/>
                    <a:pt x="7" y="217"/>
                  </a:cubicBezTo>
                  <a:lnTo>
                    <a:pt x="7" y="1747"/>
                  </a:lnTo>
                  <a:cubicBezTo>
                    <a:pt x="7" y="1863"/>
                    <a:pt x="99" y="1954"/>
                    <a:pt x="214" y="1954"/>
                  </a:cubicBezTo>
                  <a:cubicBezTo>
                    <a:pt x="325" y="1954"/>
                    <a:pt x="416" y="1863"/>
                    <a:pt x="416" y="1747"/>
                  </a:cubicBezTo>
                  <a:lnTo>
                    <a:pt x="416" y="217"/>
                  </a:lnTo>
                  <a:cubicBezTo>
                    <a:pt x="424" y="73"/>
                    <a:pt x="318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90"/>
            <p:cNvSpPr/>
            <p:nvPr/>
          </p:nvSpPr>
          <p:spPr>
            <a:xfrm>
              <a:off x="4988043" y="368014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719" y="0"/>
                  </a:moveTo>
                  <a:cubicBezTo>
                    <a:pt x="647" y="0"/>
                    <a:pt x="580" y="38"/>
                    <a:pt x="544" y="105"/>
                  </a:cubicBezTo>
                  <a:lnTo>
                    <a:pt x="106" y="861"/>
                  </a:lnTo>
                  <a:cubicBezTo>
                    <a:pt x="1" y="1026"/>
                    <a:pt x="144" y="1179"/>
                    <a:pt x="286" y="1179"/>
                  </a:cubicBezTo>
                  <a:cubicBezTo>
                    <a:pt x="351" y="1179"/>
                    <a:pt x="417" y="1147"/>
                    <a:pt x="457" y="1068"/>
                  </a:cubicBezTo>
                  <a:lnTo>
                    <a:pt x="895" y="307"/>
                  </a:lnTo>
                  <a:cubicBezTo>
                    <a:pt x="953" y="211"/>
                    <a:pt x="919" y="86"/>
                    <a:pt x="823" y="28"/>
                  </a:cubicBezTo>
                  <a:cubicBezTo>
                    <a:pt x="790" y="9"/>
                    <a:pt x="754" y="0"/>
                    <a:pt x="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90"/>
            <p:cNvSpPr/>
            <p:nvPr/>
          </p:nvSpPr>
          <p:spPr>
            <a:xfrm>
              <a:off x="5138589" y="3421380"/>
              <a:ext cx="25021" cy="30948"/>
            </a:xfrm>
            <a:custGeom>
              <a:avLst/>
              <a:gdLst/>
              <a:ahLst/>
              <a:cxnLst/>
              <a:rect l="l" t="t" r="r" b="b"/>
              <a:pathLst>
                <a:path w="954" h="1180" extrusionOk="0">
                  <a:moveTo>
                    <a:pt x="668" y="1"/>
                  </a:moveTo>
                  <a:cubicBezTo>
                    <a:pt x="603" y="1"/>
                    <a:pt x="537" y="33"/>
                    <a:pt x="496" y="112"/>
                  </a:cubicBezTo>
                  <a:lnTo>
                    <a:pt x="59" y="872"/>
                  </a:lnTo>
                  <a:cubicBezTo>
                    <a:pt x="1" y="969"/>
                    <a:pt x="34" y="1094"/>
                    <a:pt x="131" y="1151"/>
                  </a:cubicBezTo>
                  <a:cubicBezTo>
                    <a:pt x="164" y="1171"/>
                    <a:pt x="200" y="1180"/>
                    <a:pt x="235" y="1180"/>
                  </a:cubicBezTo>
                  <a:cubicBezTo>
                    <a:pt x="306" y="1180"/>
                    <a:pt x="374" y="1142"/>
                    <a:pt x="410" y="1074"/>
                  </a:cubicBezTo>
                  <a:lnTo>
                    <a:pt x="848" y="319"/>
                  </a:lnTo>
                  <a:cubicBezTo>
                    <a:pt x="953" y="154"/>
                    <a:pt x="810" y="1"/>
                    <a:pt x="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90"/>
            <p:cNvSpPr/>
            <p:nvPr/>
          </p:nvSpPr>
          <p:spPr>
            <a:xfrm>
              <a:off x="4928952" y="3480418"/>
              <a:ext cx="35145" cy="22241"/>
            </a:xfrm>
            <a:custGeom>
              <a:avLst/>
              <a:gdLst/>
              <a:ahLst/>
              <a:cxnLst/>
              <a:rect l="l" t="t" r="r" b="b"/>
              <a:pathLst>
                <a:path w="1340" h="848" extrusionOk="0">
                  <a:moveTo>
                    <a:pt x="296" y="1"/>
                  </a:moveTo>
                  <a:cubicBezTo>
                    <a:pt x="113" y="1"/>
                    <a:pt x="0" y="263"/>
                    <a:pt x="189" y="382"/>
                  </a:cubicBezTo>
                  <a:lnTo>
                    <a:pt x="949" y="820"/>
                  </a:lnTo>
                  <a:cubicBezTo>
                    <a:pt x="984" y="839"/>
                    <a:pt x="1019" y="848"/>
                    <a:pt x="1051" y="848"/>
                  </a:cubicBezTo>
                  <a:cubicBezTo>
                    <a:pt x="1229" y="848"/>
                    <a:pt x="1339" y="587"/>
                    <a:pt x="1151" y="464"/>
                  </a:cubicBezTo>
                  <a:lnTo>
                    <a:pt x="396" y="26"/>
                  </a:lnTo>
                  <a:cubicBezTo>
                    <a:pt x="361" y="9"/>
                    <a:pt x="328" y="1"/>
                    <a:pt x="2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90"/>
            <p:cNvSpPr/>
            <p:nvPr/>
          </p:nvSpPr>
          <p:spPr>
            <a:xfrm>
              <a:off x="5186979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305" y="0"/>
                  </a:moveTo>
                  <a:cubicBezTo>
                    <a:pt x="119" y="0"/>
                    <a:pt x="1" y="282"/>
                    <a:pt x="210" y="391"/>
                  </a:cubicBezTo>
                  <a:lnTo>
                    <a:pt x="971" y="829"/>
                  </a:lnTo>
                  <a:cubicBezTo>
                    <a:pt x="1010" y="854"/>
                    <a:pt x="1048" y="865"/>
                    <a:pt x="1084" y="865"/>
                  </a:cubicBezTo>
                  <a:cubicBezTo>
                    <a:pt x="1265" y="865"/>
                    <a:pt x="1382" y="585"/>
                    <a:pt x="1173" y="473"/>
                  </a:cubicBezTo>
                  <a:lnTo>
                    <a:pt x="417" y="35"/>
                  </a:lnTo>
                  <a:cubicBezTo>
                    <a:pt x="378" y="11"/>
                    <a:pt x="340" y="0"/>
                    <a:pt x="3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90"/>
            <p:cNvSpPr/>
            <p:nvPr/>
          </p:nvSpPr>
          <p:spPr>
            <a:xfrm>
              <a:off x="5137356" y="3679878"/>
              <a:ext cx="25729" cy="30844"/>
            </a:xfrm>
            <a:custGeom>
              <a:avLst/>
              <a:gdLst/>
              <a:ahLst/>
              <a:cxnLst/>
              <a:rect l="l" t="t" r="r" b="b"/>
              <a:pathLst>
                <a:path w="981" h="1176" extrusionOk="0">
                  <a:moveTo>
                    <a:pt x="283" y="1"/>
                  </a:moveTo>
                  <a:cubicBezTo>
                    <a:pt x="141" y="1"/>
                    <a:pt x="1" y="154"/>
                    <a:pt x="106" y="317"/>
                  </a:cubicBezTo>
                  <a:lnTo>
                    <a:pt x="543" y="1078"/>
                  </a:lnTo>
                  <a:cubicBezTo>
                    <a:pt x="587" y="1146"/>
                    <a:pt x="649" y="1175"/>
                    <a:pt x="711" y="1175"/>
                  </a:cubicBezTo>
                  <a:cubicBezTo>
                    <a:pt x="848" y="1175"/>
                    <a:pt x="981" y="1033"/>
                    <a:pt x="895" y="871"/>
                  </a:cubicBezTo>
                  <a:lnTo>
                    <a:pt x="457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90"/>
            <p:cNvSpPr/>
            <p:nvPr/>
          </p:nvSpPr>
          <p:spPr>
            <a:xfrm>
              <a:off x="4988069" y="3421301"/>
              <a:ext cx="26228" cy="31184"/>
            </a:xfrm>
            <a:custGeom>
              <a:avLst/>
              <a:gdLst/>
              <a:ahLst/>
              <a:cxnLst/>
              <a:rect l="l" t="t" r="r" b="b"/>
              <a:pathLst>
                <a:path w="1000" h="1189" extrusionOk="0">
                  <a:moveTo>
                    <a:pt x="283" y="1"/>
                  </a:moveTo>
                  <a:cubicBezTo>
                    <a:pt x="141" y="1"/>
                    <a:pt x="0" y="153"/>
                    <a:pt x="105" y="317"/>
                  </a:cubicBezTo>
                  <a:lnTo>
                    <a:pt x="543" y="1077"/>
                  </a:lnTo>
                  <a:cubicBezTo>
                    <a:pt x="584" y="1156"/>
                    <a:pt x="649" y="1189"/>
                    <a:pt x="715" y="1189"/>
                  </a:cubicBezTo>
                  <a:cubicBezTo>
                    <a:pt x="857" y="1189"/>
                    <a:pt x="1000" y="1035"/>
                    <a:pt x="894" y="871"/>
                  </a:cubicBezTo>
                  <a:lnTo>
                    <a:pt x="456" y="115"/>
                  </a:lnTo>
                  <a:cubicBezTo>
                    <a:pt x="415" y="34"/>
                    <a:pt x="349" y="1"/>
                    <a:pt x="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90"/>
            <p:cNvSpPr/>
            <p:nvPr/>
          </p:nvSpPr>
          <p:spPr>
            <a:xfrm>
              <a:off x="5187687" y="3480418"/>
              <a:ext cx="35014" cy="22293"/>
            </a:xfrm>
            <a:custGeom>
              <a:avLst/>
              <a:gdLst/>
              <a:ahLst/>
              <a:cxnLst/>
              <a:rect l="l" t="t" r="r" b="b"/>
              <a:pathLst>
                <a:path w="1335" h="850" extrusionOk="0">
                  <a:moveTo>
                    <a:pt x="1042" y="1"/>
                  </a:moveTo>
                  <a:cubicBezTo>
                    <a:pt x="1011" y="1"/>
                    <a:pt x="978" y="9"/>
                    <a:pt x="944" y="26"/>
                  </a:cubicBezTo>
                  <a:lnTo>
                    <a:pt x="183" y="464"/>
                  </a:lnTo>
                  <a:cubicBezTo>
                    <a:pt x="1" y="570"/>
                    <a:pt x="78" y="849"/>
                    <a:pt x="284" y="849"/>
                  </a:cubicBezTo>
                  <a:cubicBezTo>
                    <a:pt x="323" y="849"/>
                    <a:pt x="357" y="840"/>
                    <a:pt x="390" y="820"/>
                  </a:cubicBezTo>
                  <a:lnTo>
                    <a:pt x="1146" y="382"/>
                  </a:lnTo>
                  <a:cubicBezTo>
                    <a:pt x="1335" y="263"/>
                    <a:pt x="1222" y="1"/>
                    <a:pt x="10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90"/>
            <p:cNvSpPr/>
            <p:nvPr/>
          </p:nvSpPr>
          <p:spPr>
            <a:xfrm>
              <a:off x="4928428" y="3629495"/>
              <a:ext cx="36246" cy="22713"/>
            </a:xfrm>
            <a:custGeom>
              <a:avLst/>
              <a:gdLst/>
              <a:ahLst/>
              <a:cxnLst/>
              <a:rect l="l" t="t" r="r" b="b"/>
              <a:pathLst>
                <a:path w="1382" h="866" extrusionOk="0">
                  <a:moveTo>
                    <a:pt x="1080" y="0"/>
                  </a:moveTo>
                  <a:cubicBezTo>
                    <a:pt x="1045" y="0"/>
                    <a:pt x="1007" y="11"/>
                    <a:pt x="969" y="35"/>
                  </a:cubicBezTo>
                  <a:lnTo>
                    <a:pt x="209" y="473"/>
                  </a:lnTo>
                  <a:cubicBezTo>
                    <a:pt x="0" y="585"/>
                    <a:pt x="117" y="865"/>
                    <a:pt x="301" y="865"/>
                  </a:cubicBezTo>
                  <a:cubicBezTo>
                    <a:pt x="337" y="865"/>
                    <a:pt x="376" y="854"/>
                    <a:pt x="416" y="829"/>
                  </a:cubicBezTo>
                  <a:lnTo>
                    <a:pt x="1171" y="391"/>
                  </a:lnTo>
                  <a:cubicBezTo>
                    <a:pt x="1381" y="282"/>
                    <a:pt x="1263" y="0"/>
                    <a:pt x="10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90"/>
            <p:cNvSpPr/>
            <p:nvPr/>
          </p:nvSpPr>
          <p:spPr>
            <a:xfrm>
              <a:off x="5090776" y="3471737"/>
              <a:ext cx="76689" cy="65149"/>
            </a:xfrm>
            <a:custGeom>
              <a:avLst/>
              <a:gdLst/>
              <a:ahLst/>
              <a:cxnLst/>
              <a:rect l="l" t="t" r="r" b="b"/>
              <a:pathLst>
                <a:path w="2924" h="2484" extrusionOk="0">
                  <a:moveTo>
                    <a:pt x="289" y="0"/>
                  </a:moveTo>
                  <a:cubicBezTo>
                    <a:pt x="70" y="0"/>
                    <a:pt x="1" y="353"/>
                    <a:pt x="255" y="410"/>
                  </a:cubicBezTo>
                  <a:cubicBezTo>
                    <a:pt x="1266" y="670"/>
                    <a:pt x="2098" y="1397"/>
                    <a:pt x="2493" y="2364"/>
                  </a:cubicBezTo>
                  <a:cubicBezTo>
                    <a:pt x="2530" y="2448"/>
                    <a:pt x="2600" y="2484"/>
                    <a:pt x="2670" y="2484"/>
                  </a:cubicBezTo>
                  <a:cubicBezTo>
                    <a:pt x="2796" y="2484"/>
                    <a:pt x="2924" y="2368"/>
                    <a:pt x="2868" y="2210"/>
                  </a:cubicBezTo>
                  <a:cubicBezTo>
                    <a:pt x="2425" y="1122"/>
                    <a:pt x="1497" y="304"/>
                    <a:pt x="356" y="11"/>
                  </a:cubicBezTo>
                  <a:cubicBezTo>
                    <a:pt x="332" y="4"/>
                    <a:pt x="310" y="0"/>
                    <a:pt x="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26" name="Google Shape;13626;p90"/>
          <p:cNvGrpSpPr/>
          <p:nvPr/>
        </p:nvGrpSpPr>
        <p:grpSpPr>
          <a:xfrm>
            <a:off x="5332122" y="3247060"/>
            <a:ext cx="367526" cy="269592"/>
            <a:chOff x="5332122" y="3431635"/>
            <a:chExt cx="367526" cy="269592"/>
          </a:xfrm>
        </p:grpSpPr>
        <p:sp>
          <p:nvSpPr>
            <p:cNvPr id="13627" name="Google Shape;13627;p90"/>
            <p:cNvSpPr/>
            <p:nvPr/>
          </p:nvSpPr>
          <p:spPr>
            <a:xfrm>
              <a:off x="5348225" y="3547088"/>
              <a:ext cx="10753" cy="37951"/>
            </a:xfrm>
            <a:custGeom>
              <a:avLst/>
              <a:gdLst/>
              <a:ahLst/>
              <a:cxnLst/>
              <a:rect l="l" t="t" r="r" b="b"/>
              <a:pathLst>
                <a:path w="410" h="1447" extrusionOk="0">
                  <a:moveTo>
                    <a:pt x="202" y="1"/>
                  </a:moveTo>
                  <a:cubicBezTo>
                    <a:pt x="91" y="1"/>
                    <a:pt x="0" y="92"/>
                    <a:pt x="0" y="208"/>
                  </a:cubicBezTo>
                  <a:lnTo>
                    <a:pt x="0" y="1252"/>
                  </a:lnTo>
                  <a:cubicBezTo>
                    <a:pt x="5" y="1382"/>
                    <a:pt x="104" y="1447"/>
                    <a:pt x="203" y="1447"/>
                  </a:cubicBezTo>
                  <a:cubicBezTo>
                    <a:pt x="302" y="1447"/>
                    <a:pt x="402" y="1382"/>
                    <a:pt x="409" y="1252"/>
                  </a:cubicBezTo>
                  <a:lnTo>
                    <a:pt x="409" y="208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90"/>
            <p:cNvSpPr/>
            <p:nvPr/>
          </p:nvSpPr>
          <p:spPr>
            <a:xfrm>
              <a:off x="5343662" y="3523116"/>
              <a:ext cx="91901" cy="103389"/>
            </a:xfrm>
            <a:custGeom>
              <a:avLst/>
              <a:gdLst/>
              <a:ahLst/>
              <a:cxnLst/>
              <a:rect l="l" t="t" r="r" b="b"/>
              <a:pathLst>
                <a:path w="3504" h="3942" extrusionOk="0">
                  <a:moveTo>
                    <a:pt x="1752" y="1"/>
                  </a:moveTo>
                  <a:cubicBezTo>
                    <a:pt x="905" y="1"/>
                    <a:pt x="280" y="689"/>
                    <a:pt x="217" y="1531"/>
                  </a:cubicBezTo>
                  <a:cubicBezTo>
                    <a:pt x="184" y="2036"/>
                    <a:pt x="217" y="2844"/>
                    <a:pt x="1" y="3282"/>
                  </a:cubicBezTo>
                  <a:cubicBezTo>
                    <a:pt x="1" y="3282"/>
                    <a:pt x="217" y="3720"/>
                    <a:pt x="1026" y="3942"/>
                  </a:cubicBezTo>
                  <a:lnTo>
                    <a:pt x="2479" y="3942"/>
                  </a:lnTo>
                  <a:cubicBezTo>
                    <a:pt x="3282" y="3725"/>
                    <a:pt x="3504" y="3287"/>
                    <a:pt x="3504" y="3287"/>
                  </a:cubicBezTo>
                  <a:cubicBezTo>
                    <a:pt x="3282" y="2849"/>
                    <a:pt x="3321" y="2036"/>
                    <a:pt x="3282" y="1531"/>
                  </a:cubicBezTo>
                  <a:cubicBezTo>
                    <a:pt x="3225" y="689"/>
                    <a:pt x="2594" y="1"/>
                    <a:pt x="175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90"/>
            <p:cNvSpPr/>
            <p:nvPr/>
          </p:nvSpPr>
          <p:spPr>
            <a:xfrm>
              <a:off x="5343662" y="3523877"/>
              <a:ext cx="45085" cy="102628"/>
            </a:xfrm>
            <a:custGeom>
              <a:avLst/>
              <a:gdLst/>
              <a:ahLst/>
              <a:cxnLst/>
              <a:rect l="l" t="t" r="r" b="b"/>
              <a:pathLst>
                <a:path w="1719" h="3913" extrusionOk="0">
                  <a:moveTo>
                    <a:pt x="1464" y="1"/>
                  </a:moveTo>
                  <a:cubicBezTo>
                    <a:pt x="766" y="135"/>
                    <a:pt x="270" y="761"/>
                    <a:pt x="217" y="1502"/>
                  </a:cubicBezTo>
                  <a:cubicBezTo>
                    <a:pt x="184" y="2007"/>
                    <a:pt x="217" y="2815"/>
                    <a:pt x="1" y="3253"/>
                  </a:cubicBezTo>
                  <a:cubicBezTo>
                    <a:pt x="1" y="3253"/>
                    <a:pt x="217" y="3691"/>
                    <a:pt x="1026" y="3913"/>
                  </a:cubicBezTo>
                  <a:lnTo>
                    <a:pt x="1719" y="3913"/>
                  </a:lnTo>
                  <a:lnTo>
                    <a:pt x="1531" y="1502"/>
                  </a:lnTo>
                  <a:cubicBezTo>
                    <a:pt x="689" y="1083"/>
                    <a:pt x="862" y="256"/>
                    <a:pt x="1464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90"/>
            <p:cNvSpPr/>
            <p:nvPr/>
          </p:nvSpPr>
          <p:spPr>
            <a:xfrm>
              <a:off x="5337997" y="3603504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09" y="1"/>
                  </a:moveTo>
                  <a:lnTo>
                    <a:pt x="1309" y="660"/>
                  </a:lnTo>
                  <a:cubicBezTo>
                    <a:pt x="1309" y="824"/>
                    <a:pt x="1218" y="973"/>
                    <a:pt x="1069" y="1050"/>
                  </a:cubicBezTo>
                  <a:lnTo>
                    <a:pt x="361" y="1406"/>
                  </a:lnTo>
                  <a:cubicBezTo>
                    <a:pt x="140" y="1516"/>
                    <a:pt x="0" y="1743"/>
                    <a:pt x="0" y="1993"/>
                  </a:cubicBezTo>
                  <a:lnTo>
                    <a:pt x="0" y="3504"/>
                  </a:lnTo>
                  <a:lnTo>
                    <a:pt x="3941" y="3504"/>
                  </a:lnTo>
                  <a:lnTo>
                    <a:pt x="3941" y="1993"/>
                  </a:lnTo>
                  <a:cubicBezTo>
                    <a:pt x="3941" y="1743"/>
                    <a:pt x="3797" y="1512"/>
                    <a:pt x="3575" y="1406"/>
                  </a:cubicBezTo>
                  <a:lnTo>
                    <a:pt x="2863" y="1050"/>
                  </a:lnTo>
                  <a:cubicBezTo>
                    <a:pt x="2719" y="973"/>
                    <a:pt x="2623" y="824"/>
                    <a:pt x="2623" y="66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90"/>
            <p:cNvSpPr/>
            <p:nvPr/>
          </p:nvSpPr>
          <p:spPr>
            <a:xfrm>
              <a:off x="5337997" y="3628997"/>
              <a:ext cx="103389" cy="66408"/>
            </a:xfrm>
            <a:custGeom>
              <a:avLst/>
              <a:gdLst/>
              <a:ahLst/>
              <a:cxnLst/>
              <a:rect l="l" t="t" r="r" b="b"/>
              <a:pathLst>
                <a:path w="3942" h="2532" extrusionOk="0">
                  <a:moveTo>
                    <a:pt x="1179" y="1"/>
                  </a:moveTo>
                  <a:cubicBezTo>
                    <a:pt x="1146" y="30"/>
                    <a:pt x="1107" y="58"/>
                    <a:pt x="1069" y="78"/>
                  </a:cubicBezTo>
                  <a:lnTo>
                    <a:pt x="361" y="434"/>
                  </a:lnTo>
                  <a:cubicBezTo>
                    <a:pt x="140" y="544"/>
                    <a:pt x="0" y="771"/>
                    <a:pt x="0" y="1021"/>
                  </a:cubicBezTo>
                  <a:lnTo>
                    <a:pt x="0" y="2532"/>
                  </a:lnTo>
                  <a:lnTo>
                    <a:pt x="3941" y="2532"/>
                  </a:lnTo>
                  <a:lnTo>
                    <a:pt x="3941" y="1021"/>
                  </a:lnTo>
                  <a:lnTo>
                    <a:pt x="3936" y="1021"/>
                  </a:lnTo>
                  <a:cubicBezTo>
                    <a:pt x="3936" y="771"/>
                    <a:pt x="3797" y="544"/>
                    <a:pt x="3575" y="434"/>
                  </a:cubicBezTo>
                  <a:lnTo>
                    <a:pt x="2868" y="78"/>
                  </a:lnTo>
                  <a:cubicBezTo>
                    <a:pt x="2830" y="58"/>
                    <a:pt x="2791" y="30"/>
                    <a:pt x="2757" y="1"/>
                  </a:cubicBezTo>
                  <a:lnTo>
                    <a:pt x="2507" y="280"/>
                  </a:lnTo>
                  <a:cubicBezTo>
                    <a:pt x="2365" y="443"/>
                    <a:pt x="2167" y="525"/>
                    <a:pt x="1968" y="525"/>
                  </a:cubicBezTo>
                  <a:cubicBezTo>
                    <a:pt x="1770" y="525"/>
                    <a:pt x="1571" y="443"/>
                    <a:pt x="1429" y="280"/>
                  </a:cubicBezTo>
                  <a:lnTo>
                    <a:pt x="1179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90"/>
            <p:cNvSpPr/>
            <p:nvPr/>
          </p:nvSpPr>
          <p:spPr>
            <a:xfrm>
              <a:off x="5355280" y="3558550"/>
              <a:ext cx="68795" cy="56468"/>
            </a:xfrm>
            <a:custGeom>
              <a:avLst/>
              <a:gdLst/>
              <a:ahLst/>
              <a:cxnLst/>
              <a:rect l="l" t="t" r="r" b="b"/>
              <a:pathLst>
                <a:path w="2623" h="2153" extrusionOk="0">
                  <a:moveTo>
                    <a:pt x="1003" y="0"/>
                  </a:moveTo>
                  <a:cubicBezTo>
                    <a:pt x="920" y="0"/>
                    <a:pt x="845" y="47"/>
                    <a:pt x="809" y="127"/>
                  </a:cubicBezTo>
                  <a:cubicBezTo>
                    <a:pt x="737" y="276"/>
                    <a:pt x="636" y="411"/>
                    <a:pt x="511" y="521"/>
                  </a:cubicBezTo>
                  <a:cubicBezTo>
                    <a:pt x="462" y="565"/>
                    <a:pt x="410" y="603"/>
                    <a:pt x="357" y="642"/>
                  </a:cubicBezTo>
                  <a:cubicBezTo>
                    <a:pt x="92" y="825"/>
                    <a:pt x="1" y="1171"/>
                    <a:pt x="150" y="1460"/>
                  </a:cubicBezTo>
                  <a:cubicBezTo>
                    <a:pt x="376" y="1888"/>
                    <a:pt x="823" y="2153"/>
                    <a:pt x="1309" y="2153"/>
                  </a:cubicBezTo>
                  <a:cubicBezTo>
                    <a:pt x="1993" y="2153"/>
                    <a:pt x="2565" y="1623"/>
                    <a:pt x="2618" y="940"/>
                  </a:cubicBezTo>
                  <a:cubicBezTo>
                    <a:pt x="2623" y="873"/>
                    <a:pt x="2594" y="810"/>
                    <a:pt x="2541" y="767"/>
                  </a:cubicBezTo>
                  <a:cubicBezTo>
                    <a:pt x="2108" y="406"/>
                    <a:pt x="1603" y="146"/>
                    <a:pt x="1054" y="7"/>
                  </a:cubicBezTo>
                  <a:cubicBezTo>
                    <a:pt x="1037" y="2"/>
                    <a:pt x="1020" y="0"/>
                    <a:pt x="10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90"/>
            <p:cNvSpPr/>
            <p:nvPr/>
          </p:nvSpPr>
          <p:spPr>
            <a:xfrm>
              <a:off x="5355543" y="3558550"/>
              <a:ext cx="68532" cy="55969"/>
            </a:xfrm>
            <a:custGeom>
              <a:avLst/>
              <a:gdLst/>
              <a:ahLst/>
              <a:cxnLst/>
              <a:rect l="l" t="t" r="r" b="b"/>
              <a:pathLst>
                <a:path w="2613" h="2134" extrusionOk="0">
                  <a:moveTo>
                    <a:pt x="993" y="0"/>
                  </a:moveTo>
                  <a:cubicBezTo>
                    <a:pt x="910" y="0"/>
                    <a:pt x="835" y="47"/>
                    <a:pt x="799" y="127"/>
                  </a:cubicBezTo>
                  <a:cubicBezTo>
                    <a:pt x="746" y="233"/>
                    <a:pt x="679" y="329"/>
                    <a:pt x="597" y="420"/>
                  </a:cubicBezTo>
                  <a:cubicBezTo>
                    <a:pt x="568" y="454"/>
                    <a:pt x="534" y="488"/>
                    <a:pt x="501" y="521"/>
                  </a:cubicBezTo>
                  <a:cubicBezTo>
                    <a:pt x="452" y="560"/>
                    <a:pt x="404" y="598"/>
                    <a:pt x="351" y="637"/>
                  </a:cubicBezTo>
                  <a:cubicBezTo>
                    <a:pt x="43" y="849"/>
                    <a:pt x="0" y="1243"/>
                    <a:pt x="188" y="1537"/>
                  </a:cubicBezTo>
                  <a:cubicBezTo>
                    <a:pt x="390" y="1859"/>
                    <a:pt x="722" y="2076"/>
                    <a:pt x="1097" y="2133"/>
                  </a:cubicBezTo>
                  <a:cubicBezTo>
                    <a:pt x="837" y="1951"/>
                    <a:pt x="640" y="1710"/>
                    <a:pt x="640" y="1277"/>
                  </a:cubicBezTo>
                  <a:lnTo>
                    <a:pt x="640" y="1109"/>
                  </a:lnTo>
                  <a:cubicBezTo>
                    <a:pt x="693" y="1070"/>
                    <a:pt x="741" y="1032"/>
                    <a:pt x="789" y="988"/>
                  </a:cubicBezTo>
                  <a:cubicBezTo>
                    <a:pt x="914" y="878"/>
                    <a:pt x="1015" y="752"/>
                    <a:pt x="1107" y="618"/>
                  </a:cubicBezTo>
                  <a:cubicBezTo>
                    <a:pt x="1521" y="748"/>
                    <a:pt x="1910" y="959"/>
                    <a:pt x="2247" y="1238"/>
                  </a:cubicBezTo>
                  <a:cubicBezTo>
                    <a:pt x="2291" y="1272"/>
                    <a:pt x="2348" y="1325"/>
                    <a:pt x="2469" y="1441"/>
                  </a:cubicBezTo>
                  <a:cubicBezTo>
                    <a:pt x="2546" y="1320"/>
                    <a:pt x="2598" y="1080"/>
                    <a:pt x="2608" y="940"/>
                  </a:cubicBezTo>
                  <a:cubicBezTo>
                    <a:pt x="2613" y="873"/>
                    <a:pt x="2584" y="810"/>
                    <a:pt x="2531" y="767"/>
                  </a:cubicBezTo>
                  <a:cubicBezTo>
                    <a:pt x="2098" y="406"/>
                    <a:pt x="1593" y="146"/>
                    <a:pt x="1044" y="7"/>
                  </a:cubicBezTo>
                  <a:cubicBezTo>
                    <a:pt x="1027" y="2"/>
                    <a:pt x="1010" y="0"/>
                    <a:pt x="99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90"/>
            <p:cNvSpPr/>
            <p:nvPr/>
          </p:nvSpPr>
          <p:spPr>
            <a:xfrm>
              <a:off x="5337865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135" y="0"/>
                  </a:moveTo>
                  <a:cubicBezTo>
                    <a:pt x="49" y="111"/>
                    <a:pt x="1" y="250"/>
                    <a:pt x="1" y="395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804"/>
                  </a:lnTo>
                  <a:cubicBezTo>
                    <a:pt x="876" y="669"/>
                    <a:pt x="814" y="544"/>
                    <a:pt x="713" y="462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90"/>
            <p:cNvSpPr/>
            <p:nvPr/>
          </p:nvSpPr>
          <p:spPr>
            <a:xfrm>
              <a:off x="5418253" y="3645415"/>
              <a:ext cx="23002" cy="49990"/>
            </a:xfrm>
            <a:custGeom>
              <a:avLst/>
              <a:gdLst/>
              <a:ahLst/>
              <a:cxnLst/>
              <a:rect l="l" t="t" r="r" b="b"/>
              <a:pathLst>
                <a:path w="877" h="1906" extrusionOk="0">
                  <a:moveTo>
                    <a:pt x="742" y="0"/>
                  </a:moveTo>
                  <a:lnTo>
                    <a:pt x="164" y="462"/>
                  </a:lnTo>
                  <a:cubicBezTo>
                    <a:pt x="63" y="544"/>
                    <a:pt x="1" y="669"/>
                    <a:pt x="1" y="804"/>
                  </a:cubicBezTo>
                  <a:lnTo>
                    <a:pt x="1" y="1906"/>
                  </a:lnTo>
                  <a:lnTo>
                    <a:pt x="876" y="1906"/>
                  </a:lnTo>
                  <a:lnTo>
                    <a:pt x="876" y="395"/>
                  </a:lnTo>
                  <a:cubicBezTo>
                    <a:pt x="876" y="250"/>
                    <a:pt x="828" y="111"/>
                    <a:pt x="742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90"/>
            <p:cNvSpPr/>
            <p:nvPr/>
          </p:nvSpPr>
          <p:spPr>
            <a:xfrm>
              <a:off x="5596206" y="3528939"/>
              <a:ext cx="28798" cy="63103"/>
            </a:xfrm>
            <a:custGeom>
              <a:avLst/>
              <a:gdLst/>
              <a:ahLst/>
              <a:cxnLst/>
              <a:rect l="l" t="t" r="r" b="b"/>
              <a:pathLst>
                <a:path w="1098" h="2406" extrusionOk="0">
                  <a:moveTo>
                    <a:pt x="655" y="0"/>
                  </a:moveTo>
                  <a:cubicBezTo>
                    <a:pt x="294" y="0"/>
                    <a:pt x="0" y="292"/>
                    <a:pt x="0" y="654"/>
                  </a:cubicBezTo>
                  <a:lnTo>
                    <a:pt x="0" y="808"/>
                  </a:lnTo>
                  <a:cubicBezTo>
                    <a:pt x="0" y="996"/>
                    <a:pt x="29" y="1184"/>
                    <a:pt x="92" y="1362"/>
                  </a:cubicBezTo>
                  <a:lnTo>
                    <a:pt x="438" y="2406"/>
                  </a:lnTo>
                  <a:lnTo>
                    <a:pt x="1097" y="2406"/>
                  </a:lnTo>
                  <a:lnTo>
                    <a:pt x="1097" y="0"/>
                  </a:lnTo>
                  <a:lnTo>
                    <a:pt x="664" y="0"/>
                  </a:lnTo>
                  <a:cubicBezTo>
                    <a:pt x="661" y="0"/>
                    <a:pt x="658" y="0"/>
                    <a:pt x="6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90"/>
            <p:cNvSpPr/>
            <p:nvPr/>
          </p:nvSpPr>
          <p:spPr>
            <a:xfrm>
              <a:off x="5607799" y="3523116"/>
              <a:ext cx="68952" cy="68926"/>
            </a:xfrm>
            <a:custGeom>
              <a:avLst/>
              <a:gdLst/>
              <a:ahLst/>
              <a:cxnLst/>
              <a:rect l="l" t="t" r="r" b="b"/>
              <a:pathLst>
                <a:path w="2629" h="2628" extrusionOk="0">
                  <a:moveTo>
                    <a:pt x="655" y="1"/>
                  </a:moveTo>
                  <a:cubicBezTo>
                    <a:pt x="294" y="1"/>
                    <a:pt x="1" y="294"/>
                    <a:pt x="1" y="660"/>
                  </a:cubicBezTo>
                  <a:cubicBezTo>
                    <a:pt x="1" y="901"/>
                    <a:pt x="193" y="1093"/>
                    <a:pt x="439" y="1098"/>
                  </a:cubicBezTo>
                  <a:lnTo>
                    <a:pt x="2190" y="2628"/>
                  </a:lnTo>
                  <a:lnTo>
                    <a:pt x="2575" y="1271"/>
                  </a:lnTo>
                  <a:cubicBezTo>
                    <a:pt x="2609" y="1156"/>
                    <a:pt x="2628" y="1035"/>
                    <a:pt x="2628" y="910"/>
                  </a:cubicBezTo>
                  <a:lnTo>
                    <a:pt x="2628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90"/>
            <p:cNvSpPr/>
            <p:nvPr/>
          </p:nvSpPr>
          <p:spPr>
            <a:xfrm>
              <a:off x="5619286" y="3609195"/>
              <a:ext cx="34489" cy="34463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1" y="0"/>
                  </a:moveTo>
                  <a:lnTo>
                    <a:pt x="1" y="1314"/>
                  </a:lnTo>
                  <a:lnTo>
                    <a:pt x="1314" y="131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90"/>
            <p:cNvSpPr/>
            <p:nvPr/>
          </p:nvSpPr>
          <p:spPr>
            <a:xfrm>
              <a:off x="5579027" y="3623201"/>
              <a:ext cx="114876" cy="72204"/>
            </a:xfrm>
            <a:custGeom>
              <a:avLst/>
              <a:gdLst/>
              <a:ahLst/>
              <a:cxnLst/>
              <a:rect l="l" t="t" r="r" b="b"/>
              <a:pathLst>
                <a:path w="4380" h="2753" extrusionOk="0">
                  <a:moveTo>
                    <a:pt x="1536" y="0"/>
                  </a:moveTo>
                  <a:lnTo>
                    <a:pt x="477" y="304"/>
                  </a:lnTo>
                  <a:cubicBezTo>
                    <a:pt x="193" y="381"/>
                    <a:pt x="1" y="640"/>
                    <a:pt x="1" y="934"/>
                  </a:cubicBezTo>
                  <a:lnTo>
                    <a:pt x="1" y="2753"/>
                  </a:lnTo>
                  <a:lnTo>
                    <a:pt x="4379" y="2753"/>
                  </a:lnTo>
                  <a:lnTo>
                    <a:pt x="4379" y="934"/>
                  </a:lnTo>
                  <a:cubicBezTo>
                    <a:pt x="4379" y="640"/>
                    <a:pt x="4187" y="381"/>
                    <a:pt x="3903" y="304"/>
                  </a:cubicBezTo>
                  <a:lnTo>
                    <a:pt x="2849" y="0"/>
                  </a:lnTo>
                  <a:lnTo>
                    <a:pt x="2190" y="78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90"/>
            <p:cNvSpPr/>
            <p:nvPr/>
          </p:nvSpPr>
          <p:spPr>
            <a:xfrm>
              <a:off x="5602003" y="3551888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43" y="1"/>
                  </a:moveTo>
                  <a:cubicBezTo>
                    <a:pt x="722" y="1"/>
                    <a:pt x="612" y="44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820"/>
                    <a:pt x="588" y="2407"/>
                    <a:pt x="1314" y="2407"/>
                  </a:cubicBezTo>
                  <a:cubicBezTo>
                    <a:pt x="2041" y="2407"/>
                    <a:pt x="2628" y="1820"/>
                    <a:pt x="2628" y="1093"/>
                  </a:cubicBezTo>
                  <a:lnTo>
                    <a:pt x="2628" y="814"/>
                  </a:lnTo>
                  <a:cubicBezTo>
                    <a:pt x="2628" y="698"/>
                    <a:pt x="2584" y="588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90"/>
            <p:cNvSpPr/>
            <p:nvPr/>
          </p:nvSpPr>
          <p:spPr>
            <a:xfrm>
              <a:off x="5602003" y="3551888"/>
              <a:ext cx="68795" cy="61740"/>
            </a:xfrm>
            <a:custGeom>
              <a:avLst/>
              <a:gdLst/>
              <a:ahLst/>
              <a:cxnLst/>
              <a:rect l="l" t="t" r="r" b="b"/>
              <a:pathLst>
                <a:path w="2623" h="2354" extrusionOk="0">
                  <a:moveTo>
                    <a:pt x="826" y="0"/>
                  </a:moveTo>
                  <a:cubicBezTo>
                    <a:pt x="712" y="0"/>
                    <a:pt x="608" y="48"/>
                    <a:pt x="525" y="131"/>
                  </a:cubicBezTo>
                  <a:lnTo>
                    <a:pt x="308" y="347"/>
                  </a:lnTo>
                  <a:cubicBezTo>
                    <a:pt x="111" y="545"/>
                    <a:pt x="0" y="814"/>
                    <a:pt x="0" y="1093"/>
                  </a:cubicBezTo>
                  <a:cubicBezTo>
                    <a:pt x="0" y="1680"/>
                    <a:pt x="385" y="2195"/>
                    <a:pt x="948" y="2354"/>
                  </a:cubicBezTo>
                  <a:cubicBezTo>
                    <a:pt x="761" y="2123"/>
                    <a:pt x="655" y="1834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1"/>
                    <a:pt x="857" y="654"/>
                    <a:pt x="1096" y="654"/>
                  </a:cubicBezTo>
                  <a:cubicBezTo>
                    <a:pt x="1105" y="654"/>
                    <a:pt x="1113" y="655"/>
                    <a:pt x="1122" y="655"/>
                  </a:cubicBezTo>
                  <a:cubicBezTo>
                    <a:pt x="1564" y="684"/>
                    <a:pt x="2219" y="756"/>
                    <a:pt x="2623" y="954"/>
                  </a:cubicBezTo>
                  <a:cubicBezTo>
                    <a:pt x="2608" y="857"/>
                    <a:pt x="2570" y="569"/>
                    <a:pt x="2503" y="506"/>
                  </a:cubicBezTo>
                  <a:cubicBezTo>
                    <a:pt x="2161" y="174"/>
                    <a:pt x="1545" y="25"/>
                    <a:pt x="843" y="1"/>
                  </a:cubicBezTo>
                  <a:cubicBezTo>
                    <a:pt x="837" y="1"/>
                    <a:pt x="832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90"/>
            <p:cNvSpPr/>
            <p:nvPr/>
          </p:nvSpPr>
          <p:spPr>
            <a:xfrm>
              <a:off x="5670902" y="3637835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756" y="1"/>
                  </a:moveTo>
                  <a:lnTo>
                    <a:pt x="193" y="564"/>
                  </a:lnTo>
                  <a:cubicBezTo>
                    <a:pt x="68" y="684"/>
                    <a:pt x="1" y="852"/>
                    <a:pt x="1" y="1025"/>
                  </a:cubicBezTo>
                  <a:lnTo>
                    <a:pt x="1" y="2195"/>
                  </a:lnTo>
                  <a:lnTo>
                    <a:pt x="876" y="2195"/>
                  </a:lnTo>
                  <a:lnTo>
                    <a:pt x="876" y="376"/>
                  </a:lnTo>
                  <a:cubicBezTo>
                    <a:pt x="876" y="241"/>
                    <a:pt x="833" y="111"/>
                    <a:pt x="75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90"/>
            <p:cNvSpPr/>
            <p:nvPr/>
          </p:nvSpPr>
          <p:spPr>
            <a:xfrm>
              <a:off x="5418253" y="3614991"/>
              <a:ext cx="195395" cy="80414"/>
            </a:xfrm>
            <a:custGeom>
              <a:avLst/>
              <a:gdLst/>
              <a:ahLst/>
              <a:cxnLst/>
              <a:rect l="l" t="t" r="r" b="b"/>
              <a:pathLst>
                <a:path w="7450" h="3066" extrusionOk="0">
                  <a:moveTo>
                    <a:pt x="2411" y="1"/>
                  </a:moveTo>
                  <a:lnTo>
                    <a:pt x="578" y="669"/>
                  </a:lnTo>
                  <a:cubicBezTo>
                    <a:pt x="232" y="795"/>
                    <a:pt x="1" y="1122"/>
                    <a:pt x="1" y="1492"/>
                  </a:cubicBezTo>
                  <a:lnTo>
                    <a:pt x="1" y="3066"/>
                  </a:lnTo>
                  <a:lnTo>
                    <a:pt x="7449" y="3066"/>
                  </a:lnTo>
                  <a:lnTo>
                    <a:pt x="7449" y="1492"/>
                  </a:lnTo>
                  <a:cubicBezTo>
                    <a:pt x="7444" y="1122"/>
                    <a:pt x="7213" y="790"/>
                    <a:pt x="6867" y="669"/>
                  </a:cubicBezTo>
                  <a:lnTo>
                    <a:pt x="5038" y="1"/>
                  </a:lnTo>
                  <a:lnTo>
                    <a:pt x="3725" y="439"/>
                  </a:lnTo>
                  <a:lnTo>
                    <a:pt x="2411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90"/>
            <p:cNvSpPr/>
            <p:nvPr/>
          </p:nvSpPr>
          <p:spPr>
            <a:xfrm>
              <a:off x="5578896" y="3638465"/>
              <a:ext cx="34620" cy="56940"/>
            </a:xfrm>
            <a:custGeom>
              <a:avLst/>
              <a:gdLst/>
              <a:ahLst/>
              <a:cxnLst/>
              <a:rect l="l" t="t" r="r" b="b"/>
              <a:pathLst>
                <a:path w="1320" h="2171" extrusionOk="0">
                  <a:moveTo>
                    <a:pt x="1084" y="1"/>
                  </a:moveTo>
                  <a:lnTo>
                    <a:pt x="261" y="819"/>
                  </a:lnTo>
                  <a:cubicBezTo>
                    <a:pt x="97" y="982"/>
                    <a:pt x="1" y="1208"/>
                    <a:pt x="6" y="1439"/>
                  </a:cubicBezTo>
                  <a:lnTo>
                    <a:pt x="6" y="2171"/>
                  </a:lnTo>
                  <a:lnTo>
                    <a:pt x="1319" y="2171"/>
                  </a:lnTo>
                  <a:lnTo>
                    <a:pt x="1319" y="597"/>
                  </a:lnTo>
                  <a:cubicBezTo>
                    <a:pt x="1315" y="371"/>
                    <a:pt x="1233" y="159"/>
                    <a:pt x="1084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90"/>
            <p:cNvSpPr/>
            <p:nvPr/>
          </p:nvSpPr>
          <p:spPr>
            <a:xfrm>
              <a:off x="5452716" y="3436933"/>
              <a:ext cx="126338" cy="92032"/>
            </a:xfrm>
            <a:custGeom>
              <a:avLst/>
              <a:gdLst/>
              <a:ahLst/>
              <a:cxnLst/>
              <a:rect l="l" t="t" r="r" b="b"/>
              <a:pathLst>
                <a:path w="4817" h="3509" extrusionOk="0">
                  <a:moveTo>
                    <a:pt x="1752" y="0"/>
                  </a:moveTo>
                  <a:cubicBezTo>
                    <a:pt x="785" y="0"/>
                    <a:pt x="0" y="785"/>
                    <a:pt x="0" y="1752"/>
                  </a:cubicBezTo>
                  <a:lnTo>
                    <a:pt x="0" y="2271"/>
                  </a:lnTo>
                  <a:cubicBezTo>
                    <a:pt x="0" y="2507"/>
                    <a:pt x="39" y="2743"/>
                    <a:pt x="111" y="2964"/>
                  </a:cubicBezTo>
                  <a:lnTo>
                    <a:pt x="188" y="3181"/>
                  </a:lnTo>
                  <a:cubicBezTo>
                    <a:pt x="207" y="3248"/>
                    <a:pt x="217" y="3320"/>
                    <a:pt x="222" y="3393"/>
                  </a:cubicBezTo>
                  <a:lnTo>
                    <a:pt x="222" y="3508"/>
                  </a:lnTo>
                  <a:lnTo>
                    <a:pt x="4600" y="3508"/>
                  </a:lnTo>
                  <a:lnTo>
                    <a:pt x="4600" y="3393"/>
                  </a:lnTo>
                  <a:cubicBezTo>
                    <a:pt x="4600" y="3320"/>
                    <a:pt x="4610" y="3253"/>
                    <a:pt x="4634" y="3186"/>
                  </a:cubicBezTo>
                  <a:lnTo>
                    <a:pt x="4706" y="2969"/>
                  </a:lnTo>
                  <a:cubicBezTo>
                    <a:pt x="4778" y="2743"/>
                    <a:pt x="4817" y="2512"/>
                    <a:pt x="4817" y="2276"/>
                  </a:cubicBezTo>
                  <a:lnTo>
                    <a:pt x="4817" y="438"/>
                  </a:lnTo>
                  <a:cubicBezTo>
                    <a:pt x="4817" y="198"/>
                    <a:pt x="4619" y="0"/>
                    <a:pt x="437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90"/>
            <p:cNvSpPr/>
            <p:nvPr/>
          </p:nvSpPr>
          <p:spPr>
            <a:xfrm>
              <a:off x="5481356" y="3436933"/>
              <a:ext cx="97697" cy="92032"/>
            </a:xfrm>
            <a:custGeom>
              <a:avLst/>
              <a:gdLst/>
              <a:ahLst/>
              <a:cxnLst/>
              <a:rect l="l" t="t" r="r" b="b"/>
              <a:pathLst>
                <a:path w="3725" h="3509" extrusionOk="0">
                  <a:moveTo>
                    <a:pt x="891" y="0"/>
                  </a:moveTo>
                  <a:cubicBezTo>
                    <a:pt x="400" y="0"/>
                    <a:pt x="0" y="400"/>
                    <a:pt x="5" y="890"/>
                  </a:cubicBezTo>
                  <a:cubicBezTo>
                    <a:pt x="5" y="1381"/>
                    <a:pt x="400" y="1781"/>
                    <a:pt x="891" y="1781"/>
                  </a:cubicBezTo>
                  <a:lnTo>
                    <a:pt x="1011" y="1781"/>
                  </a:lnTo>
                  <a:lnTo>
                    <a:pt x="1073" y="3508"/>
                  </a:lnTo>
                  <a:lnTo>
                    <a:pt x="3503" y="3508"/>
                  </a:lnTo>
                  <a:lnTo>
                    <a:pt x="3503" y="3393"/>
                  </a:lnTo>
                  <a:cubicBezTo>
                    <a:pt x="3503" y="3320"/>
                    <a:pt x="3513" y="3253"/>
                    <a:pt x="3537" y="3186"/>
                  </a:cubicBezTo>
                  <a:lnTo>
                    <a:pt x="3609" y="2969"/>
                  </a:lnTo>
                  <a:cubicBezTo>
                    <a:pt x="3686" y="2743"/>
                    <a:pt x="3725" y="2512"/>
                    <a:pt x="3725" y="2276"/>
                  </a:cubicBezTo>
                  <a:lnTo>
                    <a:pt x="3725" y="438"/>
                  </a:lnTo>
                  <a:cubicBezTo>
                    <a:pt x="3725" y="198"/>
                    <a:pt x="3527" y="0"/>
                    <a:pt x="328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90"/>
            <p:cNvSpPr/>
            <p:nvPr/>
          </p:nvSpPr>
          <p:spPr>
            <a:xfrm>
              <a:off x="5481356" y="3574732"/>
              <a:ext cx="68926" cy="51773"/>
            </a:xfrm>
            <a:custGeom>
              <a:avLst/>
              <a:gdLst/>
              <a:ahLst/>
              <a:cxnLst/>
              <a:rect l="l" t="t" r="r" b="b"/>
              <a:pathLst>
                <a:path w="2628" h="1974" extrusionOk="0">
                  <a:moveTo>
                    <a:pt x="0" y="1"/>
                  </a:moveTo>
                  <a:lnTo>
                    <a:pt x="0" y="1974"/>
                  </a:lnTo>
                  <a:lnTo>
                    <a:pt x="2628" y="1974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90"/>
            <p:cNvSpPr/>
            <p:nvPr/>
          </p:nvSpPr>
          <p:spPr>
            <a:xfrm>
              <a:off x="5481487" y="3574863"/>
              <a:ext cx="68795" cy="34410"/>
            </a:xfrm>
            <a:custGeom>
              <a:avLst/>
              <a:gdLst/>
              <a:ahLst/>
              <a:cxnLst/>
              <a:rect l="l" t="t" r="r" b="b"/>
              <a:pathLst>
                <a:path w="2623" h="1312" extrusionOk="0">
                  <a:moveTo>
                    <a:pt x="0" y="1"/>
                  </a:moveTo>
                  <a:lnTo>
                    <a:pt x="0" y="987"/>
                  </a:lnTo>
                  <a:cubicBezTo>
                    <a:pt x="412" y="1203"/>
                    <a:pt x="862" y="1312"/>
                    <a:pt x="1311" y="1312"/>
                  </a:cubicBezTo>
                  <a:cubicBezTo>
                    <a:pt x="1761" y="1312"/>
                    <a:pt x="2211" y="1203"/>
                    <a:pt x="2623" y="987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90"/>
            <p:cNvSpPr/>
            <p:nvPr/>
          </p:nvSpPr>
          <p:spPr>
            <a:xfrm>
              <a:off x="5470000" y="3605445"/>
              <a:ext cx="45951" cy="41072"/>
            </a:xfrm>
            <a:custGeom>
              <a:avLst/>
              <a:gdLst/>
              <a:ahLst/>
              <a:cxnLst/>
              <a:rect l="l" t="t" r="r" b="b"/>
              <a:pathLst>
                <a:path w="1752" h="1566" extrusionOk="0">
                  <a:moveTo>
                    <a:pt x="387" y="1"/>
                  </a:moveTo>
                  <a:cubicBezTo>
                    <a:pt x="306" y="1"/>
                    <a:pt x="227" y="46"/>
                    <a:pt x="188" y="124"/>
                  </a:cubicBezTo>
                  <a:lnTo>
                    <a:pt x="0" y="523"/>
                  </a:lnTo>
                  <a:lnTo>
                    <a:pt x="722" y="1481"/>
                  </a:lnTo>
                  <a:cubicBezTo>
                    <a:pt x="767" y="1536"/>
                    <a:pt x="832" y="1565"/>
                    <a:pt x="897" y="1565"/>
                  </a:cubicBezTo>
                  <a:cubicBezTo>
                    <a:pt x="953" y="1565"/>
                    <a:pt x="1008" y="1544"/>
                    <a:pt x="1049" y="1500"/>
                  </a:cubicBezTo>
                  <a:lnTo>
                    <a:pt x="1752" y="803"/>
                  </a:lnTo>
                  <a:lnTo>
                    <a:pt x="501" y="33"/>
                  </a:lnTo>
                  <a:cubicBezTo>
                    <a:pt x="465" y="11"/>
                    <a:pt x="426" y="1"/>
                    <a:pt x="38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90"/>
            <p:cNvSpPr/>
            <p:nvPr/>
          </p:nvSpPr>
          <p:spPr>
            <a:xfrm>
              <a:off x="5515924" y="3605445"/>
              <a:ext cx="45846" cy="41072"/>
            </a:xfrm>
            <a:custGeom>
              <a:avLst/>
              <a:gdLst/>
              <a:ahLst/>
              <a:cxnLst/>
              <a:rect l="l" t="t" r="r" b="b"/>
              <a:pathLst>
                <a:path w="1748" h="1566" extrusionOk="0">
                  <a:moveTo>
                    <a:pt x="1361" y="1"/>
                  </a:moveTo>
                  <a:cubicBezTo>
                    <a:pt x="1322" y="1"/>
                    <a:pt x="1283" y="11"/>
                    <a:pt x="1247" y="33"/>
                  </a:cubicBezTo>
                  <a:lnTo>
                    <a:pt x="1" y="803"/>
                  </a:lnTo>
                  <a:lnTo>
                    <a:pt x="699" y="1500"/>
                  </a:lnTo>
                  <a:cubicBezTo>
                    <a:pt x="740" y="1544"/>
                    <a:pt x="795" y="1565"/>
                    <a:pt x="850" y="1565"/>
                  </a:cubicBezTo>
                  <a:cubicBezTo>
                    <a:pt x="916" y="1565"/>
                    <a:pt x="981" y="1536"/>
                    <a:pt x="1026" y="1481"/>
                  </a:cubicBezTo>
                  <a:lnTo>
                    <a:pt x="1748" y="523"/>
                  </a:lnTo>
                  <a:lnTo>
                    <a:pt x="1560" y="124"/>
                  </a:lnTo>
                  <a:cubicBezTo>
                    <a:pt x="1521" y="46"/>
                    <a:pt x="1442" y="1"/>
                    <a:pt x="1361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90"/>
            <p:cNvSpPr/>
            <p:nvPr/>
          </p:nvSpPr>
          <p:spPr>
            <a:xfrm>
              <a:off x="5458512" y="3483565"/>
              <a:ext cx="114876" cy="108477"/>
            </a:xfrm>
            <a:custGeom>
              <a:avLst/>
              <a:gdLst/>
              <a:ahLst/>
              <a:cxnLst/>
              <a:rect l="l" t="t" r="r" b="b"/>
              <a:pathLst>
                <a:path w="4380" h="4136" extrusionOk="0">
                  <a:moveTo>
                    <a:pt x="1862" y="1"/>
                  </a:moveTo>
                  <a:cubicBezTo>
                    <a:pt x="1175" y="1"/>
                    <a:pt x="655" y="195"/>
                    <a:pt x="655" y="195"/>
                  </a:cubicBezTo>
                  <a:lnTo>
                    <a:pt x="655" y="941"/>
                  </a:lnTo>
                  <a:cubicBezTo>
                    <a:pt x="655" y="1162"/>
                    <a:pt x="544" y="1364"/>
                    <a:pt x="361" y="1489"/>
                  </a:cubicBezTo>
                  <a:lnTo>
                    <a:pt x="1" y="1730"/>
                  </a:lnTo>
                  <a:lnTo>
                    <a:pt x="1" y="1942"/>
                  </a:lnTo>
                  <a:cubicBezTo>
                    <a:pt x="1" y="3154"/>
                    <a:pt x="977" y="4131"/>
                    <a:pt x="2190" y="4136"/>
                  </a:cubicBezTo>
                  <a:cubicBezTo>
                    <a:pt x="3398" y="4136"/>
                    <a:pt x="4379" y="3154"/>
                    <a:pt x="4379" y="1947"/>
                  </a:cubicBezTo>
                  <a:lnTo>
                    <a:pt x="4379" y="1725"/>
                  </a:lnTo>
                  <a:lnTo>
                    <a:pt x="4014" y="1485"/>
                  </a:lnTo>
                  <a:cubicBezTo>
                    <a:pt x="3831" y="1364"/>
                    <a:pt x="3720" y="1157"/>
                    <a:pt x="3725" y="941"/>
                  </a:cubicBezTo>
                  <a:lnTo>
                    <a:pt x="3725" y="633"/>
                  </a:lnTo>
                  <a:cubicBezTo>
                    <a:pt x="3125" y="136"/>
                    <a:pt x="2436" y="1"/>
                    <a:pt x="18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90"/>
            <p:cNvSpPr/>
            <p:nvPr/>
          </p:nvSpPr>
          <p:spPr>
            <a:xfrm>
              <a:off x="5418253" y="3638465"/>
              <a:ext cx="34489" cy="56940"/>
            </a:xfrm>
            <a:custGeom>
              <a:avLst/>
              <a:gdLst/>
              <a:ahLst/>
              <a:cxnLst/>
              <a:rect l="l" t="t" r="r" b="b"/>
              <a:pathLst>
                <a:path w="1315" h="2171" extrusionOk="0">
                  <a:moveTo>
                    <a:pt x="236" y="1"/>
                  </a:moveTo>
                  <a:cubicBezTo>
                    <a:pt x="87" y="159"/>
                    <a:pt x="1" y="371"/>
                    <a:pt x="1" y="597"/>
                  </a:cubicBezTo>
                  <a:lnTo>
                    <a:pt x="1" y="2171"/>
                  </a:lnTo>
                  <a:lnTo>
                    <a:pt x="1314" y="2171"/>
                  </a:lnTo>
                  <a:lnTo>
                    <a:pt x="1314" y="1439"/>
                  </a:lnTo>
                  <a:cubicBezTo>
                    <a:pt x="1314" y="1208"/>
                    <a:pt x="1218" y="982"/>
                    <a:pt x="1054" y="819"/>
                  </a:cubicBezTo>
                  <a:lnTo>
                    <a:pt x="236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90"/>
            <p:cNvSpPr/>
            <p:nvPr/>
          </p:nvSpPr>
          <p:spPr>
            <a:xfrm>
              <a:off x="5458381" y="3483513"/>
              <a:ext cx="97697" cy="108031"/>
            </a:xfrm>
            <a:custGeom>
              <a:avLst/>
              <a:gdLst/>
              <a:ahLst/>
              <a:cxnLst/>
              <a:rect l="l" t="t" r="r" b="b"/>
              <a:pathLst>
                <a:path w="3725" h="4119" extrusionOk="0">
                  <a:moveTo>
                    <a:pt x="1869" y="1"/>
                  </a:moveTo>
                  <a:cubicBezTo>
                    <a:pt x="1182" y="1"/>
                    <a:pt x="660" y="197"/>
                    <a:pt x="660" y="197"/>
                  </a:cubicBezTo>
                  <a:lnTo>
                    <a:pt x="660" y="938"/>
                  </a:lnTo>
                  <a:cubicBezTo>
                    <a:pt x="660" y="1159"/>
                    <a:pt x="549" y="1366"/>
                    <a:pt x="366" y="1487"/>
                  </a:cubicBezTo>
                  <a:lnTo>
                    <a:pt x="1" y="1727"/>
                  </a:lnTo>
                  <a:lnTo>
                    <a:pt x="1" y="1949"/>
                  </a:lnTo>
                  <a:cubicBezTo>
                    <a:pt x="1" y="3055"/>
                    <a:pt x="828" y="3984"/>
                    <a:pt x="1925" y="4119"/>
                  </a:cubicBezTo>
                  <a:cubicBezTo>
                    <a:pt x="1531" y="3710"/>
                    <a:pt x="1314" y="3171"/>
                    <a:pt x="1314" y="2603"/>
                  </a:cubicBezTo>
                  <a:lnTo>
                    <a:pt x="1314" y="1159"/>
                  </a:lnTo>
                  <a:cubicBezTo>
                    <a:pt x="1314" y="938"/>
                    <a:pt x="1483" y="750"/>
                    <a:pt x="1704" y="722"/>
                  </a:cubicBezTo>
                  <a:cubicBezTo>
                    <a:pt x="1874" y="701"/>
                    <a:pt x="2090" y="683"/>
                    <a:pt x="2329" y="683"/>
                  </a:cubicBezTo>
                  <a:cubicBezTo>
                    <a:pt x="2760" y="683"/>
                    <a:pt x="3267" y="740"/>
                    <a:pt x="3725" y="938"/>
                  </a:cubicBezTo>
                  <a:lnTo>
                    <a:pt x="3725" y="635"/>
                  </a:lnTo>
                  <a:cubicBezTo>
                    <a:pt x="3128" y="137"/>
                    <a:pt x="2441" y="1"/>
                    <a:pt x="1869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90"/>
            <p:cNvSpPr/>
            <p:nvPr/>
          </p:nvSpPr>
          <p:spPr>
            <a:xfrm>
              <a:off x="5612362" y="3546459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1"/>
                  </a:moveTo>
                  <a:cubicBezTo>
                    <a:pt x="0" y="15"/>
                    <a:pt x="0" y="395"/>
                    <a:pt x="260" y="410"/>
                  </a:cubicBezTo>
                  <a:cubicBezTo>
                    <a:pt x="491" y="415"/>
                    <a:pt x="1160" y="444"/>
                    <a:pt x="1482" y="607"/>
                  </a:cubicBezTo>
                  <a:cubicBezTo>
                    <a:pt x="1509" y="617"/>
                    <a:pt x="1536" y="622"/>
                    <a:pt x="1560" y="622"/>
                  </a:cubicBezTo>
                  <a:cubicBezTo>
                    <a:pt x="1750" y="622"/>
                    <a:pt x="1852" y="356"/>
                    <a:pt x="1665" y="241"/>
                  </a:cubicBezTo>
                  <a:cubicBezTo>
                    <a:pt x="1189" y="1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90"/>
            <p:cNvSpPr/>
            <p:nvPr/>
          </p:nvSpPr>
          <p:spPr>
            <a:xfrm>
              <a:off x="5332122" y="3431635"/>
              <a:ext cx="367526" cy="269592"/>
            </a:xfrm>
            <a:custGeom>
              <a:avLst/>
              <a:gdLst/>
              <a:ahLst/>
              <a:cxnLst/>
              <a:rect l="l" t="t" r="r" b="b"/>
              <a:pathLst>
                <a:path w="14013" h="10279" extrusionOk="0">
                  <a:moveTo>
                    <a:pt x="9213" y="409"/>
                  </a:moveTo>
                  <a:lnTo>
                    <a:pt x="9213" y="2392"/>
                  </a:lnTo>
                  <a:cubicBezTo>
                    <a:pt x="9213" y="2690"/>
                    <a:pt x="9145" y="2983"/>
                    <a:pt x="9015" y="3253"/>
                  </a:cubicBezTo>
                  <a:cubicBezTo>
                    <a:pt x="9001" y="3282"/>
                    <a:pt x="8996" y="3311"/>
                    <a:pt x="8996" y="3344"/>
                  </a:cubicBezTo>
                  <a:lnTo>
                    <a:pt x="8996" y="3927"/>
                  </a:lnTo>
                  <a:cubicBezTo>
                    <a:pt x="8996" y="4475"/>
                    <a:pt x="8770" y="5000"/>
                    <a:pt x="8366" y="5375"/>
                  </a:cubicBezTo>
                  <a:cubicBezTo>
                    <a:pt x="8318" y="5423"/>
                    <a:pt x="8265" y="5466"/>
                    <a:pt x="8207" y="5510"/>
                  </a:cubicBezTo>
                  <a:cubicBezTo>
                    <a:pt x="7864" y="5770"/>
                    <a:pt x="7447" y="5909"/>
                    <a:pt x="7015" y="5909"/>
                  </a:cubicBezTo>
                  <a:cubicBezTo>
                    <a:pt x="6968" y="5909"/>
                    <a:pt x="6921" y="5908"/>
                    <a:pt x="6874" y="5904"/>
                  </a:cubicBezTo>
                  <a:cubicBezTo>
                    <a:pt x="5840" y="5842"/>
                    <a:pt x="5026" y="4937"/>
                    <a:pt x="5026" y="3850"/>
                  </a:cubicBezTo>
                  <a:lnTo>
                    <a:pt x="5022" y="3850"/>
                  </a:lnTo>
                  <a:lnTo>
                    <a:pt x="5022" y="3344"/>
                  </a:lnTo>
                  <a:cubicBezTo>
                    <a:pt x="5022" y="3311"/>
                    <a:pt x="5017" y="3282"/>
                    <a:pt x="5002" y="3253"/>
                  </a:cubicBezTo>
                  <a:cubicBezTo>
                    <a:pt x="4872" y="2988"/>
                    <a:pt x="4805" y="2690"/>
                    <a:pt x="4805" y="2392"/>
                  </a:cubicBezTo>
                  <a:lnTo>
                    <a:pt x="4805" y="1954"/>
                  </a:lnTo>
                  <a:cubicBezTo>
                    <a:pt x="4805" y="1102"/>
                    <a:pt x="5498" y="409"/>
                    <a:pt x="6350" y="409"/>
                  </a:cubicBezTo>
                  <a:close/>
                  <a:moveTo>
                    <a:pt x="2192" y="3694"/>
                  </a:moveTo>
                  <a:cubicBezTo>
                    <a:pt x="2524" y="3694"/>
                    <a:pt x="2856" y="3823"/>
                    <a:pt x="3107" y="4081"/>
                  </a:cubicBezTo>
                  <a:cubicBezTo>
                    <a:pt x="3352" y="4340"/>
                    <a:pt x="3501" y="4677"/>
                    <a:pt x="3520" y="5038"/>
                  </a:cubicBezTo>
                  <a:cubicBezTo>
                    <a:pt x="3530" y="5149"/>
                    <a:pt x="3535" y="5283"/>
                    <a:pt x="3540" y="5423"/>
                  </a:cubicBezTo>
                  <a:lnTo>
                    <a:pt x="3540" y="5462"/>
                  </a:lnTo>
                  <a:cubicBezTo>
                    <a:pt x="3313" y="5120"/>
                    <a:pt x="2972" y="4865"/>
                    <a:pt x="2524" y="4721"/>
                  </a:cubicBezTo>
                  <a:cubicBezTo>
                    <a:pt x="2274" y="4639"/>
                    <a:pt x="2009" y="4600"/>
                    <a:pt x="1745" y="4600"/>
                  </a:cubicBezTo>
                  <a:cubicBezTo>
                    <a:pt x="1692" y="4600"/>
                    <a:pt x="1639" y="4619"/>
                    <a:pt x="1600" y="4658"/>
                  </a:cubicBezTo>
                  <a:lnTo>
                    <a:pt x="1235" y="5043"/>
                  </a:lnTo>
                  <a:cubicBezTo>
                    <a:pt x="1101" y="5191"/>
                    <a:pt x="1233" y="5385"/>
                    <a:pt x="1389" y="5385"/>
                  </a:cubicBezTo>
                  <a:cubicBezTo>
                    <a:pt x="1435" y="5385"/>
                    <a:pt x="1484" y="5368"/>
                    <a:pt x="1528" y="5327"/>
                  </a:cubicBezTo>
                  <a:lnTo>
                    <a:pt x="1836" y="5009"/>
                  </a:lnTo>
                  <a:cubicBezTo>
                    <a:pt x="2101" y="5019"/>
                    <a:pt x="2953" y="5120"/>
                    <a:pt x="3285" y="5851"/>
                  </a:cubicBezTo>
                  <a:cubicBezTo>
                    <a:pt x="3198" y="6396"/>
                    <a:pt x="2728" y="6788"/>
                    <a:pt x="2186" y="6788"/>
                  </a:cubicBezTo>
                  <a:cubicBezTo>
                    <a:pt x="2157" y="6788"/>
                    <a:pt x="2129" y="6787"/>
                    <a:pt x="2101" y="6785"/>
                  </a:cubicBezTo>
                  <a:cubicBezTo>
                    <a:pt x="1523" y="6741"/>
                    <a:pt x="1076" y="6255"/>
                    <a:pt x="1076" y="5678"/>
                  </a:cubicBezTo>
                  <a:cubicBezTo>
                    <a:pt x="1080" y="5562"/>
                    <a:pt x="988" y="5472"/>
                    <a:pt x="875" y="5472"/>
                  </a:cubicBezTo>
                  <a:cubicBezTo>
                    <a:pt x="862" y="5472"/>
                    <a:pt x="849" y="5473"/>
                    <a:pt x="835" y="5476"/>
                  </a:cubicBezTo>
                  <a:lnTo>
                    <a:pt x="835" y="5423"/>
                  </a:lnTo>
                  <a:cubicBezTo>
                    <a:pt x="850" y="5283"/>
                    <a:pt x="855" y="5154"/>
                    <a:pt x="864" y="5038"/>
                  </a:cubicBezTo>
                  <a:lnTo>
                    <a:pt x="859" y="5038"/>
                  </a:lnTo>
                  <a:cubicBezTo>
                    <a:pt x="884" y="4677"/>
                    <a:pt x="1028" y="4340"/>
                    <a:pt x="1278" y="4081"/>
                  </a:cubicBezTo>
                  <a:cubicBezTo>
                    <a:pt x="1528" y="3823"/>
                    <a:pt x="1860" y="3694"/>
                    <a:pt x="2192" y="3694"/>
                  </a:cubicBezTo>
                  <a:close/>
                  <a:moveTo>
                    <a:pt x="12927" y="3700"/>
                  </a:moveTo>
                  <a:lnTo>
                    <a:pt x="12927" y="4547"/>
                  </a:lnTo>
                  <a:cubicBezTo>
                    <a:pt x="12927" y="4687"/>
                    <a:pt x="12898" y="4822"/>
                    <a:pt x="12836" y="4947"/>
                  </a:cubicBezTo>
                  <a:lnTo>
                    <a:pt x="12730" y="5154"/>
                  </a:lnTo>
                  <a:cubicBezTo>
                    <a:pt x="12716" y="5182"/>
                    <a:pt x="12711" y="5211"/>
                    <a:pt x="12711" y="5245"/>
                  </a:cubicBezTo>
                  <a:lnTo>
                    <a:pt x="12711" y="5683"/>
                  </a:lnTo>
                  <a:cubicBezTo>
                    <a:pt x="12711" y="6297"/>
                    <a:pt x="12210" y="6790"/>
                    <a:pt x="11600" y="6790"/>
                  </a:cubicBezTo>
                  <a:cubicBezTo>
                    <a:pt x="11589" y="6790"/>
                    <a:pt x="11577" y="6790"/>
                    <a:pt x="11566" y="6790"/>
                  </a:cubicBezTo>
                  <a:cubicBezTo>
                    <a:pt x="10979" y="6770"/>
                    <a:pt x="10493" y="6246"/>
                    <a:pt x="10493" y="5625"/>
                  </a:cubicBezTo>
                  <a:lnTo>
                    <a:pt x="10493" y="5245"/>
                  </a:lnTo>
                  <a:cubicBezTo>
                    <a:pt x="10493" y="5216"/>
                    <a:pt x="10483" y="5182"/>
                    <a:pt x="10469" y="5154"/>
                  </a:cubicBezTo>
                  <a:lnTo>
                    <a:pt x="10343" y="4903"/>
                  </a:lnTo>
                  <a:cubicBezTo>
                    <a:pt x="10295" y="4807"/>
                    <a:pt x="10271" y="4706"/>
                    <a:pt x="10271" y="4600"/>
                  </a:cubicBezTo>
                  <a:lnTo>
                    <a:pt x="10271" y="4591"/>
                  </a:lnTo>
                  <a:cubicBezTo>
                    <a:pt x="10271" y="4095"/>
                    <a:pt x="10671" y="3700"/>
                    <a:pt x="11161" y="3700"/>
                  </a:cubicBezTo>
                  <a:close/>
                  <a:moveTo>
                    <a:pt x="787" y="6260"/>
                  </a:moveTo>
                  <a:cubicBezTo>
                    <a:pt x="903" y="6530"/>
                    <a:pt x="1090" y="6766"/>
                    <a:pt x="1331" y="6929"/>
                  </a:cubicBezTo>
                  <a:lnTo>
                    <a:pt x="1331" y="7175"/>
                  </a:lnTo>
                  <a:cubicBezTo>
                    <a:pt x="946" y="7035"/>
                    <a:pt x="754" y="6852"/>
                    <a:pt x="672" y="6751"/>
                  </a:cubicBezTo>
                  <a:cubicBezTo>
                    <a:pt x="730" y="6592"/>
                    <a:pt x="768" y="6429"/>
                    <a:pt x="787" y="6260"/>
                  </a:cubicBezTo>
                  <a:close/>
                  <a:moveTo>
                    <a:pt x="3593" y="6265"/>
                  </a:moveTo>
                  <a:cubicBezTo>
                    <a:pt x="3617" y="6429"/>
                    <a:pt x="3655" y="6592"/>
                    <a:pt x="3713" y="6751"/>
                  </a:cubicBezTo>
                  <a:cubicBezTo>
                    <a:pt x="3631" y="6852"/>
                    <a:pt x="3434" y="7035"/>
                    <a:pt x="3054" y="7175"/>
                  </a:cubicBezTo>
                  <a:lnTo>
                    <a:pt x="3054" y="6929"/>
                  </a:lnTo>
                  <a:cubicBezTo>
                    <a:pt x="3294" y="6766"/>
                    <a:pt x="3482" y="6535"/>
                    <a:pt x="3593" y="6265"/>
                  </a:cubicBezTo>
                  <a:close/>
                  <a:moveTo>
                    <a:pt x="5897" y="6044"/>
                  </a:moveTo>
                  <a:cubicBezTo>
                    <a:pt x="6191" y="6203"/>
                    <a:pt x="6518" y="6294"/>
                    <a:pt x="6850" y="6318"/>
                  </a:cubicBezTo>
                  <a:cubicBezTo>
                    <a:pt x="6903" y="6323"/>
                    <a:pt x="6956" y="6323"/>
                    <a:pt x="7009" y="6323"/>
                  </a:cubicBezTo>
                  <a:cubicBezTo>
                    <a:pt x="7399" y="6323"/>
                    <a:pt x="7779" y="6231"/>
                    <a:pt x="8116" y="6053"/>
                  </a:cubicBezTo>
                  <a:lnTo>
                    <a:pt x="8116" y="6424"/>
                  </a:lnTo>
                  <a:lnTo>
                    <a:pt x="7009" y="7184"/>
                  </a:lnTo>
                  <a:lnTo>
                    <a:pt x="5897" y="6424"/>
                  </a:lnTo>
                  <a:lnTo>
                    <a:pt x="5897" y="6044"/>
                  </a:lnTo>
                  <a:close/>
                  <a:moveTo>
                    <a:pt x="11147" y="7131"/>
                  </a:moveTo>
                  <a:cubicBezTo>
                    <a:pt x="11282" y="7175"/>
                    <a:pt x="11416" y="7194"/>
                    <a:pt x="11556" y="7199"/>
                  </a:cubicBezTo>
                  <a:lnTo>
                    <a:pt x="11556" y="7203"/>
                  </a:lnTo>
                  <a:lnTo>
                    <a:pt x="11599" y="7203"/>
                  </a:lnTo>
                  <a:cubicBezTo>
                    <a:pt x="11753" y="7203"/>
                    <a:pt x="11907" y="7179"/>
                    <a:pt x="12052" y="7136"/>
                  </a:cubicBezTo>
                  <a:lnTo>
                    <a:pt x="12052" y="7218"/>
                  </a:lnTo>
                  <a:cubicBezTo>
                    <a:pt x="12052" y="7256"/>
                    <a:pt x="12056" y="7295"/>
                    <a:pt x="12066" y="7338"/>
                  </a:cubicBezTo>
                  <a:lnTo>
                    <a:pt x="11599" y="7805"/>
                  </a:lnTo>
                  <a:lnTo>
                    <a:pt x="11137" y="7338"/>
                  </a:lnTo>
                  <a:cubicBezTo>
                    <a:pt x="11147" y="7300"/>
                    <a:pt x="11147" y="7256"/>
                    <a:pt x="11147" y="7218"/>
                  </a:cubicBezTo>
                  <a:lnTo>
                    <a:pt x="11147" y="7131"/>
                  </a:lnTo>
                  <a:close/>
                  <a:moveTo>
                    <a:pt x="2640" y="7131"/>
                  </a:moveTo>
                  <a:lnTo>
                    <a:pt x="2640" y="7348"/>
                  </a:lnTo>
                  <a:cubicBezTo>
                    <a:pt x="2640" y="7420"/>
                    <a:pt x="2659" y="7487"/>
                    <a:pt x="2688" y="7550"/>
                  </a:cubicBezTo>
                  <a:lnTo>
                    <a:pt x="2500" y="7728"/>
                  </a:lnTo>
                  <a:cubicBezTo>
                    <a:pt x="2414" y="7810"/>
                    <a:pt x="2302" y="7851"/>
                    <a:pt x="2190" y="7851"/>
                  </a:cubicBezTo>
                  <a:cubicBezTo>
                    <a:pt x="2078" y="7851"/>
                    <a:pt x="1966" y="7810"/>
                    <a:pt x="1880" y="7728"/>
                  </a:cubicBezTo>
                  <a:lnTo>
                    <a:pt x="1687" y="7550"/>
                  </a:lnTo>
                  <a:cubicBezTo>
                    <a:pt x="1721" y="7487"/>
                    <a:pt x="1740" y="7420"/>
                    <a:pt x="1740" y="7348"/>
                  </a:cubicBezTo>
                  <a:lnTo>
                    <a:pt x="1740" y="7131"/>
                  </a:lnTo>
                  <a:cubicBezTo>
                    <a:pt x="1887" y="7177"/>
                    <a:pt x="2038" y="7200"/>
                    <a:pt x="2190" y="7200"/>
                  </a:cubicBezTo>
                  <a:cubicBezTo>
                    <a:pt x="2341" y="7200"/>
                    <a:pt x="2493" y="7177"/>
                    <a:pt x="2640" y="7131"/>
                  </a:cubicBezTo>
                  <a:close/>
                  <a:moveTo>
                    <a:pt x="5724" y="6799"/>
                  </a:moveTo>
                  <a:lnTo>
                    <a:pt x="6691" y="7463"/>
                  </a:lnTo>
                  <a:lnTo>
                    <a:pt x="6176" y="7973"/>
                  </a:lnTo>
                  <a:cubicBezTo>
                    <a:pt x="6172" y="7978"/>
                    <a:pt x="6172" y="7978"/>
                    <a:pt x="6167" y="7978"/>
                  </a:cubicBezTo>
                  <a:cubicBezTo>
                    <a:pt x="6162" y="7978"/>
                    <a:pt x="6157" y="7978"/>
                    <a:pt x="6152" y="7973"/>
                  </a:cubicBezTo>
                  <a:lnTo>
                    <a:pt x="5517" y="7016"/>
                  </a:lnTo>
                  <a:lnTo>
                    <a:pt x="5724" y="6799"/>
                  </a:lnTo>
                  <a:close/>
                  <a:moveTo>
                    <a:pt x="8294" y="6804"/>
                  </a:moveTo>
                  <a:lnTo>
                    <a:pt x="8496" y="7016"/>
                  </a:lnTo>
                  <a:lnTo>
                    <a:pt x="7861" y="7973"/>
                  </a:lnTo>
                  <a:cubicBezTo>
                    <a:pt x="7861" y="7978"/>
                    <a:pt x="7856" y="7978"/>
                    <a:pt x="7851" y="7983"/>
                  </a:cubicBezTo>
                  <a:cubicBezTo>
                    <a:pt x="7846" y="7983"/>
                    <a:pt x="7841" y="7978"/>
                    <a:pt x="7836" y="7978"/>
                  </a:cubicBezTo>
                  <a:lnTo>
                    <a:pt x="7326" y="7463"/>
                  </a:lnTo>
                  <a:lnTo>
                    <a:pt x="8294" y="6804"/>
                  </a:lnTo>
                  <a:close/>
                  <a:moveTo>
                    <a:pt x="6354" y="0"/>
                  </a:moveTo>
                  <a:cubicBezTo>
                    <a:pt x="5272" y="0"/>
                    <a:pt x="4396" y="876"/>
                    <a:pt x="4396" y="1954"/>
                  </a:cubicBezTo>
                  <a:lnTo>
                    <a:pt x="4396" y="2392"/>
                  </a:lnTo>
                  <a:cubicBezTo>
                    <a:pt x="4396" y="2738"/>
                    <a:pt x="4473" y="3075"/>
                    <a:pt x="4617" y="3388"/>
                  </a:cubicBezTo>
                  <a:lnTo>
                    <a:pt x="4617" y="3850"/>
                  </a:lnTo>
                  <a:cubicBezTo>
                    <a:pt x="4613" y="4586"/>
                    <a:pt x="4935" y="5283"/>
                    <a:pt x="5493" y="5760"/>
                  </a:cubicBezTo>
                  <a:lnTo>
                    <a:pt x="5493" y="6448"/>
                  </a:lnTo>
                  <a:lnTo>
                    <a:pt x="5113" y="6852"/>
                  </a:lnTo>
                  <a:cubicBezTo>
                    <a:pt x="5070" y="6891"/>
                    <a:pt x="5050" y="6948"/>
                    <a:pt x="5055" y="7006"/>
                  </a:cubicBezTo>
                  <a:lnTo>
                    <a:pt x="3790" y="7468"/>
                  </a:lnTo>
                  <a:cubicBezTo>
                    <a:pt x="3703" y="7497"/>
                    <a:pt x="3617" y="7545"/>
                    <a:pt x="3540" y="7598"/>
                  </a:cubicBezTo>
                  <a:lnTo>
                    <a:pt x="3342" y="7502"/>
                  </a:lnTo>
                  <a:cubicBezTo>
                    <a:pt x="3929" y="7242"/>
                    <a:pt x="4117" y="6881"/>
                    <a:pt x="4122" y="6867"/>
                  </a:cubicBezTo>
                  <a:cubicBezTo>
                    <a:pt x="4151" y="6809"/>
                    <a:pt x="4151" y="6741"/>
                    <a:pt x="4122" y="6684"/>
                  </a:cubicBezTo>
                  <a:cubicBezTo>
                    <a:pt x="3973" y="6390"/>
                    <a:pt x="3958" y="5846"/>
                    <a:pt x="3944" y="5413"/>
                  </a:cubicBezTo>
                  <a:cubicBezTo>
                    <a:pt x="3939" y="5269"/>
                    <a:pt x="3934" y="5130"/>
                    <a:pt x="3925" y="5009"/>
                  </a:cubicBezTo>
                  <a:cubicBezTo>
                    <a:pt x="3852" y="4028"/>
                    <a:pt x="3107" y="3287"/>
                    <a:pt x="2188" y="3287"/>
                  </a:cubicBezTo>
                  <a:cubicBezTo>
                    <a:pt x="1264" y="3287"/>
                    <a:pt x="518" y="4028"/>
                    <a:pt x="450" y="5009"/>
                  </a:cubicBezTo>
                  <a:cubicBezTo>
                    <a:pt x="441" y="5130"/>
                    <a:pt x="436" y="5269"/>
                    <a:pt x="431" y="5413"/>
                  </a:cubicBezTo>
                  <a:cubicBezTo>
                    <a:pt x="417" y="5846"/>
                    <a:pt x="398" y="6390"/>
                    <a:pt x="248" y="6684"/>
                  </a:cubicBezTo>
                  <a:cubicBezTo>
                    <a:pt x="224" y="6741"/>
                    <a:pt x="224" y="6809"/>
                    <a:pt x="248" y="6867"/>
                  </a:cubicBezTo>
                  <a:cubicBezTo>
                    <a:pt x="258" y="6881"/>
                    <a:pt x="446" y="7242"/>
                    <a:pt x="1038" y="7497"/>
                  </a:cubicBezTo>
                  <a:lnTo>
                    <a:pt x="484" y="7776"/>
                  </a:lnTo>
                  <a:cubicBezTo>
                    <a:pt x="195" y="7920"/>
                    <a:pt x="8" y="8219"/>
                    <a:pt x="8" y="8546"/>
                  </a:cubicBezTo>
                  <a:lnTo>
                    <a:pt x="8" y="10057"/>
                  </a:lnTo>
                  <a:cubicBezTo>
                    <a:pt x="1" y="10201"/>
                    <a:pt x="108" y="10273"/>
                    <a:pt x="215" y="10273"/>
                  </a:cubicBezTo>
                  <a:cubicBezTo>
                    <a:pt x="322" y="10273"/>
                    <a:pt x="429" y="10201"/>
                    <a:pt x="422" y="10057"/>
                  </a:cubicBezTo>
                  <a:lnTo>
                    <a:pt x="422" y="8546"/>
                  </a:lnTo>
                  <a:cubicBezTo>
                    <a:pt x="417" y="8373"/>
                    <a:pt x="518" y="8219"/>
                    <a:pt x="672" y="8142"/>
                  </a:cubicBezTo>
                  <a:lnTo>
                    <a:pt x="1355" y="7800"/>
                  </a:lnTo>
                  <a:lnTo>
                    <a:pt x="1596" y="8026"/>
                  </a:lnTo>
                  <a:cubicBezTo>
                    <a:pt x="1762" y="8183"/>
                    <a:pt x="1975" y="8261"/>
                    <a:pt x="2188" y="8261"/>
                  </a:cubicBezTo>
                  <a:cubicBezTo>
                    <a:pt x="2402" y="8261"/>
                    <a:pt x="2616" y="8183"/>
                    <a:pt x="2784" y="8026"/>
                  </a:cubicBezTo>
                  <a:lnTo>
                    <a:pt x="3025" y="7800"/>
                  </a:lnTo>
                  <a:lnTo>
                    <a:pt x="3246" y="7911"/>
                  </a:lnTo>
                  <a:cubicBezTo>
                    <a:pt x="3140" y="8084"/>
                    <a:pt x="3082" y="8281"/>
                    <a:pt x="3082" y="8483"/>
                  </a:cubicBezTo>
                  <a:lnTo>
                    <a:pt x="3082" y="10057"/>
                  </a:lnTo>
                  <a:cubicBezTo>
                    <a:pt x="3090" y="10187"/>
                    <a:pt x="3188" y="10252"/>
                    <a:pt x="3287" y="10252"/>
                  </a:cubicBezTo>
                  <a:cubicBezTo>
                    <a:pt x="3386" y="10252"/>
                    <a:pt x="3484" y="10187"/>
                    <a:pt x="3491" y="10057"/>
                  </a:cubicBezTo>
                  <a:lnTo>
                    <a:pt x="3491" y="8483"/>
                  </a:lnTo>
                  <a:cubicBezTo>
                    <a:pt x="3491" y="8199"/>
                    <a:pt x="3670" y="7949"/>
                    <a:pt x="3934" y="7853"/>
                  </a:cubicBezTo>
                  <a:lnTo>
                    <a:pt x="5262" y="7372"/>
                  </a:lnTo>
                  <a:lnTo>
                    <a:pt x="5816" y="8199"/>
                  </a:lnTo>
                  <a:cubicBezTo>
                    <a:pt x="5883" y="8305"/>
                    <a:pt x="5998" y="8373"/>
                    <a:pt x="6124" y="8387"/>
                  </a:cubicBezTo>
                  <a:lnTo>
                    <a:pt x="6167" y="8387"/>
                  </a:lnTo>
                  <a:cubicBezTo>
                    <a:pt x="6282" y="8387"/>
                    <a:pt x="6388" y="8344"/>
                    <a:pt x="6470" y="8262"/>
                  </a:cubicBezTo>
                  <a:lnTo>
                    <a:pt x="6807" y="7925"/>
                  </a:lnTo>
                  <a:lnTo>
                    <a:pt x="6807" y="10057"/>
                  </a:lnTo>
                  <a:cubicBezTo>
                    <a:pt x="6800" y="10201"/>
                    <a:pt x="6905" y="10273"/>
                    <a:pt x="7011" y="10273"/>
                  </a:cubicBezTo>
                  <a:cubicBezTo>
                    <a:pt x="7117" y="10273"/>
                    <a:pt x="7223" y="10201"/>
                    <a:pt x="7216" y="10057"/>
                  </a:cubicBezTo>
                  <a:lnTo>
                    <a:pt x="7216" y="7925"/>
                  </a:lnTo>
                  <a:lnTo>
                    <a:pt x="7553" y="8262"/>
                  </a:lnTo>
                  <a:cubicBezTo>
                    <a:pt x="7634" y="8344"/>
                    <a:pt x="7740" y="8387"/>
                    <a:pt x="7856" y="8387"/>
                  </a:cubicBezTo>
                  <a:lnTo>
                    <a:pt x="7894" y="8387"/>
                  </a:lnTo>
                  <a:cubicBezTo>
                    <a:pt x="8024" y="8373"/>
                    <a:pt x="8135" y="8305"/>
                    <a:pt x="8207" y="8199"/>
                  </a:cubicBezTo>
                  <a:lnTo>
                    <a:pt x="8760" y="7372"/>
                  </a:lnTo>
                  <a:lnTo>
                    <a:pt x="10088" y="7853"/>
                  </a:lnTo>
                  <a:cubicBezTo>
                    <a:pt x="10353" y="7949"/>
                    <a:pt x="10531" y="8199"/>
                    <a:pt x="10531" y="8483"/>
                  </a:cubicBezTo>
                  <a:lnTo>
                    <a:pt x="10531" y="10062"/>
                  </a:lnTo>
                  <a:cubicBezTo>
                    <a:pt x="10538" y="10189"/>
                    <a:pt x="10637" y="10253"/>
                    <a:pt x="10736" y="10253"/>
                  </a:cubicBezTo>
                  <a:cubicBezTo>
                    <a:pt x="10834" y="10253"/>
                    <a:pt x="10933" y="10189"/>
                    <a:pt x="10940" y="10062"/>
                  </a:cubicBezTo>
                  <a:lnTo>
                    <a:pt x="10940" y="8483"/>
                  </a:lnTo>
                  <a:cubicBezTo>
                    <a:pt x="10940" y="8204"/>
                    <a:pt x="10834" y="7935"/>
                    <a:pt x="10642" y="7733"/>
                  </a:cubicBezTo>
                  <a:lnTo>
                    <a:pt x="10690" y="7718"/>
                  </a:lnTo>
                  <a:cubicBezTo>
                    <a:pt x="10757" y="7704"/>
                    <a:pt x="10820" y="7680"/>
                    <a:pt x="10882" y="7651"/>
                  </a:cubicBezTo>
                  <a:lnTo>
                    <a:pt x="11402" y="8175"/>
                  </a:lnTo>
                  <a:lnTo>
                    <a:pt x="11402" y="10062"/>
                  </a:lnTo>
                  <a:cubicBezTo>
                    <a:pt x="11409" y="10191"/>
                    <a:pt x="11509" y="10256"/>
                    <a:pt x="11609" y="10256"/>
                  </a:cubicBezTo>
                  <a:cubicBezTo>
                    <a:pt x="11709" y="10256"/>
                    <a:pt x="11809" y="10191"/>
                    <a:pt x="11816" y="10062"/>
                  </a:cubicBezTo>
                  <a:lnTo>
                    <a:pt x="11816" y="8175"/>
                  </a:lnTo>
                  <a:lnTo>
                    <a:pt x="12331" y="7656"/>
                  </a:lnTo>
                  <a:cubicBezTo>
                    <a:pt x="12360" y="7670"/>
                    <a:pt x="12388" y="7680"/>
                    <a:pt x="12422" y="7689"/>
                  </a:cubicBezTo>
                  <a:lnTo>
                    <a:pt x="13264" y="7930"/>
                  </a:lnTo>
                  <a:cubicBezTo>
                    <a:pt x="13461" y="7988"/>
                    <a:pt x="13591" y="8166"/>
                    <a:pt x="13596" y="8363"/>
                  </a:cubicBezTo>
                  <a:lnTo>
                    <a:pt x="13596" y="10062"/>
                  </a:lnTo>
                  <a:cubicBezTo>
                    <a:pt x="13587" y="10206"/>
                    <a:pt x="13692" y="10278"/>
                    <a:pt x="13799" y="10278"/>
                  </a:cubicBezTo>
                  <a:cubicBezTo>
                    <a:pt x="13905" y="10278"/>
                    <a:pt x="14012" y="10206"/>
                    <a:pt x="14005" y="10062"/>
                  </a:cubicBezTo>
                  <a:lnTo>
                    <a:pt x="14005" y="8363"/>
                  </a:lnTo>
                  <a:cubicBezTo>
                    <a:pt x="14000" y="7978"/>
                    <a:pt x="13745" y="7641"/>
                    <a:pt x="13375" y="7535"/>
                  </a:cubicBezTo>
                  <a:lnTo>
                    <a:pt x="12528" y="7295"/>
                  </a:lnTo>
                  <a:cubicBezTo>
                    <a:pt x="12489" y="7285"/>
                    <a:pt x="12465" y="7251"/>
                    <a:pt x="12465" y="7213"/>
                  </a:cubicBezTo>
                  <a:lnTo>
                    <a:pt x="12465" y="6929"/>
                  </a:lnTo>
                  <a:cubicBezTo>
                    <a:pt x="12538" y="6881"/>
                    <a:pt x="12600" y="6828"/>
                    <a:pt x="12663" y="6770"/>
                  </a:cubicBezTo>
                  <a:cubicBezTo>
                    <a:pt x="12961" y="6486"/>
                    <a:pt x="13125" y="6092"/>
                    <a:pt x="13125" y="5678"/>
                  </a:cubicBezTo>
                  <a:lnTo>
                    <a:pt x="13125" y="5288"/>
                  </a:lnTo>
                  <a:lnTo>
                    <a:pt x="13206" y="5125"/>
                  </a:lnTo>
                  <a:cubicBezTo>
                    <a:pt x="13298" y="4947"/>
                    <a:pt x="13341" y="4745"/>
                    <a:pt x="13341" y="4547"/>
                  </a:cubicBezTo>
                  <a:lnTo>
                    <a:pt x="13341" y="3489"/>
                  </a:lnTo>
                  <a:cubicBezTo>
                    <a:pt x="13341" y="3378"/>
                    <a:pt x="13250" y="3287"/>
                    <a:pt x="13139" y="3287"/>
                  </a:cubicBezTo>
                  <a:lnTo>
                    <a:pt x="11166" y="3287"/>
                  </a:lnTo>
                  <a:cubicBezTo>
                    <a:pt x="10449" y="3287"/>
                    <a:pt x="9867" y="3869"/>
                    <a:pt x="9867" y="4586"/>
                  </a:cubicBezTo>
                  <a:lnTo>
                    <a:pt x="9867" y="4595"/>
                  </a:lnTo>
                  <a:cubicBezTo>
                    <a:pt x="9867" y="4764"/>
                    <a:pt x="9906" y="4927"/>
                    <a:pt x="9983" y="5077"/>
                  </a:cubicBezTo>
                  <a:lnTo>
                    <a:pt x="10088" y="5288"/>
                  </a:lnTo>
                  <a:lnTo>
                    <a:pt x="10088" y="5620"/>
                  </a:lnTo>
                  <a:cubicBezTo>
                    <a:pt x="10084" y="6130"/>
                    <a:pt x="10329" y="6612"/>
                    <a:pt x="10743" y="6915"/>
                  </a:cubicBezTo>
                  <a:lnTo>
                    <a:pt x="10743" y="7208"/>
                  </a:lnTo>
                  <a:cubicBezTo>
                    <a:pt x="10743" y="7256"/>
                    <a:pt x="10743" y="7276"/>
                    <a:pt x="10574" y="7324"/>
                  </a:cubicBezTo>
                  <a:lnTo>
                    <a:pt x="10161" y="7444"/>
                  </a:lnTo>
                  <a:lnTo>
                    <a:pt x="8967" y="7011"/>
                  </a:lnTo>
                  <a:cubicBezTo>
                    <a:pt x="8972" y="6948"/>
                    <a:pt x="8953" y="6895"/>
                    <a:pt x="8910" y="6852"/>
                  </a:cubicBezTo>
                  <a:lnTo>
                    <a:pt x="8529" y="6453"/>
                  </a:lnTo>
                  <a:lnTo>
                    <a:pt x="8529" y="5779"/>
                  </a:lnTo>
                  <a:cubicBezTo>
                    <a:pt x="8573" y="5745"/>
                    <a:pt x="8611" y="5712"/>
                    <a:pt x="8650" y="5673"/>
                  </a:cubicBezTo>
                  <a:cubicBezTo>
                    <a:pt x="9131" y="5221"/>
                    <a:pt x="9405" y="4586"/>
                    <a:pt x="9410" y="3927"/>
                  </a:cubicBezTo>
                  <a:lnTo>
                    <a:pt x="9410" y="3388"/>
                  </a:lnTo>
                  <a:cubicBezTo>
                    <a:pt x="9554" y="3075"/>
                    <a:pt x="9626" y="2738"/>
                    <a:pt x="9626" y="2392"/>
                  </a:cubicBezTo>
                  <a:lnTo>
                    <a:pt x="9626" y="202"/>
                  </a:lnTo>
                  <a:cubicBezTo>
                    <a:pt x="9626" y="92"/>
                    <a:pt x="9535" y="0"/>
                    <a:pt x="94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90"/>
            <p:cNvSpPr/>
            <p:nvPr/>
          </p:nvSpPr>
          <p:spPr>
            <a:xfrm>
              <a:off x="5665473" y="3655644"/>
              <a:ext cx="10753" cy="44901"/>
            </a:xfrm>
            <a:custGeom>
              <a:avLst/>
              <a:gdLst/>
              <a:ahLst/>
              <a:cxnLst/>
              <a:rect l="l" t="t" r="r" b="b"/>
              <a:pathLst>
                <a:path w="410" h="1712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1521"/>
                  </a:lnTo>
                  <a:cubicBezTo>
                    <a:pt x="8" y="1648"/>
                    <a:pt x="107" y="1712"/>
                    <a:pt x="205" y="1712"/>
                  </a:cubicBezTo>
                  <a:cubicBezTo>
                    <a:pt x="304" y="1712"/>
                    <a:pt x="403" y="1648"/>
                    <a:pt x="410" y="1521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90"/>
            <p:cNvSpPr/>
            <p:nvPr/>
          </p:nvSpPr>
          <p:spPr>
            <a:xfrm>
              <a:off x="5470052" y="3480366"/>
              <a:ext cx="93527" cy="31289"/>
            </a:xfrm>
            <a:custGeom>
              <a:avLst/>
              <a:gdLst/>
              <a:ahLst/>
              <a:cxnLst/>
              <a:rect l="l" t="t" r="r" b="b"/>
              <a:pathLst>
                <a:path w="3566" h="1193" extrusionOk="0">
                  <a:moveTo>
                    <a:pt x="1414" y="0"/>
                  </a:moveTo>
                  <a:cubicBezTo>
                    <a:pt x="995" y="0"/>
                    <a:pt x="616" y="44"/>
                    <a:pt x="369" y="81"/>
                  </a:cubicBezTo>
                  <a:cubicBezTo>
                    <a:pt x="162" y="110"/>
                    <a:pt x="8" y="293"/>
                    <a:pt x="8" y="505"/>
                  </a:cubicBezTo>
                  <a:lnTo>
                    <a:pt x="8" y="976"/>
                  </a:lnTo>
                  <a:cubicBezTo>
                    <a:pt x="1" y="1121"/>
                    <a:pt x="107" y="1193"/>
                    <a:pt x="213" y="1193"/>
                  </a:cubicBezTo>
                  <a:cubicBezTo>
                    <a:pt x="318" y="1193"/>
                    <a:pt x="424" y="1121"/>
                    <a:pt x="417" y="976"/>
                  </a:cubicBezTo>
                  <a:lnTo>
                    <a:pt x="417" y="505"/>
                  </a:lnTo>
                  <a:lnTo>
                    <a:pt x="422" y="500"/>
                  </a:lnTo>
                  <a:cubicBezTo>
                    <a:pt x="417" y="495"/>
                    <a:pt x="422" y="490"/>
                    <a:pt x="431" y="486"/>
                  </a:cubicBezTo>
                  <a:cubicBezTo>
                    <a:pt x="750" y="437"/>
                    <a:pt x="1073" y="413"/>
                    <a:pt x="1395" y="413"/>
                  </a:cubicBezTo>
                  <a:cubicBezTo>
                    <a:pt x="1517" y="413"/>
                    <a:pt x="1638" y="416"/>
                    <a:pt x="1760" y="423"/>
                  </a:cubicBezTo>
                  <a:cubicBezTo>
                    <a:pt x="2399" y="466"/>
                    <a:pt x="2861" y="625"/>
                    <a:pt x="3136" y="899"/>
                  </a:cubicBezTo>
                  <a:cubicBezTo>
                    <a:pt x="3180" y="941"/>
                    <a:pt x="3228" y="959"/>
                    <a:pt x="3275" y="959"/>
                  </a:cubicBezTo>
                  <a:cubicBezTo>
                    <a:pt x="3432" y="959"/>
                    <a:pt x="3565" y="759"/>
                    <a:pt x="3424" y="611"/>
                  </a:cubicBezTo>
                  <a:cubicBezTo>
                    <a:pt x="2938" y="124"/>
                    <a:pt x="2120" y="0"/>
                    <a:pt x="14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90"/>
            <p:cNvSpPr/>
            <p:nvPr/>
          </p:nvSpPr>
          <p:spPr>
            <a:xfrm>
              <a:off x="5447208" y="3667105"/>
              <a:ext cx="11147" cy="34017"/>
            </a:xfrm>
            <a:custGeom>
              <a:avLst/>
              <a:gdLst/>
              <a:ahLst/>
              <a:cxnLst/>
              <a:rect l="l" t="t" r="r" b="b"/>
              <a:pathLst>
                <a:path w="425" h="1297" extrusionOk="0">
                  <a:moveTo>
                    <a:pt x="210" y="1"/>
                  </a:moveTo>
                  <a:cubicBezTo>
                    <a:pt x="100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1" y="1225"/>
                    <a:pt x="107" y="1296"/>
                    <a:pt x="213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6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90"/>
            <p:cNvSpPr/>
            <p:nvPr/>
          </p:nvSpPr>
          <p:spPr>
            <a:xfrm>
              <a:off x="5573546" y="3667105"/>
              <a:ext cx="11120" cy="34017"/>
            </a:xfrm>
            <a:custGeom>
              <a:avLst/>
              <a:gdLst/>
              <a:ahLst/>
              <a:cxnLst/>
              <a:rect l="l" t="t" r="r" b="b"/>
              <a:pathLst>
                <a:path w="424" h="1297" extrusionOk="0">
                  <a:moveTo>
                    <a:pt x="215" y="1"/>
                  </a:moveTo>
                  <a:cubicBezTo>
                    <a:pt x="99" y="1"/>
                    <a:pt x="8" y="92"/>
                    <a:pt x="8" y="203"/>
                  </a:cubicBezTo>
                  <a:lnTo>
                    <a:pt x="8" y="1084"/>
                  </a:lnTo>
                  <a:cubicBezTo>
                    <a:pt x="0" y="1225"/>
                    <a:pt x="106" y="1296"/>
                    <a:pt x="212" y="1296"/>
                  </a:cubicBezTo>
                  <a:cubicBezTo>
                    <a:pt x="318" y="1296"/>
                    <a:pt x="424" y="1225"/>
                    <a:pt x="417" y="1084"/>
                  </a:cubicBezTo>
                  <a:lnTo>
                    <a:pt x="417" y="203"/>
                  </a:lnTo>
                  <a:cubicBezTo>
                    <a:pt x="417" y="92"/>
                    <a:pt x="325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0" name="Google Shape;13660;p90"/>
          <p:cNvGrpSpPr/>
          <p:nvPr/>
        </p:nvGrpSpPr>
        <p:grpSpPr>
          <a:xfrm>
            <a:off x="5772612" y="3241237"/>
            <a:ext cx="366896" cy="281080"/>
            <a:chOff x="5772612" y="3425812"/>
            <a:chExt cx="366896" cy="281080"/>
          </a:xfrm>
        </p:grpSpPr>
        <p:sp>
          <p:nvSpPr>
            <p:cNvPr id="13661" name="Google Shape;13661;p90"/>
            <p:cNvSpPr/>
            <p:nvPr/>
          </p:nvSpPr>
          <p:spPr>
            <a:xfrm>
              <a:off x="5792178" y="3537384"/>
              <a:ext cx="23002" cy="57569"/>
            </a:xfrm>
            <a:custGeom>
              <a:avLst/>
              <a:gdLst/>
              <a:ahLst/>
              <a:cxnLst/>
              <a:rect l="l" t="t" r="r" b="b"/>
              <a:pathLst>
                <a:path w="877" h="2195" extrusionOk="0">
                  <a:moveTo>
                    <a:pt x="121" y="0"/>
                  </a:moveTo>
                  <a:cubicBezTo>
                    <a:pt x="39" y="111"/>
                    <a:pt x="1" y="241"/>
                    <a:pt x="1" y="376"/>
                  </a:cubicBezTo>
                  <a:lnTo>
                    <a:pt x="1" y="2195"/>
                  </a:lnTo>
                  <a:lnTo>
                    <a:pt x="877" y="2195"/>
                  </a:lnTo>
                  <a:lnTo>
                    <a:pt x="877" y="1030"/>
                  </a:lnTo>
                  <a:cubicBezTo>
                    <a:pt x="877" y="857"/>
                    <a:pt x="804" y="689"/>
                    <a:pt x="684" y="563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90"/>
            <p:cNvSpPr/>
            <p:nvPr/>
          </p:nvSpPr>
          <p:spPr>
            <a:xfrm>
              <a:off x="6059358" y="3505964"/>
              <a:ext cx="45951" cy="40154"/>
            </a:xfrm>
            <a:custGeom>
              <a:avLst/>
              <a:gdLst/>
              <a:ahLst/>
              <a:cxnLst/>
              <a:rect l="l" t="t" r="r" b="b"/>
              <a:pathLst>
                <a:path w="1752" h="1531" extrusionOk="0">
                  <a:moveTo>
                    <a:pt x="876" y="0"/>
                  </a:moveTo>
                  <a:cubicBezTo>
                    <a:pt x="390" y="0"/>
                    <a:pt x="0" y="342"/>
                    <a:pt x="0" y="765"/>
                  </a:cubicBezTo>
                  <a:cubicBezTo>
                    <a:pt x="0" y="1189"/>
                    <a:pt x="390" y="1530"/>
                    <a:pt x="876" y="1530"/>
                  </a:cubicBezTo>
                  <a:cubicBezTo>
                    <a:pt x="1357" y="1530"/>
                    <a:pt x="1752" y="1189"/>
                    <a:pt x="1752" y="765"/>
                  </a:cubicBezTo>
                  <a:cubicBezTo>
                    <a:pt x="1752" y="342"/>
                    <a:pt x="1357" y="0"/>
                    <a:pt x="87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90"/>
            <p:cNvSpPr/>
            <p:nvPr/>
          </p:nvSpPr>
          <p:spPr>
            <a:xfrm>
              <a:off x="6059358" y="3505937"/>
              <a:ext cx="31578" cy="40181"/>
            </a:xfrm>
            <a:custGeom>
              <a:avLst/>
              <a:gdLst/>
              <a:ahLst/>
              <a:cxnLst/>
              <a:rect l="l" t="t" r="r" b="b"/>
              <a:pathLst>
                <a:path w="1204" h="1532" extrusionOk="0">
                  <a:moveTo>
                    <a:pt x="910" y="1"/>
                  </a:moveTo>
                  <a:cubicBezTo>
                    <a:pt x="898" y="1"/>
                    <a:pt x="887" y="1"/>
                    <a:pt x="876" y="1"/>
                  </a:cubicBezTo>
                  <a:cubicBezTo>
                    <a:pt x="395" y="1"/>
                    <a:pt x="0" y="343"/>
                    <a:pt x="0" y="766"/>
                  </a:cubicBezTo>
                  <a:cubicBezTo>
                    <a:pt x="0" y="1190"/>
                    <a:pt x="390" y="1531"/>
                    <a:pt x="876" y="1531"/>
                  </a:cubicBezTo>
                  <a:cubicBezTo>
                    <a:pt x="987" y="1531"/>
                    <a:pt x="1097" y="1512"/>
                    <a:pt x="1203" y="1474"/>
                  </a:cubicBezTo>
                  <a:cubicBezTo>
                    <a:pt x="881" y="1363"/>
                    <a:pt x="655" y="1089"/>
                    <a:pt x="655" y="766"/>
                  </a:cubicBezTo>
                  <a:cubicBezTo>
                    <a:pt x="655" y="444"/>
                    <a:pt x="881" y="170"/>
                    <a:pt x="1203" y="54"/>
                  </a:cubicBezTo>
                  <a:cubicBezTo>
                    <a:pt x="1108" y="20"/>
                    <a:pt x="1009" y="1"/>
                    <a:pt x="910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90"/>
            <p:cNvSpPr/>
            <p:nvPr/>
          </p:nvSpPr>
          <p:spPr>
            <a:xfrm>
              <a:off x="6030691" y="3609326"/>
              <a:ext cx="103389" cy="91901"/>
            </a:xfrm>
            <a:custGeom>
              <a:avLst/>
              <a:gdLst/>
              <a:ahLst/>
              <a:cxnLst/>
              <a:rect l="l" t="t" r="r" b="b"/>
              <a:pathLst>
                <a:path w="3942" h="3504" extrusionOk="0">
                  <a:moveTo>
                    <a:pt x="1310" y="0"/>
                  </a:moveTo>
                  <a:lnTo>
                    <a:pt x="1310" y="659"/>
                  </a:lnTo>
                  <a:cubicBezTo>
                    <a:pt x="1310" y="823"/>
                    <a:pt x="1218" y="972"/>
                    <a:pt x="1069" y="1049"/>
                  </a:cubicBezTo>
                  <a:lnTo>
                    <a:pt x="362" y="1405"/>
                  </a:lnTo>
                  <a:cubicBezTo>
                    <a:pt x="141" y="1516"/>
                    <a:pt x="1" y="1742"/>
                    <a:pt x="1" y="1992"/>
                  </a:cubicBezTo>
                  <a:lnTo>
                    <a:pt x="1" y="3503"/>
                  </a:lnTo>
                  <a:lnTo>
                    <a:pt x="3942" y="3503"/>
                  </a:lnTo>
                  <a:lnTo>
                    <a:pt x="3942" y="1992"/>
                  </a:lnTo>
                  <a:cubicBezTo>
                    <a:pt x="3942" y="1742"/>
                    <a:pt x="3797" y="1511"/>
                    <a:pt x="3576" y="1400"/>
                  </a:cubicBezTo>
                  <a:lnTo>
                    <a:pt x="2864" y="1044"/>
                  </a:lnTo>
                  <a:cubicBezTo>
                    <a:pt x="2720" y="972"/>
                    <a:pt x="2623" y="818"/>
                    <a:pt x="2623" y="655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90"/>
            <p:cNvSpPr/>
            <p:nvPr/>
          </p:nvSpPr>
          <p:spPr>
            <a:xfrm>
              <a:off x="6030691" y="3634688"/>
              <a:ext cx="103389" cy="66539"/>
            </a:xfrm>
            <a:custGeom>
              <a:avLst/>
              <a:gdLst/>
              <a:ahLst/>
              <a:cxnLst/>
              <a:rect l="l" t="t" r="r" b="b"/>
              <a:pathLst>
                <a:path w="3942" h="2537" extrusionOk="0">
                  <a:moveTo>
                    <a:pt x="1180" y="0"/>
                  </a:moveTo>
                  <a:cubicBezTo>
                    <a:pt x="1146" y="34"/>
                    <a:pt x="1108" y="58"/>
                    <a:pt x="1069" y="77"/>
                  </a:cubicBezTo>
                  <a:lnTo>
                    <a:pt x="362" y="433"/>
                  </a:lnTo>
                  <a:cubicBezTo>
                    <a:pt x="141" y="544"/>
                    <a:pt x="1" y="775"/>
                    <a:pt x="1" y="1020"/>
                  </a:cubicBezTo>
                  <a:lnTo>
                    <a:pt x="1" y="2536"/>
                  </a:lnTo>
                  <a:lnTo>
                    <a:pt x="3942" y="2536"/>
                  </a:lnTo>
                  <a:lnTo>
                    <a:pt x="3937" y="1020"/>
                  </a:lnTo>
                  <a:cubicBezTo>
                    <a:pt x="3937" y="775"/>
                    <a:pt x="3797" y="544"/>
                    <a:pt x="3576" y="433"/>
                  </a:cubicBezTo>
                  <a:lnTo>
                    <a:pt x="2869" y="77"/>
                  </a:lnTo>
                  <a:cubicBezTo>
                    <a:pt x="2830" y="58"/>
                    <a:pt x="2792" y="34"/>
                    <a:pt x="2758" y="0"/>
                  </a:cubicBezTo>
                  <a:lnTo>
                    <a:pt x="2508" y="279"/>
                  </a:lnTo>
                  <a:cubicBezTo>
                    <a:pt x="2368" y="448"/>
                    <a:pt x="2169" y="532"/>
                    <a:pt x="1969" y="532"/>
                  </a:cubicBezTo>
                  <a:cubicBezTo>
                    <a:pt x="1769" y="532"/>
                    <a:pt x="1570" y="448"/>
                    <a:pt x="1430" y="279"/>
                  </a:cubicBezTo>
                  <a:lnTo>
                    <a:pt x="1180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90"/>
            <p:cNvSpPr/>
            <p:nvPr/>
          </p:nvSpPr>
          <p:spPr>
            <a:xfrm>
              <a:off x="6042074" y="3528808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1535" y="0"/>
                  </a:moveTo>
                  <a:cubicBezTo>
                    <a:pt x="688" y="0"/>
                    <a:pt x="0" y="688"/>
                    <a:pt x="0" y="1535"/>
                  </a:cubicBezTo>
                  <a:cubicBezTo>
                    <a:pt x="0" y="2382"/>
                    <a:pt x="688" y="3065"/>
                    <a:pt x="1535" y="3065"/>
                  </a:cubicBezTo>
                  <a:cubicBezTo>
                    <a:pt x="2377" y="3065"/>
                    <a:pt x="3065" y="2382"/>
                    <a:pt x="3065" y="1535"/>
                  </a:cubicBezTo>
                  <a:cubicBezTo>
                    <a:pt x="3065" y="688"/>
                    <a:pt x="2377" y="0"/>
                    <a:pt x="153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90"/>
            <p:cNvSpPr/>
            <p:nvPr/>
          </p:nvSpPr>
          <p:spPr>
            <a:xfrm>
              <a:off x="6056866" y="3528939"/>
              <a:ext cx="67247" cy="72335"/>
            </a:xfrm>
            <a:custGeom>
              <a:avLst/>
              <a:gdLst/>
              <a:ahLst/>
              <a:cxnLst/>
              <a:rect l="l" t="t" r="r" b="b"/>
              <a:pathLst>
                <a:path w="2564" h="2758" extrusionOk="0">
                  <a:moveTo>
                    <a:pt x="971" y="0"/>
                  </a:moveTo>
                  <a:cubicBezTo>
                    <a:pt x="243" y="0"/>
                    <a:pt x="1" y="1006"/>
                    <a:pt x="658" y="1328"/>
                  </a:cubicBezTo>
                  <a:cubicBezTo>
                    <a:pt x="677" y="1338"/>
                    <a:pt x="697" y="1347"/>
                    <a:pt x="721" y="1357"/>
                  </a:cubicBezTo>
                  <a:lnTo>
                    <a:pt x="1481" y="2738"/>
                  </a:lnTo>
                  <a:cubicBezTo>
                    <a:pt x="1481" y="2738"/>
                    <a:pt x="1683" y="2752"/>
                    <a:pt x="1890" y="2757"/>
                  </a:cubicBezTo>
                  <a:cubicBezTo>
                    <a:pt x="2338" y="2425"/>
                    <a:pt x="2564" y="1872"/>
                    <a:pt x="2487" y="1318"/>
                  </a:cubicBezTo>
                  <a:cubicBezTo>
                    <a:pt x="2395" y="688"/>
                    <a:pt x="1929" y="178"/>
                    <a:pt x="1308" y="34"/>
                  </a:cubicBezTo>
                  <a:cubicBezTo>
                    <a:pt x="1202" y="10"/>
                    <a:pt x="1091" y="0"/>
                    <a:pt x="976" y="0"/>
                  </a:cubicBezTo>
                  <a:cubicBezTo>
                    <a:pt x="974" y="0"/>
                    <a:pt x="972" y="0"/>
                    <a:pt x="97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90"/>
            <p:cNvSpPr/>
            <p:nvPr/>
          </p:nvSpPr>
          <p:spPr>
            <a:xfrm>
              <a:off x="6048001" y="3564241"/>
              <a:ext cx="68795" cy="56573"/>
            </a:xfrm>
            <a:custGeom>
              <a:avLst/>
              <a:gdLst/>
              <a:ahLst/>
              <a:cxnLst/>
              <a:rect l="l" t="t" r="r" b="b"/>
              <a:pathLst>
                <a:path w="2623" h="2157" extrusionOk="0">
                  <a:moveTo>
                    <a:pt x="1005" y="0"/>
                  </a:moveTo>
                  <a:cubicBezTo>
                    <a:pt x="922" y="0"/>
                    <a:pt x="845" y="50"/>
                    <a:pt x="809" y="126"/>
                  </a:cubicBezTo>
                  <a:cubicBezTo>
                    <a:pt x="736" y="276"/>
                    <a:pt x="635" y="410"/>
                    <a:pt x="510" y="521"/>
                  </a:cubicBezTo>
                  <a:cubicBezTo>
                    <a:pt x="462" y="564"/>
                    <a:pt x="409" y="608"/>
                    <a:pt x="356" y="641"/>
                  </a:cubicBezTo>
                  <a:cubicBezTo>
                    <a:pt x="92" y="824"/>
                    <a:pt x="0" y="1175"/>
                    <a:pt x="149" y="1459"/>
                  </a:cubicBezTo>
                  <a:cubicBezTo>
                    <a:pt x="375" y="1888"/>
                    <a:pt x="823" y="2157"/>
                    <a:pt x="1309" y="2157"/>
                  </a:cubicBezTo>
                  <a:cubicBezTo>
                    <a:pt x="1992" y="2157"/>
                    <a:pt x="2565" y="1628"/>
                    <a:pt x="2618" y="944"/>
                  </a:cubicBezTo>
                  <a:cubicBezTo>
                    <a:pt x="2623" y="877"/>
                    <a:pt x="2594" y="810"/>
                    <a:pt x="2541" y="771"/>
                  </a:cubicBezTo>
                  <a:cubicBezTo>
                    <a:pt x="2108" y="406"/>
                    <a:pt x="1602" y="146"/>
                    <a:pt x="1054" y="6"/>
                  </a:cubicBezTo>
                  <a:cubicBezTo>
                    <a:pt x="1037" y="2"/>
                    <a:pt x="1021" y="0"/>
                    <a:pt x="100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90"/>
            <p:cNvSpPr/>
            <p:nvPr/>
          </p:nvSpPr>
          <p:spPr>
            <a:xfrm>
              <a:off x="6048237" y="3564241"/>
              <a:ext cx="68559" cy="55943"/>
            </a:xfrm>
            <a:custGeom>
              <a:avLst/>
              <a:gdLst/>
              <a:ahLst/>
              <a:cxnLst/>
              <a:rect l="l" t="t" r="r" b="b"/>
              <a:pathLst>
                <a:path w="2614" h="2133" extrusionOk="0">
                  <a:moveTo>
                    <a:pt x="996" y="0"/>
                  </a:moveTo>
                  <a:cubicBezTo>
                    <a:pt x="913" y="0"/>
                    <a:pt x="836" y="50"/>
                    <a:pt x="800" y="126"/>
                  </a:cubicBezTo>
                  <a:cubicBezTo>
                    <a:pt x="747" y="232"/>
                    <a:pt x="679" y="333"/>
                    <a:pt x="597" y="420"/>
                  </a:cubicBezTo>
                  <a:cubicBezTo>
                    <a:pt x="569" y="458"/>
                    <a:pt x="535" y="492"/>
                    <a:pt x="501" y="521"/>
                  </a:cubicBezTo>
                  <a:cubicBezTo>
                    <a:pt x="453" y="564"/>
                    <a:pt x="405" y="603"/>
                    <a:pt x="352" y="636"/>
                  </a:cubicBezTo>
                  <a:cubicBezTo>
                    <a:pt x="49" y="853"/>
                    <a:pt x="1" y="1243"/>
                    <a:pt x="188" y="1541"/>
                  </a:cubicBezTo>
                  <a:cubicBezTo>
                    <a:pt x="391" y="1859"/>
                    <a:pt x="723" y="2075"/>
                    <a:pt x="1098" y="2133"/>
                  </a:cubicBezTo>
                  <a:cubicBezTo>
                    <a:pt x="838" y="1955"/>
                    <a:pt x="641" y="1714"/>
                    <a:pt x="641" y="1276"/>
                  </a:cubicBezTo>
                  <a:lnTo>
                    <a:pt x="641" y="1108"/>
                  </a:lnTo>
                  <a:cubicBezTo>
                    <a:pt x="694" y="1074"/>
                    <a:pt x="742" y="1036"/>
                    <a:pt x="790" y="988"/>
                  </a:cubicBezTo>
                  <a:cubicBezTo>
                    <a:pt x="915" y="882"/>
                    <a:pt x="1016" y="757"/>
                    <a:pt x="1107" y="617"/>
                  </a:cubicBezTo>
                  <a:cubicBezTo>
                    <a:pt x="1521" y="747"/>
                    <a:pt x="1911" y="959"/>
                    <a:pt x="2248" y="1238"/>
                  </a:cubicBezTo>
                  <a:cubicBezTo>
                    <a:pt x="2291" y="1276"/>
                    <a:pt x="2349" y="1329"/>
                    <a:pt x="2469" y="1440"/>
                  </a:cubicBezTo>
                  <a:cubicBezTo>
                    <a:pt x="2546" y="1320"/>
                    <a:pt x="2599" y="1079"/>
                    <a:pt x="2609" y="940"/>
                  </a:cubicBezTo>
                  <a:cubicBezTo>
                    <a:pt x="2614" y="872"/>
                    <a:pt x="2585" y="810"/>
                    <a:pt x="2532" y="771"/>
                  </a:cubicBezTo>
                  <a:cubicBezTo>
                    <a:pt x="2099" y="410"/>
                    <a:pt x="1593" y="146"/>
                    <a:pt x="1045" y="6"/>
                  </a:cubicBezTo>
                  <a:cubicBezTo>
                    <a:pt x="1028" y="2"/>
                    <a:pt x="1012" y="0"/>
                    <a:pt x="99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90"/>
            <p:cNvSpPr/>
            <p:nvPr/>
          </p:nvSpPr>
          <p:spPr>
            <a:xfrm>
              <a:off x="6110973" y="3651080"/>
              <a:ext cx="22975" cy="50147"/>
            </a:xfrm>
            <a:custGeom>
              <a:avLst/>
              <a:gdLst/>
              <a:ahLst/>
              <a:cxnLst/>
              <a:rect l="l" t="t" r="r" b="b"/>
              <a:pathLst>
                <a:path w="876" h="1912" extrusionOk="0">
                  <a:moveTo>
                    <a:pt x="741" y="1"/>
                  </a:moveTo>
                  <a:lnTo>
                    <a:pt x="164" y="463"/>
                  </a:lnTo>
                  <a:cubicBezTo>
                    <a:pt x="63" y="549"/>
                    <a:pt x="0" y="674"/>
                    <a:pt x="0" y="804"/>
                  </a:cubicBezTo>
                  <a:lnTo>
                    <a:pt x="0" y="1911"/>
                  </a:lnTo>
                  <a:lnTo>
                    <a:pt x="876" y="1911"/>
                  </a:lnTo>
                  <a:lnTo>
                    <a:pt x="876" y="395"/>
                  </a:lnTo>
                  <a:cubicBezTo>
                    <a:pt x="876" y="256"/>
                    <a:pt x="828" y="116"/>
                    <a:pt x="74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90"/>
            <p:cNvSpPr/>
            <p:nvPr/>
          </p:nvSpPr>
          <p:spPr>
            <a:xfrm>
              <a:off x="5795089" y="3534604"/>
              <a:ext cx="28798" cy="63130"/>
            </a:xfrm>
            <a:custGeom>
              <a:avLst/>
              <a:gdLst/>
              <a:ahLst/>
              <a:cxnLst/>
              <a:rect l="l" t="t" r="r" b="b"/>
              <a:pathLst>
                <a:path w="1098" h="2407" extrusionOk="0">
                  <a:moveTo>
                    <a:pt x="660" y="1"/>
                  </a:moveTo>
                  <a:cubicBezTo>
                    <a:pt x="299" y="5"/>
                    <a:pt x="5" y="299"/>
                    <a:pt x="5" y="660"/>
                  </a:cubicBezTo>
                  <a:lnTo>
                    <a:pt x="5" y="809"/>
                  </a:lnTo>
                  <a:cubicBezTo>
                    <a:pt x="0" y="1001"/>
                    <a:pt x="34" y="1184"/>
                    <a:pt x="92" y="1367"/>
                  </a:cubicBezTo>
                  <a:lnTo>
                    <a:pt x="438" y="2406"/>
                  </a:lnTo>
                  <a:lnTo>
                    <a:pt x="1098" y="2406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90"/>
            <p:cNvSpPr/>
            <p:nvPr/>
          </p:nvSpPr>
          <p:spPr>
            <a:xfrm>
              <a:off x="5806577" y="3528939"/>
              <a:ext cx="69057" cy="68926"/>
            </a:xfrm>
            <a:custGeom>
              <a:avLst/>
              <a:gdLst/>
              <a:ahLst/>
              <a:cxnLst/>
              <a:rect l="l" t="t" r="r" b="b"/>
              <a:pathLst>
                <a:path w="2633" h="2628" extrusionOk="0">
                  <a:moveTo>
                    <a:pt x="660" y="0"/>
                  </a:moveTo>
                  <a:cubicBezTo>
                    <a:pt x="299" y="0"/>
                    <a:pt x="0" y="294"/>
                    <a:pt x="0" y="654"/>
                  </a:cubicBezTo>
                  <a:cubicBezTo>
                    <a:pt x="0" y="895"/>
                    <a:pt x="198" y="1092"/>
                    <a:pt x="443" y="1092"/>
                  </a:cubicBezTo>
                  <a:lnTo>
                    <a:pt x="2194" y="2627"/>
                  </a:lnTo>
                  <a:lnTo>
                    <a:pt x="2579" y="1270"/>
                  </a:lnTo>
                  <a:cubicBezTo>
                    <a:pt x="2613" y="1150"/>
                    <a:pt x="2628" y="1030"/>
                    <a:pt x="2632" y="909"/>
                  </a:cubicBezTo>
                  <a:lnTo>
                    <a:pt x="2632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90"/>
            <p:cNvSpPr/>
            <p:nvPr/>
          </p:nvSpPr>
          <p:spPr>
            <a:xfrm>
              <a:off x="5818065" y="3614991"/>
              <a:ext cx="34463" cy="34489"/>
            </a:xfrm>
            <a:custGeom>
              <a:avLst/>
              <a:gdLst/>
              <a:ahLst/>
              <a:cxnLst/>
              <a:rect l="l" t="t" r="r" b="b"/>
              <a:pathLst>
                <a:path w="1314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1314" y="1314"/>
                  </a:lnTo>
                  <a:lnTo>
                    <a:pt x="131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90"/>
            <p:cNvSpPr/>
            <p:nvPr/>
          </p:nvSpPr>
          <p:spPr>
            <a:xfrm>
              <a:off x="5777937" y="3628997"/>
              <a:ext cx="114850" cy="72231"/>
            </a:xfrm>
            <a:custGeom>
              <a:avLst/>
              <a:gdLst/>
              <a:ahLst/>
              <a:cxnLst/>
              <a:rect l="l" t="t" r="r" b="b"/>
              <a:pathLst>
                <a:path w="4379" h="2754" extrusionOk="0">
                  <a:moveTo>
                    <a:pt x="1535" y="1"/>
                  </a:moveTo>
                  <a:lnTo>
                    <a:pt x="476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753"/>
                  </a:lnTo>
                  <a:lnTo>
                    <a:pt x="4379" y="2753"/>
                  </a:lnTo>
                  <a:lnTo>
                    <a:pt x="4379" y="929"/>
                  </a:lnTo>
                  <a:cubicBezTo>
                    <a:pt x="4379" y="636"/>
                    <a:pt x="4186" y="381"/>
                    <a:pt x="3902" y="299"/>
                  </a:cubicBezTo>
                  <a:lnTo>
                    <a:pt x="2849" y="1"/>
                  </a:lnTo>
                  <a:lnTo>
                    <a:pt x="2189" y="780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90"/>
            <p:cNvSpPr/>
            <p:nvPr/>
          </p:nvSpPr>
          <p:spPr>
            <a:xfrm>
              <a:off x="5800886" y="3557684"/>
              <a:ext cx="68926" cy="63130"/>
            </a:xfrm>
            <a:custGeom>
              <a:avLst/>
              <a:gdLst/>
              <a:ahLst/>
              <a:cxnLst/>
              <a:rect l="l" t="t" r="r" b="b"/>
              <a:pathLst>
                <a:path w="2628" h="2407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93"/>
                  </a:cubicBezTo>
                  <a:cubicBezTo>
                    <a:pt x="1" y="1815"/>
                    <a:pt x="588" y="2407"/>
                    <a:pt x="1314" y="2407"/>
                  </a:cubicBezTo>
                  <a:cubicBezTo>
                    <a:pt x="2041" y="2407"/>
                    <a:pt x="2628" y="1815"/>
                    <a:pt x="2628" y="1093"/>
                  </a:cubicBezTo>
                  <a:lnTo>
                    <a:pt x="2628" y="814"/>
                  </a:lnTo>
                  <a:cubicBezTo>
                    <a:pt x="2628" y="694"/>
                    <a:pt x="2585" y="583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90"/>
            <p:cNvSpPr/>
            <p:nvPr/>
          </p:nvSpPr>
          <p:spPr>
            <a:xfrm>
              <a:off x="5800886" y="3557684"/>
              <a:ext cx="68821" cy="61766"/>
            </a:xfrm>
            <a:custGeom>
              <a:avLst/>
              <a:gdLst/>
              <a:ahLst/>
              <a:cxnLst/>
              <a:rect l="l" t="t" r="r" b="b"/>
              <a:pathLst>
                <a:path w="2624" h="2355" extrusionOk="0">
                  <a:moveTo>
                    <a:pt x="826" y="1"/>
                  </a:moveTo>
                  <a:cubicBezTo>
                    <a:pt x="712" y="1"/>
                    <a:pt x="608" y="48"/>
                    <a:pt x="525" y="126"/>
                  </a:cubicBezTo>
                  <a:lnTo>
                    <a:pt x="309" y="343"/>
                  </a:lnTo>
                  <a:cubicBezTo>
                    <a:pt x="111" y="540"/>
                    <a:pt x="1" y="810"/>
                    <a:pt x="1" y="1089"/>
                  </a:cubicBezTo>
                  <a:cubicBezTo>
                    <a:pt x="1" y="1676"/>
                    <a:pt x="386" y="2190"/>
                    <a:pt x="949" y="2354"/>
                  </a:cubicBezTo>
                  <a:cubicBezTo>
                    <a:pt x="761" y="2123"/>
                    <a:pt x="655" y="1830"/>
                    <a:pt x="655" y="1531"/>
                  </a:cubicBezTo>
                  <a:lnTo>
                    <a:pt x="655" y="1093"/>
                  </a:lnTo>
                  <a:lnTo>
                    <a:pt x="660" y="1093"/>
                  </a:lnTo>
                  <a:cubicBezTo>
                    <a:pt x="655" y="850"/>
                    <a:pt x="853" y="654"/>
                    <a:pt x="1089" y="654"/>
                  </a:cubicBezTo>
                  <a:cubicBezTo>
                    <a:pt x="1100" y="654"/>
                    <a:pt x="1111" y="655"/>
                    <a:pt x="1122" y="656"/>
                  </a:cubicBezTo>
                  <a:cubicBezTo>
                    <a:pt x="1565" y="684"/>
                    <a:pt x="2219" y="757"/>
                    <a:pt x="2623" y="949"/>
                  </a:cubicBezTo>
                  <a:cubicBezTo>
                    <a:pt x="2609" y="858"/>
                    <a:pt x="2570" y="569"/>
                    <a:pt x="2503" y="502"/>
                  </a:cubicBezTo>
                  <a:cubicBezTo>
                    <a:pt x="2161" y="170"/>
                    <a:pt x="1545" y="20"/>
                    <a:pt x="843" y="1"/>
                  </a:cubicBezTo>
                  <a:cubicBezTo>
                    <a:pt x="837" y="1"/>
                    <a:pt x="832" y="1"/>
                    <a:pt x="82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90"/>
            <p:cNvSpPr/>
            <p:nvPr/>
          </p:nvSpPr>
          <p:spPr>
            <a:xfrm>
              <a:off x="5870048" y="3431241"/>
              <a:ext cx="171790" cy="201060"/>
            </a:xfrm>
            <a:custGeom>
              <a:avLst/>
              <a:gdLst/>
              <a:ahLst/>
              <a:cxnLst/>
              <a:rect l="l" t="t" r="r" b="b"/>
              <a:pathLst>
                <a:path w="6550" h="7666" extrusionOk="0">
                  <a:moveTo>
                    <a:pt x="3277" y="1"/>
                  </a:moveTo>
                  <a:cubicBezTo>
                    <a:pt x="1704" y="1"/>
                    <a:pt x="559" y="1088"/>
                    <a:pt x="429" y="2849"/>
                  </a:cubicBezTo>
                  <a:cubicBezTo>
                    <a:pt x="270" y="5015"/>
                    <a:pt x="87" y="6227"/>
                    <a:pt x="20" y="6631"/>
                  </a:cubicBezTo>
                  <a:cubicBezTo>
                    <a:pt x="1" y="6728"/>
                    <a:pt x="54" y="6824"/>
                    <a:pt x="140" y="6862"/>
                  </a:cubicBezTo>
                  <a:cubicBezTo>
                    <a:pt x="559" y="7079"/>
                    <a:pt x="1844" y="7666"/>
                    <a:pt x="3273" y="7666"/>
                  </a:cubicBezTo>
                  <a:cubicBezTo>
                    <a:pt x="4707" y="7666"/>
                    <a:pt x="5991" y="7079"/>
                    <a:pt x="6410" y="6862"/>
                  </a:cubicBezTo>
                  <a:cubicBezTo>
                    <a:pt x="6496" y="6824"/>
                    <a:pt x="6549" y="6728"/>
                    <a:pt x="6530" y="6631"/>
                  </a:cubicBezTo>
                  <a:cubicBezTo>
                    <a:pt x="6463" y="6227"/>
                    <a:pt x="6280" y="5010"/>
                    <a:pt x="6121" y="2849"/>
                  </a:cubicBezTo>
                  <a:cubicBezTo>
                    <a:pt x="5991" y="1088"/>
                    <a:pt x="4846" y="1"/>
                    <a:pt x="32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90"/>
            <p:cNvSpPr/>
            <p:nvPr/>
          </p:nvSpPr>
          <p:spPr>
            <a:xfrm>
              <a:off x="5910569" y="3431241"/>
              <a:ext cx="131269" cy="200981"/>
            </a:xfrm>
            <a:custGeom>
              <a:avLst/>
              <a:gdLst/>
              <a:ahLst/>
              <a:cxnLst/>
              <a:rect l="l" t="t" r="r" b="b"/>
              <a:pathLst>
                <a:path w="5005" h="7663" extrusionOk="0">
                  <a:moveTo>
                    <a:pt x="1732" y="1"/>
                  </a:moveTo>
                  <a:cubicBezTo>
                    <a:pt x="1622" y="1"/>
                    <a:pt x="1516" y="6"/>
                    <a:pt x="1410" y="15"/>
                  </a:cubicBezTo>
                  <a:cubicBezTo>
                    <a:pt x="183" y="136"/>
                    <a:pt x="0" y="1868"/>
                    <a:pt x="1179" y="2224"/>
                  </a:cubicBezTo>
                  <a:lnTo>
                    <a:pt x="1208" y="2233"/>
                  </a:lnTo>
                  <a:lnTo>
                    <a:pt x="1646" y="7661"/>
                  </a:lnTo>
                  <a:cubicBezTo>
                    <a:pt x="1680" y="7662"/>
                    <a:pt x="1714" y="7662"/>
                    <a:pt x="1748" y="7662"/>
                  </a:cubicBezTo>
                  <a:cubicBezTo>
                    <a:pt x="3174" y="7662"/>
                    <a:pt x="4451" y="7079"/>
                    <a:pt x="4870" y="6867"/>
                  </a:cubicBezTo>
                  <a:cubicBezTo>
                    <a:pt x="4956" y="6824"/>
                    <a:pt x="5004" y="6728"/>
                    <a:pt x="4990" y="6631"/>
                  </a:cubicBezTo>
                  <a:cubicBezTo>
                    <a:pt x="4923" y="6227"/>
                    <a:pt x="4740" y="5010"/>
                    <a:pt x="4581" y="2849"/>
                  </a:cubicBezTo>
                  <a:cubicBezTo>
                    <a:pt x="4451" y="1088"/>
                    <a:pt x="3306" y="1"/>
                    <a:pt x="17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90"/>
            <p:cNvSpPr/>
            <p:nvPr/>
          </p:nvSpPr>
          <p:spPr>
            <a:xfrm>
              <a:off x="5858324" y="3586351"/>
              <a:ext cx="195238" cy="114876"/>
            </a:xfrm>
            <a:custGeom>
              <a:avLst/>
              <a:gdLst/>
              <a:ahLst/>
              <a:cxnLst/>
              <a:rect l="l" t="t" r="r" b="b"/>
              <a:pathLst>
                <a:path w="7444" h="4380" extrusionOk="0">
                  <a:moveTo>
                    <a:pt x="2627" y="0"/>
                  </a:moveTo>
                  <a:lnTo>
                    <a:pt x="2627" y="963"/>
                  </a:lnTo>
                  <a:cubicBezTo>
                    <a:pt x="2627" y="1136"/>
                    <a:pt x="2526" y="1290"/>
                    <a:pt x="2368" y="1362"/>
                  </a:cubicBezTo>
                  <a:lnTo>
                    <a:pt x="520" y="2175"/>
                  </a:lnTo>
                  <a:cubicBezTo>
                    <a:pt x="207" y="2315"/>
                    <a:pt x="0" y="2632"/>
                    <a:pt x="0" y="2979"/>
                  </a:cubicBezTo>
                  <a:lnTo>
                    <a:pt x="0" y="4379"/>
                  </a:lnTo>
                  <a:lnTo>
                    <a:pt x="7444" y="4379"/>
                  </a:lnTo>
                  <a:lnTo>
                    <a:pt x="7444" y="2979"/>
                  </a:lnTo>
                  <a:cubicBezTo>
                    <a:pt x="7444" y="2632"/>
                    <a:pt x="7237" y="2315"/>
                    <a:pt x="6924" y="2175"/>
                  </a:cubicBezTo>
                  <a:lnTo>
                    <a:pt x="5077" y="1362"/>
                  </a:lnTo>
                  <a:cubicBezTo>
                    <a:pt x="4918" y="1290"/>
                    <a:pt x="4817" y="1136"/>
                    <a:pt x="4817" y="963"/>
                  </a:cubicBezTo>
                  <a:lnTo>
                    <a:pt x="4817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90"/>
            <p:cNvSpPr/>
            <p:nvPr/>
          </p:nvSpPr>
          <p:spPr>
            <a:xfrm>
              <a:off x="5927224" y="3586351"/>
              <a:ext cx="57438" cy="28772"/>
            </a:xfrm>
            <a:custGeom>
              <a:avLst/>
              <a:gdLst/>
              <a:ahLst/>
              <a:cxnLst/>
              <a:rect l="l" t="t" r="r" b="b"/>
              <a:pathLst>
                <a:path w="2190" h="1097" extrusionOk="0">
                  <a:moveTo>
                    <a:pt x="0" y="0"/>
                  </a:moveTo>
                  <a:lnTo>
                    <a:pt x="0" y="876"/>
                  </a:lnTo>
                  <a:cubicBezTo>
                    <a:pt x="352" y="1023"/>
                    <a:pt x="723" y="1096"/>
                    <a:pt x="1095" y="1096"/>
                  </a:cubicBezTo>
                  <a:cubicBezTo>
                    <a:pt x="1467" y="1096"/>
                    <a:pt x="1838" y="1023"/>
                    <a:pt x="2190" y="876"/>
                  </a:cubicBezTo>
                  <a:lnTo>
                    <a:pt x="219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90"/>
            <p:cNvSpPr/>
            <p:nvPr/>
          </p:nvSpPr>
          <p:spPr>
            <a:xfrm>
              <a:off x="5858324" y="3627607"/>
              <a:ext cx="195238" cy="73489"/>
            </a:xfrm>
            <a:custGeom>
              <a:avLst/>
              <a:gdLst/>
              <a:ahLst/>
              <a:cxnLst/>
              <a:rect l="l" t="t" r="r" b="b"/>
              <a:pathLst>
                <a:path w="7444" h="2802" extrusionOk="0">
                  <a:moveTo>
                    <a:pt x="1882" y="1"/>
                  </a:moveTo>
                  <a:lnTo>
                    <a:pt x="520" y="602"/>
                  </a:lnTo>
                  <a:cubicBezTo>
                    <a:pt x="202" y="742"/>
                    <a:pt x="0" y="1059"/>
                    <a:pt x="0" y="1406"/>
                  </a:cubicBezTo>
                  <a:lnTo>
                    <a:pt x="0" y="2801"/>
                  </a:lnTo>
                  <a:lnTo>
                    <a:pt x="7444" y="2801"/>
                  </a:lnTo>
                  <a:lnTo>
                    <a:pt x="7444" y="1406"/>
                  </a:lnTo>
                  <a:cubicBezTo>
                    <a:pt x="7444" y="1059"/>
                    <a:pt x="7237" y="742"/>
                    <a:pt x="6924" y="602"/>
                  </a:cubicBezTo>
                  <a:lnTo>
                    <a:pt x="5562" y="1"/>
                  </a:lnTo>
                  <a:cubicBezTo>
                    <a:pt x="5269" y="766"/>
                    <a:pt x="4538" y="1271"/>
                    <a:pt x="3720" y="1271"/>
                  </a:cubicBezTo>
                  <a:cubicBezTo>
                    <a:pt x="2906" y="1271"/>
                    <a:pt x="2170" y="766"/>
                    <a:pt x="1882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90"/>
            <p:cNvSpPr/>
            <p:nvPr/>
          </p:nvSpPr>
          <p:spPr>
            <a:xfrm>
              <a:off x="5898452" y="3489676"/>
              <a:ext cx="114981" cy="108057"/>
            </a:xfrm>
            <a:custGeom>
              <a:avLst/>
              <a:gdLst/>
              <a:ahLst/>
              <a:cxnLst/>
              <a:rect l="l" t="t" r="r" b="b"/>
              <a:pathLst>
                <a:path w="4384" h="4120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068" y="525"/>
                    <a:pt x="770" y="977"/>
                    <a:pt x="183" y="1377"/>
                  </a:cubicBezTo>
                  <a:cubicBezTo>
                    <a:pt x="68" y="1459"/>
                    <a:pt x="0" y="1593"/>
                    <a:pt x="5" y="1733"/>
                  </a:cubicBezTo>
                  <a:lnTo>
                    <a:pt x="5" y="1858"/>
                  </a:lnTo>
                  <a:cubicBezTo>
                    <a:pt x="5" y="3022"/>
                    <a:pt x="886" y="4042"/>
                    <a:pt x="2050" y="4115"/>
                  </a:cubicBezTo>
                  <a:cubicBezTo>
                    <a:pt x="2101" y="4118"/>
                    <a:pt x="2151" y="4120"/>
                    <a:pt x="2201" y="4120"/>
                  </a:cubicBezTo>
                  <a:cubicBezTo>
                    <a:pt x="3395" y="4120"/>
                    <a:pt x="4384" y="3145"/>
                    <a:pt x="4384" y="1930"/>
                  </a:cubicBezTo>
                  <a:lnTo>
                    <a:pt x="4384" y="1545"/>
                  </a:lnTo>
                  <a:cubicBezTo>
                    <a:pt x="4384" y="1358"/>
                    <a:pt x="4302" y="1179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90"/>
            <p:cNvSpPr/>
            <p:nvPr/>
          </p:nvSpPr>
          <p:spPr>
            <a:xfrm>
              <a:off x="5898452" y="3489676"/>
              <a:ext cx="114981" cy="107559"/>
            </a:xfrm>
            <a:custGeom>
              <a:avLst/>
              <a:gdLst/>
              <a:ahLst/>
              <a:cxnLst/>
              <a:rect l="l" t="t" r="r" b="b"/>
              <a:pathLst>
                <a:path w="4384" h="4101" extrusionOk="0">
                  <a:moveTo>
                    <a:pt x="1599" y="0"/>
                  </a:moveTo>
                  <a:cubicBezTo>
                    <a:pt x="1436" y="0"/>
                    <a:pt x="1284" y="93"/>
                    <a:pt x="1208" y="241"/>
                  </a:cubicBezTo>
                  <a:cubicBezTo>
                    <a:pt x="1165" y="318"/>
                    <a:pt x="1121" y="400"/>
                    <a:pt x="1073" y="472"/>
                  </a:cubicBezTo>
                  <a:cubicBezTo>
                    <a:pt x="842" y="833"/>
                    <a:pt x="544" y="1141"/>
                    <a:pt x="188" y="1377"/>
                  </a:cubicBezTo>
                  <a:cubicBezTo>
                    <a:pt x="72" y="1459"/>
                    <a:pt x="0" y="1588"/>
                    <a:pt x="0" y="1733"/>
                  </a:cubicBezTo>
                  <a:lnTo>
                    <a:pt x="0" y="1858"/>
                  </a:lnTo>
                  <a:cubicBezTo>
                    <a:pt x="0" y="2979"/>
                    <a:pt x="823" y="3965"/>
                    <a:pt x="1925" y="4100"/>
                  </a:cubicBezTo>
                  <a:cubicBezTo>
                    <a:pt x="1535" y="3696"/>
                    <a:pt x="1319" y="3152"/>
                    <a:pt x="1319" y="2589"/>
                  </a:cubicBezTo>
                  <a:lnTo>
                    <a:pt x="1319" y="1213"/>
                  </a:lnTo>
                  <a:cubicBezTo>
                    <a:pt x="1314" y="987"/>
                    <a:pt x="1487" y="799"/>
                    <a:pt x="1708" y="775"/>
                  </a:cubicBezTo>
                  <a:cubicBezTo>
                    <a:pt x="1745" y="772"/>
                    <a:pt x="1787" y="770"/>
                    <a:pt x="1832" y="770"/>
                  </a:cubicBezTo>
                  <a:cubicBezTo>
                    <a:pt x="2441" y="770"/>
                    <a:pt x="3770" y="1090"/>
                    <a:pt x="4384" y="1497"/>
                  </a:cubicBezTo>
                  <a:cubicBezTo>
                    <a:pt x="4350" y="1439"/>
                    <a:pt x="4211" y="1102"/>
                    <a:pt x="4162" y="1059"/>
                  </a:cubicBezTo>
                  <a:cubicBezTo>
                    <a:pt x="3811" y="751"/>
                    <a:pt x="3017" y="212"/>
                    <a:pt x="1665" y="5"/>
                  </a:cubicBezTo>
                  <a:cubicBezTo>
                    <a:pt x="1643" y="2"/>
                    <a:pt x="1621" y="0"/>
                    <a:pt x="159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90"/>
            <p:cNvSpPr/>
            <p:nvPr/>
          </p:nvSpPr>
          <p:spPr>
            <a:xfrm>
              <a:off x="5858324" y="3646543"/>
              <a:ext cx="40285" cy="54553"/>
            </a:xfrm>
            <a:custGeom>
              <a:avLst/>
              <a:gdLst/>
              <a:ahLst/>
              <a:cxnLst/>
              <a:rect l="l" t="t" r="r" b="b"/>
              <a:pathLst>
                <a:path w="1536" h="2080" extrusionOk="0">
                  <a:moveTo>
                    <a:pt x="327" y="1"/>
                  </a:moveTo>
                  <a:cubicBezTo>
                    <a:pt x="120" y="169"/>
                    <a:pt x="0" y="419"/>
                    <a:pt x="0" y="684"/>
                  </a:cubicBezTo>
                  <a:lnTo>
                    <a:pt x="0" y="2079"/>
                  </a:lnTo>
                  <a:lnTo>
                    <a:pt x="1535" y="2079"/>
                  </a:lnTo>
                  <a:lnTo>
                    <a:pt x="1535" y="1478"/>
                  </a:lnTo>
                  <a:cubicBezTo>
                    <a:pt x="1535" y="1305"/>
                    <a:pt x="1463" y="1141"/>
                    <a:pt x="1343" y="1016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90"/>
            <p:cNvSpPr/>
            <p:nvPr/>
          </p:nvSpPr>
          <p:spPr>
            <a:xfrm>
              <a:off x="6013407" y="3646543"/>
              <a:ext cx="40154" cy="54553"/>
            </a:xfrm>
            <a:custGeom>
              <a:avLst/>
              <a:gdLst/>
              <a:ahLst/>
              <a:cxnLst/>
              <a:rect l="l" t="t" r="r" b="b"/>
              <a:pathLst>
                <a:path w="1531" h="2080" extrusionOk="0">
                  <a:moveTo>
                    <a:pt x="1204" y="1"/>
                  </a:moveTo>
                  <a:lnTo>
                    <a:pt x="193" y="1016"/>
                  </a:lnTo>
                  <a:cubicBezTo>
                    <a:pt x="68" y="1141"/>
                    <a:pt x="1" y="1305"/>
                    <a:pt x="1" y="1478"/>
                  </a:cubicBezTo>
                  <a:lnTo>
                    <a:pt x="1" y="2079"/>
                  </a:lnTo>
                  <a:lnTo>
                    <a:pt x="1531" y="2079"/>
                  </a:lnTo>
                  <a:lnTo>
                    <a:pt x="1531" y="684"/>
                  </a:lnTo>
                  <a:cubicBezTo>
                    <a:pt x="1531" y="419"/>
                    <a:pt x="1411" y="169"/>
                    <a:pt x="120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90"/>
            <p:cNvSpPr/>
            <p:nvPr/>
          </p:nvSpPr>
          <p:spPr>
            <a:xfrm>
              <a:off x="5892944" y="3672797"/>
              <a:ext cx="11147" cy="34096"/>
            </a:xfrm>
            <a:custGeom>
              <a:avLst/>
              <a:gdLst/>
              <a:ahLst/>
              <a:cxnLst/>
              <a:rect l="l" t="t" r="r" b="b"/>
              <a:pathLst>
                <a:path w="425" h="1300" extrusionOk="0">
                  <a:moveTo>
                    <a:pt x="215" y="0"/>
                  </a:moveTo>
                  <a:cubicBezTo>
                    <a:pt x="100" y="0"/>
                    <a:pt x="8" y="92"/>
                    <a:pt x="8" y="207"/>
                  </a:cubicBezTo>
                  <a:lnTo>
                    <a:pt x="8" y="1083"/>
                  </a:lnTo>
                  <a:cubicBezTo>
                    <a:pt x="1" y="1227"/>
                    <a:pt x="107" y="1300"/>
                    <a:pt x="213" y="1300"/>
                  </a:cubicBezTo>
                  <a:cubicBezTo>
                    <a:pt x="319" y="1300"/>
                    <a:pt x="424" y="1227"/>
                    <a:pt x="417" y="1083"/>
                  </a:cubicBezTo>
                  <a:lnTo>
                    <a:pt x="417" y="207"/>
                  </a:lnTo>
                  <a:cubicBezTo>
                    <a:pt x="417" y="92"/>
                    <a:pt x="326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90"/>
            <p:cNvSpPr/>
            <p:nvPr/>
          </p:nvSpPr>
          <p:spPr>
            <a:xfrm>
              <a:off x="6007978" y="3672797"/>
              <a:ext cx="10753" cy="33440"/>
            </a:xfrm>
            <a:custGeom>
              <a:avLst/>
              <a:gdLst/>
              <a:ahLst/>
              <a:cxnLst/>
              <a:rect l="l" t="t" r="r" b="b"/>
              <a:pathLst>
                <a:path w="410" h="1275" extrusionOk="0">
                  <a:moveTo>
                    <a:pt x="208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083"/>
                  </a:lnTo>
                  <a:cubicBezTo>
                    <a:pt x="8" y="1211"/>
                    <a:pt x="107" y="1274"/>
                    <a:pt x="205" y="1274"/>
                  </a:cubicBezTo>
                  <a:cubicBezTo>
                    <a:pt x="304" y="1274"/>
                    <a:pt x="403" y="1211"/>
                    <a:pt x="410" y="1083"/>
                  </a:cubicBezTo>
                  <a:lnTo>
                    <a:pt x="410" y="207"/>
                  </a:lnTo>
                  <a:cubicBezTo>
                    <a:pt x="410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90"/>
            <p:cNvSpPr/>
            <p:nvPr/>
          </p:nvSpPr>
          <p:spPr>
            <a:xfrm>
              <a:off x="5811246" y="3552281"/>
              <a:ext cx="48600" cy="16314"/>
            </a:xfrm>
            <a:custGeom>
              <a:avLst/>
              <a:gdLst/>
              <a:ahLst/>
              <a:cxnLst/>
              <a:rect l="l" t="t" r="r" b="b"/>
              <a:pathLst>
                <a:path w="1853" h="622" extrusionOk="0">
                  <a:moveTo>
                    <a:pt x="260" y="0"/>
                  </a:moveTo>
                  <a:cubicBezTo>
                    <a:pt x="0" y="10"/>
                    <a:pt x="0" y="395"/>
                    <a:pt x="260" y="409"/>
                  </a:cubicBezTo>
                  <a:cubicBezTo>
                    <a:pt x="491" y="409"/>
                    <a:pt x="1160" y="443"/>
                    <a:pt x="1487" y="607"/>
                  </a:cubicBezTo>
                  <a:cubicBezTo>
                    <a:pt x="1514" y="617"/>
                    <a:pt x="1540" y="621"/>
                    <a:pt x="1564" y="621"/>
                  </a:cubicBezTo>
                  <a:cubicBezTo>
                    <a:pt x="1750" y="621"/>
                    <a:pt x="1852" y="356"/>
                    <a:pt x="1665" y="241"/>
                  </a:cubicBezTo>
                  <a:cubicBezTo>
                    <a:pt x="1189" y="0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90"/>
            <p:cNvSpPr/>
            <p:nvPr/>
          </p:nvSpPr>
          <p:spPr>
            <a:xfrm>
              <a:off x="5795457" y="3661440"/>
              <a:ext cx="10884" cy="44875"/>
            </a:xfrm>
            <a:custGeom>
              <a:avLst/>
              <a:gdLst/>
              <a:ahLst/>
              <a:cxnLst/>
              <a:rect l="l" t="t" r="r" b="b"/>
              <a:pathLst>
                <a:path w="415" h="1711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516"/>
                  </a:lnTo>
                  <a:cubicBezTo>
                    <a:pt x="8" y="1646"/>
                    <a:pt x="108" y="1711"/>
                    <a:pt x="208" y="1711"/>
                  </a:cubicBezTo>
                  <a:cubicBezTo>
                    <a:pt x="308" y="1711"/>
                    <a:pt x="407" y="1646"/>
                    <a:pt x="415" y="1516"/>
                  </a:cubicBezTo>
                  <a:lnTo>
                    <a:pt x="415" y="202"/>
                  </a:lnTo>
                  <a:cubicBezTo>
                    <a:pt x="415" y="92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90"/>
            <p:cNvSpPr/>
            <p:nvPr/>
          </p:nvSpPr>
          <p:spPr>
            <a:xfrm>
              <a:off x="5772612" y="3425812"/>
              <a:ext cx="366896" cy="280949"/>
            </a:xfrm>
            <a:custGeom>
              <a:avLst/>
              <a:gdLst/>
              <a:ahLst/>
              <a:cxnLst/>
              <a:rect l="l" t="t" r="r" b="b"/>
              <a:pathLst>
                <a:path w="13989" h="10712" extrusionOk="0">
                  <a:moveTo>
                    <a:pt x="11809" y="3258"/>
                  </a:moveTo>
                  <a:cubicBezTo>
                    <a:pt x="12175" y="3258"/>
                    <a:pt x="12478" y="3513"/>
                    <a:pt x="12478" y="3821"/>
                  </a:cubicBezTo>
                  <a:lnTo>
                    <a:pt x="12478" y="3860"/>
                  </a:lnTo>
                  <a:cubicBezTo>
                    <a:pt x="12264" y="3771"/>
                    <a:pt x="12036" y="3726"/>
                    <a:pt x="11809" y="3726"/>
                  </a:cubicBezTo>
                  <a:cubicBezTo>
                    <a:pt x="11582" y="3726"/>
                    <a:pt x="11354" y="3771"/>
                    <a:pt x="11140" y="3860"/>
                  </a:cubicBezTo>
                  <a:cubicBezTo>
                    <a:pt x="11140" y="3845"/>
                    <a:pt x="11140" y="3836"/>
                    <a:pt x="11140" y="3821"/>
                  </a:cubicBezTo>
                  <a:lnTo>
                    <a:pt x="11135" y="3821"/>
                  </a:lnTo>
                  <a:cubicBezTo>
                    <a:pt x="11135" y="3509"/>
                    <a:pt x="11438" y="3258"/>
                    <a:pt x="11809" y="3258"/>
                  </a:cubicBezTo>
                  <a:close/>
                  <a:moveTo>
                    <a:pt x="11802" y="4134"/>
                  </a:moveTo>
                  <a:cubicBezTo>
                    <a:pt x="11805" y="4134"/>
                    <a:pt x="11807" y="4134"/>
                    <a:pt x="11809" y="4134"/>
                  </a:cubicBezTo>
                  <a:cubicBezTo>
                    <a:pt x="12540" y="4134"/>
                    <a:pt x="13132" y="4731"/>
                    <a:pt x="13132" y="5462"/>
                  </a:cubicBezTo>
                  <a:cubicBezTo>
                    <a:pt x="13132" y="5602"/>
                    <a:pt x="13113" y="5741"/>
                    <a:pt x="13065" y="5876"/>
                  </a:cubicBezTo>
                  <a:cubicBezTo>
                    <a:pt x="12487" y="5284"/>
                    <a:pt x="11463" y="5053"/>
                    <a:pt x="11414" y="5044"/>
                  </a:cubicBezTo>
                  <a:cubicBezTo>
                    <a:pt x="11399" y="5040"/>
                    <a:pt x="11383" y="5038"/>
                    <a:pt x="11368" y="5038"/>
                  </a:cubicBezTo>
                  <a:cubicBezTo>
                    <a:pt x="11257" y="5038"/>
                    <a:pt x="11164" y="5127"/>
                    <a:pt x="11164" y="5246"/>
                  </a:cubicBezTo>
                  <a:cubicBezTo>
                    <a:pt x="11145" y="5356"/>
                    <a:pt x="11087" y="5462"/>
                    <a:pt x="11005" y="5539"/>
                  </a:cubicBezTo>
                  <a:cubicBezTo>
                    <a:pt x="10848" y="5686"/>
                    <a:pt x="10987" y="5897"/>
                    <a:pt x="11147" y="5897"/>
                  </a:cubicBezTo>
                  <a:cubicBezTo>
                    <a:pt x="11197" y="5897"/>
                    <a:pt x="11248" y="5877"/>
                    <a:pt x="11294" y="5828"/>
                  </a:cubicBezTo>
                  <a:cubicBezTo>
                    <a:pt x="11390" y="5732"/>
                    <a:pt x="11467" y="5621"/>
                    <a:pt x="11515" y="5496"/>
                  </a:cubicBezTo>
                  <a:cubicBezTo>
                    <a:pt x="11862" y="5597"/>
                    <a:pt x="12579" y="5857"/>
                    <a:pt x="12901" y="6309"/>
                  </a:cubicBezTo>
                  <a:cubicBezTo>
                    <a:pt x="12807" y="6843"/>
                    <a:pt x="12341" y="7228"/>
                    <a:pt x="11805" y="7228"/>
                  </a:cubicBezTo>
                  <a:cubicBezTo>
                    <a:pt x="11795" y="7228"/>
                    <a:pt x="11785" y="7228"/>
                    <a:pt x="11775" y="7228"/>
                  </a:cubicBezTo>
                  <a:cubicBezTo>
                    <a:pt x="11222" y="7209"/>
                    <a:pt x="10770" y="6790"/>
                    <a:pt x="10707" y="6242"/>
                  </a:cubicBezTo>
                  <a:cubicBezTo>
                    <a:pt x="10702" y="6208"/>
                    <a:pt x="10693" y="6179"/>
                    <a:pt x="10678" y="6155"/>
                  </a:cubicBezTo>
                  <a:cubicBezTo>
                    <a:pt x="10131" y="5272"/>
                    <a:pt x="10767" y="4134"/>
                    <a:pt x="11802" y="4134"/>
                  </a:cubicBezTo>
                  <a:close/>
                  <a:moveTo>
                    <a:pt x="3720" y="4134"/>
                  </a:moveTo>
                  <a:lnTo>
                    <a:pt x="3720" y="4986"/>
                  </a:lnTo>
                  <a:cubicBezTo>
                    <a:pt x="3720" y="5125"/>
                    <a:pt x="3687" y="5260"/>
                    <a:pt x="3624" y="5385"/>
                  </a:cubicBezTo>
                  <a:lnTo>
                    <a:pt x="3523" y="5592"/>
                  </a:lnTo>
                  <a:cubicBezTo>
                    <a:pt x="3509" y="5621"/>
                    <a:pt x="3499" y="5650"/>
                    <a:pt x="3499" y="5684"/>
                  </a:cubicBezTo>
                  <a:lnTo>
                    <a:pt x="3499" y="6121"/>
                  </a:lnTo>
                  <a:cubicBezTo>
                    <a:pt x="3499" y="6735"/>
                    <a:pt x="3003" y="7229"/>
                    <a:pt x="2394" y="7229"/>
                  </a:cubicBezTo>
                  <a:cubicBezTo>
                    <a:pt x="2382" y="7229"/>
                    <a:pt x="2370" y="7228"/>
                    <a:pt x="2359" y="7228"/>
                  </a:cubicBezTo>
                  <a:cubicBezTo>
                    <a:pt x="1767" y="7209"/>
                    <a:pt x="1286" y="6689"/>
                    <a:pt x="1286" y="6064"/>
                  </a:cubicBezTo>
                  <a:lnTo>
                    <a:pt x="1286" y="5684"/>
                  </a:lnTo>
                  <a:cubicBezTo>
                    <a:pt x="1286" y="5650"/>
                    <a:pt x="1276" y="5621"/>
                    <a:pt x="1262" y="5592"/>
                  </a:cubicBezTo>
                  <a:lnTo>
                    <a:pt x="1137" y="5337"/>
                  </a:lnTo>
                  <a:cubicBezTo>
                    <a:pt x="1088" y="5246"/>
                    <a:pt x="1064" y="5140"/>
                    <a:pt x="1064" y="5039"/>
                  </a:cubicBezTo>
                  <a:lnTo>
                    <a:pt x="1064" y="5024"/>
                  </a:lnTo>
                  <a:cubicBezTo>
                    <a:pt x="1064" y="4534"/>
                    <a:pt x="1464" y="4134"/>
                    <a:pt x="1955" y="4134"/>
                  </a:cubicBezTo>
                  <a:close/>
                  <a:moveTo>
                    <a:pt x="6992" y="415"/>
                  </a:moveTo>
                  <a:cubicBezTo>
                    <a:pt x="7714" y="415"/>
                    <a:pt x="8345" y="655"/>
                    <a:pt x="8811" y="1117"/>
                  </a:cubicBezTo>
                  <a:cubicBezTo>
                    <a:pt x="9288" y="1589"/>
                    <a:pt x="9572" y="2262"/>
                    <a:pt x="9634" y="3071"/>
                  </a:cubicBezTo>
                  <a:cubicBezTo>
                    <a:pt x="9793" y="5255"/>
                    <a:pt x="9976" y="6473"/>
                    <a:pt x="10048" y="6896"/>
                  </a:cubicBezTo>
                  <a:cubicBezTo>
                    <a:pt x="10048" y="6901"/>
                    <a:pt x="10048" y="6906"/>
                    <a:pt x="10043" y="6906"/>
                  </a:cubicBezTo>
                  <a:cubicBezTo>
                    <a:pt x="9648" y="7151"/>
                    <a:pt x="9215" y="7334"/>
                    <a:pt x="8768" y="7445"/>
                  </a:cubicBezTo>
                  <a:lnTo>
                    <a:pt x="8431" y="7300"/>
                  </a:lnTo>
                  <a:cubicBezTo>
                    <a:pt x="8345" y="7262"/>
                    <a:pt x="8292" y="7175"/>
                    <a:pt x="8292" y="7084"/>
                  </a:cubicBezTo>
                  <a:lnTo>
                    <a:pt x="8292" y="6376"/>
                  </a:lnTo>
                  <a:cubicBezTo>
                    <a:pt x="8975" y="5939"/>
                    <a:pt x="9389" y="5178"/>
                    <a:pt x="9389" y="4370"/>
                  </a:cubicBezTo>
                  <a:lnTo>
                    <a:pt x="9389" y="3985"/>
                  </a:lnTo>
                  <a:cubicBezTo>
                    <a:pt x="9389" y="3735"/>
                    <a:pt x="9283" y="3499"/>
                    <a:pt x="9095" y="3335"/>
                  </a:cubicBezTo>
                  <a:cubicBezTo>
                    <a:pt x="8686" y="2975"/>
                    <a:pt x="7753" y="2354"/>
                    <a:pt x="6136" y="2195"/>
                  </a:cubicBezTo>
                  <a:cubicBezTo>
                    <a:pt x="6131" y="2195"/>
                    <a:pt x="6126" y="2195"/>
                    <a:pt x="6122" y="2195"/>
                  </a:cubicBezTo>
                  <a:cubicBezTo>
                    <a:pt x="5875" y="2195"/>
                    <a:pt x="5842" y="2566"/>
                    <a:pt x="6097" y="2604"/>
                  </a:cubicBezTo>
                  <a:cubicBezTo>
                    <a:pt x="7599" y="2753"/>
                    <a:pt x="8450" y="3326"/>
                    <a:pt x="8826" y="3648"/>
                  </a:cubicBezTo>
                  <a:cubicBezTo>
                    <a:pt x="8922" y="3735"/>
                    <a:pt x="8980" y="3855"/>
                    <a:pt x="8975" y="3985"/>
                  </a:cubicBezTo>
                  <a:lnTo>
                    <a:pt x="8975" y="4370"/>
                  </a:lnTo>
                  <a:cubicBezTo>
                    <a:pt x="8975" y="5467"/>
                    <a:pt x="8089" y="6352"/>
                    <a:pt x="6992" y="6352"/>
                  </a:cubicBezTo>
                  <a:cubicBezTo>
                    <a:pt x="5895" y="6352"/>
                    <a:pt x="5005" y="5467"/>
                    <a:pt x="5005" y="4370"/>
                  </a:cubicBezTo>
                  <a:lnTo>
                    <a:pt x="5005" y="4197"/>
                  </a:lnTo>
                  <a:cubicBezTo>
                    <a:pt x="5010" y="4115"/>
                    <a:pt x="5053" y="4043"/>
                    <a:pt x="5125" y="4004"/>
                  </a:cubicBezTo>
                  <a:cubicBezTo>
                    <a:pt x="5472" y="3812"/>
                    <a:pt x="5741" y="3494"/>
                    <a:pt x="5871" y="3119"/>
                  </a:cubicBezTo>
                  <a:cubicBezTo>
                    <a:pt x="5936" y="2953"/>
                    <a:pt x="5803" y="2836"/>
                    <a:pt x="5672" y="2836"/>
                  </a:cubicBezTo>
                  <a:cubicBezTo>
                    <a:pt x="5591" y="2836"/>
                    <a:pt x="5511" y="2882"/>
                    <a:pt x="5482" y="2989"/>
                  </a:cubicBezTo>
                  <a:cubicBezTo>
                    <a:pt x="5385" y="3273"/>
                    <a:pt x="5183" y="3509"/>
                    <a:pt x="4919" y="3653"/>
                  </a:cubicBezTo>
                  <a:cubicBezTo>
                    <a:pt x="4721" y="3764"/>
                    <a:pt x="4601" y="3971"/>
                    <a:pt x="4596" y="4202"/>
                  </a:cubicBezTo>
                  <a:lnTo>
                    <a:pt x="4596" y="4370"/>
                  </a:lnTo>
                  <a:cubicBezTo>
                    <a:pt x="4596" y="5183"/>
                    <a:pt x="5010" y="5939"/>
                    <a:pt x="5693" y="6381"/>
                  </a:cubicBezTo>
                  <a:lnTo>
                    <a:pt x="5693" y="7084"/>
                  </a:lnTo>
                  <a:cubicBezTo>
                    <a:pt x="5693" y="7180"/>
                    <a:pt x="5636" y="7262"/>
                    <a:pt x="5554" y="7300"/>
                  </a:cubicBezTo>
                  <a:lnTo>
                    <a:pt x="5217" y="7449"/>
                  </a:lnTo>
                  <a:cubicBezTo>
                    <a:pt x="4765" y="7334"/>
                    <a:pt x="4332" y="7156"/>
                    <a:pt x="3937" y="6911"/>
                  </a:cubicBezTo>
                  <a:cubicBezTo>
                    <a:pt x="3932" y="6906"/>
                    <a:pt x="3932" y="6901"/>
                    <a:pt x="3932" y="6896"/>
                  </a:cubicBezTo>
                  <a:cubicBezTo>
                    <a:pt x="4004" y="6477"/>
                    <a:pt x="4187" y="5255"/>
                    <a:pt x="4351" y="3071"/>
                  </a:cubicBezTo>
                  <a:cubicBezTo>
                    <a:pt x="4409" y="2262"/>
                    <a:pt x="4692" y="1589"/>
                    <a:pt x="5169" y="1117"/>
                  </a:cubicBezTo>
                  <a:cubicBezTo>
                    <a:pt x="5636" y="655"/>
                    <a:pt x="6266" y="415"/>
                    <a:pt x="6992" y="415"/>
                  </a:cubicBezTo>
                  <a:close/>
                  <a:moveTo>
                    <a:pt x="3566" y="7084"/>
                  </a:moveTo>
                  <a:cubicBezTo>
                    <a:pt x="3600" y="7151"/>
                    <a:pt x="3653" y="7209"/>
                    <a:pt x="3716" y="7252"/>
                  </a:cubicBezTo>
                  <a:cubicBezTo>
                    <a:pt x="4004" y="7435"/>
                    <a:pt x="4317" y="7584"/>
                    <a:pt x="4644" y="7695"/>
                  </a:cubicBezTo>
                  <a:lnTo>
                    <a:pt x="4072" y="7950"/>
                  </a:lnTo>
                  <a:lnTo>
                    <a:pt x="3422" y="7767"/>
                  </a:lnTo>
                  <a:cubicBezTo>
                    <a:pt x="3254" y="7719"/>
                    <a:pt x="3254" y="7700"/>
                    <a:pt x="3254" y="7652"/>
                  </a:cubicBezTo>
                  <a:lnTo>
                    <a:pt x="3254" y="7372"/>
                  </a:lnTo>
                  <a:cubicBezTo>
                    <a:pt x="3369" y="7291"/>
                    <a:pt x="3475" y="7194"/>
                    <a:pt x="3566" y="7084"/>
                  </a:cubicBezTo>
                  <a:close/>
                  <a:moveTo>
                    <a:pt x="10447" y="6800"/>
                  </a:moveTo>
                  <a:lnTo>
                    <a:pt x="10447" y="6800"/>
                  </a:lnTo>
                  <a:cubicBezTo>
                    <a:pt x="10563" y="7026"/>
                    <a:pt x="10731" y="7223"/>
                    <a:pt x="10943" y="7372"/>
                  </a:cubicBezTo>
                  <a:lnTo>
                    <a:pt x="10943" y="7786"/>
                  </a:lnTo>
                  <a:cubicBezTo>
                    <a:pt x="10943" y="7791"/>
                    <a:pt x="10943" y="7796"/>
                    <a:pt x="10938" y="7801"/>
                  </a:cubicBezTo>
                  <a:lnTo>
                    <a:pt x="10293" y="8118"/>
                  </a:lnTo>
                  <a:lnTo>
                    <a:pt x="10274" y="8109"/>
                  </a:lnTo>
                  <a:lnTo>
                    <a:pt x="9336" y="7695"/>
                  </a:lnTo>
                  <a:cubicBezTo>
                    <a:pt x="9663" y="7584"/>
                    <a:pt x="9976" y="7435"/>
                    <a:pt x="10264" y="7252"/>
                  </a:cubicBezTo>
                  <a:cubicBezTo>
                    <a:pt x="10409" y="7161"/>
                    <a:pt x="10481" y="6992"/>
                    <a:pt x="10452" y="6829"/>
                  </a:cubicBezTo>
                  <a:lnTo>
                    <a:pt x="10447" y="6800"/>
                  </a:lnTo>
                  <a:close/>
                  <a:moveTo>
                    <a:pt x="1940" y="7565"/>
                  </a:moveTo>
                  <a:cubicBezTo>
                    <a:pt x="2070" y="7608"/>
                    <a:pt x="2210" y="7632"/>
                    <a:pt x="2344" y="7637"/>
                  </a:cubicBezTo>
                  <a:lnTo>
                    <a:pt x="2392" y="7637"/>
                  </a:lnTo>
                  <a:cubicBezTo>
                    <a:pt x="2546" y="7637"/>
                    <a:pt x="2700" y="7613"/>
                    <a:pt x="2845" y="7570"/>
                  </a:cubicBezTo>
                  <a:lnTo>
                    <a:pt x="2845" y="7652"/>
                  </a:lnTo>
                  <a:cubicBezTo>
                    <a:pt x="2845" y="7690"/>
                    <a:pt x="2850" y="7733"/>
                    <a:pt x="2859" y="7772"/>
                  </a:cubicBezTo>
                  <a:lnTo>
                    <a:pt x="2392" y="8239"/>
                  </a:lnTo>
                  <a:lnTo>
                    <a:pt x="1926" y="7772"/>
                  </a:lnTo>
                  <a:cubicBezTo>
                    <a:pt x="1935" y="7729"/>
                    <a:pt x="1940" y="7690"/>
                    <a:pt x="1940" y="7652"/>
                  </a:cubicBezTo>
                  <a:lnTo>
                    <a:pt x="1940" y="7565"/>
                  </a:lnTo>
                  <a:close/>
                  <a:moveTo>
                    <a:pt x="12256" y="7570"/>
                  </a:moveTo>
                  <a:lnTo>
                    <a:pt x="12256" y="7786"/>
                  </a:lnTo>
                  <a:cubicBezTo>
                    <a:pt x="12256" y="7858"/>
                    <a:pt x="12276" y="7926"/>
                    <a:pt x="12305" y="7988"/>
                  </a:cubicBezTo>
                  <a:lnTo>
                    <a:pt x="12117" y="8171"/>
                  </a:lnTo>
                  <a:cubicBezTo>
                    <a:pt x="12031" y="8252"/>
                    <a:pt x="11920" y="8293"/>
                    <a:pt x="11809" y="8293"/>
                  </a:cubicBezTo>
                  <a:cubicBezTo>
                    <a:pt x="11696" y="8293"/>
                    <a:pt x="11583" y="8251"/>
                    <a:pt x="11496" y="8166"/>
                  </a:cubicBezTo>
                  <a:lnTo>
                    <a:pt x="11304" y="7988"/>
                  </a:lnTo>
                  <a:cubicBezTo>
                    <a:pt x="11337" y="7926"/>
                    <a:pt x="11357" y="7858"/>
                    <a:pt x="11352" y="7786"/>
                  </a:cubicBezTo>
                  <a:lnTo>
                    <a:pt x="11352" y="7570"/>
                  </a:lnTo>
                  <a:cubicBezTo>
                    <a:pt x="11501" y="7615"/>
                    <a:pt x="11654" y="7638"/>
                    <a:pt x="11806" y="7638"/>
                  </a:cubicBezTo>
                  <a:cubicBezTo>
                    <a:pt x="11958" y="7638"/>
                    <a:pt x="12110" y="7615"/>
                    <a:pt x="12256" y="7570"/>
                  </a:cubicBezTo>
                  <a:close/>
                  <a:moveTo>
                    <a:pt x="7883" y="6593"/>
                  </a:moveTo>
                  <a:lnTo>
                    <a:pt x="7883" y="7084"/>
                  </a:lnTo>
                  <a:cubicBezTo>
                    <a:pt x="7883" y="7339"/>
                    <a:pt x="8032" y="7565"/>
                    <a:pt x="8268" y="7671"/>
                  </a:cubicBezTo>
                  <a:lnTo>
                    <a:pt x="8566" y="7801"/>
                  </a:lnTo>
                  <a:cubicBezTo>
                    <a:pt x="8263" y="8393"/>
                    <a:pt x="7652" y="8763"/>
                    <a:pt x="6988" y="8763"/>
                  </a:cubicBezTo>
                  <a:cubicBezTo>
                    <a:pt x="6328" y="8763"/>
                    <a:pt x="5722" y="8393"/>
                    <a:pt x="5419" y="7801"/>
                  </a:cubicBezTo>
                  <a:lnTo>
                    <a:pt x="5717" y="7671"/>
                  </a:lnTo>
                  <a:cubicBezTo>
                    <a:pt x="5953" y="7565"/>
                    <a:pt x="6102" y="7339"/>
                    <a:pt x="6102" y="7084"/>
                  </a:cubicBezTo>
                  <a:lnTo>
                    <a:pt x="6102" y="6593"/>
                  </a:lnTo>
                  <a:cubicBezTo>
                    <a:pt x="6389" y="6706"/>
                    <a:pt x="6690" y="6763"/>
                    <a:pt x="6992" y="6763"/>
                  </a:cubicBezTo>
                  <a:cubicBezTo>
                    <a:pt x="7294" y="6763"/>
                    <a:pt x="7596" y="6706"/>
                    <a:pt x="7883" y="6593"/>
                  </a:cubicBezTo>
                  <a:close/>
                  <a:moveTo>
                    <a:pt x="6988" y="1"/>
                  </a:moveTo>
                  <a:cubicBezTo>
                    <a:pt x="6160" y="1"/>
                    <a:pt x="5424" y="290"/>
                    <a:pt x="4885" y="824"/>
                  </a:cubicBezTo>
                  <a:cubicBezTo>
                    <a:pt x="4341" y="1363"/>
                    <a:pt x="4009" y="2132"/>
                    <a:pt x="3942" y="3037"/>
                  </a:cubicBezTo>
                  <a:cubicBezTo>
                    <a:pt x="3923" y="3278"/>
                    <a:pt x="3903" y="3509"/>
                    <a:pt x="3884" y="3725"/>
                  </a:cubicBezTo>
                  <a:lnTo>
                    <a:pt x="1955" y="3725"/>
                  </a:lnTo>
                  <a:cubicBezTo>
                    <a:pt x="1238" y="3725"/>
                    <a:pt x="655" y="4307"/>
                    <a:pt x="655" y="5024"/>
                  </a:cubicBezTo>
                  <a:lnTo>
                    <a:pt x="655" y="5039"/>
                  </a:lnTo>
                  <a:cubicBezTo>
                    <a:pt x="655" y="5202"/>
                    <a:pt x="694" y="5371"/>
                    <a:pt x="771" y="5520"/>
                  </a:cubicBezTo>
                  <a:lnTo>
                    <a:pt x="872" y="5727"/>
                  </a:lnTo>
                  <a:lnTo>
                    <a:pt x="872" y="6064"/>
                  </a:lnTo>
                  <a:cubicBezTo>
                    <a:pt x="872" y="6574"/>
                    <a:pt x="1117" y="7055"/>
                    <a:pt x="1531" y="7353"/>
                  </a:cubicBezTo>
                  <a:lnTo>
                    <a:pt x="1531" y="7652"/>
                  </a:lnTo>
                  <a:cubicBezTo>
                    <a:pt x="1531" y="7690"/>
                    <a:pt x="1507" y="7724"/>
                    <a:pt x="1469" y="7733"/>
                  </a:cubicBezTo>
                  <a:lnTo>
                    <a:pt x="626" y="7974"/>
                  </a:lnTo>
                  <a:cubicBezTo>
                    <a:pt x="256" y="8080"/>
                    <a:pt x="1" y="8417"/>
                    <a:pt x="1" y="8802"/>
                  </a:cubicBezTo>
                  <a:lnTo>
                    <a:pt x="1" y="10495"/>
                  </a:lnTo>
                  <a:cubicBezTo>
                    <a:pt x="6" y="10625"/>
                    <a:pt x="104" y="10690"/>
                    <a:pt x="204" y="10690"/>
                  </a:cubicBezTo>
                  <a:cubicBezTo>
                    <a:pt x="303" y="10690"/>
                    <a:pt x="403" y="10625"/>
                    <a:pt x="410" y="10495"/>
                  </a:cubicBezTo>
                  <a:lnTo>
                    <a:pt x="410" y="8802"/>
                  </a:lnTo>
                  <a:cubicBezTo>
                    <a:pt x="410" y="8599"/>
                    <a:pt x="540" y="8421"/>
                    <a:pt x="737" y="8368"/>
                  </a:cubicBezTo>
                  <a:lnTo>
                    <a:pt x="1584" y="8128"/>
                  </a:lnTo>
                  <a:cubicBezTo>
                    <a:pt x="1613" y="8118"/>
                    <a:pt x="1642" y="8104"/>
                    <a:pt x="1671" y="8094"/>
                  </a:cubicBezTo>
                  <a:lnTo>
                    <a:pt x="2190" y="8609"/>
                  </a:lnTo>
                  <a:lnTo>
                    <a:pt x="2190" y="10495"/>
                  </a:lnTo>
                  <a:cubicBezTo>
                    <a:pt x="2181" y="10640"/>
                    <a:pt x="2287" y="10712"/>
                    <a:pt x="2393" y="10712"/>
                  </a:cubicBezTo>
                  <a:cubicBezTo>
                    <a:pt x="2499" y="10712"/>
                    <a:pt x="2607" y="10640"/>
                    <a:pt x="2599" y="10495"/>
                  </a:cubicBezTo>
                  <a:lnTo>
                    <a:pt x="2599" y="8609"/>
                  </a:lnTo>
                  <a:lnTo>
                    <a:pt x="3119" y="8089"/>
                  </a:lnTo>
                  <a:cubicBezTo>
                    <a:pt x="3182" y="8118"/>
                    <a:pt x="3244" y="8138"/>
                    <a:pt x="3311" y="8157"/>
                  </a:cubicBezTo>
                  <a:lnTo>
                    <a:pt x="3518" y="8219"/>
                  </a:lnTo>
                  <a:cubicBezTo>
                    <a:pt x="3234" y="8421"/>
                    <a:pt x="3066" y="8749"/>
                    <a:pt x="3066" y="9100"/>
                  </a:cubicBezTo>
                  <a:lnTo>
                    <a:pt x="3066" y="10495"/>
                  </a:lnTo>
                  <a:cubicBezTo>
                    <a:pt x="3071" y="10625"/>
                    <a:pt x="3169" y="10690"/>
                    <a:pt x="3269" y="10690"/>
                  </a:cubicBezTo>
                  <a:cubicBezTo>
                    <a:pt x="3368" y="10690"/>
                    <a:pt x="3468" y="10625"/>
                    <a:pt x="3475" y="10495"/>
                  </a:cubicBezTo>
                  <a:lnTo>
                    <a:pt x="3475" y="9100"/>
                  </a:lnTo>
                  <a:cubicBezTo>
                    <a:pt x="3475" y="8830"/>
                    <a:pt x="3629" y="8590"/>
                    <a:pt x="3874" y="8484"/>
                  </a:cubicBezTo>
                  <a:lnTo>
                    <a:pt x="5044" y="7969"/>
                  </a:lnTo>
                  <a:cubicBezTo>
                    <a:pt x="5414" y="8705"/>
                    <a:pt x="6165" y="9172"/>
                    <a:pt x="6992" y="9172"/>
                  </a:cubicBezTo>
                  <a:cubicBezTo>
                    <a:pt x="7815" y="9172"/>
                    <a:pt x="8571" y="8705"/>
                    <a:pt x="8936" y="7969"/>
                  </a:cubicBezTo>
                  <a:lnTo>
                    <a:pt x="10106" y="8484"/>
                  </a:lnTo>
                  <a:cubicBezTo>
                    <a:pt x="10351" y="8590"/>
                    <a:pt x="10510" y="8830"/>
                    <a:pt x="10510" y="9100"/>
                  </a:cubicBezTo>
                  <a:lnTo>
                    <a:pt x="10510" y="10495"/>
                  </a:lnTo>
                  <a:cubicBezTo>
                    <a:pt x="10500" y="10640"/>
                    <a:pt x="10606" y="10712"/>
                    <a:pt x="10712" y="10712"/>
                  </a:cubicBezTo>
                  <a:cubicBezTo>
                    <a:pt x="10819" y="10712"/>
                    <a:pt x="10926" y="10640"/>
                    <a:pt x="10919" y="10495"/>
                  </a:cubicBezTo>
                  <a:lnTo>
                    <a:pt x="10919" y="9100"/>
                  </a:lnTo>
                  <a:cubicBezTo>
                    <a:pt x="10919" y="8840"/>
                    <a:pt x="10827" y="8595"/>
                    <a:pt x="10659" y="8397"/>
                  </a:cubicBezTo>
                  <a:lnTo>
                    <a:pt x="10977" y="8239"/>
                  </a:lnTo>
                  <a:lnTo>
                    <a:pt x="11217" y="8465"/>
                  </a:lnTo>
                  <a:cubicBezTo>
                    <a:pt x="11383" y="8623"/>
                    <a:pt x="11597" y="8703"/>
                    <a:pt x="11811" y="8703"/>
                  </a:cubicBezTo>
                  <a:cubicBezTo>
                    <a:pt x="12025" y="8703"/>
                    <a:pt x="12240" y="8623"/>
                    <a:pt x="12406" y="8465"/>
                  </a:cubicBezTo>
                  <a:lnTo>
                    <a:pt x="12646" y="8239"/>
                  </a:lnTo>
                  <a:lnTo>
                    <a:pt x="13329" y="8580"/>
                  </a:lnTo>
                  <a:cubicBezTo>
                    <a:pt x="13483" y="8657"/>
                    <a:pt x="13580" y="8811"/>
                    <a:pt x="13580" y="8984"/>
                  </a:cubicBezTo>
                  <a:lnTo>
                    <a:pt x="13580" y="10495"/>
                  </a:lnTo>
                  <a:cubicBezTo>
                    <a:pt x="13587" y="10625"/>
                    <a:pt x="13686" y="10690"/>
                    <a:pt x="13784" y="10690"/>
                  </a:cubicBezTo>
                  <a:cubicBezTo>
                    <a:pt x="13883" y="10690"/>
                    <a:pt x="13981" y="10625"/>
                    <a:pt x="13989" y="10495"/>
                  </a:cubicBezTo>
                  <a:lnTo>
                    <a:pt x="13989" y="8984"/>
                  </a:lnTo>
                  <a:cubicBezTo>
                    <a:pt x="13989" y="8657"/>
                    <a:pt x="13801" y="8359"/>
                    <a:pt x="13508" y="8214"/>
                  </a:cubicBezTo>
                  <a:lnTo>
                    <a:pt x="12675" y="7801"/>
                  </a:lnTo>
                  <a:cubicBezTo>
                    <a:pt x="12670" y="7796"/>
                    <a:pt x="12670" y="7791"/>
                    <a:pt x="12670" y="7786"/>
                  </a:cubicBezTo>
                  <a:lnTo>
                    <a:pt x="12670" y="7372"/>
                  </a:lnTo>
                  <a:cubicBezTo>
                    <a:pt x="13017" y="7132"/>
                    <a:pt x="13252" y="6752"/>
                    <a:pt x="13310" y="6328"/>
                  </a:cubicBezTo>
                  <a:cubicBezTo>
                    <a:pt x="13753" y="5573"/>
                    <a:pt x="13556" y="4601"/>
                    <a:pt x="12848" y="4076"/>
                  </a:cubicBezTo>
                  <a:cubicBezTo>
                    <a:pt x="12877" y="3995"/>
                    <a:pt x="12887" y="3908"/>
                    <a:pt x="12887" y="3821"/>
                  </a:cubicBezTo>
                  <a:cubicBezTo>
                    <a:pt x="12887" y="3287"/>
                    <a:pt x="12401" y="2849"/>
                    <a:pt x="11804" y="2849"/>
                  </a:cubicBezTo>
                  <a:cubicBezTo>
                    <a:pt x="11207" y="2849"/>
                    <a:pt x="10722" y="3282"/>
                    <a:pt x="10722" y="3821"/>
                  </a:cubicBezTo>
                  <a:cubicBezTo>
                    <a:pt x="10722" y="3908"/>
                    <a:pt x="10736" y="3995"/>
                    <a:pt x="10760" y="4076"/>
                  </a:cubicBezTo>
                  <a:cubicBezTo>
                    <a:pt x="10505" y="4264"/>
                    <a:pt x="10308" y="4524"/>
                    <a:pt x="10192" y="4817"/>
                  </a:cubicBezTo>
                  <a:cubicBezTo>
                    <a:pt x="10139" y="4317"/>
                    <a:pt x="10086" y="3725"/>
                    <a:pt x="10038" y="3037"/>
                  </a:cubicBezTo>
                  <a:cubicBezTo>
                    <a:pt x="9971" y="2132"/>
                    <a:pt x="9644" y="1367"/>
                    <a:pt x="9095" y="824"/>
                  </a:cubicBezTo>
                  <a:cubicBezTo>
                    <a:pt x="8542" y="285"/>
                    <a:pt x="7820" y="1"/>
                    <a:pt x="69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90"/>
            <p:cNvSpPr/>
            <p:nvPr/>
          </p:nvSpPr>
          <p:spPr>
            <a:xfrm>
              <a:off x="6105361" y="3668391"/>
              <a:ext cx="11252" cy="38502"/>
            </a:xfrm>
            <a:custGeom>
              <a:avLst/>
              <a:gdLst/>
              <a:ahLst/>
              <a:cxnLst/>
              <a:rect l="l" t="t" r="r" b="b"/>
              <a:pathLst>
                <a:path w="429" h="1468" extrusionOk="0">
                  <a:moveTo>
                    <a:pt x="214" y="0"/>
                  </a:moveTo>
                  <a:cubicBezTo>
                    <a:pt x="99" y="0"/>
                    <a:pt x="7" y="91"/>
                    <a:pt x="7" y="207"/>
                  </a:cubicBezTo>
                  <a:lnTo>
                    <a:pt x="7" y="1251"/>
                  </a:lnTo>
                  <a:cubicBezTo>
                    <a:pt x="0" y="1395"/>
                    <a:pt x="107" y="1468"/>
                    <a:pt x="214" y="1468"/>
                  </a:cubicBezTo>
                  <a:cubicBezTo>
                    <a:pt x="321" y="1468"/>
                    <a:pt x="428" y="1395"/>
                    <a:pt x="421" y="1251"/>
                  </a:cubicBezTo>
                  <a:lnTo>
                    <a:pt x="421" y="207"/>
                  </a:lnTo>
                  <a:cubicBezTo>
                    <a:pt x="421" y="91"/>
                    <a:pt x="325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2" name="Google Shape;13692;p90"/>
          <p:cNvGrpSpPr/>
          <p:nvPr/>
        </p:nvGrpSpPr>
        <p:grpSpPr>
          <a:xfrm>
            <a:off x="6212684" y="3227861"/>
            <a:ext cx="366765" cy="307832"/>
            <a:chOff x="6212684" y="3412436"/>
            <a:chExt cx="366765" cy="307832"/>
          </a:xfrm>
        </p:grpSpPr>
        <p:sp>
          <p:nvSpPr>
            <p:cNvPr id="13693" name="Google Shape;13693;p90"/>
            <p:cNvSpPr/>
            <p:nvPr/>
          </p:nvSpPr>
          <p:spPr>
            <a:xfrm>
              <a:off x="6455367" y="3465311"/>
              <a:ext cx="71208" cy="118653"/>
            </a:xfrm>
            <a:custGeom>
              <a:avLst/>
              <a:gdLst/>
              <a:ahLst/>
              <a:cxnLst/>
              <a:rect l="l" t="t" r="r" b="b"/>
              <a:pathLst>
                <a:path w="2715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40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90"/>
            <p:cNvSpPr/>
            <p:nvPr/>
          </p:nvSpPr>
          <p:spPr>
            <a:xfrm>
              <a:off x="6467222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0" y="2946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90"/>
            <p:cNvSpPr/>
            <p:nvPr/>
          </p:nvSpPr>
          <p:spPr>
            <a:xfrm>
              <a:off x="6487915" y="3494974"/>
              <a:ext cx="5980" cy="88990"/>
            </a:xfrm>
            <a:custGeom>
              <a:avLst/>
              <a:gdLst/>
              <a:ahLst/>
              <a:cxnLst/>
              <a:rect l="l" t="t" r="r" b="b"/>
              <a:pathLst>
                <a:path w="228" h="3393" extrusionOk="0">
                  <a:moveTo>
                    <a:pt x="1" y="1"/>
                  </a:moveTo>
                  <a:lnTo>
                    <a:pt x="1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90"/>
            <p:cNvSpPr/>
            <p:nvPr/>
          </p:nvSpPr>
          <p:spPr>
            <a:xfrm>
              <a:off x="6479103" y="3465311"/>
              <a:ext cx="23605" cy="29690"/>
            </a:xfrm>
            <a:custGeom>
              <a:avLst/>
              <a:gdLst/>
              <a:ahLst/>
              <a:cxnLst/>
              <a:rect l="l" t="t" r="r" b="b"/>
              <a:pathLst>
                <a:path w="900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2" y="1132"/>
                    <a:pt x="452" y="1132"/>
                  </a:cubicBezTo>
                  <a:cubicBezTo>
                    <a:pt x="703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90"/>
            <p:cNvSpPr/>
            <p:nvPr/>
          </p:nvSpPr>
          <p:spPr>
            <a:xfrm>
              <a:off x="6467222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90"/>
            <p:cNvSpPr/>
            <p:nvPr/>
          </p:nvSpPr>
          <p:spPr>
            <a:xfrm>
              <a:off x="6467117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1"/>
                  </a:moveTo>
                  <a:cubicBezTo>
                    <a:pt x="308" y="1"/>
                    <a:pt x="5" y="304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6" y="2038"/>
                    <a:pt x="1132" y="2016"/>
                    <a:pt x="1246" y="1969"/>
                  </a:cubicBezTo>
                  <a:cubicBezTo>
                    <a:pt x="905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47"/>
                    <a:pt x="924" y="68"/>
                    <a:pt x="1246" y="10"/>
                  </a:cubicBezTo>
                  <a:cubicBezTo>
                    <a:pt x="1208" y="6"/>
                    <a:pt x="1174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90"/>
            <p:cNvSpPr/>
            <p:nvPr/>
          </p:nvSpPr>
          <p:spPr>
            <a:xfrm>
              <a:off x="6467222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90"/>
            <p:cNvSpPr/>
            <p:nvPr/>
          </p:nvSpPr>
          <p:spPr>
            <a:xfrm>
              <a:off x="6467222" y="3417865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22" y="747"/>
                    <a:pt x="448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0"/>
                  </a:cubicBezTo>
                  <a:cubicBezTo>
                    <a:pt x="1204" y="6"/>
                    <a:pt x="1170" y="1"/>
                    <a:pt x="113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90"/>
            <p:cNvSpPr/>
            <p:nvPr/>
          </p:nvSpPr>
          <p:spPr>
            <a:xfrm>
              <a:off x="6455367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2" y="0"/>
                  </a:moveTo>
                  <a:cubicBezTo>
                    <a:pt x="34" y="77"/>
                    <a:pt x="0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496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90"/>
            <p:cNvSpPr/>
            <p:nvPr/>
          </p:nvSpPr>
          <p:spPr>
            <a:xfrm>
              <a:off x="6508740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588" y="0"/>
                  </a:moveTo>
                  <a:lnTo>
                    <a:pt x="184" y="303"/>
                  </a:lnTo>
                  <a:cubicBezTo>
                    <a:pt x="68" y="390"/>
                    <a:pt x="1" y="520"/>
                    <a:pt x="1" y="664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6" y="77"/>
                    <a:pt x="588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90"/>
            <p:cNvSpPr/>
            <p:nvPr/>
          </p:nvSpPr>
          <p:spPr>
            <a:xfrm>
              <a:off x="6265558" y="3465311"/>
              <a:ext cx="71077" cy="118653"/>
            </a:xfrm>
            <a:custGeom>
              <a:avLst/>
              <a:gdLst/>
              <a:ahLst/>
              <a:cxnLst/>
              <a:rect l="l" t="t" r="r" b="b"/>
              <a:pathLst>
                <a:path w="2710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7"/>
                  </a:lnTo>
                  <a:cubicBezTo>
                    <a:pt x="97" y="1084"/>
                    <a:pt x="1" y="1242"/>
                    <a:pt x="1" y="1411"/>
                  </a:cubicBezTo>
                  <a:lnTo>
                    <a:pt x="1" y="4524"/>
                  </a:lnTo>
                  <a:lnTo>
                    <a:pt x="2710" y="4524"/>
                  </a:lnTo>
                  <a:lnTo>
                    <a:pt x="2710" y="1411"/>
                  </a:lnTo>
                  <a:cubicBezTo>
                    <a:pt x="2710" y="1242"/>
                    <a:pt x="2613" y="1084"/>
                    <a:pt x="2459" y="1007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40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90"/>
            <p:cNvSpPr/>
            <p:nvPr/>
          </p:nvSpPr>
          <p:spPr>
            <a:xfrm>
              <a:off x="6277308" y="3583938"/>
              <a:ext cx="47472" cy="77266"/>
            </a:xfrm>
            <a:custGeom>
              <a:avLst/>
              <a:gdLst/>
              <a:ahLst/>
              <a:cxnLst/>
              <a:rect l="l" t="t" r="r" b="b"/>
              <a:pathLst>
                <a:path w="1810" h="2946" extrusionOk="0">
                  <a:moveTo>
                    <a:pt x="0" y="1"/>
                  </a:moveTo>
                  <a:lnTo>
                    <a:pt x="0" y="2946"/>
                  </a:lnTo>
                  <a:lnTo>
                    <a:pt x="1809" y="2946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90"/>
            <p:cNvSpPr/>
            <p:nvPr/>
          </p:nvSpPr>
          <p:spPr>
            <a:xfrm>
              <a:off x="6298133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6" y="339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90"/>
            <p:cNvSpPr/>
            <p:nvPr/>
          </p:nvSpPr>
          <p:spPr>
            <a:xfrm>
              <a:off x="6289163" y="3465311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30"/>
                    <a:pt x="203" y="1132"/>
                    <a:pt x="453" y="1132"/>
                  </a:cubicBezTo>
                  <a:cubicBezTo>
                    <a:pt x="703" y="1132"/>
                    <a:pt x="905" y="930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90"/>
            <p:cNvSpPr/>
            <p:nvPr/>
          </p:nvSpPr>
          <p:spPr>
            <a:xfrm>
              <a:off x="6277413" y="3417997"/>
              <a:ext cx="47498" cy="53294"/>
            </a:xfrm>
            <a:custGeom>
              <a:avLst/>
              <a:gdLst/>
              <a:ahLst/>
              <a:cxnLst/>
              <a:rect l="l" t="t" r="r" b="b"/>
              <a:pathLst>
                <a:path w="1811" h="203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27"/>
                    <a:pt x="405" y="2031"/>
                    <a:pt x="901" y="2031"/>
                  </a:cubicBezTo>
                  <a:cubicBezTo>
                    <a:pt x="904" y="2031"/>
                    <a:pt x="907" y="2031"/>
                    <a:pt x="909" y="2031"/>
                  </a:cubicBezTo>
                  <a:cubicBezTo>
                    <a:pt x="1406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4"/>
                    <a:pt x="1507" y="1"/>
                    <a:pt x="113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90"/>
            <p:cNvSpPr/>
            <p:nvPr/>
          </p:nvSpPr>
          <p:spPr>
            <a:xfrm>
              <a:off x="6277308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8"/>
                    <a:pt x="901" y="2038"/>
                  </a:cubicBezTo>
                  <a:cubicBezTo>
                    <a:pt x="1015" y="2038"/>
                    <a:pt x="1131" y="2016"/>
                    <a:pt x="1246" y="1969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90"/>
            <p:cNvSpPr/>
            <p:nvPr/>
          </p:nvSpPr>
          <p:spPr>
            <a:xfrm>
              <a:off x="6277308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8" y="1"/>
                    <a:pt x="0" y="304"/>
                    <a:pt x="0" y="679"/>
                  </a:cubicBezTo>
                  <a:cubicBezTo>
                    <a:pt x="0" y="679"/>
                    <a:pt x="679" y="905"/>
                    <a:pt x="1809" y="905"/>
                  </a:cubicBezTo>
                  <a:lnTo>
                    <a:pt x="1809" y="679"/>
                  </a:lnTo>
                  <a:cubicBezTo>
                    <a:pt x="1809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90"/>
            <p:cNvSpPr/>
            <p:nvPr/>
          </p:nvSpPr>
          <p:spPr>
            <a:xfrm>
              <a:off x="6277308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221" y="747"/>
                    <a:pt x="452" y="795"/>
                    <a:pt x="679" y="824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6" y="10"/>
                  </a:cubicBezTo>
                  <a:cubicBezTo>
                    <a:pt x="1208" y="6"/>
                    <a:pt x="1169" y="1"/>
                    <a:pt x="11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90"/>
            <p:cNvSpPr/>
            <p:nvPr/>
          </p:nvSpPr>
          <p:spPr>
            <a:xfrm>
              <a:off x="6265427" y="3495368"/>
              <a:ext cx="17835" cy="88596"/>
            </a:xfrm>
            <a:custGeom>
              <a:avLst/>
              <a:gdLst/>
              <a:ahLst/>
              <a:cxnLst/>
              <a:rect l="l" t="t" r="r" b="b"/>
              <a:pathLst>
                <a:path w="680" h="3378" extrusionOk="0">
                  <a:moveTo>
                    <a:pt x="92" y="0"/>
                  </a:moveTo>
                  <a:cubicBezTo>
                    <a:pt x="34" y="77"/>
                    <a:pt x="1" y="169"/>
                    <a:pt x="1" y="265"/>
                  </a:cubicBezTo>
                  <a:lnTo>
                    <a:pt x="1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2" y="390"/>
                    <a:pt x="501" y="30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90"/>
            <p:cNvSpPr/>
            <p:nvPr/>
          </p:nvSpPr>
          <p:spPr>
            <a:xfrm>
              <a:off x="6318826" y="3495368"/>
              <a:ext cx="17940" cy="88596"/>
            </a:xfrm>
            <a:custGeom>
              <a:avLst/>
              <a:gdLst/>
              <a:ahLst/>
              <a:cxnLst/>
              <a:rect l="l" t="t" r="r" b="b"/>
              <a:pathLst>
                <a:path w="684" h="3378" extrusionOk="0">
                  <a:moveTo>
                    <a:pt x="587" y="0"/>
                  </a:moveTo>
                  <a:lnTo>
                    <a:pt x="183" y="303"/>
                  </a:lnTo>
                  <a:cubicBezTo>
                    <a:pt x="68" y="390"/>
                    <a:pt x="0" y="520"/>
                    <a:pt x="5" y="664"/>
                  </a:cubicBezTo>
                  <a:lnTo>
                    <a:pt x="5" y="3378"/>
                  </a:lnTo>
                  <a:lnTo>
                    <a:pt x="683" y="3378"/>
                  </a:lnTo>
                  <a:lnTo>
                    <a:pt x="683" y="265"/>
                  </a:lnTo>
                  <a:cubicBezTo>
                    <a:pt x="679" y="169"/>
                    <a:pt x="650" y="77"/>
                    <a:pt x="58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90"/>
            <p:cNvSpPr/>
            <p:nvPr/>
          </p:nvSpPr>
          <p:spPr>
            <a:xfrm>
              <a:off x="6360476" y="3465311"/>
              <a:ext cx="71181" cy="118653"/>
            </a:xfrm>
            <a:custGeom>
              <a:avLst/>
              <a:gdLst/>
              <a:ahLst/>
              <a:cxnLst/>
              <a:rect l="l" t="t" r="r" b="b"/>
              <a:pathLst>
                <a:path w="2714" h="4524" extrusionOk="0">
                  <a:moveTo>
                    <a:pt x="905" y="1"/>
                  </a:moveTo>
                  <a:lnTo>
                    <a:pt x="905" y="540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7"/>
                  </a:lnTo>
                  <a:cubicBezTo>
                    <a:pt x="96" y="1084"/>
                    <a:pt x="0" y="1242"/>
                    <a:pt x="0" y="1411"/>
                  </a:cubicBezTo>
                  <a:lnTo>
                    <a:pt x="0" y="4524"/>
                  </a:lnTo>
                  <a:lnTo>
                    <a:pt x="2714" y="4524"/>
                  </a:lnTo>
                  <a:lnTo>
                    <a:pt x="2714" y="1411"/>
                  </a:lnTo>
                  <a:cubicBezTo>
                    <a:pt x="2714" y="1242"/>
                    <a:pt x="2618" y="1084"/>
                    <a:pt x="2464" y="1007"/>
                  </a:cubicBezTo>
                  <a:lnTo>
                    <a:pt x="1934" y="742"/>
                  </a:lnTo>
                  <a:cubicBezTo>
                    <a:pt x="1857" y="703"/>
                    <a:pt x="1809" y="626"/>
                    <a:pt x="1809" y="540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90"/>
            <p:cNvSpPr/>
            <p:nvPr/>
          </p:nvSpPr>
          <p:spPr>
            <a:xfrm>
              <a:off x="6372199" y="3583938"/>
              <a:ext cx="47603" cy="77266"/>
            </a:xfrm>
            <a:custGeom>
              <a:avLst/>
              <a:gdLst/>
              <a:ahLst/>
              <a:cxnLst/>
              <a:rect l="l" t="t" r="r" b="b"/>
              <a:pathLst>
                <a:path w="1815" h="2946" extrusionOk="0">
                  <a:moveTo>
                    <a:pt x="1" y="1"/>
                  </a:moveTo>
                  <a:lnTo>
                    <a:pt x="1" y="2946"/>
                  </a:lnTo>
                  <a:lnTo>
                    <a:pt x="1815" y="2946"/>
                  </a:lnTo>
                  <a:lnTo>
                    <a:pt x="181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90"/>
            <p:cNvSpPr/>
            <p:nvPr/>
          </p:nvSpPr>
          <p:spPr>
            <a:xfrm>
              <a:off x="6393024" y="3494974"/>
              <a:ext cx="5954" cy="88990"/>
            </a:xfrm>
            <a:custGeom>
              <a:avLst/>
              <a:gdLst/>
              <a:ahLst/>
              <a:cxnLst/>
              <a:rect l="l" t="t" r="r" b="b"/>
              <a:pathLst>
                <a:path w="227" h="3393" extrusionOk="0">
                  <a:moveTo>
                    <a:pt x="0" y="1"/>
                  </a:moveTo>
                  <a:lnTo>
                    <a:pt x="0" y="3393"/>
                  </a:lnTo>
                  <a:lnTo>
                    <a:pt x="227" y="3393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90"/>
            <p:cNvSpPr/>
            <p:nvPr/>
          </p:nvSpPr>
          <p:spPr>
            <a:xfrm>
              <a:off x="6384185" y="3465311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30"/>
                    <a:pt x="203" y="1132"/>
                    <a:pt x="453" y="1132"/>
                  </a:cubicBezTo>
                  <a:cubicBezTo>
                    <a:pt x="698" y="1132"/>
                    <a:pt x="900" y="930"/>
                    <a:pt x="900" y="679"/>
                  </a:cubicBezTo>
                  <a:lnTo>
                    <a:pt x="90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90"/>
            <p:cNvSpPr/>
            <p:nvPr/>
          </p:nvSpPr>
          <p:spPr>
            <a:xfrm>
              <a:off x="6372330" y="3417997"/>
              <a:ext cx="47472" cy="53294"/>
            </a:xfrm>
            <a:custGeom>
              <a:avLst/>
              <a:gdLst/>
              <a:ahLst/>
              <a:cxnLst/>
              <a:rect l="l" t="t" r="r" b="b"/>
              <a:pathLst>
                <a:path w="1810" h="2032" extrusionOk="0">
                  <a:moveTo>
                    <a:pt x="1140" y="0"/>
                  </a:moveTo>
                  <a:cubicBezTo>
                    <a:pt x="1137" y="0"/>
                    <a:pt x="1134" y="1"/>
                    <a:pt x="1131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31"/>
                  </a:lnTo>
                  <a:cubicBezTo>
                    <a:pt x="0" y="1627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05" y="2031"/>
                    <a:pt x="1810" y="1624"/>
                    <a:pt x="1810" y="1131"/>
                  </a:cubicBezTo>
                  <a:lnTo>
                    <a:pt x="1810" y="679"/>
                  </a:lnTo>
                  <a:cubicBezTo>
                    <a:pt x="1810" y="307"/>
                    <a:pt x="1511" y="0"/>
                    <a:pt x="114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90"/>
            <p:cNvSpPr/>
            <p:nvPr/>
          </p:nvSpPr>
          <p:spPr>
            <a:xfrm>
              <a:off x="6372199" y="3417865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lnTo>
                    <a:pt x="1" y="1131"/>
                  </a:lnTo>
                  <a:cubicBezTo>
                    <a:pt x="1" y="1652"/>
                    <a:pt x="427" y="2038"/>
                    <a:pt x="903" y="2038"/>
                  </a:cubicBezTo>
                  <a:cubicBezTo>
                    <a:pt x="1017" y="2038"/>
                    <a:pt x="1133" y="2016"/>
                    <a:pt x="1247" y="1969"/>
                  </a:cubicBezTo>
                  <a:cubicBezTo>
                    <a:pt x="905" y="1834"/>
                    <a:pt x="679" y="1502"/>
                    <a:pt x="684" y="1131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90"/>
            <p:cNvSpPr/>
            <p:nvPr/>
          </p:nvSpPr>
          <p:spPr>
            <a:xfrm>
              <a:off x="6372330" y="3417865"/>
              <a:ext cx="47472" cy="23762"/>
            </a:xfrm>
            <a:custGeom>
              <a:avLst/>
              <a:gdLst/>
              <a:ahLst/>
              <a:cxnLst/>
              <a:rect l="l" t="t" r="r" b="b"/>
              <a:pathLst>
                <a:path w="1810" h="906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4"/>
                    <a:pt x="1506" y="1"/>
                    <a:pt x="113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90"/>
            <p:cNvSpPr/>
            <p:nvPr/>
          </p:nvSpPr>
          <p:spPr>
            <a:xfrm>
              <a:off x="6372199" y="3417865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84" y="1"/>
                  </a:moveTo>
                  <a:cubicBezTo>
                    <a:pt x="308" y="1"/>
                    <a:pt x="1" y="304"/>
                    <a:pt x="1" y="679"/>
                  </a:cubicBezTo>
                  <a:cubicBezTo>
                    <a:pt x="227" y="747"/>
                    <a:pt x="453" y="795"/>
                    <a:pt x="684" y="824"/>
                  </a:cubicBezTo>
                  <a:lnTo>
                    <a:pt x="684" y="679"/>
                  </a:lnTo>
                  <a:cubicBezTo>
                    <a:pt x="684" y="347"/>
                    <a:pt x="920" y="68"/>
                    <a:pt x="1247" y="10"/>
                  </a:cubicBezTo>
                  <a:cubicBezTo>
                    <a:pt x="1208" y="6"/>
                    <a:pt x="1170" y="1"/>
                    <a:pt x="113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90"/>
            <p:cNvSpPr/>
            <p:nvPr/>
          </p:nvSpPr>
          <p:spPr>
            <a:xfrm>
              <a:off x="6360344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96" y="0"/>
                  </a:moveTo>
                  <a:cubicBezTo>
                    <a:pt x="34" y="77"/>
                    <a:pt x="5" y="169"/>
                    <a:pt x="0" y="265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664"/>
                  </a:lnTo>
                  <a:cubicBezTo>
                    <a:pt x="679" y="520"/>
                    <a:pt x="611" y="390"/>
                    <a:pt x="501" y="303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90"/>
            <p:cNvSpPr/>
            <p:nvPr/>
          </p:nvSpPr>
          <p:spPr>
            <a:xfrm>
              <a:off x="6413849" y="3495368"/>
              <a:ext cx="17808" cy="88596"/>
            </a:xfrm>
            <a:custGeom>
              <a:avLst/>
              <a:gdLst/>
              <a:ahLst/>
              <a:cxnLst/>
              <a:rect l="l" t="t" r="r" b="b"/>
              <a:pathLst>
                <a:path w="679" h="3378" extrusionOk="0">
                  <a:moveTo>
                    <a:pt x="587" y="0"/>
                  </a:moveTo>
                  <a:lnTo>
                    <a:pt x="178" y="303"/>
                  </a:lnTo>
                  <a:cubicBezTo>
                    <a:pt x="68" y="390"/>
                    <a:pt x="0" y="520"/>
                    <a:pt x="0" y="664"/>
                  </a:cubicBezTo>
                  <a:lnTo>
                    <a:pt x="0" y="3378"/>
                  </a:lnTo>
                  <a:lnTo>
                    <a:pt x="679" y="3378"/>
                  </a:lnTo>
                  <a:lnTo>
                    <a:pt x="679" y="265"/>
                  </a:lnTo>
                  <a:cubicBezTo>
                    <a:pt x="679" y="169"/>
                    <a:pt x="645" y="77"/>
                    <a:pt x="587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90"/>
            <p:cNvSpPr/>
            <p:nvPr/>
          </p:nvSpPr>
          <p:spPr>
            <a:xfrm>
              <a:off x="621798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10" y="1"/>
                  </a:moveTo>
                  <a:lnTo>
                    <a:pt x="910" y="539"/>
                  </a:lnTo>
                  <a:cubicBezTo>
                    <a:pt x="910" y="626"/>
                    <a:pt x="862" y="703"/>
                    <a:pt x="785" y="742"/>
                  </a:cubicBezTo>
                  <a:lnTo>
                    <a:pt x="256" y="1006"/>
                  </a:lnTo>
                  <a:cubicBezTo>
                    <a:pt x="102" y="1083"/>
                    <a:pt x="1" y="1242"/>
                    <a:pt x="5" y="1415"/>
                  </a:cubicBezTo>
                  <a:lnTo>
                    <a:pt x="5" y="3643"/>
                  </a:lnTo>
                  <a:cubicBezTo>
                    <a:pt x="5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8" y="4601"/>
                    <a:pt x="458" y="4730"/>
                  </a:cubicBezTo>
                  <a:lnTo>
                    <a:pt x="458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5" y="4466"/>
                    <a:pt x="2382" y="4355"/>
                  </a:cubicBezTo>
                  <a:lnTo>
                    <a:pt x="2604" y="4018"/>
                  </a:lnTo>
                  <a:cubicBezTo>
                    <a:pt x="2681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9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90"/>
            <p:cNvSpPr/>
            <p:nvPr/>
          </p:nvSpPr>
          <p:spPr>
            <a:xfrm>
              <a:off x="621798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7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90"/>
            <p:cNvSpPr/>
            <p:nvPr/>
          </p:nvSpPr>
          <p:spPr>
            <a:xfrm>
              <a:off x="6271355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66" y="3321"/>
                    <a:pt x="343" y="3210"/>
                  </a:cubicBezTo>
                  <a:lnTo>
                    <a:pt x="564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90"/>
            <p:cNvSpPr/>
            <p:nvPr/>
          </p:nvSpPr>
          <p:spPr>
            <a:xfrm>
              <a:off x="6229836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90"/>
            <p:cNvSpPr/>
            <p:nvPr/>
          </p:nvSpPr>
          <p:spPr>
            <a:xfrm>
              <a:off x="6250661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1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90"/>
            <p:cNvSpPr/>
            <p:nvPr/>
          </p:nvSpPr>
          <p:spPr>
            <a:xfrm>
              <a:off x="6250661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90"/>
            <p:cNvSpPr/>
            <p:nvPr/>
          </p:nvSpPr>
          <p:spPr>
            <a:xfrm>
              <a:off x="6241717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2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90"/>
            <p:cNvSpPr/>
            <p:nvPr/>
          </p:nvSpPr>
          <p:spPr>
            <a:xfrm>
              <a:off x="6229968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6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2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90"/>
            <p:cNvSpPr/>
            <p:nvPr/>
          </p:nvSpPr>
          <p:spPr>
            <a:xfrm>
              <a:off x="6229863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3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78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8" y="5"/>
                    <a:pt x="1169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90"/>
            <p:cNvSpPr/>
            <p:nvPr/>
          </p:nvSpPr>
          <p:spPr>
            <a:xfrm>
              <a:off x="6229836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84" y="0"/>
                  </a:moveTo>
                  <a:cubicBezTo>
                    <a:pt x="309" y="0"/>
                    <a:pt x="6" y="303"/>
                    <a:pt x="6" y="679"/>
                  </a:cubicBezTo>
                  <a:lnTo>
                    <a:pt x="1" y="679"/>
                  </a:ln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90"/>
            <p:cNvSpPr/>
            <p:nvPr/>
          </p:nvSpPr>
          <p:spPr>
            <a:xfrm>
              <a:off x="6229968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4" y="5"/>
                    <a:pt x="1165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90"/>
            <p:cNvSpPr/>
            <p:nvPr/>
          </p:nvSpPr>
          <p:spPr>
            <a:xfrm>
              <a:off x="6313004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39" y="3908"/>
                    <a:pt x="116" y="4018"/>
                  </a:cubicBezTo>
                  <a:lnTo>
                    <a:pt x="338" y="4355"/>
                  </a:lnTo>
                  <a:cubicBezTo>
                    <a:pt x="415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1" y="4466"/>
                    <a:pt x="2378" y="4355"/>
                  </a:cubicBezTo>
                  <a:lnTo>
                    <a:pt x="2599" y="4018"/>
                  </a:lnTo>
                  <a:cubicBezTo>
                    <a:pt x="2676" y="3908"/>
                    <a:pt x="2715" y="3778"/>
                    <a:pt x="2715" y="3643"/>
                  </a:cubicBezTo>
                  <a:lnTo>
                    <a:pt x="2715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0" y="742"/>
                  </a:lnTo>
                  <a:cubicBezTo>
                    <a:pt x="1853" y="703"/>
                    <a:pt x="1805" y="626"/>
                    <a:pt x="1805" y="539"/>
                  </a:cubicBezTo>
                  <a:lnTo>
                    <a:pt x="1805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90"/>
            <p:cNvSpPr/>
            <p:nvPr/>
          </p:nvSpPr>
          <p:spPr>
            <a:xfrm>
              <a:off x="6313004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5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0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90"/>
            <p:cNvSpPr/>
            <p:nvPr/>
          </p:nvSpPr>
          <p:spPr>
            <a:xfrm>
              <a:off x="6366272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83" y="304"/>
                  </a:lnTo>
                  <a:cubicBezTo>
                    <a:pt x="68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8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90"/>
            <p:cNvSpPr/>
            <p:nvPr/>
          </p:nvSpPr>
          <p:spPr>
            <a:xfrm>
              <a:off x="6324754" y="3678855"/>
              <a:ext cx="47603" cy="35748"/>
            </a:xfrm>
            <a:custGeom>
              <a:avLst/>
              <a:gdLst/>
              <a:ahLst/>
              <a:cxnLst/>
              <a:rect l="l" t="t" r="r" b="b"/>
              <a:pathLst>
                <a:path w="1815" h="1363" extrusionOk="0">
                  <a:moveTo>
                    <a:pt x="0" y="0"/>
                  </a:moveTo>
                  <a:lnTo>
                    <a:pt x="0" y="1362"/>
                  </a:lnTo>
                  <a:lnTo>
                    <a:pt x="1814" y="1362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90"/>
            <p:cNvSpPr/>
            <p:nvPr/>
          </p:nvSpPr>
          <p:spPr>
            <a:xfrm>
              <a:off x="6345578" y="3690841"/>
              <a:ext cx="5954" cy="23762"/>
            </a:xfrm>
            <a:custGeom>
              <a:avLst/>
              <a:gdLst/>
              <a:ahLst/>
              <a:cxnLst/>
              <a:rect l="l" t="t" r="r" b="b"/>
              <a:pathLst>
                <a:path w="227" h="906" extrusionOk="0">
                  <a:moveTo>
                    <a:pt x="111" y="1"/>
                  </a:moveTo>
                  <a:cubicBezTo>
                    <a:pt x="48" y="1"/>
                    <a:pt x="0" y="49"/>
                    <a:pt x="0" y="111"/>
                  </a:cubicBezTo>
                  <a:lnTo>
                    <a:pt x="0" y="905"/>
                  </a:lnTo>
                  <a:lnTo>
                    <a:pt x="226" y="905"/>
                  </a:lnTo>
                  <a:lnTo>
                    <a:pt x="226" y="111"/>
                  </a:lnTo>
                  <a:cubicBezTo>
                    <a:pt x="226" y="49"/>
                    <a:pt x="173" y="1"/>
                    <a:pt x="11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90"/>
            <p:cNvSpPr/>
            <p:nvPr/>
          </p:nvSpPr>
          <p:spPr>
            <a:xfrm>
              <a:off x="6345578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90"/>
            <p:cNvSpPr/>
            <p:nvPr/>
          </p:nvSpPr>
          <p:spPr>
            <a:xfrm>
              <a:off x="6336609" y="3566156"/>
              <a:ext cx="23762" cy="29690"/>
            </a:xfrm>
            <a:custGeom>
              <a:avLst/>
              <a:gdLst/>
              <a:ahLst/>
              <a:cxnLst/>
              <a:rect l="l" t="t" r="r" b="b"/>
              <a:pathLst>
                <a:path w="906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90"/>
            <p:cNvSpPr/>
            <p:nvPr/>
          </p:nvSpPr>
          <p:spPr>
            <a:xfrm>
              <a:off x="6324885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3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26"/>
                    <a:pt x="404" y="2031"/>
                    <a:pt x="900" y="2031"/>
                  </a:cubicBezTo>
                  <a:cubicBezTo>
                    <a:pt x="903" y="2031"/>
                    <a:pt x="906" y="2031"/>
                    <a:pt x="909" y="2031"/>
                  </a:cubicBezTo>
                  <a:cubicBezTo>
                    <a:pt x="1405" y="2031"/>
                    <a:pt x="1809" y="1628"/>
                    <a:pt x="1809" y="1131"/>
                  </a:cubicBezTo>
                  <a:lnTo>
                    <a:pt x="1809" y="679"/>
                  </a:lnTo>
                  <a:cubicBezTo>
                    <a:pt x="1809" y="303"/>
                    <a:pt x="1506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90"/>
            <p:cNvSpPr/>
            <p:nvPr/>
          </p:nvSpPr>
          <p:spPr>
            <a:xfrm>
              <a:off x="6324754" y="3518710"/>
              <a:ext cx="32706" cy="53452"/>
            </a:xfrm>
            <a:custGeom>
              <a:avLst/>
              <a:gdLst/>
              <a:ahLst/>
              <a:cxnLst/>
              <a:rect l="l" t="t" r="r" b="b"/>
              <a:pathLst>
                <a:path w="1247" h="2038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lnTo>
                    <a:pt x="0" y="1131"/>
                  </a:lnTo>
                  <a:cubicBezTo>
                    <a:pt x="0" y="1652"/>
                    <a:pt x="424" y="2037"/>
                    <a:pt x="901" y="2037"/>
                  </a:cubicBezTo>
                  <a:cubicBezTo>
                    <a:pt x="1015" y="2037"/>
                    <a:pt x="1132" y="2016"/>
                    <a:pt x="1247" y="1968"/>
                  </a:cubicBezTo>
                  <a:cubicBezTo>
                    <a:pt x="905" y="1834"/>
                    <a:pt x="679" y="1502"/>
                    <a:pt x="679" y="1131"/>
                  </a:cubicBezTo>
                  <a:lnTo>
                    <a:pt x="679" y="679"/>
                  </a:lnTo>
                  <a:cubicBezTo>
                    <a:pt x="679" y="352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90"/>
            <p:cNvSpPr/>
            <p:nvPr/>
          </p:nvSpPr>
          <p:spPr>
            <a:xfrm>
              <a:off x="6324754" y="3518710"/>
              <a:ext cx="47603" cy="23736"/>
            </a:xfrm>
            <a:custGeom>
              <a:avLst/>
              <a:gdLst/>
              <a:ahLst/>
              <a:cxnLst/>
              <a:rect l="l" t="t" r="r" b="b"/>
              <a:pathLst>
                <a:path w="1815" h="905" extrusionOk="0">
                  <a:moveTo>
                    <a:pt x="684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0" y="679"/>
                    <a:pt x="679" y="905"/>
                    <a:pt x="1814" y="905"/>
                  </a:cubicBezTo>
                  <a:lnTo>
                    <a:pt x="1814" y="679"/>
                  </a:lnTo>
                  <a:cubicBezTo>
                    <a:pt x="1814" y="303"/>
                    <a:pt x="1506" y="0"/>
                    <a:pt x="113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90"/>
            <p:cNvSpPr/>
            <p:nvPr/>
          </p:nvSpPr>
          <p:spPr>
            <a:xfrm>
              <a:off x="6324754" y="3518710"/>
              <a:ext cx="32706" cy="21611"/>
            </a:xfrm>
            <a:custGeom>
              <a:avLst/>
              <a:gdLst/>
              <a:ahLst/>
              <a:cxnLst/>
              <a:rect l="l" t="t" r="r" b="b"/>
              <a:pathLst>
                <a:path w="1247" h="824" extrusionOk="0">
                  <a:moveTo>
                    <a:pt x="679" y="0"/>
                  </a:moveTo>
                  <a:cubicBezTo>
                    <a:pt x="308" y="0"/>
                    <a:pt x="0" y="303"/>
                    <a:pt x="0" y="679"/>
                  </a:cubicBezTo>
                  <a:cubicBezTo>
                    <a:pt x="226" y="746"/>
                    <a:pt x="453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9" y="68"/>
                    <a:pt x="1247" y="15"/>
                  </a:cubicBezTo>
                  <a:cubicBezTo>
                    <a:pt x="1208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90"/>
            <p:cNvSpPr/>
            <p:nvPr/>
          </p:nvSpPr>
          <p:spPr>
            <a:xfrm>
              <a:off x="6407921" y="3566156"/>
              <a:ext cx="71208" cy="148448"/>
            </a:xfrm>
            <a:custGeom>
              <a:avLst/>
              <a:gdLst/>
              <a:ahLst/>
              <a:cxnLst/>
              <a:rect l="l" t="t" r="r" b="b"/>
              <a:pathLst>
                <a:path w="2715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0" y="1006"/>
                  </a:lnTo>
                  <a:cubicBezTo>
                    <a:pt x="96" y="1083"/>
                    <a:pt x="0" y="1242"/>
                    <a:pt x="0" y="1415"/>
                  </a:cubicBezTo>
                  <a:lnTo>
                    <a:pt x="0" y="3643"/>
                  </a:lnTo>
                  <a:cubicBezTo>
                    <a:pt x="0" y="3778"/>
                    <a:pt x="39" y="3908"/>
                    <a:pt x="116" y="4018"/>
                  </a:cubicBezTo>
                  <a:lnTo>
                    <a:pt x="337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2" y="5659"/>
                  </a:lnTo>
                  <a:lnTo>
                    <a:pt x="2262" y="4730"/>
                  </a:lnTo>
                  <a:cubicBezTo>
                    <a:pt x="2262" y="4596"/>
                    <a:pt x="2305" y="4466"/>
                    <a:pt x="2377" y="4355"/>
                  </a:cubicBezTo>
                  <a:lnTo>
                    <a:pt x="2603" y="4018"/>
                  </a:lnTo>
                  <a:cubicBezTo>
                    <a:pt x="2676" y="3908"/>
                    <a:pt x="2714" y="3778"/>
                    <a:pt x="2714" y="3643"/>
                  </a:cubicBezTo>
                  <a:lnTo>
                    <a:pt x="2714" y="1410"/>
                  </a:lnTo>
                  <a:cubicBezTo>
                    <a:pt x="2714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09" y="626"/>
                    <a:pt x="1809" y="539"/>
                  </a:cubicBezTo>
                  <a:lnTo>
                    <a:pt x="1809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90"/>
            <p:cNvSpPr/>
            <p:nvPr/>
          </p:nvSpPr>
          <p:spPr>
            <a:xfrm>
              <a:off x="640792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92" y="1"/>
                  </a:moveTo>
                  <a:cubicBezTo>
                    <a:pt x="34" y="73"/>
                    <a:pt x="0" y="169"/>
                    <a:pt x="0" y="265"/>
                  </a:cubicBezTo>
                  <a:lnTo>
                    <a:pt x="0" y="2493"/>
                  </a:lnTo>
                  <a:cubicBezTo>
                    <a:pt x="0" y="2628"/>
                    <a:pt x="39" y="2758"/>
                    <a:pt x="111" y="2873"/>
                  </a:cubicBezTo>
                  <a:lnTo>
                    <a:pt x="337" y="3210"/>
                  </a:lnTo>
                  <a:cubicBezTo>
                    <a:pt x="409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1" y="386"/>
                    <a:pt x="496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90"/>
            <p:cNvSpPr/>
            <p:nvPr/>
          </p:nvSpPr>
          <p:spPr>
            <a:xfrm>
              <a:off x="6461163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588" y="1"/>
                  </a:moveTo>
                  <a:lnTo>
                    <a:pt x="184" y="304"/>
                  </a:lnTo>
                  <a:cubicBezTo>
                    <a:pt x="68" y="386"/>
                    <a:pt x="1" y="520"/>
                    <a:pt x="1" y="665"/>
                  </a:cubicBezTo>
                  <a:lnTo>
                    <a:pt x="1" y="3605"/>
                  </a:lnTo>
                  <a:lnTo>
                    <a:pt x="227" y="3605"/>
                  </a:lnTo>
                  <a:lnTo>
                    <a:pt x="227" y="3585"/>
                  </a:lnTo>
                  <a:cubicBezTo>
                    <a:pt x="227" y="3451"/>
                    <a:pt x="270" y="3321"/>
                    <a:pt x="342" y="3210"/>
                  </a:cubicBezTo>
                  <a:lnTo>
                    <a:pt x="569" y="2873"/>
                  </a:lnTo>
                  <a:cubicBezTo>
                    <a:pt x="641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6" y="73"/>
                    <a:pt x="58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90"/>
            <p:cNvSpPr/>
            <p:nvPr/>
          </p:nvSpPr>
          <p:spPr>
            <a:xfrm>
              <a:off x="6419776" y="3678855"/>
              <a:ext cx="47472" cy="35748"/>
            </a:xfrm>
            <a:custGeom>
              <a:avLst/>
              <a:gdLst/>
              <a:ahLst/>
              <a:cxnLst/>
              <a:rect l="l" t="t" r="r" b="b"/>
              <a:pathLst>
                <a:path w="1810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90"/>
            <p:cNvSpPr/>
            <p:nvPr/>
          </p:nvSpPr>
          <p:spPr>
            <a:xfrm>
              <a:off x="6440469" y="3690841"/>
              <a:ext cx="6085" cy="23762"/>
            </a:xfrm>
            <a:custGeom>
              <a:avLst/>
              <a:gdLst/>
              <a:ahLst/>
              <a:cxnLst/>
              <a:rect l="l" t="t" r="r" b="b"/>
              <a:pathLst>
                <a:path w="232" h="906" extrusionOk="0">
                  <a:moveTo>
                    <a:pt x="124" y="0"/>
                  </a:moveTo>
                  <a:cubicBezTo>
                    <a:pt x="121" y="0"/>
                    <a:pt x="119" y="0"/>
                    <a:pt x="116" y="1"/>
                  </a:cubicBezTo>
                  <a:cubicBezTo>
                    <a:pt x="54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32" y="905"/>
                  </a:lnTo>
                  <a:lnTo>
                    <a:pt x="232" y="111"/>
                  </a:lnTo>
                  <a:cubicBezTo>
                    <a:pt x="232" y="51"/>
                    <a:pt x="183" y="0"/>
                    <a:pt x="124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90"/>
            <p:cNvSpPr/>
            <p:nvPr/>
          </p:nvSpPr>
          <p:spPr>
            <a:xfrm>
              <a:off x="6440469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1" y="0"/>
                  </a:moveTo>
                  <a:lnTo>
                    <a:pt x="1" y="3171"/>
                  </a:lnTo>
                  <a:lnTo>
                    <a:pt x="227" y="317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90"/>
            <p:cNvSpPr/>
            <p:nvPr/>
          </p:nvSpPr>
          <p:spPr>
            <a:xfrm>
              <a:off x="6431631" y="3566156"/>
              <a:ext cx="23631" cy="29690"/>
            </a:xfrm>
            <a:custGeom>
              <a:avLst/>
              <a:gdLst/>
              <a:ahLst/>
              <a:cxnLst/>
              <a:rect l="l" t="t" r="r" b="b"/>
              <a:pathLst>
                <a:path w="901" h="1132" extrusionOk="0">
                  <a:moveTo>
                    <a:pt x="1" y="1"/>
                  </a:moveTo>
                  <a:lnTo>
                    <a:pt x="1" y="679"/>
                  </a:lnTo>
                  <a:cubicBezTo>
                    <a:pt x="1" y="929"/>
                    <a:pt x="203" y="1131"/>
                    <a:pt x="453" y="1131"/>
                  </a:cubicBezTo>
                  <a:cubicBezTo>
                    <a:pt x="699" y="1131"/>
                    <a:pt x="901" y="929"/>
                    <a:pt x="901" y="679"/>
                  </a:cubicBezTo>
                  <a:lnTo>
                    <a:pt x="901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90"/>
            <p:cNvSpPr/>
            <p:nvPr/>
          </p:nvSpPr>
          <p:spPr>
            <a:xfrm>
              <a:off x="6419776" y="3518841"/>
              <a:ext cx="47472" cy="53268"/>
            </a:xfrm>
            <a:custGeom>
              <a:avLst/>
              <a:gdLst/>
              <a:ahLst/>
              <a:cxnLst/>
              <a:rect l="l" t="t" r="r" b="b"/>
              <a:pathLst>
                <a:path w="1810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5" y="2031"/>
                    <a:pt x="905" y="2031"/>
                  </a:cubicBezTo>
                  <a:cubicBezTo>
                    <a:pt x="908" y="2031"/>
                    <a:pt x="911" y="2031"/>
                    <a:pt x="914" y="2031"/>
                  </a:cubicBezTo>
                  <a:cubicBezTo>
                    <a:pt x="1410" y="2031"/>
                    <a:pt x="1810" y="1628"/>
                    <a:pt x="1810" y="1131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90"/>
            <p:cNvSpPr/>
            <p:nvPr/>
          </p:nvSpPr>
          <p:spPr>
            <a:xfrm>
              <a:off x="6419671" y="3518710"/>
              <a:ext cx="32679" cy="53452"/>
            </a:xfrm>
            <a:custGeom>
              <a:avLst/>
              <a:gdLst/>
              <a:ahLst/>
              <a:cxnLst/>
              <a:rect l="l" t="t" r="r" b="b"/>
              <a:pathLst>
                <a:path w="1246" h="2038" extrusionOk="0">
                  <a:moveTo>
                    <a:pt x="683" y="0"/>
                  </a:moveTo>
                  <a:cubicBezTo>
                    <a:pt x="308" y="0"/>
                    <a:pt x="5" y="303"/>
                    <a:pt x="5" y="679"/>
                  </a:cubicBezTo>
                  <a:lnTo>
                    <a:pt x="5" y="1131"/>
                  </a:lnTo>
                  <a:cubicBezTo>
                    <a:pt x="1" y="1652"/>
                    <a:pt x="427" y="2037"/>
                    <a:pt x="902" y="2037"/>
                  </a:cubicBezTo>
                  <a:cubicBezTo>
                    <a:pt x="1016" y="2037"/>
                    <a:pt x="1132" y="2016"/>
                    <a:pt x="1246" y="1968"/>
                  </a:cubicBezTo>
                  <a:cubicBezTo>
                    <a:pt x="904" y="1834"/>
                    <a:pt x="683" y="1502"/>
                    <a:pt x="683" y="1131"/>
                  </a:cubicBezTo>
                  <a:lnTo>
                    <a:pt x="683" y="679"/>
                  </a:lnTo>
                  <a:cubicBezTo>
                    <a:pt x="683" y="352"/>
                    <a:pt x="919" y="68"/>
                    <a:pt x="1246" y="15"/>
                  </a:cubicBezTo>
                  <a:cubicBezTo>
                    <a:pt x="1207" y="5"/>
                    <a:pt x="1174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90"/>
            <p:cNvSpPr/>
            <p:nvPr/>
          </p:nvSpPr>
          <p:spPr>
            <a:xfrm>
              <a:off x="6419645" y="3518710"/>
              <a:ext cx="47472" cy="23736"/>
            </a:xfrm>
            <a:custGeom>
              <a:avLst/>
              <a:gdLst/>
              <a:ahLst/>
              <a:cxnLst/>
              <a:rect l="l" t="t" r="r" b="b"/>
              <a:pathLst>
                <a:path w="1810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90"/>
            <p:cNvSpPr/>
            <p:nvPr/>
          </p:nvSpPr>
          <p:spPr>
            <a:xfrm>
              <a:off x="6419776" y="3518710"/>
              <a:ext cx="32575" cy="21611"/>
            </a:xfrm>
            <a:custGeom>
              <a:avLst/>
              <a:gdLst/>
              <a:ahLst/>
              <a:cxnLst/>
              <a:rect l="l" t="t" r="r" b="b"/>
              <a:pathLst>
                <a:path w="1242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15" y="68"/>
                    <a:pt x="1242" y="15"/>
                  </a:cubicBezTo>
                  <a:cubicBezTo>
                    <a:pt x="1203" y="5"/>
                    <a:pt x="1170" y="0"/>
                    <a:pt x="113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90"/>
            <p:cNvSpPr/>
            <p:nvPr/>
          </p:nvSpPr>
          <p:spPr>
            <a:xfrm>
              <a:off x="6502812" y="3566156"/>
              <a:ext cx="71339" cy="148448"/>
            </a:xfrm>
            <a:custGeom>
              <a:avLst/>
              <a:gdLst/>
              <a:ahLst/>
              <a:cxnLst/>
              <a:rect l="l" t="t" r="r" b="b"/>
              <a:pathLst>
                <a:path w="2720" h="5660" extrusionOk="0">
                  <a:moveTo>
                    <a:pt x="905" y="1"/>
                  </a:moveTo>
                  <a:lnTo>
                    <a:pt x="905" y="539"/>
                  </a:lnTo>
                  <a:cubicBezTo>
                    <a:pt x="905" y="626"/>
                    <a:pt x="857" y="703"/>
                    <a:pt x="780" y="742"/>
                  </a:cubicBezTo>
                  <a:lnTo>
                    <a:pt x="251" y="1006"/>
                  </a:lnTo>
                  <a:cubicBezTo>
                    <a:pt x="97" y="1083"/>
                    <a:pt x="1" y="1242"/>
                    <a:pt x="1" y="1415"/>
                  </a:cubicBezTo>
                  <a:lnTo>
                    <a:pt x="1" y="3643"/>
                  </a:lnTo>
                  <a:cubicBezTo>
                    <a:pt x="1" y="3778"/>
                    <a:pt x="44" y="3908"/>
                    <a:pt x="116" y="4018"/>
                  </a:cubicBezTo>
                  <a:lnTo>
                    <a:pt x="342" y="4355"/>
                  </a:lnTo>
                  <a:cubicBezTo>
                    <a:pt x="414" y="4466"/>
                    <a:pt x="453" y="4601"/>
                    <a:pt x="453" y="4730"/>
                  </a:cubicBezTo>
                  <a:lnTo>
                    <a:pt x="453" y="5659"/>
                  </a:lnTo>
                  <a:lnTo>
                    <a:pt x="2267" y="5659"/>
                  </a:lnTo>
                  <a:lnTo>
                    <a:pt x="2267" y="4730"/>
                  </a:lnTo>
                  <a:cubicBezTo>
                    <a:pt x="2267" y="4596"/>
                    <a:pt x="2306" y="4466"/>
                    <a:pt x="2378" y="4355"/>
                  </a:cubicBezTo>
                  <a:lnTo>
                    <a:pt x="2604" y="4018"/>
                  </a:lnTo>
                  <a:cubicBezTo>
                    <a:pt x="2676" y="3908"/>
                    <a:pt x="2719" y="3778"/>
                    <a:pt x="2719" y="3643"/>
                  </a:cubicBezTo>
                  <a:lnTo>
                    <a:pt x="2719" y="1410"/>
                  </a:lnTo>
                  <a:cubicBezTo>
                    <a:pt x="2715" y="1242"/>
                    <a:pt x="2618" y="1083"/>
                    <a:pt x="2464" y="1006"/>
                  </a:cubicBezTo>
                  <a:lnTo>
                    <a:pt x="1935" y="742"/>
                  </a:lnTo>
                  <a:cubicBezTo>
                    <a:pt x="1858" y="703"/>
                    <a:pt x="1810" y="626"/>
                    <a:pt x="1810" y="539"/>
                  </a:cubicBezTo>
                  <a:lnTo>
                    <a:pt x="1810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90"/>
            <p:cNvSpPr/>
            <p:nvPr/>
          </p:nvSpPr>
          <p:spPr>
            <a:xfrm>
              <a:off x="6502812" y="3596186"/>
              <a:ext cx="17835" cy="94550"/>
            </a:xfrm>
            <a:custGeom>
              <a:avLst/>
              <a:gdLst/>
              <a:ahLst/>
              <a:cxnLst/>
              <a:rect l="l" t="t" r="r" b="b"/>
              <a:pathLst>
                <a:path w="680" h="3605" extrusionOk="0">
                  <a:moveTo>
                    <a:pt x="92" y="1"/>
                  </a:moveTo>
                  <a:cubicBezTo>
                    <a:pt x="34" y="73"/>
                    <a:pt x="1" y="169"/>
                    <a:pt x="1" y="265"/>
                  </a:cubicBezTo>
                  <a:lnTo>
                    <a:pt x="1" y="2493"/>
                  </a:lnTo>
                  <a:cubicBezTo>
                    <a:pt x="1" y="2628"/>
                    <a:pt x="39" y="2758"/>
                    <a:pt x="116" y="2873"/>
                  </a:cubicBezTo>
                  <a:lnTo>
                    <a:pt x="338" y="3210"/>
                  </a:lnTo>
                  <a:cubicBezTo>
                    <a:pt x="414" y="3321"/>
                    <a:pt x="453" y="3451"/>
                    <a:pt x="453" y="3585"/>
                  </a:cubicBezTo>
                  <a:lnTo>
                    <a:pt x="453" y="3605"/>
                  </a:lnTo>
                  <a:lnTo>
                    <a:pt x="679" y="3605"/>
                  </a:lnTo>
                  <a:lnTo>
                    <a:pt x="679" y="665"/>
                  </a:lnTo>
                  <a:cubicBezTo>
                    <a:pt x="679" y="520"/>
                    <a:pt x="612" y="386"/>
                    <a:pt x="501" y="304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90"/>
            <p:cNvSpPr/>
            <p:nvPr/>
          </p:nvSpPr>
          <p:spPr>
            <a:xfrm>
              <a:off x="6556211" y="3596186"/>
              <a:ext cx="17808" cy="94550"/>
            </a:xfrm>
            <a:custGeom>
              <a:avLst/>
              <a:gdLst/>
              <a:ahLst/>
              <a:cxnLst/>
              <a:rect l="l" t="t" r="r" b="b"/>
              <a:pathLst>
                <a:path w="679" h="3605" extrusionOk="0">
                  <a:moveTo>
                    <a:pt x="587" y="1"/>
                  </a:moveTo>
                  <a:lnTo>
                    <a:pt x="178" y="304"/>
                  </a:lnTo>
                  <a:cubicBezTo>
                    <a:pt x="67" y="386"/>
                    <a:pt x="0" y="520"/>
                    <a:pt x="0" y="665"/>
                  </a:cubicBezTo>
                  <a:lnTo>
                    <a:pt x="0" y="3605"/>
                  </a:lnTo>
                  <a:lnTo>
                    <a:pt x="226" y="3605"/>
                  </a:lnTo>
                  <a:lnTo>
                    <a:pt x="226" y="3585"/>
                  </a:lnTo>
                  <a:cubicBezTo>
                    <a:pt x="226" y="3451"/>
                    <a:pt x="265" y="3321"/>
                    <a:pt x="342" y="3210"/>
                  </a:cubicBezTo>
                  <a:lnTo>
                    <a:pt x="563" y="2873"/>
                  </a:lnTo>
                  <a:cubicBezTo>
                    <a:pt x="640" y="2758"/>
                    <a:pt x="679" y="2628"/>
                    <a:pt x="679" y="2493"/>
                  </a:cubicBezTo>
                  <a:lnTo>
                    <a:pt x="679" y="265"/>
                  </a:lnTo>
                  <a:cubicBezTo>
                    <a:pt x="679" y="169"/>
                    <a:pt x="645" y="73"/>
                    <a:pt x="587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90"/>
            <p:cNvSpPr/>
            <p:nvPr/>
          </p:nvSpPr>
          <p:spPr>
            <a:xfrm>
              <a:off x="6514667" y="3678855"/>
              <a:ext cx="47498" cy="35748"/>
            </a:xfrm>
            <a:custGeom>
              <a:avLst/>
              <a:gdLst/>
              <a:ahLst/>
              <a:cxnLst/>
              <a:rect l="l" t="t" r="r" b="b"/>
              <a:pathLst>
                <a:path w="1811" h="1363" extrusionOk="0">
                  <a:moveTo>
                    <a:pt x="1" y="0"/>
                  </a:moveTo>
                  <a:lnTo>
                    <a:pt x="1" y="1362"/>
                  </a:lnTo>
                  <a:lnTo>
                    <a:pt x="1810" y="1362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90"/>
            <p:cNvSpPr/>
            <p:nvPr/>
          </p:nvSpPr>
          <p:spPr>
            <a:xfrm>
              <a:off x="6535492" y="3690841"/>
              <a:ext cx="5980" cy="23762"/>
            </a:xfrm>
            <a:custGeom>
              <a:avLst/>
              <a:gdLst/>
              <a:ahLst/>
              <a:cxnLst/>
              <a:rect l="l" t="t" r="r" b="b"/>
              <a:pathLst>
                <a:path w="228" h="906" extrusionOk="0">
                  <a:moveTo>
                    <a:pt x="112" y="1"/>
                  </a:moveTo>
                  <a:cubicBezTo>
                    <a:pt x="49" y="1"/>
                    <a:pt x="1" y="49"/>
                    <a:pt x="1" y="111"/>
                  </a:cubicBezTo>
                  <a:lnTo>
                    <a:pt x="1" y="905"/>
                  </a:lnTo>
                  <a:lnTo>
                    <a:pt x="227" y="905"/>
                  </a:lnTo>
                  <a:lnTo>
                    <a:pt x="227" y="111"/>
                  </a:lnTo>
                  <a:cubicBezTo>
                    <a:pt x="227" y="49"/>
                    <a:pt x="174" y="1"/>
                    <a:pt x="11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90"/>
            <p:cNvSpPr/>
            <p:nvPr/>
          </p:nvSpPr>
          <p:spPr>
            <a:xfrm>
              <a:off x="6535387" y="3595819"/>
              <a:ext cx="5954" cy="83194"/>
            </a:xfrm>
            <a:custGeom>
              <a:avLst/>
              <a:gdLst/>
              <a:ahLst/>
              <a:cxnLst/>
              <a:rect l="l" t="t" r="r" b="b"/>
              <a:pathLst>
                <a:path w="227" h="3172" extrusionOk="0">
                  <a:moveTo>
                    <a:pt x="0" y="0"/>
                  </a:moveTo>
                  <a:lnTo>
                    <a:pt x="0" y="3171"/>
                  </a:lnTo>
                  <a:lnTo>
                    <a:pt x="226" y="317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90"/>
            <p:cNvSpPr/>
            <p:nvPr/>
          </p:nvSpPr>
          <p:spPr>
            <a:xfrm>
              <a:off x="6526548" y="3566156"/>
              <a:ext cx="23736" cy="29690"/>
            </a:xfrm>
            <a:custGeom>
              <a:avLst/>
              <a:gdLst/>
              <a:ahLst/>
              <a:cxnLst/>
              <a:rect l="l" t="t" r="r" b="b"/>
              <a:pathLst>
                <a:path w="905" h="1132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929"/>
                    <a:pt x="202" y="1131"/>
                    <a:pt x="453" y="1131"/>
                  </a:cubicBezTo>
                  <a:cubicBezTo>
                    <a:pt x="703" y="1131"/>
                    <a:pt x="905" y="929"/>
                    <a:pt x="905" y="679"/>
                  </a:cubicBezTo>
                  <a:lnTo>
                    <a:pt x="90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90"/>
            <p:cNvSpPr/>
            <p:nvPr/>
          </p:nvSpPr>
          <p:spPr>
            <a:xfrm>
              <a:off x="6514798" y="3518841"/>
              <a:ext cx="47367" cy="53268"/>
            </a:xfrm>
            <a:custGeom>
              <a:avLst/>
              <a:gdLst/>
              <a:ahLst/>
              <a:cxnLst/>
              <a:rect l="l" t="t" r="r" b="b"/>
              <a:pathLst>
                <a:path w="1806" h="2031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1131"/>
                  </a:lnTo>
                  <a:cubicBezTo>
                    <a:pt x="1" y="1626"/>
                    <a:pt x="400" y="2031"/>
                    <a:pt x="901" y="2031"/>
                  </a:cubicBezTo>
                  <a:cubicBezTo>
                    <a:pt x="1401" y="2031"/>
                    <a:pt x="1805" y="1626"/>
                    <a:pt x="1805" y="1131"/>
                  </a:cubicBezTo>
                  <a:lnTo>
                    <a:pt x="1805" y="679"/>
                  </a:lnTo>
                  <a:cubicBezTo>
                    <a:pt x="1805" y="303"/>
                    <a:pt x="1497" y="0"/>
                    <a:pt x="112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90"/>
            <p:cNvSpPr/>
            <p:nvPr/>
          </p:nvSpPr>
          <p:spPr>
            <a:xfrm>
              <a:off x="6514588" y="3518710"/>
              <a:ext cx="32811" cy="53452"/>
            </a:xfrm>
            <a:custGeom>
              <a:avLst/>
              <a:gdLst/>
              <a:ahLst/>
              <a:cxnLst/>
              <a:rect l="l" t="t" r="r" b="b"/>
              <a:pathLst>
                <a:path w="1251" h="2038" extrusionOk="0">
                  <a:moveTo>
                    <a:pt x="682" y="0"/>
                  </a:moveTo>
                  <a:cubicBezTo>
                    <a:pt x="307" y="0"/>
                    <a:pt x="4" y="303"/>
                    <a:pt x="4" y="679"/>
                  </a:cubicBezTo>
                  <a:lnTo>
                    <a:pt x="4" y="1131"/>
                  </a:lnTo>
                  <a:cubicBezTo>
                    <a:pt x="0" y="1652"/>
                    <a:pt x="426" y="2037"/>
                    <a:pt x="904" y="2037"/>
                  </a:cubicBezTo>
                  <a:cubicBezTo>
                    <a:pt x="1018" y="2037"/>
                    <a:pt x="1135" y="2016"/>
                    <a:pt x="1250" y="1968"/>
                  </a:cubicBezTo>
                  <a:cubicBezTo>
                    <a:pt x="904" y="1834"/>
                    <a:pt x="682" y="1502"/>
                    <a:pt x="682" y="1131"/>
                  </a:cubicBezTo>
                  <a:lnTo>
                    <a:pt x="682" y="679"/>
                  </a:lnTo>
                  <a:cubicBezTo>
                    <a:pt x="682" y="352"/>
                    <a:pt x="923" y="68"/>
                    <a:pt x="1245" y="15"/>
                  </a:cubicBezTo>
                  <a:cubicBezTo>
                    <a:pt x="1212" y="5"/>
                    <a:pt x="1173" y="0"/>
                    <a:pt x="113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90"/>
            <p:cNvSpPr/>
            <p:nvPr/>
          </p:nvSpPr>
          <p:spPr>
            <a:xfrm>
              <a:off x="6514667" y="3518710"/>
              <a:ext cx="47498" cy="23736"/>
            </a:xfrm>
            <a:custGeom>
              <a:avLst/>
              <a:gdLst/>
              <a:ahLst/>
              <a:cxnLst/>
              <a:rect l="l" t="t" r="r" b="b"/>
              <a:pathLst>
                <a:path w="1811" h="905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1" y="679"/>
                    <a:pt x="679" y="905"/>
                    <a:pt x="1810" y="905"/>
                  </a:cubicBezTo>
                  <a:lnTo>
                    <a:pt x="1810" y="679"/>
                  </a:lnTo>
                  <a:cubicBezTo>
                    <a:pt x="1810" y="303"/>
                    <a:pt x="1507" y="0"/>
                    <a:pt x="113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90"/>
            <p:cNvSpPr/>
            <p:nvPr/>
          </p:nvSpPr>
          <p:spPr>
            <a:xfrm>
              <a:off x="6514667" y="3518710"/>
              <a:ext cx="32601" cy="21611"/>
            </a:xfrm>
            <a:custGeom>
              <a:avLst/>
              <a:gdLst/>
              <a:ahLst/>
              <a:cxnLst/>
              <a:rect l="l" t="t" r="r" b="b"/>
              <a:pathLst>
                <a:path w="1243" h="824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cubicBezTo>
                    <a:pt x="222" y="746"/>
                    <a:pt x="448" y="794"/>
                    <a:pt x="679" y="823"/>
                  </a:cubicBezTo>
                  <a:lnTo>
                    <a:pt x="679" y="679"/>
                  </a:lnTo>
                  <a:cubicBezTo>
                    <a:pt x="679" y="347"/>
                    <a:pt x="920" y="68"/>
                    <a:pt x="1242" y="15"/>
                  </a:cubicBezTo>
                  <a:cubicBezTo>
                    <a:pt x="1209" y="5"/>
                    <a:pt x="1170" y="0"/>
                    <a:pt x="113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90"/>
            <p:cNvSpPr/>
            <p:nvPr/>
          </p:nvSpPr>
          <p:spPr>
            <a:xfrm>
              <a:off x="6212684" y="3412436"/>
              <a:ext cx="366765" cy="307832"/>
            </a:xfrm>
            <a:custGeom>
              <a:avLst/>
              <a:gdLst/>
              <a:ahLst/>
              <a:cxnLst/>
              <a:rect l="l" t="t" r="r" b="b"/>
              <a:pathLst>
                <a:path w="13984" h="11737" extrusionOk="0">
                  <a:moveTo>
                    <a:pt x="3595" y="410"/>
                  </a:moveTo>
                  <a:cubicBezTo>
                    <a:pt x="3860" y="415"/>
                    <a:pt x="4071" y="626"/>
                    <a:pt x="4071" y="886"/>
                  </a:cubicBezTo>
                  <a:lnTo>
                    <a:pt x="4071" y="1338"/>
                  </a:lnTo>
                  <a:cubicBezTo>
                    <a:pt x="4071" y="1723"/>
                    <a:pt x="3758" y="2036"/>
                    <a:pt x="3369" y="2036"/>
                  </a:cubicBezTo>
                  <a:cubicBezTo>
                    <a:pt x="2984" y="2036"/>
                    <a:pt x="2671" y="1723"/>
                    <a:pt x="2671" y="1338"/>
                  </a:cubicBezTo>
                  <a:lnTo>
                    <a:pt x="2671" y="886"/>
                  </a:lnTo>
                  <a:cubicBezTo>
                    <a:pt x="2671" y="626"/>
                    <a:pt x="2883" y="415"/>
                    <a:pt x="3143" y="410"/>
                  </a:cubicBezTo>
                  <a:close/>
                  <a:moveTo>
                    <a:pt x="7218" y="415"/>
                  </a:moveTo>
                  <a:cubicBezTo>
                    <a:pt x="7478" y="415"/>
                    <a:pt x="7690" y="626"/>
                    <a:pt x="7694" y="886"/>
                  </a:cubicBezTo>
                  <a:lnTo>
                    <a:pt x="7694" y="1338"/>
                  </a:lnTo>
                  <a:cubicBezTo>
                    <a:pt x="7690" y="1723"/>
                    <a:pt x="7377" y="2041"/>
                    <a:pt x="6992" y="2041"/>
                  </a:cubicBezTo>
                  <a:cubicBezTo>
                    <a:pt x="6607" y="2041"/>
                    <a:pt x="6294" y="1723"/>
                    <a:pt x="6289" y="1338"/>
                  </a:cubicBezTo>
                  <a:lnTo>
                    <a:pt x="6289" y="886"/>
                  </a:lnTo>
                  <a:cubicBezTo>
                    <a:pt x="6294" y="626"/>
                    <a:pt x="6506" y="415"/>
                    <a:pt x="6766" y="415"/>
                  </a:cubicBezTo>
                  <a:close/>
                  <a:moveTo>
                    <a:pt x="10841" y="415"/>
                  </a:moveTo>
                  <a:cubicBezTo>
                    <a:pt x="11101" y="415"/>
                    <a:pt x="11313" y="626"/>
                    <a:pt x="11313" y="886"/>
                  </a:cubicBezTo>
                  <a:lnTo>
                    <a:pt x="11313" y="1338"/>
                  </a:lnTo>
                  <a:cubicBezTo>
                    <a:pt x="11313" y="1728"/>
                    <a:pt x="11000" y="2041"/>
                    <a:pt x="10615" y="2041"/>
                  </a:cubicBezTo>
                  <a:cubicBezTo>
                    <a:pt x="10225" y="2041"/>
                    <a:pt x="9913" y="1728"/>
                    <a:pt x="9913" y="1338"/>
                  </a:cubicBezTo>
                  <a:lnTo>
                    <a:pt x="9913" y="886"/>
                  </a:lnTo>
                  <a:cubicBezTo>
                    <a:pt x="9913" y="626"/>
                    <a:pt x="10124" y="415"/>
                    <a:pt x="10389" y="415"/>
                  </a:cubicBezTo>
                  <a:close/>
                  <a:moveTo>
                    <a:pt x="3619" y="2450"/>
                  </a:moveTo>
                  <a:lnTo>
                    <a:pt x="3619" y="2556"/>
                  </a:lnTo>
                  <a:cubicBezTo>
                    <a:pt x="3619" y="2633"/>
                    <a:pt x="3638" y="2710"/>
                    <a:pt x="3677" y="2777"/>
                  </a:cubicBezTo>
                  <a:lnTo>
                    <a:pt x="3383" y="3071"/>
                  </a:lnTo>
                  <a:cubicBezTo>
                    <a:pt x="3381" y="3076"/>
                    <a:pt x="3376" y="3078"/>
                    <a:pt x="3371" y="3078"/>
                  </a:cubicBezTo>
                  <a:cubicBezTo>
                    <a:pt x="3365" y="3078"/>
                    <a:pt x="3359" y="3076"/>
                    <a:pt x="3354" y="3071"/>
                  </a:cubicBezTo>
                  <a:lnTo>
                    <a:pt x="3061" y="2777"/>
                  </a:lnTo>
                  <a:cubicBezTo>
                    <a:pt x="3099" y="2710"/>
                    <a:pt x="3123" y="2633"/>
                    <a:pt x="3123" y="2556"/>
                  </a:cubicBezTo>
                  <a:lnTo>
                    <a:pt x="3123" y="2450"/>
                  </a:lnTo>
                  <a:close/>
                  <a:moveTo>
                    <a:pt x="7237" y="2450"/>
                  </a:moveTo>
                  <a:lnTo>
                    <a:pt x="7237" y="2556"/>
                  </a:lnTo>
                  <a:cubicBezTo>
                    <a:pt x="7237" y="2633"/>
                    <a:pt x="7261" y="2710"/>
                    <a:pt x="7300" y="2777"/>
                  </a:cubicBezTo>
                  <a:lnTo>
                    <a:pt x="7006" y="3071"/>
                  </a:lnTo>
                  <a:cubicBezTo>
                    <a:pt x="7002" y="3076"/>
                    <a:pt x="6997" y="3078"/>
                    <a:pt x="6992" y="3078"/>
                  </a:cubicBezTo>
                  <a:cubicBezTo>
                    <a:pt x="6987" y="3078"/>
                    <a:pt x="6982" y="3076"/>
                    <a:pt x="6978" y="3071"/>
                  </a:cubicBezTo>
                  <a:lnTo>
                    <a:pt x="6684" y="2777"/>
                  </a:lnTo>
                  <a:cubicBezTo>
                    <a:pt x="6722" y="2710"/>
                    <a:pt x="6747" y="2633"/>
                    <a:pt x="6742" y="2556"/>
                  </a:cubicBezTo>
                  <a:lnTo>
                    <a:pt x="6742" y="2450"/>
                  </a:lnTo>
                  <a:close/>
                  <a:moveTo>
                    <a:pt x="10861" y="2450"/>
                  </a:moveTo>
                  <a:lnTo>
                    <a:pt x="10861" y="2556"/>
                  </a:lnTo>
                  <a:cubicBezTo>
                    <a:pt x="10861" y="2638"/>
                    <a:pt x="10880" y="2710"/>
                    <a:pt x="10923" y="2777"/>
                  </a:cubicBezTo>
                  <a:lnTo>
                    <a:pt x="10630" y="3071"/>
                  </a:lnTo>
                  <a:cubicBezTo>
                    <a:pt x="10625" y="3076"/>
                    <a:pt x="10619" y="3078"/>
                    <a:pt x="10613" y="3078"/>
                  </a:cubicBezTo>
                  <a:cubicBezTo>
                    <a:pt x="10608" y="3078"/>
                    <a:pt x="10603" y="3076"/>
                    <a:pt x="10601" y="3071"/>
                  </a:cubicBezTo>
                  <a:lnTo>
                    <a:pt x="10307" y="2777"/>
                  </a:lnTo>
                  <a:cubicBezTo>
                    <a:pt x="10346" y="2710"/>
                    <a:pt x="10365" y="2638"/>
                    <a:pt x="10365" y="2556"/>
                  </a:cubicBezTo>
                  <a:lnTo>
                    <a:pt x="10365" y="2450"/>
                  </a:lnTo>
                  <a:close/>
                  <a:moveTo>
                    <a:pt x="1790" y="4259"/>
                  </a:moveTo>
                  <a:cubicBezTo>
                    <a:pt x="2050" y="4259"/>
                    <a:pt x="2262" y="4471"/>
                    <a:pt x="2262" y="4736"/>
                  </a:cubicBezTo>
                  <a:lnTo>
                    <a:pt x="2262" y="5183"/>
                  </a:lnTo>
                  <a:cubicBezTo>
                    <a:pt x="2262" y="5573"/>
                    <a:pt x="1944" y="5886"/>
                    <a:pt x="1559" y="5886"/>
                  </a:cubicBezTo>
                  <a:cubicBezTo>
                    <a:pt x="1175" y="5886"/>
                    <a:pt x="862" y="5573"/>
                    <a:pt x="862" y="5183"/>
                  </a:cubicBezTo>
                  <a:lnTo>
                    <a:pt x="862" y="4731"/>
                  </a:lnTo>
                  <a:cubicBezTo>
                    <a:pt x="862" y="4471"/>
                    <a:pt x="1074" y="4259"/>
                    <a:pt x="1338" y="4259"/>
                  </a:cubicBezTo>
                  <a:close/>
                  <a:moveTo>
                    <a:pt x="5409" y="4259"/>
                  </a:moveTo>
                  <a:cubicBezTo>
                    <a:pt x="5669" y="4259"/>
                    <a:pt x="5880" y="4471"/>
                    <a:pt x="5880" y="4731"/>
                  </a:cubicBezTo>
                  <a:lnTo>
                    <a:pt x="5880" y="5183"/>
                  </a:lnTo>
                  <a:cubicBezTo>
                    <a:pt x="5880" y="5573"/>
                    <a:pt x="5568" y="5886"/>
                    <a:pt x="5183" y="5886"/>
                  </a:cubicBezTo>
                  <a:cubicBezTo>
                    <a:pt x="4798" y="5886"/>
                    <a:pt x="4480" y="5573"/>
                    <a:pt x="4480" y="5183"/>
                  </a:cubicBezTo>
                  <a:lnTo>
                    <a:pt x="4480" y="4731"/>
                  </a:lnTo>
                  <a:cubicBezTo>
                    <a:pt x="4480" y="4471"/>
                    <a:pt x="4697" y="4259"/>
                    <a:pt x="4957" y="4259"/>
                  </a:cubicBezTo>
                  <a:close/>
                  <a:moveTo>
                    <a:pt x="9032" y="4259"/>
                  </a:moveTo>
                  <a:cubicBezTo>
                    <a:pt x="9292" y="4259"/>
                    <a:pt x="9504" y="4471"/>
                    <a:pt x="9504" y="4731"/>
                  </a:cubicBezTo>
                  <a:lnTo>
                    <a:pt x="9504" y="5183"/>
                  </a:lnTo>
                  <a:cubicBezTo>
                    <a:pt x="9504" y="5573"/>
                    <a:pt x="9191" y="5886"/>
                    <a:pt x="8806" y="5886"/>
                  </a:cubicBezTo>
                  <a:cubicBezTo>
                    <a:pt x="8416" y="5886"/>
                    <a:pt x="8103" y="5573"/>
                    <a:pt x="8103" y="5183"/>
                  </a:cubicBezTo>
                  <a:lnTo>
                    <a:pt x="8103" y="4731"/>
                  </a:lnTo>
                  <a:cubicBezTo>
                    <a:pt x="8103" y="4471"/>
                    <a:pt x="8315" y="4259"/>
                    <a:pt x="8580" y="4259"/>
                  </a:cubicBezTo>
                  <a:close/>
                  <a:moveTo>
                    <a:pt x="12646" y="4259"/>
                  </a:moveTo>
                  <a:cubicBezTo>
                    <a:pt x="12906" y="4259"/>
                    <a:pt x="13117" y="4471"/>
                    <a:pt x="13117" y="4736"/>
                  </a:cubicBezTo>
                  <a:lnTo>
                    <a:pt x="13117" y="5188"/>
                  </a:lnTo>
                  <a:cubicBezTo>
                    <a:pt x="13117" y="5573"/>
                    <a:pt x="12805" y="5886"/>
                    <a:pt x="12420" y="5886"/>
                  </a:cubicBezTo>
                  <a:cubicBezTo>
                    <a:pt x="12030" y="5886"/>
                    <a:pt x="11717" y="5573"/>
                    <a:pt x="11717" y="5188"/>
                  </a:cubicBezTo>
                  <a:lnTo>
                    <a:pt x="11717" y="4736"/>
                  </a:lnTo>
                  <a:lnTo>
                    <a:pt x="11722" y="4736"/>
                  </a:lnTo>
                  <a:cubicBezTo>
                    <a:pt x="11722" y="4471"/>
                    <a:pt x="11938" y="4259"/>
                    <a:pt x="12198" y="4259"/>
                  </a:cubicBezTo>
                  <a:close/>
                  <a:moveTo>
                    <a:pt x="1810" y="6295"/>
                  </a:moveTo>
                  <a:lnTo>
                    <a:pt x="1810" y="6400"/>
                  </a:lnTo>
                  <a:cubicBezTo>
                    <a:pt x="1810" y="6477"/>
                    <a:pt x="1829" y="6554"/>
                    <a:pt x="1867" y="6622"/>
                  </a:cubicBezTo>
                  <a:lnTo>
                    <a:pt x="1574" y="6915"/>
                  </a:lnTo>
                  <a:cubicBezTo>
                    <a:pt x="1572" y="6920"/>
                    <a:pt x="1567" y="6923"/>
                    <a:pt x="1561" y="6923"/>
                  </a:cubicBezTo>
                  <a:cubicBezTo>
                    <a:pt x="1556" y="6923"/>
                    <a:pt x="1550" y="6920"/>
                    <a:pt x="1545" y="6915"/>
                  </a:cubicBezTo>
                  <a:lnTo>
                    <a:pt x="1252" y="6622"/>
                  </a:lnTo>
                  <a:cubicBezTo>
                    <a:pt x="1290" y="6554"/>
                    <a:pt x="1314" y="6477"/>
                    <a:pt x="1314" y="6400"/>
                  </a:cubicBezTo>
                  <a:lnTo>
                    <a:pt x="1314" y="6295"/>
                  </a:lnTo>
                  <a:close/>
                  <a:moveTo>
                    <a:pt x="5428" y="6295"/>
                  </a:moveTo>
                  <a:lnTo>
                    <a:pt x="5428" y="6400"/>
                  </a:lnTo>
                  <a:cubicBezTo>
                    <a:pt x="5428" y="6482"/>
                    <a:pt x="5452" y="6554"/>
                    <a:pt x="5491" y="6622"/>
                  </a:cubicBezTo>
                  <a:lnTo>
                    <a:pt x="5197" y="6915"/>
                  </a:lnTo>
                  <a:cubicBezTo>
                    <a:pt x="5192" y="6920"/>
                    <a:pt x="5186" y="6923"/>
                    <a:pt x="5181" y="6923"/>
                  </a:cubicBezTo>
                  <a:cubicBezTo>
                    <a:pt x="5176" y="6923"/>
                    <a:pt x="5171" y="6920"/>
                    <a:pt x="5168" y="6915"/>
                  </a:cubicBezTo>
                  <a:lnTo>
                    <a:pt x="4875" y="6622"/>
                  </a:lnTo>
                  <a:cubicBezTo>
                    <a:pt x="4913" y="6554"/>
                    <a:pt x="4933" y="6482"/>
                    <a:pt x="4933" y="6400"/>
                  </a:cubicBezTo>
                  <a:lnTo>
                    <a:pt x="4933" y="6295"/>
                  </a:lnTo>
                  <a:close/>
                  <a:moveTo>
                    <a:pt x="9051" y="6295"/>
                  </a:moveTo>
                  <a:lnTo>
                    <a:pt x="9051" y="6400"/>
                  </a:lnTo>
                  <a:cubicBezTo>
                    <a:pt x="9051" y="6482"/>
                    <a:pt x="9071" y="6554"/>
                    <a:pt x="9114" y="6622"/>
                  </a:cubicBezTo>
                  <a:lnTo>
                    <a:pt x="8820" y="6915"/>
                  </a:lnTo>
                  <a:cubicBezTo>
                    <a:pt x="8816" y="6920"/>
                    <a:pt x="8810" y="6923"/>
                    <a:pt x="8804" y="6923"/>
                  </a:cubicBezTo>
                  <a:cubicBezTo>
                    <a:pt x="8798" y="6923"/>
                    <a:pt x="8792" y="6920"/>
                    <a:pt x="8787" y="6915"/>
                  </a:cubicBezTo>
                  <a:lnTo>
                    <a:pt x="8498" y="6622"/>
                  </a:lnTo>
                  <a:cubicBezTo>
                    <a:pt x="8537" y="6554"/>
                    <a:pt x="8556" y="6482"/>
                    <a:pt x="8556" y="6400"/>
                  </a:cubicBezTo>
                  <a:lnTo>
                    <a:pt x="8556" y="6295"/>
                  </a:lnTo>
                  <a:close/>
                  <a:moveTo>
                    <a:pt x="12670" y="6295"/>
                  </a:moveTo>
                  <a:lnTo>
                    <a:pt x="12670" y="6405"/>
                  </a:lnTo>
                  <a:cubicBezTo>
                    <a:pt x="12670" y="6482"/>
                    <a:pt x="12694" y="6559"/>
                    <a:pt x="12732" y="6627"/>
                  </a:cubicBezTo>
                  <a:lnTo>
                    <a:pt x="12439" y="6915"/>
                  </a:lnTo>
                  <a:cubicBezTo>
                    <a:pt x="12434" y="6920"/>
                    <a:pt x="12428" y="6923"/>
                    <a:pt x="12423" y="6923"/>
                  </a:cubicBezTo>
                  <a:cubicBezTo>
                    <a:pt x="12417" y="6923"/>
                    <a:pt x="12412" y="6920"/>
                    <a:pt x="12410" y="6915"/>
                  </a:cubicBezTo>
                  <a:lnTo>
                    <a:pt x="12116" y="6627"/>
                  </a:lnTo>
                  <a:cubicBezTo>
                    <a:pt x="12155" y="6559"/>
                    <a:pt x="12174" y="6482"/>
                    <a:pt x="12174" y="6405"/>
                  </a:cubicBezTo>
                  <a:lnTo>
                    <a:pt x="12174" y="6295"/>
                  </a:lnTo>
                  <a:close/>
                  <a:moveTo>
                    <a:pt x="3152" y="1"/>
                  </a:moveTo>
                  <a:cubicBezTo>
                    <a:pt x="2666" y="6"/>
                    <a:pt x="2267" y="400"/>
                    <a:pt x="2267" y="886"/>
                  </a:cubicBezTo>
                  <a:lnTo>
                    <a:pt x="2267" y="1338"/>
                  </a:lnTo>
                  <a:cubicBezTo>
                    <a:pt x="2267" y="1690"/>
                    <a:pt x="2435" y="2022"/>
                    <a:pt x="2719" y="2233"/>
                  </a:cubicBezTo>
                  <a:lnTo>
                    <a:pt x="2719" y="2556"/>
                  </a:lnTo>
                  <a:cubicBezTo>
                    <a:pt x="2719" y="2565"/>
                    <a:pt x="2714" y="2570"/>
                    <a:pt x="2710" y="2575"/>
                  </a:cubicBezTo>
                  <a:lnTo>
                    <a:pt x="2180" y="2840"/>
                  </a:lnTo>
                  <a:cubicBezTo>
                    <a:pt x="1954" y="2950"/>
                    <a:pt x="1815" y="3177"/>
                    <a:pt x="1819" y="3427"/>
                  </a:cubicBezTo>
                  <a:lnTo>
                    <a:pt x="1819" y="3850"/>
                  </a:lnTo>
                  <a:lnTo>
                    <a:pt x="1338" y="3850"/>
                  </a:lnTo>
                  <a:cubicBezTo>
                    <a:pt x="847" y="3850"/>
                    <a:pt x="453" y="4245"/>
                    <a:pt x="453" y="4731"/>
                  </a:cubicBezTo>
                  <a:lnTo>
                    <a:pt x="453" y="5183"/>
                  </a:lnTo>
                  <a:cubicBezTo>
                    <a:pt x="453" y="5539"/>
                    <a:pt x="621" y="5866"/>
                    <a:pt x="905" y="6078"/>
                  </a:cubicBezTo>
                  <a:lnTo>
                    <a:pt x="905" y="6400"/>
                  </a:lnTo>
                  <a:cubicBezTo>
                    <a:pt x="905" y="6410"/>
                    <a:pt x="900" y="6420"/>
                    <a:pt x="891" y="6420"/>
                  </a:cubicBezTo>
                  <a:lnTo>
                    <a:pt x="361" y="6684"/>
                  </a:lnTo>
                  <a:cubicBezTo>
                    <a:pt x="140" y="6795"/>
                    <a:pt x="0" y="7026"/>
                    <a:pt x="0" y="7271"/>
                  </a:cubicBezTo>
                  <a:lnTo>
                    <a:pt x="0" y="9504"/>
                  </a:lnTo>
                  <a:cubicBezTo>
                    <a:pt x="0" y="9677"/>
                    <a:pt x="53" y="9846"/>
                    <a:pt x="150" y="9995"/>
                  </a:cubicBezTo>
                  <a:lnTo>
                    <a:pt x="376" y="10332"/>
                  </a:lnTo>
                  <a:cubicBezTo>
                    <a:pt x="429" y="10409"/>
                    <a:pt x="453" y="10500"/>
                    <a:pt x="453" y="10591"/>
                  </a:cubicBezTo>
                  <a:lnTo>
                    <a:pt x="453" y="11520"/>
                  </a:lnTo>
                  <a:cubicBezTo>
                    <a:pt x="446" y="11664"/>
                    <a:pt x="553" y="11737"/>
                    <a:pt x="659" y="11737"/>
                  </a:cubicBezTo>
                  <a:cubicBezTo>
                    <a:pt x="766" y="11737"/>
                    <a:pt x="871" y="11664"/>
                    <a:pt x="862" y="11520"/>
                  </a:cubicBezTo>
                  <a:lnTo>
                    <a:pt x="862" y="10591"/>
                  </a:lnTo>
                  <a:cubicBezTo>
                    <a:pt x="862" y="10418"/>
                    <a:pt x="814" y="10250"/>
                    <a:pt x="717" y="10101"/>
                  </a:cubicBezTo>
                  <a:lnTo>
                    <a:pt x="491" y="9764"/>
                  </a:lnTo>
                  <a:cubicBezTo>
                    <a:pt x="438" y="9687"/>
                    <a:pt x="409" y="9595"/>
                    <a:pt x="409" y="9504"/>
                  </a:cubicBezTo>
                  <a:lnTo>
                    <a:pt x="409" y="7271"/>
                  </a:lnTo>
                  <a:cubicBezTo>
                    <a:pt x="409" y="7180"/>
                    <a:pt x="462" y="7093"/>
                    <a:pt x="549" y="7050"/>
                  </a:cubicBezTo>
                  <a:lnTo>
                    <a:pt x="920" y="6867"/>
                  </a:lnTo>
                  <a:lnTo>
                    <a:pt x="1261" y="7204"/>
                  </a:lnTo>
                  <a:cubicBezTo>
                    <a:pt x="1345" y="7288"/>
                    <a:pt x="1455" y="7330"/>
                    <a:pt x="1564" y="7330"/>
                  </a:cubicBezTo>
                  <a:cubicBezTo>
                    <a:pt x="1674" y="7330"/>
                    <a:pt x="1783" y="7288"/>
                    <a:pt x="1867" y="7204"/>
                  </a:cubicBezTo>
                  <a:lnTo>
                    <a:pt x="2209" y="6867"/>
                  </a:lnTo>
                  <a:lnTo>
                    <a:pt x="2580" y="7050"/>
                  </a:lnTo>
                  <a:cubicBezTo>
                    <a:pt x="2666" y="7093"/>
                    <a:pt x="2719" y="7180"/>
                    <a:pt x="2719" y="7271"/>
                  </a:cubicBezTo>
                  <a:lnTo>
                    <a:pt x="2719" y="9504"/>
                  </a:lnTo>
                  <a:cubicBezTo>
                    <a:pt x="2719" y="9595"/>
                    <a:pt x="2690" y="9687"/>
                    <a:pt x="2637" y="9764"/>
                  </a:cubicBezTo>
                  <a:lnTo>
                    <a:pt x="2411" y="10101"/>
                  </a:lnTo>
                  <a:cubicBezTo>
                    <a:pt x="2315" y="10250"/>
                    <a:pt x="2262" y="10418"/>
                    <a:pt x="2267" y="10591"/>
                  </a:cubicBezTo>
                  <a:lnTo>
                    <a:pt x="2267" y="11520"/>
                  </a:lnTo>
                  <a:cubicBezTo>
                    <a:pt x="2257" y="11664"/>
                    <a:pt x="2363" y="11737"/>
                    <a:pt x="2470" y="11737"/>
                  </a:cubicBezTo>
                  <a:cubicBezTo>
                    <a:pt x="2576" y="11737"/>
                    <a:pt x="2683" y="11664"/>
                    <a:pt x="2676" y="11520"/>
                  </a:cubicBezTo>
                  <a:lnTo>
                    <a:pt x="2676" y="10591"/>
                  </a:lnTo>
                  <a:cubicBezTo>
                    <a:pt x="2676" y="10500"/>
                    <a:pt x="2700" y="10409"/>
                    <a:pt x="2753" y="10332"/>
                  </a:cubicBezTo>
                  <a:lnTo>
                    <a:pt x="2979" y="9995"/>
                  </a:lnTo>
                  <a:cubicBezTo>
                    <a:pt x="3075" y="9846"/>
                    <a:pt x="3128" y="9677"/>
                    <a:pt x="3128" y="9504"/>
                  </a:cubicBezTo>
                  <a:lnTo>
                    <a:pt x="3128" y="7271"/>
                  </a:lnTo>
                  <a:cubicBezTo>
                    <a:pt x="3128" y="7026"/>
                    <a:pt x="2989" y="6795"/>
                    <a:pt x="2767" y="6684"/>
                  </a:cubicBezTo>
                  <a:lnTo>
                    <a:pt x="2238" y="6420"/>
                  </a:lnTo>
                  <a:cubicBezTo>
                    <a:pt x="2228" y="6420"/>
                    <a:pt x="2224" y="6410"/>
                    <a:pt x="2224" y="6400"/>
                  </a:cubicBezTo>
                  <a:lnTo>
                    <a:pt x="2224" y="6078"/>
                  </a:lnTo>
                  <a:cubicBezTo>
                    <a:pt x="2507" y="5866"/>
                    <a:pt x="2676" y="5539"/>
                    <a:pt x="2676" y="5183"/>
                  </a:cubicBezTo>
                  <a:lnTo>
                    <a:pt x="2676" y="4731"/>
                  </a:lnTo>
                  <a:cubicBezTo>
                    <a:pt x="2676" y="4413"/>
                    <a:pt x="2503" y="4115"/>
                    <a:pt x="2224" y="3961"/>
                  </a:cubicBezTo>
                  <a:lnTo>
                    <a:pt x="2224" y="3427"/>
                  </a:lnTo>
                  <a:cubicBezTo>
                    <a:pt x="2224" y="3335"/>
                    <a:pt x="2276" y="3249"/>
                    <a:pt x="2363" y="3205"/>
                  </a:cubicBezTo>
                  <a:lnTo>
                    <a:pt x="2734" y="3023"/>
                  </a:lnTo>
                  <a:lnTo>
                    <a:pt x="3070" y="3359"/>
                  </a:lnTo>
                  <a:cubicBezTo>
                    <a:pt x="3155" y="3444"/>
                    <a:pt x="3265" y="3486"/>
                    <a:pt x="3376" y="3486"/>
                  </a:cubicBezTo>
                  <a:cubicBezTo>
                    <a:pt x="3487" y="3486"/>
                    <a:pt x="3597" y="3444"/>
                    <a:pt x="3681" y="3359"/>
                  </a:cubicBezTo>
                  <a:lnTo>
                    <a:pt x="4023" y="3023"/>
                  </a:lnTo>
                  <a:lnTo>
                    <a:pt x="4394" y="3205"/>
                  </a:lnTo>
                  <a:cubicBezTo>
                    <a:pt x="4475" y="3249"/>
                    <a:pt x="4528" y="3335"/>
                    <a:pt x="4528" y="3427"/>
                  </a:cubicBezTo>
                  <a:lnTo>
                    <a:pt x="4528" y="3961"/>
                  </a:lnTo>
                  <a:cubicBezTo>
                    <a:pt x="4249" y="4115"/>
                    <a:pt x="4076" y="4408"/>
                    <a:pt x="4076" y="4731"/>
                  </a:cubicBezTo>
                  <a:lnTo>
                    <a:pt x="4076" y="5183"/>
                  </a:lnTo>
                  <a:cubicBezTo>
                    <a:pt x="4076" y="5534"/>
                    <a:pt x="4244" y="5866"/>
                    <a:pt x="4528" y="6073"/>
                  </a:cubicBezTo>
                  <a:lnTo>
                    <a:pt x="4528" y="6400"/>
                  </a:lnTo>
                  <a:cubicBezTo>
                    <a:pt x="4528" y="6405"/>
                    <a:pt x="4524" y="6415"/>
                    <a:pt x="4519" y="6420"/>
                  </a:cubicBezTo>
                  <a:lnTo>
                    <a:pt x="3989" y="6684"/>
                  </a:lnTo>
                  <a:cubicBezTo>
                    <a:pt x="3763" y="6795"/>
                    <a:pt x="3624" y="7021"/>
                    <a:pt x="3629" y="7271"/>
                  </a:cubicBezTo>
                  <a:lnTo>
                    <a:pt x="3629" y="9499"/>
                  </a:lnTo>
                  <a:cubicBezTo>
                    <a:pt x="3629" y="9677"/>
                    <a:pt x="3677" y="9846"/>
                    <a:pt x="3778" y="9990"/>
                  </a:cubicBezTo>
                  <a:lnTo>
                    <a:pt x="3999" y="10327"/>
                  </a:lnTo>
                  <a:cubicBezTo>
                    <a:pt x="4052" y="10404"/>
                    <a:pt x="4081" y="10495"/>
                    <a:pt x="4081" y="10591"/>
                  </a:cubicBezTo>
                  <a:lnTo>
                    <a:pt x="4081" y="11515"/>
                  </a:lnTo>
                  <a:cubicBezTo>
                    <a:pt x="4088" y="11645"/>
                    <a:pt x="4187" y="11710"/>
                    <a:pt x="4285" y="11710"/>
                  </a:cubicBezTo>
                  <a:cubicBezTo>
                    <a:pt x="4384" y="11710"/>
                    <a:pt x="4483" y="11645"/>
                    <a:pt x="4490" y="11515"/>
                  </a:cubicBezTo>
                  <a:lnTo>
                    <a:pt x="4490" y="10591"/>
                  </a:lnTo>
                  <a:cubicBezTo>
                    <a:pt x="4490" y="10418"/>
                    <a:pt x="4437" y="10250"/>
                    <a:pt x="4341" y="10101"/>
                  </a:cubicBezTo>
                  <a:lnTo>
                    <a:pt x="4115" y="9764"/>
                  </a:lnTo>
                  <a:cubicBezTo>
                    <a:pt x="4062" y="9687"/>
                    <a:pt x="4038" y="9595"/>
                    <a:pt x="4038" y="9504"/>
                  </a:cubicBezTo>
                  <a:lnTo>
                    <a:pt x="4038" y="7271"/>
                  </a:lnTo>
                  <a:cubicBezTo>
                    <a:pt x="4038" y="7180"/>
                    <a:pt x="4090" y="7093"/>
                    <a:pt x="4172" y="7050"/>
                  </a:cubicBezTo>
                  <a:lnTo>
                    <a:pt x="4548" y="6867"/>
                  </a:lnTo>
                  <a:lnTo>
                    <a:pt x="4884" y="7204"/>
                  </a:lnTo>
                  <a:cubicBezTo>
                    <a:pt x="4969" y="7288"/>
                    <a:pt x="5079" y="7330"/>
                    <a:pt x="5190" y="7330"/>
                  </a:cubicBezTo>
                  <a:cubicBezTo>
                    <a:pt x="5301" y="7330"/>
                    <a:pt x="5411" y="7288"/>
                    <a:pt x="5496" y="7204"/>
                  </a:cubicBezTo>
                  <a:lnTo>
                    <a:pt x="5832" y="6867"/>
                  </a:lnTo>
                  <a:lnTo>
                    <a:pt x="6203" y="7050"/>
                  </a:lnTo>
                  <a:cubicBezTo>
                    <a:pt x="6289" y="7093"/>
                    <a:pt x="6342" y="7180"/>
                    <a:pt x="6342" y="7271"/>
                  </a:cubicBezTo>
                  <a:lnTo>
                    <a:pt x="6342" y="9504"/>
                  </a:lnTo>
                  <a:cubicBezTo>
                    <a:pt x="6342" y="9595"/>
                    <a:pt x="6313" y="9687"/>
                    <a:pt x="6261" y="9764"/>
                  </a:cubicBezTo>
                  <a:lnTo>
                    <a:pt x="6039" y="10101"/>
                  </a:lnTo>
                  <a:cubicBezTo>
                    <a:pt x="5943" y="10250"/>
                    <a:pt x="5890" y="10418"/>
                    <a:pt x="5890" y="10591"/>
                  </a:cubicBezTo>
                  <a:lnTo>
                    <a:pt x="5890" y="11520"/>
                  </a:lnTo>
                  <a:cubicBezTo>
                    <a:pt x="5897" y="11648"/>
                    <a:pt x="5996" y="11711"/>
                    <a:pt x="6095" y="11711"/>
                  </a:cubicBezTo>
                  <a:cubicBezTo>
                    <a:pt x="6193" y="11711"/>
                    <a:pt x="6292" y="11648"/>
                    <a:pt x="6299" y="11520"/>
                  </a:cubicBezTo>
                  <a:lnTo>
                    <a:pt x="6299" y="10591"/>
                  </a:lnTo>
                  <a:cubicBezTo>
                    <a:pt x="6299" y="10500"/>
                    <a:pt x="6328" y="10409"/>
                    <a:pt x="6381" y="10332"/>
                  </a:cubicBezTo>
                  <a:lnTo>
                    <a:pt x="6602" y="9995"/>
                  </a:lnTo>
                  <a:cubicBezTo>
                    <a:pt x="6698" y="9846"/>
                    <a:pt x="6751" y="9677"/>
                    <a:pt x="6751" y="9504"/>
                  </a:cubicBezTo>
                  <a:lnTo>
                    <a:pt x="6751" y="7271"/>
                  </a:lnTo>
                  <a:cubicBezTo>
                    <a:pt x="6751" y="7026"/>
                    <a:pt x="6612" y="6795"/>
                    <a:pt x="6390" y="6684"/>
                  </a:cubicBezTo>
                  <a:lnTo>
                    <a:pt x="5861" y="6420"/>
                  </a:lnTo>
                  <a:cubicBezTo>
                    <a:pt x="5852" y="6420"/>
                    <a:pt x="5847" y="6410"/>
                    <a:pt x="5847" y="6400"/>
                  </a:cubicBezTo>
                  <a:lnTo>
                    <a:pt x="5847" y="6078"/>
                  </a:lnTo>
                  <a:cubicBezTo>
                    <a:pt x="6131" y="5866"/>
                    <a:pt x="6299" y="5539"/>
                    <a:pt x="6299" y="5183"/>
                  </a:cubicBezTo>
                  <a:lnTo>
                    <a:pt x="6299" y="4731"/>
                  </a:lnTo>
                  <a:cubicBezTo>
                    <a:pt x="6299" y="4413"/>
                    <a:pt x="6126" y="4115"/>
                    <a:pt x="5847" y="3961"/>
                  </a:cubicBezTo>
                  <a:lnTo>
                    <a:pt x="5847" y="3427"/>
                  </a:lnTo>
                  <a:cubicBezTo>
                    <a:pt x="5847" y="3335"/>
                    <a:pt x="5900" y="3249"/>
                    <a:pt x="5986" y="3205"/>
                  </a:cubicBezTo>
                  <a:lnTo>
                    <a:pt x="6357" y="3023"/>
                  </a:lnTo>
                  <a:lnTo>
                    <a:pt x="6698" y="3359"/>
                  </a:lnTo>
                  <a:cubicBezTo>
                    <a:pt x="6783" y="3444"/>
                    <a:pt x="6892" y="3486"/>
                    <a:pt x="7002" y="3486"/>
                  </a:cubicBezTo>
                  <a:cubicBezTo>
                    <a:pt x="7111" y="3486"/>
                    <a:pt x="7221" y="3444"/>
                    <a:pt x="7305" y="3359"/>
                  </a:cubicBezTo>
                  <a:lnTo>
                    <a:pt x="7646" y="3023"/>
                  </a:lnTo>
                  <a:lnTo>
                    <a:pt x="8017" y="3205"/>
                  </a:lnTo>
                  <a:cubicBezTo>
                    <a:pt x="8103" y="3249"/>
                    <a:pt x="8156" y="3335"/>
                    <a:pt x="8156" y="3427"/>
                  </a:cubicBezTo>
                  <a:lnTo>
                    <a:pt x="8156" y="3961"/>
                  </a:lnTo>
                  <a:cubicBezTo>
                    <a:pt x="7873" y="4115"/>
                    <a:pt x="7704" y="4408"/>
                    <a:pt x="7704" y="4731"/>
                  </a:cubicBezTo>
                  <a:lnTo>
                    <a:pt x="7704" y="5183"/>
                  </a:lnTo>
                  <a:cubicBezTo>
                    <a:pt x="7704" y="5534"/>
                    <a:pt x="7868" y="5866"/>
                    <a:pt x="8156" y="6073"/>
                  </a:cubicBezTo>
                  <a:lnTo>
                    <a:pt x="8156" y="6400"/>
                  </a:lnTo>
                  <a:cubicBezTo>
                    <a:pt x="8156" y="6405"/>
                    <a:pt x="8152" y="6415"/>
                    <a:pt x="8142" y="6420"/>
                  </a:cubicBezTo>
                  <a:lnTo>
                    <a:pt x="7613" y="6684"/>
                  </a:lnTo>
                  <a:cubicBezTo>
                    <a:pt x="7391" y="6795"/>
                    <a:pt x="7252" y="7021"/>
                    <a:pt x="7252" y="7271"/>
                  </a:cubicBezTo>
                  <a:lnTo>
                    <a:pt x="7252" y="9499"/>
                  </a:lnTo>
                  <a:cubicBezTo>
                    <a:pt x="7252" y="9677"/>
                    <a:pt x="7305" y="9846"/>
                    <a:pt x="7401" y="9990"/>
                  </a:cubicBezTo>
                  <a:lnTo>
                    <a:pt x="7622" y="10327"/>
                  </a:lnTo>
                  <a:cubicBezTo>
                    <a:pt x="7675" y="10404"/>
                    <a:pt x="7704" y="10495"/>
                    <a:pt x="7704" y="10591"/>
                  </a:cubicBezTo>
                  <a:lnTo>
                    <a:pt x="7704" y="11515"/>
                  </a:lnTo>
                  <a:cubicBezTo>
                    <a:pt x="7711" y="11645"/>
                    <a:pt x="7810" y="11710"/>
                    <a:pt x="7909" y="11710"/>
                  </a:cubicBezTo>
                  <a:cubicBezTo>
                    <a:pt x="8007" y="11710"/>
                    <a:pt x="8106" y="11645"/>
                    <a:pt x="8113" y="11515"/>
                  </a:cubicBezTo>
                  <a:lnTo>
                    <a:pt x="8113" y="10591"/>
                  </a:lnTo>
                  <a:cubicBezTo>
                    <a:pt x="8113" y="10418"/>
                    <a:pt x="8060" y="10250"/>
                    <a:pt x="7964" y="10101"/>
                  </a:cubicBezTo>
                  <a:lnTo>
                    <a:pt x="7743" y="9764"/>
                  </a:lnTo>
                  <a:cubicBezTo>
                    <a:pt x="7690" y="9687"/>
                    <a:pt x="7661" y="9595"/>
                    <a:pt x="7661" y="9504"/>
                  </a:cubicBezTo>
                  <a:lnTo>
                    <a:pt x="7661" y="7271"/>
                  </a:lnTo>
                  <a:cubicBezTo>
                    <a:pt x="7661" y="7180"/>
                    <a:pt x="7714" y="7093"/>
                    <a:pt x="7800" y="7050"/>
                  </a:cubicBezTo>
                  <a:lnTo>
                    <a:pt x="8171" y="6867"/>
                  </a:lnTo>
                  <a:lnTo>
                    <a:pt x="8493" y="7209"/>
                  </a:lnTo>
                  <a:cubicBezTo>
                    <a:pt x="8577" y="7293"/>
                    <a:pt x="8688" y="7335"/>
                    <a:pt x="8799" y="7335"/>
                  </a:cubicBezTo>
                  <a:cubicBezTo>
                    <a:pt x="8909" y="7335"/>
                    <a:pt x="9020" y="7293"/>
                    <a:pt x="9104" y="7209"/>
                  </a:cubicBezTo>
                  <a:lnTo>
                    <a:pt x="9441" y="6867"/>
                  </a:lnTo>
                  <a:lnTo>
                    <a:pt x="9812" y="7055"/>
                  </a:lnTo>
                  <a:cubicBezTo>
                    <a:pt x="9898" y="7093"/>
                    <a:pt x="9951" y="7180"/>
                    <a:pt x="9951" y="7276"/>
                  </a:cubicBezTo>
                  <a:lnTo>
                    <a:pt x="9951" y="9504"/>
                  </a:lnTo>
                  <a:cubicBezTo>
                    <a:pt x="9951" y="9600"/>
                    <a:pt x="9922" y="9692"/>
                    <a:pt x="9869" y="9769"/>
                  </a:cubicBezTo>
                  <a:lnTo>
                    <a:pt x="9648" y="10105"/>
                  </a:lnTo>
                  <a:cubicBezTo>
                    <a:pt x="9552" y="10250"/>
                    <a:pt x="9499" y="10418"/>
                    <a:pt x="9499" y="10596"/>
                  </a:cubicBezTo>
                  <a:lnTo>
                    <a:pt x="9499" y="11520"/>
                  </a:lnTo>
                  <a:cubicBezTo>
                    <a:pt x="9506" y="11650"/>
                    <a:pt x="9605" y="11715"/>
                    <a:pt x="9703" y="11715"/>
                  </a:cubicBezTo>
                  <a:cubicBezTo>
                    <a:pt x="9802" y="11715"/>
                    <a:pt x="9901" y="11650"/>
                    <a:pt x="9908" y="11520"/>
                  </a:cubicBezTo>
                  <a:lnTo>
                    <a:pt x="9908" y="10591"/>
                  </a:lnTo>
                  <a:cubicBezTo>
                    <a:pt x="9908" y="10500"/>
                    <a:pt x="9937" y="10409"/>
                    <a:pt x="9990" y="10332"/>
                  </a:cubicBezTo>
                  <a:lnTo>
                    <a:pt x="10211" y="9995"/>
                  </a:lnTo>
                  <a:cubicBezTo>
                    <a:pt x="10307" y="9846"/>
                    <a:pt x="10360" y="9677"/>
                    <a:pt x="10360" y="9504"/>
                  </a:cubicBezTo>
                  <a:lnTo>
                    <a:pt x="10360" y="7271"/>
                  </a:lnTo>
                  <a:cubicBezTo>
                    <a:pt x="10360" y="7026"/>
                    <a:pt x="10221" y="6795"/>
                    <a:pt x="9999" y="6684"/>
                  </a:cubicBezTo>
                  <a:lnTo>
                    <a:pt x="9470" y="6420"/>
                  </a:lnTo>
                  <a:cubicBezTo>
                    <a:pt x="9460" y="6420"/>
                    <a:pt x="9456" y="6410"/>
                    <a:pt x="9456" y="6400"/>
                  </a:cubicBezTo>
                  <a:lnTo>
                    <a:pt x="9456" y="6078"/>
                  </a:lnTo>
                  <a:cubicBezTo>
                    <a:pt x="9739" y="5866"/>
                    <a:pt x="9908" y="5539"/>
                    <a:pt x="9908" y="5183"/>
                  </a:cubicBezTo>
                  <a:lnTo>
                    <a:pt x="9908" y="4731"/>
                  </a:lnTo>
                  <a:cubicBezTo>
                    <a:pt x="9908" y="4413"/>
                    <a:pt x="9735" y="4115"/>
                    <a:pt x="9456" y="3961"/>
                  </a:cubicBezTo>
                  <a:lnTo>
                    <a:pt x="9456" y="3427"/>
                  </a:lnTo>
                  <a:cubicBezTo>
                    <a:pt x="9456" y="3331"/>
                    <a:pt x="9508" y="3244"/>
                    <a:pt x="9595" y="3205"/>
                  </a:cubicBezTo>
                  <a:lnTo>
                    <a:pt x="9966" y="3018"/>
                  </a:lnTo>
                  <a:lnTo>
                    <a:pt x="10302" y="3359"/>
                  </a:lnTo>
                  <a:cubicBezTo>
                    <a:pt x="10387" y="3444"/>
                    <a:pt x="10497" y="3486"/>
                    <a:pt x="10608" y="3486"/>
                  </a:cubicBezTo>
                  <a:cubicBezTo>
                    <a:pt x="10719" y="3486"/>
                    <a:pt x="10829" y="3444"/>
                    <a:pt x="10914" y="3359"/>
                  </a:cubicBezTo>
                  <a:lnTo>
                    <a:pt x="11250" y="3018"/>
                  </a:lnTo>
                  <a:lnTo>
                    <a:pt x="11626" y="3205"/>
                  </a:lnTo>
                  <a:cubicBezTo>
                    <a:pt x="11707" y="3249"/>
                    <a:pt x="11760" y="3331"/>
                    <a:pt x="11760" y="3427"/>
                  </a:cubicBezTo>
                  <a:lnTo>
                    <a:pt x="11760" y="3961"/>
                  </a:lnTo>
                  <a:cubicBezTo>
                    <a:pt x="11481" y="4115"/>
                    <a:pt x="11308" y="4408"/>
                    <a:pt x="11308" y="4731"/>
                  </a:cubicBezTo>
                  <a:lnTo>
                    <a:pt x="11308" y="5183"/>
                  </a:lnTo>
                  <a:cubicBezTo>
                    <a:pt x="11308" y="5534"/>
                    <a:pt x="11476" y="5866"/>
                    <a:pt x="11760" y="6073"/>
                  </a:cubicBezTo>
                  <a:lnTo>
                    <a:pt x="11760" y="6400"/>
                  </a:lnTo>
                  <a:cubicBezTo>
                    <a:pt x="11760" y="6405"/>
                    <a:pt x="11756" y="6415"/>
                    <a:pt x="11751" y="6420"/>
                  </a:cubicBezTo>
                  <a:lnTo>
                    <a:pt x="11221" y="6684"/>
                  </a:lnTo>
                  <a:cubicBezTo>
                    <a:pt x="10995" y="6795"/>
                    <a:pt x="10856" y="7021"/>
                    <a:pt x="10861" y="7271"/>
                  </a:cubicBezTo>
                  <a:lnTo>
                    <a:pt x="10861" y="9499"/>
                  </a:lnTo>
                  <a:cubicBezTo>
                    <a:pt x="10856" y="9677"/>
                    <a:pt x="10909" y="9846"/>
                    <a:pt x="11005" y="9990"/>
                  </a:cubicBezTo>
                  <a:lnTo>
                    <a:pt x="11231" y="10327"/>
                  </a:lnTo>
                  <a:cubicBezTo>
                    <a:pt x="11284" y="10404"/>
                    <a:pt x="11313" y="10495"/>
                    <a:pt x="11313" y="10591"/>
                  </a:cubicBezTo>
                  <a:lnTo>
                    <a:pt x="11313" y="11515"/>
                  </a:lnTo>
                  <a:cubicBezTo>
                    <a:pt x="11303" y="11660"/>
                    <a:pt x="11409" y="11732"/>
                    <a:pt x="11516" y="11732"/>
                  </a:cubicBezTo>
                  <a:cubicBezTo>
                    <a:pt x="11622" y="11732"/>
                    <a:pt x="11729" y="11660"/>
                    <a:pt x="11722" y="11515"/>
                  </a:cubicBezTo>
                  <a:lnTo>
                    <a:pt x="11722" y="10591"/>
                  </a:lnTo>
                  <a:cubicBezTo>
                    <a:pt x="11722" y="10418"/>
                    <a:pt x="11669" y="10250"/>
                    <a:pt x="11573" y="10101"/>
                  </a:cubicBezTo>
                  <a:lnTo>
                    <a:pt x="11347" y="9764"/>
                  </a:lnTo>
                  <a:cubicBezTo>
                    <a:pt x="11294" y="9687"/>
                    <a:pt x="11270" y="9595"/>
                    <a:pt x="11270" y="9504"/>
                  </a:cubicBezTo>
                  <a:lnTo>
                    <a:pt x="11270" y="7271"/>
                  </a:lnTo>
                  <a:cubicBezTo>
                    <a:pt x="11270" y="7180"/>
                    <a:pt x="11323" y="7093"/>
                    <a:pt x="11404" y="7050"/>
                  </a:cubicBezTo>
                  <a:lnTo>
                    <a:pt x="11775" y="6867"/>
                  </a:lnTo>
                  <a:lnTo>
                    <a:pt x="12116" y="7204"/>
                  </a:lnTo>
                  <a:cubicBezTo>
                    <a:pt x="12201" y="7288"/>
                    <a:pt x="12310" y="7330"/>
                    <a:pt x="12420" y="7330"/>
                  </a:cubicBezTo>
                  <a:cubicBezTo>
                    <a:pt x="12530" y="7330"/>
                    <a:pt x="12641" y="7288"/>
                    <a:pt x="12728" y="7204"/>
                  </a:cubicBezTo>
                  <a:lnTo>
                    <a:pt x="13064" y="6867"/>
                  </a:lnTo>
                  <a:lnTo>
                    <a:pt x="13435" y="7050"/>
                  </a:lnTo>
                  <a:cubicBezTo>
                    <a:pt x="13521" y="7093"/>
                    <a:pt x="13574" y="7180"/>
                    <a:pt x="13574" y="7271"/>
                  </a:cubicBezTo>
                  <a:lnTo>
                    <a:pt x="13574" y="9504"/>
                  </a:lnTo>
                  <a:cubicBezTo>
                    <a:pt x="13574" y="9595"/>
                    <a:pt x="13546" y="9687"/>
                    <a:pt x="13493" y="9764"/>
                  </a:cubicBezTo>
                  <a:lnTo>
                    <a:pt x="13271" y="10101"/>
                  </a:lnTo>
                  <a:cubicBezTo>
                    <a:pt x="13170" y="10250"/>
                    <a:pt x="13122" y="10418"/>
                    <a:pt x="13122" y="10591"/>
                  </a:cubicBezTo>
                  <a:lnTo>
                    <a:pt x="13122" y="11520"/>
                  </a:lnTo>
                  <a:cubicBezTo>
                    <a:pt x="13112" y="11664"/>
                    <a:pt x="13218" y="11737"/>
                    <a:pt x="13325" y="11737"/>
                  </a:cubicBezTo>
                  <a:cubicBezTo>
                    <a:pt x="13431" y="11737"/>
                    <a:pt x="13538" y="11664"/>
                    <a:pt x="13531" y="11520"/>
                  </a:cubicBezTo>
                  <a:lnTo>
                    <a:pt x="13531" y="10591"/>
                  </a:lnTo>
                  <a:cubicBezTo>
                    <a:pt x="13531" y="10500"/>
                    <a:pt x="13555" y="10409"/>
                    <a:pt x="13608" y="10332"/>
                  </a:cubicBezTo>
                  <a:lnTo>
                    <a:pt x="13834" y="9995"/>
                  </a:lnTo>
                  <a:cubicBezTo>
                    <a:pt x="13930" y="9846"/>
                    <a:pt x="13983" y="9677"/>
                    <a:pt x="13983" y="9504"/>
                  </a:cubicBezTo>
                  <a:lnTo>
                    <a:pt x="13983" y="7271"/>
                  </a:lnTo>
                  <a:cubicBezTo>
                    <a:pt x="13983" y="7026"/>
                    <a:pt x="13844" y="6795"/>
                    <a:pt x="13618" y="6684"/>
                  </a:cubicBezTo>
                  <a:lnTo>
                    <a:pt x="13088" y="6420"/>
                  </a:lnTo>
                  <a:cubicBezTo>
                    <a:pt x="13079" y="6420"/>
                    <a:pt x="13074" y="6410"/>
                    <a:pt x="13079" y="6400"/>
                  </a:cubicBezTo>
                  <a:lnTo>
                    <a:pt x="13079" y="6078"/>
                  </a:lnTo>
                  <a:cubicBezTo>
                    <a:pt x="13363" y="5866"/>
                    <a:pt x="13526" y="5539"/>
                    <a:pt x="13531" y="5183"/>
                  </a:cubicBezTo>
                  <a:lnTo>
                    <a:pt x="13531" y="4731"/>
                  </a:lnTo>
                  <a:cubicBezTo>
                    <a:pt x="13526" y="4245"/>
                    <a:pt x="13132" y="3850"/>
                    <a:pt x="12646" y="3850"/>
                  </a:cubicBezTo>
                  <a:lnTo>
                    <a:pt x="12169" y="3850"/>
                  </a:lnTo>
                  <a:lnTo>
                    <a:pt x="12169" y="3427"/>
                  </a:lnTo>
                  <a:cubicBezTo>
                    <a:pt x="12174" y="3177"/>
                    <a:pt x="12035" y="2950"/>
                    <a:pt x="11809" y="2840"/>
                  </a:cubicBezTo>
                  <a:lnTo>
                    <a:pt x="11279" y="2575"/>
                  </a:lnTo>
                  <a:cubicBezTo>
                    <a:pt x="11274" y="2570"/>
                    <a:pt x="11270" y="2565"/>
                    <a:pt x="11270" y="2556"/>
                  </a:cubicBezTo>
                  <a:lnTo>
                    <a:pt x="11270" y="2233"/>
                  </a:lnTo>
                  <a:cubicBezTo>
                    <a:pt x="11553" y="2022"/>
                    <a:pt x="11722" y="1690"/>
                    <a:pt x="11722" y="1338"/>
                  </a:cubicBezTo>
                  <a:lnTo>
                    <a:pt x="11722" y="886"/>
                  </a:lnTo>
                  <a:cubicBezTo>
                    <a:pt x="11722" y="400"/>
                    <a:pt x="11323" y="6"/>
                    <a:pt x="10837" y="1"/>
                  </a:cubicBezTo>
                  <a:lnTo>
                    <a:pt x="10384" y="1"/>
                  </a:lnTo>
                  <a:cubicBezTo>
                    <a:pt x="9898" y="6"/>
                    <a:pt x="9504" y="400"/>
                    <a:pt x="9504" y="886"/>
                  </a:cubicBezTo>
                  <a:lnTo>
                    <a:pt x="9504" y="1338"/>
                  </a:lnTo>
                  <a:cubicBezTo>
                    <a:pt x="9504" y="1690"/>
                    <a:pt x="9667" y="2022"/>
                    <a:pt x="9956" y="2233"/>
                  </a:cubicBezTo>
                  <a:lnTo>
                    <a:pt x="9956" y="2556"/>
                  </a:lnTo>
                  <a:cubicBezTo>
                    <a:pt x="9956" y="2565"/>
                    <a:pt x="9951" y="2570"/>
                    <a:pt x="9942" y="2575"/>
                  </a:cubicBezTo>
                  <a:lnTo>
                    <a:pt x="9412" y="2840"/>
                  </a:lnTo>
                  <a:cubicBezTo>
                    <a:pt x="9191" y="2950"/>
                    <a:pt x="9051" y="3177"/>
                    <a:pt x="9051" y="3427"/>
                  </a:cubicBezTo>
                  <a:lnTo>
                    <a:pt x="9051" y="3850"/>
                  </a:lnTo>
                  <a:lnTo>
                    <a:pt x="8556" y="3850"/>
                  </a:lnTo>
                  <a:lnTo>
                    <a:pt x="8556" y="3427"/>
                  </a:lnTo>
                  <a:cubicBezTo>
                    <a:pt x="8556" y="3177"/>
                    <a:pt x="8416" y="2950"/>
                    <a:pt x="8195" y="2840"/>
                  </a:cubicBezTo>
                  <a:lnTo>
                    <a:pt x="7661" y="2575"/>
                  </a:lnTo>
                  <a:cubicBezTo>
                    <a:pt x="7656" y="2570"/>
                    <a:pt x="7651" y="2565"/>
                    <a:pt x="7651" y="2556"/>
                  </a:cubicBezTo>
                  <a:lnTo>
                    <a:pt x="7651" y="2233"/>
                  </a:lnTo>
                  <a:cubicBezTo>
                    <a:pt x="7935" y="2022"/>
                    <a:pt x="8103" y="1690"/>
                    <a:pt x="8103" y="1338"/>
                  </a:cubicBezTo>
                  <a:lnTo>
                    <a:pt x="8103" y="886"/>
                  </a:lnTo>
                  <a:cubicBezTo>
                    <a:pt x="8103" y="400"/>
                    <a:pt x="7709" y="6"/>
                    <a:pt x="7218" y="1"/>
                  </a:cubicBezTo>
                  <a:lnTo>
                    <a:pt x="6766" y="1"/>
                  </a:lnTo>
                  <a:cubicBezTo>
                    <a:pt x="6280" y="6"/>
                    <a:pt x="5885" y="400"/>
                    <a:pt x="5885" y="886"/>
                  </a:cubicBezTo>
                  <a:lnTo>
                    <a:pt x="5885" y="1338"/>
                  </a:lnTo>
                  <a:cubicBezTo>
                    <a:pt x="5885" y="1690"/>
                    <a:pt x="6054" y="2022"/>
                    <a:pt x="6338" y="2233"/>
                  </a:cubicBezTo>
                  <a:lnTo>
                    <a:pt x="6338" y="2556"/>
                  </a:lnTo>
                  <a:cubicBezTo>
                    <a:pt x="6338" y="2565"/>
                    <a:pt x="6333" y="2570"/>
                    <a:pt x="6323" y="2575"/>
                  </a:cubicBezTo>
                  <a:lnTo>
                    <a:pt x="5794" y="2840"/>
                  </a:lnTo>
                  <a:cubicBezTo>
                    <a:pt x="5572" y="2950"/>
                    <a:pt x="5433" y="3177"/>
                    <a:pt x="5433" y="3427"/>
                  </a:cubicBezTo>
                  <a:lnTo>
                    <a:pt x="5433" y="3850"/>
                  </a:lnTo>
                  <a:lnTo>
                    <a:pt x="4937" y="3850"/>
                  </a:lnTo>
                  <a:lnTo>
                    <a:pt x="4937" y="3427"/>
                  </a:lnTo>
                  <a:cubicBezTo>
                    <a:pt x="4937" y="3177"/>
                    <a:pt x="4798" y="2950"/>
                    <a:pt x="4576" y="2840"/>
                  </a:cubicBezTo>
                  <a:lnTo>
                    <a:pt x="4047" y="2575"/>
                  </a:lnTo>
                  <a:cubicBezTo>
                    <a:pt x="4038" y="2570"/>
                    <a:pt x="4033" y="2565"/>
                    <a:pt x="4038" y="2556"/>
                  </a:cubicBezTo>
                  <a:lnTo>
                    <a:pt x="4038" y="2233"/>
                  </a:lnTo>
                  <a:cubicBezTo>
                    <a:pt x="4321" y="2022"/>
                    <a:pt x="4485" y="1690"/>
                    <a:pt x="4490" y="1338"/>
                  </a:cubicBezTo>
                  <a:lnTo>
                    <a:pt x="4490" y="886"/>
                  </a:lnTo>
                  <a:cubicBezTo>
                    <a:pt x="4485" y="400"/>
                    <a:pt x="4090" y="6"/>
                    <a:pt x="36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8" name="Google Shape;13768;p90"/>
          <p:cNvGrpSpPr/>
          <p:nvPr/>
        </p:nvGrpSpPr>
        <p:grpSpPr>
          <a:xfrm>
            <a:off x="7092669" y="3226996"/>
            <a:ext cx="366896" cy="309327"/>
            <a:chOff x="7092669" y="3411571"/>
            <a:chExt cx="366896" cy="309327"/>
          </a:xfrm>
        </p:grpSpPr>
        <p:sp>
          <p:nvSpPr>
            <p:cNvPr id="13769" name="Google Shape;13769;p90"/>
            <p:cNvSpPr/>
            <p:nvPr/>
          </p:nvSpPr>
          <p:spPr>
            <a:xfrm>
              <a:off x="7098098" y="3416869"/>
              <a:ext cx="356038" cy="298600"/>
            </a:xfrm>
            <a:custGeom>
              <a:avLst/>
              <a:gdLst/>
              <a:ahLst/>
              <a:cxnLst/>
              <a:rect l="l" t="t" r="r" b="b"/>
              <a:pathLst>
                <a:path w="13575" h="11385" extrusionOk="0">
                  <a:moveTo>
                    <a:pt x="660" y="0"/>
                  </a:moveTo>
                  <a:cubicBezTo>
                    <a:pt x="294" y="0"/>
                    <a:pt x="1" y="294"/>
                    <a:pt x="1" y="659"/>
                  </a:cubicBezTo>
                  <a:lnTo>
                    <a:pt x="1" y="10730"/>
                  </a:lnTo>
                  <a:cubicBezTo>
                    <a:pt x="1" y="11091"/>
                    <a:pt x="294" y="11385"/>
                    <a:pt x="660" y="11385"/>
                  </a:cubicBezTo>
                  <a:lnTo>
                    <a:pt x="12920" y="11385"/>
                  </a:lnTo>
                  <a:cubicBezTo>
                    <a:pt x="13281" y="11385"/>
                    <a:pt x="13575" y="11091"/>
                    <a:pt x="13575" y="10730"/>
                  </a:cubicBezTo>
                  <a:lnTo>
                    <a:pt x="13575" y="1973"/>
                  </a:lnTo>
                  <a:cubicBezTo>
                    <a:pt x="13575" y="1607"/>
                    <a:pt x="13281" y="1314"/>
                    <a:pt x="12920" y="1314"/>
                  </a:cubicBezTo>
                  <a:lnTo>
                    <a:pt x="8979" y="1314"/>
                  </a:lnTo>
                  <a:lnTo>
                    <a:pt x="7921" y="260"/>
                  </a:lnTo>
                  <a:cubicBezTo>
                    <a:pt x="7757" y="92"/>
                    <a:pt x="7531" y="0"/>
                    <a:pt x="7300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90"/>
            <p:cNvSpPr/>
            <p:nvPr/>
          </p:nvSpPr>
          <p:spPr>
            <a:xfrm>
              <a:off x="7184308" y="3491565"/>
              <a:ext cx="183750" cy="183776"/>
            </a:xfrm>
            <a:custGeom>
              <a:avLst/>
              <a:gdLst/>
              <a:ahLst/>
              <a:cxnLst/>
              <a:rect l="l" t="t" r="r" b="b"/>
              <a:pathLst>
                <a:path w="7006" h="7007" extrusionOk="0">
                  <a:moveTo>
                    <a:pt x="3503" y="1"/>
                  </a:moveTo>
                  <a:cubicBezTo>
                    <a:pt x="1569" y="1"/>
                    <a:pt x="0" y="1569"/>
                    <a:pt x="0" y="3504"/>
                  </a:cubicBezTo>
                  <a:cubicBezTo>
                    <a:pt x="0" y="5438"/>
                    <a:pt x="1569" y="7007"/>
                    <a:pt x="3503" y="7007"/>
                  </a:cubicBezTo>
                  <a:cubicBezTo>
                    <a:pt x="5437" y="7007"/>
                    <a:pt x="7006" y="5438"/>
                    <a:pt x="7006" y="3504"/>
                  </a:cubicBezTo>
                  <a:cubicBezTo>
                    <a:pt x="7006" y="1569"/>
                    <a:pt x="5437" y="1"/>
                    <a:pt x="3503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90"/>
            <p:cNvSpPr/>
            <p:nvPr/>
          </p:nvSpPr>
          <p:spPr>
            <a:xfrm>
              <a:off x="7207257" y="3514540"/>
              <a:ext cx="137852" cy="137826"/>
            </a:xfrm>
            <a:custGeom>
              <a:avLst/>
              <a:gdLst/>
              <a:ahLst/>
              <a:cxnLst/>
              <a:rect l="l" t="t" r="r" b="b"/>
              <a:pathLst>
                <a:path w="5256" h="5255" extrusionOk="0">
                  <a:moveTo>
                    <a:pt x="2628" y="1"/>
                  </a:moveTo>
                  <a:cubicBezTo>
                    <a:pt x="1175" y="1"/>
                    <a:pt x="1" y="1175"/>
                    <a:pt x="1" y="2628"/>
                  </a:cubicBezTo>
                  <a:cubicBezTo>
                    <a:pt x="1" y="4076"/>
                    <a:pt x="1175" y="5255"/>
                    <a:pt x="2628" y="5255"/>
                  </a:cubicBezTo>
                  <a:cubicBezTo>
                    <a:pt x="4076" y="5255"/>
                    <a:pt x="5255" y="4076"/>
                    <a:pt x="5255" y="2628"/>
                  </a:cubicBezTo>
                  <a:cubicBezTo>
                    <a:pt x="5255" y="1175"/>
                    <a:pt x="4076" y="1"/>
                    <a:pt x="2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90"/>
            <p:cNvSpPr/>
            <p:nvPr/>
          </p:nvSpPr>
          <p:spPr>
            <a:xfrm>
              <a:off x="7241720" y="3589131"/>
              <a:ext cx="68926" cy="63182"/>
            </a:xfrm>
            <a:custGeom>
              <a:avLst/>
              <a:gdLst/>
              <a:ahLst/>
              <a:cxnLst/>
              <a:rect l="l" t="t" r="r" b="b"/>
              <a:pathLst>
                <a:path w="2628" h="2409" extrusionOk="0">
                  <a:moveTo>
                    <a:pt x="876" y="0"/>
                  </a:moveTo>
                  <a:lnTo>
                    <a:pt x="876" y="438"/>
                  </a:lnTo>
                  <a:cubicBezTo>
                    <a:pt x="876" y="520"/>
                    <a:pt x="828" y="597"/>
                    <a:pt x="756" y="635"/>
                  </a:cubicBezTo>
                  <a:lnTo>
                    <a:pt x="241" y="890"/>
                  </a:lnTo>
                  <a:cubicBezTo>
                    <a:pt x="97" y="963"/>
                    <a:pt x="0" y="1117"/>
                    <a:pt x="0" y="1280"/>
                  </a:cubicBezTo>
                  <a:lnTo>
                    <a:pt x="0" y="2055"/>
                  </a:lnTo>
                  <a:cubicBezTo>
                    <a:pt x="407" y="2291"/>
                    <a:pt x="861" y="2409"/>
                    <a:pt x="1314" y="2409"/>
                  </a:cubicBezTo>
                  <a:cubicBezTo>
                    <a:pt x="1768" y="2409"/>
                    <a:pt x="2221" y="2291"/>
                    <a:pt x="2628" y="2055"/>
                  </a:cubicBezTo>
                  <a:lnTo>
                    <a:pt x="2628" y="1280"/>
                  </a:lnTo>
                  <a:cubicBezTo>
                    <a:pt x="2628" y="1117"/>
                    <a:pt x="2531" y="963"/>
                    <a:pt x="2382" y="890"/>
                  </a:cubicBezTo>
                  <a:lnTo>
                    <a:pt x="1872" y="635"/>
                  </a:lnTo>
                  <a:cubicBezTo>
                    <a:pt x="1795" y="597"/>
                    <a:pt x="1752" y="520"/>
                    <a:pt x="1752" y="438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90"/>
            <p:cNvSpPr/>
            <p:nvPr/>
          </p:nvSpPr>
          <p:spPr>
            <a:xfrm>
              <a:off x="7203480" y="3416869"/>
              <a:ext cx="130141" cy="34463"/>
            </a:xfrm>
            <a:custGeom>
              <a:avLst/>
              <a:gdLst/>
              <a:ahLst/>
              <a:cxnLst/>
              <a:rect l="l" t="t" r="r" b="b"/>
              <a:pathLst>
                <a:path w="4962" h="1314" extrusionOk="0">
                  <a:moveTo>
                    <a:pt x="0" y="0"/>
                  </a:moveTo>
                  <a:cubicBezTo>
                    <a:pt x="231" y="0"/>
                    <a:pt x="453" y="92"/>
                    <a:pt x="616" y="260"/>
                  </a:cubicBezTo>
                  <a:lnTo>
                    <a:pt x="1482" y="1121"/>
                  </a:lnTo>
                  <a:cubicBezTo>
                    <a:pt x="1608" y="1246"/>
                    <a:pt x="1771" y="1314"/>
                    <a:pt x="1949" y="1314"/>
                  </a:cubicBezTo>
                  <a:lnTo>
                    <a:pt x="4961" y="1314"/>
                  </a:lnTo>
                  <a:lnTo>
                    <a:pt x="3903" y="260"/>
                  </a:lnTo>
                  <a:cubicBezTo>
                    <a:pt x="3739" y="92"/>
                    <a:pt x="3513" y="0"/>
                    <a:pt x="328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90"/>
            <p:cNvSpPr/>
            <p:nvPr/>
          </p:nvSpPr>
          <p:spPr>
            <a:xfrm>
              <a:off x="7247385" y="3416869"/>
              <a:ext cx="86236" cy="34463"/>
            </a:xfrm>
            <a:custGeom>
              <a:avLst/>
              <a:gdLst/>
              <a:ahLst/>
              <a:cxnLst/>
              <a:rect l="l" t="t" r="r" b="b"/>
              <a:pathLst>
                <a:path w="3288" h="1314" extrusionOk="0">
                  <a:moveTo>
                    <a:pt x="1" y="0"/>
                  </a:moveTo>
                  <a:cubicBezTo>
                    <a:pt x="232" y="0"/>
                    <a:pt x="458" y="92"/>
                    <a:pt x="622" y="255"/>
                  </a:cubicBezTo>
                  <a:lnTo>
                    <a:pt x="1488" y="1121"/>
                  </a:lnTo>
                  <a:cubicBezTo>
                    <a:pt x="1608" y="1246"/>
                    <a:pt x="1776" y="1314"/>
                    <a:pt x="1950" y="1314"/>
                  </a:cubicBezTo>
                  <a:lnTo>
                    <a:pt x="3287" y="1314"/>
                  </a:lnTo>
                  <a:lnTo>
                    <a:pt x="2229" y="255"/>
                  </a:lnTo>
                  <a:cubicBezTo>
                    <a:pt x="2065" y="92"/>
                    <a:pt x="1844" y="0"/>
                    <a:pt x="160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90"/>
            <p:cNvSpPr/>
            <p:nvPr/>
          </p:nvSpPr>
          <p:spPr>
            <a:xfrm>
              <a:off x="7098098" y="3686802"/>
              <a:ext cx="356038" cy="28667"/>
            </a:xfrm>
            <a:custGeom>
              <a:avLst/>
              <a:gdLst/>
              <a:ahLst/>
              <a:cxnLst/>
              <a:rect l="l" t="t" r="r" b="b"/>
              <a:pathLst>
                <a:path w="13575" h="1093" extrusionOk="0">
                  <a:moveTo>
                    <a:pt x="1" y="1"/>
                  </a:moveTo>
                  <a:lnTo>
                    <a:pt x="1" y="438"/>
                  </a:lnTo>
                  <a:cubicBezTo>
                    <a:pt x="1" y="799"/>
                    <a:pt x="294" y="1093"/>
                    <a:pt x="660" y="1093"/>
                  </a:cubicBezTo>
                  <a:lnTo>
                    <a:pt x="12920" y="1093"/>
                  </a:lnTo>
                  <a:cubicBezTo>
                    <a:pt x="13281" y="1093"/>
                    <a:pt x="13575" y="799"/>
                    <a:pt x="13575" y="438"/>
                  </a:cubicBezTo>
                  <a:lnTo>
                    <a:pt x="13575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90"/>
            <p:cNvSpPr/>
            <p:nvPr/>
          </p:nvSpPr>
          <p:spPr>
            <a:xfrm>
              <a:off x="7241720" y="3607307"/>
              <a:ext cx="68926" cy="45006"/>
            </a:xfrm>
            <a:custGeom>
              <a:avLst/>
              <a:gdLst/>
              <a:ahLst/>
              <a:cxnLst/>
              <a:rect l="l" t="t" r="r" b="b"/>
              <a:pathLst>
                <a:path w="2628" h="1716" extrusionOk="0">
                  <a:moveTo>
                    <a:pt x="640" y="0"/>
                  </a:moveTo>
                  <a:lnTo>
                    <a:pt x="241" y="197"/>
                  </a:lnTo>
                  <a:cubicBezTo>
                    <a:pt x="92" y="270"/>
                    <a:pt x="0" y="424"/>
                    <a:pt x="0" y="587"/>
                  </a:cubicBezTo>
                  <a:lnTo>
                    <a:pt x="0" y="1362"/>
                  </a:lnTo>
                  <a:cubicBezTo>
                    <a:pt x="407" y="1598"/>
                    <a:pt x="861" y="1716"/>
                    <a:pt x="1314" y="1716"/>
                  </a:cubicBezTo>
                  <a:cubicBezTo>
                    <a:pt x="1768" y="1716"/>
                    <a:pt x="2221" y="1598"/>
                    <a:pt x="2628" y="1362"/>
                  </a:cubicBezTo>
                  <a:lnTo>
                    <a:pt x="2628" y="587"/>
                  </a:lnTo>
                  <a:cubicBezTo>
                    <a:pt x="2628" y="424"/>
                    <a:pt x="2531" y="270"/>
                    <a:pt x="2382" y="197"/>
                  </a:cubicBezTo>
                  <a:lnTo>
                    <a:pt x="1983" y="0"/>
                  </a:lnTo>
                  <a:cubicBezTo>
                    <a:pt x="1810" y="212"/>
                    <a:pt x="1561" y="318"/>
                    <a:pt x="1312" y="318"/>
                  </a:cubicBezTo>
                  <a:cubicBezTo>
                    <a:pt x="1063" y="318"/>
                    <a:pt x="814" y="212"/>
                    <a:pt x="640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90"/>
            <p:cNvSpPr/>
            <p:nvPr/>
          </p:nvSpPr>
          <p:spPr>
            <a:xfrm>
              <a:off x="7253207" y="3543180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0" y="1974"/>
                    <a:pt x="876" y="1974"/>
                  </a:cubicBezTo>
                  <a:cubicBezTo>
                    <a:pt x="1357" y="1974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90"/>
            <p:cNvSpPr/>
            <p:nvPr/>
          </p:nvSpPr>
          <p:spPr>
            <a:xfrm>
              <a:off x="7253102" y="3543180"/>
              <a:ext cx="31683" cy="51747"/>
            </a:xfrm>
            <a:custGeom>
              <a:avLst/>
              <a:gdLst/>
              <a:ahLst/>
              <a:cxnLst/>
              <a:rect l="l" t="t" r="r" b="b"/>
              <a:pathLst>
                <a:path w="1208" h="1973" extrusionOk="0">
                  <a:moveTo>
                    <a:pt x="659" y="1"/>
                  </a:moveTo>
                  <a:cubicBezTo>
                    <a:pt x="298" y="1"/>
                    <a:pt x="4" y="294"/>
                    <a:pt x="4" y="660"/>
                  </a:cubicBezTo>
                  <a:lnTo>
                    <a:pt x="4" y="1098"/>
                  </a:lnTo>
                  <a:cubicBezTo>
                    <a:pt x="0" y="1600"/>
                    <a:pt x="411" y="1972"/>
                    <a:pt x="874" y="1972"/>
                  </a:cubicBezTo>
                  <a:cubicBezTo>
                    <a:pt x="984" y="1972"/>
                    <a:pt x="1097" y="1951"/>
                    <a:pt x="1207" y="1906"/>
                  </a:cubicBezTo>
                  <a:cubicBezTo>
                    <a:pt x="875" y="1771"/>
                    <a:pt x="659" y="1454"/>
                    <a:pt x="659" y="1098"/>
                  </a:cubicBezTo>
                  <a:lnTo>
                    <a:pt x="659" y="660"/>
                  </a:lnTo>
                  <a:cubicBezTo>
                    <a:pt x="659" y="338"/>
                    <a:pt x="890" y="63"/>
                    <a:pt x="1207" y="10"/>
                  </a:cubicBezTo>
                  <a:cubicBezTo>
                    <a:pt x="1169" y="6"/>
                    <a:pt x="1135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90"/>
            <p:cNvSpPr/>
            <p:nvPr/>
          </p:nvSpPr>
          <p:spPr>
            <a:xfrm>
              <a:off x="7253207" y="3543180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55" y="877"/>
                    <a:pt x="1752" y="877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90"/>
            <p:cNvSpPr/>
            <p:nvPr/>
          </p:nvSpPr>
          <p:spPr>
            <a:xfrm>
              <a:off x="7253207" y="3543180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55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2" y="723"/>
                    <a:pt x="433" y="771"/>
                    <a:pt x="655" y="800"/>
                  </a:cubicBezTo>
                  <a:lnTo>
                    <a:pt x="655" y="660"/>
                  </a:lnTo>
                  <a:cubicBezTo>
                    <a:pt x="655" y="338"/>
                    <a:pt x="886" y="63"/>
                    <a:pt x="1203" y="10"/>
                  </a:cubicBezTo>
                  <a:cubicBezTo>
                    <a:pt x="1165" y="6"/>
                    <a:pt x="1131" y="1"/>
                    <a:pt x="109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90"/>
            <p:cNvSpPr/>
            <p:nvPr/>
          </p:nvSpPr>
          <p:spPr>
            <a:xfrm>
              <a:off x="7241720" y="3617509"/>
              <a:ext cx="17179" cy="32601"/>
            </a:xfrm>
            <a:custGeom>
              <a:avLst/>
              <a:gdLst/>
              <a:ahLst/>
              <a:cxnLst/>
              <a:rect l="l" t="t" r="r" b="b"/>
              <a:pathLst>
                <a:path w="655" h="1243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973"/>
                  </a:lnTo>
                  <a:cubicBezTo>
                    <a:pt x="203" y="1093"/>
                    <a:pt x="424" y="1185"/>
                    <a:pt x="655" y="1242"/>
                  </a:cubicBezTo>
                  <a:lnTo>
                    <a:pt x="655" y="670"/>
                  </a:lnTo>
                  <a:cubicBezTo>
                    <a:pt x="655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90"/>
            <p:cNvSpPr/>
            <p:nvPr/>
          </p:nvSpPr>
          <p:spPr>
            <a:xfrm>
              <a:off x="7293335" y="3617509"/>
              <a:ext cx="17310" cy="32601"/>
            </a:xfrm>
            <a:custGeom>
              <a:avLst/>
              <a:gdLst/>
              <a:ahLst/>
              <a:cxnLst/>
              <a:rect l="l" t="t" r="r" b="b"/>
              <a:pathLst>
                <a:path w="660" h="1243" extrusionOk="0">
                  <a:moveTo>
                    <a:pt x="607" y="1"/>
                  </a:moveTo>
                  <a:lnTo>
                    <a:pt x="178" y="323"/>
                  </a:lnTo>
                  <a:cubicBezTo>
                    <a:pt x="68" y="405"/>
                    <a:pt x="0" y="535"/>
                    <a:pt x="0" y="670"/>
                  </a:cubicBezTo>
                  <a:lnTo>
                    <a:pt x="0" y="1242"/>
                  </a:lnTo>
                  <a:cubicBezTo>
                    <a:pt x="231" y="1185"/>
                    <a:pt x="453" y="1093"/>
                    <a:pt x="660" y="973"/>
                  </a:cubicBezTo>
                  <a:lnTo>
                    <a:pt x="660" y="203"/>
                  </a:lnTo>
                  <a:cubicBezTo>
                    <a:pt x="655" y="131"/>
                    <a:pt x="640" y="63"/>
                    <a:pt x="60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90"/>
            <p:cNvSpPr/>
            <p:nvPr/>
          </p:nvSpPr>
          <p:spPr>
            <a:xfrm>
              <a:off x="7092669" y="3411571"/>
              <a:ext cx="366896" cy="309327"/>
            </a:xfrm>
            <a:custGeom>
              <a:avLst/>
              <a:gdLst/>
              <a:ahLst/>
              <a:cxnLst/>
              <a:rect l="l" t="t" r="r" b="b"/>
              <a:pathLst>
                <a:path w="13989" h="11794" extrusionOk="0">
                  <a:moveTo>
                    <a:pt x="5900" y="409"/>
                  </a:moveTo>
                  <a:cubicBezTo>
                    <a:pt x="6078" y="409"/>
                    <a:pt x="6251" y="481"/>
                    <a:pt x="6376" y="606"/>
                  </a:cubicBezTo>
                  <a:lnTo>
                    <a:pt x="7084" y="1314"/>
                  </a:lnTo>
                  <a:lnTo>
                    <a:pt x="6174" y="1314"/>
                  </a:lnTo>
                  <a:cubicBezTo>
                    <a:pt x="6054" y="1314"/>
                    <a:pt x="5938" y="1266"/>
                    <a:pt x="5852" y="1179"/>
                  </a:cubicBezTo>
                  <a:lnTo>
                    <a:pt x="5082" y="409"/>
                  </a:lnTo>
                  <a:close/>
                  <a:moveTo>
                    <a:pt x="7512" y="409"/>
                  </a:moveTo>
                  <a:cubicBezTo>
                    <a:pt x="7690" y="409"/>
                    <a:pt x="7858" y="481"/>
                    <a:pt x="7983" y="606"/>
                  </a:cubicBezTo>
                  <a:lnTo>
                    <a:pt x="8691" y="1314"/>
                  </a:lnTo>
                  <a:lnTo>
                    <a:pt x="8527" y="1314"/>
                  </a:lnTo>
                  <a:cubicBezTo>
                    <a:pt x="8523" y="1314"/>
                    <a:pt x="8518" y="1313"/>
                    <a:pt x="8514" y="1313"/>
                  </a:cubicBezTo>
                  <a:cubicBezTo>
                    <a:pt x="8249" y="1313"/>
                    <a:pt x="8248" y="1723"/>
                    <a:pt x="8509" y="1723"/>
                  </a:cubicBezTo>
                  <a:cubicBezTo>
                    <a:pt x="8515" y="1723"/>
                    <a:pt x="8521" y="1723"/>
                    <a:pt x="8527" y="1723"/>
                  </a:cubicBezTo>
                  <a:lnTo>
                    <a:pt x="13127" y="1723"/>
                  </a:lnTo>
                  <a:cubicBezTo>
                    <a:pt x="13377" y="1723"/>
                    <a:pt x="13579" y="1925"/>
                    <a:pt x="13579" y="2175"/>
                  </a:cubicBezTo>
                  <a:lnTo>
                    <a:pt x="13579" y="10932"/>
                  </a:lnTo>
                  <a:cubicBezTo>
                    <a:pt x="13579" y="11183"/>
                    <a:pt x="13377" y="11385"/>
                    <a:pt x="13127" y="11385"/>
                  </a:cubicBezTo>
                  <a:lnTo>
                    <a:pt x="867" y="11385"/>
                  </a:lnTo>
                  <a:cubicBezTo>
                    <a:pt x="617" y="11385"/>
                    <a:pt x="415" y="11183"/>
                    <a:pt x="415" y="10932"/>
                  </a:cubicBezTo>
                  <a:lnTo>
                    <a:pt x="415" y="861"/>
                  </a:lnTo>
                  <a:cubicBezTo>
                    <a:pt x="415" y="611"/>
                    <a:pt x="617" y="409"/>
                    <a:pt x="867" y="409"/>
                  </a:cubicBezTo>
                  <a:lnTo>
                    <a:pt x="4225" y="409"/>
                  </a:lnTo>
                  <a:cubicBezTo>
                    <a:pt x="4404" y="409"/>
                    <a:pt x="4572" y="477"/>
                    <a:pt x="4697" y="606"/>
                  </a:cubicBezTo>
                  <a:lnTo>
                    <a:pt x="5563" y="1473"/>
                  </a:lnTo>
                  <a:cubicBezTo>
                    <a:pt x="5722" y="1631"/>
                    <a:pt x="5943" y="1723"/>
                    <a:pt x="6174" y="1723"/>
                  </a:cubicBezTo>
                  <a:lnTo>
                    <a:pt x="7579" y="1723"/>
                  </a:lnTo>
                  <a:cubicBezTo>
                    <a:pt x="7757" y="1723"/>
                    <a:pt x="7849" y="1501"/>
                    <a:pt x="7724" y="1371"/>
                  </a:cubicBezTo>
                  <a:lnTo>
                    <a:pt x="6761" y="409"/>
                  </a:lnTo>
                  <a:close/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lnTo>
                    <a:pt x="1" y="10932"/>
                  </a:lnTo>
                  <a:cubicBezTo>
                    <a:pt x="1" y="11409"/>
                    <a:pt x="391" y="11794"/>
                    <a:pt x="867" y="11794"/>
                  </a:cubicBezTo>
                  <a:lnTo>
                    <a:pt x="13127" y="11794"/>
                  </a:lnTo>
                  <a:cubicBezTo>
                    <a:pt x="13599" y="11794"/>
                    <a:pt x="13988" y="11409"/>
                    <a:pt x="13988" y="10932"/>
                  </a:cubicBezTo>
                  <a:lnTo>
                    <a:pt x="13988" y="2175"/>
                  </a:lnTo>
                  <a:cubicBezTo>
                    <a:pt x="13988" y="1699"/>
                    <a:pt x="13599" y="1314"/>
                    <a:pt x="13127" y="1314"/>
                  </a:cubicBezTo>
                  <a:lnTo>
                    <a:pt x="9268" y="1314"/>
                  </a:lnTo>
                  <a:lnTo>
                    <a:pt x="8272" y="318"/>
                  </a:lnTo>
                  <a:cubicBezTo>
                    <a:pt x="8070" y="111"/>
                    <a:pt x="7796" y="0"/>
                    <a:pt x="75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90"/>
            <p:cNvSpPr/>
            <p:nvPr/>
          </p:nvSpPr>
          <p:spPr>
            <a:xfrm>
              <a:off x="7196031" y="3509111"/>
              <a:ext cx="154375" cy="148631"/>
            </a:xfrm>
            <a:custGeom>
              <a:avLst/>
              <a:gdLst/>
              <a:ahLst/>
              <a:cxnLst/>
              <a:rect l="l" t="t" r="r" b="b"/>
              <a:pathLst>
                <a:path w="5886" h="5667" extrusionOk="0">
                  <a:moveTo>
                    <a:pt x="3273" y="1507"/>
                  </a:moveTo>
                  <a:cubicBezTo>
                    <a:pt x="3523" y="1507"/>
                    <a:pt x="3725" y="1709"/>
                    <a:pt x="3725" y="1959"/>
                  </a:cubicBezTo>
                  <a:lnTo>
                    <a:pt x="3725" y="2397"/>
                  </a:lnTo>
                  <a:cubicBezTo>
                    <a:pt x="3725" y="2767"/>
                    <a:pt x="3427" y="3066"/>
                    <a:pt x="3056" y="3066"/>
                  </a:cubicBezTo>
                  <a:cubicBezTo>
                    <a:pt x="2686" y="3066"/>
                    <a:pt x="2382" y="2767"/>
                    <a:pt x="2382" y="2397"/>
                  </a:cubicBezTo>
                  <a:lnTo>
                    <a:pt x="2382" y="1959"/>
                  </a:lnTo>
                  <a:cubicBezTo>
                    <a:pt x="2382" y="1709"/>
                    <a:pt x="2584" y="1507"/>
                    <a:pt x="2835" y="1507"/>
                  </a:cubicBezTo>
                  <a:close/>
                  <a:moveTo>
                    <a:pt x="3287" y="3451"/>
                  </a:moveTo>
                  <a:lnTo>
                    <a:pt x="3287" y="3571"/>
                  </a:lnTo>
                  <a:cubicBezTo>
                    <a:pt x="3287" y="3648"/>
                    <a:pt x="3306" y="3720"/>
                    <a:pt x="3345" y="3783"/>
                  </a:cubicBezTo>
                  <a:lnTo>
                    <a:pt x="3066" y="4062"/>
                  </a:lnTo>
                  <a:cubicBezTo>
                    <a:pt x="3061" y="4067"/>
                    <a:pt x="3057" y="4069"/>
                    <a:pt x="3054" y="4069"/>
                  </a:cubicBezTo>
                  <a:cubicBezTo>
                    <a:pt x="3051" y="4069"/>
                    <a:pt x="3049" y="4067"/>
                    <a:pt x="3046" y="4062"/>
                  </a:cubicBezTo>
                  <a:lnTo>
                    <a:pt x="2763" y="3783"/>
                  </a:lnTo>
                  <a:cubicBezTo>
                    <a:pt x="2801" y="3720"/>
                    <a:pt x="2820" y="3648"/>
                    <a:pt x="2820" y="3571"/>
                  </a:cubicBezTo>
                  <a:lnTo>
                    <a:pt x="2820" y="3451"/>
                  </a:lnTo>
                  <a:cubicBezTo>
                    <a:pt x="2897" y="3470"/>
                    <a:pt x="2974" y="3475"/>
                    <a:pt x="3056" y="3475"/>
                  </a:cubicBezTo>
                  <a:cubicBezTo>
                    <a:pt x="3133" y="3475"/>
                    <a:pt x="3210" y="3470"/>
                    <a:pt x="3287" y="3451"/>
                  </a:cubicBezTo>
                  <a:close/>
                  <a:moveTo>
                    <a:pt x="3056" y="410"/>
                  </a:moveTo>
                  <a:cubicBezTo>
                    <a:pt x="4086" y="410"/>
                    <a:pt x="5000" y="1054"/>
                    <a:pt x="5342" y="2026"/>
                  </a:cubicBezTo>
                  <a:cubicBezTo>
                    <a:pt x="5683" y="2994"/>
                    <a:pt x="5375" y="4071"/>
                    <a:pt x="4577" y="4716"/>
                  </a:cubicBezTo>
                  <a:lnTo>
                    <a:pt x="4572" y="4721"/>
                  </a:lnTo>
                  <a:lnTo>
                    <a:pt x="4572" y="4418"/>
                  </a:lnTo>
                  <a:cubicBezTo>
                    <a:pt x="4572" y="4177"/>
                    <a:pt x="4437" y="3951"/>
                    <a:pt x="4216" y="3845"/>
                  </a:cubicBezTo>
                  <a:lnTo>
                    <a:pt x="3706" y="3590"/>
                  </a:lnTo>
                  <a:cubicBezTo>
                    <a:pt x="3701" y="3585"/>
                    <a:pt x="3696" y="3581"/>
                    <a:pt x="3696" y="3576"/>
                  </a:cubicBezTo>
                  <a:lnTo>
                    <a:pt x="3696" y="3263"/>
                  </a:lnTo>
                  <a:cubicBezTo>
                    <a:pt x="3970" y="3061"/>
                    <a:pt x="4134" y="2738"/>
                    <a:pt x="4134" y="2397"/>
                  </a:cubicBezTo>
                  <a:lnTo>
                    <a:pt x="4134" y="1959"/>
                  </a:lnTo>
                  <a:cubicBezTo>
                    <a:pt x="4134" y="1483"/>
                    <a:pt x="3749" y="1093"/>
                    <a:pt x="3273" y="1093"/>
                  </a:cubicBezTo>
                  <a:lnTo>
                    <a:pt x="2835" y="1093"/>
                  </a:lnTo>
                  <a:cubicBezTo>
                    <a:pt x="2358" y="1098"/>
                    <a:pt x="1978" y="1483"/>
                    <a:pt x="1978" y="1959"/>
                  </a:cubicBezTo>
                  <a:lnTo>
                    <a:pt x="1978" y="2397"/>
                  </a:lnTo>
                  <a:cubicBezTo>
                    <a:pt x="1978" y="2738"/>
                    <a:pt x="2137" y="3061"/>
                    <a:pt x="2416" y="3263"/>
                  </a:cubicBezTo>
                  <a:lnTo>
                    <a:pt x="2416" y="3571"/>
                  </a:lnTo>
                  <a:cubicBezTo>
                    <a:pt x="2416" y="3576"/>
                    <a:pt x="2411" y="3585"/>
                    <a:pt x="2406" y="3585"/>
                  </a:cubicBezTo>
                  <a:lnTo>
                    <a:pt x="1892" y="3840"/>
                  </a:lnTo>
                  <a:cubicBezTo>
                    <a:pt x="1675" y="3951"/>
                    <a:pt x="1536" y="4172"/>
                    <a:pt x="1540" y="4418"/>
                  </a:cubicBezTo>
                  <a:lnTo>
                    <a:pt x="1540" y="4716"/>
                  </a:lnTo>
                  <a:cubicBezTo>
                    <a:pt x="737" y="4071"/>
                    <a:pt x="429" y="2994"/>
                    <a:pt x="770" y="2026"/>
                  </a:cubicBezTo>
                  <a:cubicBezTo>
                    <a:pt x="1112" y="1054"/>
                    <a:pt x="2031" y="410"/>
                    <a:pt x="3056" y="410"/>
                  </a:cubicBezTo>
                  <a:close/>
                  <a:moveTo>
                    <a:pt x="3682" y="4028"/>
                  </a:moveTo>
                  <a:lnTo>
                    <a:pt x="4038" y="4211"/>
                  </a:lnTo>
                  <a:cubicBezTo>
                    <a:pt x="4115" y="4249"/>
                    <a:pt x="4168" y="4331"/>
                    <a:pt x="4163" y="4418"/>
                  </a:cubicBezTo>
                  <a:lnTo>
                    <a:pt x="4163" y="4986"/>
                  </a:lnTo>
                  <a:cubicBezTo>
                    <a:pt x="3816" y="5166"/>
                    <a:pt x="3436" y="5256"/>
                    <a:pt x="3056" y="5256"/>
                  </a:cubicBezTo>
                  <a:cubicBezTo>
                    <a:pt x="2676" y="5256"/>
                    <a:pt x="2296" y="5166"/>
                    <a:pt x="1949" y="4986"/>
                  </a:cubicBezTo>
                  <a:lnTo>
                    <a:pt x="1945" y="4986"/>
                  </a:lnTo>
                  <a:lnTo>
                    <a:pt x="1945" y="4418"/>
                  </a:lnTo>
                  <a:cubicBezTo>
                    <a:pt x="1945" y="4331"/>
                    <a:pt x="1997" y="4249"/>
                    <a:pt x="2074" y="4211"/>
                  </a:cubicBezTo>
                  <a:lnTo>
                    <a:pt x="2431" y="4028"/>
                  </a:lnTo>
                  <a:lnTo>
                    <a:pt x="2753" y="4355"/>
                  </a:lnTo>
                  <a:cubicBezTo>
                    <a:pt x="2837" y="4439"/>
                    <a:pt x="2947" y="4482"/>
                    <a:pt x="3055" y="4482"/>
                  </a:cubicBezTo>
                  <a:cubicBezTo>
                    <a:pt x="3164" y="4482"/>
                    <a:pt x="3273" y="4439"/>
                    <a:pt x="3354" y="4355"/>
                  </a:cubicBezTo>
                  <a:lnTo>
                    <a:pt x="3682" y="4028"/>
                  </a:lnTo>
                  <a:close/>
                  <a:moveTo>
                    <a:pt x="3056" y="1"/>
                  </a:moveTo>
                  <a:cubicBezTo>
                    <a:pt x="1911" y="1"/>
                    <a:pt x="876" y="694"/>
                    <a:pt x="438" y="1752"/>
                  </a:cubicBezTo>
                  <a:cubicBezTo>
                    <a:pt x="1" y="2811"/>
                    <a:pt x="241" y="4028"/>
                    <a:pt x="1050" y="4836"/>
                  </a:cubicBezTo>
                  <a:cubicBezTo>
                    <a:pt x="1594" y="5378"/>
                    <a:pt x="2321" y="5667"/>
                    <a:pt x="3059" y="5667"/>
                  </a:cubicBezTo>
                  <a:cubicBezTo>
                    <a:pt x="3423" y="5667"/>
                    <a:pt x="3789" y="5597"/>
                    <a:pt x="4139" y="5452"/>
                  </a:cubicBezTo>
                  <a:cubicBezTo>
                    <a:pt x="5197" y="5014"/>
                    <a:pt x="5885" y="3980"/>
                    <a:pt x="5885" y="2835"/>
                  </a:cubicBezTo>
                  <a:cubicBezTo>
                    <a:pt x="5885" y="1271"/>
                    <a:pt x="4620" y="5"/>
                    <a:pt x="30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90"/>
            <p:cNvSpPr/>
            <p:nvPr/>
          </p:nvSpPr>
          <p:spPr>
            <a:xfrm>
              <a:off x="7169279" y="3486162"/>
              <a:ext cx="170662" cy="158886"/>
            </a:xfrm>
            <a:custGeom>
              <a:avLst/>
              <a:gdLst/>
              <a:ahLst/>
              <a:cxnLst/>
              <a:rect l="l" t="t" r="r" b="b"/>
              <a:pathLst>
                <a:path w="6507" h="6058" extrusionOk="0">
                  <a:moveTo>
                    <a:pt x="4073" y="0"/>
                  </a:moveTo>
                  <a:cubicBezTo>
                    <a:pt x="3120" y="0"/>
                    <a:pt x="2171" y="367"/>
                    <a:pt x="1454" y="1087"/>
                  </a:cubicBezTo>
                  <a:cubicBezTo>
                    <a:pt x="130" y="2406"/>
                    <a:pt x="0" y="4504"/>
                    <a:pt x="1146" y="5981"/>
                  </a:cubicBezTo>
                  <a:cubicBezTo>
                    <a:pt x="1190" y="6035"/>
                    <a:pt x="1245" y="6057"/>
                    <a:pt x="1298" y="6057"/>
                  </a:cubicBezTo>
                  <a:cubicBezTo>
                    <a:pt x="1443" y="6057"/>
                    <a:pt x="1578" y="5886"/>
                    <a:pt x="1468" y="5731"/>
                  </a:cubicBezTo>
                  <a:cubicBezTo>
                    <a:pt x="453" y="4417"/>
                    <a:pt x="568" y="2550"/>
                    <a:pt x="1742" y="1376"/>
                  </a:cubicBezTo>
                  <a:cubicBezTo>
                    <a:pt x="2382" y="737"/>
                    <a:pt x="3226" y="411"/>
                    <a:pt x="4075" y="411"/>
                  </a:cubicBezTo>
                  <a:cubicBezTo>
                    <a:pt x="4785" y="411"/>
                    <a:pt x="5499" y="639"/>
                    <a:pt x="6097" y="1102"/>
                  </a:cubicBezTo>
                  <a:cubicBezTo>
                    <a:pt x="6137" y="1131"/>
                    <a:pt x="6178" y="1144"/>
                    <a:pt x="6217" y="1144"/>
                  </a:cubicBezTo>
                  <a:cubicBezTo>
                    <a:pt x="6383" y="1144"/>
                    <a:pt x="6507" y="916"/>
                    <a:pt x="6347" y="779"/>
                  </a:cubicBezTo>
                  <a:cubicBezTo>
                    <a:pt x="5674" y="257"/>
                    <a:pt x="4872" y="0"/>
                    <a:pt x="4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90"/>
            <p:cNvSpPr/>
            <p:nvPr/>
          </p:nvSpPr>
          <p:spPr>
            <a:xfrm>
              <a:off x="7211532" y="3521700"/>
              <a:ext cx="171554" cy="159070"/>
            </a:xfrm>
            <a:custGeom>
              <a:avLst/>
              <a:gdLst/>
              <a:ahLst/>
              <a:cxnLst/>
              <a:rect l="l" t="t" r="r" b="b"/>
              <a:pathLst>
                <a:path w="6541" h="6065" extrusionOk="0">
                  <a:moveTo>
                    <a:pt x="5230" y="1"/>
                  </a:moveTo>
                  <a:cubicBezTo>
                    <a:pt x="5187" y="1"/>
                    <a:pt x="5143" y="15"/>
                    <a:pt x="5107" y="45"/>
                  </a:cubicBezTo>
                  <a:cubicBezTo>
                    <a:pt x="5015" y="112"/>
                    <a:pt x="5001" y="242"/>
                    <a:pt x="5068" y="334"/>
                  </a:cubicBezTo>
                  <a:cubicBezTo>
                    <a:pt x="6088" y="1643"/>
                    <a:pt x="5973" y="3510"/>
                    <a:pt x="4794" y="4688"/>
                  </a:cubicBezTo>
                  <a:cubicBezTo>
                    <a:pt x="4155" y="5327"/>
                    <a:pt x="3312" y="5652"/>
                    <a:pt x="2464" y="5652"/>
                  </a:cubicBezTo>
                  <a:cubicBezTo>
                    <a:pt x="1753" y="5652"/>
                    <a:pt x="1039" y="5423"/>
                    <a:pt x="439" y="4958"/>
                  </a:cubicBezTo>
                  <a:cubicBezTo>
                    <a:pt x="396" y="4921"/>
                    <a:pt x="350" y="4906"/>
                    <a:pt x="307" y="4906"/>
                  </a:cubicBezTo>
                  <a:cubicBezTo>
                    <a:pt x="135" y="4906"/>
                    <a:pt x="1" y="5151"/>
                    <a:pt x="189" y="5285"/>
                  </a:cubicBezTo>
                  <a:cubicBezTo>
                    <a:pt x="862" y="5807"/>
                    <a:pt x="1664" y="6064"/>
                    <a:pt x="2463" y="6064"/>
                  </a:cubicBezTo>
                  <a:cubicBezTo>
                    <a:pt x="3418" y="6064"/>
                    <a:pt x="4367" y="5697"/>
                    <a:pt x="5087" y="4977"/>
                  </a:cubicBezTo>
                  <a:cubicBezTo>
                    <a:pt x="6411" y="3654"/>
                    <a:pt x="6541" y="1556"/>
                    <a:pt x="5391" y="79"/>
                  </a:cubicBezTo>
                  <a:cubicBezTo>
                    <a:pt x="5351" y="28"/>
                    <a:pt x="5291" y="1"/>
                    <a:pt x="5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7" name="Google Shape;13787;p90"/>
          <p:cNvGrpSpPr/>
          <p:nvPr/>
        </p:nvGrpSpPr>
        <p:grpSpPr>
          <a:xfrm>
            <a:off x="7532740" y="3221173"/>
            <a:ext cx="366896" cy="320841"/>
            <a:chOff x="7532740" y="3405748"/>
            <a:chExt cx="366896" cy="320841"/>
          </a:xfrm>
        </p:grpSpPr>
        <p:sp>
          <p:nvSpPr>
            <p:cNvPr id="13788" name="Google Shape;13788;p90"/>
            <p:cNvSpPr/>
            <p:nvPr/>
          </p:nvSpPr>
          <p:spPr>
            <a:xfrm>
              <a:off x="7538169" y="3491565"/>
              <a:ext cx="356038" cy="229727"/>
            </a:xfrm>
            <a:custGeom>
              <a:avLst/>
              <a:gdLst/>
              <a:ahLst/>
              <a:cxnLst/>
              <a:rect l="l" t="t" r="r" b="b"/>
              <a:pathLst>
                <a:path w="13575" h="8759" extrusionOk="0">
                  <a:moveTo>
                    <a:pt x="438" y="1"/>
                  </a:moveTo>
                  <a:cubicBezTo>
                    <a:pt x="197" y="1"/>
                    <a:pt x="0" y="198"/>
                    <a:pt x="0" y="439"/>
                  </a:cubicBezTo>
                  <a:lnTo>
                    <a:pt x="0" y="8320"/>
                  </a:lnTo>
                  <a:cubicBezTo>
                    <a:pt x="0" y="8561"/>
                    <a:pt x="197" y="8758"/>
                    <a:pt x="438" y="8758"/>
                  </a:cubicBezTo>
                  <a:lnTo>
                    <a:pt x="13136" y="8758"/>
                  </a:lnTo>
                  <a:cubicBezTo>
                    <a:pt x="13377" y="8758"/>
                    <a:pt x="13574" y="8561"/>
                    <a:pt x="13574" y="8320"/>
                  </a:cubicBezTo>
                  <a:lnTo>
                    <a:pt x="13574" y="439"/>
                  </a:lnTo>
                  <a:cubicBezTo>
                    <a:pt x="13574" y="198"/>
                    <a:pt x="13377" y="1"/>
                    <a:pt x="13136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9" name="Google Shape;13789;p90"/>
            <p:cNvSpPr/>
            <p:nvPr/>
          </p:nvSpPr>
          <p:spPr>
            <a:xfrm>
              <a:off x="7538169" y="3491565"/>
              <a:ext cx="355907" cy="17205"/>
            </a:xfrm>
            <a:custGeom>
              <a:avLst/>
              <a:gdLst/>
              <a:ahLst/>
              <a:cxnLst/>
              <a:rect l="l" t="t" r="r" b="b"/>
              <a:pathLst>
                <a:path w="13570" h="656" extrusionOk="0">
                  <a:moveTo>
                    <a:pt x="438" y="1"/>
                  </a:moveTo>
                  <a:cubicBezTo>
                    <a:pt x="193" y="1"/>
                    <a:pt x="0" y="193"/>
                    <a:pt x="0" y="439"/>
                  </a:cubicBezTo>
                  <a:lnTo>
                    <a:pt x="0" y="655"/>
                  </a:lnTo>
                  <a:lnTo>
                    <a:pt x="13569" y="655"/>
                  </a:lnTo>
                  <a:lnTo>
                    <a:pt x="13569" y="439"/>
                  </a:lnTo>
                  <a:cubicBezTo>
                    <a:pt x="13569" y="193"/>
                    <a:pt x="13377" y="1"/>
                    <a:pt x="1313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90"/>
            <p:cNvSpPr/>
            <p:nvPr/>
          </p:nvSpPr>
          <p:spPr>
            <a:xfrm>
              <a:off x="7572501" y="3537515"/>
              <a:ext cx="114981" cy="149313"/>
            </a:xfrm>
            <a:custGeom>
              <a:avLst/>
              <a:gdLst/>
              <a:ahLst/>
              <a:cxnLst/>
              <a:rect l="l" t="t" r="r" b="b"/>
              <a:pathLst>
                <a:path w="4384" h="5693" extrusionOk="0">
                  <a:moveTo>
                    <a:pt x="221" y="0"/>
                  </a:moveTo>
                  <a:cubicBezTo>
                    <a:pt x="101" y="0"/>
                    <a:pt x="0" y="96"/>
                    <a:pt x="0" y="217"/>
                  </a:cubicBezTo>
                  <a:lnTo>
                    <a:pt x="0" y="5471"/>
                  </a:lnTo>
                  <a:cubicBezTo>
                    <a:pt x="0" y="5591"/>
                    <a:pt x="101" y="5693"/>
                    <a:pt x="221" y="5693"/>
                  </a:cubicBezTo>
                  <a:lnTo>
                    <a:pt x="4162" y="5693"/>
                  </a:lnTo>
                  <a:cubicBezTo>
                    <a:pt x="4282" y="5693"/>
                    <a:pt x="4383" y="5591"/>
                    <a:pt x="4383" y="5471"/>
                  </a:cubicBezTo>
                  <a:lnTo>
                    <a:pt x="4383" y="217"/>
                  </a:lnTo>
                  <a:cubicBezTo>
                    <a:pt x="4383" y="96"/>
                    <a:pt x="4282" y="0"/>
                    <a:pt x="4162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90"/>
            <p:cNvSpPr/>
            <p:nvPr/>
          </p:nvSpPr>
          <p:spPr>
            <a:xfrm>
              <a:off x="7721919" y="3537384"/>
              <a:ext cx="137826" cy="23106"/>
            </a:xfrm>
            <a:custGeom>
              <a:avLst/>
              <a:gdLst/>
              <a:ahLst/>
              <a:cxnLst/>
              <a:rect l="l" t="t" r="r" b="b"/>
              <a:pathLst>
                <a:path w="5255" h="881" extrusionOk="0">
                  <a:moveTo>
                    <a:pt x="221" y="0"/>
                  </a:moveTo>
                  <a:cubicBezTo>
                    <a:pt x="96" y="0"/>
                    <a:pt x="0" y="101"/>
                    <a:pt x="0" y="222"/>
                  </a:cubicBezTo>
                  <a:lnTo>
                    <a:pt x="0" y="660"/>
                  </a:lnTo>
                  <a:cubicBezTo>
                    <a:pt x="0" y="780"/>
                    <a:pt x="96" y="876"/>
                    <a:pt x="221" y="881"/>
                  </a:cubicBezTo>
                  <a:lnTo>
                    <a:pt x="5038" y="881"/>
                  </a:lnTo>
                  <a:cubicBezTo>
                    <a:pt x="5158" y="881"/>
                    <a:pt x="5255" y="780"/>
                    <a:pt x="5255" y="660"/>
                  </a:cubicBezTo>
                  <a:lnTo>
                    <a:pt x="5255" y="222"/>
                  </a:lnTo>
                  <a:cubicBezTo>
                    <a:pt x="5255" y="101"/>
                    <a:pt x="5158" y="5"/>
                    <a:pt x="503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90"/>
            <p:cNvSpPr/>
            <p:nvPr/>
          </p:nvSpPr>
          <p:spPr>
            <a:xfrm>
              <a:off x="7721919" y="3583440"/>
              <a:ext cx="103363" cy="23002"/>
            </a:xfrm>
            <a:custGeom>
              <a:avLst/>
              <a:gdLst/>
              <a:ahLst/>
              <a:cxnLst/>
              <a:rect l="l" t="t" r="r" b="b"/>
              <a:pathLst>
                <a:path w="3941" h="877" extrusionOk="0">
                  <a:moveTo>
                    <a:pt x="221" y="1"/>
                  </a:moveTo>
                  <a:cubicBezTo>
                    <a:pt x="96" y="1"/>
                    <a:pt x="0" y="97"/>
                    <a:pt x="0" y="217"/>
                  </a:cubicBezTo>
                  <a:lnTo>
                    <a:pt x="0" y="655"/>
                  </a:lnTo>
                  <a:cubicBezTo>
                    <a:pt x="0" y="775"/>
                    <a:pt x="96" y="876"/>
                    <a:pt x="221" y="876"/>
                  </a:cubicBezTo>
                  <a:lnTo>
                    <a:pt x="3724" y="876"/>
                  </a:lnTo>
                  <a:cubicBezTo>
                    <a:pt x="3845" y="876"/>
                    <a:pt x="3941" y="775"/>
                    <a:pt x="3941" y="655"/>
                  </a:cubicBezTo>
                  <a:lnTo>
                    <a:pt x="3941" y="217"/>
                  </a:lnTo>
                  <a:cubicBezTo>
                    <a:pt x="3941" y="97"/>
                    <a:pt x="3845" y="1"/>
                    <a:pt x="3724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90"/>
            <p:cNvSpPr/>
            <p:nvPr/>
          </p:nvSpPr>
          <p:spPr>
            <a:xfrm>
              <a:off x="7687456" y="3411177"/>
              <a:ext cx="57438" cy="103389"/>
            </a:xfrm>
            <a:custGeom>
              <a:avLst/>
              <a:gdLst/>
              <a:ahLst/>
              <a:cxnLst/>
              <a:rect l="l" t="t" r="r" b="b"/>
              <a:pathLst>
                <a:path w="2190" h="3942" extrusionOk="0">
                  <a:moveTo>
                    <a:pt x="0" y="1"/>
                  </a:moveTo>
                  <a:lnTo>
                    <a:pt x="438" y="3942"/>
                  </a:lnTo>
                  <a:lnTo>
                    <a:pt x="1752" y="3942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90"/>
            <p:cNvSpPr/>
            <p:nvPr/>
          </p:nvSpPr>
          <p:spPr>
            <a:xfrm>
              <a:off x="7595581" y="3612080"/>
              <a:ext cx="69057" cy="74748"/>
            </a:xfrm>
            <a:custGeom>
              <a:avLst/>
              <a:gdLst/>
              <a:ahLst/>
              <a:cxnLst/>
              <a:rect l="l" t="t" r="r" b="b"/>
              <a:pathLst>
                <a:path w="2633" h="2850" extrusionOk="0">
                  <a:moveTo>
                    <a:pt x="876" y="1"/>
                  </a:moveTo>
                  <a:lnTo>
                    <a:pt x="876" y="439"/>
                  </a:lnTo>
                  <a:cubicBezTo>
                    <a:pt x="876" y="521"/>
                    <a:pt x="828" y="598"/>
                    <a:pt x="756" y="636"/>
                  </a:cubicBezTo>
                  <a:lnTo>
                    <a:pt x="241" y="891"/>
                  </a:lnTo>
                  <a:cubicBezTo>
                    <a:pt x="97" y="968"/>
                    <a:pt x="1" y="1117"/>
                    <a:pt x="1" y="1286"/>
                  </a:cubicBezTo>
                  <a:lnTo>
                    <a:pt x="1" y="2850"/>
                  </a:lnTo>
                  <a:lnTo>
                    <a:pt x="2633" y="2850"/>
                  </a:lnTo>
                  <a:lnTo>
                    <a:pt x="2633" y="1286"/>
                  </a:lnTo>
                  <a:cubicBezTo>
                    <a:pt x="2628" y="1117"/>
                    <a:pt x="2536" y="968"/>
                    <a:pt x="2387" y="891"/>
                  </a:cubicBezTo>
                  <a:lnTo>
                    <a:pt x="1872" y="636"/>
                  </a:lnTo>
                  <a:cubicBezTo>
                    <a:pt x="1800" y="598"/>
                    <a:pt x="1752" y="521"/>
                    <a:pt x="1752" y="439"/>
                  </a:cubicBezTo>
                  <a:lnTo>
                    <a:pt x="1752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90"/>
            <p:cNvSpPr/>
            <p:nvPr/>
          </p:nvSpPr>
          <p:spPr>
            <a:xfrm>
              <a:off x="7595581" y="3630256"/>
              <a:ext cx="68926" cy="56573"/>
            </a:xfrm>
            <a:custGeom>
              <a:avLst/>
              <a:gdLst/>
              <a:ahLst/>
              <a:cxnLst/>
              <a:rect l="l" t="t" r="r" b="b"/>
              <a:pathLst>
                <a:path w="2628" h="2157" extrusionOk="0">
                  <a:moveTo>
                    <a:pt x="641" y="1"/>
                  </a:moveTo>
                  <a:lnTo>
                    <a:pt x="241" y="198"/>
                  </a:lnTo>
                  <a:cubicBezTo>
                    <a:pt x="97" y="275"/>
                    <a:pt x="1" y="424"/>
                    <a:pt x="1" y="593"/>
                  </a:cubicBezTo>
                  <a:lnTo>
                    <a:pt x="1" y="2157"/>
                  </a:lnTo>
                  <a:lnTo>
                    <a:pt x="2628" y="2157"/>
                  </a:lnTo>
                  <a:lnTo>
                    <a:pt x="2628" y="593"/>
                  </a:lnTo>
                  <a:cubicBezTo>
                    <a:pt x="2628" y="424"/>
                    <a:pt x="2536" y="275"/>
                    <a:pt x="2387" y="198"/>
                  </a:cubicBezTo>
                  <a:lnTo>
                    <a:pt x="1988" y="1"/>
                  </a:lnTo>
                  <a:cubicBezTo>
                    <a:pt x="1824" y="193"/>
                    <a:pt x="1588" y="622"/>
                    <a:pt x="1314" y="622"/>
                  </a:cubicBezTo>
                  <a:cubicBezTo>
                    <a:pt x="1045" y="622"/>
                    <a:pt x="804" y="193"/>
                    <a:pt x="64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90"/>
            <p:cNvSpPr/>
            <p:nvPr/>
          </p:nvSpPr>
          <p:spPr>
            <a:xfrm>
              <a:off x="7595581" y="3640484"/>
              <a:ext cx="17310" cy="46344"/>
            </a:xfrm>
            <a:custGeom>
              <a:avLst/>
              <a:gdLst/>
              <a:ahLst/>
              <a:cxnLst/>
              <a:rect l="l" t="t" r="r" b="b"/>
              <a:pathLst>
                <a:path w="660" h="1767" extrusionOk="0">
                  <a:moveTo>
                    <a:pt x="53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767"/>
                  </a:lnTo>
                  <a:lnTo>
                    <a:pt x="660" y="1767"/>
                  </a:lnTo>
                  <a:lnTo>
                    <a:pt x="660" y="669"/>
                  </a:lnTo>
                  <a:cubicBezTo>
                    <a:pt x="660" y="535"/>
                    <a:pt x="592" y="405"/>
                    <a:pt x="482" y="323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90"/>
            <p:cNvSpPr/>
            <p:nvPr/>
          </p:nvSpPr>
          <p:spPr>
            <a:xfrm>
              <a:off x="7647328" y="3640484"/>
              <a:ext cx="17179" cy="46344"/>
            </a:xfrm>
            <a:custGeom>
              <a:avLst/>
              <a:gdLst/>
              <a:ahLst/>
              <a:cxnLst/>
              <a:rect l="l" t="t" r="r" b="b"/>
              <a:pathLst>
                <a:path w="655" h="1767" extrusionOk="0">
                  <a:moveTo>
                    <a:pt x="602" y="1"/>
                  </a:moveTo>
                  <a:lnTo>
                    <a:pt x="174" y="323"/>
                  </a:lnTo>
                  <a:cubicBezTo>
                    <a:pt x="63" y="405"/>
                    <a:pt x="0" y="535"/>
                    <a:pt x="0" y="669"/>
                  </a:cubicBezTo>
                  <a:lnTo>
                    <a:pt x="0" y="1767"/>
                  </a:lnTo>
                  <a:lnTo>
                    <a:pt x="655" y="1767"/>
                  </a:lnTo>
                  <a:lnTo>
                    <a:pt x="655" y="203"/>
                  </a:lnTo>
                  <a:cubicBezTo>
                    <a:pt x="655" y="131"/>
                    <a:pt x="636" y="63"/>
                    <a:pt x="602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90"/>
            <p:cNvSpPr/>
            <p:nvPr/>
          </p:nvSpPr>
          <p:spPr>
            <a:xfrm>
              <a:off x="7607069" y="3566156"/>
              <a:ext cx="45951" cy="51773"/>
            </a:xfrm>
            <a:custGeom>
              <a:avLst/>
              <a:gdLst/>
              <a:ahLst/>
              <a:cxnLst/>
              <a:rect l="l" t="t" r="r" b="b"/>
              <a:pathLst>
                <a:path w="1752" h="1974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79"/>
                    <a:pt x="395" y="1973"/>
                    <a:pt x="876" y="1973"/>
                  </a:cubicBezTo>
                  <a:cubicBezTo>
                    <a:pt x="1362" y="1973"/>
                    <a:pt x="1752" y="1579"/>
                    <a:pt x="1752" y="1098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90"/>
            <p:cNvSpPr/>
            <p:nvPr/>
          </p:nvSpPr>
          <p:spPr>
            <a:xfrm>
              <a:off x="7607069" y="3566156"/>
              <a:ext cx="31578" cy="51747"/>
            </a:xfrm>
            <a:custGeom>
              <a:avLst/>
              <a:gdLst/>
              <a:ahLst/>
              <a:cxnLst/>
              <a:rect l="l" t="t" r="r" b="b"/>
              <a:pathLst>
                <a:path w="1204" h="1973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lnTo>
                    <a:pt x="0" y="1098"/>
                  </a:lnTo>
                  <a:cubicBezTo>
                    <a:pt x="0" y="1599"/>
                    <a:pt x="412" y="1972"/>
                    <a:pt x="873" y="1972"/>
                  </a:cubicBezTo>
                  <a:cubicBezTo>
                    <a:pt x="982" y="1972"/>
                    <a:pt x="1094" y="1951"/>
                    <a:pt x="1203" y="1906"/>
                  </a:cubicBezTo>
                  <a:cubicBezTo>
                    <a:pt x="876" y="1771"/>
                    <a:pt x="660" y="1454"/>
                    <a:pt x="660" y="1098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90"/>
            <p:cNvSpPr/>
            <p:nvPr/>
          </p:nvSpPr>
          <p:spPr>
            <a:xfrm>
              <a:off x="7607069" y="3566156"/>
              <a:ext cx="45951" cy="23002"/>
            </a:xfrm>
            <a:custGeom>
              <a:avLst/>
              <a:gdLst/>
              <a:ahLst/>
              <a:cxnLst/>
              <a:rect l="l" t="t" r="r" b="b"/>
              <a:pathLst>
                <a:path w="1752" h="877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660"/>
                    <a:pt x="660" y="876"/>
                    <a:pt x="1752" y="876"/>
                  </a:cubicBezTo>
                  <a:lnTo>
                    <a:pt x="1752" y="660"/>
                  </a:lnTo>
                  <a:cubicBezTo>
                    <a:pt x="1752" y="294"/>
                    <a:pt x="1458" y="1"/>
                    <a:pt x="109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90"/>
            <p:cNvSpPr/>
            <p:nvPr/>
          </p:nvSpPr>
          <p:spPr>
            <a:xfrm>
              <a:off x="7607069" y="3566156"/>
              <a:ext cx="31578" cy="20982"/>
            </a:xfrm>
            <a:custGeom>
              <a:avLst/>
              <a:gdLst/>
              <a:ahLst/>
              <a:cxnLst/>
              <a:rect l="l" t="t" r="r" b="b"/>
              <a:pathLst>
                <a:path w="1204" h="800" extrusionOk="0">
                  <a:moveTo>
                    <a:pt x="660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217" y="722"/>
                    <a:pt x="433" y="770"/>
                    <a:pt x="660" y="799"/>
                  </a:cubicBezTo>
                  <a:lnTo>
                    <a:pt x="660" y="660"/>
                  </a:lnTo>
                  <a:cubicBezTo>
                    <a:pt x="660" y="337"/>
                    <a:pt x="891" y="63"/>
                    <a:pt x="1203" y="15"/>
                  </a:cubicBezTo>
                  <a:cubicBezTo>
                    <a:pt x="1170" y="5"/>
                    <a:pt x="1131" y="1"/>
                    <a:pt x="109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90"/>
            <p:cNvSpPr/>
            <p:nvPr/>
          </p:nvSpPr>
          <p:spPr>
            <a:xfrm>
              <a:off x="7532740" y="3405748"/>
              <a:ext cx="366896" cy="320841"/>
            </a:xfrm>
            <a:custGeom>
              <a:avLst/>
              <a:gdLst/>
              <a:ahLst/>
              <a:cxnLst/>
              <a:rect l="l" t="t" r="r" b="b"/>
              <a:pathLst>
                <a:path w="13989" h="12233" extrusionOk="0">
                  <a:moveTo>
                    <a:pt x="7863" y="410"/>
                  </a:moveTo>
                  <a:lnTo>
                    <a:pt x="7468" y="3932"/>
                  </a:lnTo>
                  <a:cubicBezTo>
                    <a:pt x="7468" y="3937"/>
                    <a:pt x="7463" y="3942"/>
                    <a:pt x="7459" y="3942"/>
                  </a:cubicBezTo>
                  <a:lnTo>
                    <a:pt x="6535" y="3942"/>
                  </a:lnTo>
                  <a:cubicBezTo>
                    <a:pt x="6530" y="3942"/>
                    <a:pt x="6520" y="3937"/>
                    <a:pt x="6520" y="3932"/>
                  </a:cubicBezTo>
                  <a:lnTo>
                    <a:pt x="6130" y="410"/>
                  </a:lnTo>
                  <a:close/>
                  <a:moveTo>
                    <a:pt x="13348" y="3480"/>
                  </a:moveTo>
                  <a:cubicBezTo>
                    <a:pt x="13473" y="3480"/>
                    <a:pt x="13579" y="3586"/>
                    <a:pt x="13579" y="3711"/>
                  </a:cubicBezTo>
                  <a:lnTo>
                    <a:pt x="13579" y="11592"/>
                  </a:lnTo>
                  <a:lnTo>
                    <a:pt x="13574" y="11592"/>
                  </a:lnTo>
                  <a:cubicBezTo>
                    <a:pt x="13574" y="11717"/>
                    <a:pt x="13468" y="11823"/>
                    <a:pt x="13343" y="11823"/>
                  </a:cubicBezTo>
                  <a:lnTo>
                    <a:pt x="645" y="11823"/>
                  </a:lnTo>
                  <a:cubicBezTo>
                    <a:pt x="515" y="11823"/>
                    <a:pt x="414" y="11717"/>
                    <a:pt x="414" y="11592"/>
                  </a:cubicBezTo>
                  <a:lnTo>
                    <a:pt x="414" y="3711"/>
                  </a:lnTo>
                  <a:cubicBezTo>
                    <a:pt x="414" y="3586"/>
                    <a:pt x="515" y="3480"/>
                    <a:pt x="645" y="3480"/>
                  </a:cubicBezTo>
                  <a:lnTo>
                    <a:pt x="6058" y="3480"/>
                  </a:lnTo>
                  <a:lnTo>
                    <a:pt x="6116" y="3980"/>
                  </a:lnTo>
                  <a:cubicBezTo>
                    <a:pt x="6135" y="4192"/>
                    <a:pt x="6318" y="4355"/>
                    <a:pt x="6535" y="4355"/>
                  </a:cubicBezTo>
                  <a:lnTo>
                    <a:pt x="7459" y="4355"/>
                  </a:lnTo>
                  <a:cubicBezTo>
                    <a:pt x="7675" y="4355"/>
                    <a:pt x="7853" y="4192"/>
                    <a:pt x="7877" y="3980"/>
                  </a:cubicBezTo>
                  <a:lnTo>
                    <a:pt x="7935" y="3480"/>
                  </a:lnTo>
                  <a:close/>
                  <a:moveTo>
                    <a:pt x="5899" y="1"/>
                  </a:moveTo>
                  <a:cubicBezTo>
                    <a:pt x="5779" y="1"/>
                    <a:pt x="5683" y="107"/>
                    <a:pt x="5697" y="232"/>
                  </a:cubicBezTo>
                  <a:lnTo>
                    <a:pt x="6010" y="3066"/>
                  </a:lnTo>
                  <a:lnTo>
                    <a:pt x="645" y="3066"/>
                  </a:lnTo>
                  <a:cubicBezTo>
                    <a:pt x="289" y="3066"/>
                    <a:pt x="5" y="3355"/>
                    <a:pt x="0" y="3711"/>
                  </a:cubicBezTo>
                  <a:lnTo>
                    <a:pt x="0" y="11587"/>
                  </a:lnTo>
                  <a:cubicBezTo>
                    <a:pt x="5" y="11944"/>
                    <a:pt x="289" y="12232"/>
                    <a:pt x="645" y="12232"/>
                  </a:cubicBezTo>
                  <a:lnTo>
                    <a:pt x="13343" y="12232"/>
                  </a:lnTo>
                  <a:cubicBezTo>
                    <a:pt x="13699" y="12232"/>
                    <a:pt x="13988" y="11944"/>
                    <a:pt x="13988" y="11587"/>
                  </a:cubicBezTo>
                  <a:lnTo>
                    <a:pt x="13988" y="3711"/>
                  </a:lnTo>
                  <a:cubicBezTo>
                    <a:pt x="13988" y="3355"/>
                    <a:pt x="13699" y="3066"/>
                    <a:pt x="13343" y="3066"/>
                  </a:cubicBezTo>
                  <a:lnTo>
                    <a:pt x="7978" y="3066"/>
                  </a:lnTo>
                  <a:lnTo>
                    <a:pt x="8291" y="232"/>
                  </a:lnTo>
                  <a:cubicBezTo>
                    <a:pt x="8305" y="107"/>
                    <a:pt x="8209" y="1"/>
                    <a:pt x="80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90"/>
            <p:cNvSpPr/>
            <p:nvPr/>
          </p:nvSpPr>
          <p:spPr>
            <a:xfrm>
              <a:off x="7567177" y="3532086"/>
              <a:ext cx="125603" cy="159909"/>
            </a:xfrm>
            <a:custGeom>
              <a:avLst/>
              <a:gdLst/>
              <a:ahLst/>
              <a:cxnLst/>
              <a:rect l="l" t="t" r="r" b="b"/>
              <a:pathLst>
                <a:path w="4789" h="6097" extrusionOk="0">
                  <a:moveTo>
                    <a:pt x="2614" y="1511"/>
                  </a:moveTo>
                  <a:cubicBezTo>
                    <a:pt x="2864" y="1511"/>
                    <a:pt x="3066" y="1713"/>
                    <a:pt x="3066" y="1959"/>
                  </a:cubicBezTo>
                  <a:lnTo>
                    <a:pt x="3066" y="2397"/>
                  </a:lnTo>
                  <a:cubicBezTo>
                    <a:pt x="3061" y="2767"/>
                    <a:pt x="2768" y="3065"/>
                    <a:pt x="2397" y="3065"/>
                  </a:cubicBezTo>
                  <a:lnTo>
                    <a:pt x="2397" y="3070"/>
                  </a:lnTo>
                  <a:cubicBezTo>
                    <a:pt x="2027" y="3070"/>
                    <a:pt x="1724" y="2767"/>
                    <a:pt x="1724" y="2397"/>
                  </a:cubicBezTo>
                  <a:lnTo>
                    <a:pt x="1724" y="1959"/>
                  </a:lnTo>
                  <a:cubicBezTo>
                    <a:pt x="1724" y="1713"/>
                    <a:pt x="1926" y="1511"/>
                    <a:pt x="2176" y="1511"/>
                  </a:cubicBezTo>
                  <a:close/>
                  <a:moveTo>
                    <a:pt x="2628" y="3450"/>
                  </a:moveTo>
                  <a:lnTo>
                    <a:pt x="2628" y="3571"/>
                  </a:lnTo>
                  <a:cubicBezTo>
                    <a:pt x="2628" y="3648"/>
                    <a:pt x="2647" y="3720"/>
                    <a:pt x="2686" y="3787"/>
                  </a:cubicBezTo>
                  <a:lnTo>
                    <a:pt x="2407" y="4066"/>
                  </a:lnTo>
                  <a:cubicBezTo>
                    <a:pt x="2402" y="4069"/>
                    <a:pt x="2398" y="4070"/>
                    <a:pt x="2395" y="4070"/>
                  </a:cubicBezTo>
                  <a:cubicBezTo>
                    <a:pt x="2392" y="4070"/>
                    <a:pt x="2390" y="4069"/>
                    <a:pt x="2388" y="4066"/>
                  </a:cubicBezTo>
                  <a:lnTo>
                    <a:pt x="2104" y="3782"/>
                  </a:lnTo>
                  <a:cubicBezTo>
                    <a:pt x="2142" y="3720"/>
                    <a:pt x="2161" y="3648"/>
                    <a:pt x="2161" y="3571"/>
                  </a:cubicBezTo>
                  <a:lnTo>
                    <a:pt x="2161" y="3450"/>
                  </a:lnTo>
                  <a:cubicBezTo>
                    <a:pt x="2225" y="3466"/>
                    <a:pt x="2292" y="3476"/>
                    <a:pt x="2357" y="3476"/>
                  </a:cubicBezTo>
                  <a:cubicBezTo>
                    <a:pt x="2371" y="3476"/>
                    <a:pt x="2384" y="3475"/>
                    <a:pt x="2397" y="3474"/>
                  </a:cubicBezTo>
                  <a:lnTo>
                    <a:pt x="2397" y="3479"/>
                  </a:lnTo>
                  <a:cubicBezTo>
                    <a:pt x="2474" y="3479"/>
                    <a:pt x="2551" y="3470"/>
                    <a:pt x="2628" y="3450"/>
                  </a:cubicBezTo>
                  <a:close/>
                  <a:moveTo>
                    <a:pt x="3023" y="4033"/>
                  </a:moveTo>
                  <a:lnTo>
                    <a:pt x="3379" y="4215"/>
                  </a:lnTo>
                  <a:cubicBezTo>
                    <a:pt x="3456" y="4254"/>
                    <a:pt x="3504" y="4336"/>
                    <a:pt x="3504" y="4422"/>
                  </a:cubicBezTo>
                  <a:lnTo>
                    <a:pt x="3504" y="5697"/>
                  </a:lnTo>
                  <a:lnTo>
                    <a:pt x="1286" y="5697"/>
                  </a:lnTo>
                  <a:lnTo>
                    <a:pt x="1286" y="4422"/>
                  </a:lnTo>
                  <a:cubicBezTo>
                    <a:pt x="1286" y="4331"/>
                    <a:pt x="1339" y="4249"/>
                    <a:pt x="1420" y="4211"/>
                  </a:cubicBezTo>
                  <a:lnTo>
                    <a:pt x="1772" y="4033"/>
                  </a:lnTo>
                  <a:lnTo>
                    <a:pt x="2094" y="4360"/>
                  </a:lnTo>
                  <a:cubicBezTo>
                    <a:pt x="2178" y="4442"/>
                    <a:pt x="2288" y="4482"/>
                    <a:pt x="2397" y="4482"/>
                  </a:cubicBezTo>
                  <a:cubicBezTo>
                    <a:pt x="2505" y="4482"/>
                    <a:pt x="2614" y="4442"/>
                    <a:pt x="2695" y="4360"/>
                  </a:cubicBezTo>
                  <a:lnTo>
                    <a:pt x="3023" y="4033"/>
                  </a:lnTo>
                  <a:close/>
                  <a:moveTo>
                    <a:pt x="4365" y="409"/>
                  </a:moveTo>
                  <a:cubicBezTo>
                    <a:pt x="4375" y="409"/>
                    <a:pt x="4380" y="419"/>
                    <a:pt x="4380" y="424"/>
                  </a:cubicBezTo>
                  <a:lnTo>
                    <a:pt x="4380" y="5678"/>
                  </a:lnTo>
                  <a:lnTo>
                    <a:pt x="4380" y="5683"/>
                  </a:lnTo>
                  <a:cubicBezTo>
                    <a:pt x="4380" y="5688"/>
                    <a:pt x="4375" y="5697"/>
                    <a:pt x="4365" y="5697"/>
                  </a:cubicBezTo>
                  <a:lnTo>
                    <a:pt x="3913" y="5697"/>
                  </a:lnTo>
                  <a:lnTo>
                    <a:pt x="3913" y="4418"/>
                  </a:lnTo>
                  <a:cubicBezTo>
                    <a:pt x="3913" y="4177"/>
                    <a:pt x="3778" y="3951"/>
                    <a:pt x="3557" y="3845"/>
                  </a:cubicBezTo>
                  <a:lnTo>
                    <a:pt x="3047" y="3590"/>
                  </a:lnTo>
                  <a:cubicBezTo>
                    <a:pt x="3042" y="3585"/>
                    <a:pt x="3037" y="3580"/>
                    <a:pt x="3037" y="3575"/>
                  </a:cubicBezTo>
                  <a:lnTo>
                    <a:pt x="3037" y="3277"/>
                  </a:lnTo>
                  <a:lnTo>
                    <a:pt x="3037" y="3268"/>
                  </a:lnTo>
                  <a:cubicBezTo>
                    <a:pt x="3311" y="3065"/>
                    <a:pt x="3475" y="2743"/>
                    <a:pt x="3475" y="2401"/>
                  </a:cubicBezTo>
                  <a:lnTo>
                    <a:pt x="3475" y="1964"/>
                  </a:lnTo>
                  <a:cubicBezTo>
                    <a:pt x="3475" y="1487"/>
                    <a:pt x="3090" y="1097"/>
                    <a:pt x="2614" y="1097"/>
                  </a:cubicBezTo>
                  <a:lnTo>
                    <a:pt x="2176" y="1097"/>
                  </a:lnTo>
                  <a:cubicBezTo>
                    <a:pt x="1699" y="1097"/>
                    <a:pt x="1315" y="1487"/>
                    <a:pt x="1315" y="1964"/>
                  </a:cubicBezTo>
                  <a:lnTo>
                    <a:pt x="1315" y="2401"/>
                  </a:lnTo>
                  <a:cubicBezTo>
                    <a:pt x="1315" y="2743"/>
                    <a:pt x="1478" y="3065"/>
                    <a:pt x="1752" y="3268"/>
                  </a:cubicBezTo>
                  <a:lnTo>
                    <a:pt x="1752" y="3277"/>
                  </a:lnTo>
                  <a:lnTo>
                    <a:pt x="1752" y="3575"/>
                  </a:lnTo>
                  <a:cubicBezTo>
                    <a:pt x="1752" y="3580"/>
                    <a:pt x="1752" y="3585"/>
                    <a:pt x="1743" y="3590"/>
                  </a:cubicBezTo>
                  <a:lnTo>
                    <a:pt x="1233" y="3845"/>
                  </a:lnTo>
                  <a:cubicBezTo>
                    <a:pt x="1016" y="3951"/>
                    <a:pt x="877" y="4177"/>
                    <a:pt x="877" y="4418"/>
                  </a:cubicBezTo>
                  <a:lnTo>
                    <a:pt x="877" y="5697"/>
                  </a:lnTo>
                  <a:lnTo>
                    <a:pt x="424" y="5697"/>
                  </a:lnTo>
                  <a:cubicBezTo>
                    <a:pt x="420" y="5697"/>
                    <a:pt x="410" y="5688"/>
                    <a:pt x="410" y="5683"/>
                  </a:cubicBezTo>
                  <a:lnTo>
                    <a:pt x="410" y="424"/>
                  </a:lnTo>
                  <a:cubicBezTo>
                    <a:pt x="410" y="419"/>
                    <a:pt x="420" y="409"/>
                    <a:pt x="424" y="409"/>
                  </a:cubicBezTo>
                  <a:close/>
                  <a:moveTo>
                    <a:pt x="424" y="0"/>
                  </a:moveTo>
                  <a:cubicBezTo>
                    <a:pt x="193" y="5"/>
                    <a:pt x="6" y="193"/>
                    <a:pt x="1" y="424"/>
                  </a:cubicBezTo>
                  <a:lnTo>
                    <a:pt x="1" y="5678"/>
                  </a:lnTo>
                  <a:cubicBezTo>
                    <a:pt x="6" y="5909"/>
                    <a:pt x="193" y="6097"/>
                    <a:pt x="424" y="6097"/>
                  </a:cubicBezTo>
                  <a:lnTo>
                    <a:pt x="4365" y="6097"/>
                  </a:lnTo>
                  <a:cubicBezTo>
                    <a:pt x="4596" y="6097"/>
                    <a:pt x="4784" y="5909"/>
                    <a:pt x="4789" y="5678"/>
                  </a:cubicBezTo>
                  <a:lnTo>
                    <a:pt x="4789" y="424"/>
                  </a:lnTo>
                  <a:cubicBezTo>
                    <a:pt x="4784" y="193"/>
                    <a:pt x="4596" y="5"/>
                    <a:pt x="43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90"/>
            <p:cNvSpPr/>
            <p:nvPr/>
          </p:nvSpPr>
          <p:spPr>
            <a:xfrm>
              <a:off x="7716621" y="3532086"/>
              <a:ext cx="148421" cy="33597"/>
            </a:xfrm>
            <a:custGeom>
              <a:avLst/>
              <a:gdLst/>
              <a:ahLst/>
              <a:cxnLst/>
              <a:rect l="l" t="t" r="r" b="b"/>
              <a:pathLst>
                <a:path w="5659" h="1281" extrusionOk="0">
                  <a:moveTo>
                    <a:pt x="5240" y="409"/>
                  </a:moveTo>
                  <a:cubicBezTo>
                    <a:pt x="5245" y="409"/>
                    <a:pt x="5250" y="419"/>
                    <a:pt x="5250" y="424"/>
                  </a:cubicBezTo>
                  <a:lnTo>
                    <a:pt x="5250" y="862"/>
                  </a:lnTo>
                  <a:cubicBezTo>
                    <a:pt x="5250" y="871"/>
                    <a:pt x="5245" y="876"/>
                    <a:pt x="5240" y="876"/>
                  </a:cubicBezTo>
                  <a:lnTo>
                    <a:pt x="423" y="876"/>
                  </a:lnTo>
                  <a:cubicBezTo>
                    <a:pt x="414" y="876"/>
                    <a:pt x="409" y="871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09"/>
                    <a:pt x="423" y="409"/>
                  </a:cubicBezTo>
                  <a:close/>
                  <a:moveTo>
                    <a:pt x="423" y="0"/>
                  </a:moveTo>
                  <a:cubicBezTo>
                    <a:pt x="188" y="5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0"/>
                    <a:pt x="423" y="1280"/>
                  </a:cubicBezTo>
                  <a:lnTo>
                    <a:pt x="5240" y="1280"/>
                  </a:lnTo>
                  <a:cubicBezTo>
                    <a:pt x="5471" y="1280"/>
                    <a:pt x="5659" y="1093"/>
                    <a:pt x="5659" y="862"/>
                  </a:cubicBezTo>
                  <a:lnTo>
                    <a:pt x="5659" y="424"/>
                  </a:lnTo>
                  <a:cubicBezTo>
                    <a:pt x="5659" y="193"/>
                    <a:pt x="5471" y="5"/>
                    <a:pt x="52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5" name="Google Shape;13805;p90"/>
            <p:cNvSpPr/>
            <p:nvPr/>
          </p:nvSpPr>
          <p:spPr>
            <a:xfrm>
              <a:off x="7716621" y="3578011"/>
              <a:ext cx="113958" cy="33597"/>
            </a:xfrm>
            <a:custGeom>
              <a:avLst/>
              <a:gdLst/>
              <a:ahLst/>
              <a:cxnLst/>
              <a:rect l="l" t="t" r="r" b="b"/>
              <a:pathLst>
                <a:path w="4345" h="1281" extrusionOk="0">
                  <a:moveTo>
                    <a:pt x="3926" y="415"/>
                  </a:moveTo>
                  <a:cubicBezTo>
                    <a:pt x="3931" y="415"/>
                    <a:pt x="3936" y="419"/>
                    <a:pt x="3936" y="424"/>
                  </a:cubicBezTo>
                  <a:lnTo>
                    <a:pt x="3936" y="862"/>
                  </a:lnTo>
                  <a:cubicBezTo>
                    <a:pt x="3936" y="872"/>
                    <a:pt x="3931" y="877"/>
                    <a:pt x="3926" y="877"/>
                  </a:cubicBezTo>
                  <a:lnTo>
                    <a:pt x="423" y="877"/>
                  </a:lnTo>
                  <a:cubicBezTo>
                    <a:pt x="414" y="877"/>
                    <a:pt x="409" y="872"/>
                    <a:pt x="409" y="862"/>
                  </a:cubicBezTo>
                  <a:lnTo>
                    <a:pt x="409" y="424"/>
                  </a:lnTo>
                  <a:cubicBezTo>
                    <a:pt x="409" y="419"/>
                    <a:pt x="414" y="415"/>
                    <a:pt x="423" y="415"/>
                  </a:cubicBezTo>
                  <a:close/>
                  <a:moveTo>
                    <a:pt x="423" y="1"/>
                  </a:moveTo>
                  <a:cubicBezTo>
                    <a:pt x="188" y="6"/>
                    <a:pt x="0" y="193"/>
                    <a:pt x="0" y="424"/>
                  </a:cubicBezTo>
                  <a:lnTo>
                    <a:pt x="0" y="862"/>
                  </a:lnTo>
                  <a:cubicBezTo>
                    <a:pt x="0" y="1093"/>
                    <a:pt x="188" y="1281"/>
                    <a:pt x="423" y="1281"/>
                  </a:cubicBezTo>
                  <a:lnTo>
                    <a:pt x="3926" y="1281"/>
                  </a:lnTo>
                  <a:cubicBezTo>
                    <a:pt x="4157" y="1281"/>
                    <a:pt x="4345" y="1093"/>
                    <a:pt x="4345" y="862"/>
                  </a:cubicBezTo>
                  <a:lnTo>
                    <a:pt x="4345" y="424"/>
                  </a:lnTo>
                  <a:cubicBezTo>
                    <a:pt x="4345" y="193"/>
                    <a:pt x="4157" y="6"/>
                    <a:pt x="39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6" name="Google Shape;13806;p90"/>
            <p:cNvSpPr/>
            <p:nvPr/>
          </p:nvSpPr>
          <p:spPr>
            <a:xfrm>
              <a:off x="7714444" y="3623935"/>
              <a:ext cx="72362" cy="10780"/>
            </a:xfrm>
            <a:custGeom>
              <a:avLst/>
              <a:gdLst/>
              <a:ahLst/>
              <a:cxnLst/>
              <a:rect l="l" t="t" r="r" b="b"/>
              <a:pathLst>
                <a:path w="2759" h="411" extrusionOk="0">
                  <a:moveTo>
                    <a:pt x="271" y="1"/>
                  </a:moveTo>
                  <a:cubicBezTo>
                    <a:pt x="2" y="1"/>
                    <a:pt x="1" y="411"/>
                    <a:pt x="267" y="411"/>
                  </a:cubicBezTo>
                  <a:cubicBezTo>
                    <a:pt x="273" y="411"/>
                    <a:pt x="279" y="411"/>
                    <a:pt x="285" y="410"/>
                  </a:cubicBezTo>
                  <a:lnTo>
                    <a:pt x="2474" y="410"/>
                  </a:lnTo>
                  <a:cubicBezTo>
                    <a:pt x="2481" y="411"/>
                    <a:pt x="2487" y="411"/>
                    <a:pt x="2492" y="411"/>
                  </a:cubicBezTo>
                  <a:cubicBezTo>
                    <a:pt x="2759" y="411"/>
                    <a:pt x="2757" y="1"/>
                    <a:pt x="2488" y="1"/>
                  </a:cubicBezTo>
                  <a:cubicBezTo>
                    <a:pt x="2484" y="1"/>
                    <a:pt x="2479" y="1"/>
                    <a:pt x="2474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90"/>
            <p:cNvSpPr/>
            <p:nvPr/>
          </p:nvSpPr>
          <p:spPr>
            <a:xfrm>
              <a:off x="7794831" y="3623935"/>
              <a:ext cx="37138" cy="10780"/>
            </a:xfrm>
            <a:custGeom>
              <a:avLst/>
              <a:gdLst/>
              <a:ahLst/>
              <a:cxnLst/>
              <a:rect l="l" t="t" r="r" b="b"/>
              <a:pathLst>
                <a:path w="1416" h="411" extrusionOk="0">
                  <a:moveTo>
                    <a:pt x="267" y="1"/>
                  </a:moveTo>
                  <a:cubicBezTo>
                    <a:pt x="2" y="1"/>
                    <a:pt x="1" y="411"/>
                    <a:pt x="263" y="411"/>
                  </a:cubicBezTo>
                  <a:cubicBezTo>
                    <a:pt x="268" y="411"/>
                    <a:pt x="274" y="411"/>
                    <a:pt x="280" y="410"/>
                  </a:cubicBezTo>
                  <a:lnTo>
                    <a:pt x="1161" y="410"/>
                  </a:lnTo>
                  <a:cubicBezTo>
                    <a:pt x="1416" y="396"/>
                    <a:pt x="1416" y="16"/>
                    <a:pt x="1161" y="1"/>
                  </a:cubicBezTo>
                  <a:lnTo>
                    <a:pt x="280" y="1"/>
                  </a:lnTo>
                  <a:cubicBezTo>
                    <a:pt x="276" y="1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90"/>
            <p:cNvSpPr/>
            <p:nvPr/>
          </p:nvSpPr>
          <p:spPr>
            <a:xfrm>
              <a:off x="7714444" y="3658398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1"/>
                    <a:pt x="737" y="1"/>
                  </a:cubicBezTo>
                  <a:cubicBezTo>
                    <a:pt x="732" y="1"/>
                    <a:pt x="728" y="1"/>
                    <a:pt x="723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90"/>
            <p:cNvSpPr/>
            <p:nvPr/>
          </p:nvSpPr>
          <p:spPr>
            <a:xfrm>
              <a:off x="7748907" y="3658398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1"/>
                  </a:moveTo>
                  <a:cubicBezTo>
                    <a:pt x="2" y="1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1"/>
                    <a:pt x="276" y="1"/>
                    <a:pt x="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90"/>
            <p:cNvSpPr/>
            <p:nvPr/>
          </p:nvSpPr>
          <p:spPr>
            <a:xfrm>
              <a:off x="7714444" y="3681373"/>
              <a:ext cx="26437" cy="10780"/>
            </a:xfrm>
            <a:custGeom>
              <a:avLst/>
              <a:gdLst/>
              <a:ahLst/>
              <a:cxnLst/>
              <a:rect l="l" t="t" r="r" b="b"/>
              <a:pathLst>
                <a:path w="1008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723" y="410"/>
                  </a:lnTo>
                  <a:cubicBezTo>
                    <a:pt x="729" y="410"/>
                    <a:pt x="735" y="410"/>
                    <a:pt x="741" y="410"/>
                  </a:cubicBezTo>
                  <a:cubicBezTo>
                    <a:pt x="1007" y="410"/>
                    <a:pt x="1006" y="0"/>
                    <a:pt x="737" y="0"/>
                  </a:cubicBezTo>
                  <a:cubicBezTo>
                    <a:pt x="732" y="0"/>
                    <a:pt x="728" y="0"/>
                    <a:pt x="723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90"/>
            <p:cNvSpPr/>
            <p:nvPr/>
          </p:nvSpPr>
          <p:spPr>
            <a:xfrm>
              <a:off x="7748907" y="3681373"/>
              <a:ext cx="60218" cy="10780"/>
            </a:xfrm>
            <a:custGeom>
              <a:avLst/>
              <a:gdLst/>
              <a:ahLst/>
              <a:cxnLst/>
              <a:rect l="l" t="t" r="r" b="b"/>
              <a:pathLst>
                <a:path w="2296" h="411" extrusionOk="0">
                  <a:moveTo>
                    <a:pt x="271" y="0"/>
                  </a:moveTo>
                  <a:cubicBezTo>
                    <a:pt x="2" y="0"/>
                    <a:pt x="1" y="410"/>
                    <a:pt x="267" y="410"/>
                  </a:cubicBezTo>
                  <a:cubicBezTo>
                    <a:pt x="273" y="410"/>
                    <a:pt x="279" y="410"/>
                    <a:pt x="285" y="410"/>
                  </a:cubicBezTo>
                  <a:lnTo>
                    <a:pt x="2036" y="410"/>
                  </a:lnTo>
                  <a:cubicBezTo>
                    <a:pt x="2296" y="395"/>
                    <a:pt x="2296" y="15"/>
                    <a:pt x="2036" y="1"/>
                  </a:cubicBezTo>
                  <a:lnTo>
                    <a:pt x="285" y="1"/>
                  </a:lnTo>
                  <a:cubicBezTo>
                    <a:pt x="280" y="0"/>
                    <a:pt x="276" y="0"/>
                    <a:pt x="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90"/>
            <p:cNvSpPr/>
            <p:nvPr/>
          </p:nvSpPr>
          <p:spPr>
            <a:xfrm>
              <a:off x="7709408" y="3486136"/>
              <a:ext cx="14294" cy="10780"/>
            </a:xfrm>
            <a:custGeom>
              <a:avLst/>
              <a:gdLst/>
              <a:ahLst/>
              <a:cxnLst/>
              <a:rect l="l" t="t" r="r" b="b"/>
              <a:pathLst>
                <a:path w="545" h="411" extrusionOk="0">
                  <a:moveTo>
                    <a:pt x="274" y="1"/>
                  </a:moveTo>
                  <a:cubicBezTo>
                    <a:pt x="270" y="1"/>
                    <a:pt x="265" y="1"/>
                    <a:pt x="261" y="1"/>
                  </a:cubicBezTo>
                  <a:cubicBezTo>
                    <a:pt x="1" y="15"/>
                    <a:pt x="1" y="395"/>
                    <a:pt x="261" y="410"/>
                  </a:cubicBezTo>
                  <a:cubicBezTo>
                    <a:pt x="267" y="410"/>
                    <a:pt x="273" y="410"/>
                    <a:pt x="279" y="410"/>
                  </a:cubicBezTo>
                  <a:cubicBezTo>
                    <a:pt x="545" y="410"/>
                    <a:pt x="543" y="1"/>
                    <a:pt x="2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3" name="Google Shape;13813;p90"/>
          <p:cNvGrpSpPr/>
          <p:nvPr/>
        </p:nvGrpSpPr>
        <p:grpSpPr>
          <a:xfrm>
            <a:off x="7972785" y="3209817"/>
            <a:ext cx="366896" cy="343685"/>
            <a:chOff x="7972785" y="3394392"/>
            <a:chExt cx="366896" cy="343685"/>
          </a:xfrm>
        </p:grpSpPr>
        <p:sp>
          <p:nvSpPr>
            <p:cNvPr id="13814" name="Google Shape;13814;p90"/>
            <p:cNvSpPr/>
            <p:nvPr/>
          </p:nvSpPr>
          <p:spPr>
            <a:xfrm>
              <a:off x="7978345" y="3469350"/>
              <a:ext cx="355907" cy="263167"/>
            </a:xfrm>
            <a:custGeom>
              <a:avLst/>
              <a:gdLst/>
              <a:ahLst/>
              <a:cxnLst/>
              <a:rect l="l" t="t" r="r" b="b"/>
              <a:pathLst>
                <a:path w="13570" h="10034" extrusionOk="0">
                  <a:moveTo>
                    <a:pt x="12554" y="1"/>
                  </a:moveTo>
                  <a:cubicBezTo>
                    <a:pt x="12551" y="1"/>
                    <a:pt x="12548" y="1"/>
                    <a:pt x="12545" y="1"/>
                  </a:cubicBezTo>
                  <a:lnTo>
                    <a:pt x="1021" y="1"/>
                  </a:lnTo>
                  <a:cubicBezTo>
                    <a:pt x="458" y="1"/>
                    <a:pt x="1" y="458"/>
                    <a:pt x="1" y="1021"/>
                  </a:cubicBezTo>
                  <a:lnTo>
                    <a:pt x="1" y="9013"/>
                  </a:lnTo>
                  <a:cubicBezTo>
                    <a:pt x="1" y="9576"/>
                    <a:pt x="458" y="10033"/>
                    <a:pt x="1021" y="10033"/>
                  </a:cubicBezTo>
                  <a:lnTo>
                    <a:pt x="12545" y="10033"/>
                  </a:lnTo>
                  <a:cubicBezTo>
                    <a:pt x="13108" y="10033"/>
                    <a:pt x="13570" y="9576"/>
                    <a:pt x="13570" y="9013"/>
                  </a:cubicBezTo>
                  <a:lnTo>
                    <a:pt x="13570" y="1021"/>
                  </a:lnTo>
                  <a:cubicBezTo>
                    <a:pt x="13570" y="461"/>
                    <a:pt x="13117" y="1"/>
                    <a:pt x="1255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90"/>
            <p:cNvSpPr/>
            <p:nvPr/>
          </p:nvSpPr>
          <p:spPr>
            <a:xfrm>
              <a:off x="7978083" y="3469350"/>
              <a:ext cx="178242" cy="263167"/>
            </a:xfrm>
            <a:custGeom>
              <a:avLst/>
              <a:gdLst/>
              <a:ahLst/>
              <a:cxnLst/>
              <a:rect l="l" t="t" r="r" b="b"/>
              <a:pathLst>
                <a:path w="6796" h="10034" extrusionOk="0">
                  <a:moveTo>
                    <a:pt x="1011" y="1"/>
                  </a:moveTo>
                  <a:cubicBezTo>
                    <a:pt x="453" y="6"/>
                    <a:pt x="1" y="463"/>
                    <a:pt x="6" y="1021"/>
                  </a:cubicBezTo>
                  <a:lnTo>
                    <a:pt x="6" y="9013"/>
                  </a:lnTo>
                  <a:cubicBezTo>
                    <a:pt x="1" y="9571"/>
                    <a:pt x="453" y="10029"/>
                    <a:pt x="1011" y="10033"/>
                  </a:cubicBezTo>
                  <a:lnTo>
                    <a:pt x="6795" y="10033"/>
                  </a:lnTo>
                  <a:lnTo>
                    <a:pt x="6795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90"/>
            <p:cNvSpPr/>
            <p:nvPr/>
          </p:nvSpPr>
          <p:spPr>
            <a:xfrm>
              <a:off x="8009136" y="3500141"/>
              <a:ext cx="294194" cy="201585"/>
            </a:xfrm>
            <a:custGeom>
              <a:avLst/>
              <a:gdLst/>
              <a:ahLst/>
              <a:cxnLst/>
              <a:rect l="l" t="t" r="r" b="b"/>
              <a:pathLst>
                <a:path w="11217" h="7686" extrusionOk="0">
                  <a:moveTo>
                    <a:pt x="275" y="1"/>
                  </a:moveTo>
                  <a:cubicBezTo>
                    <a:pt x="121" y="1"/>
                    <a:pt x="1" y="121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21" y="7685"/>
                    <a:pt x="275" y="7685"/>
                  </a:cubicBezTo>
                  <a:lnTo>
                    <a:pt x="10947" y="7685"/>
                  </a:lnTo>
                  <a:cubicBezTo>
                    <a:pt x="11096" y="7685"/>
                    <a:pt x="11217" y="7560"/>
                    <a:pt x="11217" y="7411"/>
                  </a:cubicBezTo>
                  <a:lnTo>
                    <a:pt x="11217" y="275"/>
                  </a:lnTo>
                  <a:cubicBezTo>
                    <a:pt x="11217" y="121"/>
                    <a:pt x="11096" y="1"/>
                    <a:pt x="10947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90"/>
            <p:cNvSpPr/>
            <p:nvPr/>
          </p:nvSpPr>
          <p:spPr>
            <a:xfrm>
              <a:off x="8009136" y="3500141"/>
              <a:ext cx="147189" cy="201585"/>
            </a:xfrm>
            <a:custGeom>
              <a:avLst/>
              <a:gdLst/>
              <a:ahLst/>
              <a:cxnLst/>
              <a:rect l="l" t="t" r="r" b="b"/>
              <a:pathLst>
                <a:path w="5612" h="7686" extrusionOk="0">
                  <a:moveTo>
                    <a:pt x="265" y="1"/>
                  </a:moveTo>
                  <a:cubicBezTo>
                    <a:pt x="116" y="6"/>
                    <a:pt x="1" y="126"/>
                    <a:pt x="1" y="275"/>
                  </a:cubicBezTo>
                  <a:lnTo>
                    <a:pt x="1" y="7411"/>
                  </a:lnTo>
                  <a:cubicBezTo>
                    <a:pt x="1" y="7560"/>
                    <a:pt x="116" y="7680"/>
                    <a:pt x="265" y="7685"/>
                  </a:cubicBezTo>
                  <a:lnTo>
                    <a:pt x="5611" y="7685"/>
                  </a:lnTo>
                  <a:lnTo>
                    <a:pt x="5611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90"/>
            <p:cNvSpPr/>
            <p:nvPr/>
          </p:nvSpPr>
          <p:spPr>
            <a:xfrm>
              <a:off x="8086376" y="3399821"/>
              <a:ext cx="139714" cy="116634"/>
            </a:xfrm>
            <a:custGeom>
              <a:avLst/>
              <a:gdLst/>
              <a:ahLst/>
              <a:cxnLst/>
              <a:rect l="l" t="t" r="r" b="b"/>
              <a:pathLst>
                <a:path w="5327" h="4447" extrusionOk="0">
                  <a:moveTo>
                    <a:pt x="2262" y="1"/>
                  </a:moveTo>
                  <a:cubicBezTo>
                    <a:pt x="1660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2" y="2060"/>
                    <a:pt x="0" y="2286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2" y="4447"/>
                    <a:pt x="501" y="4447"/>
                  </a:cubicBezTo>
                  <a:lnTo>
                    <a:pt x="4827" y="4447"/>
                  </a:lnTo>
                  <a:cubicBezTo>
                    <a:pt x="5101" y="4447"/>
                    <a:pt x="5327" y="4221"/>
                    <a:pt x="5327" y="3946"/>
                  </a:cubicBezTo>
                  <a:lnTo>
                    <a:pt x="5327" y="2560"/>
                  </a:lnTo>
                  <a:cubicBezTo>
                    <a:pt x="5327" y="2286"/>
                    <a:pt x="5101" y="2060"/>
                    <a:pt x="4827" y="2060"/>
                  </a:cubicBezTo>
                  <a:lnTo>
                    <a:pt x="4620" y="2060"/>
                  </a:lnTo>
                  <a:cubicBezTo>
                    <a:pt x="4360" y="2060"/>
                    <a:pt x="4148" y="1848"/>
                    <a:pt x="4148" y="1593"/>
                  </a:cubicBezTo>
                  <a:lnTo>
                    <a:pt x="4148" y="1083"/>
                  </a:lnTo>
                  <a:cubicBezTo>
                    <a:pt x="4148" y="487"/>
                    <a:pt x="3667" y="1"/>
                    <a:pt x="306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90"/>
            <p:cNvSpPr/>
            <p:nvPr/>
          </p:nvSpPr>
          <p:spPr>
            <a:xfrm>
              <a:off x="8077170" y="3622178"/>
              <a:ext cx="40521" cy="34778"/>
            </a:xfrm>
            <a:custGeom>
              <a:avLst/>
              <a:gdLst/>
              <a:ahLst/>
              <a:cxnLst/>
              <a:rect l="l" t="t" r="r" b="b"/>
              <a:pathLst>
                <a:path w="1545" h="1326" extrusionOk="0">
                  <a:moveTo>
                    <a:pt x="659" y="1"/>
                  </a:moveTo>
                  <a:cubicBezTo>
                    <a:pt x="294" y="1"/>
                    <a:pt x="0" y="294"/>
                    <a:pt x="0" y="660"/>
                  </a:cubicBezTo>
                  <a:cubicBezTo>
                    <a:pt x="0" y="1061"/>
                    <a:pt x="327" y="1325"/>
                    <a:pt x="666" y="1325"/>
                  </a:cubicBezTo>
                  <a:cubicBezTo>
                    <a:pt x="828" y="1325"/>
                    <a:pt x="993" y="1265"/>
                    <a:pt x="1126" y="1132"/>
                  </a:cubicBezTo>
                  <a:cubicBezTo>
                    <a:pt x="1545" y="713"/>
                    <a:pt x="1251" y="1"/>
                    <a:pt x="659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90"/>
            <p:cNvSpPr/>
            <p:nvPr/>
          </p:nvSpPr>
          <p:spPr>
            <a:xfrm>
              <a:off x="8140169" y="3556373"/>
              <a:ext cx="39840" cy="35014"/>
            </a:xfrm>
            <a:custGeom>
              <a:avLst/>
              <a:gdLst/>
              <a:ahLst/>
              <a:cxnLst/>
              <a:rect l="l" t="t" r="r" b="b"/>
              <a:pathLst>
                <a:path w="1519" h="1335" extrusionOk="0">
                  <a:moveTo>
                    <a:pt x="321" y="0"/>
                  </a:moveTo>
                  <a:cubicBezTo>
                    <a:pt x="150" y="0"/>
                    <a:pt x="0" y="224"/>
                    <a:pt x="163" y="383"/>
                  </a:cubicBezTo>
                  <a:lnTo>
                    <a:pt x="447" y="667"/>
                  </a:lnTo>
                  <a:lnTo>
                    <a:pt x="163" y="956"/>
                  </a:lnTo>
                  <a:cubicBezTo>
                    <a:pt x="76" y="1042"/>
                    <a:pt x="76" y="1182"/>
                    <a:pt x="163" y="1268"/>
                  </a:cubicBezTo>
                  <a:cubicBezTo>
                    <a:pt x="206" y="1312"/>
                    <a:pt x="263" y="1333"/>
                    <a:pt x="319" y="1333"/>
                  </a:cubicBezTo>
                  <a:cubicBezTo>
                    <a:pt x="376" y="1333"/>
                    <a:pt x="432" y="1312"/>
                    <a:pt x="476" y="1268"/>
                  </a:cubicBezTo>
                  <a:lnTo>
                    <a:pt x="759" y="980"/>
                  </a:lnTo>
                  <a:lnTo>
                    <a:pt x="1048" y="1268"/>
                  </a:lnTo>
                  <a:cubicBezTo>
                    <a:pt x="1096" y="1315"/>
                    <a:pt x="1149" y="1334"/>
                    <a:pt x="1199" y="1334"/>
                  </a:cubicBezTo>
                  <a:cubicBezTo>
                    <a:pt x="1369" y="1334"/>
                    <a:pt x="1515" y="1115"/>
                    <a:pt x="1356" y="956"/>
                  </a:cubicBezTo>
                  <a:lnTo>
                    <a:pt x="1072" y="667"/>
                  </a:lnTo>
                  <a:lnTo>
                    <a:pt x="1356" y="383"/>
                  </a:lnTo>
                  <a:cubicBezTo>
                    <a:pt x="1519" y="224"/>
                    <a:pt x="1372" y="0"/>
                    <a:pt x="1202" y="0"/>
                  </a:cubicBezTo>
                  <a:cubicBezTo>
                    <a:pt x="1150" y="0"/>
                    <a:pt x="1096" y="21"/>
                    <a:pt x="1048" y="70"/>
                  </a:cubicBezTo>
                  <a:lnTo>
                    <a:pt x="759" y="354"/>
                  </a:lnTo>
                  <a:lnTo>
                    <a:pt x="476" y="70"/>
                  </a:lnTo>
                  <a:cubicBezTo>
                    <a:pt x="427" y="21"/>
                    <a:pt x="373" y="0"/>
                    <a:pt x="3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90"/>
            <p:cNvSpPr/>
            <p:nvPr/>
          </p:nvSpPr>
          <p:spPr>
            <a:xfrm>
              <a:off x="8086376" y="3399821"/>
              <a:ext cx="69949" cy="116634"/>
            </a:xfrm>
            <a:custGeom>
              <a:avLst/>
              <a:gdLst/>
              <a:ahLst/>
              <a:cxnLst/>
              <a:rect l="l" t="t" r="r" b="b"/>
              <a:pathLst>
                <a:path w="2667" h="4447" extrusionOk="0">
                  <a:moveTo>
                    <a:pt x="2262" y="1"/>
                  </a:moveTo>
                  <a:cubicBezTo>
                    <a:pt x="1665" y="1"/>
                    <a:pt x="1179" y="487"/>
                    <a:pt x="1179" y="1083"/>
                  </a:cubicBezTo>
                  <a:lnTo>
                    <a:pt x="1179" y="1593"/>
                  </a:lnTo>
                  <a:cubicBezTo>
                    <a:pt x="1179" y="1848"/>
                    <a:pt x="968" y="2060"/>
                    <a:pt x="708" y="2060"/>
                  </a:cubicBezTo>
                  <a:lnTo>
                    <a:pt x="501" y="2060"/>
                  </a:lnTo>
                  <a:cubicBezTo>
                    <a:pt x="227" y="2060"/>
                    <a:pt x="0" y="2281"/>
                    <a:pt x="0" y="2560"/>
                  </a:cubicBezTo>
                  <a:lnTo>
                    <a:pt x="0" y="3946"/>
                  </a:lnTo>
                  <a:cubicBezTo>
                    <a:pt x="0" y="4221"/>
                    <a:pt x="227" y="4442"/>
                    <a:pt x="501" y="4447"/>
                  </a:cubicBezTo>
                  <a:lnTo>
                    <a:pt x="2666" y="4447"/>
                  </a:lnTo>
                  <a:lnTo>
                    <a:pt x="26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90"/>
            <p:cNvSpPr/>
            <p:nvPr/>
          </p:nvSpPr>
          <p:spPr>
            <a:xfrm>
              <a:off x="8135081" y="3461665"/>
              <a:ext cx="37007" cy="31578"/>
            </a:xfrm>
            <a:custGeom>
              <a:avLst/>
              <a:gdLst/>
              <a:ahLst/>
              <a:cxnLst/>
              <a:rect l="l" t="t" r="r" b="b"/>
              <a:pathLst>
                <a:path w="1411" h="1204" extrusionOk="0">
                  <a:moveTo>
                    <a:pt x="803" y="0"/>
                  </a:moveTo>
                  <a:cubicBezTo>
                    <a:pt x="655" y="0"/>
                    <a:pt x="504" y="55"/>
                    <a:pt x="381" y="178"/>
                  </a:cubicBezTo>
                  <a:cubicBezTo>
                    <a:pt x="1" y="554"/>
                    <a:pt x="270" y="1203"/>
                    <a:pt x="809" y="1203"/>
                  </a:cubicBezTo>
                  <a:cubicBezTo>
                    <a:pt x="1141" y="1203"/>
                    <a:pt x="1411" y="934"/>
                    <a:pt x="1411" y="602"/>
                  </a:cubicBezTo>
                  <a:cubicBezTo>
                    <a:pt x="1411" y="241"/>
                    <a:pt x="1113" y="0"/>
                    <a:pt x="8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90"/>
            <p:cNvSpPr/>
            <p:nvPr/>
          </p:nvSpPr>
          <p:spPr>
            <a:xfrm>
              <a:off x="8065552" y="3549108"/>
              <a:ext cx="190831" cy="119388"/>
            </a:xfrm>
            <a:custGeom>
              <a:avLst/>
              <a:gdLst/>
              <a:ahLst/>
              <a:cxnLst/>
              <a:rect l="l" t="t" r="r" b="b"/>
              <a:pathLst>
                <a:path w="7276" h="4552" extrusionOk="0">
                  <a:moveTo>
                    <a:pt x="1102" y="2787"/>
                  </a:moveTo>
                  <a:cubicBezTo>
                    <a:pt x="1694" y="2787"/>
                    <a:pt x="1988" y="3499"/>
                    <a:pt x="1569" y="3918"/>
                  </a:cubicBezTo>
                  <a:cubicBezTo>
                    <a:pt x="1435" y="4051"/>
                    <a:pt x="1271" y="4111"/>
                    <a:pt x="1109" y="4111"/>
                  </a:cubicBezTo>
                  <a:cubicBezTo>
                    <a:pt x="770" y="4111"/>
                    <a:pt x="443" y="3848"/>
                    <a:pt x="443" y="3451"/>
                  </a:cubicBezTo>
                  <a:cubicBezTo>
                    <a:pt x="443" y="3085"/>
                    <a:pt x="737" y="2787"/>
                    <a:pt x="1102" y="2787"/>
                  </a:cubicBezTo>
                  <a:close/>
                  <a:moveTo>
                    <a:pt x="6660" y="1"/>
                  </a:moveTo>
                  <a:lnTo>
                    <a:pt x="6636" y="6"/>
                  </a:lnTo>
                  <a:lnTo>
                    <a:pt x="6626" y="6"/>
                  </a:lnTo>
                  <a:cubicBezTo>
                    <a:pt x="6621" y="11"/>
                    <a:pt x="6612" y="15"/>
                    <a:pt x="6602" y="20"/>
                  </a:cubicBezTo>
                  <a:lnTo>
                    <a:pt x="6015" y="314"/>
                  </a:lnTo>
                  <a:cubicBezTo>
                    <a:pt x="5787" y="426"/>
                    <a:pt x="5902" y="734"/>
                    <a:pt x="6108" y="734"/>
                  </a:cubicBezTo>
                  <a:cubicBezTo>
                    <a:pt x="6141" y="734"/>
                    <a:pt x="6176" y="726"/>
                    <a:pt x="6212" y="708"/>
                  </a:cubicBezTo>
                  <a:lnTo>
                    <a:pt x="6366" y="631"/>
                  </a:lnTo>
                  <a:lnTo>
                    <a:pt x="6366" y="631"/>
                  </a:lnTo>
                  <a:cubicBezTo>
                    <a:pt x="6078" y="1598"/>
                    <a:pt x="5577" y="2315"/>
                    <a:pt x="4870" y="2763"/>
                  </a:cubicBezTo>
                  <a:cubicBezTo>
                    <a:pt x="4170" y="3210"/>
                    <a:pt x="3391" y="3313"/>
                    <a:pt x="2828" y="3313"/>
                  </a:cubicBezTo>
                  <a:cubicBezTo>
                    <a:pt x="2555" y="3313"/>
                    <a:pt x="2333" y="3289"/>
                    <a:pt x="2195" y="3268"/>
                  </a:cubicBezTo>
                  <a:cubicBezTo>
                    <a:pt x="2104" y="2731"/>
                    <a:pt x="1639" y="2345"/>
                    <a:pt x="1104" y="2345"/>
                  </a:cubicBezTo>
                  <a:cubicBezTo>
                    <a:pt x="1073" y="2345"/>
                    <a:pt x="1042" y="2346"/>
                    <a:pt x="1011" y="2349"/>
                  </a:cubicBezTo>
                  <a:cubicBezTo>
                    <a:pt x="438" y="2402"/>
                    <a:pt x="0" y="2878"/>
                    <a:pt x="5" y="3456"/>
                  </a:cubicBezTo>
                  <a:lnTo>
                    <a:pt x="0" y="3451"/>
                  </a:lnTo>
                  <a:lnTo>
                    <a:pt x="0" y="3451"/>
                  </a:lnTo>
                  <a:cubicBezTo>
                    <a:pt x="0" y="4009"/>
                    <a:pt x="419" y="4481"/>
                    <a:pt x="972" y="4543"/>
                  </a:cubicBezTo>
                  <a:cubicBezTo>
                    <a:pt x="1017" y="4549"/>
                    <a:pt x="1062" y="4551"/>
                    <a:pt x="1106" y="4551"/>
                  </a:cubicBezTo>
                  <a:cubicBezTo>
                    <a:pt x="1611" y="4551"/>
                    <a:pt x="2056" y="4206"/>
                    <a:pt x="2175" y="3706"/>
                  </a:cubicBezTo>
                  <a:cubicBezTo>
                    <a:pt x="2397" y="3735"/>
                    <a:pt x="2618" y="3749"/>
                    <a:pt x="2839" y="3749"/>
                  </a:cubicBezTo>
                  <a:cubicBezTo>
                    <a:pt x="3460" y="3749"/>
                    <a:pt x="4312" y="3634"/>
                    <a:pt x="5101" y="3133"/>
                  </a:cubicBezTo>
                  <a:cubicBezTo>
                    <a:pt x="5885" y="2633"/>
                    <a:pt x="6434" y="1868"/>
                    <a:pt x="6761" y="833"/>
                  </a:cubicBezTo>
                  <a:lnTo>
                    <a:pt x="6795" y="896"/>
                  </a:lnTo>
                  <a:cubicBezTo>
                    <a:pt x="6838" y="984"/>
                    <a:pt x="6911" y="1021"/>
                    <a:pt x="6984" y="1021"/>
                  </a:cubicBezTo>
                  <a:cubicBezTo>
                    <a:pt x="7130" y="1021"/>
                    <a:pt x="7276" y="875"/>
                    <a:pt x="7189" y="699"/>
                  </a:cubicBezTo>
                  <a:lnTo>
                    <a:pt x="6896" y="112"/>
                  </a:lnTo>
                  <a:lnTo>
                    <a:pt x="6891" y="107"/>
                  </a:lnTo>
                  <a:cubicBezTo>
                    <a:pt x="6886" y="97"/>
                    <a:pt x="6881" y="92"/>
                    <a:pt x="6876" y="88"/>
                  </a:cubicBezTo>
                  <a:lnTo>
                    <a:pt x="6872" y="83"/>
                  </a:lnTo>
                  <a:cubicBezTo>
                    <a:pt x="6862" y="68"/>
                    <a:pt x="6848" y="54"/>
                    <a:pt x="6833" y="39"/>
                  </a:cubicBezTo>
                  <a:cubicBezTo>
                    <a:pt x="6828" y="35"/>
                    <a:pt x="6819" y="30"/>
                    <a:pt x="6809" y="25"/>
                  </a:cubicBezTo>
                  <a:cubicBezTo>
                    <a:pt x="6804" y="20"/>
                    <a:pt x="6795" y="15"/>
                    <a:pt x="6785" y="15"/>
                  </a:cubicBezTo>
                  <a:lnTo>
                    <a:pt x="6780" y="15"/>
                  </a:lnTo>
                  <a:lnTo>
                    <a:pt x="6756" y="6"/>
                  </a:lnTo>
                  <a:lnTo>
                    <a:pt x="6751" y="6"/>
                  </a:lnTo>
                  <a:lnTo>
                    <a:pt x="672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90"/>
            <p:cNvSpPr/>
            <p:nvPr/>
          </p:nvSpPr>
          <p:spPr>
            <a:xfrm>
              <a:off x="8039927" y="3540977"/>
              <a:ext cx="39761" cy="35014"/>
            </a:xfrm>
            <a:custGeom>
              <a:avLst/>
              <a:gdLst/>
              <a:ahLst/>
              <a:cxnLst/>
              <a:rect l="l" t="t" r="r" b="b"/>
              <a:pathLst>
                <a:path w="1516" h="1335" extrusionOk="0">
                  <a:moveTo>
                    <a:pt x="1194" y="0"/>
                  </a:moveTo>
                  <a:cubicBezTo>
                    <a:pt x="1142" y="0"/>
                    <a:pt x="1088" y="21"/>
                    <a:pt x="1040" y="70"/>
                  </a:cubicBezTo>
                  <a:lnTo>
                    <a:pt x="756" y="354"/>
                  </a:lnTo>
                  <a:lnTo>
                    <a:pt x="467" y="70"/>
                  </a:lnTo>
                  <a:cubicBezTo>
                    <a:pt x="420" y="22"/>
                    <a:pt x="366" y="2"/>
                    <a:pt x="315" y="2"/>
                  </a:cubicBezTo>
                  <a:cubicBezTo>
                    <a:pt x="146" y="2"/>
                    <a:pt x="0" y="224"/>
                    <a:pt x="159" y="383"/>
                  </a:cubicBezTo>
                  <a:lnTo>
                    <a:pt x="443" y="667"/>
                  </a:lnTo>
                  <a:lnTo>
                    <a:pt x="159" y="956"/>
                  </a:lnTo>
                  <a:cubicBezTo>
                    <a:pt x="73" y="1038"/>
                    <a:pt x="73" y="1177"/>
                    <a:pt x="159" y="1264"/>
                  </a:cubicBezTo>
                  <a:cubicBezTo>
                    <a:pt x="203" y="1307"/>
                    <a:pt x="259" y="1329"/>
                    <a:pt x="315" y="1329"/>
                  </a:cubicBezTo>
                  <a:cubicBezTo>
                    <a:pt x="371" y="1329"/>
                    <a:pt x="427" y="1307"/>
                    <a:pt x="467" y="1264"/>
                  </a:cubicBezTo>
                  <a:lnTo>
                    <a:pt x="756" y="980"/>
                  </a:lnTo>
                  <a:lnTo>
                    <a:pt x="1040" y="1264"/>
                  </a:lnTo>
                  <a:cubicBezTo>
                    <a:pt x="1089" y="1313"/>
                    <a:pt x="1143" y="1334"/>
                    <a:pt x="1196" y="1334"/>
                  </a:cubicBezTo>
                  <a:cubicBezTo>
                    <a:pt x="1367" y="1334"/>
                    <a:pt x="1515" y="1114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5" y="224"/>
                    <a:pt x="1366" y="0"/>
                    <a:pt x="11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90"/>
            <p:cNvSpPr/>
            <p:nvPr/>
          </p:nvSpPr>
          <p:spPr>
            <a:xfrm>
              <a:off x="8240699" y="3633613"/>
              <a:ext cx="39761" cy="35066"/>
            </a:xfrm>
            <a:custGeom>
              <a:avLst/>
              <a:gdLst/>
              <a:ahLst/>
              <a:cxnLst/>
              <a:rect l="l" t="t" r="r" b="b"/>
              <a:pathLst>
                <a:path w="1516" h="1337" extrusionOk="0">
                  <a:moveTo>
                    <a:pt x="1195" y="0"/>
                  </a:moveTo>
                  <a:cubicBezTo>
                    <a:pt x="1143" y="0"/>
                    <a:pt x="1089" y="21"/>
                    <a:pt x="1041" y="70"/>
                  </a:cubicBezTo>
                  <a:lnTo>
                    <a:pt x="757" y="354"/>
                  </a:lnTo>
                  <a:lnTo>
                    <a:pt x="468" y="70"/>
                  </a:lnTo>
                  <a:cubicBezTo>
                    <a:pt x="425" y="27"/>
                    <a:pt x="368" y="5"/>
                    <a:pt x="312" y="5"/>
                  </a:cubicBezTo>
                  <a:cubicBezTo>
                    <a:pt x="256" y="5"/>
                    <a:pt x="201" y="27"/>
                    <a:pt x="160" y="70"/>
                  </a:cubicBezTo>
                  <a:cubicBezTo>
                    <a:pt x="73" y="157"/>
                    <a:pt x="73" y="296"/>
                    <a:pt x="160" y="383"/>
                  </a:cubicBezTo>
                  <a:lnTo>
                    <a:pt x="444" y="667"/>
                  </a:lnTo>
                  <a:lnTo>
                    <a:pt x="160" y="956"/>
                  </a:lnTo>
                  <a:cubicBezTo>
                    <a:pt x="1" y="1115"/>
                    <a:pt x="147" y="1334"/>
                    <a:pt x="317" y="1334"/>
                  </a:cubicBezTo>
                  <a:cubicBezTo>
                    <a:pt x="368" y="1334"/>
                    <a:pt x="420" y="1315"/>
                    <a:pt x="468" y="1268"/>
                  </a:cubicBezTo>
                  <a:lnTo>
                    <a:pt x="757" y="980"/>
                  </a:lnTo>
                  <a:lnTo>
                    <a:pt x="1041" y="1268"/>
                  </a:lnTo>
                  <a:cubicBezTo>
                    <a:pt x="1088" y="1316"/>
                    <a:pt x="1142" y="1336"/>
                    <a:pt x="1194" y="1336"/>
                  </a:cubicBezTo>
                  <a:cubicBezTo>
                    <a:pt x="1366" y="1336"/>
                    <a:pt x="1516" y="1115"/>
                    <a:pt x="1353" y="956"/>
                  </a:cubicBezTo>
                  <a:lnTo>
                    <a:pt x="1069" y="667"/>
                  </a:lnTo>
                  <a:lnTo>
                    <a:pt x="1353" y="383"/>
                  </a:lnTo>
                  <a:cubicBezTo>
                    <a:pt x="1516" y="224"/>
                    <a:pt x="1367" y="0"/>
                    <a:pt x="11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90"/>
            <p:cNvSpPr/>
            <p:nvPr/>
          </p:nvSpPr>
          <p:spPr>
            <a:xfrm>
              <a:off x="7972785" y="3394392"/>
              <a:ext cx="366896" cy="343685"/>
            </a:xfrm>
            <a:custGeom>
              <a:avLst/>
              <a:gdLst/>
              <a:ahLst/>
              <a:cxnLst/>
              <a:rect l="l" t="t" r="r" b="b"/>
              <a:pathLst>
                <a:path w="13989" h="13104" extrusionOk="0">
                  <a:moveTo>
                    <a:pt x="7396" y="443"/>
                  </a:moveTo>
                  <a:cubicBezTo>
                    <a:pt x="7868" y="443"/>
                    <a:pt x="8248" y="824"/>
                    <a:pt x="8248" y="1290"/>
                  </a:cubicBezTo>
                  <a:lnTo>
                    <a:pt x="8248" y="1796"/>
                  </a:lnTo>
                  <a:cubicBezTo>
                    <a:pt x="8248" y="2185"/>
                    <a:pt x="8561" y="2503"/>
                    <a:pt x="8951" y="2503"/>
                  </a:cubicBezTo>
                  <a:lnTo>
                    <a:pt x="9162" y="2503"/>
                  </a:lnTo>
                  <a:cubicBezTo>
                    <a:pt x="9307" y="2503"/>
                    <a:pt x="9427" y="2623"/>
                    <a:pt x="9427" y="2767"/>
                  </a:cubicBezTo>
                  <a:lnTo>
                    <a:pt x="9427" y="4153"/>
                  </a:lnTo>
                  <a:cubicBezTo>
                    <a:pt x="9427" y="4298"/>
                    <a:pt x="9307" y="4418"/>
                    <a:pt x="9162" y="4418"/>
                  </a:cubicBezTo>
                  <a:lnTo>
                    <a:pt x="4832" y="4418"/>
                  </a:lnTo>
                  <a:cubicBezTo>
                    <a:pt x="4687" y="4418"/>
                    <a:pt x="4567" y="4298"/>
                    <a:pt x="4567" y="4153"/>
                  </a:cubicBezTo>
                  <a:lnTo>
                    <a:pt x="4567" y="2767"/>
                  </a:lnTo>
                  <a:cubicBezTo>
                    <a:pt x="4567" y="2623"/>
                    <a:pt x="4683" y="2503"/>
                    <a:pt x="4832" y="2503"/>
                  </a:cubicBezTo>
                  <a:lnTo>
                    <a:pt x="5039" y="2503"/>
                  </a:lnTo>
                  <a:cubicBezTo>
                    <a:pt x="5428" y="2503"/>
                    <a:pt x="5746" y="2185"/>
                    <a:pt x="5746" y="1796"/>
                  </a:cubicBezTo>
                  <a:lnTo>
                    <a:pt x="5746" y="1290"/>
                  </a:lnTo>
                  <a:cubicBezTo>
                    <a:pt x="5746" y="824"/>
                    <a:pt x="6126" y="443"/>
                    <a:pt x="6593" y="443"/>
                  </a:cubicBezTo>
                  <a:close/>
                  <a:moveTo>
                    <a:pt x="12757" y="3090"/>
                  </a:moveTo>
                  <a:cubicBezTo>
                    <a:pt x="13195" y="3090"/>
                    <a:pt x="13546" y="3446"/>
                    <a:pt x="13546" y="3879"/>
                  </a:cubicBezTo>
                  <a:lnTo>
                    <a:pt x="13546" y="11871"/>
                  </a:lnTo>
                  <a:cubicBezTo>
                    <a:pt x="13546" y="12309"/>
                    <a:pt x="13195" y="12660"/>
                    <a:pt x="12757" y="12660"/>
                  </a:cubicBezTo>
                  <a:lnTo>
                    <a:pt x="1233" y="12660"/>
                  </a:lnTo>
                  <a:cubicBezTo>
                    <a:pt x="800" y="12660"/>
                    <a:pt x="444" y="12309"/>
                    <a:pt x="444" y="11871"/>
                  </a:cubicBezTo>
                  <a:lnTo>
                    <a:pt x="444" y="3879"/>
                  </a:lnTo>
                  <a:cubicBezTo>
                    <a:pt x="444" y="3446"/>
                    <a:pt x="800" y="3090"/>
                    <a:pt x="1233" y="3090"/>
                  </a:cubicBezTo>
                  <a:lnTo>
                    <a:pt x="4125" y="3090"/>
                  </a:lnTo>
                  <a:lnTo>
                    <a:pt x="4125" y="3826"/>
                  </a:lnTo>
                  <a:lnTo>
                    <a:pt x="1401" y="3826"/>
                  </a:lnTo>
                  <a:cubicBezTo>
                    <a:pt x="1281" y="3826"/>
                    <a:pt x="1180" y="3927"/>
                    <a:pt x="1180" y="4047"/>
                  </a:cubicBezTo>
                  <a:lnTo>
                    <a:pt x="1180" y="11703"/>
                  </a:lnTo>
                  <a:cubicBezTo>
                    <a:pt x="1180" y="11823"/>
                    <a:pt x="1281" y="11924"/>
                    <a:pt x="1401" y="11924"/>
                  </a:cubicBezTo>
                  <a:lnTo>
                    <a:pt x="8854" y="11924"/>
                  </a:lnTo>
                  <a:cubicBezTo>
                    <a:pt x="8980" y="11924"/>
                    <a:pt x="9076" y="11823"/>
                    <a:pt x="9076" y="11703"/>
                  </a:cubicBezTo>
                  <a:cubicBezTo>
                    <a:pt x="9076" y="11583"/>
                    <a:pt x="8980" y="11482"/>
                    <a:pt x="8854" y="11482"/>
                  </a:cubicBezTo>
                  <a:lnTo>
                    <a:pt x="1622" y="11482"/>
                  </a:lnTo>
                  <a:lnTo>
                    <a:pt x="1622" y="4269"/>
                  </a:lnTo>
                  <a:lnTo>
                    <a:pt x="4134" y="4269"/>
                  </a:lnTo>
                  <a:cubicBezTo>
                    <a:pt x="4192" y="4610"/>
                    <a:pt x="4485" y="4856"/>
                    <a:pt x="4832" y="4861"/>
                  </a:cubicBezTo>
                  <a:lnTo>
                    <a:pt x="9162" y="4861"/>
                  </a:lnTo>
                  <a:cubicBezTo>
                    <a:pt x="9504" y="4856"/>
                    <a:pt x="9798" y="4610"/>
                    <a:pt x="9855" y="4269"/>
                  </a:cubicBezTo>
                  <a:lnTo>
                    <a:pt x="12367" y="4269"/>
                  </a:lnTo>
                  <a:lnTo>
                    <a:pt x="12367" y="11482"/>
                  </a:lnTo>
                  <a:lnTo>
                    <a:pt x="9932" y="11482"/>
                  </a:lnTo>
                  <a:cubicBezTo>
                    <a:pt x="9812" y="11482"/>
                    <a:pt x="9711" y="11583"/>
                    <a:pt x="9711" y="11703"/>
                  </a:cubicBezTo>
                  <a:cubicBezTo>
                    <a:pt x="9711" y="11823"/>
                    <a:pt x="9812" y="11924"/>
                    <a:pt x="9932" y="11924"/>
                  </a:cubicBezTo>
                  <a:lnTo>
                    <a:pt x="12588" y="11924"/>
                  </a:lnTo>
                  <a:cubicBezTo>
                    <a:pt x="12713" y="11924"/>
                    <a:pt x="12810" y="11823"/>
                    <a:pt x="12810" y="11703"/>
                  </a:cubicBezTo>
                  <a:lnTo>
                    <a:pt x="12810" y="4047"/>
                  </a:lnTo>
                  <a:cubicBezTo>
                    <a:pt x="12810" y="3927"/>
                    <a:pt x="12713" y="3826"/>
                    <a:pt x="12588" y="3826"/>
                  </a:cubicBezTo>
                  <a:lnTo>
                    <a:pt x="9865" y="3826"/>
                  </a:lnTo>
                  <a:lnTo>
                    <a:pt x="9865" y="3090"/>
                  </a:lnTo>
                  <a:close/>
                  <a:moveTo>
                    <a:pt x="6593" y="1"/>
                  </a:moveTo>
                  <a:cubicBezTo>
                    <a:pt x="5881" y="1"/>
                    <a:pt x="5303" y="578"/>
                    <a:pt x="5303" y="1290"/>
                  </a:cubicBezTo>
                  <a:lnTo>
                    <a:pt x="5303" y="1796"/>
                  </a:lnTo>
                  <a:cubicBezTo>
                    <a:pt x="5303" y="1945"/>
                    <a:pt x="5183" y="2060"/>
                    <a:pt x="5039" y="2060"/>
                  </a:cubicBezTo>
                  <a:lnTo>
                    <a:pt x="4832" y="2060"/>
                  </a:lnTo>
                  <a:cubicBezTo>
                    <a:pt x="4485" y="2060"/>
                    <a:pt x="4192" y="2310"/>
                    <a:pt x="4134" y="2652"/>
                  </a:cubicBezTo>
                  <a:lnTo>
                    <a:pt x="1233" y="2652"/>
                  </a:lnTo>
                  <a:cubicBezTo>
                    <a:pt x="554" y="2652"/>
                    <a:pt x="6" y="3201"/>
                    <a:pt x="1" y="3879"/>
                  </a:cubicBezTo>
                  <a:lnTo>
                    <a:pt x="1" y="11871"/>
                  </a:lnTo>
                  <a:cubicBezTo>
                    <a:pt x="6" y="12550"/>
                    <a:pt x="554" y="13098"/>
                    <a:pt x="1233" y="13103"/>
                  </a:cubicBezTo>
                  <a:lnTo>
                    <a:pt x="12757" y="13103"/>
                  </a:lnTo>
                  <a:cubicBezTo>
                    <a:pt x="13435" y="13098"/>
                    <a:pt x="13984" y="12550"/>
                    <a:pt x="13989" y="11871"/>
                  </a:cubicBezTo>
                  <a:lnTo>
                    <a:pt x="13989" y="3879"/>
                  </a:lnTo>
                  <a:cubicBezTo>
                    <a:pt x="13984" y="3201"/>
                    <a:pt x="13435" y="2652"/>
                    <a:pt x="12757" y="2652"/>
                  </a:cubicBezTo>
                  <a:lnTo>
                    <a:pt x="9855" y="2652"/>
                  </a:lnTo>
                  <a:cubicBezTo>
                    <a:pt x="9798" y="2310"/>
                    <a:pt x="9504" y="2060"/>
                    <a:pt x="9162" y="2060"/>
                  </a:cubicBezTo>
                  <a:lnTo>
                    <a:pt x="8951" y="2060"/>
                  </a:lnTo>
                  <a:cubicBezTo>
                    <a:pt x="8806" y="2060"/>
                    <a:pt x="8686" y="1945"/>
                    <a:pt x="8686" y="1796"/>
                  </a:cubicBezTo>
                  <a:lnTo>
                    <a:pt x="8686" y="1290"/>
                  </a:lnTo>
                  <a:cubicBezTo>
                    <a:pt x="8686" y="578"/>
                    <a:pt x="8109" y="1"/>
                    <a:pt x="73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7" name="Google Shape;13827;p90"/>
            <p:cNvSpPr/>
            <p:nvPr/>
          </p:nvSpPr>
          <p:spPr>
            <a:xfrm>
              <a:off x="8134950" y="3456158"/>
              <a:ext cx="49754" cy="42515"/>
            </a:xfrm>
            <a:custGeom>
              <a:avLst/>
              <a:gdLst/>
              <a:ahLst/>
              <a:cxnLst/>
              <a:rect l="l" t="t" r="r" b="b"/>
              <a:pathLst>
                <a:path w="1897" h="1621" extrusionOk="0">
                  <a:moveTo>
                    <a:pt x="814" y="441"/>
                  </a:moveTo>
                  <a:cubicBezTo>
                    <a:pt x="1141" y="441"/>
                    <a:pt x="1305" y="841"/>
                    <a:pt x="1074" y="1072"/>
                  </a:cubicBezTo>
                  <a:cubicBezTo>
                    <a:pt x="999" y="1146"/>
                    <a:pt x="907" y="1180"/>
                    <a:pt x="816" y="1180"/>
                  </a:cubicBezTo>
                  <a:cubicBezTo>
                    <a:pt x="627" y="1180"/>
                    <a:pt x="444" y="1033"/>
                    <a:pt x="444" y="812"/>
                  </a:cubicBezTo>
                  <a:cubicBezTo>
                    <a:pt x="444" y="605"/>
                    <a:pt x="607" y="441"/>
                    <a:pt x="814" y="441"/>
                  </a:cubicBezTo>
                  <a:close/>
                  <a:moveTo>
                    <a:pt x="819" y="0"/>
                  </a:moveTo>
                  <a:cubicBezTo>
                    <a:pt x="402" y="0"/>
                    <a:pt x="1" y="324"/>
                    <a:pt x="1" y="812"/>
                  </a:cubicBezTo>
                  <a:cubicBezTo>
                    <a:pt x="6" y="1255"/>
                    <a:pt x="367" y="1620"/>
                    <a:pt x="814" y="1620"/>
                  </a:cubicBezTo>
                  <a:cubicBezTo>
                    <a:pt x="1536" y="1620"/>
                    <a:pt x="1897" y="749"/>
                    <a:pt x="1387" y="239"/>
                  </a:cubicBezTo>
                  <a:cubicBezTo>
                    <a:pt x="1222" y="74"/>
                    <a:pt x="1018" y="0"/>
                    <a:pt x="8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8" name="Google Shape;13828;p90"/>
          <p:cNvGrpSpPr/>
          <p:nvPr/>
        </p:nvGrpSpPr>
        <p:grpSpPr>
          <a:xfrm>
            <a:off x="5359818" y="1811891"/>
            <a:ext cx="361835" cy="356432"/>
            <a:chOff x="5359818" y="1996466"/>
            <a:chExt cx="361835" cy="356432"/>
          </a:xfrm>
        </p:grpSpPr>
        <p:sp>
          <p:nvSpPr>
            <p:cNvPr id="13829" name="Google Shape;13829;p90"/>
            <p:cNvSpPr/>
            <p:nvPr/>
          </p:nvSpPr>
          <p:spPr>
            <a:xfrm>
              <a:off x="5370309" y="2153097"/>
              <a:ext cx="93160" cy="103651"/>
            </a:xfrm>
            <a:custGeom>
              <a:avLst/>
              <a:gdLst/>
              <a:ahLst/>
              <a:cxnLst/>
              <a:rect l="l" t="t" r="r" b="b"/>
              <a:pathLst>
                <a:path w="3552" h="3952" extrusionOk="0">
                  <a:moveTo>
                    <a:pt x="1035" y="1"/>
                  </a:moveTo>
                  <a:cubicBezTo>
                    <a:pt x="924" y="1"/>
                    <a:pt x="837" y="87"/>
                    <a:pt x="837" y="198"/>
                  </a:cubicBezTo>
                  <a:lnTo>
                    <a:pt x="837" y="1492"/>
                  </a:lnTo>
                  <a:cubicBezTo>
                    <a:pt x="837" y="1502"/>
                    <a:pt x="837" y="1507"/>
                    <a:pt x="837" y="1516"/>
                  </a:cubicBezTo>
                  <a:lnTo>
                    <a:pt x="837" y="1521"/>
                  </a:lnTo>
                  <a:cubicBezTo>
                    <a:pt x="837" y="1531"/>
                    <a:pt x="833" y="1536"/>
                    <a:pt x="833" y="1540"/>
                  </a:cubicBezTo>
                  <a:cubicBezTo>
                    <a:pt x="833" y="1550"/>
                    <a:pt x="828" y="1555"/>
                    <a:pt x="823" y="1564"/>
                  </a:cubicBezTo>
                  <a:cubicBezTo>
                    <a:pt x="823" y="1574"/>
                    <a:pt x="818" y="1579"/>
                    <a:pt x="813" y="1584"/>
                  </a:cubicBezTo>
                  <a:lnTo>
                    <a:pt x="813" y="1588"/>
                  </a:lnTo>
                  <a:cubicBezTo>
                    <a:pt x="813" y="1593"/>
                    <a:pt x="809" y="1598"/>
                    <a:pt x="804" y="1603"/>
                  </a:cubicBezTo>
                  <a:lnTo>
                    <a:pt x="799" y="1608"/>
                  </a:lnTo>
                  <a:lnTo>
                    <a:pt x="784" y="1622"/>
                  </a:lnTo>
                  <a:lnTo>
                    <a:pt x="765" y="1637"/>
                  </a:lnTo>
                  <a:lnTo>
                    <a:pt x="760" y="1637"/>
                  </a:lnTo>
                  <a:lnTo>
                    <a:pt x="741" y="1646"/>
                  </a:lnTo>
                  <a:cubicBezTo>
                    <a:pt x="718" y="1656"/>
                    <a:pt x="695" y="1660"/>
                    <a:pt x="672" y="1660"/>
                  </a:cubicBezTo>
                  <a:cubicBezTo>
                    <a:pt x="581" y="1660"/>
                    <a:pt x="501" y="1588"/>
                    <a:pt x="501" y="1487"/>
                  </a:cubicBezTo>
                  <a:lnTo>
                    <a:pt x="501" y="1223"/>
                  </a:lnTo>
                  <a:lnTo>
                    <a:pt x="703" y="1179"/>
                  </a:lnTo>
                  <a:lnTo>
                    <a:pt x="438" y="1146"/>
                  </a:lnTo>
                  <a:lnTo>
                    <a:pt x="395" y="1141"/>
                  </a:lnTo>
                  <a:lnTo>
                    <a:pt x="255" y="1141"/>
                  </a:lnTo>
                  <a:lnTo>
                    <a:pt x="236" y="1146"/>
                  </a:lnTo>
                  <a:lnTo>
                    <a:pt x="221" y="1151"/>
                  </a:lnTo>
                  <a:lnTo>
                    <a:pt x="202" y="1155"/>
                  </a:lnTo>
                  <a:lnTo>
                    <a:pt x="188" y="1165"/>
                  </a:lnTo>
                  <a:lnTo>
                    <a:pt x="173" y="1170"/>
                  </a:lnTo>
                  <a:cubicBezTo>
                    <a:pt x="169" y="1175"/>
                    <a:pt x="159" y="1179"/>
                    <a:pt x="149" y="1189"/>
                  </a:cubicBezTo>
                  <a:cubicBezTo>
                    <a:pt x="0" y="1314"/>
                    <a:pt x="24" y="1733"/>
                    <a:pt x="48" y="2103"/>
                  </a:cubicBezTo>
                  <a:cubicBezTo>
                    <a:pt x="77" y="2623"/>
                    <a:pt x="630" y="3138"/>
                    <a:pt x="837" y="3297"/>
                  </a:cubicBezTo>
                  <a:cubicBezTo>
                    <a:pt x="881" y="3330"/>
                    <a:pt x="905" y="3378"/>
                    <a:pt x="905" y="3436"/>
                  </a:cubicBezTo>
                  <a:lnTo>
                    <a:pt x="905" y="3951"/>
                  </a:lnTo>
                  <a:lnTo>
                    <a:pt x="3065" y="3951"/>
                  </a:lnTo>
                  <a:lnTo>
                    <a:pt x="3065" y="3234"/>
                  </a:lnTo>
                  <a:cubicBezTo>
                    <a:pt x="3065" y="3181"/>
                    <a:pt x="3089" y="3133"/>
                    <a:pt x="3128" y="3104"/>
                  </a:cubicBezTo>
                  <a:cubicBezTo>
                    <a:pt x="3527" y="2763"/>
                    <a:pt x="3551" y="1997"/>
                    <a:pt x="3527" y="1733"/>
                  </a:cubicBezTo>
                  <a:cubicBezTo>
                    <a:pt x="3518" y="1728"/>
                    <a:pt x="3518" y="1723"/>
                    <a:pt x="3518" y="1718"/>
                  </a:cubicBezTo>
                  <a:lnTo>
                    <a:pt x="3518" y="703"/>
                  </a:lnTo>
                  <a:cubicBezTo>
                    <a:pt x="3513" y="655"/>
                    <a:pt x="3498" y="612"/>
                    <a:pt x="3469" y="578"/>
                  </a:cubicBezTo>
                  <a:lnTo>
                    <a:pt x="3479" y="568"/>
                  </a:lnTo>
                  <a:lnTo>
                    <a:pt x="3426" y="540"/>
                  </a:lnTo>
                  <a:cubicBezTo>
                    <a:pt x="3402" y="520"/>
                    <a:pt x="3373" y="511"/>
                    <a:pt x="3344" y="506"/>
                  </a:cubicBezTo>
                  <a:lnTo>
                    <a:pt x="3296" y="506"/>
                  </a:lnTo>
                  <a:cubicBezTo>
                    <a:pt x="3186" y="506"/>
                    <a:pt x="3099" y="597"/>
                    <a:pt x="3099" y="708"/>
                  </a:cubicBezTo>
                  <a:lnTo>
                    <a:pt x="3099" y="1141"/>
                  </a:lnTo>
                  <a:cubicBezTo>
                    <a:pt x="3099" y="1146"/>
                    <a:pt x="3099" y="1155"/>
                    <a:pt x="3099" y="1160"/>
                  </a:cubicBezTo>
                  <a:lnTo>
                    <a:pt x="3099" y="1165"/>
                  </a:lnTo>
                  <a:cubicBezTo>
                    <a:pt x="3094" y="1175"/>
                    <a:pt x="3094" y="1179"/>
                    <a:pt x="3094" y="1189"/>
                  </a:cubicBezTo>
                  <a:cubicBezTo>
                    <a:pt x="3089" y="1194"/>
                    <a:pt x="3089" y="1199"/>
                    <a:pt x="3084" y="1208"/>
                  </a:cubicBezTo>
                  <a:lnTo>
                    <a:pt x="3084" y="1213"/>
                  </a:lnTo>
                  <a:cubicBezTo>
                    <a:pt x="3084" y="1218"/>
                    <a:pt x="3080" y="1223"/>
                    <a:pt x="3075" y="1228"/>
                  </a:cubicBezTo>
                  <a:lnTo>
                    <a:pt x="3075" y="1232"/>
                  </a:lnTo>
                  <a:cubicBezTo>
                    <a:pt x="3070" y="1237"/>
                    <a:pt x="3070" y="1242"/>
                    <a:pt x="3065" y="1247"/>
                  </a:cubicBezTo>
                  <a:lnTo>
                    <a:pt x="3060" y="1252"/>
                  </a:lnTo>
                  <a:lnTo>
                    <a:pt x="3046" y="1266"/>
                  </a:lnTo>
                  <a:lnTo>
                    <a:pt x="3041" y="1271"/>
                  </a:lnTo>
                  <a:cubicBezTo>
                    <a:pt x="3036" y="1276"/>
                    <a:pt x="3032" y="1276"/>
                    <a:pt x="3027" y="1281"/>
                  </a:cubicBezTo>
                  <a:lnTo>
                    <a:pt x="3022" y="1281"/>
                  </a:lnTo>
                  <a:lnTo>
                    <a:pt x="3003" y="1290"/>
                  </a:lnTo>
                  <a:lnTo>
                    <a:pt x="2998" y="1290"/>
                  </a:lnTo>
                  <a:cubicBezTo>
                    <a:pt x="2974" y="1301"/>
                    <a:pt x="2950" y="1306"/>
                    <a:pt x="2927" y="1306"/>
                  </a:cubicBezTo>
                  <a:cubicBezTo>
                    <a:pt x="2836" y="1306"/>
                    <a:pt x="2757" y="1231"/>
                    <a:pt x="2757" y="1131"/>
                  </a:cubicBezTo>
                  <a:lnTo>
                    <a:pt x="2757" y="549"/>
                  </a:lnTo>
                  <a:cubicBezTo>
                    <a:pt x="2757" y="501"/>
                    <a:pt x="2743" y="458"/>
                    <a:pt x="2709" y="419"/>
                  </a:cubicBezTo>
                  <a:lnTo>
                    <a:pt x="2724" y="414"/>
                  </a:lnTo>
                  <a:lnTo>
                    <a:pt x="2671" y="386"/>
                  </a:lnTo>
                  <a:cubicBezTo>
                    <a:pt x="2642" y="366"/>
                    <a:pt x="2618" y="357"/>
                    <a:pt x="2584" y="352"/>
                  </a:cubicBezTo>
                  <a:lnTo>
                    <a:pt x="2536" y="352"/>
                  </a:lnTo>
                  <a:cubicBezTo>
                    <a:pt x="2464" y="352"/>
                    <a:pt x="2396" y="395"/>
                    <a:pt x="2363" y="463"/>
                  </a:cubicBezTo>
                  <a:lnTo>
                    <a:pt x="2358" y="472"/>
                  </a:lnTo>
                  <a:lnTo>
                    <a:pt x="2358" y="1030"/>
                  </a:lnTo>
                  <a:cubicBezTo>
                    <a:pt x="2358" y="1040"/>
                    <a:pt x="2358" y="1045"/>
                    <a:pt x="2358" y="1054"/>
                  </a:cubicBezTo>
                  <a:lnTo>
                    <a:pt x="2358" y="1059"/>
                  </a:lnTo>
                  <a:cubicBezTo>
                    <a:pt x="2353" y="1064"/>
                    <a:pt x="2353" y="1074"/>
                    <a:pt x="2353" y="1078"/>
                  </a:cubicBezTo>
                  <a:cubicBezTo>
                    <a:pt x="2348" y="1083"/>
                    <a:pt x="2348" y="1093"/>
                    <a:pt x="2343" y="1098"/>
                  </a:cubicBezTo>
                  <a:lnTo>
                    <a:pt x="2343" y="1103"/>
                  </a:lnTo>
                  <a:cubicBezTo>
                    <a:pt x="2343" y="1112"/>
                    <a:pt x="2339" y="1117"/>
                    <a:pt x="2334" y="1122"/>
                  </a:cubicBezTo>
                  <a:cubicBezTo>
                    <a:pt x="2329" y="1131"/>
                    <a:pt x="2324" y="1136"/>
                    <a:pt x="2319" y="1141"/>
                  </a:cubicBezTo>
                  <a:lnTo>
                    <a:pt x="2319" y="1146"/>
                  </a:lnTo>
                  <a:lnTo>
                    <a:pt x="2305" y="1155"/>
                  </a:lnTo>
                  <a:lnTo>
                    <a:pt x="2300" y="1160"/>
                  </a:lnTo>
                  <a:lnTo>
                    <a:pt x="2286" y="1175"/>
                  </a:lnTo>
                  <a:lnTo>
                    <a:pt x="2281" y="1175"/>
                  </a:lnTo>
                  <a:lnTo>
                    <a:pt x="2262" y="1184"/>
                  </a:lnTo>
                  <a:cubicBezTo>
                    <a:pt x="2240" y="1194"/>
                    <a:pt x="2217" y="1198"/>
                    <a:pt x="2195" y="1198"/>
                  </a:cubicBezTo>
                  <a:cubicBezTo>
                    <a:pt x="2103" y="1198"/>
                    <a:pt x="2021" y="1122"/>
                    <a:pt x="2021" y="1021"/>
                  </a:cubicBezTo>
                  <a:lnTo>
                    <a:pt x="2021" y="414"/>
                  </a:lnTo>
                  <a:cubicBezTo>
                    <a:pt x="2021" y="366"/>
                    <a:pt x="2002" y="318"/>
                    <a:pt x="1973" y="285"/>
                  </a:cubicBezTo>
                  <a:lnTo>
                    <a:pt x="1983" y="280"/>
                  </a:lnTo>
                  <a:lnTo>
                    <a:pt x="1930" y="246"/>
                  </a:lnTo>
                  <a:cubicBezTo>
                    <a:pt x="1906" y="232"/>
                    <a:pt x="1877" y="222"/>
                    <a:pt x="1848" y="217"/>
                  </a:cubicBezTo>
                  <a:lnTo>
                    <a:pt x="1800" y="217"/>
                  </a:lnTo>
                  <a:cubicBezTo>
                    <a:pt x="1728" y="217"/>
                    <a:pt x="1660" y="256"/>
                    <a:pt x="1626" y="323"/>
                  </a:cubicBezTo>
                  <a:lnTo>
                    <a:pt x="1622" y="333"/>
                  </a:lnTo>
                  <a:lnTo>
                    <a:pt x="1622" y="1030"/>
                  </a:lnTo>
                  <a:cubicBezTo>
                    <a:pt x="1622" y="1040"/>
                    <a:pt x="1622" y="1045"/>
                    <a:pt x="1622" y="1054"/>
                  </a:cubicBezTo>
                  <a:lnTo>
                    <a:pt x="1622" y="1059"/>
                  </a:lnTo>
                  <a:cubicBezTo>
                    <a:pt x="1622" y="1064"/>
                    <a:pt x="1617" y="1074"/>
                    <a:pt x="1617" y="1078"/>
                  </a:cubicBezTo>
                  <a:cubicBezTo>
                    <a:pt x="1612" y="1083"/>
                    <a:pt x="1612" y="1093"/>
                    <a:pt x="1607" y="1098"/>
                  </a:cubicBezTo>
                  <a:lnTo>
                    <a:pt x="1607" y="1103"/>
                  </a:lnTo>
                  <a:cubicBezTo>
                    <a:pt x="1607" y="1112"/>
                    <a:pt x="1602" y="1117"/>
                    <a:pt x="1598" y="1122"/>
                  </a:cubicBezTo>
                  <a:cubicBezTo>
                    <a:pt x="1598" y="1131"/>
                    <a:pt x="1593" y="1136"/>
                    <a:pt x="1588" y="1141"/>
                  </a:cubicBezTo>
                  <a:lnTo>
                    <a:pt x="1583" y="1146"/>
                  </a:lnTo>
                  <a:lnTo>
                    <a:pt x="1569" y="1155"/>
                  </a:lnTo>
                  <a:lnTo>
                    <a:pt x="1564" y="1160"/>
                  </a:lnTo>
                  <a:lnTo>
                    <a:pt x="1550" y="1175"/>
                  </a:lnTo>
                  <a:lnTo>
                    <a:pt x="1545" y="1175"/>
                  </a:lnTo>
                  <a:lnTo>
                    <a:pt x="1525" y="1184"/>
                  </a:lnTo>
                  <a:cubicBezTo>
                    <a:pt x="1503" y="1194"/>
                    <a:pt x="1481" y="1198"/>
                    <a:pt x="1459" y="1198"/>
                  </a:cubicBezTo>
                  <a:cubicBezTo>
                    <a:pt x="1367" y="1198"/>
                    <a:pt x="1285" y="1122"/>
                    <a:pt x="1285" y="1021"/>
                  </a:cubicBezTo>
                  <a:lnTo>
                    <a:pt x="1285" y="198"/>
                  </a:lnTo>
                  <a:cubicBezTo>
                    <a:pt x="1285" y="150"/>
                    <a:pt x="1270" y="106"/>
                    <a:pt x="1237" y="68"/>
                  </a:cubicBezTo>
                  <a:lnTo>
                    <a:pt x="1251" y="63"/>
                  </a:lnTo>
                  <a:lnTo>
                    <a:pt x="1198" y="34"/>
                  </a:lnTo>
                  <a:cubicBezTo>
                    <a:pt x="1174" y="15"/>
                    <a:pt x="1145" y="5"/>
                    <a:pt x="1112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90"/>
            <p:cNvSpPr/>
            <p:nvPr/>
          </p:nvSpPr>
          <p:spPr>
            <a:xfrm>
              <a:off x="5502941" y="2010576"/>
              <a:ext cx="100346" cy="118837"/>
            </a:xfrm>
            <a:custGeom>
              <a:avLst/>
              <a:gdLst/>
              <a:ahLst/>
              <a:cxnLst/>
              <a:rect l="l" t="t" r="r" b="b"/>
              <a:pathLst>
                <a:path w="3826" h="4531" extrusionOk="0">
                  <a:moveTo>
                    <a:pt x="1515" y="0"/>
                  </a:moveTo>
                  <a:cubicBezTo>
                    <a:pt x="1479" y="0"/>
                    <a:pt x="1445" y="11"/>
                    <a:pt x="1415" y="31"/>
                  </a:cubicBezTo>
                  <a:cubicBezTo>
                    <a:pt x="1367" y="55"/>
                    <a:pt x="1338" y="98"/>
                    <a:pt x="1323" y="151"/>
                  </a:cubicBezTo>
                  <a:lnTo>
                    <a:pt x="939" y="1585"/>
                  </a:lnTo>
                  <a:cubicBezTo>
                    <a:pt x="934" y="1595"/>
                    <a:pt x="934" y="1604"/>
                    <a:pt x="929" y="1609"/>
                  </a:cubicBezTo>
                  <a:lnTo>
                    <a:pt x="929" y="1619"/>
                  </a:lnTo>
                  <a:cubicBezTo>
                    <a:pt x="924" y="1624"/>
                    <a:pt x="919" y="1633"/>
                    <a:pt x="914" y="1638"/>
                  </a:cubicBezTo>
                  <a:cubicBezTo>
                    <a:pt x="910" y="1643"/>
                    <a:pt x="905" y="1653"/>
                    <a:pt x="900" y="1657"/>
                  </a:cubicBezTo>
                  <a:lnTo>
                    <a:pt x="895" y="1662"/>
                  </a:lnTo>
                  <a:lnTo>
                    <a:pt x="881" y="1677"/>
                  </a:lnTo>
                  <a:lnTo>
                    <a:pt x="876" y="1681"/>
                  </a:lnTo>
                  <a:cubicBezTo>
                    <a:pt x="871" y="1686"/>
                    <a:pt x="866" y="1686"/>
                    <a:pt x="857" y="1691"/>
                  </a:cubicBezTo>
                  <a:lnTo>
                    <a:pt x="847" y="1696"/>
                  </a:lnTo>
                  <a:cubicBezTo>
                    <a:pt x="822" y="1709"/>
                    <a:pt x="795" y="1716"/>
                    <a:pt x="769" y="1716"/>
                  </a:cubicBezTo>
                  <a:cubicBezTo>
                    <a:pt x="700" y="1716"/>
                    <a:pt x="634" y="1673"/>
                    <a:pt x="607" y="1600"/>
                  </a:cubicBezTo>
                  <a:lnTo>
                    <a:pt x="602" y="1585"/>
                  </a:lnTo>
                  <a:lnTo>
                    <a:pt x="380" y="1494"/>
                  </a:lnTo>
                  <a:lnTo>
                    <a:pt x="149" y="1393"/>
                  </a:lnTo>
                  <a:lnTo>
                    <a:pt x="135" y="1441"/>
                  </a:lnTo>
                  <a:cubicBezTo>
                    <a:pt x="82" y="1624"/>
                    <a:pt x="44" y="1811"/>
                    <a:pt x="15" y="2004"/>
                  </a:cubicBezTo>
                  <a:cubicBezTo>
                    <a:pt x="5" y="2062"/>
                    <a:pt x="0" y="2119"/>
                    <a:pt x="5" y="2177"/>
                  </a:cubicBezTo>
                  <a:cubicBezTo>
                    <a:pt x="15" y="2687"/>
                    <a:pt x="409" y="3212"/>
                    <a:pt x="491" y="3322"/>
                  </a:cubicBezTo>
                  <a:lnTo>
                    <a:pt x="510" y="3342"/>
                  </a:lnTo>
                  <a:cubicBezTo>
                    <a:pt x="534" y="3370"/>
                    <a:pt x="549" y="3409"/>
                    <a:pt x="549" y="3452"/>
                  </a:cubicBezTo>
                  <a:lnTo>
                    <a:pt x="549" y="4530"/>
                  </a:lnTo>
                  <a:lnTo>
                    <a:pt x="2685" y="4530"/>
                  </a:lnTo>
                  <a:lnTo>
                    <a:pt x="2685" y="3827"/>
                  </a:lnTo>
                  <a:cubicBezTo>
                    <a:pt x="2685" y="3760"/>
                    <a:pt x="2724" y="3702"/>
                    <a:pt x="2781" y="3674"/>
                  </a:cubicBezTo>
                  <a:cubicBezTo>
                    <a:pt x="3344" y="3385"/>
                    <a:pt x="3484" y="2442"/>
                    <a:pt x="3484" y="2432"/>
                  </a:cubicBezTo>
                  <a:cubicBezTo>
                    <a:pt x="3489" y="2427"/>
                    <a:pt x="3489" y="2418"/>
                    <a:pt x="3489" y="2413"/>
                  </a:cubicBezTo>
                  <a:lnTo>
                    <a:pt x="3811" y="1253"/>
                  </a:lnTo>
                  <a:cubicBezTo>
                    <a:pt x="3826" y="1191"/>
                    <a:pt x="3806" y="1128"/>
                    <a:pt x="3763" y="1080"/>
                  </a:cubicBezTo>
                  <a:lnTo>
                    <a:pt x="3773" y="1075"/>
                  </a:lnTo>
                  <a:lnTo>
                    <a:pt x="3715" y="1042"/>
                  </a:lnTo>
                  <a:cubicBezTo>
                    <a:pt x="3696" y="1032"/>
                    <a:pt x="3676" y="1027"/>
                    <a:pt x="3657" y="1022"/>
                  </a:cubicBezTo>
                  <a:lnTo>
                    <a:pt x="3638" y="1017"/>
                  </a:lnTo>
                  <a:cubicBezTo>
                    <a:pt x="3621" y="1013"/>
                    <a:pt x="3603" y="1011"/>
                    <a:pt x="3587" y="1011"/>
                  </a:cubicBezTo>
                  <a:cubicBezTo>
                    <a:pt x="3496" y="1011"/>
                    <a:pt x="3418" y="1073"/>
                    <a:pt x="3397" y="1167"/>
                  </a:cubicBezTo>
                  <a:lnTo>
                    <a:pt x="3205" y="1768"/>
                  </a:lnTo>
                  <a:cubicBezTo>
                    <a:pt x="3205" y="1778"/>
                    <a:pt x="3200" y="1783"/>
                    <a:pt x="3195" y="1792"/>
                  </a:cubicBezTo>
                  <a:lnTo>
                    <a:pt x="3195" y="1802"/>
                  </a:lnTo>
                  <a:lnTo>
                    <a:pt x="3186" y="1811"/>
                  </a:lnTo>
                  <a:cubicBezTo>
                    <a:pt x="3166" y="1840"/>
                    <a:pt x="3142" y="1864"/>
                    <a:pt x="3109" y="1874"/>
                  </a:cubicBezTo>
                  <a:lnTo>
                    <a:pt x="3094" y="1884"/>
                  </a:lnTo>
                  <a:cubicBezTo>
                    <a:pt x="3077" y="1888"/>
                    <a:pt x="3059" y="1891"/>
                    <a:pt x="3041" y="1891"/>
                  </a:cubicBezTo>
                  <a:cubicBezTo>
                    <a:pt x="3023" y="1891"/>
                    <a:pt x="3005" y="1888"/>
                    <a:pt x="2988" y="1884"/>
                  </a:cubicBezTo>
                  <a:cubicBezTo>
                    <a:pt x="2897" y="1855"/>
                    <a:pt x="2849" y="1758"/>
                    <a:pt x="2878" y="1667"/>
                  </a:cubicBezTo>
                  <a:lnTo>
                    <a:pt x="3061" y="1080"/>
                  </a:lnTo>
                  <a:lnTo>
                    <a:pt x="3094" y="936"/>
                  </a:lnTo>
                  <a:cubicBezTo>
                    <a:pt x="3109" y="873"/>
                    <a:pt x="3094" y="806"/>
                    <a:pt x="3046" y="758"/>
                  </a:cubicBezTo>
                  <a:lnTo>
                    <a:pt x="3061" y="748"/>
                  </a:lnTo>
                  <a:lnTo>
                    <a:pt x="2993" y="714"/>
                  </a:lnTo>
                  <a:lnTo>
                    <a:pt x="2974" y="705"/>
                  </a:lnTo>
                  <a:lnTo>
                    <a:pt x="2950" y="700"/>
                  </a:lnTo>
                  <a:lnTo>
                    <a:pt x="2931" y="695"/>
                  </a:lnTo>
                  <a:cubicBezTo>
                    <a:pt x="2914" y="691"/>
                    <a:pt x="2897" y="689"/>
                    <a:pt x="2881" y="689"/>
                  </a:cubicBezTo>
                  <a:cubicBezTo>
                    <a:pt x="2818" y="689"/>
                    <a:pt x="2762" y="718"/>
                    <a:pt x="2724" y="767"/>
                  </a:cubicBezTo>
                  <a:lnTo>
                    <a:pt x="2719" y="777"/>
                  </a:lnTo>
                  <a:lnTo>
                    <a:pt x="2507" y="1489"/>
                  </a:lnTo>
                  <a:cubicBezTo>
                    <a:pt x="2502" y="1499"/>
                    <a:pt x="2502" y="1503"/>
                    <a:pt x="2498" y="1513"/>
                  </a:cubicBezTo>
                  <a:lnTo>
                    <a:pt x="2498" y="1518"/>
                  </a:lnTo>
                  <a:cubicBezTo>
                    <a:pt x="2493" y="1527"/>
                    <a:pt x="2493" y="1532"/>
                    <a:pt x="2488" y="1537"/>
                  </a:cubicBezTo>
                  <a:lnTo>
                    <a:pt x="2488" y="1542"/>
                  </a:lnTo>
                  <a:cubicBezTo>
                    <a:pt x="2483" y="1547"/>
                    <a:pt x="2478" y="1552"/>
                    <a:pt x="2474" y="1556"/>
                  </a:cubicBezTo>
                  <a:lnTo>
                    <a:pt x="2469" y="1566"/>
                  </a:lnTo>
                  <a:lnTo>
                    <a:pt x="2459" y="1571"/>
                  </a:lnTo>
                  <a:cubicBezTo>
                    <a:pt x="2445" y="1585"/>
                    <a:pt x="2430" y="1590"/>
                    <a:pt x="2416" y="1600"/>
                  </a:cubicBezTo>
                  <a:cubicBezTo>
                    <a:pt x="2392" y="1609"/>
                    <a:pt x="2372" y="1614"/>
                    <a:pt x="2348" y="1614"/>
                  </a:cubicBezTo>
                  <a:cubicBezTo>
                    <a:pt x="2233" y="1614"/>
                    <a:pt x="2146" y="1503"/>
                    <a:pt x="2180" y="1393"/>
                  </a:cubicBezTo>
                  <a:lnTo>
                    <a:pt x="2406" y="628"/>
                  </a:lnTo>
                  <a:cubicBezTo>
                    <a:pt x="2421" y="565"/>
                    <a:pt x="2406" y="498"/>
                    <a:pt x="2363" y="450"/>
                  </a:cubicBezTo>
                  <a:lnTo>
                    <a:pt x="2372" y="445"/>
                  </a:lnTo>
                  <a:lnTo>
                    <a:pt x="2315" y="416"/>
                  </a:lnTo>
                  <a:cubicBezTo>
                    <a:pt x="2300" y="406"/>
                    <a:pt x="2281" y="397"/>
                    <a:pt x="2262" y="392"/>
                  </a:cubicBezTo>
                  <a:lnTo>
                    <a:pt x="2238" y="387"/>
                  </a:lnTo>
                  <a:cubicBezTo>
                    <a:pt x="2223" y="383"/>
                    <a:pt x="2207" y="381"/>
                    <a:pt x="2192" y="381"/>
                  </a:cubicBezTo>
                  <a:cubicBezTo>
                    <a:pt x="2135" y="381"/>
                    <a:pt x="2079" y="409"/>
                    <a:pt x="2040" y="454"/>
                  </a:cubicBezTo>
                  <a:lnTo>
                    <a:pt x="2036" y="459"/>
                  </a:lnTo>
                  <a:lnTo>
                    <a:pt x="1785" y="1321"/>
                  </a:lnTo>
                  <a:cubicBezTo>
                    <a:pt x="1785" y="1330"/>
                    <a:pt x="1781" y="1335"/>
                    <a:pt x="1776" y="1345"/>
                  </a:cubicBezTo>
                  <a:lnTo>
                    <a:pt x="1776" y="1349"/>
                  </a:lnTo>
                  <a:cubicBezTo>
                    <a:pt x="1776" y="1354"/>
                    <a:pt x="1771" y="1364"/>
                    <a:pt x="1766" y="1369"/>
                  </a:cubicBezTo>
                  <a:lnTo>
                    <a:pt x="1761" y="1374"/>
                  </a:lnTo>
                  <a:cubicBezTo>
                    <a:pt x="1757" y="1378"/>
                    <a:pt x="1757" y="1383"/>
                    <a:pt x="1752" y="1388"/>
                  </a:cubicBezTo>
                  <a:lnTo>
                    <a:pt x="1742" y="1398"/>
                  </a:lnTo>
                  <a:lnTo>
                    <a:pt x="1737" y="1402"/>
                  </a:lnTo>
                  <a:cubicBezTo>
                    <a:pt x="1723" y="1412"/>
                    <a:pt x="1708" y="1422"/>
                    <a:pt x="1694" y="1431"/>
                  </a:cubicBezTo>
                  <a:lnTo>
                    <a:pt x="1680" y="1436"/>
                  </a:lnTo>
                  <a:cubicBezTo>
                    <a:pt x="1660" y="1441"/>
                    <a:pt x="1641" y="1446"/>
                    <a:pt x="1622" y="1446"/>
                  </a:cubicBezTo>
                  <a:cubicBezTo>
                    <a:pt x="1506" y="1446"/>
                    <a:pt x="1425" y="1335"/>
                    <a:pt x="1453" y="1224"/>
                  </a:cubicBezTo>
                  <a:lnTo>
                    <a:pt x="1708" y="339"/>
                  </a:lnTo>
                  <a:lnTo>
                    <a:pt x="1732" y="248"/>
                  </a:lnTo>
                  <a:cubicBezTo>
                    <a:pt x="1742" y="195"/>
                    <a:pt x="1737" y="142"/>
                    <a:pt x="1708" y="98"/>
                  </a:cubicBezTo>
                  <a:cubicBezTo>
                    <a:pt x="1699" y="89"/>
                    <a:pt x="1694" y="79"/>
                    <a:pt x="1684" y="70"/>
                  </a:cubicBezTo>
                  <a:lnTo>
                    <a:pt x="1699" y="65"/>
                  </a:lnTo>
                  <a:lnTo>
                    <a:pt x="1641" y="31"/>
                  </a:lnTo>
                  <a:cubicBezTo>
                    <a:pt x="1622" y="21"/>
                    <a:pt x="1603" y="17"/>
                    <a:pt x="1583" y="12"/>
                  </a:cubicBezTo>
                  <a:lnTo>
                    <a:pt x="1564" y="7"/>
                  </a:lnTo>
                  <a:cubicBezTo>
                    <a:pt x="1548" y="3"/>
                    <a:pt x="1531" y="0"/>
                    <a:pt x="1515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90"/>
            <p:cNvSpPr/>
            <p:nvPr/>
          </p:nvSpPr>
          <p:spPr>
            <a:xfrm>
              <a:off x="5617529" y="2121938"/>
              <a:ext cx="93160" cy="103625"/>
            </a:xfrm>
            <a:custGeom>
              <a:avLst/>
              <a:gdLst/>
              <a:ahLst/>
              <a:cxnLst/>
              <a:rect l="l" t="t" r="r" b="b"/>
              <a:pathLst>
                <a:path w="3552" h="3951" extrusionOk="0">
                  <a:moveTo>
                    <a:pt x="1040" y="0"/>
                  </a:moveTo>
                  <a:cubicBezTo>
                    <a:pt x="929" y="0"/>
                    <a:pt x="842" y="87"/>
                    <a:pt x="842" y="197"/>
                  </a:cubicBezTo>
                  <a:lnTo>
                    <a:pt x="842" y="1492"/>
                  </a:lnTo>
                  <a:cubicBezTo>
                    <a:pt x="842" y="1497"/>
                    <a:pt x="842" y="1506"/>
                    <a:pt x="842" y="1516"/>
                  </a:cubicBezTo>
                  <a:lnTo>
                    <a:pt x="842" y="1521"/>
                  </a:lnTo>
                  <a:cubicBezTo>
                    <a:pt x="838" y="1525"/>
                    <a:pt x="838" y="1530"/>
                    <a:pt x="838" y="1540"/>
                  </a:cubicBezTo>
                  <a:cubicBezTo>
                    <a:pt x="833" y="1545"/>
                    <a:pt x="833" y="1554"/>
                    <a:pt x="828" y="1559"/>
                  </a:cubicBezTo>
                  <a:lnTo>
                    <a:pt x="828" y="1564"/>
                  </a:lnTo>
                  <a:cubicBezTo>
                    <a:pt x="828" y="1569"/>
                    <a:pt x="823" y="1574"/>
                    <a:pt x="818" y="1578"/>
                  </a:cubicBezTo>
                  <a:lnTo>
                    <a:pt x="818" y="1583"/>
                  </a:lnTo>
                  <a:cubicBezTo>
                    <a:pt x="814" y="1588"/>
                    <a:pt x="814" y="1598"/>
                    <a:pt x="809" y="1602"/>
                  </a:cubicBezTo>
                  <a:lnTo>
                    <a:pt x="804" y="1607"/>
                  </a:lnTo>
                  <a:lnTo>
                    <a:pt x="789" y="1617"/>
                  </a:lnTo>
                  <a:lnTo>
                    <a:pt x="785" y="1622"/>
                  </a:lnTo>
                  <a:lnTo>
                    <a:pt x="770" y="1631"/>
                  </a:lnTo>
                  <a:lnTo>
                    <a:pt x="765" y="1631"/>
                  </a:lnTo>
                  <a:lnTo>
                    <a:pt x="746" y="1641"/>
                  </a:lnTo>
                  <a:cubicBezTo>
                    <a:pt x="722" y="1652"/>
                    <a:pt x="698" y="1657"/>
                    <a:pt x="675" y="1657"/>
                  </a:cubicBezTo>
                  <a:cubicBezTo>
                    <a:pt x="585" y="1657"/>
                    <a:pt x="506" y="1582"/>
                    <a:pt x="506" y="1482"/>
                  </a:cubicBezTo>
                  <a:lnTo>
                    <a:pt x="506" y="1217"/>
                  </a:lnTo>
                  <a:lnTo>
                    <a:pt x="708" y="1179"/>
                  </a:lnTo>
                  <a:lnTo>
                    <a:pt x="443" y="1145"/>
                  </a:lnTo>
                  <a:lnTo>
                    <a:pt x="395" y="1140"/>
                  </a:lnTo>
                  <a:lnTo>
                    <a:pt x="260" y="1140"/>
                  </a:lnTo>
                  <a:lnTo>
                    <a:pt x="236" y="1145"/>
                  </a:lnTo>
                  <a:lnTo>
                    <a:pt x="222" y="1150"/>
                  </a:lnTo>
                  <a:lnTo>
                    <a:pt x="207" y="1155"/>
                  </a:lnTo>
                  <a:lnTo>
                    <a:pt x="188" y="1165"/>
                  </a:lnTo>
                  <a:lnTo>
                    <a:pt x="178" y="1169"/>
                  </a:lnTo>
                  <a:cubicBezTo>
                    <a:pt x="169" y="1174"/>
                    <a:pt x="159" y="1179"/>
                    <a:pt x="154" y="1184"/>
                  </a:cubicBezTo>
                  <a:cubicBezTo>
                    <a:pt x="0" y="1314"/>
                    <a:pt x="24" y="1732"/>
                    <a:pt x="48" y="2103"/>
                  </a:cubicBezTo>
                  <a:cubicBezTo>
                    <a:pt x="87" y="2728"/>
                    <a:pt x="833" y="3287"/>
                    <a:pt x="838" y="3291"/>
                  </a:cubicBezTo>
                  <a:cubicBezTo>
                    <a:pt x="881" y="3325"/>
                    <a:pt x="910" y="3378"/>
                    <a:pt x="910" y="3431"/>
                  </a:cubicBezTo>
                  <a:lnTo>
                    <a:pt x="910" y="3951"/>
                  </a:lnTo>
                  <a:lnTo>
                    <a:pt x="3065" y="3951"/>
                  </a:lnTo>
                  <a:lnTo>
                    <a:pt x="3065" y="3229"/>
                  </a:lnTo>
                  <a:cubicBezTo>
                    <a:pt x="3065" y="3181"/>
                    <a:pt x="3089" y="3133"/>
                    <a:pt x="3128" y="3099"/>
                  </a:cubicBezTo>
                  <a:cubicBezTo>
                    <a:pt x="3532" y="2757"/>
                    <a:pt x="3551" y="1997"/>
                    <a:pt x="3527" y="1732"/>
                  </a:cubicBezTo>
                  <a:cubicBezTo>
                    <a:pt x="3518" y="1728"/>
                    <a:pt x="3508" y="1723"/>
                    <a:pt x="3503" y="1713"/>
                  </a:cubicBezTo>
                  <a:lnTo>
                    <a:pt x="3503" y="698"/>
                  </a:lnTo>
                  <a:cubicBezTo>
                    <a:pt x="3503" y="655"/>
                    <a:pt x="3484" y="606"/>
                    <a:pt x="3455" y="573"/>
                  </a:cubicBezTo>
                  <a:lnTo>
                    <a:pt x="3470" y="568"/>
                  </a:lnTo>
                  <a:lnTo>
                    <a:pt x="3417" y="534"/>
                  </a:lnTo>
                  <a:cubicBezTo>
                    <a:pt x="3393" y="520"/>
                    <a:pt x="3364" y="510"/>
                    <a:pt x="3330" y="505"/>
                  </a:cubicBezTo>
                  <a:lnTo>
                    <a:pt x="3282" y="505"/>
                  </a:lnTo>
                  <a:cubicBezTo>
                    <a:pt x="3176" y="505"/>
                    <a:pt x="3085" y="592"/>
                    <a:pt x="3085" y="703"/>
                  </a:cubicBezTo>
                  <a:lnTo>
                    <a:pt x="3085" y="1136"/>
                  </a:lnTo>
                  <a:cubicBezTo>
                    <a:pt x="3085" y="1145"/>
                    <a:pt x="3085" y="1150"/>
                    <a:pt x="3085" y="1160"/>
                  </a:cubicBezTo>
                  <a:lnTo>
                    <a:pt x="3085" y="1165"/>
                  </a:lnTo>
                  <a:cubicBezTo>
                    <a:pt x="3085" y="1169"/>
                    <a:pt x="3085" y="1179"/>
                    <a:pt x="3080" y="1184"/>
                  </a:cubicBezTo>
                  <a:cubicBezTo>
                    <a:pt x="3080" y="1189"/>
                    <a:pt x="3075" y="1198"/>
                    <a:pt x="3075" y="1203"/>
                  </a:cubicBezTo>
                  <a:lnTo>
                    <a:pt x="3075" y="1208"/>
                  </a:lnTo>
                  <a:cubicBezTo>
                    <a:pt x="3070" y="1213"/>
                    <a:pt x="3065" y="1222"/>
                    <a:pt x="3065" y="1227"/>
                  </a:cubicBezTo>
                  <a:cubicBezTo>
                    <a:pt x="3061" y="1237"/>
                    <a:pt x="3056" y="1242"/>
                    <a:pt x="3051" y="1246"/>
                  </a:cubicBezTo>
                  <a:lnTo>
                    <a:pt x="3046" y="1251"/>
                  </a:lnTo>
                  <a:lnTo>
                    <a:pt x="3037" y="1261"/>
                  </a:lnTo>
                  <a:lnTo>
                    <a:pt x="3032" y="1266"/>
                  </a:lnTo>
                  <a:cubicBezTo>
                    <a:pt x="3027" y="1270"/>
                    <a:pt x="3022" y="1275"/>
                    <a:pt x="3012" y="1280"/>
                  </a:cubicBezTo>
                  <a:lnTo>
                    <a:pt x="3008" y="1280"/>
                  </a:lnTo>
                  <a:lnTo>
                    <a:pt x="2988" y="1290"/>
                  </a:lnTo>
                  <a:lnTo>
                    <a:pt x="2979" y="1290"/>
                  </a:lnTo>
                  <a:cubicBezTo>
                    <a:pt x="2956" y="1299"/>
                    <a:pt x="2932" y="1304"/>
                    <a:pt x="2910" y="1304"/>
                  </a:cubicBezTo>
                  <a:cubicBezTo>
                    <a:pt x="2817" y="1304"/>
                    <a:pt x="2734" y="1231"/>
                    <a:pt x="2738" y="1131"/>
                  </a:cubicBezTo>
                  <a:lnTo>
                    <a:pt x="2738" y="549"/>
                  </a:lnTo>
                  <a:cubicBezTo>
                    <a:pt x="2733" y="501"/>
                    <a:pt x="2719" y="452"/>
                    <a:pt x="2690" y="419"/>
                  </a:cubicBezTo>
                  <a:lnTo>
                    <a:pt x="2700" y="414"/>
                  </a:lnTo>
                  <a:lnTo>
                    <a:pt x="2647" y="380"/>
                  </a:lnTo>
                  <a:cubicBezTo>
                    <a:pt x="2623" y="366"/>
                    <a:pt x="2594" y="356"/>
                    <a:pt x="2565" y="351"/>
                  </a:cubicBezTo>
                  <a:lnTo>
                    <a:pt x="2517" y="351"/>
                  </a:lnTo>
                  <a:cubicBezTo>
                    <a:pt x="2440" y="351"/>
                    <a:pt x="2373" y="395"/>
                    <a:pt x="2339" y="457"/>
                  </a:cubicBezTo>
                  <a:lnTo>
                    <a:pt x="2334" y="467"/>
                  </a:lnTo>
                  <a:lnTo>
                    <a:pt x="2334" y="1025"/>
                  </a:lnTo>
                  <a:cubicBezTo>
                    <a:pt x="2334" y="1035"/>
                    <a:pt x="2334" y="1039"/>
                    <a:pt x="2334" y="1049"/>
                  </a:cubicBezTo>
                  <a:lnTo>
                    <a:pt x="2334" y="1054"/>
                  </a:lnTo>
                  <a:cubicBezTo>
                    <a:pt x="2334" y="1059"/>
                    <a:pt x="2329" y="1068"/>
                    <a:pt x="2329" y="1073"/>
                  </a:cubicBezTo>
                  <a:cubicBezTo>
                    <a:pt x="2329" y="1078"/>
                    <a:pt x="2324" y="1088"/>
                    <a:pt x="2324" y="1092"/>
                  </a:cubicBezTo>
                  <a:lnTo>
                    <a:pt x="2324" y="1097"/>
                  </a:lnTo>
                  <a:cubicBezTo>
                    <a:pt x="2320" y="1102"/>
                    <a:pt x="2315" y="1112"/>
                    <a:pt x="2315" y="1116"/>
                  </a:cubicBezTo>
                  <a:cubicBezTo>
                    <a:pt x="2310" y="1126"/>
                    <a:pt x="2305" y="1131"/>
                    <a:pt x="2300" y="1136"/>
                  </a:cubicBezTo>
                  <a:lnTo>
                    <a:pt x="2296" y="1140"/>
                  </a:lnTo>
                  <a:lnTo>
                    <a:pt x="2281" y="1150"/>
                  </a:lnTo>
                  <a:lnTo>
                    <a:pt x="2281" y="1155"/>
                  </a:lnTo>
                  <a:cubicBezTo>
                    <a:pt x="2276" y="1160"/>
                    <a:pt x="2267" y="1165"/>
                    <a:pt x="2262" y="1169"/>
                  </a:cubicBezTo>
                  <a:lnTo>
                    <a:pt x="2257" y="1169"/>
                  </a:lnTo>
                  <a:lnTo>
                    <a:pt x="2238" y="1179"/>
                  </a:lnTo>
                  <a:lnTo>
                    <a:pt x="2233" y="1179"/>
                  </a:lnTo>
                  <a:cubicBezTo>
                    <a:pt x="2211" y="1189"/>
                    <a:pt x="2188" y="1193"/>
                    <a:pt x="2166" y="1193"/>
                  </a:cubicBezTo>
                  <a:cubicBezTo>
                    <a:pt x="2076" y="1193"/>
                    <a:pt x="1992" y="1121"/>
                    <a:pt x="1992" y="1020"/>
                  </a:cubicBezTo>
                  <a:lnTo>
                    <a:pt x="1992" y="409"/>
                  </a:lnTo>
                  <a:cubicBezTo>
                    <a:pt x="1992" y="361"/>
                    <a:pt x="1978" y="318"/>
                    <a:pt x="1949" y="279"/>
                  </a:cubicBezTo>
                  <a:lnTo>
                    <a:pt x="1959" y="274"/>
                  </a:lnTo>
                  <a:lnTo>
                    <a:pt x="1906" y="246"/>
                  </a:lnTo>
                  <a:cubicBezTo>
                    <a:pt x="1882" y="226"/>
                    <a:pt x="1853" y="217"/>
                    <a:pt x="1824" y="212"/>
                  </a:cubicBezTo>
                  <a:lnTo>
                    <a:pt x="1776" y="212"/>
                  </a:lnTo>
                  <a:cubicBezTo>
                    <a:pt x="1704" y="212"/>
                    <a:pt x="1636" y="255"/>
                    <a:pt x="1598" y="318"/>
                  </a:cubicBezTo>
                  <a:lnTo>
                    <a:pt x="1593" y="327"/>
                  </a:lnTo>
                  <a:lnTo>
                    <a:pt x="1593" y="1030"/>
                  </a:lnTo>
                  <a:cubicBezTo>
                    <a:pt x="1593" y="1035"/>
                    <a:pt x="1593" y="1044"/>
                    <a:pt x="1593" y="1054"/>
                  </a:cubicBezTo>
                  <a:lnTo>
                    <a:pt x="1593" y="1059"/>
                  </a:lnTo>
                  <a:cubicBezTo>
                    <a:pt x="1593" y="1064"/>
                    <a:pt x="1593" y="1073"/>
                    <a:pt x="1588" y="1078"/>
                  </a:cubicBezTo>
                  <a:cubicBezTo>
                    <a:pt x="1588" y="1083"/>
                    <a:pt x="1588" y="1092"/>
                    <a:pt x="1583" y="1097"/>
                  </a:cubicBezTo>
                  <a:lnTo>
                    <a:pt x="1583" y="1102"/>
                  </a:lnTo>
                  <a:cubicBezTo>
                    <a:pt x="1579" y="1107"/>
                    <a:pt x="1579" y="1112"/>
                    <a:pt x="1574" y="1121"/>
                  </a:cubicBezTo>
                  <a:cubicBezTo>
                    <a:pt x="1569" y="1126"/>
                    <a:pt x="1564" y="1136"/>
                    <a:pt x="1559" y="1140"/>
                  </a:cubicBezTo>
                  <a:lnTo>
                    <a:pt x="1555" y="1145"/>
                  </a:lnTo>
                  <a:lnTo>
                    <a:pt x="1545" y="1155"/>
                  </a:lnTo>
                  <a:lnTo>
                    <a:pt x="1540" y="1160"/>
                  </a:lnTo>
                  <a:lnTo>
                    <a:pt x="1521" y="1174"/>
                  </a:lnTo>
                  <a:lnTo>
                    <a:pt x="1516" y="1174"/>
                  </a:lnTo>
                  <a:lnTo>
                    <a:pt x="1502" y="1184"/>
                  </a:lnTo>
                  <a:cubicBezTo>
                    <a:pt x="1479" y="1193"/>
                    <a:pt x="1457" y="1197"/>
                    <a:pt x="1435" y="1197"/>
                  </a:cubicBezTo>
                  <a:cubicBezTo>
                    <a:pt x="1343" y="1197"/>
                    <a:pt x="1261" y="1121"/>
                    <a:pt x="1261" y="1020"/>
                  </a:cubicBezTo>
                  <a:lnTo>
                    <a:pt x="1261" y="193"/>
                  </a:lnTo>
                  <a:cubicBezTo>
                    <a:pt x="1261" y="144"/>
                    <a:pt x="1242" y="101"/>
                    <a:pt x="1213" y="67"/>
                  </a:cubicBezTo>
                  <a:lnTo>
                    <a:pt x="1223" y="58"/>
                  </a:lnTo>
                  <a:lnTo>
                    <a:pt x="1170" y="29"/>
                  </a:lnTo>
                  <a:cubicBezTo>
                    <a:pt x="1146" y="15"/>
                    <a:pt x="1117" y="0"/>
                    <a:pt x="1088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90"/>
            <p:cNvSpPr/>
            <p:nvPr/>
          </p:nvSpPr>
          <p:spPr>
            <a:xfrm>
              <a:off x="5370047" y="2183258"/>
              <a:ext cx="29821" cy="73726"/>
            </a:xfrm>
            <a:custGeom>
              <a:avLst/>
              <a:gdLst/>
              <a:ahLst/>
              <a:cxnLst/>
              <a:rect l="l" t="t" r="r" b="b"/>
              <a:pathLst>
                <a:path w="1137" h="2811" extrusionOk="0">
                  <a:moveTo>
                    <a:pt x="256" y="1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3" y="15"/>
                  </a:lnTo>
                  <a:lnTo>
                    <a:pt x="188" y="20"/>
                  </a:lnTo>
                  <a:lnTo>
                    <a:pt x="174" y="25"/>
                  </a:lnTo>
                  <a:cubicBezTo>
                    <a:pt x="169" y="29"/>
                    <a:pt x="159" y="39"/>
                    <a:pt x="150" y="44"/>
                  </a:cubicBezTo>
                  <a:cubicBezTo>
                    <a:pt x="1" y="169"/>
                    <a:pt x="25" y="592"/>
                    <a:pt x="49" y="963"/>
                  </a:cubicBezTo>
                  <a:cubicBezTo>
                    <a:pt x="77" y="1483"/>
                    <a:pt x="631" y="1997"/>
                    <a:pt x="838" y="2151"/>
                  </a:cubicBezTo>
                  <a:cubicBezTo>
                    <a:pt x="881" y="2185"/>
                    <a:pt x="905" y="2233"/>
                    <a:pt x="905" y="2291"/>
                  </a:cubicBezTo>
                  <a:lnTo>
                    <a:pt x="905" y="2811"/>
                  </a:lnTo>
                  <a:lnTo>
                    <a:pt x="1136" y="2811"/>
                  </a:lnTo>
                  <a:lnTo>
                    <a:pt x="1136" y="2291"/>
                  </a:lnTo>
                  <a:cubicBezTo>
                    <a:pt x="1136" y="2238"/>
                    <a:pt x="1107" y="2185"/>
                    <a:pt x="1064" y="2156"/>
                  </a:cubicBezTo>
                  <a:cubicBezTo>
                    <a:pt x="857" y="1997"/>
                    <a:pt x="308" y="1483"/>
                    <a:pt x="275" y="963"/>
                  </a:cubicBezTo>
                  <a:cubicBezTo>
                    <a:pt x="256" y="592"/>
                    <a:pt x="227" y="174"/>
                    <a:pt x="381" y="49"/>
                  </a:cubicBezTo>
                  <a:cubicBezTo>
                    <a:pt x="385" y="39"/>
                    <a:pt x="395" y="34"/>
                    <a:pt x="405" y="29"/>
                  </a:cubicBezTo>
                  <a:lnTo>
                    <a:pt x="414" y="25"/>
                  </a:lnTo>
                  <a:lnTo>
                    <a:pt x="434" y="15"/>
                  </a:lnTo>
                  <a:lnTo>
                    <a:pt x="448" y="10"/>
                  </a:lnTo>
                  <a:lnTo>
                    <a:pt x="462" y="5"/>
                  </a:lnTo>
                  <a:lnTo>
                    <a:pt x="438" y="5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90"/>
            <p:cNvSpPr/>
            <p:nvPr/>
          </p:nvSpPr>
          <p:spPr>
            <a:xfrm>
              <a:off x="5450067" y="2166604"/>
              <a:ext cx="9730" cy="20851"/>
            </a:xfrm>
            <a:custGeom>
              <a:avLst/>
              <a:gdLst/>
              <a:ahLst/>
              <a:cxnLst/>
              <a:rect l="l" t="t" r="r" b="b"/>
              <a:pathLst>
                <a:path w="371" h="795" extrusionOk="0">
                  <a:moveTo>
                    <a:pt x="246" y="0"/>
                  </a:moveTo>
                  <a:cubicBezTo>
                    <a:pt x="135" y="0"/>
                    <a:pt x="48" y="87"/>
                    <a:pt x="48" y="198"/>
                  </a:cubicBezTo>
                  <a:lnTo>
                    <a:pt x="48" y="631"/>
                  </a:lnTo>
                  <a:cubicBezTo>
                    <a:pt x="48" y="636"/>
                    <a:pt x="48" y="645"/>
                    <a:pt x="48" y="655"/>
                  </a:cubicBezTo>
                  <a:lnTo>
                    <a:pt x="48" y="660"/>
                  </a:lnTo>
                  <a:cubicBezTo>
                    <a:pt x="48" y="664"/>
                    <a:pt x="43" y="669"/>
                    <a:pt x="43" y="679"/>
                  </a:cubicBezTo>
                  <a:cubicBezTo>
                    <a:pt x="43" y="684"/>
                    <a:pt x="39" y="693"/>
                    <a:pt x="34" y="698"/>
                  </a:cubicBezTo>
                  <a:lnTo>
                    <a:pt x="34" y="703"/>
                  </a:lnTo>
                  <a:cubicBezTo>
                    <a:pt x="34" y="708"/>
                    <a:pt x="29" y="713"/>
                    <a:pt x="29" y="717"/>
                  </a:cubicBezTo>
                  <a:lnTo>
                    <a:pt x="29" y="722"/>
                  </a:lnTo>
                  <a:cubicBezTo>
                    <a:pt x="24" y="727"/>
                    <a:pt x="19" y="737"/>
                    <a:pt x="15" y="741"/>
                  </a:cubicBezTo>
                  <a:lnTo>
                    <a:pt x="10" y="746"/>
                  </a:lnTo>
                  <a:lnTo>
                    <a:pt x="0" y="756"/>
                  </a:lnTo>
                  <a:cubicBezTo>
                    <a:pt x="29" y="780"/>
                    <a:pt x="72" y="794"/>
                    <a:pt x="111" y="794"/>
                  </a:cubicBezTo>
                  <a:cubicBezTo>
                    <a:pt x="135" y="794"/>
                    <a:pt x="159" y="790"/>
                    <a:pt x="178" y="780"/>
                  </a:cubicBezTo>
                  <a:lnTo>
                    <a:pt x="183" y="780"/>
                  </a:lnTo>
                  <a:lnTo>
                    <a:pt x="202" y="770"/>
                  </a:lnTo>
                  <a:lnTo>
                    <a:pt x="207" y="770"/>
                  </a:lnTo>
                  <a:cubicBezTo>
                    <a:pt x="212" y="766"/>
                    <a:pt x="217" y="761"/>
                    <a:pt x="226" y="761"/>
                  </a:cubicBezTo>
                  <a:lnTo>
                    <a:pt x="226" y="756"/>
                  </a:lnTo>
                  <a:lnTo>
                    <a:pt x="241" y="741"/>
                  </a:lnTo>
                  <a:lnTo>
                    <a:pt x="246" y="737"/>
                  </a:lnTo>
                  <a:cubicBezTo>
                    <a:pt x="250" y="732"/>
                    <a:pt x="255" y="727"/>
                    <a:pt x="255" y="722"/>
                  </a:cubicBezTo>
                  <a:lnTo>
                    <a:pt x="255" y="717"/>
                  </a:lnTo>
                  <a:cubicBezTo>
                    <a:pt x="260" y="713"/>
                    <a:pt x="265" y="708"/>
                    <a:pt x="265" y="703"/>
                  </a:cubicBezTo>
                  <a:lnTo>
                    <a:pt x="265" y="698"/>
                  </a:lnTo>
                  <a:cubicBezTo>
                    <a:pt x="270" y="689"/>
                    <a:pt x="270" y="684"/>
                    <a:pt x="274" y="674"/>
                  </a:cubicBezTo>
                  <a:cubicBezTo>
                    <a:pt x="274" y="669"/>
                    <a:pt x="279" y="664"/>
                    <a:pt x="279" y="655"/>
                  </a:cubicBezTo>
                  <a:lnTo>
                    <a:pt x="279" y="650"/>
                  </a:lnTo>
                  <a:cubicBezTo>
                    <a:pt x="279" y="645"/>
                    <a:pt x="279" y="636"/>
                    <a:pt x="279" y="626"/>
                  </a:cubicBezTo>
                  <a:lnTo>
                    <a:pt x="279" y="193"/>
                  </a:lnTo>
                  <a:cubicBezTo>
                    <a:pt x="279" y="126"/>
                    <a:pt x="313" y="63"/>
                    <a:pt x="371" y="25"/>
                  </a:cubicBezTo>
                  <a:cubicBezTo>
                    <a:pt x="347" y="10"/>
                    <a:pt x="323" y="0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90"/>
            <p:cNvSpPr/>
            <p:nvPr/>
          </p:nvSpPr>
          <p:spPr>
            <a:xfrm>
              <a:off x="5430239" y="2162696"/>
              <a:ext cx="9494" cy="21979"/>
            </a:xfrm>
            <a:custGeom>
              <a:avLst/>
              <a:gdLst/>
              <a:ahLst/>
              <a:cxnLst/>
              <a:rect l="l" t="t" r="r" b="b"/>
              <a:pathLst>
                <a:path w="362" h="838" extrusionOk="0">
                  <a:moveTo>
                    <a:pt x="236" y="0"/>
                  </a:moveTo>
                  <a:cubicBezTo>
                    <a:pt x="159" y="0"/>
                    <a:pt x="92" y="44"/>
                    <a:pt x="58" y="106"/>
                  </a:cubicBezTo>
                  <a:lnTo>
                    <a:pt x="54" y="116"/>
                  </a:lnTo>
                  <a:lnTo>
                    <a:pt x="54" y="664"/>
                  </a:lnTo>
                  <a:cubicBezTo>
                    <a:pt x="54" y="674"/>
                    <a:pt x="54" y="679"/>
                    <a:pt x="54" y="688"/>
                  </a:cubicBezTo>
                  <a:lnTo>
                    <a:pt x="54" y="693"/>
                  </a:lnTo>
                  <a:cubicBezTo>
                    <a:pt x="54" y="698"/>
                    <a:pt x="49" y="708"/>
                    <a:pt x="49" y="712"/>
                  </a:cubicBezTo>
                  <a:cubicBezTo>
                    <a:pt x="49" y="717"/>
                    <a:pt x="44" y="727"/>
                    <a:pt x="39" y="732"/>
                  </a:cubicBezTo>
                  <a:lnTo>
                    <a:pt x="39" y="737"/>
                  </a:lnTo>
                  <a:cubicBezTo>
                    <a:pt x="39" y="746"/>
                    <a:pt x="34" y="751"/>
                    <a:pt x="34" y="756"/>
                  </a:cubicBezTo>
                  <a:cubicBezTo>
                    <a:pt x="30" y="765"/>
                    <a:pt x="25" y="770"/>
                    <a:pt x="20" y="775"/>
                  </a:cubicBezTo>
                  <a:lnTo>
                    <a:pt x="15" y="780"/>
                  </a:lnTo>
                  <a:lnTo>
                    <a:pt x="1" y="789"/>
                  </a:lnTo>
                  <a:cubicBezTo>
                    <a:pt x="34" y="818"/>
                    <a:pt x="78" y="838"/>
                    <a:pt x="121" y="838"/>
                  </a:cubicBezTo>
                  <a:cubicBezTo>
                    <a:pt x="145" y="838"/>
                    <a:pt x="164" y="833"/>
                    <a:pt x="188" y="823"/>
                  </a:cubicBezTo>
                  <a:lnTo>
                    <a:pt x="208" y="813"/>
                  </a:lnTo>
                  <a:lnTo>
                    <a:pt x="212" y="813"/>
                  </a:lnTo>
                  <a:lnTo>
                    <a:pt x="227" y="804"/>
                  </a:lnTo>
                  <a:lnTo>
                    <a:pt x="232" y="799"/>
                  </a:lnTo>
                  <a:lnTo>
                    <a:pt x="246" y="785"/>
                  </a:lnTo>
                  <a:lnTo>
                    <a:pt x="251" y="785"/>
                  </a:lnTo>
                  <a:cubicBezTo>
                    <a:pt x="251" y="775"/>
                    <a:pt x="256" y="770"/>
                    <a:pt x="261" y="765"/>
                  </a:cubicBezTo>
                  <a:lnTo>
                    <a:pt x="261" y="761"/>
                  </a:lnTo>
                  <a:cubicBezTo>
                    <a:pt x="265" y="756"/>
                    <a:pt x="270" y="751"/>
                    <a:pt x="270" y="746"/>
                  </a:cubicBezTo>
                  <a:lnTo>
                    <a:pt x="270" y="741"/>
                  </a:lnTo>
                  <a:cubicBezTo>
                    <a:pt x="275" y="737"/>
                    <a:pt x="275" y="727"/>
                    <a:pt x="280" y="722"/>
                  </a:cubicBezTo>
                  <a:cubicBezTo>
                    <a:pt x="280" y="712"/>
                    <a:pt x="280" y="708"/>
                    <a:pt x="285" y="703"/>
                  </a:cubicBezTo>
                  <a:lnTo>
                    <a:pt x="285" y="693"/>
                  </a:lnTo>
                  <a:cubicBezTo>
                    <a:pt x="285" y="688"/>
                    <a:pt x="285" y="679"/>
                    <a:pt x="285" y="674"/>
                  </a:cubicBezTo>
                  <a:lnTo>
                    <a:pt x="285" y="116"/>
                  </a:lnTo>
                  <a:lnTo>
                    <a:pt x="289" y="106"/>
                  </a:lnTo>
                  <a:cubicBezTo>
                    <a:pt x="304" y="72"/>
                    <a:pt x="328" y="48"/>
                    <a:pt x="362" y="29"/>
                  </a:cubicBezTo>
                  <a:cubicBezTo>
                    <a:pt x="338" y="15"/>
                    <a:pt x="309" y="5"/>
                    <a:pt x="285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90"/>
            <p:cNvSpPr/>
            <p:nvPr/>
          </p:nvSpPr>
          <p:spPr>
            <a:xfrm>
              <a:off x="5410804" y="2158788"/>
              <a:ext cx="9363" cy="25887"/>
            </a:xfrm>
            <a:custGeom>
              <a:avLst/>
              <a:gdLst/>
              <a:ahLst/>
              <a:cxnLst/>
              <a:rect l="l" t="t" r="r" b="b"/>
              <a:pathLst>
                <a:path w="357" h="987" extrusionOk="0">
                  <a:moveTo>
                    <a:pt x="227" y="0"/>
                  </a:moveTo>
                  <a:cubicBezTo>
                    <a:pt x="155" y="0"/>
                    <a:pt x="87" y="39"/>
                    <a:pt x="54" y="106"/>
                  </a:cubicBezTo>
                  <a:lnTo>
                    <a:pt x="49" y="116"/>
                  </a:lnTo>
                  <a:lnTo>
                    <a:pt x="49" y="813"/>
                  </a:lnTo>
                  <a:cubicBezTo>
                    <a:pt x="49" y="823"/>
                    <a:pt x="49" y="828"/>
                    <a:pt x="49" y="837"/>
                  </a:cubicBezTo>
                  <a:lnTo>
                    <a:pt x="49" y="842"/>
                  </a:lnTo>
                  <a:cubicBezTo>
                    <a:pt x="49" y="847"/>
                    <a:pt x="49" y="857"/>
                    <a:pt x="44" y="861"/>
                  </a:cubicBezTo>
                  <a:cubicBezTo>
                    <a:pt x="44" y="866"/>
                    <a:pt x="39" y="876"/>
                    <a:pt x="39" y="881"/>
                  </a:cubicBezTo>
                  <a:lnTo>
                    <a:pt x="39" y="886"/>
                  </a:lnTo>
                  <a:cubicBezTo>
                    <a:pt x="34" y="895"/>
                    <a:pt x="30" y="900"/>
                    <a:pt x="30" y="905"/>
                  </a:cubicBezTo>
                  <a:cubicBezTo>
                    <a:pt x="25" y="914"/>
                    <a:pt x="20" y="919"/>
                    <a:pt x="15" y="924"/>
                  </a:cubicBezTo>
                  <a:lnTo>
                    <a:pt x="10" y="929"/>
                  </a:lnTo>
                  <a:lnTo>
                    <a:pt x="1" y="938"/>
                  </a:lnTo>
                  <a:cubicBezTo>
                    <a:pt x="30" y="967"/>
                    <a:pt x="73" y="987"/>
                    <a:pt x="116" y="987"/>
                  </a:cubicBezTo>
                  <a:cubicBezTo>
                    <a:pt x="140" y="987"/>
                    <a:pt x="164" y="982"/>
                    <a:pt x="184" y="972"/>
                  </a:cubicBezTo>
                  <a:lnTo>
                    <a:pt x="203" y="962"/>
                  </a:lnTo>
                  <a:lnTo>
                    <a:pt x="208" y="962"/>
                  </a:lnTo>
                  <a:lnTo>
                    <a:pt x="222" y="953"/>
                  </a:lnTo>
                  <a:lnTo>
                    <a:pt x="227" y="948"/>
                  </a:lnTo>
                  <a:lnTo>
                    <a:pt x="241" y="934"/>
                  </a:lnTo>
                  <a:lnTo>
                    <a:pt x="246" y="934"/>
                  </a:lnTo>
                  <a:cubicBezTo>
                    <a:pt x="251" y="924"/>
                    <a:pt x="256" y="919"/>
                    <a:pt x="256" y="914"/>
                  </a:cubicBezTo>
                  <a:lnTo>
                    <a:pt x="256" y="910"/>
                  </a:lnTo>
                  <a:cubicBezTo>
                    <a:pt x="261" y="905"/>
                    <a:pt x="265" y="900"/>
                    <a:pt x="265" y="895"/>
                  </a:cubicBezTo>
                  <a:lnTo>
                    <a:pt x="265" y="890"/>
                  </a:lnTo>
                  <a:cubicBezTo>
                    <a:pt x="270" y="886"/>
                    <a:pt x="270" y="876"/>
                    <a:pt x="275" y="871"/>
                  </a:cubicBezTo>
                  <a:cubicBezTo>
                    <a:pt x="275" y="861"/>
                    <a:pt x="280" y="857"/>
                    <a:pt x="280" y="852"/>
                  </a:cubicBezTo>
                  <a:lnTo>
                    <a:pt x="280" y="842"/>
                  </a:lnTo>
                  <a:cubicBezTo>
                    <a:pt x="280" y="837"/>
                    <a:pt x="280" y="828"/>
                    <a:pt x="280" y="823"/>
                  </a:cubicBezTo>
                  <a:lnTo>
                    <a:pt x="280" y="111"/>
                  </a:lnTo>
                  <a:lnTo>
                    <a:pt x="285" y="101"/>
                  </a:lnTo>
                  <a:cubicBezTo>
                    <a:pt x="299" y="72"/>
                    <a:pt x="323" y="48"/>
                    <a:pt x="357" y="29"/>
                  </a:cubicBezTo>
                  <a:cubicBezTo>
                    <a:pt x="333" y="15"/>
                    <a:pt x="304" y="5"/>
                    <a:pt x="280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90"/>
            <p:cNvSpPr/>
            <p:nvPr/>
          </p:nvSpPr>
          <p:spPr>
            <a:xfrm>
              <a:off x="5391002" y="2153097"/>
              <a:ext cx="9730" cy="43590"/>
            </a:xfrm>
            <a:custGeom>
              <a:avLst/>
              <a:gdLst/>
              <a:ahLst/>
              <a:cxnLst/>
              <a:rect l="l" t="t" r="r" b="b"/>
              <a:pathLst>
                <a:path w="371" h="1662" extrusionOk="0">
                  <a:moveTo>
                    <a:pt x="246" y="1"/>
                  </a:moveTo>
                  <a:cubicBezTo>
                    <a:pt x="135" y="1"/>
                    <a:pt x="48" y="87"/>
                    <a:pt x="48" y="198"/>
                  </a:cubicBezTo>
                  <a:lnTo>
                    <a:pt x="48" y="1175"/>
                  </a:lnTo>
                  <a:lnTo>
                    <a:pt x="135" y="1184"/>
                  </a:lnTo>
                  <a:lnTo>
                    <a:pt x="48" y="1204"/>
                  </a:lnTo>
                  <a:lnTo>
                    <a:pt x="48" y="1492"/>
                  </a:lnTo>
                  <a:cubicBezTo>
                    <a:pt x="48" y="1497"/>
                    <a:pt x="48" y="1507"/>
                    <a:pt x="48" y="1516"/>
                  </a:cubicBezTo>
                  <a:lnTo>
                    <a:pt x="48" y="1521"/>
                  </a:lnTo>
                  <a:cubicBezTo>
                    <a:pt x="48" y="1526"/>
                    <a:pt x="48" y="1531"/>
                    <a:pt x="44" y="1540"/>
                  </a:cubicBezTo>
                  <a:cubicBezTo>
                    <a:pt x="44" y="1545"/>
                    <a:pt x="39" y="1555"/>
                    <a:pt x="39" y="1560"/>
                  </a:cubicBezTo>
                  <a:lnTo>
                    <a:pt x="39" y="1564"/>
                  </a:lnTo>
                  <a:cubicBezTo>
                    <a:pt x="34" y="1569"/>
                    <a:pt x="34" y="1574"/>
                    <a:pt x="29" y="1579"/>
                  </a:cubicBezTo>
                  <a:lnTo>
                    <a:pt x="29" y="1584"/>
                  </a:lnTo>
                  <a:cubicBezTo>
                    <a:pt x="24" y="1588"/>
                    <a:pt x="20" y="1598"/>
                    <a:pt x="15" y="1603"/>
                  </a:cubicBezTo>
                  <a:lnTo>
                    <a:pt x="10" y="1608"/>
                  </a:lnTo>
                  <a:lnTo>
                    <a:pt x="0" y="1617"/>
                  </a:lnTo>
                  <a:cubicBezTo>
                    <a:pt x="31" y="1645"/>
                    <a:pt x="72" y="1661"/>
                    <a:pt x="113" y="1661"/>
                  </a:cubicBezTo>
                  <a:cubicBezTo>
                    <a:pt x="136" y="1661"/>
                    <a:pt x="158" y="1656"/>
                    <a:pt x="178" y="1646"/>
                  </a:cubicBezTo>
                  <a:lnTo>
                    <a:pt x="198" y="1637"/>
                  </a:lnTo>
                  <a:lnTo>
                    <a:pt x="202" y="1637"/>
                  </a:lnTo>
                  <a:lnTo>
                    <a:pt x="222" y="1627"/>
                  </a:lnTo>
                  <a:lnTo>
                    <a:pt x="226" y="1622"/>
                  </a:lnTo>
                  <a:lnTo>
                    <a:pt x="236" y="1608"/>
                  </a:lnTo>
                  <a:lnTo>
                    <a:pt x="241" y="1603"/>
                  </a:lnTo>
                  <a:cubicBezTo>
                    <a:pt x="246" y="1598"/>
                    <a:pt x="250" y="1593"/>
                    <a:pt x="255" y="1588"/>
                  </a:cubicBezTo>
                  <a:lnTo>
                    <a:pt x="255" y="1584"/>
                  </a:lnTo>
                  <a:cubicBezTo>
                    <a:pt x="260" y="1579"/>
                    <a:pt x="260" y="1574"/>
                    <a:pt x="265" y="1569"/>
                  </a:cubicBezTo>
                  <a:lnTo>
                    <a:pt x="265" y="1564"/>
                  </a:lnTo>
                  <a:cubicBezTo>
                    <a:pt x="265" y="1555"/>
                    <a:pt x="270" y="1550"/>
                    <a:pt x="270" y="1545"/>
                  </a:cubicBezTo>
                  <a:cubicBezTo>
                    <a:pt x="275" y="1536"/>
                    <a:pt x="275" y="1531"/>
                    <a:pt x="275" y="1521"/>
                  </a:cubicBezTo>
                  <a:lnTo>
                    <a:pt x="275" y="1511"/>
                  </a:lnTo>
                  <a:cubicBezTo>
                    <a:pt x="275" y="1502"/>
                    <a:pt x="275" y="1497"/>
                    <a:pt x="275" y="1487"/>
                  </a:cubicBezTo>
                  <a:lnTo>
                    <a:pt x="275" y="198"/>
                  </a:lnTo>
                  <a:cubicBezTo>
                    <a:pt x="275" y="126"/>
                    <a:pt x="313" y="63"/>
                    <a:pt x="371" y="29"/>
                  </a:cubicBezTo>
                  <a:cubicBezTo>
                    <a:pt x="347" y="15"/>
                    <a:pt x="318" y="5"/>
                    <a:pt x="29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90"/>
            <p:cNvSpPr/>
            <p:nvPr/>
          </p:nvSpPr>
          <p:spPr>
            <a:xfrm>
              <a:off x="5585846" y="2037066"/>
              <a:ext cx="14530" cy="23133"/>
            </a:xfrm>
            <a:custGeom>
              <a:avLst/>
              <a:gdLst/>
              <a:ahLst/>
              <a:cxnLst/>
              <a:rect l="l" t="t" r="r" b="b"/>
              <a:pathLst>
                <a:path w="554" h="882" extrusionOk="0">
                  <a:moveTo>
                    <a:pt x="427" y="1"/>
                  </a:moveTo>
                  <a:cubicBezTo>
                    <a:pt x="339" y="1"/>
                    <a:pt x="257" y="63"/>
                    <a:pt x="236" y="157"/>
                  </a:cubicBezTo>
                  <a:lnTo>
                    <a:pt x="49" y="758"/>
                  </a:lnTo>
                  <a:cubicBezTo>
                    <a:pt x="44" y="768"/>
                    <a:pt x="44" y="773"/>
                    <a:pt x="39" y="782"/>
                  </a:cubicBezTo>
                  <a:lnTo>
                    <a:pt x="39" y="792"/>
                  </a:lnTo>
                  <a:lnTo>
                    <a:pt x="29" y="801"/>
                  </a:lnTo>
                  <a:cubicBezTo>
                    <a:pt x="20" y="816"/>
                    <a:pt x="10" y="825"/>
                    <a:pt x="1" y="835"/>
                  </a:cubicBezTo>
                  <a:cubicBezTo>
                    <a:pt x="31" y="866"/>
                    <a:pt x="74" y="882"/>
                    <a:pt x="117" y="882"/>
                  </a:cubicBezTo>
                  <a:cubicBezTo>
                    <a:pt x="134" y="882"/>
                    <a:pt x="152" y="879"/>
                    <a:pt x="169" y="874"/>
                  </a:cubicBezTo>
                  <a:lnTo>
                    <a:pt x="183" y="864"/>
                  </a:lnTo>
                  <a:cubicBezTo>
                    <a:pt x="212" y="854"/>
                    <a:pt x="241" y="830"/>
                    <a:pt x="260" y="801"/>
                  </a:cubicBezTo>
                  <a:lnTo>
                    <a:pt x="265" y="792"/>
                  </a:lnTo>
                  <a:lnTo>
                    <a:pt x="270" y="782"/>
                  </a:lnTo>
                  <a:cubicBezTo>
                    <a:pt x="275" y="773"/>
                    <a:pt x="275" y="768"/>
                    <a:pt x="280" y="758"/>
                  </a:cubicBezTo>
                  <a:lnTo>
                    <a:pt x="467" y="157"/>
                  </a:lnTo>
                  <a:cubicBezTo>
                    <a:pt x="482" y="104"/>
                    <a:pt x="511" y="60"/>
                    <a:pt x="554" y="36"/>
                  </a:cubicBezTo>
                  <a:cubicBezTo>
                    <a:pt x="535" y="22"/>
                    <a:pt x="520" y="17"/>
                    <a:pt x="501" y="12"/>
                  </a:cubicBezTo>
                  <a:lnTo>
                    <a:pt x="477" y="7"/>
                  </a:lnTo>
                  <a:cubicBezTo>
                    <a:pt x="460" y="3"/>
                    <a:pt x="444" y="1"/>
                    <a:pt x="42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90"/>
            <p:cNvSpPr/>
            <p:nvPr/>
          </p:nvSpPr>
          <p:spPr>
            <a:xfrm>
              <a:off x="5567540" y="2028647"/>
              <a:ext cx="14294" cy="24287"/>
            </a:xfrm>
            <a:custGeom>
              <a:avLst/>
              <a:gdLst/>
              <a:ahLst/>
              <a:cxnLst/>
              <a:rect l="l" t="t" r="r" b="b"/>
              <a:pathLst>
                <a:path w="545" h="926" extrusionOk="0">
                  <a:moveTo>
                    <a:pt x="424" y="1"/>
                  </a:moveTo>
                  <a:cubicBezTo>
                    <a:pt x="361" y="1"/>
                    <a:pt x="301" y="32"/>
                    <a:pt x="266" y="83"/>
                  </a:cubicBezTo>
                  <a:lnTo>
                    <a:pt x="261" y="88"/>
                  </a:lnTo>
                  <a:lnTo>
                    <a:pt x="49" y="805"/>
                  </a:lnTo>
                  <a:cubicBezTo>
                    <a:pt x="44" y="810"/>
                    <a:pt x="39" y="819"/>
                    <a:pt x="35" y="824"/>
                  </a:cubicBezTo>
                  <a:lnTo>
                    <a:pt x="35" y="834"/>
                  </a:lnTo>
                  <a:cubicBezTo>
                    <a:pt x="35" y="838"/>
                    <a:pt x="30" y="843"/>
                    <a:pt x="25" y="848"/>
                  </a:cubicBezTo>
                  <a:lnTo>
                    <a:pt x="25" y="853"/>
                  </a:lnTo>
                  <a:cubicBezTo>
                    <a:pt x="20" y="858"/>
                    <a:pt x="15" y="863"/>
                    <a:pt x="11" y="872"/>
                  </a:cubicBezTo>
                  <a:lnTo>
                    <a:pt x="6" y="877"/>
                  </a:lnTo>
                  <a:lnTo>
                    <a:pt x="1" y="882"/>
                  </a:lnTo>
                  <a:cubicBezTo>
                    <a:pt x="20" y="896"/>
                    <a:pt x="39" y="911"/>
                    <a:pt x="68" y="920"/>
                  </a:cubicBezTo>
                  <a:cubicBezTo>
                    <a:pt x="83" y="925"/>
                    <a:pt x="97" y="925"/>
                    <a:pt x="116" y="925"/>
                  </a:cubicBezTo>
                  <a:cubicBezTo>
                    <a:pt x="140" y="925"/>
                    <a:pt x="164" y="920"/>
                    <a:pt x="184" y="911"/>
                  </a:cubicBezTo>
                  <a:cubicBezTo>
                    <a:pt x="198" y="906"/>
                    <a:pt x="213" y="896"/>
                    <a:pt x="227" y="887"/>
                  </a:cubicBezTo>
                  <a:lnTo>
                    <a:pt x="237" y="877"/>
                  </a:lnTo>
                  <a:lnTo>
                    <a:pt x="241" y="872"/>
                  </a:lnTo>
                  <a:cubicBezTo>
                    <a:pt x="246" y="867"/>
                    <a:pt x="251" y="863"/>
                    <a:pt x="256" y="853"/>
                  </a:cubicBezTo>
                  <a:cubicBezTo>
                    <a:pt x="261" y="843"/>
                    <a:pt x="266" y="838"/>
                    <a:pt x="266" y="834"/>
                  </a:cubicBezTo>
                  <a:lnTo>
                    <a:pt x="266" y="824"/>
                  </a:lnTo>
                  <a:cubicBezTo>
                    <a:pt x="270" y="819"/>
                    <a:pt x="275" y="810"/>
                    <a:pt x="275" y="805"/>
                  </a:cubicBezTo>
                  <a:lnTo>
                    <a:pt x="487" y="88"/>
                  </a:lnTo>
                  <a:lnTo>
                    <a:pt x="492" y="83"/>
                  </a:lnTo>
                  <a:cubicBezTo>
                    <a:pt x="506" y="64"/>
                    <a:pt x="525" y="45"/>
                    <a:pt x="545" y="35"/>
                  </a:cubicBezTo>
                  <a:lnTo>
                    <a:pt x="535" y="30"/>
                  </a:lnTo>
                  <a:lnTo>
                    <a:pt x="511" y="21"/>
                  </a:lnTo>
                  <a:lnTo>
                    <a:pt x="492" y="11"/>
                  </a:lnTo>
                  <a:lnTo>
                    <a:pt x="468" y="6"/>
                  </a:lnTo>
                  <a:cubicBezTo>
                    <a:pt x="453" y="2"/>
                    <a:pt x="438" y="1"/>
                    <a:pt x="42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90"/>
            <p:cNvSpPr/>
            <p:nvPr/>
          </p:nvSpPr>
          <p:spPr>
            <a:xfrm>
              <a:off x="5548498" y="2020490"/>
              <a:ext cx="15159" cy="27880"/>
            </a:xfrm>
            <a:custGeom>
              <a:avLst/>
              <a:gdLst/>
              <a:ahLst/>
              <a:cxnLst/>
              <a:rect l="l" t="t" r="r" b="b"/>
              <a:pathLst>
                <a:path w="578" h="1063" extrusionOk="0">
                  <a:moveTo>
                    <a:pt x="459" y="0"/>
                  </a:moveTo>
                  <a:cubicBezTo>
                    <a:pt x="400" y="0"/>
                    <a:pt x="342" y="25"/>
                    <a:pt x="303" y="72"/>
                  </a:cubicBezTo>
                  <a:lnTo>
                    <a:pt x="299" y="76"/>
                  </a:lnTo>
                  <a:lnTo>
                    <a:pt x="48" y="938"/>
                  </a:lnTo>
                  <a:cubicBezTo>
                    <a:pt x="44" y="947"/>
                    <a:pt x="44" y="957"/>
                    <a:pt x="39" y="962"/>
                  </a:cubicBezTo>
                  <a:lnTo>
                    <a:pt x="39" y="971"/>
                  </a:lnTo>
                  <a:cubicBezTo>
                    <a:pt x="34" y="976"/>
                    <a:pt x="29" y="981"/>
                    <a:pt x="29" y="986"/>
                  </a:cubicBezTo>
                  <a:lnTo>
                    <a:pt x="24" y="991"/>
                  </a:lnTo>
                  <a:cubicBezTo>
                    <a:pt x="20" y="996"/>
                    <a:pt x="15" y="1005"/>
                    <a:pt x="10" y="1010"/>
                  </a:cubicBezTo>
                  <a:lnTo>
                    <a:pt x="0" y="1015"/>
                  </a:lnTo>
                  <a:lnTo>
                    <a:pt x="0" y="1020"/>
                  </a:lnTo>
                  <a:cubicBezTo>
                    <a:pt x="20" y="1039"/>
                    <a:pt x="39" y="1048"/>
                    <a:pt x="68" y="1058"/>
                  </a:cubicBezTo>
                  <a:cubicBezTo>
                    <a:pt x="82" y="1063"/>
                    <a:pt x="97" y="1063"/>
                    <a:pt x="116" y="1063"/>
                  </a:cubicBezTo>
                  <a:cubicBezTo>
                    <a:pt x="135" y="1063"/>
                    <a:pt x="154" y="1063"/>
                    <a:pt x="174" y="1053"/>
                  </a:cubicBezTo>
                  <a:lnTo>
                    <a:pt x="183" y="1048"/>
                  </a:lnTo>
                  <a:cubicBezTo>
                    <a:pt x="202" y="1044"/>
                    <a:pt x="217" y="1034"/>
                    <a:pt x="231" y="1020"/>
                  </a:cubicBezTo>
                  <a:lnTo>
                    <a:pt x="236" y="1015"/>
                  </a:lnTo>
                  <a:lnTo>
                    <a:pt x="246" y="1005"/>
                  </a:lnTo>
                  <a:lnTo>
                    <a:pt x="255" y="991"/>
                  </a:lnTo>
                  <a:lnTo>
                    <a:pt x="260" y="986"/>
                  </a:lnTo>
                  <a:cubicBezTo>
                    <a:pt x="265" y="981"/>
                    <a:pt x="265" y="976"/>
                    <a:pt x="270" y="967"/>
                  </a:cubicBezTo>
                  <a:lnTo>
                    <a:pt x="270" y="962"/>
                  </a:lnTo>
                  <a:cubicBezTo>
                    <a:pt x="275" y="957"/>
                    <a:pt x="275" y="947"/>
                    <a:pt x="279" y="938"/>
                  </a:cubicBezTo>
                  <a:lnTo>
                    <a:pt x="530" y="76"/>
                  </a:lnTo>
                  <a:lnTo>
                    <a:pt x="534" y="72"/>
                  </a:lnTo>
                  <a:cubicBezTo>
                    <a:pt x="544" y="57"/>
                    <a:pt x="563" y="43"/>
                    <a:pt x="578" y="33"/>
                  </a:cubicBezTo>
                  <a:cubicBezTo>
                    <a:pt x="558" y="24"/>
                    <a:pt x="544" y="14"/>
                    <a:pt x="525" y="9"/>
                  </a:cubicBezTo>
                  <a:lnTo>
                    <a:pt x="501" y="4"/>
                  </a:lnTo>
                  <a:cubicBezTo>
                    <a:pt x="487" y="2"/>
                    <a:pt x="473" y="0"/>
                    <a:pt x="45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90"/>
            <p:cNvSpPr/>
            <p:nvPr/>
          </p:nvSpPr>
          <p:spPr>
            <a:xfrm>
              <a:off x="5526021" y="2010498"/>
              <a:ext cx="19723" cy="45085"/>
            </a:xfrm>
            <a:custGeom>
              <a:avLst/>
              <a:gdLst/>
              <a:ahLst/>
              <a:cxnLst/>
              <a:rect l="l" t="t" r="r" b="b"/>
              <a:pathLst>
                <a:path w="752" h="1719" extrusionOk="0">
                  <a:moveTo>
                    <a:pt x="630" y="1"/>
                  </a:moveTo>
                  <a:cubicBezTo>
                    <a:pt x="595" y="1"/>
                    <a:pt x="559" y="9"/>
                    <a:pt x="525" y="29"/>
                  </a:cubicBezTo>
                  <a:cubicBezTo>
                    <a:pt x="482" y="58"/>
                    <a:pt x="448" y="101"/>
                    <a:pt x="439" y="150"/>
                  </a:cubicBezTo>
                  <a:lnTo>
                    <a:pt x="49" y="1588"/>
                  </a:lnTo>
                  <a:cubicBezTo>
                    <a:pt x="49" y="1593"/>
                    <a:pt x="44" y="1603"/>
                    <a:pt x="44" y="1612"/>
                  </a:cubicBezTo>
                  <a:lnTo>
                    <a:pt x="44" y="1617"/>
                  </a:lnTo>
                  <a:cubicBezTo>
                    <a:pt x="39" y="1622"/>
                    <a:pt x="34" y="1632"/>
                    <a:pt x="30" y="1636"/>
                  </a:cubicBezTo>
                  <a:cubicBezTo>
                    <a:pt x="25" y="1646"/>
                    <a:pt x="20" y="1651"/>
                    <a:pt x="15" y="1660"/>
                  </a:cubicBezTo>
                  <a:lnTo>
                    <a:pt x="10" y="1660"/>
                  </a:lnTo>
                  <a:lnTo>
                    <a:pt x="1" y="1670"/>
                  </a:lnTo>
                  <a:cubicBezTo>
                    <a:pt x="20" y="1689"/>
                    <a:pt x="44" y="1704"/>
                    <a:pt x="73" y="1713"/>
                  </a:cubicBezTo>
                  <a:cubicBezTo>
                    <a:pt x="86" y="1717"/>
                    <a:pt x="99" y="1718"/>
                    <a:pt x="113" y="1718"/>
                  </a:cubicBezTo>
                  <a:cubicBezTo>
                    <a:pt x="140" y="1718"/>
                    <a:pt x="168" y="1712"/>
                    <a:pt x="193" y="1699"/>
                  </a:cubicBezTo>
                  <a:lnTo>
                    <a:pt x="203" y="1694"/>
                  </a:lnTo>
                  <a:cubicBezTo>
                    <a:pt x="208" y="1689"/>
                    <a:pt x="213" y="1689"/>
                    <a:pt x="222" y="1684"/>
                  </a:cubicBezTo>
                  <a:lnTo>
                    <a:pt x="227" y="1680"/>
                  </a:lnTo>
                  <a:lnTo>
                    <a:pt x="241" y="1665"/>
                  </a:lnTo>
                  <a:lnTo>
                    <a:pt x="246" y="1660"/>
                  </a:lnTo>
                  <a:cubicBezTo>
                    <a:pt x="251" y="1656"/>
                    <a:pt x="256" y="1646"/>
                    <a:pt x="261" y="1641"/>
                  </a:cubicBezTo>
                  <a:cubicBezTo>
                    <a:pt x="265" y="1636"/>
                    <a:pt x="270" y="1627"/>
                    <a:pt x="270" y="1622"/>
                  </a:cubicBezTo>
                  <a:lnTo>
                    <a:pt x="270" y="1612"/>
                  </a:lnTo>
                  <a:cubicBezTo>
                    <a:pt x="275" y="1607"/>
                    <a:pt x="280" y="1598"/>
                    <a:pt x="280" y="1588"/>
                  </a:cubicBezTo>
                  <a:lnTo>
                    <a:pt x="670" y="154"/>
                  </a:lnTo>
                  <a:cubicBezTo>
                    <a:pt x="679" y="101"/>
                    <a:pt x="708" y="58"/>
                    <a:pt x="751" y="34"/>
                  </a:cubicBezTo>
                  <a:cubicBezTo>
                    <a:pt x="737" y="24"/>
                    <a:pt x="718" y="15"/>
                    <a:pt x="699" y="10"/>
                  </a:cubicBezTo>
                  <a:lnTo>
                    <a:pt x="674" y="5"/>
                  </a:lnTo>
                  <a:cubicBezTo>
                    <a:pt x="660" y="2"/>
                    <a:pt x="645" y="1"/>
                    <a:pt x="6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90"/>
            <p:cNvSpPr/>
            <p:nvPr/>
          </p:nvSpPr>
          <p:spPr>
            <a:xfrm>
              <a:off x="5502810" y="2047216"/>
              <a:ext cx="20457" cy="82302"/>
            </a:xfrm>
            <a:custGeom>
              <a:avLst/>
              <a:gdLst/>
              <a:ahLst/>
              <a:cxnLst/>
              <a:rect l="l" t="t" r="r" b="b"/>
              <a:pathLst>
                <a:path w="780" h="3138" extrusionOk="0">
                  <a:moveTo>
                    <a:pt x="150" y="1"/>
                  </a:moveTo>
                  <a:lnTo>
                    <a:pt x="135" y="44"/>
                  </a:lnTo>
                  <a:cubicBezTo>
                    <a:pt x="87" y="232"/>
                    <a:pt x="44" y="419"/>
                    <a:pt x="15" y="607"/>
                  </a:cubicBezTo>
                  <a:cubicBezTo>
                    <a:pt x="5" y="665"/>
                    <a:pt x="0" y="722"/>
                    <a:pt x="5" y="785"/>
                  </a:cubicBezTo>
                  <a:cubicBezTo>
                    <a:pt x="15" y="1290"/>
                    <a:pt x="409" y="1819"/>
                    <a:pt x="496" y="1925"/>
                  </a:cubicBezTo>
                  <a:lnTo>
                    <a:pt x="511" y="1945"/>
                  </a:lnTo>
                  <a:cubicBezTo>
                    <a:pt x="535" y="1978"/>
                    <a:pt x="549" y="2017"/>
                    <a:pt x="549" y="2055"/>
                  </a:cubicBezTo>
                  <a:lnTo>
                    <a:pt x="549" y="3138"/>
                  </a:lnTo>
                  <a:lnTo>
                    <a:pt x="780" y="3138"/>
                  </a:lnTo>
                  <a:lnTo>
                    <a:pt x="780" y="2055"/>
                  </a:lnTo>
                  <a:cubicBezTo>
                    <a:pt x="780" y="2017"/>
                    <a:pt x="766" y="1978"/>
                    <a:pt x="737" y="1945"/>
                  </a:cubicBezTo>
                  <a:lnTo>
                    <a:pt x="722" y="1925"/>
                  </a:lnTo>
                  <a:cubicBezTo>
                    <a:pt x="636" y="1819"/>
                    <a:pt x="241" y="1290"/>
                    <a:pt x="231" y="785"/>
                  </a:cubicBezTo>
                  <a:cubicBezTo>
                    <a:pt x="231" y="722"/>
                    <a:pt x="236" y="665"/>
                    <a:pt x="246" y="607"/>
                  </a:cubicBezTo>
                  <a:cubicBezTo>
                    <a:pt x="275" y="434"/>
                    <a:pt x="308" y="256"/>
                    <a:pt x="357" y="8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90"/>
            <p:cNvSpPr/>
            <p:nvPr/>
          </p:nvSpPr>
          <p:spPr>
            <a:xfrm>
              <a:off x="5677354" y="2131380"/>
              <a:ext cx="9363" cy="22031"/>
            </a:xfrm>
            <a:custGeom>
              <a:avLst/>
              <a:gdLst/>
              <a:ahLst/>
              <a:cxnLst/>
              <a:rect l="l" t="t" r="r" b="b"/>
              <a:pathLst>
                <a:path w="357" h="840" extrusionOk="0">
                  <a:moveTo>
                    <a:pt x="231" y="1"/>
                  </a:moveTo>
                  <a:cubicBezTo>
                    <a:pt x="154" y="1"/>
                    <a:pt x="87" y="44"/>
                    <a:pt x="53" y="107"/>
                  </a:cubicBezTo>
                  <a:lnTo>
                    <a:pt x="48" y="116"/>
                  </a:lnTo>
                  <a:lnTo>
                    <a:pt x="48" y="675"/>
                  </a:lnTo>
                  <a:cubicBezTo>
                    <a:pt x="48" y="684"/>
                    <a:pt x="48" y="689"/>
                    <a:pt x="48" y="699"/>
                  </a:cubicBezTo>
                  <a:lnTo>
                    <a:pt x="48" y="704"/>
                  </a:lnTo>
                  <a:cubicBezTo>
                    <a:pt x="48" y="708"/>
                    <a:pt x="48" y="718"/>
                    <a:pt x="43" y="723"/>
                  </a:cubicBezTo>
                  <a:cubicBezTo>
                    <a:pt x="43" y="728"/>
                    <a:pt x="39" y="737"/>
                    <a:pt x="39" y="742"/>
                  </a:cubicBezTo>
                  <a:lnTo>
                    <a:pt x="39" y="747"/>
                  </a:lnTo>
                  <a:cubicBezTo>
                    <a:pt x="34" y="752"/>
                    <a:pt x="34" y="761"/>
                    <a:pt x="29" y="766"/>
                  </a:cubicBezTo>
                  <a:cubicBezTo>
                    <a:pt x="24" y="776"/>
                    <a:pt x="19" y="780"/>
                    <a:pt x="15" y="785"/>
                  </a:cubicBezTo>
                  <a:lnTo>
                    <a:pt x="10" y="790"/>
                  </a:lnTo>
                  <a:lnTo>
                    <a:pt x="0" y="800"/>
                  </a:lnTo>
                  <a:cubicBezTo>
                    <a:pt x="29" y="825"/>
                    <a:pt x="63" y="839"/>
                    <a:pt x="99" y="839"/>
                  </a:cubicBezTo>
                  <a:cubicBezTo>
                    <a:pt x="105" y="839"/>
                    <a:pt x="110" y="839"/>
                    <a:pt x="116" y="838"/>
                  </a:cubicBezTo>
                  <a:cubicBezTo>
                    <a:pt x="135" y="838"/>
                    <a:pt x="159" y="833"/>
                    <a:pt x="178" y="829"/>
                  </a:cubicBezTo>
                  <a:lnTo>
                    <a:pt x="183" y="829"/>
                  </a:lnTo>
                  <a:lnTo>
                    <a:pt x="202" y="814"/>
                  </a:lnTo>
                  <a:lnTo>
                    <a:pt x="207" y="814"/>
                  </a:lnTo>
                  <a:cubicBezTo>
                    <a:pt x="212" y="814"/>
                    <a:pt x="217" y="809"/>
                    <a:pt x="226" y="805"/>
                  </a:cubicBezTo>
                  <a:lnTo>
                    <a:pt x="226" y="800"/>
                  </a:lnTo>
                  <a:lnTo>
                    <a:pt x="241" y="790"/>
                  </a:lnTo>
                  <a:lnTo>
                    <a:pt x="245" y="785"/>
                  </a:lnTo>
                  <a:cubicBezTo>
                    <a:pt x="250" y="780"/>
                    <a:pt x="255" y="771"/>
                    <a:pt x="260" y="766"/>
                  </a:cubicBezTo>
                  <a:lnTo>
                    <a:pt x="260" y="761"/>
                  </a:lnTo>
                  <a:cubicBezTo>
                    <a:pt x="260" y="756"/>
                    <a:pt x="265" y="752"/>
                    <a:pt x="265" y="747"/>
                  </a:cubicBezTo>
                  <a:lnTo>
                    <a:pt x="265" y="742"/>
                  </a:lnTo>
                  <a:cubicBezTo>
                    <a:pt x="270" y="737"/>
                    <a:pt x="274" y="728"/>
                    <a:pt x="274" y="723"/>
                  </a:cubicBezTo>
                  <a:cubicBezTo>
                    <a:pt x="274" y="713"/>
                    <a:pt x="279" y="708"/>
                    <a:pt x="279" y="704"/>
                  </a:cubicBezTo>
                  <a:lnTo>
                    <a:pt x="279" y="694"/>
                  </a:lnTo>
                  <a:cubicBezTo>
                    <a:pt x="279" y="689"/>
                    <a:pt x="279" y="679"/>
                    <a:pt x="279" y="675"/>
                  </a:cubicBezTo>
                  <a:lnTo>
                    <a:pt x="279" y="116"/>
                  </a:lnTo>
                  <a:lnTo>
                    <a:pt x="284" y="107"/>
                  </a:lnTo>
                  <a:cubicBezTo>
                    <a:pt x="298" y="73"/>
                    <a:pt x="327" y="49"/>
                    <a:pt x="356" y="30"/>
                  </a:cubicBezTo>
                  <a:cubicBezTo>
                    <a:pt x="332" y="15"/>
                    <a:pt x="308" y="6"/>
                    <a:pt x="279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90"/>
            <p:cNvSpPr/>
            <p:nvPr/>
          </p:nvSpPr>
          <p:spPr>
            <a:xfrm>
              <a:off x="5696894" y="2135314"/>
              <a:ext cx="9888" cy="20851"/>
            </a:xfrm>
            <a:custGeom>
              <a:avLst/>
              <a:gdLst/>
              <a:ahLst/>
              <a:cxnLst/>
              <a:rect l="l" t="t" r="r" b="b"/>
              <a:pathLst>
                <a:path w="377" h="795" extrusionOk="0">
                  <a:moveTo>
                    <a:pt x="251" y="0"/>
                  </a:moveTo>
                  <a:cubicBezTo>
                    <a:pt x="140" y="0"/>
                    <a:pt x="54" y="87"/>
                    <a:pt x="54" y="197"/>
                  </a:cubicBezTo>
                  <a:lnTo>
                    <a:pt x="54" y="626"/>
                  </a:lnTo>
                  <a:cubicBezTo>
                    <a:pt x="54" y="635"/>
                    <a:pt x="54" y="640"/>
                    <a:pt x="54" y="650"/>
                  </a:cubicBezTo>
                  <a:lnTo>
                    <a:pt x="54" y="655"/>
                  </a:lnTo>
                  <a:cubicBezTo>
                    <a:pt x="49" y="659"/>
                    <a:pt x="49" y="669"/>
                    <a:pt x="49" y="674"/>
                  </a:cubicBezTo>
                  <a:cubicBezTo>
                    <a:pt x="44" y="679"/>
                    <a:pt x="44" y="688"/>
                    <a:pt x="39" y="693"/>
                  </a:cubicBezTo>
                  <a:lnTo>
                    <a:pt x="39" y="698"/>
                  </a:lnTo>
                  <a:cubicBezTo>
                    <a:pt x="39" y="703"/>
                    <a:pt x="35" y="712"/>
                    <a:pt x="30" y="717"/>
                  </a:cubicBezTo>
                  <a:cubicBezTo>
                    <a:pt x="25" y="727"/>
                    <a:pt x="25" y="732"/>
                    <a:pt x="20" y="736"/>
                  </a:cubicBezTo>
                  <a:lnTo>
                    <a:pt x="15" y="741"/>
                  </a:lnTo>
                  <a:lnTo>
                    <a:pt x="1" y="751"/>
                  </a:lnTo>
                  <a:cubicBezTo>
                    <a:pt x="35" y="780"/>
                    <a:pt x="73" y="794"/>
                    <a:pt x="116" y="794"/>
                  </a:cubicBezTo>
                  <a:cubicBezTo>
                    <a:pt x="140" y="794"/>
                    <a:pt x="160" y="789"/>
                    <a:pt x="184" y="784"/>
                  </a:cubicBezTo>
                  <a:lnTo>
                    <a:pt x="189" y="784"/>
                  </a:lnTo>
                  <a:lnTo>
                    <a:pt x="208" y="770"/>
                  </a:lnTo>
                  <a:cubicBezTo>
                    <a:pt x="217" y="770"/>
                    <a:pt x="222" y="765"/>
                    <a:pt x="227" y="760"/>
                  </a:cubicBezTo>
                  <a:lnTo>
                    <a:pt x="232" y="756"/>
                  </a:lnTo>
                  <a:lnTo>
                    <a:pt x="241" y="746"/>
                  </a:lnTo>
                  <a:lnTo>
                    <a:pt x="246" y="741"/>
                  </a:lnTo>
                  <a:cubicBezTo>
                    <a:pt x="251" y="736"/>
                    <a:pt x="256" y="727"/>
                    <a:pt x="261" y="722"/>
                  </a:cubicBezTo>
                  <a:lnTo>
                    <a:pt x="261" y="717"/>
                  </a:lnTo>
                  <a:cubicBezTo>
                    <a:pt x="266" y="712"/>
                    <a:pt x="266" y="707"/>
                    <a:pt x="270" y="703"/>
                  </a:cubicBezTo>
                  <a:lnTo>
                    <a:pt x="270" y="698"/>
                  </a:lnTo>
                  <a:cubicBezTo>
                    <a:pt x="270" y="693"/>
                    <a:pt x="275" y="683"/>
                    <a:pt x="275" y="679"/>
                  </a:cubicBezTo>
                  <a:cubicBezTo>
                    <a:pt x="280" y="669"/>
                    <a:pt x="280" y="664"/>
                    <a:pt x="280" y="659"/>
                  </a:cubicBezTo>
                  <a:lnTo>
                    <a:pt x="280" y="655"/>
                  </a:lnTo>
                  <a:cubicBezTo>
                    <a:pt x="280" y="645"/>
                    <a:pt x="280" y="635"/>
                    <a:pt x="280" y="630"/>
                  </a:cubicBezTo>
                  <a:lnTo>
                    <a:pt x="280" y="197"/>
                  </a:lnTo>
                  <a:cubicBezTo>
                    <a:pt x="280" y="125"/>
                    <a:pt x="318" y="63"/>
                    <a:pt x="376" y="29"/>
                  </a:cubicBezTo>
                  <a:cubicBezTo>
                    <a:pt x="352" y="15"/>
                    <a:pt x="328" y="5"/>
                    <a:pt x="29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4" name="Google Shape;13844;p90"/>
            <p:cNvSpPr/>
            <p:nvPr/>
          </p:nvSpPr>
          <p:spPr>
            <a:xfrm>
              <a:off x="5637856" y="2121807"/>
              <a:ext cx="9730" cy="43643"/>
            </a:xfrm>
            <a:custGeom>
              <a:avLst/>
              <a:gdLst/>
              <a:ahLst/>
              <a:cxnLst/>
              <a:rect l="l" t="t" r="r" b="b"/>
              <a:pathLst>
                <a:path w="371" h="1664" extrusionOk="0">
                  <a:moveTo>
                    <a:pt x="245" y="0"/>
                  </a:moveTo>
                  <a:cubicBezTo>
                    <a:pt x="135" y="0"/>
                    <a:pt x="48" y="92"/>
                    <a:pt x="48" y="202"/>
                  </a:cubicBezTo>
                  <a:lnTo>
                    <a:pt x="48" y="1179"/>
                  </a:lnTo>
                  <a:lnTo>
                    <a:pt x="140" y="1189"/>
                  </a:lnTo>
                  <a:lnTo>
                    <a:pt x="53" y="1203"/>
                  </a:lnTo>
                  <a:lnTo>
                    <a:pt x="53" y="1492"/>
                  </a:lnTo>
                  <a:cubicBezTo>
                    <a:pt x="53" y="1502"/>
                    <a:pt x="53" y="1506"/>
                    <a:pt x="53" y="1516"/>
                  </a:cubicBezTo>
                  <a:lnTo>
                    <a:pt x="53" y="1521"/>
                  </a:lnTo>
                  <a:cubicBezTo>
                    <a:pt x="53" y="1530"/>
                    <a:pt x="48" y="1535"/>
                    <a:pt x="48" y="1540"/>
                  </a:cubicBezTo>
                  <a:cubicBezTo>
                    <a:pt x="43" y="1550"/>
                    <a:pt x="43" y="1554"/>
                    <a:pt x="39" y="1559"/>
                  </a:cubicBezTo>
                  <a:lnTo>
                    <a:pt x="39" y="1564"/>
                  </a:lnTo>
                  <a:cubicBezTo>
                    <a:pt x="39" y="1574"/>
                    <a:pt x="34" y="1579"/>
                    <a:pt x="29" y="1583"/>
                  </a:cubicBezTo>
                  <a:lnTo>
                    <a:pt x="29" y="1588"/>
                  </a:lnTo>
                  <a:cubicBezTo>
                    <a:pt x="29" y="1593"/>
                    <a:pt x="24" y="1598"/>
                    <a:pt x="19" y="1603"/>
                  </a:cubicBezTo>
                  <a:lnTo>
                    <a:pt x="14" y="1607"/>
                  </a:lnTo>
                  <a:lnTo>
                    <a:pt x="0" y="1617"/>
                  </a:lnTo>
                  <a:cubicBezTo>
                    <a:pt x="35" y="1648"/>
                    <a:pt x="75" y="1663"/>
                    <a:pt x="117" y="1663"/>
                  </a:cubicBezTo>
                  <a:cubicBezTo>
                    <a:pt x="139" y="1663"/>
                    <a:pt x="161" y="1659"/>
                    <a:pt x="183" y="1651"/>
                  </a:cubicBezTo>
                  <a:lnTo>
                    <a:pt x="202" y="1641"/>
                  </a:lnTo>
                  <a:lnTo>
                    <a:pt x="207" y="1641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41" y="1612"/>
                  </a:lnTo>
                  <a:lnTo>
                    <a:pt x="245" y="1607"/>
                  </a:lnTo>
                  <a:cubicBezTo>
                    <a:pt x="250" y="1603"/>
                    <a:pt x="255" y="1598"/>
                    <a:pt x="255" y="1588"/>
                  </a:cubicBezTo>
                  <a:cubicBezTo>
                    <a:pt x="260" y="1583"/>
                    <a:pt x="265" y="1579"/>
                    <a:pt x="265" y="1569"/>
                  </a:cubicBezTo>
                  <a:lnTo>
                    <a:pt x="265" y="1564"/>
                  </a:lnTo>
                  <a:cubicBezTo>
                    <a:pt x="269" y="1559"/>
                    <a:pt x="269" y="1554"/>
                    <a:pt x="274" y="1545"/>
                  </a:cubicBezTo>
                  <a:cubicBezTo>
                    <a:pt x="274" y="1540"/>
                    <a:pt x="279" y="1530"/>
                    <a:pt x="279" y="1526"/>
                  </a:cubicBezTo>
                  <a:lnTo>
                    <a:pt x="279" y="1521"/>
                  </a:lnTo>
                  <a:cubicBezTo>
                    <a:pt x="279" y="1511"/>
                    <a:pt x="279" y="1506"/>
                    <a:pt x="279" y="1497"/>
                  </a:cubicBezTo>
                  <a:lnTo>
                    <a:pt x="279" y="198"/>
                  </a:lnTo>
                  <a:cubicBezTo>
                    <a:pt x="279" y="130"/>
                    <a:pt x="313" y="68"/>
                    <a:pt x="371" y="29"/>
                  </a:cubicBezTo>
                  <a:cubicBezTo>
                    <a:pt x="346" y="15"/>
                    <a:pt x="322" y="5"/>
                    <a:pt x="294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5" name="Google Shape;13845;p90"/>
            <p:cNvSpPr/>
            <p:nvPr/>
          </p:nvSpPr>
          <p:spPr>
            <a:xfrm>
              <a:off x="5657657" y="2127472"/>
              <a:ext cx="9363" cy="25913"/>
            </a:xfrm>
            <a:custGeom>
              <a:avLst/>
              <a:gdLst/>
              <a:ahLst/>
              <a:cxnLst/>
              <a:rect l="l" t="t" r="r" b="b"/>
              <a:pathLst>
                <a:path w="357" h="988" extrusionOk="0">
                  <a:moveTo>
                    <a:pt x="231" y="1"/>
                  </a:moveTo>
                  <a:cubicBezTo>
                    <a:pt x="159" y="1"/>
                    <a:pt x="92" y="44"/>
                    <a:pt x="58" y="107"/>
                  </a:cubicBezTo>
                  <a:lnTo>
                    <a:pt x="49" y="116"/>
                  </a:lnTo>
                  <a:lnTo>
                    <a:pt x="49" y="819"/>
                  </a:lnTo>
                  <a:cubicBezTo>
                    <a:pt x="49" y="824"/>
                    <a:pt x="49" y="833"/>
                    <a:pt x="49" y="843"/>
                  </a:cubicBezTo>
                  <a:lnTo>
                    <a:pt x="49" y="848"/>
                  </a:lnTo>
                  <a:cubicBezTo>
                    <a:pt x="49" y="853"/>
                    <a:pt x="49" y="862"/>
                    <a:pt x="49" y="867"/>
                  </a:cubicBezTo>
                  <a:cubicBezTo>
                    <a:pt x="44" y="872"/>
                    <a:pt x="44" y="881"/>
                    <a:pt x="39" y="886"/>
                  </a:cubicBezTo>
                  <a:lnTo>
                    <a:pt x="39" y="891"/>
                  </a:lnTo>
                  <a:cubicBezTo>
                    <a:pt x="34" y="896"/>
                    <a:pt x="34" y="901"/>
                    <a:pt x="29" y="905"/>
                  </a:cubicBezTo>
                  <a:lnTo>
                    <a:pt x="29" y="910"/>
                  </a:lnTo>
                  <a:cubicBezTo>
                    <a:pt x="25" y="915"/>
                    <a:pt x="20" y="925"/>
                    <a:pt x="15" y="929"/>
                  </a:cubicBezTo>
                  <a:lnTo>
                    <a:pt x="15" y="934"/>
                  </a:lnTo>
                  <a:lnTo>
                    <a:pt x="0" y="944"/>
                  </a:lnTo>
                  <a:cubicBezTo>
                    <a:pt x="34" y="973"/>
                    <a:pt x="77" y="987"/>
                    <a:pt x="121" y="987"/>
                  </a:cubicBezTo>
                  <a:cubicBezTo>
                    <a:pt x="140" y="987"/>
                    <a:pt x="164" y="982"/>
                    <a:pt x="183" y="978"/>
                  </a:cubicBezTo>
                  <a:lnTo>
                    <a:pt x="203" y="968"/>
                  </a:lnTo>
                  <a:lnTo>
                    <a:pt x="207" y="968"/>
                  </a:lnTo>
                  <a:lnTo>
                    <a:pt x="227" y="954"/>
                  </a:lnTo>
                  <a:lnTo>
                    <a:pt x="231" y="949"/>
                  </a:lnTo>
                  <a:lnTo>
                    <a:pt x="241" y="939"/>
                  </a:lnTo>
                  <a:lnTo>
                    <a:pt x="246" y="934"/>
                  </a:lnTo>
                  <a:cubicBezTo>
                    <a:pt x="251" y="929"/>
                    <a:pt x="255" y="920"/>
                    <a:pt x="260" y="915"/>
                  </a:cubicBezTo>
                  <a:cubicBezTo>
                    <a:pt x="260" y="905"/>
                    <a:pt x="265" y="901"/>
                    <a:pt x="270" y="896"/>
                  </a:cubicBezTo>
                  <a:lnTo>
                    <a:pt x="270" y="891"/>
                  </a:lnTo>
                  <a:cubicBezTo>
                    <a:pt x="270" y="886"/>
                    <a:pt x="275" y="877"/>
                    <a:pt x="275" y="872"/>
                  </a:cubicBezTo>
                  <a:cubicBezTo>
                    <a:pt x="280" y="867"/>
                    <a:pt x="280" y="857"/>
                    <a:pt x="280" y="853"/>
                  </a:cubicBezTo>
                  <a:lnTo>
                    <a:pt x="280" y="848"/>
                  </a:lnTo>
                  <a:cubicBezTo>
                    <a:pt x="280" y="838"/>
                    <a:pt x="280" y="828"/>
                    <a:pt x="280" y="824"/>
                  </a:cubicBezTo>
                  <a:lnTo>
                    <a:pt x="280" y="116"/>
                  </a:lnTo>
                  <a:lnTo>
                    <a:pt x="284" y="107"/>
                  </a:lnTo>
                  <a:cubicBezTo>
                    <a:pt x="304" y="73"/>
                    <a:pt x="328" y="49"/>
                    <a:pt x="357" y="30"/>
                  </a:cubicBezTo>
                  <a:cubicBezTo>
                    <a:pt x="332" y="15"/>
                    <a:pt x="308" y="6"/>
                    <a:pt x="28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90"/>
            <p:cNvSpPr/>
            <p:nvPr/>
          </p:nvSpPr>
          <p:spPr>
            <a:xfrm>
              <a:off x="5616900" y="2151969"/>
              <a:ext cx="29794" cy="73726"/>
            </a:xfrm>
            <a:custGeom>
              <a:avLst/>
              <a:gdLst/>
              <a:ahLst/>
              <a:cxnLst/>
              <a:rect l="l" t="t" r="r" b="b"/>
              <a:pathLst>
                <a:path w="1136" h="2811" extrusionOk="0">
                  <a:moveTo>
                    <a:pt x="260" y="0"/>
                  </a:moveTo>
                  <a:lnTo>
                    <a:pt x="236" y="5"/>
                  </a:lnTo>
                  <a:lnTo>
                    <a:pt x="222" y="10"/>
                  </a:lnTo>
                  <a:lnTo>
                    <a:pt x="207" y="15"/>
                  </a:lnTo>
                  <a:lnTo>
                    <a:pt x="188" y="24"/>
                  </a:lnTo>
                  <a:lnTo>
                    <a:pt x="178" y="29"/>
                  </a:lnTo>
                  <a:cubicBezTo>
                    <a:pt x="169" y="34"/>
                    <a:pt x="159" y="39"/>
                    <a:pt x="154" y="44"/>
                  </a:cubicBezTo>
                  <a:cubicBezTo>
                    <a:pt x="0" y="174"/>
                    <a:pt x="29" y="592"/>
                    <a:pt x="48" y="963"/>
                  </a:cubicBezTo>
                  <a:cubicBezTo>
                    <a:pt x="87" y="1588"/>
                    <a:pt x="833" y="2146"/>
                    <a:pt x="838" y="2151"/>
                  </a:cubicBezTo>
                  <a:cubicBezTo>
                    <a:pt x="881" y="2185"/>
                    <a:pt x="910" y="2238"/>
                    <a:pt x="910" y="2291"/>
                  </a:cubicBezTo>
                  <a:lnTo>
                    <a:pt x="910" y="2810"/>
                  </a:lnTo>
                  <a:lnTo>
                    <a:pt x="1136" y="2810"/>
                  </a:lnTo>
                  <a:lnTo>
                    <a:pt x="1136" y="2296"/>
                  </a:lnTo>
                  <a:cubicBezTo>
                    <a:pt x="1136" y="2238"/>
                    <a:pt x="1112" y="2190"/>
                    <a:pt x="1068" y="2156"/>
                  </a:cubicBezTo>
                  <a:cubicBezTo>
                    <a:pt x="1059" y="2151"/>
                    <a:pt x="318" y="1588"/>
                    <a:pt x="279" y="967"/>
                  </a:cubicBezTo>
                  <a:cubicBezTo>
                    <a:pt x="255" y="597"/>
                    <a:pt x="231" y="174"/>
                    <a:pt x="380" y="48"/>
                  </a:cubicBezTo>
                  <a:cubicBezTo>
                    <a:pt x="390" y="44"/>
                    <a:pt x="400" y="39"/>
                    <a:pt x="404" y="34"/>
                  </a:cubicBezTo>
                  <a:lnTo>
                    <a:pt x="419" y="24"/>
                  </a:lnTo>
                  <a:lnTo>
                    <a:pt x="433" y="20"/>
                  </a:lnTo>
                  <a:lnTo>
                    <a:pt x="453" y="15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43" y="5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90"/>
            <p:cNvSpPr/>
            <p:nvPr/>
          </p:nvSpPr>
          <p:spPr>
            <a:xfrm>
              <a:off x="5458512" y="2007088"/>
              <a:ext cx="19094" cy="13140"/>
            </a:xfrm>
            <a:custGeom>
              <a:avLst/>
              <a:gdLst/>
              <a:ahLst/>
              <a:cxnLst/>
              <a:rect l="l" t="t" r="r" b="b"/>
              <a:pathLst>
                <a:path w="728" h="501" extrusionOk="0">
                  <a:moveTo>
                    <a:pt x="1" y="0"/>
                  </a:moveTo>
                  <a:lnTo>
                    <a:pt x="515" y="501"/>
                  </a:lnTo>
                  <a:lnTo>
                    <a:pt x="727" y="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90"/>
            <p:cNvSpPr/>
            <p:nvPr/>
          </p:nvSpPr>
          <p:spPr>
            <a:xfrm>
              <a:off x="5604153" y="2062350"/>
              <a:ext cx="18071" cy="20615"/>
            </a:xfrm>
            <a:custGeom>
              <a:avLst/>
              <a:gdLst/>
              <a:ahLst/>
              <a:cxnLst/>
              <a:rect l="l" t="t" r="r" b="b"/>
              <a:pathLst>
                <a:path w="689" h="786" extrusionOk="0">
                  <a:moveTo>
                    <a:pt x="164" y="1"/>
                  </a:moveTo>
                  <a:lnTo>
                    <a:pt x="10" y="569"/>
                  </a:lnTo>
                  <a:cubicBezTo>
                    <a:pt x="5" y="583"/>
                    <a:pt x="5" y="593"/>
                    <a:pt x="0" y="607"/>
                  </a:cubicBezTo>
                  <a:lnTo>
                    <a:pt x="429" y="785"/>
                  </a:lnTo>
                  <a:lnTo>
                    <a:pt x="688" y="218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90"/>
            <p:cNvSpPr/>
            <p:nvPr/>
          </p:nvSpPr>
          <p:spPr>
            <a:xfrm>
              <a:off x="5480858" y="2011494"/>
              <a:ext cx="44062" cy="30948"/>
            </a:xfrm>
            <a:custGeom>
              <a:avLst/>
              <a:gdLst/>
              <a:ahLst/>
              <a:cxnLst/>
              <a:rect l="l" t="t" r="r" b="b"/>
              <a:pathLst>
                <a:path w="1680" h="1180" extrusionOk="0">
                  <a:moveTo>
                    <a:pt x="255" y="1"/>
                  </a:moveTo>
                  <a:lnTo>
                    <a:pt x="0" y="535"/>
                  </a:lnTo>
                  <a:lnTo>
                    <a:pt x="1526" y="1180"/>
                  </a:lnTo>
                  <a:lnTo>
                    <a:pt x="1680" y="602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90"/>
            <p:cNvSpPr/>
            <p:nvPr/>
          </p:nvSpPr>
          <p:spPr>
            <a:xfrm>
              <a:off x="5624978" y="2072080"/>
              <a:ext cx="16182" cy="17966"/>
            </a:xfrm>
            <a:custGeom>
              <a:avLst/>
              <a:gdLst/>
              <a:ahLst/>
              <a:cxnLst/>
              <a:rect l="l" t="t" r="r" b="b"/>
              <a:pathLst>
                <a:path w="617" h="685" extrusionOk="0">
                  <a:moveTo>
                    <a:pt x="260" y="0"/>
                  </a:moveTo>
                  <a:lnTo>
                    <a:pt x="0" y="563"/>
                  </a:lnTo>
                  <a:lnTo>
                    <a:pt x="270" y="674"/>
                  </a:lnTo>
                  <a:cubicBezTo>
                    <a:pt x="287" y="681"/>
                    <a:pt x="305" y="684"/>
                    <a:pt x="324" y="684"/>
                  </a:cubicBezTo>
                  <a:cubicBezTo>
                    <a:pt x="380" y="684"/>
                    <a:pt x="435" y="652"/>
                    <a:pt x="457" y="597"/>
                  </a:cubicBezTo>
                  <a:lnTo>
                    <a:pt x="587" y="299"/>
                  </a:lnTo>
                  <a:cubicBezTo>
                    <a:pt x="616" y="222"/>
                    <a:pt x="582" y="135"/>
                    <a:pt x="510" y="10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90"/>
            <p:cNvSpPr/>
            <p:nvPr/>
          </p:nvSpPr>
          <p:spPr>
            <a:xfrm>
              <a:off x="5386334" y="2267186"/>
              <a:ext cx="72204" cy="17808"/>
            </a:xfrm>
            <a:custGeom>
              <a:avLst/>
              <a:gdLst/>
              <a:ahLst/>
              <a:cxnLst/>
              <a:rect l="l" t="t" r="r" b="b"/>
              <a:pathLst>
                <a:path w="2753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753" y="67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90"/>
            <p:cNvSpPr/>
            <p:nvPr/>
          </p:nvSpPr>
          <p:spPr>
            <a:xfrm>
              <a:off x="5386203" y="2296325"/>
              <a:ext cx="72204" cy="44849"/>
            </a:xfrm>
            <a:custGeom>
              <a:avLst/>
              <a:gdLst/>
              <a:ahLst/>
              <a:cxnLst/>
              <a:rect l="l" t="t" r="r" b="b"/>
              <a:pathLst>
                <a:path w="2753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753" y="170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90"/>
            <p:cNvSpPr/>
            <p:nvPr/>
          </p:nvSpPr>
          <p:spPr>
            <a:xfrm>
              <a:off x="5398451" y="2267186"/>
              <a:ext cx="60087" cy="17808"/>
            </a:xfrm>
            <a:custGeom>
              <a:avLst/>
              <a:gdLst/>
              <a:ahLst/>
              <a:cxnLst/>
              <a:rect l="l" t="t" r="r" b="b"/>
              <a:pathLst>
                <a:path w="2291" h="679" extrusionOk="0">
                  <a:moveTo>
                    <a:pt x="0" y="0"/>
                  </a:moveTo>
                  <a:lnTo>
                    <a:pt x="0" y="679"/>
                  </a:lnTo>
                  <a:lnTo>
                    <a:pt x="2291" y="679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90"/>
            <p:cNvSpPr/>
            <p:nvPr/>
          </p:nvSpPr>
          <p:spPr>
            <a:xfrm>
              <a:off x="5398451" y="2296325"/>
              <a:ext cx="60087" cy="44849"/>
            </a:xfrm>
            <a:custGeom>
              <a:avLst/>
              <a:gdLst/>
              <a:ahLst/>
              <a:cxnLst/>
              <a:rect l="l" t="t" r="r" b="b"/>
              <a:pathLst>
                <a:path w="2291" h="1710" extrusionOk="0">
                  <a:moveTo>
                    <a:pt x="0" y="1"/>
                  </a:moveTo>
                  <a:lnTo>
                    <a:pt x="0" y="1709"/>
                  </a:lnTo>
                  <a:lnTo>
                    <a:pt x="2291" y="1709"/>
                  </a:lnTo>
                  <a:lnTo>
                    <a:pt x="229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90"/>
            <p:cNvSpPr/>
            <p:nvPr/>
          </p:nvSpPr>
          <p:spPr>
            <a:xfrm>
              <a:off x="5633161" y="2265036"/>
              <a:ext cx="72231" cy="76138"/>
            </a:xfrm>
            <a:custGeom>
              <a:avLst/>
              <a:gdLst/>
              <a:ahLst/>
              <a:cxnLst/>
              <a:rect l="l" t="t" r="r" b="b"/>
              <a:pathLst>
                <a:path w="2754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753" y="2902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90"/>
            <p:cNvSpPr/>
            <p:nvPr/>
          </p:nvSpPr>
          <p:spPr>
            <a:xfrm>
              <a:off x="5633161" y="2235897"/>
              <a:ext cx="72231" cy="17940"/>
            </a:xfrm>
            <a:custGeom>
              <a:avLst/>
              <a:gdLst/>
              <a:ahLst/>
              <a:cxnLst/>
              <a:rect l="l" t="t" r="r" b="b"/>
              <a:pathLst>
                <a:path w="2754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753" y="683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90"/>
            <p:cNvSpPr/>
            <p:nvPr/>
          </p:nvSpPr>
          <p:spPr>
            <a:xfrm>
              <a:off x="5648819" y="2265036"/>
              <a:ext cx="56573" cy="76138"/>
            </a:xfrm>
            <a:custGeom>
              <a:avLst/>
              <a:gdLst/>
              <a:ahLst/>
              <a:cxnLst/>
              <a:rect l="l" t="t" r="r" b="b"/>
              <a:pathLst>
                <a:path w="2157" h="2903" extrusionOk="0">
                  <a:moveTo>
                    <a:pt x="1" y="1"/>
                  </a:moveTo>
                  <a:lnTo>
                    <a:pt x="1" y="2902"/>
                  </a:lnTo>
                  <a:lnTo>
                    <a:pt x="2156" y="2902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90"/>
            <p:cNvSpPr/>
            <p:nvPr/>
          </p:nvSpPr>
          <p:spPr>
            <a:xfrm>
              <a:off x="5648819" y="2235897"/>
              <a:ext cx="56573" cy="17940"/>
            </a:xfrm>
            <a:custGeom>
              <a:avLst/>
              <a:gdLst/>
              <a:ahLst/>
              <a:cxnLst/>
              <a:rect l="l" t="t" r="r" b="b"/>
              <a:pathLst>
                <a:path w="2157" h="684" extrusionOk="0">
                  <a:moveTo>
                    <a:pt x="1" y="0"/>
                  </a:moveTo>
                  <a:lnTo>
                    <a:pt x="1" y="683"/>
                  </a:lnTo>
                  <a:lnTo>
                    <a:pt x="2156" y="68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90"/>
            <p:cNvSpPr/>
            <p:nvPr/>
          </p:nvSpPr>
          <p:spPr>
            <a:xfrm>
              <a:off x="5507977" y="2140219"/>
              <a:ext cx="72231" cy="17835"/>
            </a:xfrm>
            <a:custGeom>
              <a:avLst/>
              <a:gdLst/>
              <a:ahLst/>
              <a:cxnLst/>
              <a:rect l="l" t="t" r="r" b="b"/>
              <a:pathLst>
                <a:path w="2754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753" y="679"/>
                  </a:lnTo>
                  <a:lnTo>
                    <a:pt x="2753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0" name="Google Shape;13860;p90"/>
            <p:cNvSpPr/>
            <p:nvPr/>
          </p:nvSpPr>
          <p:spPr>
            <a:xfrm>
              <a:off x="5507977" y="2169384"/>
              <a:ext cx="72231" cy="171790"/>
            </a:xfrm>
            <a:custGeom>
              <a:avLst/>
              <a:gdLst/>
              <a:ahLst/>
              <a:cxnLst/>
              <a:rect l="l" t="t" r="r" b="b"/>
              <a:pathLst>
                <a:path w="2754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753" y="6549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1" name="Google Shape;13861;p90"/>
            <p:cNvSpPr/>
            <p:nvPr/>
          </p:nvSpPr>
          <p:spPr>
            <a:xfrm>
              <a:off x="5519333" y="2140219"/>
              <a:ext cx="60874" cy="17835"/>
            </a:xfrm>
            <a:custGeom>
              <a:avLst/>
              <a:gdLst/>
              <a:ahLst/>
              <a:cxnLst/>
              <a:rect l="l" t="t" r="r" b="b"/>
              <a:pathLst>
                <a:path w="2321" h="680" extrusionOk="0">
                  <a:moveTo>
                    <a:pt x="1" y="1"/>
                  </a:moveTo>
                  <a:lnTo>
                    <a:pt x="1" y="679"/>
                  </a:lnTo>
                  <a:lnTo>
                    <a:pt x="2320" y="679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90"/>
            <p:cNvSpPr/>
            <p:nvPr/>
          </p:nvSpPr>
          <p:spPr>
            <a:xfrm>
              <a:off x="5519333" y="2169384"/>
              <a:ext cx="66041" cy="171790"/>
            </a:xfrm>
            <a:custGeom>
              <a:avLst/>
              <a:gdLst/>
              <a:ahLst/>
              <a:cxnLst/>
              <a:rect l="l" t="t" r="r" b="b"/>
              <a:pathLst>
                <a:path w="2518" h="6550" extrusionOk="0">
                  <a:moveTo>
                    <a:pt x="1" y="0"/>
                  </a:moveTo>
                  <a:lnTo>
                    <a:pt x="1" y="6549"/>
                  </a:lnTo>
                  <a:lnTo>
                    <a:pt x="2517" y="6549"/>
                  </a:lnTo>
                  <a:lnTo>
                    <a:pt x="2517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90"/>
            <p:cNvSpPr/>
            <p:nvPr/>
          </p:nvSpPr>
          <p:spPr>
            <a:xfrm>
              <a:off x="5479966" y="2018314"/>
              <a:ext cx="44193" cy="25152"/>
            </a:xfrm>
            <a:custGeom>
              <a:avLst/>
              <a:gdLst/>
              <a:ahLst/>
              <a:cxnLst/>
              <a:rect l="l" t="t" r="r" b="b"/>
              <a:pathLst>
                <a:path w="1685" h="959" extrusionOk="0">
                  <a:moveTo>
                    <a:pt x="130" y="1"/>
                  </a:moveTo>
                  <a:lnTo>
                    <a:pt x="1" y="280"/>
                  </a:lnTo>
                  <a:lnTo>
                    <a:pt x="1603" y="958"/>
                  </a:lnTo>
                  <a:lnTo>
                    <a:pt x="1685" y="660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90"/>
            <p:cNvSpPr/>
            <p:nvPr/>
          </p:nvSpPr>
          <p:spPr>
            <a:xfrm>
              <a:off x="5603261" y="2070192"/>
              <a:ext cx="15159" cy="13009"/>
            </a:xfrm>
            <a:custGeom>
              <a:avLst/>
              <a:gdLst/>
              <a:ahLst/>
              <a:cxnLst/>
              <a:rect l="l" t="t" r="r" b="b"/>
              <a:pathLst>
                <a:path w="578" h="496" extrusionOk="0">
                  <a:moveTo>
                    <a:pt x="82" y="0"/>
                  </a:moveTo>
                  <a:lnTo>
                    <a:pt x="5" y="265"/>
                  </a:lnTo>
                  <a:cubicBezTo>
                    <a:pt x="5" y="275"/>
                    <a:pt x="5" y="289"/>
                    <a:pt x="1" y="303"/>
                  </a:cubicBezTo>
                  <a:lnTo>
                    <a:pt x="453" y="496"/>
                  </a:lnTo>
                  <a:lnTo>
                    <a:pt x="578" y="222"/>
                  </a:lnTo>
                  <a:lnTo>
                    <a:pt x="578" y="21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90"/>
            <p:cNvSpPr/>
            <p:nvPr/>
          </p:nvSpPr>
          <p:spPr>
            <a:xfrm>
              <a:off x="5649212" y="2124325"/>
              <a:ext cx="11383" cy="30555"/>
            </a:xfrm>
            <a:custGeom>
              <a:avLst/>
              <a:gdLst/>
              <a:ahLst/>
              <a:cxnLst/>
              <a:rect l="l" t="t" r="r" b="b"/>
              <a:pathLst>
                <a:path w="434" h="1165" extrusionOk="0">
                  <a:moveTo>
                    <a:pt x="217" y="1"/>
                  </a:moveTo>
                  <a:cubicBezTo>
                    <a:pt x="108" y="1"/>
                    <a:pt x="0" y="73"/>
                    <a:pt x="0" y="217"/>
                  </a:cubicBezTo>
                  <a:lnTo>
                    <a:pt x="0" y="948"/>
                  </a:lnTo>
                  <a:cubicBezTo>
                    <a:pt x="0" y="1069"/>
                    <a:pt x="96" y="1165"/>
                    <a:pt x="217" y="1165"/>
                  </a:cubicBezTo>
                  <a:cubicBezTo>
                    <a:pt x="337" y="1165"/>
                    <a:pt x="433" y="1069"/>
                    <a:pt x="433" y="948"/>
                  </a:cubicBezTo>
                  <a:lnTo>
                    <a:pt x="433" y="217"/>
                  </a:lnTo>
                  <a:cubicBezTo>
                    <a:pt x="433" y="73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90"/>
            <p:cNvSpPr/>
            <p:nvPr/>
          </p:nvSpPr>
          <p:spPr>
            <a:xfrm>
              <a:off x="5668752" y="2127368"/>
              <a:ext cx="11383" cy="27513"/>
            </a:xfrm>
            <a:custGeom>
              <a:avLst/>
              <a:gdLst/>
              <a:ahLst/>
              <a:cxnLst/>
              <a:rect l="l" t="t" r="r" b="b"/>
              <a:pathLst>
                <a:path w="434" h="1049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832"/>
                  </a:lnTo>
                  <a:cubicBezTo>
                    <a:pt x="1" y="953"/>
                    <a:pt x="97" y="1049"/>
                    <a:pt x="217" y="1049"/>
                  </a:cubicBezTo>
                  <a:cubicBezTo>
                    <a:pt x="338" y="1049"/>
                    <a:pt x="434" y="953"/>
                    <a:pt x="434" y="832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90"/>
            <p:cNvSpPr/>
            <p:nvPr/>
          </p:nvSpPr>
          <p:spPr>
            <a:xfrm>
              <a:off x="5688317" y="2135052"/>
              <a:ext cx="11383" cy="22608"/>
            </a:xfrm>
            <a:custGeom>
              <a:avLst/>
              <a:gdLst/>
              <a:ahLst/>
              <a:cxnLst/>
              <a:rect l="l" t="t" r="r" b="b"/>
              <a:pathLst>
                <a:path w="434" h="862" extrusionOk="0">
                  <a:moveTo>
                    <a:pt x="217" y="1"/>
                  </a:moveTo>
                  <a:cubicBezTo>
                    <a:pt x="109" y="1"/>
                    <a:pt x="1" y="73"/>
                    <a:pt x="1" y="217"/>
                  </a:cubicBezTo>
                  <a:lnTo>
                    <a:pt x="1" y="645"/>
                  </a:lnTo>
                  <a:cubicBezTo>
                    <a:pt x="1" y="766"/>
                    <a:pt x="97" y="862"/>
                    <a:pt x="217" y="862"/>
                  </a:cubicBezTo>
                  <a:cubicBezTo>
                    <a:pt x="338" y="862"/>
                    <a:pt x="434" y="766"/>
                    <a:pt x="434" y="650"/>
                  </a:cubicBezTo>
                  <a:lnTo>
                    <a:pt x="434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90"/>
            <p:cNvSpPr/>
            <p:nvPr/>
          </p:nvSpPr>
          <p:spPr>
            <a:xfrm>
              <a:off x="5606540" y="2111946"/>
              <a:ext cx="115112" cy="240952"/>
            </a:xfrm>
            <a:custGeom>
              <a:avLst/>
              <a:gdLst/>
              <a:ahLst/>
              <a:cxnLst/>
              <a:rect l="l" t="t" r="r" b="b"/>
              <a:pathLst>
                <a:path w="4389" h="9187" extrusionOk="0">
                  <a:moveTo>
                    <a:pt x="1468" y="434"/>
                  </a:moveTo>
                  <a:cubicBezTo>
                    <a:pt x="1555" y="434"/>
                    <a:pt x="1627" y="501"/>
                    <a:pt x="1627" y="588"/>
                  </a:cubicBezTo>
                  <a:lnTo>
                    <a:pt x="1627" y="689"/>
                  </a:lnTo>
                  <a:cubicBezTo>
                    <a:pt x="1627" y="827"/>
                    <a:pt x="1735" y="904"/>
                    <a:pt x="1843" y="904"/>
                  </a:cubicBezTo>
                  <a:cubicBezTo>
                    <a:pt x="1928" y="904"/>
                    <a:pt x="2012" y="858"/>
                    <a:pt x="2046" y="756"/>
                  </a:cubicBezTo>
                  <a:cubicBezTo>
                    <a:pt x="2065" y="694"/>
                    <a:pt x="2127" y="651"/>
                    <a:pt x="2195" y="651"/>
                  </a:cubicBezTo>
                  <a:lnTo>
                    <a:pt x="2214" y="651"/>
                  </a:lnTo>
                  <a:cubicBezTo>
                    <a:pt x="2301" y="651"/>
                    <a:pt x="2368" y="718"/>
                    <a:pt x="2368" y="805"/>
                  </a:cubicBezTo>
                  <a:lnTo>
                    <a:pt x="2368" y="833"/>
                  </a:lnTo>
                  <a:cubicBezTo>
                    <a:pt x="2371" y="971"/>
                    <a:pt x="2480" y="1049"/>
                    <a:pt x="2589" y="1049"/>
                  </a:cubicBezTo>
                  <a:cubicBezTo>
                    <a:pt x="2673" y="1049"/>
                    <a:pt x="2758" y="1002"/>
                    <a:pt x="2792" y="901"/>
                  </a:cubicBezTo>
                  <a:cubicBezTo>
                    <a:pt x="2811" y="833"/>
                    <a:pt x="2873" y="790"/>
                    <a:pt x="2941" y="790"/>
                  </a:cubicBezTo>
                  <a:lnTo>
                    <a:pt x="2960" y="790"/>
                  </a:lnTo>
                  <a:cubicBezTo>
                    <a:pt x="3047" y="790"/>
                    <a:pt x="3114" y="857"/>
                    <a:pt x="3114" y="944"/>
                  </a:cubicBezTo>
                  <a:lnTo>
                    <a:pt x="3114" y="1098"/>
                  </a:lnTo>
                  <a:cubicBezTo>
                    <a:pt x="3114" y="1240"/>
                    <a:pt x="3222" y="1311"/>
                    <a:pt x="3330" y="1311"/>
                  </a:cubicBezTo>
                  <a:cubicBezTo>
                    <a:pt x="3439" y="1311"/>
                    <a:pt x="3547" y="1240"/>
                    <a:pt x="3547" y="1098"/>
                  </a:cubicBezTo>
                  <a:cubicBezTo>
                    <a:pt x="3547" y="1011"/>
                    <a:pt x="3619" y="939"/>
                    <a:pt x="3701" y="939"/>
                  </a:cubicBezTo>
                  <a:lnTo>
                    <a:pt x="3725" y="939"/>
                  </a:lnTo>
                  <a:cubicBezTo>
                    <a:pt x="3812" y="939"/>
                    <a:pt x="3879" y="1011"/>
                    <a:pt x="3879" y="1098"/>
                  </a:cubicBezTo>
                  <a:lnTo>
                    <a:pt x="3879" y="2109"/>
                  </a:lnTo>
                  <a:lnTo>
                    <a:pt x="3879" y="2133"/>
                  </a:lnTo>
                  <a:cubicBezTo>
                    <a:pt x="3903" y="2388"/>
                    <a:pt x="3884" y="3133"/>
                    <a:pt x="3494" y="3461"/>
                  </a:cubicBezTo>
                  <a:cubicBezTo>
                    <a:pt x="3446" y="3504"/>
                    <a:pt x="3417" y="3562"/>
                    <a:pt x="3417" y="3624"/>
                  </a:cubicBezTo>
                  <a:lnTo>
                    <a:pt x="3417" y="4312"/>
                  </a:lnTo>
                  <a:lnTo>
                    <a:pt x="1353" y="4312"/>
                  </a:lnTo>
                  <a:lnTo>
                    <a:pt x="1353" y="3836"/>
                  </a:lnTo>
                  <a:cubicBezTo>
                    <a:pt x="1353" y="3769"/>
                    <a:pt x="1319" y="3701"/>
                    <a:pt x="1266" y="3663"/>
                  </a:cubicBezTo>
                  <a:lnTo>
                    <a:pt x="1261" y="3658"/>
                  </a:lnTo>
                  <a:cubicBezTo>
                    <a:pt x="1257" y="3653"/>
                    <a:pt x="530" y="3105"/>
                    <a:pt x="492" y="2498"/>
                  </a:cubicBezTo>
                  <a:cubicBezTo>
                    <a:pt x="472" y="2157"/>
                    <a:pt x="443" y="1733"/>
                    <a:pt x="578" y="1618"/>
                  </a:cubicBezTo>
                  <a:cubicBezTo>
                    <a:pt x="614" y="1588"/>
                    <a:pt x="669" y="1575"/>
                    <a:pt x="743" y="1575"/>
                  </a:cubicBezTo>
                  <a:cubicBezTo>
                    <a:pt x="779" y="1575"/>
                    <a:pt x="818" y="1578"/>
                    <a:pt x="862" y="1584"/>
                  </a:cubicBezTo>
                  <a:lnTo>
                    <a:pt x="862" y="1878"/>
                  </a:lnTo>
                  <a:cubicBezTo>
                    <a:pt x="862" y="2022"/>
                    <a:pt x="970" y="2094"/>
                    <a:pt x="1079" y="2094"/>
                  </a:cubicBezTo>
                  <a:cubicBezTo>
                    <a:pt x="1187" y="2094"/>
                    <a:pt x="1295" y="2022"/>
                    <a:pt x="1295" y="1878"/>
                  </a:cubicBezTo>
                  <a:lnTo>
                    <a:pt x="1295" y="588"/>
                  </a:lnTo>
                  <a:cubicBezTo>
                    <a:pt x="1295" y="501"/>
                    <a:pt x="1362" y="434"/>
                    <a:pt x="1449" y="434"/>
                  </a:cubicBezTo>
                  <a:close/>
                  <a:moveTo>
                    <a:pt x="3773" y="4741"/>
                  </a:moveTo>
                  <a:lnTo>
                    <a:pt x="3773" y="5419"/>
                  </a:lnTo>
                  <a:lnTo>
                    <a:pt x="1021" y="5419"/>
                  </a:lnTo>
                  <a:lnTo>
                    <a:pt x="1021" y="4741"/>
                  </a:lnTo>
                  <a:close/>
                  <a:moveTo>
                    <a:pt x="3773" y="5852"/>
                  </a:moveTo>
                  <a:lnTo>
                    <a:pt x="3773" y="8749"/>
                  </a:lnTo>
                  <a:lnTo>
                    <a:pt x="1021" y="8749"/>
                  </a:lnTo>
                  <a:lnTo>
                    <a:pt x="1021" y="5852"/>
                  </a:lnTo>
                  <a:close/>
                  <a:moveTo>
                    <a:pt x="1449" y="1"/>
                  </a:moveTo>
                  <a:cubicBezTo>
                    <a:pt x="1127" y="1"/>
                    <a:pt x="862" y="266"/>
                    <a:pt x="862" y="588"/>
                  </a:cubicBezTo>
                  <a:lnTo>
                    <a:pt x="862" y="1156"/>
                  </a:lnTo>
                  <a:cubicBezTo>
                    <a:pt x="820" y="1152"/>
                    <a:pt x="780" y="1149"/>
                    <a:pt x="741" y="1149"/>
                  </a:cubicBezTo>
                  <a:cubicBezTo>
                    <a:pt x="561" y="1149"/>
                    <a:pt x="415" y="1196"/>
                    <a:pt x="304" y="1291"/>
                  </a:cubicBezTo>
                  <a:cubicBezTo>
                    <a:pt x="1" y="1546"/>
                    <a:pt x="30" y="2046"/>
                    <a:pt x="63" y="2532"/>
                  </a:cubicBezTo>
                  <a:cubicBezTo>
                    <a:pt x="102" y="3196"/>
                    <a:pt x="694" y="3749"/>
                    <a:pt x="920" y="3942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9" y="4312"/>
                    <a:pt x="593" y="4409"/>
                    <a:pt x="593" y="4529"/>
                  </a:cubicBezTo>
                  <a:lnTo>
                    <a:pt x="593" y="8970"/>
                  </a:lnTo>
                  <a:cubicBezTo>
                    <a:pt x="593" y="9090"/>
                    <a:pt x="689" y="9187"/>
                    <a:pt x="804" y="9187"/>
                  </a:cubicBezTo>
                  <a:lnTo>
                    <a:pt x="3990" y="9187"/>
                  </a:lnTo>
                  <a:cubicBezTo>
                    <a:pt x="4110" y="9187"/>
                    <a:pt x="4206" y="9090"/>
                    <a:pt x="4206" y="8970"/>
                  </a:cubicBezTo>
                  <a:lnTo>
                    <a:pt x="4206" y="4524"/>
                  </a:lnTo>
                  <a:cubicBezTo>
                    <a:pt x="4206" y="4404"/>
                    <a:pt x="4110" y="4307"/>
                    <a:pt x="3990" y="4307"/>
                  </a:cubicBezTo>
                  <a:lnTo>
                    <a:pt x="3855" y="4307"/>
                  </a:lnTo>
                  <a:lnTo>
                    <a:pt x="3855" y="3720"/>
                  </a:lnTo>
                  <a:cubicBezTo>
                    <a:pt x="4389" y="3182"/>
                    <a:pt x="4326" y="2219"/>
                    <a:pt x="4317" y="2099"/>
                  </a:cubicBezTo>
                  <a:lnTo>
                    <a:pt x="4317" y="1098"/>
                  </a:lnTo>
                  <a:cubicBezTo>
                    <a:pt x="4317" y="771"/>
                    <a:pt x="4052" y="511"/>
                    <a:pt x="3730" y="511"/>
                  </a:cubicBezTo>
                  <a:lnTo>
                    <a:pt x="3711" y="511"/>
                  </a:lnTo>
                  <a:cubicBezTo>
                    <a:pt x="3620" y="559"/>
                    <a:pt x="3523" y="582"/>
                    <a:pt x="3427" y="582"/>
                  </a:cubicBezTo>
                  <a:cubicBezTo>
                    <a:pt x="3251" y="582"/>
                    <a:pt x="3080" y="505"/>
                    <a:pt x="2965" y="362"/>
                  </a:cubicBezTo>
                  <a:lnTo>
                    <a:pt x="2945" y="362"/>
                  </a:lnTo>
                  <a:cubicBezTo>
                    <a:pt x="2859" y="406"/>
                    <a:pt x="2766" y="427"/>
                    <a:pt x="2673" y="427"/>
                  </a:cubicBezTo>
                  <a:cubicBezTo>
                    <a:pt x="2502" y="427"/>
                    <a:pt x="2334" y="355"/>
                    <a:pt x="2219" y="218"/>
                  </a:cubicBezTo>
                  <a:lnTo>
                    <a:pt x="2195" y="218"/>
                  </a:lnTo>
                  <a:cubicBezTo>
                    <a:pt x="2118" y="251"/>
                    <a:pt x="2038" y="267"/>
                    <a:pt x="1959" y="267"/>
                  </a:cubicBezTo>
                  <a:cubicBezTo>
                    <a:pt x="1766" y="267"/>
                    <a:pt x="1582" y="172"/>
                    <a:pt x="14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90"/>
            <p:cNvSpPr/>
            <p:nvPr/>
          </p:nvSpPr>
          <p:spPr>
            <a:xfrm>
              <a:off x="5402359" y="2155510"/>
              <a:ext cx="11252" cy="30686"/>
            </a:xfrm>
            <a:custGeom>
              <a:avLst/>
              <a:gdLst/>
              <a:ahLst/>
              <a:cxnLst/>
              <a:rect l="l" t="t" r="r" b="b"/>
              <a:pathLst>
                <a:path w="429" h="1170" extrusionOk="0">
                  <a:moveTo>
                    <a:pt x="214" y="0"/>
                  </a:moveTo>
                  <a:cubicBezTo>
                    <a:pt x="107" y="0"/>
                    <a:pt x="0" y="72"/>
                    <a:pt x="0" y="217"/>
                  </a:cubicBezTo>
                  <a:lnTo>
                    <a:pt x="0" y="953"/>
                  </a:lnTo>
                  <a:cubicBezTo>
                    <a:pt x="0" y="1073"/>
                    <a:pt x="97" y="1169"/>
                    <a:pt x="212" y="1169"/>
                  </a:cubicBezTo>
                  <a:cubicBezTo>
                    <a:pt x="332" y="1169"/>
                    <a:pt x="429" y="1068"/>
                    <a:pt x="429" y="953"/>
                  </a:cubicBezTo>
                  <a:lnTo>
                    <a:pt x="429" y="217"/>
                  </a:lnTo>
                  <a:cubicBezTo>
                    <a:pt x="429" y="72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90"/>
            <p:cNvSpPr/>
            <p:nvPr/>
          </p:nvSpPr>
          <p:spPr>
            <a:xfrm>
              <a:off x="5421925" y="2158657"/>
              <a:ext cx="11252" cy="27539"/>
            </a:xfrm>
            <a:custGeom>
              <a:avLst/>
              <a:gdLst/>
              <a:ahLst/>
              <a:cxnLst/>
              <a:rect l="l" t="t" r="r" b="b"/>
              <a:pathLst>
                <a:path w="429" h="1050" extrusionOk="0">
                  <a:moveTo>
                    <a:pt x="214" y="0"/>
                  </a:moveTo>
                  <a:cubicBezTo>
                    <a:pt x="107" y="0"/>
                    <a:pt x="0" y="73"/>
                    <a:pt x="0" y="217"/>
                  </a:cubicBezTo>
                  <a:lnTo>
                    <a:pt x="0" y="833"/>
                  </a:lnTo>
                  <a:cubicBezTo>
                    <a:pt x="0" y="953"/>
                    <a:pt x="96" y="1049"/>
                    <a:pt x="212" y="1049"/>
                  </a:cubicBezTo>
                  <a:cubicBezTo>
                    <a:pt x="332" y="1049"/>
                    <a:pt x="428" y="953"/>
                    <a:pt x="428" y="833"/>
                  </a:cubicBezTo>
                  <a:lnTo>
                    <a:pt x="428" y="217"/>
                  </a:lnTo>
                  <a:cubicBezTo>
                    <a:pt x="428" y="73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90"/>
            <p:cNvSpPr/>
            <p:nvPr/>
          </p:nvSpPr>
          <p:spPr>
            <a:xfrm>
              <a:off x="5441464" y="2166237"/>
              <a:ext cx="11383" cy="22739"/>
            </a:xfrm>
            <a:custGeom>
              <a:avLst/>
              <a:gdLst/>
              <a:ahLst/>
              <a:cxnLst/>
              <a:rect l="l" t="t" r="r" b="b"/>
              <a:pathLst>
                <a:path w="434" h="867" extrusionOk="0">
                  <a:moveTo>
                    <a:pt x="217" y="0"/>
                  </a:moveTo>
                  <a:cubicBezTo>
                    <a:pt x="109" y="0"/>
                    <a:pt x="1" y="72"/>
                    <a:pt x="1" y="217"/>
                  </a:cubicBezTo>
                  <a:lnTo>
                    <a:pt x="1" y="650"/>
                  </a:lnTo>
                  <a:cubicBezTo>
                    <a:pt x="1" y="770"/>
                    <a:pt x="97" y="866"/>
                    <a:pt x="217" y="866"/>
                  </a:cubicBezTo>
                  <a:cubicBezTo>
                    <a:pt x="333" y="866"/>
                    <a:pt x="434" y="770"/>
                    <a:pt x="434" y="650"/>
                  </a:cubicBezTo>
                  <a:lnTo>
                    <a:pt x="434" y="217"/>
                  </a:lnTo>
                  <a:cubicBezTo>
                    <a:pt x="434" y="72"/>
                    <a:pt x="326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90"/>
            <p:cNvSpPr/>
            <p:nvPr/>
          </p:nvSpPr>
          <p:spPr>
            <a:xfrm>
              <a:off x="5359818" y="2143130"/>
              <a:ext cx="114876" cy="209636"/>
            </a:xfrm>
            <a:custGeom>
              <a:avLst/>
              <a:gdLst/>
              <a:ahLst/>
              <a:cxnLst/>
              <a:rect l="l" t="t" r="r" b="b"/>
              <a:pathLst>
                <a:path w="4380" h="7993" extrusionOk="0">
                  <a:moveTo>
                    <a:pt x="1464" y="434"/>
                  </a:moveTo>
                  <a:cubicBezTo>
                    <a:pt x="1550" y="434"/>
                    <a:pt x="1617" y="506"/>
                    <a:pt x="1617" y="592"/>
                  </a:cubicBezTo>
                  <a:lnTo>
                    <a:pt x="1617" y="689"/>
                  </a:lnTo>
                  <a:cubicBezTo>
                    <a:pt x="1617" y="827"/>
                    <a:pt x="1727" y="904"/>
                    <a:pt x="1837" y="904"/>
                  </a:cubicBezTo>
                  <a:cubicBezTo>
                    <a:pt x="1922" y="904"/>
                    <a:pt x="2007" y="857"/>
                    <a:pt x="2041" y="756"/>
                  </a:cubicBezTo>
                  <a:cubicBezTo>
                    <a:pt x="2060" y="693"/>
                    <a:pt x="2118" y="650"/>
                    <a:pt x="2185" y="650"/>
                  </a:cubicBezTo>
                  <a:lnTo>
                    <a:pt x="2209" y="650"/>
                  </a:lnTo>
                  <a:cubicBezTo>
                    <a:pt x="2296" y="650"/>
                    <a:pt x="2363" y="717"/>
                    <a:pt x="2363" y="804"/>
                  </a:cubicBezTo>
                  <a:lnTo>
                    <a:pt x="2363" y="838"/>
                  </a:lnTo>
                  <a:cubicBezTo>
                    <a:pt x="2366" y="973"/>
                    <a:pt x="2475" y="1048"/>
                    <a:pt x="2582" y="1048"/>
                  </a:cubicBezTo>
                  <a:cubicBezTo>
                    <a:pt x="2666" y="1048"/>
                    <a:pt x="2750" y="1002"/>
                    <a:pt x="2782" y="900"/>
                  </a:cubicBezTo>
                  <a:cubicBezTo>
                    <a:pt x="2806" y="833"/>
                    <a:pt x="2864" y="790"/>
                    <a:pt x="2931" y="790"/>
                  </a:cubicBezTo>
                  <a:lnTo>
                    <a:pt x="2955" y="790"/>
                  </a:lnTo>
                  <a:cubicBezTo>
                    <a:pt x="3042" y="790"/>
                    <a:pt x="3109" y="862"/>
                    <a:pt x="3109" y="944"/>
                  </a:cubicBezTo>
                  <a:lnTo>
                    <a:pt x="3109" y="1093"/>
                  </a:lnTo>
                  <a:cubicBezTo>
                    <a:pt x="3109" y="1237"/>
                    <a:pt x="3217" y="1309"/>
                    <a:pt x="3326" y="1309"/>
                  </a:cubicBezTo>
                  <a:cubicBezTo>
                    <a:pt x="3434" y="1309"/>
                    <a:pt x="3542" y="1237"/>
                    <a:pt x="3542" y="1093"/>
                  </a:cubicBezTo>
                  <a:cubicBezTo>
                    <a:pt x="3542" y="1011"/>
                    <a:pt x="3610" y="939"/>
                    <a:pt x="3696" y="939"/>
                  </a:cubicBezTo>
                  <a:lnTo>
                    <a:pt x="3720" y="939"/>
                  </a:lnTo>
                  <a:cubicBezTo>
                    <a:pt x="3807" y="939"/>
                    <a:pt x="3874" y="1011"/>
                    <a:pt x="3874" y="1093"/>
                  </a:cubicBezTo>
                  <a:lnTo>
                    <a:pt x="3874" y="2108"/>
                  </a:lnTo>
                  <a:lnTo>
                    <a:pt x="3874" y="2132"/>
                  </a:lnTo>
                  <a:cubicBezTo>
                    <a:pt x="3898" y="2387"/>
                    <a:pt x="3879" y="3133"/>
                    <a:pt x="3489" y="3460"/>
                  </a:cubicBezTo>
                  <a:cubicBezTo>
                    <a:pt x="3441" y="3503"/>
                    <a:pt x="3412" y="3561"/>
                    <a:pt x="3412" y="3624"/>
                  </a:cubicBezTo>
                  <a:lnTo>
                    <a:pt x="3412" y="4307"/>
                  </a:lnTo>
                  <a:lnTo>
                    <a:pt x="1343" y="4307"/>
                  </a:lnTo>
                  <a:lnTo>
                    <a:pt x="1343" y="3835"/>
                  </a:lnTo>
                  <a:cubicBezTo>
                    <a:pt x="1343" y="3763"/>
                    <a:pt x="1310" y="3701"/>
                    <a:pt x="1257" y="3662"/>
                  </a:cubicBezTo>
                  <a:cubicBezTo>
                    <a:pt x="1050" y="3508"/>
                    <a:pt x="516" y="3008"/>
                    <a:pt x="482" y="2503"/>
                  </a:cubicBezTo>
                  <a:cubicBezTo>
                    <a:pt x="463" y="2161"/>
                    <a:pt x="434" y="1733"/>
                    <a:pt x="573" y="1622"/>
                  </a:cubicBezTo>
                  <a:cubicBezTo>
                    <a:pt x="606" y="1593"/>
                    <a:pt x="660" y="1579"/>
                    <a:pt x="734" y="1579"/>
                  </a:cubicBezTo>
                  <a:cubicBezTo>
                    <a:pt x="769" y="1579"/>
                    <a:pt x="809" y="1582"/>
                    <a:pt x="852" y="1588"/>
                  </a:cubicBezTo>
                  <a:lnTo>
                    <a:pt x="852" y="1882"/>
                  </a:lnTo>
                  <a:cubicBezTo>
                    <a:pt x="852" y="2026"/>
                    <a:pt x="961" y="2098"/>
                    <a:pt x="1069" y="2098"/>
                  </a:cubicBezTo>
                  <a:cubicBezTo>
                    <a:pt x="1177" y="2098"/>
                    <a:pt x="1285" y="2026"/>
                    <a:pt x="1285" y="1882"/>
                  </a:cubicBezTo>
                  <a:lnTo>
                    <a:pt x="1285" y="592"/>
                  </a:lnTo>
                  <a:cubicBezTo>
                    <a:pt x="1285" y="506"/>
                    <a:pt x="1353" y="434"/>
                    <a:pt x="1439" y="434"/>
                  </a:cubicBezTo>
                  <a:close/>
                  <a:moveTo>
                    <a:pt x="3768" y="4745"/>
                  </a:moveTo>
                  <a:lnTo>
                    <a:pt x="3768" y="5423"/>
                  </a:lnTo>
                  <a:lnTo>
                    <a:pt x="1016" y="5423"/>
                  </a:lnTo>
                  <a:lnTo>
                    <a:pt x="1016" y="4745"/>
                  </a:lnTo>
                  <a:close/>
                  <a:moveTo>
                    <a:pt x="3768" y="5856"/>
                  </a:moveTo>
                  <a:lnTo>
                    <a:pt x="3764" y="7560"/>
                  </a:lnTo>
                  <a:lnTo>
                    <a:pt x="1016" y="7560"/>
                  </a:lnTo>
                  <a:lnTo>
                    <a:pt x="1016" y="5856"/>
                  </a:lnTo>
                  <a:close/>
                  <a:moveTo>
                    <a:pt x="1449" y="0"/>
                  </a:moveTo>
                  <a:cubicBezTo>
                    <a:pt x="1122" y="0"/>
                    <a:pt x="862" y="265"/>
                    <a:pt x="862" y="588"/>
                  </a:cubicBezTo>
                  <a:lnTo>
                    <a:pt x="862" y="1155"/>
                  </a:lnTo>
                  <a:cubicBezTo>
                    <a:pt x="817" y="1150"/>
                    <a:pt x="774" y="1147"/>
                    <a:pt x="733" y="1147"/>
                  </a:cubicBezTo>
                  <a:cubicBezTo>
                    <a:pt x="557" y="1147"/>
                    <a:pt x="412" y="1196"/>
                    <a:pt x="299" y="1290"/>
                  </a:cubicBezTo>
                  <a:cubicBezTo>
                    <a:pt x="1" y="1545"/>
                    <a:pt x="30" y="2045"/>
                    <a:pt x="58" y="2531"/>
                  </a:cubicBezTo>
                  <a:cubicBezTo>
                    <a:pt x="102" y="3191"/>
                    <a:pt x="689" y="3749"/>
                    <a:pt x="920" y="3941"/>
                  </a:cubicBezTo>
                  <a:lnTo>
                    <a:pt x="920" y="4312"/>
                  </a:lnTo>
                  <a:lnTo>
                    <a:pt x="804" y="4312"/>
                  </a:lnTo>
                  <a:cubicBezTo>
                    <a:pt x="684" y="4312"/>
                    <a:pt x="588" y="4408"/>
                    <a:pt x="588" y="4528"/>
                  </a:cubicBezTo>
                  <a:lnTo>
                    <a:pt x="588" y="7776"/>
                  </a:lnTo>
                  <a:cubicBezTo>
                    <a:pt x="588" y="7897"/>
                    <a:pt x="684" y="7993"/>
                    <a:pt x="804" y="7993"/>
                  </a:cubicBezTo>
                  <a:lnTo>
                    <a:pt x="3990" y="7993"/>
                  </a:lnTo>
                  <a:cubicBezTo>
                    <a:pt x="4110" y="7993"/>
                    <a:pt x="4206" y="7897"/>
                    <a:pt x="4206" y="7776"/>
                  </a:cubicBezTo>
                  <a:lnTo>
                    <a:pt x="4206" y="4528"/>
                  </a:lnTo>
                  <a:cubicBezTo>
                    <a:pt x="4206" y="4411"/>
                    <a:pt x="4110" y="4312"/>
                    <a:pt x="3993" y="4312"/>
                  </a:cubicBezTo>
                  <a:cubicBezTo>
                    <a:pt x="3990" y="4312"/>
                    <a:pt x="3988" y="4312"/>
                    <a:pt x="3985" y="4312"/>
                  </a:cubicBezTo>
                  <a:lnTo>
                    <a:pt x="3850" y="4312"/>
                  </a:lnTo>
                  <a:lnTo>
                    <a:pt x="3850" y="3720"/>
                  </a:lnTo>
                  <a:cubicBezTo>
                    <a:pt x="4379" y="3181"/>
                    <a:pt x="4322" y="2224"/>
                    <a:pt x="4312" y="2103"/>
                  </a:cubicBezTo>
                  <a:lnTo>
                    <a:pt x="4312" y="1098"/>
                  </a:lnTo>
                  <a:cubicBezTo>
                    <a:pt x="4312" y="773"/>
                    <a:pt x="4052" y="510"/>
                    <a:pt x="3729" y="510"/>
                  </a:cubicBezTo>
                  <a:cubicBezTo>
                    <a:pt x="3726" y="510"/>
                    <a:pt x="3723" y="510"/>
                    <a:pt x="3720" y="511"/>
                  </a:cubicBezTo>
                  <a:lnTo>
                    <a:pt x="3696" y="511"/>
                  </a:lnTo>
                  <a:cubicBezTo>
                    <a:pt x="3608" y="558"/>
                    <a:pt x="3511" y="581"/>
                    <a:pt x="3416" y="581"/>
                  </a:cubicBezTo>
                  <a:cubicBezTo>
                    <a:pt x="3242" y="581"/>
                    <a:pt x="3070" y="504"/>
                    <a:pt x="2955" y="361"/>
                  </a:cubicBezTo>
                  <a:lnTo>
                    <a:pt x="2941" y="361"/>
                  </a:lnTo>
                  <a:cubicBezTo>
                    <a:pt x="2854" y="405"/>
                    <a:pt x="2761" y="427"/>
                    <a:pt x="2668" y="427"/>
                  </a:cubicBezTo>
                  <a:cubicBezTo>
                    <a:pt x="2497" y="427"/>
                    <a:pt x="2330" y="354"/>
                    <a:pt x="2214" y="217"/>
                  </a:cubicBezTo>
                  <a:lnTo>
                    <a:pt x="2190" y="217"/>
                  </a:lnTo>
                  <a:cubicBezTo>
                    <a:pt x="2115" y="251"/>
                    <a:pt x="2035" y="267"/>
                    <a:pt x="1957" y="267"/>
                  </a:cubicBezTo>
                  <a:cubicBezTo>
                    <a:pt x="1766" y="267"/>
                    <a:pt x="1581" y="171"/>
                    <a:pt x="14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90"/>
            <p:cNvSpPr/>
            <p:nvPr/>
          </p:nvSpPr>
          <p:spPr>
            <a:xfrm>
              <a:off x="5467088" y="1998853"/>
              <a:ext cx="184668" cy="354045"/>
            </a:xfrm>
            <a:custGeom>
              <a:avLst/>
              <a:gdLst/>
              <a:ahLst/>
              <a:cxnLst/>
              <a:rect l="l" t="t" r="r" b="b"/>
              <a:pathLst>
                <a:path w="7041" h="13499" extrusionOk="0">
                  <a:moveTo>
                    <a:pt x="780" y="497"/>
                  </a:moveTo>
                  <a:lnTo>
                    <a:pt x="2161" y="1084"/>
                  </a:lnTo>
                  <a:lnTo>
                    <a:pt x="2012" y="1642"/>
                  </a:lnTo>
                  <a:lnTo>
                    <a:pt x="535" y="1017"/>
                  </a:lnTo>
                  <a:lnTo>
                    <a:pt x="780" y="497"/>
                  </a:lnTo>
                  <a:close/>
                  <a:moveTo>
                    <a:pt x="5385" y="2436"/>
                  </a:moveTo>
                  <a:lnTo>
                    <a:pt x="5871" y="2643"/>
                  </a:lnTo>
                  <a:lnTo>
                    <a:pt x="5630" y="3168"/>
                  </a:lnTo>
                  <a:lnTo>
                    <a:pt x="5231" y="3004"/>
                  </a:lnTo>
                  <a:cubicBezTo>
                    <a:pt x="5231" y="2990"/>
                    <a:pt x="5236" y="2975"/>
                    <a:pt x="5241" y="2966"/>
                  </a:cubicBezTo>
                  <a:lnTo>
                    <a:pt x="5385" y="2436"/>
                  </a:lnTo>
                  <a:close/>
                  <a:moveTo>
                    <a:pt x="6266" y="2807"/>
                  </a:moveTo>
                  <a:lnTo>
                    <a:pt x="6506" y="2908"/>
                  </a:lnTo>
                  <a:cubicBezTo>
                    <a:pt x="6574" y="2937"/>
                    <a:pt x="6607" y="3019"/>
                    <a:pt x="6578" y="3091"/>
                  </a:cubicBezTo>
                  <a:lnTo>
                    <a:pt x="6578" y="3086"/>
                  </a:lnTo>
                  <a:lnTo>
                    <a:pt x="6458" y="3370"/>
                  </a:lnTo>
                  <a:cubicBezTo>
                    <a:pt x="6437" y="3423"/>
                    <a:pt x="6387" y="3455"/>
                    <a:pt x="6335" y="3455"/>
                  </a:cubicBezTo>
                  <a:cubicBezTo>
                    <a:pt x="6317" y="3455"/>
                    <a:pt x="6298" y="3451"/>
                    <a:pt x="6280" y="3442"/>
                  </a:cubicBezTo>
                  <a:lnTo>
                    <a:pt x="6025" y="3336"/>
                  </a:lnTo>
                  <a:lnTo>
                    <a:pt x="6266" y="2807"/>
                  </a:lnTo>
                  <a:close/>
                  <a:moveTo>
                    <a:pt x="2887" y="498"/>
                  </a:moveTo>
                  <a:cubicBezTo>
                    <a:pt x="2899" y="498"/>
                    <a:pt x="2910" y="499"/>
                    <a:pt x="2921" y="502"/>
                  </a:cubicBezTo>
                  <a:lnTo>
                    <a:pt x="2946" y="507"/>
                  </a:lnTo>
                  <a:cubicBezTo>
                    <a:pt x="3027" y="526"/>
                    <a:pt x="3080" y="613"/>
                    <a:pt x="3061" y="695"/>
                  </a:cubicBezTo>
                  <a:lnTo>
                    <a:pt x="3037" y="786"/>
                  </a:lnTo>
                  <a:lnTo>
                    <a:pt x="2782" y="1671"/>
                  </a:lnTo>
                  <a:cubicBezTo>
                    <a:pt x="2735" y="1837"/>
                    <a:pt x="2868" y="1947"/>
                    <a:pt x="2999" y="1947"/>
                  </a:cubicBezTo>
                  <a:cubicBezTo>
                    <a:pt x="3084" y="1947"/>
                    <a:pt x="3168" y="1900"/>
                    <a:pt x="3201" y="1792"/>
                  </a:cubicBezTo>
                  <a:lnTo>
                    <a:pt x="3446" y="935"/>
                  </a:lnTo>
                  <a:cubicBezTo>
                    <a:pt x="3472" y="901"/>
                    <a:pt x="3516" y="882"/>
                    <a:pt x="3561" y="882"/>
                  </a:cubicBezTo>
                  <a:cubicBezTo>
                    <a:pt x="3574" y="882"/>
                    <a:pt x="3587" y="884"/>
                    <a:pt x="3600" y="887"/>
                  </a:cubicBezTo>
                  <a:lnTo>
                    <a:pt x="3619" y="892"/>
                  </a:lnTo>
                  <a:cubicBezTo>
                    <a:pt x="3701" y="911"/>
                    <a:pt x="3754" y="993"/>
                    <a:pt x="3735" y="1075"/>
                  </a:cubicBezTo>
                  <a:lnTo>
                    <a:pt x="3508" y="1840"/>
                  </a:lnTo>
                  <a:cubicBezTo>
                    <a:pt x="3453" y="2011"/>
                    <a:pt x="3589" y="2126"/>
                    <a:pt x="3721" y="2126"/>
                  </a:cubicBezTo>
                  <a:cubicBezTo>
                    <a:pt x="3808" y="2126"/>
                    <a:pt x="3894" y="2076"/>
                    <a:pt x="3922" y="1960"/>
                  </a:cubicBezTo>
                  <a:lnTo>
                    <a:pt x="4134" y="1253"/>
                  </a:lnTo>
                  <a:cubicBezTo>
                    <a:pt x="4162" y="1209"/>
                    <a:pt x="4214" y="1188"/>
                    <a:pt x="4264" y="1188"/>
                  </a:cubicBezTo>
                  <a:cubicBezTo>
                    <a:pt x="4274" y="1188"/>
                    <a:pt x="4283" y="1189"/>
                    <a:pt x="4293" y="1190"/>
                  </a:cubicBezTo>
                  <a:lnTo>
                    <a:pt x="4317" y="1200"/>
                  </a:lnTo>
                  <a:cubicBezTo>
                    <a:pt x="4399" y="1219"/>
                    <a:pt x="4452" y="1301"/>
                    <a:pt x="4432" y="1383"/>
                  </a:cubicBezTo>
                  <a:lnTo>
                    <a:pt x="4399" y="1522"/>
                  </a:lnTo>
                  <a:lnTo>
                    <a:pt x="4211" y="2109"/>
                  </a:lnTo>
                  <a:cubicBezTo>
                    <a:pt x="4158" y="2280"/>
                    <a:pt x="4294" y="2394"/>
                    <a:pt x="4426" y="2394"/>
                  </a:cubicBezTo>
                  <a:cubicBezTo>
                    <a:pt x="4510" y="2394"/>
                    <a:pt x="4593" y="2348"/>
                    <a:pt x="4625" y="2239"/>
                  </a:cubicBezTo>
                  <a:lnTo>
                    <a:pt x="4812" y="1642"/>
                  </a:lnTo>
                  <a:lnTo>
                    <a:pt x="4812" y="1638"/>
                  </a:lnTo>
                  <a:lnTo>
                    <a:pt x="4812" y="1628"/>
                  </a:lnTo>
                  <a:cubicBezTo>
                    <a:pt x="4829" y="1558"/>
                    <a:pt x="4892" y="1509"/>
                    <a:pt x="4961" y="1509"/>
                  </a:cubicBezTo>
                  <a:cubicBezTo>
                    <a:pt x="4973" y="1509"/>
                    <a:pt x="4984" y="1510"/>
                    <a:pt x="4995" y="1513"/>
                  </a:cubicBezTo>
                  <a:lnTo>
                    <a:pt x="5019" y="1517"/>
                  </a:lnTo>
                  <a:cubicBezTo>
                    <a:pt x="5106" y="1537"/>
                    <a:pt x="5159" y="1623"/>
                    <a:pt x="5140" y="1705"/>
                  </a:cubicBezTo>
                  <a:lnTo>
                    <a:pt x="5140" y="1710"/>
                  </a:lnTo>
                  <a:lnTo>
                    <a:pt x="4817" y="2865"/>
                  </a:lnTo>
                  <a:cubicBezTo>
                    <a:pt x="4817" y="2874"/>
                    <a:pt x="4812" y="2884"/>
                    <a:pt x="4812" y="2894"/>
                  </a:cubicBezTo>
                  <a:cubicBezTo>
                    <a:pt x="4812" y="2903"/>
                    <a:pt x="4678" y="3822"/>
                    <a:pt x="4129" y="4096"/>
                  </a:cubicBezTo>
                  <a:cubicBezTo>
                    <a:pt x="4057" y="4130"/>
                    <a:pt x="4009" y="4207"/>
                    <a:pt x="4009" y="4289"/>
                  </a:cubicBezTo>
                  <a:lnTo>
                    <a:pt x="4009" y="4948"/>
                  </a:lnTo>
                  <a:lnTo>
                    <a:pt x="1959" y="4948"/>
                  </a:lnTo>
                  <a:lnTo>
                    <a:pt x="1959" y="3914"/>
                  </a:lnTo>
                  <a:cubicBezTo>
                    <a:pt x="1959" y="3861"/>
                    <a:pt x="1940" y="3813"/>
                    <a:pt x="1911" y="3774"/>
                  </a:cubicBezTo>
                  <a:cubicBezTo>
                    <a:pt x="1901" y="3769"/>
                    <a:pt x="1324" y="3062"/>
                    <a:pt x="1430" y="2470"/>
                  </a:cubicBezTo>
                  <a:cubicBezTo>
                    <a:pt x="1459" y="2282"/>
                    <a:pt x="1497" y="2095"/>
                    <a:pt x="1550" y="1912"/>
                  </a:cubicBezTo>
                  <a:lnTo>
                    <a:pt x="1940" y="2076"/>
                  </a:lnTo>
                  <a:cubicBezTo>
                    <a:pt x="1974" y="2170"/>
                    <a:pt x="2058" y="2216"/>
                    <a:pt x="2141" y="2216"/>
                  </a:cubicBezTo>
                  <a:cubicBezTo>
                    <a:pt x="2231" y="2216"/>
                    <a:pt x="2321" y="2162"/>
                    <a:pt x="2349" y="2056"/>
                  </a:cubicBezTo>
                  <a:lnTo>
                    <a:pt x="2734" y="622"/>
                  </a:lnTo>
                  <a:lnTo>
                    <a:pt x="2734" y="618"/>
                  </a:lnTo>
                  <a:cubicBezTo>
                    <a:pt x="2750" y="547"/>
                    <a:pt x="2817" y="498"/>
                    <a:pt x="2887" y="498"/>
                  </a:cubicBezTo>
                  <a:close/>
                  <a:moveTo>
                    <a:pt x="4317" y="5405"/>
                  </a:moveTo>
                  <a:lnTo>
                    <a:pt x="4317" y="6084"/>
                  </a:lnTo>
                  <a:lnTo>
                    <a:pt x="1565" y="6084"/>
                  </a:lnTo>
                  <a:lnTo>
                    <a:pt x="1565" y="5405"/>
                  </a:lnTo>
                  <a:close/>
                  <a:moveTo>
                    <a:pt x="675" y="0"/>
                  </a:moveTo>
                  <a:cubicBezTo>
                    <a:pt x="593" y="0"/>
                    <a:pt x="513" y="46"/>
                    <a:pt x="477" y="122"/>
                  </a:cubicBezTo>
                  <a:lnTo>
                    <a:pt x="49" y="1027"/>
                  </a:lnTo>
                  <a:cubicBezTo>
                    <a:pt x="1" y="1123"/>
                    <a:pt x="34" y="1238"/>
                    <a:pt x="121" y="1296"/>
                  </a:cubicBezTo>
                  <a:cubicBezTo>
                    <a:pt x="155" y="1320"/>
                    <a:pt x="188" y="1335"/>
                    <a:pt x="222" y="1349"/>
                  </a:cubicBezTo>
                  <a:lnTo>
                    <a:pt x="1146" y="1744"/>
                  </a:lnTo>
                  <a:cubicBezTo>
                    <a:pt x="1083" y="1955"/>
                    <a:pt x="1030" y="2172"/>
                    <a:pt x="1002" y="2393"/>
                  </a:cubicBezTo>
                  <a:cubicBezTo>
                    <a:pt x="881" y="3072"/>
                    <a:pt x="1362" y="3774"/>
                    <a:pt x="1526" y="3986"/>
                  </a:cubicBezTo>
                  <a:lnTo>
                    <a:pt x="1526" y="4967"/>
                  </a:lnTo>
                  <a:lnTo>
                    <a:pt x="1348" y="4967"/>
                  </a:lnTo>
                  <a:cubicBezTo>
                    <a:pt x="1228" y="4967"/>
                    <a:pt x="1131" y="5064"/>
                    <a:pt x="1131" y="5184"/>
                  </a:cubicBezTo>
                  <a:lnTo>
                    <a:pt x="1131" y="13282"/>
                  </a:lnTo>
                  <a:cubicBezTo>
                    <a:pt x="1131" y="13398"/>
                    <a:pt x="1228" y="13499"/>
                    <a:pt x="1348" y="13499"/>
                  </a:cubicBezTo>
                  <a:lnTo>
                    <a:pt x="4529" y="13499"/>
                  </a:lnTo>
                  <a:cubicBezTo>
                    <a:pt x="4649" y="13499"/>
                    <a:pt x="4745" y="13398"/>
                    <a:pt x="4745" y="13282"/>
                  </a:cubicBezTo>
                  <a:lnTo>
                    <a:pt x="4745" y="7874"/>
                  </a:lnTo>
                  <a:cubicBezTo>
                    <a:pt x="4745" y="7729"/>
                    <a:pt x="4638" y="7657"/>
                    <a:pt x="4531" y="7657"/>
                  </a:cubicBezTo>
                  <a:cubicBezTo>
                    <a:pt x="4424" y="7657"/>
                    <a:pt x="4317" y="7729"/>
                    <a:pt x="4317" y="7874"/>
                  </a:cubicBezTo>
                  <a:lnTo>
                    <a:pt x="4317" y="13066"/>
                  </a:lnTo>
                  <a:lnTo>
                    <a:pt x="1565" y="13066"/>
                  </a:lnTo>
                  <a:lnTo>
                    <a:pt x="1565" y="6517"/>
                  </a:lnTo>
                  <a:lnTo>
                    <a:pt x="4317" y="6517"/>
                  </a:lnTo>
                  <a:lnTo>
                    <a:pt x="4317" y="7118"/>
                  </a:lnTo>
                  <a:cubicBezTo>
                    <a:pt x="4314" y="7260"/>
                    <a:pt x="4422" y="7331"/>
                    <a:pt x="4529" y="7331"/>
                  </a:cubicBezTo>
                  <a:cubicBezTo>
                    <a:pt x="4637" y="7331"/>
                    <a:pt x="4745" y="7260"/>
                    <a:pt x="4745" y="7118"/>
                  </a:cubicBezTo>
                  <a:lnTo>
                    <a:pt x="4745" y="5194"/>
                  </a:lnTo>
                  <a:cubicBezTo>
                    <a:pt x="4745" y="5073"/>
                    <a:pt x="4649" y="4977"/>
                    <a:pt x="4529" y="4977"/>
                  </a:cubicBezTo>
                  <a:lnTo>
                    <a:pt x="4442" y="4977"/>
                  </a:lnTo>
                  <a:lnTo>
                    <a:pt x="4442" y="4419"/>
                  </a:lnTo>
                  <a:cubicBezTo>
                    <a:pt x="4808" y="4178"/>
                    <a:pt x="5010" y="3755"/>
                    <a:pt x="5120" y="3428"/>
                  </a:cubicBezTo>
                  <a:lnTo>
                    <a:pt x="6112" y="3846"/>
                  </a:lnTo>
                  <a:cubicBezTo>
                    <a:pt x="6183" y="3876"/>
                    <a:pt x="6258" y="3890"/>
                    <a:pt x="6331" y="3890"/>
                  </a:cubicBezTo>
                  <a:cubicBezTo>
                    <a:pt x="6552" y="3890"/>
                    <a:pt x="6763" y="3760"/>
                    <a:pt x="6857" y="3543"/>
                  </a:cubicBezTo>
                  <a:lnTo>
                    <a:pt x="6978" y="3259"/>
                  </a:lnTo>
                  <a:cubicBezTo>
                    <a:pt x="7040" y="3120"/>
                    <a:pt x="7040" y="2961"/>
                    <a:pt x="6983" y="2817"/>
                  </a:cubicBezTo>
                  <a:cubicBezTo>
                    <a:pt x="6925" y="2677"/>
                    <a:pt x="6814" y="2566"/>
                    <a:pt x="6675" y="2509"/>
                  </a:cubicBezTo>
                  <a:lnTo>
                    <a:pt x="5501" y="2013"/>
                  </a:lnTo>
                  <a:lnTo>
                    <a:pt x="5558" y="1816"/>
                  </a:lnTo>
                  <a:lnTo>
                    <a:pt x="5558" y="1811"/>
                  </a:lnTo>
                  <a:cubicBezTo>
                    <a:pt x="5630" y="1493"/>
                    <a:pt x="5438" y="1176"/>
                    <a:pt x="5120" y="1104"/>
                  </a:cubicBezTo>
                  <a:lnTo>
                    <a:pt x="5101" y="1099"/>
                  </a:lnTo>
                  <a:cubicBezTo>
                    <a:pt x="5055" y="1087"/>
                    <a:pt x="5008" y="1081"/>
                    <a:pt x="4961" y="1081"/>
                  </a:cubicBezTo>
                  <a:cubicBezTo>
                    <a:pt x="4910" y="1081"/>
                    <a:pt x="4858" y="1088"/>
                    <a:pt x="4808" y="1104"/>
                  </a:cubicBezTo>
                  <a:cubicBezTo>
                    <a:pt x="4731" y="940"/>
                    <a:pt x="4586" y="820"/>
                    <a:pt x="4413" y="781"/>
                  </a:cubicBezTo>
                  <a:lnTo>
                    <a:pt x="4389" y="776"/>
                  </a:lnTo>
                  <a:cubicBezTo>
                    <a:pt x="4343" y="764"/>
                    <a:pt x="4295" y="758"/>
                    <a:pt x="4247" y="758"/>
                  </a:cubicBezTo>
                  <a:cubicBezTo>
                    <a:pt x="4199" y="758"/>
                    <a:pt x="4151" y="764"/>
                    <a:pt x="4105" y="776"/>
                  </a:cubicBezTo>
                  <a:cubicBezTo>
                    <a:pt x="4100" y="762"/>
                    <a:pt x="4091" y="748"/>
                    <a:pt x="4081" y="733"/>
                  </a:cubicBezTo>
                  <a:cubicBezTo>
                    <a:pt x="3999" y="598"/>
                    <a:pt x="3869" y="502"/>
                    <a:pt x="3715" y="468"/>
                  </a:cubicBezTo>
                  <a:lnTo>
                    <a:pt x="3696" y="464"/>
                  </a:lnTo>
                  <a:cubicBezTo>
                    <a:pt x="3651" y="452"/>
                    <a:pt x="3604" y="448"/>
                    <a:pt x="3558" y="448"/>
                  </a:cubicBezTo>
                  <a:cubicBezTo>
                    <a:pt x="3525" y="448"/>
                    <a:pt x="3492" y="450"/>
                    <a:pt x="3460" y="454"/>
                  </a:cubicBezTo>
                  <a:cubicBezTo>
                    <a:pt x="3446" y="420"/>
                    <a:pt x="3427" y="382"/>
                    <a:pt x="3407" y="348"/>
                  </a:cubicBezTo>
                  <a:cubicBezTo>
                    <a:pt x="3326" y="213"/>
                    <a:pt x="3191" y="122"/>
                    <a:pt x="3042" y="83"/>
                  </a:cubicBezTo>
                  <a:lnTo>
                    <a:pt x="3018" y="79"/>
                  </a:lnTo>
                  <a:cubicBezTo>
                    <a:pt x="2973" y="68"/>
                    <a:pt x="2929" y="64"/>
                    <a:pt x="2885" y="64"/>
                  </a:cubicBezTo>
                  <a:cubicBezTo>
                    <a:pt x="2621" y="64"/>
                    <a:pt x="2381" y="243"/>
                    <a:pt x="2315" y="512"/>
                  </a:cubicBezTo>
                  <a:lnTo>
                    <a:pt x="2277" y="656"/>
                  </a:lnTo>
                  <a:lnTo>
                    <a:pt x="756" y="16"/>
                  </a:lnTo>
                  <a:cubicBezTo>
                    <a:pt x="730" y="5"/>
                    <a:pt x="702" y="0"/>
                    <a:pt x="6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90"/>
            <p:cNvSpPr/>
            <p:nvPr/>
          </p:nvSpPr>
          <p:spPr>
            <a:xfrm>
              <a:off x="5439182" y="1996466"/>
              <a:ext cx="53268" cy="37532"/>
            </a:xfrm>
            <a:custGeom>
              <a:avLst/>
              <a:gdLst/>
              <a:ahLst/>
              <a:cxnLst/>
              <a:rect l="l" t="t" r="r" b="b"/>
              <a:pathLst>
                <a:path w="2031" h="1431" extrusionOk="0">
                  <a:moveTo>
                    <a:pt x="288" y="1"/>
                  </a:moveTo>
                  <a:cubicBezTo>
                    <a:pt x="97" y="1"/>
                    <a:pt x="1" y="236"/>
                    <a:pt x="141" y="372"/>
                  </a:cubicBezTo>
                  <a:lnTo>
                    <a:pt x="1156" y="1368"/>
                  </a:lnTo>
                  <a:cubicBezTo>
                    <a:pt x="1199" y="1406"/>
                    <a:pt x="1252" y="1426"/>
                    <a:pt x="1310" y="1426"/>
                  </a:cubicBezTo>
                  <a:lnTo>
                    <a:pt x="1310" y="1430"/>
                  </a:lnTo>
                  <a:cubicBezTo>
                    <a:pt x="1503" y="1430"/>
                    <a:pt x="1599" y="1195"/>
                    <a:pt x="1459" y="1060"/>
                  </a:cubicBezTo>
                  <a:lnTo>
                    <a:pt x="858" y="473"/>
                  </a:lnTo>
                  <a:lnTo>
                    <a:pt x="1724" y="526"/>
                  </a:lnTo>
                  <a:cubicBezTo>
                    <a:pt x="1730" y="526"/>
                    <a:pt x="1736" y="526"/>
                    <a:pt x="1742" y="526"/>
                  </a:cubicBezTo>
                  <a:cubicBezTo>
                    <a:pt x="2009" y="526"/>
                    <a:pt x="2031" y="112"/>
                    <a:pt x="1753" y="97"/>
                  </a:cubicBezTo>
                  <a:lnTo>
                    <a:pt x="304" y="1"/>
                  </a:lnTo>
                  <a:cubicBezTo>
                    <a:pt x="299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5" name="Google Shape;13875;p90"/>
          <p:cNvGrpSpPr/>
          <p:nvPr/>
        </p:nvGrpSpPr>
        <p:grpSpPr>
          <a:xfrm>
            <a:off x="5775393" y="1790463"/>
            <a:ext cx="379145" cy="379250"/>
            <a:chOff x="5775393" y="1975038"/>
            <a:chExt cx="379145" cy="379250"/>
          </a:xfrm>
        </p:grpSpPr>
        <p:sp>
          <p:nvSpPr>
            <p:cNvPr id="13876" name="Google Shape;13876;p90"/>
            <p:cNvSpPr/>
            <p:nvPr/>
          </p:nvSpPr>
          <p:spPr>
            <a:xfrm>
              <a:off x="5780953" y="1980572"/>
              <a:ext cx="279061" cy="184038"/>
            </a:xfrm>
            <a:custGeom>
              <a:avLst/>
              <a:gdLst/>
              <a:ahLst/>
              <a:cxnLst/>
              <a:rect l="l" t="t" r="r" b="b"/>
              <a:pathLst>
                <a:path w="10640" h="7017" extrusionOk="0">
                  <a:moveTo>
                    <a:pt x="905" y="1"/>
                  </a:moveTo>
                  <a:cubicBezTo>
                    <a:pt x="405" y="1"/>
                    <a:pt x="1" y="410"/>
                    <a:pt x="1" y="910"/>
                  </a:cubicBezTo>
                  <a:lnTo>
                    <a:pt x="1" y="6790"/>
                  </a:lnTo>
                  <a:cubicBezTo>
                    <a:pt x="1" y="6915"/>
                    <a:pt x="102" y="7016"/>
                    <a:pt x="227" y="7016"/>
                  </a:cubicBezTo>
                  <a:lnTo>
                    <a:pt x="2488" y="7016"/>
                  </a:lnTo>
                  <a:cubicBezTo>
                    <a:pt x="2738" y="7016"/>
                    <a:pt x="2941" y="6814"/>
                    <a:pt x="2941" y="6564"/>
                  </a:cubicBezTo>
                  <a:lnTo>
                    <a:pt x="2941" y="6112"/>
                  </a:lnTo>
                  <a:cubicBezTo>
                    <a:pt x="2945" y="5919"/>
                    <a:pt x="2864" y="5732"/>
                    <a:pt x="2714" y="5602"/>
                  </a:cubicBezTo>
                  <a:cubicBezTo>
                    <a:pt x="1815" y="4861"/>
                    <a:pt x="2334" y="3403"/>
                    <a:pt x="3499" y="3393"/>
                  </a:cubicBezTo>
                  <a:cubicBezTo>
                    <a:pt x="4023" y="3393"/>
                    <a:pt x="4495" y="3716"/>
                    <a:pt x="4673" y="4211"/>
                  </a:cubicBezTo>
                  <a:cubicBezTo>
                    <a:pt x="4856" y="4702"/>
                    <a:pt x="4711" y="5255"/>
                    <a:pt x="4307" y="5592"/>
                  </a:cubicBezTo>
                  <a:cubicBezTo>
                    <a:pt x="4158" y="5722"/>
                    <a:pt x="4071" y="5910"/>
                    <a:pt x="4071" y="6107"/>
                  </a:cubicBezTo>
                  <a:lnTo>
                    <a:pt x="4071" y="6564"/>
                  </a:lnTo>
                  <a:cubicBezTo>
                    <a:pt x="4071" y="6812"/>
                    <a:pt x="4269" y="7017"/>
                    <a:pt x="4515" y="7017"/>
                  </a:cubicBezTo>
                  <a:cubicBezTo>
                    <a:pt x="4518" y="7017"/>
                    <a:pt x="4521" y="7017"/>
                    <a:pt x="4524" y="7016"/>
                  </a:cubicBezTo>
                  <a:lnTo>
                    <a:pt x="7016" y="7016"/>
                  </a:lnTo>
                  <a:lnTo>
                    <a:pt x="7016" y="4529"/>
                  </a:lnTo>
                  <a:cubicBezTo>
                    <a:pt x="7016" y="4279"/>
                    <a:pt x="7218" y="4077"/>
                    <a:pt x="7468" y="4077"/>
                  </a:cubicBezTo>
                  <a:lnTo>
                    <a:pt x="7925" y="4077"/>
                  </a:lnTo>
                  <a:cubicBezTo>
                    <a:pt x="8123" y="4077"/>
                    <a:pt x="8310" y="4163"/>
                    <a:pt x="8440" y="4312"/>
                  </a:cubicBezTo>
                  <a:cubicBezTo>
                    <a:pt x="8681" y="4598"/>
                    <a:pt x="9032" y="4755"/>
                    <a:pt x="9392" y="4755"/>
                  </a:cubicBezTo>
                  <a:cubicBezTo>
                    <a:pt x="9536" y="4755"/>
                    <a:pt x="9681" y="4730"/>
                    <a:pt x="9821" y="4678"/>
                  </a:cubicBezTo>
                  <a:cubicBezTo>
                    <a:pt x="10312" y="4500"/>
                    <a:pt x="10639" y="4028"/>
                    <a:pt x="10639" y="3504"/>
                  </a:cubicBezTo>
                  <a:cubicBezTo>
                    <a:pt x="10633" y="2748"/>
                    <a:pt x="10016" y="2263"/>
                    <a:pt x="9381" y="2263"/>
                  </a:cubicBezTo>
                  <a:cubicBezTo>
                    <a:pt x="9038" y="2263"/>
                    <a:pt x="8690" y="2404"/>
                    <a:pt x="8431" y="2720"/>
                  </a:cubicBezTo>
                  <a:cubicBezTo>
                    <a:pt x="8304" y="2865"/>
                    <a:pt x="8124" y="2946"/>
                    <a:pt x="7937" y="2946"/>
                  </a:cubicBezTo>
                  <a:cubicBezTo>
                    <a:pt x="7931" y="2946"/>
                    <a:pt x="7926" y="2946"/>
                    <a:pt x="7921" y="2946"/>
                  </a:cubicBezTo>
                  <a:lnTo>
                    <a:pt x="7468" y="2946"/>
                  </a:lnTo>
                  <a:cubicBezTo>
                    <a:pt x="7218" y="2946"/>
                    <a:pt x="7016" y="2744"/>
                    <a:pt x="7016" y="2493"/>
                  </a:cubicBezTo>
                  <a:lnTo>
                    <a:pt x="7016" y="227"/>
                  </a:lnTo>
                  <a:cubicBezTo>
                    <a:pt x="7016" y="107"/>
                    <a:pt x="6915" y="6"/>
                    <a:pt x="679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90"/>
            <p:cNvSpPr/>
            <p:nvPr/>
          </p:nvSpPr>
          <p:spPr>
            <a:xfrm>
              <a:off x="5964834" y="1980572"/>
              <a:ext cx="184143" cy="279192"/>
            </a:xfrm>
            <a:custGeom>
              <a:avLst/>
              <a:gdLst/>
              <a:ahLst/>
              <a:cxnLst/>
              <a:rect l="l" t="t" r="r" b="b"/>
              <a:pathLst>
                <a:path w="7021" h="10645" extrusionOk="0">
                  <a:moveTo>
                    <a:pt x="226" y="1"/>
                  </a:moveTo>
                  <a:cubicBezTo>
                    <a:pt x="106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7" y="2946"/>
                    <a:pt x="457" y="2946"/>
                  </a:cubicBezTo>
                  <a:lnTo>
                    <a:pt x="910" y="2946"/>
                  </a:lnTo>
                  <a:cubicBezTo>
                    <a:pt x="915" y="2946"/>
                    <a:pt x="920" y="2946"/>
                    <a:pt x="926" y="2946"/>
                  </a:cubicBezTo>
                  <a:cubicBezTo>
                    <a:pt x="1113" y="2946"/>
                    <a:pt x="1293" y="2865"/>
                    <a:pt x="1420" y="2720"/>
                  </a:cubicBezTo>
                  <a:cubicBezTo>
                    <a:pt x="1679" y="2404"/>
                    <a:pt x="2027" y="2263"/>
                    <a:pt x="2370" y="2263"/>
                  </a:cubicBezTo>
                  <a:cubicBezTo>
                    <a:pt x="3005" y="2263"/>
                    <a:pt x="3622" y="2748"/>
                    <a:pt x="3628" y="3504"/>
                  </a:cubicBezTo>
                  <a:cubicBezTo>
                    <a:pt x="3628" y="4028"/>
                    <a:pt x="3301" y="4500"/>
                    <a:pt x="2810" y="4678"/>
                  </a:cubicBezTo>
                  <a:cubicBezTo>
                    <a:pt x="2670" y="4730"/>
                    <a:pt x="2525" y="4755"/>
                    <a:pt x="2381" y="4755"/>
                  </a:cubicBezTo>
                  <a:cubicBezTo>
                    <a:pt x="2021" y="4755"/>
                    <a:pt x="1670" y="4598"/>
                    <a:pt x="1429" y="4312"/>
                  </a:cubicBezTo>
                  <a:cubicBezTo>
                    <a:pt x="1299" y="4163"/>
                    <a:pt x="1112" y="4077"/>
                    <a:pt x="914" y="4077"/>
                  </a:cubicBezTo>
                  <a:lnTo>
                    <a:pt x="457" y="4077"/>
                  </a:lnTo>
                  <a:cubicBezTo>
                    <a:pt x="207" y="4077"/>
                    <a:pt x="5" y="4279"/>
                    <a:pt x="5" y="4529"/>
                  </a:cubicBezTo>
                  <a:lnTo>
                    <a:pt x="5" y="7021"/>
                  </a:lnTo>
                  <a:lnTo>
                    <a:pt x="2493" y="7021"/>
                  </a:lnTo>
                  <a:cubicBezTo>
                    <a:pt x="2743" y="7021"/>
                    <a:pt x="2945" y="7223"/>
                    <a:pt x="2945" y="7474"/>
                  </a:cubicBezTo>
                  <a:lnTo>
                    <a:pt x="2945" y="7931"/>
                  </a:lnTo>
                  <a:cubicBezTo>
                    <a:pt x="2945" y="8128"/>
                    <a:pt x="2858" y="8316"/>
                    <a:pt x="2709" y="8446"/>
                  </a:cubicBezTo>
                  <a:cubicBezTo>
                    <a:pt x="1821" y="9195"/>
                    <a:pt x="2351" y="10645"/>
                    <a:pt x="3512" y="10645"/>
                  </a:cubicBezTo>
                  <a:cubicBezTo>
                    <a:pt x="3514" y="10645"/>
                    <a:pt x="3516" y="10645"/>
                    <a:pt x="3518" y="10645"/>
                  </a:cubicBezTo>
                  <a:cubicBezTo>
                    <a:pt x="4042" y="10640"/>
                    <a:pt x="4509" y="10308"/>
                    <a:pt x="4687" y="9812"/>
                  </a:cubicBezTo>
                  <a:cubicBezTo>
                    <a:pt x="4860" y="9321"/>
                    <a:pt x="4706" y="8768"/>
                    <a:pt x="4302" y="8436"/>
                  </a:cubicBezTo>
                  <a:cubicBezTo>
                    <a:pt x="4158" y="8306"/>
                    <a:pt x="4071" y="8118"/>
                    <a:pt x="4076" y="7921"/>
                  </a:cubicBezTo>
                  <a:lnTo>
                    <a:pt x="4076" y="7474"/>
                  </a:lnTo>
                  <a:cubicBezTo>
                    <a:pt x="4076" y="7226"/>
                    <a:pt x="4278" y="7021"/>
                    <a:pt x="4524" y="7021"/>
                  </a:cubicBezTo>
                  <a:cubicBezTo>
                    <a:pt x="4527" y="7021"/>
                    <a:pt x="4530" y="7021"/>
                    <a:pt x="4533" y="7021"/>
                  </a:cubicBezTo>
                  <a:lnTo>
                    <a:pt x="6794" y="7021"/>
                  </a:lnTo>
                  <a:cubicBezTo>
                    <a:pt x="6920" y="7016"/>
                    <a:pt x="7021" y="6915"/>
                    <a:pt x="7021" y="6795"/>
                  </a:cubicBezTo>
                  <a:lnTo>
                    <a:pt x="7021" y="910"/>
                  </a:lnTo>
                  <a:cubicBezTo>
                    <a:pt x="7021" y="410"/>
                    <a:pt x="6612" y="1"/>
                    <a:pt x="61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90"/>
            <p:cNvSpPr/>
            <p:nvPr/>
          </p:nvSpPr>
          <p:spPr>
            <a:xfrm>
              <a:off x="5869707" y="2164584"/>
              <a:ext cx="279139" cy="184143"/>
            </a:xfrm>
            <a:custGeom>
              <a:avLst/>
              <a:gdLst/>
              <a:ahLst/>
              <a:cxnLst/>
              <a:rect l="l" t="t" r="r" b="b"/>
              <a:pathLst>
                <a:path w="10643" h="7021" extrusionOk="0">
                  <a:moveTo>
                    <a:pt x="8155" y="0"/>
                  </a:moveTo>
                  <a:cubicBezTo>
                    <a:pt x="7905" y="0"/>
                    <a:pt x="7703" y="203"/>
                    <a:pt x="7703" y="453"/>
                  </a:cubicBezTo>
                  <a:lnTo>
                    <a:pt x="7703" y="905"/>
                  </a:lnTo>
                  <a:cubicBezTo>
                    <a:pt x="7698" y="1102"/>
                    <a:pt x="7780" y="1290"/>
                    <a:pt x="7929" y="1420"/>
                  </a:cubicBezTo>
                  <a:cubicBezTo>
                    <a:pt x="8333" y="1752"/>
                    <a:pt x="8487" y="2305"/>
                    <a:pt x="8309" y="2796"/>
                  </a:cubicBezTo>
                  <a:cubicBezTo>
                    <a:pt x="8136" y="3292"/>
                    <a:pt x="7669" y="3624"/>
                    <a:pt x="7145" y="3624"/>
                  </a:cubicBezTo>
                  <a:cubicBezTo>
                    <a:pt x="7141" y="3624"/>
                    <a:pt x="7137" y="3624"/>
                    <a:pt x="7133" y="3624"/>
                  </a:cubicBezTo>
                  <a:cubicBezTo>
                    <a:pt x="5977" y="3624"/>
                    <a:pt x="5449" y="2178"/>
                    <a:pt x="6336" y="1430"/>
                  </a:cubicBezTo>
                  <a:cubicBezTo>
                    <a:pt x="6485" y="1300"/>
                    <a:pt x="6572" y="1112"/>
                    <a:pt x="6572" y="915"/>
                  </a:cubicBezTo>
                  <a:lnTo>
                    <a:pt x="6572" y="458"/>
                  </a:lnTo>
                  <a:cubicBezTo>
                    <a:pt x="6572" y="210"/>
                    <a:pt x="6375" y="5"/>
                    <a:pt x="6128" y="5"/>
                  </a:cubicBezTo>
                  <a:cubicBezTo>
                    <a:pt x="6125" y="5"/>
                    <a:pt x="6123" y="5"/>
                    <a:pt x="6120" y="5"/>
                  </a:cubicBezTo>
                  <a:lnTo>
                    <a:pt x="3627" y="5"/>
                  </a:lnTo>
                  <a:lnTo>
                    <a:pt x="3627" y="2493"/>
                  </a:lnTo>
                  <a:cubicBezTo>
                    <a:pt x="3627" y="2743"/>
                    <a:pt x="3425" y="2945"/>
                    <a:pt x="3175" y="2945"/>
                  </a:cubicBezTo>
                  <a:lnTo>
                    <a:pt x="2718" y="2945"/>
                  </a:lnTo>
                  <a:cubicBezTo>
                    <a:pt x="2521" y="2945"/>
                    <a:pt x="2333" y="2859"/>
                    <a:pt x="2203" y="2709"/>
                  </a:cubicBezTo>
                  <a:cubicBezTo>
                    <a:pt x="1943" y="2402"/>
                    <a:pt x="1600" y="2264"/>
                    <a:pt x="1261" y="2264"/>
                  </a:cubicBezTo>
                  <a:cubicBezTo>
                    <a:pt x="622" y="2264"/>
                    <a:pt x="1" y="2756"/>
                    <a:pt x="4" y="3518"/>
                  </a:cubicBezTo>
                  <a:cubicBezTo>
                    <a:pt x="9" y="4042"/>
                    <a:pt x="341" y="4509"/>
                    <a:pt x="836" y="4682"/>
                  </a:cubicBezTo>
                  <a:cubicBezTo>
                    <a:pt x="973" y="4732"/>
                    <a:pt x="1114" y="4756"/>
                    <a:pt x="1254" y="4756"/>
                  </a:cubicBezTo>
                  <a:cubicBezTo>
                    <a:pt x="1617" y="4756"/>
                    <a:pt x="1973" y="4594"/>
                    <a:pt x="2213" y="4302"/>
                  </a:cubicBezTo>
                  <a:cubicBezTo>
                    <a:pt x="2339" y="4157"/>
                    <a:pt x="2520" y="4076"/>
                    <a:pt x="2707" y="4076"/>
                  </a:cubicBezTo>
                  <a:cubicBezTo>
                    <a:pt x="2712" y="4076"/>
                    <a:pt x="2717" y="4076"/>
                    <a:pt x="2723" y="4076"/>
                  </a:cubicBezTo>
                  <a:lnTo>
                    <a:pt x="3175" y="4076"/>
                  </a:lnTo>
                  <a:cubicBezTo>
                    <a:pt x="3425" y="4076"/>
                    <a:pt x="3632" y="4278"/>
                    <a:pt x="3632" y="4528"/>
                  </a:cubicBezTo>
                  <a:lnTo>
                    <a:pt x="3632" y="6795"/>
                  </a:lnTo>
                  <a:cubicBezTo>
                    <a:pt x="3627" y="6915"/>
                    <a:pt x="3728" y="7016"/>
                    <a:pt x="3853" y="7021"/>
                  </a:cubicBezTo>
                  <a:lnTo>
                    <a:pt x="9738" y="7021"/>
                  </a:lnTo>
                  <a:cubicBezTo>
                    <a:pt x="10239" y="7021"/>
                    <a:pt x="10643" y="6612"/>
                    <a:pt x="10643" y="6111"/>
                  </a:cubicBezTo>
                  <a:lnTo>
                    <a:pt x="10643" y="227"/>
                  </a:lnTo>
                  <a:cubicBezTo>
                    <a:pt x="10643" y="102"/>
                    <a:pt x="10542" y="0"/>
                    <a:pt x="10417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9" name="Google Shape;13879;p90"/>
            <p:cNvSpPr/>
            <p:nvPr/>
          </p:nvSpPr>
          <p:spPr>
            <a:xfrm>
              <a:off x="5780822" y="2069562"/>
              <a:ext cx="184170" cy="279034"/>
            </a:xfrm>
            <a:custGeom>
              <a:avLst/>
              <a:gdLst/>
              <a:ahLst/>
              <a:cxnLst/>
              <a:rect l="l" t="t" r="r" b="b"/>
              <a:pathLst>
                <a:path w="7022" h="10639" extrusionOk="0">
                  <a:moveTo>
                    <a:pt x="3504" y="0"/>
                  </a:moveTo>
                  <a:cubicBezTo>
                    <a:pt x="2339" y="10"/>
                    <a:pt x="1820" y="1468"/>
                    <a:pt x="2719" y="2209"/>
                  </a:cubicBezTo>
                  <a:cubicBezTo>
                    <a:pt x="2869" y="2339"/>
                    <a:pt x="2950" y="2526"/>
                    <a:pt x="2946" y="2724"/>
                  </a:cubicBezTo>
                  <a:lnTo>
                    <a:pt x="2946" y="3171"/>
                  </a:lnTo>
                  <a:cubicBezTo>
                    <a:pt x="2946" y="3421"/>
                    <a:pt x="2743" y="3628"/>
                    <a:pt x="2493" y="3628"/>
                  </a:cubicBezTo>
                  <a:lnTo>
                    <a:pt x="227" y="3628"/>
                  </a:lnTo>
                  <a:cubicBezTo>
                    <a:pt x="102" y="3628"/>
                    <a:pt x="1" y="3729"/>
                    <a:pt x="6" y="3854"/>
                  </a:cubicBezTo>
                  <a:lnTo>
                    <a:pt x="6" y="9734"/>
                  </a:lnTo>
                  <a:cubicBezTo>
                    <a:pt x="6" y="10235"/>
                    <a:pt x="410" y="10639"/>
                    <a:pt x="910" y="10639"/>
                  </a:cubicBezTo>
                  <a:lnTo>
                    <a:pt x="6795" y="10639"/>
                  </a:lnTo>
                  <a:cubicBezTo>
                    <a:pt x="6920" y="10639"/>
                    <a:pt x="7021" y="10538"/>
                    <a:pt x="7021" y="10413"/>
                  </a:cubicBezTo>
                  <a:lnTo>
                    <a:pt x="7021" y="8151"/>
                  </a:lnTo>
                  <a:cubicBezTo>
                    <a:pt x="7021" y="7901"/>
                    <a:pt x="6819" y="7699"/>
                    <a:pt x="6569" y="7699"/>
                  </a:cubicBezTo>
                  <a:lnTo>
                    <a:pt x="6116" y="7699"/>
                  </a:lnTo>
                  <a:cubicBezTo>
                    <a:pt x="6111" y="7699"/>
                    <a:pt x="6105" y="7699"/>
                    <a:pt x="6100" y="7699"/>
                  </a:cubicBezTo>
                  <a:cubicBezTo>
                    <a:pt x="5909" y="7699"/>
                    <a:pt x="5728" y="7780"/>
                    <a:pt x="5602" y="7925"/>
                  </a:cubicBezTo>
                  <a:cubicBezTo>
                    <a:pt x="5362" y="8217"/>
                    <a:pt x="5006" y="8379"/>
                    <a:pt x="4643" y="8379"/>
                  </a:cubicBezTo>
                  <a:cubicBezTo>
                    <a:pt x="4503" y="8379"/>
                    <a:pt x="4362" y="8355"/>
                    <a:pt x="4225" y="8305"/>
                  </a:cubicBezTo>
                  <a:cubicBezTo>
                    <a:pt x="3730" y="8132"/>
                    <a:pt x="3398" y="7665"/>
                    <a:pt x="3398" y="7141"/>
                  </a:cubicBezTo>
                  <a:cubicBezTo>
                    <a:pt x="3392" y="6379"/>
                    <a:pt x="4011" y="5887"/>
                    <a:pt x="4651" y="5887"/>
                  </a:cubicBezTo>
                  <a:cubicBezTo>
                    <a:pt x="4989" y="5887"/>
                    <a:pt x="5332" y="6025"/>
                    <a:pt x="5592" y="6332"/>
                  </a:cubicBezTo>
                  <a:cubicBezTo>
                    <a:pt x="5722" y="6482"/>
                    <a:pt x="5910" y="6568"/>
                    <a:pt x="6107" y="6568"/>
                  </a:cubicBezTo>
                  <a:lnTo>
                    <a:pt x="6569" y="6568"/>
                  </a:lnTo>
                  <a:cubicBezTo>
                    <a:pt x="6814" y="6568"/>
                    <a:pt x="7021" y="6366"/>
                    <a:pt x="7021" y="6116"/>
                  </a:cubicBezTo>
                  <a:lnTo>
                    <a:pt x="7021" y="3623"/>
                  </a:lnTo>
                  <a:lnTo>
                    <a:pt x="4529" y="3623"/>
                  </a:lnTo>
                  <a:cubicBezTo>
                    <a:pt x="4278" y="3623"/>
                    <a:pt x="4076" y="3421"/>
                    <a:pt x="4076" y="3171"/>
                  </a:cubicBezTo>
                  <a:lnTo>
                    <a:pt x="4076" y="2714"/>
                  </a:lnTo>
                  <a:cubicBezTo>
                    <a:pt x="4076" y="2517"/>
                    <a:pt x="4163" y="2329"/>
                    <a:pt x="4312" y="2199"/>
                  </a:cubicBezTo>
                  <a:cubicBezTo>
                    <a:pt x="4711" y="1862"/>
                    <a:pt x="4861" y="1309"/>
                    <a:pt x="4678" y="818"/>
                  </a:cubicBezTo>
                  <a:cubicBezTo>
                    <a:pt x="4500" y="327"/>
                    <a:pt x="4028" y="0"/>
                    <a:pt x="3504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0" name="Google Shape;13880;p90"/>
            <p:cNvSpPr/>
            <p:nvPr/>
          </p:nvSpPr>
          <p:spPr>
            <a:xfrm>
              <a:off x="5780822" y="2164715"/>
              <a:ext cx="41675" cy="184012"/>
            </a:xfrm>
            <a:custGeom>
              <a:avLst/>
              <a:gdLst/>
              <a:ahLst/>
              <a:cxnLst/>
              <a:rect l="l" t="t" r="r" b="b"/>
              <a:pathLst>
                <a:path w="1589" h="7016" extrusionOk="0">
                  <a:moveTo>
                    <a:pt x="227" y="0"/>
                  </a:moveTo>
                  <a:cubicBezTo>
                    <a:pt x="102" y="0"/>
                    <a:pt x="1" y="101"/>
                    <a:pt x="1" y="226"/>
                  </a:cubicBezTo>
                  <a:lnTo>
                    <a:pt x="1" y="6106"/>
                  </a:lnTo>
                  <a:cubicBezTo>
                    <a:pt x="1" y="6607"/>
                    <a:pt x="410" y="7016"/>
                    <a:pt x="910" y="7016"/>
                  </a:cubicBezTo>
                  <a:lnTo>
                    <a:pt x="1589" y="7016"/>
                  </a:lnTo>
                  <a:cubicBezTo>
                    <a:pt x="1088" y="7016"/>
                    <a:pt x="684" y="6607"/>
                    <a:pt x="684" y="6106"/>
                  </a:cubicBezTo>
                  <a:lnTo>
                    <a:pt x="684" y="226"/>
                  </a:lnTo>
                  <a:cubicBezTo>
                    <a:pt x="684" y="101"/>
                    <a:pt x="785" y="0"/>
                    <a:pt x="91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90"/>
            <p:cNvSpPr/>
            <p:nvPr/>
          </p:nvSpPr>
          <p:spPr>
            <a:xfrm>
              <a:off x="5836975" y="2069615"/>
              <a:ext cx="41938" cy="95127"/>
            </a:xfrm>
            <a:custGeom>
              <a:avLst/>
              <a:gdLst/>
              <a:ahLst/>
              <a:cxnLst/>
              <a:rect l="l" t="t" r="r" b="b"/>
              <a:pathLst>
                <a:path w="1599" h="3627" extrusionOk="0">
                  <a:moveTo>
                    <a:pt x="1368" y="1"/>
                  </a:moveTo>
                  <a:cubicBezTo>
                    <a:pt x="892" y="1"/>
                    <a:pt x="449" y="276"/>
                    <a:pt x="242" y="720"/>
                  </a:cubicBezTo>
                  <a:cubicBezTo>
                    <a:pt x="1" y="1235"/>
                    <a:pt x="136" y="1846"/>
                    <a:pt x="578" y="2207"/>
                  </a:cubicBezTo>
                  <a:cubicBezTo>
                    <a:pt x="728" y="2337"/>
                    <a:pt x="809" y="2524"/>
                    <a:pt x="805" y="2722"/>
                  </a:cubicBezTo>
                  <a:lnTo>
                    <a:pt x="805" y="3169"/>
                  </a:lnTo>
                  <a:cubicBezTo>
                    <a:pt x="805" y="3419"/>
                    <a:pt x="602" y="3626"/>
                    <a:pt x="352" y="3626"/>
                  </a:cubicBezTo>
                  <a:lnTo>
                    <a:pt x="805" y="3626"/>
                  </a:lnTo>
                  <a:cubicBezTo>
                    <a:pt x="1055" y="3626"/>
                    <a:pt x="1257" y="3419"/>
                    <a:pt x="1257" y="3169"/>
                  </a:cubicBezTo>
                  <a:lnTo>
                    <a:pt x="1257" y="2722"/>
                  </a:lnTo>
                  <a:cubicBezTo>
                    <a:pt x="1262" y="2524"/>
                    <a:pt x="1180" y="2337"/>
                    <a:pt x="1031" y="2207"/>
                  </a:cubicBezTo>
                  <a:cubicBezTo>
                    <a:pt x="213" y="1533"/>
                    <a:pt x="559" y="215"/>
                    <a:pt x="1598" y="22"/>
                  </a:cubicBezTo>
                  <a:cubicBezTo>
                    <a:pt x="1521" y="8"/>
                    <a:pt x="1444" y="1"/>
                    <a:pt x="1368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90"/>
            <p:cNvSpPr/>
            <p:nvPr/>
          </p:nvSpPr>
          <p:spPr>
            <a:xfrm>
              <a:off x="5780822" y="1980572"/>
              <a:ext cx="41675" cy="184170"/>
            </a:xfrm>
            <a:custGeom>
              <a:avLst/>
              <a:gdLst/>
              <a:ahLst/>
              <a:cxnLst/>
              <a:rect l="l" t="t" r="r" b="b"/>
              <a:pathLst>
                <a:path w="1589" h="7022" extrusionOk="0">
                  <a:moveTo>
                    <a:pt x="910" y="1"/>
                  </a:moveTo>
                  <a:cubicBezTo>
                    <a:pt x="410" y="1"/>
                    <a:pt x="1" y="410"/>
                    <a:pt x="1" y="910"/>
                  </a:cubicBezTo>
                  <a:lnTo>
                    <a:pt x="1" y="6795"/>
                  </a:lnTo>
                  <a:cubicBezTo>
                    <a:pt x="1" y="6915"/>
                    <a:pt x="102" y="7021"/>
                    <a:pt x="227" y="7021"/>
                  </a:cubicBezTo>
                  <a:lnTo>
                    <a:pt x="910" y="7021"/>
                  </a:lnTo>
                  <a:cubicBezTo>
                    <a:pt x="785" y="7021"/>
                    <a:pt x="684" y="6915"/>
                    <a:pt x="684" y="6795"/>
                  </a:cubicBezTo>
                  <a:lnTo>
                    <a:pt x="684" y="910"/>
                  </a:lnTo>
                  <a:cubicBezTo>
                    <a:pt x="684" y="410"/>
                    <a:pt x="1088" y="1"/>
                    <a:pt x="1589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90"/>
            <p:cNvSpPr/>
            <p:nvPr/>
          </p:nvSpPr>
          <p:spPr>
            <a:xfrm>
              <a:off x="6033235" y="2039978"/>
              <a:ext cx="41544" cy="65280"/>
            </a:xfrm>
            <a:custGeom>
              <a:avLst/>
              <a:gdLst/>
              <a:ahLst/>
              <a:cxnLst/>
              <a:rect l="l" t="t" r="r" b="b"/>
              <a:pathLst>
                <a:path w="1584" h="2489" extrusionOk="0">
                  <a:moveTo>
                    <a:pt x="229" y="0"/>
                  </a:moveTo>
                  <a:cubicBezTo>
                    <a:pt x="154" y="0"/>
                    <a:pt x="77" y="7"/>
                    <a:pt x="0" y="22"/>
                  </a:cubicBezTo>
                  <a:cubicBezTo>
                    <a:pt x="587" y="132"/>
                    <a:pt x="1015" y="642"/>
                    <a:pt x="1020" y="1239"/>
                  </a:cubicBezTo>
                  <a:cubicBezTo>
                    <a:pt x="1020" y="1840"/>
                    <a:pt x="597" y="2355"/>
                    <a:pt x="10" y="2471"/>
                  </a:cubicBezTo>
                  <a:lnTo>
                    <a:pt x="5" y="2471"/>
                  </a:lnTo>
                  <a:cubicBezTo>
                    <a:pt x="82" y="2483"/>
                    <a:pt x="159" y="2489"/>
                    <a:pt x="235" y="2489"/>
                  </a:cubicBezTo>
                  <a:cubicBezTo>
                    <a:pt x="312" y="2489"/>
                    <a:pt x="388" y="2483"/>
                    <a:pt x="462" y="2471"/>
                  </a:cubicBezTo>
                  <a:cubicBezTo>
                    <a:pt x="1141" y="2341"/>
                    <a:pt x="1583" y="1686"/>
                    <a:pt x="1453" y="1013"/>
                  </a:cubicBezTo>
                  <a:cubicBezTo>
                    <a:pt x="1338" y="416"/>
                    <a:pt x="815" y="0"/>
                    <a:pt x="229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90"/>
            <p:cNvSpPr/>
            <p:nvPr/>
          </p:nvSpPr>
          <p:spPr>
            <a:xfrm>
              <a:off x="5964965" y="1980572"/>
              <a:ext cx="23736" cy="77266"/>
            </a:xfrm>
            <a:custGeom>
              <a:avLst/>
              <a:gdLst/>
              <a:ahLst/>
              <a:cxnLst/>
              <a:rect l="l" t="t" r="r" b="b"/>
              <a:pathLst>
                <a:path w="905" h="2946" extrusionOk="0">
                  <a:moveTo>
                    <a:pt x="226" y="1"/>
                  </a:moveTo>
                  <a:cubicBezTo>
                    <a:pt x="101" y="1"/>
                    <a:pt x="0" y="102"/>
                    <a:pt x="0" y="227"/>
                  </a:cubicBezTo>
                  <a:lnTo>
                    <a:pt x="0" y="2493"/>
                  </a:lnTo>
                  <a:cubicBezTo>
                    <a:pt x="0" y="2744"/>
                    <a:pt x="202" y="2946"/>
                    <a:pt x="452" y="2946"/>
                  </a:cubicBezTo>
                  <a:lnTo>
                    <a:pt x="905" y="2946"/>
                  </a:lnTo>
                  <a:cubicBezTo>
                    <a:pt x="654" y="2946"/>
                    <a:pt x="452" y="2744"/>
                    <a:pt x="452" y="2493"/>
                  </a:cubicBezTo>
                  <a:lnTo>
                    <a:pt x="452" y="227"/>
                  </a:lnTo>
                  <a:cubicBezTo>
                    <a:pt x="452" y="102"/>
                    <a:pt x="553" y="1"/>
                    <a:pt x="679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90"/>
            <p:cNvSpPr/>
            <p:nvPr/>
          </p:nvSpPr>
          <p:spPr>
            <a:xfrm>
              <a:off x="5964965" y="2087476"/>
              <a:ext cx="23736" cy="77135"/>
            </a:xfrm>
            <a:custGeom>
              <a:avLst/>
              <a:gdLst/>
              <a:ahLst/>
              <a:cxnLst/>
              <a:rect l="l" t="t" r="r" b="b"/>
              <a:pathLst>
                <a:path w="905" h="2941" extrusionOk="0">
                  <a:moveTo>
                    <a:pt x="452" y="1"/>
                  </a:moveTo>
                  <a:cubicBezTo>
                    <a:pt x="202" y="1"/>
                    <a:pt x="0" y="203"/>
                    <a:pt x="0" y="453"/>
                  </a:cubicBezTo>
                  <a:lnTo>
                    <a:pt x="0" y="2940"/>
                  </a:lnTo>
                  <a:lnTo>
                    <a:pt x="452" y="2940"/>
                  </a:lnTo>
                  <a:lnTo>
                    <a:pt x="452" y="453"/>
                  </a:lnTo>
                  <a:cubicBezTo>
                    <a:pt x="452" y="203"/>
                    <a:pt x="654" y="1"/>
                    <a:pt x="90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90"/>
            <p:cNvSpPr/>
            <p:nvPr/>
          </p:nvSpPr>
          <p:spPr>
            <a:xfrm>
              <a:off x="6015295" y="2164715"/>
              <a:ext cx="47498" cy="94917"/>
            </a:xfrm>
            <a:custGeom>
              <a:avLst/>
              <a:gdLst/>
              <a:ahLst/>
              <a:cxnLst/>
              <a:rect l="l" t="t" r="r" b="b"/>
              <a:pathLst>
                <a:path w="1811" h="3619" extrusionOk="0">
                  <a:moveTo>
                    <a:pt x="569" y="0"/>
                  </a:moveTo>
                  <a:cubicBezTo>
                    <a:pt x="819" y="0"/>
                    <a:pt x="1021" y="202"/>
                    <a:pt x="1021" y="453"/>
                  </a:cubicBezTo>
                  <a:lnTo>
                    <a:pt x="1021" y="915"/>
                  </a:lnTo>
                  <a:cubicBezTo>
                    <a:pt x="1021" y="1112"/>
                    <a:pt x="934" y="1299"/>
                    <a:pt x="785" y="1425"/>
                  </a:cubicBezTo>
                  <a:cubicBezTo>
                    <a:pt x="1" y="2089"/>
                    <a:pt x="314" y="3369"/>
                    <a:pt x="1319" y="3590"/>
                  </a:cubicBezTo>
                  <a:cubicBezTo>
                    <a:pt x="1408" y="3609"/>
                    <a:pt x="1499" y="3618"/>
                    <a:pt x="1591" y="3618"/>
                  </a:cubicBezTo>
                  <a:cubicBezTo>
                    <a:pt x="1664" y="3618"/>
                    <a:pt x="1738" y="3612"/>
                    <a:pt x="1810" y="3599"/>
                  </a:cubicBezTo>
                  <a:cubicBezTo>
                    <a:pt x="1796" y="3595"/>
                    <a:pt x="1786" y="3595"/>
                    <a:pt x="1772" y="3590"/>
                  </a:cubicBezTo>
                  <a:cubicBezTo>
                    <a:pt x="766" y="3369"/>
                    <a:pt x="453" y="2089"/>
                    <a:pt x="1238" y="1425"/>
                  </a:cubicBezTo>
                  <a:cubicBezTo>
                    <a:pt x="1387" y="1299"/>
                    <a:pt x="1473" y="1112"/>
                    <a:pt x="1473" y="915"/>
                  </a:cubicBezTo>
                  <a:lnTo>
                    <a:pt x="1473" y="453"/>
                  </a:lnTo>
                  <a:cubicBezTo>
                    <a:pt x="1473" y="202"/>
                    <a:pt x="1271" y="0"/>
                    <a:pt x="102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90"/>
            <p:cNvSpPr/>
            <p:nvPr/>
          </p:nvSpPr>
          <p:spPr>
            <a:xfrm>
              <a:off x="5953084" y="2164715"/>
              <a:ext cx="23762" cy="77135"/>
            </a:xfrm>
            <a:custGeom>
              <a:avLst/>
              <a:gdLst/>
              <a:ahLst/>
              <a:cxnLst/>
              <a:rect l="l" t="t" r="r" b="b"/>
              <a:pathLst>
                <a:path w="906" h="2941" extrusionOk="0">
                  <a:moveTo>
                    <a:pt x="453" y="0"/>
                  </a:moveTo>
                  <a:lnTo>
                    <a:pt x="453" y="2488"/>
                  </a:lnTo>
                  <a:cubicBezTo>
                    <a:pt x="453" y="2738"/>
                    <a:pt x="246" y="2940"/>
                    <a:pt x="1" y="2940"/>
                  </a:cubicBezTo>
                  <a:lnTo>
                    <a:pt x="453" y="2940"/>
                  </a:lnTo>
                  <a:cubicBezTo>
                    <a:pt x="703" y="2940"/>
                    <a:pt x="905" y="2738"/>
                    <a:pt x="905" y="2488"/>
                  </a:cubicBezTo>
                  <a:lnTo>
                    <a:pt x="905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90"/>
            <p:cNvSpPr/>
            <p:nvPr/>
          </p:nvSpPr>
          <p:spPr>
            <a:xfrm>
              <a:off x="5867031" y="2224095"/>
              <a:ext cx="41544" cy="65254"/>
            </a:xfrm>
            <a:custGeom>
              <a:avLst/>
              <a:gdLst/>
              <a:ahLst/>
              <a:cxnLst/>
              <a:rect l="l" t="t" r="r" b="b"/>
              <a:pathLst>
                <a:path w="1584" h="2488" extrusionOk="0">
                  <a:moveTo>
                    <a:pt x="1345" y="0"/>
                  </a:moveTo>
                  <a:cubicBezTo>
                    <a:pt x="1268" y="0"/>
                    <a:pt x="1191" y="7"/>
                    <a:pt x="1116" y="22"/>
                  </a:cubicBezTo>
                  <a:cubicBezTo>
                    <a:pt x="443" y="147"/>
                    <a:pt x="0" y="801"/>
                    <a:pt x="125" y="1475"/>
                  </a:cubicBezTo>
                  <a:cubicBezTo>
                    <a:pt x="240" y="2072"/>
                    <a:pt x="763" y="2487"/>
                    <a:pt x="1353" y="2487"/>
                  </a:cubicBezTo>
                  <a:cubicBezTo>
                    <a:pt x="1429" y="2487"/>
                    <a:pt x="1506" y="2480"/>
                    <a:pt x="1583" y="2466"/>
                  </a:cubicBezTo>
                  <a:cubicBezTo>
                    <a:pt x="890" y="2336"/>
                    <a:pt x="443" y="1663"/>
                    <a:pt x="592" y="975"/>
                  </a:cubicBezTo>
                  <a:cubicBezTo>
                    <a:pt x="698" y="489"/>
                    <a:pt x="1083" y="113"/>
                    <a:pt x="1569" y="22"/>
                  </a:cubicBezTo>
                  <a:lnTo>
                    <a:pt x="1574" y="22"/>
                  </a:lnTo>
                  <a:cubicBezTo>
                    <a:pt x="1499" y="7"/>
                    <a:pt x="1422" y="0"/>
                    <a:pt x="1345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90"/>
            <p:cNvSpPr/>
            <p:nvPr/>
          </p:nvSpPr>
          <p:spPr>
            <a:xfrm>
              <a:off x="5953084" y="2271488"/>
              <a:ext cx="29690" cy="77240"/>
            </a:xfrm>
            <a:custGeom>
              <a:avLst/>
              <a:gdLst/>
              <a:ahLst/>
              <a:cxnLst/>
              <a:rect l="l" t="t" r="r" b="b"/>
              <a:pathLst>
                <a:path w="1132" h="2945" extrusionOk="0">
                  <a:moveTo>
                    <a:pt x="1" y="0"/>
                  </a:moveTo>
                  <a:cubicBezTo>
                    <a:pt x="246" y="0"/>
                    <a:pt x="448" y="202"/>
                    <a:pt x="453" y="452"/>
                  </a:cubicBezTo>
                  <a:lnTo>
                    <a:pt x="453" y="2719"/>
                  </a:lnTo>
                  <a:cubicBezTo>
                    <a:pt x="453" y="2839"/>
                    <a:pt x="554" y="2945"/>
                    <a:pt x="679" y="2945"/>
                  </a:cubicBezTo>
                  <a:lnTo>
                    <a:pt x="1132" y="2945"/>
                  </a:lnTo>
                  <a:cubicBezTo>
                    <a:pt x="1006" y="2940"/>
                    <a:pt x="905" y="2839"/>
                    <a:pt x="905" y="2719"/>
                  </a:cubicBezTo>
                  <a:lnTo>
                    <a:pt x="905" y="452"/>
                  </a:lnTo>
                  <a:cubicBezTo>
                    <a:pt x="905" y="202"/>
                    <a:pt x="698" y="0"/>
                    <a:pt x="45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90"/>
            <p:cNvSpPr/>
            <p:nvPr/>
          </p:nvSpPr>
          <p:spPr>
            <a:xfrm>
              <a:off x="5775393" y="1975038"/>
              <a:ext cx="379145" cy="379250"/>
            </a:xfrm>
            <a:custGeom>
              <a:avLst/>
              <a:gdLst/>
              <a:ahLst/>
              <a:cxnLst/>
              <a:rect l="l" t="t" r="r" b="b"/>
              <a:pathLst>
                <a:path w="14456" h="14460" extrusionOk="0">
                  <a:moveTo>
                    <a:pt x="3720" y="3821"/>
                  </a:moveTo>
                  <a:cubicBezTo>
                    <a:pt x="3794" y="3821"/>
                    <a:pt x="3868" y="3829"/>
                    <a:pt x="3942" y="3845"/>
                  </a:cubicBezTo>
                  <a:cubicBezTo>
                    <a:pt x="4774" y="4032"/>
                    <a:pt x="5039" y="5091"/>
                    <a:pt x="4384" y="5644"/>
                  </a:cubicBezTo>
                  <a:cubicBezTo>
                    <a:pt x="4182" y="5813"/>
                    <a:pt x="4072" y="6058"/>
                    <a:pt x="4072" y="6318"/>
                  </a:cubicBezTo>
                  <a:lnTo>
                    <a:pt x="4072" y="6780"/>
                  </a:lnTo>
                  <a:cubicBezTo>
                    <a:pt x="4072" y="7146"/>
                    <a:pt x="4370" y="7439"/>
                    <a:pt x="4731" y="7439"/>
                  </a:cubicBezTo>
                  <a:lnTo>
                    <a:pt x="7012" y="7439"/>
                  </a:lnTo>
                  <a:lnTo>
                    <a:pt x="7012" y="9720"/>
                  </a:lnTo>
                  <a:cubicBezTo>
                    <a:pt x="7012" y="9850"/>
                    <a:pt x="6901" y="9961"/>
                    <a:pt x="6771" y="9961"/>
                  </a:cubicBezTo>
                  <a:lnTo>
                    <a:pt x="6309" y="9961"/>
                  </a:lnTo>
                  <a:cubicBezTo>
                    <a:pt x="6174" y="9961"/>
                    <a:pt x="6044" y="9903"/>
                    <a:pt x="5958" y="9797"/>
                  </a:cubicBezTo>
                  <a:cubicBezTo>
                    <a:pt x="5660" y="9442"/>
                    <a:pt x="5254" y="9278"/>
                    <a:pt x="4853" y="9278"/>
                  </a:cubicBezTo>
                  <a:cubicBezTo>
                    <a:pt x="4212" y="9278"/>
                    <a:pt x="3582" y="9697"/>
                    <a:pt x="3422" y="10422"/>
                  </a:cubicBezTo>
                  <a:cubicBezTo>
                    <a:pt x="3278" y="11082"/>
                    <a:pt x="3605" y="11751"/>
                    <a:pt x="4211" y="12044"/>
                  </a:cubicBezTo>
                  <a:cubicBezTo>
                    <a:pt x="4413" y="12143"/>
                    <a:pt x="4630" y="12190"/>
                    <a:pt x="4845" y="12190"/>
                  </a:cubicBezTo>
                  <a:cubicBezTo>
                    <a:pt x="5268" y="12190"/>
                    <a:pt x="5683" y="12005"/>
                    <a:pt x="5967" y="11664"/>
                  </a:cubicBezTo>
                  <a:cubicBezTo>
                    <a:pt x="6055" y="11567"/>
                    <a:pt x="6173" y="11514"/>
                    <a:pt x="6302" y="11514"/>
                  </a:cubicBezTo>
                  <a:cubicBezTo>
                    <a:pt x="6307" y="11514"/>
                    <a:pt x="6313" y="11515"/>
                    <a:pt x="6319" y="11515"/>
                  </a:cubicBezTo>
                  <a:lnTo>
                    <a:pt x="6771" y="11515"/>
                  </a:lnTo>
                  <a:cubicBezTo>
                    <a:pt x="6901" y="11515"/>
                    <a:pt x="7012" y="11621"/>
                    <a:pt x="7012" y="11755"/>
                  </a:cubicBezTo>
                  <a:lnTo>
                    <a:pt x="7012" y="14031"/>
                  </a:lnTo>
                  <a:lnTo>
                    <a:pt x="1112" y="14031"/>
                  </a:lnTo>
                  <a:cubicBezTo>
                    <a:pt x="732" y="14031"/>
                    <a:pt x="424" y="13723"/>
                    <a:pt x="419" y="13338"/>
                  </a:cubicBezTo>
                  <a:lnTo>
                    <a:pt x="419" y="7444"/>
                  </a:lnTo>
                  <a:lnTo>
                    <a:pt x="2700" y="7444"/>
                  </a:lnTo>
                  <a:cubicBezTo>
                    <a:pt x="3066" y="7439"/>
                    <a:pt x="3359" y="7146"/>
                    <a:pt x="3359" y="6780"/>
                  </a:cubicBezTo>
                  <a:lnTo>
                    <a:pt x="3359" y="6328"/>
                  </a:lnTo>
                  <a:cubicBezTo>
                    <a:pt x="3364" y="6068"/>
                    <a:pt x="3258" y="5822"/>
                    <a:pt x="3061" y="5654"/>
                  </a:cubicBezTo>
                  <a:cubicBezTo>
                    <a:pt x="2556" y="5235"/>
                    <a:pt x="2556" y="4466"/>
                    <a:pt x="3066" y="4052"/>
                  </a:cubicBezTo>
                  <a:cubicBezTo>
                    <a:pt x="3253" y="3901"/>
                    <a:pt x="3485" y="3821"/>
                    <a:pt x="3720" y="3821"/>
                  </a:cubicBezTo>
                  <a:close/>
                  <a:moveTo>
                    <a:pt x="13334" y="424"/>
                  </a:moveTo>
                  <a:cubicBezTo>
                    <a:pt x="13719" y="424"/>
                    <a:pt x="14027" y="736"/>
                    <a:pt x="14027" y="1121"/>
                  </a:cubicBezTo>
                  <a:lnTo>
                    <a:pt x="14027" y="7021"/>
                  </a:lnTo>
                  <a:lnTo>
                    <a:pt x="13786" y="7021"/>
                  </a:lnTo>
                  <a:cubicBezTo>
                    <a:pt x="13536" y="7045"/>
                    <a:pt x="13536" y="7410"/>
                    <a:pt x="13786" y="7439"/>
                  </a:cubicBezTo>
                  <a:lnTo>
                    <a:pt x="14027" y="7439"/>
                  </a:lnTo>
                  <a:lnTo>
                    <a:pt x="14027" y="13338"/>
                  </a:lnTo>
                  <a:cubicBezTo>
                    <a:pt x="14027" y="13723"/>
                    <a:pt x="13719" y="14031"/>
                    <a:pt x="13339" y="14036"/>
                  </a:cubicBezTo>
                  <a:lnTo>
                    <a:pt x="7440" y="14036"/>
                  </a:lnTo>
                  <a:lnTo>
                    <a:pt x="7440" y="11755"/>
                  </a:lnTo>
                  <a:cubicBezTo>
                    <a:pt x="7435" y="11390"/>
                    <a:pt x="7141" y="11096"/>
                    <a:pt x="6776" y="11096"/>
                  </a:cubicBezTo>
                  <a:lnTo>
                    <a:pt x="6323" y="11096"/>
                  </a:lnTo>
                  <a:cubicBezTo>
                    <a:pt x="6318" y="11096"/>
                    <a:pt x="6312" y="11096"/>
                    <a:pt x="6306" y="11096"/>
                  </a:cubicBezTo>
                  <a:cubicBezTo>
                    <a:pt x="6053" y="11096"/>
                    <a:pt x="5815" y="11201"/>
                    <a:pt x="5650" y="11394"/>
                  </a:cubicBezTo>
                  <a:cubicBezTo>
                    <a:pt x="5441" y="11646"/>
                    <a:pt x="5146" y="11771"/>
                    <a:pt x="4851" y="11771"/>
                  </a:cubicBezTo>
                  <a:cubicBezTo>
                    <a:pt x="4553" y="11771"/>
                    <a:pt x="4255" y="11643"/>
                    <a:pt x="4047" y="11390"/>
                  </a:cubicBezTo>
                  <a:cubicBezTo>
                    <a:pt x="3850" y="11144"/>
                    <a:pt x="3773" y="10822"/>
                    <a:pt x="3841" y="10514"/>
                  </a:cubicBezTo>
                  <a:cubicBezTo>
                    <a:pt x="3956" y="10002"/>
                    <a:pt x="4400" y="9705"/>
                    <a:pt x="4854" y="9705"/>
                  </a:cubicBezTo>
                  <a:cubicBezTo>
                    <a:pt x="5139" y="9705"/>
                    <a:pt x="5427" y="9822"/>
                    <a:pt x="5640" y="10076"/>
                  </a:cubicBezTo>
                  <a:cubicBezTo>
                    <a:pt x="5809" y="10273"/>
                    <a:pt x="6054" y="10384"/>
                    <a:pt x="6314" y="10384"/>
                  </a:cubicBezTo>
                  <a:lnTo>
                    <a:pt x="6776" y="10384"/>
                  </a:lnTo>
                  <a:cubicBezTo>
                    <a:pt x="7141" y="10384"/>
                    <a:pt x="7435" y="10086"/>
                    <a:pt x="7435" y="9725"/>
                  </a:cubicBezTo>
                  <a:lnTo>
                    <a:pt x="7435" y="7444"/>
                  </a:lnTo>
                  <a:lnTo>
                    <a:pt x="9716" y="7444"/>
                  </a:lnTo>
                  <a:cubicBezTo>
                    <a:pt x="9846" y="7444"/>
                    <a:pt x="9956" y="7550"/>
                    <a:pt x="9956" y="7685"/>
                  </a:cubicBezTo>
                  <a:lnTo>
                    <a:pt x="9956" y="8142"/>
                  </a:lnTo>
                  <a:cubicBezTo>
                    <a:pt x="9956" y="8276"/>
                    <a:pt x="9899" y="8406"/>
                    <a:pt x="9793" y="8493"/>
                  </a:cubicBezTo>
                  <a:cubicBezTo>
                    <a:pt x="8869" y="9272"/>
                    <a:pt x="9239" y="10774"/>
                    <a:pt x="10423" y="11029"/>
                  </a:cubicBezTo>
                  <a:cubicBezTo>
                    <a:pt x="10524" y="11053"/>
                    <a:pt x="10625" y="11062"/>
                    <a:pt x="10731" y="11062"/>
                  </a:cubicBezTo>
                  <a:cubicBezTo>
                    <a:pt x="11347" y="11062"/>
                    <a:pt x="11895" y="10677"/>
                    <a:pt x="12107" y="10100"/>
                  </a:cubicBezTo>
                  <a:cubicBezTo>
                    <a:pt x="12314" y="9518"/>
                    <a:pt x="12136" y="8873"/>
                    <a:pt x="11660" y="8483"/>
                  </a:cubicBezTo>
                  <a:cubicBezTo>
                    <a:pt x="11563" y="8392"/>
                    <a:pt x="11506" y="8267"/>
                    <a:pt x="11510" y="8132"/>
                  </a:cubicBezTo>
                  <a:lnTo>
                    <a:pt x="11510" y="7680"/>
                  </a:lnTo>
                  <a:cubicBezTo>
                    <a:pt x="11510" y="7550"/>
                    <a:pt x="11621" y="7439"/>
                    <a:pt x="11751" y="7439"/>
                  </a:cubicBezTo>
                  <a:lnTo>
                    <a:pt x="12887" y="7439"/>
                  </a:lnTo>
                  <a:cubicBezTo>
                    <a:pt x="13137" y="7415"/>
                    <a:pt x="13137" y="7045"/>
                    <a:pt x="12887" y="7021"/>
                  </a:cubicBezTo>
                  <a:lnTo>
                    <a:pt x="11756" y="7021"/>
                  </a:lnTo>
                  <a:cubicBezTo>
                    <a:pt x="11390" y="7021"/>
                    <a:pt x="11092" y="7314"/>
                    <a:pt x="11092" y="7680"/>
                  </a:cubicBezTo>
                  <a:lnTo>
                    <a:pt x="11092" y="8132"/>
                  </a:lnTo>
                  <a:cubicBezTo>
                    <a:pt x="11087" y="8392"/>
                    <a:pt x="11198" y="8637"/>
                    <a:pt x="11395" y="8811"/>
                  </a:cubicBezTo>
                  <a:cubicBezTo>
                    <a:pt x="11895" y="9224"/>
                    <a:pt x="11895" y="9994"/>
                    <a:pt x="11385" y="10408"/>
                  </a:cubicBezTo>
                  <a:cubicBezTo>
                    <a:pt x="11198" y="10558"/>
                    <a:pt x="10967" y="10639"/>
                    <a:pt x="10731" y="10639"/>
                  </a:cubicBezTo>
                  <a:cubicBezTo>
                    <a:pt x="10657" y="10639"/>
                    <a:pt x="10583" y="10631"/>
                    <a:pt x="10510" y="10615"/>
                  </a:cubicBezTo>
                  <a:cubicBezTo>
                    <a:pt x="9677" y="10427"/>
                    <a:pt x="9417" y="9369"/>
                    <a:pt x="10072" y="8815"/>
                  </a:cubicBezTo>
                  <a:cubicBezTo>
                    <a:pt x="10269" y="8647"/>
                    <a:pt x="10385" y="8402"/>
                    <a:pt x="10380" y="8142"/>
                  </a:cubicBezTo>
                  <a:lnTo>
                    <a:pt x="10380" y="7680"/>
                  </a:lnTo>
                  <a:cubicBezTo>
                    <a:pt x="10380" y="7314"/>
                    <a:pt x="10086" y="7021"/>
                    <a:pt x="9721" y="7021"/>
                  </a:cubicBezTo>
                  <a:lnTo>
                    <a:pt x="7445" y="7021"/>
                  </a:lnTo>
                  <a:lnTo>
                    <a:pt x="7445" y="4740"/>
                  </a:lnTo>
                  <a:cubicBezTo>
                    <a:pt x="7445" y="4605"/>
                    <a:pt x="7550" y="4499"/>
                    <a:pt x="7685" y="4499"/>
                  </a:cubicBezTo>
                  <a:lnTo>
                    <a:pt x="8142" y="4499"/>
                  </a:lnTo>
                  <a:cubicBezTo>
                    <a:pt x="8277" y="4499"/>
                    <a:pt x="8407" y="4557"/>
                    <a:pt x="8494" y="4658"/>
                  </a:cubicBezTo>
                  <a:cubicBezTo>
                    <a:pt x="8794" y="5016"/>
                    <a:pt x="9201" y="5181"/>
                    <a:pt x="9603" y="5181"/>
                  </a:cubicBezTo>
                  <a:cubicBezTo>
                    <a:pt x="10245" y="5181"/>
                    <a:pt x="10873" y="4760"/>
                    <a:pt x="11029" y="4032"/>
                  </a:cubicBezTo>
                  <a:cubicBezTo>
                    <a:pt x="11174" y="3378"/>
                    <a:pt x="10846" y="2704"/>
                    <a:pt x="10245" y="2411"/>
                  </a:cubicBezTo>
                  <a:cubicBezTo>
                    <a:pt x="10041" y="2312"/>
                    <a:pt x="9824" y="2265"/>
                    <a:pt x="9609" y="2265"/>
                  </a:cubicBezTo>
                  <a:cubicBezTo>
                    <a:pt x="9184" y="2265"/>
                    <a:pt x="8768" y="2451"/>
                    <a:pt x="8484" y="2796"/>
                  </a:cubicBezTo>
                  <a:cubicBezTo>
                    <a:pt x="8401" y="2893"/>
                    <a:pt x="8278" y="2945"/>
                    <a:pt x="8154" y="2945"/>
                  </a:cubicBezTo>
                  <a:cubicBezTo>
                    <a:pt x="8148" y="2945"/>
                    <a:pt x="8143" y="2945"/>
                    <a:pt x="8137" y="2945"/>
                  </a:cubicBezTo>
                  <a:lnTo>
                    <a:pt x="7680" y="2945"/>
                  </a:lnTo>
                  <a:cubicBezTo>
                    <a:pt x="7550" y="2945"/>
                    <a:pt x="7440" y="2834"/>
                    <a:pt x="7440" y="2704"/>
                  </a:cubicBezTo>
                  <a:lnTo>
                    <a:pt x="7440" y="1574"/>
                  </a:lnTo>
                  <a:cubicBezTo>
                    <a:pt x="7457" y="1417"/>
                    <a:pt x="7344" y="1339"/>
                    <a:pt x="7230" y="1339"/>
                  </a:cubicBezTo>
                  <a:cubicBezTo>
                    <a:pt x="7117" y="1339"/>
                    <a:pt x="7004" y="1417"/>
                    <a:pt x="7021" y="1574"/>
                  </a:cubicBezTo>
                  <a:lnTo>
                    <a:pt x="7021" y="2704"/>
                  </a:lnTo>
                  <a:cubicBezTo>
                    <a:pt x="7021" y="3070"/>
                    <a:pt x="7319" y="3364"/>
                    <a:pt x="7680" y="3364"/>
                  </a:cubicBezTo>
                  <a:lnTo>
                    <a:pt x="8137" y="3364"/>
                  </a:lnTo>
                  <a:cubicBezTo>
                    <a:pt x="8143" y="3364"/>
                    <a:pt x="8149" y="3364"/>
                    <a:pt x="8154" y="3364"/>
                  </a:cubicBezTo>
                  <a:cubicBezTo>
                    <a:pt x="8403" y="3364"/>
                    <a:pt x="8646" y="3258"/>
                    <a:pt x="8811" y="3065"/>
                  </a:cubicBezTo>
                  <a:cubicBezTo>
                    <a:pt x="9018" y="2813"/>
                    <a:pt x="9314" y="2687"/>
                    <a:pt x="9610" y="2687"/>
                  </a:cubicBezTo>
                  <a:cubicBezTo>
                    <a:pt x="9907" y="2687"/>
                    <a:pt x="10204" y="2815"/>
                    <a:pt x="10409" y="3070"/>
                  </a:cubicBezTo>
                  <a:cubicBezTo>
                    <a:pt x="10606" y="3316"/>
                    <a:pt x="10683" y="3638"/>
                    <a:pt x="10616" y="3946"/>
                  </a:cubicBezTo>
                  <a:cubicBezTo>
                    <a:pt x="10503" y="4458"/>
                    <a:pt x="10058" y="4755"/>
                    <a:pt x="9603" y="4755"/>
                  </a:cubicBezTo>
                  <a:cubicBezTo>
                    <a:pt x="9318" y="4755"/>
                    <a:pt x="9029" y="4638"/>
                    <a:pt x="8816" y="4384"/>
                  </a:cubicBezTo>
                  <a:cubicBezTo>
                    <a:pt x="8652" y="4186"/>
                    <a:pt x="8402" y="4076"/>
                    <a:pt x="8142" y="4076"/>
                  </a:cubicBezTo>
                  <a:lnTo>
                    <a:pt x="7685" y="4076"/>
                  </a:lnTo>
                  <a:cubicBezTo>
                    <a:pt x="7319" y="4076"/>
                    <a:pt x="7021" y="4374"/>
                    <a:pt x="7021" y="4735"/>
                  </a:cubicBezTo>
                  <a:lnTo>
                    <a:pt x="7021" y="7016"/>
                  </a:lnTo>
                  <a:lnTo>
                    <a:pt x="4745" y="7016"/>
                  </a:lnTo>
                  <a:cubicBezTo>
                    <a:pt x="4610" y="7016"/>
                    <a:pt x="4505" y="6905"/>
                    <a:pt x="4505" y="6775"/>
                  </a:cubicBezTo>
                  <a:lnTo>
                    <a:pt x="4505" y="6318"/>
                  </a:lnTo>
                  <a:cubicBezTo>
                    <a:pt x="4500" y="6179"/>
                    <a:pt x="4562" y="6053"/>
                    <a:pt x="4663" y="5967"/>
                  </a:cubicBezTo>
                  <a:cubicBezTo>
                    <a:pt x="5587" y="5182"/>
                    <a:pt x="5212" y="3681"/>
                    <a:pt x="4028" y="3431"/>
                  </a:cubicBezTo>
                  <a:cubicBezTo>
                    <a:pt x="3921" y="3407"/>
                    <a:pt x="3814" y="3396"/>
                    <a:pt x="3710" y="3396"/>
                  </a:cubicBezTo>
                  <a:cubicBezTo>
                    <a:pt x="2929" y="3396"/>
                    <a:pt x="2262" y="4032"/>
                    <a:pt x="2262" y="4855"/>
                  </a:cubicBezTo>
                  <a:cubicBezTo>
                    <a:pt x="2262" y="5288"/>
                    <a:pt x="2455" y="5702"/>
                    <a:pt x="2792" y="5976"/>
                  </a:cubicBezTo>
                  <a:cubicBezTo>
                    <a:pt x="2893" y="6063"/>
                    <a:pt x="2946" y="6193"/>
                    <a:pt x="2941" y="6323"/>
                  </a:cubicBezTo>
                  <a:lnTo>
                    <a:pt x="2941" y="6780"/>
                  </a:lnTo>
                  <a:cubicBezTo>
                    <a:pt x="2941" y="6910"/>
                    <a:pt x="2830" y="7021"/>
                    <a:pt x="2700" y="7021"/>
                  </a:cubicBezTo>
                  <a:lnTo>
                    <a:pt x="424" y="7021"/>
                  </a:lnTo>
                  <a:lnTo>
                    <a:pt x="424" y="1121"/>
                  </a:lnTo>
                  <a:cubicBezTo>
                    <a:pt x="424" y="736"/>
                    <a:pt x="732" y="424"/>
                    <a:pt x="1117" y="424"/>
                  </a:cubicBezTo>
                  <a:lnTo>
                    <a:pt x="7016" y="424"/>
                  </a:lnTo>
                  <a:lnTo>
                    <a:pt x="7016" y="664"/>
                  </a:lnTo>
                  <a:cubicBezTo>
                    <a:pt x="7028" y="792"/>
                    <a:pt x="7127" y="856"/>
                    <a:pt x="7226" y="856"/>
                  </a:cubicBezTo>
                  <a:cubicBezTo>
                    <a:pt x="7324" y="856"/>
                    <a:pt x="7423" y="792"/>
                    <a:pt x="7435" y="664"/>
                  </a:cubicBezTo>
                  <a:lnTo>
                    <a:pt x="7435" y="424"/>
                  </a:lnTo>
                  <a:close/>
                  <a:moveTo>
                    <a:pt x="1117" y="0"/>
                  </a:moveTo>
                  <a:cubicBezTo>
                    <a:pt x="496" y="0"/>
                    <a:pt x="1" y="501"/>
                    <a:pt x="1" y="1117"/>
                  </a:cubicBezTo>
                  <a:lnTo>
                    <a:pt x="1" y="13338"/>
                  </a:lnTo>
                  <a:cubicBezTo>
                    <a:pt x="1" y="13959"/>
                    <a:pt x="496" y="14455"/>
                    <a:pt x="1117" y="14460"/>
                  </a:cubicBezTo>
                  <a:lnTo>
                    <a:pt x="13339" y="14460"/>
                  </a:lnTo>
                  <a:cubicBezTo>
                    <a:pt x="13955" y="14455"/>
                    <a:pt x="14455" y="13959"/>
                    <a:pt x="14455" y="13338"/>
                  </a:cubicBezTo>
                  <a:lnTo>
                    <a:pt x="14455" y="1121"/>
                  </a:lnTo>
                  <a:cubicBezTo>
                    <a:pt x="14455" y="501"/>
                    <a:pt x="13955" y="0"/>
                    <a:pt x="133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1" name="Google Shape;13891;p90"/>
          <p:cNvGrpSpPr/>
          <p:nvPr/>
        </p:nvGrpSpPr>
        <p:grpSpPr>
          <a:xfrm>
            <a:off x="6200960" y="1790699"/>
            <a:ext cx="417725" cy="378961"/>
            <a:chOff x="6200960" y="1975274"/>
            <a:chExt cx="417725" cy="378961"/>
          </a:xfrm>
        </p:grpSpPr>
        <p:sp>
          <p:nvSpPr>
            <p:cNvPr id="13892" name="Google Shape;13892;p90"/>
            <p:cNvSpPr/>
            <p:nvPr/>
          </p:nvSpPr>
          <p:spPr>
            <a:xfrm>
              <a:off x="6276416" y="2028411"/>
              <a:ext cx="272477" cy="272504"/>
            </a:xfrm>
            <a:custGeom>
              <a:avLst/>
              <a:gdLst/>
              <a:ahLst/>
              <a:cxnLst/>
              <a:rect l="l" t="t" r="r" b="b"/>
              <a:pathLst>
                <a:path w="10389" h="10390" extrusionOk="0">
                  <a:moveTo>
                    <a:pt x="5197" y="1"/>
                  </a:moveTo>
                  <a:cubicBezTo>
                    <a:pt x="2324" y="1"/>
                    <a:pt x="0" y="2325"/>
                    <a:pt x="0" y="5197"/>
                  </a:cubicBezTo>
                  <a:cubicBezTo>
                    <a:pt x="0" y="8065"/>
                    <a:pt x="2324" y="10389"/>
                    <a:pt x="5197" y="10389"/>
                  </a:cubicBezTo>
                  <a:cubicBezTo>
                    <a:pt x="8065" y="10389"/>
                    <a:pt x="10389" y="8065"/>
                    <a:pt x="10389" y="5197"/>
                  </a:cubicBezTo>
                  <a:cubicBezTo>
                    <a:pt x="10389" y="2325"/>
                    <a:pt x="8065" y="1"/>
                    <a:pt x="5197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90"/>
            <p:cNvSpPr/>
            <p:nvPr/>
          </p:nvSpPr>
          <p:spPr>
            <a:xfrm>
              <a:off x="6332832" y="2029801"/>
              <a:ext cx="215564" cy="269199"/>
            </a:xfrm>
            <a:custGeom>
              <a:avLst/>
              <a:gdLst/>
              <a:ahLst/>
              <a:cxnLst/>
              <a:rect l="l" t="t" r="r" b="b"/>
              <a:pathLst>
                <a:path w="8219" h="10264" extrusionOk="0">
                  <a:moveTo>
                    <a:pt x="3792" y="1"/>
                  </a:moveTo>
                  <a:lnTo>
                    <a:pt x="3802" y="10"/>
                  </a:lnTo>
                  <a:lnTo>
                    <a:pt x="4148" y="434"/>
                  </a:lnTo>
                  <a:cubicBezTo>
                    <a:pt x="4186" y="487"/>
                    <a:pt x="4196" y="554"/>
                    <a:pt x="4172" y="616"/>
                  </a:cubicBezTo>
                  <a:lnTo>
                    <a:pt x="3874" y="1309"/>
                  </a:lnTo>
                  <a:lnTo>
                    <a:pt x="3494" y="621"/>
                  </a:lnTo>
                  <a:lnTo>
                    <a:pt x="2815" y="621"/>
                  </a:lnTo>
                  <a:lnTo>
                    <a:pt x="2339" y="1531"/>
                  </a:lnTo>
                  <a:cubicBezTo>
                    <a:pt x="2271" y="1661"/>
                    <a:pt x="2358" y="1819"/>
                    <a:pt x="2502" y="1829"/>
                  </a:cubicBezTo>
                  <a:lnTo>
                    <a:pt x="2883" y="1863"/>
                  </a:lnTo>
                  <a:lnTo>
                    <a:pt x="3190" y="1425"/>
                  </a:lnTo>
                  <a:lnTo>
                    <a:pt x="3498" y="1815"/>
                  </a:lnTo>
                  <a:lnTo>
                    <a:pt x="3417" y="2426"/>
                  </a:lnTo>
                  <a:lnTo>
                    <a:pt x="2608" y="2546"/>
                  </a:lnTo>
                  <a:lnTo>
                    <a:pt x="1776" y="3157"/>
                  </a:lnTo>
                  <a:lnTo>
                    <a:pt x="1675" y="3566"/>
                  </a:lnTo>
                  <a:cubicBezTo>
                    <a:pt x="1657" y="3651"/>
                    <a:pt x="1581" y="3707"/>
                    <a:pt x="1501" y="3707"/>
                  </a:cubicBezTo>
                  <a:cubicBezTo>
                    <a:pt x="1495" y="3707"/>
                    <a:pt x="1489" y="3706"/>
                    <a:pt x="1482" y="3706"/>
                  </a:cubicBezTo>
                  <a:lnTo>
                    <a:pt x="1170" y="3667"/>
                  </a:lnTo>
                  <a:cubicBezTo>
                    <a:pt x="1163" y="3666"/>
                    <a:pt x="1156" y="3666"/>
                    <a:pt x="1149" y="3666"/>
                  </a:cubicBezTo>
                  <a:cubicBezTo>
                    <a:pt x="1074" y="3666"/>
                    <a:pt x="1003" y="3712"/>
                    <a:pt x="977" y="3783"/>
                  </a:cubicBezTo>
                  <a:lnTo>
                    <a:pt x="804" y="4249"/>
                  </a:lnTo>
                  <a:cubicBezTo>
                    <a:pt x="770" y="4350"/>
                    <a:pt x="823" y="4456"/>
                    <a:pt x="924" y="4485"/>
                  </a:cubicBezTo>
                  <a:lnTo>
                    <a:pt x="1492" y="4649"/>
                  </a:lnTo>
                  <a:lnTo>
                    <a:pt x="1824" y="3922"/>
                  </a:lnTo>
                  <a:cubicBezTo>
                    <a:pt x="1862" y="3826"/>
                    <a:pt x="1944" y="3759"/>
                    <a:pt x="2040" y="3725"/>
                  </a:cubicBezTo>
                  <a:lnTo>
                    <a:pt x="2959" y="3431"/>
                  </a:lnTo>
                  <a:lnTo>
                    <a:pt x="3725" y="4014"/>
                  </a:lnTo>
                  <a:lnTo>
                    <a:pt x="4129" y="3840"/>
                  </a:lnTo>
                  <a:lnTo>
                    <a:pt x="4393" y="4143"/>
                  </a:lnTo>
                  <a:lnTo>
                    <a:pt x="4942" y="4095"/>
                  </a:lnTo>
                  <a:cubicBezTo>
                    <a:pt x="4945" y="4095"/>
                    <a:pt x="4949" y="4095"/>
                    <a:pt x="4952" y="4095"/>
                  </a:cubicBezTo>
                  <a:cubicBezTo>
                    <a:pt x="5039" y="4095"/>
                    <a:pt x="5116" y="4156"/>
                    <a:pt x="5134" y="4240"/>
                  </a:cubicBezTo>
                  <a:lnTo>
                    <a:pt x="5158" y="4360"/>
                  </a:lnTo>
                  <a:cubicBezTo>
                    <a:pt x="5197" y="4572"/>
                    <a:pt x="5048" y="4769"/>
                    <a:pt x="4836" y="4788"/>
                  </a:cubicBezTo>
                  <a:lnTo>
                    <a:pt x="3931" y="4860"/>
                  </a:lnTo>
                  <a:cubicBezTo>
                    <a:pt x="3830" y="4865"/>
                    <a:pt x="3758" y="4966"/>
                    <a:pt x="3792" y="5067"/>
                  </a:cubicBezTo>
                  <a:cubicBezTo>
                    <a:pt x="3825" y="5176"/>
                    <a:pt x="3739" y="5277"/>
                    <a:pt x="3634" y="5277"/>
                  </a:cubicBezTo>
                  <a:cubicBezTo>
                    <a:pt x="3618" y="5277"/>
                    <a:pt x="3602" y="5275"/>
                    <a:pt x="3585" y="5269"/>
                  </a:cubicBezTo>
                  <a:lnTo>
                    <a:pt x="2907" y="5043"/>
                  </a:lnTo>
                  <a:cubicBezTo>
                    <a:pt x="2820" y="5014"/>
                    <a:pt x="2753" y="4937"/>
                    <a:pt x="2738" y="4841"/>
                  </a:cubicBezTo>
                  <a:cubicBezTo>
                    <a:pt x="2719" y="4719"/>
                    <a:pt x="2614" y="4629"/>
                    <a:pt x="2488" y="4629"/>
                  </a:cubicBezTo>
                  <a:cubicBezTo>
                    <a:pt x="2485" y="4629"/>
                    <a:pt x="2482" y="4629"/>
                    <a:pt x="2478" y="4629"/>
                  </a:cubicBezTo>
                  <a:lnTo>
                    <a:pt x="1492" y="4653"/>
                  </a:lnTo>
                  <a:lnTo>
                    <a:pt x="953" y="4894"/>
                  </a:lnTo>
                  <a:cubicBezTo>
                    <a:pt x="828" y="4947"/>
                    <a:pt x="746" y="5072"/>
                    <a:pt x="741" y="5207"/>
                  </a:cubicBezTo>
                  <a:lnTo>
                    <a:pt x="732" y="5390"/>
                  </a:lnTo>
                  <a:lnTo>
                    <a:pt x="92" y="6121"/>
                  </a:lnTo>
                  <a:cubicBezTo>
                    <a:pt x="34" y="6188"/>
                    <a:pt x="0" y="6270"/>
                    <a:pt x="0" y="6357"/>
                  </a:cubicBezTo>
                  <a:lnTo>
                    <a:pt x="0" y="7146"/>
                  </a:lnTo>
                  <a:cubicBezTo>
                    <a:pt x="0" y="7290"/>
                    <a:pt x="63" y="7430"/>
                    <a:pt x="164" y="7531"/>
                  </a:cubicBezTo>
                  <a:lnTo>
                    <a:pt x="732" y="8079"/>
                  </a:lnTo>
                  <a:cubicBezTo>
                    <a:pt x="818" y="8161"/>
                    <a:pt x="934" y="8214"/>
                    <a:pt x="1059" y="8224"/>
                  </a:cubicBezTo>
                  <a:lnTo>
                    <a:pt x="2940" y="8387"/>
                  </a:lnTo>
                  <a:lnTo>
                    <a:pt x="2907" y="8657"/>
                  </a:lnTo>
                  <a:cubicBezTo>
                    <a:pt x="2892" y="8787"/>
                    <a:pt x="2945" y="8912"/>
                    <a:pt x="3051" y="8989"/>
                  </a:cubicBezTo>
                  <a:lnTo>
                    <a:pt x="3465" y="9297"/>
                  </a:lnTo>
                  <a:lnTo>
                    <a:pt x="3402" y="9504"/>
                  </a:lnTo>
                  <a:cubicBezTo>
                    <a:pt x="3359" y="9643"/>
                    <a:pt x="3402" y="9792"/>
                    <a:pt x="3513" y="9884"/>
                  </a:cubicBezTo>
                  <a:lnTo>
                    <a:pt x="3951" y="10264"/>
                  </a:lnTo>
                  <a:lnTo>
                    <a:pt x="5202" y="9865"/>
                  </a:lnTo>
                  <a:lnTo>
                    <a:pt x="5880" y="9056"/>
                  </a:lnTo>
                  <a:cubicBezTo>
                    <a:pt x="5991" y="8926"/>
                    <a:pt x="6077" y="8777"/>
                    <a:pt x="6150" y="8618"/>
                  </a:cubicBezTo>
                  <a:lnTo>
                    <a:pt x="7122" y="6371"/>
                  </a:lnTo>
                  <a:lnTo>
                    <a:pt x="6501" y="6419"/>
                  </a:lnTo>
                  <a:cubicBezTo>
                    <a:pt x="6501" y="6419"/>
                    <a:pt x="6500" y="6419"/>
                    <a:pt x="6500" y="6419"/>
                  </a:cubicBezTo>
                  <a:cubicBezTo>
                    <a:pt x="6392" y="6419"/>
                    <a:pt x="7415" y="5014"/>
                    <a:pt x="7343" y="4928"/>
                  </a:cubicBezTo>
                  <a:lnTo>
                    <a:pt x="7117" y="4475"/>
                  </a:lnTo>
                  <a:lnTo>
                    <a:pt x="7569" y="4249"/>
                  </a:lnTo>
                  <a:lnTo>
                    <a:pt x="8219" y="4711"/>
                  </a:lnTo>
                  <a:cubicBezTo>
                    <a:pt x="8017" y="2301"/>
                    <a:pt x="6183" y="352"/>
                    <a:pt x="3792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90"/>
            <p:cNvSpPr/>
            <p:nvPr/>
          </p:nvSpPr>
          <p:spPr>
            <a:xfrm>
              <a:off x="6249533" y="2031191"/>
              <a:ext cx="259128" cy="269724"/>
            </a:xfrm>
            <a:custGeom>
              <a:avLst/>
              <a:gdLst/>
              <a:ahLst/>
              <a:cxnLst/>
              <a:rect l="l" t="t" r="r" b="b"/>
              <a:pathLst>
                <a:path w="9880" h="10284" extrusionOk="0">
                  <a:moveTo>
                    <a:pt x="5159" y="0"/>
                  </a:moveTo>
                  <a:cubicBezTo>
                    <a:pt x="1757" y="713"/>
                    <a:pt x="1" y="4490"/>
                    <a:pt x="1641" y="7550"/>
                  </a:cubicBezTo>
                  <a:cubicBezTo>
                    <a:pt x="2601" y="9331"/>
                    <a:pt x="4404" y="10284"/>
                    <a:pt x="6229" y="10284"/>
                  </a:cubicBezTo>
                  <a:cubicBezTo>
                    <a:pt x="7535" y="10284"/>
                    <a:pt x="8852" y="9796"/>
                    <a:pt x="9879" y="8777"/>
                  </a:cubicBezTo>
                  <a:lnTo>
                    <a:pt x="9879" y="8777"/>
                  </a:lnTo>
                  <a:cubicBezTo>
                    <a:pt x="9528" y="8849"/>
                    <a:pt x="9172" y="8888"/>
                    <a:pt x="8816" y="8888"/>
                  </a:cubicBezTo>
                  <a:cubicBezTo>
                    <a:pt x="6713" y="8888"/>
                    <a:pt x="4817" y="7617"/>
                    <a:pt x="4014" y="5669"/>
                  </a:cubicBezTo>
                  <a:cubicBezTo>
                    <a:pt x="3210" y="3725"/>
                    <a:pt x="3662" y="1483"/>
                    <a:pt x="5159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90"/>
            <p:cNvSpPr/>
            <p:nvPr/>
          </p:nvSpPr>
          <p:spPr>
            <a:xfrm>
              <a:off x="6332832" y="2171272"/>
              <a:ext cx="156499" cy="127492"/>
            </a:xfrm>
            <a:custGeom>
              <a:avLst/>
              <a:gdLst/>
              <a:ahLst/>
              <a:cxnLst/>
              <a:rect l="l" t="t" r="r" b="b"/>
              <a:pathLst>
                <a:path w="5967" h="4861" extrusionOk="0">
                  <a:moveTo>
                    <a:pt x="717" y="1"/>
                  </a:moveTo>
                  <a:lnTo>
                    <a:pt x="87" y="717"/>
                  </a:lnTo>
                  <a:cubicBezTo>
                    <a:pt x="29" y="785"/>
                    <a:pt x="0" y="867"/>
                    <a:pt x="0" y="953"/>
                  </a:cubicBezTo>
                  <a:lnTo>
                    <a:pt x="0" y="1742"/>
                  </a:lnTo>
                  <a:cubicBezTo>
                    <a:pt x="0" y="1887"/>
                    <a:pt x="58" y="2026"/>
                    <a:pt x="164" y="2127"/>
                  </a:cubicBezTo>
                  <a:lnTo>
                    <a:pt x="727" y="2676"/>
                  </a:lnTo>
                  <a:cubicBezTo>
                    <a:pt x="818" y="2758"/>
                    <a:pt x="934" y="2811"/>
                    <a:pt x="1054" y="2820"/>
                  </a:cubicBezTo>
                  <a:lnTo>
                    <a:pt x="2748" y="2969"/>
                  </a:lnTo>
                  <a:cubicBezTo>
                    <a:pt x="2854" y="2979"/>
                    <a:pt x="2931" y="3070"/>
                    <a:pt x="2916" y="3176"/>
                  </a:cubicBezTo>
                  <a:lnTo>
                    <a:pt x="2907" y="3258"/>
                  </a:lnTo>
                  <a:cubicBezTo>
                    <a:pt x="2892" y="3383"/>
                    <a:pt x="2945" y="3508"/>
                    <a:pt x="3051" y="3590"/>
                  </a:cubicBezTo>
                  <a:lnTo>
                    <a:pt x="3465" y="3898"/>
                  </a:lnTo>
                  <a:lnTo>
                    <a:pt x="3402" y="4105"/>
                  </a:lnTo>
                  <a:cubicBezTo>
                    <a:pt x="3359" y="4240"/>
                    <a:pt x="3402" y="4389"/>
                    <a:pt x="3513" y="4480"/>
                  </a:cubicBezTo>
                  <a:lnTo>
                    <a:pt x="3951" y="4860"/>
                  </a:lnTo>
                  <a:lnTo>
                    <a:pt x="3960" y="4860"/>
                  </a:lnTo>
                  <a:cubicBezTo>
                    <a:pt x="4273" y="4807"/>
                    <a:pt x="4576" y="4721"/>
                    <a:pt x="4875" y="4610"/>
                  </a:cubicBezTo>
                  <a:lnTo>
                    <a:pt x="4947" y="4581"/>
                  </a:lnTo>
                  <a:cubicBezTo>
                    <a:pt x="5009" y="4557"/>
                    <a:pt x="5072" y="4528"/>
                    <a:pt x="5134" y="4499"/>
                  </a:cubicBezTo>
                  <a:lnTo>
                    <a:pt x="5197" y="4475"/>
                  </a:lnTo>
                  <a:lnTo>
                    <a:pt x="5880" y="3653"/>
                  </a:lnTo>
                  <a:cubicBezTo>
                    <a:pt x="5909" y="3614"/>
                    <a:pt x="5938" y="3571"/>
                    <a:pt x="5967" y="3532"/>
                  </a:cubicBezTo>
                  <a:lnTo>
                    <a:pt x="5967" y="3532"/>
                  </a:lnTo>
                  <a:cubicBezTo>
                    <a:pt x="5861" y="3542"/>
                    <a:pt x="5750" y="3547"/>
                    <a:pt x="5640" y="3547"/>
                  </a:cubicBezTo>
                  <a:cubicBezTo>
                    <a:pt x="3407" y="3542"/>
                    <a:pt x="1425" y="2118"/>
                    <a:pt x="717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90"/>
            <p:cNvSpPr/>
            <p:nvPr/>
          </p:nvSpPr>
          <p:spPr>
            <a:xfrm>
              <a:off x="6255434" y="2080394"/>
              <a:ext cx="363251" cy="273841"/>
            </a:xfrm>
            <a:custGeom>
              <a:avLst/>
              <a:gdLst/>
              <a:ahLst/>
              <a:cxnLst/>
              <a:rect l="l" t="t" r="r" b="b"/>
              <a:pathLst>
                <a:path w="13850" h="10441" extrusionOk="0">
                  <a:moveTo>
                    <a:pt x="12345" y="0"/>
                  </a:moveTo>
                  <a:cubicBezTo>
                    <a:pt x="12210" y="0"/>
                    <a:pt x="12077" y="130"/>
                    <a:pt x="12147" y="295"/>
                  </a:cubicBezTo>
                  <a:cubicBezTo>
                    <a:pt x="13388" y="2922"/>
                    <a:pt x="12830" y="6049"/>
                    <a:pt x="10746" y="8080"/>
                  </a:cubicBezTo>
                  <a:cubicBezTo>
                    <a:pt x="9446" y="9350"/>
                    <a:pt x="7729" y="10016"/>
                    <a:pt x="5991" y="10016"/>
                  </a:cubicBezTo>
                  <a:cubicBezTo>
                    <a:pt x="4951" y="10016"/>
                    <a:pt x="3903" y="9778"/>
                    <a:pt x="2932" y="9288"/>
                  </a:cubicBezTo>
                  <a:cubicBezTo>
                    <a:pt x="2128" y="8884"/>
                    <a:pt x="1416" y="8325"/>
                    <a:pt x="834" y="7647"/>
                  </a:cubicBezTo>
                  <a:lnTo>
                    <a:pt x="834" y="7647"/>
                  </a:lnTo>
                  <a:lnTo>
                    <a:pt x="1667" y="7921"/>
                  </a:lnTo>
                  <a:cubicBezTo>
                    <a:pt x="1694" y="7930"/>
                    <a:pt x="1719" y="7935"/>
                    <a:pt x="1743" y="7935"/>
                  </a:cubicBezTo>
                  <a:cubicBezTo>
                    <a:pt x="1959" y="7935"/>
                    <a:pt x="2044" y="7600"/>
                    <a:pt x="1801" y="7522"/>
                  </a:cubicBezTo>
                  <a:lnTo>
                    <a:pt x="300" y="7021"/>
                  </a:lnTo>
                  <a:cubicBezTo>
                    <a:pt x="276" y="7013"/>
                    <a:pt x="252" y="7009"/>
                    <a:pt x="229" y="7009"/>
                  </a:cubicBezTo>
                  <a:cubicBezTo>
                    <a:pt x="106" y="7009"/>
                    <a:pt x="1" y="7119"/>
                    <a:pt x="21" y="7252"/>
                  </a:cubicBezTo>
                  <a:lnTo>
                    <a:pt x="271" y="9004"/>
                  </a:lnTo>
                  <a:cubicBezTo>
                    <a:pt x="286" y="9110"/>
                    <a:pt x="377" y="9187"/>
                    <a:pt x="483" y="9187"/>
                  </a:cubicBezTo>
                  <a:lnTo>
                    <a:pt x="512" y="9187"/>
                  </a:lnTo>
                  <a:cubicBezTo>
                    <a:pt x="627" y="9167"/>
                    <a:pt x="709" y="9062"/>
                    <a:pt x="695" y="8946"/>
                  </a:cubicBezTo>
                  <a:lnTo>
                    <a:pt x="555" y="7964"/>
                  </a:lnTo>
                  <a:lnTo>
                    <a:pt x="555" y="7964"/>
                  </a:lnTo>
                  <a:cubicBezTo>
                    <a:pt x="1166" y="8667"/>
                    <a:pt x="1907" y="9244"/>
                    <a:pt x="2740" y="9668"/>
                  </a:cubicBezTo>
                  <a:cubicBezTo>
                    <a:pt x="3771" y="10188"/>
                    <a:pt x="4883" y="10441"/>
                    <a:pt x="5988" y="10441"/>
                  </a:cubicBezTo>
                  <a:cubicBezTo>
                    <a:pt x="7836" y="10441"/>
                    <a:pt x="9662" y="9732"/>
                    <a:pt x="11045" y="8383"/>
                  </a:cubicBezTo>
                  <a:cubicBezTo>
                    <a:pt x="13253" y="6227"/>
                    <a:pt x="13850" y="2903"/>
                    <a:pt x="12527" y="112"/>
                  </a:cubicBezTo>
                  <a:lnTo>
                    <a:pt x="12527" y="112"/>
                  </a:lnTo>
                  <a:lnTo>
                    <a:pt x="12527" y="117"/>
                  </a:lnTo>
                  <a:cubicBezTo>
                    <a:pt x="12484" y="35"/>
                    <a:pt x="12414" y="0"/>
                    <a:pt x="1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7" name="Google Shape;13897;p90"/>
            <p:cNvSpPr/>
            <p:nvPr/>
          </p:nvSpPr>
          <p:spPr>
            <a:xfrm>
              <a:off x="6200960" y="1975274"/>
              <a:ext cx="368916" cy="274104"/>
            </a:xfrm>
            <a:custGeom>
              <a:avLst/>
              <a:gdLst/>
              <a:ahLst/>
              <a:cxnLst/>
              <a:rect l="l" t="t" r="r" b="b"/>
              <a:pathLst>
                <a:path w="14066" h="10451" extrusionOk="0">
                  <a:moveTo>
                    <a:pt x="8073" y="1"/>
                  </a:moveTo>
                  <a:cubicBezTo>
                    <a:pt x="6706" y="1"/>
                    <a:pt x="5329" y="387"/>
                    <a:pt x="4114" y="1185"/>
                  </a:cubicBezTo>
                  <a:cubicBezTo>
                    <a:pt x="1097" y="3162"/>
                    <a:pt x="0" y="7060"/>
                    <a:pt x="1545" y="10317"/>
                  </a:cubicBezTo>
                  <a:cubicBezTo>
                    <a:pt x="1583" y="10412"/>
                    <a:pt x="1656" y="10451"/>
                    <a:pt x="1731" y="10451"/>
                  </a:cubicBezTo>
                  <a:cubicBezTo>
                    <a:pt x="1872" y="10451"/>
                    <a:pt x="2016" y="10309"/>
                    <a:pt x="1925" y="10139"/>
                  </a:cubicBezTo>
                  <a:cubicBezTo>
                    <a:pt x="1492" y="9225"/>
                    <a:pt x="1265" y="8229"/>
                    <a:pt x="1265" y="7223"/>
                  </a:cubicBezTo>
                  <a:cubicBezTo>
                    <a:pt x="1265" y="4375"/>
                    <a:pt x="3036" y="1825"/>
                    <a:pt x="5707" y="838"/>
                  </a:cubicBezTo>
                  <a:cubicBezTo>
                    <a:pt x="6479" y="552"/>
                    <a:pt x="7279" y="413"/>
                    <a:pt x="8071" y="413"/>
                  </a:cubicBezTo>
                  <a:cubicBezTo>
                    <a:pt x="10020" y="413"/>
                    <a:pt x="11920" y="1251"/>
                    <a:pt x="13237" y="2787"/>
                  </a:cubicBezTo>
                  <a:lnTo>
                    <a:pt x="12400" y="2508"/>
                  </a:lnTo>
                  <a:cubicBezTo>
                    <a:pt x="12374" y="2499"/>
                    <a:pt x="12350" y="2496"/>
                    <a:pt x="12327" y="2496"/>
                  </a:cubicBezTo>
                  <a:cubicBezTo>
                    <a:pt x="12113" y="2496"/>
                    <a:pt x="12027" y="2829"/>
                    <a:pt x="12270" y="2912"/>
                  </a:cubicBezTo>
                  <a:lnTo>
                    <a:pt x="13771" y="3412"/>
                  </a:lnTo>
                  <a:cubicBezTo>
                    <a:pt x="13793" y="3420"/>
                    <a:pt x="13815" y="3423"/>
                    <a:pt x="13837" y="3423"/>
                  </a:cubicBezTo>
                  <a:cubicBezTo>
                    <a:pt x="13961" y="3423"/>
                    <a:pt x="14066" y="3313"/>
                    <a:pt x="14045" y="3181"/>
                  </a:cubicBezTo>
                  <a:lnTo>
                    <a:pt x="13795" y="1430"/>
                  </a:lnTo>
                  <a:cubicBezTo>
                    <a:pt x="13778" y="1303"/>
                    <a:pt x="13685" y="1245"/>
                    <a:pt x="13590" y="1245"/>
                  </a:cubicBezTo>
                  <a:cubicBezTo>
                    <a:pt x="13474" y="1245"/>
                    <a:pt x="13355" y="1333"/>
                    <a:pt x="13377" y="1488"/>
                  </a:cubicBezTo>
                  <a:lnTo>
                    <a:pt x="13516" y="2464"/>
                  </a:lnTo>
                  <a:cubicBezTo>
                    <a:pt x="12098" y="848"/>
                    <a:pt x="10096" y="1"/>
                    <a:pt x="80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8" name="Google Shape;13898;p90"/>
            <p:cNvSpPr/>
            <p:nvPr/>
          </p:nvSpPr>
          <p:spPr>
            <a:xfrm>
              <a:off x="6365013" y="2075621"/>
              <a:ext cx="17677" cy="29322"/>
            </a:xfrm>
            <a:custGeom>
              <a:avLst/>
              <a:gdLst/>
              <a:ahLst/>
              <a:cxnLst/>
              <a:rect l="l" t="t" r="r" b="b"/>
              <a:pathLst>
                <a:path w="674" h="1118" extrusionOk="0">
                  <a:moveTo>
                    <a:pt x="453" y="0"/>
                  </a:moveTo>
                  <a:cubicBezTo>
                    <a:pt x="332" y="0"/>
                    <a:pt x="241" y="96"/>
                    <a:pt x="241" y="212"/>
                  </a:cubicBezTo>
                  <a:lnTo>
                    <a:pt x="246" y="602"/>
                  </a:lnTo>
                  <a:lnTo>
                    <a:pt x="92" y="751"/>
                  </a:lnTo>
                  <a:cubicBezTo>
                    <a:pt x="5" y="833"/>
                    <a:pt x="0" y="967"/>
                    <a:pt x="82" y="1049"/>
                  </a:cubicBezTo>
                  <a:cubicBezTo>
                    <a:pt x="125" y="1094"/>
                    <a:pt x="182" y="1117"/>
                    <a:pt x="238" y="1117"/>
                  </a:cubicBezTo>
                  <a:cubicBezTo>
                    <a:pt x="290" y="1117"/>
                    <a:pt x="341" y="1098"/>
                    <a:pt x="380" y="1059"/>
                  </a:cubicBezTo>
                  <a:lnTo>
                    <a:pt x="607" y="847"/>
                  </a:lnTo>
                  <a:cubicBezTo>
                    <a:pt x="650" y="804"/>
                    <a:pt x="674" y="746"/>
                    <a:pt x="674" y="688"/>
                  </a:cubicBezTo>
                  <a:lnTo>
                    <a:pt x="664" y="207"/>
                  </a:lnTo>
                  <a:cubicBezTo>
                    <a:pt x="664" y="92"/>
                    <a:pt x="568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90"/>
            <p:cNvSpPr/>
            <p:nvPr/>
          </p:nvSpPr>
          <p:spPr>
            <a:xfrm>
              <a:off x="6256588" y="2022589"/>
              <a:ext cx="307963" cy="284123"/>
            </a:xfrm>
            <a:custGeom>
              <a:avLst/>
              <a:gdLst/>
              <a:ahLst/>
              <a:cxnLst/>
              <a:rect l="l" t="t" r="r" b="b"/>
              <a:pathLst>
                <a:path w="11742" h="10833" extrusionOk="0">
                  <a:moveTo>
                    <a:pt x="4072" y="4149"/>
                  </a:moveTo>
                  <a:lnTo>
                    <a:pt x="4360" y="4187"/>
                  </a:lnTo>
                  <a:cubicBezTo>
                    <a:pt x="4372" y="4189"/>
                    <a:pt x="4384" y="4189"/>
                    <a:pt x="4396" y="4189"/>
                  </a:cubicBezTo>
                  <a:cubicBezTo>
                    <a:pt x="4430" y="4189"/>
                    <a:pt x="4465" y="4185"/>
                    <a:pt x="4500" y="4178"/>
                  </a:cubicBezTo>
                  <a:lnTo>
                    <a:pt x="4500" y="4178"/>
                  </a:lnTo>
                  <a:lnTo>
                    <a:pt x="4279" y="4669"/>
                  </a:lnTo>
                  <a:lnTo>
                    <a:pt x="3918" y="4563"/>
                  </a:lnTo>
                  <a:lnTo>
                    <a:pt x="4072" y="4149"/>
                  </a:lnTo>
                  <a:close/>
                  <a:moveTo>
                    <a:pt x="5482" y="4048"/>
                  </a:moveTo>
                  <a:lnTo>
                    <a:pt x="5905" y="4563"/>
                  </a:lnTo>
                  <a:lnTo>
                    <a:pt x="5857" y="4702"/>
                  </a:lnTo>
                  <a:cubicBezTo>
                    <a:pt x="5800" y="4870"/>
                    <a:pt x="5933" y="4985"/>
                    <a:pt x="6063" y="4985"/>
                  </a:cubicBezTo>
                  <a:cubicBezTo>
                    <a:pt x="6143" y="4985"/>
                    <a:pt x="6222" y="4942"/>
                    <a:pt x="6256" y="4842"/>
                  </a:cubicBezTo>
                  <a:lnTo>
                    <a:pt x="6309" y="4678"/>
                  </a:lnTo>
                  <a:cubicBezTo>
                    <a:pt x="6352" y="4553"/>
                    <a:pt x="6328" y="4414"/>
                    <a:pt x="6242" y="4308"/>
                  </a:cubicBezTo>
                  <a:lnTo>
                    <a:pt x="6131" y="4168"/>
                  </a:lnTo>
                  <a:lnTo>
                    <a:pt x="6506" y="4452"/>
                  </a:lnTo>
                  <a:cubicBezTo>
                    <a:pt x="6543" y="4482"/>
                    <a:pt x="6588" y="4497"/>
                    <a:pt x="6634" y="4497"/>
                  </a:cubicBezTo>
                  <a:cubicBezTo>
                    <a:pt x="6661" y="4497"/>
                    <a:pt x="6688" y="4492"/>
                    <a:pt x="6713" y="4481"/>
                  </a:cubicBezTo>
                  <a:lnTo>
                    <a:pt x="6983" y="4370"/>
                  </a:lnTo>
                  <a:lnTo>
                    <a:pt x="7146" y="4553"/>
                  </a:lnTo>
                  <a:cubicBezTo>
                    <a:pt x="7186" y="4602"/>
                    <a:pt x="7246" y="4626"/>
                    <a:pt x="7308" y="4626"/>
                  </a:cubicBezTo>
                  <a:cubicBezTo>
                    <a:pt x="7313" y="4626"/>
                    <a:pt x="7319" y="4626"/>
                    <a:pt x="7324" y="4625"/>
                  </a:cubicBezTo>
                  <a:lnTo>
                    <a:pt x="7844" y="4582"/>
                  </a:lnTo>
                  <a:lnTo>
                    <a:pt x="7863" y="4673"/>
                  </a:lnTo>
                  <a:cubicBezTo>
                    <a:pt x="7878" y="4760"/>
                    <a:pt x="7820" y="4842"/>
                    <a:pt x="7729" y="4847"/>
                  </a:cubicBezTo>
                  <a:lnTo>
                    <a:pt x="6819" y="4919"/>
                  </a:lnTo>
                  <a:cubicBezTo>
                    <a:pt x="6617" y="4933"/>
                    <a:pt x="6463" y="5111"/>
                    <a:pt x="6478" y="5313"/>
                  </a:cubicBezTo>
                  <a:lnTo>
                    <a:pt x="5876" y="5111"/>
                  </a:lnTo>
                  <a:cubicBezTo>
                    <a:pt x="5857" y="5107"/>
                    <a:pt x="5847" y="5092"/>
                    <a:pt x="5847" y="5078"/>
                  </a:cubicBezTo>
                  <a:cubicBezTo>
                    <a:pt x="5809" y="4852"/>
                    <a:pt x="5611" y="4683"/>
                    <a:pt x="5385" y="4683"/>
                  </a:cubicBezTo>
                  <a:lnTo>
                    <a:pt x="5376" y="4683"/>
                  </a:lnTo>
                  <a:lnTo>
                    <a:pt x="4726" y="4702"/>
                  </a:lnTo>
                  <a:lnTo>
                    <a:pt x="4919" y="4279"/>
                  </a:lnTo>
                  <a:cubicBezTo>
                    <a:pt x="4933" y="4240"/>
                    <a:pt x="4967" y="4212"/>
                    <a:pt x="5005" y="4202"/>
                  </a:cubicBezTo>
                  <a:lnTo>
                    <a:pt x="5482" y="4048"/>
                  </a:lnTo>
                  <a:close/>
                  <a:moveTo>
                    <a:pt x="10411" y="4775"/>
                  </a:moveTo>
                  <a:cubicBezTo>
                    <a:pt x="10448" y="4775"/>
                    <a:pt x="10485" y="4789"/>
                    <a:pt x="10515" y="4818"/>
                  </a:cubicBezTo>
                  <a:lnTo>
                    <a:pt x="10943" y="5236"/>
                  </a:lnTo>
                  <a:cubicBezTo>
                    <a:pt x="10948" y="5366"/>
                    <a:pt x="10948" y="5496"/>
                    <a:pt x="10943" y="5621"/>
                  </a:cubicBezTo>
                  <a:cubicBezTo>
                    <a:pt x="10890" y="6877"/>
                    <a:pt x="10370" y="8066"/>
                    <a:pt x="9485" y="8951"/>
                  </a:cubicBezTo>
                  <a:cubicBezTo>
                    <a:pt x="9345" y="9086"/>
                    <a:pt x="9206" y="9216"/>
                    <a:pt x="9057" y="9331"/>
                  </a:cubicBezTo>
                  <a:cubicBezTo>
                    <a:pt x="9134" y="9221"/>
                    <a:pt x="9201" y="9100"/>
                    <a:pt x="9254" y="8975"/>
                  </a:cubicBezTo>
                  <a:lnTo>
                    <a:pt x="10226" y="6728"/>
                  </a:lnTo>
                  <a:cubicBezTo>
                    <a:pt x="10287" y="6583"/>
                    <a:pt x="10180" y="6429"/>
                    <a:pt x="10028" y="6429"/>
                  </a:cubicBezTo>
                  <a:cubicBezTo>
                    <a:pt x="10023" y="6429"/>
                    <a:pt x="10019" y="6429"/>
                    <a:pt x="10014" y="6430"/>
                  </a:cubicBezTo>
                  <a:lnTo>
                    <a:pt x="9923" y="6439"/>
                  </a:lnTo>
                  <a:lnTo>
                    <a:pt x="10447" y="5390"/>
                  </a:lnTo>
                  <a:cubicBezTo>
                    <a:pt x="10534" y="5212"/>
                    <a:pt x="10481" y="5001"/>
                    <a:pt x="10322" y="4890"/>
                  </a:cubicBezTo>
                  <a:lnTo>
                    <a:pt x="10279" y="4861"/>
                  </a:lnTo>
                  <a:lnTo>
                    <a:pt x="10288" y="4842"/>
                  </a:lnTo>
                  <a:cubicBezTo>
                    <a:pt x="10316" y="4798"/>
                    <a:pt x="10363" y="4775"/>
                    <a:pt x="10411" y="4775"/>
                  </a:cubicBezTo>
                  <a:close/>
                  <a:moveTo>
                    <a:pt x="5959" y="1"/>
                  </a:moveTo>
                  <a:cubicBezTo>
                    <a:pt x="4567" y="1"/>
                    <a:pt x="3179" y="535"/>
                    <a:pt x="2128" y="1589"/>
                  </a:cubicBezTo>
                  <a:cubicBezTo>
                    <a:pt x="141" y="3576"/>
                    <a:pt x="1" y="6747"/>
                    <a:pt x="1805" y="8898"/>
                  </a:cubicBezTo>
                  <a:cubicBezTo>
                    <a:pt x="1853" y="8955"/>
                    <a:pt x="1910" y="8978"/>
                    <a:pt x="1965" y="8978"/>
                  </a:cubicBezTo>
                  <a:cubicBezTo>
                    <a:pt x="2122" y="8978"/>
                    <a:pt x="2263" y="8789"/>
                    <a:pt x="2128" y="8629"/>
                  </a:cubicBezTo>
                  <a:cubicBezTo>
                    <a:pt x="906" y="7171"/>
                    <a:pt x="612" y="5140"/>
                    <a:pt x="1382" y="3398"/>
                  </a:cubicBezTo>
                  <a:cubicBezTo>
                    <a:pt x="2152" y="1657"/>
                    <a:pt x="3846" y="502"/>
                    <a:pt x="5751" y="430"/>
                  </a:cubicBezTo>
                  <a:cubicBezTo>
                    <a:pt x="5825" y="426"/>
                    <a:pt x="5899" y="424"/>
                    <a:pt x="5974" y="424"/>
                  </a:cubicBezTo>
                  <a:cubicBezTo>
                    <a:pt x="6183" y="424"/>
                    <a:pt x="6392" y="438"/>
                    <a:pt x="6598" y="463"/>
                  </a:cubicBezTo>
                  <a:lnTo>
                    <a:pt x="6887" y="819"/>
                  </a:lnTo>
                  <a:lnTo>
                    <a:pt x="6766" y="1098"/>
                  </a:lnTo>
                  <a:lnTo>
                    <a:pt x="6593" y="786"/>
                  </a:lnTo>
                  <a:cubicBezTo>
                    <a:pt x="6555" y="718"/>
                    <a:pt x="6482" y="680"/>
                    <a:pt x="6405" y="680"/>
                  </a:cubicBezTo>
                  <a:lnTo>
                    <a:pt x="5727" y="680"/>
                  </a:lnTo>
                  <a:cubicBezTo>
                    <a:pt x="5645" y="680"/>
                    <a:pt x="5573" y="723"/>
                    <a:pt x="5539" y="790"/>
                  </a:cubicBezTo>
                  <a:lnTo>
                    <a:pt x="5058" y="1700"/>
                  </a:lnTo>
                  <a:cubicBezTo>
                    <a:pt x="4923" y="1964"/>
                    <a:pt x="5097" y="2287"/>
                    <a:pt x="5395" y="2311"/>
                  </a:cubicBezTo>
                  <a:lnTo>
                    <a:pt x="5775" y="2340"/>
                  </a:lnTo>
                  <a:cubicBezTo>
                    <a:pt x="5780" y="2340"/>
                    <a:pt x="5784" y="2340"/>
                    <a:pt x="5789" y="2340"/>
                  </a:cubicBezTo>
                  <a:cubicBezTo>
                    <a:pt x="5857" y="2340"/>
                    <a:pt x="5927" y="2307"/>
                    <a:pt x="5968" y="2253"/>
                  </a:cubicBezTo>
                  <a:lnTo>
                    <a:pt x="6107" y="2046"/>
                  </a:lnTo>
                  <a:lnTo>
                    <a:pt x="6184" y="2143"/>
                  </a:lnTo>
                  <a:lnTo>
                    <a:pt x="6136" y="2503"/>
                  </a:lnTo>
                  <a:lnTo>
                    <a:pt x="5486" y="2600"/>
                  </a:lnTo>
                  <a:cubicBezTo>
                    <a:pt x="5448" y="2604"/>
                    <a:pt x="5419" y="2619"/>
                    <a:pt x="5390" y="2638"/>
                  </a:cubicBezTo>
                  <a:lnTo>
                    <a:pt x="4553" y="3254"/>
                  </a:lnTo>
                  <a:cubicBezTo>
                    <a:pt x="4514" y="3283"/>
                    <a:pt x="4486" y="3326"/>
                    <a:pt x="4471" y="3374"/>
                  </a:cubicBezTo>
                  <a:lnTo>
                    <a:pt x="4380" y="3759"/>
                  </a:lnTo>
                  <a:lnTo>
                    <a:pt x="4096" y="3721"/>
                  </a:lnTo>
                  <a:cubicBezTo>
                    <a:pt x="4081" y="3719"/>
                    <a:pt x="4067" y="3718"/>
                    <a:pt x="4052" y="3718"/>
                  </a:cubicBezTo>
                  <a:cubicBezTo>
                    <a:pt x="3890" y="3718"/>
                    <a:pt x="3739" y="3817"/>
                    <a:pt x="3682" y="3976"/>
                  </a:cubicBezTo>
                  <a:lnTo>
                    <a:pt x="3509" y="4447"/>
                  </a:lnTo>
                  <a:cubicBezTo>
                    <a:pt x="3427" y="4659"/>
                    <a:pt x="3547" y="4895"/>
                    <a:pt x="3769" y="4957"/>
                  </a:cubicBezTo>
                  <a:cubicBezTo>
                    <a:pt x="3566" y="5044"/>
                    <a:pt x="3437" y="5241"/>
                    <a:pt x="3427" y="5458"/>
                  </a:cubicBezTo>
                  <a:lnTo>
                    <a:pt x="3422" y="5564"/>
                  </a:lnTo>
                  <a:lnTo>
                    <a:pt x="2830" y="6242"/>
                  </a:lnTo>
                  <a:cubicBezTo>
                    <a:pt x="2739" y="6348"/>
                    <a:pt x="2686" y="6478"/>
                    <a:pt x="2686" y="6617"/>
                  </a:cubicBezTo>
                  <a:lnTo>
                    <a:pt x="2686" y="7407"/>
                  </a:lnTo>
                  <a:cubicBezTo>
                    <a:pt x="2686" y="7609"/>
                    <a:pt x="2768" y="7806"/>
                    <a:pt x="2917" y="7945"/>
                  </a:cubicBezTo>
                  <a:lnTo>
                    <a:pt x="3480" y="8494"/>
                  </a:lnTo>
                  <a:cubicBezTo>
                    <a:pt x="3605" y="8614"/>
                    <a:pt x="3764" y="8686"/>
                    <a:pt x="3937" y="8701"/>
                  </a:cubicBezTo>
                  <a:lnTo>
                    <a:pt x="5607" y="8845"/>
                  </a:lnTo>
                  <a:lnTo>
                    <a:pt x="5602" y="8898"/>
                  </a:lnTo>
                  <a:cubicBezTo>
                    <a:pt x="5573" y="9100"/>
                    <a:pt x="5660" y="9302"/>
                    <a:pt x="5828" y="9427"/>
                  </a:cubicBezTo>
                  <a:lnTo>
                    <a:pt x="6122" y="9644"/>
                  </a:lnTo>
                  <a:lnTo>
                    <a:pt x="6102" y="9711"/>
                  </a:lnTo>
                  <a:cubicBezTo>
                    <a:pt x="6035" y="9928"/>
                    <a:pt x="6102" y="10164"/>
                    <a:pt x="6275" y="10313"/>
                  </a:cubicBezTo>
                  <a:lnTo>
                    <a:pt x="6362" y="10385"/>
                  </a:lnTo>
                  <a:cubicBezTo>
                    <a:pt x="6290" y="10390"/>
                    <a:pt x="6223" y="10395"/>
                    <a:pt x="6155" y="10399"/>
                  </a:cubicBezTo>
                  <a:cubicBezTo>
                    <a:pt x="6084" y="10402"/>
                    <a:pt x="6013" y="10404"/>
                    <a:pt x="5942" y="10404"/>
                  </a:cubicBezTo>
                  <a:cubicBezTo>
                    <a:pt x="4771" y="10404"/>
                    <a:pt x="3637" y="9993"/>
                    <a:pt x="2739" y="9245"/>
                  </a:cubicBezTo>
                  <a:cubicBezTo>
                    <a:pt x="2694" y="9206"/>
                    <a:pt x="2646" y="9190"/>
                    <a:pt x="2601" y="9190"/>
                  </a:cubicBezTo>
                  <a:cubicBezTo>
                    <a:pt x="2431" y="9190"/>
                    <a:pt x="2298" y="9422"/>
                    <a:pt x="2469" y="9567"/>
                  </a:cubicBezTo>
                  <a:cubicBezTo>
                    <a:pt x="3436" y="10381"/>
                    <a:pt x="4665" y="10833"/>
                    <a:pt x="5928" y="10833"/>
                  </a:cubicBezTo>
                  <a:cubicBezTo>
                    <a:pt x="5935" y="10833"/>
                    <a:pt x="5942" y="10833"/>
                    <a:pt x="5948" y="10832"/>
                  </a:cubicBezTo>
                  <a:cubicBezTo>
                    <a:pt x="6025" y="10832"/>
                    <a:pt x="6097" y="10832"/>
                    <a:pt x="6170" y="10828"/>
                  </a:cubicBezTo>
                  <a:cubicBezTo>
                    <a:pt x="8234" y="10746"/>
                    <a:pt x="10072" y="9495"/>
                    <a:pt x="10904" y="7604"/>
                  </a:cubicBezTo>
                  <a:cubicBezTo>
                    <a:pt x="11742" y="5718"/>
                    <a:pt x="11429" y="3514"/>
                    <a:pt x="10101" y="1936"/>
                  </a:cubicBezTo>
                  <a:cubicBezTo>
                    <a:pt x="10053" y="1879"/>
                    <a:pt x="9996" y="1856"/>
                    <a:pt x="9941" y="1856"/>
                  </a:cubicBezTo>
                  <a:cubicBezTo>
                    <a:pt x="9784" y="1856"/>
                    <a:pt x="9643" y="2045"/>
                    <a:pt x="9778" y="2205"/>
                  </a:cubicBezTo>
                  <a:cubicBezTo>
                    <a:pt x="10346" y="2884"/>
                    <a:pt x="10726" y="3702"/>
                    <a:pt x="10876" y="4577"/>
                  </a:cubicBezTo>
                  <a:lnTo>
                    <a:pt x="10813" y="4515"/>
                  </a:lnTo>
                  <a:cubicBezTo>
                    <a:pt x="10701" y="4405"/>
                    <a:pt x="10557" y="4352"/>
                    <a:pt x="10415" y="4352"/>
                  </a:cubicBezTo>
                  <a:cubicBezTo>
                    <a:pt x="10227" y="4352"/>
                    <a:pt x="10040" y="4443"/>
                    <a:pt x="9928" y="4616"/>
                  </a:cubicBezTo>
                  <a:lnTo>
                    <a:pt x="9894" y="4678"/>
                  </a:lnTo>
                  <a:cubicBezTo>
                    <a:pt x="9793" y="4678"/>
                    <a:pt x="9692" y="4717"/>
                    <a:pt x="9620" y="4784"/>
                  </a:cubicBezTo>
                  <a:lnTo>
                    <a:pt x="9341" y="4452"/>
                  </a:lnTo>
                  <a:cubicBezTo>
                    <a:pt x="9293" y="4396"/>
                    <a:pt x="9237" y="4373"/>
                    <a:pt x="9182" y="4373"/>
                  </a:cubicBezTo>
                  <a:cubicBezTo>
                    <a:pt x="9023" y="4373"/>
                    <a:pt x="8879" y="4566"/>
                    <a:pt x="9018" y="4726"/>
                  </a:cubicBezTo>
                  <a:lnTo>
                    <a:pt x="9446" y="5232"/>
                  </a:lnTo>
                  <a:cubicBezTo>
                    <a:pt x="9488" y="5280"/>
                    <a:pt x="9548" y="5306"/>
                    <a:pt x="9608" y="5306"/>
                  </a:cubicBezTo>
                  <a:cubicBezTo>
                    <a:pt x="9661" y="5306"/>
                    <a:pt x="9714" y="5286"/>
                    <a:pt x="9754" y="5246"/>
                  </a:cubicBezTo>
                  <a:lnTo>
                    <a:pt x="9889" y="5111"/>
                  </a:lnTo>
                  <a:lnTo>
                    <a:pt x="10058" y="5227"/>
                  </a:lnTo>
                  <a:lnTo>
                    <a:pt x="9427" y="6478"/>
                  </a:lnTo>
                  <a:lnTo>
                    <a:pt x="9393" y="6478"/>
                  </a:lnTo>
                  <a:cubicBezTo>
                    <a:pt x="9389" y="6478"/>
                    <a:pt x="9384" y="6479"/>
                    <a:pt x="9379" y="6479"/>
                  </a:cubicBezTo>
                  <a:cubicBezTo>
                    <a:pt x="9337" y="6479"/>
                    <a:pt x="9299" y="6460"/>
                    <a:pt x="9268" y="6425"/>
                  </a:cubicBezTo>
                  <a:lnTo>
                    <a:pt x="8431" y="5400"/>
                  </a:lnTo>
                  <a:cubicBezTo>
                    <a:pt x="8385" y="5344"/>
                    <a:pt x="8328" y="5320"/>
                    <a:pt x="8273" y="5320"/>
                  </a:cubicBezTo>
                  <a:cubicBezTo>
                    <a:pt x="8117" y="5320"/>
                    <a:pt x="7972" y="5509"/>
                    <a:pt x="8104" y="5670"/>
                  </a:cubicBezTo>
                  <a:lnTo>
                    <a:pt x="8941" y="6694"/>
                  </a:lnTo>
                  <a:cubicBezTo>
                    <a:pt x="9052" y="6827"/>
                    <a:pt x="9211" y="6903"/>
                    <a:pt x="9379" y="6903"/>
                  </a:cubicBezTo>
                  <a:cubicBezTo>
                    <a:pt x="9393" y="6903"/>
                    <a:pt x="9408" y="6902"/>
                    <a:pt x="9422" y="6901"/>
                  </a:cubicBezTo>
                  <a:lnTo>
                    <a:pt x="9697" y="6882"/>
                  </a:lnTo>
                  <a:lnTo>
                    <a:pt x="9697" y="6882"/>
                  </a:lnTo>
                  <a:lnTo>
                    <a:pt x="8864" y="8807"/>
                  </a:lnTo>
                  <a:cubicBezTo>
                    <a:pt x="8802" y="8946"/>
                    <a:pt x="8720" y="9076"/>
                    <a:pt x="8624" y="9196"/>
                  </a:cubicBezTo>
                  <a:lnTo>
                    <a:pt x="7960" y="9990"/>
                  </a:lnTo>
                  <a:cubicBezTo>
                    <a:pt x="7623" y="10135"/>
                    <a:pt x="7276" y="10245"/>
                    <a:pt x="6920" y="10318"/>
                  </a:cubicBezTo>
                  <a:lnTo>
                    <a:pt x="6550" y="9995"/>
                  </a:lnTo>
                  <a:cubicBezTo>
                    <a:pt x="6506" y="9957"/>
                    <a:pt x="6487" y="9899"/>
                    <a:pt x="6506" y="9841"/>
                  </a:cubicBezTo>
                  <a:lnTo>
                    <a:pt x="6569" y="9634"/>
                  </a:lnTo>
                  <a:cubicBezTo>
                    <a:pt x="6598" y="9548"/>
                    <a:pt x="6564" y="9456"/>
                    <a:pt x="6492" y="9403"/>
                  </a:cubicBezTo>
                  <a:lnTo>
                    <a:pt x="6078" y="9095"/>
                  </a:lnTo>
                  <a:cubicBezTo>
                    <a:pt x="6035" y="9062"/>
                    <a:pt x="6011" y="9009"/>
                    <a:pt x="6016" y="8956"/>
                  </a:cubicBezTo>
                  <a:lnTo>
                    <a:pt x="6049" y="8686"/>
                  </a:lnTo>
                  <a:cubicBezTo>
                    <a:pt x="6069" y="8566"/>
                    <a:pt x="5977" y="8460"/>
                    <a:pt x="5862" y="8451"/>
                  </a:cubicBezTo>
                  <a:lnTo>
                    <a:pt x="3971" y="8287"/>
                  </a:lnTo>
                  <a:cubicBezTo>
                    <a:pt x="3898" y="8277"/>
                    <a:pt x="3826" y="8249"/>
                    <a:pt x="3773" y="8196"/>
                  </a:cubicBezTo>
                  <a:lnTo>
                    <a:pt x="3206" y="7652"/>
                  </a:lnTo>
                  <a:cubicBezTo>
                    <a:pt x="3143" y="7589"/>
                    <a:pt x="3109" y="7503"/>
                    <a:pt x="3109" y="7416"/>
                  </a:cubicBezTo>
                  <a:lnTo>
                    <a:pt x="3109" y="6627"/>
                  </a:lnTo>
                  <a:cubicBezTo>
                    <a:pt x="3109" y="6589"/>
                    <a:pt x="3119" y="6555"/>
                    <a:pt x="3143" y="6531"/>
                  </a:cubicBezTo>
                  <a:lnTo>
                    <a:pt x="3788" y="5795"/>
                  </a:lnTo>
                  <a:cubicBezTo>
                    <a:pt x="3822" y="5756"/>
                    <a:pt x="3841" y="5713"/>
                    <a:pt x="3841" y="5665"/>
                  </a:cubicBezTo>
                  <a:lnTo>
                    <a:pt x="3846" y="5482"/>
                  </a:lnTo>
                  <a:cubicBezTo>
                    <a:pt x="3850" y="5424"/>
                    <a:pt x="3884" y="5376"/>
                    <a:pt x="3937" y="5352"/>
                  </a:cubicBezTo>
                  <a:lnTo>
                    <a:pt x="4437" y="5131"/>
                  </a:lnTo>
                  <a:lnTo>
                    <a:pt x="5385" y="5107"/>
                  </a:lnTo>
                  <a:cubicBezTo>
                    <a:pt x="5409" y="5107"/>
                    <a:pt x="5429" y="5126"/>
                    <a:pt x="5429" y="5145"/>
                  </a:cubicBezTo>
                  <a:cubicBezTo>
                    <a:pt x="5457" y="5318"/>
                    <a:pt x="5578" y="5458"/>
                    <a:pt x="5741" y="5516"/>
                  </a:cubicBezTo>
                  <a:lnTo>
                    <a:pt x="6420" y="5742"/>
                  </a:lnTo>
                  <a:cubicBezTo>
                    <a:pt x="6460" y="5755"/>
                    <a:pt x="6499" y="5761"/>
                    <a:pt x="6538" y="5761"/>
                  </a:cubicBezTo>
                  <a:cubicBezTo>
                    <a:pt x="6756" y="5761"/>
                    <a:pt x="6939" y="5566"/>
                    <a:pt x="6911" y="5337"/>
                  </a:cubicBezTo>
                  <a:lnTo>
                    <a:pt x="7758" y="5270"/>
                  </a:lnTo>
                  <a:cubicBezTo>
                    <a:pt x="8099" y="5241"/>
                    <a:pt x="8340" y="4924"/>
                    <a:pt x="8272" y="4587"/>
                  </a:cubicBezTo>
                  <a:lnTo>
                    <a:pt x="8248" y="4467"/>
                  </a:lnTo>
                  <a:cubicBezTo>
                    <a:pt x="8212" y="4282"/>
                    <a:pt x="8054" y="4152"/>
                    <a:pt x="7872" y="4152"/>
                  </a:cubicBezTo>
                  <a:cubicBezTo>
                    <a:pt x="7860" y="4152"/>
                    <a:pt x="7847" y="4153"/>
                    <a:pt x="7834" y="4154"/>
                  </a:cubicBezTo>
                  <a:lnTo>
                    <a:pt x="7387" y="4192"/>
                  </a:lnTo>
                  <a:lnTo>
                    <a:pt x="7320" y="4115"/>
                  </a:lnTo>
                  <a:lnTo>
                    <a:pt x="7911" y="3528"/>
                  </a:lnTo>
                  <a:cubicBezTo>
                    <a:pt x="8063" y="3373"/>
                    <a:pt x="7922" y="3160"/>
                    <a:pt x="7756" y="3160"/>
                  </a:cubicBezTo>
                  <a:cubicBezTo>
                    <a:pt x="7707" y="3160"/>
                    <a:pt x="7655" y="3180"/>
                    <a:pt x="7608" y="3225"/>
                  </a:cubicBezTo>
                  <a:lnTo>
                    <a:pt x="6896" y="3937"/>
                  </a:lnTo>
                  <a:lnTo>
                    <a:pt x="6656" y="4038"/>
                  </a:lnTo>
                  <a:lnTo>
                    <a:pt x="5992" y="3528"/>
                  </a:lnTo>
                  <a:cubicBezTo>
                    <a:pt x="5953" y="3503"/>
                    <a:pt x="5908" y="3488"/>
                    <a:pt x="5864" y="3488"/>
                  </a:cubicBezTo>
                  <a:cubicBezTo>
                    <a:pt x="5842" y="3488"/>
                    <a:pt x="5820" y="3491"/>
                    <a:pt x="5799" y="3499"/>
                  </a:cubicBezTo>
                  <a:lnTo>
                    <a:pt x="4875" y="3793"/>
                  </a:lnTo>
                  <a:cubicBezTo>
                    <a:pt x="4846" y="3803"/>
                    <a:pt x="4822" y="3812"/>
                    <a:pt x="4798" y="3822"/>
                  </a:cubicBezTo>
                  <a:lnTo>
                    <a:pt x="4861" y="3548"/>
                  </a:lnTo>
                  <a:lnTo>
                    <a:pt x="5592" y="3009"/>
                  </a:lnTo>
                  <a:lnTo>
                    <a:pt x="6348" y="2898"/>
                  </a:lnTo>
                  <a:cubicBezTo>
                    <a:pt x="6444" y="2884"/>
                    <a:pt x="6516" y="2811"/>
                    <a:pt x="6531" y="2720"/>
                  </a:cubicBezTo>
                  <a:lnTo>
                    <a:pt x="6617" y="2109"/>
                  </a:lnTo>
                  <a:cubicBezTo>
                    <a:pt x="6622" y="2051"/>
                    <a:pt x="6607" y="1993"/>
                    <a:pt x="6574" y="1950"/>
                  </a:cubicBezTo>
                  <a:lnTo>
                    <a:pt x="6261" y="1555"/>
                  </a:lnTo>
                  <a:cubicBezTo>
                    <a:pt x="6219" y="1502"/>
                    <a:pt x="6158" y="1475"/>
                    <a:pt x="6097" y="1475"/>
                  </a:cubicBezTo>
                  <a:cubicBezTo>
                    <a:pt x="6032" y="1475"/>
                    <a:pt x="5966" y="1506"/>
                    <a:pt x="5924" y="1565"/>
                  </a:cubicBezTo>
                  <a:lnTo>
                    <a:pt x="5684" y="1902"/>
                  </a:lnTo>
                  <a:lnTo>
                    <a:pt x="5438" y="1883"/>
                  </a:lnTo>
                  <a:lnTo>
                    <a:pt x="5852" y="1098"/>
                  </a:lnTo>
                  <a:lnTo>
                    <a:pt x="6280" y="1098"/>
                  </a:lnTo>
                  <a:lnTo>
                    <a:pt x="6603" y="1676"/>
                  </a:lnTo>
                  <a:cubicBezTo>
                    <a:pt x="6642" y="1749"/>
                    <a:pt x="6714" y="1785"/>
                    <a:pt x="6786" y="1785"/>
                  </a:cubicBezTo>
                  <a:cubicBezTo>
                    <a:pt x="6865" y="1785"/>
                    <a:pt x="6945" y="1742"/>
                    <a:pt x="6983" y="1657"/>
                  </a:cubicBezTo>
                  <a:lnTo>
                    <a:pt x="7276" y="959"/>
                  </a:lnTo>
                  <a:cubicBezTo>
                    <a:pt x="7329" y="839"/>
                    <a:pt x="7315" y="699"/>
                    <a:pt x="7243" y="593"/>
                  </a:cubicBezTo>
                  <a:lnTo>
                    <a:pt x="7243" y="593"/>
                  </a:lnTo>
                  <a:cubicBezTo>
                    <a:pt x="7945" y="781"/>
                    <a:pt x="8604" y="1122"/>
                    <a:pt x="9167" y="1594"/>
                  </a:cubicBezTo>
                  <a:cubicBezTo>
                    <a:pt x="9211" y="1630"/>
                    <a:pt x="9257" y="1646"/>
                    <a:pt x="9300" y="1646"/>
                  </a:cubicBezTo>
                  <a:cubicBezTo>
                    <a:pt x="9471" y="1646"/>
                    <a:pt x="9609" y="1412"/>
                    <a:pt x="9437" y="1267"/>
                  </a:cubicBezTo>
                  <a:cubicBezTo>
                    <a:pt x="8427" y="419"/>
                    <a:pt x="7191" y="1"/>
                    <a:pt x="59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0" name="Google Shape;13900;p90"/>
          <p:cNvGrpSpPr/>
          <p:nvPr/>
        </p:nvGrpSpPr>
        <p:grpSpPr>
          <a:xfrm>
            <a:off x="6666052" y="1807196"/>
            <a:ext cx="391341" cy="328447"/>
            <a:chOff x="6666052" y="1991771"/>
            <a:chExt cx="391341" cy="328447"/>
          </a:xfrm>
        </p:grpSpPr>
        <p:sp>
          <p:nvSpPr>
            <p:cNvPr id="13901" name="Google Shape;13901;p90"/>
            <p:cNvSpPr/>
            <p:nvPr/>
          </p:nvSpPr>
          <p:spPr>
            <a:xfrm>
              <a:off x="6848858" y="2069300"/>
              <a:ext cx="199303" cy="181494"/>
            </a:xfrm>
            <a:custGeom>
              <a:avLst/>
              <a:gdLst/>
              <a:ahLst/>
              <a:cxnLst/>
              <a:rect l="l" t="t" r="r" b="b"/>
              <a:pathLst>
                <a:path w="7599" h="6920" extrusionOk="0">
                  <a:moveTo>
                    <a:pt x="4783" y="1"/>
                  </a:moveTo>
                  <a:lnTo>
                    <a:pt x="3325" y="1122"/>
                  </a:lnTo>
                  <a:lnTo>
                    <a:pt x="2108" y="718"/>
                  </a:lnTo>
                  <a:lnTo>
                    <a:pt x="0" y="2431"/>
                  </a:lnTo>
                  <a:lnTo>
                    <a:pt x="3248" y="6920"/>
                  </a:lnTo>
                  <a:lnTo>
                    <a:pt x="7598" y="3831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90"/>
            <p:cNvSpPr/>
            <p:nvPr/>
          </p:nvSpPr>
          <p:spPr>
            <a:xfrm>
              <a:off x="6936432" y="1997358"/>
              <a:ext cx="112857" cy="200063"/>
            </a:xfrm>
            <a:custGeom>
              <a:avLst/>
              <a:gdLst/>
              <a:ahLst/>
              <a:cxnLst/>
              <a:rect l="l" t="t" r="r" b="b"/>
              <a:pathLst>
                <a:path w="4303" h="7628" extrusionOk="0">
                  <a:moveTo>
                    <a:pt x="4303" y="1"/>
                  </a:moveTo>
                  <a:lnTo>
                    <a:pt x="1" y="2763"/>
                  </a:lnTo>
                  <a:lnTo>
                    <a:pt x="3706" y="7628"/>
                  </a:lnTo>
                  <a:lnTo>
                    <a:pt x="4303" y="7151"/>
                  </a:lnTo>
                  <a:lnTo>
                    <a:pt x="4303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90"/>
            <p:cNvSpPr/>
            <p:nvPr/>
          </p:nvSpPr>
          <p:spPr>
            <a:xfrm>
              <a:off x="7012413" y="2145150"/>
              <a:ext cx="36876" cy="52271"/>
            </a:xfrm>
            <a:custGeom>
              <a:avLst/>
              <a:gdLst/>
              <a:ahLst/>
              <a:cxnLst/>
              <a:rect l="l" t="t" r="r" b="b"/>
              <a:pathLst>
                <a:path w="1406" h="1993" extrusionOk="0">
                  <a:moveTo>
                    <a:pt x="1406" y="0"/>
                  </a:moveTo>
                  <a:lnTo>
                    <a:pt x="0" y="929"/>
                  </a:lnTo>
                  <a:lnTo>
                    <a:pt x="809" y="1993"/>
                  </a:lnTo>
                  <a:lnTo>
                    <a:pt x="1406" y="151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90"/>
            <p:cNvSpPr/>
            <p:nvPr/>
          </p:nvSpPr>
          <p:spPr>
            <a:xfrm>
              <a:off x="6861867" y="2129256"/>
              <a:ext cx="151569" cy="100792"/>
            </a:xfrm>
            <a:custGeom>
              <a:avLst/>
              <a:gdLst/>
              <a:ahLst/>
              <a:cxnLst/>
              <a:rect l="l" t="t" r="r" b="b"/>
              <a:pathLst>
                <a:path w="5779" h="3843" extrusionOk="0">
                  <a:moveTo>
                    <a:pt x="664" y="0"/>
                  </a:moveTo>
                  <a:lnTo>
                    <a:pt x="0" y="1218"/>
                  </a:lnTo>
                  <a:lnTo>
                    <a:pt x="4658" y="3758"/>
                  </a:lnTo>
                  <a:cubicBezTo>
                    <a:pt x="4763" y="3815"/>
                    <a:pt x="4877" y="3842"/>
                    <a:pt x="4989" y="3842"/>
                  </a:cubicBezTo>
                  <a:cubicBezTo>
                    <a:pt x="5236" y="3842"/>
                    <a:pt x="5475" y="3711"/>
                    <a:pt x="5601" y="3479"/>
                  </a:cubicBezTo>
                  <a:cubicBezTo>
                    <a:pt x="5779" y="3142"/>
                    <a:pt x="5659" y="2724"/>
                    <a:pt x="5322" y="2541"/>
                  </a:cubicBezTo>
                  <a:lnTo>
                    <a:pt x="664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90"/>
            <p:cNvSpPr/>
            <p:nvPr/>
          </p:nvSpPr>
          <p:spPr>
            <a:xfrm>
              <a:off x="6921036" y="2180111"/>
              <a:ext cx="88885" cy="50068"/>
            </a:xfrm>
            <a:custGeom>
              <a:avLst/>
              <a:gdLst/>
              <a:ahLst/>
              <a:cxnLst/>
              <a:rect l="l" t="t" r="r" b="b"/>
              <a:pathLst>
                <a:path w="3389" h="1909" extrusionOk="0">
                  <a:moveTo>
                    <a:pt x="304" y="0"/>
                  </a:moveTo>
                  <a:lnTo>
                    <a:pt x="1" y="515"/>
                  </a:lnTo>
                  <a:lnTo>
                    <a:pt x="2402" y="1824"/>
                  </a:lnTo>
                  <a:cubicBezTo>
                    <a:pt x="2508" y="1882"/>
                    <a:pt x="2621" y="1909"/>
                    <a:pt x="2732" y="1909"/>
                  </a:cubicBezTo>
                  <a:cubicBezTo>
                    <a:pt x="3019" y="1909"/>
                    <a:pt x="3291" y="1729"/>
                    <a:pt x="3388" y="1434"/>
                  </a:cubicBezTo>
                  <a:lnTo>
                    <a:pt x="3388" y="1434"/>
                  </a:lnTo>
                  <a:cubicBezTo>
                    <a:pt x="3318" y="1457"/>
                    <a:pt x="3244" y="1469"/>
                    <a:pt x="3170" y="1469"/>
                  </a:cubicBezTo>
                  <a:cubicBezTo>
                    <a:pt x="3057" y="1469"/>
                    <a:pt x="2944" y="1441"/>
                    <a:pt x="2845" y="1386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90"/>
            <p:cNvSpPr/>
            <p:nvPr/>
          </p:nvSpPr>
          <p:spPr>
            <a:xfrm>
              <a:off x="6833830" y="2155379"/>
              <a:ext cx="151595" cy="100792"/>
            </a:xfrm>
            <a:custGeom>
              <a:avLst/>
              <a:gdLst/>
              <a:ahLst/>
              <a:cxnLst/>
              <a:rect l="l" t="t" r="r" b="b"/>
              <a:pathLst>
                <a:path w="5780" h="3843" extrusionOk="0">
                  <a:moveTo>
                    <a:pt x="660" y="0"/>
                  </a:moveTo>
                  <a:lnTo>
                    <a:pt x="1" y="1218"/>
                  </a:lnTo>
                  <a:lnTo>
                    <a:pt x="4659" y="3758"/>
                  </a:lnTo>
                  <a:cubicBezTo>
                    <a:pt x="4764" y="3815"/>
                    <a:pt x="4877" y="3842"/>
                    <a:pt x="4988" y="3842"/>
                  </a:cubicBezTo>
                  <a:cubicBezTo>
                    <a:pt x="5234" y="3842"/>
                    <a:pt x="5471" y="3711"/>
                    <a:pt x="5597" y="3479"/>
                  </a:cubicBezTo>
                  <a:cubicBezTo>
                    <a:pt x="5780" y="3142"/>
                    <a:pt x="5655" y="2724"/>
                    <a:pt x="5323" y="2541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90"/>
            <p:cNvSpPr/>
            <p:nvPr/>
          </p:nvSpPr>
          <p:spPr>
            <a:xfrm>
              <a:off x="6902860" y="2212791"/>
              <a:ext cx="79050" cy="43407"/>
            </a:xfrm>
            <a:custGeom>
              <a:avLst/>
              <a:gdLst/>
              <a:ahLst/>
              <a:cxnLst/>
              <a:rect l="l" t="t" r="r" b="b"/>
              <a:pathLst>
                <a:path w="3014" h="1655" extrusionOk="0">
                  <a:moveTo>
                    <a:pt x="270" y="1"/>
                  </a:moveTo>
                  <a:lnTo>
                    <a:pt x="1" y="462"/>
                  </a:lnTo>
                  <a:lnTo>
                    <a:pt x="2027" y="1569"/>
                  </a:lnTo>
                  <a:cubicBezTo>
                    <a:pt x="2132" y="1627"/>
                    <a:pt x="2244" y="1654"/>
                    <a:pt x="2355" y="1654"/>
                  </a:cubicBezTo>
                  <a:cubicBezTo>
                    <a:pt x="2640" y="1654"/>
                    <a:pt x="2913" y="1475"/>
                    <a:pt x="3013" y="1184"/>
                  </a:cubicBezTo>
                  <a:lnTo>
                    <a:pt x="3013" y="1184"/>
                  </a:lnTo>
                  <a:cubicBezTo>
                    <a:pt x="2923" y="1224"/>
                    <a:pt x="2827" y="1243"/>
                    <a:pt x="2732" y="1243"/>
                  </a:cubicBezTo>
                  <a:cubicBezTo>
                    <a:pt x="2617" y="1243"/>
                    <a:pt x="2502" y="1215"/>
                    <a:pt x="2397" y="1160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90"/>
            <p:cNvSpPr/>
            <p:nvPr/>
          </p:nvSpPr>
          <p:spPr>
            <a:xfrm>
              <a:off x="6805819" y="2181501"/>
              <a:ext cx="151726" cy="100687"/>
            </a:xfrm>
            <a:custGeom>
              <a:avLst/>
              <a:gdLst/>
              <a:ahLst/>
              <a:cxnLst/>
              <a:rect l="l" t="t" r="r" b="b"/>
              <a:pathLst>
                <a:path w="5785" h="3839" extrusionOk="0">
                  <a:moveTo>
                    <a:pt x="665" y="0"/>
                  </a:moveTo>
                  <a:lnTo>
                    <a:pt x="1" y="1218"/>
                  </a:lnTo>
                  <a:lnTo>
                    <a:pt x="4663" y="3753"/>
                  </a:lnTo>
                  <a:cubicBezTo>
                    <a:pt x="4768" y="3811"/>
                    <a:pt x="4882" y="3839"/>
                    <a:pt x="4995" y="3839"/>
                  </a:cubicBezTo>
                  <a:cubicBezTo>
                    <a:pt x="5239" y="3839"/>
                    <a:pt x="5476" y="3710"/>
                    <a:pt x="5602" y="3479"/>
                  </a:cubicBezTo>
                  <a:cubicBezTo>
                    <a:pt x="5784" y="3142"/>
                    <a:pt x="5659" y="2724"/>
                    <a:pt x="5322" y="2541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90"/>
            <p:cNvSpPr/>
            <p:nvPr/>
          </p:nvSpPr>
          <p:spPr>
            <a:xfrm>
              <a:off x="6884580" y="2244604"/>
              <a:ext cx="69057" cy="37689"/>
            </a:xfrm>
            <a:custGeom>
              <a:avLst/>
              <a:gdLst/>
              <a:ahLst/>
              <a:cxnLst/>
              <a:rect l="l" t="t" r="r" b="b"/>
              <a:pathLst>
                <a:path w="2633" h="1437" extrusionOk="0">
                  <a:moveTo>
                    <a:pt x="265" y="0"/>
                  </a:moveTo>
                  <a:lnTo>
                    <a:pt x="0" y="448"/>
                  </a:lnTo>
                  <a:lnTo>
                    <a:pt x="1660" y="1352"/>
                  </a:lnTo>
                  <a:cubicBezTo>
                    <a:pt x="1765" y="1409"/>
                    <a:pt x="1877" y="1436"/>
                    <a:pt x="1988" y="1436"/>
                  </a:cubicBezTo>
                  <a:cubicBezTo>
                    <a:pt x="2259" y="1436"/>
                    <a:pt x="2520" y="1276"/>
                    <a:pt x="2632" y="1006"/>
                  </a:cubicBezTo>
                  <a:lnTo>
                    <a:pt x="2632" y="1006"/>
                  </a:lnTo>
                  <a:cubicBezTo>
                    <a:pt x="2549" y="1039"/>
                    <a:pt x="2462" y="1055"/>
                    <a:pt x="2375" y="1055"/>
                  </a:cubicBezTo>
                  <a:cubicBezTo>
                    <a:pt x="2259" y="1055"/>
                    <a:pt x="2144" y="1027"/>
                    <a:pt x="2040" y="972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90"/>
            <p:cNvSpPr/>
            <p:nvPr/>
          </p:nvSpPr>
          <p:spPr>
            <a:xfrm>
              <a:off x="6777939" y="2207624"/>
              <a:ext cx="151595" cy="100661"/>
            </a:xfrm>
            <a:custGeom>
              <a:avLst/>
              <a:gdLst/>
              <a:ahLst/>
              <a:cxnLst/>
              <a:rect l="l" t="t" r="r" b="b"/>
              <a:pathLst>
                <a:path w="5780" h="3838" extrusionOk="0">
                  <a:moveTo>
                    <a:pt x="659" y="0"/>
                  </a:moveTo>
                  <a:lnTo>
                    <a:pt x="0" y="1213"/>
                  </a:lnTo>
                  <a:lnTo>
                    <a:pt x="4658" y="3753"/>
                  </a:lnTo>
                  <a:cubicBezTo>
                    <a:pt x="4762" y="3811"/>
                    <a:pt x="4875" y="3838"/>
                    <a:pt x="4986" y="3838"/>
                  </a:cubicBezTo>
                  <a:cubicBezTo>
                    <a:pt x="5232" y="3838"/>
                    <a:pt x="5471" y="3707"/>
                    <a:pt x="5596" y="3479"/>
                  </a:cubicBezTo>
                  <a:cubicBezTo>
                    <a:pt x="5779" y="3142"/>
                    <a:pt x="5654" y="2724"/>
                    <a:pt x="5317" y="2541"/>
                  </a:cubicBezTo>
                  <a:lnTo>
                    <a:pt x="659" y="0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90"/>
            <p:cNvSpPr/>
            <p:nvPr/>
          </p:nvSpPr>
          <p:spPr>
            <a:xfrm>
              <a:off x="6866404" y="2274871"/>
              <a:ext cx="59458" cy="33414"/>
            </a:xfrm>
            <a:custGeom>
              <a:avLst/>
              <a:gdLst/>
              <a:ahLst/>
              <a:cxnLst/>
              <a:rect l="l" t="t" r="r" b="b"/>
              <a:pathLst>
                <a:path w="2267" h="1274" extrusionOk="0">
                  <a:moveTo>
                    <a:pt x="284" y="1"/>
                  </a:moveTo>
                  <a:lnTo>
                    <a:pt x="0" y="492"/>
                  </a:lnTo>
                  <a:lnTo>
                    <a:pt x="1285" y="1189"/>
                  </a:lnTo>
                  <a:cubicBezTo>
                    <a:pt x="1390" y="1247"/>
                    <a:pt x="1504" y="1274"/>
                    <a:pt x="1616" y="1274"/>
                  </a:cubicBezTo>
                  <a:cubicBezTo>
                    <a:pt x="1861" y="1274"/>
                    <a:pt x="2098" y="1143"/>
                    <a:pt x="2223" y="915"/>
                  </a:cubicBezTo>
                  <a:cubicBezTo>
                    <a:pt x="2238" y="881"/>
                    <a:pt x="2252" y="848"/>
                    <a:pt x="2267" y="814"/>
                  </a:cubicBezTo>
                  <a:lnTo>
                    <a:pt x="2267" y="814"/>
                  </a:lnTo>
                  <a:cubicBezTo>
                    <a:pt x="2189" y="842"/>
                    <a:pt x="2109" y="856"/>
                    <a:pt x="2029" y="856"/>
                  </a:cubicBezTo>
                  <a:cubicBezTo>
                    <a:pt x="1914" y="856"/>
                    <a:pt x="1801" y="827"/>
                    <a:pt x="1699" y="771"/>
                  </a:cubicBezTo>
                  <a:lnTo>
                    <a:pt x="284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90"/>
            <p:cNvSpPr/>
            <p:nvPr/>
          </p:nvSpPr>
          <p:spPr>
            <a:xfrm>
              <a:off x="6686300" y="2082046"/>
              <a:ext cx="193008" cy="174806"/>
            </a:xfrm>
            <a:custGeom>
              <a:avLst/>
              <a:gdLst/>
              <a:ahLst/>
              <a:cxnLst/>
              <a:rect l="l" t="t" r="r" b="b"/>
              <a:pathLst>
                <a:path w="7359" h="6665" extrusionOk="0">
                  <a:moveTo>
                    <a:pt x="2306" y="1"/>
                  </a:moveTo>
                  <a:lnTo>
                    <a:pt x="1" y="4153"/>
                  </a:lnTo>
                  <a:lnTo>
                    <a:pt x="4707" y="6665"/>
                  </a:lnTo>
                  <a:lnTo>
                    <a:pt x="7358" y="1805"/>
                  </a:lnTo>
                  <a:lnTo>
                    <a:pt x="4971" y="799"/>
                  </a:lnTo>
                  <a:lnTo>
                    <a:pt x="3894" y="924"/>
                  </a:lnTo>
                  <a:lnTo>
                    <a:pt x="23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90"/>
            <p:cNvSpPr/>
            <p:nvPr/>
          </p:nvSpPr>
          <p:spPr>
            <a:xfrm>
              <a:off x="6677855" y="2062481"/>
              <a:ext cx="106405" cy="154008"/>
            </a:xfrm>
            <a:custGeom>
              <a:avLst/>
              <a:gdLst/>
              <a:ahLst/>
              <a:cxnLst/>
              <a:rect l="l" t="t" r="r" b="b"/>
              <a:pathLst>
                <a:path w="4057" h="5872" extrusionOk="0">
                  <a:moveTo>
                    <a:pt x="3056" y="1"/>
                  </a:moveTo>
                  <a:lnTo>
                    <a:pt x="1" y="5294"/>
                  </a:lnTo>
                  <a:lnTo>
                    <a:pt x="1001" y="5871"/>
                  </a:lnTo>
                  <a:lnTo>
                    <a:pt x="4057" y="578"/>
                  </a:lnTo>
                  <a:lnTo>
                    <a:pt x="305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90"/>
            <p:cNvSpPr/>
            <p:nvPr/>
          </p:nvSpPr>
          <p:spPr>
            <a:xfrm>
              <a:off x="6674209" y="2014039"/>
              <a:ext cx="91245" cy="191592"/>
            </a:xfrm>
            <a:custGeom>
              <a:avLst/>
              <a:gdLst/>
              <a:ahLst/>
              <a:cxnLst/>
              <a:rect l="l" t="t" r="r" b="b"/>
              <a:pathLst>
                <a:path w="3479" h="7305" extrusionOk="0">
                  <a:moveTo>
                    <a:pt x="0" y="0"/>
                  </a:moveTo>
                  <a:lnTo>
                    <a:pt x="0" y="7064"/>
                  </a:lnTo>
                  <a:lnTo>
                    <a:pt x="419" y="7304"/>
                  </a:lnTo>
                  <a:lnTo>
                    <a:pt x="3479" y="2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5" name="Google Shape;13915;p90"/>
            <p:cNvSpPr/>
            <p:nvPr/>
          </p:nvSpPr>
          <p:spPr>
            <a:xfrm>
              <a:off x="6677986" y="2167863"/>
              <a:ext cx="45715" cy="48731"/>
            </a:xfrm>
            <a:custGeom>
              <a:avLst/>
              <a:gdLst/>
              <a:ahLst/>
              <a:cxnLst/>
              <a:rect l="l" t="t" r="r" b="b"/>
              <a:pathLst>
                <a:path w="1743" h="1858" extrusionOk="0">
                  <a:moveTo>
                    <a:pt x="737" y="1"/>
                  </a:moveTo>
                  <a:lnTo>
                    <a:pt x="0" y="1281"/>
                  </a:lnTo>
                  <a:lnTo>
                    <a:pt x="996" y="1858"/>
                  </a:lnTo>
                  <a:lnTo>
                    <a:pt x="1742" y="5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6" name="Google Shape;13916;p90"/>
            <p:cNvSpPr/>
            <p:nvPr/>
          </p:nvSpPr>
          <p:spPr>
            <a:xfrm>
              <a:off x="6674209" y="2154854"/>
              <a:ext cx="30424" cy="50776"/>
            </a:xfrm>
            <a:custGeom>
              <a:avLst/>
              <a:gdLst/>
              <a:ahLst/>
              <a:cxnLst/>
              <a:rect l="l" t="t" r="r" b="b"/>
              <a:pathLst>
                <a:path w="1160" h="1936" extrusionOk="0">
                  <a:moveTo>
                    <a:pt x="0" y="1"/>
                  </a:moveTo>
                  <a:lnTo>
                    <a:pt x="0" y="1695"/>
                  </a:lnTo>
                  <a:lnTo>
                    <a:pt x="419" y="1935"/>
                  </a:lnTo>
                  <a:lnTo>
                    <a:pt x="1160" y="6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90"/>
            <p:cNvSpPr/>
            <p:nvPr/>
          </p:nvSpPr>
          <p:spPr>
            <a:xfrm>
              <a:off x="6726061" y="2182183"/>
              <a:ext cx="81436" cy="65411"/>
            </a:xfrm>
            <a:custGeom>
              <a:avLst/>
              <a:gdLst/>
              <a:ahLst/>
              <a:cxnLst/>
              <a:rect l="l" t="t" r="r" b="b"/>
              <a:pathLst>
                <a:path w="3105" h="2494" extrusionOk="0">
                  <a:moveTo>
                    <a:pt x="2321" y="1"/>
                  </a:moveTo>
                  <a:cubicBezTo>
                    <a:pt x="2180" y="1"/>
                    <a:pt x="2038" y="44"/>
                    <a:pt x="1916" y="133"/>
                  </a:cubicBezTo>
                  <a:lnTo>
                    <a:pt x="386" y="1240"/>
                  </a:lnTo>
                  <a:cubicBezTo>
                    <a:pt x="73" y="1461"/>
                    <a:pt x="1" y="1894"/>
                    <a:pt x="227" y="2207"/>
                  </a:cubicBezTo>
                  <a:cubicBezTo>
                    <a:pt x="364" y="2393"/>
                    <a:pt x="574" y="2493"/>
                    <a:pt x="788" y="2493"/>
                  </a:cubicBezTo>
                  <a:cubicBezTo>
                    <a:pt x="929" y="2493"/>
                    <a:pt x="1070" y="2450"/>
                    <a:pt x="1194" y="2361"/>
                  </a:cubicBezTo>
                  <a:lnTo>
                    <a:pt x="2724" y="1254"/>
                  </a:lnTo>
                  <a:cubicBezTo>
                    <a:pt x="3042" y="1028"/>
                    <a:pt x="3104" y="581"/>
                    <a:pt x="2868" y="273"/>
                  </a:cubicBezTo>
                  <a:cubicBezTo>
                    <a:pt x="2734" y="95"/>
                    <a:pt x="2529" y="1"/>
                    <a:pt x="2321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90"/>
            <p:cNvSpPr/>
            <p:nvPr/>
          </p:nvSpPr>
          <p:spPr>
            <a:xfrm>
              <a:off x="6729969" y="2183521"/>
              <a:ext cx="77528" cy="64048"/>
            </a:xfrm>
            <a:custGeom>
              <a:avLst/>
              <a:gdLst/>
              <a:ahLst/>
              <a:cxnLst/>
              <a:rect l="l" t="t" r="r" b="b"/>
              <a:pathLst>
                <a:path w="2956" h="2442" extrusionOk="0">
                  <a:moveTo>
                    <a:pt x="2426" y="0"/>
                  </a:moveTo>
                  <a:cubicBezTo>
                    <a:pt x="2546" y="294"/>
                    <a:pt x="2450" y="631"/>
                    <a:pt x="2190" y="818"/>
                  </a:cubicBezTo>
                  <a:lnTo>
                    <a:pt x="660" y="1925"/>
                  </a:lnTo>
                  <a:cubicBezTo>
                    <a:pt x="539" y="2010"/>
                    <a:pt x="395" y="2054"/>
                    <a:pt x="251" y="2054"/>
                  </a:cubicBezTo>
                  <a:cubicBezTo>
                    <a:pt x="166" y="2054"/>
                    <a:pt x="81" y="2039"/>
                    <a:pt x="1" y="2007"/>
                  </a:cubicBezTo>
                  <a:lnTo>
                    <a:pt x="1" y="2007"/>
                  </a:lnTo>
                  <a:cubicBezTo>
                    <a:pt x="109" y="2283"/>
                    <a:pt x="372" y="2442"/>
                    <a:pt x="644" y="2442"/>
                  </a:cubicBezTo>
                  <a:cubicBezTo>
                    <a:pt x="783" y="2442"/>
                    <a:pt x="925" y="2400"/>
                    <a:pt x="1050" y="2310"/>
                  </a:cubicBezTo>
                  <a:lnTo>
                    <a:pt x="2580" y="1203"/>
                  </a:lnTo>
                  <a:cubicBezTo>
                    <a:pt x="2893" y="972"/>
                    <a:pt x="2955" y="530"/>
                    <a:pt x="2719" y="222"/>
                  </a:cubicBezTo>
                  <a:cubicBezTo>
                    <a:pt x="2642" y="121"/>
                    <a:pt x="2541" y="44"/>
                    <a:pt x="242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90"/>
            <p:cNvSpPr/>
            <p:nvPr/>
          </p:nvSpPr>
          <p:spPr>
            <a:xfrm>
              <a:off x="6757350" y="2210955"/>
              <a:ext cx="72362" cy="58933"/>
            </a:xfrm>
            <a:custGeom>
              <a:avLst/>
              <a:gdLst/>
              <a:ahLst/>
              <a:cxnLst/>
              <a:rect l="l" t="t" r="r" b="b"/>
              <a:pathLst>
                <a:path w="2759" h="2247" extrusionOk="0">
                  <a:moveTo>
                    <a:pt x="1970" y="1"/>
                  </a:moveTo>
                  <a:cubicBezTo>
                    <a:pt x="1829" y="1"/>
                    <a:pt x="1687" y="44"/>
                    <a:pt x="1565" y="133"/>
                  </a:cubicBezTo>
                  <a:lnTo>
                    <a:pt x="391" y="985"/>
                  </a:lnTo>
                  <a:cubicBezTo>
                    <a:pt x="73" y="1211"/>
                    <a:pt x="1" y="1654"/>
                    <a:pt x="227" y="1971"/>
                  </a:cubicBezTo>
                  <a:cubicBezTo>
                    <a:pt x="366" y="2150"/>
                    <a:pt x="574" y="2246"/>
                    <a:pt x="785" y="2246"/>
                  </a:cubicBezTo>
                  <a:cubicBezTo>
                    <a:pt x="925" y="2246"/>
                    <a:pt x="1067" y="2204"/>
                    <a:pt x="1189" y="2116"/>
                  </a:cubicBezTo>
                  <a:lnTo>
                    <a:pt x="2378" y="1254"/>
                  </a:lnTo>
                  <a:cubicBezTo>
                    <a:pt x="2691" y="1023"/>
                    <a:pt x="2758" y="581"/>
                    <a:pt x="2522" y="273"/>
                  </a:cubicBezTo>
                  <a:cubicBezTo>
                    <a:pt x="2385" y="95"/>
                    <a:pt x="2178" y="1"/>
                    <a:pt x="1970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90"/>
            <p:cNvSpPr/>
            <p:nvPr/>
          </p:nvSpPr>
          <p:spPr>
            <a:xfrm>
              <a:off x="6761022" y="2212292"/>
              <a:ext cx="68690" cy="57491"/>
            </a:xfrm>
            <a:custGeom>
              <a:avLst/>
              <a:gdLst/>
              <a:ahLst/>
              <a:cxnLst/>
              <a:rect l="l" t="t" r="r" b="b"/>
              <a:pathLst>
                <a:path w="2619" h="2192" extrusionOk="0">
                  <a:moveTo>
                    <a:pt x="2089" y="0"/>
                  </a:moveTo>
                  <a:lnTo>
                    <a:pt x="2089" y="0"/>
                  </a:lnTo>
                  <a:cubicBezTo>
                    <a:pt x="2209" y="294"/>
                    <a:pt x="2108" y="631"/>
                    <a:pt x="1853" y="818"/>
                  </a:cubicBezTo>
                  <a:lnTo>
                    <a:pt x="665" y="1680"/>
                  </a:lnTo>
                  <a:cubicBezTo>
                    <a:pt x="543" y="1764"/>
                    <a:pt x="400" y="1809"/>
                    <a:pt x="254" y="1809"/>
                  </a:cubicBezTo>
                  <a:cubicBezTo>
                    <a:pt x="169" y="1809"/>
                    <a:pt x="83" y="1794"/>
                    <a:pt x="1" y="1761"/>
                  </a:cubicBezTo>
                  <a:lnTo>
                    <a:pt x="1" y="1761"/>
                  </a:lnTo>
                  <a:cubicBezTo>
                    <a:pt x="25" y="1814"/>
                    <a:pt x="53" y="1867"/>
                    <a:pt x="92" y="1915"/>
                  </a:cubicBezTo>
                  <a:cubicBezTo>
                    <a:pt x="227" y="2097"/>
                    <a:pt x="433" y="2192"/>
                    <a:pt x="642" y="2192"/>
                  </a:cubicBezTo>
                  <a:cubicBezTo>
                    <a:pt x="783" y="2192"/>
                    <a:pt x="926" y="2149"/>
                    <a:pt x="1049" y="2060"/>
                  </a:cubicBezTo>
                  <a:lnTo>
                    <a:pt x="2238" y="1203"/>
                  </a:lnTo>
                  <a:cubicBezTo>
                    <a:pt x="2551" y="972"/>
                    <a:pt x="2618" y="530"/>
                    <a:pt x="2378" y="222"/>
                  </a:cubicBezTo>
                  <a:cubicBezTo>
                    <a:pt x="2305" y="121"/>
                    <a:pt x="2204" y="48"/>
                    <a:pt x="20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90"/>
            <p:cNvSpPr/>
            <p:nvPr/>
          </p:nvSpPr>
          <p:spPr>
            <a:xfrm>
              <a:off x="6788272" y="2239831"/>
              <a:ext cx="63523" cy="52376"/>
            </a:xfrm>
            <a:custGeom>
              <a:avLst/>
              <a:gdLst/>
              <a:ahLst/>
              <a:cxnLst/>
              <a:rect l="l" t="t" r="r" b="b"/>
              <a:pathLst>
                <a:path w="2422" h="1997" extrusionOk="0">
                  <a:moveTo>
                    <a:pt x="1631" y="0"/>
                  </a:moveTo>
                  <a:cubicBezTo>
                    <a:pt x="1491" y="0"/>
                    <a:pt x="1350" y="42"/>
                    <a:pt x="1228" y="129"/>
                  </a:cubicBezTo>
                  <a:lnTo>
                    <a:pt x="381" y="740"/>
                  </a:lnTo>
                  <a:cubicBezTo>
                    <a:pt x="73" y="966"/>
                    <a:pt x="1" y="1399"/>
                    <a:pt x="227" y="1707"/>
                  </a:cubicBezTo>
                  <a:cubicBezTo>
                    <a:pt x="361" y="1897"/>
                    <a:pt x="572" y="1996"/>
                    <a:pt x="788" y="1996"/>
                  </a:cubicBezTo>
                  <a:cubicBezTo>
                    <a:pt x="928" y="1996"/>
                    <a:pt x="1071" y="1954"/>
                    <a:pt x="1194" y="1866"/>
                  </a:cubicBezTo>
                  <a:lnTo>
                    <a:pt x="2041" y="1250"/>
                  </a:lnTo>
                  <a:cubicBezTo>
                    <a:pt x="2354" y="1024"/>
                    <a:pt x="2421" y="577"/>
                    <a:pt x="2181" y="269"/>
                  </a:cubicBezTo>
                  <a:cubicBezTo>
                    <a:pt x="2045" y="93"/>
                    <a:pt x="1839" y="0"/>
                    <a:pt x="163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90"/>
            <p:cNvSpPr/>
            <p:nvPr/>
          </p:nvSpPr>
          <p:spPr>
            <a:xfrm>
              <a:off x="6791813" y="2240801"/>
              <a:ext cx="59982" cy="51406"/>
            </a:xfrm>
            <a:custGeom>
              <a:avLst/>
              <a:gdLst/>
              <a:ahLst/>
              <a:cxnLst/>
              <a:rect l="l" t="t" r="r" b="b"/>
              <a:pathLst>
                <a:path w="2287" h="1960" extrusionOk="0">
                  <a:moveTo>
                    <a:pt x="1733" y="1"/>
                  </a:moveTo>
                  <a:lnTo>
                    <a:pt x="1733" y="1"/>
                  </a:lnTo>
                  <a:cubicBezTo>
                    <a:pt x="1834" y="289"/>
                    <a:pt x="1733" y="612"/>
                    <a:pt x="1483" y="790"/>
                  </a:cubicBezTo>
                  <a:lnTo>
                    <a:pt x="636" y="1406"/>
                  </a:lnTo>
                  <a:cubicBezTo>
                    <a:pt x="516" y="1491"/>
                    <a:pt x="374" y="1535"/>
                    <a:pt x="229" y="1535"/>
                  </a:cubicBezTo>
                  <a:cubicBezTo>
                    <a:pt x="153" y="1535"/>
                    <a:pt x="76" y="1522"/>
                    <a:pt x="1" y="1497"/>
                  </a:cubicBezTo>
                  <a:lnTo>
                    <a:pt x="1" y="1497"/>
                  </a:lnTo>
                  <a:cubicBezTo>
                    <a:pt x="25" y="1560"/>
                    <a:pt x="53" y="1618"/>
                    <a:pt x="92" y="1670"/>
                  </a:cubicBezTo>
                  <a:cubicBezTo>
                    <a:pt x="229" y="1860"/>
                    <a:pt x="441" y="1959"/>
                    <a:pt x="656" y="1959"/>
                  </a:cubicBezTo>
                  <a:cubicBezTo>
                    <a:pt x="796" y="1959"/>
                    <a:pt x="938" y="1917"/>
                    <a:pt x="1059" y="1829"/>
                  </a:cubicBezTo>
                  <a:lnTo>
                    <a:pt x="1906" y="1213"/>
                  </a:lnTo>
                  <a:cubicBezTo>
                    <a:pt x="2224" y="987"/>
                    <a:pt x="2286" y="540"/>
                    <a:pt x="2050" y="232"/>
                  </a:cubicBezTo>
                  <a:cubicBezTo>
                    <a:pt x="1969" y="126"/>
                    <a:pt x="1858" y="44"/>
                    <a:pt x="173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90"/>
            <p:cNvSpPr/>
            <p:nvPr/>
          </p:nvSpPr>
          <p:spPr>
            <a:xfrm>
              <a:off x="6819457" y="2268629"/>
              <a:ext cx="54422" cy="45846"/>
            </a:xfrm>
            <a:custGeom>
              <a:avLst/>
              <a:gdLst/>
              <a:ahLst/>
              <a:cxnLst/>
              <a:rect l="l" t="t" r="r" b="b"/>
              <a:pathLst>
                <a:path w="2075" h="1748" extrusionOk="0">
                  <a:moveTo>
                    <a:pt x="1291" y="0"/>
                  </a:moveTo>
                  <a:cubicBezTo>
                    <a:pt x="1150" y="0"/>
                    <a:pt x="1009" y="43"/>
                    <a:pt x="886" y="133"/>
                  </a:cubicBezTo>
                  <a:lnTo>
                    <a:pt x="380" y="494"/>
                  </a:lnTo>
                  <a:cubicBezTo>
                    <a:pt x="68" y="720"/>
                    <a:pt x="0" y="1153"/>
                    <a:pt x="222" y="1461"/>
                  </a:cubicBezTo>
                  <a:cubicBezTo>
                    <a:pt x="358" y="1647"/>
                    <a:pt x="571" y="1747"/>
                    <a:pt x="785" y="1747"/>
                  </a:cubicBezTo>
                  <a:cubicBezTo>
                    <a:pt x="926" y="1747"/>
                    <a:pt x="1067" y="1705"/>
                    <a:pt x="1189" y="1615"/>
                  </a:cubicBezTo>
                  <a:lnTo>
                    <a:pt x="1694" y="1254"/>
                  </a:lnTo>
                  <a:cubicBezTo>
                    <a:pt x="2012" y="1023"/>
                    <a:pt x="2074" y="581"/>
                    <a:pt x="1838" y="268"/>
                  </a:cubicBezTo>
                  <a:cubicBezTo>
                    <a:pt x="1701" y="93"/>
                    <a:pt x="1497" y="0"/>
                    <a:pt x="1291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90"/>
            <p:cNvSpPr/>
            <p:nvPr/>
          </p:nvSpPr>
          <p:spPr>
            <a:xfrm>
              <a:off x="6822998" y="2269835"/>
              <a:ext cx="50881" cy="44692"/>
            </a:xfrm>
            <a:custGeom>
              <a:avLst/>
              <a:gdLst/>
              <a:ahLst/>
              <a:cxnLst/>
              <a:rect l="l" t="t" r="r" b="b"/>
              <a:pathLst>
                <a:path w="1940" h="1704" extrusionOk="0">
                  <a:moveTo>
                    <a:pt x="1405" y="0"/>
                  </a:moveTo>
                  <a:lnTo>
                    <a:pt x="1405" y="0"/>
                  </a:lnTo>
                  <a:cubicBezTo>
                    <a:pt x="1516" y="294"/>
                    <a:pt x="1420" y="626"/>
                    <a:pt x="1165" y="809"/>
                  </a:cubicBezTo>
                  <a:lnTo>
                    <a:pt x="659" y="1175"/>
                  </a:lnTo>
                  <a:cubicBezTo>
                    <a:pt x="538" y="1262"/>
                    <a:pt x="396" y="1306"/>
                    <a:pt x="251" y="1306"/>
                  </a:cubicBezTo>
                  <a:cubicBezTo>
                    <a:pt x="167" y="1306"/>
                    <a:pt x="82" y="1291"/>
                    <a:pt x="0" y="1261"/>
                  </a:cubicBezTo>
                  <a:lnTo>
                    <a:pt x="0" y="1261"/>
                  </a:lnTo>
                  <a:cubicBezTo>
                    <a:pt x="108" y="1541"/>
                    <a:pt x="372" y="1703"/>
                    <a:pt x="645" y="1703"/>
                  </a:cubicBezTo>
                  <a:cubicBezTo>
                    <a:pt x="785" y="1703"/>
                    <a:pt x="928" y="1660"/>
                    <a:pt x="1054" y="1569"/>
                  </a:cubicBezTo>
                  <a:lnTo>
                    <a:pt x="1559" y="1203"/>
                  </a:lnTo>
                  <a:cubicBezTo>
                    <a:pt x="1872" y="977"/>
                    <a:pt x="1939" y="535"/>
                    <a:pt x="1703" y="222"/>
                  </a:cubicBezTo>
                  <a:cubicBezTo>
                    <a:pt x="1626" y="121"/>
                    <a:pt x="1521" y="44"/>
                    <a:pt x="14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90"/>
            <p:cNvSpPr/>
            <p:nvPr/>
          </p:nvSpPr>
          <p:spPr>
            <a:xfrm>
              <a:off x="6825384" y="2088105"/>
              <a:ext cx="78787" cy="121066"/>
            </a:xfrm>
            <a:custGeom>
              <a:avLst/>
              <a:gdLst/>
              <a:ahLst/>
              <a:cxnLst/>
              <a:rect l="l" t="t" r="r" b="b"/>
              <a:pathLst>
                <a:path w="3004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434" y="4615"/>
                    <a:pt x="1848" y="4201"/>
                    <a:pt x="1848" y="3691"/>
                  </a:cubicBezTo>
                  <a:lnTo>
                    <a:pt x="1848" y="1848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90"/>
            <p:cNvSpPr/>
            <p:nvPr/>
          </p:nvSpPr>
          <p:spPr>
            <a:xfrm>
              <a:off x="6825384" y="2088105"/>
              <a:ext cx="33335" cy="121066"/>
            </a:xfrm>
            <a:custGeom>
              <a:avLst/>
              <a:gdLst/>
              <a:ahLst/>
              <a:cxnLst/>
              <a:rect l="l" t="t" r="r" b="b"/>
              <a:pathLst>
                <a:path w="1271" h="4616" extrusionOk="0">
                  <a:moveTo>
                    <a:pt x="462" y="1"/>
                  </a:moveTo>
                  <a:lnTo>
                    <a:pt x="0" y="1848"/>
                  </a:lnTo>
                  <a:lnTo>
                    <a:pt x="0" y="3691"/>
                  </a:lnTo>
                  <a:cubicBezTo>
                    <a:pt x="0" y="4201"/>
                    <a:pt x="414" y="4615"/>
                    <a:pt x="924" y="4615"/>
                  </a:cubicBezTo>
                  <a:cubicBezTo>
                    <a:pt x="1045" y="4615"/>
                    <a:pt x="1160" y="4591"/>
                    <a:pt x="1271" y="4548"/>
                  </a:cubicBezTo>
                  <a:cubicBezTo>
                    <a:pt x="920" y="4408"/>
                    <a:pt x="693" y="4066"/>
                    <a:pt x="693" y="3691"/>
                  </a:cubicBezTo>
                  <a:lnTo>
                    <a:pt x="693" y="1848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90"/>
            <p:cNvSpPr/>
            <p:nvPr/>
          </p:nvSpPr>
          <p:spPr>
            <a:xfrm>
              <a:off x="6666052" y="2008452"/>
              <a:ext cx="391341" cy="311766"/>
            </a:xfrm>
            <a:custGeom>
              <a:avLst/>
              <a:gdLst/>
              <a:ahLst/>
              <a:cxnLst/>
              <a:rect l="l" t="t" r="r" b="b"/>
              <a:pathLst>
                <a:path w="14921" h="11887" extrusionOk="0">
                  <a:moveTo>
                    <a:pt x="9044" y="3254"/>
                  </a:moveTo>
                  <a:lnTo>
                    <a:pt x="10228" y="3644"/>
                  </a:lnTo>
                  <a:cubicBezTo>
                    <a:pt x="10250" y="3652"/>
                    <a:pt x="10272" y="3655"/>
                    <a:pt x="10295" y="3655"/>
                  </a:cubicBezTo>
                  <a:cubicBezTo>
                    <a:pt x="10341" y="3655"/>
                    <a:pt x="10386" y="3639"/>
                    <a:pt x="10425" y="3610"/>
                  </a:cubicBezTo>
                  <a:lnTo>
                    <a:pt x="10796" y="3331"/>
                  </a:lnTo>
                  <a:lnTo>
                    <a:pt x="13385" y="6728"/>
                  </a:lnTo>
                  <a:lnTo>
                    <a:pt x="12980" y="7012"/>
                  </a:lnTo>
                  <a:cubicBezTo>
                    <a:pt x="12951" y="6993"/>
                    <a:pt x="12927" y="6974"/>
                    <a:pt x="12894" y="6959"/>
                  </a:cubicBezTo>
                  <a:lnTo>
                    <a:pt x="8409" y="4515"/>
                  </a:lnTo>
                  <a:lnTo>
                    <a:pt x="8578" y="4250"/>
                  </a:lnTo>
                  <a:cubicBezTo>
                    <a:pt x="8672" y="4081"/>
                    <a:pt x="8529" y="3924"/>
                    <a:pt x="8381" y="3924"/>
                  </a:cubicBezTo>
                  <a:cubicBezTo>
                    <a:pt x="8318" y="3924"/>
                    <a:pt x="8254" y="3952"/>
                    <a:pt x="8207" y="4019"/>
                  </a:cubicBezTo>
                  <a:lnTo>
                    <a:pt x="7740" y="4770"/>
                  </a:lnTo>
                  <a:cubicBezTo>
                    <a:pt x="7721" y="4803"/>
                    <a:pt x="7707" y="4842"/>
                    <a:pt x="7707" y="4885"/>
                  </a:cubicBezTo>
                  <a:lnTo>
                    <a:pt x="7707" y="6728"/>
                  </a:lnTo>
                  <a:cubicBezTo>
                    <a:pt x="7697" y="7113"/>
                    <a:pt x="7384" y="7416"/>
                    <a:pt x="6999" y="7416"/>
                  </a:cubicBezTo>
                  <a:cubicBezTo>
                    <a:pt x="6619" y="7416"/>
                    <a:pt x="6306" y="7113"/>
                    <a:pt x="6297" y="6728"/>
                  </a:cubicBezTo>
                  <a:lnTo>
                    <a:pt x="6297" y="4909"/>
                  </a:lnTo>
                  <a:lnTo>
                    <a:pt x="6711" y="3254"/>
                  </a:lnTo>
                  <a:close/>
                  <a:moveTo>
                    <a:pt x="3867" y="2518"/>
                  </a:moveTo>
                  <a:lnTo>
                    <a:pt x="4213" y="2715"/>
                  </a:lnTo>
                  <a:lnTo>
                    <a:pt x="1374" y="7642"/>
                  </a:lnTo>
                  <a:lnTo>
                    <a:pt x="1028" y="7440"/>
                  </a:lnTo>
                  <a:lnTo>
                    <a:pt x="3867" y="2518"/>
                  </a:lnTo>
                  <a:close/>
                  <a:moveTo>
                    <a:pt x="4613" y="6841"/>
                  </a:moveTo>
                  <a:cubicBezTo>
                    <a:pt x="4760" y="6841"/>
                    <a:pt x="4905" y="6911"/>
                    <a:pt x="4998" y="7041"/>
                  </a:cubicBezTo>
                  <a:cubicBezTo>
                    <a:pt x="5152" y="7253"/>
                    <a:pt x="5104" y="7551"/>
                    <a:pt x="4892" y="7705"/>
                  </a:cubicBezTo>
                  <a:lnTo>
                    <a:pt x="3357" y="8807"/>
                  </a:lnTo>
                  <a:cubicBezTo>
                    <a:pt x="3273" y="8868"/>
                    <a:pt x="3176" y="8897"/>
                    <a:pt x="3079" y="8897"/>
                  </a:cubicBezTo>
                  <a:cubicBezTo>
                    <a:pt x="2932" y="8897"/>
                    <a:pt x="2788" y="8829"/>
                    <a:pt x="2698" y="8701"/>
                  </a:cubicBezTo>
                  <a:cubicBezTo>
                    <a:pt x="2544" y="8489"/>
                    <a:pt x="2592" y="8196"/>
                    <a:pt x="2804" y="8042"/>
                  </a:cubicBezTo>
                  <a:lnTo>
                    <a:pt x="4334" y="6935"/>
                  </a:lnTo>
                  <a:cubicBezTo>
                    <a:pt x="4418" y="6872"/>
                    <a:pt x="4516" y="6841"/>
                    <a:pt x="4613" y="6841"/>
                  </a:cubicBezTo>
                  <a:close/>
                  <a:moveTo>
                    <a:pt x="5456" y="7936"/>
                  </a:moveTo>
                  <a:cubicBezTo>
                    <a:pt x="5600" y="7936"/>
                    <a:pt x="5739" y="8003"/>
                    <a:pt x="5830" y="8124"/>
                  </a:cubicBezTo>
                  <a:cubicBezTo>
                    <a:pt x="5994" y="8335"/>
                    <a:pt x="5946" y="8638"/>
                    <a:pt x="5734" y="8797"/>
                  </a:cubicBezTo>
                  <a:lnTo>
                    <a:pt x="4545" y="9659"/>
                  </a:lnTo>
                  <a:cubicBezTo>
                    <a:pt x="4460" y="9718"/>
                    <a:pt x="4362" y="9747"/>
                    <a:pt x="4265" y="9747"/>
                  </a:cubicBezTo>
                  <a:cubicBezTo>
                    <a:pt x="4120" y="9747"/>
                    <a:pt x="3976" y="9683"/>
                    <a:pt x="3881" y="9562"/>
                  </a:cubicBezTo>
                  <a:lnTo>
                    <a:pt x="3886" y="9562"/>
                  </a:lnTo>
                  <a:cubicBezTo>
                    <a:pt x="3732" y="9341"/>
                    <a:pt x="3780" y="9038"/>
                    <a:pt x="4002" y="8879"/>
                  </a:cubicBezTo>
                  <a:lnTo>
                    <a:pt x="5142" y="8051"/>
                  </a:lnTo>
                  <a:cubicBezTo>
                    <a:pt x="5181" y="8023"/>
                    <a:pt x="5224" y="7994"/>
                    <a:pt x="5272" y="7974"/>
                  </a:cubicBezTo>
                  <a:cubicBezTo>
                    <a:pt x="5332" y="7948"/>
                    <a:pt x="5394" y="7936"/>
                    <a:pt x="5456" y="7936"/>
                  </a:cubicBezTo>
                  <a:close/>
                  <a:moveTo>
                    <a:pt x="6297" y="9036"/>
                  </a:moveTo>
                  <a:cubicBezTo>
                    <a:pt x="6440" y="9036"/>
                    <a:pt x="6582" y="9100"/>
                    <a:pt x="6677" y="9221"/>
                  </a:cubicBezTo>
                  <a:cubicBezTo>
                    <a:pt x="6836" y="9437"/>
                    <a:pt x="6792" y="9740"/>
                    <a:pt x="6576" y="9899"/>
                  </a:cubicBezTo>
                  <a:lnTo>
                    <a:pt x="5729" y="10510"/>
                  </a:lnTo>
                  <a:cubicBezTo>
                    <a:pt x="5648" y="10572"/>
                    <a:pt x="5549" y="10603"/>
                    <a:pt x="5448" y="10603"/>
                  </a:cubicBezTo>
                  <a:cubicBezTo>
                    <a:pt x="5423" y="10603"/>
                    <a:pt x="5398" y="10601"/>
                    <a:pt x="5373" y="10597"/>
                  </a:cubicBezTo>
                  <a:lnTo>
                    <a:pt x="5378" y="10597"/>
                  </a:lnTo>
                  <a:cubicBezTo>
                    <a:pt x="4959" y="10529"/>
                    <a:pt x="4829" y="9986"/>
                    <a:pt x="5171" y="9740"/>
                  </a:cubicBezTo>
                  <a:lnTo>
                    <a:pt x="5989" y="9148"/>
                  </a:lnTo>
                  <a:lnTo>
                    <a:pt x="6018" y="9124"/>
                  </a:lnTo>
                  <a:cubicBezTo>
                    <a:pt x="6103" y="9065"/>
                    <a:pt x="6200" y="9036"/>
                    <a:pt x="6297" y="9036"/>
                  </a:cubicBezTo>
                  <a:close/>
                  <a:moveTo>
                    <a:pt x="4156" y="3682"/>
                  </a:moveTo>
                  <a:lnTo>
                    <a:pt x="4560" y="3913"/>
                  </a:lnTo>
                  <a:cubicBezTo>
                    <a:pt x="4592" y="3933"/>
                    <a:pt x="4631" y="3943"/>
                    <a:pt x="4671" y="3943"/>
                  </a:cubicBezTo>
                  <a:cubicBezTo>
                    <a:pt x="4678" y="3943"/>
                    <a:pt x="4687" y="3943"/>
                    <a:pt x="4695" y="3942"/>
                  </a:cubicBezTo>
                  <a:lnTo>
                    <a:pt x="5710" y="3822"/>
                  </a:lnTo>
                  <a:lnTo>
                    <a:pt x="6080" y="3976"/>
                  </a:lnTo>
                  <a:lnTo>
                    <a:pt x="5869" y="4828"/>
                  </a:lnTo>
                  <a:cubicBezTo>
                    <a:pt x="5864" y="4842"/>
                    <a:pt x="5864" y="4861"/>
                    <a:pt x="5859" y="4880"/>
                  </a:cubicBezTo>
                  <a:lnTo>
                    <a:pt x="5859" y="6723"/>
                  </a:lnTo>
                  <a:cubicBezTo>
                    <a:pt x="5859" y="7354"/>
                    <a:pt x="6369" y="7864"/>
                    <a:pt x="6999" y="7864"/>
                  </a:cubicBezTo>
                  <a:cubicBezTo>
                    <a:pt x="7630" y="7864"/>
                    <a:pt x="8140" y="7354"/>
                    <a:pt x="8140" y="6723"/>
                  </a:cubicBezTo>
                  <a:lnTo>
                    <a:pt x="8140" y="4948"/>
                  </a:lnTo>
                  <a:lnTo>
                    <a:pt x="8178" y="4885"/>
                  </a:lnTo>
                  <a:lnTo>
                    <a:pt x="12687" y="7344"/>
                  </a:lnTo>
                  <a:cubicBezTo>
                    <a:pt x="12913" y="7469"/>
                    <a:pt x="12995" y="7753"/>
                    <a:pt x="12874" y="7984"/>
                  </a:cubicBezTo>
                  <a:lnTo>
                    <a:pt x="12879" y="7984"/>
                  </a:lnTo>
                  <a:cubicBezTo>
                    <a:pt x="12789" y="8141"/>
                    <a:pt x="12625" y="8231"/>
                    <a:pt x="12455" y="8231"/>
                  </a:cubicBezTo>
                  <a:cubicBezTo>
                    <a:pt x="12381" y="8231"/>
                    <a:pt x="12305" y="8213"/>
                    <a:pt x="12235" y="8177"/>
                  </a:cubicBezTo>
                  <a:lnTo>
                    <a:pt x="9732" y="6810"/>
                  </a:lnTo>
                  <a:cubicBezTo>
                    <a:pt x="9697" y="6792"/>
                    <a:pt x="9662" y="6784"/>
                    <a:pt x="9630" y="6784"/>
                  </a:cubicBezTo>
                  <a:cubicBezTo>
                    <a:pt x="9435" y="6784"/>
                    <a:pt x="9319" y="7070"/>
                    <a:pt x="9526" y="7190"/>
                  </a:cubicBezTo>
                  <a:lnTo>
                    <a:pt x="11619" y="8335"/>
                  </a:lnTo>
                  <a:cubicBezTo>
                    <a:pt x="11854" y="8460"/>
                    <a:pt x="11941" y="8749"/>
                    <a:pt x="11816" y="8980"/>
                  </a:cubicBezTo>
                  <a:cubicBezTo>
                    <a:pt x="11731" y="9140"/>
                    <a:pt x="11568" y="9229"/>
                    <a:pt x="11400" y="9229"/>
                  </a:cubicBezTo>
                  <a:cubicBezTo>
                    <a:pt x="11321" y="9229"/>
                    <a:pt x="11240" y="9209"/>
                    <a:pt x="11166" y="9168"/>
                  </a:cubicBezTo>
                  <a:lnTo>
                    <a:pt x="9040" y="8013"/>
                  </a:lnTo>
                  <a:cubicBezTo>
                    <a:pt x="9004" y="7995"/>
                    <a:pt x="8969" y="7987"/>
                    <a:pt x="8936" y="7987"/>
                  </a:cubicBezTo>
                  <a:cubicBezTo>
                    <a:pt x="8742" y="7987"/>
                    <a:pt x="8627" y="8269"/>
                    <a:pt x="8833" y="8393"/>
                  </a:cubicBezTo>
                  <a:lnTo>
                    <a:pt x="10555" y="9331"/>
                  </a:lnTo>
                  <a:cubicBezTo>
                    <a:pt x="10786" y="9456"/>
                    <a:pt x="10868" y="9745"/>
                    <a:pt x="10743" y="9976"/>
                  </a:cubicBezTo>
                  <a:cubicBezTo>
                    <a:pt x="10657" y="10134"/>
                    <a:pt x="10495" y="10222"/>
                    <a:pt x="10328" y="10222"/>
                  </a:cubicBezTo>
                  <a:cubicBezTo>
                    <a:pt x="10250" y="10222"/>
                    <a:pt x="10171" y="10203"/>
                    <a:pt x="10098" y="10164"/>
                  </a:cubicBezTo>
                  <a:lnTo>
                    <a:pt x="8294" y="9182"/>
                  </a:lnTo>
                  <a:cubicBezTo>
                    <a:pt x="8258" y="9164"/>
                    <a:pt x="8224" y="9156"/>
                    <a:pt x="8191" y="9156"/>
                  </a:cubicBezTo>
                  <a:cubicBezTo>
                    <a:pt x="7996" y="9156"/>
                    <a:pt x="7880" y="9443"/>
                    <a:pt x="8087" y="9562"/>
                  </a:cubicBezTo>
                  <a:lnTo>
                    <a:pt x="9482" y="10323"/>
                  </a:lnTo>
                  <a:cubicBezTo>
                    <a:pt x="9718" y="10448"/>
                    <a:pt x="9805" y="10741"/>
                    <a:pt x="9679" y="10972"/>
                  </a:cubicBezTo>
                  <a:cubicBezTo>
                    <a:pt x="9591" y="11130"/>
                    <a:pt x="9428" y="11220"/>
                    <a:pt x="9260" y="11220"/>
                  </a:cubicBezTo>
                  <a:cubicBezTo>
                    <a:pt x="9182" y="11220"/>
                    <a:pt x="9103" y="11201"/>
                    <a:pt x="9030" y="11160"/>
                  </a:cubicBezTo>
                  <a:lnTo>
                    <a:pt x="8048" y="10626"/>
                  </a:lnTo>
                  <a:cubicBezTo>
                    <a:pt x="8053" y="10135"/>
                    <a:pt x="7673" y="9726"/>
                    <a:pt x="7187" y="9702"/>
                  </a:cubicBezTo>
                  <a:cubicBezTo>
                    <a:pt x="7192" y="9683"/>
                    <a:pt x="7192" y="9663"/>
                    <a:pt x="7197" y="9644"/>
                  </a:cubicBezTo>
                  <a:cubicBezTo>
                    <a:pt x="7274" y="9110"/>
                    <a:pt x="6879" y="8629"/>
                    <a:pt x="6340" y="8600"/>
                  </a:cubicBezTo>
                  <a:cubicBezTo>
                    <a:pt x="6345" y="8581"/>
                    <a:pt x="6350" y="8561"/>
                    <a:pt x="6355" y="8542"/>
                  </a:cubicBezTo>
                  <a:cubicBezTo>
                    <a:pt x="6432" y="8013"/>
                    <a:pt x="6032" y="7532"/>
                    <a:pt x="5498" y="7503"/>
                  </a:cubicBezTo>
                  <a:cubicBezTo>
                    <a:pt x="5503" y="7484"/>
                    <a:pt x="5508" y="7464"/>
                    <a:pt x="5508" y="7440"/>
                  </a:cubicBezTo>
                  <a:cubicBezTo>
                    <a:pt x="5546" y="7200"/>
                    <a:pt x="5479" y="6950"/>
                    <a:pt x="5330" y="6757"/>
                  </a:cubicBezTo>
                  <a:cubicBezTo>
                    <a:pt x="5153" y="6523"/>
                    <a:pt x="4885" y="6401"/>
                    <a:pt x="4614" y="6401"/>
                  </a:cubicBezTo>
                  <a:cubicBezTo>
                    <a:pt x="4428" y="6401"/>
                    <a:pt x="4240" y="6459"/>
                    <a:pt x="4079" y="6579"/>
                  </a:cubicBezTo>
                  <a:lnTo>
                    <a:pt x="2568" y="7671"/>
                  </a:lnTo>
                  <a:lnTo>
                    <a:pt x="2024" y="7378"/>
                  </a:lnTo>
                  <a:lnTo>
                    <a:pt x="4156" y="3682"/>
                  </a:lnTo>
                  <a:close/>
                  <a:moveTo>
                    <a:pt x="7140" y="10138"/>
                  </a:moveTo>
                  <a:cubicBezTo>
                    <a:pt x="7282" y="10138"/>
                    <a:pt x="7424" y="10202"/>
                    <a:pt x="7519" y="10323"/>
                  </a:cubicBezTo>
                  <a:cubicBezTo>
                    <a:pt x="7596" y="10424"/>
                    <a:pt x="7630" y="10553"/>
                    <a:pt x="7610" y="10679"/>
                  </a:cubicBezTo>
                  <a:cubicBezTo>
                    <a:pt x="7596" y="10809"/>
                    <a:pt x="7524" y="10919"/>
                    <a:pt x="7423" y="10996"/>
                  </a:cubicBezTo>
                  <a:lnTo>
                    <a:pt x="6918" y="11362"/>
                  </a:lnTo>
                  <a:cubicBezTo>
                    <a:pt x="6832" y="11423"/>
                    <a:pt x="6734" y="11452"/>
                    <a:pt x="6638" y="11452"/>
                  </a:cubicBezTo>
                  <a:cubicBezTo>
                    <a:pt x="6490" y="11452"/>
                    <a:pt x="6347" y="11384"/>
                    <a:pt x="6254" y="11256"/>
                  </a:cubicBezTo>
                  <a:cubicBezTo>
                    <a:pt x="6095" y="11039"/>
                    <a:pt x="6143" y="10746"/>
                    <a:pt x="6359" y="10592"/>
                  </a:cubicBezTo>
                  <a:lnTo>
                    <a:pt x="6831" y="10250"/>
                  </a:lnTo>
                  <a:lnTo>
                    <a:pt x="6865" y="10226"/>
                  </a:lnTo>
                  <a:cubicBezTo>
                    <a:pt x="6948" y="10166"/>
                    <a:pt x="7044" y="10138"/>
                    <a:pt x="7140" y="10138"/>
                  </a:cubicBezTo>
                  <a:close/>
                  <a:moveTo>
                    <a:pt x="309" y="1"/>
                  </a:moveTo>
                  <a:cubicBezTo>
                    <a:pt x="119" y="1"/>
                    <a:pt x="1" y="278"/>
                    <a:pt x="200" y="401"/>
                  </a:cubicBezTo>
                  <a:lnTo>
                    <a:pt x="3492" y="2301"/>
                  </a:lnTo>
                  <a:lnTo>
                    <a:pt x="653" y="7224"/>
                  </a:lnTo>
                  <a:lnTo>
                    <a:pt x="417" y="7089"/>
                  </a:lnTo>
                  <a:cubicBezTo>
                    <a:pt x="379" y="7069"/>
                    <a:pt x="343" y="7059"/>
                    <a:pt x="309" y="7059"/>
                  </a:cubicBezTo>
                  <a:cubicBezTo>
                    <a:pt x="119" y="7059"/>
                    <a:pt x="1" y="7338"/>
                    <a:pt x="200" y="7464"/>
                  </a:cubicBezTo>
                  <a:lnTo>
                    <a:pt x="1341" y="8124"/>
                  </a:lnTo>
                  <a:cubicBezTo>
                    <a:pt x="1376" y="8143"/>
                    <a:pt x="1413" y="8152"/>
                    <a:pt x="1450" y="8152"/>
                  </a:cubicBezTo>
                  <a:cubicBezTo>
                    <a:pt x="1525" y="8152"/>
                    <a:pt x="1597" y="8114"/>
                    <a:pt x="1639" y="8047"/>
                  </a:cubicBezTo>
                  <a:lnTo>
                    <a:pt x="1803" y="7758"/>
                  </a:lnTo>
                  <a:lnTo>
                    <a:pt x="2269" y="8008"/>
                  </a:lnTo>
                  <a:cubicBezTo>
                    <a:pt x="1942" y="8638"/>
                    <a:pt x="2428" y="9334"/>
                    <a:pt x="3070" y="9334"/>
                  </a:cubicBezTo>
                  <a:cubicBezTo>
                    <a:pt x="3163" y="9334"/>
                    <a:pt x="3259" y="9320"/>
                    <a:pt x="3357" y="9288"/>
                  </a:cubicBezTo>
                  <a:cubicBezTo>
                    <a:pt x="3357" y="9480"/>
                    <a:pt x="3419" y="9668"/>
                    <a:pt x="3540" y="9822"/>
                  </a:cubicBezTo>
                  <a:cubicBezTo>
                    <a:pt x="3714" y="10054"/>
                    <a:pt x="3986" y="10182"/>
                    <a:pt x="4265" y="10182"/>
                  </a:cubicBezTo>
                  <a:cubicBezTo>
                    <a:pt x="4357" y="10182"/>
                    <a:pt x="4450" y="10168"/>
                    <a:pt x="4541" y="10140"/>
                  </a:cubicBezTo>
                  <a:cubicBezTo>
                    <a:pt x="4545" y="10582"/>
                    <a:pt x="4868" y="10953"/>
                    <a:pt x="5306" y="11025"/>
                  </a:cubicBezTo>
                  <a:cubicBezTo>
                    <a:pt x="5354" y="11030"/>
                    <a:pt x="5402" y="11035"/>
                    <a:pt x="5450" y="11035"/>
                  </a:cubicBezTo>
                  <a:cubicBezTo>
                    <a:pt x="5541" y="11035"/>
                    <a:pt x="5638" y="11020"/>
                    <a:pt x="5724" y="10991"/>
                  </a:cubicBezTo>
                  <a:cubicBezTo>
                    <a:pt x="5734" y="11434"/>
                    <a:pt x="6056" y="11805"/>
                    <a:pt x="6489" y="11872"/>
                  </a:cubicBezTo>
                  <a:cubicBezTo>
                    <a:pt x="6537" y="11882"/>
                    <a:pt x="6586" y="11886"/>
                    <a:pt x="6634" y="11886"/>
                  </a:cubicBezTo>
                  <a:cubicBezTo>
                    <a:pt x="6826" y="11886"/>
                    <a:pt x="7009" y="11824"/>
                    <a:pt x="7168" y="11713"/>
                  </a:cubicBezTo>
                  <a:lnTo>
                    <a:pt x="7668" y="11347"/>
                  </a:lnTo>
                  <a:cubicBezTo>
                    <a:pt x="7779" y="11270"/>
                    <a:pt x="7865" y="11169"/>
                    <a:pt x="7933" y="11054"/>
                  </a:cubicBezTo>
                  <a:lnTo>
                    <a:pt x="8818" y="11535"/>
                  </a:lnTo>
                  <a:cubicBezTo>
                    <a:pt x="8960" y="11612"/>
                    <a:pt x="9108" y="11647"/>
                    <a:pt x="9252" y="11647"/>
                  </a:cubicBezTo>
                  <a:cubicBezTo>
                    <a:pt x="9762" y="11647"/>
                    <a:pt x="10220" y="11206"/>
                    <a:pt x="10156" y="10635"/>
                  </a:cubicBezTo>
                  <a:lnTo>
                    <a:pt x="10156" y="10635"/>
                  </a:lnTo>
                  <a:cubicBezTo>
                    <a:pt x="10213" y="10646"/>
                    <a:pt x="10269" y="10651"/>
                    <a:pt x="10325" y="10651"/>
                  </a:cubicBezTo>
                  <a:cubicBezTo>
                    <a:pt x="10853" y="10651"/>
                    <a:pt x="11285" y="10193"/>
                    <a:pt x="11224" y="9644"/>
                  </a:cubicBezTo>
                  <a:lnTo>
                    <a:pt x="11224" y="9644"/>
                  </a:lnTo>
                  <a:cubicBezTo>
                    <a:pt x="11280" y="9655"/>
                    <a:pt x="11336" y="9660"/>
                    <a:pt x="11391" y="9660"/>
                  </a:cubicBezTo>
                  <a:cubicBezTo>
                    <a:pt x="11917" y="9660"/>
                    <a:pt x="12353" y="9198"/>
                    <a:pt x="12292" y="8653"/>
                  </a:cubicBezTo>
                  <a:lnTo>
                    <a:pt x="12292" y="8653"/>
                  </a:lnTo>
                  <a:cubicBezTo>
                    <a:pt x="12345" y="8662"/>
                    <a:pt x="12403" y="8667"/>
                    <a:pt x="12456" y="8667"/>
                  </a:cubicBezTo>
                  <a:cubicBezTo>
                    <a:pt x="12542" y="8667"/>
                    <a:pt x="12629" y="8653"/>
                    <a:pt x="12716" y="8629"/>
                  </a:cubicBezTo>
                  <a:cubicBezTo>
                    <a:pt x="13197" y="8484"/>
                    <a:pt x="13471" y="7979"/>
                    <a:pt x="13327" y="7503"/>
                  </a:cubicBezTo>
                  <a:cubicBezTo>
                    <a:pt x="13312" y="7445"/>
                    <a:pt x="13288" y="7392"/>
                    <a:pt x="13264" y="7339"/>
                  </a:cubicBezTo>
                  <a:lnTo>
                    <a:pt x="13644" y="7070"/>
                  </a:lnTo>
                  <a:lnTo>
                    <a:pt x="13842" y="7334"/>
                  </a:lnTo>
                  <a:cubicBezTo>
                    <a:pt x="13886" y="7390"/>
                    <a:pt x="13950" y="7418"/>
                    <a:pt x="14015" y="7418"/>
                  </a:cubicBezTo>
                  <a:cubicBezTo>
                    <a:pt x="14062" y="7418"/>
                    <a:pt x="14109" y="7403"/>
                    <a:pt x="14150" y="7373"/>
                  </a:cubicBezTo>
                  <a:lnTo>
                    <a:pt x="14746" y="6897"/>
                  </a:lnTo>
                  <a:cubicBezTo>
                    <a:pt x="14921" y="6753"/>
                    <a:pt x="14786" y="6513"/>
                    <a:pt x="14609" y="6513"/>
                  </a:cubicBezTo>
                  <a:cubicBezTo>
                    <a:pt x="14566" y="6513"/>
                    <a:pt x="14521" y="6527"/>
                    <a:pt x="14477" y="6560"/>
                  </a:cubicBezTo>
                  <a:lnTo>
                    <a:pt x="14053" y="6897"/>
                  </a:lnTo>
                  <a:lnTo>
                    <a:pt x="10627" y="2393"/>
                  </a:lnTo>
                  <a:lnTo>
                    <a:pt x="12586" y="1137"/>
                  </a:lnTo>
                  <a:cubicBezTo>
                    <a:pt x="12772" y="1000"/>
                    <a:pt x="12649" y="740"/>
                    <a:pt x="12465" y="740"/>
                  </a:cubicBezTo>
                  <a:cubicBezTo>
                    <a:pt x="12430" y="740"/>
                    <a:pt x="12393" y="750"/>
                    <a:pt x="12355" y="771"/>
                  </a:cubicBezTo>
                  <a:lnTo>
                    <a:pt x="10194" y="2152"/>
                  </a:lnTo>
                  <a:cubicBezTo>
                    <a:pt x="10088" y="2224"/>
                    <a:pt x="10064" y="2369"/>
                    <a:pt x="10141" y="2465"/>
                  </a:cubicBezTo>
                  <a:lnTo>
                    <a:pt x="10531" y="2985"/>
                  </a:lnTo>
                  <a:lnTo>
                    <a:pt x="10252" y="3196"/>
                  </a:lnTo>
                  <a:lnTo>
                    <a:pt x="9145" y="2831"/>
                  </a:lnTo>
                  <a:cubicBezTo>
                    <a:pt x="9121" y="2821"/>
                    <a:pt x="9102" y="2821"/>
                    <a:pt x="9078" y="2821"/>
                  </a:cubicBezTo>
                  <a:lnTo>
                    <a:pt x="6537" y="2821"/>
                  </a:lnTo>
                  <a:cubicBezTo>
                    <a:pt x="6441" y="2821"/>
                    <a:pt x="6355" y="2888"/>
                    <a:pt x="6331" y="2985"/>
                  </a:cubicBezTo>
                  <a:lnTo>
                    <a:pt x="6186" y="3552"/>
                  </a:lnTo>
                  <a:lnTo>
                    <a:pt x="5825" y="3403"/>
                  </a:lnTo>
                  <a:cubicBezTo>
                    <a:pt x="5800" y="3392"/>
                    <a:pt x="5772" y="3387"/>
                    <a:pt x="5743" y="3387"/>
                  </a:cubicBezTo>
                  <a:cubicBezTo>
                    <a:pt x="5734" y="3387"/>
                    <a:pt x="5724" y="3388"/>
                    <a:pt x="5715" y="3389"/>
                  </a:cubicBezTo>
                  <a:lnTo>
                    <a:pt x="4714" y="3509"/>
                  </a:lnTo>
                  <a:lnTo>
                    <a:pt x="4372" y="3312"/>
                  </a:lnTo>
                  <a:lnTo>
                    <a:pt x="4699" y="2749"/>
                  </a:lnTo>
                  <a:cubicBezTo>
                    <a:pt x="4757" y="2643"/>
                    <a:pt x="4719" y="2513"/>
                    <a:pt x="4618" y="2455"/>
                  </a:cubicBezTo>
                  <a:lnTo>
                    <a:pt x="417" y="30"/>
                  </a:lnTo>
                  <a:cubicBezTo>
                    <a:pt x="379" y="10"/>
                    <a:pt x="343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90"/>
            <p:cNvSpPr/>
            <p:nvPr/>
          </p:nvSpPr>
          <p:spPr>
            <a:xfrm>
              <a:off x="7009764" y="1991771"/>
              <a:ext cx="47446" cy="31630"/>
            </a:xfrm>
            <a:custGeom>
              <a:avLst/>
              <a:gdLst/>
              <a:ahLst/>
              <a:cxnLst/>
              <a:rect l="l" t="t" r="r" b="b"/>
              <a:pathLst>
                <a:path w="1809" h="1206" extrusionOk="0">
                  <a:moveTo>
                    <a:pt x="1501" y="0"/>
                  </a:moveTo>
                  <a:cubicBezTo>
                    <a:pt x="1466" y="0"/>
                    <a:pt x="1429" y="9"/>
                    <a:pt x="1391" y="31"/>
                  </a:cubicBezTo>
                  <a:lnTo>
                    <a:pt x="178" y="806"/>
                  </a:lnTo>
                  <a:cubicBezTo>
                    <a:pt x="0" y="921"/>
                    <a:pt x="82" y="1205"/>
                    <a:pt x="299" y="1205"/>
                  </a:cubicBezTo>
                  <a:cubicBezTo>
                    <a:pt x="337" y="1205"/>
                    <a:pt x="381" y="1196"/>
                    <a:pt x="414" y="1171"/>
                  </a:cubicBezTo>
                  <a:lnTo>
                    <a:pt x="1627" y="397"/>
                  </a:lnTo>
                  <a:cubicBezTo>
                    <a:pt x="1809" y="259"/>
                    <a:pt x="1685" y="0"/>
                    <a:pt x="15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9" name="Google Shape;13929;p90"/>
          <p:cNvGrpSpPr/>
          <p:nvPr/>
        </p:nvGrpSpPr>
        <p:grpSpPr>
          <a:xfrm>
            <a:off x="7099619" y="1795263"/>
            <a:ext cx="374712" cy="374476"/>
            <a:chOff x="7099619" y="1979838"/>
            <a:chExt cx="374712" cy="374476"/>
          </a:xfrm>
        </p:grpSpPr>
        <p:sp>
          <p:nvSpPr>
            <p:cNvPr id="13930" name="Google Shape;13930;p90"/>
            <p:cNvSpPr/>
            <p:nvPr/>
          </p:nvSpPr>
          <p:spPr>
            <a:xfrm>
              <a:off x="7210666" y="2008741"/>
              <a:ext cx="175829" cy="160879"/>
            </a:xfrm>
            <a:custGeom>
              <a:avLst/>
              <a:gdLst/>
              <a:ahLst/>
              <a:cxnLst/>
              <a:rect l="l" t="t" r="r" b="b"/>
              <a:pathLst>
                <a:path w="6704" h="6134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70" y="4918"/>
                  </a:cubicBezTo>
                  <a:lnTo>
                    <a:pt x="2460" y="4918"/>
                  </a:lnTo>
                  <a:lnTo>
                    <a:pt x="4254" y="6116"/>
                  </a:lnTo>
                  <a:cubicBezTo>
                    <a:pt x="4273" y="6128"/>
                    <a:pt x="4294" y="6134"/>
                    <a:pt x="4314" y="6134"/>
                  </a:cubicBezTo>
                  <a:cubicBezTo>
                    <a:pt x="4379" y="6134"/>
                    <a:pt x="4439" y="6074"/>
                    <a:pt x="4428" y="6000"/>
                  </a:cubicBezTo>
                  <a:lnTo>
                    <a:pt x="4245" y="4918"/>
                  </a:lnTo>
                  <a:lnTo>
                    <a:pt x="6035" y="4918"/>
                  </a:lnTo>
                  <a:cubicBezTo>
                    <a:pt x="6405" y="4913"/>
                    <a:pt x="6703" y="4619"/>
                    <a:pt x="6703" y="4249"/>
                  </a:cubicBezTo>
                  <a:lnTo>
                    <a:pt x="6703" y="674"/>
                  </a:lnTo>
                  <a:cubicBezTo>
                    <a:pt x="6703" y="303"/>
                    <a:pt x="6405" y="0"/>
                    <a:pt x="603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90"/>
            <p:cNvSpPr/>
            <p:nvPr/>
          </p:nvSpPr>
          <p:spPr>
            <a:xfrm>
              <a:off x="7106045" y="2149451"/>
              <a:ext cx="128751" cy="128987"/>
            </a:xfrm>
            <a:custGeom>
              <a:avLst/>
              <a:gdLst/>
              <a:ahLst/>
              <a:cxnLst/>
              <a:rect l="l" t="t" r="r" b="b"/>
              <a:pathLst>
                <a:path w="4909" h="4918" extrusionOk="0">
                  <a:moveTo>
                    <a:pt x="2455" y="0"/>
                  </a:moveTo>
                  <a:cubicBezTo>
                    <a:pt x="1382" y="0"/>
                    <a:pt x="588" y="861"/>
                    <a:pt x="511" y="1910"/>
                  </a:cubicBezTo>
                  <a:cubicBezTo>
                    <a:pt x="472" y="2464"/>
                    <a:pt x="285" y="3527"/>
                    <a:pt x="54" y="4148"/>
                  </a:cubicBezTo>
                  <a:cubicBezTo>
                    <a:pt x="1" y="4283"/>
                    <a:pt x="63" y="4436"/>
                    <a:pt x="193" y="4494"/>
                  </a:cubicBezTo>
                  <a:cubicBezTo>
                    <a:pt x="646" y="4701"/>
                    <a:pt x="1127" y="4845"/>
                    <a:pt x="1622" y="4918"/>
                  </a:cubicBezTo>
                  <a:lnTo>
                    <a:pt x="3287" y="4918"/>
                  </a:lnTo>
                  <a:cubicBezTo>
                    <a:pt x="3778" y="4845"/>
                    <a:pt x="4259" y="4701"/>
                    <a:pt x="4711" y="4494"/>
                  </a:cubicBezTo>
                  <a:cubicBezTo>
                    <a:pt x="4846" y="4436"/>
                    <a:pt x="4909" y="4283"/>
                    <a:pt x="4856" y="4148"/>
                  </a:cubicBezTo>
                  <a:cubicBezTo>
                    <a:pt x="4620" y="3527"/>
                    <a:pt x="4432" y="2464"/>
                    <a:pt x="4399" y="1910"/>
                  </a:cubicBezTo>
                  <a:cubicBezTo>
                    <a:pt x="4322" y="861"/>
                    <a:pt x="3528" y="0"/>
                    <a:pt x="2455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90"/>
            <p:cNvSpPr/>
            <p:nvPr/>
          </p:nvSpPr>
          <p:spPr>
            <a:xfrm>
              <a:off x="7140875" y="2149451"/>
              <a:ext cx="93921" cy="128987"/>
            </a:xfrm>
            <a:custGeom>
              <a:avLst/>
              <a:gdLst/>
              <a:ahLst/>
              <a:cxnLst/>
              <a:rect l="l" t="t" r="r" b="b"/>
              <a:pathLst>
                <a:path w="3581" h="4918" extrusionOk="0">
                  <a:moveTo>
                    <a:pt x="1117" y="0"/>
                  </a:moveTo>
                  <a:cubicBezTo>
                    <a:pt x="294" y="5"/>
                    <a:pt x="1" y="1126"/>
                    <a:pt x="713" y="1545"/>
                  </a:cubicBezTo>
                  <a:cubicBezTo>
                    <a:pt x="732" y="1559"/>
                    <a:pt x="756" y="1574"/>
                    <a:pt x="780" y="1583"/>
                  </a:cubicBezTo>
                  <a:lnTo>
                    <a:pt x="1401" y="4918"/>
                  </a:lnTo>
                  <a:lnTo>
                    <a:pt x="1959" y="4918"/>
                  </a:lnTo>
                  <a:cubicBezTo>
                    <a:pt x="2450" y="4845"/>
                    <a:pt x="2931" y="4701"/>
                    <a:pt x="3383" y="4494"/>
                  </a:cubicBezTo>
                  <a:cubicBezTo>
                    <a:pt x="3518" y="4436"/>
                    <a:pt x="3581" y="4283"/>
                    <a:pt x="3528" y="4148"/>
                  </a:cubicBezTo>
                  <a:cubicBezTo>
                    <a:pt x="3292" y="3527"/>
                    <a:pt x="3104" y="2464"/>
                    <a:pt x="3071" y="1910"/>
                  </a:cubicBezTo>
                  <a:cubicBezTo>
                    <a:pt x="2994" y="861"/>
                    <a:pt x="2200" y="0"/>
                    <a:pt x="112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90"/>
            <p:cNvSpPr/>
            <p:nvPr/>
          </p:nvSpPr>
          <p:spPr>
            <a:xfrm>
              <a:off x="7105179" y="2246860"/>
              <a:ext cx="128987" cy="101868"/>
            </a:xfrm>
            <a:custGeom>
              <a:avLst/>
              <a:gdLst/>
              <a:ahLst/>
              <a:cxnLst/>
              <a:rect l="l" t="t" r="r" b="b"/>
              <a:pathLst>
                <a:path w="4918" h="3884" extrusionOk="0">
                  <a:moveTo>
                    <a:pt x="1641" y="1"/>
                  </a:moveTo>
                  <a:lnTo>
                    <a:pt x="1641" y="819"/>
                  </a:lnTo>
                  <a:cubicBezTo>
                    <a:pt x="1641" y="1026"/>
                    <a:pt x="1521" y="1218"/>
                    <a:pt x="1338" y="1310"/>
                  </a:cubicBezTo>
                  <a:lnTo>
                    <a:pt x="452" y="1752"/>
                  </a:lnTo>
                  <a:cubicBezTo>
                    <a:pt x="178" y="1892"/>
                    <a:pt x="0" y="2176"/>
                    <a:pt x="0" y="2484"/>
                  </a:cubicBezTo>
                  <a:lnTo>
                    <a:pt x="0" y="3884"/>
                  </a:lnTo>
                  <a:lnTo>
                    <a:pt x="4918" y="3884"/>
                  </a:lnTo>
                  <a:lnTo>
                    <a:pt x="4918" y="2484"/>
                  </a:lnTo>
                  <a:cubicBezTo>
                    <a:pt x="4918" y="2171"/>
                    <a:pt x="4740" y="1887"/>
                    <a:pt x="4461" y="1752"/>
                  </a:cubicBezTo>
                  <a:lnTo>
                    <a:pt x="3580" y="1310"/>
                  </a:lnTo>
                  <a:cubicBezTo>
                    <a:pt x="3392" y="1218"/>
                    <a:pt x="3277" y="1026"/>
                    <a:pt x="3277" y="819"/>
                  </a:cubicBezTo>
                  <a:lnTo>
                    <a:pt x="3277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4" name="Google Shape;13934;p90"/>
            <p:cNvSpPr/>
            <p:nvPr/>
          </p:nvSpPr>
          <p:spPr>
            <a:xfrm>
              <a:off x="7147694" y="2246860"/>
              <a:ext cx="43826" cy="28667"/>
            </a:xfrm>
            <a:custGeom>
              <a:avLst/>
              <a:gdLst/>
              <a:ahLst/>
              <a:cxnLst/>
              <a:rect l="l" t="t" r="r" b="b"/>
              <a:pathLst>
                <a:path w="1671" h="1093" extrusionOk="0">
                  <a:moveTo>
                    <a:pt x="15" y="1"/>
                  </a:moveTo>
                  <a:lnTo>
                    <a:pt x="15" y="819"/>
                  </a:lnTo>
                  <a:cubicBezTo>
                    <a:pt x="15" y="857"/>
                    <a:pt x="10" y="891"/>
                    <a:pt x="1" y="925"/>
                  </a:cubicBezTo>
                  <a:cubicBezTo>
                    <a:pt x="265" y="1035"/>
                    <a:pt x="549" y="1093"/>
                    <a:pt x="838" y="1093"/>
                  </a:cubicBezTo>
                  <a:cubicBezTo>
                    <a:pt x="1122" y="1093"/>
                    <a:pt x="1406" y="1035"/>
                    <a:pt x="1670" y="925"/>
                  </a:cubicBezTo>
                  <a:cubicBezTo>
                    <a:pt x="1661" y="891"/>
                    <a:pt x="1656" y="857"/>
                    <a:pt x="1656" y="819"/>
                  </a:cubicBezTo>
                  <a:lnTo>
                    <a:pt x="165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5" name="Google Shape;13935;p90"/>
            <p:cNvSpPr/>
            <p:nvPr/>
          </p:nvSpPr>
          <p:spPr>
            <a:xfrm>
              <a:off x="7105179" y="2284470"/>
              <a:ext cx="128987" cy="64257"/>
            </a:xfrm>
            <a:custGeom>
              <a:avLst/>
              <a:gdLst/>
              <a:ahLst/>
              <a:cxnLst/>
              <a:rect l="l" t="t" r="r" b="b"/>
              <a:pathLst>
                <a:path w="4918" h="2450" extrusionOk="0">
                  <a:moveTo>
                    <a:pt x="1083" y="1"/>
                  </a:moveTo>
                  <a:lnTo>
                    <a:pt x="452" y="318"/>
                  </a:lnTo>
                  <a:cubicBezTo>
                    <a:pt x="173" y="458"/>
                    <a:pt x="0" y="742"/>
                    <a:pt x="0" y="1050"/>
                  </a:cubicBezTo>
                  <a:lnTo>
                    <a:pt x="0" y="2450"/>
                  </a:lnTo>
                  <a:lnTo>
                    <a:pt x="4918" y="2450"/>
                  </a:lnTo>
                  <a:lnTo>
                    <a:pt x="4918" y="1050"/>
                  </a:lnTo>
                  <a:cubicBezTo>
                    <a:pt x="4918" y="742"/>
                    <a:pt x="4740" y="458"/>
                    <a:pt x="4461" y="318"/>
                  </a:cubicBezTo>
                  <a:lnTo>
                    <a:pt x="3835" y="1"/>
                  </a:lnTo>
                  <a:cubicBezTo>
                    <a:pt x="3513" y="501"/>
                    <a:pt x="2986" y="751"/>
                    <a:pt x="2459" y="751"/>
                  </a:cubicBezTo>
                  <a:cubicBezTo>
                    <a:pt x="1932" y="751"/>
                    <a:pt x="1405" y="501"/>
                    <a:pt x="108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90"/>
            <p:cNvSpPr/>
            <p:nvPr/>
          </p:nvSpPr>
          <p:spPr>
            <a:xfrm>
              <a:off x="7126633" y="2190786"/>
              <a:ext cx="85948" cy="70500"/>
            </a:xfrm>
            <a:custGeom>
              <a:avLst/>
              <a:gdLst/>
              <a:ahLst/>
              <a:cxnLst/>
              <a:rect l="l" t="t" r="r" b="b"/>
              <a:pathLst>
                <a:path w="3277" h="2688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24" y="344"/>
                    <a:pt x="799" y="512"/>
                    <a:pt x="640" y="647"/>
                  </a:cubicBezTo>
                  <a:cubicBezTo>
                    <a:pt x="496" y="777"/>
                    <a:pt x="337" y="888"/>
                    <a:pt x="159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20" y="2076"/>
                    <a:pt x="818" y="2682"/>
                    <a:pt x="1641" y="2687"/>
                  </a:cubicBezTo>
                  <a:cubicBezTo>
                    <a:pt x="2493" y="2687"/>
                    <a:pt x="3205" y="2028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90"/>
            <p:cNvSpPr/>
            <p:nvPr/>
          </p:nvSpPr>
          <p:spPr>
            <a:xfrm>
              <a:off x="7126633" y="2190786"/>
              <a:ext cx="85948" cy="69870"/>
            </a:xfrm>
            <a:custGeom>
              <a:avLst/>
              <a:gdLst/>
              <a:ahLst/>
              <a:cxnLst/>
              <a:rect l="l" t="t" r="r" b="b"/>
              <a:pathLst>
                <a:path w="3277" h="2664" extrusionOk="0">
                  <a:moveTo>
                    <a:pt x="1262" y="0"/>
                  </a:moveTo>
                  <a:cubicBezTo>
                    <a:pt x="1158" y="0"/>
                    <a:pt x="1060" y="60"/>
                    <a:pt x="1015" y="156"/>
                  </a:cubicBezTo>
                  <a:cubicBezTo>
                    <a:pt x="953" y="291"/>
                    <a:pt x="866" y="411"/>
                    <a:pt x="765" y="522"/>
                  </a:cubicBezTo>
                  <a:cubicBezTo>
                    <a:pt x="727" y="565"/>
                    <a:pt x="688" y="609"/>
                    <a:pt x="645" y="647"/>
                  </a:cubicBezTo>
                  <a:cubicBezTo>
                    <a:pt x="496" y="777"/>
                    <a:pt x="337" y="888"/>
                    <a:pt x="164" y="974"/>
                  </a:cubicBezTo>
                  <a:cubicBezTo>
                    <a:pt x="58" y="1027"/>
                    <a:pt x="0" y="1143"/>
                    <a:pt x="15" y="1258"/>
                  </a:cubicBezTo>
                  <a:cubicBezTo>
                    <a:pt x="111" y="1980"/>
                    <a:pt x="669" y="2553"/>
                    <a:pt x="1391" y="2663"/>
                  </a:cubicBezTo>
                  <a:cubicBezTo>
                    <a:pt x="1064" y="2437"/>
                    <a:pt x="818" y="2139"/>
                    <a:pt x="818" y="1590"/>
                  </a:cubicBezTo>
                  <a:lnTo>
                    <a:pt x="818" y="1200"/>
                  </a:lnTo>
                  <a:cubicBezTo>
                    <a:pt x="881" y="1157"/>
                    <a:pt x="943" y="1109"/>
                    <a:pt x="1006" y="1056"/>
                  </a:cubicBezTo>
                  <a:cubicBezTo>
                    <a:pt x="1160" y="921"/>
                    <a:pt x="1290" y="763"/>
                    <a:pt x="1400" y="594"/>
                  </a:cubicBezTo>
                  <a:cubicBezTo>
                    <a:pt x="2757" y="883"/>
                    <a:pt x="3195" y="1547"/>
                    <a:pt x="3195" y="1547"/>
                  </a:cubicBezTo>
                  <a:cubicBezTo>
                    <a:pt x="3234" y="1427"/>
                    <a:pt x="3262" y="1301"/>
                    <a:pt x="3272" y="1176"/>
                  </a:cubicBezTo>
                  <a:cubicBezTo>
                    <a:pt x="3277" y="1090"/>
                    <a:pt x="3243" y="1008"/>
                    <a:pt x="3181" y="955"/>
                  </a:cubicBezTo>
                  <a:cubicBezTo>
                    <a:pt x="2637" y="503"/>
                    <a:pt x="2007" y="180"/>
                    <a:pt x="1323" y="7"/>
                  </a:cubicBezTo>
                  <a:cubicBezTo>
                    <a:pt x="1303" y="2"/>
                    <a:pt x="1282" y="0"/>
                    <a:pt x="126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90"/>
            <p:cNvSpPr/>
            <p:nvPr/>
          </p:nvSpPr>
          <p:spPr>
            <a:xfrm>
              <a:off x="7210666" y="2299105"/>
              <a:ext cx="23500" cy="49622"/>
            </a:xfrm>
            <a:custGeom>
              <a:avLst/>
              <a:gdLst/>
              <a:ahLst/>
              <a:cxnLst/>
              <a:rect l="l" t="t" r="r" b="b"/>
              <a:pathLst>
                <a:path w="896" h="1892" extrusionOk="0">
                  <a:moveTo>
                    <a:pt x="727" y="1"/>
                  </a:moveTo>
                  <a:lnTo>
                    <a:pt x="126" y="612"/>
                  </a:lnTo>
                  <a:cubicBezTo>
                    <a:pt x="44" y="694"/>
                    <a:pt x="1" y="804"/>
                    <a:pt x="1" y="925"/>
                  </a:cubicBezTo>
                  <a:lnTo>
                    <a:pt x="1" y="1892"/>
                  </a:lnTo>
                  <a:lnTo>
                    <a:pt x="896" y="1892"/>
                  </a:lnTo>
                  <a:lnTo>
                    <a:pt x="896" y="492"/>
                  </a:lnTo>
                  <a:cubicBezTo>
                    <a:pt x="891" y="314"/>
                    <a:pt x="833" y="140"/>
                    <a:pt x="72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90"/>
            <p:cNvSpPr/>
            <p:nvPr/>
          </p:nvSpPr>
          <p:spPr>
            <a:xfrm>
              <a:off x="7105179" y="2299105"/>
              <a:ext cx="23369" cy="49622"/>
            </a:xfrm>
            <a:custGeom>
              <a:avLst/>
              <a:gdLst/>
              <a:ahLst/>
              <a:cxnLst/>
              <a:rect l="l" t="t" r="r" b="b"/>
              <a:pathLst>
                <a:path w="891" h="1892" extrusionOk="0">
                  <a:moveTo>
                    <a:pt x="164" y="1"/>
                  </a:moveTo>
                  <a:cubicBezTo>
                    <a:pt x="58" y="140"/>
                    <a:pt x="0" y="314"/>
                    <a:pt x="0" y="492"/>
                  </a:cubicBezTo>
                  <a:lnTo>
                    <a:pt x="0" y="1892"/>
                  </a:lnTo>
                  <a:lnTo>
                    <a:pt x="890" y="1892"/>
                  </a:lnTo>
                  <a:lnTo>
                    <a:pt x="890" y="925"/>
                  </a:lnTo>
                  <a:cubicBezTo>
                    <a:pt x="890" y="804"/>
                    <a:pt x="847" y="694"/>
                    <a:pt x="765" y="612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90"/>
            <p:cNvSpPr/>
            <p:nvPr/>
          </p:nvSpPr>
          <p:spPr>
            <a:xfrm>
              <a:off x="7352006" y="2161935"/>
              <a:ext cx="33099" cy="72598"/>
            </a:xfrm>
            <a:custGeom>
              <a:avLst/>
              <a:gdLst/>
              <a:ahLst/>
              <a:cxnLst/>
              <a:rect l="l" t="t" r="r" b="b"/>
              <a:pathLst>
                <a:path w="1262" h="2768" extrusionOk="0">
                  <a:moveTo>
                    <a:pt x="752" y="0"/>
                  </a:moveTo>
                  <a:cubicBezTo>
                    <a:pt x="338" y="0"/>
                    <a:pt x="1" y="340"/>
                    <a:pt x="1" y="756"/>
                  </a:cubicBezTo>
                  <a:lnTo>
                    <a:pt x="1" y="929"/>
                  </a:lnTo>
                  <a:cubicBezTo>
                    <a:pt x="1" y="1146"/>
                    <a:pt x="39" y="1362"/>
                    <a:pt x="107" y="1564"/>
                  </a:cubicBezTo>
                  <a:lnTo>
                    <a:pt x="506" y="2767"/>
                  </a:lnTo>
                  <a:lnTo>
                    <a:pt x="1262" y="2767"/>
                  </a:lnTo>
                  <a:lnTo>
                    <a:pt x="1262" y="0"/>
                  </a:lnTo>
                  <a:lnTo>
                    <a:pt x="761" y="0"/>
                  </a:lnTo>
                  <a:cubicBezTo>
                    <a:pt x="758" y="0"/>
                    <a:pt x="755" y="0"/>
                    <a:pt x="75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90"/>
            <p:cNvSpPr/>
            <p:nvPr/>
          </p:nvSpPr>
          <p:spPr>
            <a:xfrm>
              <a:off x="7365277" y="2155247"/>
              <a:ext cx="79155" cy="79286"/>
            </a:xfrm>
            <a:custGeom>
              <a:avLst/>
              <a:gdLst/>
              <a:ahLst/>
              <a:cxnLst/>
              <a:rect l="l" t="t" r="r" b="b"/>
              <a:pathLst>
                <a:path w="3018" h="3023" extrusionOk="0">
                  <a:moveTo>
                    <a:pt x="756" y="0"/>
                  </a:moveTo>
                  <a:cubicBezTo>
                    <a:pt x="337" y="0"/>
                    <a:pt x="0" y="337"/>
                    <a:pt x="0" y="756"/>
                  </a:cubicBezTo>
                  <a:cubicBezTo>
                    <a:pt x="0" y="1035"/>
                    <a:pt x="226" y="1261"/>
                    <a:pt x="501" y="1261"/>
                  </a:cubicBezTo>
                  <a:lnTo>
                    <a:pt x="2512" y="3022"/>
                  </a:lnTo>
                  <a:lnTo>
                    <a:pt x="2940" y="1531"/>
                  </a:lnTo>
                  <a:cubicBezTo>
                    <a:pt x="2993" y="1353"/>
                    <a:pt x="3017" y="1165"/>
                    <a:pt x="3017" y="977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90"/>
            <p:cNvSpPr/>
            <p:nvPr/>
          </p:nvSpPr>
          <p:spPr>
            <a:xfrm>
              <a:off x="7377132" y="2254938"/>
              <a:ext cx="42174" cy="37007"/>
            </a:xfrm>
            <a:custGeom>
              <a:avLst/>
              <a:gdLst/>
              <a:ahLst/>
              <a:cxnLst/>
              <a:rect l="l" t="t" r="r" b="b"/>
              <a:pathLst>
                <a:path w="1608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1608" y="1411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90"/>
            <p:cNvSpPr/>
            <p:nvPr/>
          </p:nvSpPr>
          <p:spPr>
            <a:xfrm>
              <a:off x="7377263" y="2254938"/>
              <a:ext cx="42174" cy="23002"/>
            </a:xfrm>
            <a:custGeom>
              <a:avLst/>
              <a:gdLst/>
              <a:ahLst/>
              <a:cxnLst/>
              <a:rect l="l" t="t" r="r" b="b"/>
              <a:pathLst>
                <a:path w="1608" h="877" extrusionOk="0">
                  <a:moveTo>
                    <a:pt x="0" y="1"/>
                  </a:moveTo>
                  <a:lnTo>
                    <a:pt x="0" y="718"/>
                  </a:lnTo>
                  <a:cubicBezTo>
                    <a:pt x="258" y="823"/>
                    <a:pt x="531" y="876"/>
                    <a:pt x="804" y="876"/>
                  </a:cubicBezTo>
                  <a:cubicBezTo>
                    <a:pt x="1077" y="876"/>
                    <a:pt x="1350" y="823"/>
                    <a:pt x="1607" y="718"/>
                  </a:cubicBezTo>
                  <a:lnTo>
                    <a:pt x="160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90"/>
            <p:cNvSpPr/>
            <p:nvPr/>
          </p:nvSpPr>
          <p:spPr>
            <a:xfrm>
              <a:off x="7327903" y="2277913"/>
              <a:ext cx="140737" cy="70814"/>
            </a:xfrm>
            <a:custGeom>
              <a:avLst/>
              <a:gdLst/>
              <a:ahLst/>
              <a:cxnLst/>
              <a:rect l="l" t="t" r="r" b="b"/>
              <a:pathLst>
                <a:path w="5366" h="2700" extrusionOk="0">
                  <a:moveTo>
                    <a:pt x="1882" y="0"/>
                  </a:moveTo>
                  <a:lnTo>
                    <a:pt x="588" y="371"/>
                  </a:lnTo>
                  <a:cubicBezTo>
                    <a:pt x="241" y="467"/>
                    <a:pt x="1" y="785"/>
                    <a:pt x="1" y="1146"/>
                  </a:cubicBezTo>
                  <a:lnTo>
                    <a:pt x="1" y="2700"/>
                  </a:lnTo>
                  <a:lnTo>
                    <a:pt x="5366" y="2700"/>
                  </a:lnTo>
                  <a:lnTo>
                    <a:pt x="5366" y="1146"/>
                  </a:lnTo>
                  <a:cubicBezTo>
                    <a:pt x="5366" y="785"/>
                    <a:pt x="5125" y="467"/>
                    <a:pt x="4779" y="371"/>
                  </a:cubicBezTo>
                  <a:lnTo>
                    <a:pt x="3485" y="0"/>
                  </a:lnTo>
                  <a:lnTo>
                    <a:pt x="2681" y="535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90"/>
            <p:cNvSpPr/>
            <p:nvPr/>
          </p:nvSpPr>
          <p:spPr>
            <a:xfrm>
              <a:off x="7358694" y="2188320"/>
              <a:ext cx="79155" cy="72571"/>
            </a:xfrm>
            <a:custGeom>
              <a:avLst/>
              <a:gdLst/>
              <a:ahLst/>
              <a:cxnLst/>
              <a:rect l="l" t="t" r="r" b="b"/>
              <a:pathLst>
                <a:path w="3018" h="2767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45" y="606"/>
                  </a:lnTo>
                  <a:cubicBezTo>
                    <a:pt x="54" y="698"/>
                    <a:pt x="1" y="828"/>
                    <a:pt x="1" y="962"/>
                  </a:cubicBezTo>
                  <a:lnTo>
                    <a:pt x="1" y="1256"/>
                  </a:lnTo>
                  <a:cubicBezTo>
                    <a:pt x="1" y="2088"/>
                    <a:pt x="675" y="2767"/>
                    <a:pt x="1507" y="2767"/>
                  </a:cubicBezTo>
                  <a:cubicBezTo>
                    <a:pt x="2339" y="2767"/>
                    <a:pt x="3018" y="2088"/>
                    <a:pt x="3018" y="1256"/>
                  </a:cubicBezTo>
                  <a:lnTo>
                    <a:pt x="3018" y="934"/>
                  </a:lnTo>
                  <a:cubicBezTo>
                    <a:pt x="3018" y="804"/>
                    <a:pt x="2965" y="674"/>
                    <a:pt x="2874" y="577"/>
                  </a:cubicBezTo>
                  <a:cubicBezTo>
                    <a:pt x="2484" y="197"/>
                    <a:pt x="1772" y="29"/>
                    <a:pt x="9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90"/>
            <p:cNvSpPr/>
            <p:nvPr/>
          </p:nvSpPr>
          <p:spPr>
            <a:xfrm>
              <a:off x="7358694" y="2188320"/>
              <a:ext cx="78919" cy="70945"/>
            </a:xfrm>
            <a:custGeom>
              <a:avLst/>
              <a:gdLst/>
              <a:ahLst/>
              <a:cxnLst/>
              <a:rect l="l" t="t" r="r" b="b"/>
              <a:pathLst>
                <a:path w="3009" h="2705" extrusionOk="0">
                  <a:moveTo>
                    <a:pt x="968" y="0"/>
                  </a:moveTo>
                  <a:cubicBezTo>
                    <a:pt x="829" y="0"/>
                    <a:pt x="699" y="53"/>
                    <a:pt x="602" y="149"/>
                  </a:cubicBezTo>
                  <a:lnTo>
                    <a:pt x="1" y="751"/>
                  </a:lnTo>
                  <a:lnTo>
                    <a:pt x="1" y="1251"/>
                  </a:lnTo>
                  <a:cubicBezTo>
                    <a:pt x="1" y="1925"/>
                    <a:pt x="444" y="2517"/>
                    <a:pt x="1093" y="2704"/>
                  </a:cubicBezTo>
                  <a:cubicBezTo>
                    <a:pt x="872" y="2435"/>
                    <a:pt x="756" y="2103"/>
                    <a:pt x="756" y="1756"/>
                  </a:cubicBezTo>
                  <a:lnTo>
                    <a:pt x="756" y="1198"/>
                  </a:lnTo>
                  <a:lnTo>
                    <a:pt x="752" y="1198"/>
                  </a:lnTo>
                  <a:cubicBezTo>
                    <a:pt x="752" y="910"/>
                    <a:pt x="992" y="698"/>
                    <a:pt x="1286" y="698"/>
                  </a:cubicBezTo>
                  <a:cubicBezTo>
                    <a:pt x="1733" y="698"/>
                    <a:pt x="2623" y="751"/>
                    <a:pt x="3008" y="1035"/>
                  </a:cubicBezTo>
                  <a:cubicBezTo>
                    <a:pt x="2994" y="929"/>
                    <a:pt x="2951" y="654"/>
                    <a:pt x="2874" y="577"/>
                  </a:cubicBezTo>
                  <a:cubicBezTo>
                    <a:pt x="2484" y="197"/>
                    <a:pt x="1772" y="24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90"/>
            <p:cNvSpPr/>
            <p:nvPr/>
          </p:nvSpPr>
          <p:spPr>
            <a:xfrm>
              <a:off x="7327903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145" y="1"/>
                  </a:moveTo>
                  <a:cubicBezTo>
                    <a:pt x="49" y="135"/>
                    <a:pt x="1" y="294"/>
                    <a:pt x="1" y="458"/>
                  </a:cubicBezTo>
                  <a:lnTo>
                    <a:pt x="1" y="2017"/>
                  </a:lnTo>
                  <a:lnTo>
                    <a:pt x="1074" y="2017"/>
                  </a:lnTo>
                  <a:lnTo>
                    <a:pt x="1074" y="1257"/>
                  </a:lnTo>
                  <a:cubicBezTo>
                    <a:pt x="1074" y="1045"/>
                    <a:pt x="987" y="838"/>
                    <a:pt x="838" y="6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90"/>
            <p:cNvSpPr/>
            <p:nvPr/>
          </p:nvSpPr>
          <p:spPr>
            <a:xfrm>
              <a:off x="7440367" y="2295827"/>
              <a:ext cx="28168" cy="52901"/>
            </a:xfrm>
            <a:custGeom>
              <a:avLst/>
              <a:gdLst/>
              <a:ahLst/>
              <a:cxnLst/>
              <a:rect l="l" t="t" r="r" b="b"/>
              <a:pathLst>
                <a:path w="1074" h="2017" extrusionOk="0">
                  <a:moveTo>
                    <a:pt x="929" y="1"/>
                  </a:moveTo>
                  <a:lnTo>
                    <a:pt x="241" y="689"/>
                  </a:lnTo>
                  <a:cubicBezTo>
                    <a:pt x="87" y="838"/>
                    <a:pt x="5" y="1045"/>
                    <a:pt x="5" y="1257"/>
                  </a:cubicBezTo>
                  <a:lnTo>
                    <a:pt x="0" y="1257"/>
                  </a:lnTo>
                  <a:lnTo>
                    <a:pt x="0" y="2017"/>
                  </a:lnTo>
                  <a:lnTo>
                    <a:pt x="1073" y="2017"/>
                  </a:lnTo>
                  <a:lnTo>
                    <a:pt x="1073" y="458"/>
                  </a:lnTo>
                  <a:cubicBezTo>
                    <a:pt x="1073" y="294"/>
                    <a:pt x="1025" y="135"/>
                    <a:pt x="929" y="1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90"/>
            <p:cNvSpPr/>
            <p:nvPr/>
          </p:nvSpPr>
          <p:spPr>
            <a:xfrm>
              <a:off x="7163850" y="1985267"/>
              <a:ext cx="199172" cy="171843"/>
            </a:xfrm>
            <a:custGeom>
              <a:avLst/>
              <a:gdLst/>
              <a:ahLst/>
              <a:cxnLst/>
              <a:rect l="l" t="t" r="r" b="b"/>
              <a:pathLst>
                <a:path w="7594" h="6552" extrusionOk="0">
                  <a:moveTo>
                    <a:pt x="669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4249"/>
                  </a:lnTo>
                  <a:cubicBezTo>
                    <a:pt x="1" y="4619"/>
                    <a:pt x="299" y="4918"/>
                    <a:pt x="669" y="4918"/>
                  </a:cubicBezTo>
                  <a:lnTo>
                    <a:pt x="3128" y="4918"/>
                  </a:lnTo>
                  <a:lnTo>
                    <a:pt x="2753" y="6409"/>
                  </a:lnTo>
                  <a:cubicBezTo>
                    <a:pt x="2731" y="6486"/>
                    <a:pt x="2792" y="6551"/>
                    <a:pt x="2861" y="6551"/>
                  </a:cubicBezTo>
                  <a:cubicBezTo>
                    <a:pt x="2882" y="6551"/>
                    <a:pt x="2905" y="6545"/>
                    <a:pt x="2926" y="6530"/>
                  </a:cubicBezTo>
                  <a:lnTo>
                    <a:pt x="5140" y="4922"/>
                  </a:lnTo>
                  <a:lnTo>
                    <a:pt x="6925" y="4922"/>
                  </a:lnTo>
                  <a:cubicBezTo>
                    <a:pt x="7295" y="4918"/>
                    <a:pt x="7594" y="4619"/>
                    <a:pt x="7594" y="4249"/>
                  </a:cubicBezTo>
                  <a:lnTo>
                    <a:pt x="7594" y="674"/>
                  </a:lnTo>
                  <a:cubicBezTo>
                    <a:pt x="7594" y="303"/>
                    <a:pt x="7295" y="5"/>
                    <a:pt x="6925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90"/>
            <p:cNvSpPr/>
            <p:nvPr/>
          </p:nvSpPr>
          <p:spPr>
            <a:xfrm>
              <a:off x="7099619" y="2143943"/>
              <a:ext cx="140238" cy="210371"/>
            </a:xfrm>
            <a:custGeom>
              <a:avLst/>
              <a:gdLst/>
              <a:ahLst/>
              <a:cxnLst/>
              <a:rect l="l" t="t" r="r" b="b"/>
              <a:pathLst>
                <a:path w="5347" h="8021" extrusionOk="0">
                  <a:moveTo>
                    <a:pt x="2669" y="419"/>
                  </a:moveTo>
                  <a:cubicBezTo>
                    <a:pt x="2725" y="419"/>
                    <a:pt x="2782" y="422"/>
                    <a:pt x="2839" y="427"/>
                  </a:cubicBezTo>
                  <a:cubicBezTo>
                    <a:pt x="3749" y="508"/>
                    <a:pt x="4466" y="1307"/>
                    <a:pt x="4471" y="2245"/>
                  </a:cubicBezTo>
                  <a:cubicBezTo>
                    <a:pt x="4475" y="3131"/>
                    <a:pt x="4687" y="3954"/>
                    <a:pt x="4865" y="4387"/>
                  </a:cubicBezTo>
                  <a:cubicBezTo>
                    <a:pt x="4870" y="4391"/>
                    <a:pt x="4865" y="4401"/>
                    <a:pt x="4860" y="4401"/>
                  </a:cubicBezTo>
                  <a:cubicBezTo>
                    <a:pt x="4677" y="4531"/>
                    <a:pt x="4264" y="4767"/>
                    <a:pt x="3556" y="4916"/>
                  </a:cubicBezTo>
                  <a:cubicBezTo>
                    <a:pt x="3551" y="4892"/>
                    <a:pt x="3547" y="4873"/>
                    <a:pt x="3547" y="4849"/>
                  </a:cubicBezTo>
                  <a:lnTo>
                    <a:pt x="3547" y="4430"/>
                  </a:lnTo>
                  <a:cubicBezTo>
                    <a:pt x="3826" y="4271"/>
                    <a:pt x="4052" y="4045"/>
                    <a:pt x="4211" y="3766"/>
                  </a:cubicBezTo>
                  <a:cubicBezTo>
                    <a:pt x="4504" y="3246"/>
                    <a:pt x="4398" y="2592"/>
                    <a:pt x="3956" y="2183"/>
                  </a:cubicBezTo>
                  <a:cubicBezTo>
                    <a:pt x="3653" y="1904"/>
                    <a:pt x="3099" y="1567"/>
                    <a:pt x="2219" y="1567"/>
                  </a:cubicBezTo>
                  <a:cubicBezTo>
                    <a:pt x="2166" y="1567"/>
                    <a:pt x="2113" y="1586"/>
                    <a:pt x="2074" y="1625"/>
                  </a:cubicBezTo>
                  <a:lnTo>
                    <a:pt x="1627" y="2072"/>
                  </a:lnTo>
                  <a:cubicBezTo>
                    <a:pt x="1468" y="2223"/>
                    <a:pt x="1609" y="2439"/>
                    <a:pt x="1772" y="2439"/>
                  </a:cubicBezTo>
                  <a:cubicBezTo>
                    <a:pt x="1822" y="2439"/>
                    <a:pt x="1874" y="2419"/>
                    <a:pt x="1920" y="2371"/>
                  </a:cubicBezTo>
                  <a:lnTo>
                    <a:pt x="2305" y="1986"/>
                  </a:lnTo>
                  <a:cubicBezTo>
                    <a:pt x="2863" y="2000"/>
                    <a:pt x="3325" y="2168"/>
                    <a:pt x="3677" y="2491"/>
                  </a:cubicBezTo>
                  <a:cubicBezTo>
                    <a:pt x="3975" y="2765"/>
                    <a:pt x="4042" y="3208"/>
                    <a:pt x="3845" y="3559"/>
                  </a:cubicBezTo>
                  <a:cubicBezTo>
                    <a:pt x="3600" y="3991"/>
                    <a:pt x="3143" y="4247"/>
                    <a:pt x="2664" y="4247"/>
                  </a:cubicBezTo>
                  <a:cubicBezTo>
                    <a:pt x="2551" y="4247"/>
                    <a:pt x="2437" y="4233"/>
                    <a:pt x="2324" y="4204"/>
                  </a:cubicBezTo>
                  <a:cubicBezTo>
                    <a:pt x="1728" y="4045"/>
                    <a:pt x="1314" y="3506"/>
                    <a:pt x="1314" y="2890"/>
                  </a:cubicBezTo>
                  <a:cubicBezTo>
                    <a:pt x="1314" y="2751"/>
                    <a:pt x="1208" y="2681"/>
                    <a:pt x="1102" y="2681"/>
                  </a:cubicBezTo>
                  <a:cubicBezTo>
                    <a:pt x="996" y="2681"/>
                    <a:pt x="891" y="2751"/>
                    <a:pt x="891" y="2890"/>
                  </a:cubicBezTo>
                  <a:cubicBezTo>
                    <a:pt x="891" y="3530"/>
                    <a:pt x="1232" y="4117"/>
                    <a:pt x="1786" y="4430"/>
                  </a:cubicBezTo>
                  <a:lnTo>
                    <a:pt x="1786" y="4853"/>
                  </a:lnTo>
                  <a:cubicBezTo>
                    <a:pt x="1786" y="4873"/>
                    <a:pt x="1781" y="4897"/>
                    <a:pt x="1776" y="4916"/>
                  </a:cubicBezTo>
                  <a:cubicBezTo>
                    <a:pt x="1073" y="4772"/>
                    <a:pt x="660" y="4536"/>
                    <a:pt x="472" y="4406"/>
                  </a:cubicBezTo>
                  <a:cubicBezTo>
                    <a:pt x="467" y="4401"/>
                    <a:pt x="467" y="4391"/>
                    <a:pt x="472" y="4387"/>
                  </a:cubicBezTo>
                  <a:cubicBezTo>
                    <a:pt x="650" y="3954"/>
                    <a:pt x="862" y="3131"/>
                    <a:pt x="867" y="2245"/>
                  </a:cubicBezTo>
                  <a:cubicBezTo>
                    <a:pt x="871" y="1307"/>
                    <a:pt x="1588" y="508"/>
                    <a:pt x="2498" y="427"/>
                  </a:cubicBezTo>
                  <a:cubicBezTo>
                    <a:pt x="2555" y="422"/>
                    <a:pt x="2612" y="419"/>
                    <a:pt x="2669" y="419"/>
                  </a:cubicBezTo>
                  <a:close/>
                  <a:moveTo>
                    <a:pt x="3128" y="4603"/>
                  </a:moveTo>
                  <a:lnTo>
                    <a:pt x="3128" y="4849"/>
                  </a:lnTo>
                  <a:cubicBezTo>
                    <a:pt x="3128" y="5099"/>
                    <a:pt x="3268" y="5325"/>
                    <a:pt x="3489" y="5436"/>
                  </a:cubicBezTo>
                  <a:lnTo>
                    <a:pt x="3624" y="5503"/>
                  </a:lnTo>
                  <a:cubicBezTo>
                    <a:pt x="3417" y="5835"/>
                    <a:pt x="3056" y="6032"/>
                    <a:pt x="2671" y="6037"/>
                  </a:cubicBezTo>
                  <a:cubicBezTo>
                    <a:pt x="2281" y="6032"/>
                    <a:pt x="1920" y="5835"/>
                    <a:pt x="1709" y="5503"/>
                  </a:cubicBezTo>
                  <a:lnTo>
                    <a:pt x="1843" y="5436"/>
                  </a:lnTo>
                  <a:cubicBezTo>
                    <a:pt x="2069" y="5325"/>
                    <a:pt x="2209" y="5099"/>
                    <a:pt x="2204" y="4849"/>
                  </a:cubicBezTo>
                  <a:lnTo>
                    <a:pt x="2204" y="4603"/>
                  </a:lnTo>
                  <a:cubicBezTo>
                    <a:pt x="2356" y="4644"/>
                    <a:pt x="2511" y="4665"/>
                    <a:pt x="2666" y="4665"/>
                  </a:cubicBezTo>
                  <a:cubicBezTo>
                    <a:pt x="2821" y="4665"/>
                    <a:pt x="2976" y="4644"/>
                    <a:pt x="3128" y="4603"/>
                  </a:cubicBezTo>
                  <a:close/>
                  <a:moveTo>
                    <a:pt x="2669" y="1"/>
                  </a:moveTo>
                  <a:cubicBezTo>
                    <a:pt x="2599" y="1"/>
                    <a:pt x="2529" y="3"/>
                    <a:pt x="2459" y="8"/>
                  </a:cubicBezTo>
                  <a:cubicBezTo>
                    <a:pt x="1338" y="114"/>
                    <a:pt x="453" y="1091"/>
                    <a:pt x="448" y="2241"/>
                  </a:cubicBezTo>
                  <a:cubicBezTo>
                    <a:pt x="443" y="3068"/>
                    <a:pt x="251" y="3828"/>
                    <a:pt x="87" y="4228"/>
                  </a:cubicBezTo>
                  <a:cubicBezTo>
                    <a:pt x="10" y="4416"/>
                    <a:pt x="73" y="4632"/>
                    <a:pt x="241" y="4748"/>
                  </a:cubicBezTo>
                  <a:cubicBezTo>
                    <a:pt x="568" y="4969"/>
                    <a:pt x="934" y="5132"/>
                    <a:pt x="1324" y="5234"/>
                  </a:cubicBezTo>
                  <a:lnTo>
                    <a:pt x="486" y="5652"/>
                  </a:lnTo>
                  <a:cubicBezTo>
                    <a:pt x="188" y="5796"/>
                    <a:pt x="0" y="6104"/>
                    <a:pt x="0" y="6436"/>
                  </a:cubicBezTo>
                  <a:lnTo>
                    <a:pt x="0" y="7808"/>
                  </a:lnTo>
                  <a:cubicBezTo>
                    <a:pt x="0" y="7950"/>
                    <a:pt x="106" y="8021"/>
                    <a:pt x="212" y="8021"/>
                  </a:cubicBezTo>
                  <a:cubicBezTo>
                    <a:pt x="318" y="8021"/>
                    <a:pt x="424" y="7950"/>
                    <a:pt x="424" y="7808"/>
                  </a:cubicBezTo>
                  <a:lnTo>
                    <a:pt x="424" y="6436"/>
                  </a:lnTo>
                  <a:cubicBezTo>
                    <a:pt x="424" y="6258"/>
                    <a:pt x="520" y="6100"/>
                    <a:pt x="679" y="6023"/>
                  </a:cubicBezTo>
                  <a:lnTo>
                    <a:pt x="1338" y="5691"/>
                  </a:lnTo>
                  <a:cubicBezTo>
                    <a:pt x="1639" y="6198"/>
                    <a:pt x="2156" y="6452"/>
                    <a:pt x="2673" y="6452"/>
                  </a:cubicBezTo>
                  <a:cubicBezTo>
                    <a:pt x="3191" y="6452"/>
                    <a:pt x="3708" y="6198"/>
                    <a:pt x="4009" y="5691"/>
                  </a:cubicBezTo>
                  <a:lnTo>
                    <a:pt x="4668" y="6023"/>
                  </a:lnTo>
                  <a:cubicBezTo>
                    <a:pt x="4827" y="6100"/>
                    <a:pt x="4923" y="6258"/>
                    <a:pt x="4923" y="6436"/>
                  </a:cubicBezTo>
                  <a:lnTo>
                    <a:pt x="4923" y="7808"/>
                  </a:lnTo>
                  <a:cubicBezTo>
                    <a:pt x="4923" y="7950"/>
                    <a:pt x="5029" y="8021"/>
                    <a:pt x="5135" y="8021"/>
                  </a:cubicBezTo>
                  <a:cubicBezTo>
                    <a:pt x="5240" y="8021"/>
                    <a:pt x="5346" y="7950"/>
                    <a:pt x="5346" y="7808"/>
                  </a:cubicBezTo>
                  <a:lnTo>
                    <a:pt x="5346" y="6436"/>
                  </a:lnTo>
                  <a:cubicBezTo>
                    <a:pt x="5346" y="6100"/>
                    <a:pt x="5154" y="5796"/>
                    <a:pt x="4851" y="5652"/>
                  </a:cubicBezTo>
                  <a:lnTo>
                    <a:pt x="4018" y="5234"/>
                  </a:lnTo>
                  <a:cubicBezTo>
                    <a:pt x="4403" y="5132"/>
                    <a:pt x="4769" y="4969"/>
                    <a:pt x="5101" y="4748"/>
                  </a:cubicBezTo>
                  <a:cubicBezTo>
                    <a:pt x="5264" y="4632"/>
                    <a:pt x="5332" y="4416"/>
                    <a:pt x="5255" y="4228"/>
                  </a:cubicBezTo>
                  <a:cubicBezTo>
                    <a:pt x="5086" y="3828"/>
                    <a:pt x="4894" y="3068"/>
                    <a:pt x="4894" y="2241"/>
                  </a:cubicBezTo>
                  <a:cubicBezTo>
                    <a:pt x="4889" y="1095"/>
                    <a:pt x="4004" y="114"/>
                    <a:pt x="2883" y="8"/>
                  </a:cubicBezTo>
                  <a:cubicBezTo>
                    <a:pt x="2810" y="3"/>
                    <a:pt x="2739" y="1"/>
                    <a:pt x="26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90"/>
            <p:cNvSpPr/>
            <p:nvPr/>
          </p:nvSpPr>
          <p:spPr>
            <a:xfrm>
              <a:off x="7123093" y="2319799"/>
              <a:ext cx="10989" cy="34515"/>
            </a:xfrm>
            <a:custGeom>
              <a:avLst/>
              <a:gdLst/>
              <a:ahLst/>
              <a:cxnLst/>
              <a:rect l="l" t="t" r="r" b="b"/>
              <a:pathLst>
                <a:path w="419" h="1316" extrusionOk="0">
                  <a:moveTo>
                    <a:pt x="207" y="1"/>
                  </a:moveTo>
                  <a:cubicBezTo>
                    <a:pt x="92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5" y="1316"/>
                    <a:pt x="210" y="1316"/>
                  </a:cubicBezTo>
                  <a:cubicBezTo>
                    <a:pt x="314" y="1316"/>
                    <a:pt x="419" y="1245"/>
                    <a:pt x="419" y="1103"/>
                  </a:cubicBezTo>
                  <a:lnTo>
                    <a:pt x="419" y="208"/>
                  </a:lnTo>
                  <a:cubicBezTo>
                    <a:pt x="419" y="92"/>
                    <a:pt x="323" y="1"/>
                    <a:pt x="2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90"/>
            <p:cNvSpPr/>
            <p:nvPr/>
          </p:nvSpPr>
          <p:spPr>
            <a:xfrm>
              <a:off x="7205132" y="2319799"/>
              <a:ext cx="11120" cy="34515"/>
            </a:xfrm>
            <a:custGeom>
              <a:avLst/>
              <a:gdLst/>
              <a:ahLst/>
              <a:cxnLst/>
              <a:rect l="l" t="t" r="r" b="b"/>
              <a:pathLst>
                <a:path w="424" h="1316" extrusionOk="0">
                  <a:moveTo>
                    <a:pt x="212" y="1"/>
                  </a:moveTo>
                  <a:cubicBezTo>
                    <a:pt x="96" y="1"/>
                    <a:pt x="0" y="92"/>
                    <a:pt x="0" y="213"/>
                  </a:cubicBezTo>
                  <a:lnTo>
                    <a:pt x="0" y="1103"/>
                  </a:lnTo>
                  <a:cubicBezTo>
                    <a:pt x="0" y="1245"/>
                    <a:pt x="106" y="1316"/>
                    <a:pt x="212" y="1316"/>
                  </a:cubicBezTo>
                  <a:cubicBezTo>
                    <a:pt x="318" y="1316"/>
                    <a:pt x="423" y="1245"/>
                    <a:pt x="423" y="1103"/>
                  </a:cubicBezTo>
                  <a:lnTo>
                    <a:pt x="423" y="208"/>
                  </a:lnTo>
                  <a:cubicBezTo>
                    <a:pt x="419" y="92"/>
                    <a:pt x="327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90"/>
            <p:cNvSpPr/>
            <p:nvPr/>
          </p:nvSpPr>
          <p:spPr>
            <a:xfrm>
              <a:off x="7369316" y="2183311"/>
              <a:ext cx="60061" cy="18595"/>
            </a:xfrm>
            <a:custGeom>
              <a:avLst/>
              <a:gdLst/>
              <a:ahLst/>
              <a:cxnLst/>
              <a:rect l="l" t="t" r="r" b="b"/>
              <a:pathLst>
                <a:path w="2290" h="709" extrusionOk="0">
                  <a:moveTo>
                    <a:pt x="822" y="0"/>
                  </a:moveTo>
                  <a:cubicBezTo>
                    <a:pt x="624" y="0"/>
                    <a:pt x="405" y="19"/>
                    <a:pt x="169" y="66"/>
                  </a:cubicBezTo>
                  <a:cubicBezTo>
                    <a:pt x="67" y="85"/>
                    <a:pt x="0" y="172"/>
                    <a:pt x="0" y="273"/>
                  </a:cubicBezTo>
                  <a:lnTo>
                    <a:pt x="0" y="499"/>
                  </a:lnTo>
                  <a:cubicBezTo>
                    <a:pt x="0" y="639"/>
                    <a:pt x="105" y="708"/>
                    <a:pt x="209" y="708"/>
                  </a:cubicBezTo>
                  <a:cubicBezTo>
                    <a:pt x="314" y="708"/>
                    <a:pt x="419" y="639"/>
                    <a:pt x="419" y="499"/>
                  </a:cubicBezTo>
                  <a:lnTo>
                    <a:pt x="419" y="451"/>
                  </a:lnTo>
                  <a:cubicBezTo>
                    <a:pt x="551" y="430"/>
                    <a:pt x="685" y="420"/>
                    <a:pt x="819" y="420"/>
                  </a:cubicBezTo>
                  <a:cubicBezTo>
                    <a:pt x="1030" y="420"/>
                    <a:pt x="1242" y="446"/>
                    <a:pt x="1448" y="499"/>
                  </a:cubicBezTo>
                  <a:cubicBezTo>
                    <a:pt x="1598" y="533"/>
                    <a:pt x="1747" y="590"/>
                    <a:pt x="1881" y="672"/>
                  </a:cubicBezTo>
                  <a:cubicBezTo>
                    <a:pt x="1918" y="693"/>
                    <a:pt x="1954" y="702"/>
                    <a:pt x="1988" y="702"/>
                  </a:cubicBezTo>
                  <a:cubicBezTo>
                    <a:pt x="2166" y="702"/>
                    <a:pt x="2290" y="454"/>
                    <a:pt x="2112" y="321"/>
                  </a:cubicBezTo>
                  <a:cubicBezTo>
                    <a:pt x="2089" y="306"/>
                    <a:pt x="1619" y="0"/>
                    <a:pt x="8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90"/>
            <p:cNvSpPr/>
            <p:nvPr/>
          </p:nvSpPr>
          <p:spPr>
            <a:xfrm>
              <a:off x="7322369" y="2149818"/>
              <a:ext cx="151962" cy="204496"/>
            </a:xfrm>
            <a:custGeom>
              <a:avLst/>
              <a:gdLst/>
              <a:ahLst/>
              <a:cxnLst/>
              <a:rect l="l" t="t" r="r" b="b"/>
              <a:pathLst>
                <a:path w="5794" h="7797" extrusionOk="0">
                  <a:moveTo>
                    <a:pt x="4470" y="419"/>
                  </a:moveTo>
                  <a:lnTo>
                    <a:pt x="4470" y="1458"/>
                  </a:lnTo>
                  <a:cubicBezTo>
                    <a:pt x="4470" y="1632"/>
                    <a:pt x="4427" y="1805"/>
                    <a:pt x="4350" y="1964"/>
                  </a:cubicBezTo>
                  <a:lnTo>
                    <a:pt x="4268" y="2127"/>
                  </a:lnTo>
                  <a:cubicBezTo>
                    <a:pt x="4254" y="2156"/>
                    <a:pt x="4249" y="2185"/>
                    <a:pt x="4249" y="2219"/>
                  </a:cubicBezTo>
                  <a:lnTo>
                    <a:pt x="4249" y="2666"/>
                  </a:lnTo>
                  <a:cubicBezTo>
                    <a:pt x="4244" y="3420"/>
                    <a:pt x="3633" y="4024"/>
                    <a:pt x="2884" y="4024"/>
                  </a:cubicBezTo>
                  <a:cubicBezTo>
                    <a:pt x="2872" y="4024"/>
                    <a:pt x="2860" y="4023"/>
                    <a:pt x="2849" y="4023"/>
                  </a:cubicBezTo>
                  <a:cubicBezTo>
                    <a:pt x="2127" y="3999"/>
                    <a:pt x="1535" y="3364"/>
                    <a:pt x="1535" y="2604"/>
                  </a:cubicBezTo>
                  <a:lnTo>
                    <a:pt x="1540" y="2604"/>
                  </a:lnTo>
                  <a:lnTo>
                    <a:pt x="1540" y="2219"/>
                  </a:lnTo>
                  <a:cubicBezTo>
                    <a:pt x="1535" y="2190"/>
                    <a:pt x="1530" y="2156"/>
                    <a:pt x="1516" y="2127"/>
                  </a:cubicBezTo>
                  <a:lnTo>
                    <a:pt x="1434" y="1964"/>
                  </a:lnTo>
                  <a:cubicBezTo>
                    <a:pt x="1357" y="1805"/>
                    <a:pt x="1314" y="1632"/>
                    <a:pt x="1314" y="1458"/>
                  </a:cubicBezTo>
                  <a:cubicBezTo>
                    <a:pt x="1314" y="886"/>
                    <a:pt x="1780" y="419"/>
                    <a:pt x="2353" y="419"/>
                  </a:cubicBezTo>
                  <a:close/>
                  <a:moveTo>
                    <a:pt x="2209" y="4297"/>
                  </a:moveTo>
                  <a:cubicBezTo>
                    <a:pt x="2406" y="4384"/>
                    <a:pt x="2623" y="4432"/>
                    <a:pt x="2839" y="4442"/>
                  </a:cubicBezTo>
                  <a:lnTo>
                    <a:pt x="2892" y="4442"/>
                  </a:lnTo>
                  <a:cubicBezTo>
                    <a:pt x="3128" y="4442"/>
                    <a:pt x="3364" y="4394"/>
                    <a:pt x="3580" y="4302"/>
                  </a:cubicBezTo>
                  <a:lnTo>
                    <a:pt x="3580" y="4591"/>
                  </a:lnTo>
                  <a:cubicBezTo>
                    <a:pt x="3580" y="4653"/>
                    <a:pt x="3590" y="4716"/>
                    <a:pt x="3604" y="4779"/>
                  </a:cubicBezTo>
                  <a:lnTo>
                    <a:pt x="2892" y="5313"/>
                  </a:lnTo>
                  <a:lnTo>
                    <a:pt x="2180" y="4779"/>
                  </a:lnTo>
                  <a:cubicBezTo>
                    <a:pt x="2199" y="4716"/>
                    <a:pt x="2209" y="4653"/>
                    <a:pt x="2209" y="4591"/>
                  </a:cubicBezTo>
                  <a:lnTo>
                    <a:pt x="2209" y="4297"/>
                  </a:lnTo>
                  <a:close/>
                  <a:moveTo>
                    <a:pt x="2353" y="1"/>
                  </a:moveTo>
                  <a:cubicBezTo>
                    <a:pt x="1550" y="1"/>
                    <a:pt x="895" y="650"/>
                    <a:pt x="895" y="1458"/>
                  </a:cubicBezTo>
                  <a:cubicBezTo>
                    <a:pt x="895" y="1699"/>
                    <a:pt x="953" y="1935"/>
                    <a:pt x="1059" y="2151"/>
                  </a:cubicBezTo>
                  <a:lnTo>
                    <a:pt x="1121" y="2272"/>
                  </a:lnTo>
                  <a:lnTo>
                    <a:pt x="1121" y="2604"/>
                  </a:lnTo>
                  <a:cubicBezTo>
                    <a:pt x="1121" y="3157"/>
                    <a:pt x="1367" y="3681"/>
                    <a:pt x="1790" y="4038"/>
                  </a:cubicBezTo>
                  <a:lnTo>
                    <a:pt x="1790" y="4591"/>
                  </a:lnTo>
                  <a:cubicBezTo>
                    <a:pt x="1790" y="4692"/>
                    <a:pt x="1728" y="4779"/>
                    <a:pt x="1636" y="4817"/>
                  </a:cubicBezTo>
                  <a:lnTo>
                    <a:pt x="573" y="5212"/>
                  </a:lnTo>
                  <a:cubicBezTo>
                    <a:pt x="231" y="5342"/>
                    <a:pt x="5" y="5674"/>
                    <a:pt x="0" y="6039"/>
                  </a:cubicBezTo>
                  <a:lnTo>
                    <a:pt x="0" y="7584"/>
                  </a:lnTo>
                  <a:cubicBezTo>
                    <a:pt x="0" y="7726"/>
                    <a:pt x="106" y="7797"/>
                    <a:pt x="212" y="7797"/>
                  </a:cubicBezTo>
                  <a:cubicBezTo>
                    <a:pt x="318" y="7797"/>
                    <a:pt x="424" y="7726"/>
                    <a:pt x="424" y="7584"/>
                  </a:cubicBezTo>
                  <a:lnTo>
                    <a:pt x="424" y="6039"/>
                  </a:lnTo>
                  <a:cubicBezTo>
                    <a:pt x="424" y="5847"/>
                    <a:pt x="544" y="5674"/>
                    <a:pt x="722" y="5606"/>
                  </a:cubicBezTo>
                  <a:lnTo>
                    <a:pt x="1785" y="5207"/>
                  </a:lnTo>
                  <a:cubicBezTo>
                    <a:pt x="1843" y="5188"/>
                    <a:pt x="1896" y="5159"/>
                    <a:pt x="1944" y="5120"/>
                  </a:cubicBezTo>
                  <a:lnTo>
                    <a:pt x="2690" y="5678"/>
                  </a:lnTo>
                  <a:lnTo>
                    <a:pt x="2690" y="7584"/>
                  </a:lnTo>
                  <a:cubicBezTo>
                    <a:pt x="2690" y="7726"/>
                    <a:pt x="2795" y="7797"/>
                    <a:pt x="2899" y="7797"/>
                  </a:cubicBezTo>
                  <a:cubicBezTo>
                    <a:pt x="3004" y="7797"/>
                    <a:pt x="3109" y="7726"/>
                    <a:pt x="3109" y="7584"/>
                  </a:cubicBezTo>
                  <a:lnTo>
                    <a:pt x="3109" y="5678"/>
                  </a:lnTo>
                  <a:lnTo>
                    <a:pt x="3850" y="5120"/>
                  </a:lnTo>
                  <a:cubicBezTo>
                    <a:pt x="3898" y="5159"/>
                    <a:pt x="3955" y="5188"/>
                    <a:pt x="4008" y="5207"/>
                  </a:cubicBezTo>
                  <a:lnTo>
                    <a:pt x="5072" y="5606"/>
                  </a:lnTo>
                  <a:cubicBezTo>
                    <a:pt x="5255" y="5674"/>
                    <a:pt x="5370" y="5847"/>
                    <a:pt x="5375" y="6039"/>
                  </a:cubicBezTo>
                  <a:lnTo>
                    <a:pt x="5375" y="7584"/>
                  </a:lnTo>
                  <a:cubicBezTo>
                    <a:pt x="5375" y="7726"/>
                    <a:pt x="5479" y="7797"/>
                    <a:pt x="5584" y="7797"/>
                  </a:cubicBezTo>
                  <a:cubicBezTo>
                    <a:pt x="5689" y="7797"/>
                    <a:pt x="5793" y="7726"/>
                    <a:pt x="5793" y="7584"/>
                  </a:cubicBezTo>
                  <a:lnTo>
                    <a:pt x="5793" y="6039"/>
                  </a:lnTo>
                  <a:cubicBezTo>
                    <a:pt x="5793" y="5669"/>
                    <a:pt x="5558" y="5342"/>
                    <a:pt x="5211" y="5216"/>
                  </a:cubicBezTo>
                  <a:lnTo>
                    <a:pt x="4153" y="4817"/>
                  </a:lnTo>
                  <a:cubicBezTo>
                    <a:pt x="4056" y="4779"/>
                    <a:pt x="3999" y="4692"/>
                    <a:pt x="3994" y="4591"/>
                  </a:cubicBezTo>
                  <a:lnTo>
                    <a:pt x="3994" y="4057"/>
                  </a:lnTo>
                  <a:cubicBezTo>
                    <a:pt x="4042" y="4018"/>
                    <a:pt x="4085" y="3980"/>
                    <a:pt x="4129" y="3941"/>
                  </a:cubicBezTo>
                  <a:cubicBezTo>
                    <a:pt x="4475" y="3609"/>
                    <a:pt x="4668" y="3147"/>
                    <a:pt x="4668" y="2666"/>
                  </a:cubicBezTo>
                  <a:lnTo>
                    <a:pt x="4668" y="2272"/>
                  </a:lnTo>
                  <a:lnTo>
                    <a:pt x="4730" y="2151"/>
                  </a:lnTo>
                  <a:cubicBezTo>
                    <a:pt x="4836" y="1935"/>
                    <a:pt x="4894" y="1699"/>
                    <a:pt x="4894" y="1458"/>
                  </a:cubicBezTo>
                  <a:lnTo>
                    <a:pt x="4894" y="207"/>
                  </a:lnTo>
                  <a:cubicBezTo>
                    <a:pt x="4894" y="92"/>
                    <a:pt x="4797" y="1"/>
                    <a:pt x="46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90"/>
            <p:cNvSpPr/>
            <p:nvPr/>
          </p:nvSpPr>
          <p:spPr>
            <a:xfrm>
              <a:off x="7351770" y="2314002"/>
              <a:ext cx="10989" cy="40312"/>
            </a:xfrm>
            <a:custGeom>
              <a:avLst/>
              <a:gdLst/>
              <a:ahLst/>
              <a:cxnLst/>
              <a:rect l="l" t="t" r="r" b="b"/>
              <a:pathLst>
                <a:path w="419" h="1537" extrusionOk="0">
                  <a:moveTo>
                    <a:pt x="215" y="0"/>
                  </a:moveTo>
                  <a:cubicBezTo>
                    <a:pt x="213" y="0"/>
                    <a:pt x="210" y="0"/>
                    <a:pt x="207" y="1"/>
                  </a:cubicBezTo>
                  <a:cubicBezTo>
                    <a:pt x="92" y="1"/>
                    <a:pt x="0" y="92"/>
                    <a:pt x="0" y="207"/>
                  </a:cubicBezTo>
                  <a:lnTo>
                    <a:pt x="0" y="1324"/>
                  </a:lnTo>
                  <a:cubicBezTo>
                    <a:pt x="0" y="1466"/>
                    <a:pt x="105" y="1537"/>
                    <a:pt x="210" y="1537"/>
                  </a:cubicBezTo>
                  <a:cubicBezTo>
                    <a:pt x="314" y="1537"/>
                    <a:pt x="419" y="1466"/>
                    <a:pt x="419" y="1324"/>
                  </a:cubicBezTo>
                  <a:lnTo>
                    <a:pt x="419" y="207"/>
                  </a:lnTo>
                  <a:cubicBezTo>
                    <a:pt x="419" y="95"/>
                    <a:pt x="327" y="0"/>
                    <a:pt x="2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90"/>
            <p:cNvSpPr/>
            <p:nvPr/>
          </p:nvSpPr>
          <p:spPr>
            <a:xfrm>
              <a:off x="7433784" y="2314002"/>
              <a:ext cx="11016" cy="40312"/>
            </a:xfrm>
            <a:custGeom>
              <a:avLst/>
              <a:gdLst/>
              <a:ahLst/>
              <a:cxnLst/>
              <a:rect l="l" t="t" r="r" b="b"/>
              <a:pathLst>
                <a:path w="420" h="1537" extrusionOk="0">
                  <a:moveTo>
                    <a:pt x="216" y="0"/>
                  </a:moveTo>
                  <a:cubicBezTo>
                    <a:pt x="213" y="0"/>
                    <a:pt x="211" y="0"/>
                    <a:pt x="208" y="1"/>
                  </a:cubicBezTo>
                  <a:cubicBezTo>
                    <a:pt x="92" y="1"/>
                    <a:pt x="1" y="92"/>
                    <a:pt x="1" y="207"/>
                  </a:cubicBezTo>
                  <a:lnTo>
                    <a:pt x="1" y="1324"/>
                  </a:lnTo>
                  <a:cubicBezTo>
                    <a:pt x="1" y="1466"/>
                    <a:pt x="106" y="1537"/>
                    <a:pt x="210" y="1537"/>
                  </a:cubicBezTo>
                  <a:cubicBezTo>
                    <a:pt x="315" y="1537"/>
                    <a:pt x="420" y="1466"/>
                    <a:pt x="420" y="1324"/>
                  </a:cubicBezTo>
                  <a:lnTo>
                    <a:pt x="420" y="207"/>
                  </a:lnTo>
                  <a:cubicBezTo>
                    <a:pt x="420" y="95"/>
                    <a:pt x="328" y="0"/>
                    <a:pt x="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90"/>
            <p:cNvSpPr/>
            <p:nvPr/>
          </p:nvSpPr>
          <p:spPr>
            <a:xfrm>
              <a:off x="7158290" y="1979838"/>
              <a:ext cx="233766" cy="195290"/>
            </a:xfrm>
            <a:custGeom>
              <a:avLst/>
              <a:gdLst/>
              <a:ahLst/>
              <a:cxnLst/>
              <a:rect l="l" t="t" r="r" b="b"/>
              <a:pathLst>
                <a:path w="8913" h="7446" extrusionOk="0">
                  <a:moveTo>
                    <a:pt x="3071" y="5336"/>
                  </a:moveTo>
                  <a:lnTo>
                    <a:pt x="2950" y="5813"/>
                  </a:lnTo>
                  <a:lnTo>
                    <a:pt x="2667" y="5813"/>
                  </a:lnTo>
                  <a:cubicBezTo>
                    <a:pt x="2412" y="5813"/>
                    <a:pt x="2205" y="5606"/>
                    <a:pt x="2205" y="5351"/>
                  </a:cubicBezTo>
                  <a:lnTo>
                    <a:pt x="2205" y="5336"/>
                  </a:lnTo>
                  <a:close/>
                  <a:moveTo>
                    <a:pt x="7137" y="419"/>
                  </a:moveTo>
                  <a:cubicBezTo>
                    <a:pt x="7387" y="419"/>
                    <a:pt x="7594" y="626"/>
                    <a:pt x="7594" y="881"/>
                  </a:cubicBezTo>
                  <a:lnTo>
                    <a:pt x="7594" y="4456"/>
                  </a:lnTo>
                  <a:cubicBezTo>
                    <a:pt x="7594" y="4711"/>
                    <a:pt x="7387" y="4918"/>
                    <a:pt x="7137" y="4918"/>
                  </a:cubicBezTo>
                  <a:lnTo>
                    <a:pt x="5347" y="4918"/>
                  </a:lnTo>
                  <a:cubicBezTo>
                    <a:pt x="5303" y="4918"/>
                    <a:pt x="5260" y="4932"/>
                    <a:pt x="5226" y="4956"/>
                  </a:cubicBezTo>
                  <a:lnTo>
                    <a:pt x="3234" y="6409"/>
                  </a:lnTo>
                  <a:lnTo>
                    <a:pt x="3542" y="5178"/>
                  </a:lnTo>
                  <a:cubicBezTo>
                    <a:pt x="3571" y="5048"/>
                    <a:pt x="3475" y="4918"/>
                    <a:pt x="3340" y="4918"/>
                  </a:cubicBezTo>
                  <a:lnTo>
                    <a:pt x="881" y="4918"/>
                  </a:lnTo>
                  <a:cubicBezTo>
                    <a:pt x="626" y="4918"/>
                    <a:pt x="419" y="4711"/>
                    <a:pt x="419" y="4456"/>
                  </a:cubicBezTo>
                  <a:lnTo>
                    <a:pt x="419" y="881"/>
                  </a:lnTo>
                  <a:cubicBezTo>
                    <a:pt x="419" y="626"/>
                    <a:pt x="626" y="419"/>
                    <a:pt x="881" y="419"/>
                  </a:cubicBezTo>
                  <a:close/>
                  <a:moveTo>
                    <a:pt x="8032" y="1314"/>
                  </a:moveTo>
                  <a:cubicBezTo>
                    <a:pt x="8287" y="1314"/>
                    <a:pt x="8494" y="1521"/>
                    <a:pt x="8494" y="1776"/>
                  </a:cubicBezTo>
                  <a:lnTo>
                    <a:pt x="8494" y="5351"/>
                  </a:lnTo>
                  <a:cubicBezTo>
                    <a:pt x="8494" y="5606"/>
                    <a:pt x="8287" y="5813"/>
                    <a:pt x="8032" y="5813"/>
                  </a:cubicBezTo>
                  <a:lnTo>
                    <a:pt x="6242" y="5813"/>
                  </a:lnTo>
                  <a:cubicBezTo>
                    <a:pt x="6112" y="5813"/>
                    <a:pt x="6016" y="5928"/>
                    <a:pt x="6035" y="6053"/>
                  </a:cubicBezTo>
                  <a:lnTo>
                    <a:pt x="6040" y="6058"/>
                  </a:lnTo>
                  <a:lnTo>
                    <a:pt x="6184" y="6919"/>
                  </a:lnTo>
                  <a:lnTo>
                    <a:pt x="6184" y="6919"/>
                  </a:lnTo>
                  <a:lnTo>
                    <a:pt x="4649" y="5899"/>
                  </a:lnTo>
                  <a:lnTo>
                    <a:pt x="5419" y="5336"/>
                  </a:lnTo>
                  <a:lnTo>
                    <a:pt x="7137" y="5336"/>
                  </a:lnTo>
                  <a:cubicBezTo>
                    <a:pt x="7623" y="5336"/>
                    <a:pt x="8017" y="4942"/>
                    <a:pt x="8017" y="4461"/>
                  </a:cubicBezTo>
                  <a:lnTo>
                    <a:pt x="8017" y="1314"/>
                  </a:lnTo>
                  <a:close/>
                  <a:moveTo>
                    <a:pt x="881" y="0"/>
                  </a:moveTo>
                  <a:cubicBezTo>
                    <a:pt x="395" y="0"/>
                    <a:pt x="1" y="390"/>
                    <a:pt x="1" y="876"/>
                  </a:cubicBezTo>
                  <a:lnTo>
                    <a:pt x="1" y="4451"/>
                  </a:lnTo>
                  <a:cubicBezTo>
                    <a:pt x="1" y="4937"/>
                    <a:pt x="395" y="5332"/>
                    <a:pt x="881" y="5332"/>
                  </a:cubicBezTo>
                  <a:lnTo>
                    <a:pt x="1791" y="5332"/>
                  </a:lnTo>
                  <a:lnTo>
                    <a:pt x="1791" y="5351"/>
                  </a:lnTo>
                  <a:cubicBezTo>
                    <a:pt x="1791" y="5837"/>
                    <a:pt x="2185" y="6231"/>
                    <a:pt x="2671" y="6231"/>
                  </a:cubicBezTo>
                  <a:lnTo>
                    <a:pt x="2849" y="6231"/>
                  </a:lnTo>
                  <a:lnTo>
                    <a:pt x="2768" y="6568"/>
                  </a:lnTo>
                  <a:cubicBezTo>
                    <a:pt x="2709" y="6786"/>
                    <a:pt x="2885" y="6966"/>
                    <a:pt x="3078" y="6966"/>
                  </a:cubicBezTo>
                  <a:cubicBezTo>
                    <a:pt x="3140" y="6966"/>
                    <a:pt x="3204" y="6947"/>
                    <a:pt x="3263" y="6905"/>
                  </a:cubicBezTo>
                  <a:lnTo>
                    <a:pt x="4192" y="6231"/>
                  </a:lnTo>
                  <a:lnTo>
                    <a:pt x="4394" y="6231"/>
                  </a:lnTo>
                  <a:lnTo>
                    <a:pt x="6141" y="7391"/>
                  </a:lnTo>
                  <a:cubicBezTo>
                    <a:pt x="6194" y="7427"/>
                    <a:pt x="6255" y="7445"/>
                    <a:pt x="6316" y="7445"/>
                  </a:cubicBezTo>
                  <a:cubicBezTo>
                    <a:pt x="6378" y="7445"/>
                    <a:pt x="6439" y="7427"/>
                    <a:pt x="6492" y="7391"/>
                  </a:cubicBezTo>
                  <a:lnTo>
                    <a:pt x="6492" y="7391"/>
                  </a:lnTo>
                  <a:lnTo>
                    <a:pt x="6487" y="7396"/>
                  </a:lnTo>
                  <a:cubicBezTo>
                    <a:pt x="6598" y="7328"/>
                    <a:pt x="6651" y="7198"/>
                    <a:pt x="6631" y="7073"/>
                  </a:cubicBezTo>
                  <a:lnTo>
                    <a:pt x="6492" y="6231"/>
                  </a:lnTo>
                  <a:lnTo>
                    <a:pt x="8032" y="6231"/>
                  </a:lnTo>
                  <a:cubicBezTo>
                    <a:pt x="8518" y="6231"/>
                    <a:pt x="8912" y="5837"/>
                    <a:pt x="8912" y="5351"/>
                  </a:cubicBezTo>
                  <a:lnTo>
                    <a:pt x="8912" y="1776"/>
                  </a:lnTo>
                  <a:cubicBezTo>
                    <a:pt x="8907" y="1290"/>
                    <a:pt x="8518" y="895"/>
                    <a:pt x="8032" y="895"/>
                  </a:cubicBezTo>
                  <a:lnTo>
                    <a:pt x="8017" y="895"/>
                  </a:lnTo>
                  <a:lnTo>
                    <a:pt x="8017" y="881"/>
                  </a:lnTo>
                  <a:cubicBezTo>
                    <a:pt x="8017" y="395"/>
                    <a:pt x="7623" y="0"/>
                    <a:pt x="7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8" name="Google Shape;13958;p90"/>
            <p:cNvSpPr/>
            <p:nvPr/>
          </p:nvSpPr>
          <p:spPr>
            <a:xfrm>
              <a:off x="7197421" y="2014904"/>
              <a:ext cx="32339" cy="11147"/>
            </a:xfrm>
            <a:custGeom>
              <a:avLst/>
              <a:gdLst/>
              <a:ahLst/>
              <a:cxnLst/>
              <a:rect l="l" t="t" r="r" b="b"/>
              <a:pathLst>
                <a:path w="1233" h="425" extrusionOk="0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953" y="424"/>
                  </a:lnTo>
                  <a:cubicBezTo>
                    <a:pt x="1232" y="424"/>
                    <a:pt x="1232" y="1"/>
                    <a:pt x="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9" name="Google Shape;13959;p90"/>
            <p:cNvSpPr/>
            <p:nvPr/>
          </p:nvSpPr>
          <p:spPr>
            <a:xfrm>
              <a:off x="7238441" y="2014904"/>
              <a:ext cx="90878" cy="11147"/>
            </a:xfrm>
            <a:custGeom>
              <a:avLst/>
              <a:gdLst/>
              <a:ahLst/>
              <a:cxnLst/>
              <a:rect l="l" t="t" r="r" b="b"/>
              <a:pathLst>
                <a:path w="3465" h="425" extrusionOk="0">
                  <a:moveTo>
                    <a:pt x="279" y="1"/>
                  </a:moveTo>
                  <a:cubicBezTo>
                    <a:pt x="0" y="1"/>
                    <a:pt x="0" y="424"/>
                    <a:pt x="279" y="424"/>
                  </a:cubicBezTo>
                  <a:lnTo>
                    <a:pt x="3186" y="424"/>
                  </a:lnTo>
                  <a:cubicBezTo>
                    <a:pt x="3465" y="424"/>
                    <a:pt x="3465" y="1"/>
                    <a:pt x="3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90"/>
            <p:cNvSpPr/>
            <p:nvPr/>
          </p:nvSpPr>
          <p:spPr>
            <a:xfrm>
              <a:off x="7197421" y="2044200"/>
              <a:ext cx="131898" cy="11120"/>
            </a:xfrm>
            <a:custGeom>
              <a:avLst/>
              <a:gdLst/>
              <a:ahLst/>
              <a:cxnLst/>
              <a:rect l="l" t="t" r="r" b="b"/>
              <a:pathLst>
                <a:path w="5029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4750" y="424"/>
                  </a:lnTo>
                  <a:cubicBezTo>
                    <a:pt x="5029" y="424"/>
                    <a:pt x="5029" y="0"/>
                    <a:pt x="47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90"/>
            <p:cNvSpPr/>
            <p:nvPr/>
          </p:nvSpPr>
          <p:spPr>
            <a:xfrm>
              <a:off x="7197421" y="2073601"/>
              <a:ext cx="90878" cy="11120"/>
            </a:xfrm>
            <a:custGeom>
              <a:avLst/>
              <a:gdLst/>
              <a:ahLst/>
              <a:cxnLst/>
              <a:rect l="l" t="t" r="r" b="b"/>
              <a:pathLst>
                <a:path w="3465" h="424" extrusionOk="0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3186" y="424"/>
                  </a:lnTo>
                  <a:cubicBezTo>
                    <a:pt x="3465" y="424"/>
                    <a:pt x="3465" y="0"/>
                    <a:pt x="31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90"/>
            <p:cNvSpPr/>
            <p:nvPr/>
          </p:nvSpPr>
          <p:spPr>
            <a:xfrm>
              <a:off x="7296981" y="2073601"/>
              <a:ext cx="32339" cy="11120"/>
            </a:xfrm>
            <a:custGeom>
              <a:avLst/>
              <a:gdLst/>
              <a:ahLst/>
              <a:cxnLst/>
              <a:rect l="l" t="t" r="r" b="b"/>
              <a:pathLst>
                <a:path w="1233" h="424" extrusionOk="0">
                  <a:moveTo>
                    <a:pt x="285" y="0"/>
                  </a:moveTo>
                  <a:cubicBezTo>
                    <a:pt x="1" y="0"/>
                    <a:pt x="1" y="424"/>
                    <a:pt x="285" y="424"/>
                  </a:cubicBezTo>
                  <a:lnTo>
                    <a:pt x="954" y="424"/>
                  </a:lnTo>
                  <a:cubicBezTo>
                    <a:pt x="1233" y="424"/>
                    <a:pt x="1233" y="0"/>
                    <a:pt x="9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3" name="Google Shape;13963;p90"/>
          <p:cNvGrpSpPr/>
          <p:nvPr/>
        </p:nvGrpSpPr>
        <p:grpSpPr>
          <a:xfrm>
            <a:off x="7547375" y="1790594"/>
            <a:ext cx="379014" cy="379119"/>
            <a:chOff x="7547375" y="1975169"/>
            <a:chExt cx="379014" cy="379119"/>
          </a:xfrm>
        </p:grpSpPr>
        <p:sp>
          <p:nvSpPr>
            <p:cNvPr id="13964" name="Google Shape;13964;p90"/>
            <p:cNvSpPr/>
            <p:nvPr/>
          </p:nvSpPr>
          <p:spPr>
            <a:xfrm>
              <a:off x="7589155" y="2130515"/>
              <a:ext cx="91141" cy="60717"/>
            </a:xfrm>
            <a:custGeom>
              <a:avLst/>
              <a:gdLst/>
              <a:ahLst/>
              <a:cxnLst/>
              <a:rect l="l" t="t" r="r" b="b"/>
              <a:pathLst>
                <a:path w="3475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351" y="2021"/>
                    <a:pt x="1660" y="1988"/>
                    <a:pt x="2266" y="1150"/>
                  </a:cubicBezTo>
                  <a:cubicBezTo>
                    <a:pt x="2298" y="1107"/>
                    <a:pt x="2343" y="1087"/>
                    <a:pt x="2388" y="1087"/>
                  </a:cubicBezTo>
                  <a:cubicBezTo>
                    <a:pt x="2454" y="1087"/>
                    <a:pt x="2519" y="1131"/>
                    <a:pt x="2536" y="1208"/>
                  </a:cubicBezTo>
                  <a:cubicBezTo>
                    <a:pt x="2536" y="1213"/>
                    <a:pt x="2704" y="1901"/>
                    <a:pt x="3248" y="2026"/>
                  </a:cubicBezTo>
                  <a:lnTo>
                    <a:pt x="3267" y="2026"/>
                  </a:lnTo>
                  <a:lnTo>
                    <a:pt x="3277" y="2031"/>
                  </a:lnTo>
                  <a:lnTo>
                    <a:pt x="3282" y="2036"/>
                  </a:lnTo>
                  <a:lnTo>
                    <a:pt x="3287" y="2036"/>
                  </a:lnTo>
                  <a:lnTo>
                    <a:pt x="3296" y="2040"/>
                  </a:lnTo>
                  <a:lnTo>
                    <a:pt x="3301" y="2045"/>
                  </a:lnTo>
                  <a:lnTo>
                    <a:pt x="3306" y="2050"/>
                  </a:lnTo>
                  <a:lnTo>
                    <a:pt x="3311" y="2055"/>
                  </a:lnTo>
                  <a:lnTo>
                    <a:pt x="3320" y="2060"/>
                  </a:lnTo>
                  <a:lnTo>
                    <a:pt x="3325" y="2065"/>
                  </a:lnTo>
                  <a:lnTo>
                    <a:pt x="3330" y="2069"/>
                  </a:lnTo>
                  <a:lnTo>
                    <a:pt x="3335" y="2074"/>
                  </a:lnTo>
                  <a:lnTo>
                    <a:pt x="3339" y="2084"/>
                  </a:lnTo>
                  <a:lnTo>
                    <a:pt x="3474" y="2281"/>
                  </a:lnTo>
                  <a:lnTo>
                    <a:pt x="3474" y="1665"/>
                  </a:lnTo>
                  <a:cubicBezTo>
                    <a:pt x="3474" y="746"/>
                    <a:pt x="2733" y="0"/>
                    <a:pt x="181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90"/>
            <p:cNvSpPr/>
            <p:nvPr/>
          </p:nvSpPr>
          <p:spPr>
            <a:xfrm>
              <a:off x="7577038" y="2195743"/>
              <a:ext cx="15159" cy="22870"/>
            </a:xfrm>
            <a:custGeom>
              <a:avLst/>
              <a:gdLst/>
              <a:ahLst/>
              <a:cxnLst/>
              <a:rect l="l" t="t" r="r" b="b"/>
              <a:pathLst>
                <a:path w="578" h="872" extrusionOk="0">
                  <a:moveTo>
                    <a:pt x="578" y="1"/>
                  </a:moveTo>
                  <a:lnTo>
                    <a:pt x="486" y="15"/>
                  </a:lnTo>
                  <a:lnTo>
                    <a:pt x="472" y="15"/>
                  </a:lnTo>
                  <a:lnTo>
                    <a:pt x="443" y="20"/>
                  </a:lnTo>
                  <a:lnTo>
                    <a:pt x="428" y="44"/>
                  </a:lnTo>
                  <a:cubicBezTo>
                    <a:pt x="400" y="78"/>
                    <a:pt x="356" y="102"/>
                    <a:pt x="313" y="102"/>
                  </a:cubicBezTo>
                  <a:lnTo>
                    <a:pt x="284" y="102"/>
                  </a:lnTo>
                  <a:lnTo>
                    <a:pt x="265" y="121"/>
                  </a:lnTo>
                  <a:cubicBezTo>
                    <a:pt x="0" y="367"/>
                    <a:pt x="135" y="805"/>
                    <a:pt x="486" y="857"/>
                  </a:cubicBezTo>
                  <a:lnTo>
                    <a:pt x="578" y="872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90"/>
            <p:cNvSpPr/>
            <p:nvPr/>
          </p:nvSpPr>
          <p:spPr>
            <a:xfrm>
              <a:off x="7621441" y="2254938"/>
              <a:ext cx="26673" cy="25388"/>
            </a:xfrm>
            <a:custGeom>
              <a:avLst/>
              <a:gdLst/>
              <a:ahLst/>
              <a:cxnLst/>
              <a:rect l="l" t="t" r="r" b="b"/>
              <a:pathLst>
                <a:path w="1017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1016" y="434"/>
                  </a:lnTo>
                  <a:lnTo>
                    <a:pt x="1016" y="1"/>
                  </a:lnTo>
                  <a:lnTo>
                    <a:pt x="925" y="15"/>
                  </a:lnTo>
                  <a:cubicBezTo>
                    <a:pt x="833" y="34"/>
                    <a:pt x="747" y="44"/>
                    <a:pt x="655" y="44"/>
                  </a:cubicBezTo>
                  <a:lnTo>
                    <a:pt x="367" y="44"/>
                  </a:lnTo>
                  <a:cubicBezTo>
                    <a:pt x="275" y="44"/>
                    <a:pt x="184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90"/>
            <p:cNvSpPr/>
            <p:nvPr/>
          </p:nvSpPr>
          <p:spPr>
            <a:xfrm>
              <a:off x="7677490" y="2195743"/>
              <a:ext cx="14792" cy="22870"/>
            </a:xfrm>
            <a:custGeom>
              <a:avLst/>
              <a:gdLst/>
              <a:ahLst/>
              <a:cxnLst/>
              <a:rect l="l" t="t" r="r" b="b"/>
              <a:pathLst>
                <a:path w="564" h="872" extrusionOk="0">
                  <a:moveTo>
                    <a:pt x="0" y="1"/>
                  </a:moveTo>
                  <a:lnTo>
                    <a:pt x="0" y="872"/>
                  </a:lnTo>
                  <a:lnTo>
                    <a:pt x="87" y="857"/>
                  </a:lnTo>
                  <a:cubicBezTo>
                    <a:pt x="443" y="790"/>
                    <a:pt x="563" y="347"/>
                    <a:pt x="294" y="116"/>
                  </a:cubicBezTo>
                  <a:lnTo>
                    <a:pt x="294" y="112"/>
                  </a:lnTo>
                  <a:lnTo>
                    <a:pt x="275" y="97"/>
                  </a:lnTo>
                  <a:lnTo>
                    <a:pt x="246" y="97"/>
                  </a:lnTo>
                  <a:cubicBezTo>
                    <a:pt x="207" y="92"/>
                    <a:pt x="174" y="73"/>
                    <a:pt x="145" y="44"/>
                  </a:cubicBezTo>
                  <a:lnTo>
                    <a:pt x="130" y="25"/>
                  </a:lnTo>
                  <a:lnTo>
                    <a:pt x="106" y="20"/>
                  </a:lnTo>
                  <a:lnTo>
                    <a:pt x="92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90"/>
            <p:cNvSpPr/>
            <p:nvPr/>
          </p:nvSpPr>
          <p:spPr>
            <a:xfrm>
              <a:off x="7600118" y="2171010"/>
              <a:ext cx="69450" cy="77030"/>
            </a:xfrm>
            <a:custGeom>
              <a:avLst/>
              <a:gdLst/>
              <a:ahLst/>
              <a:cxnLst/>
              <a:rect l="l" t="t" r="r" b="b"/>
              <a:pathLst>
                <a:path w="2648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468" y="2936"/>
                  </a:lnTo>
                  <a:cubicBezTo>
                    <a:pt x="2118" y="2936"/>
                    <a:pt x="2642" y="2412"/>
                    <a:pt x="2647" y="1757"/>
                  </a:cubicBezTo>
                  <a:lnTo>
                    <a:pt x="2647" y="742"/>
                  </a:lnTo>
                  <a:lnTo>
                    <a:pt x="2599" y="723"/>
                  </a:lnTo>
                  <a:cubicBezTo>
                    <a:pt x="2267" y="588"/>
                    <a:pt x="2070" y="304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90"/>
            <p:cNvSpPr/>
            <p:nvPr/>
          </p:nvSpPr>
          <p:spPr>
            <a:xfrm>
              <a:off x="7557472" y="2270334"/>
              <a:ext cx="153746" cy="78394"/>
            </a:xfrm>
            <a:custGeom>
              <a:avLst/>
              <a:gdLst/>
              <a:ahLst/>
              <a:cxnLst/>
              <a:rect l="l" t="t" r="r" b="b"/>
              <a:pathLst>
                <a:path w="5862" h="2989" extrusionOk="0">
                  <a:moveTo>
                    <a:pt x="3730" y="1"/>
                  </a:moveTo>
                  <a:lnTo>
                    <a:pt x="3056" y="703"/>
                  </a:lnTo>
                  <a:cubicBezTo>
                    <a:pt x="3026" y="735"/>
                    <a:pt x="2986" y="751"/>
                    <a:pt x="2945" y="751"/>
                  </a:cubicBezTo>
                  <a:cubicBezTo>
                    <a:pt x="2906" y="751"/>
                    <a:pt x="2868" y="736"/>
                    <a:pt x="2839" y="708"/>
                  </a:cubicBezTo>
                  <a:lnTo>
                    <a:pt x="2185" y="68"/>
                  </a:lnTo>
                  <a:lnTo>
                    <a:pt x="2170" y="54"/>
                  </a:lnTo>
                  <a:lnTo>
                    <a:pt x="2137" y="10"/>
                  </a:lnTo>
                  <a:lnTo>
                    <a:pt x="838" y="520"/>
                  </a:lnTo>
                  <a:lnTo>
                    <a:pt x="828" y="520"/>
                  </a:lnTo>
                  <a:cubicBezTo>
                    <a:pt x="794" y="535"/>
                    <a:pt x="0" y="824"/>
                    <a:pt x="0" y="1824"/>
                  </a:cubicBezTo>
                  <a:lnTo>
                    <a:pt x="0" y="2989"/>
                  </a:lnTo>
                  <a:lnTo>
                    <a:pt x="5861" y="2989"/>
                  </a:lnTo>
                  <a:lnTo>
                    <a:pt x="5861" y="1824"/>
                  </a:lnTo>
                  <a:cubicBezTo>
                    <a:pt x="5861" y="814"/>
                    <a:pt x="5043" y="525"/>
                    <a:pt x="5033" y="525"/>
                  </a:cubicBezTo>
                  <a:lnTo>
                    <a:pt x="5024" y="520"/>
                  </a:lnTo>
                  <a:lnTo>
                    <a:pt x="373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90"/>
            <p:cNvSpPr/>
            <p:nvPr/>
          </p:nvSpPr>
          <p:spPr>
            <a:xfrm>
              <a:off x="7846473" y="1995469"/>
              <a:ext cx="59589" cy="59484"/>
            </a:xfrm>
            <a:custGeom>
              <a:avLst/>
              <a:gdLst/>
              <a:ahLst/>
              <a:cxnLst/>
              <a:rect l="l" t="t" r="r" b="b"/>
              <a:pathLst>
                <a:path w="2272" h="2268" extrusionOk="0">
                  <a:moveTo>
                    <a:pt x="0" y="1"/>
                  </a:moveTo>
                  <a:lnTo>
                    <a:pt x="0" y="2267"/>
                  </a:lnTo>
                  <a:lnTo>
                    <a:pt x="2271" y="2267"/>
                  </a:lnTo>
                  <a:lnTo>
                    <a:pt x="1136" y="11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90"/>
            <p:cNvSpPr/>
            <p:nvPr/>
          </p:nvSpPr>
          <p:spPr>
            <a:xfrm>
              <a:off x="7642528" y="1987024"/>
              <a:ext cx="271848" cy="355015"/>
            </a:xfrm>
            <a:custGeom>
              <a:avLst/>
              <a:gdLst/>
              <a:ahLst/>
              <a:cxnLst/>
              <a:rect l="l" t="t" r="r" b="b"/>
              <a:pathLst>
                <a:path w="10365" h="13536" extrusionOk="0">
                  <a:moveTo>
                    <a:pt x="6116" y="3460"/>
                  </a:moveTo>
                  <a:cubicBezTo>
                    <a:pt x="6419" y="3460"/>
                    <a:pt x="6419" y="3917"/>
                    <a:pt x="6116" y="3917"/>
                  </a:cubicBezTo>
                  <a:lnTo>
                    <a:pt x="2517" y="3917"/>
                  </a:lnTo>
                  <a:cubicBezTo>
                    <a:pt x="2209" y="3917"/>
                    <a:pt x="2209" y="3460"/>
                    <a:pt x="2517" y="3460"/>
                  </a:cubicBezTo>
                  <a:close/>
                  <a:moveTo>
                    <a:pt x="7954" y="5024"/>
                  </a:moveTo>
                  <a:cubicBezTo>
                    <a:pt x="8257" y="5024"/>
                    <a:pt x="8257" y="5476"/>
                    <a:pt x="7954" y="5481"/>
                  </a:cubicBezTo>
                  <a:lnTo>
                    <a:pt x="2517" y="5481"/>
                  </a:lnTo>
                  <a:cubicBezTo>
                    <a:pt x="2209" y="5481"/>
                    <a:pt x="2209" y="5024"/>
                    <a:pt x="2517" y="5024"/>
                  </a:cubicBezTo>
                  <a:close/>
                  <a:moveTo>
                    <a:pt x="7954" y="6588"/>
                  </a:moveTo>
                  <a:cubicBezTo>
                    <a:pt x="8257" y="6588"/>
                    <a:pt x="8257" y="7040"/>
                    <a:pt x="7954" y="7045"/>
                  </a:cubicBezTo>
                  <a:lnTo>
                    <a:pt x="2517" y="7045"/>
                  </a:lnTo>
                  <a:cubicBezTo>
                    <a:pt x="2209" y="7045"/>
                    <a:pt x="2209" y="6588"/>
                    <a:pt x="2517" y="6588"/>
                  </a:cubicBezTo>
                  <a:close/>
                  <a:moveTo>
                    <a:pt x="7954" y="8151"/>
                  </a:moveTo>
                  <a:cubicBezTo>
                    <a:pt x="8257" y="8151"/>
                    <a:pt x="8257" y="8604"/>
                    <a:pt x="7954" y="8609"/>
                  </a:cubicBezTo>
                  <a:lnTo>
                    <a:pt x="2517" y="8609"/>
                  </a:lnTo>
                  <a:cubicBezTo>
                    <a:pt x="2209" y="8609"/>
                    <a:pt x="2209" y="8151"/>
                    <a:pt x="2517" y="8151"/>
                  </a:cubicBezTo>
                  <a:close/>
                  <a:moveTo>
                    <a:pt x="7954" y="9715"/>
                  </a:moveTo>
                  <a:cubicBezTo>
                    <a:pt x="8257" y="9715"/>
                    <a:pt x="8257" y="10172"/>
                    <a:pt x="7954" y="10172"/>
                  </a:cubicBezTo>
                  <a:lnTo>
                    <a:pt x="2517" y="10172"/>
                  </a:lnTo>
                  <a:cubicBezTo>
                    <a:pt x="2209" y="10172"/>
                    <a:pt x="2209" y="9715"/>
                    <a:pt x="2517" y="9715"/>
                  </a:cubicBezTo>
                  <a:close/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19" y="6092"/>
                    <a:pt x="1819" y="7136"/>
                  </a:cubicBezTo>
                  <a:lnTo>
                    <a:pt x="1819" y="7742"/>
                  </a:lnTo>
                  <a:cubicBezTo>
                    <a:pt x="2450" y="8200"/>
                    <a:pt x="2127" y="9196"/>
                    <a:pt x="1348" y="9200"/>
                  </a:cubicBezTo>
                  <a:cubicBezTo>
                    <a:pt x="1232" y="9605"/>
                    <a:pt x="958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10365" y="13536"/>
                  </a:lnTo>
                  <a:lnTo>
                    <a:pt x="10365" y="3046"/>
                  </a:lnTo>
                  <a:lnTo>
                    <a:pt x="7550" y="3046"/>
                  </a:lnTo>
                  <a:cubicBezTo>
                    <a:pt x="7425" y="3046"/>
                    <a:pt x="7324" y="2945"/>
                    <a:pt x="7324" y="2820"/>
                  </a:cubicBezTo>
                  <a:lnTo>
                    <a:pt x="7324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90"/>
            <p:cNvSpPr/>
            <p:nvPr/>
          </p:nvSpPr>
          <p:spPr>
            <a:xfrm>
              <a:off x="7589155" y="2130515"/>
              <a:ext cx="50383" cy="60717"/>
            </a:xfrm>
            <a:custGeom>
              <a:avLst/>
              <a:gdLst/>
              <a:ahLst/>
              <a:cxnLst/>
              <a:rect l="l" t="t" r="r" b="b"/>
              <a:pathLst>
                <a:path w="1921" h="2315" extrusionOk="0">
                  <a:moveTo>
                    <a:pt x="1665" y="0"/>
                  </a:moveTo>
                  <a:cubicBezTo>
                    <a:pt x="746" y="0"/>
                    <a:pt x="0" y="746"/>
                    <a:pt x="0" y="1665"/>
                  </a:cubicBezTo>
                  <a:lnTo>
                    <a:pt x="0" y="2315"/>
                  </a:lnTo>
                  <a:lnTo>
                    <a:pt x="140" y="2093"/>
                  </a:lnTo>
                  <a:lnTo>
                    <a:pt x="140" y="2089"/>
                  </a:lnTo>
                  <a:cubicBezTo>
                    <a:pt x="164" y="2045"/>
                    <a:pt x="212" y="2021"/>
                    <a:pt x="260" y="2021"/>
                  </a:cubicBezTo>
                  <a:lnTo>
                    <a:pt x="270" y="2021"/>
                  </a:lnTo>
                  <a:cubicBezTo>
                    <a:pt x="279" y="2021"/>
                    <a:pt x="313" y="2021"/>
                    <a:pt x="361" y="2016"/>
                  </a:cubicBezTo>
                  <a:lnTo>
                    <a:pt x="361" y="1670"/>
                  </a:lnTo>
                  <a:lnTo>
                    <a:pt x="361" y="1665"/>
                  </a:lnTo>
                  <a:cubicBezTo>
                    <a:pt x="361" y="789"/>
                    <a:pt x="1044" y="63"/>
                    <a:pt x="1920" y="5"/>
                  </a:cubicBezTo>
                  <a:cubicBezTo>
                    <a:pt x="1882" y="5"/>
                    <a:pt x="1848" y="0"/>
                    <a:pt x="1814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90"/>
            <p:cNvSpPr/>
            <p:nvPr/>
          </p:nvSpPr>
          <p:spPr>
            <a:xfrm>
              <a:off x="7639617" y="2254938"/>
              <a:ext cx="8498" cy="1154"/>
            </a:xfrm>
            <a:custGeom>
              <a:avLst/>
              <a:gdLst/>
              <a:ahLst/>
              <a:cxnLst/>
              <a:rect l="l" t="t" r="r" b="b"/>
              <a:pathLst>
                <a:path w="324" h="44" extrusionOk="0">
                  <a:moveTo>
                    <a:pt x="323" y="1"/>
                  </a:moveTo>
                  <a:lnTo>
                    <a:pt x="237" y="15"/>
                  </a:lnTo>
                  <a:cubicBezTo>
                    <a:pt x="160" y="30"/>
                    <a:pt x="78" y="39"/>
                    <a:pt x="1" y="44"/>
                  </a:cubicBezTo>
                  <a:lnTo>
                    <a:pt x="323" y="44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90"/>
            <p:cNvSpPr/>
            <p:nvPr/>
          </p:nvSpPr>
          <p:spPr>
            <a:xfrm>
              <a:off x="7621572" y="2254938"/>
              <a:ext cx="17704" cy="25388"/>
            </a:xfrm>
            <a:custGeom>
              <a:avLst/>
              <a:gdLst/>
              <a:ahLst/>
              <a:cxnLst/>
              <a:rect l="l" t="t" r="r" b="b"/>
              <a:pathLst>
                <a:path w="675" h="968" extrusionOk="0">
                  <a:moveTo>
                    <a:pt x="1" y="1"/>
                  </a:moveTo>
                  <a:lnTo>
                    <a:pt x="1" y="482"/>
                  </a:lnTo>
                  <a:lnTo>
                    <a:pt x="501" y="968"/>
                  </a:lnTo>
                  <a:lnTo>
                    <a:pt x="674" y="790"/>
                  </a:lnTo>
                  <a:lnTo>
                    <a:pt x="362" y="482"/>
                  </a:lnTo>
                  <a:lnTo>
                    <a:pt x="362" y="44"/>
                  </a:lnTo>
                  <a:cubicBezTo>
                    <a:pt x="270" y="44"/>
                    <a:pt x="179" y="34"/>
                    <a:pt x="92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90"/>
            <p:cNvSpPr/>
            <p:nvPr/>
          </p:nvSpPr>
          <p:spPr>
            <a:xfrm>
              <a:off x="7600118" y="2171010"/>
              <a:ext cx="53294" cy="77030"/>
            </a:xfrm>
            <a:custGeom>
              <a:avLst/>
              <a:gdLst/>
              <a:ahLst/>
              <a:cxnLst/>
              <a:rect l="l" t="t" r="r" b="b"/>
              <a:pathLst>
                <a:path w="2032" h="2937" extrusionOk="0">
                  <a:moveTo>
                    <a:pt x="1916" y="1"/>
                  </a:moveTo>
                  <a:lnTo>
                    <a:pt x="1844" y="68"/>
                  </a:lnTo>
                  <a:cubicBezTo>
                    <a:pt x="1276" y="593"/>
                    <a:pt x="487" y="732"/>
                    <a:pt x="68" y="766"/>
                  </a:cubicBezTo>
                  <a:lnTo>
                    <a:pt x="1" y="771"/>
                  </a:lnTo>
                  <a:lnTo>
                    <a:pt x="1" y="1757"/>
                  </a:lnTo>
                  <a:cubicBezTo>
                    <a:pt x="1" y="2412"/>
                    <a:pt x="525" y="2936"/>
                    <a:pt x="1180" y="2936"/>
                  </a:cubicBezTo>
                  <a:lnTo>
                    <a:pt x="1502" y="2936"/>
                  </a:lnTo>
                  <a:cubicBezTo>
                    <a:pt x="867" y="2917"/>
                    <a:pt x="366" y="2397"/>
                    <a:pt x="362" y="1762"/>
                  </a:cubicBezTo>
                  <a:lnTo>
                    <a:pt x="362" y="776"/>
                  </a:lnTo>
                  <a:lnTo>
                    <a:pt x="434" y="766"/>
                  </a:lnTo>
                  <a:cubicBezTo>
                    <a:pt x="809" y="737"/>
                    <a:pt x="1488" y="622"/>
                    <a:pt x="2031" y="213"/>
                  </a:cubicBezTo>
                  <a:cubicBezTo>
                    <a:pt x="2002" y="174"/>
                    <a:pt x="1983" y="131"/>
                    <a:pt x="1959" y="92"/>
                  </a:cubicBezTo>
                  <a:lnTo>
                    <a:pt x="1916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90"/>
            <p:cNvSpPr/>
            <p:nvPr/>
          </p:nvSpPr>
          <p:spPr>
            <a:xfrm>
              <a:off x="7557472" y="2270727"/>
              <a:ext cx="58592" cy="73332"/>
            </a:xfrm>
            <a:custGeom>
              <a:avLst/>
              <a:gdLst/>
              <a:ahLst/>
              <a:cxnLst/>
              <a:rect l="l" t="t" r="r" b="b"/>
              <a:pathLst>
                <a:path w="2234" h="2796" extrusionOk="0">
                  <a:moveTo>
                    <a:pt x="2137" y="0"/>
                  </a:moveTo>
                  <a:lnTo>
                    <a:pt x="838" y="510"/>
                  </a:lnTo>
                  <a:lnTo>
                    <a:pt x="828" y="510"/>
                  </a:lnTo>
                  <a:cubicBezTo>
                    <a:pt x="794" y="520"/>
                    <a:pt x="0" y="809"/>
                    <a:pt x="0" y="1814"/>
                  </a:cubicBezTo>
                  <a:lnTo>
                    <a:pt x="0" y="2796"/>
                  </a:lnTo>
                  <a:lnTo>
                    <a:pt x="366" y="2796"/>
                  </a:lnTo>
                  <a:lnTo>
                    <a:pt x="366" y="1809"/>
                  </a:lnTo>
                  <a:cubicBezTo>
                    <a:pt x="366" y="809"/>
                    <a:pt x="1160" y="520"/>
                    <a:pt x="1194" y="510"/>
                  </a:cubicBezTo>
                  <a:lnTo>
                    <a:pt x="1203" y="510"/>
                  </a:lnTo>
                  <a:lnTo>
                    <a:pt x="2233" y="106"/>
                  </a:lnTo>
                  <a:lnTo>
                    <a:pt x="2185" y="58"/>
                  </a:lnTo>
                  <a:lnTo>
                    <a:pt x="2170" y="43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90"/>
            <p:cNvSpPr/>
            <p:nvPr/>
          </p:nvSpPr>
          <p:spPr>
            <a:xfrm>
              <a:off x="7642528" y="1987024"/>
              <a:ext cx="88229" cy="355015"/>
            </a:xfrm>
            <a:custGeom>
              <a:avLst/>
              <a:gdLst/>
              <a:ahLst/>
              <a:cxnLst/>
              <a:rect l="l" t="t" r="r" b="b"/>
              <a:pathLst>
                <a:path w="3364" h="13536" extrusionOk="0">
                  <a:moveTo>
                    <a:pt x="1" y="0"/>
                  </a:moveTo>
                  <a:lnTo>
                    <a:pt x="1" y="5106"/>
                  </a:lnTo>
                  <a:cubicBezTo>
                    <a:pt x="1035" y="5216"/>
                    <a:pt x="1824" y="6092"/>
                    <a:pt x="1824" y="7136"/>
                  </a:cubicBezTo>
                  <a:lnTo>
                    <a:pt x="1824" y="7742"/>
                  </a:lnTo>
                  <a:cubicBezTo>
                    <a:pt x="2450" y="8200"/>
                    <a:pt x="2127" y="9196"/>
                    <a:pt x="1353" y="9200"/>
                  </a:cubicBezTo>
                  <a:cubicBezTo>
                    <a:pt x="1237" y="9605"/>
                    <a:pt x="963" y="9946"/>
                    <a:pt x="592" y="10144"/>
                  </a:cubicBezTo>
                  <a:lnTo>
                    <a:pt x="592" y="10437"/>
                  </a:lnTo>
                  <a:lnTo>
                    <a:pt x="1916" y="10966"/>
                  </a:lnTo>
                  <a:cubicBezTo>
                    <a:pt x="2291" y="11096"/>
                    <a:pt x="2998" y="11606"/>
                    <a:pt x="2998" y="12631"/>
                  </a:cubicBezTo>
                  <a:lnTo>
                    <a:pt x="2998" y="13536"/>
                  </a:lnTo>
                  <a:lnTo>
                    <a:pt x="3359" y="13536"/>
                  </a:lnTo>
                  <a:lnTo>
                    <a:pt x="3359" y="12626"/>
                  </a:lnTo>
                  <a:cubicBezTo>
                    <a:pt x="3364" y="11606"/>
                    <a:pt x="2661" y="11096"/>
                    <a:pt x="2281" y="10966"/>
                  </a:cubicBezTo>
                  <a:lnTo>
                    <a:pt x="958" y="10437"/>
                  </a:lnTo>
                  <a:lnTo>
                    <a:pt x="958" y="10144"/>
                  </a:lnTo>
                  <a:cubicBezTo>
                    <a:pt x="1329" y="9946"/>
                    <a:pt x="1603" y="9605"/>
                    <a:pt x="1718" y="9200"/>
                  </a:cubicBezTo>
                  <a:cubicBezTo>
                    <a:pt x="2079" y="9196"/>
                    <a:pt x="2392" y="8955"/>
                    <a:pt x="2488" y="8604"/>
                  </a:cubicBezTo>
                  <a:cubicBezTo>
                    <a:pt x="2228" y="8570"/>
                    <a:pt x="2224" y="8195"/>
                    <a:pt x="2483" y="8151"/>
                  </a:cubicBezTo>
                  <a:cubicBezTo>
                    <a:pt x="2430" y="7988"/>
                    <a:pt x="2329" y="7843"/>
                    <a:pt x="2190" y="7742"/>
                  </a:cubicBezTo>
                  <a:lnTo>
                    <a:pt x="2190" y="7136"/>
                  </a:lnTo>
                  <a:cubicBezTo>
                    <a:pt x="2190" y="6092"/>
                    <a:pt x="1401" y="5216"/>
                    <a:pt x="366" y="5106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8" name="Google Shape;13978;p90"/>
            <p:cNvSpPr/>
            <p:nvPr/>
          </p:nvSpPr>
          <p:spPr>
            <a:xfrm>
              <a:off x="7547375" y="1975169"/>
              <a:ext cx="379014" cy="379119"/>
            </a:xfrm>
            <a:custGeom>
              <a:avLst/>
              <a:gdLst/>
              <a:ahLst/>
              <a:cxnLst/>
              <a:rect l="l" t="t" r="r" b="b"/>
              <a:pathLst>
                <a:path w="14451" h="14455" extrusionOk="0">
                  <a:moveTo>
                    <a:pt x="11404" y="780"/>
                  </a:moveTo>
                  <a:lnTo>
                    <a:pt x="12121" y="1492"/>
                  </a:lnTo>
                  <a:lnTo>
                    <a:pt x="12299" y="1670"/>
                  </a:lnTo>
                  <a:lnTo>
                    <a:pt x="13084" y="2454"/>
                  </a:lnTo>
                  <a:lnTo>
                    <a:pt x="13651" y="3027"/>
                  </a:lnTo>
                  <a:lnTo>
                    <a:pt x="13666" y="3041"/>
                  </a:lnTo>
                  <a:lnTo>
                    <a:pt x="11399" y="3041"/>
                  </a:lnTo>
                  <a:lnTo>
                    <a:pt x="11399" y="780"/>
                  </a:lnTo>
                  <a:close/>
                  <a:moveTo>
                    <a:pt x="3407" y="6000"/>
                  </a:moveTo>
                  <a:cubicBezTo>
                    <a:pt x="4283" y="6000"/>
                    <a:pt x="4995" y="6712"/>
                    <a:pt x="5000" y="7588"/>
                  </a:cubicBezTo>
                  <a:lnTo>
                    <a:pt x="5000" y="7963"/>
                  </a:lnTo>
                  <a:lnTo>
                    <a:pt x="4990" y="7954"/>
                  </a:lnTo>
                  <a:lnTo>
                    <a:pt x="4985" y="7949"/>
                  </a:lnTo>
                  <a:lnTo>
                    <a:pt x="4976" y="7939"/>
                  </a:lnTo>
                  <a:lnTo>
                    <a:pt x="4971" y="7930"/>
                  </a:lnTo>
                  <a:lnTo>
                    <a:pt x="4961" y="7925"/>
                  </a:lnTo>
                  <a:lnTo>
                    <a:pt x="4952" y="7915"/>
                  </a:lnTo>
                  <a:lnTo>
                    <a:pt x="4942" y="7911"/>
                  </a:lnTo>
                  <a:lnTo>
                    <a:pt x="4937" y="7906"/>
                  </a:lnTo>
                  <a:lnTo>
                    <a:pt x="4923" y="7901"/>
                  </a:lnTo>
                  <a:lnTo>
                    <a:pt x="4913" y="7891"/>
                  </a:lnTo>
                  <a:lnTo>
                    <a:pt x="4904" y="7891"/>
                  </a:lnTo>
                  <a:lnTo>
                    <a:pt x="4894" y="7887"/>
                  </a:lnTo>
                  <a:lnTo>
                    <a:pt x="4884" y="7887"/>
                  </a:lnTo>
                  <a:lnTo>
                    <a:pt x="4870" y="7882"/>
                  </a:lnTo>
                  <a:lnTo>
                    <a:pt x="4865" y="7882"/>
                  </a:lnTo>
                  <a:cubicBezTo>
                    <a:pt x="4365" y="7766"/>
                    <a:pt x="4211" y="7126"/>
                    <a:pt x="4211" y="7117"/>
                  </a:cubicBezTo>
                  <a:cubicBezTo>
                    <a:pt x="4185" y="7005"/>
                    <a:pt x="4086" y="6941"/>
                    <a:pt x="3986" y="6941"/>
                  </a:cubicBezTo>
                  <a:cubicBezTo>
                    <a:pt x="3917" y="6941"/>
                    <a:pt x="3848" y="6971"/>
                    <a:pt x="3802" y="7035"/>
                  </a:cubicBezTo>
                  <a:cubicBezTo>
                    <a:pt x="3200" y="7867"/>
                    <a:pt x="1877" y="7877"/>
                    <a:pt x="1863" y="7877"/>
                  </a:cubicBezTo>
                  <a:lnTo>
                    <a:pt x="1805" y="7877"/>
                  </a:lnTo>
                  <a:lnTo>
                    <a:pt x="1795" y="7882"/>
                  </a:lnTo>
                  <a:lnTo>
                    <a:pt x="1781" y="7887"/>
                  </a:lnTo>
                  <a:lnTo>
                    <a:pt x="1771" y="7887"/>
                  </a:lnTo>
                  <a:lnTo>
                    <a:pt x="1762" y="7896"/>
                  </a:lnTo>
                  <a:lnTo>
                    <a:pt x="1752" y="7896"/>
                  </a:lnTo>
                  <a:lnTo>
                    <a:pt x="1738" y="7901"/>
                  </a:lnTo>
                  <a:lnTo>
                    <a:pt x="1733" y="7906"/>
                  </a:lnTo>
                  <a:lnTo>
                    <a:pt x="1723" y="7915"/>
                  </a:lnTo>
                  <a:lnTo>
                    <a:pt x="1718" y="7920"/>
                  </a:lnTo>
                  <a:lnTo>
                    <a:pt x="1704" y="7930"/>
                  </a:lnTo>
                  <a:lnTo>
                    <a:pt x="1699" y="7935"/>
                  </a:lnTo>
                  <a:lnTo>
                    <a:pt x="1689" y="7944"/>
                  </a:lnTo>
                  <a:lnTo>
                    <a:pt x="1685" y="7949"/>
                  </a:lnTo>
                  <a:lnTo>
                    <a:pt x="1680" y="7963"/>
                  </a:lnTo>
                  <a:lnTo>
                    <a:pt x="1675" y="7968"/>
                  </a:lnTo>
                  <a:lnTo>
                    <a:pt x="1670" y="7973"/>
                  </a:lnTo>
                  <a:lnTo>
                    <a:pt x="1670" y="7588"/>
                  </a:lnTo>
                  <a:cubicBezTo>
                    <a:pt x="1670" y="6712"/>
                    <a:pt x="2377" y="6000"/>
                    <a:pt x="3258" y="6000"/>
                  </a:cubicBezTo>
                  <a:close/>
                  <a:moveTo>
                    <a:pt x="5053" y="8502"/>
                  </a:moveTo>
                  <a:cubicBezTo>
                    <a:pt x="5091" y="8546"/>
                    <a:pt x="5149" y="8575"/>
                    <a:pt x="5207" y="8579"/>
                  </a:cubicBezTo>
                  <a:cubicBezTo>
                    <a:pt x="5428" y="8772"/>
                    <a:pt x="5327" y="9138"/>
                    <a:pt x="5038" y="9190"/>
                  </a:cubicBezTo>
                  <a:lnTo>
                    <a:pt x="5038" y="8502"/>
                  </a:lnTo>
                  <a:close/>
                  <a:moveTo>
                    <a:pt x="1632" y="8502"/>
                  </a:moveTo>
                  <a:lnTo>
                    <a:pt x="1632" y="9195"/>
                  </a:lnTo>
                  <a:cubicBezTo>
                    <a:pt x="1458" y="9171"/>
                    <a:pt x="1329" y="9022"/>
                    <a:pt x="1333" y="8849"/>
                  </a:cubicBezTo>
                  <a:cubicBezTo>
                    <a:pt x="1333" y="8748"/>
                    <a:pt x="1372" y="8656"/>
                    <a:pt x="1444" y="8589"/>
                  </a:cubicBezTo>
                  <a:cubicBezTo>
                    <a:pt x="1511" y="8589"/>
                    <a:pt x="1574" y="8555"/>
                    <a:pt x="1617" y="8502"/>
                  </a:cubicBezTo>
                  <a:close/>
                  <a:moveTo>
                    <a:pt x="3908" y="7593"/>
                  </a:moveTo>
                  <a:cubicBezTo>
                    <a:pt x="4028" y="7834"/>
                    <a:pt x="4240" y="8117"/>
                    <a:pt x="4581" y="8262"/>
                  </a:cubicBezTo>
                  <a:lnTo>
                    <a:pt x="4581" y="9229"/>
                  </a:lnTo>
                  <a:cubicBezTo>
                    <a:pt x="4581" y="9840"/>
                    <a:pt x="4086" y="10331"/>
                    <a:pt x="3479" y="10331"/>
                  </a:cubicBezTo>
                  <a:lnTo>
                    <a:pt x="3191" y="10331"/>
                  </a:lnTo>
                  <a:cubicBezTo>
                    <a:pt x="2580" y="10331"/>
                    <a:pt x="2084" y="9840"/>
                    <a:pt x="2084" y="9229"/>
                  </a:cubicBezTo>
                  <a:lnTo>
                    <a:pt x="2084" y="8315"/>
                  </a:lnTo>
                  <a:cubicBezTo>
                    <a:pt x="2483" y="8276"/>
                    <a:pt x="3316" y="8142"/>
                    <a:pt x="3908" y="7593"/>
                  </a:cubicBezTo>
                  <a:close/>
                  <a:moveTo>
                    <a:pt x="3768" y="10764"/>
                  </a:moveTo>
                  <a:lnTo>
                    <a:pt x="3768" y="11077"/>
                  </a:lnTo>
                  <a:lnTo>
                    <a:pt x="3325" y="11534"/>
                  </a:lnTo>
                  <a:lnTo>
                    <a:pt x="2907" y="11125"/>
                  </a:lnTo>
                  <a:lnTo>
                    <a:pt x="2907" y="10764"/>
                  </a:lnTo>
                  <a:cubicBezTo>
                    <a:pt x="2998" y="10778"/>
                    <a:pt x="3094" y="10788"/>
                    <a:pt x="3191" y="10788"/>
                  </a:cubicBezTo>
                  <a:lnTo>
                    <a:pt x="3479" y="10788"/>
                  </a:lnTo>
                  <a:cubicBezTo>
                    <a:pt x="3576" y="10788"/>
                    <a:pt x="3672" y="10778"/>
                    <a:pt x="3768" y="10764"/>
                  </a:cubicBezTo>
                  <a:close/>
                  <a:moveTo>
                    <a:pt x="10947" y="452"/>
                  </a:moveTo>
                  <a:lnTo>
                    <a:pt x="10947" y="3272"/>
                  </a:lnTo>
                  <a:cubicBezTo>
                    <a:pt x="10947" y="3397"/>
                    <a:pt x="11048" y="3498"/>
                    <a:pt x="11173" y="3498"/>
                  </a:cubicBezTo>
                  <a:lnTo>
                    <a:pt x="13993" y="3498"/>
                  </a:lnTo>
                  <a:lnTo>
                    <a:pt x="13993" y="13988"/>
                  </a:lnTo>
                  <a:lnTo>
                    <a:pt x="6636" y="13988"/>
                  </a:lnTo>
                  <a:lnTo>
                    <a:pt x="6636" y="13088"/>
                  </a:lnTo>
                  <a:cubicBezTo>
                    <a:pt x="6636" y="12068"/>
                    <a:pt x="5929" y="11558"/>
                    <a:pt x="5553" y="11428"/>
                  </a:cubicBezTo>
                  <a:lnTo>
                    <a:pt x="4220" y="10894"/>
                  </a:lnTo>
                  <a:lnTo>
                    <a:pt x="4220" y="10600"/>
                  </a:lnTo>
                  <a:cubicBezTo>
                    <a:pt x="4586" y="10403"/>
                    <a:pt x="4860" y="10061"/>
                    <a:pt x="4976" y="9657"/>
                  </a:cubicBezTo>
                  <a:cubicBezTo>
                    <a:pt x="5755" y="9652"/>
                    <a:pt x="6078" y="8656"/>
                    <a:pt x="5447" y="8194"/>
                  </a:cubicBezTo>
                  <a:lnTo>
                    <a:pt x="5447" y="7588"/>
                  </a:lnTo>
                  <a:cubicBezTo>
                    <a:pt x="5447" y="6544"/>
                    <a:pt x="4663" y="5668"/>
                    <a:pt x="3624" y="5558"/>
                  </a:cubicBezTo>
                  <a:lnTo>
                    <a:pt x="3624" y="452"/>
                  </a:lnTo>
                  <a:close/>
                  <a:moveTo>
                    <a:pt x="3398" y="0"/>
                  </a:moveTo>
                  <a:cubicBezTo>
                    <a:pt x="3272" y="5"/>
                    <a:pt x="3171" y="106"/>
                    <a:pt x="3171" y="231"/>
                  </a:cubicBezTo>
                  <a:lnTo>
                    <a:pt x="3171" y="5553"/>
                  </a:lnTo>
                  <a:cubicBezTo>
                    <a:pt x="2074" y="5596"/>
                    <a:pt x="1208" y="6501"/>
                    <a:pt x="1208" y="7598"/>
                  </a:cubicBezTo>
                  <a:lnTo>
                    <a:pt x="1208" y="8199"/>
                  </a:lnTo>
                  <a:cubicBezTo>
                    <a:pt x="573" y="8656"/>
                    <a:pt x="900" y="9657"/>
                    <a:pt x="1680" y="9657"/>
                  </a:cubicBezTo>
                  <a:lnTo>
                    <a:pt x="1689" y="9657"/>
                  </a:lnTo>
                  <a:cubicBezTo>
                    <a:pt x="1805" y="10061"/>
                    <a:pt x="2074" y="10403"/>
                    <a:pt x="2445" y="10605"/>
                  </a:cubicBezTo>
                  <a:lnTo>
                    <a:pt x="2445" y="10894"/>
                  </a:lnTo>
                  <a:lnTo>
                    <a:pt x="1083" y="11423"/>
                  </a:lnTo>
                  <a:cubicBezTo>
                    <a:pt x="708" y="11553"/>
                    <a:pt x="0" y="12063"/>
                    <a:pt x="0" y="13088"/>
                  </a:cubicBezTo>
                  <a:lnTo>
                    <a:pt x="0" y="14224"/>
                  </a:lnTo>
                  <a:cubicBezTo>
                    <a:pt x="0" y="14349"/>
                    <a:pt x="106" y="14450"/>
                    <a:pt x="231" y="14450"/>
                  </a:cubicBezTo>
                  <a:lnTo>
                    <a:pt x="1237" y="14450"/>
                  </a:lnTo>
                  <a:cubicBezTo>
                    <a:pt x="1545" y="14450"/>
                    <a:pt x="1545" y="13993"/>
                    <a:pt x="1237" y="13993"/>
                  </a:cubicBezTo>
                  <a:lnTo>
                    <a:pt x="458" y="13993"/>
                  </a:lnTo>
                  <a:lnTo>
                    <a:pt x="458" y="13088"/>
                  </a:lnTo>
                  <a:cubicBezTo>
                    <a:pt x="458" y="12140"/>
                    <a:pt x="1203" y="11866"/>
                    <a:pt x="1237" y="11856"/>
                  </a:cubicBezTo>
                  <a:lnTo>
                    <a:pt x="1247" y="11851"/>
                  </a:lnTo>
                  <a:lnTo>
                    <a:pt x="2498" y="11365"/>
                  </a:lnTo>
                  <a:cubicBezTo>
                    <a:pt x="2503" y="11370"/>
                    <a:pt x="2507" y="11375"/>
                    <a:pt x="2517" y="11385"/>
                  </a:cubicBezTo>
                  <a:lnTo>
                    <a:pt x="3171" y="12025"/>
                  </a:lnTo>
                  <a:cubicBezTo>
                    <a:pt x="3215" y="12063"/>
                    <a:pt x="3272" y="12087"/>
                    <a:pt x="3330" y="12087"/>
                  </a:cubicBezTo>
                  <a:lnTo>
                    <a:pt x="3335" y="12087"/>
                  </a:lnTo>
                  <a:cubicBezTo>
                    <a:pt x="3393" y="12087"/>
                    <a:pt x="3450" y="12063"/>
                    <a:pt x="3494" y="12020"/>
                  </a:cubicBezTo>
                  <a:lnTo>
                    <a:pt x="4134" y="11351"/>
                  </a:lnTo>
                  <a:lnTo>
                    <a:pt x="5385" y="11851"/>
                  </a:lnTo>
                  <a:lnTo>
                    <a:pt x="5394" y="11856"/>
                  </a:lnTo>
                  <a:cubicBezTo>
                    <a:pt x="5404" y="11856"/>
                    <a:pt x="6174" y="12130"/>
                    <a:pt x="6174" y="13088"/>
                  </a:cubicBezTo>
                  <a:lnTo>
                    <a:pt x="6174" y="13997"/>
                  </a:lnTo>
                  <a:lnTo>
                    <a:pt x="2041" y="13997"/>
                  </a:lnTo>
                  <a:cubicBezTo>
                    <a:pt x="1738" y="13997"/>
                    <a:pt x="1738" y="14455"/>
                    <a:pt x="2041" y="14455"/>
                  </a:cubicBezTo>
                  <a:lnTo>
                    <a:pt x="6400" y="14455"/>
                  </a:lnTo>
                  <a:cubicBezTo>
                    <a:pt x="6424" y="14455"/>
                    <a:pt x="6443" y="14450"/>
                    <a:pt x="6463" y="14445"/>
                  </a:cubicBezTo>
                  <a:lnTo>
                    <a:pt x="14219" y="14445"/>
                  </a:lnTo>
                  <a:cubicBezTo>
                    <a:pt x="14349" y="14445"/>
                    <a:pt x="14450" y="14344"/>
                    <a:pt x="14450" y="14219"/>
                  </a:cubicBezTo>
                  <a:lnTo>
                    <a:pt x="14450" y="3272"/>
                  </a:lnTo>
                  <a:cubicBezTo>
                    <a:pt x="14450" y="3272"/>
                    <a:pt x="14450" y="3267"/>
                    <a:pt x="14450" y="3262"/>
                  </a:cubicBezTo>
                  <a:lnTo>
                    <a:pt x="14450" y="3258"/>
                  </a:lnTo>
                  <a:cubicBezTo>
                    <a:pt x="14450" y="3243"/>
                    <a:pt x="14450" y="3234"/>
                    <a:pt x="14450" y="3229"/>
                  </a:cubicBezTo>
                  <a:cubicBezTo>
                    <a:pt x="14445" y="3219"/>
                    <a:pt x="14445" y="3210"/>
                    <a:pt x="14440" y="3200"/>
                  </a:cubicBezTo>
                  <a:lnTo>
                    <a:pt x="14440" y="3190"/>
                  </a:lnTo>
                  <a:cubicBezTo>
                    <a:pt x="14436" y="3181"/>
                    <a:pt x="14431" y="3171"/>
                    <a:pt x="14431" y="3166"/>
                  </a:cubicBezTo>
                  <a:cubicBezTo>
                    <a:pt x="14426" y="3157"/>
                    <a:pt x="14416" y="3147"/>
                    <a:pt x="14412" y="3137"/>
                  </a:cubicBezTo>
                  <a:lnTo>
                    <a:pt x="14407" y="3133"/>
                  </a:lnTo>
                  <a:cubicBezTo>
                    <a:pt x="14402" y="3128"/>
                    <a:pt x="14397" y="3118"/>
                    <a:pt x="14388" y="3108"/>
                  </a:cubicBezTo>
                  <a:lnTo>
                    <a:pt x="12626" y="1352"/>
                  </a:lnTo>
                  <a:lnTo>
                    <a:pt x="11342" y="63"/>
                  </a:lnTo>
                  <a:cubicBezTo>
                    <a:pt x="11337" y="58"/>
                    <a:pt x="11327" y="53"/>
                    <a:pt x="11318" y="43"/>
                  </a:cubicBezTo>
                  <a:lnTo>
                    <a:pt x="11313" y="39"/>
                  </a:lnTo>
                  <a:cubicBezTo>
                    <a:pt x="11303" y="34"/>
                    <a:pt x="11298" y="29"/>
                    <a:pt x="11289" y="24"/>
                  </a:cubicBezTo>
                  <a:cubicBezTo>
                    <a:pt x="11279" y="19"/>
                    <a:pt x="11270" y="19"/>
                    <a:pt x="11265" y="15"/>
                  </a:cubicBezTo>
                  <a:lnTo>
                    <a:pt x="11255" y="15"/>
                  </a:lnTo>
                  <a:cubicBezTo>
                    <a:pt x="11246" y="10"/>
                    <a:pt x="11236" y="10"/>
                    <a:pt x="11226" y="5"/>
                  </a:cubicBezTo>
                  <a:cubicBezTo>
                    <a:pt x="11217" y="5"/>
                    <a:pt x="11207" y="5"/>
                    <a:pt x="1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9" name="Google Shape;13979;p90"/>
            <p:cNvSpPr/>
            <p:nvPr/>
          </p:nvSpPr>
          <p:spPr>
            <a:xfrm>
              <a:off x="7700465" y="2077771"/>
              <a:ext cx="110444" cy="12012"/>
            </a:xfrm>
            <a:custGeom>
              <a:avLst/>
              <a:gdLst/>
              <a:ahLst/>
              <a:cxnLst/>
              <a:rect l="l" t="t" r="r" b="b"/>
              <a:pathLst>
                <a:path w="4211" h="458" extrusionOk="0">
                  <a:moveTo>
                    <a:pt x="308" y="0"/>
                  </a:moveTo>
                  <a:cubicBezTo>
                    <a:pt x="0" y="0"/>
                    <a:pt x="0" y="457"/>
                    <a:pt x="308" y="457"/>
                  </a:cubicBezTo>
                  <a:lnTo>
                    <a:pt x="3907" y="457"/>
                  </a:lnTo>
                  <a:cubicBezTo>
                    <a:pt x="4210" y="457"/>
                    <a:pt x="4210" y="0"/>
                    <a:pt x="39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90"/>
            <p:cNvSpPr/>
            <p:nvPr/>
          </p:nvSpPr>
          <p:spPr>
            <a:xfrm>
              <a:off x="7700465" y="211876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90"/>
            <p:cNvSpPr/>
            <p:nvPr/>
          </p:nvSpPr>
          <p:spPr>
            <a:xfrm>
              <a:off x="7700465" y="215978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1"/>
                  </a:moveTo>
                  <a:cubicBezTo>
                    <a:pt x="0" y="1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1"/>
                    <a:pt x="57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90"/>
            <p:cNvSpPr/>
            <p:nvPr/>
          </p:nvSpPr>
          <p:spPr>
            <a:xfrm>
              <a:off x="7700465" y="2200805"/>
              <a:ext cx="158650" cy="12012"/>
            </a:xfrm>
            <a:custGeom>
              <a:avLst/>
              <a:gdLst/>
              <a:ahLst/>
              <a:cxnLst/>
              <a:rect l="l" t="t" r="r" b="b"/>
              <a:pathLst>
                <a:path w="6049" h="458" extrusionOk="0">
                  <a:moveTo>
                    <a:pt x="308" y="0"/>
                  </a:moveTo>
                  <a:cubicBezTo>
                    <a:pt x="0" y="0"/>
                    <a:pt x="0" y="458"/>
                    <a:pt x="308" y="458"/>
                  </a:cubicBezTo>
                  <a:lnTo>
                    <a:pt x="5745" y="458"/>
                  </a:lnTo>
                  <a:cubicBezTo>
                    <a:pt x="6048" y="458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90"/>
            <p:cNvSpPr/>
            <p:nvPr/>
          </p:nvSpPr>
          <p:spPr>
            <a:xfrm>
              <a:off x="7700465" y="2241824"/>
              <a:ext cx="158650" cy="11881"/>
            </a:xfrm>
            <a:custGeom>
              <a:avLst/>
              <a:gdLst/>
              <a:ahLst/>
              <a:cxnLst/>
              <a:rect l="l" t="t" r="r" b="b"/>
              <a:pathLst>
                <a:path w="6049" h="453" extrusionOk="0">
                  <a:moveTo>
                    <a:pt x="308" y="0"/>
                  </a:moveTo>
                  <a:cubicBezTo>
                    <a:pt x="0" y="0"/>
                    <a:pt x="0" y="453"/>
                    <a:pt x="308" y="453"/>
                  </a:cubicBezTo>
                  <a:lnTo>
                    <a:pt x="5745" y="453"/>
                  </a:lnTo>
                  <a:cubicBezTo>
                    <a:pt x="6048" y="453"/>
                    <a:pt x="6048" y="0"/>
                    <a:pt x="57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84" name="Google Shape;13984;p90"/>
          <p:cNvGrpSpPr/>
          <p:nvPr/>
        </p:nvGrpSpPr>
        <p:grpSpPr>
          <a:xfrm>
            <a:off x="7978083" y="1806698"/>
            <a:ext cx="370306" cy="362962"/>
            <a:chOff x="7978083" y="1991273"/>
            <a:chExt cx="370306" cy="362962"/>
          </a:xfrm>
        </p:grpSpPr>
        <p:sp>
          <p:nvSpPr>
            <p:cNvPr id="13985" name="Google Shape;13985;p90"/>
            <p:cNvSpPr/>
            <p:nvPr/>
          </p:nvSpPr>
          <p:spPr>
            <a:xfrm>
              <a:off x="8132825" y="1996728"/>
              <a:ext cx="68296" cy="68192"/>
            </a:xfrm>
            <a:custGeom>
              <a:avLst/>
              <a:gdLst/>
              <a:ahLst/>
              <a:cxnLst/>
              <a:rect l="l" t="t" r="r" b="b"/>
              <a:pathLst>
                <a:path w="2604" h="2600" extrusionOk="0">
                  <a:moveTo>
                    <a:pt x="1304" y="1"/>
                  </a:moveTo>
                  <a:cubicBezTo>
                    <a:pt x="582" y="1"/>
                    <a:pt x="0" y="583"/>
                    <a:pt x="0" y="1300"/>
                  </a:cubicBezTo>
                  <a:cubicBezTo>
                    <a:pt x="0" y="2017"/>
                    <a:pt x="582" y="2599"/>
                    <a:pt x="1304" y="2599"/>
                  </a:cubicBezTo>
                  <a:cubicBezTo>
                    <a:pt x="2021" y="2599"/>
                    <a:pt x="2603" y="2017"/>
                    <a:pt x="2603" y="1300"/>
                  </a:cubicBezTo>
                  <a:cubicBezTo>
                    <a:pt x="2603" y="583"/>
                    <a:pt x="2021" y="1"/>
                    <a:pt x="1304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90"/>
            <p:cNvSpPr/>
            <p:nvPr/>
          </p:nvSpPr>
          <p:spPr>
            <a:xfrm>
              <a:off x="8125744" y="1998118"/>
              <a:ext cx="67798" cy="66801"/>
            </a:xfrm>
            <a:custGeom>
              <a:avLst/>
              <a:gdLst/>
              <a:ahLst/>
              <a:cxnLst/>
              <a:rect l="l" t="t" r="r" b="b"/>
              <a:pathLst>
                <a:path w="2585" h="2547" extrusionOk="0">
                  <a:moveTo>
                    <a:pt x="1208" y="1"/>
                  </a:moveTo>
                  <a:lnTo>
                    <a:pt x="1208" y="1"/>
                  </a:lnTo>
                  <a:cubicBezTo>
                    <a:pt x="366" y="241"/>
                    <a:pt x="1" y="1237"/>
                    <a:pt x="491" y="1969"/>
                  </a:cubicBezTo>
                  <a:cubicBezTo>
                    <a:pt x="746" y="2352"/>
                    <a:pt x="1156" y="2546"/>
                    <a:pt x="1569" y="2546"/>
                  </a:cubicBezTo>
                  <a:cubicBezTo>
                    <a:pt x="1944" y="2546"/>
                    <a:pt x="2321" y="2386"/>
                    <a:pt x="2585" y="2060"/>
                  </a:cubicBezTo>
                  <a:lnTo>
                    <a:pt x="2585" y="2060"/>
                  </a:lnTo>
                  <a:cubicBezTo>
                    <a:pt x="2464" y="2094"/>
                    <a:pt x="2344" y="2113"/>
                    <a:pt x="2219" y="2113"/>
                  </a:cubicBezTo>
                  <a:cubicBezTo>
                    <a:pt x="1131" y="2113"/>
                    <a:pt x="525" y="848"/>
                    <a:pt x="1208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90"/>
            <p:cNvSpPr/>
            <p:nvPr/>
          </p:nvSpPr>
          <p:spPr>
            <a:xfrm>
              <a:off x="8064660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91" y="0"/>
                    <a:pt x="1" y="390"/>
                    <a:pt x="1" y="866"/>
                  </a:cubicBezTo>
                  <a:cubicBezTo>
                    <a:pt x="1" y="1347"/>
                    <a:pt x="391" y="1732"/>
                    <a:pt x="867" y="1732"/>
                  </a:cubicBezTo>
                  <a:cubicBezTo>
                    <a:pt x="1348" y="1732"/>
                    <a:pt x="1733" y="1347"/>
                    <a:pt x="1733" y="866"/>
                  </a:cubicBezTo>
                  <a:cubicBezTo>
                    <a:pt x="1733" y="390"/>
                    <a:pt x="1348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90"/>
            <p:cNvSpPr/>
            <p:nvPr/>
          </p:nvSpPr>
          <p:spPr>
            <a:xfrm>
              <a:off x="8059991" y="2151077"/>
              <a:ext cx="45085" cy="44508"/>
            </a:xfrm>
            <a:custGeom>
              <a:avLst/>
              <a:gdLst/>
              <a:ahLst/>
              <a:cxnLst/>
              <a:rect l="l" t="t" r="r" b="b"/>
              <a:pathLst>
                <a:path w="1719" h="1697" extrusionOk="0">
                  <a:moveTo>
                    <a:pt x="804" y="1"/>
                  </a:moveTo>
                  <a:lnTo>
                    <a:pt x="804" y="1"/>
                  </a:lnTo>
                  <a:cubicBezTo>
                    <a:pt x="241" y="164"/>
                    <a:pt x="1" y="823"/>
                    <a:pt x="323" y="1309"/>
                  </a:cubicBezTo>
                  <a:cubicBezTo>
                    <a:pt x="495" y="1567"/>
                    <a:pt x="769" y="1697"/>
                    <a:pt x="1044" y="1697"/>
                  </a:cubicBezTo>
                  <a:cubicBezTo>
                    <a:pt x="1294" y="1697"/>
                    <a:pt x="1545" y="1590"/>
                    <a:pt x="1719" y="1372"/>
                  </a:cubicBezTo>
                  <a:lnTo>
                    <a:pt x="1719" y="1372"/>
                  </a:lnTo>
                  <a:cubicBezTo>
                    <a:pt x="1642" y="1396"/>
                    <a:pt x="1560" y="1406"/>
                    <a:pt x="1478" y="1410"/>
                  </a:cubicBezTo>
                  <a:cubicBezTo>
                    <a:pt x="751" y="1410"/>
                    <a:pt x="347" y="564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90"/>
            <p:cNvSpPr/>
            <p:nvPr/>
          </p:nvSpPr>
          <p:spPr>
            <a:xfrm>
              <a:off x="8223808" y="2150081"/>
              <a:ext cx="45452" cy="45452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67" y="0"/>
                  </a:moveTo>
                  <a:cubicBezTo>
                    <a:pt x="385" y="0"/>
                    <a:pt x="0" y="390"/>
                    <a:pt x="0" y="866"/>
                  </a:cubicBezTo>
                  <a:cubicBezTo>
                    <a:pt x="0" y="1347"/>
                    <a:pt x="385" y="1732"/>
                    <a:pt x="867" y="1732"/>
                  </a:cubicBezTo>
                  <a:cubicBezTo>
                    <a:pt x="1343" y="1732"/>
                    <a:pt x="1733" y="1347"/>
                    <a:pt x="1733" y="866"/>
                  </a:cubicBez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90"/>
            <p:cNvSpPr/>
            <p:nvPr/>
          </p:nvSpPr>
          <p:spPr>
            <a:xfrm>
              <a:off x="8219009" y="2150946"/>
              <a:ext cx="45216" cy="44613"/>
            </a:xfrm>
            <a:custGeom>
              <a:avLst/>
              <a:gdLst/>
              <a:ahLst/>
              <a:cxnLst/>
              <a:rect l="l" t="t" r="r" b="b"/>
              <a:pathLst>
                <a:path w="1724" h="1701" extrusionOk="0">
                  <a:moveTo>
                    <a:pt x="804" y="1"/>
                  </a:moveTo>
                  <a:cubicBezTo>
                    <a:pt x="241" y="164"/>
                    <a:pt x="1" y="828"/>
                    <a:pt x="323" y="1314"/>
                  </a:cubicBezTo>
                  <a:cubicBezTo>
                    <a:pt x="495" y="1570"/>
                    <a:pt x="770" y="1700"/>
                    <a:pt x="1047" y="1700"/>
                  </a:cubicBezTo>
                  <a:cubicBezTo>
                    <a:pt x="1297" y="1700"/>
                    <a:pt x="1547" y="1594"/>
                    <a:pt x="1723" y="1377"/>
                  </a:cubicBezTo>
                  <a:lnTo>
                    <a:pt x="1723" y="1377"/>
                  </a:lnTo>
                  <a:cubicBezTo>
                    <a:pt x="1641" y="1401"/>
                    <a:pt x="1564" y="1411"/>
                    <a:pt x="1483" y="1415"/>
                  </a:cubicBezTo>
                  <a:cubicBezTo>
                    <a:pt x="751" y="1415"/>
                    <a:pt x="342" y="569"/>
                    <a:pt x="804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90"/>
            <p:cNvSpPr/>
            <p:nvPr/>
          </p:nvSpPr>
          <p:spPr>
            <a:xfrm>
              <a:off x="7990829" y="2314894"/>
              <a:ext cx="34122" cy="34096"/>
            </a:xfrm>
            <a:custGeom>
              <a:avLst/>
              <a:gdLst/>
              <a:ahLst/>
              <a:cxnLst/>
              <a:rect l="l" t="t" r="r" b="b"/>
              <a:pathLst>
                <a:path w="1301" h="1300" extrusionOk="0">
                  <a:moveTo>
                    <a:pt x="651" y="0"/>
                  </a:moveTo>
                  <a:cubicBezTo>
                    <a:pt x="294" y="0"/>
                    <a:pt x="1" y="289"/>
                    <a:pt x="1" y="650"/>
                  </a:cubicBezTo>
                  <a:cubicBezTo>
                    <a:pt x="1" y="1006"/>
                    <a:pt x="294" y="1299"/>
                    <a:pt x="651" y="1299"/>
                  </a:cubicBezTo>
                  <a:cubicBezTo>
                    <a:pt x="1011" y="1299"/>
                    <a:pt x="1300" y="1006"/>
                    <a:pt x="1300" y="650"/>
                  </a:cubicBezTo>
                  <a:cubicBezTo>
                    <a:pt x="1300" y="289"/>
                    <a:pt x="1011" y="0"/>
                    <a:pt x="651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90"/>
            <p:cNvSpPr/>
            <p:nvPr/>
          </p:nvSpPr>
          <p:spPr>
            <a:xfrm>
              <a:off x="7987446" y="2315524"/>
              <a:ext cx="33702" cy="33388"/>
            </a:xfrm>
            <a:custGeom>
              <a:avLst/>
              <a:gdLst/>
              <a:ahLst/>
              <a:cxnLst/>
              <a:rect l="l" t="t" r="r" b="b"/>
              <a:pathLst>
                <a:path w="1285" h="1273" extrusionOk="0">
                  <a:moveTo>
                    <a:pt x="601" y="0"/>
                  </a:moveTo>
                  <a:cubicBezTo>
                    <a:pt x="178" y="121"/>
                    <a:pt x="0" y="616"/>
                    <a:pt x="241" y="982"/>
                  </a:cubicBezTo>
                  <a:cubicBezTo>
                    <a:pt x="367" y="1175"/>
                    <a:pt x="575" y="1273"/>
                    <a:pt x="782" y="1273"/>
                  </a:cubicBezTo>
                  <a:cubicBezTo>
                    <a:pt x="969" y="1273"/>
                    <a:pt x="1155" y="1194"/>
                    <a:pt x="1285" y="1035"/>
                  </a:cubicBezTo>
                  <a:lnTo>
                    <a:pt x="1285" y="1035"/>
                  </a:lnTo>
                  <a:cubicBezTo>
                    <a:pt x="1227" y="1049"/>
                    <a:pt x="1164" y="1059"/>
                    <a:pt x="1107" y="1059"/>
                  </a:cubicBezTo>
                  <a:cubicBezTo>
                    <a:pt x="558" y="1054"/>
                    <a:pt x="255" y="424"/>
                    <a:pt x="60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90"/>
            <p:cNvSpPr/>
            <p:nvPr/>
          </p:nvSpPr>
          <p:spPr>
            <a:xfrm>
              <a:off x="8149978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cubicBezTo>
                    <a:pt x="1" y="1006"/>
                    <a:pt x="289" y="1299"/>
                    <a:pt x="650" y="1299"/>
                  </a:cubicBezTo>
                  <a:cubicBezTo>
                    <a:pt x="1006" y="1299"/>
                    <a:pt x="1300" y="1006"/>
                    <a:pt x="1300" y="650"/>
                  </a:cubicBezTo>
                  <a:cubicBezTo>
                    <a:pt x="1300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4" name="Google Shape;13994;p90"/>
            <p:cNvSpPr/>
            <p:nvPr/>
          </p:nvSpPr>
          <p:spPr>
            <a:xfrm>
              <a:off x="8146437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597" y="0"/>
                  </a:moveTo>
                  <a:cubicBezTo>
                    <a:pt x="179" y="125"/>
                    <a:pt x="1" y="621"/>
                    <a:pt x="246" y="982"/>
                  </a:cubicBezTo>
                  <a:cubicBezTo>
                    <a:pt x="373" y="1175"/>
                    <a:pt x="579" y="1273"/>
                    <a:pt x="786" y="1273"/>
                  </a:cubicBezTo>
                  <a:cubicBezTo>
                    <a:pt x="972" y="1273"/>
                    <a:pt x="1158" y="1194"/>
                    <a:pt x="1290" y="1035"/>
                  </a:cubicBezTo>
                  <a:lnTo>
                    <a:pt x="1290" y="1035"/>
                  </a:lnTo>
                  <a:cubicBezTo>
                    <a:pt x="1228" y="1049"/>
                    <a:pt x="1165" y="1059"/>
                    <a:pt x="1107" y="1059"/>
                  </a:cubicBezTo>
                  <a:cubicBezTo>
                    <a:pt x="559" y="1054"/>
                    <a:pt x="256" y="424"/>
                    <a:pt x="597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5" name="Google Shape;13995;p90"/>
            <p:cNvSpPr/>
            <p:nvPr/>
          </p:nvSpPr>
          <p:spPr>
            <a:xfrm>
              <a:off x="8308995" y="2314894"/>
              <a:ext cx="34096" cy="34096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0" y="1006"/>
                    <a:pt x="289" y="1299"/>
                    <a:pt x="650" y="1299"/>
                  </a:cubicBezTo>
                  <a:cubicBezTo>
                    <a:pt x="1006" y="1299"/>
                    <a:pt x="1299" y="1006"/>
                    <a:pt x="1299" y="650"/>
                  </a:cubicBezTo>
                  <a:cubicBezTo>
                    <a:pt x="1299" y="289"/>
                    <a:pt x="1006" y="0"/>
                    <a:pt x="650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90"/>
            <p:cNvSpPr/>
            <p:nvPr/>
          </p:nvSpPr>
          <p:spPr>
            <a:xfrm>
              <a:off x="8305455" y="2315524"/>
              <a:ext cx="33860" cy="33388"/>
            </a:xfrm>
            <a:custGeom>
              <a:avLst/>
              <a:gdLst/>
              <a:ahLst/>
              <a:cxnLst/>
              <a:rect l="l" t="t" r="r" b="b"/>
              <a:pathLst>
                <a:path w="1291" h="1273" extrusionOk="0">
                  <a:moveTo>
                    <a:pt x="602" y="0"/>
                  </a:moveTo>
                  <a:lnTo>
                    <a:pt x="602" y="0"/>
                  </a:lnTo>
                  <a:cubicBezTo>
                    <a:pt x="183" y="121"/>
                    <a:pt x="1" y="616"/>
                    <a:pt x="246" y="982"/>
                  </a:cubicBezTo>
                  <a:cubicBezTo>
                    <a:pt x="373" y="1175"/>
                    <a:pt x="580" y="1273"/>
                    <a:pt x="788" y="1273"/>
                  </a:cubicBezTo>
                  <a:cubicBezTo>
                    <a:pt x="974" y="1273"/>
                    <a:pt x="1161" y="1194"/>
                    <a:pt x="1290" y="1035"/>
                  </a:cubicBezTo>
                  <a:lnTo>
                    <a:pt x="1290" y="1035"/>
                  </a:lnTo>
                  <a:cubicBezTo>
                    <a:pt x="1232" y="1049"/>
                    <a:pt x="1170" y="1059"/>
                    <a:pt x="1107" y="1059"/>
                  </a:cubicBezTo>
                  <a:cubicBezTo>
                    <a:pt x="564" y="1054"/>
                    <a:pt x="260" y="424"/>
                    <a:pt x="60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90"/>
            <p:cNvSpPr/>
            <p:nvPr/>
          </p:nvSpPr>
          <p:spPr>
            <a:xfrm>
              <a:off x="8137100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5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7" y="1300"/>
                    <a:pt x="1141" y="1300"/>
                  </a:cubicBezTo>
                  <a:cubicBezTo>
                    <a:pt x="742" y="1300"/>
                    <a:pt x="540" y="818"/>
                    <a:pt x="824" y="539"/>
                  </a:cubicBezTo>
                  <a:cubicBezTo>
                    <a:pt x="914" y="447"/>
                    <a:pt x="1025" y="406"/>
                    <a:pt x="1135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5" y="1453"/>
                  </a:cubicBezTo>
                  <a:cubicBezTo>
                    <a:pt x="709" y="1628"/>
                    <a:pt x="924" y="1706"/>
                    <a:pt x="1134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88" y="380"/>
                    <a:pt x="1608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90"/>
            <p:cNvSpPr/>
            <p:nvPr/>
          </p:nvSpPr>
          <p:spPr>
            <a:xfrm>
              <a:off x="8218510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56" y="407"/>
                    <a:pt x="1949" y="1119"/>
                    <a:pt x="1535" y="1538"/>
                  </a:cubicBezTo>
                  <a:cubicBezTo>
                    <a:pt x="1400" y="1672"/>
                    <a:pt x="1234" y="1732"/>
                    <a:pt x="1072" y="1732"/>
                  </a:cubicBezTo>
                  <a:cubicBezTo>
                    <a:pt x="731" y="1732"/>
                    <a:pt x="404" y="1469"/>
                    <a:pt x="404" y="1071"/>
                  </a:cubicBezTo>
                  <a:cubicBezTo>
                    <a:pt x="404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0" y="427"/>
                    <a:pt x="0" y="1071"/>
                  </a:cubicBezTo>
                  <a:cubicBezTo>
                    <a:pt x="0" y="1663"/>
                    <a:pt x="477" y="2139"/>
                    <a:pt x="1069" y="2139"/>
                  </a:cubicBezTo>
                  <a:cubicBezTo>
                    <a:pt x="2021" y="2139"/>
                    <a:pt x="2498" y="989"/>
                    <a:pt x="1824" y="316"/>
                  </a:cubicBezTo>
                  <a:cubicBezTo>
                    <a:pt x="1606" y="98"/>
                    <a:pt x="1338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90"/>
            <p:cNvSpPr/>
            <p:nvPr/>
          </p:nvSpPr>
          <p:spPr>
            <a:xfrm>
              <a:off x="8059362" y="2144704"/>
              <a:ext cx="65516" cy="56127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069" y="407"/>
                  </a:moveTo>
                  <a:cubicBezTo>
                    <a:pt x="1661" y="407"/>
                    <a:pt x="1954" y="1119"/>
                    <a:pt x="1536" y="1538"/>
                  </a:cubicBezTo>
                  <a:cubicBezTo>
                    <a:pt x="1402" y="1672"/>
                    <a:pt x="1237" y="1732"/>
                    <a:pt x="1075" y="1732"/>
                  </a:cubicBezTo>
                  <a:cubicBezTo>
                    <a:pt x="736" y="1732"/>
                    <a:pt x="410" y="1469"/>
                    <a:pt x="410" y="1071"/>
                  </a:cubicBezTo>
                  <a:cubicBezTo>
                    <a:pt x="410" y="706"/>
                    <a:pt x="703" y="407"/>
                    <a:pt x="1069" y="407"/>
                  </a:cubicBezTo>
                  <a:close/>
                  <a:moveTo>
                    <a:pt x="1076" y="0"/>
                  </a:moveTo>
                  <a:cubicBezTo>
                    <a:pt x="527" y="0"/>
                    <a:pt x="1" y="427"/>
                    <a:pt x="1" y="1071"/>
                  </a:cubicBezTo>
                  <a:cubicBezTo>
                    <a:pt x="1" y="1663"/>
                    <a:pt x="482" y="2139"/>
                    <a:pt x="1069" y="2139"/>
                  </a:cubicBezTo>
                  <a:cubicBezTo>
                    <a:pt x="2022" y="2139"/>
                    <a:pt x="2498" y="989"/>
                    <a:pt x="1824" y="316"/>
                  </a:cubicBezTo>
                  <a:cubicBezTo>
                    <a:pt x="1606" y="98"/>
                    <a:pt x="1339" y="0"/>
                    <a:pt x="10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90"/>
            <p:cNvSpPr/>
            <p:nvPr/>
          </p:nvSpPr>
          <p:spPr>
            <a:xfrm>
              <a:off x="7978083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4" y="406"/>
                  </a:moveTo>
                  <a:cubicBezTo>
                    <a:pt x="1364" y="406"/>
                    <a:pt x="1584" y="585"/>
                    <a:pt x="1584" y="852"/>
                  </a:cubicBezTo>
                  <a:cubicBezTo>
                    <a:pt x="1584" y="1102"/>
                    <a:pt x="1382" y="1300"/>
                    <a:pt x="1137" y="1300"/>
                  </a:cubicBezTo>
                  <a:cubicBezTo>
                    <a:pt x="737" y="1300"/>
                    <a:pt x="540" y="818"/>
                    <a:pt x="819" y="539"/>
                  </a:cubicBezTo>
                  <a:cubicBezTo>
                    <a:pt x="911" y="447"/>
                    <a:pt x="1023" y="406"/>
                    <a:pt x="1134" y="406"/>
                  </a:cubicBezTo>
                  <a:close/>
                  <a:moveTo>
                    <a:pt x="1137" y="0"/>
                  </a:moveTo>
                  <a:cubicBezTo>
                    <a:pt x="376" y="0"/>
                    <a:pt x="1" y="919"/>
                    <a:pt x="535" y="1453"/>
                  </a:cubicBezTo>
                  <a:cubicBezTo>
                    <a:pt x="710" y="1628"/>
                    <a:pt x="924" y="1706"/>
                    <a:pt x="1134" y="1706"/>
                  </a:cubicBezTo>
                  <a:cubicBezTo>
                    <a:pt x="1571" y="1706"/>
                    <a:pt x="1990" y="1367"/>
                    <a:pt x="1993" y="857"/>
                  </a:cubicBezTo>
                  <a:cubicBezTo>
                    <a:pt x="1993" y="380"/>
                    <a:pt x="1608" y="0"/>
                    <a:pt x="11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90"/>
            <p:cNvSpPr/>
            <p:nvPr/>
          </p:nvSpPr>
          <p:spPr>
            <a:xfrm>
              <a:off x="8296118" y="2309465"/>
              <a:ext cx="52271" cy="44770"/>
            </a:xfrm>
            <a:custGeom>
              <a:avLst/>
              <a:gdLst/>
              <a:ahLst/>
              <a:cxnLst/>
              <a:rect l="l" t="t" r="r" b="b"/>
              <a:pathLst>
                <a:path w="1993" h="1707" extrusionOk="0">
                  <a:moveTo>
                    <a:pt x="1138" y="406"/>
                  </a:moveTo>
                  <a:cubicBezTo>
                    <a:pt x="1368" y="406"/>
                    <a:pt x="1588" y="585"/>
                    <a:pt x="1588" y="852"/>
                  </a:cubicBezTo>
                  <a:cubicBezTo>
                    <a:pt x="1588" y="1102"/>
                    <a:pt x="1386" y="1300"/>
                    <a:pt x="1141" y="1300"/>
                  </a:cubicBezTo>
                  <a:cubicBezTo>
                    <a:pt x="742" y="1300"/>
                    <a:pt x="544" y="818"/>
                    <a:pt x="823" y="539"/>
                  </a:cubicBezTo>
                  <a:cubicBezTo>
                    <a:pt x="915" y="447"/>
                    <a:pt x="1028" y="406"/>
                    <a:pt x="1138" y="406"/>
                  </a:cubicBezTo>
                  <a:close/>
                  <a:moveTo>
                    <a:pt x="1141" y="0"/>
                  </a:moveTo>
                  <a:cubicBezTo>
                    <a:pt x="381" y="0"/>
                    <a:pt x="1" y="919"/>
                    <a:pt x="539" y="1453"/>
                  </a:cubicBezTo>
                  <a:cubicBezTo>
                    <a:pt x="712" y="1628"/>
                    <a:pt x="926" y="1706"/>
                    <a:pt x="1135" y="1706"/>
                  </a:cubicBezTo>
                  <a:cubicBezTo>
                    <a:pt x="1573" y="1706"/>
                    <a:pt x="1993" y="1366"/>
                    <a:pt x="1993" y="852"/>
                  </a:cubicBezTo>
                  <a:cubicBezTo>
                    <a:pt x="1993" y="380"/>
                    <a:pt x="1612" y="0"/>
                    <a:pt x="11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90"/>
            <p:cNvSpPr/>
            <p:nvPr/>
          </p:nvSpPr>
          <p:spPr>
            <a:xfrm>
              <a:off x="8127527" y="1991273"/>
              <a:ext cx="92137" cy="78945"/>
            </a:xfrm>
            <a:custGeom>
              <a:avLst/>
              <a:gdLst/>
              <a:ahLst/>
              <a:cxnLst/>
              <a:rect l="l" t="t" r="r" b="b"/>
              <a:pathLst>
                <a:path w="3513" h="3010" extrusionOk="0">
                  <a:moveTo>
                    <a:pt x="1506" y="411"/>
                  </a:moveTo>
                  <a:cubicBezTo>
                    <a:pt x="2483" y="411"/>
                    <a:pt x="2969" y="1590"/>
                    <a:pt x="2281" y="2283"/>
                  </a:cubicBezTo>
                  <a:cubicBezTo>
                    <a:pt x="2057" y="2507"/>
                    <a:pt x="1782" y="2607"/>
                    <a:pt x="1512" y="2607"/>
                  </a:cubicBezTo>
                  <a:cubicBezTo>
                    <a:pt x="948" y="2607"/>
                    <a:pt x="409" y="2169"/>
                    <a:pt x="409" y="1508"/>
                  </a:cubicBezTo>
                  <a:cubicBezTo>
                    <a:pt x="409" y="902"/>
                    <a:pt x="900" y="411"/>
                    <a:pt x="1506" y="411"/>
                  </a:cubicBezTo>
                  <a:close/>
                  <a:moveTo>
                    <a:pt x="1514" y="0"/>
                  </a:moveTo>
                  <a:cubicBezTo>
                    <a:pt x="742" y="0"/>
                    <a:pt x="0" y="600"/>
                    <a:pt x="0" y="1508"/>
                  </a:cubicBezTo>
                  <a:cubicBezTo>
                    <a:pt x="0" y="2336"/>
                    <a:pt x="674" y="3009"/>
                    <a:pt x="1506" y="3009"/>
                  </a:cubicBezTo>
                  <a:cubicBezTo>
                    <a:pt x="2844" y="3009"/>
                    <a:pt x="3513" y="1388"/>
                    <a:pt x="2565" y="445"/>
                  </a:cubicBezTo>
                  <a:cubicBezTo>
                    <a:pt x="2259" y="138"/>
                    <a:pt x="1883" y="0"/>
                    <a:pt x="15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90"/>
            <p:cNvSpPr/>
            <p:nvPr/>
          </p:nvSpPr>
          <p:spPr>
            <a:xfrm>
              <a:off x="8018945" y="2212922"/>
              <a:ext cx="136094" cy="90249"/>
            </a:xfrm>
            <a:custGeom>
              <a:avLst/>
              <a:gdLst/>
              <a:ahLst/>
              <a:cxnLst/>
              <a:rect l="l" t="t" r="r" b="b"/>
              <a:pathLst>
                <a:path w="5189" h="3441" extrusionOk="0">
                  <a:moveTo>
                    <a:pt x="2611" y="0"/>
                  </a:moveTo>
                  <a:cubicBezTo>
                    <a:pt x="2509" y="0"/>
                    <a:pt x="2408" y="68"/>
                    <a:pt x="2408" y="202"/>
                  </a:cubicBezTo>
                  <a:lnTo>
                    <a:pt x="2408" y="1733"/>
                  </a:lnTo>
                  <a:lnTo>
                    <a:pt x="1344" y="1733"/>
                  </a:lnTo>
                  <a:cubicBezTo>
                    <a:pt x="1027" y="1733"/>
                    <a:pt x="738" y="1911"/>
                    <a:pt x="589" y="2190"/>
                  </a:cubicBezTo>
                  <a:lnTo>
                    <a:pt x="89" y="3142"/>
                  </a:lnTo>
                  <a:cubicBezTo>
                    <a:pt x="1" y="3301"/>
                    <a:pt x="137" y="3441"/>
                    <a:pt x="274" y="3441"/>
                  </a:cubicBezTo>
                  <a:cubicBezTo>
                    <a:pt x="340" y="3441"/>
                    <a:pt x="407" y="3408"/>
                    <a:pt x="449" y="3330"/>
                  </a:cubicBezTo>
                  <a:lnTo>
                    <a:pt x="950" y="2377"/>
                  </a:lnTo>
                  <a:cubicBezTo>
                    <a:pt x="1027" y="2228"/>
                    <a:pt x="1181" y="2137"/>
                    <a:pt x="1344" y="2137"/>
                  </a:cubicBezTo>
                  <a:lnTo>
                    <a:pt x="3880" y="2137"/>
                  </a:lnTo>
                  <a:cubicBezTo>
                    <a:pt x="4049" y="2137"/>
                    <a:pt x="4198" y="2228"/>
                    <a:pt x="4275" y="2377"/>
                  </a:cubicBezTo>
                  <a:lnTo>
                    <a:pt x="4780" y="3330"/>
                  </a:lnTo>
                  <a:cubicBezTo>
                    <a:pt x="4817" y="3398"/>
                    <a:pt x="4889" y="3437"/>
                    <a:pt x="4963" y="3437"/>
                  </a:cubicBezTo>
                  <a:cubicBezTo>
                    <a:pt x="4994" y="3437"/>
                    <a:pt x="5025" y="3431"/>
                    <a:pt x="5054" y="3417"/>
                  </a:cubicBezTo>
                  <a:cubicBezTo>
                    <a:pt x="5151" y="3364"/>
                    <a:pt x="5189" y="3239"/>
                    <a:pt x="5136" y="3142"/>
                  </a:cubicBezTo>
                  <a:lnTo>
                    <a:pt x="4631" y="2190"/>
                  </a:lnTo>
                  <a:cubicBezTo>
                    <a:pt x="4486" y="1911"/>
                    <a:pt x="4193" y="1733"/>
                    <a:pt x="3880" y="1733"/>
                  </a:cubicBezTo>
                  <a:lnTo>
                    <a:pt x="2817" y="1733"/>
                  </a:lnTo>
                  <a:lnTo>
                    <a:pt x="2817" y="202"/>
                  </a:lnTo>
                  <a:cubicBezTo>
                    <a:pt x="2814" y="68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90"/>
            <p:cNvSpPr/>
            <p:nvPr/>
          </p:nvSpPr>
          <p:spPr>
            <a:xfrm>
              <a:off x="8106807" y="2082309"/>
              <a:ext cx="121145" cy="56179"/>
            </a:xfrm>
            <a:custGeom>
              <a:avLst/>
              <a:gdLst/>
              <a:ahLst/>
              <a:cxnLst/>
              <a:rect l="l" t="t" r="r" b="b"/>
              <a:pathLst>
                <a:path w="4619" h="2142" extrusionOk="0">
                  <a:moveTo>
                    <a:pt x="2292" y="0"/>
                  </a:moveTo>
                  <a:cubicBezTo>
                    <a:pt x="2190" y="0"/>
                    <a:pt x="2089" y="68"/>
                    <a:pt x="2089" y="202"/>
                  </a:cubicBezTo>
                  <a:lnTo>
                    <a:pt x="2089" y="866"/>
                  </a:lnTo>
                  <a:lnTo>
                    <a:pt x="954" y="866"/>
                  </a:lnTo>
                  <a:cubicBezTo>
                    <a:pt x="718" y="866"/>
                    <a:pt x="501" y="996"/>
                    <a:pt x="391" y="1203"/>
                  </a:cubicBezTo>
                  <a:lnTo>
                    <a:pt x="54" y="1838"/>
                  </a:lnTo>
                  <a:cubicBezTo>
                    <a:pt x="1" y="1939"/>
                    <a:pt x="39" y="2060"/>
                    <a:pt x="140" y="2113"/>
                  </a:cubicBezTo>
                  <a:cubicBezTo>
                    <a:pt x="170" y="2129"/>
                    <a:pt x="202" y="2136"/>
                    <a:pt x="234" y="2136"/>
                  </a:cubicBezTo>
                  <a:cubicBezTo>
                    <a:pt x="307" y="2136"/>
                    <a:pt x="378" y="2097"/>
                    <a:pt x="415" y="2031"/>
                  </a:cubicBezTo>
                  <a:lnTo>
                    <a:pt x="747" y="1396"/>
                  </a:lnTo>
                  <a:cubicBezTo>
                    <a:pt x="788" y="1322"/>
                    <a:pt x="860" y="1275"/>
                    <a:pt x="942" y="1275"/>
                  </a:cubicBezTo>
                  <a:cubicBezTo>
                    <a:pt x="946" y="1275"/>
                    <a:pt x="950" y="1275"/>
                    <a:pt x="954" y="1275"/>
                  </a:cubicBezTo>
                  <a:lnTo>
                    <a:pt x="3634" y="1275"/>
                  </a:lnTo>
                  <a:cubicBezTo>
                    <a:pt x="3638" y="1275"/>
                    <a:pt x="3642" y="1275"/>
                    <a:pt x="3646" y="1275"/>
                  </a:cubicBezTo>
                  <a:cubicBezTo>
                    <a:pt x="3727" y="1275"/>
                    <a:pt x="3799" y="1322"/>
                    <a:pt x="3841" y="1396"/>
                  </a:cubicBezTo>
                  <a:lnTo>
                    <a:pt x="4173" y="2031"/>
                  </a:lnTo>
                  <a:cubicBezTo>
                    <a:pt x="4213" y="2109"/>
                    <a:pt x="4279" y="2141"/>
                    <a:pt x="4344" y="2141"/>
                  </a:cubicBezTo>
                  <a:cubicBezTo>
                    <a:pt x="4481" y="2141"/>
                    <a:pt x="4618" y="2001"/>
                    <a:pt x="4534" y="1838"/>
                  </a:cubicBezTo>
                  <a:lnTo>
                    <a:pt x="4197" y="1203"/>
                  </a:lnTo>
                  <a:cubicBezTo>
                    <a:pt x="4086" y="996"/>
                    <a:pt x="3870" y="866"/>
                    <a:pt x="3634" y="866"/>
                  </a:cubicBezTo>
                  <a:lnTo>
                    <a:pt x="2498" y="866"/>
                  </a:lnTo>
                  <a:lnTo>
                    <a:pt x="2498" y="202"/>
                  </a:lnTo>
                  <a:cubicBezTo>
                    <a:pt x="2496" y="68"/>
                    <a:pt x="2394" y="0"/>
                    <a:pt x="22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90"/>
            <p:cNvSpPr/>
            <p:nvPr/>
          </p:nvSpPr>
          <p:spPr>
            <a:xfrm>
              <a:off x="8178041" y="2212922"/>
              <a:ext cx="136645" cy="90249"/>
            </a:xfrm>
            <a:custGeom>
              <a:avLst/>
              <a:gdLst/>
              <a:ahLst/>
              <a:cxnLst/>
              <a:rect l="l" t="t" r="r" b="b"/>
              <a:pathLst>
                <a:path w="5210" h="3441" extrusionOk="0">
                  <a:moveTo>
                    <a:pt x="2612" y="0"/>
                  </a:moveTo>
                  <a:cubicBezTo>
                    <a:pt x="2510" y="0"/>
                    <a:pt x="2409" y="68"/>
                    <a:pt x="2409" y="202"/>
                  </a:cubicBezTo>
                  <a:lnTo>
                    <a:pt x="2409" y="1733"/>
                  </a:lnTo>
                  <a:lnTo>
                    <a:pt x="1346" y="1733"/>
                  </a:lnTo>
                  <a:cubicBezTo>
                    <a:pt x="1028" y="1733"/>
                    <a:pt x="735" y="1911"/>
                    <a:pt x="591" y="2190"/>
                  </a:cubicBezTo>
                  <a:lnTo>
                    <a:pt x="85" y="3142"/>
                  </a:lnTo>
                  <a:cubicBezTo>
                    <a:pt x="1" y="3301"/>
                    <a:pt x="138" y="3441"/>
                    <a:pt x="274" y="3441"/>
                  </a:cubicBezTo>
                  <a:cubicBezTo>
                    <a:pt x="340" y="3441"/>
                    <a:pt x="406" y="3408"/>
                    <a:pt x="446" y="3330"/>
                  </a:cubicBezTo>
                  <a:lnTo>
                    <a:pt x="951" y="2377"/>
                  </a:lnTo>
                  <a:cubicBezTo>
                    <a:pt x="1028" y="2228"/>
                    <a:pt x="1178" y="2137"/>
                    <a:pt x="1346" y="2137"/>
                  </a:cubicBezTo>
                  <a:lnTo>
                    <a:pt x="3882" y="2137"/>
                  </a:lnTo>
                  <a:cubicBezTo>
                    <a:pt x="4045" y="2137"/>
                    <a:pt x="4199" y="2228"/>
                    <a:pt x="4276" y="2377"/>
                  </a:cubicBezTo>
                  <a:lnTo>
                    <a:pt x="4777" y="3330"/>
                  </a:lnTo>
                  <a:cubicBezTo>
                    <a:pt x="4810" y="3397"/>
                    <a:pt x="4883" y="3441"/>
                    <a:pt x="4955" y="3441"/>
                  </a:cubicBezTo>
                  <a:cubicBezTo>
                    <a:pt x="5109" y="3441"/>
                    <a:pt x="5210" y="3277"/>
                    <a:pt x="5138" y="3142"/>
                  </a:cubicBezTo>
                  <a:lnTo>
                    <a:pt x="4632" y="2190"/>
                  </a:lnTo>
                  <a:cubicBezTo>
                    <a:pt x="4488" y="1911"/>
                    <a:pt x="4195" y="1737"/>
                    <a:pt x="3882" y="1737"/>
                  </a:cubicBezTo>
                  <a:lnTo>
                    <a:pt x="2814" y="1737"/>
                  </a:lnTo>
                  <a:lnTo>
                    <a:pt x="2814" y="202"/>
                  </a:lnTo>
                  <a:cubicBezTo>
                    <a:pt x="2814" y="68"/>
                    <a:pt x="2713" y="0"/>
                    <a:pt x="26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06" name="Google Shape;14006;p90"/>
          <p:cNvGrpSpPr/>
          <p:nvPr/>
        </p:nvGrpSpPr>
        <p:grpSpPr>
          <a:xfrm>
            <a:off x="4917884" y="3641548"/>
            <a:ext cx="298941" cy="357822"/>
            <a:chOff x="4917884" y="3826123"/>
            <a:chExt cx="298941" cy="357822"/>
          </a:xfrm>
        </p:grpSpPr>
        <p:sp>
          <p:nvSpPr>
            <p:cNvPr id="14007" name="Google Shape;14007;p90"/>
            <p:cNvSpPr/>
            <p:nvPr/>
          </p:nvSpPr>
          <p:spPr>
            <a:xfrm>
              <a:off x="4966956" y="3896544"/>
              <a:ext cx="30450" cy="33466"/>
            </a:xfrm>
            <a:custGeom>
              <a:avLst/>
              <a:gdLst/>
              <a:ahLst/>
              <a:cxnLst/>
              <a:rect l="l" t="t" r="r" b="b"/>
              <a:pathLst>
                <a:path w="1161" h="1276" extrusionOk="0">
                  <a:moveTo>
                    <a:pt x="554" y="1"/>
                  </a:moveTo>
                  <a:lnTo>
                    <a:pt x="1" y="410"/>
                  </a:lnTo>
                  <a:lnTo>
                    <a:pt x="602" y="1276"/>
                  </a:lnTo>
                  <a:cubicBezTo>
                    <a:pt x="780" y="1131"/>
                    <a:pt x="968" y="997"/>
                    <a:pt x="1160" y="872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90"/>
            <p:cNvSpPr/>
            <p:nvPr/>
          </p:nvSpPr>
          <p:spPr>
            <a:xfrm>
              <a:off x="5143257" y="3896544"/>
              <a:ext cx="30712" cy="33466"/>
            </a:xfrm>
            <a:custGeom>
              <a:avLst/>
              <a:gdLst/>
              <a:ahLst/>
              <a:cxnLst/>
              <a:rect l="l" t="t" r="r" b="b"/>
              <a:pathLst>
                <a:path w="1171" h="1276" extrusionOk="0">
                  <a:moveTo>
                    <a:pt x="612" y="1"/>
                  </a:moveTo>
                  <a:lnTo>
                    <a:pt x="1" y="872"/>
                  </a:lnTo>
                  <a:cubicBezTo>
                    <a:pt x="198" y="997"/>
                    <a:pt x="386" y="1131"/>
                    <a:pt x="564" y="1276"/>
                  </a:cubicBezTo>
                  <a:lnTo>
                    <a:pt x="1170" y="41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90"/>
            <p:cNvSpPr/>
            <p:nvPr/>
          </p:nvSpPr>
          <p:spPr>
            <a:xfrm>
              <a:off x="5054792" y="3869923"/>
              <a:ext cx="31211" cy="31709"/>
            </a:xfrm>
            <a:custGeom>
              <a:avLst/>
              <a:gdLst/>
              <a:ahLst/>
              <a:cxnLst/>
              <a:rect l="l" t="t" r="r" b="b"/>
              <a:pathLst>
                <a:path w="1190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7" y="1165"/>
                    <a:pt x="595" y="1165"/>
                  </a:cubicBezTo>
                  <a:cubicBezTo>
                    <a:pt x="794" y="1165"/>
                    <a:pt x="992" y="1179"/>
                    <a:pt x="1189" y="1208"/>
                  </a:cubicBezTo>
                  <a:lnTo>
                    <a:pt x="118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90"/>
            <p:cNvSpPr/>
            <p:nvPr/>
          </p:nvSpPr>
          <p:spPr>
            <a:xfrm>
              <a:off x="5054792" y="3869923"/>
              <a:ext cx="21113" cy="31709"/>
            </a:xfrm>
            <a:custGeom>
              <a:avLst/>
              <a:gdLst/>
              <a:ahLst/>
              <a:cxnLst/>
              <a:rect l="l" t="t" r="r" b="b"/>
              <a:pathLst>
                <a:path w="805" h="1209" extrusionOk="0">
                  <a:moveTo>
                    <a:pt x="1" y="0"/>
                  </a:moveTo>
                  <a:lnTo>
                    <a:pt x="1" y="1208"/>
                  </a:lnTo>
                  <a:cubicBezTo>
                    <a:pt x="198" y="1179"/>
                    <a:pt x="395" y="1165"/>
                    <a:pt x="597" y="1165"/>
                  </a:cubicBezTo>
                  <a:cubicBezTo>
                    <a:pt x="665" y="1165"/>
                    <a:pt x="737" y="1165"/>
                    <a:pt x="804" y="1170"/>
                  </a:cubicBezTo>
                  <a:lnTo>
                    <a:pt x="804" y="0"/>
                  </a:ln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90"/>
            <p:cNvSpPr/>
            <p:nvPr/>
          </p:nvSpPr>
          <p:spPr>
            <a:xfrm>
              <a:off x="4917884" y="3896544"/>
              <a:ext cx="293932" cy="282916"/>
            </a:xfrm>
            <a:custGeom>
              <a:avLst/>
              <a:gdLst/>
              <a:ahLst/>
              <a:cxnLst/>
              <a:rect l="l" t="t" r="r" b="b"/>
              <a:pathLst>
                <a:path w="11207" h="10787" extrusionOk="0">
                  <a:moveTo>
                    <a:pt x="5817" y="1"/>
                  </a:moveTo>
                  <a:cubicBezTo>
                    <a:pt x="3633" y="1"/>
                    <a:pt x="1670" y="1314"/>
                    <a:pt x="832" y="3330"/>
                  </a:cubicBezTo>
                  <a:cubicBezTo>
                    <a:pt x="0" y="5346"/>
                    <a:pt x="462" y="7666"/>
                    <a:pt x="2002" y="9205"/>
                  </a:cubicBezTo>
                  <a:cubicBezTo>
                    <a:pt x="3034" y="10238"/>
                    <a:pt x="4414" y="10787"/>
                    <a:pt x="5815" y="10787"/>
                  </a:cubicBezTo>
                  <a:cubicBezTo>
                    <a:pt x="6510" y="10787"/>
                    <a:pt x="7210" y="10652"/>
                    <a:pt x="7877" y="10375"/>
                  </a:cubicBezTo>
                  <a:cubicBezTo>
                    <a:pt x="9893" y="9542"/>
                    <a:pt x="11207" y="7574"/>
                    <a:pt x="11207" y="5395"/>
                  </a:cubicBezTo>
                  <a:cubicBezTo>
                    <a:pt x="11207" y="2416"/>
                    <a:pt x="8796" y="1"/>
                    <a:pt x="5817" y="1"/>
                  </a:cubicBezTo>
                  <a:close/>
                </a:path>
              </a:pathLst>
            </a:custGeom>
            <a:solidFill>
              <a:srgbClr val="BB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90"/>
            <p:cNvSpPr/>
            <p:nvPr/>
          </p:nvSpPr>
          <p:spPr>
            <a:xfrm>
              <a:off x="4928979" y="3896675"/>
              <a:ext cx="153982" cy="282837"/>
            </a:xfrm>
            <a:custGeom>
              <a:avLst/>
              <a:gdLst/>
              <a:ahLst/>
              <a:cxnLst/>
              <a:rect l="l" t="t" r="r" b="b"/>
              <a:pathLst>
                <a:path w="5871" h="10784" extrusionOk="0">
                  <a:moveTo>
                    <a:pt x="5381" y="0"/>
                  </a:moveTo>
                  <a:cubicBezTo>
                    <a:pt x="2406" y="0"/>
                    <a:pt x="0" y="2414"/>
                    <a:pt x="0" y="5390"/>
                  </a:cubicBezTo>
                  <a:cubicBezTo>
                    <a:pt x="0" y="8368"/>
                    <a:pt x="2411" y="10784"/>
                    <a:pt x="5390" y="10784"/>
                  </a:cubicBezTo>
                  <a:cubicBezTo>
                    <a:pt x="5491" y="10784"/>
                    <a:pt x="5587" y="10779"/>
                    <a:pt x="5683" y="10774"/>
                  </a:cubicBezTo>
                  <a:cubicBezTo>
                    <a:pt x="2902" y="10524"/>
                    <a:pt x="775" y="8195"/>
                    <a:pt x="775" y="5404"/>
                  </a:cubicBezTo>
                  <a:cubicBezTo>
                    <a:pt x="770" y="2541"/>
                    <a:pt x="3013" y="174"/>
                    <a:pt x="5871" y="20"/>
                  </a:cubicBezTo>
                  <a:cubicBezTo>
                    <a:pt x="5712" y="5"/>
                    <a:pt x="5553" y="0"/>
                    <a:pt x="5390" y="0"/>
                  </a:cubicBezTo>
                  <a:cubicBezTo>
                    <a:pt x="5387" y="0"/>
                    <a:pt x="5384" y="0"/>
                    <a:pt x="5381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90"/>
            <p:cNvSpPr/>
            <p:nvPr/>
          </p:nvSpPr>
          <p:spPr>
            <a:xfrm>
              <a:off x="4942617" y="3919466"/>
              <a:ext cx="246355" cy="237070"/>
            </a:xfrm>
            <a:custGeom>
              <a:avLst/>
              <a:gdLst/>
              <a:ahLst/>
              <a:cxnLst/>
              <a:rect l="l" t="t" r="r" b="b"/>
              <a:pathLst>
                <a:path w="9393" h="9039" extrusionOk="0">
                  <a:moveTo>
                    <a:pt x="4874" y="1"/>
                  </a:moveTo>
                  <a:cubicBezTo>
                    <a:pt x="3698" y="1"/>
                    <a:pt x="2542" y="460"/>
                    <a:pt x="1679" y="1326"/>
                  </a:cubicBezTo>
                  <a:cubicBezTo>
                    <a:pt x="385" y="2615"/>
                    <a:pt x="0" y="4559"/>
                    <a:pt x="698" y="6248"/>
                  </a:cubicBezTo>
                  <a:cubicBezTo>
                    <a:pt x="1396" y="7937"/>
                    <a:pt x="3046" y="9039"/>
                    <a:pt x="4874" y="9039"/>
                  </a:cubicBezTo>
                  <a:cubicBezTo>
                    <a:pt x="7367" y="9034"/>
                    <a:pt x="9388" y="7013"/>
                    <a:pt x="9393" y="4521"/>
                  </a:cubicBezTo>
                  <a:cubicBezTo>
                    <a:pt x="9393" y="2692"/>
                    <a:pt x="8291" y="1042"/>
                    <a:pt x="6602" y="344"/>
                  </a:cubicBezTo>
                  <a:cubicBezTo>
                    <a:pt x="6043" y="113"/>
                    <a:pt x="5456" y="1"/>
                    <a:pt x="4874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4" name="Google Shape;14014;p90"/>
            <p:cNvSpPr/>
            <p:nvPr/>
          </p:nvSpPr>
          <p:spPr>
            <a:xfrm>
              <a:off x="4951954" y="3919519"/>
              <a:ext cx="125472" cy="237018"/>
            </a:xfrm>
            <a:custGeom>
              <a:avLst/>
              <a:gdLst/>
              <a:ahLst/>
              <a:cxnLst/>
              <a:rect l="l" t="t" r="r" b="b"/>
              <a:pathLst>
                <a:path w="4784" h="9037" extrusionOk="0">
                  <a:moveTo>
                    <a:pt x="4518" y="0"/>
                  </a:moveTo>
                  <a:cubicBezTo>
                    <a:pt x="2021" y="0"/>
                    <a:pt x="0" y="2021"/>
                    <a:pt x="0" y="4519"/>
                  </a:cubicBezTo>
                  <a:cubicBezTo>
                    <a:pt x="0" y="7011"/>
                    <a:pt x="2021" y="9037"/>
                    <a:pt x="4518" y="9037"/>
                  </a:cubicBezTo>
                  <a:cubicBezTo>
                    <a:pt x="4605" y="9037"/>
                    <a:pt x="4696" y="9032"/>
                    <a:pt x="4783" y="9027"/>
                  </a:cubicBezTo>
                  <a:cubicBezTo>
                    <a:pt x="2401" y="8883"/>
                    <a:pt x="539" y="6905"/>
                    <a:pt x="534" y="4519"/>
                  </a:cubicBezTo>
                  <a:cubicBezTo>
                    <a:pt x="539" y="2127"/>
                    <a:pt x="2396" y="150"/>
                    <a:pt x="4783" y="5"/>
                  </a:cubicBezTo>
                  <a:cubicBezTo>
                    <a:pt x="4696" y="0"/>
                    <a:pt x="4605" y="0"/>
                    <a:pt x="451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5" name="Google Shape;14015;p90"/>
            <p:cNvSpPr/>
            <p:nvPr/>
          </p:nvSpPr>
          <p:spPr>
            <a:xfrm>
              <a:off x="4958773" y="3935308"/>
              <a:ext cx="213544" cy="205335"/>
            </a:xfrm>
            <a:custGeom>
              <a:avLst/>
              <a:gdLst/>
              <a:ahLst/>
              <a:cxnLst/>
              <a:rect l="l" t="t" r="r" b="b"/>
              <a:pathLst>
                <a:path w="8142" h="7829" extrusionOk="0">
                  <a:moveTo>
                    <a:pt x="4226" y="0"/>
                  </a:moveTo>
                  <a:cubicBezTo>
                    <a:pt x="3206" y="0"/>
                    <a:pt x="2205" y="398"/>
                    <a:pt x="1458" y="1145"/>
                  </a:cubicBezTo>
                  <a:cubicBezTo>
                    <a:pt x="337" y="2266"/>
                    <a:pt x="0" y="3950"/>
                    <a:pt x="606" y="5413"/>
                  </a:cubicBezTo>
                  <a:cubicBezTo>
                    <a:pt x="1213" y="6876"/>
                    <a:pt x="2642" y="7828"/>
                    <a:pt x="4225" y="7828"/>
                  </a:cubicBezTo>
                  <a:cubicBezTo>
                    <a:pt x="6385" y="7828"/>
                    <a:pt x="8137" y="6077"/>
                    <a:pt x="8142" y="3917"/>
                  </a:cubicBezTo>
                  <a:cubicBezTo>
                    <a:pt x="8142" y="2329"/>
                    <a:pt x="7189" y="904"/>
                    <a:pt x="5726" y="298"/>
                  </a:cubicBezTo>
                  <a:cubicBezTo>
                    <a:pt x="5240" y="98"/>
                    <a:pt x="4731" y="0"/>
                    <a:pt x="4226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90"/>
            <p:cNvSpPr/>
            <p:nvPr/>
          </p:nvSpPr>
          <p:spPr>
            <a:xfrm>
              <a:off x="4966956" y="3935334"/>
              <a:ext cx="115637" cy="205388"/>
            </a:xfrm>
            <a:custGeom>
              <a:avLst/>
              <a:gdLst/>
              <a:ahLst/>
              <a:cxnLst/>
              <a:rect l="l" t="t" r="r" b="b"/>
              <a:pathLst>
                <a:path w="4409" h="7831" extrusionOk="0">
                  <a:moveTo>
                    <a:pt x="3906" y="0"/>
                  </a:moveTo>
                  <a:cubicBezTo>
                    <a:pt x="1782" y="0"/>
                    <a:pt x="1" y="1728"/>
                    <a:pt x="1" y="3916"/>
                  </a:cubicBezTo>
                  <a:cubicBezTo>
                    <a:pt x="1" y="6103"/>
                    <a:pt x="1782" y="7831"/>
                    <a:pt x="3906" y="7831"/>
                  </a:cubicBezTo>
                  <a:cubicBezTo>
                    <a:pt x="4072" y="7831"/>
                    <a:pt x="4239" y="7820"/>
                    <a:pt x="4408" y="7799"/>
                  </a:cubicBezTo>
                  <a:cubicBezTo>
                    <a:pt x="2455" y="7548"/>
                    <a:pt x="987" y="5884"/>
                    <a:pt x="987" y="3916"/>
                  </a:cubicBezTo>
                  <a:cubicBezTo>
                    <a:pt x="987" y="1943"/>
                    <a:pt x="2455" y="283"/>
                    <a:pt x="4408" y="32"/>
                  </a:cubicBezTo>
                  <a:cubicBezTo>
                    <a:pt x="4239" y="11"/>
                    <a:pt x="4072" y="0"/>
                    <a:pt x="3906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90"/>
            <p:cNvSpPr/>
            <p:nvPr/>
          </p:nvSpPr>
          <p:spPr>
            <a:xfrm>
              <a:off x="5146667" y="3869791"/>
              <a:ext cx="54553" cy="46370"/>
            </a:xfrm>
            <a:custGeom>
              <a:avLst/>
              <a:gdLst/>
              <a:ahLst/>
              <a:cxnLst/>
              <a:rect l="l" t="t" r="r" b="b"/>
              <a:pathLst>
                <a:path w="2080" h="1768" extrusionOk="0">
                  <a:moveTo>
                    <a:pt x="565" y="0"/>
                  </a:moveTo>
                  <a:cubicBezTo>
                    <a:pt x="476" y="0"/>
                    <a:pt x="388" y="42"/>
                    <a:pt x="333" y="121"/>
                  </a:cubicBezTo>
                  <a:lnTo>
                    <a:pt x="92" y="458"/>
                  </a:lnTo>
                  <a:cubicBezTo>
                    <a:pt x="1" y="588"/>
                    <a:pt x="30" y="766"/>
                    <a:pt x="155" y="857"/>
                  </a:cubicBezTo>
                  <a:lnTo>
                    <a:pt x="1348" y="1714"/>
                  </a:lnTo>
                  <a:cubicBezTo>
                    <a:pt x="1398" y="1750"/>
                    <a:pt x="1455" y="1767"/>
                    <a:pt x="1513" y="1767"/>
                  </a:cubicBezTo>
                  <a:cubicBezTo>
                    <a:pt x="1600" y="1767"/>
                    <a:pt x="1687" y="1727"/>
                    <a:pt x="1743" y="1651"/>
                  </a:cubicBezTo>
                  <a:lnTo>
                    <a:pt x="1988" y="1309"/>
                  </a:lnTo>
                  <a:cubicBezTo>
                    <a:pt x="2079" y="1184"/>
                    <a:pt x="2051" y="1006"/>
                    <a:pt x="1925" y="915"/>
                  </a:cubicBezTo>
                  <a:lnTo>
                    <a:pt x="732" y="53"/>
                  </a:lnTo>
                  <a:cubicBezTo>
                    <a:pt x="681" y="18"/>
                    <a:pt x="623" y="0"/>
                    <a:pt x="56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90"/>
            <p:cNvSpPr/>
            <p:nvPr/>
          </p:nvSpPr>
          <p:spPr>
            <a:xfrm>
              <a:off x="4939575" y="3869896"/>
              <a:ext cx="54684" cy="46265"/>
            </a:xfrm>
            <a:custGeom>
              <a:avLst/>
              <a:gdLst/>
              <a:ahLst/>
              <a:cxnLst/>
              <a:rect l="l" t="t" r="r" b="b"/>
              <a:pathLst>
                <a:path w="2085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925" y="853"/>
                  </a:lnTo>
                  <a:cubicBezTo>
                    <a:pt x="2055" y="762"/>
                    <a:pt x="2084" y="584"/>
                    <a:pt x="1993" y="454"/>
                  </a:cubicBez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90"/>
            <p:cNvSpPr/>
            <p:nvPr/>
          </p:nvSpPr>
          <p:spPr>
            <a:xfrm>
              <a:off x="5036380" y="3831421"/>
              <a:ext cx="68034" cy="41177"/>
            </a:xfrm>
            <a:custGeom>
              <a:avLst/>
              <a:gdLst/>
              <a:ahLst/>
              <a:cxnLst/>
              <a:rect l="l" t="t" r="r" b="b"/>
              <a:pathLst>
                <a:path w="2594" h="1570" extrusionOk="0">
                  <a:moveTo>
                    <a:pt x="327" y="1"/>
                  </a:moveTo>
                  <a:cubicBezTo>
                    <a:pt x="149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9" y="1565"/>
                    <a:pt x="327" y="1569"/>
                  </a:cubicBezTo>
                  <a:lnTo>
                    <a:pt x="2267" y="1569"/>
                  </a:lnTo>
                  <a:cubicBezTo>
                    <a:pt x="2449" y="1565"/>
                    <a:pt x="2594" y="1420"/>
                    <a:pt x="2594" y="1237"/>
                  </a:cubicBezTo>
                  <a:lnTo>
                    <a:pt x="2594" y="333"/>
                  </a:lnTo>
                  <a:cubicBezTo>
                    <a:pt x="2594" y="150"/>
                    <a:pt x="2449" y="1"/>
                    <a:pt x="2267" y="1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90"/>
            <p:cNvSpPr/>
            <p:nvPr/>
          </p:nvSpPr>
          <p:spPr>
            <a:xfrm>
              <a:off x="5146667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564" y="1"/>
                  </a:moveTo>
                  <a:cubicBezTo>
                    <a:pt x="475" y="1"/>
                    <a:pt x="388" y="41"/>
                    <a:pt x="333" y="117"/>
                  </a:cubicBezTo>
                  <a:lnTo>
                    <a:pt x="92" y="458"/>
                  </a:lnTo>
                  <a:cubicBezTo>
                    <a:pt x="1" y="584"/>
                    <a:pt x="30" y="762"/>
                    <a:pt x="155" y="853"/>
                  </a:cubicBezTo>
                  <a:lnTo>
                    <a:pt x="1348" y="1710"/>
                  </a:lnTo>
                  <a:cubicBezTo>
                    <a:pt x="1398" y="1746"/>
                    <a:pt x="1455" y="1763"/>
                    <a:pt x="1513" y="1763"/>
                  </a:cubicBezTo>
                  <a:cubicBezTo>
                    <a:pt x="1600" y="1763"/>
                    <a:pt x="1687" y="1723"/>
                    <a:pt x="1743" y="1647"/>
                  </a:cubicBezTo>
                  <a:lnTo>
                    <a:pt x="1853" y="1498"/>
                  </a:lnTo>
                  <a:lnTo>
                    <a:pt x="953" y="853"/>
                  </a:lnTo>
                  <a:cubicBezTo>
                    <a:pt x="828" y="762"/>
                    <a:pt x="799" y="584"/>
                    <a:pt x="891" y="458"/>
                  </a:cubicBezTo>
                  <a:lnTo>
                    <a:pt x="1026" y="266"/>
                  </a:lnTo>
                  <a:lnTo>
                    <a:pt x="732" y="54"/>
                  </a:lnTo>
                  <a:cubicBezTo>
                    <a:pt x="681" y="18"/>
                    <a:pt x="622" y="1"/>
                    <a:pt x="56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90"/>
            <p:cNvSpPr/>
            <p:nvPr/>
          </p:nvSpPr>
          <p:spPr>
            <a:xfrm>
              <a:off x="4939575" y="3869896"/>
              <a:ext cx="48626" cy="46265"/>
            </a:xfrm>
            <a:custGeom>
              <a:avLst/>
              <a:gdLst/>
              <a:ahLst/>
              <a:cxnLst/>
              <a:rect l="l" t="t" r="r" b="b"/>
              <a:pathLst>
                <a:path w="1854" h="1764" extrusionOk="0">
                  <a:moveTo>
                    <a:pt x="1517" y="1"/>
                  </a:moveTo>
                  <a:cubicBezTo>
                    <a:pt x="1460" y="1"/>
                    <a:pt x="1402" y="18"/>
                    <a:pt x="1353" y="54"/>
                  </a:cubicBezTo>
                  <a:lnTo>
                    <a:pt x="159" y="911"/>
                  </a:lnTo>
                  <a:cubicBezTo>
                    <a:pt x="30" y="1002"/>
                    <a:pt x="1" y="1180"/>
                    <a:pt x="92" y="1305"/>
                  </a:cubicBezTo>
                  <a:lnTo>
                    <a:pt x="337" y="1647"/>
                  </a:lnTo>
                  <a:cubicBezTo>
                    <a:pt x="393" y="1723"/>
                    <a:pt x="480" y="1763"/>
                    <a:pt x="567" y="1763"/>
                  </a:cubicBezTo>
                  <a:cubicBezTo>
                    <a:pt x="625" y="1763"/>
                    <a:pt x="683" y="1746"/>
                    <a:pt x="732" y="1710"/>
                  </a:cubicBezTo>
                  <a:lnTo>
                    <a:pt x="1030" y="1498"/>
                  </a:lnTo>
                  <a:lnTo>
                    <a:pt x="896" y="1310"/>
                  </a:lnTo>
                  <a:cubicBezTo>
                    <a:pt x="804" y="1180"/>
                    <a:pt x="833" y="1002"/>
                    <a:pt x="958" y="911"/>
                  </a:cubicBezTo>
                  <a:lnTo>
                    <a:pt x="1853" y="266"/>
                  </a:lnTo>
                  <a:lnTo>
                    <a:pt x="1747" y="117"/>
                  </a:lnTo>
                  <a:cubicBezTo>
                    <a:pt x="1692" y="41"/>
                    <a:pt x="1605" y="1"/>
                    <a:pt x="1517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90"/>
            <p:cNvSpPr/>
            <p:nvPr/>
          </p:nvSpPr>
          <p:spPr>
            <a:xfrm>
              <a:off x="5036380" y="3831421"/>
              <a:ext cx="29690" cy="41177"/>
            </a:xfrm>
            <a:custGeom>
              <a:avLst/>
              <a:gdLst/>
              <a:ahLst/>
              <a:cxnLst/>
              <a:rect l="l" t="t" r="r" b="b"/>
              <a:pathLst>
                <a:path w="1132" h="1570" extrusionOk="0">
                  <a:moveTo>
                    <a:pt x="327" y="1"/>
                  </a:moveTo>
                  <a:cubicBezTo>
                    <a:pt x="145" y="1"/>
                    <a:pt x="0" y="150"/>
                    <a:pt x="0" y="333"/>
                  </a:cubicBezTo>
                  <a:lnTo>
                    <a:pt x="0" y="1237"/>
                  </a:lnTo>
                  <a:cubicBezTo>
                    <a:pt x="0" y="1420"/>
                    <a:pt x="145" y="1565"/>
                    <a:pt x="327" y="1569"/>
                  </a:cubicBezTo>
                  <a:lnTo>
                    <a:pt x="1131" y="1569"/>
                  </a:lnTo>
                  <a:cubicBezTo>
                    <a:pt x="948" y="1565"/>
                    <a:pt x="799" y="1420"/>
                    <a:pt x="799" y="1237"/>
                  </a:cubicBezTo>
                  <a:lnTo>
                    <a:pt x="799" y="333"/>
                  </a:lnTo>
                  <a:cubicBezTo>
                    <a:pt x="799" y="150"/>
                    <a:pt x="948" y="1"/>
                    <a:pt x="113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90"/>
            <p:cNvSpPr/>
            <p:nvPr/>
          </p:nvSpPr>
          <p:spPr>
            <a:xfrm>
              <a:off x="5051645" y="4023878"/>
              <a:ext cx="32837" cy="28247"/>
            </a:xfrm>
            <a:custGeom>
              <a:avLst/>
              <a:gdLst/>
              <a:ahLst/>
              <a:cxnLst/>
              <a:rect l="l" t="t" r="r" b="b"/>
              <a:pathLst>
                <a:path w="1252" h="1077" extrusionOk="0">
                  <a:moveTo>
                    <a:pt x="717" y="1"/>
                  </a:moveTo>
                  <a:cubicBezTo>
                    <a:pt x="236" y="1"/>
                    <a:pt x="0" y="578"/>
                    <a:pt x="337" y="920"/>
                  </a:cubicBezTo>
                  <a:cubicBezTo>
                    <a:pt x="446" y="1028"/>
                    <a:pt x="580" y="1077"/>
                    <a:pt x="711" y="1077"/>
                  </a:cubicBezTo>
                  <a:cubicBezTo>
                    <a:pt x="986" y="1077"/>
                    <a:pt x="1252" y="862"/>
                    <a:pt x="1252" y="540"/>
                  </a:cubicBezTo>
                  <a:cubicBezTo>
                    <a:pt x="1252" y="241"/>
                    <a:pt x="1011" y="1"/>
                    <a:pt x="71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90"/>
            <p:cNvSpPr/>
            <p:nvPr/>
          </p:nvSpPr>
          <p:spPr>
            <a:xfrm>
              <a:off x="5056313" y="4023878"/>
              <a:ext cx="23238" cy="28247"/>
            </a:xfrm>
            <a:custGeom>
              <a:avLst/>
              <a:gdLst/>
              <a:ahLst/>
              <a:cxnLst/>
              <a:rect l="l" t="t" r="r" b="b"/>
              <a:pathLst>
                <a:path w="886" h="1077" extrusionOk="0">
                  <a:moveTo>
                    <a:pt x="540" y="1"/>
                  </a:moveTo>
                  <a:cubicBezTo>
                    <a:pt x="262" y="1"/>
                    <a:pt x="1" y="220"/>
                    <a:pt x="1" y="540"/>
                  </a:cubicBezTo>
                  <a:cubicBezTo>
                    <a:pt x="1" y="860"/>
                    <a:pt x="263" y="1076"/>
                    <a:pt x="540" y="1076"/>
                  </a:cubicBezTo>
                  <a:cubicBezTo>
                    <a:pt x="659" y="1076"/>
                    <a:pt x="781" y="1036"/>
                    <a:pt x="886" y="949"/>
                  </a:cubicBezTo>
                  <a:cubicBezTo>
                    <a:pt x="766" y="848"/>
                    <a:pt x="693" y="694"/>
                    <a:pt x="693" y="540"/>
                  </a:cubicBezTo>
                  <a:cubicBezTo>
                    <a:pt x="693" y="381"/>
                    <a:pt x="766" y="232"/>
                    <a:pt x="886" y="131"/>
                  </a:cubicBezTo>
                  <a:cubicBezTo>
                    <a:pt x="781" y="41"/>
                    <a:pt x="659" y="1"/>
                    <a:pt x="54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90"/>
            <p:cNvSpPr/>
            <p:nvPr/>
          </p:nvSpPr>
          <p:spPr>
            <a:xfrm>
              <a:off x="4936794" y="3914221"/>
              <a:ext cx="257239" cy="247483"/>
            </a:xfrm>
            <a:custGeom>
              <a:avLst/>
              <a:gdLst/>
              <a:ahLst/>
              <a:cxnLst/>
              <a:rect l="l" t="t" r="r" b="b"/>
              <a:pathLst>
                <a:path w="9808" h="9436" extrusionOk="0">
                  <a:moveTo>
                    <a:pt x="5093" y="398"/>
                  </a:moveTo>
                  <a:cubicBezTo>
                    <a:pt x="5648" y="398"/>
                    <a:pt x="6209" y="506"/>
                    <a:pt x="6742" y="727"/>
                  </a:cubicBezTo>
                  <a:cubicBezTo>
                    <a:pt x="8354" y="1396"/>
                    <a:pt x="9408" y="2969"/>
                    <a:pt x="9408" y="4716"/>
                  </a:cubicBezTo>
                  <a:cubicBezTo>
                    <a:pt x="9403" y="7102"/>
                    <a:pt x="7473" y="9032"/>
                    <a:pt x="5092" y="9037"/>
                  </a:cubicBezTo>
                  <a:cubicBezTo>
                    <a:pt x="3340" y="9037"/>
                    <a:pt x="1767" y="7983"/>
                    <a:pt x="1098" y="6371"/>
                  </a:cubicBezTo>
                  <a:cubicBezTo>
                    <a:pt x="429" y="4754"/>
                    <a:pt x="800" y="2897"/>
                    <a:pt x="2036" y="1665"/>
                  </a:cubicBezTo>
                  <a:cubicBezTo>
                    <a:pt x="2864" y="838"/>
                    <a:pt x="3969" y="398"/>
                    <a:pt x="5093" y="398"/>
                  </a:cubicBezTo>
                  <a:close/>
                  <a:moveTo>
                    <a:pt x="5092" y="0"/>
                  </a:moveTo>
                  <a:cubicBezTo>
                    <a:pt x="3181" y="0"/>
                    <a:pt x="1459" y="1150"/>
                    <a:pt x="727" y="2911"/>
                  </a:cubicBezTo>
                  <a:cubicBezTo>
                    <a:pt x="1" y="4677"/>
                    <a:pt x="405" y="6703"/>
                    <a:pt x="1752" y="8055"/>
                  </a:cubicBezTo>
                  <a:cubicBezTo>
                    <a:pt x="2656" y="8956"/>
                    <a:pt x="3862" y="9435"/>
                    <a:pt x="5089" y="9435"/>
                  </a:cubicBezTo>
                  <a:cubicBezTo>
                    <a:pt x="5697" y="9435"/>
                    <a:pt x="6311" y="9318"/>
                    <a:pt x="6896" y="9075"/>
                  </a:cubicBezTo>
                  <a:cubicBezTo>
                    <a:pt x="8657" y="8349"/>
                    <a:pt x="9807" y="6626"/>
                    <a:pt x="9807" y="4716"/>
                  </a:cubicBezTo>
                  <a:cubicBezTo>
                    <a:pt x="9807" y="2113"/>
                    <a:pt x="7695" y="0"/>
                    <a:pt x="5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90"/>
            <p:cNvSpPr/>
            <p:nvPr/>
          </p:nvSpPr>
          <p:spPr>
            <a:xfrm>
              <a:off x="4953842" y="3929984"/>
              <a:ext cx="224402" cy="215957"/>
            </a:xfrm>
            <a:custGeom>
              <a:avLst/>
              <a:gdLst/>
              <a:ahLst/>
              <a:cxnLst/>
              <a:rect l="l" t="t" r="r" b="b"/>
              <a:pathLst>
                <a:path w="8556" h="8234" extrusionOk="0">
                  <a:moveTo>
                    <a:pt x="4639" y="405"/>
                  </a:moveTo>
                  <a:cubicBezTo>
                    <a:pt x="5159" y="434"/>
                    <a:pt x="5664" y="569"/>
                    <a:pt x="6121" y="804"/>
                  </a:cubicBezTo>
                  <a:lnTo>
                    <a:pt x="5962" y="1079"/>
                  </a:lnTo>
                  <a:cubicBezTo>
                    <a:pt x="5873" y="1237"/>
                    <a:pt x="6007" y="1379"/>
                    <a:pt x="6143" y="1379"/>
                  </a:cubicBezTo>
                  <a:cubicBezTo>
                    <a:pt x="6205" y="1379"/>
                    <a:pt x="6268" y="1349"/>
                    <a:pt x="6309" y="1276"/>
                  </a:cubicBezTo>
                  <a:lnTo>
                    <a:pt x="6467" y="1002"/>
                  </a:lnTo>
                  <a:cubicBezTo>
                    <a:pt x="6900" y="1285"/>
                    <a:pt x="7271" y="1656"/>
                    <a:pt x="7550" y="2084"/>
                  </a:cubicBezTo>
                  <a:lnTo>
                    <a:pt x="7276" y="2243"/>
                  </a:lnTo>
                  <a:cubicBezTo>
                    <a:pt x="7081" y="2356"/>
                    <a:pt x="7194" y="2620"/>
                    <a:pt x="7372" y="2620"/>
                  </a:cubicBezTo>
                  <a:cubicBezTo>
                    <a:pt x="7406" y="2620"/>
                    <a:pt x="7441" y="2611"/>
                    <a:pt x="7478" y="2589"/>
                  </a:cubicBezTo>
                  <a:lnTo>
                    <a:pt x="7752" y="2431"/>
                  </a:lnTo>
                  <a:cubicBezTo>
                    <a:pt x="7988" y="2893"/>
                    <a:pt x="8123" y="3398"/>
                    <a:pt x="8151" y="3913"/>
                  </a:cubicBezTo>
                  <a:lnTo>
                    <a:pt x="7834" y="3913"/>
                  </a:lnTo>
                  <a:cubicBezTo>
                    <a:pt x="7566" y="3913"/>
                    <a:pt x="7564" y="4312"/>
                    <a:pt x="7829" y="4312"/>
                  </a:cubicBezTo>
                  <a:cubicBezTo>
                    <a:pt x="7831" y="4312"/>
                    <a:pt x="7832" y="4312"/>
                    <a:pt x="7834" y="4312"/>
                  </a:cubicBezTo>
                  <a:lnTo>
                    <a:pt x="8147" y="4312"/>
                  </a:lnTo>
                  <a:cubicBezTo>
                    <a:pt x="8123" y="4832"/>
                    <a:pt x="7983" y="5337"/>
                    <a:pt x="7752" y="5794"/>
                  </a:cubicBezTo>
                  <a:lnTo>
                    <a:pt x="7478" y="5635"/>
                  </a:lnTo>
                  <a:cubicBezTo>
                    <a:pt x="7442" y="5615"/>
                    <a:pt x="7408" y="5607"/>
                    <a:pt x="7375" y="5607"/>
                  </a:cubicBezTo>
                  <a:cubicBezTo>
                    <a:pt x="7195" y="5607"/>
                    <a:pt x="7080" y="5872"/>
                    <a:pt x="7276" y="5987"/>
                  </a:cubicBezTo>
                  <a:lnTo>
                    <a:pt x="7550" y="6140"/>
                  </a:lnTo>
                  <a:cubicBezTo>
                    <a:pt x="7266" y="6574"/>
                    <a:pt x="6900" y="6944"/>
                    <a:pt x="6467" y="7228"/>
                  </a:cubicBezTo>
                  <a:lnTo>
                    <a:pt x="6309" y="6954"/>
                  </a:lnTo>
                  <a:cubicBezTo>
                    <a:pt x="6268" y="6876"/>
                    <a:pt x="6203" y="6844"/>
                    <a:pt x="6139" y="6844"/>
                  </a:cubicBezTo>
                  <a:cubicBezTo>
                    <a:pt x="5999" y="6844"/>
                    <a:pt x="5860" y="6994"/>
                    <a:pt x="5962" y="7156"/>
                  </a:cubicBezTo>
                  <a:lnTo>
                    <a:pt x="6121" y="7430"/>
                  </a:lnTo>
                  <a:cubicBezTo>
                    <a:pt x="5659" y="7666"/>
                    <a:pt x="5159" y="7801"/>
                    <a:pt x="4639" y="7829"/>
                  </a:cubicBezTo>
                  <a:lnTo>
                    <a:pt x="4639" y="7512"/>
                  </a:lnTo>
                  <a:cubicBezTo>
                    <a:pt x="4639" y="7377"/>
                    <a:pt x="4539" y="7310"/>
                    <a:pt x="4439" y="7310"/>
                  </a:cubicBezTo>
                  <a:cubicBezTo>
                    <a:pt x="4339" y="7310"/>
                    <a:pt x="4240" y="7377"/>
                    <a:pt x="4240" y="7512"/>
                  </a:cubicBezTo>
                  <a:lnTo>
                    <a:pt x="4240" y="7829"/>
                  </a:lnTo>
                  <a:cubicBezTo>
                    <a:pt x="3725" y="7801"/>
                    <a:pt x="3219" y="7666"/>
                    <a:pt x="2758" y="7430"/>
                  </a:cubicBezTo>
                  <a:lnTo>
                    <a:pt x="2916" y="7156"/>
                  </a:lnTo>
                  <a:cubicBezTo>
                    <a:pt x="3018" y="6994"/>
                    <a:pt x="2879" y="6844"/>
                    <a:pt x="2740" y="6844"/>
                  </a:cubicBezTo>
                  <a:cubicBezTo>
                    <a:pt x="2675" y="6844"/>
                    <a:pt x="2611" y="6876"/>
                    <a:pt x="2570" y="6954"/>
                  </a:cubicBezTo>
                  <a:lnTo>
                    <a:pt x="2411" y="7228"/>
                  </a:lnTo>
                  <a:cubicBezTo>
                    <a:pt x="1983" y="6944"/>
                    <a:pt x="1612" y="6578"/>
                    <a:pt x="1328" y="6145"/>
                  </a:cubicBezTo>
                  <a:lnTo>
                    <a:pt x="1603" y="5987"/>
                  </a:lnTo>
                  <a:cubicBezTo>
                    <a:pt x="1798" y="5877"/>
                    <a:pt x="1683" y="5611"/>
                    <a:pt x="1503" y="5611"/>
                  </a:cubicBezTo>
                  <a:cubicBezTo>
                    <a:pt x="1471" y="5611"/>
                    <a:pt x="1436" y="5620"/>
                    <a:pt x="1401" y="5640"/>
                  </a:cubicBezTo>
                  <a:lnTo>
                    <a:pt x="1126" y="5799"/>
                  </a:lnTo>
                  <a:cubicBezTo>
                    <a:pt x="895" y="5337"/>
                    <a:pt x="761" y="4837"/>
                    <a:pt x="732" y="4317"/>
                  </a:cubicBezTo>
                  <a:lnTo>
                    <a:pt x="1049" y="4317"/>
                  </a:lnTo>
                  <a:cubicBezTo>
                    <a:pt x="1314" y="4317"/>
                    <a:pt x="1314" y="3917"/>
                    <a:pt x="1049" y="3917"/>
                  </a:cubicBezTo>
                  <a:lnTo>
                    <a:pt x="732" y="3917"/>
                  </a:lnTo>
                  <a:cubicBezTo>
                    <a:pt x="761" y="3403"/>
                    <a:pt x="895" y="2897"/>
                    <a:pt x="1126" y="2435"/>
                  </a:cubicBezTo>
                  <a:cubicBezTo>
                    <a:pt x="1425" y="2609"/>
                    <a:pt x="1434" y="2623"/>
                    <a:pt x="1502" y="2623"/>
                  </a:cubicBezTo>
                  <a:cubicBezTo>
                    <a:pt x="1709" y="2618"/>
                    <a:pt x="1781" y="2349"/>
                    <a:pt x="1603" y="2248"/>
                  </a:cubicBezTo>
                  <a:lnTo>
                    <a:pt x="1328" y="2089"/>
                  </a:lnTo>
                  <a:cubicBezTo>
                    <a:pt x="1612" y="1656"/>
                    <a:pt x="1983" y="1290"/>
                    <a:pt x="2411" y="1006"/>
                  </a:cubicBezTo>
                  <a:lnTo>
                    <a:pt x="2570" y="1281"/>
                  </a:lnTo>
                  <a:cubicBezTo>
                    <a:pt x="2612" y="1353"/>
                    <a:pt x="2675" y="1383"/>
                    <a:pt x="2737" y="1383"/>
                  </a:cubicBezTo>
                  <a:cubicBezTo>
                    <a:pt x="2874" y="1383"/>
                    <a:pt x="3009" y="1237"/>
                    <a:pt x="2916" y="1079"/>
                  </a:cubicBezTo>
                  <a:lnTo>
                    <a:pt x="2758" y="804"/>
                  </a:lnTo>
                  <a:cubicBezTo>
                    <a:pt x="3219" y="573"/>
                    <a:pt x="3725" y="434"/>
                    <a:pt x="4240" y="410"/>
                  </a:cubicBezTo>
                  <a:lnTo>
                    <a:pt x="4240" y="727"/>
                  </a:lnTo>
                  <a:cubicBezTo>
                    <a:pt x="4240" y="860"/>
                    <a:pt x="4339" y="926"/>
                    <a:pt x="4439" y="926"/>
                  </a:cubicBezTo>
                  <a:cubicBezTo>
                    <a:pt x="4539" y="926"/>
                    <a:pt x="4639" y="860"/>
                    <a:pt x="4639" y="727"/>
                  </a:cubicBezTo>
                  <a:lnTo>
                    <a:pt x="4639" y="405"/>
                  </a:lnTo>
                  <a:close/>
                  <a:moveTo>
                    <a:pt x="4442" y="1"/>
                  </a:moveTo>
                  <a:cubicBezTo>
                    <a:pt x="2772" y="1"/>
                    <a:pt x="1275" y="1002"/>
                    <a:pt x="636" y="2541"/>
                  </a:cubicBezTo>
                  <a:cubicBezTo>
                    <a:pt x="0" y="4081"/>
                    <a:pt x="352" y="5852"/>
                    <a:pt x="1531" y="7026"/>
                  </a:cubicBezTo>
                  <a:cubicBezTo>
                    <a:pt x="2316" y="7815"/>
                    <a:pt x="3369" y="8233"/>
                    <a:pt x="4441" y="8233"/>
                  </a:cubicBezTo>
                  <a:cubicBezTo>
                    <a:pt x="4971" y="8233"/>
                    <a:pt x="5506" y="8131"/>
                    <a:pt x="6015" y="7921"/>
                  </a:cubicBezTo>
                  <a:cubicBezTo>
                    <a:pt x="7555" y="7281"/>
                    <a:pt x="8556" y="5780"/>
                    <a:pt x="8556" y="4115"/>
                  </a:cubicBezTo>
                  <a:cubicBezTo>
                    <a:pt x="8551" y="1844"/>
                    <a:pt x="6713" y="1"/>
                    <a:pt x="44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90"/>
            <p:cNvSpPr/>
            <p:nvPr/>
          </p:nvSpPr>
          <p:spPr>
            <a:xfrm>
              <a:off x="5049756" y="3968564"/>
              <a:ext cx="41046" cy="88649"/>
            </a:xfrm>
            <a:custGeom>
              <a:avLst/>
              <a:gdLst/>
              <a:ahLst/>
              <a:cxnLst/>
              <a:rect l="l" t="t" r="r" b="b"/>
              <a:pathLst>
                <a:path w="1565" h="3380" extrusionOk="0">
                  <a:moveTo>
                    <a:pt x="780" y="2309"/>
                  </a:moveTo>
                  <a:cubicBezTo>
                    <a:pt x="952" y="2309"/>
                    <a:pt x="1117" y="2442"/>
                    <a:pt x="1117" y="2644"/>
                  </a:cubicBezTo>
                  <a:cubicBezTo>
                    <a:pt x="1117" y="2831"/>
                    <a:pt x="967" y="2981"/>
                    <a:pt x="785" y="2981"/>
                  </a:cubicBezTo>
                  <a:lnTo>
                    <a:pt x="780" y="2981"/>
                  </a:lnTo>
                  <a:cubicBezTo>
                    <a:pt x="481" y="2981"/>
                    <a:pt x="332" y="2620"/>
                    <a:pt x="544" y="2408"/>
                  </a:cubicBezTo>
                  <a:cubicBezTo>
                    <a:pt x="613" y="2339"/>
                    <a:pt x="697" y="2309"/>
                    <a:pt x="780" y="2309"/>
                  </a:cubicBezTo>
                  <a:close/>
                  <a:moveTo>
                    <a:pt x="782" y="1"/>
                  </a:moveTo>
                  <a:cubicBezTo>
                    <a:pt x="682" y="1"/>
                    <a:pt x="583" y="67"/>
                    <a:pt x="583" y="199"/>
                  </a:cubicBezTo>
                  <a:lnTo>
                    <a:pt x="583" y="1936"/>
                  </a:lnTo>
                  <a:cubicBezTo>
                    <a:pt x="226" y="2037"/>
                    <a:pt x="0" y="2384"/>
                    <a:pt x="53" y="2745"/>
                  </a:cubicBezTo>
                  <a:cubicBezTo>
                    <a:pt x="101" y="3110"/>
                    <a:pt x="414" y="3380"/>
                    <a:pt x="780" y="3380"/>
                  </a:cubicBezTo>
                  <a:cubicBezTo>
                    <a:pt x="1150" y="3380"/>
                    <a:pt x="1463" y="3110"/>
                    <a:pt x="1511" y="2745"/>
                  </a:cubicBezTo>
                  <a:cubicBezTo>
                    <a:pt x="1564" y="2384"/>
                    <a:pt x="1338" y="2037"/>
                    <a:pt x="982" y="1936"/>
                  </a:cubicBezTo>
                  <a:lnTo>
                    <a:pt x="982" y="199"/>
                  </a:lnTo>
                  <a:cubicBezTo>
                    <a:pt x="982" y="67"/>
                    <a:pt x="882" y="1"/>
                    <a:pt x="7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90"/>
            <p:cNvSpPr/>
            <p:nvPr/>
          </p:nvSpPr>
          <p:spPr>
            <a:xfrm>
              <a:off x="4923550" y="3826123"/>
              <a:ext cx="293276" cy="357822"/>
            </a:xfrm>
            <a:custGeom>
              <a:avLst/>
              <a:gdLst/>
              <a:ahLst/>
              <a:cxnLst/>
              <a:rect l="l" t="t" r="r" b="b"/>
              <a:pathLst>
                <a:path w="11182" h="13643" extrusionOk="0">
                  <a:moveTo>
                    <a:pt x="5986" y="1969"/>
                  </a:moveTo>
                  <a:lnTo>
                    <a:pt x="5986" y="2503"/>
                  </a:lnTo>
                  <a:cubicBezTo>
                    <a:pt x="5871" y="2493"/>
                    <a:pt x="5717" y="2488"/>
                    <a:pt x="5587" y="2488"/>
                  </a:cubicBezTo>
                  <a:cubicBezTo>
                    <a:pt x="5457" y="2488"/>
                    <a:pt x="5313" y="2488"/>
                    <a:pt x="5202" y="2503"/>
                  </a:cubicBezTo>
                  <a:lnTo>
                    <a:pt x="5202" y="2498"/>
                  </a:lnTo>
                  <a:lnTo>
                    <a:pt x="5202" y="1969"/>
                  </a:lnTo>
                  <a:close/>
                  <a:moveTo>
                    <a:pt x="9064" y="1865"/>
                  </a:moveTo>
                  <a:cubicBezTo>
                    <a:pt x="9081" y="1865"/>
                    <a:pt x="9099" y="1871"/>
                    <a:pt x="9114" y="1882"/>
                  </a:cubicBezTo>
                  <a:lnTo>
                    <a:pt x="10312" y="2743"/>
                  </a:lnTo>
                  <a:cubicBezTo>
                    <a:pt x="10346" y="2767"/>
                    <a:pt x="10355" y="2820"/>
                    <a:pt x="10327" y="2859"/>
                  </a:cubicBezTo>
                  <a:lnTo>
                    <a:pt x="10086" y="3196"/>
                  </a:lnTo>
                  <a:cubicBezTo>
                    <a:pt x="10069" y="3219"/>
                    <a:pt x="10043" y="3230"/>
                    <a:pt x="10018" y="3230"/>
                  </a:cubicBezTo>
                  <a:cubicBezTo>
                    <a:pt x="10001" y="3230"/>
                    <a:pt x="9984" y="3225"/>
                    <a:pt x="9970" y="3215"/>
                  </a:cubicBezTo>
                  <a:lnTo>
                    <a:pt x="8777" y="2354"/>
                  </a:lnTo>
                  <a:cubicBezTo>
                    <a:pt x="8739" y="2330"/>
                    <a:pt x="8729" y="2277"/>
                    <a:pt x="8753" y="2238"/>
                  </a:cubicBezTo>
                  <a:lnTo>
                    <a:pt x="8999" y="1901"/>
                  </a:lnTo>
                  <a:cubicBezTo>
                    <a:pt x="9013" y="1878"/>
                    <a:pt x="9038" y="1865"/>
                    <a:pt x="9064" y="1865"/>
                  </a:cubicBezTo>
                  <a:close/>
                  <a:moveTo>
                    <a:pt x="2124" y="1867"/>
                  </a:moveTo>
                  <a:cubicBezTo>
                    <a:pt x="2149" y="1867"/>
                    <a:pt x="2173" y="1878"/>
                    <a:pt x="2190" y="1901"/>
                  </a:cubicBezTo>
                  <a:lnTo>
                    <a:pt x="2435" y="2243"/>
                  </a:lnTo>
                  <a:cubicBezTo>
                    <a:pt x="2459" y="2277"/>
                    <a:pt x="2455" y="2330"/>
                    <a:pt x="2416" y="2358"/>
                  </a:cubicBezTo>
                  <a:lnTo>
                    <a:pt x="1223" y="3215"/>
                  </a:lnTo>
                  <a:cubicBezTo>
                    <a:pt x="1208" y="3226"/>
                    <a:pt x="1190" y="3232"/>
                    <a:pt x="1173" y="3232"/>
                  </a:cubicBezTo>
                  <a:cubicBezTo>
                    <a:pt x="1147" y="3232"/>
                    <a:pt x="1122" y="3219"/>
                    <a:pt x="1107" y="3196"/>
                  </a:cubicBezTo>
                  <a:lnTo>
                    <a:pt x="862" y="2859"/>
                  </a:lnTo>
                  <a:cubicBezTo>
                    <a:pt x="838" y="2820"/>
                    <a:pt x="843" y="2767"/>
                    <a:pt x="881" y="2743"/>
                  </a:cubicBezTo>
                  <a:lnTo>
                    <a:pt x="2074" y="1882"/>
                  </a:lnTo>
                  <a:cubicBezTo>
                    <a:pt x="2090" y="1872"/>
                    <a:pt x="2107" y="1867"/>
                    <a:pt x="2124" y="1867"/>
                  </a:cubicBezTo>
                  <a:close/>
                  <a:moveTo>
                    <a:pt x="2151" y="3042"/>
                  </a:moveTo>
                  <a:lnTo>
                    <a:pt x="2445" y="3455"/>
                  </a:lnTo>
                  <a:cubicBezTo>
                    <a:pt x="2387" y="3494"/>
                    <a:pt x="2334" y="3532"/>
                    <a:pt x="2281" y="3571"/>
                  </a:cubicBezTo>
                  <a:lnTo>
                    <a:pt x="1988" y="3157"/>
                  </a:lnTo>
                  <a:lnTo>
                    <a:pt x="2151" y="3042"/>
                  </a:lnTo>
                  <a:close/>
                  <a:moveTo>
                    <a:pt x="9037" y="3042"/>
                  </a:moveTo>
                  <a:lnTo>
                    <a:pt x="9201" y="3162"/>
                  </a:lnTo>
                  <a:lnTo>
                    <a:pt x="8907" y="3576"/>
                  </a:lnTo>
                  <a:cubicBezTo>
                    <a:pt x="8854" y="3532"/>
                    <a:pt x="8796" y="3494"/>
                    <a:pt x="8744" y="3455"/>
                  </a:cubicBezTo>
                  <a:lnTo>
                    <a:pt x="9037" y="3042"/>
                  </a:lnTo>
                  <a:close/>
                  <a:moveTo>
                    <a:pt x="4625" y="1"/>
                  </a:moveTo>
                  <a:cubicBezTo>
                    <a:pt x="4331" y="1"/>
                    <a:pt x="4095" y="236"/>
                    <a:pt x="4095" y="530"/>
                  </a:cubicBezTo>
                  <a:lnTo>
                    <a:pt x="4095" y="1439"/>
                  </a:lnTo>
                  <a:cubicBezTo>
                    <a:pt x="4095" y="1728"/>
                    <a:pt x="4331" y="1969"/>
                    <a:pt x="4625" y="1969"/>
                  </a:cubicBezTo>
                  <a:lnTo>
                    <a:pt x="4798" y="1969"/>
                  </a:lnTo>
                  <a:lnTo>
                    <a:pt x="4798" y="2541"/>
                  </a:lnTo>
                  <a:cubicBezTo>
                    <a:pt x="4086" y="2642"/>
                    <a:pt x="3402" y="2878"/>
                    <a:pt x="2782" y="3244"/>
                  </a:cubicBezTo>
                  <a:lnTo>
                    <a:pt x="2474" y="2806"/>
                  </a:lnTo>
                  <a:lnTo>
                    <a:pt x="2647" y="2681"/>
                  </a:lnTo>
                  <a:cubicBezTo>
                    <a:pt x="2864" y="2527"/>
                    <a:pt x="2912" y="2224"/>
                    <a:pt x="2758" y="2007"/>
                  </a:cubicBezTo>
                  <a:lnTo>
                    <a:pt x="2512" y="1666"/>
                  </a:lnTo>
                  <a:cubicBezTo>
                    <a:pt x="2419" y="1534"/>
                    <a:pt x="2271" y="1465"/>
                    <a:pt x="2120" y="1465"/>
                  </a:cubicBezTo>
                  <a:cubicBezTo>
                    <a:pt x="2023" y="1465"/>
                    <a:pt x="1924" y="1494"/>
                    <a:pt x="1839" y="1555"/>
                  </a:cubicBezTo>
                  <a:lnTo>
                    <a:pt x="645" y="2416"/>
                  </a:lnTo>
                  <a:cubicBezTo>
                    <a:pt x="429" y="2570"/>
                    <a:pt x="381" y="2873"/>
                    <a:pt x="535" y="3090"/>
                  </a:cubicBezTo>
                  <a:lnTo>
                    <a:pt x="780" y="3431"/>
                  </a:lnTo>
                  <a:cubicBezTo>
                    <a:pt x="873" y="3563"/>
                    <a:pt x="1022" y="3632"/>
                    <a:pt x="1172" y="3632"/>
                  </a:cubicBezTo>
                  <a:cubicBezTo>
                    <a:pt x="1270" y="3632"/>
                    <a:pt x="1368" y="3603"/>
                    <a:pt x="1454" y="3542"/>
                  </a:cubicBezTo>
                  <a:lnTo>
                    <a:pt x="1661" y="3393"/>
                  </a:lnTo>
                  <a:lnTo>
                    <a:pt x="1969" y="3821"/>
                  </a:lnTo>
                  <a:cubicBezTo>
                    <a:pt x="718" y="4885"/>
                    <a:pt x="1" y="6439"/>
                    <a:pt x="1" y="8075"/>
                  </a:cubicBezTo>
                  <a:cubicBezTo>
                    <a:pt x="15" y="11058"/>
                    <a:pt x="2363" y="13502"/>
                    <a:pt x="5342" y="13637"/>
                  </a:cubicBezTo>
                  <a:cubicBezTo>
                    <a:pt x="5428" y="13641"/>
                    <a:pt x="5513" y="13643"/>
                    <a:pt x="5598" y="13643"/>
                  </a:cubicBezTo>
                  <a:cubicBezTo>
                    <a:pt x="8466" y="13643"/>
                    <a:pt x="10888" y="11463"/>
                    <a:pt x="11164" y="8580"/>
                  </a:cubicBezTo>
                  <a:cubicBezTo>
                    <a:pt x="11182" y="8434"/>
                    <a:pt x="11071" y="8355"/>
                    <a:pt x="10962" y="8355"/>
                  </a:cubicBezTo>
                  <a:cubicBezTo>
                    <a:pt x="10866" y="8355"/>
                    <a:pt x="10771" y="8416"/>
                    <a:pt x="10764" y="8546"/>
                  </a:cubicBezTo>
                  <a:cubicBezTo>
                    <a:pt x="10577" y="10591"/>
                    <a:pt x="9201" y="12338"/>
                    <a:pt x="7252" y="12997"/>
                  </a:cubicBezTo>
                  <a:cubicBezTo>
                    <a:pt x="6709" y="13179"/>
                    <a:pt x="6150" y="13268"/>
                    <a:pt x="5596" y="13268"/>
                  </a:cubicBezTo>
                  <a:cubicBezTo>
                    <a:pt x="4162" y="13268"/>
                    <a:pt x="2761" y="12675"/>
                    <a:pt x="1762" y="11578"/>
                  </a:cubicBezTo>
                  <a:cubicBezTo>
                    <a:pt x="376" y="10062"/>
                    <a:pt x="15" y="7868"/>
                    <a:pt x="843" y="5982"/>
                  </a:cubicBezTo>
                  <a:cubicBezTo>
                    <a:pt x="1670" y="4100"/>
                    <a:pt x="3532" y="2888"/>
                    <a:pt x="5592" y="2883"/>
                  </a:cubicBezTo>
                  <a:cubicBezTo>
                    <a:pt x="8272" y="2883"/>
                    <a:pt x="10548" y="4976"/>
                    <a:pt x="10764" y="7647"/>
                  </a:cubicBezTo>
                  <a:cubicBezTo>
                    <a:pt x="10776" y="7770"/>
                    <a:pt x="10869" y="7829"/>
                    <a:pt x="10963" y="7829"/>
                  </a:cubicBezTo>
                  <a:cubicBezTo>
                    <a:pt x="11070" y="7829"/>
                    <a:pt x="11177" y="7754"/>
                    <a:pt x="11164" y="7613"/>
                  </a:cubicBezTo>
                  <a:cubicBezTo>
                    <a:pt x="11044" y="6140"/>
                    <a:pt x="10341" y="4779"/>
                    <a:pt x="9220" y="3821"/>
                  </a:cubicBezTo>
                  <a:lnTo>
                    <a:pt x="9518" y="3393"/>
                  </a:lnTo>
                  <a:lnTo>
                    <a:pt x="9725" y="3542"/>
                  </a:lnTo>
                  <a:cubicBezTo>
                    <a:pt x="9810" y="3603"/>
                    <a:pt x="9909" y="3632"/>
                    <a:pt x="10007" y="3632"/>
                  </a:cubicBezTo>
                  <a:cubicBezTo>
                    <a:pt x="10158" y="3632"/>
                    <a:pt x="10307" y="3563"/>
                    <a:pt x="10404" y="3431"/>
                  </a:cubicBezTo>
                  <a:lnTo>
                    <a:pt x="10644" y="3095"/>
                  </a:lnTo>
                  <a:cubicBezTo>
                    <a:pt x="10803" y="2878"/>
                    <a:pt x="10755" y="2575"/>
                    <a:pt x="10538" y="2416"/>
                  </a:cubicBezTo>
                  <a:lnTo>
                    <a:pt x="9350" y="1555"/>
                  </a:lnTo>
                  <a:cubicBezTo>
                    <a:pt x="9263" y="1494"/>
                    <a:pt x="9163" y="1465"/>
                    <a:pt x="9066" y="1465"/>
                  </a:cubicBezTo>
                  <a:cubicBezTo>
                    <a:pt x="8915" y="1465"/>
                    <a:pt x="8768" y="1534"/>
                    <a:pt x="8671" y="1666"/>
                  </a:cubicBezTo>
                  <a:lnTo>
                    <a:pt x="8426" y="2007"/>
                  </a:lnTo>
                  <a:cubicBezTo>
                    <a:pt x="8272" y="2224"/>
                    <a:pt x="8320" y="2522"/>
                    <a:pt x="8537" y="2681"/>
                  </a:cubicBezTo>
                  <a:lnTo>
                    <a:pt x="8710" y="2806"/>
                  </a:lnTo>
                  <a:lnTo>
                    <a:pt x="8402" y="3239"/>
                  </a:lnTo>
                  <a:cubicBezTo>
                    <a:pt x="7781" y="2878"/>
                    <a:pt x="7098" y="2642"/>
                    <a:pt x="6386" y="2541"/>
                  </a:cubicBezTo>
                  <a:lnTo>
                    <a:pt x="6386" y="1969"/>
                  </a:lnTo>
                  <a:lnTo>
                    <a:pt x="6559" y="1969"/>
                  </a:lnTo>
                  <a:cubicBezTo>
                    <a:pt x="6852" y="1969"/>
                    <a:pt x="7088" y="1728"/>
                    <a:pt x="7088" y="1439"/>
                  </a:cubicBezTo>
                  <a:lnTo>
                    <a:pt x="7088" y="530"/>
                  </a:lnTo>
                  <a:cubicBezTo>
                    <a:pt x="7088" y="236"/>
                    <a:pt x="6852" y="1"/>
                    <a:pt x="6559" y="1"/>
                  </a:cubicBezTo>
                  <a:lnTo>
                    <a:pt x="6059" y="1"/>
                  </a:lnTo>
                  <a:cubicBezTo>
                    <a:pt x="5794" y="1"/>
                    <a:pt x="5794" y="400"/>
                    <a:pt x="6059" y="400"/>
                  </a:cubicBezTo>
                  <a:lnTo>
                    <a:pt x="6559" y="400"/>
                  </a:lnTo>
                  <a:cubicBezTo>
                    <a:pt x="6631" y="400"/>
                    <a:pt x="6689" y="458"/>
                    <a:pt x="6689" y="530"/>
                  </a:cubicBezTo>
                  <a:lnTo>
                    <a:pt x="6689" y="1439"/>
                  </a:lnTo>
                  <a:cubicBezTo>
                    <a:pt x="6689" y="1507"/>
                    <a:pt x="6631" y="1564"/>
                    <a:pt x="6559" y="1569"/>
                  </a:cubicBezTo>
                  <a:lnTo>
                    <a:pt x="4625" y="1569"/>
                  </a:lnTo>
                  <a:cubicBezTo>
                    <a:pt x="4552" y="1564"/>
                    <a:pt x="4495" y="1507"/>
                    <a:pt x="4495" y="1439"/>
                  </a:cubicBezTo>
                  <a:lnTo>
                    <a:pt x="4495" y="530"/>
                  </a:lnTo>
                  <a:cubicBezTo>
                    <a:pt x="4495" y="458"/>
                    <a:pt x="4552" y="400"/>
                    <a:pt x="4625" y="400"/>
                  </a:cubicBezTo>
                  <a:lnTo>
                    <a:pt x="5125" y="400"/>
                  </a:lnTo>
                  <a:cubicBezTo>
                    <a:pt x="5390" y="400"/>
                    <a:pt x="5390" y="1"/>
                    <a:pt x="51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9" name="Google Shape;14029;p90"/>
          <p:cNvGrpSpPr/>
          <p:nvPr/>
        </p:nvGrpSpPr>
        <p:grpSpPr>
          <a:xfrm>
            <a:off x="5332567" y="3641181"/>
            <a:ext cx="360995" cy="359212"/>
            <a:chOff x="5332567" y="3825756"/>
            <a:chExt cx="360995" cy="359212"/>
          </a:xfrm>
        </p:grpSpPr>
        <p:sp>
          <p:nvSpPr>
            <p:cNvPr id="14030" name="Google Shape;14030;p90"/>
            <p:cNvSpPr/>
            <p:nvPr/>
          </p:nvSpPr>
          <p:spPr>
            <a:xfrm>
              <a:off x="5439077" y="4024901"/>
              <a:ext cx="55681" cy="55681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314" y="0"/>
                  </a:moveTo>
                  <a:lnTo>
                    <a:pt x="1" y="1314"/>
                  </a:lnTo>
                  <a:cubicBezTo>
                    <a:pt x="97" y="1328"/>
                    <a:pt x="188" y="1371"/>
                    <a:pt x="260" y="1444"/>
                  </a:cubicBezTo>
                  <a:lnTo>
                    <a:pt x="684" y="1862"/>
                  </a:lnTo>
                  <a:cubicBezTo>
                    <a:pt x="751" y="1934"/>
                    <a:pt x="794" y="2026"/>
                    <a:pt x="809" y="2122"/>
                  </a:cubicBezTo>
                  <a:lnTo>
                    <a:pt x="2123" y="809"/>
                  </a:lnTo>
                  <a:cubicBezTo>
                    <a:pt x="1815" y="582"/>
                    <a:pt x="1540" y="308"/>
                    <a:pt x="1314" y="0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90"/>
            <p:cNvSpPr/>
            <p:nvPr/>
          </p:nvSpPr>
          <p:spPr>
            <a:xfrm>
              <a:off x="5439077" y="4024901"/>
              <a:ext cx="44954" cy="55681"/>
            </a:xfrm>
            <a:custGeom>
              <a:avLst/>
              <a:gdLst/>
              <a:ahLst/>
              <a:cxnLst/>
              <a:rect l="l" t="t" r="r" b="b"/>
              <a:pathLst>
                <a:path w="1714" h="2123" extrusionOk="0">
                  <a:moveTo>
                    <a:pt x="1314" y="0"/>
                  </a:moveTo>
                  <a:lnTo>
                    <a:pt x="1" y="1309"/>
                  </a:lnTo>
                  <a:cubicBezTo>
                    <a:pt x="97" y="1323"/>
                    <a:pt x="188" y="1371"/>
                    <a:pt x="260" y="1439"/>
                  </a:cubicBezTo>
                  <a:lnTo>
                    <a:pt x="679" y="1862"/>
                  </a:lnTo>
                  <a:cubicBezTo>
                    <a:pt x="751" y="1930"/>
                    <a:pt x="794" y="2021"/>
                    <a:pt x="809" y="2122"/>
                  </a:cubicBezTo>
                  <a:lnTo>
                    <a:pt x="1305" y="1627"/>
                  </a:lnTo>
                  <a:lnTo>
                    <a:pt x="1122" y="1439"/>
                  </a:lnTo>
                  <a:cubicBezTo>
                    <a:pt x="1011" y="1338"/>
                    <a:pt x="1011" y="1165"/>
                    <a:pt x="1112" y="1059"/>
                  </a:cubicBezTo>
                  <a:lnTo>
                    <a:pt x="1714" y="457"/>
                  </a:lnTo>
                  <a:cubicBezTo>
                    <a:pt x="1569" y="313"/>
                    <a:pt x="1434" y="159"/>
                    <a:pt x="1314" y="0"/>
                  </a:cubicBezTo>
                  <a:close/>
                </a:path>
              </a:pathLst>
            </a:custGeom>
            <a:solidFill>
              <a:srgbClr val="C5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2" name="Google Shape;14032;p90"/>
            <p:cNvSpPr/>
            <p:nvPr/>
          </p:nvSpPr>
          <p:spPr>
            <a:xfrm>
              <a:off x="5434278" y="3831027"/>
              <a:ext cx="254328" cy="242526"/>
            </a:xfrm>
            <a:custGeom>
              <a:avLst/>
              <a:gdLst/>
              <a:ahLst/>
              <a:cxnLst/>
              <a:rect l="l" t="t" r="r" b="b"/>
              <a:pathLst>
                <a:path w="9697" h="9247" extrusionOk="0">
                  <a:moveTo>
                    <a:pt x="5077" y="0"/>
                  </a:moveTo>
                  <a:cubicBezTo>
                    <a:pt x="3873" y="0"/>
                    <a:pt x="2691" y="471"/>
                    <a:pt x="1805" y="1353"/>
                  </a:cubicBezTo>
                  <a:cubicBezTo>
                    <a:pt x="1" y="3163"/>
                    <a:pt x="1" y="6088"/>
                    <a:pt x="1805" y="7893"/>
                  </a:cubicBezTo>
                  <a:cubicBezTo>
                    <a:pt x="2690" y="8777"/>
                    <a:pt x="3871" y="9247"/>
                    <a:pt x="5073" y="9247"/>
                  </a:cubicBezTo>
                  <a:cubicBezTo>
                    <a:pt x="5669" y="9247"/>
                    <a:pt x="6270" y="9131"/>
                    <a:pt x="6843" y="8893"/>
                  </a:cubicBezTo>
                  <a:cubicBezTo>
                    <a:pt x="8570" y="8176"/>
                    <a:pt x="9696" y="6492"/>
                    <a:pt x="9696" y="4625"/>
                  </a:cubicBezTo>
                  <a:cubicBezTo>
                    <a:pt x="9696" y="2754"/>
                    <a:pt x="8570" y="1070"/>
                    <a:pt x="6843" y="353"/>
                  </a:cubicBezTo>
                  <a:cubicBezTo>
                    <a:pt x="6272" y="115"/>
                    <a:pt x="5672" y="0"/>
                    <a:pt x="5077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3" name="Google Shape;14033;p90"/>
            <p:cNvSpPr/>
            <p:nvPr/>
          </p:nvSpPr>
          <p:spPr>
            <a:xfrm>
              <a:off x="5446028" y="3831080"/>
              <a:ext cx="131767" cy="242395"/>
            </a:xfrm>
            <a:custGeom>
              <a:avLst/>
              <a:gdLst/>
              <a:ahLst/>
              <a:cxnLst/>
              <a:rect l="l" t="t" r="r" b="b"/>
              <a:pathLst>
                <a:path w="5024" h="9242" extrusionOk="0">
                  <a:moveTo>
                    <a:pt x="4614" y="1"/>
                  </a:moveTo>
                  <a:cubicBezTo>
                    <a:pt x="2089" y="1"/>
                    <a:pt x="0" y="2048"/>
                    <a:pt x="0" y="4623"/>
                  </a:cubicBezTo>
                  <a:cubicBezTo>
                    <a:pt x="0" y="7195"/>
                    <a:pt x="2089" y="9241"/>
                    <a:pt x="4614" y="9241"/>
                  </a:cubicBezTo>
                  <a:cubicBezTo>
                    <a:pt x="4749" y="9241"/>
                    <a:pt x="4886" y="9235"/>
                    <a:pt x="5024" y="9223"/>
                  </a:cubicBezTo>
                  <a:cubicBezTo>
                    <a:pt x="3936" y="9132"/>
                    <a:pt x="2916" y="8660"/>
                    <a:pt x="2151" y="7891"/>
                  </a:cubicBezTo>
                  <a:cubicBezTo>
                    <a:pt x="876" y="6620"/>
                    <a:pt x="457" y="4724"/>
                    <a:pt x="1073" y="3036"/>
                  </a:cubicBezTo>
                  <a:cubicBezTo>
                    <a:pt x="1689" y="1351"/>
                    <a:pt x="3229" y="173"/>
                    <a:pt x="5024" y="19"/>
                  </a:cubicBezTo>
                  <a:cubicBezTo>
                    <a:pt x="4886" y="7"/>
                    <a:pt x="4749" y="1"/>
                    <a:pt x="4614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90"/>
            <p:cNvSpPr/>
            <p:nvPr/>
          </p:nvSpPr>
          <p:spPr>
            <a:xfrm>
              <a:off x="5469239" y="3854212"/>
              <a:ext cx="205729" cy="196208"/>
            </a:xfrm>
            <a:custGeom>
              <a:avLst/>
              <a:gdLst/>
              <a:ahLst/>
              <a:cxnLst/>
              <a:rect l="l" t="t" r="r" b="b"/>
              <a:pathLst>
                <a:path w="7844" h="7481" extrusionOk="0">
                  <a:moveTo>
                    <a:pt x="3740" y="0"/>
                  </a:moveTo>
                  <a:cubicBezTo>
                    <a:pt x="3258" y="0"/>
                    <a:pt x="2773" y="94"/>
                    <a:pt x="2310" y="287"/>
                  </a:cubicBezTo>
                  <a:cubicBezTo>
                    <a:pt x="910" y="864"/>
                    <a:pt x="1" y="2231"/>
                    <a:pt x="1" y="3741"/>
                  </a:cubicBezTo>
                  <a:cubicBezTo>
                    <a:pt x="1" y="5252"/>
                    <a:pt x="910" y="6619"/>
                    <a:pt x="2310" y="7196"/>
                  </a:cubicBezTo>
                  <a:cubicBezTo>
                    <a:pt x="2773" y="7388"/>
                    <a:pt x="3258" y="7481"/>
                    <a:pt x="3740" y="7481"/>
                  </a:cubicBezTo>
                  <a:cubicBezTo>
                    <a:pt x="4712" y="7481"/>
                    <a:pt x="5668" y="7102"/>
                    <a:pt x="6386" y="6388"/>
                  </a:cubicBezTo>
                  <a:cubicBezTo>
                    <a:pt x="7844" y="4925"/>
                    <a:pt x="7844" y="2558"/>
                    <a:pt x="6386" y="1095"/>
                  </a:cubicBezTo>
                  <a:cubicBezTo>
                    <a:pt x="5668" y="381"/>
                    <a:pt x="4712" y="0"/>
                    <a:pt x="3740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90"/>
            <p:cNvSpPr/>
            <p:nvPr/>
          </p:nvSpPr>
          <p:spPr>
            <a:xfrm>
              <a:off x="5469108" y="3854186"/>
              <a:ext cx="108818" cy="196182"/>
            </a:xfrm>
            <a:custGeom>
              <a:avLst/>
              <a:gdLst/>
              <a:ahLst/>
              <a:cxnLst/>
              <a:rect l="l" t="t" r="r" b="b"/>
              <a:pathLst>
                <a:path w="4149" h="7480" extrusionOk="0">
                  <a:moveTo>
                    <a:pt x="3738" y="1"/>
                  </a:moveTo>
                  <a:cubicBezTo>
                    <a:pt x="1701" y="1"/>
                    <a:pt x="1" y="1654"/>
                    <a:pt x="1" y="3742"/>
                  </a:cubicBezTo>
                  <a:cubicBezTo>
                    <a:pt x="1" y="5827"/>
                    <a:pt x="1701" y="7479"/>
                    <a:pt x="3737" y="7479"/>
                  </a:cubicBezTo>
                  <a:cubicBezTo>
                    <a:pt x="3873" y="7479"/>
                    <a:pt x="4010" y="7472"/>
                    <a:pt x="4148" y="7457"/>
                  </a:cubicBezTo>
                  <a:cubicBezTo>
                    <a:pt x="3297" y="7370"/>
                    <a:pt x="2508" y="6990"/>
                    <a:pt x="1901" y="6384"/>
                  </a:cubicBezTo>
                  <a:cubicBezTo>
                    <a:pt x="886" y="5369"/>
                    <a:pt x="540" y="3853"/>
                    <a:pt x="1021" y="2496"/>
                  </a:cubicBezTo>
                  <a:cubicBezTo>
                    <a:pt x="1497" y="1139"/>
                    <a:pt x="2715" y="177"/>
                    <a:pt x="4148" y="23"/>
                  </a:cubicBezTo>
                  <a:cubicBezTo>
                    <a:pt x="4010" y="8"/>
                    <a:pt x="3873" y="1"/>
                    <a:pt x="3738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90"/>
            <p:cNvSpPr/>
            <p:nvPr/>
          </p:nvSpPr>
          <p:spPr>
            <a:xfrm>
              <a:off x="5531451" y="3892898"/>
              <a:ext cx="62762" cy="53740"/>
            </a:xfrm>
            <a:custGeom>
              <a:avLst/>
              <a:gdLst/>
              <a:ahLst/>
              <a:cxnLst/>
              <a:rect l="l" t="t" r="r" b="b"/>
              <a:pathLst>
                <a:path w="2393" h="2049" extrusionOk="0">
                  <a:moveTo>
                    <a:pt x="1367" y="0"/>
                  </a:moveTo>
                  <a:cubicBezTo>
                    <a:pt x="458" y="0"/>
                    <a:pt x="1" y="1102"/>
                    <a:pt x="645" y="1747"/>
                  </a:cubicBezTo>
                  <a:cubicBezTo>
                    <a:pt x="854" y="1955"/>
                    <a:pt x="1110" y="2049"/>
                    <a:pt x="1362" y="2049"/>
                  </a:cubicBezTo>
                  <a:cubicBezTo>
                    <a:pt x="1888" y="2049"/>
                    <a:pt x="2392" y="1640"/>
                    <a:pt x="2392" y="1025"/>
                  </a:cubicBezTo>
                  <a:cubicBezTo>
                    <a:pt x="2392" y="457"/>
                    <a:pt x="1930" y="0"/>
                    <a:pt x="1367" y="0"/>
                  </a:cubicBezTo>
                  <a:close/>
                </a:path>
              </a:pathLst>
            </a:custGeom>
            <a:solidFill>
              <a:srgbClr val="E2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90"/>
            <p:cNvSpPr/>
            <p:nvPr/>
          </p:nvSpPr>
          <p:spPr>
            <a:xfrm>
              <a:off x="5540420" y="3892845"/>
              <a:ext cx="37374" cy="53740"/>
            </a:xfrm>
            <a:custGeom>
              <a:avLst/>
              <a:gdLst/>
              <a:ahLst/>
              <a:cxnLst/>
              <a:rect l="l" t="t" r="r" b="b"/>
              <a:pathLst>
                <a:path w="1425" h="2049" extrusionOk="0">
                  <a:moveTo>
                    <a:pt x="1023" y="0"/>
                  </a:moveTo>
                  <a:cubicBezTo>
                    <a:pt x="484" y="0"/>
                    <a:pt x="0" y="436"/>
                    <a:pt x="0" y="1027"/>
                  </a:cubicBezTo>
                  <a:cubicBezTo>
                    <a:pt x="0" y="1614"/>
                    <a:pt x="484" y="2049"/>
                    <a:pt x="1022" y="2049"/>
                  </a:cubicBezTo>
                  <a:cubicBezTo>
                    <a:pt x="1155" y="2049"/>
                    <a:pt x="1291" y="2022"/>
                    <a:pt x="1425" y="1965"/>
                  </a:cubicBezTo>
                  <a:cubicBezTo>
                    <a:pt x="1049" y="1806"/>
                    <a:pt x="804" y="1436"/>
                    <a:pt x="804" y="1027"/>
                  </a:cubicBezTo>
                  <a:cubicBezTo>
                    <a:pt x="804" y="618"/>
                    <a:pt x="1049" y="247"/>
                    <a:pt x="1425" y="84"/>
                  </a:cubicBezTo>
                  <a:cubicBezTo>
                    <a:pt x="1292" y="27"/>
                    <a:pt x="1155" y="0"/>
                    <a:pt x="1023" y="0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90"/>
            <p:cNvSpPr/>
            <p:nvPr/>
          </p:nvSpPr>
          <p:spPr>
            <a:xfrm>
              <a:off x="5523372" y="3946533"/>
              <a:ext cx="87862" cy="56179"/>
            </a:xfrm>
            <a:custGeom>
              <a:avLst/>
              <a:gdLst/>
              <a:ahLst/>
              <a:cxnLst/>
              <a:rect l="l" t="t" r="r" b="b"/>
              <a:pathLst>
                <a:path w="3350" h="2142" extrusionOk="0">
                  <a:moveTo>
                    <a:pt x="1098" y="0"/>
                  </a:moveTo>
                  <a:cubicBezTo>
                    <a:pt x="492" y="0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5"/>
                    <a:pt x="87" y="2141"/>
                    <a:pt x="188" y="2141"/>
                  </a:cubicBezTo>
                  <a:lnTo>
                    <a:pt x="3162" y="2141"/>
                  </a:lnTo>
                  <a:cubicBezTo>
                    <a:pt x="3268" y="2141"/>
                    <a:pt x="3350" y="2055"/>
                    <a:pt x="3350" y="1954"/>
                  </a:cubicBezTo>
                  <a:lnTo>
                    <a:pt x="3350" y="1097"/>
                  </a:lnTo>
                  <a:cubicBezTo>
                    <a:pt x="3350" y="491"/>
                    <a:pt x="2859" y="5"/>
                    <a:pt x="22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90"/>
            <p:cNvSpPr/>
            <p:nvPr/>
          </p:nvSpPr>
          <p:spPr>
            <a:xfrm>
              <a:off x="5523372" y="3946533"/>
              <a:ext cx="49885" cy="56179"/>
            </a:xfrm>
            <a:custGeom>
              <a:avLst/>
              <a:gdLst/>
              <a:ahLst/>
              <a:cxnLst/>
              <a:rect l="l" t="t" r="r" b="b"/>
              <a:pathLst>
                <a:path w="1902" h="2142" extrusionOk="0">
                  <a:moveTo>
                    <a:pt x="1098" y="0"/>
                  </a:moveTo>
                  <a:cubicBezTo>
                    <a:pt x="492" y="5"/>
                    <a:pt x="6" y="491"/>
                    <a:pt x="1" y="1097"/>
                  </a:cubicBezTo>
                  <a:lnTo>
                    <a:pt x="1" y="1954"/>
                  </a:lnTo>
                  <a:cubicBezTo>
                    <a:pt x="1" y="2059"/>
                    <a:pt x="87" y="2141"/>
                    <a:pt x="188" y="2141"/>
                  </a:cubicBezTo>
                  <a:lnTo>
                    <a:pt x="992" y="2141"/>
                  </a:lnTo>
                  <a:cubicBezTo>
                    <a:pt x="886" y="2141"/>
                    <a:pt x="804" y="2055"/>
                    <a:pt x="804" y="1954"/>
                  </a:cubicBezTo>
                  <a:lnTo>
                    <a:pt x="804" y="1097"/>
                  </a:lnTo>
                  <a:cubicBezTo>
                    <a:pt x="804" y="491"/>
                    <a:pt x="1295" y="5"/>
                    <a:pt x="1901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90"/>
            <p:cNvSpPr/>
            <p:nvPr/>
          </p:nvSpPr>
          <p:spPr>
            <a:xfrm>
              <a:off x="5338495" y="4055272"/>
              <a:ext cx="127098" cy="124528"/>
            </a:xfrm>
            <a:custGeom>
              <a:avLst/>
              <a:gdLst/>
              <a:ahLst/>
              <a:cxnLst/>
              <a:rect l="l" t="t" r="r" b="b"/>
              <a:pathLst>
                <a:path w="4846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31" y="4592"/>
                  </a:lnTo>
                  <a:cubicBezTo>
                    <a:pt x="734" y="4696"/>
                    <a:pt x="869" y="4747"/>
                    <a:pt x="1004" y="4747"/>
                  </a:cubicBezTo>
                  <a:cubicBezTo>
                    <a:pt x="1140" y="4747"/>
                    <a:pt x="1276" y="4696"/>
                    <a:pt x="1382" y="4592"/>
                  </a:cubicBezTo>
                  <a:lnTo>
                    <a:pt x="4639" y="1330"/>
                  </a:lnTo>
                  <a:cubicBezTo>
                    <a:pt x="4846" y="1118"/>
                    <a:pt x="4846" y="786"/>
                    <a:pt x="4639" y="579"/>
                  </a:cubicBez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90"/>
            <p:cNvSpPr/>
            <p:nvPr/>
          </p:nvSpPr>
          <p:spPr>
            <a:xfrm>
              <a:off x="5338495" y="4055272"/>
              <a:ext cx="111336" cy="124528"/>
            </a:xfrm>
            <a:custGeom>
              <a:avLst/>
              <a:gdLst/>
              <a:ahLst/>
              <a:cxnLst/>
              <a:rect l="l" t="t" r="r" b="b"/>
              <a:pathLst>
                <a:path w="4245" h="4748" extrusionOk="0">
                  <a:moveTo>
                    <a:pt x="3845" y="1"/>
                  </a:moveTo>
                  <a:cubicBezTo>
                    <a:pt x="3709" y="1"/>
                    <a:pt x="3573" y="52"/>
                    <a:pt x="3470" y="156"/>
                  </a:cubicBezTo>
                  <a:lnTo>
                    <a:pt x="207" y="3418"/>
                  </a:lnTo>
                  <a:cubicBezTo>
                    <a:pt x="1" y="3625"/>
                    <a:pt x="1" y="3962"/>
                    <a:pt x="207" y="4169"/>
                  </a:cubicBezTo>
                  <a:lnTo>
                    <a:pt x="626" y="4592"/>
                  </a:lnTo>
                  <a:cubicBezTo>
                    <a:pt x="730" y="4696"/>
                    <a:pt x="865" y="4747"/>
                    <a:pt x="1001" y="4747"/>
                  </a:cubicBezTo>
                  <a:cubicBezTo>
                    <a:pt x="1137" y="4747"/>
                    <a:pt x="1273" y="4696"/>
                    <a:pt x="1377" y="4592"/>
                  </a:cubicBezTo>
                  <a:lnTo>
                    <a:pt x="1406" y="4563"/>
                  </a:lnTo>
                  <a:lnTo>
                    <a:pt x="1011" y="4169"/>
                  </a:lnTo>
                  <a:cubicBezTo>
                    <a:pt x="804" y="3962"/>
                    <a:pt x="804" y="3625"/>
                    <a:pt x="1011" y="3418"/>
                  </a:cubicBezTo>
                  <a:lnTo>
                    <a:pt x="4245" y="185"/>
                  </a:lnTo>
                  <a:lnTo>
                    <a:pt x="4220" y="156"/>
                  </a:lnTo>
                  <a:cubicBezTo>
                    <a:pt x="4117" y="52"/>
                    <a:pt x="3981" y="1"/>
                    <a:pt x="38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90"/>
            <p:cNvSpPr/>
            <p:nvPr/>
          </p:nvSpPr>
          <p:spPr>
            <a:xfrm>
              <a:off x="5419276" y="4055272"/>
              <a:ext cx="46449" cy="45111"/>
            </a:xfrm>
            <a:custGeom>
              <a:avLst/>
              <a:gdLst/>
              <a:ahLst/>
              <a:cxnLst/>
              <a:rect l="l" t="t" r="r" b="b"/>
              <a:pathLst>
                <a:path w="1771" h="1720" extrusionOk="0">
                  <a:moveTo>
                    <a:pt x="765" y="1"/>
                  </a:moveTo>
                  <a:cubicBezTo>
                    <a:pt x="629" y="1"/>
                    <a:pt x="493" y="52"/>
                    <a:pt x="390" y="156"/>
                  </a:cubicBezTo>
                  <a:lnTo>
                    <a:pt x="0" y="545"/>
                  </a:lnTo>
                  <a:lnTo>
                    <a:pt x="1174" y="1720"/>
                  </a:lnTo>
                  <a:lnTo>
                    <a:pt x="1564" y="1330"/>
                  </a:lnTo>
                  <a:cubicBezTo>
                    <a:pt x="1771" y="1123"/>
                    <a:pt x="1771" y="786"/>
                    <a:pt x="1564" y="579"/>
                  </a:cubicBezTo>
                  <a:lnTo>
                    <a:pt x="1140" y="156"/>
                  </a:lnTo>
                  <a:cubicBezTo>
                    <a:pt x="1037" y="52"/>
                    <a:pt x="901" y="1"/>
                    <a:pt x="76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90"/>
            <p:cNvSpPr/>
            <p:nvPr/>
          </p:nvSpPr>
          <p:spPr>
            <a:xfrm>
              <a:off x="5419276" y="4055299"/>
              <a:ext cx="30555" cy="24759"/>
            </a:xfrm>
            <a:custGeom>
              <a:avLst/>
              <a:gdLst/>
              <a:ahLst/>
              <a:cxnLst/>
              <a:rect l="l" t="t" r="r" b="b"/>
              <a:pathLst>
                <a:path w="1165" h="944" extrusionOk="0">
                  <a:moveTo>
                    <a:pt x="712" y="1"/>
                  </a:moveTo>
                  <a:cubicBezTo>
                    <a:pt x="698" y="1"/>
                    <a:pt x="679" y="6"/>
                    <a:pt x="664" y="10"/>
                  </a:cubicBezTo>
                  <a:cubicBezTo>
                    <a:pt x="558" y="30"/>
                    <a:pt x="462" y="78"/>
                    <a:pt x="390" y="155"/>
                  </a:cubicBezTo>
                  <a:lnTo>
                    <a:pt x="96" y="448"/>
                  </a:lnTo>
                  <a:lnTo>
                    <a:pt x="0" y="544"/>
                  </a:lnTo>
                  <a:lnTo>
                    <a:pt x="404" y="944"/>
                  </a:lnTo>
                  <a:lnTo>
                    <a:pt x="1165" y="184"/>
                  </a:lnTo>
                  <a:lnTo>
                    <a:pt x="1140" y="155"/>
                  </a:lnTo>
                  <a:cubicBezTo>
                    <a:pt x="1126" y="145"/>
                    <a:pt x="1116" y="135"/>
                    <a:pt x="1102" y="126"/>
                  </a:cubicBezTo>
                  <a:lnTo>
                    <a:pt x="1088" y="111"/>
                  </a:lnTo>
                  <a:cubicBezTo>
                    <a:pt x="1073" y="102"/>
                    <a:pt x="1054" y="87"/>
                    <a:pt x="1039" y="78"/>
                  </a:cubicBezTo>
                  <a:cubicBezTo>
                    <a:pt x="958" y="30"/>
                    <a:pt x="861" y="1"/>
                    <a:pt x="765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90"/>
            <p:cNvSpPr/>
            <p:nvPr/>
          </p:nvSpPr>
          <p:spPr>
            <a:xfrm>
              <a:off x="5332567" y="3825756"/>
              <a:ext cx="360995" cy="359212"/>
            </a:xfrm>
            <a:custGeom>
              <a:avLst/>
              <a:gdLst/>
              <a:ahLst/>
              <a:cxnLst/>
              <a:rect l="l" t="t" r="r" b="b"/>
              <a:pathLst>
                <a:path w="13764" h="13696" extrusionOk="0">
                  <a:moveTo>
                    <a:pt x="5284" y="7959"/>
                  </a:moveTo>
                  <a:cubicBezTo>
                    <a:pt x="5442" y="8146"/>
                    <a:pt x="5621" y="8325"/>
                    <a:pt x="5808" y="8483"/>
                  </a:cubicBezTo>
                  <a:lnTo>
                    <a:pt x="5053" y="9239"/>
                  </a:lnTo>
                  <a:cubicBezTo>
                    <a:pt x="5038" y="9220"/>
                    <a:pt x="5024" y="9200"/>
                    <a:pt x="5005" y="9186"/>
                  </a:cubicBezTo>
                  <a:lnTo>
                    <a:pt x="4586" y="8762"/>
                  </a:lnTo>
                  <a:cubicBezTo>
                    <a:pt x="4567" y="8748"/>
                    <a:pt x="4548" y="8729"/>
                    <a:pt x="4528" y="8714"/>
                  </a:cubicBezTo>
                  <a:lnTo>
                    <a:pt x="5284" y="7959"/>
                  </a:lnTo>
                  <a:close/>
                  <a:moveTo>
                    <a:pt x="4064" y="8949"/>
                  </a:moveTo>
                  <a:cubicBezTo>
                    <a:pt x="4148" y="8949"/>
                    <a:pt x="4232" y="8981"/>
                    <a:pt x="4297" y="9046"/>
                  </a:cubicBezTo>
                  <a:lnTo>
                    <a:pt x="4721" y="9465"/>
                  </a:lnTo>
                  <a:cubicBezTo>
                    <a:pt x="4851" y="9595"/>
                    <a:pt x="4851" y="9807"/>
                    <a:pt x="4721" y="9936"/>
                  </a:cubicBezTo>
                  <a:lnTo>
                    <a:pt x="4475" y="10182"/>
                  </a:lnTo>
                  <a:lnTo>
                    <a:pt x="3585" y="9292"/>
                  </a:lnTo>
                  <a:lnTo>
                    <a:pt x="3831" y="9046"/>
                  </a:lnTo>
                  <a:cubicBezTo>
                    <a:pt x="3896" y="8981"/>
                    <a:pt x="3980" y="8949"/>
                    <a:pt x="4064" y="8949"/>
                  </a:cubicBezTo>
                  <a:close/>
                  <a:moveTo>
                    <a:pt x="3301" y="9576"/>
                  </a:moveTo>
                  <a:lnTo>
                    <a:pt x="4191" y="10466"/>
                  </a:lnTo>
                  <a:lnTo>
                    <a:pt x="1458" y="13199"/>
                  </a:lnTo>
                  <a:cubicBezTo>
                    <a:pt x="1393" y="13261"/>
                    <a:pt x="1309" y="13293"/>
                    <a:pt x="1225" y="13293"/>
                  </a:cubicBezTo>
                  <a:cubicBezTo>
                    <a:pt x="1141" y="13293"/>
                    <a:pt x="1057" y="13261"/>
                    <a:pt x="992" y="13199"/>
                  </a:cubicBezTo>
                  <a:lnTo>
                    <a:pt x="568" y="12775"/>
                  </a:lnTo>
                  <a:cubicBezTo>
                    <a:pt x="443" y="12645"/>
                    <a:pt x="443" y="12439"/>
                    <a:pt x="568" y="12309"/>
                  </a:cubicBezTo>
                  <a:lnTo>
                    <a:pt x="3301" y="9576"/>
                  </a:lnTo>
                  <a:close/>
                  <a:moveTo>
                    <a:pt x="8955" y="0"/>
                  </a:moveTo>
                  <a:cubicBezTo>
                    <a:pt x="8952" y="0"/>
                    <a:pt x="8949" y="0"/>
                    <a:pt x="8945" y="0"/>
                  </a:cubicBezTo>
                  <a:cubicBezTo>
                    <a:pt x="5014" y="0"/>
                    <a:pt x="2743" y="4466"/>
                    <a:pt x="5033" y="7641"/>
                  </a:cubicBezTo>
                  <a:lnTo>
                    <a:pt x="4119" y="8551"/>
                  </a:lnTo>
                  <a:cubicBezTo>
                    <a:pt x="4098" y="8549"/>
                    <a:pt x="4077" y="8548"/>
                    <a:pt x="4055" y="8548"/>
                  </a:cubicBezTo>
                  <a:cubicBezTo>
                    <a:pt x="3866" y="8548"/>
                    <a:pt x="3685" y="8624"/>
                    <a:pt x="3547" y="8762"/>
                  </a:cubicBezTo>
                  <a:lnTo>
                    <a:pt x="284" y="12025"/>
                  </a:lnTo>
                  <a:cubicBezTo>
                    <a:pt x="0" y="12309"/>
                    <a:pt x="0" y="12771"/>
                    <a:pt x="284" y="13059"/>
                  </a:cubicBezTo>
                  <a:lnTo>
                    <a:pt x="708" y="13483"/>
                  </a:lnTo>
                  <a:cubicBezTo>
                    <a:pt x="850" y="13625"/>
                    <a:pt x="1036" y="13696"/>
                    <a:pt x="1223" y="13696"/>
                  </a:cubicBezTo>
                  <a:cubicBezTo>
                    <a:pt x="1410" y="13696"/>
                    <a:pt x="1598" y="13625"/>
                    <a:pt x="1742" y="13483"/>
                  </a:cubicBezTo>
                  <a:lnTo>
                    <a:pt x="4615" y="10610"/>
                  </a:lnTo>
                  <a:lnTo>
                    <a:pt x="5005" y="10220"/>
                  </a:lnTo>
                  <a:cubicBezTo>
                    <a:pt x="5154" y="10071"/>
                    <a:pt x="5231" y="9859"/>
                    <a:pt x="5216" y="9648"/>
                  </a:cubicBezTo>
                  <a:lnTo>
                    <a:pt x="6126" y="8734"/>
                  </a:lnTo>
                  <a:cubicBezTo>
                    <a:pt x="6814" y="9229"/>
                    <a:pt x="7617" y="9532"/>
                    <a:pt x="8455" y="9619"/>
                  </a:cubicBezTo>
                  <a:lnTo>
                    <a:pt x="8479" y="9619"/>
                  </a:lnTo>
                  <a:cubicBezTo>
                    <a:pt x="8480" y="9619"/>
                    <a:pt x="8482" y="9619"/>
                    <a:pt x="8484" y="9619"/>
                  </a:cubicBezTo>
                  <a:cubicBezTo>
                    <a:pt x="8739" y="9619"/>
                    <a:pt x="8756" y="9239"/>
                    <a:pt x="8498" y="9220"/>
                  </a:cubicBezTo>
                  <a:cubicBezTo>
                    <a:pt x="7641" y="9133"/>
                    <a:pt x="6828" y="8796"/>
                    <a:pt x="6164" y="8257"/>
                  </a:cubicBezTo>
                  <a:cubicBezTo>
                    <a:pt x="2907" y="5625"/>
                    <a:pt x="4827" y="404"/>
                    <a:pt x="8945" y="404"/>
                  </a:cubicBezTo>
                  <a:cubicBezTo>
                    <a:pt x="8949" y="404"/>
                    <a:pt x="8952" y="404"/>
                    <a:pt x="8955" y="404"/>
                  </a:cubicBezTo>
                  <a:cubicBezTo>
                    <a:pt x="11217" y="404"/>
                    <a:pt x="13113" y="2121"/>
                    <a:pt x="13343" y="4374"/>
                  </a:cubicBezTo>
                  <a:cubicBezTo>
                    <a:pt x="13350" y="4503"/>
                    <a:pt x="13444" y="4563"/>
                    <a:pt x="13539" y="4563"/>
                  </a:cubicBezTo>
                  <a:cubicBezTo>
                    <a:pt x="13650" y="4563"/>
                    <a:pt x="13763" y="4481"/>
                    <a:pt x="13743" y="4331"/>
                  </a:cubicBezTo>
                  <a:cubicBezTo>
                    <a:pt x="13493" y="1870"/>
                    <a:pt x="11424" y="0"/>
                    <a:pt x="89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5" name="Google Shape;14045;p90"/>
            <p:cNvSpPr/>
            <p:nvPr/>
          </p:nvSpPr>
          <p:spPr>
            <a:xfrm>
              <a:off x="5455601" y="3848783"/>
              <a:ext cx="215328" cy="206804"/>
            </a:xfrm>
            <a:custGeom>
              <a:avLst/>
              <a:gdLst/>
              <a:ahLst/>
              <a:cxnLst/>
              <a:rect l="l" t="t" r="r" b="b"/>
              <a:pathLst>
                <a:path w="8210" h="7885" extrusionOk="0">
                  <a:moveTo>
                    <a:pt x="4254" y="406"/>
                  </a:moveTo>
                  <a:cubicBezTo>
                    <a:pt x="4710" y="406"/>
                    <a:pt x="5170" y="495"/>
                    <a:pt x="5607" y="676"/>
                  </a:cubicBezTo>
                  <a:cubicBezTo>
                    <a:pt x="6930" y="1225"/>
                    <a:pt x="7791" y="2515"/>
                    <a:pt x="7791" y="3944"/>
                  </a:cubicBezTo>
                  <a:cubicBezTo>
                    <a:pt x="7796" y="5899"/>
                    <a:pt x="6218" y="7480"/>
                    <a:pt x="4263" y="7480"/>
                  </a:cubicBezTo>
                  <a:cubicBezTo>
                    <a:pt x="4260" y="7480"/>
                    <a:pt x="4257" y="7480"/>
                    <a:pt x="4254" y="7480"/>
                  </a:cubicBezTo>
                  <a:cubicBezTo>
                    <a:pt x="2825" y="7480"/>
                    <a:pt x="1531" y="6619"/>
                    <a:pt x="987" y="5300"/>
                  </a:cubicBezTo>
                  <a:cubicBezTo>
                    <a:pt x="439" y="3977"/>
                    <a:pt x="742" y="2452"/>
                    <a:pt x="1752" y="1441"/>
                  </a:cubicBezTo>
                  <a:cubicBezTo>
                    <a:pt x="2428" y="766"/>
                    <a:pt x="3334" y="406"/>
                    <a:pt x="4254" y="406"/>
                  </a:cubicBezTo>
                  <a:close/>
                  <a:moveTo>
                    <a:pt x="4253" y="0"/>
                  </a:moveTo>
                  <a:cubicBezTo>
                    <a:pt x="3228" y="0"/>
                    <a:pt x="2220" y="401"/>
                    <a:pt x="1464" y="1158"/>
                  </a:cubicBezTo>
                  <a:cubicBezTo>
                    <a:pt x="338" y="2284"/>
                    <a:pt x="1" y="3977"/>
                    <a:pt x="612" y="5450"/>
                  </a:cubicBezTo>
                  <a:cubicBezTo>
                    <a:pt x="1223" y="6927"/>
                    <a:pt x="2662" y="7884"/>
                    <a:pt x="4254" y="7884"/>
                  </a:cubicBezTo>
                  <a:cubicBezTo>
                    <a:pt x="4263" y="7884"/>
                    <a:pt x="4272" y="7884"/>
                    <a:pt x="4281" y="7884"/>
                  </a:cubicBezTo>
                  <a:cubicBezTo>
                    <a:pt x="6448" y="7884"/>
                    <a:pt x="8210" y="6114"/>
                    <a:pt x="8195" y="3944"/>
                  </a:cubicBezTo>
                  <a:cubicBezTo>
                    <a:pt x="8195" y="2351"/>
                    <a:pt x="7233" y="912"/>
                    <a:pt x="5761" y="301"/>
                  </a:cubicBezTo>
                  <a:cubicBezTo>
                    <a:pt x="5273" y="99"/>
                    <a:pt x="4761" y="0"/>
                    <a:pt x="42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6" name="Google Shape;14046;p90"/>
            <p:cNvSpPr/>
            <p:nvPr/>
          </p:nvSpPr>
          <p:spPr>
            <a:xfrm>
              <a:off x="5518075" y="3887574"/>
              <a:ext cx="98353" cy="120437"/>
            </a:xfrm>
            <a:custGeom>
              <a:avLst/>
              <a:gdLst/>
              <a:ahLst/>
              <a:cxnLst/>
              <a:rect l="l" t="t" r="r" b="b"/>
              <a:pathLst>
                <a:path w="3750" h="4592" extrusionOk="0">
                  <a:moveTo>
                    <a:pt x="1872" y="405"/>
                  </a:moveTo>
                  <a:cubicBezTo>
                    <a:pt x="2604" y="405"/>
                    <a:pt x="2970" y="1291"/>
                    <a:pt x="2455" y="1805"/>
                  </a:cubicBezTo>
                  <a:cubicBezTo>
                    <a:pt x="2286" y="1974"/>
                    <a:pt x="2079" y="2049"/>
                    <a:pt x="1876" y="2049"/>
                  </a:cubicBezTo>
                  <a:cubicBezTo>
                    <a:pt x="1454" y="2049"/>
                    <a:pt x="1050" y="1722"/>
                    <a:pt x="1050" y="1228"/>
                  </a:cubicBezTo>
                  <a:cubicBezTo>
                    <a:pt x="1050" y="771"/>
                    <a:pt x="1420" y="405"/>
                    <a:pt x="1872" y="405"/>
                  </a:cubicBezTo>
                  <a:close/>
                  <a:moveTo>
                    <a:pt x="2450" y="2450"/>
                  </a:moveTo>
                  <a:cubicBezTo>
                    <a:pt x="2945" y="2450"/>
                    <a:pt x="3345" y="2850"/>
                    <a:pt x="3345" y="3345"/>
                  </a:cubicBezTo>
                  <a:lnTo>
                    <a:pt x="3345" y="4187"/>
                  </a:lnTo>
                  <a:lnTo>
                    <a:pt x="2907" y="4187"/>
                  </a:lnTo>
                  <a:lnTo>
                    <a:pt x="2907" y="3302"/>
                  </a:lnTo>
                  <a:cubicBezTo>
                    <a:pt x="2900" y="3177"/>
                    <a:pt x="2802" y="3114"/>
                    <a:pt x="2705" y="3114"/>
                  </a:cubicBezTo>
                  <a:cubicBezTo>
                    <a:pt x="2607" y="3114"/>
                    <a:pt x="2510" y="3177"/>
                    <a:pt x="2503" y="3302"/>
                  </a:cubicBezTo>
                  <a:lnTo>
                    <a:pt x="2503" y="4187"/>
                  </a:lnTo>
                  <a:lnTo>
                    <a:pt x="1242" y="4187"/>
                  </a:lnTo>
                  <a:lnTo>
                    <a:pt x="1242" y="3307"/>
                  </a:lnTo>
                  <a:cubicBezTo>
                    <a:pt x="1235" y="3179"/>
                    <a:pt x="1137" y="3115"/>
                    <a:pt x="1040" y="3115"/>
                  </a:cubicBezTo>
                  <a:cubicBezTo>
                    <a:pt x="943" y="3115"/>
                    <a:pt x="845" y="3179"/>
                    <a:pt x="838" y="3307"/>
                  </a:cubicBezTo>
                  <a:lnTo>
                    <a:pt x="838" y="4187"/>
                  </a:lnTo>
                  <a:lnTo>
                    <a:pt x="400" y="4187"/>
                  </a:lnTo>
                  <a:lnTo>
                    <a:pt x="400" y="3345"/>
                  </a:lnTo>
                  <a:cubicBezTo>
                    <a:pt x="400" y="2850"/>
                    <a:pt x="799" y="2450"/>
                    <a:pt x="1295" y="2450"/>
                  </a:cubicBezTo>
                  <a:close/>
                  <a:moveTo>
                    <a:pt x="1872" y="1"/>
                  </a:moveTo>
                  <a:cubicBezTo>
                    <a:pt x="790" y="1"/>
                    <a:pt x="241" y="1310"/>
                    <a:pt x="1002" y="2084"/>
                  </a:cubicBezTo>
                  <a:cubicBezTo>
                    <a:pt x="414" y="2219"/>
                    <a:pt x="1" y="2744"/>
                    <a:pt x="1" y="3345"/>
                  </a:cubicBezTo>
                  <a:lnTo>
                    <a:pt x="1" y="4202"/>
                  </a:lnTo>
                  <a:cubicBezTo>
                    <a:pt x="1" y="4418"/>
                    <a:pt x="174" y="4591"/>
                    <a:pt x="386" y="4591"/>
                  </a:cubicBezTo>
                  <a:lnTo>
                    <a:pt x="3359" y="4591"/>
                  </a:lnTo>
                  <a:cubicBezTo>
                    <a:pt x="3576" y="4591"/>
                    <a:pt x="3749" y="4418"/>
                    <a:pt x="3749" y="4202"/>
                  </a:cubicBezTo>
                  <a:lnTo>
                    <a:pt x="3749" y="3345"/>
                  </a:lnTo>
                  <a:cubicBezTo>
                    <a:pt x="3749" y="2744"/>
                    <a:pt x="3330" y="2219"/>
                    <a:pt x="2743" y="2084"/>
                  </a:cubicBezTo>
                  <a:cubicBezTo>
                    <a:pt x="3504" y="1310"/>
                    <a:pt x="2955" y="1"/>
                    <a:pt x="18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90"/>
            <p:cNvSpPr/>
            <p:nvPr/>
          </p:nvSpPr>
          <p:spPr>
            <a:xfrm>
              <a:off x="5572470" y="3959411"/>
              <a:ext cx="120751" cy="118627"/>
            </a:xfrm>
            <a:custGeom>
              <a:avLst/>
              <a:gdLst/>
              <a:ahLst/>
              <a:cxnLst/>
              <a:rect l="l" t="t" r="r" b="b"/>
              <a:pathLst>
                <a:path w="4604" h="4523" extrusionOk="0">
                  <a:moveTo>
                    <a:pt x="4391" y="0"/>
                  </a:moveTo>
                  <a:cubicBezTo>
                    <a:pt x="4301" y="0"/>
                    <a:pt x="4212" y="56"/>
                    <a:pt x="4196" y="173"/>
                  </a:cubicBezTo>
                  <a:cubicBezTo>
                    <a:pt x="3985" y="2261"/>
                    <a:pt x="2334" y="3912"/>
                    <a:pt x="246" y="4124"/>
                  </a:cubicBezTo>
                  <a:cubicBezTo>
                    <a:pt x="1" y="4157"/>
                    <a:pt x="20" y="4513"/>
                    <a:pt x="265" y="4523"/>
                  </a:cubicBezTo>
                  <a:lnTo>
                    <a:pt x="289" y="4523"/>
                  </a:lnTo>
                  <a:cubicBezTo>
                    <a:pt x="2565" y="4292"/>
                    <a:pt x="4365" y="2492"/>
                    <a:pt x="4596" y="216"/>
                  </a:cubicBezTo>
                  <a:cubicBezTo>
                    <a:pt x="4604" y="76"/>
                    <a:pt x="4496" y="0"/>
                    <a:pt x="43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8" name="Google Shape;14048;p90"/>
          <p:cNvGrpSpPr/>
          <p:nvPr/>
        </p:nvGrpSpPr>
        <p:grpSpPr>
          <a:xfrm>
            <a:off x="5776153" y="3655815"/>
            <a:ext cx="367028" cy="329942"/>
            <a:chOff x="5776153" y="3840390"/>
            <a:chExt cx="367028" cy="329942"/>
          </a:xfrm>
        </p:grpSpPr>
        <p:sp>
          <p:nvSpPr>
            <p:cNvPr id="14049" name="Google Shape;14049;p90"/>
            <p:cNvSpPr/>
            <p:nvPr/>
          </p:nvSpPr>
          <p:spPr>
            <a:xfrm>
              <a:off x="5927853" y="3907139"/>
              <a:ext cx="29060" cy="50881"/>
            </a:xfrm>
            <a:custGeom>
              <a:avLst/>
              <a:gdLst/>
              <a:ahLst/>
              <a:cxnLst/>
              <a:rect l="l" t="t" r="r" b="b"/>
              <a:pathLst>
                <a:path w="1108" h="1940" extrusionOk="0">
                  <a:moveTo>
                    <a:pt x="520" y="391"/>
                  </a:moveTo>
                  <a:lnTo>
                    <a:pt x="520" y="747"/>
                  </a:lnTo>
                  <a:cubicBezTo>
                    <a:pt x="409" y="708"/>
                    <a:pt x="328" y="660"/>
                    <a:pt x="328" y="559"/>
                  </a:cubicBezTo>
                  <a:cubicBezTo>
                    <a:pt x="328" y="468"/>
                    <a:pt x="400" y="410"/>
                    <a:pt x="520" y="391"/>
                  </a:cubicBezTo>
                  <a:close/>
                  <a:moveTo>
                    <a:pt x="640" y="1117"/>
                  </a:moveTo>
                  <a:cubicBezTo>
                    <a:pt x="741" y="1165"/>
                    <a:pt x="814" y="1223"/>
                    <a:pt x="814" y="1338"/>
                  </a:cubicBezTo>
                  <a:cubicBezTo>
                    <a:pt x="814" y="1449"/>
                    <a:pt x="741" y="1507"/>
                    <a:pt x="640" y="1531"/>
                  </a:cubicBezTo>
                  <a:lnTo>
                    <a:pt x="640" y="1117"/>
                  </a:lnTo>
                  <a:close/>
                  <a:moveTo>
                    <a:pt x="578" y="1"/>
                  </a:moveTo>
                  <a:cubicBezTo>
                    <a:pt x="534" y="1"/>
                    <a:pt x="501" y="30"/>
                    <a:pt x="501" y="63"/>
                  </a:cubicBezTo>
                  <a:lnTo>
                    <a:pt x="501" y="126"/>
                  </a:lnTo>
                  <a:cubicBezTo>
                    <a:pt x="265" y="160"/>
                    <a:pt x="44" y="285"/>
                    <a:pt x="44" y="588"/>
                  </a:cubicBezTo>
                  <a:cubicBezTo>
                    <a:pt x="44" y="891"/>
                    <a:pt x="284" y="982"/>
                    <a:pt x="501" y="1064"/>
                  </a:cubicBezTo>
                  <a:lnTo>
                    <a:pt x="501" y="1531"/>
                  </a:lnTo>
                  <a:cubicBezTo>
                    <a:pt x="294" y="1507"/>
                    <a:pt x="222" y="1358"/>
                    <a:pt x="130" y="1358"/>
                  </a:cubicBezTo>
                  <a:cubicBezTo>
                    <a:pt x="58" y="1358"/>
                    <a:pt x="0" y="1454"/>
                    <a:pt x="0" y="1521"/>
                  </a:cubicBezTo>
                  <a:cubicBezTo>
                    <a:pt x="0" y="1651"/>
                    <a:pt x="212" y="180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60" y="1906"/>
                    <a:pt x="660" y="1877"/>
                  </a:cubicBezTo>
                  <a:lnTo>
                    <a:pt x="660" y="1805"/>
                  </a:lnTo>
                  <a:cubicBezTo>
                    <a:pt x="924" y="1762"/>
                    <a:pt x="1107" y="1593"/>
                    <a:pt x="1107" y="1305"/>
                  </a:cubicBezTo>
                  <a:cubicBezTo>
                    <a:pt x="1107" y="982"/>
                    <a:pt x="871" y="877"/>
                    <a:pt x="660" y="800"/>
                  </a:cubicBezTo>
                  <a:lnTo>
                    <a:pt x="660" y="386"/>
                  </a:lnTo>
                  <a:cubicBezTo>
                    <a:pt x="818" y="395"/>
                    <a:pt x="871" y="472"/>
                    <a:pt x="939" y="472"/>
                  </a:cubicBezTo>
                  <a:cubicBezTo>
                    <a:pt x="1025" y="472"/>
                    <a:pt x="1064" y="362"/>
                    <a:pt x="1064" y="309"/>
                  </a:cubicBezTo>
                  <a:cubicBezTo>
                    <a:pt x="1064" y="169"/>
                    <a:pt x="814" y="126"/>
                    <a:pt x="660" y="121"/>
                  </a:cubicBezTo>
                  <a:lnTo>
                    <a:pt x="660" y="63"/>
                  </a:lnTo>
                  <a:cubicBezTo>
                    <a:pt x="660" y="30"/>
                    <a:pt x="62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90"/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90"/>
            <p:cNvSpPr/>
            <p:nvPr/>
          </p:nvSpPr>
          <p:spPr>
            <a:xfrm>
              <a:off x="6012148" y="3875352"/>
              <a:ext cx="29060" cy="51012"/>
            </a:xfrm>
            <a:custGeom>
              <a:avLst/>
              <a:gdLst/>
              <a:ahLst/>
              <a:cxnLst/>
              <a:rect l="l" t="t" r="r" b="b"/>
              <a:pathLst>
                <a:path w="1108" h="1945" extrusionOk="0">
                  <a:moveTo>
                    <a:pt x="520" y="395"/>
                  </a:moveTo>
                  <a:lnTo>
                    <a:pt x="520" y="751"/>
                  </a:lnTo>
                  <a:cubicBezTo>
                    <a:pt x="410" y="708"/>
                    <a:pt x="333" y="664"/>
                    <a:pt x="333" y="558"/>
                  </a:cubicBezTo>
                  <a:cubicBezTo>
                    <a:pt x="333" y="467"/>
                    <a:pt x="400" y="414"/>
                    <a:pt x="520" y="395"/>
                  </a:cubicBezTo>
                  <a:close/>
                  <a:moveTo>
                    <a:pt x="641" y="1121"/>
                  </a:moveTo>
                  <a:cubicBezTo>
                    <a:pt x="742" y="1165"/>
                    <a:pt x="819" y="1227"/>
                    <a:pt x="819" y="1338"/>
                  </a:cubicBezTo>
                  <a:cubicBezTo>
                    <a:pt x="819" y="1449"/>
                    <a:pt x="746" y="1511"/>
                    <a:pt x="641" y="1530"/>
                  </a:cubicBezTo>
                  <a:lnTo>
                    <a:pt x="641" y="1121"/>
                  </a:lnTo>
                  <a:close/>
                  <a:moveTo>
                    <a:pt x="583" y="0"/>
                  </a:moveTo>
                  <a:cubicBezTo>
                    <a:pt x="535" y="0"/>
                    <a:pt x="501" y="34"/>
                    <a:pt x="501" y="63"/>
                  </a:cubicBezTo>
                  <a:lnTo>
                    <a:pt x="501" y="130"/>
                  </a:lnTo>
                  <a:cubicBezTo>
                    <a:pt x="265" y="159"/>
                    <a:pt x="44" y="284"/>
                    <a:pt x="44" y="587"/>
                  </a:cubicBezTo>
                  <a:cubicBezTo>
                    <a:pt x="44" y="890"/>
                    <a:pt x="285" y="982"/>
                    <a:pt x="501" y="1064"/>
                  </a:cubicBezTo>
                  <a:lnTo>
                    <a:pt x="501" y="1535"/>
                  </a:lnTo>
                  <a:cubicBezTo>
                    <a:pt x="294" y="1511"/>
                    <a:pt x="222" y="1357"/>
                    <a:pt x="131" y="1357"/>
                  </a:cubicBezTo>
                  <a:cubicBezTo>
                    <a:pt x="63" y="1357"/>
                    <a:pt x="1" y="1453"/>
                    <a:pt x="1" y="1521"/>
                  </a:cubicBezTo>
                  <a:cubicBezTo>
                    <a:pt x="1" y="1655"/>
                    <a:pt x="217" y="1805"/>
                    <a:pt x="501" y="1814"/>
                  </a:cubicBezTo>
                  <a:lnTo>
                    <a:pt x="501" y="1819"/>
                  </a:lnTo>
                  <a:lnTo>
                    <a:pt x="501" y="1882"/>
                  </a:lnTo>
                  <a:cubicBezTo>
                    <a:pt x="501" y="1915"/>
                    <a:pt x="540" y="1944"/>
                    <a:pt x="583" y="1944"/>
                  </a:cubicBezTo>
                  <a:cubicBezTo>
                    <a:pt x="621" y="1944"/>
                    <a:pt x="660" y="1915"/>
                    <a:pt x="660" y="1882"/>
                  </a:cubicBezTo>
                  <a:lnTo>
                    <a:pt x="660" y="1809"/>
                  </a:lnTo>
                  <a:cubicBezTo>
                    <a:pt x="924" y="1766"/>
                    <a:pt x="1107" y="1598"/>
                    <a:pt x="1107" y="1309"/>
                  </a:cubicBezTo>
                  <a:cubicBezTo>
                    <a:pt x="1107" y="987"/>
                    <a:pt x="872" y="881"/>
                    <a:pt x="660" y="804"/>
                  </a:cubicBezTo>
                  <a:lnTo>
                    <a:pt x="660" y="385"/>
                  </a:lnTo>
                  <a:cubicBezTo>
                    <a:pt x="819" y="395"/>
                    <a:pt x="872" y="472"/>
                    <a:pt x="939" y="472"/>
                  </a:cubicBezTo>
                  <a:cubicBezTo>
                    <a:pt x="1026" y="472"/>
                    <a:pt x="1064" y="361"/>
                    <a:pt x="1064" y="308"/>
                  </a:cubicBezTo>
                  <a:cubicBezTo>
                    <a:pt x="1064" y="173"/>
                    <a:pt x="814" y="125"/>
                    <a:pt x="660" y="121"/>
                  </a:cubicBezTo>
                  <a:lnTo>
                    <a:pt x="660" y="63"/>
                  </a:lnTo>
                  <a:cubicBezTo>
                    <a:pt x="660" y="29"/>
                    <a:pt x="626" y="0"/>
                    <a:pt x="5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90"/>
            <p:cNvSpPr/>
            <p:nvPr/>
          </p:nvSpPr>
          <p:spPr>
            <a:xfrm>
              <a:off x="5888092" y="3877738"/>
              <a:ext cx="108818" cy="108818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75" y="1"/>
                  </a:moveTo>
                  <a:cubicBezTo>
                    <a:pt x="929" y="1"/>
                    <a:pt x="1" y="929"/>
                    <a:pt x="1" y="2075"/>
                  </a:cubicBezTo>
                  <a:cubicBezTo>
                    <a:pt x="1" y="3220"/>
                    <a:pt x="929" y="4148"/>
                    <a:pt x="2075" y="4148"/>
                  </a:cubicBezTo>
                  <a:cubicBezTo>
                    <a:pt x="3220" y="4148"/>
                    <a:pt x="4148" y="3220"/>
                    <a:pt x="4148" y="2075"/>
                  </a:cubicBezTo>
                  <a:cubicBezTo>
                    <a:pt x="4148" y="929"/>
                    <a:pt x="3220" y="1"/>
                    <a:pt x="2075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90"/>
            <p:cNvSpPr/>
            <p:nvPr/>
          </p:nvSpPr>
          <p:spPr>
            <a:xfrm>
              <a:off x="5887961" y="3877765"/>
              <a:ext cx="61503" cy="108765"/>
            </a:xfrm>
            <a:custGeom>
              <a:avLst/>
              <a:gdLst/>
              <a:ahLst/>
              <a:cxnLst/>
              <a:rect l="l" t="t" r="r" b="b"/>
              <a:pathLst>
                <a:path w="2345" h="4147" extrusionOk="0">
                  <a:moveTo>
                    <a:pt x="2070" y="1"/>
                  </a:moveTo>
                  <a:cubicBezTo>
                    <a:pt x="945" y="1"/>
                    <a:pt x="1" y="916"/>
                    <a:pt x="1" y="2074"/>
                  </a:cubicBezTo>
                  <a:cubicBezTo>
                    <a:pt x="1" y="3231"/>
                    <a:pt x="945" y="4146"/>
                    <a:pt x="2070" y="4146"/>
                  </a:cubicBezTo>
                  <a:cubicBezTo>
                    <a:pt x="2160" y="4146"/>
                    <a:pt x="2252" y="4140"/>
                    <a:pt x="2344" y="4128"/>
                  </a:cubicBezTo>
                  <a:cubicBezTo>
                    <a:pt x="1310" y="3993"/>
                    <a:pt x="540" y="3113"/>
                    <a:pt x="540" y="2074"/>
                  </a:cubicBezTo>
                  <a:cubicBezTo>
                    <a:pt x="540" y="1034"/>
                    <a:pt x="1314" y="154"/>
                    <a:pt x="2344" y="19"/>
                  </a:cubicBezTo>
                  <a:cubicBezTo>
                    <a:pt x="2252" y="7"/>
                    <a:pt x="2160" y="1"/>
                    <a:pt x="207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90"/>
            <p:cNvSpPr/>
            <p:nvPr/>
          </p:nvSpPr>
          <p:spPr>
            <a:xfrm>
              <a:off x="5905507" y="3895153"/>
              <a:ext cx="73988" cy="73988"/>
            </a:xfrm>
            <a:custGeom>
              <a:avLst/>
              <a:gdLst/>
              <a:ahLst/>
              <a:cxnLst/>
              <a:rect l="l" t="t" r="r" b="b"/>
              <a:pathLst>
                <a:path w="2821" h="2821" extrusionOk="0">
                  <a:moveTo>
                    <a:pt x="1411" y="1"/>
                  </a:moveTo>
                  <a:cubicBezTo>
                    <a:pt x="631" y="1"/>
                    <a:pt x="1" y="631"/>
                    <a:pt x="1" y="1411"/>
                  </a:cubicBezTo>
                  <a:cubicBezTo>
                    <a:pt x="1" y="2190"/>
                    <a:pt x="631" y="2820"/>
                    <a:pt x="1411" y="2820"/>
                  </a:cubicBezTo>
                  <a:cubicBezTo>
                    <a:pt x="2190" y="2820"/>
                    <a:pt x="2820" y="2190"/>
                    <a:pt x="2820" y="1411"/>
                  </a:cubicBezTo>
                  <a:cubicBezTo>
                    <a:pt x="2820" y="631"/>
                    <a:pt x="2190" y="1"/>
                    <a:pt x="1411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90"/>
            <p:cNvSpPr/>
            <p:nvPr/>
          </p:nvSpPr>
          <p:spPr>
            <a:xfrm>
              <a:off x="5905376" y="3895075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12" y="0"/>
                  </a:moveTo>
                  <a:cubicBezTo>
                    <a:pt x="649" y="0"/>
                    <a:pt x="1" y="619"/>
                    <a:pt x="1" y="1414"/>
                  </a:cubicBezTo>
                  <a:cubicBezTo>
                    <a:pt x="1" y="2206"/>
                    <a:pt x="646" y="2823"/>
                    <a:pt x="1405" y="2823"/>
                  </a:cubicBezTo>
                  <a:cubicBezTo>
                    <a:pt x="1499" y="2823"/>
                    <a:pt x="1594" y="2814"/>
                    <a:pt x="1690" y="2794"/>
                  </a:cubicBezTo>
                  <a:cubicBezTo>
                    <a:pt x="1026" y="2665"/>
                    <a:pt x="554" y="2087"/>
                    <a:pt x="554" y="1414"/>
                  </a:cubicBezTo>
                  <a:cubicBezTo>
                    <a:pt x="554" y="740"/>
                    <a:pt x="1026" y="162"/>
                    <a:pt x="1690" y="28"/>
                  </a:cubicBezTo>
                  <a:cubicBezTo>
                    <a:pt x="1596" y="9"/>
                    <a:pt x="1503" y="0"/>
                    <a:pt x="1412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90"/>
            <p:cNvSpPr/>
            <p:nvPr/>
          </p:nvSpPr>
          <p:spPr>
            <a:xfrm>
              <a:off x="5972387" y="3845951"/>
              <a:ext cx="108818" cy="108792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75" y="0"/>
                  </a:moveTo>
                  <a:cubicBezTo>
                    <a:pt x="930" y="0"/>
                    <a:pt x="1" y="929"/>
                    <a:pt x="1" y="2074"/>
                  </a:cubicBezTo>
                  <a:cubicBezTo>
                    <a:pt x="1" y="3219"/>
                    <a:pt x="930" y="4148"/>
                    <a:pt x="2075" y="4148"/>
                  </a:cubicBezTo>
                  <a:cubicBezTo>
                    <a:pt x="3220" y="4148"/>
                    <a:pt x="4149" y="3219"/>
                    <a:pt x="4149" y="2074"/>
                  </a:cubicBezTo>
                  <a:cubicBezTo>
                    <a:pt x="4149" y="929"/>
                    <a:pt x="3220" y="0"/>
                    <a:pt x="2075" y="0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90"/>
            <p:cNvSpPr/>
            <p:nvPr/>
          </p:nvSpPr>
          <p:spPr>
            <a:xfrm>
              <a:off x="5972282" y="3845977"/>
              <a:ext cx="61477" cy="108739"/>
            </a:xfrm>
            <a:custGeom>
              <a:avLst/>
              <a:gdLst/>
              <a:ahLst/>
              <a:cxnLst/>
              <a:rect l="l" t="t" r="r" b="b"/>
              <a:pathLst>
                <a:path w="2344" h="4146" extrusionOk="0">
                  <a:moveTo>
                    <a:pt x="2069" y="0"/>
                  </a:moveTo>
                  <a:cubicBezTo>
                    <a:pt x="944" y="0"/>
                    <a:pt x="0" y="915"/>
                    <a:pt x="0" y="2073"/>
                  </a:cubicBezTo>
                  <a:cubicBezTo>
                    <a:pt x="0" y="3235"/>
                    <a:pt x="944" y="4146"/>
                    <a:pt x="2068" y="4146"/>
                  </a:cubicBezTo>
                  <a:cubicBezTo>
                    <a:pt x="2159" y="4146"/>
                    <a:pt x="2251" y="4140"/>
                    <a:pt x="2343" y="4128"/>
                  </a:cubicBezTo>
                  <a:cubicBezTo>
                    <a:pt x="1314" y="3993"/>
                    <a:pt x="539" y="3117"/>
                    <a:pt x="539" y="2073"/>
                  </a:cubicBezTo>
                  <a:cubicBezTo>
                    <a:pt x="539" y="1034"/>
                    <a:pt x="1314" y="153"/>
                    <a:pt x="2343" y="18"/>
                  </a:cubicBezTo>
                  <a:cubicBezTo>
                    <a:pt x="2251" y="6"/>
                    <a:pt x="2159" y="0"/>
                    <a:pt x="2069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90"/>
            <p:cNvSpPr/>
            <p:nvPr/>
          </p:nvSpPr>
          <p:spPr>
            <a:xfrm>
              <a:off x="5989802" y="3863366"/>
              <a:ext cx="73988" cy="73962"/>
            </a:xfrm>
            <a:custGeom>
              <a:avLst/>
              <a:gdLst/>
              <a:ahLst/>
              <a:cxnLst/>
              <a:rect l="l" t="t" r="r" b="b"/>
              <a:pathLst>
                <a:path w="2821" h="2820" extrusionOk="0">
                  <a:moveTo>
                    <a:pt x="1411" y="0"/>
                  </a:moveTo>
                  <a:cubicBezTo>
                    <a:pt x="631" y="0"/>
                    <a:pt x="1" y="630"/>
                    <a:pt x="1" y="1410"/>
                  </a:cubicBezTo>
                  <a:cubicBezTo>
                    <a:pt x="1" y="2189"/>
                    <a:pt x="631" y="2820"/>
                    <a:pt x="1411" y="2820"/>
                  </a:cubicBezTo>
                  <a:cubicBezTo>
                    <a:pt x="2190" y="2820"/>
                    <a:pt x="2821" y="2189"/>
                    <a:pt x="2821" y="1410"/>
                  </a:cubicBezTo>
                  <a:cubicBezTo>
                    <a:pt x="2821" y="630"/>
                    <a:pt x="2190" y="0"/>
                    <a:pt x="141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90"/>
            <p:cNvSpPr/>
            <p:nvPr/>
          </p:nvSpPr>
          <p:spPr>
            <a:xfrm>
              <a:off x="5989697" y="3863366"/>
              <a:ext cx="44324" cy="74066"/>
            </a:xfrm>
            <a:custGeom>
              <a:avLst/>
              <a:gdLst/>
              <a:ahLst/>
              <a:cxnLst/>
              <a:rect l="l" t="t" r="r" b="b"/>
              <a:pathLst>
                <a:path w="1690" h="2824" extrusionOk="0">
                  <a:moveTo>
                    <a:pt x="1405" y="0"/>
                  </a:moveTo>
                  <a:cubicBezTo>
                    <a:pt x="645" y="0"/>
                    <a:pt x="0" y="617"/>
                    <a:pt x="0" y="1410"/>
                  </a:cubicBezTo>
                  <a:cubicBezTo>
                    <a:pt x="0" y="2205"/>
                    <a:pt x="649" y="2823"/>
                    <a:pt x="1411" y="2823"/>
                  </a:cubicBezTo>
                  <a:cubicBezTo>
                    <a:pt x="1502" y="2823"/>
                    <a:pt x="1595" y="2814"/>
                    <a:pt x="1689" y="2796"/>
                  </a:cubicBezTo>
                  <a:cubicBezTo>
                    <a:pt x="1030" y="2666"/>
                    <a:pt x="553" y="2084"/>
                    <a:pt x="553" y="1410"/>
                  </a:cubicBezTo>
                  <a:cubicBezTo>
                    <a:pt x="553" y="736"/>
                    <a:pt x="1030" y="159"/>
                    <a:pt x="1689" y="29"/>
                  </a:cubicBezTo>
                  <a:cubicBezTo>
                    <a:pt x="1593" y="10"/>
                    <a:pt x="1498" y="0"/>
                    <a:pt x="1405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90"/>
            <p:cNvSpPr/>
            <p:nvPr/>
          </p:nvSpPr>
          <p:spPr>
            <a:xfrm>
              <a:off x="5781976" y="4027550"/>
              <a:ext cx="122430" cy="137904"/>
            </a:xfrm>
            <a:custGeom>
              <a:avLst/>
              <a:gdLst/>
              <a:ahLst/>
              <a:cxnLst/>
              <a:rect l="l" t="t" r="r" b="b"/>
              <a:pathLst>
                <a:path w="4668" h="5258" extrusionOk="0">
                  <a:moveTo>
                    <a:pt x="3104" y="0"/>
                  </a:moveTo>
                  <a:lnTo>
                    <a:pt x="221" y="1088"/>
                  </a:lnTo>
                  <a:cubicBezTo>
                    <a:pt x="72" y="1145"/>
                    <a:pt x="0" y="1309"/>
                    <a:pt x="53" y="1453"/>
                  </a:cubicBezTo>
                  <a:lnTo>
                    <a:pt x="1419" y="5072"/>
                  </a:lnTo>
                  <a:cubicBezTo>
                    <a:pt x="1461" y="5188"/>
                    <a:pt x="1569" y="5257"/>
                    <a:pt x="1686" y="5257"/>
                  </a:cubicBezTo>
                  <a:cubicBezTo>
                    <a:pt x="1719" y="5257"/>
                    <a:pt x="1752" y="5252"/>
                    <a:pt x="1785" y="5240"/>
                  </a:cubicBezTo>
                  <a:lnTo>
                    <a:pt x="4667" y="4153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90"/>
            <p:cNvSpPr/>
            <p:nvPr/>
          </p:nvSpPr>
          <p:spPr>
            <a:xfrm>
              <a:off x="5815783" y="4120684"/>
              <a:ext cx="88623" cy="44770"/>
            </a:xfrm>
            <a:custGeom>
              <a:avLst/>
              <a:gdLst/>
              <a:ahLst/>
              <a:cxnLst/>
              <a:rect l="l" t="t" r="r" b="b"/>
              <a:pathLst>
                <a:path w="3379" h="1707" extrusionOk="0">
                  <a:moveTo>
                    <a:pt x="3152" y="0"/>
                  </a:moveTo>
                  <a:lnTo>
                    <a:pt x="3099" y="19"/>
                  </a:lnTo>
                  <a:lnTo>
                    <a:pt x="1" y="1184"/>
                  </a:lnTo>
                  <a:lnTo>
                    <a:pt x="130" y="1521"/>
                  </a:lnTo>
                  <a:cubicBezTo>
                    <a:pt x="172" y="1637"/>
                    <a:pt x="280" y="1706"/>
                    <a:pt x="397" y="1706"/>
                  </a:cubicBezTo>
                  <a:cubicBezTo>
                    <a:pt x="430" y="1706"/>
                    <a:pt x="463" y="1701"/>
                    <a:pt x="496" y="1689"/>
                  </a:cubicBezTo>
                  <a:lnTo>
                    <a:pt x="3378" y="602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90"/>
            <p:cNvSpPr/>
            <p:nvPr/>
          </p:nvSpPr>
          <p:spPr>
            <a:xfrm>
              <a:off x="5900340" y="3964840"/>
              <a:ext cx="238277" cy="147399"/>
            </a:xfrm>
            <a:custGeom>
              <a:avLst/>
              <a:gdLst/>
              <a:ahLst/>
              <a:cxnLst/>
              <a:rect l="l" t="t" r="r" b="b"/>
              <a:pathLst>
                <a:path w="9085" h="5620" extrusionOk="0">
                  <a:moveTo>
                    <a:pt x="8081" y="0"/>
                  </a:moveTo>
                  <a:cubicBezTo>
                    <a:pt x="7717" y="0"/>
                    <a:pt x="7423" y="292"/>
                    <a:pt x="7386" y="322"/>
                  </a:cubicBezTo>
                  <a:lnTo>
                    <a:pt x="5005" y="2300"/>
                  </a:lnTo>
                  <a:cubicBezTo>
                    <a:pt x="5005" y="2300"/>
                    <a:pt x="4971" y="1621"/>
                    <a:pt x="4254" y="1621"/>
                  </a:cubicBezTo>
                  <a:cubicBezTo>
                    <a:pt x="3688" y="1621"/>
                    <a:pt x="3263" y="1619"/>
                    <a:pt x="2934" y="1619"/>
                  </a:cubicBezTo>
                  <a:cubicBezTo>
                    <a:pt x="2114" y="1619"/>
                    <a:pt x="1898" y="1636"/>
                    <a:pt x="1588" y="1756"/>
                  </a:cubicBezTo>
                  <a:lnTo>
                    <a:pt x="0" y="2410"/>
                  </a:lnTo>
                  <a:lnTo>
                    <a:pt x="1213" y="5620"/>
                  </a:lnTo>
                  <a:cubicBezTo>
                    <a:pt x="2174" y="5219"/>
                    <a:pt x="2105" y="5173"/>
                    <a:pt x="3079" y="5173"/>
                  </a:cubicBezTo>
                  <a:cubicBezTo>
                    <a:pt x="3367" y="5173"/>
                    <a:pt x="3748" y="5177"/>
                    <a:pt x="4273" y="5177"/>
                  </a:cubicBezTo>
                  <a:cubicBezTo>
                    <a:pt x="4543" y="5163"/>
                    <a:pt x="5149" y="5071"/>
                    <a:pt x="5606" y="4547"/>
                  </a:cubicBezTo>
                  <a:lnTo>
                    <a:pt x="8541" y="1400"/>
                  </a:lnTo>
                  <a:cubicBezTo>
                    <a:pt x="8633" y="1289"/>
                    <a:pt x="9085" y="707"/>
                    <a:pt x="8580" y="211"/>
                  </a:cubicBezTo>
                  <a:cubicBezTo>
                    <a:pt x="8411" y="55"/>
                    <a:pt x="8239" y="0"/>
                    <a:pt x="8081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90"/>
            <p:cNvSpPr/>
            <p:nvPr/>
          </p:nvSpPr>
          <p:spPr>
            <a:xfrm>
              <a:off x="5900471" y="4021098"/>
              <a:ext cx="48364" cy="91141"/>
            </a:xfrm>
            <a:custGeom>
              <a:avLst/>
              <a:gdLst/>
              <a:ahLst/>
              <a:cxnLst/>
              <a:rect l="l" t="t" r="r" b="b"/>
              <a:pathLst>
                <a:path w="1844" h="3475" extrusionOk="0">
                  <a:moveTo>
                    <a:pt x="635" y="1"/>
                  </a:moveTo>
                  <a:lnTo>
                    <a:pt x="0" y="265"/>
                  </a:lnTo>
                  <a:lnTo>
                    <a:pt x="1208" y="3475"/>
                  </a:lnTo>
                  <a:lnTo>
                    <a:pt x="1843" y="3210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90"/>
            <p:cNvSpPr/>
            <p:nvPr/>
          </p:nvSpPr>
          <p:spPr>
            <a:xfrm>
              <a:off x="5861970" y="4016980"/>
              <a:ext cx="74617" cy="119991"/>
            </a:xfrm>
            <a:custGeom>
              <a:avLst/>
              <a:gdLst/>
              <a:ahLst/>
              <a:cxnLst/>
              <a:rect l="l" t="t" r="r" b="b"/>
              <a:pathLst>
                <a:path w="2845" h="4575" extrusionOk="0">
                  <a:moveTo>
                    <a:pt x="1175" y="0"/>
                  </a:moveTo>
                  <a:cubicBezTo>
                    <a:pt x="1145" y="0"/>
                    <a:pt x="1114" y="6"/>
                    <a:pt x="1083" y="18"/>
                  </a:cubicBezTo>
                  <a:lnTo>
                    <a:pt x="1" y="422"/>
                  </a:lnTo>
                  <a:lnTo>
                    <a:pt x="1564" y="4575"/>
                  </a:lnTo>
                  <a:lnTo>
                    <a:pt x="2647" y="4166"/>
                  </a:lnTo>
                  <a:cubicBezTo>
                    <a:pt x="2777" y="4118"/>
                    <a:pt x="2844" y="3973"/>
                    <a:pt x="2796" y="3844"/>
                  </a:cubicBezTo>
                  <a:lnTo>
                    <a:pt x="1411" y="163"/>
                  </a:lnTo>
                  <a:cubicBezTo>
                    <a:pt x="1370" y="63"/>
                    <a:pt x="1276" y="0"/>
                    <a:pt x="1175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90"/>
            <p:cNvSpPr/>
            <p:nvPr/>
          </p:nvSpPr>
          <p:spPr>
            <a:xfrm>
              <a:off x="5897193" y="4107177"/>
              <a:ext cx="39394" cy="29690"/>
            </a:xfrm>
            <a:custGeom>
              <a:avLst/>
              <a:gdLst/>
              <a:ahLst/>
              <a:cxnLst/>
              <a:rect l="l" t="t" r="r" b="b"/>
              <a:pathLst>
                <a:path w="1502" h="1132" extrusionOk="0">
                  <a:moveTo>
                    <a:pt x="1299" y="0"/>
                  </a:moveTo>
                  <a:cubicBezTo>
                    <a:pt x="1270" y="39"/>
                    <a:pt x="1227" y="68"/>
                    <a:pt x="1184" y="87"/>
                  </a:cubicBezTo>
                  <a:lnTo>
                    <a:pt x="0" y="530"/>
                  </a:lnTo>
                  <a:lnTo>
                    <a:pt x="226" y="1131"/>
                  </a:lnTo>
                  <a:lnTo>
                    <a:pt x="1309" y="727"/>
                  </a:lnTo>
                  <a:cubicBezTo>
                    <a:pt x="1434" y="674"/>
                    <a:pt x="1501" y="534"/>
                    <a:pt x="1453" y="405"/>
                  </a:cubicBezTo>
                  <a:lnTo>
                    <a:pt x="1299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90"/>
            <p:cNvSpPr/>
            <p:nvPr/>
          </p:nvSpPr>
          <p:spPr>
            <a:xfrm>
              <a:off x="5927722" y="3906903"/>
              <a:ext cx="29427" cy="50750"/>
            </a:xfrm>
            <a:custGeom>
              <a:avLst/>
              <a:gdLst/>
              <a:ahLst/>
              <a:cxnLst/>
              <a:rect l="l" t="t" r="r" b="b"/>
              <a:pathLst>
                <a:path w="1122" h="1935" extrusionOk="0">
                  <a:moveTo>
                    <a:pt x="535" y="385"/>
                  </a:moveTo>
                  <a:lnTo>
                    <a:pt x="535" y="746"/>
                  </a:lnTo>
                  <a:cubicBezTo>
                    <a:pt x="390" y="688"/>
                    <a:pt x="342" y="640"/>
                    <a:pt x="342" y="554"/>
                  </a:cubicBezTo>
                  <a:cubicBezTo>
                    <a:pt x="342" y="448"/>
                    <a:pt x="429" y="404"/>
                    <a:pt x="535" y="385"/>
                  </a:cubicBezTo>
                  <a:close/>
                  <a:moveTo>
                    <a:pt x="655" y="1116"/>
                  </a:moveTo>
                  <a:cubicBezTo>
                    <a:pt x="799" y="1179"/>
                    <a:pt x="828" y="1251"/>
                    <a:pt x="828" y="1333"/>
                  </a:cubicBezTo>
                  <a:cubicBezTo>
                    <a:pt x="828" y="1444"/>
                    <a:pt x="761" y="1501"/>
                    <a:pt x="655" y="1525"/>
                  </a:cubicBezTo>
                  <a:lnTo>
                    <a:pt x="655" y="1116"/>
                  </a:lnTo>
                  <a:close/>
                  <a:moveTo>
                    <a:pt x="592" y="0"/>
                  </a:moveTo>
                  <a:cubicBezTo>
                    <a:pt x="554" y="0"/>
                    <a:pt x="511" y="24"/>
                    <a:pt x="511" y="63"/>
                  </a:cubicBezTo>
                  <a:lnTo>
                    <a:pt x="511" y="125"/>
                  </a:lnTo>
                  <a:cubicBezTo>
                    <a:pt x="236" y="164"/>
                    <a:pt x="54" y="313"/>
                    <a:pt x="54" y="587"/>
                  </a:cubicBezTo>
                  <a:cubicBezTo>
                    <a:pt x="54" y="876"/>
                    <a:pt x="270" y="967"/>
                    <a:pt x="511" y="1064"/>
                  </a:cubicBezTo>
                  <a:lnTo>
                    <a:pt x="511" y="1525"/>
                  </a:lnTo>
                  <a:cubicBezTo>
                    <a:pt x="390" y="1511"/>
                    <a:pt x="333" y="1468"/>
                    <a:pt x="212" y="1372"/>
                  </a:cubicBezTo>
                  <a:cubicBezTo>
                    <a:pt x="193" y="1355"/>
                    <a:pt x="169" y="1348"/>
                    <a:pt x="147" y="1348"/>
                  </a:cubicBezTo>
                  <a:cubicBezTo>
                    <a:pt x="109" y="1348"/>
                    <a:pt x="72" y="1369"/>
                    <a:pt x="54" y="1405"/>
                  </a:cubicBezTo>
                  <a:cubicBezTo>
                    <a:pt x="1" y="1468"/>
                    <a:pt x="1" y="1554"/>
                    <a:pt x="54" y="1617"/>
                  </a:cubicBezTo>
                  <a:cubicBezTo>
                    <a:pt x="145" y="1737"/>
                    <a:pt x="342" y="1805"/>
                    <a:pt x="515" y="1805"/>
                  </a:cubicBezTo>
                  <a:lnTo>
                    <a:pt x="515" y="1872"/>
                  </a:lnTo>
                  <a:cubicBezTo>
                    <a:pt x="515" y="1906"/>
                    <a:pt x="554" y="1934"/>
                    <a:pt x="597" y="1934"/>
                  </a:cubicBezTo>
                  <a:cubicBezTo>
                    <a:pt x="636" y="1934"/>
                    <a:pt x="674" y="1910"/>
                    <a:pt x="674" y="1872"/>
                  </a:cubicBezTo>
                  <a:lnTo>
                    <a:pt x="674" y="1800"/>
                  </a:lnTo>
                  <a:cubicBezTo>
                    <a:pt x="924" y="1761"/>
                    <a:pt x="1122" y="1602"/>
                    <a:pt x="1122" y="1299"/>
                  </a:cubicBezTo>
                  <a:cubicBezTo>
                    <a:pt x="1117" y="1015"/>
                    <a:pt x="939" y="895"/>
                    <a:pt x="674" y="794"/>
                  </a:cubicBezTo>
                  <a:lnTo>
                    <a:pt x="674" y="385"/>
                  </a:lnTo>
                  <a:cubicBezTo>
                    <a:pt x="732" y="385"/>
                    <a:pt x="790" y="404"/>
                    <a:pt x="847" y="433"/>
                  </a:cubicBezTo>
                  <a:cubicBezTo>
                    <a:pt x="872" y="444"/>
                    <a:pt x="912" y="469"/>
                    <a:pt x="954" y="469"/>
                  </a:cubicBezTo>
                  <a:cubicBezTo>
                    <a:pt x="985" y="469"/>
                    <a:pt x="1018" y="455"/>
                    <a:pt x="1045" y="409"/>
                  </a:cubicBezTo>
                  <a:cubicBezTo>
                    <a:pt x="1088" y="351"/>
                    <a:pt x="1083" y="270"/>
                    <a:pt x="1035" y="222"/>
                  </a:cubicBezTo>
                  <a:cubicBezTo>
                    <a:pt x="944" y="145"/>
                    <a:pt x="785" y="120"/>
                    <a:pt x="674" y="120"/>
                  </a:cubicBezTo>
                  <a:lnTo>
                    <a:pt x="674" y="63"/>
                  </a:lnTo>
                  <a:cubicBezTo>
                    <a:pt x="674" y="24"/>
                    <a:pt x="631" y="0"/>
                    <a:pt x="5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7" name="Google Shape;14067;p90"/>
            <p:cNvSpPr/>
            <p:nvPr/>
          </p:nvSpPr>
          <p:spPr>
            <a:xfrm>
              <a:off x="5970499" y="3857806"/>
              <a:ext cx="98720" cy="84505"/>
            </a:xfrm>
            <a:custGeom>
              <a:avLst/>
              <a:gdLst/>
              <a:ahLst/>
              <a:cxnLst/>
              <a:rect l="l" t="t" r="r" b="b"/>
              <a:pathLst>
                <a:path w="3764" h="3222" extrusionOk="0">
                  <a:moveTo>
                    <a:pt x="2146" y="397"/>
                  </a:moveTo>
                  <a:cubicBezTo>
                    <a:pt x="2768" y="397"/>
                    <a:pt x="3364" y="880"/>
                    <a:pt x="3364" y="1612"/>
                  </a:cubicBezTo>
                  <a:cubicBezTo>
                    <a:pt x="3364" y="2276"/>
                    <a:pt x="2820" y="2820"/>
                    <a:pt x="2152" y="2820"/>
                  </a:cubicBezTo>
                  <a:cubicBezTo>
                    <a:pt x="1074" y="2820"/>
                    <a:pt x="535" y="1516"/>
                    <a:pt x="1295" y="756"/>
                  </a:cubicBezTo>
                  <a:cubicBezTo>
                    <a:pt x="1543" y="508"/>
                    <a:pt x="1847" y="397"/>
                    <a:pt x="2146" y="397"/>
                  </a:cubicBezTo>
                  <a:close/>
                  <a:moveTo>
                    <a:pt x="2152" y="0"/>
                  </a:moveTo>
                  <a:cubicBezTo>
                    <a:pt x="718" y="0"/>
                    <a:pt x="1" y="1733"/>
                    <a:pt x="1011" y="2748"/>
                  </a:cubicBezTo>
                  <a:cubicBezTo>
                    <a:pt x="1321" y="3057"/>
                    <a:pt x="1733" y="3222"/>
                    <a:pt x="2153" y="3222"/>
                  </a:cubicBezTo>
                  <a:cubicBezTo>
                    <a:pt x="2360" y="3222"/>
                    <a:pt x="2569" y="3182"/>
                    <a:pt x="2768" y="3099"/>
                  </a:cubicBezTo>
                  <a:cubicBezTo>
                    <a:pt x="3374" y="2849"/>
                    <a:pt x="3764" y="2262"/>
                    <a:pt x="3764" y="1608"/>
                  </a:cubicBezTo>
                  <a:cubicBezTo>
                    <a:pt x="3764" y="722"/>
                    <a:pt x="3042" y="0"/>
                    <a:pt x="21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8" name="Google Shape;14068;p90"/>
            <p:cNvSpPr/>
            <p:nvPr/>
          </p:nvSpPr>
          <p:spPr>
            <a:xfrm>
              <a:off x="5875109" y="3840390"/>
              <a:ext cx="211184" cy="151097"/>
            </a:xfrm>
            <a:custGeom>
              <a:avLst/>
              <a:gdLst/>
              <a:ahLst/>
              <a:cxnLst/>
              <a:rect l="l" t="t" r="r" b="b"/>
              <a:pathLst>
                <a:path w="8052" h="5761" extrusionOk="0">
                  <a:moveTo>
                    <a:pt x="2573" y="2274"/>
                  </a:moveTo>
                  <a:cubicBezTo>
                    <a:pt x="2967" y="2274"/>
                    <a:pt x="3350" y="2468"/>
                    <a:pt x="3580" y="2815"/>
                  </a:cubicBezTo>
                  <a:cubicBezTo>
                    <a:pt x="3623" y="2988"/>
                    <a:pt x="3691" y="3162"/>
                    <a:pt x="3772" y="3325"/>
                  </a:cubicBezTo>
                  <a:cubicBezTo>
                    <a:pt x="3782" y="3378"/>
                    <a:pt x="3787" y="3431"/>
                    <a:pt x="3787" y="3484"/>
                  </a:cubicBezTo>
                  <a:cubicBezTo>
                    <a:pt x="3787" y="4086"/>
                    <a:pt x="3344" y="4596"/>
                    <a:pt x="2752" y="4682"/>
                  </a:cubicBezTo>
                  <a:cubicBezTo>
                    <a:pt x="2691" y="4692"/>
                    <a:pt x="2630" y="4696"/>
                    <a:pt x="2569" y="4696"/>
                  </a:cubicBezTo>
                  <a:cubicBezTo>
                    <a:pt x="2046" y="4696"/>
                    <a:pt x="1570" y="4353"/>
                    <a:pt x="1415" y="3835"/>
                  </a:cubicBezTo>
                  <a:cubicBezTo>
                    <a:pt x="1242" y="3263"/>
                    <a:pt x="1511" y="2647"/>
                    <a:pt x="2055" y="2392"/>
                  </a:cubicBezTo>
                  <a:cubicBezTo>
                    <a:pt x="2222" y="2312"/>
                    <a:pt x="2398" y="2274"/>
                    <a:pt x="2573" y="2274"/>
                  </a:cubicBezTo>
                  <a:close/>
                  <a:moveTo>
                    <a:pt x="2574" y="1612"/>
                  </a:moveTo>
                  <a:cubicBezTo>
                    <a:pt x="2921" y="1612"/>
                    <a:pt x="3258" y="1709"/>
                    <a:pt x="3551" y="1887"/>
                  </a:cubicBezTo>
                  <a:cubicBezTo>
                    <a:pt x="3532" y="1983"/>
                    <a:pt x="3522" y="2079"/>
                    <a:pt x="3517" y="2180"/>
                  </a:cubicBezTo>
                  <a:cubicBezTo>
                    <a:pt x="3235" y="1976"/>
                    <a:pt x="2905" y="1874"/>
                    <a:pt x="2575" y="1874"/>
                  </a:cubicBezTo>
                  <a:cubicBezTo>
                    <a:pt x="2230" y="1874"/>
                    <a:pt x="1885" y="1985"/>
                    <a:pt x="1598" y="2204"/>
                  </a:cubicBezTo>
                  <a:cubicBezTo>
                    <a:pt x="1035" y="2637"/>
                    <a:pt x="818" y="3388"/>
                    <a:pt x="1068" y="4052"/>
                  </a:cubicBezTo>
                  <a:cubicBezTo>
                    <a:pt x="1305" y="4686"/>
                    <a:pt x="1910" y="5095"/>
                    <a:pt x="2575" y="5095"/>
                  </a:cubicBezTo>
                  <a:cubicBezTo>
                    <a:pt x="2611" y="5095"/>
                    <a:pt x="2648" y="5094"/>
                    <a:pt x="2685" y="5091"/>
                  </a:cubicBezTo>
                  <a:cubicBezTo>
                    <a:pt x="3392" y="5043"/>
                    <a:pt x="3989" y="4538"/>
                    <a:pt x="4148" y="3845"/>
                  </a:cubicBezTo>
                  <a:cubicBezTo>
                    <a:pt x="4215" y="3912"/>
                    <a:pt x="4287" y="3980"/>
                    <a:pt x="4364" y="4042"/>
                  </a:cubicBezTo>
                  <a:cubicBezTo>
                    <a:pt x="4099" y="4893"/>
                    <a:pt x="3339" y="5359"/>
                    <a:pt x="2569" y="5359"/>
                  </a:cubicBezTo>
                  <a:cubicBezTo>
                    <a:pt x="2012" y="5359"/>
                    <a:pt x="1450" y="5115"/>
                    <a:pt x="1068" y="4596"/>
                  </a:cubicBezTo>
                  <a:cubicBezTo>
                    <a:pt x="159" y="3359"/>
                    <a:pt x="1039" y="1612"/>
                    <a:pt x="2574" y="1612"/>
                  </a:cubicBezTo>
                  <a:close/>
                  <a:moveTo>
                    <a:pt x="5782" y="0"/>
                  </a:moveTo>
                  <a:cubicBezTo>
                    <a:pt x="4840" y="0"/>
                    <a:pt x="3986" y="592"/>
                    <a:pt x="3657" y="1482"/>
                  </a:cubicBezTo>
                  <a:cubicBezTo>
                    <a:pt x="3309" y="1293"/>
                    <a:pt x="2937" y="1205"/>
                    <a:pt x="2574" y="1205"/>
                  </a:cubicBezTo>
                  <a:cubicBezTo>
                    <a:pt x="1576" y="1205"/>
                    <a:pt x="634" y="1867"/>
                    <a:pt x="366" y="2921"/>
                  </a:cubicBezTo>
                  <a:cubicBezTo>
                    <a:pt x="0" y="4360"/>
                    <a:pt x="1092" y="5755"/>
                    <a:pt x="2574" y="5755"/>
                  </a:cubicBezTo>
                  <a:lnTo>
                    <a:pt x="2574" y="5760"/>
                  </a:lnTo>
                  <a:cubicBezTo>
                    <a:pt x="3527" y="5760"/>
                    <a:pt x="4379" y="5168"/>
                    <a:pt x="4706" y="4273"/>
                  </a:cubicBezTo>
                  <a:cubicBezTo>
                    <a:pt x="5047" y="4458"/>
                    <a:pt x="5419" y="4548"/>
                    <a:pt x="5790" y="4548"/>
                  </a:cubicBezTo>
                  <a:cubicBezTo>
                    <a:pt x="6298" y="4548"/>
                    <a:pt x="6801" y="4378"/>
                    <a:pt x="7213" y="4047"/>
                  </a:cubicBezTo>
                  <a:cubicBezTo>
                    <a:pt x="7612" y="3725"/>
                    <a:pt x="7887" y="3282"/>
                    <a:pt x="8007" y="2786"/>
                  </a:cubicBezTo>
                  <a:cubicBezTo>
                    <a:pt x="8052" y="2629"/>
                    <a:pt x="7926" y="2529"/>
                    <a:pt x="7804" y="2529"/>
                  </a:cubicBezTo>
                  <a:cubicBezTo>
                    <a:pt x="7717" y="2529"/>
                    <a:pt x="7632" y="2579"/>
                    <a:pt x="7612" y="2695"/>
                  </a:cubicBezTo>
                  <a:cubicBezTo>
                    <a:pt x="7439" y="3450"/>
                    <a:pt x="6818" y="4018"/>
                    <a:pt x="6058" y="4124"/>
                  </a:cubicBezTo>
                  <a:cubicBezTo>
                    <a:pt x="5968" y="4137"/>
                    <a:pt x="5878" y="4143"/>
                    <a:pt x="5789" y="4143"/>
                  </a:cubicBezTo>
                  <a:cubicBezTo>
                    <a:pt x="5121" y="4143"/>
                    <a:pt x="4493" y="3785"/>
                    <a:pt x="4157" y="3191"/>
                  </a:cubicBezTo>
                  <a:cubicBezTo>
                    <a:pt x="4124" y="3003"/>
                    <a:pt x="4056" y="2820"/>
                    <a:pt x="3955" y="2656"/>
                  </a:cubicBezTo>
                  <a:cubicBezTo>
                    <a:pt x="3753" y="1656"/>
                    <a:pt x="4388" y="674"/>
                    <a:pt x="5389" y="453"/>
                  </a:cubicBezTo>
                  <a:cubicBezTo>
                    <a:pt x="5523" y="424"/>
                    <a:pt x="5657" y="410"/>
                    <a:pt x="5789" y="410"/>
                  </a:cubicBezTo>
                  <a:cubicBezTo>
                    <a:pt x="6638" y="410"/>
                    <a:pt x="7408" y="990"/>
                    <a:pt x="7612" y="1848"/>
                  </a:cubicBezTo>
                  <a:cubicBezTo>
                    <a:pt x="7632" y="1965"/>
                    <a:pt x="7719" y="2016"/>
                    <a:pt x="7806" y="2016"/>
                  </a:cubicBezTo>
                  <a:cubicBezTo>
                    <a:pt x="7927" y="2016"/>
                    <a:pt x="8052" y="1918"/>
                    <a:pt x="8007" y="1761"/>
                  </a:cubicBezTo>
                  <a:cubicBezTo>
                    <a:pt x="7776" y="780"/>
                    <a:pt x="6934" y="68"/>
                    <a:pt x="5933" y="5"/>
                  </a:cubicBezTo>
                  <a:cubicBezTo>
                    <a:pt x="5882" y="2"/>
                    <a:pt x="5832" y="0"/>
                    <a:pt x="57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90"/>
            <p:cNvSpPr/>
            <p:nvPr/>
          </p:nvSpPr>
          <p:spPr>
            <a:xfrm>
              <a:off x="6012410" y="3875089"/>
              <a:ext cx="29034" cy="50881"/>
            </a:xfrm>
            <a:custGeom>
              <a:avLst/>
              <a:gdLst/>
              <a:ahLst/>
              <a:cxnLst/>
              <a:rect l="l" t="t" r="r" b="b"/>
              <a:pathLst>
                <a:path w="1107" h="1940" extrusionOk="0">
                  <a:moveTo>
                    <a:pt x="515" y="390"/>
                  </a:moveTo>
                  <a:lnTo>
                    <a:pt x="515" y="746"/>
                  </a:lnTo>
                  <a:cubicBezTo>
                    <a:pt x="376" y="689"/>
                    <a:pt x="327" y="645"/>
                    <a:pt x="327" y="554"/>
                  </a:cubicBezTo>
                  <a:cubicBezTo>
                    <a:pt x="327" y="453"/>
                    <a:pt x="414" y="405"/>
                    <a:pt x="515" y="390"/>
                  </a:cubicBezTo>
                  <a:close/>
                  <a:moveTo>
                    <a:pt x="635" y="1117"/>
                  </a:moveTo>
                  <a:cubicBezTo>
                    <a:pt x="785" y="1179"/>
                    <a:pt x="813" y="1247"/>
                    <a:pt x="813" y="1333"/>
                  </a:cubicBezTo>
                  <a:cubicBezTo>
                    <a:pt x="813" y="1444"/>
                    <a:pt x="746" y="1507"/>
                    <a:pt x="640" y="1526"/>
                  </a:cubicBezTo>
                  <a:lnTo>
                    <a:pt x="635" y="1531"/>
                  </a:lnTo>
                  <a:lnTo>
                    <a:pt x="635" y="1117"/>
                  </a:lnTo>
                  <a:close/>
                  <a:moveTo>
                    <a:pt x="578" y="1"/>
                  </a:moveTo>
                  <a:cubicBezTo>
                    <a:pt x="544" y="1"/>
                    <a:pt x="501" y="25"/>
                    <a:pt x="501" y="63"/>
                  </a:cubicBezTo>
                  <a:lnTo>
                    <a:pt x="501" y="126"/>
                  </a:lnTo>
                  <a:cubicBezTo>
                    <a:pt x="222" y="164"/>
                    <a:pt x="39" y="313"/>
                    <a:pt x="39" y="588"/>
                  </a:cubicBezTo>
                  <a:cubicBezTo>
                    <a:pt x="39" y="886"/>
                    <a:pt x="270" y="977"/>
                    <a:pt x="501" y="1064"/>
                  </a:cubicBezTo>
                  <a:lnTo>
                    <a:pt x="501" y="1531"/>
                  </a:lnTo>
                  <a:cubicBezTo>
                    <a:pt x="371" y="1516"/>
                    <a:pt x="308" y="1463"/>
                    <a:pt x="198" y="1382"/>
                  </a:cubicBezTo>
                  <a:cubicBezTo>
                    <a:pt x="174" y="1364"/>
                    <a:pt x="152" y="1357"/>
                    <a:pt x="132" y="1357"/>
                  </a:cubicBezTo>
                  <a:cubicBezTo>
                    <a:pt x="54" y="1357"/>
                    <a:pt x="0" y="1460"/>
                    <a:pt x="0" y="1521"/>
                  </a:cubicBezTo>
                  <a:cubicBezTo>
                    <a:pt x="0" y="1560"/>
                    <a:pt x="15" y="1593"/>
                    <a:pt x="39" y="1622"/>
                  </a:cubicBezTo>
                  <a:cubicBezTo>
                    <a:pt x="130" y="1747"/>
                    <a:pt x="327" y="1815"/>
                    <a:pt x="501" y="1815"/>
                  </a:cubicBezTo>
                  <a:lnTo>
                    <a:pt x="501" y="1877"/>
                  </a:lnTo>
                  <a:cubicBezTo>
                    <a:pt x="501" y="1911"/>
                    <a:pt x="539" y="1940"/>
                    <a:pt x="578" y="1940"/>
                  </a:cubicBezTo>
                  <a:cubicBezTo>
                    <a:pt x="621" y="1940"/>
                    <a:pt x="659" y="1916"/>
                    <a:pt x="659" y="1877"/>
                  </a:cubicBezTo>
                  <a:lnTo>
                    <a:pt x="659" y="1805"/>
                  </a:lnTo>
                  <a:cubicBezTo>
                    <a:pt x="910" y="1767"/>
                    <a:pt x="1107" y="1608"/>
                    <a:pt x="1107" y="1305"/>
                  </a:cubicBezTo>
                  <a:cubicBezTo>
                    <a:pt x="1102" y="1011"/>
                    <a:pt x="914" y="891"/>
                    <a:pt x="659" y="799"/>
                  </a:cubicBezTo>
                  <a:lnTo>
                    <a:pt x="659" y="381"/>
                  </a:lnTo>
                  <a:cubicBezTo>
                    <a:pt x="736" y="390"/>
                    <a:pt x="818" y="414"/>
                    <a:pt x="886" y="458"/>
                  </a:cubicBezTo>
                  <a:cubicBezTo>
                    <a:pt x="901" y="466"/>
                    <a:pt x="918" y="470"/>
                    <a:pt x="934" y="470"/>
                  </a:cubicBezTo>
                  <a:cubicBezTo>
                    <a:pt x="974" y="470"/>
                    <a:pt x="1013" y="447"/>
                    <a:pt x="1030" y="410"/>
                  </a:cubicBezTo>
                  <a:cubicBezTo>
                    <a:pt x="1073" y="352"/>
                    <a:pt x="1068" y="270"/>
                    <a:pt x="1020" y="222"/>
                  </a:cubicBezTo>
                  <a:cubicBezTo>
                    <a:pt x="929" y="145"/>
                    <a:pt x="775" y="121"/>
                    <a:pt x="659" y="121"/>
                  </a:cubicBezTo>
                  <a:lnTo>
                    <a:pt x="659" y="63"/>
                  </a:lnTo>
                  <a:cubicBezTo>
                    <a:pt x="659" y="25"/>
                    <a:pt x="616" y="1"/>
                    <a:pt x="5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90"/>
            <p:cNvSpPr/>
            <p:nvPr/>
          </p:nvSpPr>
          <p:spPr>
            <a:xfrm>
              <a:off x="5776153" y="3959306"/>
              <a:ext cx="367028" cy="211026"/>
            </a:xfrm>
            <a:custGeom>
              <a:avLst/>
              <a:gdLst/>
              <a:ahLst/>
              <a:cxnLst/>
              <a:rect l="l" t="t" r="r" b="b"/>
              <a:pathLst>
                <a:path w="13994" h="8046" extrusionOk="0">
                  <a:moveTo>
                    <a:pt x="4453" y="2387"/>
                  </a:moveTo>
                  <a:cubicBezTo>
                    <a:pt x="4473" y="2387"/>
                    <a:pt x="4493" y="2400"/>
                    <a:pt x="4504" y="2419"/>
                  </a:cubicBezTo>
                  <a:lnTo>
                    <a:pt x="5890" y="6100"/>
                  </a:lnTo>
                  <a:cubicBezTo>
                    <a:pt x="5900" y="6129"/>
                    <a:pt x="5885" y="6158"/>
                    <a:pt x="5857" y="6168"/>
                  </a:cubicBezTo>
                  <a:lnTo>
                    <a:pt x="4966" y="6500"/>
                  </a:lnTo>
                  <a:lnTo>
                    <a:pt x="3547" y="2727"/>
                  </a:lnTo>
                  <a:lnTo>
                    <a:pt x="4437" y="2390"/>
                  </a:lnTo>
                  <a:cubicBezTo>
                    <a:pt x="4442" y="2388"/>
                    <a:pt x="4448" y="2387"/>
                    <a:pt x="4453" y="2387"/>
                  </a:cubicBezTo>
                  <a:close/>
                  <a:moveTo>
                    <a:pt x="3167" y="2867"/>
                  </a:moveTo>
                  <a:lnTo>
                    <a:pt x="4586" y="6644"/>
                  </a:lnTo>
                  <a:lnTo>
                    <a:pt x="1945" y="7640"/>
                  </a:lnTo>
                  <a:cubicBezTo>
                    <a:pt x="1933" y="7645"/>
                    <a:pt x="1922" y="7647"/>
                    <a:pt x="1911" y="7647"/>
                  </a:cubicBezTo>
                  <a:cubicBezTo>
                    <a:pt x="1876" y="7647"/>
                    <a:pt x="1845" y="7625"/>
                    <a:pt x="1834" y="7592"/>
                  </a:cubicBezTo>
                  <a:lnTo>
                    <a:pt x="472" y="3974"/>
                  </a:lnTo>
                  <a:cubicBezTo>
                    <a:pt x="453" y="3930"/>
                    <a:pt x="477" y="3882"/>
                    <a:pt x="520" y="3868"/>
                  </a:cubicBezTo>
                  <a:lnTo>
                    <a:pt x="3167" y="2867"/>
                  </a:lnTo>
                  <a:close/>
                  <a:moveTo>
                    <a:pt x="12829" y="0"/>
                  </a:moveTo>
                  <a:cubicBezTo>
                    <a:pt x="12522" y="0"/>
                    <a:pt x="12229" y="161"/>
                    <a:pt x="12006" y="370"/>
                  </a:cubicBezTo>
                  <a:lnTo>
                    <a:pt x="9860" y="2145"/>
                  </a:lnTo>
                  <a:cubicBezTo>
                    <a:pt x="9740" y="1880"/>
                    <a:pt x="9485" y="1621"/>
                    <a:pt x="8999" y="1621"/>
                  </a:cubicBezTo>
                  <a:cubicBezTo>
                    <a:pt x="8407" y="1621"/>
                    <a:pt x="7967" y="1617"/>
                    <a:pt x="7628" y="1617"/>
                  </a:cubicBezTo>
                  <a:cubicBezTo>
                    <a:pt x="6824" y="1617"/>
                    <a:pt x="6591" y="1636"/>
                    <a:pt x="6256" y="1765"/>
                  </a:cubicBezTo>
                  <a:lnTo>
                    <a:pt x="6251" y="1765"/>
                  </a:lnTo>
                  <a:lnTo>
                    <a:pt x="4889" y="2328"/>
                  </a:lnTo>
                  <a:lnTo>
                    <a:pt x="4875" y="2275"/>
                  </a:lnTo>
                  <a:cubicBezTo>
                    <a:pt x="4804" y="2097"/>
                    <a:pt x="4634" y="1984"/>
                    <a:pt x="4453" y="1984"/>
                  </a:cubicBezTo>
                  <a:cubicBezTo>
                    <a:pt x="4400" y="1984"/>
                    <a:pt x="4345" y="1994"/>
                    <a:pt x="4293" y="2015"/>
                  </a:cubicBezTo>
                  <a:lnTo>
                    <a:pt x="376" y="3488"/>
                  </a:lnTo>
                  <a:cubicBezTo>
                    <a:pt x="126" y="3584"/>
                    <a:pt x="1" y="3863"/>
                    <a:pt x="92" y="4113"/>
                  </a:cubicBezTo>
                  <a:lnTo>
                    <a:pt x="1459" y="7731"/>
                  </a:lnTo>
                  <a:cubicBezTo>
                    <a:pt x="1530" y="7926"/>
                    <a:pt x="1718" y="8045"/>
                    <a:pt x="1915" y="8045"/>
                  </a:cubicBezTo>
                  <a:cubicBezTo>
                    <a:pt x="1972" y="8045"/>
                    <a:pt x="2029" y="8036"/>
                    <a:pt x="2084" y="8015"/>
                  </a:cubicBezTo>
                  <a:lnTo>
                    <a:pt x="5996" y="6538"/>
                  </a:lnTo>
                  <a:cubicBezTo>
                    <a:pt x="6232" y="6452"/>
                    <a:pt x="6347" y="6192"/>
                    <a:pt x="6261" y="5956"/>
                  </a:cubicBezTo>
                  <a:lnTo>
                    <a:pt x="6242" y="5908"/>
                  </a:lnTo>
                  <a:cubicBezTo>
                    <a:pt x="6954" y="5610"/>
                    <a:pt x="6968" y="5571"/>
                    <a:pt x="7704" y="5571"/>
                  </a:cubicBezTo>
                  <a:cubicBezTo>
                    <a:pt x="7959" y="5557"/>
                    <a:pt x="7959" y="5181"/>
                    <a:pt x="7704" y="5167"/>
                  </a:cubicBezTo>
                  <a:cubicBezTo>
                    <a:pt x="6906" y="5172"/>
                    <a:pt x="6833" y="5225"/>
                    <a:pt x="6102" y="5533"/>
                  </a:cubicBezTo>
                  <a:lnTo>
                    <a:pt x="5034" y="2703"/>
                  </a:lnTo>
                  <a:lnTo>
                    <a:pt x="6405" y="2135"/>
                  </a:lnTo>
                  <a:cubicBezTo>
                    <a:pt x="6690" y="2028"/>
                    <a:pt x="6891" y="2013"/>
                    <a:pt x="7718" y="2013"/>
                  </a:cubicBezTo>
                  <a:cubicBezTo>
                    <a:pt x="8037" y="2013"/>
                    <a:pt x="8451" y="2015"/>
                    <a:pt x="8999" y="2015"/>
                  </a:cubicBezTo>
                  <a:cubicBezTo>
                    <a:pt x="9215" y="2015"/>
                    <a:pt x="9369" y="2092"/>
                    <a:pt x="9461" y="2246"/>
                  </a:cubicBezTo>
                  <a:cubicBezTo>
                    <a:pt x="9509" y="2323"/>
                    <a:pt x="9538" y="2410"/>
                    <a:pt x="9547" y="2496"/>
                  </a:cubicBezTo>
                  <a:cubicBezTo>
                    <a:pt x="9542" y="2573"/>
                    <a:pt x="9494" y="2944"/>
                    <a:pt x="9133" y="3002"/>
                  </a:cubicBezTo>
                  <a:cubicBezTo>
                    <a:pt x="8585" y="3098"/>
                    <a:pt x="7401" y="3266"/>
                    <a:pt x="7392" y="3266"/>
                  </a:cubicBezTo>
                  <a:cubicBezTo>
                    <a:pt x="7146" y="3305"/>
                    <a:pt x="7175" y="3666"/>
                    <a:pt x="7420" y="3666"/>
                  </a:cubicBezTo>
                  <a:lnTo>
                    <a:pt x="7449" y="3666"/>
                  </a:lnTo>
                  <a:cubicBezTo>
                    <a:pt x="7459" y="3666"/>
                    <a:pt x="8652" y="3497"/>
                    <a:pt x="9206" y="3401"/>
                  </a:cubicBezTo>
                  <a:cubicBezTo>
                    <a:pt x="9716" y="3314"/>
                    <a:pt x="9903" y="2881"/>
                    <a:pt x="9942" y="2597"/>
                  </a:cubicBezTo>
                  <a:lnTo>
                    <a:pt x="12266" y="673"/>
                  </a:lnTo>
                  <a:lnTo>
                    <a:pt x="12271" y="668"/>
                  </a:lnTo>
                  <a:lnTo>
                    <a:pt x="12280" y="658"/>
                  </a:lnTo>
                  <a:cubicBezTo>
                    <a:pt x="12425" y="522"/>
                    <a:pt x="12616" y="396"/>
                    <a:pt x="12820" y="396"/>
                  </a:cubicBezTo>
                  <a:cubicBezTo>
                    <a:pt x="12941" y="396"/>
                    <a:pt x="13066" y="440"/>
                    <a:pt x="13190" y="552"/>
                  </a:cubicBezTo>
                  <a:cubicBezTo>
                    <a:pt x="13565" y="923"/>
                    <a:pt x="13219" y="1366"/>
                    <a:pt x="13142" y="1457"/>
                  </a:cubicBezTo>
                  <a:lnTo>
                    <a:pt x="10211" y="4609"/>
                  </a:lnTo>
                  <a:lnTo>
                    <a:pt x="10206" y="4613"/>
                  </a:lnTo>
                  <a:cubicBezTo>
                    <a:pt x="9793" y="5085"/>
                    <a:pt x="9239" y="5162"/>
                    <a:pt x="9013" y="5172"/>
                  </a:cubicBezTo>
                  <a:lnTo>
                    <a:pt x="8647" y="5172"/>
                  </a:lnTo>
                  <a:cubicBezTo>
                    <a:pt x="8392" y="5186"/>
                    <a:pt x="8392" y="5561"/>
                    <a:pt x="8647" y="5576"/>
                  </a:cubicBezTo>
                  <a:lnTo>
                    <a:pt x="9028" y="5576"/>
                  </a:lnTo>
                  <a:cubicBezTo>
                    <a:pt x="9302" y="5561"/>
                    <a:pt x="9990" y="5470"/>
                    <a:pt x="10505" y="4878"/>
                  </a:cubicBezTo>
                  <a:lnTo>
                    <a:pt x="13440" y="1726"/>
                  </a:lnTo>
                  <a:cubicBezTo>
                    <a:pt x="13695" y="1428"/>
                    <a:pt x="13993" y="788"/>
                    <a:pt x="13464" y="269"/>
                  </a:cubicBezTo>
                  <a:lnTo>
                    <a:pt x="13459" y="264"/>
                  </a:lnTo>
                  <a:cubicBezTo>
                    <a:pt x="13256" y="76"/>
                    <a:pt x="13039" y="0"/>
                    <a:pt x="128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71" name="Google Shape;14071;p90"/>
          <p:cNvGrpSpPr/>
          <p:nvPr/>
        </p:nvGrpSpPr>
        <p:grpSpPr>
          <a:xfrm>
            <a:off x="6657161" y="3641233"/>
            <a:ext cx="375211" cy="359186"/>
            <a:chOff x="6657161" y="3825808"/>
            <a:chExt cx="375211" cy="359186"/>
          </a:xfrm>
        </p:grpSpPr>
        <p:sp>
          <p:nvSpPr>
            <p:cNvPr id="14072" name="Google Shape;14072;p90"/>
            <p:cNvSpPr/>
            <p:nvPr/>
          </p:nvSpPr>
          <p:spPr>
            <a:xfrm>
              <a:off x="6780194" y="4040165"/>
              <a:ext cx="9625" cy="20090"/>
            </a:xfrm>
            <a:custGeom>
              <a:avLst/>
              <a:gdLst/>
              <a:ahLst/>
              <a:cxnLst/>
              <a:rect l="l" t="t" r="r" b="b"/>
              <a:pathLst>
                <a:path w="367" h="766" extrusionOk="0">
                  <a:moveTo>
                    <a:pt x="323" y="0"/>
                  </a:moveTo>
                  <a:lnTo>
                    <a:pt x="1" y="323"/>
                  </a:lnTo>
                  <a:cubicBezTo>
                    <a:pt x="107" y="482"/>
                    <a:pt x="232" y="631"/>
                    <a:pt x="367" y="765"/>
                  </a:cubicBezTo>
                  <a:cubicBezTo>
                    <a:pt x="333" y="510"/>
                    <a:pt x="318" y="255"/>
                    <a:pt x="323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90"/>
            <p:cNvSpPr/>
            <p:nvPr/>
          </p:nvSpPr>
          <p:spPr>
            <a:xfrm>
              <a:off x="6789794" y="3854134"/>
              <a:ext cx="236388" cy="248637"/>
            </a:xfrm>
            <a:custGeom>
              <a:avLst/>
              <a:gdLst/>
              <a:ahLst/>
              <a:cxnLst/>
              <a:rect l="l" t="t" r="r" b="b"/>
              <a:pathLst>
                <a:path w="9013" h="9480" extrusionOk="0">
                  <a:moveTo>
                    <a:pt x="7853" y="1"/>
                  </a:moveTo>
                  <a:lnTo>
                    <a:pt x="7853" y="1"/>
                  </a:lnTo>
                  <a:cubicBezTo>
                    <a:pt x="7853" y="1"/>
                    <a:pt x="8185" y="2210"/>
                    <a:pt x="7031" y="3369"/>
                  </a:cubicBezTo>
                  <a:lnTo>
                    <a:pt x="3364" y="7036"/>
                  </a:lnTo>
                  <a:cubicBezTo>
                    <a:pt x="2631" y="7769"/>
                    <a:pt x="1473" y="7903"/>
                    <a:pt x="725" y="7903"/>
                  </a:cubicBezTo>
                  <a:cubicBezTo>
                    <a:pt x="295" y="7903"/>
                    <a:pt x="1" y="7858"/>
                    <a:pt x="1" y="7858"/>
                  </a:cubicBezTo>
                  <a:lnTo>
                    <a:pt x="1" y="7858"/>
                  </a:lnTo>
                  <a:cubicBezTo>
                    <a:pt x="361" y="8224"/>
                    <a:pt x="814" y="8484"/>
                    <a:pt x="1305" y="8619"/>
                  </a:cubicBezTo>
                  <a:lnTo>
                    <a:pt x="2166" y="9480"/>
                  </a:lnTo>
                  <a:cubicBezTo>
                    <a:pt x="2897" y="9013"/>
                    <a:pt x="3576" y="8470"/>
                    <a:pt x="4192" y="7858"/>
                  </a:cubicBezTo>
                  <a:lnTo>
                    <a:pt x="7853" y="4192"/>
                  </a:lnTo>
                  <a:cubicBezTo>
                    <a:pt x="9013" y="3037"/>
                    <a:pt x="9013" y="1161"/>
                    <a:pt x="7853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90"/>
            <p:cNvSpPr/>
            <p:nvPr/>
          </p:nvSpPr>
          <p:spPr>
            <a:xfrm>
              <a:off x="6767972" y="3831447"/>
              <a:ext cx="249266" cy="241136"/>
            </a:xfrm>
            <a:custGeom>
              <a:avLst/>
              <a:gdLst/>
              <a:ahLst/>
              <a:cxnLst/>
              <a:rect l="l" t="t" r="r" b="b"/>
              <a:pathLst>
                <a:path w="9504" h="9194" extrusionOk="0">
                  <a:moveTo>
                    <a:pt x="6592" y="1508"/>
                  </a:moveTo>
                  <a:cubicBezTo>
                    <a:pt x="6965" y="1508"/>
                    <a:pt x="7338" y="1650"/>
                    <a:pt x="7622" y="1934"/>
                  </a:cubicBezTo>
                  <a:cubicBezTo>
                    <a:pt x="8190" y="2502"/>
                    <a:pt x="8190" y="3426"/>
                    <a:pt x="7622" y="3993"/>
                  </a:cubicBezTo>
                  <a:lnTo>
                    <a:pt x="5784" y="5832"/>
                  </a:lnTo>
                  <a:lnTo>
                    <a:pt x="5399" y="5928"/>
                  </a:lnTo>
                  <a:lnTo>
                    <a:pt x="4056" y="7554"/>
                  </a:lnTo>
                  <a:lnTo>
                    <a:pt x="3955" y="7660"/>
                  </a:lnTo>
                  <a:cubicBezTo>
                    <a:pt x="3672" y="7944"/>
                    <a:pt x="3300" y="8086"/>
                    <a:pt x="2928" y="8086"/>
                  </a:cubicBezTo>
                  <a:cubicBezTo>
                    <a:pt x="2556" y="8086"/>
                    <a:pt x="2185" y="7944"/>
                    <a:pt x="1901" y="7660"/>
                  </a:cubicBezTo>
                  <a:cubicBezTo>
                    <a:pt x="1328" y="7092"/>
                    <a:pt x="1328" y="6168"/>
                    <a:pt x="1901" y="5601"/>
                  </a:cubicBezTo>
                  <a:lnTo>
                    <a:pt x="5563" y="1934"/>
                  </a:lnTo>
                  <a:cubicBezTo>
                    <a:pt x="5846" y="1650"/>
                    <a:pt x="6219" y="1508"/>
                    <a:pt x="6592" y="1508"/>
                  </a:cubicBezTo>
                  <a:close/>
                  <a:moveTo>
                    <a:pt x="6592" y="1"/>
                  </a:moveTo>
                  <a:cubicBezTo>
                    <a:pt x="5834" y="1"/>
                    <a:pt x="5077" y="291"/>
                    <a:pt x="4499" y="871"/>
                  </a:cubicBezTo>
                  <a:lnTo>
                    <a:pt x="833" y="4537"/>
                  </a:lnTo>
                  <a:lnTo>
                    <a:pt x="0" y="7087"/>
                  </a:lnTo>
                  <a:cubicBezTo>
                    <a:pt x="68" y="7516"/>
                    <a:pt x="226" y="7920"/>
                    <a:pt x="467" y="8281"/>
                  </a:cubicBezTo>
                  <a:lnTo>
                    <a:pt x="510" y="8237"/>
                  </a:lnTo>
                  <a:cubicBezTo>
                    <a:pt x="582" y="8420"/>
                    <a:pt x="693" y="8584"/>
                    <a:pt x="833" y="8723"/>
                  </a:cubicBezTo>
                  <a:cubicBezTo>
                    <a:pt x="1151" y="9041"/>
                    <a:pt x="1585" y="9194"/>
                    <a:pt x="2068" y="9194"/>
                  </a:cubicBezTo>
                  <a:cubicBezTo>
                    <a:pt x="2206" y="9194"/>
                    <a:pt x="2348" y="9181"/>
                    <a:pt x="2493" y="9156"/>
                  </a:cubicBezTo>
                  <a:cubicBezTo>
                    <a:pt x="3137" y="9046"/>
                    <a:pt x="3825" y="8685"/>
                    <a:pt x="4403" y="8108"/>
                  </a:cubicBezTo>
                  <a:lnTo>
                    <a:pt x="8069" y="4441"/>
                  </a:lnTo>
                  <a:cubicBezTo>
                    <a:pt x="9224" y="3281"/>
                    <a:pt x="9503" y="1684"/>
                    <a:pt x="8685" y="871"/>
                  </a:cubicBezTo>
                  <a:cubicBezTo>
                    <a:pt x="8108" y="291"/>
                    <a:pt x="7350" y="1"/>
                    <a:pt x="6592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90"/>
            <p:cNvSpPr/>
            <p:nvPr/>
          </p:nvSpPr>
          <p:spPr>
            <a:xfrm>
              <a:off x="6895543" y="3950572"/>
              <a:ext cx="24129" cy="57937"/>
            </a:xfrm>
            <a:custGeom>
              <a:avLst/>
              <a:gdLst/>
              <a:ahLst/>
              <a:cxnLst/>
              <a:rect l="l" t="t" r="r" b="b"/>
              <a:pathLst>
                <a:path w="920" h="2209" extrusionOk="0">
                  <a:moveTo>
                    <a:pt x="164" y="0"/>
                  </a:moveTo>
                  <a:lnTo>
                    <a:pt x="164" y="0"/>
                  </a:lnTo>
                  <a:cubicBezTo>
                    <a:pt x="164" y="0"/>
                    <a:pt x="333" y="1136"/>
                    <a:pt x="1" y="2209"/>
                  </a:cubicBezTo>
                  <a:lnTo>
                    <a:pt x="920" y="1290"/>
                  </a:lnTo>
                  <a:cubicBezTo>
                    <a:pt x="780" y="804"/>
                    <a:pt x="520" y="356"/>
                    <a:pt x="164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90"/>
            <p:cNvSpPr/>
            <p:nvPr/>
          </p:nvSpPr>
          <p:spPr>
            <a:xfrm>
              <a:off x="6693748" y="4101485"/>
              <a:ext cx="161063" cy="77765"/>
            </a:xfrm>
            <a:custGeom>
              <a:avLst/>
              <a:gdLst/>
              <a:ahLst/>
              <a:cxnLst/>
              <a:rect l="l" t="t" r="r" b="b"/>
              <a:pathLst>
                <a:path w="6141" h="2965" extrusionOk="0">
                  <a:moveTo>
                    <a:pt x="4639" y="1"/>
                  </a:moveTo>
                  <a:lnTo>
                    <a:pt x="3369" y="1276"/>
                  </a:lnTo>
                  <a:cubicBezTo>
                    <a:pt x="2633" y="2009"/>
                    <a:pt x="1474" y="2143"/>
                    <a:pt x="725" y="2143"/>
                  </a:cubicBezTo>
                  <a:cubicBezTo>
                    <a:pt x="295" y="2143"/>
                    <a:pt x="1" y="2099"/>
                    <a:pt x="1" y="2099"/>
                  </a:cubicBezTo>
                  <a:lnTo>
                    <a:pt x="1" y="2099"/>
                  </a:lnTo>
                  <a:cubicBezTo>
                    <a:pt x="581" y="2676"/>
                    <a:pt x="1339" y="2965"/>
                    <a:pt x="2096" y="2965"/>
                  </a:cubicBezTo>
                  <a:cubicBezTo>
                    <a:pt x="2854" y="2965"/>
                    <a:pt x="3612" y="2676"/>
                    <a:pt x="4192" y="2099"/>
                  </a:cubicBezTo>
                  <a:lnTo>
                    <a:pt x="6141" y="150"/>
                  </a:lnTo>
                  <a:lnTo>
                    <a:pt x="4639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90"/>
            <p:cNvSpPr/>
            <p:nvPr/>
          </p:nvSpPr>
          <p:spPr>
            <a:xfrm>
              <a:off x="6815287" y="4056558"/>
              <a:ext cx="88124" cy="49334"/>
            </a:xfrm>
            <a:custGeom>
              <a:avLst/>
              <a:gdLst/>
              <a:ahLst/>
              <a:cxnLst/>
              <a:rect l="l" t="t" r="r" b="b"/>
              <a:pathLst>
                <a:path w="3360" h="1881" extrusionOk="0">
                  <a:moveTo>
                    <a:pt x="3359" y="1"/>
                  </a:moveTo>
                  <a:lnTo>
                    <a:pt x="3215" y="140"/>
                  </a:lnTo>
                  <a:cubicBezTo>
                    <a:pt x="2658" y="702"/>
                    <a:pt x="1902" y="1008"/>
                    <a:pt x="1125" y="1008"/>
                  </a:cubicBezTo>
                  <a:cubicBezTo>
                    <a:pt x="996" y="1008"/>
                    <a:pt x="866" y="1000"/>
                    <a:pt x="737" y="982"/>
                  </a:cubicBezTo>
                  <a:lnTo>
                    <a:pt x="1" y="1714"/>
                  </a:lnTo>
                  <a:cubicBezTo>
                    <a:pt x="369" y="1826"/>
                    <a:pt x="749" y="1881"/>
                    <a:pt x="1130" y="1881"/>
                  </a:cubicBezTo>
                  <a:cubicBezTo>
                    <a:pt x="1255" y="1881"/>
                    <a:pt x="1381" y="1875"/>
                    <a:pt x="1507" y="1863"/>
                  </a:cubicBezTo>
                  <a:lnTo>
                    <a:pt x="3224" y="145"/>
                  </a:lnTo>
                  <a:cubicBezTo>
                    <a:pt x="3273" y="97"/>
                    <a:pt x="3316" y="49"/>
                    <a:pt x="3359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90"/>
            <p:cNvSpPr/>
            <p:nvPr/>
          </p:nvSpPr>
          <p:spPr>
            <a:xfrm>
              <a:off x="6663482" y="3927754"/>
              <a:ext cx="250394" cy="241004"/>
            </a:xfrm>
            <a:custGeom>
              <a:avLst/>
              <a:gdLst/>
              <a:ahLst/>
              <a:cxnLst/>
              <a:rect l="l" t="t" r="r" b="b"/>
              <a:pathLst>
                <a:path w="9547" h="9189" extrusionOk="0">
                  <a:moveTo>
                    <a:pt x="6915" y="0"/>
                  </a:moveTo>
                  <a:cubicBezTo>
                    <a:pt x="6157" y="0"/>
                    <a:pt x="5399" y="290"/>
                    <a:pt x="4821" y="870"/>
                  </a:cubicBezTo>
                  <a:lnTo>
                    <a:pt x="1155" y="4532"/>
                  </a:lnTo>
                  <a:cubicBezTo>
                    <a:pt x="0" y="5691"/>
                    <a:pt x="0" y="7563"/>
                    <a:pt x="1155" y="8723"/>
                  </a:cubicBezTo>
                  <a:cubicBezTo>
                    <a:pt x="1471" y="9039"/>
                    <a:pt x="1906" y="9189"/>
                    <a:pt x="2386" y="9189"/>
                  </a:cubicBezTo>
                  <a:cubicBezTo>
                    <a:pt x="2526" y="9189"/>
                    <a:pt x="2669" y="9176"/>
                    <a:pt x="2815" y="9151"/>
                  </a:cubicBezTo>
                  <a:cubicBezTo>
                    <a:pt x="3460" y="9040"/>
                    <a:pt x="4148" y="8684"/>
                    <a:pt x="4725" y="8102"/>
                  </a:cubicBezTo>
                  <a:lnTo>
                    <a:pt x="6121" y="6711"/>
                  </a:lnTo>
                  <a:cubicBezTo>
                    <a:pt x="6121" y="6711"/>
                    <a:pt x="5963" y="6494"/>
                    <a:pt x="5557" y="6494"/>
                  </a:cubicBezTo>
                  <a:cubicBezTo>
                    <a:pt x="5519" y="6494"/>
                    <a:pt x="5479" y="6496"/>
                    <a:pt x="5437" y="6500"/>
                  </a:cubicBezTo>
                  <a:lnTo>
                    <a:pt x="4278" y="7655"/>
                  </a:lnTo>
                  <a:cubicBezTo>
                    <a:pt x="3994" y="7938"/>
                    <a:pt x="3622" y="8080"/>
                    <a:pt x="3250" y="8080"/>
                  </a:cubicBezTo>
                  <a:cubicBezTo>
                    <a:pt x="2879" y="8080"/>
                    <a:pt x="2507" y="7938"/>
                    <a:pt x="2223" y="7655"/>
                  </a:cubicBezTo>
                  <a:cubicBezTo>
                    <a:pt x="1655" y="7087"/>
                    <a:pt x="1655" y="6168"/>
                    <a:pt x="2223" y="5600"/>
                  </a:cubicBezTo>
                  <a:lnTo>
                    <a:pt x="5890" y="1933"/>
                  </a:lnTo>
                  <a:cubicBezTo>
                    <a:pt x="6171" y="1649"/>
                    <a:pt x="6545" y="1506"/>
                    <a:pt x="6919" y="1506"/>
                  </a:cubicBezTo>
                  <a:cubicBezTo>
                    <a:pt x="7267" y="1506"/>
                    <a:pt x="7615" y="1630"/>
                    <a:pt x="7891" y="1880"/>
                  </a:cubicBezTo>
                  <a:cubicBezTo>
                    <a:pt x="8469" y="2405"/>
                    <a:pt x="8531" y="3286"/>
                    <a:pt x="8040" y="3882"/>
                  </a:cubicBezTo>
                  <a:lnTo>
                    <a:pt x="9450" y="2477"/>
                  </a:lnTo>
                  <a:cubicBezTo>
                    <a:pt x="9547" y="1847"/>
                    <a:pt x="9412" y="1265"/>
                    <a:pt x="9012" y="870"/>
                  </a:cubicBezTo>
                  <a:cubicBezTo>
                    <a:pt x="8433" y="290"/>
                    <a:pt x="7674" y="0"/>
                    <a:pt x="6915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90"/>
            <p:cNvSpPr/>
            <p:nvPr/>
          </p:nvSpPr>
          <p:spPr>
            <a:xfrm>
              <a:off x="6806081" y="4080162"/>
              <a:ext cx="38633" cy="23631"/>
            </a:xfrm>
            <a:custGeom>
              <a:avLst/>
              <a:gdLst/>
              <a:ahLst/>
              <a:cxnLst/>
              <a:rect l="l" t="t" r="r" b="b"/>
              <a:pathLst>
                <a:path w="1473" h="901" extrusionOk="0">
                  <a:moveTo>
                    <a:pt x="684" y="1"/>
                  </a:moveTo>
                  <a:lnTo>
                    <a:pt x="0" y="689"/>
                  </a:lnTo>
                  <a:cubicBezTo>
                    <a:pt x="222" y="780"/>
                    <a:pt x="448" y="852"/>
                    <a:pt x="684" y="900"/>
                  </a:cubicBezTo>
                  <a:lnTo>
                    <a:pt x="1473" y="107"/>
                  </a:lnTo>
                  <a:cubicBezTo>
                    <a:pt x="1208" y="107"/>
                    <a:pt x="943" y="73"/>
                    <a:pt x="684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90"/>
            <p:cNvSpPr/>
            <p:nvPr/>
          </p:nvSpPr>
          <p:spPr>
            <a:xfrm>
              <a:off x="6657161" y="3865254"/>
              <a:ext cx="331935" cy="319739"/>
            </a:xfrm>
            <a:custGeom>
              <a:avLst/>
              <a:gdLst/>
              <a:ahLst/>
              <a:cxnLst/>
              <a:rect l="l" t="t" r="r" b="b"/>
              <a:pathLst>
                <a:path w="12656" h="12191" extrusionOk="0">
                  <a:moveTo>
                    <a:pt x="10817" y="0"/>
                  </a:moveTo>
                  <a:cubicBezTo>
                    <a:pt x="10389" y="0"/>
                    <a:pt x="9961" y="164"/>
                    <a:pt x="9634" y="491"/>
                  </a:cubicBezTo>
                  <a:lnTo>
                    <a:pt x="8479" y="1651"/>
                  </a:lnTo>
                  <a:cubicBezTo>
                    <a:pt x="8320" y="1806"/>
                    <a:pt x="8465" y="2027"/>
                    <a:pt x="8634" y="2027"/>
                  </a:cubicBezTo>
                  <a:cubicBezTo>
                    <a:pt x="8685" y="2027"/>
                    <a:pt x="8739" y="2007"/>
                    <a:pt x="8787" y="1959"/>
                  </a:cubicBezTo>
                  <a:lnTo>
                    <a:pt x="9946" y="799"/>
                  </a:lnTo>
                  <a:cubicBezTo>
                    <a:pt x="10185" y="565"/>
                    <a:pt x="10496" y="448"/>
                    <a:pt x="10808" y="448"/>
                  </a:cubicBezTo>
                  <a:cubicBezTo>
                    <a:pt x="11124" y="448"/>
                    <a:pt x="11441" y="569"/>
                    <a:pt x="11683" y="809"/>
                  </a:cubicBezTo>
                  <a:cubicBezTo>
                    <a:pt x="12160" y="1290"/>
                    <a:pt x="12165" y="2065"/>
                    <a:pt x="11693" y="2551"/>
                  </a:cubicBezTo>
                  <a:lnTo>
                    <a:pt x="10100" y="4138"/>
                  </a:lnTo>
                  <a:cubicBezTo>
                    <a:pt x="9579" y="2865"/>
                    <a:pt x="8374" y="2162"/>
                    <a:pt x="7149" y="2162"/>
                  </a:cubicBezTo>
                  <a:cubicBezTo>
                    <a:pt x="6350" y="2162"/>
                    <a:pt x="5542" y="2460"/>
                    <a:pt x="4908" y="3094"/>
                  </a:cubicBezTo>
                  <a:lnTo>
                    <a:pt x="1242" y="6761"/>
                  </a:lnTo>
                  <a:cubicBezTo>
                    <a:pt x="0" y="8002"/>
                    <a:pt x="0" y="10018"/>
                    <a:pt x="1242" y="11260"/>
                  </a:cubicBezTo>
                  <a:cubicBezTo>
                    <a:pt x="1865" y="11880"/>
                    <a:pt x="2679" y="12191"/>
                    <a:pt x="3493" y="12191"/>
                  </a:cubicBezTo>
                  <a:cubicBezTo>
                    <a:pt x="4307" y="12191"/>
                    <a:pt x="5120" y="11880"/>
                    <a:pt x="5741" y="11260"/>
                  </a:cubicBezTo>
                  <a:lnTo>
                    <a:pt x="7690" y="9311"/>
                  </a:lnTo>
                  <a:cubicBezTo>
                    <a:pt x="7848" y="9152"/>
                    <a:pt x="7701" y="8934"/>
                    <a:pt x="7533" y="8934"/>
                  </a:cubicBezTo>
                  <a:cubicBezTo>
                    <a:pt x="7482" y="8934"/>
                    <a:pt x="7429" y="8955"/>
                    <a:pt x="7382" y="9003"/>
                  </a:cubicBezTo>
                  <a:lnTo>
                    <a:pt x="7377" y="9003"/>
                  </a:lnTo>
                  <a:lnTo>
                    <a:pt x="5433" y="10952"/>
                  </a:lnTo>
                  <a:cubicBezTo>
                    <a:pt x="4895" y="11505"/>
                    <a:pt x="4182" y="11781"/>
                    <a:pt x="3468" y="11781"/>
                  </a:cubicBezTo>
                  <a:cubicBezTo>
                    <a:pt x="2766" y="11781"/>
                    <a:pt x="2063" y="11513"/>
                    <a:pt x="1526" y="10976"/>
                  </a:cubicBezTo>
                  <a:cubicBezTo>
                    <a:pt x="443" y="9898"/>
                    <a:pt x="453" y="8137"/>
                    <a:pt x="1550" y="7069"/>
                  </a:cubicBezTo>
                  <a:lnTo>
                    <a:pt x="5216" y="3407"/>
                  </a:lnTo>
                  <a:cubicBezTo>
                    <a:pt x="5765" y="2858"/>
                    <a:pt x="6461" y="2602"/>
                    <a:pt x="7148" y="2602"/>
                  </a:cubicBezTo>
                  <a:cubicBezTo>
                    <a:pt x="8267" y="2602"/>
                    <a:pt x="9362" y="3281"/>
                    <a:pt x="9759" y="4480"/>
                  </a:cubicBezTo>
                  <a:lnTo>
                    <a:pt x="8026" y="6212"/>
                  </a:lnTo>
                  <a:cubicBezTo>
                    <a:pt x="7779" y="6459"/>
                    <a:pt x="7465" y="6576"/>
                    <a:pt x="7154" y="6576"/>
                  </a:cubicBezTo>
                  <a:cubicBezTo>
                    <a:pt x="6678" y="6576"/>
                    <a:pt x="6211" y="6303"/>
                    <a:pt x="6010" y="5808"/>
                  </a:cubicBezTo>
                  <a:cubicBezTo>
                    <a:pt x="5970" y="5709"/>
                    <a:pt x="5892" y="5667"/>
                    <a:pt x="5813" y="5667"/>
                  </a:cubicBezTo>
                  <a:cubicBezTo>
                    <a:pt x="5674" y="5667"/>
                    <a:pt x="5534" y="5797"/>
                    <a:pt x="5601" y="5972"/>
                  </a:cubicBezTo>
                  <a:cubicBezTo>
                    <a:pt x="5876" y="6643"/>
                    <a:pt x="6511" y="7015"/>
                    <a:pt x="7157" y="7015"/>
                  </a:cubicBezTo>
                  <a:cubicBezTo>
                    <a:pt x="7577" y="7015"/>
                    <a:pt x="8001" y="6858"/>
                    <a:pt x="8334" y="6525"/>
                  </a:cubicBezTo>
                  <a:lnTo>
                    <a:pt x="10158" y="4701"/>
                  </a:lnTo>
                  <a:lnTo>
                    <a:pt x="10163" y="4697"/>
                  </a:lnTo>
                  <a:lnTo>
                    <a:pt x="12001" y="2858"/>
                  </a:lnTo>
                  <a:cubicBezTo>
                    <a:pt x="12655" y="2204"/>
                    <a:pt x="12655" y="1145"/>
                    <a:pt x="12001" y="491"/>
                  </a:cubicBezTo>
                  <a:cubicBezTo>
                    <a:pt x="11674" y="164"/>
                    <a:pt x="11245" y="0"/>
                    <a:pt x="108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90"/>
            <p:cNvSpPr/>
            <p:nvPr/>
          </p:nvSpPr>
          <p:spPr>
            <a:xfrm>
              <a:off x="6700568" y="3825808"/>
              <a:ext cx="331804" cy="319635"/>
            </a:xfrm>
            <a:custGeom>
              <a:avLst/>
              <a:gdLst/>
              <a:ahLst/>
              <a:cxnLst/>
              <a:rect l="l" t="t" r="r" b="b"/>
              <a:pathLst>
                <a:path w="12651" h="12187" extrusionOk="0">
                  <a:moveTo>
                    <a:pt x="9163" y="1"/>
                  </a:moveTo>
                  <a:cubicBezTo>
                    <a:pt x="8349" y="1"/>
                    <a:pt x="7536" y="311"/>
                    <a:pt x="6915" y="932"/>
                  </a:cubicBezTo>
                  <a:lnTo>
                    <a:pt x="4966" y="2880"/>
                  </a:lnTo>
                  <a:cubicBezTo>
                    <a:pt x="4808" y="3039"/>
                    <a:pt x="4952" y="3257"/>
                    <a:pt x="5121" y="3257"/>
                  </a:cubicBezTo>
                  <a:cubicBezTo>
                    <a:pt x="5172" y="3257"/>
                    <a:pt x="5226" y="3237"/>
                    <a:pt x="5274" y="3188"/>
                  </a:cubicBezTo>
                  <a:lnTo>
                    <a:pt x="7223" y="1240"/>
                  </a:lnTo>
                  <a:cubicBezTo>
                    <a:pt x="7763" y="686"/>
                    <a:pt x="8477" y="408"/>
                    <a:pt x="9192" y="408"/>
                  </a:cubicBezTo>
                  <a:cubicBezTo>
                    <a:pt x="9893" y="408"/>
                    <a:pt x="10594" y="675"/>
                    <a:pt x="11130" y="1211"/>
                  </a:cubicBezTo>
                  <a:cubicBezTo>
                    <a:pt x="12213" y="2293"/>
                    <a:pt x="12198" y="4055"/>
                    <a:pt x="11101" y="5118"/>
                  </a:cubicBezTo>
                  <a:lnTo>
                    <a:pt x="7440" y="8784"/>
                  </a:lnTo>
                  <a:cubicBezTo>
                    <a:pt x="6891" y="9333"/>
                    <a:pt x="6195" y="9589"/>
                    <a:pt x="5508" y="9589"/>
                  </a:cubicBezTo>
                  <a:cubicBezTo>
                    <a:pt x="4388" y="9589"/>
                    <a:pt x="3292" y="8910"/>
                    <a:pt x="2893" y="7711"/>
                  </a:cubicBezTo>
                  <a:lnTo>
                    <a:pt x="4630" y="5974"/>
                  </a:lnTo>
                  <a:cubicBezTo>
                    <a:pt x="4876" y="5728"/>
                    <a:pt x="5189" y="5612"/>
                    <a:pt x="5499" y="5612"/>
                  </a:cubicBezTo>
                  <a:cubicBezTo>
                    <a:pt x="5976" y="5612"/>
                    <a:pt x="6444" y="5887"/>
                    <a:pt x="6646" y="6383"/>
                  </a:cubicBezTo>
                  <a:cubicBezTo>
                    <a:pt x="6686" y="6480"/>
                    <a:pt x="6763" y="6521"/>
                    <a:pt x="6842" y="6521"/>
                  </a:cubicBezTo>
                  <a:cubicBezTo>
                    <a:pt x="6981" y="6521"/>
                    <a:pt x="7122" y="6392"/>
                    <a:pt x="7055" y="6220"/>
                  </a:cubicBezTo>
                  <a:cubicBezTo>
                    <a:pt x="6781" y="5547"/>
                    <a:pt x="6145" y="5175"/>
                    <a:pt x="5499" y="5175"/>
                  </a:cubicBezTo>
                  <a:cubicBezTo>
                    <a:pt x="5078" y="5175"/>
                    <a:pt x="4654" y="5333"/>
                    <a:pt x="4322" y="5666"/>
                  </a:cubicBezTo>
                  <a:lnTo>
                    <a:pt x="655" y="9333"/>
                  </a:lnTo>
                  <a:cubicBezTo>
                    <a:pt x="1" y="9987"/>
                    <a:pt x="1" y="11046"/>
                    <a:pt x="655" y="11696"/>
                  </a:cubicBezTo>
                  <a:cubicBezTo>
                    <a:pt x="983" y="12023"/>
                    <a:pt x="1412" y="12187"/>
                    <a:pt x="1841" y="12187"/>
                  </a:cubicBezTo>
                  <a:cubicBezTo>
                    <a:pt x="2269" y="12187"/>
                    <a:pt x="2696" y="12025"/>
                    <a:pt x="3022" y="11700"/>
                  </a:cubicBezTo>
                  <a:lnTo>
                    <a:pt x="4177" y="10541"/>
                  </a:lnTo>
                  <a:cubicBezTo>
                    <a:pt x="4333" y="10385"/>
                    <a:pt x="4187" y="10165"/>
                    <a:pt x="4017" y="10165"/>
                  </a:cubicBezTo>
                  <a:cubicBezTo>
                    <a:pt x="3966" y="10165"/>
                    <a:pt x="3912" y="10185"/>
                    <a:pt x="3865" y="10233"/>
                  </a:cubicBezTo>
                  <a:lnTo>
                    <a:pt x="2710" y="11388"/>
                  </a:lnTo>
                  <a:cubicBezTo>
                    <a:pt x="2467" y="11637"/>
                    <a:pt x="2147" y="11762"/>
                    <a:pt x="1826" y="11762"/>
                  </a:cubicBezTo>
                  <a:cubicBezTo>
                    <a:pt x="1511" y="11762"/>
                    <a:pt x="1195" y="11641"/>
                    <a:pt x="953" y="11397"/>
                  </a:cubicBezTo>
                  <a:cubicBezTo>
                    <a:pt x="467" y="10911"/>
                    <a:pt x="472" y="10122"/>
                    <a:pt x="963" y="9641"/>
                  </a:cubicBezTo>
                  <a:lnTo>
                    <a:pt x="2556" y="8048"/>
                  </a:lnTo>
                  <a:cubicBezTo>
                    <a:pt x="3077" y="9322"/>
                    <a:pt x="4282" y="10025"/>
                    <a:pt x="5507" y="10025"/>
                  </a:cubicBezTo>
                  <a:cubicBezTo>
                    <a:pt x="6306" y="10025"/>
                    <a:pt x="7114" y="9726"/>
                    <a:pt x="7748" y="9092"/>
                  </a:cubicBezTo>
                  <a:lnTo>
                    <a:pt x="11414" y="5431"/>
                  </a:lnTo>
                  <a:cubicBezTo>
                    <a:pt x="12651" y="4184"/>
                    <a:pt x="12651" y="2173"/>
                    <a:pt x="11414" y="932"/>
                  </a:cubicBezTo>
                  <a:cubicBezTo>
                    <a:pt x="10791" y="311"/>
                    <a:pt x="9977" y="1"/>
                    <a:pt x="9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2" name="Google Shape;14082;p90"/>
          <p:cNvGrpSpPr/>
          <p:nvPr/>
        </p:nvGrpSpPr>
        <p:grpSpPr>
          <a:xfrm>
            <a:off x="6266450" y="3641181"/>
            <a:ext cx="269330" cy="359186"/>
            <a:chOff x="6266450" y="3825756"/>
            <a:chExt cx="269330" cy="359186"/>
          </a:xfrm>
        </p:grpSpPr>
        <p:sp>
          <p:nvSpPr>
            <p:cNvPr id="14083" name="Google Shape;14083;p90"/>
            <p:cNvSpPr/>
            <p:nvPr/>
          </p:nvSpPr>
          <p:spPr>
            <a:xfrm>
              <a:off x="6356804" y="3904884"/>
              <a:ext cx="31578" cy="69555"/>
            </a:xfrm>
            <a:custGeom>
              <a:avLst/>
              <a:gdLst/>
              <a:ahLst/>
              <a:cxnLst/>
              <a:rect l="l" t="t" r="r" b="b"/>
              <a:pathLst>
                <a:path w="1204" h="2652" extrusionOk="0">
                  <a:moveTo>
                    <a:pt x="722" y="0"/>
                  </a:moveTo>
                  <a:cubicBezTo>
                    <a:pt x="323" y="0"/>
                    <a:pt x="1" y="323"/>
                    <a:pt x="1" y="722"/>
                  </a:cubicBezTo>
                  <a:lnTo>
                    <a:pt x="1" y="890"/>
                  </a:lnTo>
                  <a:cubicBezTo>
                    <a:pt x="1" y="1102"/>
                    <a:pt x="34" y="1304"/>
                    <a:pt x="102" y="1501"/>
                  </a:cubicBezTo>
                  <a:lnTo>
                    <a:pt x="482" y="2651"/>
                  </a:lnTo>
                  <a:lnTo>
                    <a:pt x="1203" y="265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90"/>
            <p:cNvSpPr/>
            <p:nvPr/>
          </p:nvSpPr>
          <p:spPr>
            <a:xfrm>
              <a:off x="6369550" y="3898563"/>
              <a:ext cx="75876" cy="75876"/>
            </a:xfrm>
            <a:custGeom>
              <a:avLst/>
              <a:gdLst/>
              <a:ahLst/>
              <a:cxnLst/>
              <a:rect l="l" t="t" r="r" b="b"/>
              <a:pathLst>
                <a:path w="2893" h="2893" extrusionOk="0">
                  <a:moveTo>
                    <a:pt x="722" y="1"/>
                  </a:moveTo>
                  <a:cubicBezTo>
                    <a:pt x="323" y="1"/>
                    <a:pt x="0" y="328"/>
                    <a:pt x="0" y="722"/>
                  </a:cubicBezTo>
                  <a:cubicBezTo>
                    <a:pt x="0" y="992"/>
                    <a:pt x="212" y="1204"/>
                    <a:pt x="482" y="1204"/>
                  </a:cubicBezTo>
                  <a:lnTo>
                    <a:pt x="2411" y="2892"/>
                  </a:lnTo>
                  <a:lnTo>
                    <a:pt x="2820" y="1463"/>
                  </a:lnTo>
                  <a:cubicBezTo>
                    <a:pt x="2868" y="1295"/>
                    <a:pt x="2892" y="1117"/>
                    <a:pt x="2892" y="939"/>
                  </a:cubicBezTo>
                  <a:lnTo>
                    <a:pt x="2892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90"/>
            <p:cNvSpPr/>
            <p:nvPr/>
          </p:nvSpPr>
          <p:spPr>
            <a:xfrm>
              <a:off x="6380776" y="3994110"/>
              <a:ext cx="40548" cy="35486"/>
            </a:xfrm>
            <a:custGeom>
              <a:avLst/>
              <a:gdLst/>
              <a:ahLst/>
              <a:cxnLst/>
              <a:rect l="l" t="t" r="r" b="b"/>
              <a:pathLst>
                <a:path w="1546" h="1353" extrusionOk="0">
                  <a:moveTo>
                    <a:pt x="1" y="0"/>
                  </a:moveTo>
                  <a:lnTo>
                    <a:pt x="1" y="1352"/>
                  </a:lnTo>
                  <a:lnTo>
                    <a:pt x="1545" y="1352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90"/>
            <p:cNvSpPr/>
            <p:nvPr/>
          </p:nvSpPr>
          <p:spPr>
            <a:xfrm>
              <a:off x="6380907" y="3994110"/>
              <a:ext cx="40417" cy="22031"/>
            </a:xfrm>
            <a:custGeom>
              <a:avLst/>
              <a:gdLst/>
              <a:ahLst/>
              <a:cxnLst/>
              <a:rect l="l" t="t" r="r" b="b"/>
              <a:pathLst>
                <a:path w="1541" h="840" extrusionOk="0">
                  <a:moveTo>
                    <a:pt x="1" y="0"/>
                  </a:moveTo>
                  <a:lnTo>
                    <a:pt x="1" y="688"/>
                  </a:lnTo>
                  <a:cubicBezTo>
                    <a:pt x="246" y="789"/>
                    <a:pt x="508" y="840"/>
                    <a:pt x="770" y="840"/>
                  </a:cubicBezTo>
                  <a:cubicBezTo>
                    <a:pt x="1033" y="840"/>
                    <a:pt x="1295" y="789"/>
                    <a:pt x="1540" y="688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90"/>
            <p:cNvSpPr/>
            <p:nvPr/>
          </p:nvSpPr>
          <p:spPr>
            <a:xfrm>
              <a:off x="6333592" y="4016062"/>
              <a:ext cx="135045" cy="68165"/>
            </a:xfrm>
            <a:custGeom>
              <a:avLst/>
              <a:gdLst/>
              <a:ahLst/>
              <a:cxnLst/>
              <a:rect l="l" t="t" r="r" b="b"/>
              <a:pathLst>
                <a:path w="5149" h="2599" extrusionOk="0">
                  <a:moveTo>
                    <a:pt x="1805" y="0"/>
                  </a:moveTo>
                  <a:lnTo>
                    <a:pt x="563" y="356"/>
                  </a:lnTo>
                  <a:cubicBezTo>
                    <a:pt x="231" y="453"/>
                    <a:pt x="0" y="756"/>
                    <a:pt x="0" y="1097"/>
                  </a:cubicBezTo>
                  <a:lnTo>
                    <a:pt x="0" y="2599"/>
                  </a:lnTo>
                  <a:lnTo>
                    <a:pt x="5149" y="2599"/>
                  </a:lnTo>
                  <a:lnTo>
                    <a:pt x="5149" y="1102"/>
                  </a:lnTo>
                  <a:cubicBezTo>
                    <a:pt x="5149" y="756"/>
                    <a:pt x="4918" y="453"/>
                    <a:pt x="4586" y="356"/>
                  </a:cubicBezTo>
                  <a:lnTo>
                    <a:pt x="3344" y="0"/>
                  </a:lnTo>
                  <a:lnTo>
                    <a:pt x="2574" y="515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90"/>
            <p:cNvSpPr/>
            <p:nvPr/>
          </p:nvSpPr>
          <p:spPr>
            <a:xfrm>
              <a:off x="6363125" y="3930246"/>
              <a:ext cx="75981" cy="69555"/>
            </a:xfrm>
            <a:custGeom>
              <a:avLst/>
              <a:gdLst/>
              <a:ahLst/>
              <a:cxnLst/>
              <a:rect l="l" t="t" r="r" b="b"/>
              <a:pathLst>
                <a:path w="2897" h="2652" extrusionOk="0">
                  <a:moveTo>
                    <a:pt x="912" y="0"/>
                  </a:moveTo>
                  <a:cubicBezTo>
                    <a:pt x="788" y="0"/>
                    <a:pt x="670" y="52"/>
                    <a:pt x="582" y="145"/>
                  </a:cubicBezTo>
                  <a:lnTo>
                    <a:pt x="144" y="578"/>
                  </a:lnTo>
                  <a:cubicBezTo>
                    <a:pt x="53" y="669"/>
                    <a:pt x="0" y="794"/>
                    <a:pt x="0" y="919"/>
                  </a:cubicBezTo>
                  <a:lnTo>
                    <a:pt x="0" y="1203"/>
                  </a:lnTo>
                  <a:cubicBezTo>
                    <a:pt x="0" y="2002"/>
                    <a:pt x="650" y="2652"/>
                    <a:pt x="1448" y="2652"/>
                  </a:cubicBezTo>
                  <a:cubicBezTo>
                    <a:pt x="2247" y="2652"/>
                    <a:pt x="2897" y="2002"/>
                    <a:pt x="2897" y="1203"/>
                  </a:cubicBezTo>
                  <a:lnTo>
                    <a:pt x="2897" y="895"/>
                  </a:lnTo>
                  <a:cubicBezTo>
                    <a:pt x="2897" y="770"/>
                    <a:pt x="2849" y="645"/>
                    <a:pt x="2757" y="554"/>
                  </a:cubicBezTo>
                  <a:cubicBezTo>
                    <a:pt x="2382" y="188"/>
                    <a:pt x="1703" y="24"/>
                    <a:pt x="929" y="0"/>
                  </a:cubicBezTo>
                  <a:cubicBezTo>
                    <a:pt x="923" y="0"/>
                    <a:pt x="918" y="0"/>
                    <a:pt x="91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90"/>
            <p:cNvSpPr/>
            <p:nvPr/>
          </p:nvSpPr>
          <p:spPr>
            <a:xfrm>
              <a:off x="6363125" y="3930246"/>
              <a:ext cx="75745" cy="68034"/>
            </a:xfrm>
            <a:custGeom>
              <a:avLst/>
              <a:gdLst/>
              <a:ahLst/>
              <a:cxnLst/>
              <a:rect l="l" t="t" r="r" b="b"/>
              <a:pathLst>
                <a:path w="2888" h="2594" extrusionOk="0">
                  <a:moveTo>
                    <a:pt x="929" y="0"/>
                  </a:moveTo>
                  <a:cubicBezTo>
                    <a:pt x="799" y="0"/>
                    <a:pt x="674" y="48"/>
                    <a:pt x="582" y="145"/>
                  </a:cubicBezTo>
                  <a:lnTo>
                    <a:pt x="0" y="722"/>
                  </a:lnTo>
                  <a:lnTo>
                    <a:pt x="0" y="1203"/>
                  </a:lnTo>
                  <a:cubicBezTo>
                    <a:pt x="0" y="1848"/>
                    <a:pt x="428" y="2416"/>
                    <a:pt x="1049" y="2594"/>
                  </a:cubicBezTo>
                  <a:cubicBezTo>
                    <a:pt x="837" y="2339"/>
                    <a:pt x="727" y="2016"/>
                    <a:pt x="727" y="1684"/>
                  </a:cubicBezTo>
                  <a:lnTo>
                    <a:pt x="727" y="1150"/>
                  </a:lnTo>
                  <a:cubicBezTo>
                    <a:pt x="727" y="871"/>
                    <a:pt x="958" y="669"/>
                    <a:pt x="1237" y="669"/>
                  </a:cubicBezTo>
                  <a:cubicBezTo>
                    <a:pt x="1665" y="669"/>
                    <a:pt x="2521" y="722"/>
                    <a:pt x="2887" y="996"/>
                  </a:cubicBezTo>
                  <a:cubicBezTo>
                    <a:pt x="2873" y="891"/>
                    <a:pt x="2829" y="626"/>
                    <a:pt x="2757" y="554"/>
                  </a:cubicBezTo>
                  <a:cubicBezTo>
                    <a:pt x="2382" y="193"/>
                    <a:pt x="1703" y="24"/>
                    <a:pt x="929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90"/>
            <p:cNvSpPr/>
            <p:nvPr/>
          </p:nvSpPr>
          <p:spPr>
            <a:xfrm>
              <a:off x="6271748" y="3831053"/>
              <a:ext cx="258734" cy="348721"/>
            </a:xfrm>
            <a:custGeom>
              <a:avLst/>
              <a:gdLst/>
              <a:ahLst/>
              <a:cxnLst/>
              <a:rect l="l" t="t" r="r" b="b"/>
              <a:pathLst>
                <a:path w="9865" h="13296" extrusionOk="0">
                  <a:moveTo>
                    <a:pt x="4935" y="1288"/>
                  </a:moveTo>
                  <a:cubicBezTo>
                    <a:pt x="5404" y="1288"/>
                    <a:pt x="5877" y="1378"/>
                    <a:pt x="6328" y="1564"/>
                  </a:cubicBezTo>
                  <a:cubicBezTo>
                    <a:pt x="7690" y="2127"/>
                    <a:pt x="8575" y="3455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cubicBezTo>
                    <a:pt x="3460" y="8575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3"/>
                  </a:cubicBezTo>
                  <a:cubicBezTo>
                    <a:pt x="3052" y="1658"/>
                    <a:pt x="3986" y="1288"/>
                    <a:pt x="4935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5"/>
                    <a:pt x="4932" y="13295"/>
                  </a:cubicBezTo>
                  <a:cubicBezTo>
                    <a:pt x="4932" y="13295"/>
                    <a:pt x="9864" y="10076"/>
                    <a:pt x="9864" y="4932"/>
                  </a:cubicBezTo>
                  <a:cubicBezTo>
                    <a:pt x="9864" y="2209"/>
                    <a:pt x="7656" y="0"/>
                    <a:pt x="4932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90"/>
            <p:cNvSpPr/>
            <p:nvPr/>
          </p:nvSpPr>
          <p:spPr>
            <a:xfrm>
              <a:off x="6271748" y="3831053"/>
              <a:ext cx="245227" cy="348590"/>
            </a:xfrm>
            <a:custGeom>
              <a:avLst/>
              <a:gdLst/>
              <a:ahLst/>
              <a:cxnLst/>
              <a:rect l="l" t="t" r="r" b="b"/>
              <a:pathLst>
                <a:path w="9350" h="13291" extrusionOk="0">
                  <a:moveTo>
                    <a:pt x="4937" y="1288"/>
                  </a:moveTo>
                  <a:cubicBezTo>
                    <a:pt x="5405" y="1288"/>
                    <a:pt x="5878" y="1378"/>
                    <a:pt x="6328" y="1564"/>
                  </a:cubicBezTo>
                  <a:cubicBezTo>
                    <a:pt x="7690" y="2132"/>
                    <a:pt x="8575" y="3460"/>
                    <a:pt x="8575" y="4932"/>
                  </a:cubicBezTo>
                  <a:cubicBezTo>
                    <a:pt x="8575" y="6944"/>
                    <a:pt x="6944" y="8575"/>
                    <a:pt x="4932" y="8575"/>
                  </a:cubicBezTo>
                  <a:lnTo>
                    <a:pt x="4932" y="8580"/>
                  </a:lnTo>
                  <a:cubicBezTo>
                    <a:pt x="3455" y="8580"/>
                    <a:pt x="2127" y="7689"/>
                    <a:pt x="1564" y="6328"/>
                  </a:cubicBezTo>
                  <a:cubicBezTo>
                    <a:pt x="1001" y="4966"/>
                    <a:pt x="1314" y="3397"/>
                    <a:pt x="2353" y="2358"/>
                  </a:cubicBezTo>
                  <a:cubicBezTo>
                    <a:pt x="3052" y="1659"/>
                    <a:pt x="3987" y="1288"/>
                    <a:pt x="4937" y="1288"/>
                  </a:cubicBezTo>
                  <a:close/>
                  <a:moveTo>
                    <a:pt x="4932" y="0"/>
                  </a:moveTo>
                  <a:cubicBezTo>
                    <a:pt x="2209" y="0"/>
                    <a:pt x="0" y="2209"/>
                    <a:pt x="0" y="4932"/>
                  </a:cubicBezTo>
                  <a:cubicBezTo>
                    <a:pt x="0" y="10076"/>
                    <a:pt x="4932" y="13290"/>
                    <a:pt x="4932" y="13290"/>
                  </a:cubicBezTo>
                  <a:cubicBezTo>
                    <a:pt x="4932" y="13290"/>
                    <a:pt x="3792" y="11722"/>
                    <a:pt x="3094" y="9027"/>
                  </a:cubicBezTo>
                  <a:cubicBezTo>
                    <a:pt x="3070" y="8943"/>
                    <a:pt x="3137" y="8869"/>
                    <a:pt x="3218" y="8869"/>
                  </a:cubicBezTo>
                  <a:cubicBezTo>
                    <a:pt x="3234" y="8869"/>
                    <a:pt x="3251" y="8872"/>
                    <a:pt x="3268" y="8878"/>
                  </a:cubicBezTo>
                  <a:cubicBezTo>
                    <a:pt x="3803" y="9107"/>
                    <a:pt x="4371" y="9219"/>
                    <a:pt x="4937" y="9219"/>
                  </a:cubicBezTo>
                  <a:cubicBezTo>
                    <a:pt x="5835" y="9219"/>
                    <a:pt x="6726" y="8936"/>
                    <a:pt x="7473" y="8387"/>
                  </a:cubicBezTo>
                  <a:cubicBezTo>
                    <a:pt x="8690" y="7492"/>
                    <a:pt x="9350" y="6025"/>
                    <a:pt x="9200" y="4519"/>
                  </a:cubicBezTo>
                  <a:cubicBezTo>
                    <a:pt x="9022" y="2570"/>
                    <a:pt x="7487" y="963"/>
                    <a:pt x="5544" y="688"/>
                  </a:cubicBezTo>
                  <a:cubicBezTo>
                    <a:pt x="5342" y="659"/>
                    <a:pt x="5139" y="644"/>
                    <a:pt x="4937" y="644"/>
                  </a:cubicBezTo>
                  <a:cubicBezTo>
                    <a:pt x="4619" y="644"/>
                    <a:pt x="4301" y="680"/>
                    <a:pt x="3989" y="751"/>
                  </a:cubicBezTo>
                  <a:cubicBezTo>
                    <a:pt x="3980" y="753"/>
                    <a:pt x="3971" y="754"/>
                    <a:pt x="3963" y="754"/>
                  </a:cubicBezTo>
                  <a:cubicBezTo>
                    <a:pt x="3853" y="754"/>
                    <a:pt x="3784" y="619"/>
                    <a:pt x="3869" y="534"/>
                  </a:cubicBezTo>
                  <a:cubicBezTo>
                    <a:pt x="4187" y="193"/>
                    <a:pt x="4547" y="0"/>
                    <a:pt x="493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90"/>
            <p:cNvSpPr/>
            <p:nvPr/>
          </p:nvSpPr>
          <p:spPr>
            <a:xfrm>
              <a:off x="6290160" y="3859484"/>
              <a:ext cx="177429" cy="165732"/>
            </a:xfrm>
            <a:custGeom>
              <a:avLst/>
              <a:gdLst/>
              <a:ahLst/>
              <a:cxnLst/>
              <a:rect l="l" t="t" r="r" b="b"/>
              <a:pathLst>
                <a:path w="6765" h="6319" extrusionOk="0">
                  <a:moveTo>
                    <a:pt x="4233" y="1"/>
                  </a:moveTo>
                  <a:cubicBezTo>
                    <a:pt x="3243" y="1"/>
                    <a:pt x="2257" y="382"/>
                    <a:pt x="1512" y="1130"/>
                  </a:cubicBezTo>
                  <a:cubicBezTo>
                    <a:pt x="131" y="2506"/>
                    <a:pt x="1" y="4700"/>
                    <a:pt x="1209" y="6230"/>
                  </a:cubicBezTo>
                  <a:cubicBezTo>
                    <a:pt x="1253" y="6293"/>
                    <a:pt x="1311" y="6319"/>
                    <a:pt x="1367" y="6319"/>
                  </a:cubicBezTo>
                  <a:cubicBezTo>
                    <a:pt x="1519" y="6319"/>
                    <a:pt x="1663" y="6134"/>
                    <a:pt x="1526" y="5980"/>
                  </a:cubicBezTo>
                  <a:cubicBezTo>
                    <a:pt x="444" y="4609"/>
                    <a:pt x="559" y="2645"/>
                    <a:pt x="1796" y="1414"/>
                  </a:cubicBezTo>
                  <a:cubicBezTo>
                    <a:pt x="2463" y="744"/>
                    <a:pt x="3344" y="403"/>
                    <a:pt x="4230" y="403"/>
                  </a:cubicBezTo>
                  <a:cubicBezTo>
                    <a:pt x="4980" y="403"/>
                    <a:pt x="5733" y="648"/>
                    <a:pt x="6362" y="1144"/>
                  </a:cubicBezTo>
                  <a:cubicBezTo>
                    <a:pt x="6401" y="1171"/>
                    <a:pt x="6440" y="1183"/>
                    <a:pt x="6478" y="1183"/>
                  </a:cubicBezTo>
                  <a:cubicBezTo>
                    <a:pt x="6641" y="1183"/>
                    <a:pt x="6765" y="963"/>
                    <a:pt x="6612" y="827"/>
                  </a:cubicBezTo>
                  <a:cubicBezTo>
                    <a:pt x="5911" y="273"/>
                    <a:pt x="5070" y="1"/>
                    <a:pt x="42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90"/>
            <p:cNvSpPr/>
            <p:nvPr/>
          </p:nvSpPr>
          <p:spPr>
            <a:xfrm>
              <a:off x="6266450" y="3825756"/>
              <a:ext cx="269330" cy="359186"/>
            </a:xfrm>
            <a:custGeom>
              <a:avLst/>
              <a:gdLst/>
              <a:ahLst/>
              <a:cxnLst/>
              <a:rect l="l" t="t" r="r" b="b"/>
              <a:pathLst>
                <a:path w="10269" h="13695" extrusionOk="0">
                  <a:moveTo>
                    <a:pt x="5134" y="400"/>
                  </a:moveTo>
                  <a:cubicBezTo>
                    <a:pt x="7747" y="400"/>
                    <a:pt x="9864" y="2522"/>
                    <a:pt x="9864" y="5134"/>
                  </a:cubicBezTo>
                  <a:cubicBezTo>
                    <a:pt x="9860" y="6304"/>
                    <a:pt x="9605" y="7458"/>
                    <a:pt x="9114" y="8522"/>
                  </a:cubicBezTo>
                  <a:cubicBezTo>
                    <a:pt x="8685" y="9455"/>
                    <a:pt x="8127" y="10326"/>
                    <a:pt x="7454" y="11106"/>
                  </a:cubicBezTo>
                  <a:cubicBezTo>
                    <a:pt x="6770" y="11909"/>
                    <a:pt x="5991" y="12631"/>
                    <a:pt x="5134" y="13252"/>
                  </a:cubicBezTo>
                  <a:cubicBezTo>
                    <a:pt x="4283" y="12631"/>
                    <a:pt x="3503" y="11914"/>
                    <a:pt x="2825" y="11115"/>
                  </a:cubicBezTo>
                  <a:cubicBezTo>
                    <a:pt x="2146" y="10331"/>
                    <a:pt x="1588" y="9465"/>
                    <a:pt x="1160" y="8527"/>
                  </a:cubicBezTo>
                  <a:cubicBezTo>
                    <a:pt x="669" y="7463"/>
                    <a:pt x="409" y="6304"/>
                    <a:pt x="404" y="5134"/>
                  </a:cubicBezTo>
                  <a:cubicBezTo>
                    <a:pt x="404" y="2522"/>
                    <a:pt x="2522" y="400"/>
                    <a:pt x="5134" y="400"/>
                  </a:cubicBezTo>
                  <a:close/>
                  <a:moveTo>
                    <a:pt x="5134" y="0"/>
                  </a:moveTo>
                  <a:cubicBezTo>
                    <a:pt x="2300" y="5"/>
                    <a:pt x="5" y="2300"/>
                    <a:pt x="0" y="5134"/>
                  </a:cubicBezTo>
                  <a:cubicBezTo>
                    <a:pt x="10" y="6361"/>
                    <a:pt x="279" y="7579"/>
                    <a:pt x="789" y="8695"/>
                  </a:cubicBezTo>
                  <a:cubicBezTo>
                    <a:pt x="1237" y="9662"/>
                    <a:pt x="1819" y="10567"/>
                    <a:pt x="2517" y="11375"/>
                  </a:cubicBezTo>
                  <a:cubicBezTo>
                    <a:pt x="3753" y="12828"/>
                    <a:pt x="4976" y="13632"/>
                    <a:pt x="5024" y="13666"/>
                  </a:cubicBezTo>
                  <a:cubicBezTo>
                    <a:pt x="5057" y="13685"/>
                    <a:pt x="5096" y="13694"/>
                    <a:pt x="5134" y="13694"/>
                  </a:cubicBezTo>
                  <a:cubicBezTo>
                    <a:pt x="5173" y="13694"/>
                    <a:pt x="5211" y="13685"/>
                    <a:pt x="5245" y="13666"/>
                  </a:cubicBezTo>
                  <a:cubicBezTo>
                    <a:pt x="5293" y="13632"/>
                    <a:pt x="6515" y="12828"/>
                    <a:pt x="7752" y="11375"/>
                  </a:cubicBezTo>
                  <a:cubicBezTo>
                    <a:pt x="8450" y="10567"/>
                    <a:pt x="9032" y="9662"/>
                    <a:pt x="9479" y="8695"/>
                  </a:cubicBezTo>
                  <a:cubicBezTo>
                    <a:pt x="9994" y="7579"/>
                    <a:pt x="10264" y="6361"/>
                    <a:pt x="10269" y="5134"/>
                  </a:cubicBezTo>
                  <a:cubicBezTo>
                    <a:pt x="10264" y="2300"/>
                    <a:pt x="7969" y="5"/>
                    <a:pt x="51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90"/>
            <p:cNvSpPr/>
            <p:nvPr/>
          </p:nvSpPr>
          <p:spPr>
            <a:xfrm>
              <a:off x="6373143" y="3925420"/>
              <a:ext cx="57884" cy="18045"/>
            </a:xfrm>
            <a:custGeom>
              <a:avLst/>
              <a:gdLst/>
              <a:ahLst/>
              <a:cxnLst/>
              <a:rect l="l" t="t" r="r" b="b"/>
              <a:pathLst>
                <a:path w="2207" h="688" extrusionOk="0">
                  <a:moveTo>
                    <a:pt x="798" y="1"/>
                  </a:moveTo>
                  <a:cubicBezTo>
                    <a:pt x="608" y="1"/>
                    <a:pt x="399" y="19"/>
                    <a:pt x="171" y="64"/>
                  </a:cubicBezTo>
                  <a:cubicBezTo>
                    <a:pt x="75" y="83"/>
                    <a:pt x="8" y="165"/>
                    <a:pt x="8" y="261"/>
                  </a:cubicBezTo>
                  <a:lnTo>
                    <a:pt x="8" y="478"/>
                  </a:lnTo>
                  <a:cubicBezTo>
                    <a:pt x="1" y="617"/>
                    <a:pt x="105" y="687"/>
                    <a:pt x="210" y="687"/>
                  </a:cubicBezTo>
                  <a:cubicBezTo>
                    <a:pt x="315" y="687"/>
                    <a:pt x="419" y="617"/>
                    <a:pt x="412" y="478"/>
                  </a:cubicBezTo>
                  <a:lnTo>
                    <a:pt x="407" y="478"/>
                  </a:lnTo>
                  <a:lnTo>
                    <a:pt x="407" y="430"/>
                  </a:lnTo>
                  <a:cubicBezTo>
                    <a:pt x="533" y="412"/>
                    <a:pt x="660" y="402"/>
                    <a:pt x="786" y="402"/>
                  </a:cubicBezTo>
                  <a:cubicBezTo>
                    <a:pt x="993" y="402"/>
                    <a:pt x="1198" y="427"/>
                    <a:pt x="1398" y="478"/>
                  </a:cubicBezTo>
                  <a:cubicBezTo>
                    <a:pt x="1543" y="512"/>
                    <a:pt x="1682" y="569"/>
                    <a:pt x="1812" y="646"/>
                  </a:cubicBezTo>
                  <a:cubicBezTo>
                    <a:pt x="1848" y="668"/>
                    <a:pt x="1884" y="677"/>
                    <a:pt x="1918" y="677"/>
                  </a:cubicBezTo>
                  <a:cubicBezTo>
                    <a:pt x="2090" y="677"/>
                    <a:pt x="2207" y="434"/>
                    <a:pt x="2034" y="309"/>
                  </a:cubicBezTo>
                  <a:cubicBezTo>
                    <a:pt x="2010" y="294"/>
                    <a:pt x="1561" y="1"/>
                    <a:pt x="7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90"/>
            <p:cNvSpPr/>
            <p:nvPr/>
          </p:nvSpPr>
          <p:spPr>
            <a:xfrm>
              <a:off x="6336241" y="3893265"/>
              <a:ext cx="175803" cy="168040"/>
            </a:xfrm>
            <a:custGeom>
              <a:avLst/>
              <a:gdLst/>
              <a:ahLst/>
              <a:cxnLst/>
              <a:rect l="l" t="t" r="r" b="b"/>
              <a:pathLst>
                <a:path w="6703" h="6407" extrusionOk="0">
                  <a:moveTo>
                    <a:pt x="3989" y="400"/>
                  </a:moveTo>
                  <a:lnTo>
                    <a:pt x="3989" y="1401"/>
                  </a:lnTo>
                  <a:cubicBezTo>
                    <a:pt x="3989" y="1569"/>
                    <a:pt x="3951" y="1733"/>
                    <a:pt x="3878" y="1882"/>
                  </a:cubicBezTo>
                  <a:lnTo>
                    <a:pt x="3797" y="2041"/>
                  </a:lnTo>
                  <a:cubicBezTo>
                    <a:pt x="3782" y="2070"/>
                    <a:pt x="3777" y="2098"/>
                    <a:pt x="3777" y="2132"/>
                  </a:cubicBezTo>
                  <a:lnTo>
                    <a:pt x="3777" y="2560"/>
                  </a:lnTo>
                  <a:cubicBezTo>
                    <a:pt x="3777" y="3277"/>
                    <a:pt x="3195" y="3860"/>
                    <a:pt x="2478" y="3860"/>
                  </a:cubicBezTo>
                  <a:cubicBezTo>
                    <a:pt x="2464" y="3860"/>
                    <a:pt x="2449" y="3860"/>
                    <a:pt x="2435" y="3860"/>
                  </a:cubicBezTo>
                  <a:cubicBezTo>
                    <a:pt x="1737" y="3840"/>
                    <a:pt x="1174" y="3229"/>
                    <a:pt x="1174" y="2498"/>
                  </a:cubicBezTo>
                  <a:lnTo>
                    <a:pt x="1174" y="2132"/>
                  </a:lnTo>
                  <a:cubicBezTo>
                    <a:pt x="1174" y="2098"/>
                    <a:pt x="1169" y="2070"/>
                    <a:pt x="1155" y="2041"/>
                  </a:cubicBezTo>
                  <a:lnTo>
                    <a:pt x="1078" y="1887"/>
                  </a:lnTo>
                  <a:cubicBezTo>
                    <a:pt x="1001" y="1733"/>
                    <a:pt x="963" y="1564"/>
                    <a:pt x="963" y="1396"/>
                  </a:cubicBezTo>
                  <a:cubicBezTo>
                    <a:pt x="963" y="847"/>
                    <a:pt x="1405" y="400"/>
                    <a:pt x="1959" y="400"/>
                  </a:cubicBezTo>
                  <a:close/>
                  <a:moveTo>
                    <a:pt x="1819" y="4119"/>
                  </a:moveTo>
                  <a:cubicBezTo>
                    <a:pt x="2007" y="4206"/>
                    <a:pt x="2214" y="4254"/>
                    <a:pt x="2420" y="4259"/>
                  </a:cubicBezTo>
                  <a:lnTo>
                    <a:pt x="2478" y="4259"/>
                  </a:lnTo>
                  <a:cubicBezTo>
                    <a:pt x="2704" y="4259"/>
                    <a:pt x="2926" y="4216"/>
                    <a:pt x="3133" y="4129"/>
                  </a:cubicBezTo>
                  <a:lnTo>
                    <a:pt x="3133" y="4403"/>
                  </a:lnTo>
                  <a:cubicBezTo>
                    <a:pt x="3133" y="4466"/>
                    <a:pt x="3142" y="4524"/>
                    <a:pt x="3162" y="4581"/>
                  </a:cubicBezTo>
                  <a:lnTo>
                    <a:pt x="2478" y="5096"/>
                  </a:lnTo>
                  <a:lnTo>
                    <a:pt x="1790" y="4581"/>
                  </a:lnTo>
                  <a:cubicBezTo>
                    <a:pt x="1809" y="4524"/>
                    <a:pt x="1819" y="4466"/>
                    <a:pt x="1819" y="4403"/>
                  </a:cubicBezTo>
                  <a:lnTo>
                    <a:pt x="1819" y="4119"/>
                  </a:lnTo>
                  <a:close/>
                  <a:moveTo>
                    <a:pt x="1564" y="4913"/>
                  </a:moveTo>
                  <a:lnTo>
                    <a:pt x="2276" y="5447"/>
                  </a:lnTo>
                  <a:lnTo>
                    <a:pt x="2276" y="6001"/>
                  </a:lnTo>
                  <a:cubicBezTo>
                    <a:pt x="1631" y="5962"/>
                    <a:pt x="1015" y="5746"/>
                    <a:pt x="491" y="5375"/>
                  </a:cubicBezTo>
                  <a:cubicBezTo>
                    <a:pt x="529" y="5337"/>
                    <a:pt x="573" y="5308"/>
                    <a:pt x="626" y="5289"/>
                  </a:cubicBezTo>
                  <a:lnTo>
                    <a:pt x="631" y="5289"/>
                  </a:lnTo>
                  <a:lnTo>
                    <a:pt x="1410" y="4995"/>
                  </a:lnTo>
                  <a:cubicBezTo>
                    <a:pt x="1463" y="4976"/>
                    <a:pt x="1516" y="4947"/>
                    <a:pt x="1564" y="4913"/>
                  </a:cubicBezTo>
                  <a:close/>
                  <a:moveTo>
                    <a:pt x="3388" y="4913"/>
                  </a:moveTo>
                  <a:cubicBezTo>
                    <a:pt x="3436" y="4947"/>
                    <a:pt x="3489" y="4976"/>
                    <a:pt x="3542" y="4995"/>
                  </a:cubicBezTo>
                  <a:lnTo>
                    <a:pt x="4494" y="5351"/>
                  </a:lnTo>
                  <a:cubicBezTo>
                    <a:pt x="3960" y="5736"/>
                    <a:pt x="3330" y="5962"/>
                    <a:pt x="2676" y="6001"/>
                  </a:cubicBezTo>
                  <a:lnTo>
                    <a:pt x="2676" y="5447"/>
                  </a:lnTo>
                  <a:lnTo>
                    <a:pt x="3388" y="4913"/>
                  </a:lnTo>
                  <a:close/>
                  <a:moveTo>
                    <a:pt x="1954" y="1"/>
                  </a:moveTo>
                  <a:cubicBezTo>
                    <a:pt x="1184" y="1"/>
                    <a:pt x="558" y="626"/>
                    <a:pt x="558" y="1401"/>
                  </a:cubicBezTo>
                  <a:cubicBezTo>
                    <a:pt x="558" y="1627"/>
                    <a:pt x="611" y="1858"/>
                    <a:pt x="712" y="2065"/>
                  </a:cubicBezTo>
                  <a:lnTo>
                    <a:pt x="775" y="2180"/>
                  </a:lnTo>
                  <a:lnTo>
                    <a:pt x="775" y="2498"/>
                  </a:lnTo>
                  <a:cubicBezTo>
                    <a:pt x="775" y="3027"/>
                    <a:pt x="1011" y="3532"/>
                    <a:pt x="1420" y="3874"/>
                  </a:cubicBezTo>
                  <a:lnTo>
                    <a:pt x="1420" y="4408"/>
                  </a:lnTo>
                  <a:cubicBezTo>
                    <a:pt x="1415" y="4499"/>
                    <a:pt x="1357" y="4586"/>
                    <a:pt x="1270" y="4620"/>
                  </a:cubicBezTo>
                  <a:lnTo>
                    <a:pt x="486" y="4913"/>
                  </a:lnTo>
                  <a:cubicBezTo>
                    <a:pt x="284" y="4990"/>
                    <a:pt x="120" y="5144"/>
                    <a:pt x="34" y="5342"/>
                  </a:cubicBezTo>
                  <a:cubicBezTo>
                    <a:pt x="0" y="5428"/>
                    <a:pt x="24" y="5524"/>
                    <a:pt x="96" y="5582"/>
                  </a:cubicBezTo>
                  <a:cubicBezTo>
                    <a:pt x="798" y="6134"/>
                    <a:pt x="1639" y="6406"/>
                    <a:pt x="2476" y="6406"/>
                  </a:cubicBezTo>
                  <a:cubicBezTo>
                    <a:pt x="3465" y="6406"/>
                    <a:pt x="4449" y="6027"/>
                    <a:pt x="5197" y="5279"/>
                  </a:cubicBezTo>
                  <a:cubicBezTo>
                    <a:pt x="6573" y="3903"/>
                    <a:pt x="6703" y="1709"/>
                    <a:pt x="5495" y="179"/>
                  </a:cubicBezTo>
                  <a:cubicBezTo>
                    <a:pt x="5456" y="128"/>
                    <a:pt x="5396" y="101"/>
                    <a:pt x="5335" y="101"/>
                  </a:cubicBezTo>
                  <a:cubicBezTo>
                    <a:pt x="5291" y="101"/>
                    <a:pt x="5247" y="115"/>
                    <a:pt x="5211" y="145"/>
                  </a:cubicBezTo>
                  <a:cubicBezTo>
                    <a:pt x="5125" y="212"/>
                    <a:pt x="5110" y="342"/>
                    <a:pt x="5178" y="429"/>
                  </a:cubicBezTo>
                  <a:cubicBezTo>
                    <a:pt x="6260" y="1800"/>
                    <a:pt x="6145" y="3763"/>
                    <a:pt x="4908" y="4995"/>
                  </a:cubicBezTo>
                  <a:cubicBezTo>
                    <a:pt x="4884" y="5019"/>
                    <a:pt x="4860" y="5043"/>
                    <a:pt x="4836" y="5067"/>
                  </a:cubicBezTo>
                  <a:cubicBezTo>
                    <a:pt x="4793" y="5043"/>
                    <a:pt x="4745" y="5019"/>
                    <a:pt x="4701" y="5005"/>
                  </a:cubicBezTo>
                  <a:lnTo>
                    <a:pt x="3676" y="4620"/>
                  </a:lnTo>
                  <a:cubicBezTo>
                    <a:pt x="3590" y="4586"/>
                    <a:pt x="3527" y="4499"/>
                    <a:pt x="3527" y="4408"/>
                  </a:cubicBezTo>
                  <a:lnTo>
                    <a:pt x="3527" y="3893"/>
                  </a:lnTo>
                  <a:cubicBezTo>
                    <a:pt x="3570" y="3860"/>
                    <a:pt x="3614" y="3821"/>
                    <a:pt x="3657" y="3783"/>
                  </a:cubicBezTo>
                  <a:cubicBezTo>
                    <a:pt x="3989" y="3460"/>
                    <a:pt x="4172" y="3022"/>
                    <a:pt x="4172" y="2560"/>
                  </a:cubicBezTo>
                  <a:lnTo>
                    <a:pt x="4172" y="2180"/>
                  </a:lnTo>
                  <a:lnTo>
                    <a:pt x="4235" y="2065"/>
                  </a:lnTo>
                  <a:cubicBezTo>
                    <a:pt x="4336" y="1858"/>
                    <a:pt x="4388" y="1627"/>
                    <a:pt x="4388" y="1401"/>
                  </a:cubicBezTo>
                  <a:lnTo>
                    <a:pt x="4388" y="203"/>
                  </a:lnTo>
                  <a:cubicBezTo>
                    <a:pt x="4388" y="92"/>
                    <a:pt x="4297" y="1"/>
                    <a:pt x="41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6" name="Google Shape;14096;p90"/>
          <p:cNvGrpSpPr/>
          <p:nvPr/>
        </p:nvGrpSpPr>
        <p:grpSpPr>
          <a:xfrm>
            <a:off x="7108825" y="3641181"/>
            <a:ext cx="366136" cy="359317"/>
            <a:chOff x="7108825" y="3825756"/>
            <a:chExt cx="366136" cy="359317"/>
          </a:xfrm>
        </p:grpSpPr>
        <p:sp>
          <p:nvSpPr>
            <p:cNvPr id="14097" name="Google Shape;14097;p90"/>
            <p:cNvSpPr/>
            <p:nvPr/>
          </p:nvSpPr>
          <p:spPr>
            <a:xfrm>
              <a:off x="7234271" y="4009610"/>
              <a:ext cx="165600" cy="165496"/>
            </a:xfrm>
            <a:custGeom>
              <a:avLst/>
              <a:gdLst/>
              <a:ahLst/>
              <a:cxnLst/>
              <a:rect l="l" t="t" r="r" b="b"/>
              <a:pathLst>
                <a:path w="6314" h="6310" extrusionOk="0">
                  <a:moveTo>
                    <a:pt x="2228" y="1"/>
                  </a:moveTo>
                  <a:lnTo>
                    <a:pt x="2228" y="1570"/>
                  </a:lnTo>
                  <a:cubicBezTo>
                    <a:pt x="2228" y="1656"/>
                    <a:pt x="2156" y="1728"/>
                    <a:pt x="2070" y="1728"/>
                  </a:cubicBezTo>
                  <a:lnTo>
                    <a:pt x="1569" y="1728"/>
                  </a:lnTo>
                  <a:cubicBezTo>
                    <a:pt x="1516" y="1728"/>
                    <a:pt x="1463" y="1695"/>
                    <a:pt x="1434" y="1651"/>
                  </a:cubicBezTo>
                  <a:cubicBezTo>
                    <a:pt x="1279" y="1388"/>
                    <a:pt x="1028" y="1269"/>
                    <a:pt x="779" y="1269"/>
                  </a:cubicBezTo>
                  <a:cubicBezTo>
                    <a:pt x="387" y="1269"/>
                    <a:pt x="1" y="1562"/>
                    <a:pt x="1" y="2041"/>
                  </a:cubicBezTo>
                  <a:cubicBezTo>
                    <a:pt x="1" y="2521"/>
                    <a:pt x="388" y="2814"/>
                    <a:pt x="781" y="2814"/>
                  </a:cubicBezTo>
                  <a:cubicBezTo>
                    <a:pt x="1029" y="2814"/>
                    <a:pt x="1280" y="2697"/>
                    <a:pt x="1434" y="2436"/>
                  </a:cubicBezTo>
                  <a:cubicBezTo>
                    <a:pt x="1463" y="2388"/>
                    <a:pt x="1516" y="2359"/>
                    <a:pt x="1569" y="2359"/>
                  </a:cubicBezTo>
                  <a:lnTo>
                    <a:pt x="2070" y="2359"/>
                  </a:lnTo>
                  <a:cubicBezTo>
                    <a:pt x="2156" y="2359"/>
                    <a:pt x="2228" y="2426"/>
                    <a:pt x="2228" y="2517"/>
                  </a:cubicBezTo>
                  <a:lnTo>
                    <a:pt x="2228" y="4086"/>
                  </a:lnTo>
                  <a:lnTo>
                    <a:pt x="3797" y="4086"/>
                  </a:lnTo>
                  <a:cubicBezTo>
                    <a:pt x="3884" y="4086"/>
                    <a:pt x="3956" y="4158"/>
                    <a:pt x="3956" y="4245"/>
                  </a:cubicBezTo>
                  <a:lnTo>
                    <a:pt x="3956" y="4740"/>
                  </a:lnTo>
                  <a:cubicBezTo>
                    <a:pt x="3956" y="4798"/>
                    <a:pt x="3927" y="4851"/>
                    <a:pt x="3879" y="4880"/>
                  </a:cubicBezTo>
                  <a:cubicBezTo>
                    <a:pt x="3205" y="5279"/>
                    <a:pt x="3489" y="6309"/>
                    <a:pt x="4269" y="6309"/>
                  </a:cubicBezTo>
                  <a:cubicBezTo>
                    <a:pt x="5053" y="6309"/>
                    <a:pt x="5337" y="5279"/>
                    <a:pt x="4663" y="4880"/>
                  </a:cubicBezTo>
                  <a:cubicBezTo>
                    <a:pt x="4615" y="4851"/>
                    <a:pt x="4586" y="4798"/>
                    <a:pt x="4586" y="4740"/>
                  </a:cubicBezTo>
                  <a:lnTo>
                    <a:pt x="4586" y="4245"/>
                  </a:lnTo>
                  <a:cubicBezTo>
                    <a:pt x="4586" y="4158"/>
                    <a:pt x="4653" y="4086"/>
                    <a:pt x="4745" y="4081"/>
                  </a:cubicBezTo>
                  <a:lnTo>
                    <a:pt x="6314" y="4081"/>
                  </a:lnTo>
                  <a:lnTo>
                    <a:pt x="6314" y="1"/>
                  </a:lnTo>
                  <a:lnTo>
                    <a:pt x="4904" y="1"/>
                  </a:lnTo>
                  <a:lnTo>
                    <a:pt x="4904" y="251"/>
                  </a:lnTo>
                  <a:lnTo>
                    <a:pt x="4928" y="270"/>
                  </a:lnTo>
                  <a:cubicBezTo>
                    <a:pt x="5760" y="896"/>
                    <a:pt x="5313" y="2229"/>
                    <a:pt x="4269" y="2229"/>
                  </a:cubicBezTo>
                  <a:cubicBezTo>
                    <a:pt x="3224" y="2229"/>
                    <a:pt x="2777" y="896"/>
                    <a:pt x="3614" y="270"/>
                  </a:cubicBezTo>
                  <a:lnTo>
                    <a:pt x="3638" y="251"/>
                  </a:lnTo>
                  <a:lnTo>
                    <a:pt x="3638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8" name="Google Shape;14098;p90"/>
            <p:cNvSpPr/>
            <p:nvPr/>
          </p:nvSpPr>
          <p:spPr>
            <a:xfrm>
              <a:off x="7350747" y="4009505"/>
              <a:ext cx="36010" cy="58461"/>
            </a:xfrm>
            <a:custGeom>
              <a:avLst/>
              <a:gdLst/>
              <a:ahLst/>
              <a:cxnLst/>
              <a:rect l="l" t="t" r="r" b="b"/>
              <a:pathLst>
                <a:path w="1373" h="2229" extrusionOk="0">
                  <a:moveTo>
                    <a:pt x="463" y="0"/>
                  </a:moveTo>
                  <a:lnTo>
                    <a:pt x="463" y="255"/>
                  </a:lnTo>
                  <a:lnTo>
                    <a:pt x="482" y="270"/>
                  </a:lnTo>
                  <a:cubicBezTo>
                    <a:pt x="756" y="476"/>
                    <a:pt x="915" y="799"/>
                    <a:pt x="915" y="1140"/>
                  </a:cubicBezTo>
                  <a:cubicBezTo>
                    <a:pt x="915" y="1675"/>
                    <a:pt x="530" y="2132"/>
                    <a:pt x="1" y="2214"/>
                  </a:cubicBezTo>
                  <a:cubicBezTo>
                    <a:pt x="60" y="2223"/>
                    <a:pt x="119" y="2228"/>
                    <a:pt x="178" y="2228"/>
                  </a:cubicBezTo>
                  <a:cubicBezTo>
                    <a:pt x="609" y="2228"/>
                    <a:pt x="1006" y="1971"/>
                    <a:pt x="1180" y="1569"/>
                  </a:cubicBezTo>
                  <a:cubicBezTo>
                    <a:pt x="1372" y="1107"/>
                    <a:pt x="1233" y="573"/>
                    <a:pt x="833" y="270"/>
                  </a:cubicBezTo>
                  <a:lnTo>
                    <a:pt x="809" y="255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90"/>
            <p:cNvSpPr/>
            <p:nvPr/>
          </p:nvSpPr>
          <p:spPr>
            <a:xfrm>
              <a:off x="7288536" y="4009505"/>
              <a:ext cx="13271" cy="45452"/>
            </a:xfrm>
            <a:custGeom>
              <a:avLst/>
              <a:gdLst/>
              <a:ahLst/>
              <a:cxnLst/>
              <a:rect l="l" t="t" r="r" b="b"/>
              <a:pathLst>
                <a:path w="506" h="1733" extrusionOk="0">
                  <a:moveTo>
                    <a:pt x="159" y="0"/>
                  </a:moveTo>
                  <a:lnTo>
                    <a:pt x="159" y="1569"/>
                  </a:lnTo>
                  <a:cubicBezTo>
                    <a:pt x="159" y="1660"/>
                    <a:pt x="87" y="1732"/>
                    <a:pt x="1" y="1732"/>
                  </a:cubicBezTo>
                  <a:lnTo>
                    <a:pt x="347" y="1732"/>
                  </a:lnTo>
                  <a:cubicBezTo>
                    <a:pt x="434" y="1728"/>
                    <a:pt x="506" y="1660"/>
                    <a:pt x="506" y="1569"/>
                  </a:cubicBezTo>
                  <a:lnTo>
                    <a:pt x="506" y="0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90"/>
            <p:cNvSpPr/>
            <p:nvPr/>
          </p:nvSpPr>
          <p:spPr>
            <a:xfrm>
              <a:off x="7234271" y="4042945"/>
              <a:ext cx="24759" cy="40390"/>
            </a:xfrm>
            <a:custGeom>
              <a:avLst/>
              <a:gdLst/>
              <a:ahLst/>
              <a:cxnLst/>
              <a:rect l="l" t="t" r="r" b="b"/>
              <a:pathLst>
                <a:path w="944" h="1540" extrusionOk="0">
                  <a:moveTo>
                    <a:pt x="770" y="0"/>
                  </a:moveTo>
                  <a:cubicBezTo>
                    <a:pt x="347" y="0"/>
                    <a:pt x="1" y="342"/>
                    <a:pt x="1" y="770"/>
                  </a:cubicBezTo>
                  <a:cubicBezTo>
                    <a:pt x="1" y="1194"/>
                    <a:pt x="347" y="1540"/>
                    <a:pt x="770" y="1540"/>
                  </a:cubicBezTo>
                  <a:cubicBezTo>
                    <a:pt x="828" y="1540"/>
                    <a:pt x="886" y="1535"/>
                    <a:pt x="944" y="1521"/>
                  </a:cubicBezTo>
                  <a:cubicBezTo>
                    <a:pt x="592" y="1439"/>
                    <a:pt x="347" y="1126"/>
                    <a:pt x="347" y="770"/>
                  </a:cubicBezTo>
                  <a:cubicBezTo>
                    <a:pt x="347" y="409"/>
                    <a:pt x="592" y="101"/>
                    <a:pt x="944" y="19"/>
                  </a:cubicBezTo>
                  <a:cubicBezTo>
                    <a:pt x="886" y="5"/>
                    <a:pt x="828" y="0"/>
                    <a:pt x="770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90"/>
            <p:cNvSpPr/>
            <p:nvPr/>
          </p:nvSpPr>
          <p:spPr>
            <a:xfrm>
              <a:off x="7323759" y="411677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7"/>
                    <a:pt x="544" y="159"/>
                  </a:cubicBezTo>
                  <a:lnTo>
                    <a:pt x="544" y="654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40" y="986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2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4"/>
                  </a:cubicBezTo>
                  <a:lnTo>
                    <a:pt x="890" y="159"/>
                  </a:lnTo>
                  <a:cubicBezTo>
                    <a:pt x="890" y="67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90"/>
            <p:cNvSpPr/>
            <p:nvPr/>
          </p:nvSpPr>
          <p:spPr>
            <a:xfrm>
              <a:off x="7288536" y="4071324"/>
              <a:ext cx="13271" cy="45347"/>
            </a:xfrm>
            <a:custGeom>
              <a:avLst/>
              <a:gdLst/>
              <a:ahLst/>
              <a:cxnLst/>
              <a:rect l="l" t="t" r="r" b="b"/>
              <a:pathLst>
                <a:path w="506" h="1729" extrusionOk="0">
                  <a:moveTo>
                    <a:pt x="1" y="1"/>
                  </a:moveTo>
                  <a:cubicBezTo>
                    <a:pt x="87" y="1"/>
                    <a:pt x="159" y="73"/>
                    <a:pt x="159" y="160"/>
                  </a:cubicBezTo>
                  <a:lnTo>
                    <a:pt x="159" y="1728"/>
                  </a:lnTo>
                  <a:lnTo>
                    <a:pt x="506" y="1728"/>
                  </a:lnTo>
                  <a:lnTo>
                    <a:pt x="506" y="160"/>
                  </a:lnTo>
                  <a:cubicBezTo>
                    <a:pt x="506" y="73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90"/>
            <p:cNvSpPr/>
            <p:nvPr/>
          </p:nvSpPr>
          <p:spPr>
            <a:xfrm>
              <a:off x="7116903" y="3949287"/>
              <a:ext cx="169377" cy="172288"/>
            </a:xfrm>
            <a:custGeom>
              <a:avLst/>
              <a:gdLst/>
              <a:ahLst/>
              <a:cxnLst/>
              <a:rect l="l" t="t" r="r" b="b"/>
              <a:pathLst>
                <a:path w="6458" h="6569" extrusionOk="0">
                  <a:moveTo>
                    <a:pt x="4341" y="1"/>
                  </a:moveTo>
                  <a:cubicBezTo>
                    <a:pt x="3484" y="1"/>
                    <a:pt x="3172" y="1132"/>
                    <a:pt x="3908" y="1570"/>
                  </a:cubicBezTo>
                  <a:cubicBezTo>
                    <a:pt x="3937" y="1584"/>
                    <a:pt x="3951" y="1613"/>
                    <a:pt x="3951" y="1642"/>
                  </a:cubicBezTo>
                  <a:lnTo>
                    <a:pt x="3951" y="2137"/>
                  </a:lnTo>
                  <a:cubicBezTo>
                    <a:pt x="3951" y="2185"/>
                    <a:pt x="3913" y="2224"/>
                    <a:pt x="3864" y="2224"/>
                  </a:cubicBezTo>
                  <a:lnTo>
                    <a:pt x="2228" y="2224"/>
                  </a:lnTo>
                  <a:lnTo>
                    <a:pt x="2228" y="3865"/>
                  </a:lnTo>
                  <a:cubicBezTo>
                    <a:pt x="2228" y="3913"/>
                    <a:pt x="2185" y="3951"/>
                    <a:pt x="2142" y="3951"/>
                  </a:cubicBezTo>
                  <a:lnTo>
                    <a:pt x="1641" y="3951"/>
                  </a:lnTo>
                  <a:cubicBezTo>
                    <a:pt x="1613" y="3951"/>
                    <a:pt x="1584" y="3937"/>
                    <a:pt x="1569" y="3913"/>
                  </a:cubicBezTo>
                  <a:cubicBezTo>
                    <a:pt x="1399" y="3625"/>
                    <a:pt x="1125" y="3496"/>
                    <a:pt x="853" y="3496"/>
                  </a:cubicBezTo>
                  <a:cubicBezTo>
                    <a:pt x="424" y="3496"/>
                    <a:pt x="1" y="3817"/>
                    <a:pt x="1" y="4341"/>
                  </a:cubicBezTo>
                  <a:cubicBezTo>
                    <a:pt x="1" y="4721"/>
                    <a:pt x="256" y="5053"/>
                    <a:pt x="621" y="5154"/>
                  </a:cubicBezTo>
                  <a:cubicBezTo>
                    <a:pt x="694" y="5173"/>
                    <a:pt x="767" y="5183"/>
                    <a:pt x="840" y="5183"/>
                  </a:cubicBezTo>
                  <a:cubicBezTo>
                    <a:pt x="1132" y="5183"/>
                    <a:pt x="1411" y="5032"/>
                    <a:pt x="1569" y="4769"/>
                  </a:cubicBezTo>
                  <a:cubicBezTo>
                    <a:pt x="1584" y="4745"/>
                    <a:pt x="1613" y="4726"/>
                    <a:pt x="1641" y="4726"/>
                  </a:cubicBezTo>
                  <a:lnTo>
                    <a:pt x="2142" y="4726"/>
                  </a:lnTo>
                  <a:cubicBezTo>
                    <a:pt x="2185" y="4726"/>
                    <a:pt x="2224" y="4765"/>
                    <a:pt x="2228" y="4813"/>
                  </a:cubicBezTo>
                  <a:lnTo>
                    <a:pt x="2228" y="6569"/>
                  </a:lnTo>
                  <a:lnTo>
                    <a:pt x="6458" y="6569"/>
                  </a:lnTo>
                  <a:lnTo>
                    <a:pt x="6458" y="4904"/>
                  </a:lnTo>
                  <a:lnTo>
                    <a:pt x="6097" y="4904"/>
                  </a:lnTo>
                  <a:lnTo>
                    <a:pt x="6054" y="4952"/>
                  </a:lnTo>
                  <a:cubicBezTo>
                    <a:pt x="5849" y="5225"/>
                    <a:pt x="5546" y="5357"/>
                    <a:pt x="5245" y="5357"/>
                  </a:cubicBezTo>
                  <a:cubicBezTo>
                    <a:pt x="4881" y="5357"/>
                    <a:pt x="4520" y="5164"/>
                    <a:pt x="4336" y="4793"/>
                  </a:cubicBezTo>
                  <a:cubicBezTo>
                    <a:pt x="3999" y="4120"/>
                    <a:pt x="4490" y="3326"/>
                    <a:pt x="5245" y="3326"/>
                  </a:cubicBezTo>
                  <a:cubicBezTo>
                    <a:pt x="5563" y="3326"/>
                    <a:pt x="5866" y="3475"/>
                    <a:pt x="6059" y="3730"/>
                  </a:cubicBezTo>
                  <a:lnTo>
                    <a:pt x="6097" y="3778"/>
                  </a:lnTo>
                  <a:lnTo>
                    <a:pt x="6458" y="3778"/>
                  </a:lnTo>
                  <a:lnTo>
                    <a:pt x="6458" y="2224"/>
                  </a:lnTo>
                  <a:lnTo>
                    <a:pt x="4812" y="2224"/>
                  </a:lnTo>
                  <a:cubicBezTo>
                    <a:pt x="4764" y="2224"/>
                    <a:pt x="4726" y="2185"/>
                    <a:pt x="4726" y="2137"/>
                  </a:cubicBezTo>
                  <a:lnTo>
                    <a:pt x="4726" y="1642"/>
                  </a:lnTo>
                  <a:cubicBezTo>
                    <a:pt x="4726" y="1613"/>
                    <a:pt x="4740" y="1584"/>
                    <a:pt x="4769" y="1570"/>
                  </a:cubicBezTo>
                  <a:cubicBezTo>
                    <a:pt x="5096" y="1372"/>
                    <a:pt x="5250" y="987"/>
                    <a:pt x="5149" y="622"/>
                  </a:cubicBezTo>
                  <a:cubicBezTo>
                    <a:pt x="5053" y="256"/>
                    <a:pt x="4716" y="1"/>
                    <a:pt x="434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90"/>
            <p:cNvSpPr/>
            <p:nvPr/>
          </p:nvSpPr>
          <p:spPr>
            <a:xfrm>
              <a:off x="7259764" y="4077907"/>
              <a:ext cx="26516" cy="11907"/>
            </a:xfrm>
            <a:custGeom>
              <a:avLst/>
              <a:gdLst/>
              <a:ahLst/>
              <a:cxnLst/>
              <a:rect l="l" t="t" r="r" b="b"/>
              <a:pathLst>
                <a:path w="1011" h="454" extrusionOk="0">
                  <a:moveTo>
                    <a:pt x="650" y="0"/>
                  </a:moveTo>
                  <a:lnTo>
                    <a:pt x="612" y="48"/>
                  </a:lnTo>
                  <a:cubicBezTo>
                    <a:pt x="458" y="245"/>
                    <a:pt x="241" y="385"/>
                    <a:pt x="1" y="433"/>
                  </a:cubicBezTo>
                  <a:cubicBezTo>
                    <a:pt x="68" y="447"/>
                    <a:pt x="136" y="454"/>
                    <a:pt x="204" y="454"/>
                  </a:cubicBezTo>
                  <a:cubicBezTo>
                    <a:pt x="515" y="454"/>
                    <a:pt x="813" y="311"/>
                    <a:pt x="1011" y="58"/>
                  </a:cubicBezTo>
                  <a:lnTo>
                    <a:pt x="1011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90"/>
            <p:cNvSpPr/>
            <p:nvPr/>
          </p:nvSpPr>
          <p:spPr>
            <a:xfrm>
              <a:off x="7205867" y="3949208"/>
              <a:ext cx="30188" cy="58409"/>
            </a:xfrm>
            <a:custGeom>
              <a:avLst/>
              <a:gdLst/>
              <a:ahLst/>
              <a:cxnLst/>
              <a:rect l="l" t="t" r="r" b="b"/>
              <a:pathLst>
                <a:path w="1151" h="2227" extrusionOk="0">
                  <a:moveTo>
                    <a:pt x="938" y="1"/>
                  </a:moveTo>
                  <a:cubicBezTo>
                    <a:pt x="603" y="1"/>
                    <a:pt x="291" y="201"/>
                    <a:pt x="160" y="524"/>
                  </a:cubicBezTo>
                  <a:cubicBezTo>
                    <a:pt x="1" y="913"/>
                    <a:pt x="155" y="1361"/>
                    <a:pt x="516" y="1573"/>
                  </a:cubicBezTo>
                  <a:lnTo>
                    <a:pt x="521" y="1573"/>
                  </a:lnTo>
                  <a:cubicBezTo>
                    <a:pt x="545" y="1587"/>
                    <a:pt x="559" y="1616"/>
                    <a:pt x="559" y="1645"/>
                  </a:cubicBezTo>
                  <a:lnTo>
                    <a:pt x="559" y="2140"/>
                  </a:lnTo>
                  <a:cubicBezTo>
                    <a:pt x="559" y="2188"/>
                    <a:pt x="521" y="2227"/>
                    <a:pt x="472" y="2227"/>
                  </a:cubicBezTo>
                  <a:lnTo>
                    <a:pt x="881" y="2227"/>
                  </a:lnTo>
                  <a:cubicBezTo>
                    <a:pt x="925" y="2227"/>
                    <a:pt x="968" y="2188"/>
                    <a:pt x="968" y="2140"/>
                  </a:cubicBezTo>
                  <a:lnTo>
                    <a:pt x="968" y="1645"/>
                  </a:lnTo>
                  <a:cubicBezTo>
                    <a:pt x="963" y="1616"/>
                    <a:pt x="949" y="1587"/>
                    <a:pt x="925" y="1573"/>
                  </a:cubicBezTo>
                  <a:cubicBezTo>
                    <a:pt x="270" y="1188"/>
                    <a:pt x="415" y="206"/>
                    <a:pt x="1151" y="28"/>
                  </a:cubicBezTo>
                  <a:cubicBezTo>
                    <a:pt x="1080" y="10"/>
                    <a:pt x="1009" y="1"/>
                    <a:pt x="93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90"/>
            <p:cNvSpPr/>
            <p:nvPr/>
          </p:nvSpPr>
          <p:spPr>
            <a:xfrm>
              <a:off x="7259764" y="4036415"/>
              <a:ext cx="26516" cy="11986"/>
            </a:xfrm>
            <a:custGeom>
              <a:avLst/>
              <a:gdLst/>
              <a:ahLst/>
              <a:cxnLst/>
              <a:rect l="l" t="t" r="r" b="b"/>
              <a:pathLst>
                <a:path w="1011" h="457" extrusionOk="0">
                  <a:moveTo>
                    <a:pt x="208" y="1"/>
                  </a:moveTo>
                  <a:cubicBezTo>
                    <a:pt x="139" y="1"/>
                    <a:pt x="70" y="8"/>
                    <a:pt x="1" y="23"/>
                  </a:cubicBezTo>
                  <a:cubicBezTo>
                    <a:pt x="241" y="71"/>
                    <a:pt x="458" y="206"/>
                    <a:pt x="612" y="408"/>
                  </a:cubicBezTo>
                  <a:lnTo>
                    <a:pt x="650" y="456"/>
                  </a:lnTo>
                  <a:lnTo>
                    <a:pt x="1011" y="456"/>
                  </a:lnTo>
                  <a:lnTo>
                    <a:pt x="1011" y="398"/>
                  </a:lnTo>
                  <a:cubicBezTo>
                    <a:pt x="814" y="147"/>
                    <a:pt x="518" y="1"/>
                    <a:pt x="208" y="1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90"/>
            <p:cNvSpPr/>
            <p:nvPr/>
          </p:nvSpPr>
          <p:spPr>
            <a:xfrm>
              <a:off x="7173056" y="4073238"/>
              <a:ext cx="12904" cy="45321"/>
            </a:xfrm>
            <a:custGeom>
              <a:avLst/>
              <a:gdLst/>
              <a:ahLst/>
              <a:cxnLst/>
              <a:rect l="l" t="t" r="r" b="b"/>
              <a:pathLst>
                <a:path w="492" h="1728" extrusionOk="0">
                  <a:moveTo>
                    <a:pt x="1" y="0"/>
                  </a:moveTo>
                  <a:cubicBezTo>
                    <a:pt x="49" y="0"/>
                    <a:pt x="87" y="39"/>
                    <a:pt x="87" y="87"/>
                  </a:cubicBezTo>
                  <a:lnTo>
                    <a:pt x="87" y="1727"/>
                  </a:lnTo>
                  <a:lnTo>
                    <a:pt x="492" y="1727"/>
                  </a:lnTo>
                  <a:lnTo>
                    <a:pt x="492" y="87"/>
                  </a:lnTo>
                  <a:cubicBezTo>
                    <a:pt x="492" y="39"/>
                    <a:pt x="453" y="0"/>
                    <a:pt x="405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90"/>
            <p:cNvSpPr/>
            <p:nvPr/>
          </p:nvSpPr>
          <p:spPr>
            <a:xfrm>
              <a:off x="7116903" y="4041057"/>
              <a:ext cx="27408" cy="44193"/>
            </a:xfrm>
            <a:custGeom>
              <a:avLst/>
              <a:gdLst/>
              <a:ahLst/>
              <a:cxnLst/>
              <a:rect l="l" t="t" r="r" b="b"/>
              <a:pathLst>
                <a:path w="1045" h="1685" extrusionOk="0">
                  <a:moveTo>
                    <a:pt x="843" y="0"/>
                  </a:moveTo>
                  <a:cubicBezTo>
                    <a:pt x="376" y="0"/>
                    <a:pt x="1" y="375"/>
                    <a:pt x="1" y="842"/>
                  </a:cubicBezTo>
                  <a:cubicBezTo>
                    <a:pt x="1" y="1304"/>
                    <a:pt x="376" y="1684"/>
                    <a:pt x="843" y="1684"/>
                  </a:cubicBezTo>
                  <a:cubicBezTo>
                    <a:pt x="910" y="1684"/>
                    <a:pt x="977" y="1675"/>
                    <a:pt x="1045" y="1655"/>
                  </a:cubicBezTo>
                  <a:cubicBezTo>
                    <a:pt x="669" y="1564"/>
                    <a:pt x="405" y="1227"/>
                    <a:pt x="405" y="842"/>
                  </a:cubicBezTo>
                  <a:cubicBezTo>
                    <a:pt x="405" y="452"/>
                    <a:pt x="669" y="116"/>
                    <a:pt x="1045" y="24"/>
                  </a:cubicBezTo>
                  <a:cubicBezTo>
                    <a:pt x="977" y="5"/>
                    <a:pt x="910" y="0"/>
                    <a:pt x="843" y="0"/>
                  </a:cubicBez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90"/>
            <p:cNvSpPr/>
            <p:nvPr/>
          </p:nvSpPr>
          <p:spPr>
            <a:xfrm>
              <a:off x="7173056" y="4007591"/>
              <a:ext cx="12904" cy="45347"/>
            </a:xfrm>
            <a:custGeom>
              <a:avLst/>
              <a:gdLst/>
              <a:ahLst/>
              <a:cxnLst/>
              <a:rect l="l" t="t" r="r" b="b"/>
              <a:pathLst>
                <a:path w="492" h="1729" extrusionOk="0">
                  <a:moveTo>
                    <a:pt x="87" y="1"/>
                  </a:moveTo>
                  <a:lnTo>
                    <a:pt x="87" y="1642"/>
                  </a:lnTo>
                  <a:cubicBezTo>
                    <a:pt x="87" y="1690"/>
                    <a:pt x="44" y="1728"/>
                    <a:pt x="1" y="1728"/>
                  </a:cubicBezTo>
                  <a:lnTo>
                    <a:pt x="405" y="1728"/>
                  </a:lnTo>
                  <a:cubicBezTo>
                    <a:pt x="453" y="1728"/>
                    <a:pt x="492" y="1690"/>
                    <a:pt x="492" y="1642"/>
                  </a:cubicBezTo>
                  <a:lnTo>
                    <a:pt x="492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90"/>
            <p:cNvSpPr/>
            <p:nvPr/>
          </p:nvSpPr>
          <p:spPr>
            <a:xfrm>
              <a:off x="7177095" y="3835722"/>
              <a:ext cx="170636" cy="165469"/>
            </a:xfrm>
            <a:custGeom>
              <a:avLst/>
              <a:gdLst/>
              <a:ahLst/>
              <a:cxnLst/>
              <a:rect l="l" t="t" r="r" b="b"/>
              <a:pathLst>
                <a:path w="6506" h="6309" extrusionOk="0">
                  <a:moveTo>
                    <a:pt x="2041" y="0"/>
                  </a:moveTo>
                  <a:cubicBezTo>
                    <a:pt x="1261" y="0"/>
                    <a:pt x="978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6" y="2223"/>
                    <a:pt x="1569" y="2223"/>
                  </a:cubicBezTo>
                  <a:lnTo>
                    <a:pt x="1" y="2223"/>
                  </a:lnTo>
                  <a:lnTo>
                    <a:pt x="1" y="6309"/>
                  </a:lnTo>
                  <a:lnTo>
                    <a:pt x="1411" y="6309"/>
                  </a:lnTo>
                  <a:lnTo>
                    <a:pt x="1411" y="6058"/>
                  </a:lnTo>
                  <a:lnTo>
                    <a:pt x="1387" y="6039"/>
                  </a:lnTo>
                  <a:cubicBezTo>
                    <a:pt x="549" y="5409"/>
                    <a:pt x="997" y="4081"/>
                    <a:pt x="2041" y="4081"/>
                  </a:cubicBezTo>
                  <a:cubicBezTo>
                    <a:pt x="3085" y="4081"/>
                    <a:pt x="3533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6" y="6309"/>
                  </a:lnTo>
                  <a:lnTo>
                    <a:pt x="4086" y="4740"/>
                  </a:lnTo>
                  <a:cubicBezTo>
                    <a:pt x="4086" y="4653"/>
                    <a:pt x="4153" y="4581"/>
                    <a:pt x="4245" y="4581"/>
                  </a:cubicBezTo>
                  <a:lnTo>
                    <a:pt x="4745" y="4581"/>
                  </a:lnTo>
                  <a:cubicBezTo>
                    <a:pt x="4798" y="4581"/>
                    <a:pt x="4851" y="4610"/>
                    <a:pt x="4880" y="4658"/>
                  </a:cubicBezTo>
                  <a:cubicBezTo>
                    <a:pt x="5030" y="4911"/>
                    <a:pt x="5288" y="5038"/>
                    <a:pt x="5544" y="5038"/>
                  </a:cubicBezTo>
                  <a:cubicBezTo>
                    <a:pt x="5805" y="5038"/>
                    <a:pt x="6065" y="4908"/>
                    <a:pt x="6213" y="4648"/>
                  </a:cubicBezTo>
                  <a:cubicBezTo>
                    <a:pt x="6505" y="4136"/>
                    <a:pt x="6134" y="3498"/>
                    <a:pt x="5546" y="3498"/>
                  </a:cubicBezTo>
                  <a:cubicBezTo>
                    <a:pt x="5544" y="3498"/>
                    <a:pt x="5541" y="3498"/>
                    <a:pt x="5539" y="3498"/>
                  </a:cubicBezTo>
                  <a:lnTo>
                    <a:pt x="5544" y="3498"/>
                  </a:lnTo>
                  <a:cubicBezTo>
                    <a:pt x="5274" y="3498"/>
                    <a:pt x="5024" y="3643"/>
                    <a:pt x="4885" y="3874"/>
                  </a:cubicBezTo>
                  <a:cubicBezTo>
                    <a:pt x="4856" y="3922"/>
                    <a:pt x="4803" y="3951"/>
                    <a:pt x="4745" y="3951"/>
                  </a:cubicBezTo>
                  <a:lnTo>
                    <a:pt x="4250" y="3951"/>
                  </a:lnTo>
                  <a:cubicBezTo>
                    <a:pt x="4163" y="3951"/>
                    <a:pt x="4091" y="3883"/>
                    <a:pt x="4091" y="3792"/>
                  </a:cubicBezTo>
                  <a:lnTo>
                    <a:pt x="4091" y="2223"/>
                  </a:lnTo>
                  <a:lnTo>
                    <a:pt x="2517" y="2223"/>
                  </a:lnTo>
                  <a:cubicBezTo>
                    <a:pt x="2431" y="2223"/>
                    <a:pt x="2359" y="2151"/>
                    <a:pt x="2359" y="2065"/>
                  </a:cubicBezTo>
                  <a:lnTo>
                    <a:pt x="2359" y="1569"/>
                  </a:lnTo>
                  <a:cubicBezTo>
                    <a:pt x="2359" y="1511"/>
                    <a:pt x="2387" y="1458"/>
                    <a:pt x="2436" y="1429"/>
                  </a:cubicBezTo>
                  <a:cubicBezTo>
                    <a:pt x="3109" y="1030"/>
                    <a:pt x="2825" y="0"/>
                    <a:pt x="2041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90"/>
            <p:cNvSpPr/>
            <p:nvPr/>
          </p:nvSpPr>
          <p:spPr>
            <a:xfrm>
              <a:off x="7185567" y="3835722"/>
              <a:ext cx="170479" cy="165469"/>
            </a:xfrm>
            <a:custGeom>
              <a:avLst/>
              <a:gdLst/>
              <a:ahLst/>
              <a:cxnLst/>
              <a:rect l="l" t="t" r="r" b="b"/>
              <a:pathLst>
                <a:path w="6500" h="6309" extrusionOk="0">
                  <a:moveTo>
                    <a:pt x="2040" y="0"/>
                  </a:moveTo>
                  <a:cubicBezTo>
                    <a:pt x="1261" y="0"/>
                    <a:pt x="977" y="1030"/>
                    <a:pt x="1651" y="1429"/>
                  </a:cubicBezTo>
                  <a:cubicBezTo>
                    <a:pt x="1699" y="1458"/>
                    <a:pt x="1728" y="1511"/>
                    <a:pt x="1728" y="1569"/>
                  </a:cubicBezTo>
                  <a:lnTo>
                    <a:pt x="1728" y="2065"/>
                  </a:lnTo>
                  <a:cubicBezTo>
                    <a:pt x="1728" y="2151"/>
                    <a:pt x="1655" y="2223"/>
                    <a:pt x="1569" y="2223"/>
                  </a:cubicBezTo>
                  <a:lnTo>
                    <a:pt x="0" y="2223"/>
                  </a:lnTo>
                  <a:lnTo>
                    <a:pt x="0" y="6309"/>
                  </a:lnTo>
                  <a:lnTo>
                    <a:pt x="1410" y="6309"/>
                  </a:lnTo>
                  <a:lnTo>
                    <a:pt x="1410" y="6058"/>
                  </a:lnTo>
                  <a:lnTo>
                    <a:pt x="1386" y="6039"/>
                  </a:lnTo>
                  <a:cubicBezTo>
                    <a:pt x="549" y="5409"/>
                    <a:pt x="996" y="4081"/>
                    <a:pt x="2040" y="4081"/>
                  </a:cubicBezTo>
                  <a:cubicBezTo>
                    <a:pt x="3085" y="4081"/>
                    <a:pt x="3532" y="5409"/>
                    <a:pt x="2695" y="6039"/>
                  </a:cubicBezTo>
                  <a:lnTo>
                    <a:pt x="2676" y="6058"/>
                  </a:lnTo>
                  <a:lnTo>
                    <a:pt x="2676" y="6309"/>
                  </a:lnTo>
                  <a:lnTo>
                    <a:pt x="4085" y="6309"/>
                  </a:lnTo>
                  <a:lnTo>
                    <a:pt x="4085" y="4740"/>
                  </a:lnTo>
                  <a:cubicBezTo>
                    <a:pt x="4085" y="4653"/>
                    <a:pt x="4153" y="4581"/>
                    <a:pt x="4244" y="4581"/>
                  </a:cubicBezTo>
                  <a:lnTo>
                    <a:pt x="4740" y="4581"/>
                  </a:lnTo>
                  <a:cubicBezTo>
                    <a:pt x="4798" y="4581"/>
                    <a:pt x="4850" y="4610"/>
                    <a:pt x="4874" y="4658"/>
                  </a:cubicBezTo>
                  <a:cubicBezTo>
                    <a:pt x="5025" y="4911"/>
                    <a:pt x="5283" y="5038"/>
                    <a:pt x="5541" y="5038"/>
                  </a:cubicBezTo>
                  <a:cubicBezTo>
                    <a:pt x="5802" y="5038"/>
                    <a:pt x="6062" y="4908"/>
                    <a:pt x="6207" y="4648"/>
                  </a:cubicBezTo>
                  <a:cubicBezTo>
                    <a:pt x="6500" y="4136"/>
                    <a:pt x="6133" y="3498"/>
                    <a:pt x="5545" y="3498"/>
                  </a:cubicBezTo>
                  <a:cubicBezTo>
                    <a:pt x="5543" y="3498"/>
                    <a:pt x="5541" y="3498"/>
                    <a:pt x="5539" y="3498"/>
                  </a:cubicBezTo>
                  <a:cubicBezTo>
                    <a:pt x="5269" y="3498"/>
                    <a:pt x="5019" y="3643"/>
                    <a:pt x="4879" y="3874"/>
                  </a:cubicBezTo>
                  <a:cubicBezTo>
                    <a:pt x="4850" y="3922"/>
                    <a:pt x="4798" y="3951"/>
                    <a:pt x="4745" y="3951"/>
                  </a:cubicBezTo>
                  <a:lnTo>
                    <a:pt x="4244" y="3951"/>
                  </a:lnTo>
                  <a:cubicBezTo>
                    <a:pt x="4158" y="3951"/>
                    <a:pt x="4085" y="3883"/>
                    <a:pt x="4085" y="3792"/>
                  </a:cubicBezTo>
                  <a:lnTo>
                    <a:pt x="4085" y="2223"/>
                  </a:lnTo>
                  <a:lnTo>
                    <a:pt x="2517" y="2223"/>
                  </a:lnTo>
                  <a:cubicBezTo>
                    <a:pt x="2430" y="2223"/>
                    <a:pt x="2358" y="2151"/>
                    <a:pt x="2358" y="2065"/>
                  </a:cubicBezTo>
                  <a:lnTo>
                    <a:pt x="2358" y="1569"/>
                  </a:lnTo>
                  <a:cubicBezTo>
                    <a:pt x="2358" y="1511"/>
                    <a:pt x="2387" y="1458"/>
                    <a:pt x="2435" y="1429"/>
                  </a:cubicBezTo>
                  <a:cubicBezTo>
                    <a:pt x="3109" y="1030"/>
                    <a:pt x="2825" y="0"/>
                    <a:pt x="2040" y="0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90"/>
            <p:cNvSpPr/>
            <p:nvPr/>
          </p:nvSpPr>
          <p:spPr>
            <a:xfrm>
              <a:off x="7301545" y="3927413"/>
              <a:ext cx="25257" cy="11934"/>
            </a:xfrm>
            <a:custGeom>
              <a:avLst/>
              <a:gdLst/>
              <a:ahLst/>
              <a:cxnLst/>
              <a:rect l="l" t="t" r="r" b="b"/>
              <a:pathLst>
                <a:path w="963" h="455" extrusionOk="0">
                  <a:moveTo>
                    <a:pt x="802" y="1"/>
                  </a:moveTo>
                  <a:cubicBezTo>
                    <a:pt x="531" y="1"/>
                    <a:pt x="276" y="140"/>
                    <a:pt x="135" y="378"/>
                  </a:cubicBezTo>
                  <a:cubicBezTo>
                    <a:pt x="106" y="426"/>
                    <a:pt x="58" y="455"/>
                    <a:pt x="0" y="455"/>
                  </a:cubicBezTo>
                  <a:lnTo>
                    <a:pt x="318" y="455"/>
                  </a:lnTo>
                  <a:cubicBezTo>
                    <a:pt x="376" y="455"/>
                    <a:pt x="428" y="426"/>
                    <a:pt x="457" y="378"/>
                  </a:cubicBezTo>
                  <a:cubicBezTo>
                    <a:pt x="568" y="195"/>
                    <a:pt x="751" y="65"/>
                    <a:pt x="963" y="17"/>
                  </a:cubicBezTo>
                  <a:cubicBezTo>
                    <a:pt x="909" y="6"/>
                    <a:pt x="855" y="1"/>
                    <a:pt x="802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90"/>
            <p:cNvSpPr/>
            <p:nvPr/>
          </p:nvSpPr>
          <p:spPr>
            <a:xfrm>
              <a:off x="7208280" y="3835670"/>
              <a:ext cx="26647" cy="58382"/>
            </a:xfrm>
            <a:custGeom>
              <a:avLst/>
              <a:gdLst/>
              <a:ahLst/>
              <a:cxnLst/>
              <a:rect l="l" t="t" r="r" b="b"/>
              <a:pathLst>
                <a:path w="1016" h="2226" extrusionOk="0">
                  <a:moveTo>
                    <a:pt x="855" y="0"/>
                  </a:moveTo>
                  <a:cubicBezTo>
                    <a:pt x="543" y="0"/>
                    <a:pt x="255" y="189"/>
                    <a:pt x="140" y="493"/>
                  </a:cubicBezTo>
                  <a:cubicBezTo>
                    <a:pt x="0" y="844"/>
                    <a:pt x="140" y="1244"/>
                    <a:pt x="467" y="1436"/>
                  </a:cubicBezTo>
                  <a:cubicBezTo>
                    <a:pt x="510" y="1460"/>
                    <a:pt x="544" y="1513"/>
                    <a:pt x="544" y="1571"/>
                  </a:cubicBezTo>
                  <a:lnTo>
                    <a:pt x="544" y="2067"/>
                  </a:lnTo>
                  <a:cubicBezTo>
                    <a:pt x="544" y="2158"/>
                    <a:pt x="472" y="2225"/>
                    <a:pt x="385" y="2225"/>
                  </a:cubicBezTo>
                  <a:lnTo>
                    <a:pt x="703" y="2225"/>
                  </a:lnTo>
                  <a:cubicBezTo>
                    <a:pt x="789" y="2225"/>
                    <a:pt x="862" y="2158"/>
                    <a:pt x="862" y="2067"/>
                  </a:cubicBezTo>
                  <a:lnTo>
                    <a:pt x="862" y="1571"/>
                  </a:lnTo>
                  <a:cubicBezTo>
                    <a:pt x="862" y="1513"/>
                    <a:pt x="833" y="1460"/>
                    <a:pt x="785" y="1436"/>
                  </a:cubicBezTo>
                  <a:cubicBezTo>
                    <a:pt x="178" y="1075"/>
                    <a:pt x="328" y="161"/>
                    <a:pt x="1016" y="17"/>
                  </a:cubicBezTo>
                  <a:cubicBezTo>
                    <a:pt x="962" y="6"/>
                    <a:pt x="908" y="0"/>
                    <a:pt x="855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90"/>
            <p:cNvSpPr/>
            <p:nvPr/>
          </p:nvSpPr>
          <p:spPr>
            <a:xfrm>
              <a:off x="7301545" y="3955870"/>
              <a:ext cx="25126" cy="12065"/>
            </a:xfrm>
            <a:custGeom>
              <a:avLst/>
              <a:gdLst/>
              <a:ahLst/>
              <a:cxnLst/>
              <a:rect l="l" t="t" r="r" b="b"/>
              <a:pathLst>
                <a:path w="958" h="460" extrusionOk="0">
                  <a:moveTo>
                    <a:pt x="0" y="0"/>
                  </a:moveTo>
                  <a:cubicBezTo>
                    <a:pt x="53" y="0"/>
                    <a:pt x="106" y="29"/>
                    <a:pt x="135" y="82"/>
                  </a:cubicBezTo>
                  <a:cubicBezTo>
                    <a:pt x="276" y="319"/>
                    <a:pt x="531" y="459"/>
                    <a:pt x="799" y="459"/>
                  </a:cubicBezTo>
                  <a:cubicBezTo>
                    <a:pt x="852" y="459"/>
                    <a:pt x="905" y="454"/>
                    <a:pt x="958" y="443"/>
                  </a:cubicBezTo>
                  <a:cubicBezTo>
                    <a:pt x="746" y="395"/>
                    <a:pt x="563" y="265"/>
                    <a:pt x="457" y="82"/>
                  </a:cubicBezTo>
                  <a:cubicBezTo>
                    <a:pt x="428" y="29"/>
                    <a:pt x="376" y="0"/>
                    <a:pt x="318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90"/>
            <p:cNvSpPr/>
            <p:nvPr/>
          </p:nvSpPr>
          <p:spPr>
            <a:xfrm>
              <a:off x="7177226" y="3894026"/>
              <a:ext cx="8367" cy="107166"/>
            </a:xfrm>
            <a:custGeom>
              <a:avLst/>
              <a:gdLst/>
              <a:ahLst/>
              <a:cxnLst/>
              <a:rect l="l" t="t" r="r" b="b"/>
              <a:pathLst>
                <a:path w="319" h="4086" extrusionOk="0">
                  <a:moveTo>
                    <a:pt x="1" y="0"/>
                  </a:moveTo>
                  <a:lnTo>
                    <a:pt x="1" y="4086"/>
                  </a:lnTo>
                  <a:lnTo>
                    <a:pt x="318" y="4086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90"/>
            <p:cNvSpPr/>
            <p:nvPr/>
          </p:nvSpPr>
          <p:spPr>
            <a:xfrm>
              <a:off x="7234900" y="3942809"/>
              <a:ext cx="35617" cy="58382"/>
            </a:xfrm>
            <a:custGeom>
              <a:avLst/>
              <a:gdLst/>
              <a:ahLst/>
              <a:cxnLst/>
              <a:rect l="l" t="t" r="r" b="b"/>
              <a:pathLst>
                <a:path w="1358" h="2226" extrusionOk="0">
                  <a:moveTo>
                    <a:pt x="159" y="1"/>
                  </a:moveTo>
                  <a:cubicBezTo>
                    <a:pt x="107" y="1"/>
                    <a:pt x="54" y="4"/>
                    <a:pt x="1" y="12"/>
                  </a:cubicBezTo>
                  <a:cubicBezTo>
                    <a:pt x="958" y="152"/>
                    <a:pt x="1271" y="1374"/>
                    <a:pt x="496" y="1956"/>
                  </a:cubicBezTo>
                  <a:lnTo>
                    <a:pt x="477" y="1975"/>
                  </a:lnTo>
                  <a:lnTo>
                    <a:pt x="477" y="2226"/>
                  </a:lnTo>
                  <a:lnTo>
                    <a:pt x="795" y="2226"/>
                  </a:lnTo>
                  <a:lnTo>
                    <a:pt x="795" y="1975"/>
                  </a:lnTo>
                  <a:lnTo>
                    <a:pt x="819" y="1956"/>
                  </a:lnTo>
                  <a:cubicBezTo>
                    <a:pt x="1213" y="1658"/>
                    <a:pt x="1358" y="1128"/>
                    <a:pt x="1165" y="667"/>
                  </a:cubicBezTo>
                  <a:cubicBezTo>
                    <a:pt x="993" y="259"/>
                    <a:pt x="592" y="1"/>
                    <a:pt x="159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90"/>
            <p:cNvSpPr/>
            <p:nvPr/>
          </p:nvSpPr>
          <p:spPr>
            <a:xfrm>
              <a:off x="7292706" y="3890249"/>
              <a:ext cx="170636" cy="169377"/>
            </a:xfrm>
            <a:custGeom>
              <a:avLst/>
              <a:gdLst/>
              <a:ahLst/>
              <a:cxnLst/>
              <a:rect l="l" t="t" r="r" b="b"/>
              <a:pathLst>
                <a:path w="6506" h="6458" extrusionOk="0">
                  <a:moveTo>
                    <a:pt x="0" y="0"/>
                  </a:moveTo>
                  <a:lnTo>
                    <a:pt x="0" y="1554"/>
                  </a:lnTo>
                  <a:lnTo>
                    <a:pt x="251" y="1554"/>
                  </a:lnTo>
                  <a:lnTo>
                    <a:pt x="270" y="1530"/>
                  </a:lnTo>
                  <a:cubicBezTo>
                    <a:pt x="497" y="1231"/>
                    <a:pt x="814" y="1097"/>
                    <a:pt x="1127" y="1097"/>
                  </a:cubicBezTo>
                  <a:cubicBezTo>
                    <a:pt x="1684" y="1097"/>
                    <a:pt x="2228" y="1521"/>
                    <a:pt x="2228" y="2189"/>
                  </a:cubicBezTo>
                  <a:cubicBezTo>
                    <a:pt x="2228" y="2857"/>
                    <a:pt x="1685" y="3281"/>
                    <a:pt x="1129" y="3281"/>
                  </a:cubicBezTo>
                  <a:cubicBezTo>
                    <a:pt x="815" y="3281"/>
                    <a:pt x="497" y="3146"/>
                    <a:pt x="270" y="2844"/>
                  </a:cubicBezTo>
                  <a:lnTo>
                    <a:pt x="251" y="2820"/>
                  </a:lnTo>
                  <a:lnTo>
                    <a:pt x="0" y="2820"/>
                  </a:lnTo>
                  <a:lnTo>
                    <a:pt x="0" y="4230"/>
                  </a:lnTo>
                  <a:lnTo>
                    <a:pt x="1569" y="4230"/>
                  </a:lnTo>
                  <a:cubicBezTo>
                    <a:pt x="1656" y="4230"/>
                    <a:pt x="1728" y="4302"/>
                    <a:pt x="1728" y="4388"/>
                  </a:cubicBezTo>
                  <a:lnTo>
                    <a:pt x="1728" y="4889"/>
                  </a:lnTo>
                  <a:cubicBezTo>
                    <a:pt x="1728" y="4942"/>
                    <a:pt x="1699" y="4995"/>
                    <a:pt x="1651" y="5023"/>
                  </a:cubicBezTo>
                  <a:cubicBezTo>
                    <a:pt x="977" y="5423"/>
                    <a:pt x="1261" y="6457"/>
                    <a:pt x="2041" y="6457"/>
                  </a:cubicBezTo>
                  <a:cubicBezTo>
                    <a:pt x="2825" y="6457"/>
                    <a:pt x="3109" y="5423"/>
                    <a:pt x="2435" y="5023"/>
                  </a:cubicBezTo>
                  <a:cubicBezTo>
                    <a:pt x="2387" y="4995"/>
                    <a:pt x="2358" y="4942"/>
                    <a:pt x="2358" y="4889"/>
                  </a:cubicBezTo>
                  <a:lnTo>
                    <a:pt x="2358" y="4388"/>
                  </a:lnTo>
                  <a:cubicBezTo>
                    <a:pt x="2358" y="4302"/>
                    <a:pt x="2430" y="4230"/>
                    <a:pt x="2517" y="4230"/>
                  </a:cubicBezTo>
                  <a:lnTo>
                    <a:pt x="4086" y="4230"/>
                  </a:lnTo>
                  <a:lnTo>
                    <a:pt x="4086" y="2661"/>
                  </a:lnTo>
                  <a:cubicBezTo>
                    <a:pt x="4086" y="2574"/>
                    <a:pt x="4158" y="2502"/>
                    <a:pt x="4244" y="2502"/>
                  </a:cubicBezTo>
                  <a:lnTo>
                    <a:pt x="4745" y="2502"/>
                  </a:lnTo>
                  <a:cubicBezTo>
                    <a:pt x="4798" y="2502"/>
                    <a:pt x="4851" y="2531"/>
                    <a:pt x="4879" y="2579"/>
                  </a:cubicBezTo>
                  <a:cubicBezTo>
                    <a:pt x="5030" y="2832"/>
                    <a:pt x="5287" y="2959"/>
                    <a:pt x="5544" y="2959"/>
                  </a:cubicBezTo>
                  <a:cubicBezTo>
                    <a:pt x="5805" y="2959"/>
                    <a:pt x="6065" y="2829"/>
                    <a:pt x="6212" y="2569"/>
                  </a:cubicBezTo>
                  <a:cubicBezTo>
                    <a:pt x="6506" y="2055"/>
                    <a:pt x="6131" y="1415"/>
                    <a:pt x="5539" y="1415"/>
                  </a:cubicBezTo>
                  <a:lnTo>
                    <a:pt x="5539" y="1419"/>
                  </a:lnTo>
                  <a:cubicBezTo>
                    <a:pt x="5269" y="1419"/>
                    <a:pt x="5019" y="1564"/>
                    <a:pt x="4879" y="1795"/>
                  </a:cubicBezTo>
                  <a:cubicBezTo>
                    <a:pt x="4851" y="1843"/>
                    <a:pt x="4798" y="1872"/>
                    <a:pt x="4740" y="1872"/>
                  </a:cubicBezTo>
                  <a:lnTo>
                    <a:pt x="4244" y="1872"/>
                  </a:lnTo>
                  <a:cubicBezTo>
                    <a:pt x="4158" y="1872"/>
                    <a:pt x="4086" y="1804"/>
                    <a:pt x="4086" y="1713"/>
                  </a:cubicBezTo>
                  <a:lnTo>
                    <a:pt x="408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90"/>
            <p:cNvSpPr/>
            <p:nvPr/>
          </p:nvSpPr>
          <p:spPr>
            <a:xfrm>
              <a:off x="7327143" y="3919021"/>
              <a:ext cx="33099" cy="57176"/>
            </a:xfrm>
            <a:custGeom>
              <a:avLst/>
              <a:gdLst/>
              <a:ahLst/>
              <a:cxnLst/>
              <a:rect l="l" t="t" r="r" b="b"/>
              <a:pathLst>
                <a:path w="1262" h="2180" extrusionOk="0">
                  <a:moveTo>
                    <a:pt x="174" y="0"/>
                  </a:moveTo>
                  <a:cubicBezTo>
                    <a:pt x="116" y="0"/>
                    <a:pt x="59" y="5"/>
                    <a:pt x="1" y="15"/>
                  </a:cubicBezTo>
                  <a:cubicBezTo>
                    <a:pt x="525" y="101"/>
                    <a:pt x="915" y="558"/>
                    <a:pt x="915" y="1092"/>
                  </a:cubicBezTo>
                  <a:cubicBezTo>
                    <a:pt x="915" y="1626"/>
                    <a:pt x="525" y="2079"/>
                    <a:pt x="1" y="2165"/>
                  </a:cubicBezTo>
                  <a:cubicBezTo>
                    <a:pt x="59" y="2175"/>
                    <a:pt x="116" y="2180"/>
                    <a:pt x="174" y="2180"/>
                  </a:cubicBezTo>
                  <a:cubicBezTo>
                    <a:pt x="771" y="2180"/>
                    <a:pt x="1262" y="1694"/>
                    <a:pt x="1262" y="1092"/>
                  </a:cubicBezTo>
                  <a:cubicBezTo>
                    <a:pt x="1262" y="491"/>
                    <a:pt x="771" y="5"/>
                    <a:pt x="17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9" name="Google Shape;14119;p90"/>
            <p:cNvSpPr/>
            <p:nvPr/>
          </p:nvSpPr>
          <p:spPr>
            <a:xfrm>
              <a:off x="7416998" y="3927308"/>
              <a:ext cx="25650" cy="12038"/>
            </a:xfrm>
            <a:custGeom>
              <a:avLst/>
              <a:gdLst/>
              <a:ahLst/>
              <a:cxnLst/>
              <a:rect l="l" t="t" r="r" b="b"/>
              <a:pathLst>
                <a:path w="978" h="459" extrusionOk="0">
                  <a:moveTo>
                    <a:pt x="803" y="1"/>
                  </a:moveTo>
                  <a:cubicBezTo>
                    <a:pt x="532" y="1"/>
                    <a:pt x="278" y="144"/>
                    <a:pt x="136" y="382"/>
                  </a:cubicBezTo>
                  <a:cubicBezTo>
                    <a:pt x="112" y="430"/>
                    <a:pt x="59" y="459"/>
                    <a:pt x="1" y="459"/>
                  </a:cubicBezTo>
                  <a:lnTo>
                    <a:pt x="347" y="459"/>
                  </a:lnTo>
                  <a:cubicBezTo>
                    <a:pt x="405" y="459"/>
                    <a:pt x="458" y="430"/>
                    <a:pt x="487" y="382"/>
                  </a:cubicBezTo>
                  <a:cubicBezTo>
                    <a:pt x="593" y="199"/>
                    <a:pt x="771" y="69"/>
                    <a:pt x="978" y="21"/>
                  </a:cubicBezTo>
                  <a:cubicBezTo>
                    <a:pt x="919" y="7"/>
                    <a:pt x="861" y="1"/>
                    <a:pt x="80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0" name="Google Shape;14120;p90"/>
            <p:cNvSpPr/>
            <p:nvPr/>
          </p:nvSpPr>
          <p:spPr>
            <a:xfrm>
              <a:off x="7292706" y="3894026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0"/>
                  </a:moveTo>
                  <a:lnTo>
                    <a:pt x="0" y="1410"/>
                  </a:lnTo>
                  <a:lnTo>
                    <a:pt x="251" y="1410"/>
                  </a:lnTo>
                  <a:lnTo>
                    <a:pt x="270" y="1391"/>
                  </a:lnTo>
                  <a:cubicBezTo>
                    <a:pt x="294" y="1357"/>
                    <a:pt x="318" y="1328"/>
                    <a:pt x="347" y="1300"/>
                  </a:cubicBezTo>
                  <a:lnTo>
                    <a:pt x="34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90"/>
            <p:cNvSpPr/>
            <p:nvPr/>
          </p:nvSpPr>
          <p:spPr>
            <a:xfrm>
              <a:off x="7292706" y="3964184"/>
              <a:ext cx="9101" cy="37007"/>
            </a:xfrm>
            <a:custGeom>
              <a:avLst/>
              <a:gdLst/>
              <a:ahLst/>
              <a:cxnLst/>
              <a:rect l="l" t="t" r="r" b="b"/>
              <a:pathLst>
                <a:path w="347" h="1411" extrusionOk="0">
                  <a:moveTo>
                    <a:pt x="0" y="1"/>
                  </a:moveTo>
                  <a:lnTo>
                    <a:pt x="0" y="1411"/>
                  </a:lnTo>
                  <a:lnTo>
                    <a:pt x="347" y="1411"/>
                  </a:lnTo>
                  <a:lnTo>
                    <a:pt x="347" y="116"/>
                  </a:lnTo>
                  <a:cubicBezTo>
                    <a:pt x="318" y="87"/>
                    <a:pt x="294" y="58"/>
                    <a:pt x="270" y="2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90"/>
            <p:cNvSpPr/>
            <p:nvPr/>
          </p:nvSpPr>
          <p:spPr>
            <a:xfrm>
              <a:off x="7416998" y="3955870"/>
              <a:ext cx="25650" cy="12117"/>
            </a:xfrm>
            <a:custGeom>
              <a:avLst/>
              <a:gdLst/>
              <a:ahLst/>
              <a:cxnLst/>
              <a:rect l="l" t="t" r="r" b="b"/>
              <a:pathLst>
                <a:path w="978" h="462" extrusionOk="0">
                  <a:moveTo>
                    <a:pt x="1" y="0"/>
                  </a:moveTo>
                  <a:cubicBezTo>
                    <a:pt x="59" y="0"/>
                    <a:pt x="107" y="29"/>
                    <a:pt x="136" y="82"/>
                  </a:cubicBezTo>
                  <a:cubicBezTo>
                    <a:pt x="279" y="321"/>
                    <a:pt x="535" y="461"/>
                    <a:pt x="807" y="461"/>
                  </a:cubicBezTo>
                  <a:cubicBezTo>
                    <a:pt x="864" y="461"/>
                    <a:pt x="921" y="455"/>
                    <a:pt x="978" y="443"/>
                  </a:cubicBezTo>
                  <a:cubicBezTo>
                    <a:pt x="771" y="390"/>
                    <a:pt x="593" y="260"/>
                    <a:pt x="487" y="82"/>
                  </a:cubicBezTo>
                  <a:cubicBezTo>
                    <a:pt x="458" y="29"/>
                    <a:pt x="405" y="0"/>
                    <a:pt x="34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90"/>
            <p:cNvSpPr/>
            <p:nvPr/>
          </p:nvSpPr>
          <p:spPr>
            <a:xfrm>
              <a:off x="7323759" y="4001296"/>
              <a:ext cx="27014" cy="58356"/>
            </a:xfrm>
            <a:custGeom>
              <a:avLst/>
              <a:gdLst/>
              <a:ahLst/>
              <a:cxnLst/>
              <a:rect l="l" t="t" r="r" b="b"/>
              <a:pathLst>
                <a:path w="1030" h="2225" extrusionOk="0">
                  <a:moveTo>
                    <a:pt x="385" y="0"/>
                  </a:moveTo>
                  <a:cubicBezTo>
                    <a:pt x="472" y="0"/>
                    <a:pt x="544" y="68"/>
                    <a:pt x="544" y="159"/>
                  </a:cubicBezTo>
                  <a:lnTo>
                    <a:pt x="544" y="655"/>
                  </a:lnTo>
                  <a:cubicBezTo>
                    <a:pt x="544" y="712"/>
                    <a:pt x="515" y="765"/>
                    <a:pt x="467" y="794"/>
                  </a:cubicBezTo>
                  <a:cubicBezTo>
                    <a:pt x="135" y="987"/>
                    <a:pt x="0" y="1391"/>
                    <a:pt x="140" y="1742"/>
                  </a:cubicBezTo>
                  <a:cubicBezTo>
                    <a:pt x="261" y="2038"/>
                    <a:pt x="546" y="2224"/>
                    <a:pt x="854" y="2224"/>
                  </a:cubicBezTo>
                  <a:cubicBezTo>
                    <a:pt x="912" y="2224"/>
                    <a:pt x="971" y="2218"/>
                    <a:pt x="1030" y="2204"/>
                  </a:cubicBezTo>
                  <a:cubicBezTo>
                    <a:pt x="683" y="2127"/>
                    <a:pt x="433" y="1814"/>
                    <a:pt x="433" y="1453"/>
                  </a:cubicBezTo>
                  <a:cubicBezTo>
                    <a:pt x="433" y="1184"/>
                    <a:pt x="577" y="929"/>
                    <a:pt x="813" y="794"/>
                  </a:cubicBezTo>
                  <a:cubicBezTo>
                    <a:pt x="861" y="765"/>
                    <a:pt x="890" y="712"/>
                    <a:pt x="890" y="655"/>
                  </a:cubicBezTo>
                  <a:lnTo>
                    <a:pt x="890" y="159"/>
                  </a:lnTo>
                  <a:cubicBezTo>
                    <a:pt x="890" y="68"/>
                    <a:pt x="818" y="0"/>
                    <a:pt x="73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90"/>
            <p:cNvSpPr/>
            <p:nvPr/>
          </p:nvSpPr>
          <p:spPr>
            <a:xfrm>
              <a:off x="7108825" y="3825756"/>
              <a:ext cx="366136" cy="359317"/>
            </a:xfrm>
            <a:custGeom>
              <a:avLst/>
              <a:gdLst/>
              <a:ahLst/>
              <a:cxnLst/>
              <a:rect l="l" t="t" r="r" b="b"/>
              <a:pathLst>
                <a:path w="13960" h="13700" extrusionOk="0">
                  <a:moveTo>
                    <a:pt x="4649" y="433"/>
                  </a:moveTo>
                  <a:cubicBezTo>
                    <a:pt x="5371" y="433"/>
                    <a:pt x="5635" y="1391"/>
                    <a:pt x="5010" y="1761"/>
                  </a:cubicBezTo>
                  <a:cubicBezTo>
                    <a:pt x="4942" y="1800"/>
                    <a:pt x="4904" y="1872"/>
                    <a:pt x="4904" y="1949"/>
                  </a:cubicBezTo>
                  <a:lnTo>
                    <a:pt x="4904" y="2445"/>
                  </a:lnTo>
                  <a:cubicBezTo>
                    <a:pt x="4904" y="2565"/>
                    <a:pt x="5000" y="2661"/>
                    <a:pt x="5120" y="2661"/>
                  </a:cubicBezTo>
                  <a:lnTo>
                    <a:pt x="6631" y="2661"/>
                  </a:lnTo>
                  <a:lnTo>
                    <a:pt x="6631" y="4172"/>
                  </a:lnTo>
                  <a:cubicBezTo>
                    <a:pt x="6631" y="4292"/>
                    <a:pt x="6727" y="4389"/>
                    <a:pt x="6848" y="4389"/>
                  </a:cubicBezTo>
                  <a:lnTo>
                    <a:pt x="7348" y="4389"/>
                  </a:lnTo>
                  <a:cubicBezTo>
                    <a:pt x="7420" y="4389"/>
                    <a:pt x="7493" y="4350"/>
                    <a:pt x="7531" y="4283"/>
                  </a:cubicBezTo>
                  <a:cubicBezTo>
                    <a:pt x="7675" y="4042"/>
                    <a:pt x="7907" y="3934"/>
                    <a:pt x="8137" y="3934"/>
                  </a:cubicBezTo>
                  <a:cubicBezTo>
                    <a:pt x="8500" y="3934"/>
                    <a:pt x="8859" y="4204"/>
                    <a:pt x="8859" y="4648"/>
                  </a:cubicBezTo>
                  <a:cubicBezTo>
                    <a:pt x="8859" y="5090"/>
                    <a:pt x="8500" y="5361"/>
                    <a:pt x="8137" y="5361"/>
                  </a:cubicBezTo>
                  <a:cubicBezTo>
                    <a:pt x="7907" y="5361"/>
                    <a:pt x="7675" y="5252"/>
                    <a:pt x="7531" y="5009"/>
                  </a:cubicBezTo>
                  <a:cubicBezTo>
                    <a:pt x="7493" y="4942"/>
                    <a:pt x="7420" y="4903"/>
                    <a:pt x="7348" y="4903"/>
                  </a:cubicBezTo>
                  <a:lnTo>
                    <a:pt x="6848" y="4903"/>
                  </a:lnTo>
                  <a:cubicBezTo>
                    <a:pt x="6727" y="4903"/>
                    <a:pt x="6631" y="5000"/>
                    <a:pt x="6631" y="5120"/>
                  </a:cubicBezTo>
                  <a:lnTo>
                    <a:pt x="6631" y="6631"/>
                  </a:lnTo>
                  <a:lnTo>
                    <a:pt x="5337" y="6631"/>
                  </a:lnTo>
                  <a:lnTo>
                    <a:pt x="5337" y="6467"/>
                  </a:lnTo>
                  <a:lnTo>
                    <a:pt x="5342" y="6467"/>
                  </a:lnTo>
                  <a:cubicBezTo>
                    <a:pt x="5731" y="6169"/>
                    <a:pt x="5890" y="5654"/>
                    <a:pt x="5736" y="5187"/>
                  </a:cubicBezTo>
                  <a:cubicBezTo>
                    <a:pt x="5577" y="4721"/>
                    <a:pt x="5140" y="4403"/>
                    <a:pt x="4649" y="4403"/>
                  </a:cubicBezTo>
                  <a:cubicBezTo>
                    <a:pt x="3547" y="4403"/>
                    <a:pt x="3080" y="5803"/>
                    <a:pt x="3956" y="6467"/>
                  </a:cubicBezTo>
                  <a:lnTo>
                    <a:pt x="3956" y="6631"/>
                  </a:lnTo>
                  <a:lnTo>
                    <a:pt x="2662" y="6631"/>
                  </a:lnTo>
                  <a:lnTo>
                    <a:pt x="2662" y="2661"/>
                  </a:lnTo>
                  <a:lnTo>
                    <a:pt x="4172" y="2661"/>
                  </a:lnTo>
                  <a:cubicBezTo>
                    <a:pt x="4293" y="2661"/>
                    <a:pt x="4389" y="2565"/>
                    <a:pt x="4389" y="2445"/>
                  </a:cubicBezTo>
                  <a:lnTo>
                    <a:pt x="4389" y="1949"/>
                  </a:lnTo>
                  <a:cubicBezTo>
                    <a:pt x="4389" y="1872"/>
                    <a:pt x="4350" y="1800"/>
                    <a:pt x="4283" y="1761"/>
                  </a:cubicBezTo>
                  <a:cubicBezTo>
                    <a:pt x="3662" y="1391"/>
                    <a:pt x="3922" y="433"/>
                    <a:pt x="4649" y="433"/>
                  </a:cubicBezTo>
                  <a:close/>
                  <a:moveTo>
                    <a:pt x="11039" y="7069"/>
                  </a:moveTo>
                  <a:lnTo>
                    <a:pt x="11039" y="11038"/>
                  </a:lnTo>
                  <a:lnTo>
                    <a:pt x="9528" y="11038"/>
                  </a:lnTo>
                  <a:cubicBezTo>
                    <a:pt x="9408" y="11038"/>
                    <a:pt x="9311" y="11135"/>
                    <a:pt x="9311" y="11255"/>
                  </a:cubicBezTo>
                  <a:lnTo>
                    <a:pt x="9311" y="11750"/>
                  </a:lnTo>
                  <a:cubicBezTo>
                    <a:pt x="9311" y="11827"/>
                    <a:pt x="9350" y="11900"/>
                    <a:pt x="9417" y="11938"/>
                  </a:cubicBezTo>
                  <a:cubicBezTo>
                    <a:pt x="10038" y="12309"/>
                    <a:pt x="9778" y="13266"/>
                    <a:pt x="9052" y="13266"/>
                  </a:cubicBezTo>
                  <a:cubicBezTo>
                    <a:pt x="8330" y="13266"/>
                    <a:pt x="8065" y="12309"/>
                    <a:pt x="8691" y="11938"/>
                  </a:cubicBezTo>
                  <a:cubicBezTo>
                    <a:pt x="8753" y="11900"/>
                    <a:pt x="8797" y="11827"/>
                    <a:pt x="8797" y="11750"/>
                  </a:cubicBezTo>
                  <a:lnTo>
                    <a:pt x="8797" y="11255"/>
                  </a:lnTo>
                  <a:cubicBezTo>
                    <a:pt x="8797" y="11135"/>
                    <a:pt x="8700" y="11038"/>
                    <a:pt x="8580" y="11038"/>
                  </a:cubicBezTo>
                  <a:lnTo>
                    <a:pt x="7069" y="11038"/>
                  </a:lnTo>
                  <a:lnTo>
                    <a:pt x="7069" y="9527"/>
                  </a:lnTo>
                  <a:cubicBezTo>
                    <a:pt x="7069" y="9407"/>
                    <a:pt x="6973" y="9311"/>
                    <a:pt x="6853" y="9311"/>
                  </a:cubicBezTo>
                  <a:lnTo>
                    <a:pt x="6352" y="9311"/>
                  </a:lnTo>
                  <a:cubicBezTo>
                    <a:pt x="6275" y="9311"/>
                    <a:pt x="6208" y="9349"/>
                    <a:pt x="6169" y="9417"/>
                  </a:cubicBezTo>
                  <a:cubicBezTo>
                    <a:pt x="6026" y="9659"/>
                    <a:pt x="5794" y="9768"/>
                    <a:pt x="5564" y="9768"/>
                  </a:cubicBezTo>
                  <a:cubicBezTo>
                    <a:pt x="5201" y="9768"/>
                    <a:pt x="4841" y="9496"/>
                    <a:pt x="4841" y="9051"/>
                  </a:cubicBezTo>
                  <a:cubicBezTo>
                    <a:pt x="4841" y="8609"/>
                    <a:pt x="5200" y="8339"/>
                    <a:pt x="5563" y="8339"/>
                  </a:cubicBezTo>
                  <a:cubicBezTo>
                    <a:pt x="5793" y="8339"/>
                    <a:pt x="6026" y="8448"/>
                    <a:pt x="6169" y="8690"/>
                  </a:cubicBezTo>
                  <a:cubicBezTo>
                    <a:pt x="6208" y="8758"/>
                    <a:pt x="6275" y="8796"/>
                    <a:pt x="6352" y="8796"/>
                  </a:cubicBezTo>
                  <a:lnTo>
                    <a:pt x="6853" y="8796"/>
                  </a:lnTo>
                  <a:cubicBezTo>
                    <a:pt x="6973" y="8796"/>
                    <a:pt x="7069" y="8700"/>
                    <a:pt x="7069" y="8580"/>
                  </a:cubicBezTo>
                  <a:lnTo>
                    <a:pt x="7069" y="7069"/>
                  </a:lnTo>
                  <a:lnTo>
                    <a:pt x="8363" y="7069"/>
                  </a:lnTo>
                  <a:lnTo>
                    <a:pt x="8363" y="7232"/>
                  </a:lnTo>
                  <a:cubicBezTo>
                    <a:pt x="7483" y="7896"/>
                    <a:pt x="7954" y="9296"/>
                    <a:pt x="9052" y="9296"/>
                  </a:cubicBezTo>
                  <a:cubicBezTo>
                    <a:pt x="9547" y="9296"/>
                    <a:pt x="9985" y="8979"/>
                    <a:pt x="10139" y="8512"/>
                  </a:cubicBezTo>
                  <a:cubicBezTo>
                    <a:pt x="10298" y="8045"/>
                    <a:pt x="10139" y="7531"/>
                    <a:pt x="9744" y="7232"/>
                  </a:cubicBezTo>
                  <a:lnTo>
                    <a:pt x="9744" y="7069"/>
                  </a:lnTo>
                  <a:close/>
                  <a:moveTo>
                    <a:pt x="4649" y="0"/>
                  </a:moveTo>
                  <a:cubicBezTo>
                    <a:pt x="3552" y="0"/>
                    <a:pt x="3080" y="1396"/>
                    <a:pt x="3961" y="2060"/>
                  </a:cubicBezTo>
                  <a:lnTo>
                    <a:pt x="3961" y="2228"/>
                  </a:lnTo>
                  <a:lnTo>
                    <a:pt x="2450" y="2228"/>
                  </a:lnTo>
                  <a:cubicBezTo>
                    <a:pt x="2330" y="2228"/>
                    <a:pt x="2228" y="2324"/>
                    <a:pt x="2228" y="2445"/>
                  </a:cubicBezTo>
                  <a:lnTo>
                    <a:pt x="2228" y="8358"/>
                  </a:lnTo>
                  <a:lnTo>
                    <a:pt x="2065" y="8358"/>
                  </a:lnTo>
                  <a:cubicBezTo>
                    <a:pt x="1826" y="8041"/>
                    <a:pt x="1491" y="7899"/>
                    <a:pt x="1160" y="7899"/>
                  </a:cubicBezTo>
                  <a:cubicBezTo>
                    <a:pt x="574" y="7899"/>
                    <a:pt x="1" y="8346"/>
                    <a:pt x="1" y="9051"/>
                  </a:cubicBezTo>
                  <a:cubicBezTo>
                    <a:pt x="1" y="9542"/>
                    <a:pt x="318" y="9980"/>
                    <a:pt x="785" y="10134"/>
                  </a:cubicBezTo>
                  <a:cubicBezTo>
                    <a:pt x="906" y="10175"/>
                    <a:pt x="1030" y="10195"/>
                    <a:pt x="1152" y="10195"/>
                  </a:cubicBezTo>
                  <a:cubicBezTo>
                    <a:pt x="1504" y="10195"/>
                    <a:pt x="1844" y="10032"/>
                    <a:pt x="2065" y="9739"/>
                  </a:cubicBezTo>
                  <a:lnTo>
                    <a:pt x="2233" y="9739"/>
                  </a:lnTo>
                  <a:lnTo>
                    <a:pt x="2233" y="11250"/>
                  </a:lnTo>
                  <a:cubicBezTo>
                    <a:pt x="2233" y="11370"/>
                    <a:pt x="2330" y="11467"/>
                    <a:pt x="2450" y="11467"/>
                  </a:cubicBezTo>
                  <a:lnTo>
                    <a:pt x="3220" y="11467"/>
                  </a:lnTo>
                  <a:cubicBezTo>
                    <a:pt x="3508" y="11467"/>
                    <a:pt x="3508" y="11034"/>
                    <a:pt x="3220" y="11034"/>
                  </a:cubicBezTo>
                  <a:lnTo>
                    <a:pt x="2666" y="11034"/>
                  </a:lnTo>
                  <a:lnTo>
                    <a:pt x="2666" y="9523"/>
                  </a:lnTo>
                  <a:cubicBezTo>
                    <a:pt x="2666" y="9402"/>
                    <a:pt x="2570" y="9306"/>
                    <a:pt x="2450" y="9306"/>
                  </a:cubicBezTo>
                  <a:lnTo>
                    <a:pt x="1954" y="9306"/>
                  </a:lnTo>
                  <a:cubicBezTo>
                    <a:pt x="1877" y="9306"/>
                    <a:pt x="1805" y="9345"/>
                    <a:pt x="1767" y="9412"/>
                  </a:cubicBezTo>
                  <a:cubicBezTo>
                    <a:pt x="1623" y="9655"/>
                    <a:pt x="1391" y="9763"/>
                    <a:pt x="1160" y="9763"/>
                  </a:cubicBezTo>
                  <a:cubicBezTo>
                    <a:pt x="797" y="9763"/>
                    <a:pt x="439" y="9493"/>
                    <a:pt x="439" y="9051"/>
                  </a:cubicBezTo>
                  <a:cubicBezTo>
                    <a:pt x="439" y="8606"/>
                    <a:pt x="797" y="8336"/>
                    <a:pt x="1161" y="8336"/>
                  </a:cubicBezTo>
                  <a:cubicBezTo>
                    <a:pt x="1391" y="8336"/>
                    <a:pt x="1623" y="8445"/>
                    <a:pt x="1767" y="8685"/>
                  </a:cubicBezTo>
                  <a:cubicBezTo>
                    <a:pt x="1805" y="8753"/>
                    <a:pt x="1877" y="8791"/>
                    <a:pt x="1954" y="8791"/>
                  </a:cubicBezTo>
                  <a:lnTo>
                    <a:pt x="2450" y="8791"/>
                  </a:lnTo>
                  <a:cubicBezTo>
                    <a:pt x="2570" y="8791"/>
                    <a:pt x="2666" y="8695"/>
                    <a:pt x="2666" y="8575"/>
                  </a:cubicBezTo>
                  <a:lnTo>
                    <a:pt x="2666" y="7064"/>
                  </a:lnTo>
                  <a:lnTo>
                    <a:pt x="4177" y="7064"/>
                  </a:lnTo>
                  <a:cubicBezTo>
                    <a:pt x="4298" y="7064"/>
                    <a:pt x="4394" y="6968"/>
                    <a:pt x="4394" y="6847"/>
                  </a:cubicBezTo>
                  <a:lnTo>
                    <a:pt x="4394" y="6352"/>
                  </a:lnTo>
                  <a:cubicBezTo>
                    <a:pt x="4394" y="6275"/>
                    <a:pt x="4355" y="6203"/>
                    <a:pt x="4288" y="6164"/>
                  </a:cubicBezTo>
                  <a:cubicBezTo>
                    <a:pt x="3662" y="5794"/>
                    <a:pt x="3927" y="4836"/>
                    <a:pt x="4654" y="4836"/>
                  </a:cubicBezTo>
                  <a:cubicBezTo>
                    <a:pt x="5375" y="4836"/>
                    <a:pt x="5640" y="5794"/>
                    <a:pt x="5014" y="6164"/>
                  </a:cubicBezTo>
                  <a:cubicBezTo>
                    <a:pt x="4947" y="6203"/>
                    <a:pt x="4909" y="6275"/>
                    <a:pt x="4909" y="6352"/>
                  </a:cubicBezTo>
                  <a:lnTo>
                    <a:pt x="4909" y="6847"/>
                  </a:lnTo>
                  <a:cubicBezTo>
                    <a:pt x="4909" y="6968"/>
                    <a:pt x="5005" y="7064"/>
                    <a:pt x="5125" y="7064"/>
                  </a:cubicBezTo>
                  <a:lnTo>
                    <a:pt x="6636" y="7064"/>
                  </a:lnTo>
                  <a:lnTo>
                    <a:pt x="6636" y="8358"/>
                  </a:lnTo>
                  <a:lnTo>
                    <a:pt x="6472" y="8358"/>
                  </a:lnTo>
                  <a:cubicBezTo>
                    <a:pt x="6233" y="8043"/>
                    <a:pt x="5898" y="7901"/>
                    <a:pt x="5568" y="7901"/>
                  </a:cubicBezTo>
                  <a:cubicBezTo>
                    <a:pt x="4981" y="7901"/>
                    <a:pt x="4408" y="8346"/>
                    <a:pt x="4408" y="9051"/>
                  </a:cubicBezTo>
                  <a:cubicBezTo>
                    <a:pt x="4408" y="9542"/>
                    <a:pt x="4726" y="9980"/>
                    <a:pt x="5193" y="10139"/>
                  </a:cubicBezTo>
                  <a:cubicBezTo>
                    <a:pt x="5311" y="10178"/>
                    <a:pt x="5433" y="10197"/>
                    <a:pt x="5554" y="10197"/>
                  </a:cubicBezTo>
                  <a:cubicBezTo>
                    <a:pt x="5907" y="10197"/>
                    <a:pt x="6250" y="10034"/>
                    <a:pt x="6472" y="9744"/>
                  </a:cubicBezTo>
                  <a:lnTo>
                    <a:pt x="6636" y="9744"/>
                  </a:lnTo>
                  <a:lnTo>
                    <a:pt x="6636" y="11034"/>
                  </a:lnTo>
                  <a:lnTo>
                    <a:pt x="3893" y="11034"/>
                  </a:lnTo>
                  <a:cubicBezTo>
                    <a:pt x="3605" y="11034"/>
                    <a:pt x="3605" y="11471"/>
                    <a:pt x="3893" y="11471"/>
                  </a:cubicBezTo>
                  <a:lnTo>
                    <a:pt x="8363" y="11471"/>
                  </a:lnTo>
                  <a:lnTo>
                    <a:pt x="8363" y="11635"/>
                  </a:lnTo>
                  <a:cubicBezTo>
                    <a:pt x="7488" y="12299"/>
                    <a:pt x="7954" y="13699"/>
                    <a:pt x="9056" y="13699"/>
                  </a:cubicBezTo>
                  <a:cubicBezTo>
                    <a:pt x="9547" y="13699"/>
                    <a:pt x="9985" y="13382"/>
                    <a:pt x="10144" y="12915"/>
                  </a:cubicBezTo>
                  <a:cubicBezTo>
                    <a:pt x="10298" y="12448"/>
                    <a:pt x="10139" y="11933"/>
                    <a:pt x="9749" y="11635"/>
                  </a:cubicBezTo>
                  <a:lnTo>
                    <a:pt x="9749" y="11471"/>
                  </a:lnTo>
                  <a:lnTo>
                    <a:pt x="11255" y="11471"/>
                  </a:lnTo>
                  <a:cubicBezTo>
                    <a:pt x="11376" y="11471"/>
                    <a:pt x="11472" y="11375"/>
                    <a:pt x="11472" y="11255"/>
                  </a:cubicBezTo>
                  <a:lnTo>
                    <a:pt x="11472" y="5341"/>
                  </a:lnTo>
                  <a:lnTo>
                    <a:pt x="11635" y="5341"/>
                  </a:lnTo>
                  <a:cubicBezTo>
                    <a:pt x="11868" y="5648"/>
                    <a:pt x="12210" y="5796"/>
                    <a:pt x="12549" y="5796"/>
                  </a:cubicBezTo>
                  <a:cubicBezTo>
                    <a:pt x="12962" y="5796"/>
                    <a:pt x="13371" y="5578"/>
                    <a:pt x="13579" y="5158"/>
                  </a:cubicBezTo>
                  <a:cubicBezTo>
                    <a:pt x="13960" y="4398"/>
                    <a:pt x="13406" y="3503"/>
                    <a:pt x="12554" y="3503"/>
                  </a:cubicBezTo>
                  <a:lnTo>
                    <a:pt x="12550" y="3498"/>
                  </a:lnTo>
                  <a:cubicBezTo>
                    <a:pt x="12194" y="3503"/>
                    <a:pt x="11852" y="3672"/>
                    <a:pt x="11635" y="3955"/>
                  </a:cubicBezTo>
                  <a:lnTo>
                    <a:pt x="11472" y="3955"/>
                  </a:lnTo>
                  <a:lnTo>
                    <a:pt x="11472" y="2445"/>
                  </a:lnTo>
                  <a:cubicBezTo>
                    <a:pt x="11472" y="2324"/>
                    <a:pt x="11371" y="2228"/>
                    <a:pt x="11255" y="2228"/>
                  </a:cubicBezTo>
                  <a:lnTo>
                    <a:pt x="10529" y="2228"/>
                  </a:lnTo>
                  <a:cubicBezTo>
                    <a:pt x="10240" y="2228"/>
                    <a:pt x="10240" y="2661"/>
                    <a:pt x="10529" y="2661"/>
                  </a:cubicBezTo>
                  <a:lnTo>
                    <a:pt x="11039" y="2661"/>
                  </a:lnTo>
                  <a:lnTo>
                    <a:pt x="11039" y="4172"/>
                  </a:lnTo>
                  <a:cubicBezTo>
                    <a:pt x="11039" y="4292"/>
                    <a:pt x="11135" y="4389"/>
                    <a:pt x="11255" y="4389"/>
                  </a:cubicBezTo>
                  <a:lnTo>
                    <a:pt x="11751" y="4389"/>
                  </a:lnTo>
                  <a:cubicBezTo>
                    <a:pt x="11828" y="4389"/>
                    <a:pt x="11900" y="4350"/>
                    <a:pt x="11939" y="4283"/>
                  </a:cubicBezTo>
                  <a:cubicBezTo>
                    <a:pt x="12082" y="4042"/>
                    <a:pt x="12314" y="3934"/>
                    <a:pt x="12543" y="3934"/>
                  </a:cubicBezTo>
                  <a:cubicBezTo>
                    <a:pt x="12905" y="3934"/>
                    <a:pt x="13262" y="4204"/>
                    <a:pt x="13262" y="4648"/>
                  </a:cubicBezTo>
                  <a:cubicBezTo>
                    <a:pt x="13262" y="5090"/>
                    <a:pt x="12905" y="5361"/>
                    <a:pt x="12543" y="5361"/>
                  </a:cubicBezTo>
                  <a:cubicBezTo>
                    <a:pt x="12314" y="5361"/>
                    <a:pt x="12082" y="5252"/>
                    <a:pt x="11939" y="5009"/>
                  </a:cubicBezTo>
                  <a:cubicBezTo>
                    <a:pt x="11900" y="4942"/>
                    <a:pt x="11828" y="4903"/>
                    <a:pt x="11751" y="4903"/>
                  </a:cubicBezTo>
                  <a:lnTo>
                    <a:pt x="11255" y="4903"/>
                  </a:lnTo>
                  <a:cubicBezTo>
                    <a:pt x="11135" y="4903"/>
                    <a:pt x="11039" y="5000"/>
                    <a:pt x="11039" y="5120"/>
                  </a:cubicBezTo>
                  <a:lnTo>
                    <a:pt x="11039" y="6631"/>
                  </a:lnTo>
                  <a:lnTo>
                    <a:pt x="9528" y="6631"/>
                  </a:lnTo>
                  <a:cubicBezTo>
                    <a:pt x="9408" y="6631"/>
                    <a:pt x="9311" y="6727"/>
                    <a:pt x="9311" y="6847"/>
                  </a:cubicBezTo>
                  <a:lnTo>
                    <a:pt x="9311" y="7348"/>
                  </a:lnTo>
                  <a:cubicBezTo>
                    <a:pt x="9311" y="7425"/>
                    <a:pt x="9350" y="7492"/>
                    <a:pt x="9417" y="7531"/>
                  </a:cubicBezTo>
                  <a:cubicBezTo>
                    <a:pt x="10043" y="7901"/>
                    <a:pt x="9778" y="8859"/>
                    <a:pt x="9052" y="8859"/>
                  </a:cubicBezTo>
                  <a:cubicBezTo>
                    <a:pt x="8330" y="8859"/>
                    <a:pt x="8065" y="7901"/>
                    <a:pt x="8691" y="7531"/>
                  </a:cubicBezTo>
                  <a:cubicBezTo>
                    <a:pt x="8758" y="7492"/>
                    <a:pt x="8797" y="7425"/>
                    <a:pt x="8797" y="7348"/>
                  </a:cubicBezTo>
                  <a:lnTo>
                    <a:pt x="8797" y="6847"/>
                  </a:lnTo>
                  <a:cubicBezTo>
                    <a:pt x="8797" y="6727"/>
                    <a:pt x="8700" y="6631"/>
                    <a:pt x="8580" y="6631"/>
                  </a:cubicBezTo>
                  <a:lnTo>
                    <a:pt x="7069" y="6631"/>
                  </a:lnTo>
                  <a:lnTo>
                    <a:pt x="7069" y="5336"/>
                  </a:lnTo>
                  <a:lnTo>
                    <a:pt x="7233" y="5336"/>
                  </a:lnTo>
                  <a:cubicBezTo>
                    <a:pt x="7454" y="5629"/>
                    <a:pt x="7794" y="5792"/>
                    <a:pt x="8145" y="5792"/>
                  </a:cubicBezTo>
                  <a:cubicBezTo>
                    <a:pt x="8268" y="5792"/>
                    <a:pt x="8392" y="5772"/>
                    <a:pt x="8513" y="5731"/>
                  </a:cubicBezTo>
                  <a:cubicBezTo>
                    <a:pt x="8979" y="5577"/>
                    <a:pt x="9297" y="5139"/>
                    <a:pt x="9297" y="4644"/>
                  </a:cubicBezTo>
                  <a:cubicBezTo>
                    <a:pt x="9297" y="3942"/>
                    <a:pt x="8724" y="3496"/>
                    <a:pt x="8138" y="3496"/>
                  </a:cubicBezTo>
                  <a:cubicBezTo>
                    <a:pt x="7807" y="3496"/>
                    <a:pt x="7472" y="3638"/>
                    <a:pt x="7233" y="3955"/>
                  </a:cubicBezTo>
                  <a:lnTo>
                    <a:pt x="7069" y="3955"/>
                  </a:lnTo>
                  <a:lnTo>
                    <a:pt x="7069" y="2661"/>
                  </a:lnTo>
                  <a:lnTo>
                    <a:pt x="9807" y="2661"/>
                  </a:lnTo>
                  <a:cubicBezTo>
                    <a:pt x="10096" y="2661"/>
                    <a:pt x="10096" y="2228"/>
                    <a:pt x="9807" y="2228"/>
                  </a:cubicBezTo>
                  <a:lnTo>
                    <a:pt x="5342" y="2228"/>
                  </a:lnTo>
                  <a:lnTo>
                    <a:pt x="5342" y="2060"/>
                  </a:lnTo>
                  <a:cubicBezTo>
                    <a:pt x="5736" y="1761"/>
                    <a:pt x="5895" y="1246"/>
                    <a:pt x="5736" y="780"/>
                  </a:cubicBezTo>
                  <a:cubicBezTo>
                    <a:pt x="5582" y="313"/>
                    <a:pt x="5144" y="0"/>
                    <a:pt x="46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5" name="Google Shape;14125;p90"/>
          <p:cNvGrpSpPr/>
          <p:nvPr/>
        </p:nvGrpSpPr>
        <p:grpSpPr>
          <a:xfrm>
            <a:off x="7552673" y="3674988"/>
            <a:ext cx="359186" cy="291545"/>
            <a:chOff x="7552673" y="3859563"/>
            <a:chExt cx="359186" cy="291545"/>
          </a:xfrm>
        </p:grpSpPr>
        <p:sp>
          <p:nvSpPr>
            <p:cNvPr id="14126" name="Google Shape;14126;p90"/>
            <p:cNvSpPr/>
            <p:nvPr/>
          </p:nvSpPr>
          <p:spPr>
            <a:xfrm>
              <a:off x="7557840" y="3887338"/>
              <a:ext cx="348721" cy="258603"/>
            </a:xfrm>
            <a:custGeom>
              <a:avLst/>
              <a:gdLst/>
              <a:ahLst/>
              <a:cxnLst/>
              <a:rect l="l" t="t" r="r" b="b"/>
              <a:pathLst>
                <a:path w="13296" h="9860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9220"/>
                  </a:lnTo>
                  <a:cubicBezTo>
                    <a:pt x="1" y="9571"/>
                    <a:pt x="290" y="9860"/>
                    <a:pt x="646" y="9860"/>
                  </a:cubicBezTo>
                  <a:lnTo>
                    <a:pt x="12651" y="9860"/>
                  </a:lnTo>
                  <a:cubicBezTo>
                    <a:pt x="13007" y="9860"/>
                    <a:pt x="13296" y="9571"/>
                    <a:pt x="13296" y="9220"/>
                  </a:cubicBez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90"/>
            <p:cNvSpPr/>
            <p:nvPr/>
          </p:nvSpPr>
          <p:spPr>
            <a:xfrm>
              <a:off x="7557840" y="3887338"/>
              <a:ext cx="348721" cy="33729"/>
            </a:xfrm>
            <a:custGeom>
              <a:avLst/>
              <a:gdLst/>
              <a:ahLst/>
              <a:cxnLst/>
              <a:rect l="l" t="t" r="r" b="b"/>
              <a:pathLst>
                <a:path w="13296" h="1286" extrusionOk="0">
                  <a:moveTo>
                    <a:pt x="646" y="0"/>
                  </a:moveTo>
                  <a:cubicBezTo>
                    <a:pt x="290" y="0"/>
                    <a:pt x="1" y="284"/>
                    <a:pt x="1" y="640"/>
                  </a:cubicBezTo>
                  <a:lnTo>
                    <a:pt x="1" y="1285"/>
                  </a:lnTo>
                  <a:lnTo>
                    <a:pt x="13296" y="1285"/>
                  </a:lnTo>
                  <a:lnTo>
                    <a:pt x="13296" y="640"/>
                  </a:lnTo>
                  <a:cubicBezTo>
                    <a:pt x="13296" y="284"/>
                    <a:pt x="13007" y="0"/>
                    <a:pt x="12651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90"/>
            <p:cNvSpPr/>
            <p:nvPr/>
          </p:nvSpPr>
          <p:spPr>
            <a:xfrm>
              <a:off x="7574756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6" y="1074"/>
                    <a:pt x="857" y="1074"/>
                  </a:cubicBezTo>
                  <a:lnTo>
                    <a:pt x="1285" y="1074"/>
                  </a:lnTo>
                  <a:cubicBezTo>
                    <a:pt x="1762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90"/>
            <p:cNvSpPr/>
            <p:nvPr/>
          </p:nvSpPr>
          <p:spPr>
            <a:xfrm>
              <a:off x="7833464" y="3887207"/>
              <a:ext cx="56179" cy="28168"/>
            </a:xfrm>
            <a:custGeom>
              <a:avLst/>
              <a:gdLst/>
              <a:ahLst/>
              <a:cxnLst/>
              <a:rect l="l" t="t" r="r" b="b"/>
              <a:pathLst>
                <a:path w="2142" h="107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689"/>
                    <a:pt x="381" y="1074"/>
                    <a:pt x="857" y="1074"/>
                  </a:cubicBezTo>
                  <a:lnTo>
                    <a:pt x="1285" y="1074"/>
                  </a:lnTo>
                  <a:cubicBezTo>
                    <a:pt x="1757" y="1074"/>
                    <a:pt x="2142" y="689"/>
                    <a:pt x="2142" y="217"/>
                  </a:cubicBezTo>
                  <a:lnTo>
                    <a:pt x="2142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90"/>
            <p:cNvSpPr/>
            <p:nvPr/>
          </p:nvSpPr>
          <p:spPr>
            <a:xfrm>
              <a:off x="7591542" y="3864861"/>
              <a:ext cx="22608" cy="33729"/>
            </a:xfrm>
            <a:custGeom>
              <a:avLst/>
              <a:gdLst/>
              <a:ahLst/>
              <a:cxnLst/>
              <a:rect l="l" t="t" r="r" b="b"/>
              <a:pathLst>
                <a:path w="862" h="1286" extrusionOk="0">
                  <a:moveTo>
                    <a:pt x="217" y="1"/>
                  </a:move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6" y="1286"/>
                    <a:pt x="862" y="1189"/>
                    <a:pt x="862" y="1069"/>
                  </a:cubicBezTo>
                  <a:lnTo>
                    <a:pt x="862" y="213"/>
                  </a:lnTo>
                  <a:cubicBezTo>
                    <a:pt x="862" y="92"/>
                    <a:pt x="766" y="1"/>
                    <a:pt x="645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90"/>
            <p:cNvSpPr/>
            <p:nvPr/>
          </p:nvSpPr>
          <p:spPr>
            <a:xfrm>
              <a:off x="7591673" y="3864756"/>
              <a:ext cx="22477" cy="16917"/>
            </a:xfrm>
            <a:custGeom>
              <a:avLst/>
              <a:gdLst/>
              <a:ahLst/>
              <a:cxnLst/>
              <a:rect l="l" t="t" r="r" b="b"/>
              <a:pathLst>
                <a:path w="857" h="645" extrusionOk="0">
                  <a:moveTo>
                    <a:pt x="212" y="0"/>
                  </a:moveTo>
                  <a:cubicBezTo>
                    <a:pt x="92" y="0"/>
                    <a:pt x="0" y="96"/>
                    <a:pt x="0" y="217"/>
                  </a:cubicBezTo>
                  <a:lnTo>
                    <a:pt x="0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0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90"/>
            <p:cNvSpPr/>
            <p:nvPr/>
          </p:nvSpPr>
          <p:spPr>
            <a:xfrm>
              <a:off x="7850250" y="3864861"/>
              <a:ext cx="22503" cy="33729"/>
            </a:xfrm>
            <a:custGeom>
              <a:avLst/>
              <a:gdLst/>
              <a:ahLst/>
              <a:cxnLst/>
              <a:rect l="l" t="t" r="r" b="b"/>
              <a:pathLst>
                <a:path w="858" h="1286" extrusionOk="0">
                  <a:moveTo>
                    <a:pt x="654" y="1"/>
                  </a:moveTo>
                  <a:cubicBezTo>
                    <a:pt x="651" y="1"/>
                    <a:pt x="648" y="1"/>
                    <a:pt x="645" y="1"/>
                  </a:cubicBezTo>
                  <a:lnTo>
                    <a:pt x="217" y="1"/>
                  </a:lnTo>
                  <a:cubicBezTo>
                    <a:pt x="97" y="1"/>
                    <a:pt x="1" y="92"/>
                    <a:pt x="1" y="213"/>
                  </a:cubicBezTo>
                  <a:lnTo>
                    <a:pt x="1" y="1069"/>
                  </a:lnTo>
                  <a:cubicBezTo>
                    <a:pt x="1" y="1189"/>
                    <a:pt x="97" y="1286"/>
                    <a:pt x="217" y="1286"/>
                  </a:cubicBezTo>
                  <a:lnTo>
                    <a:pt x="645" y="1286"/>
                  </a:lnTo>
                  <a:cubicBezTo>
                    <a:pt x="761" y="1286"/>
                    <a:pt x="857" y="1189"/>
                    <a:pt x="857" y="1069"/>
                  </a:cubicBezTo>
                  <a:lnTo>
                    <a:pt x="857" y="213"/>
                  </a:lnTo>
                  <a:cubicBezTo>
                    <a:pt x="857" y="95"/>
                    <a:pt x="765" y="1"/>
                    <a:pt x="654" y="1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90"/>
            <p:cNvSpPr/>
            <p:nvPr/>
          </p:nvSpPr>
          <p:spPr>
            <a:xfrm>
              <a:off x="7850250" y="3864756"/>
              <a:ext cx="22503" cy="16917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645"/>
                  </a:lnTo>
                  <a:lnTo>
                    <a:pt x="857" y="645"/>
                  </a:lnTo>
                  <a:lnTo>
                    <a:pt x="857" y="217"/>
                  </a:lnTo>
                  <a:cubicBezTo>
                    <a:pt x="857" y="96"/>
                    <a:pt x="761" y="0"/>
                    <a:pt x="645" y="0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90"/>
            <p:cNvSpPr/>
            <p:nvPr/>
          </p:nvSpPr>
          <p:spPr>
            <a:xfrm>
              <a:off x="7557840" y="3921040"/>
              <a:ext cx="348721" cy="16917"/>
            </a:xfrm>
            <a:custGeom>
              <a:avLst/>
              <a:gdLst/>
              <a:ahLst/>
              <a:cxnLst/>
              <a:rect l="l" t="t" r="r" b="b"/>
              <a:pathLst>
                <a:path w="13296" h="645" extrusionOk="0">
                  <a:moveTo>
                    <a:pt x="1" y="0"/>
                  </a:moveTo>
                  <a:lnTo>
                    <a:pt x="1" y="645"/>
                  </a:lnTo>
                  <a:lnTo>
                    <a:pt x="13296" y="645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90"/>
            <p:cNvSpPr/>
            <p:nvPr/>
          </p:nvSpPr>
          <p:spPr>
            <a:xfrm>
              <a:off x="7552673" y="3859563"/>
              <a:ext cx="359186" cy="291545"/>
            </a:xfrm>
            <a:custGeom>
              <a:avLst/>
              <a:gdLst/>
              <a:ahLst/>
              <a:cxnLst/>
              <a:rect l="l" t="t" r="r" b="b"/>
              <a:pathLst>
                <a:path w="13695" h="11116" extrusionOk="0">
                  <a:moveTo>
                    <a:pt x="2127" y="400"/>
                  </a:moveTo>
                  <a:cubicBezTo>
                    <a:pt x="2132" y="400"/>
                    <a:pt x="2142" y="405"/>
                    <a:pt x="2142" y="415"/>
                  </a:cubicBezTo>
                  <a:lnTo>
                    <a:pt x="2142" y="1271"/>
                  </a:lnTo>
                  <a:cubicBezTo>
                    <a:pt x="2142" y="1281"/>
                    <a:pt x="2132" y="1286"/>
                    <a:pt x="2127" y="1286"/>
                  </a:cubicBezTo>
                  <a:lnTo>
                    <a:pt x="1699" y="1286"/>
                  </a:lnTo>
                  <a:cubicBezTo>
                    <a:pt x="1689" y="1286"/>
                    <a:pt x="1685" y="1281"/>
                    <a:pt x="1685" y="1271"/>
                  </a:cubicBezTo>
                  <a:lnTo>
                    <a:pt x="1685" y="415"/>
                  </a:lnTo>
                  <a:cubicBezTo>
                    <a:pt x="1685" y="405"/>
                    <a:pt x="1689" y="400"/>
                    <a:pt x="1699" y="400"/>
                  </a:cubicBezTo>
                  <a:close/>
                  <a:moveTo>
                    <a:pt x="11991" y="400"/>
                  </a:moveTo>
                  <a:cubicBezTo>
                    <a:pt x="11996" y="400"/>
                    <a:pt x="12006" y="405"/>
                    <a:pt x="12006" y="415"/>
                  </a:cubicBezTo>
                  <a:lnTo>
                    <a:pt x="12006" y="1271"/>
                  </a:lnTo>
                  <a:cubicBezTo>
                    <a:pt x="12006" y="1281"/>
                    <a:pt x="11996" y="1286"/>
                    <a:pt x="11991" y="1286"/>
                  </a:cubicBezTo>
                  <a:lnTo>
                    <a:pt x="11563" y="1286"/>
                  </a:lnTo>
                  <a:cubicBezTo>
                    <a:pt x="11554" y="1286"/>
                    <a:pt x="11549" y="1281"/>
                    <a:pt x="11549" y="1271"/>
                  </a:cubicBezTo>
                  <a:lnTo>
                    <a:pt x="11549" y="415"/>
                  </a:lnTo>
                  <a:cubicBezTo>
                    <a:pt x="11549" y="405"/>
                    <a:pt x="11554" y="400"/>
                    <a:pt x="11563" y="400"/>
                  </a:cubicBezTo>
                  <a:close/>
                  <a:moveTo>
                    <a:pt x="12843" y="1257"/>
                  </a:moveTo>
                  <a:cubicBezTo>
                    <a:pt x="13088" y="1257"/>
                    <a:pt x="13286" y="1454"/>
                    <a:pt x="13286" y="1699"/>
                  </a:cubicBezTo>
                  <a:lnTo>
                    <a:pt x="13286" y="10279"/>
                  </a:lnTo>
                  <a:lnTo>
                    <a:pt x="13291" y="10279"/>
                  </a:lnTo>
                  <a:cubicBezTo>
                    <a:pt x="13291" y="10519"/>
                    <a:pt x="13093" y="10721"/>
                    <a:pt x="12848" y="10721"/>
                  </a:cubicBezTo>
                  <a:lnTo>
                    <a:pt x="843" y="10721"/>
                  </a:lnTo>
                  <a:cubicBezTo>
                    <a:pt x="597" y="10721"/>
                    <a:pt x="400" y="10519"/>
                    <a:pt x="400" y="10279"/>
                  </a:cubicBezTo>
                  <a:lnTo>
                    <a:pt x="400" y="1699"/>
                  </a:lnTo>
                  <a:cubicBezTo>
                    <a:pt x="400" y="1454"/>
                    <a:pt x="597" y="1257"/>
                    <a:pt x="843" y="1257"/>
                  </a:cubicBezTo>
                  <a:lnTo>
                    <a:pt x="1285" y="1257"/>
                  </a:lnTo>
                  <a:lnTo>
                    <a:pt x="1285" y="1271"/>
                  </a:lnTo>
                  <a:cubicBezTo>
                    <a:pt x="1285" y="1502"/>
                    <a:pt x="1468" y="1685"/>
                    <a:pt x="1699" y="1685"/>
                  </a:cubicBezTo>
                  <a:lnTo>
                    <a:pt x="2127" y="1685"/>
                  </a:lnTo>
                  <a:cubicBezTo>
                    <a:pt x="2358" y="1685"/>
                    <a:pt x="2541" y="1502"/>
                    <a:pt x="2541" y="1271"/>
                  </a:cubicBezTo>
                  <a:lnTo>
                    <a:pt x="2541" y="1257"/>
                  </a:lnTo>
                  <a:lnTo>
                    <a:pt x="11145" y="1257"/>
                  </a:lnTo>
                  <a:lnTo>
                    <a:pt x="11145" y="1271"/>
                  </a:lnTo>
                  <a:cubicBezTo>
                    <a:pt x="11145" y="1502"/>
                    <a:pt x="11332" y="1685"/>
                    <a:pt x="11558" y="1685"/>
                  </a:cubicBezTo>
                  <a:lnTo>
                    <a:pt x="11987" y="1685"/>
                  </a:lnTo>
                  <a:cubicBezTo>
                    <a:pt x="12218" y="1685"/>
                    <a:pt x="12400" y="1502"/>
                    <a:pt x="12400" y="1271"/>
                  </a:cubicBezTo>
                  <a:lnTo>
                    <a:pt x="12400" y="1257"/>
                  </a:lnTo>
                  <a:close/>
                  <a:moveTo>
                    <a:pt x="1704" y="1"/>
                  </a:moveTo>
                  <a:cubicBezTo>
                    <a:pt x="1473" y="1"/>
                    <a:pt x="1285" y="184"/>
                    <a:pt x="1285" y="415"/>
                  </a:cubicBezTo>
                  <a:lnTo>
                    <a:pt x="1285" y="857"/>
                  </a:lnTo>
                  <a:lnTo>
                    <a:pt x="843" y="857"/>
                  </a:lnTo>
                  <a:cubicBezTo>
                    <a:pt x="381" y="857"/>
                    <a:pt x="1" y="1233"/>
                    <a:pt x="1" y="1699"/>
                  </a:cubicBezTo>
                  <a:lnTo>
                    <a:pt x="1" y="10274"/>
                  </a:lnTo>
                  <a:cubicBezTo>
                    <a:pt x="1" y="10741"/>
                    <a:pt x="381" y="11116"/>
                    <a:pt x="843" y="11116"/>
                  </a:cubicBezTo>
                  <a:lnTo>
                    <a:pt x="12853" y="11116"/>
                  </a:lnTo>
                  <a:cubicBezTo>
                    <a:pt x="13315" y="11116"/>
                    <a:pt x="13695" y="10741"/>
                    <a:pt x="13695" y="10274"/>
                  </a:cubicBezTo>
                  <a:lnTo>
                    <a:pt x="13695" y="1699"/>
                  </a:lnTo>
                  <a:cubicBezTo>
                    <a:pt x="13695" y="1233"/>
                    <a:pt x="13315" y="857"/>
                    <a:pt x="12848" y="857"/>
                  </a:cubicBezTo>
                  <a:lnTo>
                    <a:pt x="12405" y="857"/>
                  </a:lnTo>
                  <a:lnTo>
                    <a:pt x="12405" y="415"/>
                  </a:lnTo>
                  <a:cubicBezTo>
                    <a:pt x="12405" y="184"/>
                    <a:pt x="12218" y="1"/>
                    <a:pt x="11991" y="1"/>
                  </a:cubicBezTo>
                  <a:lnTo>
                    <a:pt x="11563" y="1"/>
                  </a:lnTo>
                  <a:cubicBezTo>
                    <a:pt x="11332" y="1"/>
                    <a:pt x="11149" y="184"/>
                    <a:pt x="11149" y="415"/>
                  </a:cubicBezTo>
                  <a:lnTo>
                    <a:pt x="11149" y="857"/>
                  </a:lnTo>
                  <a:lnTo>
                    <a:pt x="2546" y="857"/>
                  </a:lnTo>
                  <a:lnTo>
                    <a:pt x="2546" y="415"/>
                  </a:lnTo>
                  <a:cubicBezTo>
                    <a:pt x="2546" y="184"/>
                    <a:pt x="2358" y="1"/>
                    <a:pt x="2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90"/>
            <p:cNvSpPr/>
            <p:nvPr/>
          </p:nvSpPr>
          <p:spPr>
            <a:xfrm>
              <a:off x="7573104" y="3915716"/>
              <a:ext cx="317563" cy="10648"/>
            </a:xfrm>
            <a:custGeom>
              <a:avLst/>
              <a:gdLst/>
              <a:ahLst/>
              <a:cxnLst/>
              <a:rect l="l" t="t" r="r" b="b"/>
              <a:pathLst>
                <a:path w="12108" h="406" extrusionOk="0">
                  <a:moveTo>
                    <a:pt x="262" y="1"/>
                  </a:moveTo>
                  <a:cubicBezTo>
                    <a:pt x="1" y="1"/>
                    <a:pt x="1" y="406"/>
                    <a:pt x="262" y="406"/>
                  </a:cubicBezTo>
                  <a:cubicBezTo>
                    <a:pt x="266" y="406"/>
                    <a:pt x="271" y="405"/>
                    <a:pt x="275" y="405"/>
                  </a:cubicBezTo>
                  <a:lnTo>
                    <a:pt x="11857" y="405"/>
                  </a:lnTo>
                  <a:cubicBezTo>
                    <a:pt x="12107" y="391"/>
                    <a:pt x="12107" y="15"/>
                    <a:pt x="11857" y="1"/>
                  </a:cubicBezTo>
                  <a:lnTo>
                    <a:pt x="275" y="1"/>
                  </a:lnTo>
                  <a:cubicBezTo>
                    <a:pt x="271" y="1"/>
                    <a:pt x="266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90"/>
            <p:cNvSpPr/>
            <p:nvPr/>
          </p:nvSpPr>
          <p:spPr>
            <a:xfrm>
              <a:off x="7590545" y="3960775"/>
              <a:ext cx="47078" cy="10517"/>
            </a:xfrm>
            <a:custGeom>
              <a:avLst/>
              <a:gdLst/>
              <a:ahLst/>
              <a:cxnLst/>
              <a:rect l="l" t="t" r="r" b="b"/>
              <a:pathLst>
                <a:path w="1795" h="401" extrusionOk="0">
                  <a:moveTo>
                    <a:pt x="255" y="1"/>
                  </a:moveTo>
                  <a:cubicBezTo>
                    <a:pt x="0" y="15"/>
                    <a:pt x="0" y="386"/>
                    <a:pt x="255" y="400"/>
                  </a:cubicBezTo>
                  <a:lnTo>
                    <a:pt x="1540" y="400"/>
                  </a:lnTo>
                  <a:cubicBezTo>
                    <a:pt x="1795" y="386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90"/>
            <p:cNvSpPr/>
            <p:nvPr/>
          </p:nvSpPr>
          <p:spPr>
            <a:xfrm>
              <a:off x="7668651" y="3960775"/>
              <a:ext cx="48364" cy="10517"/>
            </a:xfrm>
            <a:custGeom>
              <a:avLst/>
              <a:gdLst/>
              <a:ahLst/>
              <a:cxnLst/>
              <a:rect l="l" t="t" r="r" b="b"/>
              <a:pathLst>
                <a:path w="1844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569" y="400"/>
                    <a:pt x="1574" y="401"/>
                    <a:pt x="1578" y="401"/>
                  </a:cubicBezTo>
                  <a:cubicBezTo>
                    <a:pt x="1844" y="401"/>
                    <a:pt x="1844" y="0"/>
                    <a:pt x="1578" y="0"/>
                  </a:cubicBezTo>
                  <a:cubicBezTo>
                    <a:pt x="1574" y="0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90"/>
            <p:cNvSpPr/>
            <p:nvPr/>
          </p:nvSpPr>
          <p:spPr>
            <a:xfrm>
              <a:off x="7826147" y="3960775"/>
              <a:ext cx="47603" cy="10517"/>
            </a:xfrm>
            <a:custGeom>
              <a:avLst/>
              <a:gdLst/>
              <a:ahLst/>
              <a:cxnLst/>
              <a:rect l="l" t="t" r="r" b="b"/>
              <a:pathLst>
                <a:path w="1815" h="401" extrusionOk="0">
                  <a:moveTo>
                    <a:pt x="266" y="0"/>
                  </a:moveTo>
                  <a:cubicBezTo>
                    <a:pt x="0" y="0"/>
                    <a:pt x="0" y="401"/>
                    <a:pt x="266" y="401"/>
                  </a:cubicBezTo>
                  <a:cubicBezTo>
                    <a:pt x="270" y="401"/>
                    <a:pt x="275" y="400"/>
                    <a:pt x="280" y="400"/>
                  </a:cubicBezTo>
                  <a:lnTo>
                    <a:pt x="1564" y="400"/>
                  </a:lnTo>
                  <a:cubicBezTo>
                    <a:pt x="1815" y="386"/>
                    <a:pt x="1815" y="15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90"/>
            <p:cNvSpPr/>
            <p:nvPr/>
          </p:nvSpPr>
          <p:spPr>
            <a:xfrm>
              <a:off x="7589890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69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90"/>
            <p:cNvSpPr/>
            <p:nvPr/>
          </p:nvSpPr>
          <p:spPr>
            <a:xfrm>
              <a:off x="7747386" y="4005807"/>
              <a:ext cx="48390" cy="10543"/>
            </a:xfrm>
            <a:custGeom>
              <a:avLst/>
              <a:gdLst/>
              <a:ahLst/>
              <a:cxnLst/>
              <a:rect l="l" t="t" r="r" b="b"/>
              <a:pathLst>
                <a:path w="1845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565" y="401"/>
                  </a:lnTo>
                  <a:cubicBezTo>
                    <a:pt x="1570" y="401"/>
                    <a:pt x="1574" y="401"/>
                    <a:pt x="1579" y="401"/>
                  </a:cubicBezTo>
                  <a:cubicBezTo>
                    <a:pt x="1843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5" y="2"/>
                  </a:cubicBezTo>
                  <a:lnTo>
                    <a:pt x="280" y="2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90"/>
            <p:cNvSpPr/>
            <p:nvPr/>
          </p:nvSpPr>
          <p:spPr>
            <a:xfrm>
              <a:off x="7590545" y="4050761"/>
              <a:ext cx="47078" cy="10491"/>
            </a:xfrm>
            <a:custGeom>
              <a:avLst/>
              <a:gdLst/>
              <a:ahLst/>
              <a:cxnLst/>
              <a:rect l="l" t="t" r="r" b="b"/>
              <a:pathLst>
                <a:path w="1795" h="400" extrusionOk="0">
                  <a:moveTo>
                    <a:pt x="255" y="1"/>
                  </a:moveTo>
                  <a:cubicBezTo>
                    <a:pt x="0" y="15"/>
                    <a:pt x="0" y="385"/>
                    <a:pt x="255" y="400"/>
                  </a:cubicBezTo>
                  <a:lnTo>
                    <a:pt x="1540" y="400"/>
                  </a:lnTo>
                  <a:cubicBezTo>
                    <a:pt x="1795" y="385"/>
                    <a:pt x="1795" y="15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90"/>
            <p:cNvSpPr/>
            <p:nvPr/>
          </p:nvSpPr>
          <p:spPr>
            <a:xfrm>
              <a:off x="7668651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2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3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90"/>
            <p:cNvSpPr/>
            <p:nvPr/>
          </p:nvSpPr>
          <p:spPr>
            <a:xfrm>
              <a:off x="7826147" y="4050735"/>
              <a:ext cx="48364" cy="10543"/>
            </a:xfrm>
            <a:custGeom>
              <a:avLst/>
              <a:gdLst/>
              <a:ahLst/>
              <a:cxnLst/>
              <a:rect l="l" t="t" r="r" b="b"/>
              <a:pathLst>
                <a:path w="1844" h="402" extrusionOk="0">
                  <a:moveTo>
                    <a:pt x="262" y="1"/>
                  </a:moveTo>
                  <a:cubicBezTo>
                    <a:pt x="0" y="1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1"/>
                  </a:cubicBezTo>
                  <a:lnTo>
                    <a:pt x="1564" y="401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42" y="401"/>
                    <a:pt x="1844" y="1"/>
                    <a:pt x="1583" y="1"/>
                  </a:cubicBezTo>
                  <a:cubicBezTo>
                    <a:pt x="1577" y="1"/>
                    <a:pt x="1571" y="1"/>
                    <a:pt x="1564" y="2"/>
                  </a:cubicBezTo>
                  <a:lnTo>
                    <a:pt x="280" y="2"/>
                  </a:lnTo>
                  <a:cubicBezTo>
                    <a:pt x="274" y="1"/>
                    <a:pt x="267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5" name="Google Shape;14145;p90"/>
            <p:cNvSpPr/>
            <p:nvPr/>
          </p:nvSpPr>
          <p:spPr>
            <a:xfrm>
              <a:off x="7668651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6" name="Google Shape;14146;p90"/>
            <p:cNvSpPr/>
            <p:nvPr/>
          </p:nvSpPr>
          <p:spPr>
            <a:xfrm>
              <a:off x="7747386" y="4095689"/>
              <a:ext cx="48390" cy="10648"/>
            </a:xfrm>
            <a:custGeom>
              <a:avLst/>
              <a:gdLst/>
              <a:ahLst/>
              <a:cxnLst/>
              <a:rect l="l" t="t" r="r" b="b"/>
              <a:pathLst>
                <a:path w="1845" h="406" extrusionOk="0">
                  <a:moveTo>
                    <a:pt x="266" y="0"/>
                  </a:moveTo>
                  <a:cubicBezTo>
                    <a:pt x="1" y="0"/>
                    <a:pt x="1" y="405"/>
                    <a:pt x="266" y="405"/>
                  </a:cubicBezTo>
                  <a:cubicBezTo>
                    <a:pt x="271" y="405"/>
                    <a:pt x="275" y="405"/>
                    <a:pt x="280" y="405"/>
                  </a:cubicBezTo>
                  <a:lnTo>
                    <a:pt x="1565" y="405"/>
                  </a:lnTo>
                  <a:cubicBezTo>
                    <a:pt x="1570" y="405"/>
                    <a:pt x="1574" y="405"/>
                    <a:pt x="1579" y="405"/>
                  </a:cubicBezTo>
                  <a:cubicBezTo>
                    <a:pt x="1844" y="405"/>
                    <a:pt x="1844" y="0"/>
                    <a:pt x="1579" y="0"/>
                  </a:cubicBezTo>
                  <a:cubicBezTo>
                    <a:pt x="1574" y="0"/>
                    <a:pt x="1570" y="0"/>
                    <a:pt x="1565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90"/>
            <p:cNvSpPr/>
            <p:nvPr/>
          </p:nvSpPr>
          <p:spPr>
            <a:xfrm>
              <a:off x="7826147" y="4095689"/>
              <a:ext cx="48364" cy="10648"/>
            </a:xfrm>
            <a:custGeom>
              <a:avLst/>
              <a:gdLst/>
              <a:ahLst/>
              <a:cxnLst/>
              <a:rect l="l" t="t" r="r" b="b"/>
              <a:pathLst>
                <a:path w="1844" h="406" extrusionOk="0">
                  <a:moveTo>
                    <a:pt x="266" y="0"/>
                  </a:moveTo>
                  <a:cubicBezTo>
                    <a:pt x="0" y="0"/>
                    <a:pt x="0" y="405"/>
                    <a:pt x="266" y="405"/>
                  </a:cubicBezTo>
                  <a:cubicBezTo>
                    <a:pt x="270" y="405"/>
                    <a:pt x="275" y="405"/>
                    <a:pt x="280" y="405"/>
                  </a:cubicBezTo>
                  <a:lnTo>
                    <a:pt x="1564" y="405"/>
                  </a:lnTo>
                  <a:cubicBezTo>
                    <a:pt x="1569" y="405"/>
                    <a:pt x="1574" y="405"/>
                    <a:pt x="1578" y="405"/>
                  </a:cubicBezTo>
                  <a:cubicBezTo>
                    <a:pt x="1844" y="405"/>
                    <a:pt x="1844" y="0"/>
                    <a:pt x="1578" y="0"/>
                  </a:cubicBezTo>
                  <a:cubicBezTo>
                    <a:pt x="1574" y="0"/>
                    <a:pt x="1569" y="0"/>
                    <a:pt x="1564" y="1"/>
                  </a:cubicBezTo>
                  <a:lnTo>
                    <a:pt x="280" y="1"/>
                  </a:lnTo>
                  <a:cubicBezTo>
                    <a:pt x="275" y="0"/>
                    <a:pt x="270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90"/>
            <p:cNvSpPr/>
            <p:nvPr/>
          </p:nvSpPr>
          <p:spPr>
            <a:xfrm>
              <a:off x="7668389" y="3994529"/>
              <a:ext cx="48573" cy="33047"/>
            </a:xfrm>
            <a:custGeom>
              <a:avLst/>
              <a:gdLst/>
              <a:ahLst/>
              <a:cxnLst/>
              <a:rect l="l" t="t" r="r" b="b"/>
              <a:pathLst>
                <a:path w="1852" h="1260" extrusionOk="0">
                  <a:moveTo>
                    <a:pt x="1566" y="1"/>
                  </a:moveTo>
                  <a:cubicBezTo>
                    <a:pt x="1521" y="1"/>
                    <a:pt x="1473" y="17"/>
                    <a:pt x="1430" y="56"/>
                  </a:cubicBezTo>
                  <a:lnTo>
                    <a:pt x="1435" y="56"/>
                  </a:lnTo>
                  <a:lnTo>
                    <a:pt x="718" y="773"/>
                  </a:lnTo>
                  <a:lnTo>
                    <a:pt x="429" y="485"/>
                  </a:lnTo>
                  <a:cubicBezTo>
                    <a:pt x="386" y="441"/>
                    <a:pt x="337" y="423"/>
                    <a:pt x="291" y="423"/>
                  </a:cubicBezTo>
                  <a:cubicBezTo>
                    <a:pt x="136" y="423"/>
                    <a:pt x="1" y="625"/>
                    <a:pt x="145" y="773"/>
                  </a:cubicBezTo>
                  <a:lnTo>
                    <a:pt x="574" y="1201"/>
                  </a:lnTo>
                  <a:cubicBezTo>
                    <a:pt x="612" y="1240"/>
                    <a:pt x="664" y="1259"/>
                    <a:pt x="715" y="1259"/>
                  </a:cubicBezTo>
                  <a:cubicBezTo>
                    <a:pt x="767" y="1259"/>
                    <a:pt x="819" y="1240"/>
                    <a:pt x="857" y="1201"/>
                  </a:cubicBezTo>
                  <a:lnTo>
                    <a:pt x="1714" y="340"/>
                  </a:lnTo>
                  <a:cubicBezTo>
                    <a:pt x="1852" y="195"/>
                    <a:pt x="1721" y="1"/>
                    <a:pt x="15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90"/>
            <p:cNvSpPr/>
            <p:nvPr/>
          </p:nvSpPr>
          <p:spPr>
            <a:xfrm>
              <a:off x="7825622" y="3994529"/>
              <a:ext cx="48836" cy="33047"/>
            </a:xfrm>
            <a:custGeom>
              <a:avLst/>
              <a:gdLst/>
              <a:ahLst/>
              <a:cxnLst/>
              <a:rect l="l" t="t" r="r" b="b"/>
              <a:pathLst>
                <a:path w="1862" h="1260" extrusionOk="0">
                  <a:moveTo>
                    <a:pt x="1576" y="1"/>
                  </a:moveTo>
                  <a:cubicBezTo>
                    <a:pt x="1531" y="1"/>
                    <a:pt x="1484" y="17"/>
                    <a:pt x="1440" y="56"/>
                  </a:cubicBezTo>
                  <a:lnTo>
                    <a:pt x="728" y="773"/>
                  </a:lnTo>
                  <a:lnTo>
                    <a:pt x="439" y="485"/>
                  </a:lnTo>
                  <a:cubicBezTo>
                    <a:pt x="395" y="437"/>
                    <a:pt x="345" y="417"/>
                    <a:pt x="296" y="417"/>
                  </a:cubicBezTo>
                  <a:cubicBezTo>
                    <a:pt x="139" y="417"/>
                    <a:pt x="1" y="625"/>
                    <a:pt x="155" y="768"/>
                  </a:cubicBezTo>
                  <a:lnTo>
                    <a:pt x="584" y="1201"/>
                  </a:lnTo>
                  <a:cubicBezTo>
                    <a:pt x="622" y="1240"/>
                    <a:pt x="674" y="1259"/>
                    <a:pt x="726" y="1259"/>
                  </a:cubicBezTo>
                  <a:cubicBezTo>
                    <a:pt x="777" y="1259"/>
                    <a:pt x="829" y="1240"/>
                    <a:pt x="867" y="1201"/>
                  </a:cubicBezTo>
                  <a:lnTo>
                    <a:pt x="1724" y="340"/>
                  </a:lnTo>
                  <a:cubicBezTo>
                    <a:pt x="1862" y="195"/>
                    <a:pt x="1731" y="1"/>
                    <a:pt x="157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90"/>
            <p:cNvSpPr/>
            <p:nvPr/>
          </p:nvSpPr>
          <p:spPr>
            <a:xfrm>
              <a:off x="7747438" y="4039510"/>
              <a:ext cx="48285" cy="32994"/>
            </a:xfrm>
            <a:custGeom>
              <a:avLst/>
              <a:gdLst/>
              <a:ahLst/>
              <a:cxnLst/>
              <a:rect l="l" t="t" r="r" b="b"/>
              <a:pathLst>
                <a:path w="1841" h="1258" extrusionOk="0">
                  <a:moveTo>
                    <a:pt x="1559" y="1"/>
                  </a:moveTo>
                  <a:cubicBezTo>
                    <a:pt x="1514" y="1"/>
                    <a:pt x="1466" y="18"/>
                    <a:pt x="1423" y="59"/>
                  </a:cubicBezTo>
                  <a:lnTo>
                    <a:pt x="706" y="776"/>
                  </a:lnTo>
                  <a:lnTo>
                    <a:pt x="418" y="487"/>
                  </a:lnTo>
                  <a:cubicBezTo>
                    <a:pt x="375" y="447"/>
                    <a:pt x="328" y="430"/>
                    <a:pt x="283" y="430"/>
                  </a:cubicBezTo>
                  <a:cubicBezTo>
                    <a:pt x="130" y="430"/>
                    <a:pt x="0" y="626"/>
                    <a:pt x="134" y="771"/>
                  </a:cubicBezTo>
                  <a:lnTo>
                    <a:pt x="562" y="1199"/>
                  </a:lnTo>
                  <a:cubicBezTo>
                    <a:pt x="603" y="1238"/>
                    <a:pt x="655" y="1257"/>
                    <a:pt x="706" y="1257"/>
                  </a:cubicBezTo>
                  <a:cubicBezTo>
                    <a:pt x="757" y="1257"/>
                    <a:pt x="807" y="1238"/>
                    <a:pt x="846" y="1199"/>
                  </a:cubicBezTo>
                  <a:lnTo>
                    <a:pt x="1707" y="343"/>
                  </a:lnTo>
                  <a:cubicBezTo>
                    <a:pt x="1841" y="195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90"/>
            <p:cNvSpPr/>
            <p:nvPr/>
          </p:nvSpPr>
          <p:spPr>
            <a:xfrm>
              <a:off x="7589942" y="4084516"/>
              <a:ext cx="48311" cy="33020"/>
            </a:xfrm>
            <a:custGeom>
              <a:avLst/>
              <a:gdLst/>
              <a:ahLst/>
              <a:cxnLst/>
              <a:rect l="l" t="t" r="r" b="b"/>
              <a:pathLst>
                <a:path w="1842" h="1259" extrusionOk="0">
                  <a:moveTo>
                    <a:pt x="1557" y="0"/>
                  </a:moveTo>
                  <a:cubicBezTo>
                    <a:pt x="1512" y="0"/>
                    <a:pt x="1466" y="17"/>
                    <a:pt x="1423" y="56"/>
                  </a:cubicBezTo>
                  <a:lnTo>
                    <a:pt x="706" y="773"/>
                  </a:lnTo>
                  <a:lnTo>
                    <a:pt x="422" y="484"/>
                  </a:lnTo>
                  <a:cubicBezTo>
                    <a:pt x="379" y="445"/>
                    <a:pt x="332" y="429"/>
                    <a:pt x="286" y="429"/>
                  </a:cubicBezTo>
                  <a:cubicBezTo>
                    <a:pt x="131" y="429"/>
                    <a:pt x="1" y="623"/>
                    <a:pt x="139" y="768"/>
                  </a:cubicBezTo>
                  <a:lnTo>
                    <a:pt x="567" y="1201"/>
                  </a:lnTo>
                  <a:cubicBezTo>
                    <a:pt x="605" y="1240"/>
                    <a:pt x="656" y="1259"/>
                    <a:pt x="707" y="1259"/>
                  </a:cubicBezTo>
                  <a:cubicBezTo>
                    <a:pt x="758" y="1259"/>
                    <a:pt x="810" y="1240"/>
                    <a:pt x="851" y="1201"/>
                  </a:cubicBezTo>
                  <a:lnTo>
                    <a:pt x="1707" y="340"/>
                  </a:lnTo>
                  <a:cubicBezTo>
                    <a:pt x="1841" y="195"/>
                    <a:pt x="1710" y="0"/>
                    <a:pt x="15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90"/>
            <p:cNvSpPr/>
            <p:nvPr/>
          </p:nvSpPr>
          <p:spPr>
            <a:xfrm>
              <a:off x="7747412" y="3949549"/>
              <a:ext cx="48311" cy="32968"/>
            </a:xfrm>
            <a:custGeom>
              <a:avLst/>
              <a:gdLst/>
              <a:ahLst/>
              <a:cxnLst/>
              <a:rect l="l" t="t" r="r" b="b"/>
              <a:pathLst>
                <a:path w="1842" h="1257" extrusionOk="0">
                  <a:moveTo>
                    <a:pt x="1559" y="1"/>
                  </a:moveTo>
                  <a:cubicBezTo>
                    <a:pt x="1514" y="1"/>
                    <a:pt x="1467" y="18"/>
                    <a:pt x="1424" y="58"/>
                  </a:cubicBezTo>
                  <a:lnTo>
                    <a:pt x="707" y="775"/>
                  </a:lnTo>
                  <a:lnTo>
                    <a:pt x="419" y="487"/>
                  </a:lnTo>
                  <a:cubicBezTo>
                    <a:pt x="376" y="447"/>
                    <a:pt x="330" y="431"/>
                    <a:pt x="285" y="431"/>
                  </a:cubicBezTo>
                  <a:cubicBezTo>
                    <a:pt x="132" y="431"/>
                    <a:pt x="1" y="625"/>
                    <a:pt x="135" y="770"/>
                  </a:cubicBezTo>
                  <a:lnTo>
                    <a:pt x="563" y="1199"/>
                  </a:lnTo>
                  <a:cubicBezTo>
                    <a:pt x="604" y="1237"/>
                    <a:pt x="656" y="1256"/>
                    <a:pt x="707" y="1256"/>
                  </a:cubicBezTo>
                  <a:cubicBezTo>
                    <a:pt x="758" y="1256"/>
                    <a:pt x="808" y="1237"/>
                    <a:pt x="847" y="1199"/>
                  </a:cubicBezTo>
                  <a:lnTo>
                    <a:pt x="1708" y="342"/>
                  </a:lnTo>
                  <a:cubicBezTo>
                    <a:pt x="1842" y="197"/>
                    <a:pt x="1712" y="1"/>
                    <a:pt x="15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3" name="Google Shape;14153;p90"/>
          <p:cNvGrpSpPr/>
          <p:nvPr/>
        </p:nvGrpSpPr>
        <p:grpSpPr>
          <a:xfrm>
            <a:off x="5310720" y="2773654"/>
            <a:ext cx="429370" cy="261672"/>
            <a:chOff x="5310720" y="2958229"/>
            <a:chExt cx="429370" cy="261672"/>
          </a:xfrm>
        </p:grpSpPr>
        <p:sp>
          <p:nvSpPr>
            <p:cNvPr id="14154" name="Google Shape;14154;p90"/>
            <p:cNvSpPr/>
            <p:nvPr/>
          </p:nvSpPr>
          <p:spPr>
            <a:xfrm>
              <a:off x="5491821" y="3152601"/>
              <a:ext cx="67169" cy="67300"/>
            </a:xfrm>
            <a:custGeom>
              <a:avLst/>
              <a:gdLst/>
              <a:ahLst/>
              <a:cxnLst/>
              <a:rect l="l" t="t" r="r" b="b"/>
              <a:pathLst>
                <a:path w="2561" h="2566" extrusionOk="0">
                  <a:moveTo>
                    <a:pt x="1281" y="0"/>
                  </a:moveTo>
                  <a:cubicBezTo>
                    <a:pt x="573" y="0"/>
                    <a:pt x="1" y="573"/>
                    <a:pt x="1" y="1280"/>
                  </a:cubicBezTo>
                  <a:cubicBezTo>
                    <a:pt x="1" y="1988"/>
                    <a:pt x="573" y="2565"/>
                    <a:pt x="1281" y="2565"/>
                  </a:cubicBezTo>
                  <a:cubicBezTo>
                    <a:pt x="1988" y="2565"/>
                    <a:pt x="2561" y="1988"/>
                    <a:pt x="2561" y="1280"/>
                  </a:cubicBezTo>
                  <a:cubicBezTo>
                    <a:pt x="2561" y="573"/>
                    <a:pt x="1988" y="0"/>
                    <a:pt x="1281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90"/>
            <p:cNvSpPr/>
            <p:nvPr/>
          </p:nvSpPr>
          <p:spPr>
            <a:xfrm>
              <a:off x="5505197" y="3166108"/>
              <a:ext cx="40417" cy="40285"/>
            </a:xfrm>
            <a:custGeom>
              <a:avLst/>
              <a:gdLst/>
              <a:ahLst/>
              <a:cxnLst/>
              <a:rect l="l" t="t" r="r" b="b"/>
              <a:pathLst>
                <a:path w="1541" h="1536" extrusionOk="0">
                  <a:moveTo>
                    <a:pt x="771" y="0"/>
                  </a:moveTo>
                  <a:cubicBezTo>
                    <a:pt x="347" y="0"/>
                    <a:pt x="1" y="342"/>
                    <a:pt x="1" y="765"/>
                  </a:cubicBezTo>
                  <a:cubicBezTo>
                    <a:pt x="1" y="1194"/>
                    <a:pt x="347" y="1535"/>
                    <a:pt x="771" y="1535"/>
                  </a:cubicBezTo>
                  <a:cubicBezTo>
                    <a:pt x="1194" y="1535"/>
                    <a:pt x="1541" y="1194"/>
                    <a:pt x="1541" y="765"/>
                  </a:cubicBezTo>
                  <a:cubicBezTo>
                    <a:pt x="1541" y="342"/>
                    <a:pt x="1194" y="0"/>
                    <a:pt x="771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90"/>
            <p:cNvSpPr/>
            <p:nvPr/>
          </p:nvSpPr>
          <p:spPr>
            <a:xfrm>
              <a:off x="5586974" y="2964444"/>
              <a:ext cx="147556" cy="147792"/>
            </a:xfrm>
            <a:custGeom>
              <a:avLst/>
              <a:gdLst/>
              <a:ahLst/>
              <a:cxnLst/>
              <a:rect l="l" t="t" r="r" b="b"/>
              <a:pathLst>
                <a:path w="5626" h="5635" extrusionOk="0">
                  <a:moveTo>
                    <a:pt x="2816" y="0"/>
                  </a:moveTo>
                  <a:cubicBezTo>
                    <a:pt x="1584" y="0"/>
                    <a:pt x="675" y="987"/>
                    <a:pt x="588" y="2194"/>
                  </a:cubicBezTo>
                  <a:cubicBezTo>
                    <a:pt x="545" y="2825"/>
                    <a:pt x="333" y="4047"/>
                    <a:pt x="63" y="4754"/>
                  </a:cubicBezTo>
                  <a:cubicBezTo>
                    <a:pt x="1" y="4908"/>
                    <a:pt x="73" y="5086"/>
                    <a:pt x="227" y="5154"/>
                  </a:cubicBezTo>
                  <a:cubicBezTo>
                    <a:pt x="747" y="5389"/>
                    <a:pt x="1295" y="5553"/>
                    <a:pt x="1863" y="5635"/>
                  </a:cubicBezTo>
                  <a:lnTo>
                    <a:pt x="3773" y="5635"/>
                  </a:lnTo>
                  <a:cubicBezTo>
                    <a:pt x="4336" y="5553"/>
                    <a:pt x="4890" y="5389"/>
                    <a:pt x="5409" y="5154"/>
                  </a:cubicBezTo>
                  <a:cubicBezTo>
                    <a:pt x="5558" y="5081"/>
                    <a:pt x="5626" y="4908"/>
                    <a:pt x="5563" y="4754"/>
                  </a:cubicBezTo>
                  <a:cubicBezTo>
                    <a:pt x="5299" y="4047"/>
                    <a:pt x="5082" y="2825"/>
                    <a:pt x="5039" y="2194"/>
                  </a:cubicBezTo>
                  <a:cubicBezTo>
                    <a:pt x="4952" y="987"/>
                    <a:pt x="4043" y="0"/>
                    <a:pt x="2816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90"/>
            <p:cNvSpPr/>
            <p:nvPr/>
          </p:nvSpPr>
          <p:spPr>
            <a:xfrm>
              <a:off x="5627128" y="2964444"/>
              <a:ext cx="107533" cy="147923"/>
            </a:xfrm>
            <a:custGeom>
              <a:avLst/>
              <a:gdLst/>
              <a:ahLst/>
              <a:cxnLst/>
              <a:rect l="l" t="t" r="r" b="b"/>
              <a:pathLst>
                <a:path w="4100" h="5640" extrusionOk="0">
                  <a:moveTo>
                    <a:pt x="1275" y="0"/>
                  </a:moveTo>
                  <a:cubicBezTo>
                    <a:pt x="332" y="5"/>
                    <a:pt x="0" y="1290"/>
                    <a:pt x="813" y="1771"/>
                  </a:cubicBezTo>
                  <a:cubicBezTo>
                    <a:pt x="837" y="1785"/>
                    <a:pt x="866" y="1800"/>
                    <a:pt x="890" y="1814"/>
                  </a:cubicBezTo>
                  <a:lnTo>
                    <a:pt x="1602" y="5640"/>
                  </a:lnTo>
                  <a:lnTo>
                    <a:pt x="2242" y="5640"/>
                  </a:lnTo>
                  <a:cubicBezTo>
                    <a:pt x="2805" y="5553"/>
                    <a:pt x="3354" y="5389"/>
                    <a:pt x="3873" y="5154"/>
                  </a:cubicBezTo>
                  <a:cubicBezTo>
                    <a:pt x="4027" y="5086"/>
                    <a:pt x="4100" y="4908"/>
                    <a:pt x="4037" y="4754"/>
                  </a:cubicBezTo>
                  <a:cubicBezTo>
                    <a:pt x="3768" y="4047"/>
                    <a:pt x="3556" y="2825"/>
                    <a:pt x="3513" y="2194"/>
                  </a:cubicBezTo>
                  <a:cubicBezTo>
                    <a:pt x="3426" y="987"/>
                    <a:pt x="2512" y="0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90"/>
            <p:cNvSpPr/>
            <p:nvPr/>
          </p:nvSpPr>
          <p:spPr>
            <a:xfrm>
              <a:off x="5585846" y="3076121"/>
              <a:ext cx="147818" cy="116765"/>
            </a:xfrm>
            <a:custGeom>
              <a:avLst/>
              <a:gdLst/>
              <a:ahLst/>
              <a:cxnLst/>
              <a:rect l="l" t="t" r="r" b="b"/>
              <a:pathLst>
                <a:path w="5636" h="4452" extrusionOk="0">
                  <a:moveTo>
                    <a:pt x="1882" y="1"/>
                  </a:moveTo>
                  <a:lnTo>
                    <a:pt x="1882" y="939"/>
                  </a:lnTo>
                  <a:cubicBezTo>
                    <a:pt x="1882" y="1179"/>
                    <a:pt x="1747" y="1396"/>
                    <a:pt x="1536" y="1502"/>
                  </a:cubicBezTo>
                  <a:lnTo>
                    <a:pt x="520" y="2007"/>
                  </a:lnTo>
                  <a:cubicBezTo>
                    <a:pt x="203" y="2166"/>
                    <a:pt x="1" y="2493"/>
                    <a:pt x="1" y="2849"/>
                  </a:cubicBezTo>
                  <a:lnTo>
                    <a:pt x="1" y="4394"/>
                  </a:lnTo>
                  <a:lnTo>
                    <a:pt x="1179" y="4394"/>
                  </a:lnTo>
                  <a:lnTo>
                    <a:pt x="1179" y="4451"/>
                  </a:lnTo>
                  <a:lnTo>
                    <a:pt x="5635" y="4451"/>
                  </a:lnTo>
                  <a:lnTo>
                    <a:pt x="5635" y="2844"/>
                  </a:lnTo>
                  <a:cubicBezTo>
                    <a:pt x="5635" y="2493"/>
                    <a:pt x="5438" y="2166"/>
                    <a:pt x="5120" y="2007"/>
                  </a:cubicBezTo>
                  <a:lnTo>
                    <a:pt x="4105" y="1502"/>
                  </a:lnTo>
                  <a:cubicBezTo>
                    <a:pt x="3893" y="1396"/>
                    <a:pt x="3759" y="1179"/>
                    <a:pt x="3759" y="939"/>
                  </a:cubicBezTo>
                  <a:lnTo>
                    <a:pt x="375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90"/>
            <p:cNvSpPr/>
            <p:nvPr/>
          </p:nvSpPr>
          <p:spPr>
            <a:xfrm>
              <a:off x="5634682" y="3076121"/>
              <a:ext cx="50252" cy="32968"/>
            </a:xfrm>
            <a:custGeom>
              <a:avLst/>
              <a:gdLst/>
              <a:ahLst/>
              <a:cxnLst/>
              <a:rect l="l" t="t" r="r" b="b"/>
              <a:pathLst>
                <a:path w="1916" h="1257" extrusionOk="0">
                  <a:moveTo>
                    <a:pt x="20" y="1"/>
                  </a:moveTo>
                  <a:lnTo>
                    <a:pt x="20" y="939"/>
                  </a:lnTo>
                  <a:cubicBezTo>
                    <a:pt x="15" y="982"/>
                    <a:pt x="10" y="1021"/>
                    <a:pt x="1" y="1059"/>
                  </a:cubicBezTo>
                  <a:cubicBezTo>
                    <a:pt x="304" y="1189"/>
                    <a:pt x="631" y="1252"/>
                    <a:pt x="958" y="1256"/>
                  </a:cubicBezTo>
                  <a:cubicBezTo>
                    <a:pt x="1285" y="1252"/>
                    <a:pt x="1613" y="1189"/>
                    <a:pt x="1916" y="1059"/>
                  </a:cubicBezTo>
                  <a:cubicBezTo>
                    <a:pt x="1906" y="1021"/>
                    <a:pt x="1901" y="982"/>
                    <a:pt x="1897" y="939"/>
                  </a:cubicBezTo>
                  <a:lnTo>
                    <a:pt x="189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90"/>
            <p:cNvSpPr/>
            <p:nvPr/>
          </p:nvSpPr>
          <p:spPr>
            <a:xfrm>
              <a:off x="5585846" y="3119292"/>
              <a:ext cx="147818" cy="73594"/>
            </a:xfrm>
            <a:custGeom>
              <a:avLst/>
              <a:gdLst/>
              <a:ahLst/>
              <a:cxnLst/>
              <a:rect l="l" t="t" r="r" b="b"/>
              <a:pathLst>
                <a:path w="5636" h="2806" extrusionOk="0">
                  <a:moveTo>
                    <a:pt x="1242" y="0"/>
                  </a:moveTo>
                  <a:lnTo>
                    <a:pt x="520" y="361"/>
                  </a:lnTo>
                  <a:cubicBezTo>
                    <a:pt x="203" y="520"/>
                    <a:pt x="1" y="847"/>
                    <a:pt x="1" y="1203"/>
                  </a:cubicBezTo>
                  <a:lnTo>
                    <a:pt x="1" y="2748"/>
                  </a:lnTo>
                  <a:lnTo>
                    <a:pt x="1179" y="2748"/>
                  </a:lnTo>
                  <a:lnTo>
                    <a:pt x="1179" y="2805"/>
                  </a:lnTo>
                  <a:lnTo>
                    <a:pt x="5635" y="2805"/>
                  </a:lnTo>
                  <a:lnTo>
                    <a:pt x="5635" y="1198"/>
                  </a:lnTo>
                  <a:cubicBezTo>
                    <a:pt x="5635" y="847"/>
                    <a:pt x="5438" y="520"/>
                    <a:pt x="5120" y="361"/>
                  </a:cubicBezTo>
                  <a:lnTo>
                    <a:pt x="4399" y="0"/>
                  </a:lnTo>
                  <a:cubicBezTo>
                    <a:pt x="4028" y="573"/>
                    <a:pt x="3424" y="859"/>
                    <a:pt x="2820" y="859"/>
                  </a:cubicBezTo>
                  <a:cubicBezTo>
                    <a:pt x="2216" y="859"/>
                    <a:pt x="1613" y="573"/>
                    <a:pt x="124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90"/>
            <p:cNvSpPr/>
            <p:nvPr/>
          </p:nvSpPr>
          <p:spPr>
            <a:xfrm>
              <a:off x="5610448" y="3011811"/>
              <a:ext cx="98720" cy="80754"/>
            </a:xfrm>
            <a:custGeom>
              <a:avLst/>
              <a:gdLst/>
              <a:ahLst/>
              <a:cxnLst/>
              <a:rect l="l" t="t" r="r" b="b"/>
              <a:pathLst>
                <a:path w="3764" h="3079" extrusionOk="0">
                  <a:moveTo>
                    <a:pt x="1450" y="0"/>
                  </a:moveTo>
                  <a:cubicBezTo>
                    <a:pt x="1330" y="0"/>
                    <a:pt x="1218" y="69"/>
                    <a:pt x="1170" y="181"/>
                  </a:cubicBezTo>
                  <a:cubicBezTo>
                    <a:pt x="1064" y="393"/>
                    <a:pt x="920" y="586"/>
                    <a:pt x="742" y="744"/>
                  </a:cubicBezTo>
                  <a:cubicBezTo>
                    <a:pt x="573" y="894"/>
                    <a:pt x="386" y="1019"/>
                    <a:pt x="184" y="1120"/>
                  </a:cubicBezTo>
                  <a:cubicBezTo>
                    <a:pt x="63" y="1177"/>
                    <a:pt x="1" y="1312"/>
                    <a:pt x="20" y="1442"/>
                  </a:cubicBezTo>
                  <a:cubicBezTo>
                    <a:pt x="140" y="2380"/>
                    <a:pt x="939" y="3078"/>
                    <a:pt x="1882" y="3078"/>
                  </a:cubicBezTo>
                  <a:cubicBezTo>
                    <a:pt x="2864" y="3078"/>
                    <a:pt x="3677" y="2327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06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90"/>
            <p:cNvSpPr/>
            <p:nvPr/>
          </p:nvSpPr>
          <p:spPr>
            <a:xfrm>
              <a:off x="5610448" y="3011811"/>
              <a:ext cx="98720" cy="80125"/>
            </a:xfrm>
            <a:custGeom>
              <a:avLst/>
              <a:gdLst/>
              <a:ahLst/>
              <a:cxnLst/>
              <a:rect l="l" t="t" r="r" b="b"/>
              <a:pathLst>
                <a:path w="3764" h="3055" extrusionOk="0">
                  <a:moveTo>
                    <a:pt x="1450" y="0"/>
                  </a:moveTo>
                  <a:cubicBezTo>
                    <a:pt x="1332" y="0"/>
                    <a:pt x="1222" y="69"/>
                    <a:pt x="1170" y="181"/>
                  </a:cubicBezTo>
                  <a:cubicBezTo>
                    <a:pt x="1093" y="331"/>
                    <a:pt x="997" y="475"/>
                    <a:pt x="881" y="600"/>
                  </a:cubicBezTo>
                  <a:cubicBezTo>
                    <a:pt x="838" y="648"/>
                    <a:pt x="790" y="696"/>
                    <a:pt x="742" y="744"/>
                  </a:cubicBezTo>
                  <a:cubicBezTo>
                    <a:pt x="573" y="889"/>
                    <a:pt x="386" y="1019"/>
                    <a:pt x="189" y="1120"/>
                  </a:cubicBezTo>
                  <a:cubicBezTo>
                    <a:pt x="68" y="1177"/>
                    <a:pt x="1" y="1307"/>
                    <a:pt x="20" y="1442"/>
                  </a:cubicBezTo>
                  <a:cubicBezTo>
                    <a:pt x="126" y="2270"/>
                    <a:pt x="771" y="2929"/>
                    <a:pt x="1598" y="3054"/>
                  </a:cubicBezTo>
                  <a:cubicBezTo>
                    <a:pt x="1223" y="2799"/>
                    <a:pt x="944" y="2453"/>
                    <a:pt x="944" y="1827"/>
                  </a:cubicBezTo>
                  <a:lnTo>
                    <a:pt x="944" y="1380"/>
                  </a:lnTo>
                  <a:cubicBezTo>
                    <a:pt x="1011" y="1327"/>
                    <a:pt x="1084" y="1274"/>
                    <a:pt x="1156" y="1211"/>
                  </a:cubicBezTo>
                  <a:cubicBezTo>
                    <a:pt x="1329" y="1057"/>
                    <a:pt x="1483" y="879"/>
                    <a:pt x="1608" y="682"/>
                  </a:cubicBezTo>
                  <a:cubicBezTo>
                    <a:pt x="3162" y="1009"/>
                    <a:pt x="3667" y="1769"/>
                    <a:pt x="3667" y="1769"/>
                  </a:cubicBezTo>
                  <a:cubicBezTo>
                    <a:pt x="3711" y="1635"/>
                    <a:pt x="3744" y="1495"/>
                    <a:pt x="3754" y="1351"/>
                  </a:cubicBezTo>
                  <a:cubicBezTo>
                    <a:pt x="3764" y="1254"/>
                    <a:pt x="3720" y="1158"/>
                    <a:pt x="3648" y="1096"/>
                  </a:cubicBezTo>
                  <a:cubicBezTo>
                    <a:pt x="3027" y="581"/>
                    <a:pt x="2301" y="210"/>
                    <a:pt x="1521" y="8"/>
                  </a:cubicBezTo>
                  <a:cubicBezTo>
                    <a:pt x="1498" y="3"/>
                    <a:pt x="1474" y="0"/>
                    <a:pt x="1450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90"/>
            <p:cNvSpPr/>
            <p:nvPr/>
          </p:nvSpPr>
          <p:spPr>
            <a:xfrm>
              <a:off x="5706886" y="3136077"/>
              <a:ext cx="26883" cy="56809"/>
            </a:xfrm>
            <a:custGeom>
              <a:avLst/>
              <a:gdLst/>
              <a:ahLst/>
              <a:cxnLst/>
              <a:rect l="l" t="t" r="r" b="b"/>
              <a:pathLst>
                <a:path w="1025" h="2166" extrusionOk="0">
                  <a:moveTo>
                    <a:pt x="832" y="0"/>
                  </a:moveTo>
                  <a:lnTo>
                    <a:pt x="149" y="693"/>
                  </a:lnTo>
                  <a:cubicBezTo>
                    <a:pt x="53" y="789"/>
                    <a:pt x="0" y="919"/>
                    <a:pt x="0" y="1054"/>
                  </a:cubicBezTo>
                  <a:lnTo>
                    <a:pt x="0" y="2165"/>
                  </a:lnTo>
                  <a:lnTo>
                    <a:pt x="1025" y="2165"/>
                  </a:lnTo>
                  <a:lnTo>
                    <a:pt x="1025" y="563"/>
                  </a:lnTo>
                  <a:cubicBezTo>
                    <a:pt x="1025" y="361"/>
                    <a:pt x="958" y="164"/>
                    <a:pt x="832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90"/>
            <p:cNvSpPr/>
            <p:nvPr/>
          </p:nvSpPr>
          <p:spPr>
            <a:xfrm>
              <a:off x="5585846" y="3136077"/>
              <a:ext cx="26909" cy="55288"/>
            </a:xfrm>
            <a:custGeom>
              <a:avLst/>
              <a:gdLst/>
              <a:ahLst/>
              <a:cxnLst/>
              <a:rect l="l" t="t" r="r" b="b"/>
              <a:pathLst>
                <a:path w="1026" h="2108" extrusionOk="0">
                  <a:moveTo>
                    <a:pt x="193" y="0"/>
                  </a:moveTo>
                  <a:cubicBezTo>
                    <a:pt x="68" y="164"/>
                    <a:pt x="1" y="361"/>
                    <a:pt x="1" y="563"/>
                  </a:cubicBezTo>
                  <a:lnTo>
                    <a:pt x="1" y="2108"/>
                  </a:lnTo>
                  <a:lnTo>
                    <a:pt x="1025" y="2108"/>
                  </a:lnTo>
                  <a:lnTo>
                    <a:pt x="1025" y="1059"/>
                  </a:lnTo>
                  <a:cubicBezTo>
                    <a:pt x="1025" y="924"/>
                    <a:pt x="973" y="794"/>
                    <a:pt x="876" y="698"/>
                  </a:cubicBezTo>
                  <a:lnTo>
                    <a:pt x="193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90"/>
            <p:cNvSpPr/>
            <p:nvPr/>
          </p:nvSpPr>
          <p:spPr>
            <a:xfrm>
              <a:off x="5344685" y="2978686"/>
              <a:ext cx="38004" cy="83194"/>
            </a:xfrm>
            <a:custGeom>
              <a:avLst/>
              <a:gdLst/>
              <a:ahLst/>
              <a:cxnLst/>
              <a:rect l="l" t="t" r="r" b="b"/>
              <a:pathLst>
                <a:path w="1449" h="3172" extrusionOk="0">
                  <a:moveTo>
                    <a:pt x="871" y="1"/>
                  </a:moveTo>
                  <a:cubicBezTo>
                    <a:pt x="390" y="1"/>
                    <a:pt x="0" y="386"/>
                    <a:pt x="5" y="867"/>
                  </a:cubicBezTo>
                  <a:lnTo>
                    <a:pt x="5" y="1069"/>
                  </a:lnTo>
                  <a:cubicBezTo>
                    <a:pt x="5" y="1319"/>
                    <a:pt x="44" y="1565"/>
                    <a:pt x="125" y="1801"/>
                  </a:cubicBezTo>
                  <a:lnTo>
                    <a:pt x="583" y="3172"/>
                  </a:lnTo>
                  <a:lnTo>
                    <a:pt x="1449" y="3172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90"/>
            <p:cNvSpPr/>
            <p:nvPr/>
          </p:nvSpPr>
          <p:spPr>
            <a:xfrm>
              <a:off x="5359818" y="2971264"/>
              <a:ext cx="90773" cy="90747"/>
            </a:xfrm>
            <a:custGeom>
              <a:avLst/>
              <a:gdLst/>
              <a:ahLst/>
              <a:cxnLst/>
              <a:rect l="l" t="t" r="r" b="b"/>
              <a:pathLst>
                <a:path w="3461" h="3460" extrusionOk="0">
                  <a:moveTo>
                    <a:pt x="867" y="0"/>
                  </a:moveTo>
                  <a:cubicBezTo>
                    <a:pt x="391" y="0"/>
                    <a:pt x="1" y="385"/>
                    <a:pt x="1" y="861"/>
                  </a:cubicBezTo>
                  <a:cubicBezTo>
                    <a:pt x="1" y="1179"/>
                    <a:pt x="261" y="1439"/>
                    <a:pt x="578" y="1439"/>
                  </a:cubicBezTo>
                  <a:lnTo>
                    <a:pt x="2888" y="3460"/>
                  </a:lnTo>
                  <a:lnTo>
                    <a:pt x="3374" y="1747"/>
                  </a:lnTo>
                  <a:cubicBezTo>
                    <a:pt x="3432" y="1540"/>
                    <a:pt x="3460" y="1328"/>
                    <a:pt x="3460" y="1112"/>
                  </a:cubicBezTo>
                  <a:lnTo>
                    <a:pt x="3460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7" name="Google Shape;14167;p90"/>
            <p:cNvSpPr/>
            <p:nvPr/>
          </p:nvSpPr>
          <p:spPr>
            <a:xfrm>
              <a:off x="5373456" y="3085458"/>
              <a:ext cx="48495" cy="42436"/>
            </a:xfrm>
            <a:custGeom>
              <a:avLst/>
              <a:gdLst/>
              <a:ahLst/>
              <a:cxnLst/>
              <a:rect l="l" t="t" r="r" b="b"/>
              <a:pathLst>
                <a:path w="1849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848" y="161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8" name="Google Shape;14168;p90"/>
            <p:cNvSpPr/>
            <p:nvPr/>
          </p:nvSpPr>
          <p:spPr>
            <a:xfrm>
              <a:off x="5373456" y="3085458"/>
              <a:ext cx="48495" cy="26228"/>
            </a:xfrm>
            <a:custGeom>
              <a:avLst/>
              <a:gdLst/>
              <a:ahLst/>
              <a:cxnLst/>
              <a:rect l="l" t="t" r="r" b="b"/>
              <a:pathLst>
                <a:path w="1849" h="1000" extrusionOk="0">
                  <a:moveTo>
                    <a:pt x="0" y="1"/>
                  </a:moveTo>
                  <a:lnTo>
                    <a:pt x="0" y="819"/>
                  </a:lnTo>
                  <a:cubicBezTo>
                    <a:pt x="296" y="939"/>
                    <a:pt x="610" y="999"/>
                    <a:pt x="924" y="999"/>
                  </a:cubicBezTo>
                  <a:cubicBezTo>
                    <a:pt x="1238" y="999"/>
                    <a:pt x="1552" y="939"/>
                    <a:pt x="1848" y="819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90"/>
            <p:cNvSpPr/>
            <p:nvPr/>
          </p:nvSpPr>
          <p:spPr>
            <a:xfrm>
              <a:off x="5317041" y="3111712"/>
              <a:ext cx="161299" cy="81174"/>
            </a:xfrm>
            <a:custGeom>
              <a:avLst/>
              <a:gdLst/>
              <a:ahLst/>
              <a:cxnLst/>
              <a:rect l="l" t="t" r="r" b="b"/>
              <a:pathLst>
                <a:path w="6150" h="3095" extrusionOk="0">
                  <a:moveTo>
                    <a:pt x="2151" y="0"/>
                  </a:moveTo>
                  <a:lnTo>
                    <a:pt x="669" y="424"/>
                  </a:lnTo>
                  <a:cubicBezTo>
                    <a:pt x="270" y="535"/>
                    <a:pt x="1" y="900"/>
                    <a:pt x="1" y="1309"/>
                  </a:cubicBezTo>
                  <a:lnTo>
                    <a:pt x="1" y="3094"/>
                  </a:lnTo>
                  <a:lnTo>
                    <a:pt x="4639" y="3094"/>
                  </a:lnTo>
                  <a:lnTo>
                    <a:pt x="4634" y="3032"/>
                  </a:lnTo>
                  <a:lnTo>
                    <a:pt x="6150" y="3032"/>
                  </a:lnTo>
                  <a:lnTo>
                    <a:pt x="6150" y="1309"/>
                  </a:lnTo>
                  <a:cubicBezTo>
                    <a:pt x="6150" y="895"/>
                    <a:pt x="5876" y="535"/>
                    <a:pt x="5481" y="424"/>
                  </a:cubicBezTo>
                  <a:lnTo>
                    <a:pt x="3999" y="0"/>
                  </a:lnTo>
                  <a:lnTo>
                    <a:pt x="3075" y="616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90"/>
            <p:cNvSpPr/>
            <p:nvPr/>
          </p:nvSpPr>
          <p:spPr>
            <a:xfrm>
              <a:off x="5352264" y="3008979"/>
              <a:ext cx="90878" cy="83194"/>
            </a:xfrm>
            <a:custGeom>
              <a:avLst/>
              <a:gdLst/>
              <a:ahLst/>
              <a:cxnLst/>
              <a:rect l="l" t="t" r="r" b="b"/>
              <a:pathLst>
                <a:path w="3465" h="3172" extrusionOk="0">
                  <a:moveTo>
                    <a:pt x="1099" y="0"/>
                  </a:moveTo>
                  <a:cubicBezTo>
                    <a:pt x="947" y="0"/>
                    <a:pt x="800" y="63"/>
                    <a:pt x="693" y="174"/>
                  </a:cubicBezTo>
                  <a:lnTo>
                    <a:pt x="173" y="694"/>
                  </a:lnTo>
                  <a:cubicBezTo>
                    <a:pt x="63" y="804"/>
                    <a:pt x="0" y="949"/>
                    <a:pt x="0" y="1103"/>
                  </a:cubicBezTo>
                  <a:lnTo>
                    <a:pt x="0" y="1439"/>
                  </a:lnTo>
                  <a:cubicBezTo>
                    <a:pt x="0" y="2397"/>
                    <a:pt x="775" y="3172"/>
                    <a:pt x="1732" y="3172"/>
                  </a:cubicBezTo>
                  <a:cubicBezTo>
                    <a:pt x="2690" y="3172"/>
                    <a:pt x="3465" y="2397"/>
                    <a:pt x="3465" y="1439"/>
                  </a:cubicBezTo>
                  <a:lnTo>
                    <a:pt x="3465" y="1074"/>
                  </a:lnTo>
                  <a:cubicBezTo>
                    <a:pt x="3465" y="920"/>
                    <a:pt x="3407" y="771"/>
                    <a:pt x="3296" y="665"/>
                  </a:cubicBezTo>
                  <a:cubicBezTo>
                    <a:pt x="2853" y="227"/>
                    <a:pt x="2035" y="30"/>
                    <a:pt x="1116" y="1"/>
                  </a:cubicBezTo>
                  <a:cubicBezTo>
                    <a:pt x="1111" y="1"/>
                    <a:pt x="1105" y="0"/>
                    <a:pt x="109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90"/>
            <p:cNvSpPr/>
            <p:nvPr/>
          </p:nvSpPr>
          <p:spPr>
            <a:xfrm>
              <a:off x="5352264" y="3008979"/>
              <a:ext cx="90616" cy="81436"/>
            </a:xfrm>
            <a:custGeom>
              <a:avLst/>
              <a:gdLst/>
              <a:ahLst/>
              <a:cxnLst/>
              <a:rect l="l" t="t" r="r" b="b"/>
              <a:pathLst>
                <a:path w="3455" h="3105" extrusionOk="0">
                  <a:moveTo>
                    <a:pt x="1112" y="1"/>
                  </a:moveTo>
                  <a:cubicBezTo>
                    <a:pt x="953" y="1"/>
                    <a:pt x="804" y="58"/>
                    <a:pt x="693" y="174"/>
                  </a:cubicBezTo>
                  <a:lnTo>
                    <a:pt x="0" y="867"/>
                  </a:lnTo>
                  <a:lnTo>
                    <a:pt x="0" y="1439"/>
                  </a:lnTo>
                  <a:cubicBezTo>
                    <a:pt x="0" y="2214"/>
                    <a:pt x="510" y="2888"/>
                    <a:pt x="1251" y="3104"/>
                  </a:cubicBezTo>
                  <a:cubicBezTo>
                    <a:pt x="1001" y="2796"/>
                    <a:pt x="866" y="2416"/>
                    <a:pt x="866" y="2022"/>
                  </a:cubicBezTo>
                  <a:lnTo>
                    <a:pt x="866" y="1377"/>
                  </a:lnTo>
                  <a:cubicBezTo>
                    <a:pt x="866" y="1045"/>
                    <a:pt x="1145" y="799"/>
                    <a:pt x="1477" y="799"/>
                  </a:cubicBezTo>
                  <a:cubicBezTo>
                    <a:pt x="1987" y="799"/>
                    <a:pt x="3012" y="862"/>
                    <a:pt x="3455" y="1189"/>
                  </a:cubicBezTo>
                  <a:cubicBezTo>
                    <a:pt x="3436" y="1069"/>
                    <a:pt x="3383" y="751"/>
                    <a:pt x="3296" y="665"/>
                  </a:cubicBezTo>
                  <a:cubicBezTo>
                    <a:pt x="2849" y="227"/>
                    <a:pt x="2031" y="30"/>
                    <a:pt x="111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90"/>
            <p:cNvSpPr/>
            <p:nvPr/>
          </p:nvSpPr>
          <p:spPr>
            <a:xfrm>
              <a:off x="5317041" y="3132274"/>
              <a:ext cx="32339" cy="60612"/>
            </a:xfrm>
            <a:custGeom>
              <a:avLst/>
              <a:gdLst/>
              <a:ahLst/>
              <a:cxnLst/>
              <a:rect l="l" t="t" r="r" b="b"/>
              <a:pathLst>
                <a:path w="1233" h="2311" extrusionOk="0">
                  <a:moveTo>
                    <a:pt x="169" y="1"/>
                  </a:moveTo>
                  <a:cubicBezTo>
                    <a:pt x="58" y="155"/>
                    <a:pt x="1" y="338"/>
                    <a:pt x="1" y="525"/>
                  </a:cubicBezTo>
                  <a:lnTo>
                    <a:pt x="1" y="2310"/>
                  </a:lnTo>
                  <a:lnTo>
                    <a:pt x="1232" y="2310"/>
                  </a:lnTo>
                  <a:lnTo>
                    <a:pt x="1232" y="1444"/>
                  </a:lnTo>
                  <a:cubicBezTo>
                    <a:pt x="1232" y="1199"/>
                    <a:pt x="1131" y="963"/>
                    <a:pt x="958" y="790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90"/>
            <p:cNvSpPr/>
            <p:nvPr/>
          </p:nvSpPr>
          <p:spPr>
            <a:xfrm>
              <a:off x="5446028" y="3132274"/>
              <a:ext cx="32312" cy="59091"/>
            </a:xfrm>
            <a:custGeom>
              <a:avLst/>
              <a:gdLst/>
              <a:ahLst/>
              <a:cxnLst/>
              <a:rect l="l" t="t" r="r" b="b"/>
              <a:pathLst>
                <a:path w="1232" h="2253" extrusionOk="0">
                  <a:moveTo>
                    <a:pt x="1064" y="1"/>
                  </a:moveTo>
                  <a:lnTo>
                    <a:pt x="274" y="790"/>
                  </a:lnTo>
                  <a:cubicBezTo>
                    <a:pt x="101" y="963"/>
                    <a:pt x="0" y="1199"/>
                    <a:pt x="0" y="1444"/>
                  </a:cubicBezTo>
                  <a:lnTo>
                    <a:pt x="0" y="2253"/>
                  </a:lnTo>
                  <a:lnTo>
                    <a:pt x="1232" y="2253"/>
                  </a:lnTo>
                  <a:lnTo>
                    <a:pt x="1232" y="525"/>
                  </a:lnTo>
                  <a:cubicBezTo>
                    <a:pt x="1232" y="338"/>
                    <a:pt x="1174" y="155"/>
                    <a:pt x="1064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90"/>
            <p:cNvSpPr/>
            <p:nvPr/>
          </p:nvSpPr>
          <p:spPr>
            <a:xfrm>
              <a:off x="5364486" y="3003418"/>
              <a:ext cx="68742" cy="21271"/>
            </a:xfrm>
            <a:custGeom>
              <a:avLst/>
              <a:gdLst/>
              <a:ahLst/>
              <a:cxnLst/>
              <a:rect l="l" t="t" r="r" b="b"/>
              <a:pathLst>
                <a:path w="2621" h="811" extrusionOk="0">
                  <a:moveTo>
                    <a:pt x="946" y="1"/>
                  </a:moveTo>
                  <a:cubicBezTo>
                    <a:pt x="718" y="1"/>
                    <a:pt x="466" y="23"/>
                    <a:pt x="193" y="78"/>
                  </a:cubicBezTo>
                  <a:cubicBezTo>
                    <a:pt x="83" y="102"/>
                    <a:pt x="1" y="198"/>
                    <a:pt x="1" y="314"/>
                  </a:cubicBezTo>
                  <a:lnTo>
                    <a:pt x="1" y="569"/>
                  </a:lnTo>
                  <a:cubicBezTo>
                    <a:pt x="1" y="730"/>
                    <a:pt x="121" y="811"/>
                    <a:pt x="241" y="811"/>
                  </a:cubicBezTo>
                  <a:cubicBezTo>
                    <a:pt x="362" y="811"/>
                    <a:pt x="482" y="730"/>
                    <a:pt x="482" y="569"/>
                  </a:cubicBezTo>
                  <a:lnTo>
                    <a:pt x="482" y="516"/>
                  </a:lnTo>
                  <a:cubicBezTo>
                    <a:pt x="633" y="492"/>
                    <a:pt x="786" y="480"/>
                    <a:pt x="939" y="480"/>
                  </a:cubicBezTo>
                  <a:cubicBezTo>
                    <a:pt x="1181" y="480"/>
                    <a:pt x="1425" y="510"/>
                    <a:pt x="1661" y="569"/>
                  </a:cubicBezTo>
                  <a:cubicBezTo>
                    <a:pt x="1834" y="612"/>
                    <a:pt x="2002" y="679"/>
                    <a:pt x="2161" y="771"/>
                  </a:cubicBezTo>
                  <a:cubicBezTo>
                    <a:pt x="2201" y="793"/>
                    <a:pt x="2241" y="803"/>
                    <a:pt x="2279" y="803"/>
                  </a:cubicBezTo>
                  <a:cubicBezTo>
                    <a:pt x="2480" y="803"/>
                    <a:pt x="2620" y="526"/>
                    <a:pt x="2426" y="372"/>
                  </a:cubicBezTo>
                  <a:cubicBezTo>
                    <a:pt x="2395" y="352"/>
                    <a:pt x="1857" y="1"/>
                    <a:pt x="9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90"/>
            <p:cNvSpPr/>
            <p:nvPr/>
          </p:nvSpPr>
          <p:spPr>
            <a:xfrm>
              <a:off x="5344291" y="3153230"/>
              <a:ext cx="12668" cy="46239"/>
            </a:xfrm>
            <a:custGeom>
              <a:avLst/>
              <a:gdLst/>
              <a:ahLst/>
              <a:cxnLst/>
              <a:rect l="l" t="t" r="r" b="b"/>
              <a:pathLst>
                <a:path w="483" h="1763" extrusionOk="0">
                  <a:moveTo>
                    <a:pt x="241" y="1"/>
                  </a:moveTo>
                  <a:cubicBezTo>
                    <a:pt x="112" y="1"/>
                    <a:pt x="1" y="106"/>
                    <a:pt x="1" y="241"/>
                  </a:cubicBezTo>
                  <a:lnTo>
                    <a:pt x="1" y="1521"/>
                  </a:lnTo>
                  <a:cubicBezTo>
                    <a:pt x="1" y="1682"/>
                    <a:pt x="121" y="1763"/>
                    <a:pt x="241" y="1763"/>
                  </a:cubicBezTo>
                  <a:cubicBezTo>
                    <a:pt x="362" y="1763"/>
                    <a:pt x="482" y="1682"/>
                    <a:pt x="482" y="1521"/>
                  </a:cubicBezTo>
                  <a:lnTo>
                    <a:pt x="482" y="241"/>
                  </a:lnTo>
                  <a:cubicBezTo>
                    <a:pt x="482" y="106"/>
                    <a:pt x="376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90"/>
            <p:cNvSpPr/>
            <p:nvPr/>
          </p:nvSpPr>
          <p:spPr>
            <a:xfrm>
              <a:off x="5310720" y="2964943"/>
              <a:ext cx="173941" cy="234526"/>
            </a:xfrm>
            <a:custGeom>
              <a:avLst/>
              <a:gdLst/>
              <a:ahLst/>
              <a:cxnLst/>
              <a:rect l="l" t="t" r="r" b="b"/>
              <a:pathLst>
                <a:path w="6632" h="8942" extrusionOk="0">
                  <a:moveTo>
                    <a:pt x="5125" y="482"/>
                  </a:moveTo>
                  <a:lnTo>
                    <a:pt x="5125" y="1675"/>
                  </a:lnTo>
                  <a:cubicBezTo>
                    <a:pt x="5125" y="1877"/>
                    <a:pt x="5082" y="2074"/>
                    <a:pt x="4991" y="2257"/>
                  </a:cubicBezTo>
                  <a:lnTo>
                    <a:pt x="4899" y="2445"/>
                  </a:lnTo>
                  <a:cubicBezTo>
                    <a:pt x="4880" y="2474"/>
                    <a:pt x="4870" y="2512"/>
                    <a:pt x="4870" y="2551"/>
                  </a:cubicBezTo>
                  <a:lnTo>
                    <a:pt x="4870" y="3061"/>
                  </a:lnTo>
                  <a:cubicBezTo>
                    <a:pt x="4870" y="3924"/>
                    <a:pt x="4173" y="4616"/>
                    <a:pt x="3320" y="4616"/>
                  </a:cubicBezTo>
                  <a:cubicBezTo>
                    <a:pt x="3303" y="4616"/>
                    <a:pt x="3286" y="4615"/>
                    <a:pt x="3268" y="4615"/>
                  </a:cubicBezTo>
                  <a:cubicBezTo>
                    <a:pt x="2436" y="4591"/>
                    <a:pt x="1762" y="3859"/>
                    <a:pt x="1762" y="2989"/>
                  </a:cubicBezTo>
                  <a:lnTo>
                    <a:pt x="1762" y="2551"/>
                  </a:lnTo>
                  <a:cubicBezTo>
                    <a:pt x="1762" y="2512"/>
                    <a:pt x="1752" y="2474"/>
                    <a:pt x="1738" y="2445"/>
                  </a:cubicBezTo>
                  <a:lnTo>
                    <a:pt x="1642" y="2257"/>
                  </a:lnTo>
                  <a:cubicBezTo>
                    <a:pt x="1550" y="2074"/>
                    <a:pt x="1507" y="1877"/>
                    <a:pt x="1507" y="1675"/>
                  </a:cubicBezTo>
                  <a:cubicBezTo>
                    <a:pt x="1507" y="1016"/>
                    <a:pt x="2036" y="482"/>
                    <a:pt x="2696" y="482"/>
                  </a:cubicBezTo>
                  <a:close/>
                  <a:moveTo>
                    <a:pt x="2522" y="4928"/>
                  </a:moveTo>
                  <a:cubicBezTo>
                    <a:pt x="2753" y="5029"/>
                    <a:pt x="3004" y="5086"/>
                    <a:pt x="3254" y="5096"/>
                  </a:cubicBezTo>
                  <a:lnTo>
                    <a:pt x="3254" y="5091"/>
                  </a:lnTo>
                  <a:lnTo>
                    <a:pt x="3311" y="5091"/>
                  </a:lnTo>
                  <a:cubicBezTo>
                    <a:pt x="3581" y="5091"/>
                    <a:pt x="3846" y="5038"/>
                    <a:pt x="4096" y="4937"/>
                  </a:cubicBezTo>
                  <a:lnTo>
                    <a:pt x="4096" y="5264"/>
                  </a:lnTo>
                  <a:cubicBezTo>
                    <a:pt x="4096" y="5337"/>
                    <a:pt x="4105" y="5409"/>
                    <a:pt x="4125" y="5476"/>
                  </a:cubicBezTo>
                  <a:lnTo>
                    <a:pt x="3311" y="6092"/>
                  </a:lnTo>
                  <a:lnTo>
                    <a:pt x="2493" y="5476"/>
                  </a:lnTo>
                  <a:cubicBezTo>
                    <a:pt x="2513" y="5409"/>
                    <a:pt x="2522" y="5337"/>
                    <a:pt x="2522" y="5264"/>
                  </a:cubicBezTo>
                  <a:lnTo>
                    <a:pt x="2522" y="4928"/>
                  </a:lnTo>
                  <a:close/>
                  <a:moveTo>
                    <a:pt x="2696" y="0"/>
                  </a:moveTo>
                  <a:cubicBezTo>
                    <a:pt x="1777" y="5"/>
                    <a:pt x="1026" y="751"/>
                    <a:pt x="1026" y="1675"/>
                  </a:cubicBezTo>
                  <a:cubicBezTo>
                    <a:pt x="1026" y="1949"/>
                    <a:pt x="1093" y="2219"/>
                    <a:pt x="1214" y="2469"/>
                  </a:cubicBezTo>
                  <a:lnTo>
                    <a:pt x="1281" y="2604"/>
                  </a:lnTo>
                  <a:lnTo>
                    <a:pt x="1281" y="2984"/>
                  </a:lnTo>
                  <a:cubicBezTo>
                    <a:pt x="1281" y="3619"/>
                    <a:pt x="1565" y="4225"/>
                    <a:pt x="2051" y="4629"/>
                  </a:cubicBezTo>
                  <a:lnTo>
                    <a:pt x="2051" y="5269"/>
                  </a:lnTo>
                  <a:cubicBezTo>
                    <a:pt x="2051" y="5380"/>
                    <a:pt x="1983" y="5486"/>
                    <a:pt x="1873" y="5524"/>
                  </a:cubicBezTo>
                  <a:lnTo>
                    <a:pt x="655" y="5981"/>
                  </a:lnTo>
                  <a:cubicBezTo>
                    <a:pt x="266" y="6131"/>
                    <a:pt x="6" y="6506"/>
                    <a:pt x="1" y="6925"/>
                  </a:cubicBezTo>
                  <a:lnTo>
                    <a:pt x="1" y="8700"/>
                  </a:lnTo>
                  <a:cubicBezTo>
                    <a:pt x="1" y="8861"/>
                    <a:pt x="121" y="8942"/>
                    <a:pt x="242" y="8942"/>
                  </a:cubicBezTo>
                  <a:cubicBezTo>
                    <a:pt x="362" y="8942"/>
                    <a:pt x="482" y="8861"/>
                    <a:pt x="482" y="8700"/>
                  </a:cubicBezTo>
                  <a:lnTo>
                    <a:pt x="482" y="6925"/>
                  </a:lnTo>
                  <a:cubicBezTo>
                    <a:pt x="482" y="6703"/>
                    <a:pt x="622" y="6506"/>
                    <a:pt x="829" y="6429"/>
                  </a:cubicBezTo>
                  <a:lnTo>
                    <a:pt x="2046" y="5972"/>
                  </a:lnTo>
                  <a:cubicBezTo>
                    <a:pt x="2109" y="5948"/>
                    <a:pt x="2171" y="5914"/>
                    <a:pt x="2224" y="5876"/>
                  </a:cubicBezTo>
                  <a:lnTo>
                    <a:pt x="3076" y="6511"/>
                  </a:lnTo>
                  <a:lnTo>
                    <a:pt x="3076" y="8700"/>
                  </a:lnTo>
                  <a:cubicBezTo>
                    <a:pt x="3076" y="8859"/>
                    <a:pt x="3196" y="8938"/>
                    <a:pt x="3316" y="8938"/>
                  </a:cubicBezTo>
                  <a:cubicBezTo>
                    <a:pt x="3437" y="8938"/>
                    <a:pt x="3557" y="8859"/>
                    <a:pt x="3557" y="8700"/>
                  </a:cubicBezTo>
                  <a:lnTo>
                    <a:pt x="3557" y="6511"/>
                  </a:lnTo>
                  <a:lnTo>
                    <a:pt x="4409" y="5876"/>
                  </a:lnTo>
                  <a:cubicBezTo>
                    <a:pt x="4461" y="5914"/>
                    <a:pt x="4524" y="5948"/>
                    <a:pt x="4587" y="5972"/>
                  </a:cubicBezTo>
                  <a:lnTo>
                    <a:pt x="5809" y="6429"/>
                  </a:lnTo>
                  <a:cubicBezTo>
                    <a:pt x="6011" y="6506"/>
                    <a:pt x="6150" y="6703"/>
                    <a:pt x="6150" y="6925"/>
                  </a:cubicBezTo>
                  <a:cubicBezTo>
                    <a:pt x="6150" y="7086"/>
                    <a:pt x="6271" y="7166"/>
                    <a:pt x="6391" y="7166"/>
                  </a:cubicBezTo>
                  <a:cubicBezTo>
                    <a:pt x="6511" y="7166"/>
                    <a:pt x="6632" y="7086"/>
                    <a:pt x="6632" y="6925"/>
                  </a:cubicBezTo>
                  <a:cubicBezTo>
                    <a:pt x="6632" y="6506"/>
                    <a:pt x="6367" y="6131"/>
                    <a:pt x="5977" y="5981"/>
                  </a:cubicBezTo>
                  <a:lnTo>
                    <a:pt x="4760" y="5524"/>
                  </a:lnTo>
                  <a:cubicBezTo>
                    <a:pt x="4654" y="5486"/>
                    <a:pt x="4582" y="5380"/>
                    <a:pt x="4582" y="5269"/>
                  </a:cubicBezTo>
                  <a:lnTo>
                    <a:pt x="4582" y="4653"/>
                  </a:lnTo>
                  <a:cubicBezTo>
                    <a:pt x="4635" y="4615"/>
                    <a:pt x="4683" y="4572"/>
                    <a:pt x="4731" y="4523"/>
                  </a:cubicBezTo>
                  <a:cubicBezTo>
                    <a:pt x="5130" y="4139"/>
                    <a:pt x="5352" y="3614"/>
                    <a:pt x="5352" y="3061"/>
                  </a:cubicBezTo>
                  <a:lnTo>
                    <a:pt x="5352" y="2604"/>
                  </a:lnTo>
                  <a:lnTo>
                    <a:pt x="5419" y="2469"/>
                  </a:lnTo>
                  <a:cubicBezTo>
                    <a:pt x="5544" y="2223"/>
                    <a:pt x="5607" y="1949"/>
                    <a:pt x="5607" y="1675"/>
                  </a:cubicBezTo>
                  <a:lnTo>
                    <a:pt x="5607" y="241"/>
                  </a:lnTo>
                  <a:cubicBezTo>
                    <a:pt x="5607" y="111"/>
                    <a:pt x="5501" y="0"/>
                    <a:pt x="53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90"/>
            <p:cNvSpPr/>
            <p:nvPr/>
          </p:nvSpPr>
          <p:spPr>
            <a:xfrm>
              <a:off x="5579290" y="2958229"/>
              <a:ext cx="160801" cy="241162"/>
            </a:xfrm>
            <a:custGeom>
              <a:avLst/>
              <a:gdLst/>
              <a:ahLst/>
              <a:cxnLst/>
              <a:rect l="l" t="t" r="r" b="b"/>
              <a:pathLst>
                <a:path w="6131" h="9195" extrusionOk="0">
                  <a:moveTo>
                    <a:pt x="3070" y="485"/>
                  </a:moveTo>
                  <a:cubicBezTo>
                    <a:pt x="3136" y="485"/>
                    <a:pt x="3203" y="487"/>
                    <a:pt x="3268" y="492"/>
                  </a:cubicBezTo>
                  <a:cubicBezTo>
                    <a:pt x="4312" y="588"/>
                    <a:pt x="5130" y="1507"/>
                    <a:pt x="5139" y="2576"/>
                  </a:cubicBezTo>
                  <a:cubicBezTo>
                    <a:pt x="5139" y="3596"/>
                    <a:pt x="5385" y="4539"/>
                    <a:pt x="5592" y="5034"/>
                  </a:cubicBezTo>
                  <a:cubicBezTo>
                    <a:pt x="5592" y="5039"/>
                    <a:pt x="5587" y="5049"/>
                    <a:pt x="5582" y="5054"/>
                  </a:cubicBezTo>
                  <a:cubicBezTo>
                    <a:pt x="5370" y="5203"/>
                    <a:pt x="4899" y="5472"/>
                    <a:pt x="4090" y="5641"/>
                  </a:cubicBezTo>
                  <a:cubicBezTo>
                    <a:pt x="4081" y="5617"/>
                    <a:pt x="4081" y="5593"/>
                    <a:pt x="4081" y="5564"/>
                  </a:cubicBezTo>
                  <a:lnTo>
                    <a:pt x="4081" y="5083"/>
                  </a:lnTo>
                  <a:cubicBezTo>
                    <a:pt x="4393" y="4905"/>
                    <a:pt x="4658" y="4640"/>
                    <a:pt x="4841" y="4322"/>
                  </a:cubicBezTo>
                  <a:cubicBezTo>
                    <a:pt x="5173" y="3726"/>
                    <a:pt x="5053" y="2970"/>
                    <a:pt x="4552" y="2508"/>
                  </a:cubicBezTo>
                  <a:cubicBezTo>
                    <a:pt x="4196" y="2186"/>
                    <a:pt x="3566" y="1801"/>
                    <a:pt x="2555" y="1801"/>
                  </a:cubicBezTo>
                  <a:cubicBezTo>
                    <a:pt x="2493" y="1801"/>
                    <a:pt x="2430" y="1825"/>
                    <a:pt x="2387" y="1868"/>
                  </a:cubicBezTo>
                  <a:lnTo>
                    <a:pt x="1877" y="2383"/>
                  </a:lnTo>
                  <a:cubicBezTo>
                    <a:pt x="1723" y="2556"/>
                    <a:pt x="1876" y="2781"/>
                    <a:pt x="2058" y="2781"/>
                  </a:cubicBezTo>
                  <a:cubicBezTo>
                    <a:pt x="2110" y="2781"/>
                    <a:pt x="2164" y="2763"/>
                    <a:pt x="2214" y="2720"/>
                  </a:cubicBezTo>
                  <a:lnTo>
                    <a:pt x="2656" y="2277"/>
                  </a:lnTo>
                  <a:cubicBezTo>
                    <a:pt x="3296" y="2297"/>
                    <a:pt x="3826" y="2494"/>
                    <a:pt x="4225" y="2860"/>
                  </a:cubicBezTo>
                  <a:cubicBezTo>
                    <a:pt x="4567" y="3177"/>
                    <a:pt x="4649" y="3682"/>
                    <a:pt x="4422" y="4087"/>
                  </a:cubicBezTo>
                  <a:cubicBezTo>
                    <a:pt x="4143" y="4584"/>
                    <a:pt x="3619" y="4874"/>
                    <a:pt x="3071" y="4874"/>
                  </a:cubicBezTo>
                  <a:cubicBezTo>
                    <a:pt x="2939" y="4874"/>
                    <a:pt x="2807" y="4857"/>
                    <a:pt x="2676" y="4823"/>
                  </a:cubicBezTo>
                  <a:cubicBezTo>
                    <a:pt x="1992" y="4645"/>
                    <a:pt x="1516" y="4024"/>
                    <a:pt x="1516" y="3322"/>
                  </a:cubicBezTo>
                  <a:cubicBezTo>
                    <a:pt x="1516" y="3160"/>
                    <a:pt x="1396" y="3080"/>
                    <a:pt x="1275" y="3080"/>
                  </a:cubicBezTo>
                  <a:cubicBezTo>
                    <a:pt x="1155" y="3080"/>
                    <a:pt x="1035" y="3160"/>
                    <a:pt x="1035" y="3322"/>
                  </a:cubicBezTo>
                  <a:cubicBezTo>
                    <a:pt x="1035" y="4048"/>
                    <a:pt x="1425" y="4722"/>
                    <a:pt x="2055" y="5083"/>
                  </a:cubicBezTo>
                  <a:lnTo>
                    <a:pt x="2055" y="5564"/>
                  </a:lnTo>
                  <a:cubicBezTo>
                    <a:pt x="2055" y="5593"/>
                    <a:pt x="2055" y="5617"/>
                    <a:pt x="2045" y="5641"/>
                  </a:cubicBezTo>
                  <a:cubicBezTo>
                    <a:pt x="1237" y="5472"/>
                    <a:pt x="765" y="5203"/>
                    <a:pt x="554" y="5054"/>
                  </a:cubicBezTo>
                  <a:cubicBezTo>
                    <a:pt x="549" y="5049"/>
                    <a:pt x="544" y="5039"/>
                    <a:pt x="549" y="5030"/>
                  </a:cubicBezTo>
                  <a:lnTo>
                    <a:pt x="549" y="5030"/>
                  </a:lnTo>
                  <a:lnTo>
                    <a:pt x="549" y="5034"/>
                  </a:lnTo>
                  <a:cubicBezTo>
                    <a:pt x="756" y="4539"/>
                    <a:pt x="1001" y="3596"/>
                    <a:pt x="1006" y="2576"/>
                  </a:cubicBezTo>
                  <a:cubicBezTo>
                    <a:pt x="1006" y="1503"/>
                    <a:pt x="1829" y="588"/>
                    <a:pt x="2873" y="492"/>
                  </a:cubicBezTo>
                  <a:cubicBezTo>
                    <a:pt x="2938" y="487"/>
                    <a:pt x="3004" y="485"/>
                    <a:pt x="3070" y="485"/>
                  </a:cubicBezTo>
                  <a:close/>
                  <a:moveTo>
                    <a:pt x="3600" y="5285"/>
                  </a:moveTo>
                  <a:lnTo>
                    <a:pt x="3600" y="5564"/>
                  </a:lnTo>
                  <a:cubicBezTo>
                    <a:pt x="3600" y="5852"/>
                    <a:pt x="3758" y="6112"/>
                    <a:pt x="4013" y="6237"/>
                  </a:cubicBezTo>
                  <a:lnTo>
                    <a:pt x="4167" y="6314"/>
                  </a:lnTo>
                  <a:cubicBezTo>
                    <a:pt x="3932" y="6695"/>
                    <a:pt x="3518" y="6921"/>
                    <a:pt x="3070" y="6921"/>
                  </a:cubicBezTo>
                  <a:lnTo>
                    <a:pt x="3070" y="6926"/>
                  </a:lnTo>
                  <a:cubicBezTo>
                    <a:pt x="2623" y="6921"/>
                    <a:pt x="2209" y="6695"/>
                    <a:pt x="1973" y="6314"/>
                  </a:cubicBezTo>
                  <a:lnTo>
                    <a:pt x="2127" y="6237"/>
                  </a:lnTo>
                  <a:cubicBezTo>
                    <a:pt x="2382" y="6112"/>
                    <a:pt x="2541" y="5852"/>
                    <a:pt x="2541" y="5564"/>
                  </a:cubicBezTo>
                  <a:lnTo>
                    <a:pt x="2541" y="5285"/>
                  </a:lnTo>
                  <a:cubicBezTo>
                    <a:pt x="2714" y="5330"/>
                    <a:pt x="2892" y="5353"/>
                    <a:pt x="3070" y="5353"/>
                  </a:cubicBezTo>
                  <a:cubicBezTo>
                    <a:pt x="3248" y="5353"/>
                    <a:pt x="3426" y="5330"/>
                    <a:pt x="3600" y="5285"/>
                  </a:cubicBezTo>
                  <a:close/>
                  <a:moveTo>
                    <a:pt x="3068" y="0"/>
                  </a:moveTo>
                  <a:cubicBezTo>
                    <a:pt x="2988" y="0"/>
                    <a:pt x="2909" y="4"/>
                    <a:pt x="2830" y="11"/>
                  </a:cubicBezTo>
                  <a:cubicBezTo>
                    <a:pt x="1540" y="131"/>
                    <a:pt x="530" y="1252"/>
                    <a:pt x="520" y="2571"/>
                  </a:cubicBezTo>
                  <a:cubicBezTo>
                    <a:pt x="515" y="3519"/>
                    <a:pt x="294" y="4390"/>
                    <a:pt x="106" y="4847"/>
                  </a:cubicBezTo>
                  <a:cubicBezTo>
                    <a:pt x="15" y="5063"/>
                    <a:pt x="87" y="5309"/>
                    <a:pt x="279" y="5443"/>
                  </a:cubicBezTo>
                  <a:cubicBezTo>
                    <a:pt x="482" y="5583"/>
                    <a:pt x="881" y="5819"/>
                    <a:pt x="1521" y="6002"/>
                  </a:cubicBezTo>
                  <a:lnTo>
                    <a:pt x="568" y="6478"/>
                  </a:lnTo>
                  <a:cubicBezTo>
                    <a:pt x="318" y="6603"/>
                    <a:pt x="130" y="6824"/>
                    <a:pt x="53" y="7094"/>
                  </a:cubicBezTo>
                  <a:cubicBezTo>
                    <a:pt x="0" y="7224"/>
                    <a:pt x="73" y="7368"/>
                    <a:pt x="207" y="7411"/>
                  </a:cubicBezTo>
                  <a:cubicBezTo>
                    <a:pt x="230" y="7418"/>
                    <a:pt x="252" y="7421"/>
                    <a:pt x="275" y="7421"/>
                  </a:cubicBezTo>
                  <a:cubicBezTo>
                    <a:pt x="386" y="7421"/>
                    <a:pt x="486" y="7345"/>
                    <a:pt x="510" y="7229"/>
                  </a:cubicBezTo>
                  <a:cubicBezTo>
                    <a:pt x="554" y="7089"/>
                    <a:pt x="650" y="6974"/>
                    <a:pt x="780" y="6906"/>
                  </a:cubicBezTo>
                  <a:lnTo>
                    <a:pt x="1535" y="6526"/>
                  </a:lnTo>
                  <a:cubicBezTo>
                    <a:pt x="1879" y="7108"/>
                    <a:pt x="2472" y="7399"/>
                    <a:pt x="3065" y="7399"/>
                  </a:cubicBezTo>
                  <a:cubicBezTo>
                    <a:pt x="3658" y="7399"/>
                    <a:pt x="4252" y="7108"/>
                    <a:pt x="4596" y="6526"/>
                  </a:cubicBezTo>
                  <a:lnTo>
                    <a:pt x="5356" y="6906"/>
                  </a:lnTo>
                  <a:cubicBezTo>
                    <a:pt x="5534" y="6993"/>
                    <a:pt x="5649" y="7181"/>
                    <a:pt x="5645" y="7378"/>
                  </a:cubicBezTo>
                  <a:lnTo>
                    <a:pt x="5645" y="8956"/>
                  </a:lnTo>
                  <a:cubicBezTo>
                    <a:pt x="5645" y="9115"/>
                    <a:pt x="5765" y="9194"/>
                    <a:pt x="5885" y="9194"/>
                  </a:cubicBezTo>
                  <a:cubicBezTo>
                    <a:pt x="6005" y="9194"/>
                    <a:pt x="6126" y="9115"/>
                    <a:pt x="6126" y="8956"/>
                  </a:cubicBezTo>
                  <a:lnTo>
                    <a:pt x="6126" y="7383"/>
                  </a:lnTo>
                  <a:cubicBezTo>
                    <a:pt x="6131" y="7002"/>
                    <a:pt x="5914" y="6651"/>
                    <a:pt x="5572" y="6483"/>
                  </a:cubicBezTo>
                  <a:lnTo>
                    <a:pt x="4615" y="6002"/>
                  </a:lnTo>
                  <a:cubicBezTo>
                    <a:pt x="5255" y="5819"/>
                    <a:pt x="5654" y="5578"/>
                    <a:pt x="5856" y="5443"/>
                  </a:cubicBezTo>
                  <a:cubicBezTo>
                    <a:pt x="6049" y="5309"/>
                    <a:pt x="6121" y="5063"/>
                    <a:pt x="6029" y="4847"/>
                  </a:cubicBezTo>
                  <a:cubicBezTo>
                    <a:pt x="5842" y="4390"/>
                    <a:pt x="5620" y="3519"/>
                    <a:pt x="5616" y="2571"/>
                  </a:cubicBezTo>
                  <a:cubicBezTo>
                    <a:pt x="5611" y="1252"/>
                    <a:pt x="4596" y="131"/>
                    <a:pt x="3311" y="11"/>
                  </a:cubicBezTo>
                  <a:cubicBezTo>
                    <a:pt x="3229" y="4"/>
                    <a:pt x="3148" y="0"/>
                    <a:pt x="30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90"/>
            <p:cNvSpPr/>
            <p:nvPr/>
          </p:nvSpPr>
          <p:spPr>
            <a:xfrm>
              <a:off x="5700565" y="3159918"/>
              <a:ext cx="12642" cy="39446"/>
            </a:xfrm>
            <a:custGeom>
              <a:avLst/>
              <a:gdLst/>
              <a:ahLst/>
              <a:cxnLst/>
              <a:rect l="l" t="t" r="r" b="b"/>
              <a:pathLst>
                <a:path w="482" h="1504" extrusionOk="0">
                  <a:moveTo>
                    <a:pt x="241" y="1"/>
                  </a:moveTo>
                  <a:cubicBezTo>
                    <a:pt x="106" y="1"/>
                    <a:pt x="0" y="106"/>
                    <a:pt x="0" y="241"/>
                  </a:cubicBezTo>
                  <a:lnTo>
                    <a:pt x="0" y="1261"/>
                  </a:lnTo>
                  <a:cubicBezTo>
                    <a:pt x="0" y="1422"/>
                    <a:pt x="121" y="1503"/>
                    <a:pt x="241" y="1503"/>
                  </a:cubicBezTo>
                  <a:cubicBezTo>
                    <a:pt x="361" y="1503"/>
                    <a:pt x="482" y="1422"/>
                    <a:pt x="482" y="1261"/>
                  </a:cubicBezTo>
                  <a:lnTo>
                    <a:pt x="482" y="241"/>
                  </a:lnTo>
                  <a:cubicBezTo>
                    <a:pt x="482" y="106"/>
                    <a:pt x="371" y="1"/>
                    <a:pt x="2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90"/>
            <p:cNvSpPr/>
            <p:nvPr/>
          </p:nvSpPr>
          <p:spPr>
            <a:xfrm>
              <a:off x="5517078" y="3180113"/>
              <a:ext cx="14661" cy="12642"/>
            </a:xfrm>
            <a:custGeom>
              <a:avLst/>
              <a:gdLst/>
              <a:ahLst/>
              <a:cxnLst/>
              <a:rect l="l" t="t" r="r" b="b"/>
              <a:pathLst>
                <a:path w="559" h="482" extrusionOk="0">
                  <a:moveTo>
                    <a:pt x="326" y="0"/>
                  </a:moveTo>
                  <a:cubicBezTo>
                    <a:pt x="323" y="0"/>
                    <a:pt x="321" y="0"/>
                    <a:pt x="318" y="0"/>
                  </a:cubicBezTo>
                  <a:cubicBezTo>
                    <a:pt x="106" y="0"/>
                    <a:pt x="0" y="260"/>
                    <a:pt x="149" y="409"/>
                  </a:cubicBezTo>
                  <a:cubicBezTo>
                    <a:pt x="199" y="459"/>
                    <a:pt x="259" y="481"/>
                    <a:pt x="318" y="481"/>
                  </a:cubicBezTo>
                  <a:cubicBezTo>
                    <a:pt x="442" y="481"/>
                    <a:pt x="558" y="384"/>
                    <a:pt x="558" y="241"/>
                  </a:cubicBezTo>
                  <a:cubicBezTo>
                    <a:pt x="558" y="109"/>
                    <a:pt x="457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90"/>
            <p:cNvSpPr/>
            <p:nvPr/>
          </p:nvSpPr>
          <p:spPr>
            <a:xfrm>
              <a:off x="5417492" y="3160128"/>
              <a:ext cx="89514" cy="53189"/>
            </a:xfrm>
            <a:custGeom>
              <a:avLst/>
              <a:gdLst/>
              <a:ahLst/>
              <a:cxnLst/>
              <a:rect l="l" t="t" r="r" b="b"/>
              <a:pathLst>
                <a:path w="3413" h="2028" extrusionOk="0">
                  <a:moveTo>
                    <a:pt x="1282" y="0"/>
                  </a:moveTo>
                  <a:cubicBezTo>
                    <a:pt x="1240" y="0"/>
                    <a:pt x="1195" y="12"/>
                    <a:pt x="1151" y="41"/>
                  </a:cubicBezTo>
                  <a:lnTo>
                    <a:pt x="131" y="811"/>
                  </a:lnTo>
                  <a:cubicBezTo>
                    <a:pt x="1" y="907"/>
                    <a:pt x="1" y="1094"/>
                    <a:pt x="131" y="1191"/>
                  </a:cubicBezTo>
                  <a:lnTo>
                    <a:pt x="1151" y="1961"/>
                  </a:lnTo>
                  <a:cubicBezTo>
                    <a:pt x="1204" y="2008"/>
                    <a:pt x="1259" y="2027"/>
                    <a:pt x="1311" y="2027"/>
                  </a:cubicBezTo>
                  <a:cubicBezTo>
                    <a:pt x="1516" y="2027"/>
                    <a:pt x="1673" y="1725"/>
                    <a:pt x="1439" y="1576"/>
                  </a:cubicBezTo>
                  <a:lnTo>
                    <a:pt x="992" y="1239"/>
                  </a:lnTo>
                  <a:lnTo>
                    <a:pt x="3090" y="1239"/>
                  </a:lnTo>
                  <a:cubicBezTo>
                    <a:pt x="3412" y="1239"/>
                    <a:pt x="3412" y="758"/>
                    <a:pt x="3090" y="758"/>
                  </a:cubicBezTo>
                  <a:lnTo>
                    <a:pt x="3090" y="762"/>
                  </a:lnTo>
                  <a:lnTo>
                    <a:pt x="992" y="762"/>
                  </a:lnTo>
                  <a:lnTo>
                    <a:pt x="1439" y="426"/>
                  </a:lnTo>
                  <a:cubicBezTo>
                    <a:pt x="1621" y="263"/>
                    <a:pt x="1478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90"/>
            <p:cNvSpPr/>
            <p:nvPr/>
          </p:nvSpPr>
          <p:spPr>
            <a:xfrm>
              <a:off x="5543961" y="3160128"/>
              <a:ext cx="89357" cy="53294"/>
            </a:xfrm>
            <a:custGeom>
              <a:avLst/>
              <a:gdLst/>
              <a:ahLst/>
              <a:cxnLst/>
              <a:rect l="l" t="t" r="r" b="b"/>
              <a:pathLst>
                <a:path w="3407" h="2032" extrusionOk="0">
                  <a:moveTo>
                    <a:pt x="2126" y="0"/>
                  </a:moveTo>
                  <a:cubicBezTo>
                    <a:pt x="1931" y="0"/>
                    <a:pt x="1790" y="263"/>
                    <a:pt x="1968" y="426"/>
                  </a:cubicBezTo>
                  <a:lnTo>
                    <a:pt x="2420" y="762"/>
                  </a:lnTo>
                  <a:lnTo>
                    <a:pt x="322" y="762"/>
                  </a:lnTo>
                  <a:cubicBezTo>
                    <a:pt x="0" y="762"/>
                    <a:pt x="0" y="1244"/>
                    <a:pt x="322" y="1244"/>
                  </a:cubicBezTo>
                  <a:lnTo>
                    <a:pt x="2420" y="1244"/>
                  </a:lnTo>
                  <a:lnTo>
                    <a:pt x="1968" y="1580"/>
                  </a:lnTo>
                  <a:cubicBezTo>
                    <a:pt x="1734" y="1726"/>
                    <a:pt x="1892" y="2032"/>
                    <a:pt x="2097" y="2032"/>
                  </a:cubicBezTo>
                  <a:cubicBezTo>
                    <a:pt x="2149" y="2032"/>
                    <a:pt x="2204" y="2012"/>
                    <a:pt x="2257" y="1965"/>
                  </a:cubicBezTo>
                  <a:lnTo>
                    <a:pt x="3282" y="1195"/>
                  </a:lnTo>
                  <a:cubicBezTo>
                    <a:pt x="3407" y="1099"/>
                    <a:pt x="3407" y="907"/>
                    <a:pt x="3282" y="811"/>
                  </a:cubicBezTo>
                  <a:lnTo>
                    <a:pt x="2257" y="41"/>
                  </a:lnTo>
                  <a:cubicBezTo>
                    <a:pt x="2212" y="12"/>
                    <a:pt x="2168" y="0"/>
                    <a:pt x="21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2" name="Google Shape;14182;p90"/>
          <p:cNvGrpSpPr/>
          <p:nvPr/>
        </p:nvGrpSpPr>
        <p:grpSpPr>
          <a:xfrm>
            <a:off x="4890477" y="2245773"/>
            <a:ext cx="389872" cy="338151"/>
            <a:chOff x="4890477" y="2430348"/>
            <a:chExt cx="389872" cy="338151"/>
          </a:xfrm>
        </p:grpSpPr>
        <p:sp>
          <p:nvSpPr>
            <p:cNvPr id="14183" name="Google Shape;14183;p90"/>
            <p:cNvSpPr/>
            <p:nvPr/>
          </p:nvSpPr>
          <p:spPr>
            <a:xfrm>
              <a:off x="4977054" y="2472521"/>
              <a:ext cx="48364" cy="42305"/>
            </a:xfrm>
            <a:custGeom>
              <a:avLst/>
              <a:gdLst/>
              <a:ahLst/>
              <a:cxnLst/>
              <a:rect l="l" t="t" r="r" b="b"/>
              <a:pathLst>
                <a:path w="1844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430" y="1612"/>
                    <a:pt x="1844" y="1251"/>
                    <a:pt x="1844" y="808"/>
                  </a:cubicBezTo>
                  <a:cubicBezTo>
                    <a:pt x="1844" y="361"/>
                    <a:pt x="1430" y="0"/>
                    <a:pt x="92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90"/>
            <p:cNvSpPr/>
            <p:nvPr/>
          </p:nvSpPr>
          <p:spPr>
            <a:xfrm>
              <a:off x="4977054" y="2472521"/>
              <a:ext cx="33230" cy="42305"/>
            </a:xfrm>
            <a:custGeom>
              <a:avLst/>
              <a:gdLst/>
              <a:ahLst/>
              <a:cxnLst/>
              <a:rect l="l" t="t" r="r" b="b"/>
              <a:pathLst>
                <a:path w="1267" h="1613" extrusionOk="0">
                  <a:moveTo>
                    <a:pt x="920" y="0"/>
                  </a:moveTo>
                  <a:cubicBezTo>
                    <a:pt x="415" y="0"/>
                    <a:pt x="1" y="361"/>
                    <a:pt x="1" y="808"/>
                  </a:cubicBezTo>
                  <a:cubicBezTo>
                    <a:pt x="1" y="1251"/>
                    <a:pt x="415" y="1612"/>
                    <a:pt x="920" y="1612"/>
                  </a:cubicBezTo>
                  <a:cubicBezTo>
                    <a:pt x="1040" y="1612"/>
                    <a:pt x="1156" y="1593"/>
                    <a:pt x="1266" y="1554"/>
                  </a:cubicBezTo>
                  <a:cubicBezTo>
                    <a:pt x="934" y="1434"/>
                    <a:pt x="694" y="1145"/>
                    <a:pt x="694" y="808"/>
                  </a:cubicBezTo>
                  <a:cubicBezTo>
                    <a:pt x="694" y="472"/>
                    <a:pt x="934" y="183"/>
                    <a:pt x="1266" y="63"/>
                  </a:cubicBezTo>
                  <a:cubicBezTo>
                    <a:pt x="1156" y="24"/>
                    <a:pt x="1040" y="0"/>
                    <a:pt x="92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90"/>
            <p:cNvSpPr/>
            <p:nvPr/>
          </p:nvSpPr>
          <p:spPr>
            <a:xfrm>
              <a:off x="4959009" y="2496729"/>
              <a:ext cx="84453" cy="84453"/>
            </a:xfrm>
            <a:custGeom>
              <a:avLst/>
              <a:gdLst/>
              <a:ahLst/>
              <a:cxnLst/>
              <a:rect l="l" t="t" r="r" b="b"/>
              <a:pathLst>
                <a:path w="3220" h="3220" extrusionOk="0">
                  <a:moveTo>
                    <a:pt x="1608" y="1"/>
                  </a:moveTo>
                  <a:cubicBezTo>
                    <a:pt x="718" y="1"/>
                    <a:pt x="1" y="723"/>
                    <a:pt x="1" y="1608"/>
                  </a:cubicBezTo>
                  <a:cubicBezTo>
                    <a:pt x="1" y="2498"/>
                    <a:pt x="718" y="3220"/>
                    <a:pt x="1608" y="3220"/>
                  </a:cubicBezTo>
                  <a:cubicBezTo>
                    <a:pt x="2498" y="3220"/>
                    <a:pt x="3220" y="2498"/>
                    <a:pt x="3220" y="1608"/>
                  </a:cubicBezTo>
                  <a:cubicBezTo>
                    <a:pt x="3220" y="723"/>
                    <a:pt x="2498" y="1"/>
                    <a:pt x="160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90"/>
            <p:cNvSpPr/>
            <p:nvPr/>
          </p:nvSpPr>
          <p:spPr>
            <a:xfrm>
              <a:off x="4974588" y="2496729"/>
              <a:ext cx="70657" cy="76007"/>
            </a:xfrm>
            <a:custGeom>
              <a:avLst/>
              <a:gdLst/>
              <a:ahLst/>
              <a:cxnLst/>
              <a:rect l="l" t="t" r="r" b="b"/>
              <a:pathLst>
                <a:path w="2694" h="2898" extrusionOk="0">
                  <a:moveTo>
                    <a:pt x="1023" y="1"/>
                  </a:moveTo>
                  <a:cubicBezTo>
                    <a:pt x="252" y="1"/>
                    <a:pt x="0" y="1060"/>
                    <a:pt x="691" y="1396"/>
                  </a:cubicBezTo>
                  <a:cubicBezTo>
                    <a:pt x="711" y="1406"/>
                    <a:pt x="730" y="1416"/>
                    <a:pt x="749" y="1425"/>
                  </a:cubicBezTo>
                  <a:lnTo>
                    <a:pt x="1553" y="2878"/>
                  </a:lnTo>
                  <a:cubicBezTo>
                    <a:pt x="1553" y="2878"/>
                    <a:pt x="1764" y="2893"/>
                    <a:pt x="1981" y="2898"/>
                  </a:cubicBezTo>
                  <a:cubicBezTo>
                    <a:pt x="2452" y="2546"/>
                    <a:pt x="2693" y="1969"/>
                    <a:pt x="2611" y="1387"/>
                  </a:cubicBezTo>
                  <a:cubicBezTo>
                    <a:pt x="2520" y="723"/>
                    <a:pt x="2024" y="189"/>
                    <a:pt x="1375" y="39"/>
                  </a:cubicBezTo>
                  <a:cubicBezTo>
                    <a:pt x="1259" y="15"/>
                    <a:pt x="1144" y="1"/>
                    <a:pt x="1028" y="1"/>
                  </a:cubicBezTo>
                  <a:cubicBezTo>
                    <a:pt x="1026" y="1"/>
                    <a:pt x="1025" y="1"/>
                    <a:pt x="102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90"/>
            <p:cNvSpPr/>
            <p:nvPr/>
          </p:nvSpPr>
          <p:spPr>
            <a:xfrm>
              <a:off x="5079656" y="2436406"/>
              <a:ext cx="180996" cy="176721"/>
            </a:xfrm>
            <a:custGeom>
              <a:avLst/>
              <a:gdLst/>
              <a:ahLst/>
              <a:cxnLst/>
              <a:rect l="l" t="t" r="r" b="b"/>
              <a:pathLst>
                <a:path w="6901" h="6738" extrusionOk="0">
                  <a:moveTo>
                    <a:pt x="689" y="1"/>
                  </a:moveTo>
                  <a:cubicBezTo>
                    <a:pt x="309" y="1"/>
                    <a:pt x="1" y="309"/>
                    <a:pt x="1" y="689"/>
                  </a:cubicBezTo>
                  <a:lnTo>
                    <a:pt x="1" y="4370"/>
                  </a:lnTo>
                  <a:cubicBezTo>
                    <a:pt x="1" y="4750"/>
                    <a:pt x="309" y="5063"/>
                    <a:pt x="689" y="5063"/>
                  </a:cubicBezTo>
                  <a:lnTo>
                    <a:pt x="1382" y="5063"/>
                  </a:lnTo>
                  <a:lnTo>
                    <a:pt x="997" y="6593"/>
                  </a:lnTo>
                  <a:cubicBezTo>
                    <a:pt x="975" y="6672"/>
                    <a:pt x="1037" y="6738"/>
                    <a:pt x="1106" y="6738"/>
                  </a:cubicBezTo>
                  <a:cubicBezTo>
                    <a:pt x="1129" y="6738"/>
                    <a:pt x="1153" y="6730"/>
                    <a:pt x="1175" y="6713"/>
                  </a:cubicBezTo>
                  <a:lnTo>
                    <a:pt x="3451" y="5063"/>
                  </a:lnTo>
                  <a:lnTo>
                    <a:pt x="6213" y="5063"/>
                  </a:lnTo>
                  <a:cubicBezTo>
                    <a:pt x="6593" y="5063"/>
                    <a:pt x="6901" y="4750"/>
                    <a:pt x="6901" y="4370"/>
                  </a:cubicBezTo>
                  <a:lnTo>
                    <a:pt x="6901" y="689"/>
                  </a:lnTo>
                  <a:cubicBezTo>
                    <a:pt x="6901" y="309"/>
                    <a:pt x="6593" y="1"/>
                    <a:pt x="6213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90"/>
            <p:cNvSpPr/>
            <p:nvPr/>
          </p:nvSpPr>
          <p:spPr>
            <a:xfrm>
              <a:off x="4946761" y="2578769"/>
              <a:ext cx="108687" cy="84584"/>
            </a:xfrm>
            <a:custGeom>
              <a:avLst/>
              <a:gdLst/>
              <a:ahLst/>
              <a:cxnLst/>
              <a:rect l="l" t="t" r="r" b="b"/>
              <a:pathLst>
                <a:path w="4144" h="3225" extrusionOk="0">
                  <a:moveTo>
                    <a:pt x="1382" y="1"/>
                  </a:moveTo>
                  <a:lnTo>
                    <a:pt x="1382" y="693"/>
                  </a:lnTo>
                  <a:cubicBezTo>
                    <a:pt x="1382" y="867"/>
                    <a:pt x="1286" y="1025"/>
                    <a:pt x="1132" y="1102"/>
                  </a:cubicBezTo>
                  <a:lnTo>
                    <a:pt x="386" y="1478"/>
                  </a:lnTo>
                  <a:cubicBezTo>
                    <a:pt x="150" y="1593"/>
                    <a:pt x="6" y="1834"/>
                    <a:pt x="1" y="2094"/>
                  </a:cubicBezTo>
                  <a:lnTo>
                    <a:pt x="1" y="3224"/>
                  </a:lnTo>
                  <a:lnTo>
                    <a:pt x="4144" y="3224"/>
                  </a:lnTo>
                  <a:lnTo>
                    <a:pt x="4144" y="2094"/>
                  </a:lnTo>
                  <a:cubicBezTo>
                    <a:pt x="4144" y="1834"/>
                    <a:pt x="3999" y="1593"/>
                    <a:pt x="3769" y="1478"/>
                  </a:cubicBezTo>
                  <a:lnTo>
                    <a:pt x="3023" y="1102"/>
                  </a:lnTo>
                  <a:cubicBezTo>
                    <a:pt x="2864" y="1025"/>
                    <a:pt x="2768" y="867"/>
                    <a:pt x="2768" y="693"/>
                  </a:cubicBezTo>
                  <a:lnTo>
                    <a:pt x="276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90"/>
            <p:cNvSpPr/>
            <p:nvPr/>
          </p:nvSpPr>
          <p:spPr>
            <a:xfrm>
              <a:off x="4946892" y="2610452"/>
              <a:ext cx="108687" cy="91508"/>
            </a:xfrm>
            <a:custGeom>
              <a:avLst/>
              <a:gdLst/>
              <a:ahLst/>
              <a:cxnLst/>
              <a:rect l="l" t="t" r="r" b="b"/>
              <a:pathLst>
                <a:path w="4144" h="3489" extrusionOk="0">
                  <a:moveTo>
                    <a:pt x="915" y="0"/>
                  </a:moveTo>
                  <a:lnTo>
                    <a:pt x="381" y="270"/>
                  </a:lnTo>
                  <a:cubicBezTo>
                    <a:pt x="150" y="385"/>
                    <a:pt x="1" y="621"/>
                    <a:pt x="1" y="886"/>
                  </a:cubicBezTo>
                  <a:lnTo>
                    <a:pt x="1" y="2796"/>
                  </a:lnTo>
                  <a:cubicBezTo>
                    <a:pt x="1" y="3176"/>
                    <a:pt x="309" y="3489"/>
                    <a:pt x="694" y="3489"/>
                  </a:cubicBezTo>
                  <a:lnTo>
                    <a:pt x="4144" y="3489"/>
                  </a:lnTo>
                  <a:lnTo>
                    <a:pt x="4144" y="886"/>
                  </a:lnTo>
                  <a:cubicBezTo>
                    <a:pt x="4144" y="621"/>
                    <a:pt x="3994" y="385"/>
                    <a:pt x="3764" y="270"/>
                  </a:cubicBezTo>
                  <a:lnTo>
                    <a:pt x="3229" y="0"/>
                  </a:lnTo>
                  <a:cubicBezTo>
                    <a:pt x="2763" y="34"/>
                    <a:pt x="2561" y="496"/>
                    <a:pt x="2070" y="496"/>
                  </a:cubicBezTo>
                  <a:cubicBezTo>
                    <a:pt x="1584" y="496"/>
                    <a:pt x="1382" y="34"/>
                    <a:pt x="91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0" name="Google Shape;14190;p90"/>
            <p:cNvSpPr/>
            <p:nvPr/>
          </p:nvSpPr>
          <p:spPr>
            <a:xfrm>
              <a:off x="4946892" y="2622700"/>
              <a:ext cx="54422" cy="79128"/>
            </a:xfrm>
            <a:custGeom>
              <a:avLst/>
              <a:gdLst/>
              <a:ahLst/>
              <a:cxnLst/>
              <a:rect l="l" t="t" r="r" b="b"/>
              <a:pathLst>
                <a:path w="2075" h="3017" extrusionOk="0">
                  <a:moveTo>
                    <a:pt x="140" y="0"/>
                  </a:moveTo>
                  <a:cubicBezTo>
                    <a:pt x="49" y="120"/>
                    <a:pt x="1" y="265"/>
                    <a:pt x="1" y="414"/>
                  </a:cubicBezTo>
                  <a:lnTo>
                    <a:pt x="1" y="2324"/>
                  </a:lnTo>
                  <a:cubicBezTo>
                    <a:pt x="1" y="2709"/>
                    <a:pt x="309" y="3017"/>
                    <a:pt x="694" y="3017"/>
                  </a:cubicBezTo>
                  <a:lnTo>
                    <a:pt x="2075" y="3017"/>
                  </a:lnTo>
                  <a:lnTo>
                    <a:pt x="2075" y="2098"/>
                  </a:lnTo>
                  <a:lnTo>
                    <a:pt x="1156" y="2098"/>
                  </a:lnTo>
                  <a:cubicBezTo>
                    <a:pt x="1026" y="2098"/>
                    <a:pt x="925" y="1997"/>
                    <a:pt x="920" y="1872"/>
                  </a:cubicBezTo>
                  <a:lnTo>
                    <a:pt x="920" y="847"/>
                  </a:lnTo>
                  <a:cubicBezTo>
                    <a:pt x="920" y="707"/>
                    <a:pt x="857" y="573"/>
                    <a:pt x="751" y="486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1" name="Google Shape;14191;p90"/>
            <p:cNvSpPr/>
            <p:nvPr/>
          </p:nvSpPr>
          <p:spPr>
            <a:xfrm>
              <a:off x="4965330" y="2533946"/>
              <a:ext cx="72073" cy="59353"/>
            </a:xfrm>
            <a:custGeom>
              <a:avLst/>
              <a:gdLst/>
              <a:ahLst/>
              <a:cxnLst/>
              <a:rect l="l" t="t" r="r" b="b"/>
              <a:pathLst>
                <a:path w="2748" h="2263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70" y="290"/>
                    <a:pt x="659" y="430"/>
                    <a:pt x="530" y="545"/>
                  </a:cubicBezTo>
                  <a:cubicBezTo>
                    <a:pt x="477" y="593"/>
                    <a:pt x="424" y="632"/>
                    <a:pt x="371" y="675"/>
                  </a:cubicBezTo>
                  <a:cubicBezTo>
                    <a:pt x="92" y="863"/>
                    <a:pt x="0" y="1233"/>
                    <a:pt x="149" y="1532"/>
                  </a:cubicBezTo>
                  <a:cubicBezTo>
                    <a:pt x="390" y="1979"/>
                    <a:pt x="857" y="2263"/>
                    <a:pt x="1367" y="2263"/>
                  </a:cubicBezTo>
                  <a:cubicBezTo>
                    <a:pt x="2089" y="2263"/>
                    <a:pt x="2690" y="1705"/>
                    <a:pt x="2743" y="988"/>
                  </a:cubicBezTo>
                  <a:cubicBezTo>
                    <a:pt x="2748" y="920"/>
                    <a:pt x="2719" y="853"/>
                    <a:pt x="2666" y="810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90"/>
            <p:cNvSpPr/>
            <p:nvPr/>
          </p:nvSpPr>
          <p:spPr>
            <a:xfrm>
              <a:off x="4965330" y="2533946"/>
              <a:ext cx="72073" cy="58723"/>
            </a:xfrm>
            <a:custGeom>
              <a:avLst/>
              <a:gdLst/>
              <a:ahLst/>
              <a:cxnLst/>
              <a:rect l="l" t="t" r="r" b="b"/>
              <a:pathLst>
                <a:path w="2748" h="2239" extrusionOk="0">
                  <a:moveTo>
                    <a:pt x="1051" y="0"/>
                  </a:moveTo>
                  <a:cubicBezTo>
                    <a:pt x="964" y="0"/>
                    <a:pt x="883" y="51"/>
                    <a:pt x="842" y="131"/>
                  </a:cubicBezTo>
                  <a:cubicBezTo>
                    <a:pt x="789" y="242"/>
                    <a:pt x="717" y="348"/>
                    <a:pt x="635" y="439"/>
                  </a:cubicBezTo>
                  <a:cubicBezTo>
                    <a:pt x="602" y="478"/>
                    <a:pt x="563" y="511"/>
                    <a:pt x="530" y="545"/>
                  </a:cubicBezTo>
                  <a:cubicBezTo>
                    <a:pt x="481" y="588"/>
                    <a:pt x="428" y="627"/>
                    <a:pt x="376" y="665"/>
                  </a:cubicBezTo>
                  <a:cubicBezTo>
                    <a:pt x="44" y="877"/>
                    <a:pt x="0" y="1301"/>
                    <a:pt x="202" y="1613"/>
                  </a:cubicBezTo>
                  <a:cubicBezTo>
                    <a:pt x="414" y="1950"/>
                    <a:pt x="765" y="2181"/>
                    <a:pt x="1160" y="2239"/>
                  </a:cubicBezTo>
                  <a:cubicBezTo>
                    <a:pt x="881" y="2051"/>
                    <a:pt x="679" y="1801"/>
                    <a:pt x="679" y="1339"/>
                  </a:cubicBezTo>
                  <a:lnTo>
                    <a:pt x="679" y="1156"/>
                  </a:lnTo>
                  <a:cubicBezTo>
                    <a:pt x="727" y="1118"/>
                    <a:pt x="780" y="1079"/>
                    <a:pt x="833" y="1031"/>
                  </a:cubicBezTo>
                  <a:cubicBezTo>
                    <a:pt x="963" y="920"/>
                    <a:pt x="1073" y="791"/>
                    <a:pt x="1165" y="646"/>
                  </a:cubicBezTo>
                  <a:cubicBezTo>
                    <a:pt x="1603" y="781"/>
                    <a:pt x="2012" y="1007"/>
                    <a:pt x="2363" y="1305"/>
                  </a:cubicBezTo>
                  <a:cubicBezTo>
                    <a:pt x="2406" y="1344"/>
                    <a:pt x="2469" y="1397"/>
                    <a:pt x="2599" y="1517"/>
                  </a:cubicBezTo>
                  <a:cubicBezTo>
                    <a:pt x="2676" y="1387"/>
                    <a:pt x="2733" y="1137"/>
                    <a:pt x="2748" y="993"/>
                  </a:cubicBezTo>
                  <a:cubicBezTo>
                    <a:pt x="2748" y="920"/>
                    <a:pt x="2719" y="853"/>
                    <a:pt x="2666" y="805"/>
                  </a:cubicBezTo>
                  <a:cubicBezTo>
                    <a:pt x="2214" y="425"/>
                    <a:pt x="1680" y="151"/>
                    <a:pt x="1102" y="6"/>
                  </a:cubicBezTo>
                  <a:cubicBezTo>
                    <a:pt x="1085" y="2"/>
                    <a:pt x="1068" y="0"/>
                    <a:pt x="105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90"/>
            <p:cNvSpPr/>
            <p:nvPr/>
          </p:nvSpPr>
          <p:spPr>
            <a:xfrm>
              <a:off x="4995229" y="2641479"/>
              <a:ext cx="84453" cy="60481"/>
            </a:xfrm>
            <a:custGeom>
              <a:avLst/>
              <a:gdLst/>
              <a:ahLst/>
              <a:cxnLst/>
              <a:rect l="l" t="t" r="r" b="b"/>
              <a:pathLst>
                <a:path w="3220" h="2306" extrusionOk="0">
                  <a:moveTo>
                    <a:pt x="227" y="1"/>
                  </a:moveTo>
                  <a:cubicBezTo>
                    <a:pt x="102" y="1"/>
                    <a:pt x="1" y="107"/>
                    <a:pt x="1" y="232"/>
                  </a:cubicBezTo>
                  <a:lnTo>
                    <a:pt x="1" y="2075"/>
                  </a:lnTo>
                  <a:cubicBezTo>
                    <a:pt x="1" y="2200"/>
                    <a:pt x="102" y="2306"/>
                    <a:pt x="227" y="2306"/>
                  </a:cubicBezTo>
                  <a:lnTo>
                    <a:pt x="2989" y="2306"/>
                  </a:lnTo>
                  <a:cubicBezTo>
                    <a:pt x="3119" y="2306"/>
                    <a:pt x="3220" y="2200"/>
                    <a:pt x="3220" y="2075"/>
                  </a:cubicBezTo>
                  <a:lnTo>
                    <a:pt x="3220" y="232"/>
                  </a:lnTo>
                  <a:cubicBezTo>
                    <a:pt x="3220" y="107"/>
                    <a:pt x="3119" y="1"/>
                    <a:pt x="2989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90"/>
            <p:cNvSpPr/>
            <p:nvPr/>
          </p:nvSpPr>
          <p:spPr>
            <a:xfrm>
              <a:off x="4910672" y="2701933"/>
              <a:ext cx="349980" cy="24129"/>
            </a:xfrm>
            <a:custGeom>
              <a:avLst/>
              <a:gdLst/>
              <a:ahLst/>
              <a:cxnLst/>
              <a:rect l="l" t="t" r="r" b="b"/>
              <a:pathLst>
                <a:path w="13344" h="920" extrusionOk="0">
                  <a:moveTo>
                    <a:pt x="1" y="1"/>
                  </a:moveTo>
                  <a:lnTo>
                    <a:pt x="1" y="920"/>
                  </a:lnTo>
                  <a:lnTo>
                    <a:pt x="13344" y="920"/>
                  </a:lnTo>
                  <a:lnTo>
                    <a:pt x="13344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90"/>
            <p:cNvSpPr/>
            <p:nvPr/>
          </p:nvSpPr>
          <p:spPr>
            <a:xfrm>
              <a:off x="4890477" y="2466699"/>
              <a:ext cx="389872" cy="301800"/>
            </a:xfrm>
            <a:custGeom>
              <a:avLst/>
              <a:gdLst/>
              <a:ahLst/>
              <a:cxnLst/>
              <a:rect l="l" t="t" r="r" b="b"/>
              <a:pathLst>
                <a:path w="14865" h="11507" extrusionOk="0">
                  <a:moveTo>
                    <a:pt x="4216" y="429"/>
                  </a:moveTo>
                  <a:cubicBezTo>
                    <a:pt x="4606" y="429"/>
                    <a:pt x="4923" y="694"/>
                    <a:pt x="4923" y="1021"/>
                  </a:cubicBezTo>
                  <a:lnTo>
                    <a:pt x="4923" y="1064"/>
                  </a:lnTo>
                  <a:cubicBezTo>
                    <a:pt x="4700" y="970"/>
                    <a:pt x="4460" y="923"/>
                    <a:pt x="4221" y="923"/>
                  </a:cubicBezTo>
                  <a:cubicBezTo>
                    <a:pt x="3981" y="923"/>
                    <a:pt x="3742" y="970"/>
                    <a:pt x="3518" y="1064"/>
                  </a:cubicBezTo>
                  <a:cubicBezTo>
                    <a:pt x="3513" y="1050"/>
                    <a:pt x="3513" y="1035"/>
                    <a:pt x="3513" y="1021"/>
                  </a:cubicBezTo>
                  <a:cubicBezTo>
                    <a:pt x="3513" y="698"/>
                    <a:pt x="3826" y="429"/>
                    <a:pt x="4216" y="429"/>
                  </a:cubicBezTo>
                  <a:close/>
                  <a:moveTo>
                    <a:pt x="4223" y="1348"/>
                  </a:moveTo>
                  <a:cubicBezTo>
                    <a:pt x="5159" y="1348"/>
                    <a:pt x="5848" y="2269"/>
                    <a:pt x="5544" y="3186"/>
                  </a:cubicBezTo>
                  <a:cubicBezTo>
                    <a:pt x="4933" y="2565"/>
                    <a:pt x="3855" y="2320"/>
                    <a:pt x="3797" y="2310"/>
                  </a:cubicBezTo>
                  <a:cubicBezTo>
                    <a:pt x="3779" y="2305"/>
                    <a:pt x="3760" y="2302"/>
                    <a:pt x="3742" y="2302"/>
                  </a:cubicBezTo>
                  <a:cubicBezTo>
                    <a:pt x="3697" y="2302"/>
                    <a:pt x="3652" y="2318"/>
                    <a:pt x="3615" y="2349"/>
                  </a:cubicBezTo>
                  <a:cubicBezTo>
                    <a:pt x="3562" y="2392"/>
                    <a:pt x="3533" y="2455"/>
                    <a:pt x="3538" y="2517"/>
                  </a:cubicBezTo>
                  <a:cubicBezTo>
                    <a:pt x="3518" y="2638"/>
                    <a:pt x="3461" y="2748"/>
                    <a:pt x="3369" y="2830"/>
                  </a:cubicBezTo>
                  <a:cubicBezTo>
                    <a:pt x="3197" y="2984"/>
                    <a:pt x="3345" y="3210"/>
                    <a:pt x="3515" y="3210"/>
                  </a:cubicBezTo>
                  <a:cubicBezTo>
                    <a:pt x="3568" y="3210"/>
                    <a:pt x="3624" y="3187"/>
                    <a:pt x="3672" y="3133"/>
                  </a:cubicBezTo>
                  <a:cubicBezTo>
                    <a:pt x="3773" y="3032"/>
                    <a:pt x="3855" y="2917"/>
                    <a:pt x="3908" y="2787"/>
                  </a:cubicBezTo>
                  <a:cubicBezTo>
                    <a:pt x="4269" y="2893"/>
                    <a:pt x="5024" y="3167"/>
                    <a:pt x="5361" y="3643"/>
                  </a:cubicBezTo>
                  <a:cubicBezTo>
                    <a:pt x="5267" y="4203"/>
                    <a:pt x="4782" y="4611"/>
                    <a:pt x="4216" y="4611"/>
                  </a:cubicBezTo>
                  <a:cubicBezTo>
                    <a:pt x="4204" y="4611"/>
                    <a:pt x="4191" y="4611"/>
                    <a:pt x="4177" y="4610"/>
                  </a:cubicBezTo>
                  <a:cubicBezTo>
                    <a:pt x="3595" y="4591"/>
                    <a:pt x="3119" y="4148"/>
                    <a:pt x="3052" y="3571"/>
                  </a:cubicBezTo>
                  <a:lnTo>
                    <a:pt x="3056" y="3571"/>
                  </a:lnTo>
                  <a:cubicBezTo>
                    <a:pt x="3052" y="3537"/>
                    <a:pt x="3042" y="3509"/>
                    <a:pt x="3023" y="3480"/>
                  </a:cubicBezTo>
                  <a:cubicBezTo>
                    <a:pt x="2489" y="2609"/>
                    <a:pt x="3037" y="1473"/>
                    <a:pt x="4052" y="1358"/>
                  </a:cubicBezTo>
                  <a:cubicBezTo>
                    <a:pt x="4110" y="1351"/>
                    <a:pt x="4167" y="1348"/>
                    <a:pt x="4223" y="1348"/>
                  </a:cubicBezTo>
                  <a:close/>
                  <a:moveTo>
                    <a:pt x="4692" y="4966"/>
                  </a:moveTo>
                  <a:lnTo>
                    <a:pt x="4692" y="5197"/>
                  </a:lnTo>
                  <a:cubicBezTo>
                    <a:pt x="4692" y="5270"/>
                    <a:pt x="4712" y="5342"/>
                    <a:pt x="4745" y="5409"/>
                  </a:cubicBezTo>
                  <a:lnTo>
                    <a:pt x="4543" y="5602"/>
                  </a:lnTo>
                  <a:cubicBezTo>
                    <a:pt x="4452" y="5688"/>
                    <a:pt x="4334" y="5732"/>
                    <a:pt x="4216" y="5732"/>
                  </a:cubicBezTo>
                  <a:cubicBezTo>
                    <a:pt x="4098" y="5732"/>
                    <a:pt x="3980" y="5688"/>
                    <a:pt x="3889" y="5602"/>
                  </a:cubicBezTo>
                  <a:lnTo>
                    <a:pt x="3687" y="5409"/>
                  </a:lnTo>
                  <a:cubicBezTo>
                    <a:pt x="3720" y="5342"/>
                    <a:pt x="3740" y="5270"/>
                    <a:pt x="3740" y="5197"/>
                  </a:cubicBezTo>
                  <a:lnTo>
                    <a:pt x="3740" y="4966"/>
                  </a:lnTo>
                  <a:cubicBezTo>
                    <a:pt x="3894" y="5015"/>
                    <a:pt x="4052" y="5043"/>
                    <a:pt x="4216" y="5043"/>
                  </a:cubicBezTo>
                  <a:lnTo>
                    <a:pt x="4216" y="5039"/>
                  </a:lnTo>
                  <a:cubicBezTo>
                    <a:pt x="4380" y="5039"/>
                    <a:pt x="4538" y="5015"/>
                    <a:pt x="4692" y="4966"/>
                  </a:cubicBezTo>
                  <a:close/>
                  <a:moveTo>
                    <a:pt x="6983" y="6886"/>
                  </a:moveTo>
                  <a:cubicBezTo>
                    <a:pt x="6992" y="6886"/>
                    <a:pt x="7002" y="6891"/>
                    <a:pt x="7002" y="6901"/>
                  </a:cubicBezTo>
                  <a:lnTo>
                    <a:pt x="7002" y="8744"/>
                  </a:lnTo>
                  <a:cubicBezTo>
                    <a:pt x="7002" y="8753"/>
                    <a:pt x="6992" y="8758"/>
                    <a:pt x="6983" y="8758"/>
                  </a:cubicBezTo>
                  <a:lnTo>
                    <a:pt x="4216" y="8758"/>
                  </a:lnTo>
                  <a:cubicBezTo>
                    <a:pt x="4211" y="8758"/>
                    <a:pt x="4202" y="8753"/>
                    <a:pt x="4202" y="8744"/>
                  </a:cubicBezTo>
                  <a:lnTo>
                    <a:pt x="4202" y="6901"/>
                  </a:lnTo>
                  <a:cubicBezTo>
                    <a:pt x="4202" y="6891"/>
                    <a:pt x="4211" y="6886"/>
                    <a:pt x="4216" y="6886"/>
                  </a:cubicBezTo>
                  <a:close/>
                  <a:moveTo>
                    <a:pt x="5092" y="5674"/>
                  </a:moveTo>
                  <a:lnTo>
                    <a:pt x="5813" y="6035"/>
                  </a:lnTo>
                  <a:cubicBezTo>
                    <a:pt x="5977" y="6116"/>
                    <a:pt x="6078" y="6275"/>
                    <a:pt x="6078" y="6458"/>
                  </a:cubicBezTo>
                  <a:lnTo>
                    <a:pt x="4221" y="6458"/>
                  </a:lnTo>
                  <a:cubicBezTo>
                    <a:pt x="3971" y="6458"/>
                    <a:pt x="3773" y="6655"/>
                    <a:pt x="3773" y="6901"/>
                  </a:cubicBezTo>
                  <a:lnTo>
                    <a:pt x="3773" y="7839"/>
                  </a:lnTo>
                  <a:lnTo>
                    <a:pt x="3282" y="7839"/>
                  </a:lnTo>
                  <a:lnTo>
                    <a:pt x="3282" y="6954"/>
                  </a:lnTo>
                  <a:cubicBezTo>
                    <a:pt x="3275" y="6819"/>
                    <a:pt x="3171" y="6752"/>
                    <a:pt x="3066" y="6752"/>
                  </a:cubicBezTo>
                  <a:cubicBezTo>
                    <a:pt x="2961" y="6752"/>
                    <a:pt x="2857" y="6819"/>
                    <a:pt x="2849" y="6954"/>
                  </a:cubicBezTo>
                  <a:lnTo>
                    <a:pt x="2849" y="8056"/>
                  </a:lnTo>
                  <a:cubicBezTo>
                    <a:pt x="2849" y="8171"/>
                    <a:pt x="2946" y="8267"/>
                    <a:pt x="3066" y="8267"/>
                  </a:cubicBezTo>
                  <a:lnTo>
                    <a:pt x="3773" y="8267"/>
                  </a:lnTo>
                  <a:lnTo>
                    <a:pt x="3773" y="8744"/>
                  </a:lnTo>
                  <a:lnTo>
                    <a:pt x="3773" y="8758"/>
                  </a:lnTo>
                  <a:lnTo>
                    <a:pt x="2835" y="8758"/>
                  </a:lnTo>
                  <a:cubicBezTo>
                    <a:pt x="2832" y="8758"/>
                    <a:pt x="2829" y="8758"/>
                    <a:pt x="2826" y="8758"/>
                  </a:cubicBezTo>
                  <a:cubicBezTo>
                    <a:pt x="2566" y="8758"/>
                    <a:pt x="2359" y="8544"/>
                    <a:pt x="2359" y="8287"/>
                  </a:cubicBezTo>
                  <a:lnTo>
                    <a:pt x="2359" y="8282"/>
                  </a:lnTo>
                  <a:lnTo>
                    <a:pt x="2359" y="6463"/>
                  </a:lnTo>
                  <a:cubicBezTo>
                    <a:pt x="2354" y="6280"/>
                    <a:pt x="2460" y="6116"/>
                    <a:pt x="2618" y="6035"/>
                  </a:cubicBezTo>
                  <a:lnTo>
                    <a:pt x="3340" y="5674"/>
                  </a:lnTo>
                  <a:lnTo>
                    <a:pt x="3590" y="5914"/>
                  </a:lnTo>
                  <a:cubicBezTo>
                    <a:pt x="3766" y="6080"/>
                    <a:pt x="3991" y="6163"/>
                    <a:pt x="4216" y="6163"/>
                  </a:cubicBezTo>
                  <a:cubicBezTo>
                    <a:pt x="4441" y="6163"/>
                    <a:pt x="4666" y="6080"/>
                    <a:pt x="4842" y="5914"/>
                  </a:cubicBezTo>
                  <a:lnTo>
                    <a:pt x="5092" y="5674"/>
                  </a:lnTo>
                  <a:close/>
                  <a:moveTo>
                    <a:pt x="13916" y="9191"/>
                  </a:moveTo>
                  <a:lnTo>
                    <a:pt x="13916" y="9682"/>
                  </a:lnTo>
                  <a:lnTo>
                    <a:pt x="973" y="9682"/>
                  </a:lnTo>
                  <a:lnTo>
                    <a:pt x="973" y="9191"/>
                  </a:lnTo>
                  <a:close/>
                  <a:moveTo>
                    <a:pt x="4216" y="1"/>
                  </a:moveTo>
                  <a:cubicBezTo>
                    <a:pt x="3586" y="1"/>
                    <a:pt x="3076" y="458"/>
                    <a:pt x="3076" y="1021"/>
                  </a:cubicBezTo>
                  <a:cubicBezTo>
                    <a:pt x="3076" y="1112"/>
                    <a:pt x="3090" y="1204"/>
                    <a:pt x="3114" y="1290"/>
                  </a:cubicBezTo>
                  <a:cubicBezTo>
                    <a:pt x="2373" y="1844"/>
                    <a:pt x="2166" y="2864"/>
                    <a:pt x="2628" y="3662"/>
                  </a:cubicBezTo>
                  <a:cubicBezTo>
                    <a:pt x="2691" y="4110"/>
                    <a:pt x="2936" y="4505"/>
                    <a:pt x="3307" y="4760"/>
                  </a:cubicBezTo>
                  <a:lnTo>
                    <a:pt x="3307" y="5197"/>
                  </a:lnTo>
                  <a:cubicBezTo>
                    <a:pt x="3307" y="5202"/>
                    <a:pt x="3302" y="5207"/>
                    <a:pt x="3297" y="5212"/>
                  </a:cubicBezTo>
                  <a:lnTo>
                    <a:pt x="2431" y="5650"/>
                  </a:lnTo>
                  <a:cubicBezTo>
                    <a:pt x="2118" y="5804"/>
                    <a:pt x="1926" y="6116"/>
                    <a:pt x="1926" y="6463"/>
                  </a:cubicBezTo>
                  <a:lnTo>
                    <a:pt x="1926" y="8287"/>
                  </a:lnTo>
                  <a:cubicBezTo>
                    <a:pt x="1926" y="8450"/>
                    <a:pt x="1974" y="8619"/>
                    <a:pt x="2060" y="8758"/>
                  </a:cubicBezTo>
                  <a:lnTo>
                    <a:pt x="299" y="8758"/>
                  </a:lnTo>
                  <a:cubicBezTo>
                    <a:pt x="295" y="8758"/>
                    <a:pt x="290" y="8758"/>
                    <a:pt x="285" y="8758"/>
                  </a:cubicBezTo>
                  <a:cubicBezTo>
                    <a:pt x="1" y="8758"/>
                    <a:pt x="1" y="9191"/>
                    <a:pt x="285" y="9191"/>
                  </a:cubicBezTo>
                  <a:cubicBezTo>
                    <a:pt x="290" y="9191"/>
                    <a:pt x="295" y="9191"/>
                    <a:pt x="299" y="9191"/>
                  </a:cubicBezTo>
                  <a:lnTo>
                    <a:pt x="545" y="9191"/>
                  </a:lnTo>
                  <a:lnTo>
                    <a:pt x="545" y="11279"/>
                  </a:lnTo>
                  <a:cubicBezTo>
                    <a:pt x="535" y="11431"/>
                    <a:pt x="647" y="11507"/>
                    <a:pt x="759" y="11507"/>
                  </a:cubicBezTo>
                  <a:cubicBezTo>
                    <a:pt x="871" y="11507"/>
                    <a:pt x="982" y="11431"/>
                    <a:pt x="973" y="11279"/>
                  </a:cubicBezTo>
                  <a:lnTo>
                    <a:pt x="973" y="10115"/>
                  </a:lnTo>
                  <a:lnTo>
                    <a:pt x="13916" y="10115"/>
                  </a:lnTo>
                  <a:lnTo>
                    <a:pt x="13916" y="11279"/>
                  </a:lnTo>
                  <a:cubicBezTo>
                    <a:pt x="13924" y="11417"/>
                    <a:pt x="14028" y="11485"/>
                    <a:pt x="14133" y="11485"/>
                  </a:cubicBezTo>
                  <a:cubicBezTo>
                    <a:pt x="14238" y="11485"/>
                    <a:pt x="14342" y="11417"/>
                    <a:pt x="14350" y="11279"/>
                  </a:cubicBezTo>
                  <a:lnTo>
                    <a:pt x="14350" y="9191"/>
                  </a:lnTo>
                  <a:lnTo>
                    <a:pt x="14595" y="9191"/>
                  </a:lnTo>
                  <a:cubicBezTo>
                    <a:pt x="14864" y="9177"/>
                    <a:pt x="14864" y="8773"/>
                    <a:pt x="14595" y="8758"/>
                  </a:cubicBezTo>
                  <a:lnTo>
                    <a:pt x="7430" y="8758"/>
                  </a:lnTo>
                  <a:lnTo>
                    <a:pt x="7430" y="8744"/>
                  </a:lnTo>
                  <a:lnTo>
                    <a:pt x="7430" y="6901"/>
                  </a:lnTo>
                  <a:cubicBezTo>
                    <a:pt x="7430" y="6655"/>
                    <a:pt x="7228" y="6453"/>
                    <a:pt x="6983" y="6453"/>
                  </a:cubicBezTo>
                  <a:lnTo>
                    <a:pt x="6506" y="6453"/>
                  </a:lnTo>
                  <a:cubicBezTo>
                    <a:pt x="6506" y="6112"/>
                    <a:pt x="6309" y="5799"/>
                    <a:pt x="6006" y="5650"/>
                  </a:cubicBezTo>
                  <a:lnTo>
                    <a:pt x="5130" y="5212"/>
                  </a:lnTo>
                  <a:cubicBezTo>
                    <a:pt x="5125" y="5212"/>
                    <a:pt x="5121" y="5207"/>
                    <a:pt x="5121" y="5197"/>
                  </a:cubicBezTo>
                  <a:lnTo>
                    <a:pt x="5121" y="4760"/>
                  </a:lnTo>
                  <a:cubicBezTo>
                    <a:pt x="5491" y="4505"/>
                    <a:pt x="5736" y="4110"/>
                    <a:pt x="5799" y="3662"/>
                  </a:cubicBezTo>
                  <a:cubicBezTo>
                    <a:pt x="6261" y="2864"/>
                    <a:pt x="6054" y="1844"/>
                    <a:pt x="5313" y="1290"/>
                  </a:cubicBezTo>
                  <a:cubicBezTo>
                    <a:pt x="5337" y="1204"/>
                    <a:pt x="5352" y="1112"/>
                    <a:pt x="5352" y="1021"/>
                  </a:cubicBezTo>
                  <a:cubicBezTo>
                    <a:pt x="5352" y="458"/>
                    <a:pt x="4842" y="1"/>
                    <a:pt x="4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90"/>
            <p:cNvSpPr/>
            <p:nvPr/>
          </p:nvSpPr>
          <p:spPr>
            <a:xfrm>
              <a:off x="5023529" y="2666212"/>
              <a:ext cx="27618" cy="11278"/>
            </a:xfrm>
            <a:custGeom>
              <a:avLst/>
              <a:gdLst/>
              <a:ahLst/>
              <a:cxnLst/>
              <a:rect l="l" t="t" r="r" b="b"/>
              <a:pathLst>
                <a:path w="1053" h="430" extrusionOk="0">
                  <a:moveTo>
                    <a:pt x="280" y="1"/>
                  </a:moveTo>
                  <a:cubicBezTo>
                    <a:pt x="1" y="1"/>
                    <a:pt x="1" y="430"/>
                    <a:pt x="280" y="430"/>
                  </a:cubicBezTo>
                  <a:cubicBezTo>
                    <a:pt x="286" y="430"/>
                    <a:pt x="292" y="430"/>
                    <a:pt x="298" y="429"/>
                  </a:cubicBezTo>
                  <a:lnTo>
                    <a:pt x="755" y="429"/>
                  </a:lnTo>
                  <a:cubicBezTo>
                    <a:pt x="761" y="430"/>
                    <a:pt x="767" y="430"/>
                    <a:pt x="773" y="430"/>
                  </a:cubicBezTo>
                  <a:cubicBezTo>
                    <a:pt x="1052" y="430"/>
                    <a:pt x="1052" y="1"/>
                    <a:pt x="773" y="1"/>
                  </a:cubicBezTo>
                  <a:cubicBezTo>
                    <a:pt x="767" y="1"/>
                    <a:pt x="761" y="1"/>
                    <a:pt x="755" y="1"/>
                  </a:cubicBezTo>
                  <a:lnTo>
                    <a:pt x="298" y="1"/>
                  </a:lnTo>
                  <a:cubicBezTo>
                    <a:pt x="292" y="1"/>
                    <a:pt x="286" y="1"/>
                    <a:pt x="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90"/>
            <p:cNvSpPr/>
            <p:nvPr/>
          </p:nvSpPr>
          <p:spPr>
            <a:xfrm>
              <a:off x="5074095" y="2430348"/>
              <a:ext cx="192615" cy="188523"/>
            </a:xfrm>
            <a:custGeom>
              <a:avLst/>
              <a:gdLst/>
              <a:ahLst/>
              <a:cxnLst/>
              <a:rect l="l" t="t" r="r" b="b"/>
              <a:pathLst>
                <a:path w="7344" h="7188" extrusionOk="0">
                  <a:moveTo>
                    <a:pt x="6439" y="434"/>
                  </a:moveTo>
                  <a:cubicBezTo>
                    <a:pt x="6699" y="434"/>
                    <a:pt x="6911" y="646"/>
                    <a:pt x="6915" y="910"/>
                  </a:cubicBezTo>
                  <a:lnTo>
                    <a:pt x="6915" y="4596"/>
                  </a:lnTo>
                  <a:cubicBezTo>
                    <a:pt x="6915" y="4861"/>
                    <a:pt x="6699" y="5077"/>
                    <a:pt x="6434" y="5077"/>
                  </a:cubicBezTo>
                  <a:lnTo>
                    <a:pt x="3668" y="5077"/>
                  </a:lnTo>
                  <a:cubicBezTo>
                    <a:pt x="3624" y="5077"/>
                    <a:pt x="3576" y="5092"/>
                    <a:pt x="3542" y="5116"/>
                  </a:cubicBezTo>
                  <a:lnTo>
                    <a:pt x="1483" y="6612"/>
                  </a:lnTo>
                  <a:lnTo>
                    <a:pt x="1801" y="5342"/>
                  </a:lnTo>
                  <a:cubicBezTo>
                    <a:pt x="1834" y="5207"/>
                    <a:pt x="1733" y="5077"/>
                    <a:pt x="1594" y="5077"/>
                  </a:cubicBezTo>
                  <a:lnTo>
                    <a:pt x="901" y="5077"/>
                  </a:lnTo>
                  <a:cubicBezTo>
                    <a:pt x="636" y="5073"/>
                    <a:pt x="424" y="4861"/>
                    <a:pt x="424" y="4601"/>
                  </a:cubicBezTo>
                  <a:lnTo>
                    <a:pt x="424" y="910"/>
                  </a:lnTo>
                  <a:lnTo>
                    <a:pt x="429" y="910"/>
                  </a:lnTo>
                  <a:cubicBezTo>
                    <a:pt x="429" y="646"/>
                    <a:pt x="641" y="434"/>
                    <a:pt x="906" y="434"/>
                  </a:cubicBezTo>
                  <a:close/>
                  <a:moveTo>
                    <a:pt x="901" y="1"/>
                  </a:moveTo>
                  <a:cubicBezTo>
                    <a:pt x="400" y="6"/>
                    <a:pt x="1" y="410"/>
                    <a:pt x="1" y="910"/>
                  </a:cubicBezTo>
                  <a:lnTo>
                    <a:pt x="1" y="4596"/>
                  </a:lnTo>
                  <a:cubicBezTo>
                    <a:pt x="1" y="5097"/>
                    <a:pt x="405" y="5506"/>
                    <a:pt x="906" y="5506"/>
                  </a:cubicBezTo>
                  <a:lnTo>
                    <a:pt x="1324" y="5506"/>
                  </a:lnTo>
                  <a:lnTo>
                    <a:pt x="1007" y="6776"/>
                  </a:lnTo>
                  <a:cubicBezTo>
                    <a:pt x="949" y="7001"/>
                    <a:pt x="1128" y="7187"/>
                    <a:pt x="1328" y="7187"/>
                  </a:cubicBezTo>
                  <a:cubicBezTo>
                    <a:pt x="1393" y="7187"/>
                    <a:pt x="1460" y="7167"/>
                    <a:pt x="1521" y="7122"/>
                  </a:cubicBezTo>
                  <a:lnTo>
                    <a:pt x="3745" y="5506"/>
                  </a:lnTo>
                  <a:lnTo>
                    <a:pt x="6434" y="5506"/>
                  </a:lnTo>
                  <a:cubicBezTo>
                    <a:pt x="6935" y="5506"/>
                    <a:pt x="7344" y="5097"/>
                    <a:pt x="7344" y="4596"/>
                  </a:cubicBezTo>
                  <a:lnTo>
                    <a:pt x="7344" y="910"/>
                  </a:lnTo>
                  <a:cubicBezTo>
                    <a:pt x="7339" y="410"/>
                    <a:pt x="6935" y="1"/>
                    <a:pt x="6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90"/>
            <p:cNvSpPr/>
            <p:nvPr/>
          </p:nvSpPr>
          <p:spPr>
            <a:xfrm>
              <a:off x="5108086" y="2466699"/>
              <a:ext cx="33047" cy="11278"/>
            </a:xfrm>
            <a:custGeom>
              <a:avLst/>
              <a:gdLst/>
              <a:ahLst/>
              <a:cxnLst/>
              <a:rect l="l" t="t" r="r" b="b"/>
              <a:pathLst>
                <a:path w="1260" h="430" extrusionOk="0">
                  <a:moveTo>
                    <a:pt x="280" y="0"/>
                  </a:moveTo>
                  <a:cubicBezTo>
                    <a:pt x="1" y="0"/>
                    <a:pt x="1" y="430"/>
                    <a:pt x="280" y="430"/>
                  </a:cubicBezTo>
                  <a:cubicBezTo>
                    <a:pt x="286" y="430"/>
                    <a:pt x="292" y="429"/>
                    <a:pt x="298" y="429"/>
                  </a:cubicBezTo>
                  <a:lnTo>
                    <a:pt x="991" y="429"/>
                  </a:lnTo>
                  <a:cubicBezTo>
                    <a:pt x="1260" y="415"/>
                    <a:pt x="1260" y="15"/>
                    <a:pt x="991" y="1"/>
                  </a:cubicBezTo>
                  <a:lnTo>
                    <a:pt x="298" y="1"/>
                  </a:lnTo>
                  <a:cubicBezTo>
                    <a:pt x="292" y="0"/>
                    <a:pt x="286" y="0"/>
                    <a:pt x="2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90"/>
            <p:cNvSpPr/>
            <p:nvPr/>
          </p:nvSpPr>
          <p:spPr>
            <a:xfrm>
              <a:off x="5150496" y="2466699"/>
              <a:ext cx="82118" cy="11278"/>
            </a:xfrm>
            <a:custGeom>
              <a:avLst/>
              <a:gdLst/>
              <a:ahLst/>
              <a:cxnLst/>
              <a:rect l="l" t="t" r="r" b="b"/>
              <a:pathLst>
                <a:path w="3131" h="430" extrusionOk="0">
                  <a:moveTo>
                    <a:pt x="279" y="0"/>
                  </a:moveTo>
                  <a:cubicBezTo>
                    <a:pt x="0" y="0"/>
                    <a:pt x="0" y="430"/>
                    <a:pt x="279" y="430"/>
                  </a:cubicBezTo>
                  <a:cubicBezTo>
                    <a:pt x="285" y="430"/>
                    <a:pt x="291" y="429"/>
                    <a:pt x="297" y="429"/>
                  </a:cubicBezTo>
                  <a:lnTo>
                    <a:pt x="2833" y="429"/>
                  </a:lnTo>
                  <a:cubicBezTo>
                    <a:pt x="2839" y="429"/>
                    <a:pt x="2845" y="430"/>
                    <a:pt x="2851" y="430"/>
                  </a:cubicBezTo>
                  <a:cubicBezTo>
                    <a:pt x="3130" y="430"/>
                    <a:pt x="3130" y="0"/>
                    <a:pt x="2851" y="0"/>
                  </a:cubicBezTo>
                  <a:cubicBezTo>
                    <a:pt x="2845" y="0"/>
                    <a:pt x="2839" y="0"/>
                    <a:pt x="2833" y="1"/>
                  </a:cubicBezTo>
                  <a:lnTo>
                    <a:pt x="297" y="1"/>
                  </a:lnTo>
                  <a:cubicBezTo>
                    <a:pt x="291" y="0"/>
                    <a:pt x="285" y="0"/>
                    <a:pt x="2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90"/>
            <p:cNvSpPr/>
            <p:nvPr/>
          </p:nvSpPr>
          <p:spPr>
            <a:xfrm>
              <a:off x="5108060" y="2496861"/>
              <a:ext cx="123951" cy="11409"/>
            </a:xfrm>
            <a:custGeom>
              <a:avLst/>
              <a:gdLst/>
              <a:ahLst/>
              <a:cxnLst/>
              <a:rect l="l" t="t" r="r" b="b"/>
              <a:pathLst>
                <a:path w="4726" h="435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4451" y="434"/>
                  </a:lnTo>
                  <a:cubicBezTo>
                    <a:pt x="4725" y="419"/>
                    <a:pt x="4725" y="15"/>
                    <a:pt x="4451" y="1"/>
                  </a:cubicBezTo>
                  <a:lnTo>
                    <a:pt x="299" y="1"/>
                  </a:lnTo>
                  <a:cubicBezTo>
                    <a:pt x="294" y="1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90"/>
            <p:cNvSpPr/>
            <p:nvPr/>
          </p:nvSpPr>
          <p:spPr>
            <a:xfrm>
              <a:off x="5108060" y="2527153"/>
              <a:ext cx="82171" cy="11383"/>
            </a:xfrm>
            <a:custGeom>
              <a:avLst/>
              <a:gdLst/>
              <a:ahLst/>
              <a:cxnLst/>
              <a:rect l="l" t="t" r="r" b="b"/>
              <a:pathLst>
                <a:path w="3133" h="434" extrusionOk="0">
                  <a:moveTo>
                    <a:pt x="285" y="0"/>
                  </a:moveTo>
                  <a:cubicBezTo>
                    <a:pt x="0" y="0"/>
                    <a:pt x="0" y="434"/>
                    <a:pt x="285" y="434"/>
                  </a:cubicBezTo>
                  <a:cubicBezTo>
                    <a:pt x="289" y="434"/>
                    <a:pt x="294" y="434"/>
                    <a:pt x="299" y="434"/>
                  </a:cubicBezTo>
                  <a:lnTo>
                    <a:pt x="2834" y="434"/>
                  </a:lnTo>
                  <a:cubicBezTo>
                    <a:pt x="2839" y="434"/>
                    <a:pt x="2844" y="434"/>
                    <a:pt x="2848" y="434"/>
                  </a:cubicBezTo>
                  <a:cubicBezTo>
                    <a:pt x="3133" y="434"/>
                    <a:pt x="3133" y="0"/>
                    <a:pt x="2848" y="0"/>
                  </a:cubicBezTo>
                  <a:cubicBezTo>
                    <a:pt x="2844" y="0"/>
                    <a:pt x="2839" y="0"/>
                    <a:pt x="2834" y="1"/>
                  </a:cubicBezTo>
                  <a:lnTo>
                    <a:pt x="299" y="1"/>
                  </a:lnTo>
                  <a:cubicBezTo>
                    <a:pt x="294" y="0"/>
                    <a:pt x="289" y="0"/>
                    <a:pt x="28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90"/>
            <p:cNvSpPr/>
            <p:nvPr/>
          </p:nvSpPr>
          <p:spPr>
            <a:xfrm>
              <a:off x="5199437" y="2527153"/>
              <a:ext cx="32443" cy="11383"/>
            </a:xfrm>
            <a:custGeom>
              <a:avLst/>
              <a:gdLst/>
              <a:ahLst/>
              <a:cxnLst/>
              <a:rect l="l" t="t" r="r" b="b"/>
              <a:pathLst>
                <a:path w="1237" h="434" extrusionOk="0">
                  <a:moveTo>
                    <a:pt x="274" y="1"/>
                  </a:moveTo>
                  <a:cubicBezTo>
                    <a:pt x="0" y="15"/>
                    <a:pt x="0" y="419"/>
                    <a:pt x="274" y="434"/>
                  </a:cubicBezTo>
                  <a:lnTo>
                    <a:pt x="962" y="434"/>
                  </a:lnTo>
                  <a:cubicBezTo>
                    <a:pt x="1237" y="419"/>
                    <a:pt x="1237" y="15"/>
                    <a:pt x="9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03" name="Google Shape;14203;p90"/>
          <p:cNvGrpSpPr/>
          <p:nvPr/>
        </p:nvGrpSpPr>
        <p:grpSpPr>
          <a:xfrm>
            <a:off x="5747880" y="2258021"/>
            <a:ext cx="433645" cy="315176"/>
            <a:chOff x="5747880" y="2442596"/>
            <a:chExt cx="433645" cy="315176"/>
          </a:xfrm>
        </p:grpSpPr>
        <p:sp>
          <p:nvSpPr>
            <p:cNvPr id="14204" name="Google Shape;14204;p90"/>
            <p:cNvSpPr/>
            <p:nvPr/>
          </p:nvSpPr>
          <p:spPr>
            <a:xfrm>
              <a:off x="6018207" y="2462660"/>
              <a:ext cx="33597" cy="73857"/>
            </a:xfrm>
            <a:custGeom>
              <a:avLst/>
              <a:gdLst/>
              <a:ahLst/>
              <a:cxnLst/>
              <a:rect l="l" t="t" r="r" b="b"/>
              <a:pathLst>
                <a:path w="1281" h="2816" extrusionOk="0">
                  <a:moveTo>
                    <a:pt x="770" y="1"/>
                  </a:moveTo>
                  <a:cubicBezTo>
                    <a:pt x="347" y="1"/>
                    <a:pt x="1" y="342"/>
                    <a:pt x="1" y="766"/>
                  </a:cubicBezTo>
                  <a:lnTo>
                    <a:pt x="1" y="949"/>
                  </a:lnTo>
                  <a:cubicBezTo>
                    <a:pt x="1" y="1165"/>
                    <a:pt x="34" y="1387"/>
                    <a:pt x="106" y="1593"/>
                  </a:cubicBezTo>
                  <a:lnTo>
                    <a:pt x="511" y="2816"/>
                  </a:lnTo>
                  <a:lnTo>
                    <a:pt x="1281" y="2816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90"/>
            <p:cNvSpPr/>
            <p:nvPr/>
          </p:nvSpPr>
          <p:spPr>
            <a:xfrm>
              <a:off x="6031714" y="2455972"/>
              <a:ext cx="80414" cy="80414"/>
            </a:xfrm>
            <a:custGeom>
              <a:avLst/>
              <a:gdLst/>
              <a:ahLst/>
              <a:cxnLst/>
              <a:rect l="l" t="t" r="r" b="b"/>
              <a:pathLst>
                <a:path w="3066" h="3066" extrusionOk="0">
                  <a:moveTo>
                    <a:pt x="766" y="1"/>
                  </a:moveTo>
                  <a:cubicBezTo>
                    <a:pt x="342" y="1"/>
                    <a:pt x="0" y="342"/>
                    <a:pt x="0" y="766"/>
                  </a:cubicBezTo>
                  <a:cubicBezTo>
                    <a:pt x="0" y="1050"/>
                    <a:pt x="227" y="1276"/>
                    <a:pt x="511" y="1276"/>
                  </a:cubicBezTo>
                  <a:lnTo>
                    <a:pt x="2555" y="3066"/>
                  </a:lnTo>
                  <a:lnTo>
                    <a:pt x="3008" y="1483"/>
                  </a:lnTo>
                  <a:cubicBezTo>
                    <a:pt x="3046" y="1348"/>
                    <a:pt x="3066" y="1204"/>
                    <a:pt x="3066" y="1064"/>
                  </a:cubicBezTo>
                  <a:lnTo>
                    <a:pt x="306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90"/>
            <p:cNvSpPr/>
            <p:nvPr/>
          </p:nvSpPr>
          <p:spPr>
            <a:xfrm>
              <a:off x="6045090" y="2556554"/>
              <a:ext cx="40285" cy="40285"/>
            </a:xfrm>
            <a:custGeom>
              <a:avLst/>
              <a:gdLst/>
              <a:ahLst/>
              <a:cxnLst/>
              <a:rect l="l" t="t" r="r" b="b"/>
              <a:pathLst>
                <a:path w="1536" h="1536" extrusionOk="0">
                  <a:moveTo>
                    <a:pt x="1" y="1"/>
                  </a:moveTo>
                  <a:lnTo>
                    <a:pt x="1" y="1536"/>
                  </a:lnTo>
                  <a:lnTo>
                    <a:pt x="1535" y="1536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90"/>
            <p:cNvSpPr/>
            <p:nvPr/>
          </p:nvSpPr>
          <p:spPr>
            <a:xfrm>
              <a:off x="5998012" y="2572842"/>
              <a:ext cx="134180" cy="117893"/>
            </a:xfrm>
            <a:custGeom>
              <a:avLst/>
              <a:gdLst/>
              <a:ahLst/>
              <a:cxnLst/>
              <a:rect l="l" t="t" r="r" b="b"/>
              <a:pathLst>
                <a:path w="5116" h="4495" extrusionOk="0">
                  <a:moveTo>
                    <a:pt x="1796" y="0"/>
                  </a:moveTo>
                  <a:lnTo>
                    <a:pt x="559" y="352"/>
                  </a:lnTo>
                  <a:cubicBezTo>
                    <a:pt x="232" y="448"/>
                    <a:pt x="1" y="746"/>
                    <a:pt x="1" y="1088"/>
                  </a:cubicBezTo>
                  <a:lnTo>
                    <a:pt x="1" y="4495"/>
                  </a:lnTo>
                  <a:lnTo>
                    <a:pt x="4091" y="4495"/>
                  </a:lnTo>
                  <a:cubicBezTo>
                    <a:pt x="4658" y="4495"/>
                    <a:pt x="5116" y="4037"/>
                    <a:pt x="5116" y="3470"/>
                  </a:cubicBezTo>
                  <a:lnTo>
                    <a:pt x="5116" y="1088"/>
                  </a:lnTo>
                  <a:cubicBezTo>
                    <a:pt x="5116" y="746"/>
                    <a:pt x="4889" y="448"/>
                    <a:pt x="4562" y="352"/>
                  </a:cubicBezTo>
                  <a:lnTo>
                    <a:pt x="3326" y="0"/>
                  </a:lnTo>
                  <a:lnTo>
                    <a:pt x="3027" y="361"/>
                  </a:lnTo>
                  <a:cubicBezTo>
                    <a:pt x="2905" y="506"/>
                    <a:pt x="2733" y="578"/>
                    <a:pt x="2561" y="578"/>
                  </a:cubicBezTo>
                  <a:cubicBezTo>
                    <a:pt x="2389" y="578"/>
                    <a:pt x="2217" y="506"/>
                    <a:pt x="2094" y="361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90"/>
            <p:cNvSpPr/>
            <p:nvPr/>
          </p:nvSpPr>
          <p:spPr>
            <a:xfrm>
              <a:off x="6024895" y="2489543"/>
              <a:ext cx="80545" cy="73726"/>
            </a:xfrm>
            <a:custGeom>
              <a:avLst/>
              <a:gdLst/>
              <a:ahLst/>
              <a:cxnLst/>
              <a:rect l="l" t="t" r="r" b="b"/>
              <a:pathLst>
                <a:path w="3071" h="2811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2123"/>
                    <a:pt x="689" y="2811"/>
                    <a:pt x="1536" y="2811"/>
                  </a:cubicBezTo>
                  <a:cubicBezTo>
                    <a:pt x="2382" y="2811"/>
                    <a:pt x="3071" y="2123"/>
                    <a:pt x="3071" y="1276"/>
                  </a:cubicBezTo>
                  <a:lnTo>
                    <a:pt x="3071" y="949"/>
                  </a:lnTo>
                  <a:cubicBezTo>
                    <a:pt x="3071" y="814"/>
                    <a:pt x="3018" y="684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90"/>
            <p:cNvSpPr/>
            <p:nvPr/>
          </p:nvSpPr>
          <p:spPr>
            <a:xfrm>
              <a:off x="6024895" y="2489543"/>
              <a:ext cx="80282" cy="72099"/>
            </a:xfrm>
            <a:custGeom>
              <a:avLst/>
              <a:gdLst/>
              <a:ahLst/>
              <a:cxnLst/>
              <a:rect l="l" t="t" r="r" b="b"/>
              <a:pathLst>
                <a:path w="3061" h="2749" extrusionOk="0">
                  <a:moveTo>
                    <a:pt x="971" y="0"/>
                  </a:moveTo>
                  <a:cubicBezTo>
                    <a:pt x="837" y="0"/>
                    <a:pt x="709" y="57"/>
                    <a:pt x="617" y="150"/>
                  </a:cubicBezTo>
                  <a:lnTo>
                    <a:pt x="362" y="405"/>
                  </a:lnTo>
                  <a:cubicBezTo>
                    <a:pt x="131" y="636"/>
                    <a:pt x="1" y="949"/>
                    <a:pt x="1" y="1276"/>
                  </a:cubicBezTo>
                  <a:cubicBezTo>
                    <a:pt x="1" y="1959"/>
                    <a:pt x="453" y="2561"/>
                    <a:pt x="1112" y="2748"/>
                  </a:cubicBezTo>
                  <a:cubicBezTo>
                    <a:pt x="891" y="2479"/>
                    <a:pt x="771" y="2137"/>
                    <a:pt x="771" y="1786"/>
                  </a:cubicBezTo>
                  <a:lnTo>
                    <a:pt x="771" y="1276"/>
                  </a:lnTo>
                  <a:cubicBezTo>
                    <a:pt x="771" y="994"/>
                    <a:pt x="997" y="765"/>
                    <a:pt x="1276" y="765"/>
                  </a:cubicBezTo>
                  <a:cubicBezTo>
                    <a:pt x="1287" y="765"/>
                    <a:pt x="1298" y="765"/>
                    <a:pt x="1309" y="766"/>
                  </a:cubicBezTo>
                  <a:cubicBezTo>
                    <a:pt x="1824" y="799"/>
                    <a:pt x="2594" y="886"/>
                    <a:pt x="3061" y="1112"/>
                  </a:cubicBezTo>
                  <a:cubicBezTo>
                    <a:pt x="3046" y="1002"/>
                    <a:pt x="3003" y="665"/>
                    <a:pt x="2921" y="588"/>
                  </a:cubicBezTo>
                  <a:cubicBezTo>
                    <a:pt x="2527" y="203"/>
                    <a:pt x="1805" y="25"/>
                    <a:pt x="987" y="1"/>
                  </a:cubicBezTo>
                  <a:cubicBezTo>
                    <a:pt x="982" y="0"/>
                    <a:pt x="976" y="0"/>
                    <a:pt x="9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90"/>
            <p:cNvSpPr/>
            <p:nvPr/>
          </p:nvSpPr>
          <p:spPr>
            <a:xfrm>
              <a:off x="6045090" y="2589889"/>
              <a:ext cx="87102" cy="100845"/>
            </a:xfrm>
            <a:custGeom>
              <a:avLst/>
              <a:gdLst/>
              <a:ahLst/>
              <a:cxnLst/>
              <a:rect l="l" t="t" r="r" b="b"/>
              <a:pathLst>
                <a:path w="3321" h="3845" extrusionOk="0">
                  <a:moveTo>
                    <a:pt x="3186" y="0"/>
                  </a:moveTo>
                  <a:lnTo>
                    <a:pt x="2527" y="659"/>
                  </a:lnTo>
                  <a:cubicBezTo>
                    <a:pt x="2382" y="804"/>
                    <a:pt x="2301" y="996"/>
                    <a:pt x="2301" y="1203"/>
                  </a:cubicBezTo>
                  <a:lnTo>
                    <a:pt x="2301" y="2565"/>
                  </a:lnTo>
                  <a:lnTo>
                    <a:pt x="1" y="2565"/>
                  </a:lnTo>
                  <a:lnTo>
                    <a:pt x="1" y="3845"/>
                  </a:lnTo>
                  <a:lnTo>
                    <a:pt x="2301" y="3845"/>
                  </a:lnTo>
                  <a:cubicBezTo>
                    <a:pt x="2863" y="3845"/>
                    <a:pt x="3321" y="3387"/>
                    <a:pt x="3321" y="2820"/>
                  </a:cubicBezTo>
                  <a:lnTo>
                    <a:pt x="3321" y="438"/>
                  </a:lnTo>
                  <a:cubicBezTo>
                    <a:pt x="3321" y="284"/>
                    <a:pt x="3272" y="130"/>
                    <a:pt x="3186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90"/>
            <p:cNvSpPr/>
            <p:nvPr/>
          </p:nvSpPr>
          <p:spPr>
            <a:xfrm>
              <a:off x="5984636" y="2616878"/>
              <a:ext cx="93921" cy="67037"/>
            </a:xfrm>
            <a:custGeom>
              <a:avLst/>
              <a:gdLst/>
              <a:ahLst/>
              <a:cxnLst/>
              <a:rect l="l" t="t" r="r" b="b"/>
              <a:pathLst>
                <a:path w="3581" h="2556" extrusionOk="0">
                  <a:moveTo>
                    <a:pt x="256" y="1"/>
                  </a:moveTo>
                  <a:cubicBezTo>
                    <a:pt x="116" y="1"/>
                    <a:pt x="1" y="116"/>
                    <a:pt x="1" y="256"/>
                  </a:cubicBezTo>
                  <a:lnTo>
                    <a:pt x="1" y="2301"/>
                  </a:lnTo>
                  <a:cubicBezTo>
                    <a:pt x="1" y="2445"/>
                    <a:pt x="116" y="2556"/>
                    <a:pt x="256" y="2556"/>
                  </a:cubicBezTo>
                  <a:lnTo>
                    <a:pt x="3326" y="2556"/>
                  </a:lnTo>
                  <a:cubicBezTo>
                    <a:pt x="3465" y="2556"/>
                    <a:pt x="3581" y="2445"/>
                    <a:pt x="3581" y="2301"/>
                  </a:cubicBezTo>
                  <a:lnTo>
                    <a:pt x="3581" y="256"/>
                  </a:lnTo>
                  <a:cubicBezTo>
                    <a:pt x="3581" y="116"/>
                    <a:pt x="3465" y="1"/>
                    <a:pt x="3326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2" name="Google Shape;14212;p90"/>
            <p:cNvSpPr/>
            <p:nvPr/>
          </p:nvSpPr>
          <p:spPr>
            <a:xfrm>
              <a:off x="5810223" y="2563242"/>
              <a:ext cx="134311" cy="120804"/>
            </a:xfrm>
            <a:custGeom>
              <a:avLst/>
              <a:gdLst/>
              <a:ahLst/>
              <a:cxnLst/>
              <a:rect l="l" t="t" r="r" b="b"/>
              <a:pathLst>
                <a:path w="5121" h="4606" extrusionOk="0">
                  <a:moveTo>
                    <a:pt x="1791" y="1"/>
                  </a:moveTo>
                  <a:lnTo>
                    <a:pt x="1791" y="131"/>
                  </a:lnTo>
                  <a:cubicBezTo>
                    <a:pt x="1791" y="357"/>
                    <a:pt x="1642" y="559"/>
                    <a:pt x="1420" y="621"/>
                  </a:cubicBezTo>
                  <a:lnTo>
                    <a:pt x="559" y="867"/>
                  </a:lnTo>
                  <a:cubicBezTo>
                    <a:pt x="227" y="963"/>
                    <a:pt x="1" y="1261"/>
                    <a:pt x="1" y="1603"/>
                  </a:cubicBezTo>
                  <a:lnTo>
                    <a:pt x="1" y="3840"/>
                  </a:lnTo>
                  <a:cubicBezTo>
                    <a:pt x="1" y="4264"/>
                    <a:pt x="347" y="4606"/>
                    <a:pt x="771" y="4606"/>
                  </a:cubicBezTo>
                  <a:lnTo>
                    <a:pt x="4351" y="4606"/>
                  </a:lnTo>
                  <a:cubicBezTo>
                    <a:pt x="4774" y="4606"/>
                    <a:pt x="5121" y="4264"/>
                    <a:pt x="5121" y="3840"/>
                  </a:cubicBezTo>
                  <a:lnTo>
                    <a:pt x="5121" y="1603"/>
                  </a:lnTo>
                  <a:cubicBezTo>
                    <a:pt x="5116" y="1261"/>
                    <a:pt x="4890" y="958"/>
                    <a:pt x="4562" y="867"/>
                  </a:cubicBezTo>
                  <a:lnTo>
                    <a:pt x="3701" y="621"/>
                  </a:lnTo>
                  <a:cubicBezTo>
                    <a:pt x="3480" y="554"/>
                    <a:pt x="3331" y="352"/>
                    <a:pt x="3331" y="121"/>
                  </a:cubicBezTo>
                  <a:lnTo>
                    <a:pt x="3331" y="1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3" name="Google Shape;14213;p90"/>
            <p:cNvSpPr/>
            <p:nvPr/>
          </p:nvSpPr>
          <p:spPr>
            <a:xfrm>
              <a:off x="5810223" y="2593797"/>
              <a:ext cx="26909" cy="90249"/>
            </a:xfrm>
            <a:custGeom>
              <a:avLst/>
              <a:gdLst/>
              <a:ahLst/>
              <a:cxnLst/>
              <a:rect l="l" t="t" r="r" b="b"/>
              <a:pathLst>
                <a:path w="1026" h="3441" extrusionOk="0">
                  <a:moveTo>
                    <a:pt x="140" y="0"/>
                  </a:moveTo>
                  <a:cubicBezTo>
                    <a:pt x="49" y="125"/>
                    <a:pt x="1" y="279"/>
                    <a:pt x="1" y="438"/>
                  </a:cubicBezTo>
                  <a:lnTo>
                    <a:pt x="1" y="2671"/>
                  </a:lnTo>
                  <a:cubicBezTo>
                    <a:pt x="1" y="3094"/>
                    <a:pt x="342" y="3441"/>
                    <a:pt x="766" y="3441"/>
                  </a:cubicBezTo>
                  <a:lnTo>
                    <a:pt x="1026" y="3441"/>
                  </a:lnTo>
                  <a:lnTo>
                    <a:pt x="1026" y="88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90"/>
            <p:cNvSpPr/>
            <p:nvPr/>
          </p:nvSpPr>
          <p:spPr>
            <a:xfrm>
              <a:off x="5917624" y="2593797"/>
              <a:ext cx="26778" cy="90249"/>
            </a:xfrm>
            <a:custGeom>
              <a:avLst/>
              <a:gdLst/>
              <a:ahLst/>
              <a:cxnLst/>
              <a:rect l="l" t="t" r="r" b="b"/>
              <a:pathLst>
                <a:path w="1021" h="3441" extrusionOk="0">
                  <a:moveTo>
                    <a:pt x="881" y="0"/>
                  </a:moveTo>
                  <a:lnTo>
                    <a:pt x="1" y="881"/>
                  </a:lnTo>
                  <a:lnTo>
                    <a:pt x="1" y="3441"/>
                  </a:lnTo>
                  <a:lnTo>
                    <a:pt x="256" y="3441"/>
                  </a:lnTo>
                  <a:cubicBezTo>
                    <a:pt x="679" y="3441"/>
                    <a:pt x="1021" y="3094"/>
                    <a:pt x="1021" y="2671"/>
                  </a:cubicBezTo>
                  <a:lnTo>
                    <a:pt x="1021" y="438"/>
                  </a:lnTo>
                  <a:cubicBezTo>
                    <a:pt x="1021" y="279"/>
                    <a:pt x="973" y="125"/>
                    <a:pt x="881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90"/>
            <p:cNvSpPr/>
            <p:nvPr/>
          </p:nvSpPr>
          <p:spPr>
            <a:xfrm>
              <a:off x="5845053" y="2563242"/>
              <a:ext cx="64520" cy="20090"/>
            </a:xfrm>
            <a:custGeom>
              <a:avLst/>
              <a:gdLst/>
              <a:ahLst/>
              <a:cxnLst/>
              <a:rect l="l" t="t" r="r" b="b"/>
              <a:pathLst>
                <a:path w="2460" h="766" extrusionOk="0">
                  <a:moveTo>
                    <a:pt x="463" y="1"/>
                  </a:moveTo>
                  <a:lnTo>
                    <a:pt x="463" y="131"/>
                  </a:lnTo>
                  <a:cubicBezTo>
                    <a:pt x="463" y="357"/>
                    <a:pt x="314" y="559"/>
                    <a:pt x="92" y="621"/>
                  </a:cubicBezTo>
                  <a:lnTo>
                    <a:pt x="1" y="645"/>
                  </a:lnTo>
                  <a:cubicBezTo>
                    <a:pt x="410" y="727"/>
                    <a:pt x="819" y="766"/>
                    <a:pt x="1233" y="766"/>
                  </a:cubicBezTo>
                  <a:cubicBezTo>
                    <a:pt x="1647" y="766"/>
                    <a:pt x="2056" y="722"/>
                    <a:pt x="2460" y="645"/>
                  </a:cubicBezTo>
                  <a:lnTo>
                    <a:pt x="2378" y="621"/>
                  </a:lnTo>
                  <a:cubicBezTo>
                    <a:pt x="2152" y="554"/>
                    <a:pt x="2003" y="352"/>
                    <a:pt x="2003" y="121"/>
                  </a:cubicBezTo>
                  <a:lnTo>
                    <a:pt x="200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90"/>
            <p:cNvSpPr/>
            <p:nvPr/>
          </p:nvSpPr>
          <p:spPr>
            <a:xfrm>
              <a:off x="5818301" y="2449153"/>
              <a:ext cx="118155" cy="120804"/>
            </a:xfrm>
            <a:custGeom>
              <a:avLst/>
              <a:gdLst/>
              <a:ahLst/>
              <a:cxnLst/>
              <a:rect l="l" t="t" r="r" b="b"/>
              <a:pathLst>
                <a:path w="4505" h="4606" extrusionOk="0">
                  <a:moveTo>
                    <a:pt x="2253" y="1"/>
                  </a:moveTo>
                  <a:cubicBezTo>
                    <a:pt x="1261" y="1"/>
                    <a:pt x="530" y="814"/>
                    <a:pt x="463" y="1815"/>
                  </a:cubicBezTo>
                  <a:cubicBezTo>
                    <a:pt x="424" y="2335"/>
                    <a:pt x="256" y="3331"/>
                    <a:pt x="44" y="3918"/>
                  </a:cubicBezTo>
                  <a:cubicBezTo>
                    <a:pt x="1" y="4052"/>
                    <a:pt x="68" y="4197"/>
                    <a:pt x="198" y="4240"/>
                  </a:cubicBezTo>
                  <a:cubicBezTo>
                    <a:pt x="857" y="4476"/>
                    <a:pt x="1550" y="4601"/>
                    <a:pt x="2253" y="4606"/>
                  </a:cubicBezTo>
                  <a:cubicBezTo>
                    <a:pt x="2950" y="4601"/>
                    <a:pt x="3648" y="4476"/>
                    <a:pt x="4307" y="4240"/>
                  </a:cubicBezTo>
                  <a:cubicBezTo>
                    <a:pt x="4437" y="4197"/>
                    <a:pt x="4505" y="4052"/>
                    <a:pt x="4461" y="3918"/>
                  </a:cubicBezTo>
                  <a:cubicBezTo>
                    <a:pt x="4245" y="3331"/>
                    <a:pt x="4081" y="2335"/>
                    <a:pt x="4043" y="1815"/>
                  </a:cubicBezTo>
                  <a:cubicBezTo>
                    <a:pt x="3970" y="814"/>
                    <a:pt x="3239" y="1"/>
                    <a:pt x="22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90"/>
            <p:cNvSpPr/>
            <p:nvPr/>
          </p:nvSpPr>
          <p:spPr>
            <a:xfrm>
              <a:off x="5818301" y="2449153"/>
              <a:ext cx="71968" cy="118417"/>
            </a:xfrm>
            <a:custGeom>
              <a:avLst/>
              <a:gdLst/>
              <a:ahLst/>
              <a:cxnLst/>
              <a:rect l="l" t="t" r="r" b="b"/>
              <a:pathLst>
                <a:path w="2744" h="4515" extrusionOk="0">
                  <a:moveTo>
                    <a:pt x="2253" y="1"/>
                  </a:moveTo>
                  <a:cubicBezTo>
                    <a:pt x="1261" y="1"/>
                    <a:pt x="530" y="819"/>
                    <a:pt x="463" y="1815"/>
                  </a:cubicBezTo>
                  <a:cubicBezTo>
                    <a:pt x="424" y="2335"/>
                    <a:pt x="256" y="3331"/>
                    <a:pt x="44" y="3922"/>
                  </a:cubicBezTo>
                  <a:cubicBezTo>
                    <a:pt x="1" y="4052"/>
                    <a:pt x="68" y="4197"/>
                    <a:pt x="198" y="4245"/>
                  </a:cubicBezTo>
                  <a:cubicBezTo>
                    <a:pt x="540" y="4360"/>
                    <a:pt x="886" y="4452"/>
                    <a:pt x="1237" y="4514"/>
                  </a:cubicBezTo>
                  <a:cubicBezTo>
                    <a:pt x="1228" y="4461"/>
                    <a:pt x="1228" y="4408"/>
                    <a:pt x="1242" y="4356"/>
                  </a:cubicBezTo>
                  <a:cubicBezTo>
                    <a:pt x="1425" y="3701"/>
                    <a:pt x="1569" y="2594"/>
                    <a:pt x="1603" y="2017"/>
                  </a:cubicBezTo>
                  <a:cubicBezTo>
                    <a:pt x="1651" y="1088"/>
                    <a:pt x="2104" y="309"/>
                    <a:pt x="2743" y="78"/>
                  </a:cubicBezTo>
                  <a:cubicBezTo>
                    <a:pt x="2585" y="25"/>
                    <a:pt x="2421" y="1"/>
                    <a:pt x="225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90"/>
            <p:cNvSpPr/>
            <p:nvPr/>
          </p:nvSpPr>
          <p:spPr>
            <a:xfrm>
              <a:off x="5769963" y="2684020"/>
              <a:ext cx="389111" cy="26778"/>
            </a:xfrm>
            <a:custGeom>
              <a:avLst/>
              <a:gdLst/>
              <a:ahLst/>
              <a:cxnLst/>
              <a:rect l="l" t="t" r="r" b="b"/>
              <a:pathLst>
                <a:path w="14836" h="1021" extrusionOk="0">
                  <a:moveTo>
                    <a:pt x="1" y="1"/>
                  </a:moveTo>
                  <a:lnTo>
                    <a:pt x="1" y="1021"/>
                  </a:lnTo>
                  <a:lnTo>
                    <a:pt x="14836" y="1021"/>
                  </a:lnTo>
                  <a:lnTo>
                    <a:pt x="1483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90"/>
            <p:cNvSpPr/>
            <p:nvPr/>
          </p:nvSpPr>
          <p:spPr>
            <a:xfrm>
              <a:off x="5837106" y="2616878"/>
              <a:ext cx="80545" cy="107428"/>
            </a:xfrm>
            <a:custGeom>
              <a:avLst/>
              <a:gdLst/>
              <a:ahLst/>
              <a:cxnLst/>
              <a:rect l="l" t="t" r="r" b="b"/>
              <a:pathLst>
                <a:path w="3071" h="4096" extrusionOk="0">
                  <a:moveTo>
                    <a:pt x="516" y="1"/>
                  </a:moveTo>
                  <a:cubicBezTo>
                    <a:pt x="232" y="1"/>
                    <a:pt x="1" y="232"/>
                    <a:pt x="1" y="511"/>
                  </a:cubicBezTo>
                  <a:lnTo>
                    <a:pt x="1" y="4095"/>
                  </a:lnTo>
                  <a:lnTo>
                    <a:pt x="3071" y="4095"/>
                  </a:lnTo>
                  <a:lnTo>
                    <a:pt x="3071" y="516"/>
                  </a:lnTo>
                  <a:cubicBezTo>
                    <a:pt x="3071" y="232"/>
                    <a:pt x="2840" y="1"/>
                    <a:pt x="2561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90"/>
            <p:cNvSpPr/>
            <p:nvPr/>
          </p:nvSpPr>
          <p:spPr>
            <a:xfrm>
              <a:off x="6036750" y="2482986"/>
              <a:ext cx="57412" cy="19094"/>
            </a:xfrm>
            <a:custGeom>
              <a:avLst/>
              <a:gdLst/>
              <a:ahLst/>
              <a:cxnLst/>
              <a:rect l="l" t="t" r="r" b="b"/>
              <a:pathLst>
                <a:path w="2189" h="728" extrusionOk="0">
                  <a:moveTo>
                    <a:pt x="323" y="0"/>
                  </a:moveTo>
                  <a:cubicBezTo>
                    <a:pt x="1" y="0"/>
                    <a:pt x="1" y="482"/>
                    <a:pt x="323" y="482"/>
                  </a:cubicBezTo>
                  <a:cubicBezTo>
                    <a:pt x="336" y="481"/>
                    <a:pt x="350" y="481"/>
                    <a:pt x="365" y="481"/>
                  </a:cubicBezTo>
                  <a:cubicBezTo>
                    <a:pt x="666" y="481"/>
                    <a:pt x="1390" y="529"/>
                    <a:pt x="1752" y="708"/>
                  </a:cubicBezTo>
                  <a:cubicBezTo>
                    <a:pt x="1786" y="721"/>
                    <a:pt x="1818" y="727"/>
                    <a:pt x="1849" y="727"/>
                  </a:cubicBezTo>
                  <a:cubicBezTo>
                    <a:pt x="2067" y="727"/>
                    <a:pt x="2188" y="415"/>
                    <a:pt x="1969" y="280"/>
                  </a:cubicBezTo>
                  <a:cubicBezTo>
                    <a:pt x="1411" y="0"/>
                    <a:pt x="367" y="0"/>
                    <a:pt x="3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90"/>
            <p:cNvSpPr/>
            <p:nvPr/>
          </p:nvSpPr>
          <p:spPr>
            <a:xfrm>
              <a:off x="5747880" y="2442596"/>
              <a:ext cx="433645" cy="315176"/>
            </a:xfrm>
            <a:custGeom>
              <a:avLst/>
              <a:gdLst/>
              <a:ahLst/>
              <a:cxnLst/>
              <a:rect l="l" t="t" r="r" b="b"/>
              <a:pathLst>
                <a:path w="16534" h="12017" extrusionOk="0">
                  <a:moveTo>
                    <a:pt x="13661" y="737"/>
                  </a:moveTo>
                  <a:lnTo>
                    <a:pt x="13661" y="1733"/>
                  </a:lnTo>
                  <a:cubicBezTo>
                    <a:pt x="13661" y="1897"/>
                    <a:pt x="13623" y="2055"/>
                    <a:pt x="13551" y="2200"/>
                  </a:cubicBezTo>
                  <a:lnTo>
                    <a:pt x="13430" y="2440"/>
                  </a:lnTo>
                  <a:cubicBezTo>
                    <a:pt x="13416" y="2474"/>
                    <a:pt x="13406" y="2512"/>
                    <a:pt x="13406" y="2546"/>
                  </a:cubicBezTo>
                  <a:lnTo>
                    <a:pt x="13406" y="3061"/>
                  </a:lnTo>
                  <a:cubicBezTo>
                    <a:pt x="13406" y="3778"/>
                    <a:pt x="12824" y="4356"/>
                    <a:pt x="12112" y="4356"/>
                  </a:cubicBezTo>
                  <a:cubicBezTo>
                    <a:pt x="12098" y="4356"/>
                    <a:pt x="12083" y="4356"/>
                    <a:pt x="12069" y="4355"/>
                  </a:cubicBezTo>
                  <a:cubicBezTo>
                    <a:pt x="11371" y="4336"/>
                    <a:pt x="10808" y="3725"/>
                    <a:pt x="10808" y="2994"/>
                  </a:cubicBezTo>
                  <a:lnTo>
                    <a:pt x="10808" y="2546"/>
                  </a:lnTo>
                  <a:cubicBezTo>
                    <a:pt x="10808" y="2512"/>
                    <a:pt x="10798" y="2474"/>
                    <a:pt x="10784" y="2440"/>
                  </a:cubicBezTo>
                  <a:lnTo>
                    <a:pt x="10640" y="2142"/>
                  </a:lnTo>
                  <a:cubicBezTo>
                    <a:pt x="10582" y="2031"/>
                    <a:pt x="10553" y="1911"/>
                    <a:pt x="10553" y="1791"/>
                  </a:cubicBezTo>
                  <a:lnTo>
                    <a:pt x="10553" y="1781"/>
                  </a:lnTo>
                  <a:cubicBezTo>
                    <a:pt x="10553" y="1204"/>
                    <a:pt x="11020" y="742"/>
                    <a:pt x="11597" y="737"/>
                  </a:cubicBezTo>
                  <a:close/>
                  <a:moveTo>
                    <a:pt x="4931" y="481"/>
                  </a:moveTo>
                  <a:cubicBezTo>
                    <a:pt x="5320" y="481"/>
                    <a:pt x="5710" y="633"/>
                    <a:pt x="6001" y="939"/>
                  </a:cubicBezTo>
                  <a:cubicBezTo>
                    <a:pt x="6290" y="1252"/>
                    <a:pt x="6463" y="1651"/>
                    <a:pt x="6487" y="2075"/>
                  </a:cubicBezTo>
                  <a:cubicBezTo>
                    <a:pt x="6521" y="2585"/>
                    <a:pt x="6694" y="3624"/>
                    <a:pt x="6920" y="4249"/>
                  </a:cubicBezTo>
                  <a:cubicBezTo>
                    <a:pt x="6920" y="4249"/>
                    <a:pt x="6920" y="4254"/>
                    <a:pt x="6920" y="4254"/>
                  </a:cubicBezTo>
                  <a:cubicBezTo>
                    <a:pt x="6915" y="4259"/>
                    <a:pt x="6915" y="4259"/>
                    <a:pt x="6911" y="4264"/>
                  </a:cubicBezTo>
                  <a:cubicBezTo>
                    <a:pt x="6271" y="4497"/>
                    <a:pt x="5601" y="4614"/>
                    <a:pt x="4931" y="4614"/>
                  </a:cubicBezTo>
                  <a:cubicBezTo>
                    <a:pt x="4262" y="4614"/>
                    <a:pt x="3593" y="4497"/>
                    <a:pt x="2955" y="4264"/>
                  </a:cubicBezTo>
                  <a:cubicBezTo>
                    <a:pt x="2950" y="4259"/>
                    <a:pt x="2946" y="4259"/>
                    <a:pt x="2946" y="4254"/>
                  </a:cubicBezTo>
                  <a:cubicBezTo>
                    <a:pt x="2946" y="4254"/>
                    <a:pt x="2946" y="4249"/>
                    <a:pt x="2946" y="4249"/>
                  </a:cubicBezTo>
                  <a:cubicBezTo>
                    <a:pt x="3172" y="3624"/>
                    <a:pt x="3340" y="2585"/>
                    <a:pt x="3379" y="2075"/>
                  </a:cubicBezTo>
                  <a:cubicBezTo>
                    <a:pt x="3403" y="1651"/>
                    <a:pt x="3576" y="1252"/>
                    <a:pt x="3865" y="939"/>
                  </a:cubicBezTo>
                  <a:cubicBezTo>
                    <a:pt x="4153" y="633"/>
                    <a:pt x="4542" y="481"/>
                    <a:pt x="4931" y="481"/>
                  </a:cubicBezTo>
                  <a:close/>
                  <a:moveTo>
                    <a:pt x="12636" y="4755"/>
                  </a:moveTo>
                  <a:cubicBezTo>
                    <a:pt x="12636" y="4827"/>
                    <a:pt x="12651" y="4899"/>
                    <a:pt x="12675" y="4971"/>
                  </a:cubicBezTo>
                  <a:lnTo>
                    <a:pt x="12478" y="5164"/>
                  </a:lnTo>
                  <a:cubicBezTo>
                    <a:pt x="12374" y="5267"/>
                    <a:pt x="12240" y="5319"/>
                    <a:pt x="12105" y="5319"/>
                  </a:cubicBezTo>
                  <a:cubicBezTo>
                    <a:pt x="11970" y="5319"/>
                    <a:pt x="11835" y="5267"/>
                    <a:pt x="11732" y="5164"/>
                  </a:cubicBezTo>
                  <a:lnTo>
                    <a:pt x="11535" y="4971"/>
                  </a:lnTo>
                  <a:cubicBezTo>
                    <a:pt x="11559" y="4899"/>
                    <a:pt x="11573" y="4827"/>
                    <a:pt x="11573" y="4755"/>
                  </a:cubicBezTo>
                  <a:cubicBezTo>
                    <a:pt x="11727" y="4803"/>
                    <a:pt x="11891" y="4832"/>
                    <a:pt x="12049" y="4837"/>
                  </a:cubicBezTo>
                  <a:lnTo>
                    <a:pt x="12107" y="4837"/>
                  </a:lnTo>
                  <a:cubicBezTo>
                    <a:pt x="12285" y="4837"/>
                    <a:pt x="12463" y="4808"/>
                    <a:pt x="12636" y="4755"/>
                  </a:cubicBezTo>
                  <a:close/>
                  <a:moveTo>
                    <a:pt x="5544" y="5063"/>
                  </a:moveTo>
                  <a:cubicBezTo>
                    <a:pt x="5635" y="5250"/>
                    <a:pt x="5804" y="5390"/>
                    <a:pt x="6006" y="5448"/>
                  </a:cubicBezTo>
                  <a:lnTo>
                    <a:pt x="6872" y="5693"/>
                  </a:lnTo>
                  <a:cubicBezTo>
                    <a:pt x="7098" y="5760"/>
                    <a:pt x="7252" y="5967"/>
                    <a:pt x="7257" y="6203"/>
                  </a:cubicBezTo>
                  <a:lnTo>
                    <a:pt x="7257" y="8440"/>
                  </a:lnTo>
                  <a:cubicBezTo>
                    <a:pt x="7257" y="8734"/>
                    <a:pt x="7016" y="8970"/>
                    <a:pt x="6728" y="8970"/>
                  </a:cubicBezTo>
                  <a:lnTo>
                    <a:pt x="6708" y="8970"/>
                  </a:lnTo>
                  <a:lnTo>
                    <a:pt x="6708" y="7161"/>
                  </a:lnTo>
                  <a:cubicBezTo>
                    <a:pt x="6708" y="6745"/>
                    <a:pt x="6376" y="6410"/>
                    <a:pt x="5967" y="6410"/>
                  </a:cubicBezTo>
                  <a:cubicBezTo>
                    <a:pt x="5964" y="6410"/>
                    <a:pt x="5961" y="6410"/>
                    <a:pt x="5958" y="6410"/>
                  </a:cubicBezTo>
                  <a:lnTo>
                    <a:pt x="3908" y="6410"/>
                  </a:lnTo>
                  <a:cubicBezTo>
                    <a:pt x="3494" y="6410"/>
                    <a:pt x="3157" y="6747"/>
                    <a:pt x="3157" y="7161"/>
                  </a:cubicBezTo>
                  <a:lnTo>
                    <a:pt x="3157" y="8970"/>
                  </a:lnTo>
                  <a:lnTo>
                    <a:pt x="3138" y="8970"/>
                  </a:lnTo>
                  <a:cubicBezTo>
                    <a:pt x="2845" y="8970"/>
                    <a:pt x="2609" y="8734"/>
                    <a:pt x="2609" y="8440"/>
                  </a:cubicBezTo>
                  <a:lnTo>
                    <a:pt x="2609" y="6203"/>
                  </a:lnTo>
                  <a:cubicBezTo>
                    <a:pt x="2609" y="5967"/>
                    <a:pt x="2768" y="5760"/>
                    <a:pt x="2994" y="5693"/>
                  </a:cubicBezTo>
                  <a:lnTo>
                    <a:pt x="3860" y="5448"/>
                  </a:lnTo>
                  <a:cubicBezTo>
                    <a:pt x="4062" y="5390"/>
                    <a:pt x="4230" y="5250"/>
                    <a:pt x="4322" y="5063"/>
                  </a:cubicBezTo>
                  <a:cubicBezTo>
                    <a:pt x="4526" y="5084"/>
                    <a:pt x="4730" y="5095"/>
                    <a:pt x="4933" y="5095"/>
                  </a:cubicBezTo>
                  <a:cubicBezTo>
                    <a:pt x="5136" y="5095"/>
                    <a:pt x="5339" y="5084"/>
                    <a:pt x="5544" y="5063"/>
                  </a:cubicBezTo>
                  <a:close/>
                  <a:moveTo>
                    <a:pt x="12362" y="6886"/>
                  </a:moveTo>
                  <a:cubicBezTo>
                    <a:pt x="12372" y="6886"/>
                    <a:pt x="12377" y="6896"/>
                    <a:pt x="12377" y="6906"/>
                  </a:cubicBezTo>
                  <a:lnTo>
                    <a:pt x="12377" y="8955"/>
                  </a:lnTo>
                  <a:cubicBezTo>
                    <a:pt x="12377" y="8960"/>
                    <a:pt x="12372" y="8970"/>
                    <a:pt x="12362" y="8970"/>
                  </a:cubicBezTo>
                  <a:lnTo>
                    <a:pt x="9288" y="8970"/>
                  </a:lnTo>
                  <a:cubicBezTo>
                    <a:pt x="9278" y="8970"/>
                    <a:pt x="9268" y="8960"/>
                    <a:pt x="9268" y="8955"/>
                  </a:cubicBezTo>
                  <a:lnTo>
                    <a:pt x="9268" y="6906"/>
                  </a:lnTo>
                  <a:cubicBezTo>
                    <a:pt x="9268" y="6896"/>
                    <a:pt x="9278" y="6886"/>
                    <a:pt x="9288" y="6886"/>
                  </a:cubicBezTo>
                  <a:close/>
                  <a:moveTo>
                    <a:pt x="12973" y="5351"/>
                  </a:moveTo>
                  <a:cubicBezTo>
                    <a:pt x="13036" y="5395"/>
                    <a:pt x="13108" y="5424"/>
                    <a:pt x="13180" y="5448"/>
                  </a:cubicBezTo>
                  <a:lnTo>
                    <a:pt x="14042" y="5693"/>
                  </a:lnTo>
                  <a:cubicBezTo>
                    <a:pt x="14272" y="5760"/>
                    <a:pt x="14426" y="5967"/>
                    <a:pt x="14426" y="6203"/>
                  </a:cubicBezTo>
                  <a:lnTo>
                    <a:pt x="14426" y="8440"/>
                  </a:lnTo>
                  <a:cubicBezTo>
                    <a:pt x="14426" y="8734"/>
                    <a:pt x="14191" y="8970"/>
                    <a:pt x="13897" y="8970"/>
                  </a:cubicBezTo>
                  <a:lnTo>
                    <a:pt x="12858" y="8970"/>
                  </a:lnTo>
                  <a:lnTo>
                    <a:pt x="12858" y="8955"/>
                  </a:lnTo>
                  <a:lnTo>
                    <a:pt x="12858" y="8426"/>
                  </a:lnTo>
                  <a:lnTo>
                    <a:pt x="13647" y="8426"/>
                  </a:lnTo>
                  <a:cubicBezTo>
                    <a:pt x="13777" y="8426"/>
                    <a:pt x="13888" y="8315"/>
                    <a:pt x="13888" y="8185"/>
                  </a:cubicBezTo>
                  <a:lnTo>
                    <a:pt x="13888" y="6646"/>
                  </a:lnTo>
                  <a:cubicBezTo>
                    <a:pt x="13888" y="6487"/>
                    <a:pt x="13767" y="6408"/>
                    <a:pt x="13647" y="6408"/>
                  </a:cubicBezTo>
                  <a:cubicBezTo>
                    <a:pt x="13527" y="6408"/>
                    <a:pt x="13406" y="6487"/>
                    <a:pt x="13406" y="6646"/>
                  </a:cubicBezTo>
                  <a:lnTo>
                    <a:pt x="13406" y="7945"/>
                  </a:lnTo>
                  <a:lnTo>
                    <a:pt x="12858" y="7945"/>
                  </a:lnTo>
                  <a:lnTo>
                    <a:pt x="12858" y="6906"/>
                  </a:lnTo>
                  <a:cubicBezTo>
                    <a:pt x="12858" y="6631"/>
                    <a:pt x="12636" y="6410"/>
                    <a:pt x="12362" y="6410"/>
                  </a:cubicBezTo>
                  <a:lnTo>
                    <a:pt x="9783" y="6410"/>
                  </a:lnTo>
                  <a:lnTo>
                    <a:pt x="9783" y="6203"/>
                  </a:lnTo>
                  <a:cubicBezTo>
                    <a:pt x="9783" y="5967"/>
                    <a:pt x="9937" y="5760"/>
                    <a:pt x="10168" y="5693"/>
                  </a:cubicBezTo>
                  <a:lnTo>
                    <a:pt x="11029" y="5448"/>
                  </a:lnTo>
                  <a:cubicBezTo>
                    <a:pt x="11106" y="5424"/>
                    <a:pt x="11174" y="5395"/>
                    <a:pt x="11236" y="5351"/>
                  </a:cubicBezTo>
                  <a:lnTo>
                    <a:pt x="11390" y="5505"/>
                  </a:lnTo>
                  <a:cubicBezTo>
                    <a:pt x="11588" y="5703"/>
                    <a:pt x="11846" y="5801"/>
                    <a:pt x="12105" y="5801"/>
                  </a:cubicBezTo>
                  <a:cubicBezTo>
                    <a:pt x="12363" y="5801"/>
                    <a:pt x="12622" y="5703"/>
                    <a:pt x="12819" y="5505"/>
                  </a:cubicBezTo>
                  <a:lnTo>
                    <a:pt x="12973" y="5351"/>
                  </a:lnTo>
                  <a:close/>
                  <a:moveTo>
                    <a:pt x="3153" y="9451"/>
                  </a:moveTo>
                  <a:lnTo>
                    <a:pt x="3153" y="9995"/>
                  </a:lnTo>
                  <a:lnTo>
                    <a:pt x="1074" y="9995"/>
                  </a:lnTo>
                  <a:lnTo>
                    <a:pt x="1074" y="9451"/>
                  </a:lnTo>
                  <a:close/>
                  <a:moveTo>
                    <a:pt x="15456" y="9451"/>
                  </a:moveTo>
                  <a:lnTo>
                    <a:pt x="15456" y="9995"/>
                  </a:lnTo>
                  <a:lnTo>
                    <a:pt x="6708" y="9995"/>
                  </a:lnTo>
                  <a:lnTo>
                    <a:pt x="6708" y="9451"/>
                  </a:lnTo>
                  <a:close/>
                  <a:moveTo>
                    <a:pt x="5958" y="6886"/>
                  </a:moveTo>
                  <a:cubicBezTo>
                    <a:pt x="6107" y="6886"/>
                    <a:pt x="6227" y="7011"/>
                    <a:pt x="6227" y="7161"/>
                  </a:cubicBezTo>
                  <a:lnTo>
                    <a:pt x="6227" y="10510"/>
                  </a:lnTo>
                  <a:lnTo>
                    <a:pt x="3634" y="10510"/>
                  </a:lnTo>
                  <a:lnTo>
                    <a:pt x="3634" y="7161"/>
                  </a:lnTo>
                  <a:cubicBezTo>
                    <a:pt x="3634" y="7011"/>
                    <a:pt x="3759" y="6886"/>
                    <a:pt x="3908" y="6886"/>
                  </a:cubicBezTo>
                  <a:close/>
                  <a:moveTo>
                    <a:pt x="4933" y="1"/>
                  </a:moveTo>
                  <a:cubicBezTo>
                    <a:pt x="3855" y="1"/>
                    <a:pt x="2979" y="876"/>
                    <a:pt x="2898" y="2041"/>
                  </a:cubicBezTo>
                  <a:cubicBezTo>
                    <a:pt x="2864" y="2522"/>
                    <a:pt x="2705" y="3499"/>
                    <a:pt x="2493" y="4086"/>
                  </a:cubicBezTo>
                  <a:cubicBezTo>
                    <a:pt x="2450" y="4206"/>
                    <a:pt x="2455" y="4341"/>
                    <a:pt x="2513" y="4461"/>
                  </a:cubicBezTo>
                  <a:cubicBezTo>
                    <a:pt x="2566" y="4577"/>
                    <a:pt x="2671" y="4673"/>
                    <a:pt x="2792" y="4716"/>
                  </a:cubicBezTo>
                  <a:cubicBezTo>
                    <a:pt x="3104" y="4827"/>
                    <a:pt x="3427" y="4913"/>
                    <a:pt x="3754" y="4976"/>
                  </a:cubicBezTo>
                  <a:cubicBezTo>
                    <a:pt x="3744" y="4981"/>
                    <a:pt x="3735" y="4981"/>
                    <a:pt x="3725" y="4986"/>
                  </a:cubicBezTo>
                  <a:lnTo>
                    <a:pt x="2864" y="5231"/>
                  </a:lnTo>
                  <a:cubicBezTo>
                    <a:pt x="2431" y="5356"/>
                    <a:pt x="2132" y="5751"/>
                    <a:pt x="2132" y="6203"/>
                  </a:cubicBezTo>
                  <a:lnTo>
                    <a:pt x="2132" y="8440"/>
                  </a:lnTo>
                  <a:cubicBezTo>
                    <a:pt x="2128" y="8628"/>
                    <a:pt x="2181" y="8811"/>
                    <a:pt x="2282" y="8970"/>
                  </a:cubicBezTo>
                  <a:lnTo>
                    <a:pt x="318" y="8970"/>
                  </a:lnTo>
                  <a:cubicBezTo>
                    <a:pt x="1" y="8970"/>
                    <a:pt x="1" y="9451"/>
                    <a:pt x="318" y="9451"/>
                  </a:cubicBezTo>
                  <a:lnTo>
                    <a:pt x="593" y="9451"/>
                  </a:lnTo>
                  <a:lnTo>
                    <a:pt x="593" y="11775"/>
                  </a:lnTo>
                  <a:cubicBezTo>
                    <a:pt x="593" y="11936"/>
                    <a:pt x="713" y="12017"/>
                    <a:pt x="833" y="12017"/>
                  </a:cubicBezTo>
                  <a:cubicBezTo>
                    <a:pt x="954" y="12017"/>
                    <a:pt x="1074" y="11936"/>
                    <a:pt x="1074" y="11775"/>
                  </a:cubicBezTo>
                  <a:lnTo>
                    <a:pt x="1074" y="10476"/>
                  </a:lnTo>
                  <a:lnTo>
                    <a:pt x="3157" y="10476"/>
                  </a:lnTo>
                  <a:lnTo>
                    <a:pt x="3157" y="11775"/>
                  </a:lnTo>
                  <a:cubicBezTo>
                    <a:pt x="3157" y="11934"/>
                    <a:pt x="3278" y="12013"/>
                    <a:pt x="3398" y="12013"/>
                  </a:cubicBezTo>
                  <a:cubicBezTo>
                    <a:pt x="3518" y="12013"/>
                    <a:pt x="3639" y="11934"/>
                    <a:pt x="3639" y="11775"/>
                  </a:cubicBezTo>
                  <a:lnTo>
                    <a:pt x="3639" y="10986"/>
                  </a:lnTo>
                  <a:lnTo>
                    <a:pt x="6232" y="10986"/>
                  </a:lnTo>
                  <a:lnTo>
                    <a:pt x="6232" y="11775"/>
                  </a:lnTo>
                  <a:cubicBezTo>
                    <a:pt x="6232" y="11934"/>
                    <a:pt x="6352" y="12013"/>
                    <a:pt x="6473" y="12013"/>
                  </a:cubicBezTo>
                  <a:cubicBezTo>
                    <a:pt x="6593" y="12013"/>
                    <a:pt x="6713" y="11934"/>
                    <a:pt x="6713" y="11775"/>
                  </a:cubicBezTo>
                  <a:lnTo>
                    <a:pt x="6713" y="10476"/>
                  </a:lnTo>
                  <a:lnTo>
                    <a:pt x="15461" y="10476"/>
                  </a:lnTo>
                  <a:lnTo>
                    <a:pt x="15461" y="11775"/>
                  </a:lnTo>
                  <a:cubicBezTo>
                    <a:pt x="15461" y="11934"/>
                    <a:pt x="15581" y="12013"/>
                    <a:pt x="15702" y="12013"/>
                  </a:cubicBezTo>
                  <a:cubicBezTo>
                    <a:pt x="15822" y="12013"/>
                    <a:pt x="15942" y="11934"/>
                    <a:pt x="15942" y="11775"/>
                  </a:cubicBezTo>
                  <a:lnTo>
                    <a:pt x="15942" y="9451"/>
                  </a:lnTo>
                  <a:lnTo>
                    <a:pt x="16216" y="9451"/>
                  </a:lnTo>
                  <a:cubicBezTo>
                    <a:pt x="16534" y="9451"/>
                    <a:pt x="16534" y="8970"/>
                    <a:pt x="16216" y="8970"/>
                  </a:cubicBezTo>
                  <a:lnTo>
                    <a:pt x="14758" y="8970"/>
                  </a:lnTo>
                  <a:cubicBezTo>
                    <a:pt x="14855" y="8811"/>
                    <a:pt x="14908" y="8628"/>
                    <a:pt x="14908" y="8440"/>
                  </a:cubicBezTo>
                  <a:lnTo>
                    <a:pt x="14908" y="6203"/>
                  </a:lnTo>
                  <a:cubicBezTo>
                    <a:pt x="14908" y="5751"/>
                    <a:pt x="14609" y="5356"/>
                    <a:pt x="14176" y="5231"/>
                  </a:cubicBezTo>
                  <a:lnTo>
                    <a:pt x="13310" y="4986"/>
                  </a:lnTo>
                  <a:cubicBezTo>
                    <a:pt x="13195" y="4952"/>
                    <a:pt x="13113" y="4846"/>
                    <a:pt x="13113" y="4726"/>
                  </a:cubicBezTo>
                  <a:lnTo>
                    <a:pt x="13113" y="4524"/>
                  </a:lnTo>
                  <a:cubicBezTo>
                    <a:pt x="13195" y="4466"/>
                    <a:pt x="13272" y="4403"/>
                    <a:pt x="13344" y="4336"/>
                  </a:cubicBezTo>
                  <a:cubicBezTo>
                    <a:pt x="13690" y="4004"/>
                    <a:pt x="13888" y="3542"/>
                    <a:pt x="13883" y="3061"/>
                  </a:cubicBezTo>
                  <a:lnTo>
                    <a:pt x="13883" y="2604"/>
                  </a:lnTo>
                  <a:lnTo>
                    <a:pt x="13979" y="2411"/>
                  </a:lnTo>
                  <a:cubicBezTo>
                    <a:pt x="14085" y="2200"/>
                    <a:pt x="14143" y="1969"/>
                    <a:pt x="14143" y="1733"/>
                  </a:cubicBezTo>
                  <a:lnTo>
                    <a:pt x="14143" y="496"/>
                  </a:lnTo>
                  <a:cubicBezTo>
                    <a:pt x="14143" y="366"/>
                    <a:pt x="14032" y="256"/>
                    <a:pt x="13902" y="256"/>
                  </a:cubicBezTo>
                  <a:lnTo>
                    <a:pt x="11592" y="256"/>
                  </a:lnTo>
                  <a:cubicBezTo>
                    <a:pt x="10750" y="256"/>
                    <a:pt x="10072" y="939"/>
                    <a:pt x="10072" y="1781"/>
                  </a:cubicBezTo>
                  <a:lnTo>
                    <a:pt x="10072" y="1795"/>
                  </a:lnTo>
                  <a:cubicBezTo>
                    <a:pt x="10072" y="1993"/>
                    <a:pt x="10120" y="2185"/>
                    <a:pt x="10207" y="2363"/>
                  </a:cubicBezTo>
                  <a:lnTo>
                    <a:pt x="10327" y="2609"/>
                  </a:lnTo>
                  <a:lnTo>
                    <a:pt x="10327" y="2998"/>
                  </a:lnTo>
                  <a:cubicBezTo>
                    <a:pt x="10327" y="3595"/>
                    <a:pt x="10611" y="4158"/>
                    <a:pt x="11097" y="4509"/>
                  </a:cubicBezTo>
                  <a:lnTo>
                    <a:pt x="11097" y="4726"/>
                  </a:lnTo>
                  <a:cubicBezTo>
                    <a:pt x="11092" y="4846"/>
                    <a:pt x="11015" y="4952"/>
                    <a:pt x="10895" y="4990"/>
                  </a:cubicBezTo>
                  <a:lnTo>
                    <a:pt x="10038" y="5231"/>
                  </a:lnTo>
                  <a:cubicBezTo>
                    <a:pt x="9605" y="5356"/>
                    <a:pt x="9307" y="5751"/>
                    <a:pt x="9307" y="6203"/>
                  </a:cubicBezTo>
                  <a:lnTo>
                    <a:pt x="9307" y="6410"/>
                  </a:lnTo>
                  <a:lnTo>
                    <a:pt x="9288" y="6410"/>
                  </a:lnTo>
                  <a:cubicBezTo>
                    <a:pt x="9013" y="6410"/>
                    <a:pt x="8792" y="6631"/>
                    <a:pt x="8792" y="6906"/>
                  </a:cubicBezTo>
                  <a:lnTo>
                    <a:pt x="8792" y="8955"/>
                  </a:lnTo>
                  <a:lnTo>
                    <a:pt x="8792" y="8970"/>
                  </a:lnTo>
                  <a:lnTo>
                    <a:pt x="7584" y="8970"/>
                  </a:lnTo>
                  <a:cubicBezTo>
                    <a:pt x="7680" y="8811"/>
                    <a:pt x="7733" y="8628"/>
                    <a:pt x="7733" y="8440"/>
                  </a:cubicBezTo>
                  <a:lnTo>
                    <a:pt x="7733" y="6203"/>
                  </a:lnTo>
                  <a:cubicBezTo>
                    <a:pt x="7733" y="5751"/>
                    <a:pt x="7435" y="5356"/>
                    <a:pt x="7002" y="5231"/>
                  </a:cubicBezTo>
                  <a:lnTo>
                    <a:pt x="6136" y="4986"/>
                  </a:lnTo>
                  <a:cubicBezTo>
                    <a:pt x="6126" y="4981"/>
                    <a:pt x="6121" y="4981"/>
                    <a:pt x="6112" y="4976"/>
                  </a:cubicBezTo>
                  <a:cubicBezTo>
                    <a:pt x="6434" y="4913"/>
                    <a:pt x="6757" y="4827"/>
                    <a:pt x="7069" y="4716"/>
                  </a:cubicBezTo>
                  <a:cubicBezTo>
                    <a:pt x="7194" y="4673"/>
                    <a:pt x="7295" y="4577"/>
                    <a:pt x="7353" y="4461"/>
                  </a:cubicBezTo>
                  <a:cubicBezTo>
                    <a:pt x="7406" y="4341"/>
                    <a:pt x="7416" y="4206"/>
                    <a:pt x="7368" y="4086"/>
                  </a:cubicBezTo>
                  <a:cubicBezTo>
                    <a:pt x="7161" y="3499"/>
                    <a:pt x="6997" y="2522"/>
                    <a:pt x="6963" y="2041"/>
                  </a:cubicBezTo>
                  <a:cubicBezTo>
                    <a:pt x="6882" y="876"/>
                    <a:pt x="6011" y="1"/>
                    <a:pt x="49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90"/>
            <p:cNvSpPr/>
            <p:nvPr/>
          </p:nvSpPr>
          <p:spPr>
            <a:xfrm>
              <a:off x="6025288" y="2644154"/>
              <a:ext cx="12642" cy="12642"/>
            </a:xfrm>
            <a:custGeom>
              <a:avLst/>
              <a:gdLst/>
              <a:ahLst/>
              <a:cxnLst/>
              <a:rect l="l" t="t" r="r" b="b"/>
              <a:pathLst>
                <a:path w="482" h="482" extrusionOk="0">
                  <a:moveTo>
                    <a:pt x="241" y="0"/>
                  </a:moveTo>
                  <a:cubicBezTo>
                    <a:pt x="111" y="0"/>
                    <a:pt x="0" y="106"/>
                    <a:pt x="0" y="241"/>
                  </a:cubicBezTo>
                  <a:cubicBezTo>
                    <a:pt x="0" y="371"/>
                    <a:pt x="111" y="481"/>
                    <a:pt x="241" y="481"/>
                  </a:cubicBezTo>
                  <a:cubicBezTo>
                    <a:pt x="375" y="481"/>
                    <a:pt x="481" y="371"/>
                    <a:pt x="481" y="241"/>
                  </a:cubicBezTo>
                  <a:cubicBezTo>
                    <a:pt x="481" y="106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3" name="Google Shape;14223;p90"/>
          <p:cNvGrpSpPr/>
          <p:nvPr/>
        </p:nvGrpSpPr>
        <p:grpSpPr>
          <a:xfrm>
            <a:off x="6226558" y="2248815"/>
            <a:ext cx="342793" cy="353389"/>
            <a:chOff x="6226558" y="2433390"/>
            <a:chExt cx="342793" cy="353389"/>
          </a:xfrm>
        </p:grpSpPr>
        <p:sp>
          <p:nvSpPr>
            <p:cNvPr id="14224" name="Google Shape;14224;p90"/>
            <p:cNvSpPr/>
            <p:nvPr/>
          </p:nvSpPr>
          <p:spPr>
            <a:xfrm>
              <a:off x="6362731" y="2444484"/>
              <a:ext cx="194765" cy="295348"/>
            </a:xfrm>
            <a:custGeom>
              <a:avLst/>
              <a:gdLst/>
              <a:ahLst/>
              <a:cxnLst/>
              <a:rect l="l" t="t" r="r" b="b"/>
              <a:pathLst>
                <a:path w="7426" h="11261" extrusionOk="0">
                  <a:moveTo>
                    <a:pt x="1" y="1"/>
                  </a:moveTo>
                  <a:lnTo>
                    <a:pt x="1" y="896"/>
                  </a:lnTo>
                  <a:lnTo>
                    <a:pt x="3200" y="896"/>
                  </a:lnTo>
                  <a:lnTo>
                    <a:pt x="3225" y="901"/>
                  </a:lnTo>
                  <a:cubicBezTo>
                    <a:pt x="3234" y="901"/>
                    <a:pt x="3244" y="901"/>
                    <a:pt x="3253" y="905"/>
                  </a:cubicBezTo>
                  <a:lnTo>
                    <a:pt x="3258" y="905"/>
                  </a:lnTo>
                  <a:lnTo>
                    <a:pt x="3282" y="915"/>
                  </a:lnTo>
                  <a:cubicBezTo>
                    <a:pt x="3292" y="920"/>
                    <a:pt x="3297" y="925"/>
                    <a:pt x="3306" y="930"/>
                  </a:cubicBezTo>
                  <a:lnTo>
                    <a:pt x="3311" y="934"/>
                  </a:lnTo>
                  <a:cubicBezTo>
                    <a:pt x="3321" y="939"/>
                    <a:pt x="3326" y="944"/>
                    <a:pt x="3335" y="954"/>
                  </a:cubicBezTo>
                  <a:lnTo>
                    <a:pt x="5881" y="3499"/>
                  </a:lnTo>
                  <a:cubicBezTo>
                    <a:pt x="5885" y="3504"/>
                    <a:pt x="5890" y="3513"/>
                    <a:pt x="5895" y="3518"/>
                  </a:cubicBezTo>
                  <a:lnTo>
                    <a:pt x="5900" y="3528"/>
                  </a:lnTo>
                  <a:cubicBezTo>
                    <a:pt x="5909" y="3533"/>
                    <a:pt x="5914" y="3542"/>
                    <a:pt x="5919" y="3552"/>
                  </a:cubicBezTo>
                  <a:cubicBezTo>
                    <a:pt x="5919" y="3557"/>
                    <a:pt x="5924" y="3566"/>
                    <a:pt x="5929" y="3576"/>
                  </a:cubicBezTo>
                  <a:lnTo>
                    <a:pt x="5929" y="3581"/>
                  </a:lnTo>
                  <a:cubicBezTo>
                    <a:pt x="5929" y="3590"/>
                    <a:pt x="5934" y="3600"/>
                    <a:pt x="5934" y="3605"/>
                  </a:cubicBezTo>
                  <a:cubicBezTo>
                    <a:pt x="5938" y="3614"/>
                    <a:pt x="5938" y="3624"/>
                    <a:pt x="5938" y="3634"/>
                  </a:cubicBezTo>
                  <a:lnTo>
                    <a:pt x="5938" y="3643"/>
                  </a:lnTo>
                  <a:lnTo>
                    <a:pt x="5938" y="3648"/>
                  </a:lnTo>
                  <a:lnTo>
                    <a:pt x="5938" y="11260"/>
                  </a:lnTo>
                  <a:lnTo>
                    <a:pt x="7425" y="11260"/>
                  </a:lnTo>
                  <a:lnTo>
                    <a:pt x="7425" y="2546"/>
                  </a:lnTo>
                  <a:lnTo>
                    <a:pt x="5096" y="2546"/>
                  </a:lnTo>
                  <a:cubicBezTo>
                    <a:pt x="4976" y="2546"/>
                    <a:pt x="4880" y="2450"/>
                    <a:pt x="4880" y="2330"/>
                  </a:cubicBezTo>
                  <a:lnTo>
                    <a:pt x="4880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90"/>
            <p:cNvSpPr/>
            <p:nvPr/>
          </p:nvSpPr>
          <p:spPr>
            <a:xfrm>
              <a:off x="6312768" y="2479209"/>
              <a:ext cx="194503" cy="294823"/>
            </a:xfrm>
            <a:custGeom>
              <a:avLst/>
              <a:gdLst/>
              <a:ahLst/>
              <a:cxnLst/>
              <a:rect l="l" t="t" r="r" b="b"/>
              <a:pathLst>
                <a:path w="7416" h="11241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804" y="4167"/>
                  </a:lnTo>
                  <a:lnTo>
                    <a:pt x="852" y="4172"/>
                  </a:lnTo>
                  <a:lnTo>
                    <a:pt x="905" y="4172"/>
                  </a:lnTo>
                  <a:lnTo>
                    <a:pt x="953" y="4177"/>
                  </a:lnTo>
                  <a:lnTo>
                    <a:pt x="991" y="4182"/>
                  </a:lnTo>
                  <a:lnTo>
                    <a:pt x="996" y="4182"/>
                  </a:lnTo>
                  <a:lnTo>
                    <a:pt x="1049" y="4186"/>
                  </a:lnTo>
                  <a:lnTo>
                    <a:pt x="1088" y="4191"/>
                  </a:lnTo>
                  <a:lnTo>
                    <a:pt x="1092" y="4191"/>
                  </a:lnTo>
                  <a:lnTo>
                    <a:pt x="1145" y="4201"/>
                  </a:lnTo>
                  <a:lnTo>
                    <a:pt x="1189" y="4206"/>
                  </a:lnTo>
                  <a:lnTo>
                    <a:pt x="1242" y="4215"/>
                  </a:lnTo>
                  <a:lnTo>
                    <a:pt x="1285" y="4225"/>
                  </a:lnTo>
                  <a:lnTo>
                    <a:pt x="1338" y="4234"/>
                  </a:lnTo>
                  <a:lnTo>
                    <a:pt x="1381" y="4244"/>
                  </a:lnTo>
                  <a:lnTo>
                    <a:pt x="1434" y="4258"/>
                  </a:lnTo>
                  <a:lnTo>
                    <a:pt x="1477" y="4268"/>
                  </a:lnTo>
                  <a:lnTo>
                    <a:pt x="1526" y="4278"/>
                  </a:lnTo>
                  <a:lnTo>
                    <a:pt x="1569" y="4292"/>
                  </a:lnTo>
                  <a:lnTo>
                    <a:pt x="1617" y="4307"/>
                  </a:lnTo>
                  <a:lnTo>
                    <a:pt x="1660" y="4316"/>
                  </a:lnTo>
                  <a:lnTo>
                    <a:pt x="1708" y="4335"/>
                  </a:lnTo>
                  <a:lnTo>
                    <a:pt x="1718" y="4335"/>
                  </a:lnTo>
                  <a:lnTo>
                    <a:pt x="1752" y="4345"/>
                  </a:lnTo>
                  <a:lnTo>
                    <a:pt x="1805" y="4360"/>
                  </a:lnTo>
                  <a:lnTo>
                    <a:pt x="1809" y="4360"/>
                  </a:lnTo>
                  <a:lnTo>
                    <a:pt x="1843" y="4374"/>
                  </a:lnTo>
                  <a:lnTo>
                    <a:pt x="1882" y="4388"/>
                  </a:lnTo>
                  <a:lnTo>
                    <a:pt x="1906" y="4398"/>
                  </a:lnTo>
                  <a:lnTo>
                    <a:pt x="1930" y="4408"/>
                  </a:lnTo>
                  <a:lnTo>
                    <a:pt x="1978" y="4427"/>
                  </a:lnTo>
                  <a:lnTo>
                    <a:pt x="1992" y="4432"/>
                  </a:lnTo>
                  <a:lnTo>
                    <a:pt x="2016" y="4441"/>
                  </a:lnTo>
                  <a:lnTo>
                    <a:pt x="2074" y="4465"/>
                  </a:lnTo>
                  <a:lnTo>
                    <a:pt x="2088" y="4470"/>
                  </a:lnTo>
                  <a:lnTo>
                    <a:pt x="2103" y="4480"/>
                  </a:lnTo>
                  <a:lnTo>
                    <a:pt x="2190" y="4518"/>
                  </a:lnTo>
                  <a:lnTo>
                    <a:pt x="2199" y="4523"/>
                  </a:lnTo>
                  <a:lnTo>
                    <a:pt x="2276" y="4562"/>
                  </a:lnTo>
                  <a:lnTo>
                    <a:pt x="2295" y="4571"/>
                  </a:lnTo>
                  <a:lnTo>
                    <a:pt x="2305" y="4576"/>
                  </a:lnTo>
                  <a:lnTo>
                    <a:pt x="2358" y="4605"/>
                  </a:lnTo>
                  <a:lnTo>
                    <a:pt x="2382" y="4619"/>
                  </a:lnTo>
                  <a:lnTo>
                    <a:pt x="2392" y="4624"/>
                  </a:lnTo>
                  <a:lnTo>
                    <a:pt x="2440" y="4653"/>
                  </a:lnTo>
                  <a:lnTo>
                    <a:pt x="2469" y="4667"/>
                  </a:lnTo>
                  <a:lnTo>
                    <a:pt x="2478" y="4672"/>
                  </a:lnTo>
                  <a:lnTo>
                    <a:pt x="2522" y="4701"/>
                  </a:lnTo>
                  <a:lnTo>
                    <a:pt x="2546" y="4716"/>
                  </a:lnTo>
                  <a:lnTo>
                    <a:pt x="2555" y="4720"/>
                  </a:lnTo>
                  <a:lnTo>
                    <a:pt x="2599" y="4749"/>
                  </a:lnTo>
                  <a:lnTo>
                    <a:pt x="2632" y="4769"/>
                  </a:lnTo>
                  <a:lnTo>
                    <a:pt x="2676" y="4802"/>
                  </a:lnTo>
                  <a:lnTo>
                    <a:pt x="2709" y="4821"/>
                  </a:lnTo>
                  <a:lnTo>
                    <a:pt x="2714" y="4821"/>
                  </a:lnTo>
                  <a:lnTo>
                    <a:pt x="2753" y="4850"/>
                  </a:lnTo>
                  <a:lnTo>
                    <a:pt x="2786" y="4874"/>
                  </a:lnTo>
                  <a:lnTo>
                    <a:pt x="2830" y="4908"/>
                  </a:lnTo>
                  <a:lnTo>
                    <a:pt x="2863" y="4932"/>
                  </a:lnTo>
                  <a:lnTo>
                    <a:pt x="2902" y="4966"/>
                  </a:lnTo>
                  <a:lnTo>
                    <a:pt x="2935" y="4990"/>
                  </a:lnTo>
                  <a:lnTo>
                    <a:pt x="2979" y="5024"/>
                  </a:lnTo>
                  <a:lnTo>
                    <a:pt x="3008" y="5052"/>
                  </a:lnTo>
                  <a:lnTo>
                    <a:pt x="3046" y="5086"/>
                  </a:lnTo>
                  <a:lnTo>
                    <a:pt x="3051" y="5091"/>
                  </a:lnTo>
                  <a:lnTo>
                    <a:pt x="3056" y="5096"/>
                  </a:lnTo>
                  <a:lnTo>
                    <a:pt x="3075" y="5110"/>
                  </a:lnTo>
                  <a:lnTo>
                    <a:pt x="3113" y="5144"/>
                  </a:lnTo>
                  <a:lnTo>
                    <a:pt x="3123" y="5153"/>
                  </a:lnTo>
                  <a:lnTo>
                    <a:pt x="3133" y="5163"/>
                  </a:lnTo>
                  <a:lnTo>
                    <a:pt x="3142" y="5173"/>
                  </a:lnTo>
                  <a:lnTo>
                    <a:pt x="3181" y="5211"/>
                  </a:lnTo>
                  <a:lnTo>
                    <a:pt x="3186" y="5216"/>
                  </a:lnTo>
                  <a:lnTo>
                    <a:pt x="3200" y="5230"/>
                  </a:lnTo>
                  <a:lnTo>
                    <a:pt x="3205" y="5235"/>
                  </a:lnTo>
                  <a:lnTo>
                    <a:pt x="3248" y="5279"/>
                  </a:lnTo>
                  <a:lnTo>
                    <a:pt x="3253" y="5283"/>
                  </a:lnTo>
                  <a:lnTo>
                    <a:pt x="3272" y="5298"/>
                  </a:lnTo>
                  <a:lnTo>
                    <a:pt x="3311" y="5346"/>
                  </a:lnTo>
                  <a:lnTo>
                    <a:pt x="3320" y="5351"/>
                  </a:lnTo>
                  <a:lnTo>
                    <a:pt x="3330" y="5365"/>
                  </a:lnTo>
                  <a:cubicBezTo>
                    <a:pt x="3580" y="5639"/>
                    <a:pt x="3787" y="5947"/>
                    <a:pt x="3951" y="6284"/>
                  </a:cubicBezTo>
                  <a:lnTo>
                    <a:pt x="3951" y="6289"/>
                  </a:lnTo>
                  <a:lnTo>
                    <a:pt x="3951" y="6294"/>
                  </a:lnTo>
                  <a:lnTo>
                    <a:pt x="3951" y="6299"/>
                  </a:lnTo>
                  <a:lnTo>
                    <a:pt x="3951" y="6303"/>
                  </a:lnTo>
                  <a:cubicBezTo>
                    <a:pt x="3960" y="6328"/>
                    <a:pt x="3970" y="6347"/>
                    <a:pt x="3980" y="6371"/>
                  </a:cubicBezTo>
                  <a:cubicBezTo>
                    <a:pt x="4191" y="6842"/>
                    <a:pt x="4302" y="7357"/>
                    <a:pt x="4307" y="7872"/>
                  </a:cubicBezTo>
                  <a:lnTo>
                    <a:pt x="4307" y="7901"/>
                  </a:lnTo>
                  <a:lnTo>
                    <a:pt x="4307" y="8021"/>
                  </a:lnTo>
                  <a:lnTo>
                    <a:pt x="4307" y="8055"/>
                  </a:lnTo>
                  <a:cubicBezTo>
                    <a:pt x="4307" y="8089"/>
                    <a:pt x="4302" y="8122"/>
                    <a:pt x="4297" y="8156"/>
                  </a:cubicBezTo>
                  <a:lnTo>
                    <a:pt x="4297" y="8175"/>
                  </a:lnTo>
                  <a:cubicBezTo>
                    <a:pt x="4297" y="8219"/>
                    <a:pt x="4292" y="8257"/>
                    <a:pt x="4287" y="8296"/>
                  </a:cubicBezTo>
                  <a:lnTo>
                    <a:pt x="4287" y="8320"/>
                  </a:lnTo>
                  <a:cubicBezTo>
                    <a:pt x="4283" y="8353"/>
                    <a:pt x="4283" y="8387"/>
                    <a:pt x="4278" y="8421"/>
                  </a:cubicBezTo>
                  <a:lnTo>
                    <a:pt x="4273" y="8450"/>
                  </a:lnTo>
                  <a:cubicBezTo>
                    <a:pt x="4259" y="8531"/>
                    <a:pt x="4244" y="8608"/>
                    <a:pt x="4230" y="8685"/>
                  </a:cubicBezTo>
                  <a:lnTo>
                    <a:pt x="4225" y="8709"/>
                  </a:lnTo>
                  <a:cubicBezTo>
                    <a:pt x="4215" y="8743"/>
                    <a:pt x="4210" y="8777"/>
                    <a:pt x="4201" y="8806"/>
                  </a:cubicBezTo>
                  <a:lnTo>
                    <a:pt x="4196" y="8830"/>
                  </a:lnTo>
                  <a:cubicBezTo>
                    <a:pt x="4186" y="8868"/>
                    <a:pt x="4177" y="8907"/>
                    <a:pt x="4162" y="8945"/>
                  </a:cubicBezTo>
                  <a:lnTo>
                    <a:pt x="4162" y="8960"/>
                  </a:lnTo>
                  <a:cubicBezTo>
                    <a:pt x="4153" y="8993"/>
                    <a:pt x="4138" y="9027"/>
                    <a:pt x="4129" y="9061"/>
                  </a:cubicBezTo>
                  <a:lnTo>
                    <a:pt x="4124" y="9085"/>
                  </a:lnTo>
                  <a:cubicBezTo>
                    <a:pt x="4095" y="9157"/>
                    <a:pt x="4071" y="9234"/>
                    <a:pt x="4042" y="9306"/>
                  </a:cubicBezTo>
                  <a:lnTo>
                    <a:pt x="4032" y="9325"/>
                  </a:lnTo>
                  <a:cubicBezTo>
                    <a:pt x="4018" y="9359"/>
                    <a:pt x="4004" y="9388"/>
                    <a:pt x="3989" y="9421"/>
                  </a:cubicBezTo>
                  <a:lnTo>
                    <a:pt x="3984" y="9436"/>
                  </a:lnTo>
                  <a:cubicBezTo>
                    <a:pt x="3970" y="9474"/>
                    <a:pt x="3951" y="9508"/>
                    <a:pt x="3931" y="9547"/>
                  </a:cubicBezTo>
                  <a:lnTo>
                    <a:pt x="3931" y="9551"/>
                  </a:lnTo>
                  <a:cubicBezTo>
                    <a:pt x="3917" y="9585"/>
                    <a:pt x="3898" y="9619"/>
                    <a:pt x="3883" y="9652"/>
                  </a:cubicBezTo>
                  <a:lnTo>
                    <a:pt x="3874" y="9667"/>
                  </a:lnTo>
                  <a:cubicBezTo>
                    <a:pt x="3835" y="9739"/>
                    <a:pt x="3797" y="9806"/>
                    <a:pt x="3753" y="9879"/>
                  </a:cubicBezTo>
                  <a:lnTo>
                    <a:pt x="3744" y="9888"/>
                  </a:lnTo>
                  <a:cubicBezTo>
                    <a:pt x="3724" y="9922"/>
                    <a:pt x="3705" y="9951"/>
                    <a:pt x="3686" y="9984"/>
                  </a:cubicBezTo>
                  <a:lnTo>
                    <a:pt x="3681" y="9989"/>
                  </a:lnTo>
                  <a:cubicBezTo>
                    <a:pt x="3633" y="10057"/>
                    <a:pt x="3585" y="10124"/>
                    <a:pt x="3537" y="10187"/>
                  </a:cubicBezTo>
                  <a:lnTo>
                    <a:pt x="3532" y="10196"/>
                  </a:lnTo>
                  <a:cubicBezTo>
                    <a:pt x="3479" y="10264"/>
                    <a:pt x="3431" y="10326"/>
                    <a:pt x="3373" y="10389"/>
                  </a:cubicBezTo>
                  <a:lnTo>
                    <a:pt x="3373" y="10393"/>
                  </a:lnTo>
                  <a:cubicBezTo>
                    <a:pt x="3344" y="10422"/>
                    <a:pt x="3315" y="10451"/>
                    <a:pt x="3291" y="10480"/>
                  </a:cubicBezTo>
                  <a:cubicBezTo>
                    <a:pt x="3234" y="10543"/>
                    <a:pt x="3176" y="10600"/>
                    <a:pt x="3113" y="10658"/>
                  </a:cubicBezTo>
                  <a:lnTo>
                    <a:pt x="3109" y="10658"/>
                  </a:lnTo>
                  <a:cubicBezTo>
                    <a:pt x="2955" y="10802"/>
                    <a:pt x="2791" y="10932"/>
                    <a:pt x="2618" y="11048"/>
                  </a:cubicBezTo>
                  <a:cubicBezTo>
                    <a:pt x="2512" y="11120"/>
                    <a:pt x="2401" y="11183"/>
                    <a:pt x="2291" y="11240"/>
                  </a:cubicBezTo>
                  <a:lnTo>
                    <a:pt x="7415" y="11240"/>
                  </a:lnTo>
                  <a:lnTo>
                    <a:pt x="7415" y="2546"/>
                  </a:lnTo>
                  <a:lnTo>
                    <a:pt x="5091" y="2546"/>
                  </a:lnTo>
                  <a:cubicBezTo>
                    <a:pt x="4976" y="2546"/>
                    <a:pt x="4879" y="2449"/>
                    <a:pt x="4879" y="2329"/>
                  </a:cubicBezTo>
                  <a:lnTo>
                    <a:pt x="4879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90"/>
            <p:cNvSpPr/>
            <p:nvPr/>
          </p:nvSpPr>
          <p:spPr>
            <a:xfrm>
              <a:off x="6501947" y="2452457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0" y="0"/>
                  </a:moveTo>
                  <a:lnTo>
                    <a:pt x="0" y="1814"/>
                  </a:lnTo>
                  <a:lnTo>
                    <a:pt x="1814" y="1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90"/>
            <p:cNvSpPr/>
            <p:nvPr/>
          </p:nvSpPr>
          <p:spPr>
            <a:xfrm>
              <a:off x="6451957" y="2487156"/>
              <a:ext cx="47603" cy="47603"/>
            </a:xfrm>
            <a:custGeom>
              <a:avLst/>
              <a:gdLst/>
              <a:ahLst/>
              <a:cxnLst/>
              <a:rect l="l" t="t" r="r" b="b"/>
              <a:pathLst>
                <a:path w="1815" h="1815" extrusionOk="0">
                  <a:moveTo>
                    <a:pt x="1" y="0"/>
                  </a:moveTo>
                  <a:lnTo>
                    <a:pt x="1" y="1814"/>
                  </a:lnTo>
                  <a:lnTo>
                    <a:pt x="1815" y="18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90"/>
            <p:cNvSpPr/>
            <p:nvPr/>
          </p:nvSpPr>
          <p:spPr>
            <a:xfrm>
              <a:off x="6446921" y="2468089"/>
              <a:ext cx="80781" cy="271743"/>
            </a:xfrm>
            <a:custGeom>
              <a:avLst/>
              <a:gdLst/>
              <a:ahLst/>
              <a:cxnLst/>
              <a:rect l="l" t="t" r="r" b="b"/>
              <a:pathLst>
                <a:path w="3080" h="10361" extrusionOk="0">
                  <a:moveTo>
                    <a:pt x="0" y="1"/>
                  </a:moveTo>
                  <a:lnTo>
                    <a:pt x="24" y="5"/>
                  </a:lnTo>
                  <a:cubicBezTo>
                    <a:pt x="34" y="5"/>
                    <a:pt x="43" y="10"/>
                    <a:pt x="48" y="10"/>
                  </a:cubicBezTo>
                  <a:lnTo>
                    <a:pt x="58" y="10"/>
                  </a:lnTo>
                  <a:lnTo>
                    <a:pt x="82" y="20"/>
                  </a:lnTo>
                  <a:cubicBezTo>
                    <a:pt x="87" y="25"/>
                    <a:pt x="96" y="30"/>
                    <a:pt x="106" y="34"/>
                  </a:cubicBezTo>
                  <a:lnTo>
                    <a:pt x="111" y="39"/>
                  </a:lnTo>
                  <a:cubicBezTo>
                    <a:pt x="116" y="44"/>
                    <a:pt x="125" y="54"/>
                    <a:pt x="130" y="58"/>
                  </a:cubicBezTo>
                  <a:lnTo>
                    <a:pt x="2675" y="2604"/>
                  </a:lnTo>
                  <a:cubicBezTo>
                    <a:pt x="2685" y="2613"/>
                    <a:pt x="2690" y="2618"/>
                    <a:pt x="2695" y="2628"/>
                  </a:cubicBezTo>
                  <a:lnTo>
                    <a:pt x="2699" y="2633"/>
                  </a:lnTo>
                  <a:cubicBezTo>
                    <a:pt x="2704" y="2638"/>
                    <a:pt x="2709" y="2647"/>
                    <a:pt x="2714" y="2657"/>
                  </a:cubicBezTo>
                  <a:cubicBezTo>
                    <a:pt x="2719" y="2662"/>
                    <a:pt x="2724" y="2671"/>
                    <a:pt x="2728" y="2681"/>
                  </a:cubicBezTo>
                  <a:lnTo>
                    <a:pt x="2728" y="2686"/>
                  </a:lnTo>
                  <a:cubicBezTo>
                    <a:pt x="2728" y="2695"/>
                    <a:pt x="2733" y="2705"/>
                    <a:pt x="2733" y="2714"/>
                  </a:cubicBezTo>
                  <a:cubicBezTo>
                    <a:pt x="2733" y="2719"/>
                    <a:pt x="2738" y="2729"/>
                    <a:pt x="2738" y="2739"/>
                  </a:cubicBezTo>
                  <a:lnTo>
                    <a:pt x="2738" y="2748"/>
                  </a:lnTo>
                  <a:lnTo>
                    <a:pt x="2738" y="2753"/>
                  </a:lnTo>
                  <a:lnTo>
                    <a:pt x="2738" y="10360"/>
                  </a:lnTo>
                  <a:lnTo>
                    <a:pt x="3080" y="10360"/>
                  </a:lnTo>
                  <a:lnTo>
                    <a:pt x="3080" y="2753"/>
                  </a:lnTo>
                  <a:lnTo>
                    <a:pt x="3080" y="2748"/>
                  </a:lnTo>
                  <a:lnTo>
                    <a:pt x="3080" y="2739"/>
                  </a:lnTo>
                  <a:cubicBezTo>
                    <a:pt x="3080" y="2729"/>
                    <a:pt x="3075" y="2719"/>
                    <a:pt x="3075" y="2714"/>
                  </a:cubicBezTo>
                  <a:cubicBezTo>
                    <a:pt x="3075" y="2705"/>
                    <a:pt x="3070" y="2695"/>
                    <a:pt x="3070" y="2686"/>
                  </a:cubicBezTo>
                  <a:lnTo>
                    <a:pt x="3070" y="2681"/>
                  </a:lnTo>
                  <a:cubicBezTo>
                    <a:pt x="3065" y="2671"/>
                    <a:pt x="3060" y="2662"/>
                    <a:pt x="3056" y="2657"/>
                  </a:cubicBezTo>
                  <a:cubicBezTo>
                    <a:pt x="3051" y="2647"/>
                    <a:pt x="3046" y="2638"/>
                    <a:pt x="3041" y="2633"/>
                  </a:cubicBezTo>
                  <a:lnTo>
                    <a:pt x="3036" y="2628"/>
                  </a:lnTo>
                  <a:cubicBezTo>
                    <a:pt x="3031" y="2618"/>
                    <a:pt x="3027" y="2613"/>
                    <a:pt x="3022" y="2604"/>
                  </a:cubicBezTo>
                  <a:lnTo>
                    <a:pt x="2060" y="1646"/>
                  </a:lnTo>
                  <a:lnTo>
                    <a:pt x="1886" y="1646"/>
                  </a:lnTo>
                  <a:cubicBezTo>
                    <a:pt x="1771" y="1646"/>
                    <a:pt x="1675" y="1550"/>
                    <a:pt x="1675" y="1435"/>
                  </a:cubicBezTo>
                  <a:lnTo>
                    <a:pt x="1675" y="1257"/>
                  </a:lnTo>
                  <a:lnTo>
                    <a:pt x="476" y="58"/>
                  </a:lnTo>
                  <a:cubicBezTo>
                    <a:pt x="467" y="54"/>
                    <a:pt x="462" y="44"/>
                    <a:pt x="452" y="39"/>
                  </a:cubicBezTo>
                  <a:lnTo>
                    <a:pt x="448" y="34"/>
                  </a:lnTo>
                  <a:cubicBezTo>
                    <a:pt x="438" y="30"/>
                    <a:pt x="433" y="25"/>
                    <a:pt x="424" y="20"/>
                  </a:cubicBezTo>
                  <a:cubicBezTo>
                    <a:pt x="414" y="20"/>
                    <a:pt x="409" y="15"/>
                    <a:pt x="399" y="10"/>
                  </a:cubicBezTo>
                  <a:lnTo>
                    <a:pt x="395" y="10"/>
                  </a:lnTo>
                  <a:cubicBezTo>
                    <a:pt x="385" y="10"/>
                    <a:pt x="375" y="5"/>
                    <a:pt x="366" y="5"/>
                  </a:cubicBezTo>
                  <a:cubicBezTo>
                    <a:pt x="356" y="1"/>
                    <a:pt x="351" y="1"/>
                    <a:pt x="3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9" name="Google Shape;14229;p90"/>
            <p:cNvSpPr/>
            <p:nvPr/>
          </p:nvSpPr>
          <p:spPr>
            <a:xfrm>
              <a:off x="6362731" y="2444484"/>
              <a:ext cx="8996" cy="23500"/>
            </a:xfrm>
            <a:custGeom>
              <a:avLst/>
              <a:gdLst/>
              <a:ahLst/>
              <a:cxnLst/>
              <a:rect l="l" t="t" r="r" b="b"/>
              <a:pathLst>
                <a:path w="343" h="896" extrusionOk="0">
                  <a:moveTo>
                    <a:pt x="1" y="1"/>
                  </a:moveTo>
                  <a:lnTo>
                    <a:pt x="1" y="896"/>
                  </a:lnTo>
                  <a:lnTo>
                    <a:pt x="342" y="896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0" name="Google Shape;14230;p90"/>
            <p:cNvSpPr/>
            <p:nvPr/>
          </p:nvSpPr>
          <p:spPr>
            <a:xfrm>
              <a:off x="6337002" y="2588998"/>
              <a:ext cx="98458" cy="185664"/>
            </a:xfrm>
            <a:custGeom>
              <a:avLst/>
              <a:gdLst/>
              <a:ahLst/>
              <a:cxnLst/>
              <a:rect l="l" t="t" r="r" b="b"/>
              <a:pathLst>
                <a:path w="3754" h="7079" extrusionOk="0">
                  <a:moveTo>
                    <a:pt x="0" y="0"/>
                  </a:moveTo>
                  <a:lnTo>
                    <a:pt x="48" y="5"/>
                  </a:lnTo>
                  <a:lnTo>
                    <a:pt x="87" y="10"/>
                  </a:lnTo>
                  <a:lnTo>
                    <a:pt x="91" y="10"/>
                  </a:lnTo>
                  <a:lnTo>
                    <a:pt x="144" y="20"/>
                  </a:lnTo>
                  <a:lnTo>
                    <a:pt x="183" y="24"/>
                  </a:lnTo>
                  <a:lnTo>
                    <a:pt x="188" y="24"/>
                  </a:lnTo>
                  <a:lnTo>
                    <a:pt x="245" y="29"/>
                  </a:lnTo>
                  <a:lnTo>
                    <a:pt x="289" y="39"/>
                  </a:lnTo>
                  <a:lnTo>
                    <a:pt x="342" y="48"/>
                  </a:lnTo>
                  <a:lnTo>
                    <a:pt x="385" y="53"/>
                  </a:lnTo>
                  <a:lnTo>
                    <a:pt x="433" y="68"/>
                  </a:lnTo>
                  <a:lnTo>
                    <a:pt x="476" y="77"/>
                  </a:lnTo>
                  <a:lnTo>
                    <a:pt x="529" y="87"/>
                  </a:lnTo>
                  <a:lnTo>
                    <a:pt x="573" y="97"/>
                  </a:lnTo>
                  <a:lnTo>
                    <a:pt x="621" y="111"/>
                  </a:lnTo>
                  <a:lnTo>
                    <a:pt x="664" y="121"/>
                  </a:lnTo>
                  <a:lnTo>
                    <a:pt x="717" y="135"/>
                  </a:lnTo>
                  <a:lnTo>
                    <a:pt x="756" y="149"/>
                  </a:lnTo>
                  <a:lnTo>
                    <a:pt x="808" y="164"/>
                  </a:lnTo>
                  <a:lnTo>
                    <a:pt x="818" y="164"/>
                  </a:lnTo>
                  <a:lnTo>
                    <a:pt x="847" y="174"/>
                  </a:lnTo>
                  <a:lnTo>
                    <a:pt x="900" y="193"/>
                  </a:lnTo>
                  <a:lnTo>
                    <a:pt x="905" y="193"/>
                  </a:lnTo>
                  <a:lnTo>
                    <a:pt x="938" y="202"/>
                  </a:lnTo>
                  <a:lnTo>
                    <a:pt x="982" y="222"/>
                  </a:lnTo>
                  <a:lnTo>
                    <a:pt x="1001" y="226"/>
                  </a:lnTo>
                  <a:lnTo>
                    <a:pt x="1025" y="236"/>
                  </a:lnTo>
                  <a:lnTo>
                    <a:pt x="1073" y="255"/>
                  </a:lnTo>
                  <a:lnTo>
                    <a:pt x="1088" y="265"/>
                  </a:lnTo>
                  <a:lnTo>
                    <a:pt x="1116" y="275"/>
                  </a:lnTo>
                  <a:lnTo>
                    <a:pt x="1174" y="299"/>
                  </a:lnTo>
                  <a:lnTo>
                    <a:pt x="1184" y="303"/>
                  </a:lnTo>
                  <a:lnTo>
                    <a:pt x="1203" y="308"/>
                  </a:lnTo>
                  <a:lnTo>
                    <a:pt x="1290" y="352"/>
                  </a:lnTo>
                  <a:lnTo>
                    <a:pt x="1294" y="352"/>
                  </a:lnTo>
                  <a:lnTo>
                    <a:pt x="1371" y="390"/>
                  </a:lnTo>
                  <a:lnTo>
                    <a:pt x="1391" y="400"/>
                  </a:lnTo>
                  <a:lnTo>
                    <a:pt x="1400" y="405"/>
                  </a:lnTo>
                  <a:lnTo>
                    <a:pt x="1453" y="438"/>
                  </a:lnTo>
                  <a:lnTo>
                    <a:pt x="1477" y="448"/>
                  </a:lnTo>
                  <a:lnTo>
                    <a:pt x="1492" y="457"/>
                  </a:lnTo>
                  <a:lnTo>
                    <a:pt x="1535" y="481"/>
                  </a:lnTo>
                  <a:lnTo>
                    <a:pt x="1564" y="496"/>
                  </a:lnTo>
                  <a:lnTo>
                    <a:pt x="1578" y="506"/>
                  </a:lnTo>
                  <a:lnTo>
                    <a:pt x="1617" y="530"/>
                  </a:lnTo>
                  <a:lnTo>
                    <a:pt x="1641" y="544"/>
                  </a:lnTo>
                  <a:lnTo>
                    <a:pt x="1650" y="549"/>
                  </a:lnTo>
                  <a:lnTo>
                    <a:pt x="1699" y="578"/>
                  </a:lnTo>
                  <a:lnTo>
                    <a:pt x="1732" y="602"/>
                  </a:lnTo>
                  <a:lnTo>
                    <a:pt x="1776" y="631"/>
                  </a:lnTo>
                  <a:lnTo>
                    <a:pt x="1804" y="650"/>
                  </a:lnTo>
                  <a:lnTo>
                    <a:pt x="1809" y="650"/>
                  </a:lnTo>
                  <a:lnTo>
                    <a:pt x="1853" y="684"/>
                  </a:lnTo>
                  <a:lnTo>
                    <a:pt x="1886" y="708"/>
                  </a:lnTo>
                  <a:lnTo>
                    <a:pt x="1925" y="737"/>
                  </a:lnTo>
                  <a:lnTo>
                    <a:pt x="2132" y="1112"/>
                  </a:lnTo>
                  <a:lnTo>
                    <a:pt x="2324" y="1309"/>
                  </a:lnTo>
                  <a:lnTo>
                    <a:pt x="2574" y="1362"/>
                  </a:lnTo>
                  <a:cubicBezTo>
                    <a:pt x="2762" y="1593"/>
                    <a:pt x="2926" y="1848"/>
                    <a:pt x="3056" y="2122"/>
                  </a:cubicBezTo>
                  <a:lnTo>
                    <a:pt x="3056" y="2127"/>
                  </a:lnTo>
                  <a:lnTo>
                    <a:pt x="3056" y="2132"/>
                  </a:lnTo>
                  <a:lnTo>
                    <a:pt x="3056" y="2137"/>
                  </a:lnTo>
                  <a:lnTo>
                    <a:pt x="3056" y="2142"/>
                  </a:lnTo>
                  <a:cubicBezTo>
                    <a:pt x="3065" y="2166"/>
                    <a:pt x="3075" y="2190"/>
                    <a:pt x="3084" y="2209"/>
                  </a:cubicBezTo>
                  <a:cubicBezTo>
                    <a:pt x="3296" y="2685"/>
                    <a:pt x="3407" y="3195"/>
                    <a:pt x="3412" y="3710"/>
                  </a:cubicBezTo>
                  <a:lnTo>
                    <a:pt x="3412" y="3744"/>
                  </a:lnTo>
                  <a:lnTo>
                    <a:pt x="3412" y="3864"/>
                  </a:lnTo>
                  <a:lnTo>
                    <a:pt x="3412" y="3893"/>
                  </a:lnTo>
                  <a:cubicBezTo>
                    <a:pt x="3412" y="3927"/>
                    <a:pt x="3407" y="3960"/>
                    <a:pt x="3402" y="3994"/>
                  </a:cubicBezTo>
                  <a:lnTo>
                    <a:pt x="3402" y="4018"/>
                  </a:lnTo>
                  <a:cubicBezTo>
                    <a:pt x="3402" y="4057"/>
                    <a:pt x="3397" y="4095"/>
                    <a:pt x="3392" y="4138"/>
                  </a:cubicBezTo>
                  <a:lnTo>
                    <a:pt x="3392" y="4158"/>
                  </a:lnTo>
                  <a:cubicBezTo>
                    <a:pt x="3388" y="4191"/>
                    <a:pt x="3388" y="4225"/>
                    <a:pt x="3383" y="4259"/>
                  </a:cubicBezTo>
                  <a:lnTo>
                    <a:pt x="3378" y="4288"/>
                  </a:lnTo>
                  <a:cubicBezTo>
                    <a:pt x="3363" y="4369"/>
                    <a:pt x="3349" y="4446"/>
                    <a:pt x="3335" y="4523"/>
                  </a:cubicBezTo>
                  <a:lnTo>
                    <a:pt x="3330" y="4552"/>
                  </a:lnTo>
                  <a:cubicBezTo>
                    <a:pt x="3320" y="4581"/>
                    <a:pt x="3315" y="4615"/>
                    <a:pt x="3306" y="4648"/>
                  </a:cubicBezTo>
                  <a:lnTo>
                    <a:pt x="3301" y="4668"/>
                  </a:lnTo>
                  <a:cubicBezTo>
                    <a:pt x="3291" y="4706"/>
                    <a:pt x="3282" y="4745"/>
                    <a:pt x="3267" y="4783"/>
                  </a:cubicBezTo>
                  <a:lnTo>
                    <a:pt x="3267" y="4798"/>
                  </a:lnTo>
                  <a:cubicBezTo>
                    <a:pt x="3258" y="4831"/>
                    <a:pt x="3243" y="4865"/>
                    <a:pt x="3234" y="4899"/>
                  </a:cubicBezTo>
                  <a:lnTo>
                    <a:pt x="3229" y="4923"/>
                  </a:lnTo>
                  <a:cubicBezTo>
                    <a:pt x="3200" y="4995"/>
                    <a:pt x="3176" y="5072"/>
                    <a:pt x="3147" y="5144"/>
                  </a:cubicBezTo>
                  <a:lnTo>
                    <a:pt x="3137" y="5163"/>
                  </a:lnTo>
                  <a:cubicBezTo>
                    <a:pt x="3123" y="5197"/>
                    <a:pt x="3108" y="5226"/>
                    <a:pt x="3094" y="5260"/>
                  </a:cubicBezTo>
                  <a:lnTo>
                    <a:pt x="3089" y="5274"/>
                  </a:lnTo>
                  <a:cubicBezTo>
                    <a:pt x="3070" y="5312"/>
                    <a:pt x="3056" y="5346"/>
                    <a:pt x="3036" y="5385"/>
                  </a:cubicBezTo>
                  <a:lnTo>
                    <a:pt x="3036" y="5389"/>
                  </a:lnTo>
                  <a:cubicBezTo>
                    <a:pt x="3022" y="5423"/>
                    <a:pt x="3003" y="5457"/>
                    <a:pt x="2988" y="5490"/>
                  </a:cubicBezTo>
                  <a:lnTo>
                    <a:pt x="2979" y="5510"/>
                  </a:lnTo>
                  <a:cubicBezTo>
                    <a:pt x="2940" y="5577"/>
                    <a:pt x="2902" y="5649"/>
                    <a:pt x="2858" y="5717"/>
                  </a:cubicBezTo>
                  <a:lnTo>
                    <a:pt x="2849" y="5726"/>
                  </a:lnTo>
                  <a:cubicBezTo>
                    <a:pt x="2829" y="5760"/>
                    <a:pt x="2810" y="5789"/>
                    <a:pt x="2791" y="5823"/>
                  </a:cubicBezTo>
                  <a:lnTo>
                    <a:pt x="2786" y="5832"/>
                  </a:lnTo>
                  <a:cubicBezTo>
                    <a:pt x="2738" y="5899"/>
                    <a:pt x="2690" y="5962"/>
                    <a:pt x="2642" y="6029"/>
                  </a:cubicBezTo>
                  <a:lnTo>
                    <a:pt x="2637" y="6039"/>
                  </a:lnTo>
                  <a:cubicBezTo>
                    <a:pt x="2584" y="6102"/>
                    <a:pt x="2536" y="6164"/>
                    <a:pt x="2478" y="6227"/>
                  </a:cubicBezTo>
                  <a:lnTo>
                    <a:pt x="2478" y="6232"/>
                  </a:lnTo>
                  <a:cubicBezTo>
                    <a:pt x="2449" y="6260"/>
                    <a:pt x="2420" y="6289"/>
                    <a:pt x="2396" y="6318"/>
                  </a:cubicBezTo>
                  <a:cubicBezTo>
                    <a:pt x="2339" y="6381"/>
                    <a:pt x="2281" y="6438"/>
                    <a:pt x="2218" y="6496"/>
                  </a:cubicBezTo>
                  <a:lnTo>
                    <a:pt x="2213" y="6501"/>
                  </a:lnTo>
                  <a:cubicBezTo>
                    <a:pt x="2059" y="6641"/>
                    <a:pt x="1896" y="6770"/>
                    <a:pt x="1723" y="6886"/>
                  </a:cubicBezTo>
                  <a:cubicBezTo>
                    <a:pt x="1617" y="6958"/>
                    <a:pt x="1506" y="7021"/>
                    <a:pt x="1395" y="7078"/>
                  </a:cubicBezTo>
                  <a:lnTo>
                    <a:pt x="1737" y="7078"/>
                  </a:lnTo>
                  <a:cubicBezTo>
                    <a:pt x="1848" y="7021"/>
                    <a:pt x="1958" y="6958"/>
                    <a:pt x="2064" y="6886"/>
                  </a:cubicBezTo>
                  <a:cubicBezTo>
                    <a:pt x="2238" y="6770"/>
                    <a:pt x="2401" y="6641"/>
                    <a:pt x="2555" y="6501"/>
                  </a:cubicBezTo>
                  <a:lnTo>
                    <a:pt x="2560" y="6496"/>
                  </a:lnTo>
                  <a:cubicBezTo>
                    <a:pt x="2622" y="6438"/>
                    <a:pt x="2680" y="6381"/>
                    <a:pt x="2738" y="6318"/>
                  </a:cubicBezTo>
                  <a:cubicBezTo>
                    <a:pt x="2767" y="6289"/>
                    <a:pt x="2791" y="6260"/>
                    <a:pt x="2820" y="6232"/>
                  </a:cubicBezTo>
                  <a:lnTo>
                    <a:pt x="2820" y="6227"/>
                  </a:lnTo>
                  <a:cubicBezTo>
                    <a:pt x="2877" y="6164"/>
                    <a:pt x="2926" y="6102"/>
                    <a:pt x="2979" y="6039"/>
                  </a:cubicBezTo>
                  <a:lnTo>
                    <a:pt x="2983" y="6029"/>
                  </a:lnTo>
                  <a:cubicBezTo>
                    <a:pt x="3031" y="5962"/>
                    <a:pt x="3080" y="5899"/>
                    <a:pt x="3128" y="5832"/>
                  </a:cubicBezTo>
                  <a:lnTo>
                    <a:pt x="3133" y="5823"/>
                  </a:lnTo>
                  <a:cubicBezTo>
                    <a:pt x="3152" y="5789"/>
                    <a:pt x="3171" y="5760"/>
                    <a:pt x="3190" y="5726"/>
                  </a:cubicBezTo>
                  <a:lnTo>
                    <a:pt x="3200" y="5717"/>
                  </a:lnTo>
                  <a:cubicBezTo>
                    <a:pt x="3238" y="5649"/>
                    <a:pt x="3282" y="5577"/>
                    <a:pt x="3320" y="5510"/>
                  </a:cubicBezTo>
                  <a:lnTo>
                    <a:pt x="3330" y="5490"/>
                  </a:lnTo>
                  <a:cubicBezTo>
                    <a:pt x="3344" y="5457"/>
                    <a:pt x="3363" y="5423"/>
                    <a:pt x="3378" y="5389"/>
                  </a:cubicBezTo>
                  <a:lnTo>
                    <a:pt x="3378" y="5385"/>
                  </a:lnTo>
                  <a:cubicBezTo>
                    <a:pt x="3397" y="5346"/>
                    <a:pt x="3416" y="5312"/>
                    <a:pt x="3431" y="5274"/>
                  </a:cubicBezTo>
                  <a:lnTo>
                    <a:pt x="3436" y="5260"/>
                  </a:lnTo>
                  <a:cubicBezTo>
                    <a:pt x="3450" y="5226"/>
                    <a:pt x="3465" y="5197"/>
                    <a:pt x="3479" y="5163"/>
                  </a:cubicBezTo>
                  <a:lnTo>
                    <a:pt x="3489" y="5144"/>
                  </a:lnTo>
                  <a:cubicBezTo>
                    <a:pt x="3517" y="5072"/>
                    <a:pt x="3541" y="4995"/>
                    <a:pt x="3570" y="4923"/>
                  </a:cubicBezTo>
                  <a:lnTo>
                    <a:pt x="3575" y="4899"/>
                  </a:lnTo>
                  <a:cubicBezTo>
                    <a:pt x="3590" y="4865"/>
                    <a:pt x="3599" y="4831"/>
                    <a:pt x="3609" y="4798"/>
                  </a:cubicBezTo>
                  <a:lnTo>
                    <a:pt x="3614" y="4783"/>
                  </a:lnTo>
                  <a:cubicBezTo>
                    <a:pt x="3623" y="4745"/>
                    <a:pt x="3633" y="4706"/>
                    <a:pt x="3643" y="4668"/>
                  </a:cubicBezTo>
                  <a:lnTo>
                    <a:pt x="3647" y="4648"/>
                  </a:lnTo>
                  <a:cubicBezTo>
                    <a:pt x="3657" y="4615"/>
                    <a:pt x="3662" y="4581"/>
                    <a:pt x="3671" y="4552"/>
                  </a:cubicBezTo>
                  <a:lnTo>
                    <a:pt x="3676" y="4523"/>
                  </a:lnTo>
                  <a:cubicBezTo>
                    <a:pt x="3691" y="4446"/>
                    <a:pt x="3705" y="4369"/>
                    <a:pt x="3720" y="4288"/>
                  </a:cubicBezTo>
                  <a:lnTo>
                    <a:pt x="3724" y="4259"/>
                  </a:lnTo>
                  <a:cubicBezTo>
                    <a:pt x="3729" y="4225"/>
                    <a:pt x="3729" y="4191"/>
                    <a:pt x="3734" y="4158"/>
                  </a:cubicBezTo>
                  <a:lnTo>
                    <a:pt x="3734" y="4138"/>
                  </a:lnTo>
                  <a:cubicBezTo>
                    <a:pt x="3739" y="4095"/>
                    <a:pt x="3744" y="4057"/>
                    <a:pt x="3748" y="4018"/>
                  </a:cubicBezTo>
                  <a:lnTo>
                    <a:pt x="3748" y="3994"/>
                  </a:lnTo>
                  <a:cubicBezTo>
                    <a:pt x="3748" y="3960"/>
                    <a:pt x="3748" y="3927"/>
                    <a:pt x="3753" y="3893"/>
                  </a:cubicBezTo>
                  <a:lnTo>
                    <a:pt x="3753" y="3864"/>
                  </a:lnTo>
                  <a:lnTo>
                    <a:pt x="3753" y="3744"/>
                  </a:lnTo>
                  <a:cubicBezTo>
                    <a:pt x="3744" y="3725"/>
                    <a:pt x="3744" y="3715"/>
                    <a:pt x="3744" y="3701"/>
                  </a:cubicBezTo>
                  <a:cubicBezTo>
                    <a:pt x="3739" y="3186"/>
                    <a:pt x="3628" y="2676"/>
                    <a:pt x="3421" y="2204"/>
                  </a:cubicBezTo>
                  <a:cubicBezTo>
                    <a:pt x="3407" y="2180"/>
                    <a:pt x="3397" y="2156"/>
                    <a:pt x="3388" y="2132"/>
                  </a:cubicBezTo>
                  <a:lnTo>
                    <a:pt x="3388" y="2127"/>
                  </a:lnTo>
                  <a:lnTo>
                    <a:pt x="3388" y="2117"/>
                  </a:lnTo>
                  <a:lnTo>
                    <a:pt x="3388" y="2113"/>
                  </a:lnTo>
                  <a:cubicBezTo>
                    <a:pt x="3229" y="1781"/>
                    <a:pt x="3022" y="1473"/>
                    <a:pt x="2772" y="1198"/>
                  </a:cubicBezTo>
                  <a:lnTo>
                    <a:pt x="2767" y="1194"/>
                  </a:lnTo>
                  <a:lnTo>
                    <a:pt x="2757" y="1184"/>
                  </a:lnTo>
                  <a:lnTo>
                    <a:pt x="2752" y="1174"/>
                  </a:lnTo>
                  <a:lnTo>
                    <a:pt x="2709" y="1131"/>
                  </a:lnTo>
                  <a:lnTo>
                    <a:pt x="2690" y="1112"/>
                  </a:lnTo>
                  <a:lnTo>
                    <a:pt x="2685" y="1107"/>
                  </a:lnTo>
                  <a:lnTo>
                    <a:pt x="2647" y="1069"/>
                  </a:lnTo>
                  <a:lnTo>
                    <a:pt x="2642" y="1059"/>
                  </a:lnTo>
                  <a:lnTo>
                    <a:pt x="2627" y="1044"/>
                  </a:lnTo>
                  <a:lnTo>
                    <a:pt x="2622" y="1044"/>
                  </a:lnTo>
                  <a:lnTo>
                    <a:pt x="2579" y="1001"/>
                  </a:lnTo>
                  <a:lnTo>
                    <a:pt x="2570" y="992"/>
                  </a:lnTo>
                  <a:lnTo>
                    <a:pt x="2560" y="982"/>
                  </a:lnTo>
                  <a:lnTo>
                    <a:pt x="2550" y="977"/>
                  </a:lnTo>
                  <a:lnTo>
                    <a:pt x="2517" y="943"/>
                  </a:lnTo>
                  <a:lnTo>
                    <a:pt x="2497" y="924"/>
                  </a:lnTo>
                  <a:lnTo>
                    <a:pt x="2493" y="919"/>
                  </a:lnTo>
                  <a:lnTo>
                    <a:pt x="2488" y="915"/>
                  </a:lnTo>
                  <a:lnTo>
                    <a:pt x="2449" y="881"/>
                  </a:lnTo>
                  <a:lnTo>
                    <a:pt x="2416" y="857"/>
                  </a:lnTo>
                  <a:lnTo>
                    <a:pt x="2377" y="823"/>
                  </a:lnTo>
                  <a:lnTo>
                    <a:pt x="2343" y="794"/>
                  </a:lnTo>
                  <a:lnTo>
                    <a:pt x="2300" y="761"/>
                  </a:lnTo>
                  <a:lnTo>
                    <a:pt x="2271" y="737"/>
                  </a:lnTo>
                  <a:lnTo>
                    <a:pt x="2228" y="708"/>
                  </a:lnTo>
                  <a:lnTo>
                    <a:pt x="2194" y="684"/>
                  </a:lnTo>
                  <a:lnTo>
                    <a:pt x="2151" y="650"/>
                  </a:lnTo>
                  <a:lnTo>
                    <a:pt x="2146" y="650"/>
                  </a:lnTo>
                  <a:lnTo>
                    <a:pt x="2117" y="631"/>
                  </a:lnTo>
                  <a:lnTo>
                    <a:pt x="2074" y="602"/>
                  </a:lnTo>
                  <a:lnTo>
                    <a:pt x="2040" y="578"/>
                  </a:lnTo>
                  <a:lnTo>
                    <a:pt x="1992" y="549"/>
                  </a:lnTo>
                  <a:lnTo>
                    <a:pt x="1982" y="544"/>
                  </a:lnTo>
                  <a:lnTo>
                    <a:pt x="1958" y="530"/>
                  </a:lnTo>
                  <a:lnTo>
                    <a:pt x="1920" y="506"/>
                  </a:lnTo>
                  <a:lnTo>
                    <a:pt x="1906" y="496"/>
                  </a:lnTo>
                  <a:lnTo>
                    <a:pt x="1881" y="481"/>
                  </a:lnTo>
                  <a:lnTo>
                    <a:pt x="1833" y="457"/>
                  </a:lnTo>
                  <a:lnTo>
                    <a:pt x="1819" y="448"/>
                  </a:lnTo>
                  <a:lnTo>
                    <a:pt x="1800" y="438"/>
                  </a:lnTo>
                  <a:lnTo>
                    <a:pt x="1742" y="405"/>
                  </a:lnTo>
                  <a:lnTo>
                    <a:pt x="1732" y="400"/>
                  </a:lnTo>
                  <a:lnTo>
                    <a:pt x="1713" y="390"/>
                  </a:lnTo>
                  <a:lnTo>
                    <a:pt x="1636" y="352"/>
                  </a:lnTo>
                  <a:lnTo>
                    <a:pt x="1631" y="352"/>
                  </a:lnTo>
                  <a:lnTo>
                    <a:pt x="1545" y="308"/>
                  </a:lnTo>
                  <a:lnTo>
                    <a:pt x="1525" y="303"/>
                  </a:lnTo>
                  <a:lnTo>
                    <a:pt x="1516" y="299"/>
                  </a:lnTo>
                  <a:lnTo>
                    <a:pt x="1458" y="275"/>
                  </a:lnTo>
                  <a:lnTo>
                    <a:pt x="1434" y="265"/>
                  </a:lnTo>
                  <a:lnTo>
                    <a:pt x="1415" y="255"/>
                  </a:lnTo>
                  <a:lnTo>
                    <a:pt x="1367" y="236"/>
                  </a:lnTo>
                  <a:lnTo>
                    <a:pt x="1343" y="226"/>
                  </a:lnTo>
                  <a:lnTo>
                    <a:pt x="1323" y="222"/>
                  </a:lnTo>
                  <a:lnTo>
                    <a:pt x="1280" y="202"/>
                  </a:lnTo>
                  <a:lnTo>
                    <a:pt x="1246" y="193"/>
                  </a:lnTo>
                  <a:lnTo>
                    <a:pt x="1241" y="193"/>
                  </a:lnTo>
                  <a:lnTo>
                    <a:pt x="1189" y="174"/>
                  </a:lnTo>
                  <a:lnTo>
                    <a:pt x="1160" y="164"/>
                  </a:lnTo>
                  <a:lnTo>
                    <a:pt x="1150" y="164"/>
                  </a:lnTo>
                  <a:lnTo>
                    <a:pt x="1097" y="149"/>
                  </a:lnTo>
                  <a:lnTo>
                    <a:pt x="1059" y="135"/>
                  </a:lnTo>
                  <a:lnTo>
                    <a:pt x="1006" y="121"/>
                  </a:lnTo>
                  <a:lnTo>
                    <a:pt x="962" y="111"/>
                  </a:lnTo>
                  <a:lnTo>
                    <a:pt x="914" y="97"/>
                  </a:lnTo>
                  <a:lnTo>
                    <a:pt x="871" y="87"/>
                  </a:lnTo>
                  <a:lnTo>
                    <a:pt x="818" y="77"/>
                  </a:lnTo>
                  <a:lnTo>
                    <a:pt x="775" y="68"/>
                  </a:lnTo>
                  <a:lnTo>
                    <a:pt x="727" y="53"/>
                  </a:lnTo>
                  <a:lnTo>
                    <a:pt x="683" y="48"/>
                  </a:lnTo>
                  <a:lnTo>
                    <a:pt x="630" y="39"/>
                  </a:lnTo>
                  <a:lnTo>
                    <a:pt x="587" y="29"/>
                  </a:lnTo>
                  <a:lnTo>
                    <a:pt x="534" y="24"/>
                  </a:lnTo>
                  <a:lnTo>
                    <a:pt x="525" y="24"/>
                  </a:lnTo>
                  <a:lnTo>
                    <a:pt x="491" y="20"/>
                  </a:lnTo>
                  <a:lnTo>
                    <a:pt x="433" y="10"/>
                  </a:lnTo>
                  <a:lnTo>
                    <a:pt x="428" y="10"/>
                  </a:lnTo>
                  <a:lnTo>
                    <a:pt x="390" y="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90"/>
            <p:cNvSpPr/>
            <p:nvPr/>
          </p:nvSpPr>
          <p:spPr>
            <a:xfrm>
              <a:off x="6312768" y="2479209"/>
              <a:ext cx="9232" cy="109946"/>
            </a:xfrm>
            <a:custGeom>
              <a:avLst/>
              <a:gdLst/>
              <a:ahLst/>
              <a:cxnLst/>
              <a:rect l="l" t="t" r="r" b="b"/>
              <a:pathLst>
                <a:path w="352" h="4192" extrusionOk="0">
                  <a:moveTo>
                    <a:pt x="0" y="0"/>
                  </a:moveTo>
                  <a:lnTo>
                    <a:pt x="10" y="4191"/>
                  </a:lnTo>
                  <a:lnTo>
                    <a:pt x="24" y="4191"/>
                  </a:lnTo>
                  <a:lnTo>
                    <a:pt x="63" y="4186"/>
                  </a:lnTo>
                  <a:lnTo>
                    <a:pt x="116" y="4177"/>
                  </a:lnTo>
                  <a:lnTo>
                    <a:pt x="120" y="4177"/>
                  </a:lnTo>
                  <a:lnTo>
                    <a:pt x="159" y="4172"/>
                  </a:lnTo>
                  <a:lnTo>
                    <a:pt x="207" y="4167"/>
                  </a:lnTo>
                  <a:lnTo>
                    <a:pt x="351" y="4167"/>
                  </a:lnTo>
                  <a:lnTo>
                    <a:pt x="34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90"/>
            <p:cNvSpPr/>
            <p:nvPr/>
          </p:nvSpPr>
          <p:spPr>
            <a:xfrm>
              <a:off x="6234767" y="2588604"/>
              <a:ext cx="192484" cy="192484"/>
            </a:xfrm>
            <a:custGeom>
              <a:avLst/>
              <a:gdLst/>
              <a:ahLst/>
              <a:cxnLst/>
              <a:rect l="l" t="t" r="r" b="b"/>
              <a:pathLst>
                <a:path w="7339" h="7339" extrusionOk="0">
                  <a:moveTo>
                    <a:pt x="3427" y="1"/>
                  </a:moveTo>
                  <a:lnTo>
                    <a:pt x="3374" y="6"/>
                  </a:lnTo>
                  <a:lnTo>
                    <a:pt x="3330" y="11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85" y="39"/>
                  </a:lnTo>
                  <a:lnTo>
                    <a:pt x="3042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3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28" y="140"/>
                  </a:lnTo>
                  <a:lnTo>
                    <a:pt x="2584" y="155"/>
                  </a:lnTo>
                  <a:lnTo>
                    <a:pt x="2541" y="169"/>
                  </a:lnTo>
                  <a:lnTo>
                    <a:pt x="2498" y="184"/>
                  </a:lnTo>
                  <a:lnTo>
                    <a:pt x="2450" y="198"/>
                  </a:lnTo>
                  <a:lnTo>
                    <a:pt x="2411" y="213"/>
                  </a:lnTo>
                  <a:lnTo>
                    <a:pt x="2363" y="232"/>
                  </a:lnTo>
                  <a:lnTo>
                    <a:pt x="2325" y="246"/>
                  </a:lnTo>
                  <a:lnTo>
                    <a:pt x="2277" y="266"/>
                  </a:lnTo>
                  <a:lnTo>
                    <a:pt x="2238" y="280"/>
                  </a:lnTo>
                  <a:lnTo>
                    <a:pt x="2190" y="299"/>
                  </a:lnTo>
                  <a:lnTo>
                    <a:pt x="2151" y="318"/>
                  </a:lnTo>
                  <a:lnTo>
                    <a:pt x="2094" y="343"/>
                  </a:lnTo>
                  <a:lnTo>
                    <a:pt x="2036" y="371"/>
                  </a:lnTo>
                  <a:lnTo>
                    <a:pt x="1988" y="395"/>
                  </a:lnTo>
                  <a:lnTo>
                    <a:pt x="1949" y="415"/>
                  </a:lnTo>
                  <a:lnTo>
                    <a:pt x="1906" y="439"/>
                  </a:lnTo>
                  <a:lnTo>
                    <a:pt x="1868" y="463"/>
                  </a:lnTo>
                  <a:lnTo>
                    <a:pt x="1829" y="482"/>
                  </a:lnTo>
                  <a:lnTo>
                    <a:pt x="1791" y="506"/>
                  </a:lnTo>
                  <a:lnTo>
                    <a:pt x="1747" y="530"/>
                  </a:lnTo>
                  <a:lnTo>
                    <a:pt x="1709" y="554"/>
                  </a:lnTo>
                  <a:lnTo>
                    <a:pt x="1670" y="578"/>
                  </a:lnTo>
                  <a:lnTo>
                    <a:pt x="1632" y="602"/>
                  </a:lnTo>
                  <a:lnTo>
                    <a:pt x="1598" y="631"/>
                  </a:lnTo>
                  <a:lnTo>
                    <a:pt x="1560" y="655"/>
                  </a:lnTo>
                  <a:lnTo>
                    <a:pt x="1521" y="684"/>
                  </a:lnTo>
                  <a:lnTo>
                    <a:pt x="1483" y="708"/>
                  </a:lnTo>
                  <a:lnTo>
                    <a:pt x="1449" y="737"/>
                  </a:lnTo>
                  <a:lnTo>
                    <a:pt x="1410" y="766"/>
                  </a:lnTo>
                  <a:lnTo>
                    <a:pt x="1377" y="790"/>
                  </a:lnTo>
                  <a:lnTo>
                    <a:pt x="1343" y="819"/>
                  </a:lnTo>
                  <a:lnTo>
                    <a:pt x="1305" y="848"/>
                  </a:lnTo>
                  <a:lnTo>
                    <a:pt x="1271" y="877"/>
                  </a:lnTo>
                  <a:lnTo>
                    <a:pt x="1237" y="910"/>
                  </a:lnTo>
                  <a:lnTo>
                    <a:pt x="1203" y="939"/>
                  </a:lnTo>
                  <a:lnTo>
                    <a:pt x="1170" y="968"/>
                  </a:lnTo>
                  <a:lnTo>
                    <a:pt x="1136" y="1002"/>
                  </a:lnTo>
                  <a:lnTo>
                    <a:pt x="1107" y="1031"/>
                  </a:lnTo>
                  <a:lnTo>
                    <a:pt x="1074" y="1064"/>
                  </a:lnTo>
                  <a:lnTo>
                    <a:pt x="1040" y="1098"/>
                  </a:lnTo>
                  <a:lnTo>
                    <a:pt x="1011" y="1127"/>
                  </a:lnTo>
                  <a:lnTo>
                    <a:pt x="977" y="1165"/>
                  </a:lnTo>
                  <a:lnTo>
                    <a:pt x="953" y="1189"/>
                  </a:lnTo>
                  <a:cubicBezTo>
                    <a:pt x="708" y="1459"/>
                    <a:pt x="501" y="1762"/>
                    <a:pt x="347" y="2094"/>
                  </a:cubicBezTo>
                  <a:lnTo>
                    <a:pt x="337" y="2113"/>
                  </a:lnTo>
                  <a:lnTo>
                    <a:pt x="309" y="2171"/>
                  </a:lnTo>
                  <a:lnTo>
                    <a:pt x="299" y="2200"/>
                  </a:lnTo>
                  <a:lnTo>
                    <a:pt x="275" y="2258"/>
                  </a:lnTo>
                  <a:lnTo>
                    <a:pt x="260" y="2291"/>
                  </a:lnTo>
                  <a:lnTo>
                    <a:pt x="236" y="2349"/>
                  </a:lnTo>
                  <a:lnTo>
                    <a:pt x="227" y="2383"/>
                  </a:lnTo>
                  <a:lnTo>
                    <a:pt x="203" y="2436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6"/>
                  </a:lnTo>
                  <a:cubicBezTo>
                    <a:pt x="155" y="2585"/>
                    <a:pt x="150" y="2609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16" y="2720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5"/>
                  </a:cubicBezTo>
                  <a:lnTo>
                    <a:pt x="82" y="2878"/>
                  </a:lnTo>
                  <a:cubicBezTo>
                    <a:pt x="78" y="2898"/>
                    <a:pt x="73" y="2917"/>
                    <a:pt x="68" y="2936"/>
                  </a:cubicBezTo>
                  <a:cubicBezTo>
                    <a:pt x="63" y="2955"/>
                    <a:pt x="63" y="2965"/>
                    <a:pt x="58" y="2975"/>
                  </a:cubicBezTo>
                  <a:cubicBezTo>
                    <a:pt x="58" y="2989"/>
                    <a:pt x="53" y="3013"/>
                    <a:pt x="49" y="3032"/>
                  </a:cubicBezTo>
                  <a:cubicBezTo>
                    <a:pt x="49" y="3052"/>
                    <a:pt x="44" y="3061"/>
                    <a:pt x="44" y="3076"/>
                  </a:cubicBezTo>
                  <a:cubicBezTo>
                    <a:pt x="39" y="3090"/>
                    <a:pt x="39" y="3109"/>
                    <a:pt x="34" y="3129"/>
                  </a:cubicBezTo>
                  <a:cubicBezTo>
                    <a:pt x="29" y="3143"/>
                    <a:pt x="29" y="3157"/>
                    <a:pt x="29" y="3172"/>
                  </a:cubicBezTo>
                  <a:cubicBezTo>
                    <a:pt x="25" y="3186"/>
                    <a:pt x="25" y="3205"/>
                    <a:pt x="20" y="3225"/>
                  </a:cubicBezTo>
                  <a:cubicBezTo>
                    <a:pt x="20" y="3239"/>
                    <a:pt x="20" y="3254"/>
                    <a:pt x="15" y="3268"/>
                  </a:cubicBezTo>
                  <a:cubicBezTo>
                    <a:pt x="15" y="3282"/>
                    <a:pt x="10" y="3307"/>
                    <a:pt x="10" y="3321"/>
                  </a:cubicBezTo>
                  <a:cubicBezTo>
                    <a:pt x="10" y="3340"/>
                    <a:pt x="10" y="3355"/>
                    <a:pt x="5" y="3369"/>
                  </a:cubicBezTo>
                  <a:cubicBezTo>
                    <a:pt x="1" y="3384"/>
                    <a:pt x="5" y="3403"/>
                    <a:pt x="1" y="3422"/>
                  </a:cubicBezTo>
                  <a:cubicBezTo>
                    <a:pt x="1" y="3441"/>
                    <a:pt x="1" y="3451"/>
                    <a:pt x="1" y="3465"/>
                  </a:cubicBezTo>
                  <a:lnTo>
                    <a:pt x="1" y="3528"/>
                  </a:lnTo>
                  <a:lnTo>
                    <a:pt x="1" y="3566"/>
                  </a:lnTo>
                  <a:lnTo>
                    <a:pt x="1" y="3643"/>
                  </a:lnTo>
                  <a:lnTo>
                    <a:pt x="1" y="3667"/>
                  </a:lnTo>
                  <a:cubicBezTo>
                    <a:pt x="1" y="5693"/>
                    <a:pt x="1646" y="7339"/>
                    <a:pt x="3672" y="7339"/>
                  </a:cubicBezTo>
                  <a:cubicBezTo>
                    <a:pt x="5698" y="7339"/>
                    <a:pt x="7338" y="5693"/>
                    <a:pt x="7338" y="3667"/>
                  </a:cubicBezTo>
                  <a:cubicBezTo>
                    <a:pt x="7319" y="3658"/>
                    <a:pt x="7319" y="3653"/>
                    <a:pt x="7319" y="3643"/>
                  </a:cubicBezTo>
                  <a:lnTo>
                    <a:pt x="7319" y="3571"/>
                  </a:lnTo>
                  <a:lnTo>
                    <a:pt x="7319" y="3528"/>
                  </a:lnTo>
                  <a:lnTo>
                    <a:pt x="7319" y="3465"/>
                  </a:lnTo>
                  <a:lnTo>
                    <a:pt x="7319" y="3422"/>
                  </a:lnTo>
                  <a:cubicBezTo>
                    <a:pt x="7319" y="3408"/>
                    <a:pt x="7319" y="3388"/>
                    <a:pt x="7314" y="3369"/>
                  </a:cubicBezTo>
                  <a:cubicBezTo>
                    <a:pt x="7310" y="3350"/>
                    <a:pt x="7314" y="3340"/>
                    <a:pt x="7310" y="3326"/>
                  </a:cubicBezTo>
                  <a:cubicBezTo>
                    <a:pt x="7305" y="3307"/>
                    <a:pt x="7310" y="3287"/>
                    <a:pt x="7305" y="3273"/>
                  </a:cubicBezTo>
                  <a:cubicBezTo>
                    <a:pt x="7305" y="3254"/>
                    <a:pt x="7300" y="3239"/>
                    <a:pt x="7300" y="3225"/>
                  </a:cubicBezTo>
                  <a:cubicBezTo>
                    <a:pt x="7300" y="3210"/>
                    <a:pt x="7295" y="3191"/>
                    <a:pt x="7295" y="3172"/>
                  </a:cubicBezTo>
                  <a:cubicBezTo>
                    <a:pt x="7290" y="3157"/>
                    <a:pt x="7290" y="3143"/>
                    <a:pt x="7286" y="3129"/>
                  </a:cubicBezTo>
                  <a:cubicBezTo>
                    <a:pt x="7286" y="3114"/>
                    <a:pt x="7281" y="3095"/>
                    <a:pt x="7281" y="3076"/>
                  </a:cubicBezTo>
                  <a:cubicBezTo>
                    <a:pt x="7276" y="3056"/>
                    <a:pt x="7276" y="3047"/>
                    <a:pt x="7271" y="3032"/>
                  </a:cubicBezTo>
                  <a:cubicBezTo>
                    <a:pt x="7271" y="3018"/>
                    <a:pt x="7266" y="2994"/>
                    <a:pt x="7261" y="2979"/>
                  </a:cubicBezTo>
                  <a:cubicBezTo>
                    <a:pt x="7257" y="2960"/>
                    <a:pt x="7257" y="2950"/>
                    <a:pt x="7252" y="2936"/>
                  </a:cubicBezTo>
                  <a:cubicBezTo>
                    <a:pt x="7252" y="2926"/>
                    <a:pt x="7247" y="2898"/>
                    <a:pt x="7242" y="2878"/>
                  </a:cubicBezTo>
                  <a:lnTo>
                    <a:pt x="7233" y="2845"/>
                  </a:lnTo>
                  <a:cubicBezTo>
                    <a:pt x="7228" y="2811"/>
                    <a:pt x="7218" y="2782"/>
                    <a:pt x="7213" y="2753"/>
                  </a:cubicBezTo>
                  <a:lnTo>
                    <a:pt x="7213" y="2748"/>
                  </a:lnTo>
                  <a:cubicBezTo>
                    <a:pt x="7204" y="2720"/>
                    <a:pt x="7194" y="2686"/>
                    <a:pt x="7184" y="2657"/>
                  </a:cubicBezTo>
                  <a:lnTo>
                    <a:pt x="7180" y="2628"/>
                  </a:lnTo>
                  <a:cubicBezTo>
                    <a:pt x="7170" y="2609"/>
                    <a:pt x="7165" y="2585"/>
                    <a:pt x="7160" y="2566"/>
                  </a:cubicBezTo>
                  <a:lnTo>
                    <a:pt x="7146" y="2532"/>
                  </a:lnTo>
                  <a:cubicBezTo>
                    <a:pt x="7141" y="2513"/>
                    <a:pt x="7136" y="2493"/>
                    <a:pt x="7127" y="2474"/>
                  </a:cubicBezTo>
                  <a:lnTo>
                    <a:pt x="7117" y="2436"/>
                  </a:lnTo>
                  <a:lnTo>
                    <a:pt x="7098" y="2383"/>
                  </a:lnTo>
                  <a:lnTo>
                    <a:pt x="7083" y="2349"/>
                  </a:lnTo>
                  <a:lnTo>
                    <a:pt x="7059" y="2291"/>
                  </a:lnTo>
                  <a:lnTo>
                    <a:pt x="7050" y="2258"/>
                  </a:lnTo>
                  <a:lnTo>
                    <a:pt x="7026" y="2200"/>
                  </a:lnTo>
                  <a:lnTo>
                    <a:pt x="7011" y="2171"/>
                  </a:lnTo>
                  <a:cubicBezTo>
                    <a:pt x="7002" y="2152"/>
                    <a:pt x="6992" y="2132"/>
                    <a:pt x="6982" y="2113"/>
                  </a:cubicBezTo>
                  <a:lnTo>
                    <a:pt x="6978" y="2094"/>
                  </a:lnTo>
                  <a:cubicBezTo>
                    <a:pt x="6819" y="1762"/>
                    <a:pt x="6617" y="1459"/>
                    <a:pt x="6371" y="1189"/>
                  </a:cubicBezTo>
                  <a:lnTo>
                    <a:pt x="6342" y="1165"/>
                  </a:lnTo>
                  <a:lnTo>
                    <a:pt x="6309" y="1127"/>
                  </a:lnTo>
                  <a:lnTo>
                    <a:pt x="6280" y="1098"/>
                  </a:lnTo>
                  <a:lnTo>
                    <a:pt x="6246" y="1064"/>
                  </a:lnTo>
                  <a:lnTo>
                    <a:pt x="6217" y="1031"/>
                  </a:lnTo>
                  <a:lnTo>
                    <a:pt x="6184" y="1002"/>
                  </a:lnTo>
                  <a:lnTo>
                    <a:pt x="6150" y="968"/>
                  </a:lnTo>
                  <a:lnTo>
                    <a:pt x="6116" y="939"/>
                  </a:lnTo>
                  <a:lnTo>
                    <a:pt x="6083" y="910"/>
                  </a:lnTo>
                  <a:lnTo>
                    <a:pt x="6049" y="877"/>
                  </a:lnTo>
                  <a:lnTo>
                    <a:pt x="6015" y="848"/>
                  </a:lnTo>
                  <a:lnTo>
                    <a:pt x="5982" y="819"/>
                  </a:lnTo>
                  <a:lnTo>
                    <a:pt x="5943" y="790"/>
                  </a:lnTo>
                  <a:lnTo>
                    <a:pt x="5909" y="766"/>
                  </a:lnTo>
                  <a:lnTo>
                    <a:pt x="5871" y="737"/>
                  </a:lnTo>
                  <a:lnTo>
                    <a:pt x="5837" y="708"/>
                  </a:lnTo>
                  <a:lnTo>
                    <a:pt x="5799" y="684"/>
                  </a:lnTo>
                  <a:lnTo>
                    <a:pt x="5760" y="655"/>
                  </a:lnTo>
                  <a:lnTo>
                    <a:pt x="5722" y="631"/>
                  </a:lnTo>
                  <a:lnTo>
                    <a:pt x="5688" y="602"/>
                  </a:lnTo>
                  <a:lnTo>
                    <a:pt x="5650" y="578"/>
                  </a:lnTo>
                  <a:lnTo>
                    <a:pt x="5611" y="554"/>
                  </a:lnTo>
                  <a:lnTo>
                    <a:pt x="5573" y="530"/>
                  </a:lnTo>
                  <a:lnTo>
                    <a:pt x="5534" y="506"/>
                  </a:lnTo>
                  <a:lnTo>
                    <a:pt x="5491" y="482"/>
                  </a:lnTo>
                  <a:lnTo>
                    <a:pt x="5452" y="463"/>
                  </a:lnTo>
                  <a:lnTo>
                    <a:pt x="5414" y="439"/>
                  </a:lnTo>
                  <a:lnTo>
                    <a:pt x="5370" y="415"/>
                  </a:lnTo>
                  <a:lnTo>
                    <a:pt x="5332" y="395"/>
                  </a:lnTo>
                  <a:lnTo>
                    <a:pt x="5284" y="371"/>
                  </a:lnTo>
                  <a:lnTo>
                    <a:pt x="5226" y="343"/>
                  </a:lnTo>
                  <a:lnTo>
                    <a:pt x="5168" y="318"/>
                  </a:lnTo>
                  <a:lnTo>
                    <a:pt x="5130" y="299"/>
                  </a:lnTo>
                  <a:lnTo>
                    <a:pt x="5082" y="280"/>
                  </a:lnTo>
                  <a:lnTo>
                    <a:pt x="5043" y="266"/>
                  </a:lnTo>
                  <a:lnTo>
                    <a:pt x="5000" y="246"/>
                  </a:lnTo>
                  <a:lnTo>
                    <a:pt x="4957" y="232"/>
                  </a:lnTo>
                  <a:lnTo>
                    <a:pt x="4913" y="213"/>
                  </a:lnTo>
                  <a:lnTo>
                    <a:pt x="4870" y="198"/>
                  </a:lnTo>
                  <a:lnTo>
                    <a:pt x="4827" y="184"/>
                  </a:lnTo>
                  <a:lnTo>
                    <a:pt x="4783" y="169"/>
                  </a:lnTo>
                  <a:lnTo>
                    <a:pt x="4735" y="155"/>
                  </a:lnTo>
                  <a:lnTo>
                    <a:pt x="4692" y="140"/>
                  </a:lnTo>
                  <a:lnTo>
                    <a:pt x="4649" y="126"/>
                  </a:lnTo>
                  <a:lnTo>
                    <a:pt x="4605" y="116"/>
                  </a:lnTo>
                  <a:lnTo>
                    <a:pt x="4557" y="102"/>
                  </a:lnTo>
                  <a:lnTo>
                    <a:pt x="4514" y="92"/>
                  </a:lnTo>
                  <a:lnTo>
                    <a:pt x="4466" y="83"/>
                  </a:lnTo>
                  <a:lnTo>
                    <a:pt x="4423" y="73"/>
                  </a:lnTo>
                  <a:lnTo>
                    <a:pt x="4374" y="63"/>
                  </a:lnTo>
                  <a:lnTo>
                    <a:pt x="4326" y="54"/>
                  </a:lnTo>
                  <a:lnTo>
                    <a:pt x="4278" y="44"/>
                  </a:lnTo>
                  <a:lnTo>
                    <a:pt x="4235" y="39"/>
                  </a:lnTo>
                  <a:lnTo>
                    <a:pt x="4187" y="30"/>
                  </a:lnTo>
                  <a:lnTo>
                    <a:pt x="4143" y="25"/>
                  </a:lnTo>
                  <a:lnTo>
                    <a:pt x="4091" y="20"/>
                  </a:lnTo>
                  <a:lnTo>
                    <a:pt x="4047" y="15"/>
                  </a:lnTo>
                  <a:lnTo>
                    <a:pt x="3994" y="11"/>
                  </a:lnTo>
                  <a:lnTo>
                    <a:pt x="3951" y="6"/>
                  </a:lnTo>
                  <a:lnTo>
                    <a:pt x="3893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90"/>
            <p:cNvSpPr/>
            <p:nvPr/>
          </p:nvSpPr>
          <p:spPr>
            <a:xfrm>
              <a:off x="6234138" y="2588735"/>
              <a:ext cx="104517" cy="192352"/>
            </a:xfrm>
            <a:custGeom>
              <a:avLst/>
              <a:gdLst/>
              <a:ahLst/>
              <a:cxnLst/>
              <a:rect l="l" t="t" r="r" b="b"/>
              <a:pathLst>
                <a:path w="3985" h="7334" extrusionOk="0">
                  <a:moveTo>
                    <a:pt x="3431" y="1"/>
                  </a:moveTo>
                  <a:lnTo>
                    <a:pt x="3374" y="6"/>
                  </a:lnTo>
                  <a:lnTo>
                    <a:pt x="3330" y="10"/>
                  </a:lnTo>
                  <a:lnTo>
                    <a:pt x="3277" y="15"/>
                  </a:lnTo>
                  <a:lnTo>
                    <a:pt x="3234" y="20"/>
                  </a:lnTo>
                  <a:lnTo>
                    <a:pt x="3181" y="25"/>
                  </a:lnTo>
                  <a:lnTo>
                    <a:pt x="3138" y="30"/>
                  </a:lnTo>
                  <a:lnTo>
                    <a:pt x="3090" y="39"/>
                  </a:lnTo>
                  <a:lnTo>
                    <a:pt x="3046" y="44"/>
                  </a:lnTo>
                  <a:lnTo>
                    <a:pt x="2993" y="54"/>
                  </a:lnTo>
                  <a:lnTo>
                    <a:pt x="2950" y="63"/>
                  </a:lnTo>
                  <a:lnTo>
                    <a:pt x="2902" y="73"/>
                  </a:lnTo>
                  <a:lnTo>
                    <a:pt x="2859" y="82"/>
                  </a:lnTo>
                  <a:lnTo>
                    <a:pt x="2811" y="92"/>
                  </a:lnTo>
                  <a:lnTo>
                    <a:pt x="2767" y="102"/>
                  </a:lnTo>
                  <a:lnTo>
                    <a:pt x="2719" y="116"/>
                  </a:lnTo>
                  <a:lnTo>
                    <a:pt x="2676" y="126"/>
                  </a:lnTo>
                  <a:lnTo>
                    <a:pt x="2633" y="140"/>
                  </a:lnTo>
                  <a:lnTo>
                    <a:pt x="2589" y="155"/>
                  </a:lnTo>
                  <a:lnTo>
                    <a:pt x="2541" y="169"/>
                  </a:lnTo>
                  <a:lnTo>
                    <a:pt x="2498" y="179"/>
                  </a:lnTo>
                  <a:lnTo>
                    <a:pt x="2454" y="198"/>
                  </a:lnTo>
                  <a:lnTo>
                    <a:pt x="2411" y="212"/>
                  </a:lnTo>
                  <a:lnTo>
                    <a:pt x="2368" y="227"/>
                  </a:lnTo>
                  <a:lnTo>
                    <a:pt x="2325" y="246"/>
                  </a:lnTo>
                  <a:lnTo>
                    <a:pt x="2281" y="261"/>
                  </a:lnTo>
                  <a:lnTo>
                    <a:pt x="2238" y="280"/>
                  </a:lnTo>
                  <a:lnTo>
                    <a:pt x="2195" y="299"/>
                  </a:lnTo>
                  <a:lnTo>
                    <a:pt x="2156" y="313"/>
                  </a:lnTo>
                  <a:lnTo>
                    <a:pt x="2094" y="342"/>
                  </a:lnTo>
                  <a:lnTo>
                    <a:pt x="2041" y="371"/>
                  </a:lnTo>
                  <a:lnTo>
                    <a:pt x="1993" y="395"/>
                  </a:lnTo>
                  <a:lnTo>
                    <a:pt x="1954" y="415"/>
                  </a:lnTo>
                  <a:lnTo>
                    <a:pt x="1911" y="439"/>
                  </a:lnTo>
                  <a:lnTo>
                    <a:pt x="1872" y="458"/>
                  </a:lnTo>
                  <a:lnTo>
                    <a:pt x="1829" y="482"/>
                  </a:lnTo>
                  <a:lnTo>
                    <a:pt x="1790" y="506"/>
                  </a:lnTo>
                  <a:lnTo>
                    <a:pt x="1752" y="530"/>
                  </a:lnTo>
                  <a:lnTo>
                    <a:pt x="1713" y="554"/>
                  </a:lnTo>
                  <a:lnTo>
                    <a:pt x="1675" y="578"/>
                  </a:lnTo>
                  <a:lnTo>
                    <a:pt x="1636" y="602"/>
                  </a:lnTo>
                  <a:lnTo>
                    <a:pt x="1598" y="626"/>
                  </a:lnTo>
                  <a:lnTo>
                    <a:pt x="1559" y="655"/>
                  </a:lnTo>
                  <a:lnTo>
                    <a:pt x="1526" y="679"/>
                  </a:lnTo>
                  <a:lnTo>
                    <a:pt x="1487" y="708"/>
                  </a:lnTo>
                  <a:lnTo>
                    <a:pt x="1449" y="732"/>
                  </a:lnTo>
                  <a:lnTo>
                    <a:pt x="1415" y="761"/>
                  </a:lnTo>
                  <a:lnTo>
                    <a:pt x="1381" y="790"/>
                  </a:lnTo>
                  <a:lnTo>
                    <a:pt x="1343" y="819"/>
                  </a:lnTo>
                  <a:lnTo>
                    <a:pt x="1309" y="848"/>
                  </a:lnTo>
                  <a:lnTo>
                    <a:pt x="1276" y="876"/>
                  </a:lnTo>
                  <a:lnTo>
                    <a:pt x="1242" y="905"/>
                  </a:lnTo>
                  <a:lnTo>
                    <a:pt x="1208" y="939"/>
                  </a:lnTo>
                  <a:lnTo>
                    <a:pt x="1175" y="968"/>
                  </a:lnTo>
                  <a:lnTo>
                    <a:pt x="1141" y="1002"/>
                  </a:lnTo>
                  <a:lnTo>
                    <a:pt x="1107" y="1030"/>
                  </a:lnTo>
                  <a:lnTo>
                    <a:pt x="1074" y="1064"/>
                  </a:lnTo>
                  <a:lnTo>
                    <a:pt x="1045" y="1093"/>
                  </a:lnTo>
                  <a:lnTo>
                    <a:pt x="1011" y="1127"/>
                  </a:lnTo>
                  <a:lnTo>
                    <a:pt x="977" y="1160"/>
                  </a:lnTo>
                  <a:lnTo>
                    <a:pt x="953" y="1189"/>
                  </a:lnTo>
                  <a:cubicBezTo>
                    <a:pt x="708" y="1459"/>
                    <a:pt x="506" y="1762"/>
                    <a:pt x="347" y="2089"/>
                  </a:cubicBezTo>
                  <a:lnTo>
                    <a:pt x="337" y="2108"/>
                  </a:lnTo>
                  <a:lnTo>
                    <a:pt x="313" y="2171"/>
                  </a:lnTo>
                  <a:lnTo>
                    <a:pt x="299" y="2200"/>
                  </a:lnTo>
                  <a:lnTo>
                    <a:pt x="275" y="2257"/>
                  </a:lnTo>
                  <a:lnTo>
                    <a:pt x="260" y="2291"/>
                  </a:lnTo>
                  <a:lnTo>
                    <a:pt x="241" y="2344"/>
                  </a:lnTo>
                  <a:lnTo>
                    <a:pt x="227" y="2378"/>
                  </a:lnTo>
                  <a:lnTo>
                    <a:pt x="207" y="2435"/>
                  </a:lnTo>
                  <a:lnTo>
                    <a:pt x="193" y="2469"/>
                  </a:lnTo>
                  <a:lnTo>
                    <a:pt x="174" y="2532"/>
                  </a:lnTo>
                  <a:lnTo>
                    <a:pt x="164" y="2565"/>
                  </a:lnTo>
                  <a:cubicBezTo>
                    <a:pt x="159" y="2585"/>
                    <a:pt x="150" y="2604"/>
                    <a:pt x="145" y="2628"/>
                  </a:cubicBezTo>
                  <a:lnTo>
                    <a:pt x="135" y="2657"/>
                  </a:lnTo>
                  <a:cubicBezTo>
                    <a:pt x="126" y="2686"/>
                    <a:pt x="121" y="2715"/>
                    <a:pt x="111" y="2748"/>
                  </a:cubicBezTo>
                  <a:lnTo>
                    <a:pt x="111" y="2753"/>
                  </a:lnTo>
                  <a:cubicBezTo>
                    <a:pt x="102" y="2782"/>
                    <a:pt x="97" y="2811"/>
                    <a:pt x="87" y="2840"/>
                  </a:cubicBezTo>
                  <a:lnTo>
                    <a:pt x="82" y="2873"/>
                  </a:lnTo>
                  <a:cubicBezTo>
                    <a:pt x="77" y="2897"/>
                    <a:pt x="73" y="2917"/>
                    <a:pt x="68" y="2936"/>
                  </a:cubicBezTo>
                  <a:cubicBezTo>
                    <a:pt x="68" y="2955"/>
                    <a:pt x="63" y="2960"/>
                    <a:pt x="63" y="2974"/>
                  </a:cubicBezTo>
                  <a:cubicBezTo>
                    <a:pt x="58" y="2989"/>
                    <a:pt x="53" y="3013"/>
                    <a:pt x="53" y="3027"/>
                  </a:cubicBezTo>
                  <a:cubicBezTo>
                    <a:pt x="49" y="3047"/>
                    <a:pt x="49" y="3056"/>
                    <a:pt x="44" y="3071"/>
                  </a:cubicBezTo>
                  <a:cubicBezTo>
                    <a:pt x="44" y="3085"/>
                    <a:pt x="39" y="3109"/>
                    <a:pt x="34" y="3124"/>
                  </a:cubicBezTo>
                  <a:cubicBezTo>
                    <a:pt x="34" y="3143"/>
                    <a:pt x="29" y="3157"/>
                    <a:pt x="29" y="3172"/>
                  </a:cubicBezTo>
                  <a:cubicBezTo>
                    <a:pt x="29" y="3186"/>
                    <a:pt x="25" y="3205"/>
                    <a:pt x="25" y="3225"/>
                  </a:cubicBezTo>
                  <a:cubicBezTo>
                    <a:pt x="20" y="3239"/>
                    <a:pt x="20" y="3253"/>
                    <a:pt x="20" y="3268"/>
                  </a:cubicBezTo>
                  <a:cubicBezTo>
                    <a:pt x="15" y="3282"/>
                    <a:pt x="15" y="3302"/>
                    <a:pt x="10" y="3321"/>
                  </a:cubicBezTo>
                  <a:cubicBezTo>
                    <a:pt x="10" y="3340"/>
                    <a:pt x="10" y="3350"/>
                    <a:pt x="10" y="3364"/>
                  </a:cubicBezTo>
                  <a:cubicBezTo>
                    <a:pt x="5" y="3383"/>
                    <a:pt x="10" y="3403"/>
                    <a:pt x="5" y="3422"/>
                  </a:cubicBezTo>
                  <a:cubicBezTo>
                    <a:pt x="0" y="3436"/>
                    <a:pt x="5" y="3451"/>
                    <a:pt x="5" y="3465"/>
                  </a:cubicBezTo>
                  <a:lnTo>
                    <a:pt x="5" y="3523"/>
                  </a:lnTo>
                  <a:lnTo>
                    <a:pt x="5" y="3566"/>
                  </a:lnTo>
                  <a:lnTo>
                    <a:pt x="5" y="3643"/>
                  </a:lnTo>
                  <a:lnTo>
                    <a:pt x="5" y="3667"/>
                  </a:lnTo>
                  <a:cubicBezTo>
                    <a:pt x="5" y="5693"/>
                    <a:pt x="1646" y="7334"/>
                    <a:pt x="3672" y="7334"/>
                  </a:cubicBezTo>
                  <a:cubicBezTo>
                    <a:pt x="3778" y="7334"/>
                    <a:pt x="3879" y="7329"/>
                    <a:pt x="3985" y="7319"/>
                  </a:cubicBezTo>
                  <a:cubicBezTo>
                    <a:pt x="2079" y="7161"/>
                    <a:pt x="616" y="5573"/>
                    <a:pt x="621" y="3662"/>
                  </a:cubicBezTo>
                  <a:lnTo>
                    <a:pt x="621" y="3638"/>
                  </a:lnTo>
                  <a:lnTo>
                    <a:pt x="621" y="3561"/>
                  </a:lnTo>
                  <a:lnTo>
                    <a:pt x="621" y="3523"/>
                  </a:lnTo>
                  <a:lnTo>
                    <a:pt x="621" y="3460"/>
                  </a:lnTo>
                  <a:lnTo>
                    <a:pt x="621" y="3417"/>
                  </a:lnTo>
                  <a:cubicBezTo>
                    <a:pt x="621" y="3403"/>
                    <a:pt x="621" y="3379"/>
                    <a:pt x="626" y="3364"/>
                  </a:cubicBezTo>
                  <a:cubicBezTo>
                    <a:pt x="626" y="3345"/>
                    <a:pt x="626" y="3335"/>
                    <a:pt x="626" y="3316"/>
                  </a:cubicBezTo>
                  <a:cubicBezTo>
                    <a:pt x="631" y="3302"/>
                    <a:pt x="631" y="3282"/>
                    <a:pt x="636" y="3263"/>
                  </a:cubicBezTo>
                  <a:cubicBezTo>
                    <a:pt x="636" y="3249"/>
                    <a:pt x="636" y="3234"/>
                    <a:pt x="640" y="3220"/>
                  </a:cubicBezTo>
                  <a:cubicBezTo>
                    <a:pt x="640" y="3205"/>
                    <a:pt x="645" y="3181"/>
                    <a:pt x="645" y="3167"/>
                  </a:cubicBezTo>
                  <a:lnTo>
                    <a:pt x="650" y="3124"/>
                  </a:lnTo>
                  <a:cubicBezTo>
                    <a:pt x="650" y="3104"/>
                    <a:pt x="655" y="3085"/>
                    <a:pt x="660" y="3071"/>
                  </a:cubicBezTo>
                  <a:cubicBezTo>
                    <a:pt x="665" y="3051"/>
                    <a:pt x="665" y="3042"/>
                    <a:pt x="669" y="3027"/>
                  </a:cubicBezTo>
                  <a:cubicBezTo>
                    <a:pt x="669" y="3013"/>
                    <a:pt x="674" y="2989"/>
                    <a:pt x="679" y="2970"/>
                  </a:cubicBezTo>
                  <a:cubicBezTo>
                    <a:pt x="679" y="2955"/>
                    <a:pt x="684" y="2945"/>
                    <a:pt x="684" y="2931"/>
                  </a:cubicBezTo>
                  <a:cubicBezTo>
                    <a:pt x="689" y="2917"/>
                    <a:pt x="693" y="2893"/>
                    <a:pt x="698" y="2873"/>
                  </a:cubicBezTo>
                  <a:lnTo>
                    <a:pt x="708" y="2840"/>
                  </a:lnTo>
                  <a:cubicBezTo>
                    <a:pt x="713" y="2806"/>
                    <a:pt x="717" y="2777"/>
                    <a:pt x="727" y="2748"/>
                  </a:cubicBezTo>
                  <a:lnTo>
                    <a:pt x="727" y="2743"/>
                  </a:lnTo>
                  <a:cubicBezTo>
                    <a:pt x="737" y="2715"/>
                    <a:pt x="741" y="2686"/>
                    <a:pt x="751" y="2652"/>
                  </a:cubicBezTo>
                  <a:lnTo>
                    <a:pt x="761" y="2623"/>
                  </a:lnTo>
                  <a:cubicBezTo>
                    <a:pt x="766" y="2604"/>
                    <a:pt x="775" y="2580"/>
                    <a:pt x="780" y="2561"/>
                  </a:cubicBezTo>
                  <a:lnTo>
                    <a:pt x="790" y="2527"/>
                  </a:lnTo>
                  <a:lnTo>
                    <a:pt x="809" y="2464"/>
                  </a:lnTo>
                  <a:lnTo>
                    <a:pt x="823" y="2431"/>
                  </a:lnTo>
                  <a:lnTo>
                    <a:pt x="843" y="2378"/>
                  </a:lnTo>
                  <a:lnTo>
                    <a:pt x="857" y="2344"/>
                  </a:lnTo>
                  <a:lnTo>
                    <a:pt x="876" y="2286"/>
                  </a:lnTo>
                  <a:lnTo>
                    <a:pt x="891" y="2253"/>
                  </a:lnTo>
                  <a:lnTo>
                    <a:pt x="915" y="2195"/>
                  </a:lnTo>
                  <a:lnTo>
                    <a:pt x="929" y="2166"/>
                  </a:lnTo>
                  <a:lnTo>
                    <a:pt x="958" y="2108"/>
                  </a:lnTo>
                  <a:lnTo>
                    <a:pt x="963" y="2089"/>
                  </a:lnTo>
                  <a:cubicBezTo>
                    <a:pt x="1122" y="1757"/>
                    <a:pt x="1324" y="1454"/>
                    <a:pt x="1569" y="1184"/>
                  </a:cubicBezTo>
                  <a:lnTo>
                    <a:pt x="1593" y="1160"/>
                  </a:lnTo>
                  <a:lnTo>
                    <a:pt x="1627" y="1122"/>
                  </a:lnTo>
                  <a:lnTo>
                    <a:pt x="1661" y="1093"/>
                  </a:lnTo>
                  <a:lnTo>
                    <a:pt x="1689" y="1059"/>
                  </a:lnTo>
                  <a:lnTo>
                    <a:pt x="1723" y="1026"/>
                  </a:lnTo>
                  <a:lnTo>
                    <a:pt x="1757" y="997"/>
                  </a:lnTo>
                  <a:lnTo>
                    <a:pt x="1790" y="963"/>
                  </a:lnTo>
                  <a:lnTo>
                    <a:pt x="1824" y="934"/>
                  </a:lnTo>
                  <a:lnTo>
                    <a:pt x="1858" y="905"/>
                  </a:lnTo>
                  <a:lnTo>
                    <a:pt x="1892" y="872"/>
                  </a:lnTo>
                  <a:lnTo>
                    <a:pt x="1925" y="843"/>
                  </a:lnTo>
                  <a:lnTo>
                    <a:pt x="1959" y="814"/>
                  </a:lnTo>
                  <a:lnTo>
                    <a:pt x="1997" y="785"/>
                  </a:lnTo>
                  <a:lnTo>
                    <a:pt x="2031" y="761"/>
                  </a:lnTo>
                  <a:lnTo>
                    <a:pt x="2065" y="732"/>
                  </a:lnTo>
                  <a:lnTo>
                    <a:pt x="2103" y="703"/>
                  </a:lnTo>
                  <a:lnTo>
                    <a:pt x="2142" y="679"/>
                  </a:lnTo>
                  <a:lnTo>
                    <a:pt x="2175" y="650"/>
                  </a:lnTo>
                  <a:lnTo>
                    <a:pt x="2214" y="626"/>
                  </a:lnTo>
                  <a:lnTo>
                    <a:pt x="2252" y="597"/>
                  </a:lnTo>
                  <a:lnTo>
                    <a:pt x="2291" y="573"/>
                  </a:lnTo>
                  <a:lnTo>
                    <a:pt x="2329" y="549"/>
                  </a:lnTo>
                  <a:lnTo>
                    <a:pt x="2368" y="525"/>
                  </a:lnTo>
                  <a:lnTo>
                    <a:pt x="2406" y="501"/>
                  </a:lnTo>
                  <a:lnTo>
                    <a:pt x="2445" y="477"/>
                  </a:lnTo>
                  <a:lnTo>
                    <a:pt x="2488" y="458"/>
                  </a:lnTo>
                  <a:lnTo>
                    <a:pt x="2527" y="434"/>
                  </a:lnTo>
                  <a:lnTo>
                    <a:pt x="2570" y="410"/>
                  </a:lnTo>
                  <a:lnTo>
                    <a:pt x="2608" y="390"/>
                  </a:lnTo>
                  <a:lnTo>
                    <a:pt x="2657" y="366"/>
                  </a:lnTo>
                  <a:lnTo>
                    <a:pt x="2709" y="338"/>
                  </a:lnTo>
                  <a:lnTo>
                    <a:pt x="2772" y="313"/>
                  </a:lnTo>
                  <a:lnTo>
                    <a:pt x="2811" y="294"/>
                  </a:lnTo>
                  <a:lnTo>
                    <a:pt x="2854" y="275"/>
                  </a:lnTo>
                  <a:lnTo>
                    <a:pt x="2897" y="261"/>
                  </a:lnTo>
                  <a:lnTo>
                    <a:pt x="2940" y="241"/>
                  </a:lnTo>
                  <a:lnTo>
                    <a:pt x="2984" y="227"/>
                  </a:lnTo>
                  <a:lnTo>
                    <a:pt x="3027" y="208"/>
                  </a:lnTo>
                  <a:lnTo>
                    <a:pt x="3070" y="193"/>
                  </a:lnTo>
                  <a:lnTo>
                    <a:pt x="3114" y="179"/>
                  </a:lnTo>
                  <a:lnTo>
                    <a:pt x="3157" y="164"/>
                  </a:lnTo>
                  <a:lnTo>
                    <a:pt x="3205" y="150"/>
                  </a:lnTo>
                  <a:lnTo>
                    <a:pt x="3248" y="135"/>
                  </a:lnTo>
                  <a:lnTo>
                    <a:pt x="3292" y="121"/>
                  </a:lnTo>
                  <a:lnTo>
                    <a:pt x="3335" y="111"/>
                  </a:lnTo>
                  <a:lnTo>
                    <a:pt x="3383" y="97"/>
                  </a:lnTo>
                  <a:lnTo>
                    <a:pt x="3426" y="87"/>
                  </a:lnTo>
                  <a:lnTo>
                    <a:pt x="3475" y="78"/>
                  </a:lnTo>
                  <a:lnTo>
                    <a:pt x="3518" y="68"/>
                  </a:lnTo>
                  <a:lnTo>
                    <a:pt x="3566" y="58"/>
                  </a:lnTo>
                  <a:lnTo>
                    <a:pt x="3609" y="49"/>
                  </a:lnTo>
                  <a:lnTo>
                    <a:pt x="3662" y="39"/>
                  </a:lnTo>
                  <a:lnTo>
                    <a:pt x="3706" y="34"/>
                  </a:lnTo>
                  <a:lnTo>
                    <a:pt x="3754" y="25"/>
                  </a:lnTo>
                  <a:lnTo>
                    <a:pt x="3797" y="20"/>
                  </a:lnTo>
                  <a:lnTo>
                    <a:pt x="3850" y="15"/>
                  </a:lnTo>
                  <a:lnTo>
                    <a:pt x="3893" y="10"/>
                  </a:lnTo>
                  <a:lnTo>
                    <a:pt x="3946" y="6"/>
                  </a:lnTo>
                  <a:lnTo>
                    <a:pt x="3951" y="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90"/>
            <p:cNvSpPr/>
            <p:nvPr/>
          </p:nvSpPr>
          <p:spPr>
            <a:xfrm>
              <a:off x="6290422" y="2615251"/>
              <a:ext cx="80545" cy="50383"/>
            </a:xfrm>
            <a:custGeom>
              <a:avLst/>
              <a:gdLst/>
              <a:ahLst/>
              <a:cxnLst/>
              <a:rect l="l" t="t" r="r" b="b"/>
              <a:pathLst>
                <a:path w="3071" h="1921" extrusionOk="0">
                  <a:moveTo>
                    <a:pt x="1468" y="0"/>
                  </a:moveTo>
                  <a:cubicBezTo>
                    <a:pt x="660" y="0"/>
                    <a:pt x="1" y="655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2"/>
                    <a:pt x="188" y="1862"/>
                  </a:cubicBezTo>
                  <a:cubicBezTo>
                    <a:pt x="203" y="1862"/>
                    <a:pt x="1425" y="1857"/>
                    <a:pt x="1973" y="1092"/>
                  </a:cubicBezTo>
                  <a:cubicBezTo>
                    <a:pt x="2014" y="1038"/>
                    <a:pt x="2073" y="1012"/>
                    <a:pt x="2132" y="1012"/>
                  </a:cubicBezTo>
                  <a:cubicBezTo>
                    <a:pt x="2217" y="1012"/>
                    <a:pt x="2302" y="1067"/>
                    <a:pt x="2325" y="1165"/>
                  </a:cubicBezTo>
                  <a:cubicBezTo>
                    <a:pt x="2329" y="1189"/>
                    <a:pt x="2474" y="1766"/>
                    <a:pt x="2931" y="1867"/>
                  </a:cubicBezTo>
                  <a:lnTo>
                    <a:pt x="2945" y="1872"/>
                  </a:lnTo>
                  <a:lnTo>
                    <a:pt x="3070" y="1910"/>
                  </a:lnTo>
                  <a:lnTo>
                    <a:pt x="3070" y="1468"/>
                  </a:lnTo>
                  <a:cubicBezTo>
                    <a:pt x="3070" y="659"/>
                    <a:pt x="2416" y="0"/>
                    <a:pt x="160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90"/>
            <p:cNvSpPr/>
            <p:nvPr/>
          </p:nvSpPr>
          <p:spPr>
            <a:xfrm>
              <a:off x="6321711" y="2717329"/>
              <a:ext cx="18333" cy="17336"/>
            </a:xfrm>
            <a:custGeom>
              <a:avLst/>
              <a:gdLst/>
              <a:ahLst/>
              <a:cxnLst/>
              <a:rect l="l" t="t" r="r" b="b"/>
              <a:pathLst>
                <a:path w="699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699" y="294"/>
                  </a:lnTo>
                  <a:lnTo>
                    <a:pt x="699" y="6"/>
                  </a:lnTo>
                  <a:lnTo>
                    <a:pt x="607" y="10"/>
                  </a:lnTo>
                  <a:cubicBezTo>
                    <a:pt x="564" y="15"/>
                    <a:pt x="530" y="15"/>
                    <a:pt x="492" y="15"/>
                  </a:cubicBez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90"/>
            <p:cNvSpPr/>
            <p:nvPr/>
          </p:nvSpPr>
          <p:spPr>
            <a:xfrm>
              <a:off x="6282606" y="2649059"/>
              <a:ext cx="96045" cy="59851"/>
            </a:xfrm>
            <a:custGeom>
              <a:avLst/>
              <a:gdLst/>
              <a:ahLst/>
              <a:cxnLst/>
              <a:rect l="l" t="t" r="r" b="b"/>
              <a:pathLst>
                <a:path w="3662" h="2282" extrusionOk="0">
                  <a:moveTo>
                    <a:pt x="2291" y="1"/>
                  </a:moveTo>
                  <a:lnTo>
                    <a:pt x="2214" y="58"/>
                  </a:lnTo>
                  <a:cubicBezTo>
                    <a:pt x="1607" y="564"/>
                    <a:pt x="732" y="573"/>
                    <a:pt x="693" y="573"/>
                  </a:cubicBezTo>
                  <a:lnTo>
                    <a:pt x="688" y="573"/>
                  </a:lnTo>
                  <a:cubicBezTo>
                    <a:pt x="669" y="568"/>
                    <a:pt x="650" y="568"/>
                    <a:pt x="631" y="564"/>
                  </a:cubicBezTo>
                  <a:lnTo>
                    <a:pt x="520" y="520"/>
                  </a:lnTo>
                  <a:lnTo>
                    <a:pt x="520" y="703"/>
                  </a:lnTo>
                  <a:lnTo>
                    <a:pt x="0" y="703"/>
                  </a:lnTo>
                  <a:lnTo>
                    <a:pt x="0" y="1305"/>
                  </a:lnTo>
                  <a:lnTo>
                    <a:pt x="534" y="1305"/>
                  </a:lnTo>
                  <a:cubicBezTo>
                    <a:pt x="631" y="1868"/>
                    <a:pt x="1117" y="2281"/>
                    <a:pt x="1694" y="2281"/>
                  </a:cubicBezTo>
                  <a:lnTo>
                    <a:pt x="1983" y="2281"/>
                  </a:lnTo>
                  <a:cubicBezTo>
                    <a:pt x="2555" y="2281"/>
                    <a:pt x="3041" y="1872"/>
                    <a:pt x="3142" y="1309"/>
                  </a:cubicBezTo>
                  <a:lnTo>
                    <a:pt x="3662" y="1309"/>
                  </a:lnTo>
                  <a:lnTo>
                    <a:pt x="3662" y="708"/>
                  </a:lnTo>
                  <a:lnTo>
                    <a:pt x="3162" y="708"/>
                  </a:lnTo>
                  <a:lnTo>
                    <a:pt x="3162" y="525"/>
                  </a:lnTo>
                  <a:lnTo>
                    <a:pt x="3051" y="564"/>
                  </a:lnTo>
                  <a:cubicBezTo>
                    <a:pt x="3030" y="570"/>
                    <a:pt x="3011" y="574"/>
                    <a:pt x="2993" y="574"/>
                  </a:cubicBezTo>
                  <a:cubicBezTo>
                    <a:pt x="2981" y="574"/>
                    <a:pt x="2970" y="572"/>
                    <a:pt x="2959" y="568"/>
                  </a:cubicBezTo>
                  <a:cubicBezTo>
                    <a:pt x="2700" y="511"/>
                    <a:pt x="2493" y="347"/>
                    <a:pt x="2339" y="82"/>
                  </a:cubicBezTo>
                  <a:lnTo>
                    <a:pt x="229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90"/>
            <p:cNvSpPr/>
            <p:nvPr/>
          </p:nvSpPr>
          <p:spPr>
            <a:xfrm>
              <a:off x="6273269" y="2730207"/>
              <a:ext cx="114483" cy="46528"/>
            </a:xfrm>
            <a:custGeom>
              <a:avLst/>
              <a:gdLst/>
              <a:ahLst/>
              <a:cxnLst/>
              <a:rect l="l" t="t" r="r" b="b"/>
              <a:pathLst>
                <a:path w="4365" h="1774" extrusionOk="0">
                  <a:moveTo>
                    <a:pt x="2820" y="1"/>
                  </a:moveTo>
                  <a:lnTo>
                    <a:pt x="2310" y="525"/>
                  </a:lnTo>
                  <a:cubicBezTo>
                    <a:pt x="2281" y="559"/>
                    <a:pt x="2238" y="573"/>
                    <a:pt x="2189" y="573"/>
                  </a:cubicBezTo>
                  <a:cubicBezTo>
                    <a:pt x="2146" y="573"/>
                    <a:pt x="2108" y="559"/>
                    <a:pt x="2074" y="530"/>
                  </a:cubicBezTo>
                  <a:lnTo>
                    <a:pt x="1540" y="10"/>
                  </a:lnTo>
                  <a:lnTo>
                    <a:pt x="558" y="395"/>
                  </a:lnTo>
                  <a:lnTo>
                    <a:pt x="549" y="395"/>
                  </a:lnTo>
                  <a:cubicBezTo>
                    <a:pt x="313" y="496"/>
                    <a:pt x="125" y="679"/>
                    <a:pt x="24" y="915"/>
                  </a:cubicBezTo>
                  <a:lnTo>
                    <a:pt x="0" y="973"/>
                  </a:lnTo>
                  <a:lnTo>
                    <a:pt x="48" y="1016"/>
                  </a:lnTo>
                  <a:cubicBezTo>
                    <a:pt x="669" y="1521"/>
                    <a:pt x="1424" y="1774"/>
                    <a:pt x="2180" y="1774"/>
                  </a:cubicBezTo>
                  <a:cubicBezTo>
                    <a:pt x="2935" y="1774"/>
                    <a:pt x="3691" y="1521"/>
                    <a:pt x="4311" y="1016"/>
                  </a:cubicBezTo>
                  <a:lnTo>
                    <a:pt x="4364" y="973"/>
                  </a:lnTo>
                  <a:lnTo>
                    <a:pt x="4336" y="910"/>
                  </a:lnTo>
                  <a:cubicBezTo>
                    <a:pt x="4234" y="674"/>
                    <a:pt x="4042" y="491"/>
                    <a:pt x="3806" y="395"/>
                  </a:cubicBezTo>
                  <a:lnTo>
                    <a:pt x="3801" y="395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90"/>
            <p:cNvSpPr/>
            <p:nvPr/>
          </p:nvSpPr>
          <p:spPr>
            <a:xfrm>
              <a:off x="6290422" y="2615251"/>
              <a:ext cx="46475" cy="50383"/>
            </a:xfrm>
            <a:custGeom>
              <a:avLst/>
              <a:gdLst/>
              <a:ahLst/>
              <a:cxnLst/>
              <a:rect l="l" t="t" r="r" b="b"/>
              <a:pathLst>
                <a:path w="1772" h="1921" extrusionOk="0">
                  <a:moveTo>
                    <a:pt x="1468" y="0"/>
                  </a:moveTo>
                  <a:cubicBezTo>
                    <a:pt x="660" y="0"/>
                    <a:pt x="1" y="659"/>
                    <a:pt x="1" y="1468"/>
                  </a:cubicBezTo>
                  <a:lnTo>
                    <a:pt x="1" y="1920"/>
                  </a:lnTo>
                  <a:lnTo>
                    <a:pt x="130" y="1877"/>
                  </a:lnTo>
                  <a:cubicBezTo>
                    <a:pt x="150" y="1867"/>
                    <a:pt x="169" y="1867"/>
                    <a:pt x="188" y="1867"/>
                  </a:cubicBezTo>
                  <a:cubicBezTo>
                    <a:pt x="280" y="1862"/>
                    <a:pt x="376" y="1857"/>
                    <a:pt x="467" y="1843"/>
                  </a:cubicBezTo>
                  <a:lnTo>
                    <a:pt x="467" y="1468"/>
                  </a:lnTo>
                  <a:cubicBezTo>
                    <a:pt x="467" y="722"/>
                    <a:pt x="1030" y="92"/>
                    <a:pt x="1771" y="10"/>
                  </a:cubicBezTo>
                  <a:cubicBezTo>
                    <a:pt x="1718" y="5"/>
                    <a:pt x="1661" y="0"/>
                    <a:pt x="160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90"/>
            <p:cNvSpPr/>
            <p:nvPr/>
          </p:nvSpPr>
          <p:spPr>
            <a:xfrm>
              <a:off x="6336110" y="2717329"/>
              <a:ext cx="3934" cy="420"/>
            </a:xfrm>
            <a:custGeom>
              <a:avLst/>
              <a:gdLst/>
              <a:ahLst/>
              <a:cxnLst/>
              <a:rect l="l" t="t" r="r" b="b"/>
              <a:pathLst>
                <a:path w="150" h="16" extrusionOk="0">
                  <a:moveTo>
                    <a:pt x="150" y="1"/>
                  </a:moveTo>
                  <a:lnTo>
                    <a:pt x="58" y="10"/>
                  </a:lnTo>
                  <a:lnTo>
                    <a:pt x="0" y="15"/>
                  </a:lnTo>
                  <a:lnTo>
                    <a:pt x="150" y="15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90"/>
            <p:cNvSpPr/>
            <p:nvPr/>
          </p:nvSpPr>
          <p:spPr>
            <a:xfrm>
              <a:off x="6321711" y="2717329"/>
              <a:ext cx="14032" cy="17336"/>
            </a:xfrm>
            <a:custGeom>
              <a:avLst/>
              <a:gdLst/>
              <a:ahLst/>
              <a:cxnLst/>
              <a:rect l="l" t="t" r="r" b="b"/>
              <a:pathLst>
                <a:path w="535" h="661" extrusionOk="0">
                  <a:moveTo>
                    <a:pt x="1" y="1"/>
                  </a:moveTo>
                  <a:lnTo>
                    <a:pt x="1" y="328"/>
                  </a:lnTo>
                  <a:lnTo>
                    <a:pt x="342" y="660"/>
                  </a:lnTo>
                  <a:lnTo>
                    <a:pt x="535" y="463"/>
                  </a:lnTo>
                  <a:lnTo>
                    <a:pt x="395" y="328"/>
                  </a:lnTo>
                  <a:lnTo>
                    <a:pt x="395" y="15"/>
                  </a:lnTo>
                  <a:lnTo>
                    <a:pt x="203" y="15"/>
                  </a:lnTo>
                  <a:cubicBezTo>
                    <a:pt x="169" y="15"/>
                    <a:pt x="131" y="15"/>
                    <a:pt x="87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90"/>
            <p:cNvSpPr/>
            <p:nvPr/>
          </p:nvSpPr>
          <p:spPr>
            <a:xfrm>
              <a:off x="6308598" y="2651708"/>
              <a:ext cx="39394" cy="15946"/>
            </a:xfrm>
            <a:custGeom>
              <a:avLst/>
              <a:gdLst/>
              <a:ahLst/>
              <a:cxnLst/>
              <a:rect l="l" t="t" r="r" b="b"/>
              <a:pathLst>
                <a:path w="1502" h="608" extrusionOk="0">
                  <a:moveTo>
                    <a:pt x="1367" y="1"/>
                  </a:moveTo>
                  <a:lnTo>
                    <a:pt x="1290" y="68"/>
                  </a:lnTo>
                  <a:cubicBezTo>
                    <a:pt x="871" y="415"/>
                    <a:pt x="337" y="535"/>
                    <a:pt x="0" y="583"/>
                  </a:cubicBezTo>
                  <a:lnTo>
                    <a:pt x="39" y="597"/>
                  </a:lnTo>
                  <a:cubicBezTo>
                    <a:pt x="58" y="602"/>
                    <a:pt x="77" y="607"/>
                    <a:pt x="101" y="607"/>
                  </a:cubicBezTo>
                  <a:lnTo>
                    <a:pt x="106" y="607"/>
                  </a:lnTo>
                  <a:cubicBezTo>
                    <a:pt x="145" y="607"/>
                    <a:pt x="891" y="602"/>
                    <a:pt x="1502" y="217"/>
                  </a:cubicBezTo>
                  <a:cubicBezTo>
                    <a:pt x="1473" y="174"/>
                    <a:pt x="1444" y="135"/>
                    <a:pt x="1420" y="9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90"/>
            <p:cNvSpPr/>
            <p:nvPr/>
          </p:nvSpPr>
          <p:spPr>
            <a:xfrm>
              <a:off x="6296218" y="2666238"/>
              <a:ext cx="39918" cy="42803"/>
            </a:xfrm>
            <a:custGeom>
              <a:avLst/>
              <a:gdLst/>
              <a:ahLst/>
              <a:cxnLst/>
              <a:rect l="l" t="t" r="r" b="b"/>
              <a:pathLst>
                <a:path w="1522" h="1632" extrusionOk="0">
                  <a:moveTo>
                    <a:pt x="1" y="0"/>
                  </a:moveTo>
                  <a:lnTo>
                    <a:pt x="1" y="457"/>
                  </a:lnTo>
                  <a:cubicBezTo>
                    <a:pt x="1" y="1107"/>
                    <a:pt x="525" y="1631"/>
                    <a:pt x="1175" y="1631"/>
                  </a:cubicBezTo>
                  <a:lnTo>
                    <a:pt x="1521" y="1631"/>
                  </a:lnTo>
                  <a:cubicBezTo>
                    <a:pt x="891" y="1602"/>
                    <a:pt x="400" y="1083"/>
                    <a:pt x="400" y="457"/>
                  </a:cubicBezTo>
                  <a:lnTo>
                    <a:pt x="400" y="39"/>
                  </a:lnTo>
                  <a:cubicBezTo>
                    <a:pt x="270" y="48"/>
                    <a:pt x="184" y="53"/>
                    <a:pt x="174" y="53"/>
                  </a:cubicBezTo>
                  <a:lnTo>
                    <a:pt x="164" y="53"/>
                  </a:lnTo>
                  <a:cubicBezTo>
                    <a:pt x="145" y="48"/>
                    <a:pt x="131" y="48"/>
                    <a:pt x="112" y="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90"/>
            <p:cNvSpPr/>
            <p:nvPr/>
          </p:nvSpPr>
          <p:spPr>
            <a:xfrm>
              <a:off x="6273269" y="2730338"/>
              <a:ext cx="62474" cy="46213"/>
            </a:xfrm>
            <a:custGeom>
              <a:avLst/>
              <a:gdLst/>
              <a:ahLst/>
              <a:cxnLst/>
              <a:rect l="l" t="t" r="r" b="b"/>
              <a:pathLst>
                <a:path w="2382" h="1762" extrusionOk="0">
                  <a:moveTo>
                    <a:pt x="1540" y="0"/>
                  </a:moveTo>
                  <a:lnTo>
                    <a:pt x="558" y="385"/>
                  </a:lnTo>
                  <a:lnTo>
                    <a:pt x="549" y="385"/>
                  </a:lnTo>
                  <a:cubicBezTo>
                    <a:pt x="313" y="486"/>
                    <a:pt x="125" y="669"/>
                    <a:pt x="24" y="905"/>
                  </a:cubicBezTo>
                  <a:lnTo>
                    <a:pt x="0" y="963"/>
                  </a:lnTo>
                  <a:lnTo>
                    <a:pt x="48" y="1006"/>
                  </a:lnTo>
                  <a:cubicBezTo>
                    <a:pt x="650" y="1492"/>
                    <a:pt x="1405" y="1762"/>
                    <a:pt x="2180" y="1762"/>
                  </a:cubicBezTo>
                  <a:cubicBezTo>
                    <a:pt x="2247" y="1762"/>
                    <a:pt x="2315" y="1762"/>
                    <a:pt x="2382" y="1757"/>
                  </a:cubicBezTo>
                  <a:cubicBezTo>
                    <a:pt x="1675" y="1713"/>
                    <a:pt x="996" y="1449"/>
                    <a:pt x="448" y="1006"/>
                  </a:cubicBezTo>
                  <a:lnTo>
                    <a:pt x="400" y="963"/>
                  </a:lnTo>
                  <a:lnTo>
                    <a:pt x="424" y="905"/>
                  </a:lnTo>
                  <a:cubicBezTo>
                    <a:pt x="525" y="669"/>
                    <a:pt x="712" y="486"/>
                    <a:pt x="948" y="385"/>
                  </a:cubicBezTo>
                  <a:lnTo>
                    <a:pt x="958" y="385"/>
                  </a:lnTo>
                  <a:lnTo>
                    <a:pt x="1655" y="111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90"/>
            <p:cNvSpPr/>
            <p:nvPr/>
          </p:nvSpPr>
          <p:spPr>
            <a:xfrm>
              <a:off x="6226558" y="2433390"/>
              <a:ext cx="342793" cy="353389"/>
            </a:xfrm>
            <a:custGeom>
              <a:avLst/>
              <a:gdLst/>
              <a:ahLst/>
              <a:cxnLst/>
              <a:rect l="l" t="t" r="r" b="b"/>
              <a:pathLst>
                <a:path w="13070" h="13474" extrusionOk="0">
                  <a:moveTo>
                    <a:pt x="10500" y="727"/>
                  </a:moveTo>
                  <a:lnTo>
                    <a:pt x="12314" y="2541"/>
                  </a:lnTo>
                  <a:lnTo>
                    <a:pt x="10500" y="2541"/>
                  </a:lnTo>
                  <a:lnTo>
                    <a:pt x="10500" y="727"/>
                  </a:lnTo>
                  <a:close/>
                  <a:moveTo>
                    <a:pt x="8595" y="2050"/>
                  </a:moveTo>
                  <a:lnTo>
                    <a:pt x="10409" y="3864"/>
                  </a:lnTo>
                  <a:lnTo>
                    <a:pt x="8595" y="3864"/>
                  </a:lnTo>
                  <a:lnTo>
                    <a:pt x="8595" y="3859"/>
                  </a:lnTo>
                  <a:lnTo>
                    <a:pt x="8595" y="2050"/>
                  </a:lnTo>
                  <a:close/>
                  <a:moveTo>
                    <a:pt x="4023" y="7030"/>
                  </a:moveTo>
                  <a:cubicBezTo>
                    <a:pt x="4721" y="7030"/>
                    <a:pt x="5294" y="7666"/>
                    <a:pt x="5294" y="8440"/>
                  </a:cubicBezTo>
                  <a:lnTo>
                    <a:pt x="5294" y="8536"/>
                  </a:lnTo>
                  <a:cubicBezTo>
                    <a:pt x="5279" y="8541"/>
                    <a:pt x="5265" y="8541"/>
                    <a:pt x="5250" y="8546"/>
                  </a:cubicBezTo>
                  <a:lnTo>
                    <a:pt x="5246" y="8546"/>
                  </a:lnTo>
                  <a:cubicBezTo>
                    <a:pt x="4846" y="8450"/>
                    <a:pt x="4716" y="7868"/>
                    <a:pt x="4716" y="7863"/>
                  </a:cubicBezTo>
                  <a:cubicBezTo>
                    <a:pt x="4694" y="7752"/>
                    <a:pt x="4599" y="7690"/>
                    <a:pt x="4504" y="7690"/>
                  </a:cubicBezTo>
                  <a:cubicBezTo>
                    <a:pt x="4437" y="7690"/>
                    <a:pt x="4370" y="7721"/>
                    <a:pt x="4327" y="7786"/>
                  </a:cubicBezTo>
                  <a:cubicBezTo>
                    <a:pt x="3836" y="8532"/>
                    <a:pt x="2748" y="8536"/>
                    <a:pt x="2734" y="8536"/>
                  </a:cubicBezTo>
                  <a:cubicBezTo>
                    <a:pt x="2717" y="8544"/>
                    <a:pt x="2699" y="8547"/>
                    <a:pt x="2681" y="8547"/>
                  </a:cubicBezTo>
                  <a:cubicBezTo>
                    <a:pt x="2663" y="8547"/>
                    <a:pt x="2645" y="8544"/>
                    <a:pt x="2628" y="8536"/>
                  </a:cubicBezTo>
                  <a:lnTo>
                    <a:pt x="2628" y="8440"/>
                  </a:lnTo>
                  <a:cubicBezTo>
                    <a:pt x="2628" y="7666"/>
                    <a:pt x="3201" y="7030"/>
                    <a:pt x="3898" y="7030"/>
                  </a:cubicBezTo>
                  <a:close/>
                  <a:moveTo>
                    <a:pt x="2325" y="9090"/>
                  </a:moveTo>
                  <a:cubicBezTo>
                    <a:pt x="2344" y="9099"/>
                    <a:pt x="2368" y="9104"/>
                    <a:pt x="2392" y="9109"/>
                  </a:cubicBezTo>
                  <a:lnTo>
                    <a:pt x="2392" y="9335"/>
                  </a:lnTo>
                  <a:cubicBezTo>
                    <a:pt x="2392" y="9403"/>
                    <a:pt x="2397" y="9470"/>
                    <a:pt x="2407" y="9532"/>
                  </a:cubicBezTo>
                  <a:cubicBezTo>
                    <a:pt x="2301" y="9499"/>
                    <a:pt x="2229" y="9403"/>
                    <a:pt x="2233" y="9292"/>
                  </a:cubicBezTo>
                  <a:cubicBezTo>
                    <a:pt x="2233" y="9215"/>
                    <a:pt x="2267" y="9138"/>
                    <a:pt x="2325" y="9090"/>
                  </a:cubicBezTo>
                  <a:close/>
                  <a:moveTo>
                    <a:pt x="5597" y="9090"/>
                  </a:moveTo>
                  <a:cubicBezTo>
                    <a:pt x="5655" y="9143"/>
                    <a:pt x="5693" y="9215"/>
                    <a:pt x="5688" y="9297"/>
                  </a:cubicBezTo>
                  <a:cubicBezTo>
                    <a:pt x="5693" y="9403"/>
                    <a:pt x="5626" y="9499"/>
                    <a:pt x="5525" y="9532"/>
                  </a:cubicBezTo>
                  <a:cubicBezTo>
                    <a:pt x="5534" y="9465"/>
                    <a:pt x="5534" y="9403"/>
                    <a:pt x="5534" y="9335"/>
                  </a:cubicBezTo>
                  <a:lnTo>
                    <a:pt x="5534" y="9109"/>
                  </a:lnTo>
                  <a:cubicBezTo>
                    <a:pt x="5558" y="9104"/>
                    <a:pt x="5578" y="9099"/>
                    <a:pt x="5597" y="9090"/>
                  </a:cubicBezTo>
                  <a:close/>
                  <a:moveTo>
                    <a:pt x="4432" y="8325"/>
                  </a:moveTo>
                  <a:cubicBezTo>
                    <a:pt x="4553" y="8565"/>
                    <a:pt x="4755" y="8849"/>
                    <a:pt x="5106" y="8950"/>
                  </a:cubicBezTo>
                  <a:lnTo>
                    <a:pt x="5106" y="9335"/>
                  </a:lnTo>
                  <a:cubicBezTo>
                    <a:pt x="5106" y="9956"/>
                    <a:pt x="4654" y="10461"/>
                    <a:pt x="4096" y="10461"/>
                  </a:cubicBezTo>
                  <a:lnTo>
                    <a:pt x="3831" y="10461"/>
                  </a:lnTo>
                  <a:cubicBezTo>
                    <a:pt x="3273" y="10461"/>
                    <a:pt x="2816" y="9956"/>
                    <a:pt x="2816" y="9335"/>
                  </a:cubicBezTo>
                  <a:lnTo>
                    <a:pt x="2816" y="8965"/>
                  </a:lnTo>
                  <a:cubicBezTo>
                    <a:pt x="3080" y="8950"/>
                    <a:pt x="3874" y="8864"/>
                    <a:pt x="4432" y="8325"/>
                  </a:cubicBezTo>
                  <a:close/>
                  <a:moveTo>
                    <a:pt x="4274" y="10876"/>
                  </a:moveTo>
                  <a:lnTo>
                    <a:pt x="4274" y="11101"/>
                  </a:lnTo>
                  <a:lnTo>
                    <a:pt x="3966" y="11419"/>
                  </a:lnTo>
                  <a:lnTo>
                    <a:pt x="3672" y="11135"/>
                  </a:lnTo>
                  <a:lnTo>
                    <a:pt x="3672" y="10880"/>
                  </a:lnTo>
                  <a:cubicBezTo>
                    <a:pt x="3725" y="10885"/>
                    <a:pt x="3778" y="10889"/>
                    <a:pt x="3831" y="10889"/>
                  </a:cubicBezTo>
                  <a:lnTo>
                    <a:pt x="4096" y="10889"/>
                  </a:lnTo>
                  <a:cubicBezTo>
                    <a:pt x="4157" y="10889"/>
                    <a:pt x="4213" y="10885"/>
                    <a:pt x="4274" y="10876"/>
                  </a:cubicBezTo>
                  <a:close/>
                  <a:moveTo>
                    <a:pt x="10072" y="429"/>
                  </a:moveTo>
                  <a:lnTo>
                    <a:pt x="10072" y="2758"/>
                  </a:lnTo>
                  <a:cubicBezTo>
                    <a:pt x="10072" y="2878"/>
                    <a:pt x="10163" y="2974"/>
                    <a:pt x="10283" y="2974"/>
                  </a:cubicBezTo>
                  <a:lnTo>
                    <a:pt x="12617" y="2974"/>
                  </a:lnTo>
                  <a:lnTo>
                    <a:pt x="12617" y="11683"/>
                  </a:lnTo>
                  <a:lnTo>
                    <a:pt x="11140" y="11679"/>
                  </a:lnTo>
                  <a:lnTo>
                    <a:pt x="11140" y="4076"/>
                  </a:lnTo>
                  <a:lnTo>
                    <a:pt x="11140" y="4071"/>
                  </a:lnTo>
                  <a:lnTo>
                    <a:pt x="11140" y="4062"/>
                  </a:lnTo>
                  <a:cubicBezTo>
                    <a:pt x="11140" y="4052"/>
                    <a:pt x="11135" y="4042"/>
                    <a:pt x="11135" y="4037"/>
                  </a:cubicBezTo>
                  <a:cubicBezTo>
                    <a:pt x="11135" y="4028"/>
                    <a:pt x="11130" y="4018"/>
                    <a:pt x="11130" y="4009"/>
                  </a:cubicBezTo>
                  <a:lnTo>
                    <a:pt x="11130" y="4004"/>
                  </a:lnTo>
                  <a:cubicBezTo>
                    <a:pt x="11126" y="3994"/>
                    <a:pt x="11121" y="3985"/>
                    <a:pt x="11116" y="3980"/>
                  </a:cubicBezTo>
                  <a:cubicBezTo>
                    <a:pt x="11111" y="3970"/>
                    <a:pt x="11106" y="3961"/>
                    <a:pt x="11101" y="3956"/>
                  </a:cubicBezTo>
                  <a:lnTo>
                    <a:pt x="11097" y="3951"/>
                  </a:lnTo>
                  <a:cubicBezTo>
                    <a:pt x="11092" y="3941"/>
                    <a:pt x="11087" y="3936"/>
                    <a:pt x="11077" y="3927"/>
                  </a:cubicBezTo>
                  <a:lnTo>
                    <a:pt x="8532" y="1381"/>
                  </a:lnTo>
                  <a:cubicBezTo>
                    <a:pt x="8527" y="1377"/>
                    <a:pt x="8518" y="1367"/>
                    <a:pt x="8513" y="1362"/>
                  </a:cubicBezTo>
                  <a:lnTo>
                    <a:pt x="8508" y="1357"/>
                  </a:lnTo>
                  <a:cubicBezTo>
                    <a:pt x="8498" y="1353"/>
                    <a:pt x="8494" y="1348"/>
                    <a:pt x="8484" y="1343"/>
                  </a:cubicBezTo>
                  <a:cubicBezTo>
                    <a:pt x="8474" y="1338"/>
                    <a:pt x="8469" y="1338"/>
                    <a:pt x="8460" y="1333"/>
                  </a:cubicBezTo>
                  <a:lnTo>
                    <a:pt x="8450" y="1333"/>
                  </a:lnTo>
                  <a:cubicBezTo>
                    <a:pt x="8445" y="1333"/>
                    <a:pt x="8436" y="1328"/>
                    <a:pt x="8426" y="1328"/>
                  </a:cubicBezTo>
                  <a:lnTo>
                    <a:pt x="8402" y="1324"/>
                  </a:lnTo>
                  <a:lnTo>
                    <a:pt x="5197" y="1324"/>
                  </a:lnTo>
                  <a:lnTo>
                    <a:pt x="5197" y="429"/>
                  </a:lnTo>
                  <a:close/>
                  <a:moveTo>
                    <a:pt x="8171" y="1747"/>
                  </a:moveTo>
                  <a:lnTo>
                    <a:pt x="8171" y="4076"/>
                  </a:lnTo>
                  <a:cubicBezTo>
                    <a:pt x="8171" y="4196"/>
                    <a:pt x="8267" y="4293"/>
                    <a:pt x="8383" y="4293"/>
                  </a:cubicBezTo>
                  <a:lnTo>
                    <a:pt x="10717" y="4293"/>
                  </a:lnTo>
                  <a:lnTo>
                    <a:pt x="10717" y="13007"/>
                  </a:lnTo>
                  <a:lnTo>
                    <a:pt x="5794" y="13007"/>
                  </a:lnTo>
                  <a:cubicBezTo>
                    <a:pt x="6992" y="12367"/>
                    <a:pt x="7767" y="11140"/>
                    <a:pt x="7839" y="9783"/>
                  </a:cubicBezTo>
                  <a:lnTo>
                    <a:pt x="7839" y="9759"/>
                  </a:lnTo>
                  <a:lnTo>
                    <a:pt x="7839" y="9677"/>
                  </a:lnTo>
                  <a:lnTo>
                    <a:pt x="7839" y="9638"/>
                  </a:lnTo>
                  <a:lnTo>
                    <a:pt x="7839" y="9624"/>
                  </a:lnTo>
                  <a:lnTo>
                    <a:pt x="7839" y="9571"/>
                  </a:lnTo>
                  <a:lnTo>
                    <a:pt x="7839" y="9537"/>
                  </a:lnTo>
                  <a:lnTo>
                    <a:pt x="7839" y="9523"/>
                  </a:lnTo>
                  <a:lnTo>
                    <a:pt x="7839" y="9465"/>
                  </a:lnTo>
                  <a:lnTo>
                    <a:pt x="7839" y="9436"/>
                  </a:lnTo>
                  <a:lnTo>
                    <a:pt x="7839" y="9417"/>
                  </a:lnTo>
                  <a:lnTo>
                    <a:pt x="7839" y="9359"/>
                  </a:lnTo>
                  <a:lnTo>
                    <a:pt x="7839" y="9311"/>
                  </a:lnTo>
                  <a:cubicBezTo>
                    <a:pt x="7839" y="9297"/>
                    <a:pt x="7839" y="9277"/>
                    <a:pt x="7834" y="9253"/>
                  </a:cubicBezTo>
                  <a:lnTo>
                    <a:pt x="7834" y="9249"/>
                  </a:lnTo>
                  <a:cubicBezTo>
                    <a:pt x="7834" y="9234"/>
                    <a:pt x="7834" y="9220"/>
                    <a:pt x="7829" y="9205"/>
                  </a:cubicBezTo>
                  <a:cubicBezTo>
                    <a:pt x="7829" y="9196"/>
                    <a:pt x="7829" y="9167"/>
                    <a:pt x="7825" y="9148"/>
                  </a:cubicBezTo>
                  <a:lnTo>
                    <a:pt x="7825" y="9138"/>
                  </a:lnTo>
                  <a:cubicBezTo>
                    <a:pt x="7825" y="9128"/>
                    <a:pt x="7825" y="9114"/>
                    <a:pt x="7820" y="9099"/>
                  </a:cubicBezTo>
                  <a:cubicBezTo>
                    <a:pt x="7815" y="9090"/>
                    <a:pt x="7815" y="9061"/>
                    <a:pt x="7810" y="9042"/>
                  </a:cubicBezTo>
                  <a:lnTo>
                    <a:pt x="7810" y="9027"/>
                  </a:lnTo>
                  <a:lnTo>
                    <a:pt x="7810" y="8998"/>
                  </a:lnTo>
                  <a:cubicBezTo>
                    <a:pt x="7810" y="8979"/>
                    <a:pt x="7801" y="8960"/>
                    <a:pt x="7801" y="8941"/>
                  </a:cubicBezTo>
                  <a:lnTo>
                    <a:pt x="7791" y="8897"/>
                  </a:lnTo>
                  <a:cubicBezTo>
                    <a:pt x="7786" y="8864"/>
                    <a:pt x="7781" y="8830"/>
                    <a:pt x="7772" y="8801"/>
                  </a:cubicBezTo>
                  <a:lnTo>
                    <a:pt x="7772" y="8811"/>
                  </a:lnTo>
                  <a:cubicBezTo>
                    <a:pt x="7767" y="8777"/>
                    <a:pt x="7762" y="8743"/>
                    <a:pt x="7752" y="8710"/>
                  </a:cubicBezTo>
                  <a:lnTo>
                    <a:pt x="7743" y="8676"/>
                  </a:lnTo>
                  <a:cubicBezTo>
                    <a:pt x="7738" y="8652"/>
                    <a:pt x="7733" y="8633"/>
                    <a:pt x="7728" y="8609"/>
                  </a:cubicBezTo>
                  <a:lnTo>
                    <a:pt x="7724" y="8585"/>
                  </a:lnTo>
                  <a:lnTo>
                    <a:pt x="7724" y="8575"/>
                  </a:lnTo>
                  <a:cubicBezTo>
                    <a:pt x="7714" y="8551"/>
                    <a:pt x="7709" y="8532"/>
                    <a:pt x="7704" y="8512"/>
                  </a:cubicBezTo>
                  <a:lnTo>
                    <a:pt x="7695" y="8474"/>
                  </a:lnTo>
                  <a:cubicBezTo>
                    <a:pt x="7685" y="8455"/>
                    <a:pt x="7680" y="8435"/>
                    <a:pt x="7676" y="8416"/>
                  </a:cubicBezTo>
                  <a:lnTo>
                    <a:pt x="7661" y="8378"/>
                  </a:lnTo>
                  <a:lnTo>
                    <a:pt x="7642" y="8320"/>
                  </a:lnTo>
                  <a:lnTo>
                    <a:pt x="7632" y="8281"/>
                  </a:lnTo>
                  <a:cubicBezTo>
                    <a:pt x="7623" y="8262"/>
                    <a:pt x="7613" y="8243"/>
                    <a:pt x="7608" y="8224"/>
                  </a:cubicBezTo>
                  <a:lnTo>
                    <a:pt x="7594" y="8190"/>
                  </a:lnTo>
                  <a:lnTo>
                    <a:pt x="7570" y="8127"/>
                  </a:lnTo>
                  <a:lnTo>
                    <a:pt x="7560" y="8103"/>
                  </a:lnTo>
                  <a:lnTo>
                    <a:pt x="7560" y="8099"/>
                  </a:lnTo>
                  <a:cubicBezTo>
                    <a:pt x="7502" y="7954"/>
                    <a:pt x="7435" y="7815"/>
                    <a:pt x="7358" y="7680"/>
                  </a:cubicBezTo>
                  <a:cubicBezTo>
                    <a:pt x="7313" y="7608"/>
                    <a:pt x="7247" y="7577"/>
                    <a:pt x="7182" y="7577"/>
                  </a:cubicBezTo>
                  <a:cubicBezTo>
                    <a:pt x="7040" y="7577"/>
                    <a:pt x="6902" y="7723"/>
                    <a:pt x="6987" y="7892"/>
                  </a:cubicBezTo>
                  <a:cubicBezTo>
                    <a:pt x="7055" y="8012"/>
                    <a:pt x="7113" y="8137"/>
                    <a:pt x="7165" y="8267"/>
                  </a:cubicBezTo>
                  <a:lnTo>
                    <a:pt x="7165" y="8272"/>
                  </a:lnTo>
                  <a:lnTo>
                    <a:pt x="7170" y="8286"/>
                  </a:lnTo>
                  <a:lnTo>
                    <a:pt x="7194" y="8344"/>
                  </a:lnTo>
                  <a:lnTo>
                    <a:pt x="7204" y="8373"/>
                  </a:lnTo>
                  <a:cubicBezTo>
                    <a:pt x="7214" y="8392"/>
                    <a:pt x="7218" y="8411"/>
                    <a:pt x="7228" y="8431"/>
                  </a:cubicBezTo>
                  <a:lnTo>
                    <a:pt x="7238" y="8459"/>
                  </a:lnTo>
                  <a:lnTo>
                    <a:pt x="7257" y="8512"/>
                  </a:lnTo>
                  <a:lnTo>
                    <a:pt x="7267" y="8546"/>
                  </a:lnTo>
                  <a:lnTo>
                    <a:pt x="7281" y="8599"/>
                  </a:lnTo>
                  <a:lnTo>
                    <a:pt x="7291" y="8633"/>
                  </a:lnTo>
                  <a:cubicBezTo>
                    <a:pt x="7295" y="8647"/>
                    <a:pt x="7300" y="8666"/>
                    <a:pt x="7305" y="8686"/>
                  </a:cubicBezTo>
                  <a:lnTo>
                    <a:pt x="7315" y="8719"/>
                  </a:lnTo>
                  <a:cubicBezTo>
                    <a:pt x="7319" y="8739"/>
                    <a:pt x="7324" y="8758"/>
                    <a:pt x="7329" y="8777"/>
                  </a:cubicBezTo>
                  <a:lnTo>
                    <a:pt x="7339" y="8811"/>
                  </a:lnTo>
                  <a:cubicBezTo>
                    <a:pt x="7344" y="8840"/>
                    <a:pt x="7348" y="8868"/>
                    <a:pt x="7358" y="8897"/>
                  </a:cubicBezTo>
                  <a:lnTo>
                    <a:pt x="7358" y="8902"/>
                  </a:lnTo>
                  <a:cubicBezTo>
                    <a:pt x="7363" y="8931"/>
                    <a:pt x="7368" y="8955"/>
                    <a:pt x="7372" y="8984"/>
                  </a:cubicBezTo>
                  <a:lnTo>
                    <a:pt x="7377" y="9027"/>
                  </a:lnTo>
                  <a:cubicBezTo>
                    <a:pt x="7377" y="9042"/>
                    <a:pt x="7382" y="9056"/>
                    <a:pt x="7387" y="9075"/>
                  </a:cubicBezTo>
                  <a:lnTo>
                    <a:pt x="7392" y="9099"/>
                  </a:lnTo>
                  <a:lnTo>
                    <a:pt x="7392" y="9114"/>
                  </a:lnTo>
                  <a:cubicBezTo>
                    <a:pt x="7392" y="9133"/>
                    <a:pt x="7396" y="9148"/>
                    <a:pt x="7396" y="9167"/>
                  </a:cubicBezTo>
                  <a:cubicBezTo>
                    <a:pt x="7401" y="9186"/>
                    <a:pt x="7396" y="9186"/>
                    <a:pt x="7401" y="9196"/>
                  </a:cubicBezTo>
                  <a:lnTo>
                    <a:pt x="7401" y="9205"/>
                  </a:lnTo>
                  <a:cubicBezTo>
                    <a:pt x="7401" y="9225"/>
                    <a:pt x="7406" y="9239"/>
                    <a:pt x="7406" y="9258"/>
                  </a:cubicBezTo>
                  <a:cubicBezTo>
                    <a:pt x="7406" y="9273"/>
                    <a:pt x="7406" y="9282"/>
                    <a:pt x="7411" y="9292"/>
                  </a:cubicBezTo>
                  <a:lnTo>
                    <a:pt x="7411" y="9297"/>
                  </a:lnTo>
                  <a:cubicBezTo>
                    <a:pt x="7411" y="9316"/>
                    <a:pt x="7411" y="9330"/>
                    <a:pt x="7411" y="9350"/>
                  </a:cubicBezTo>
                  <a:cubicBezTo>
                    <a:pt x="7416" y="9364"/>
                    <a:pt x="7411" y="9379"/>
                    <a:pt x="7411" y="9393"/>
                  </a:cubicBezTo>
                  <a:lnTo>
                    <a:pt x="7411" y="9441"/>
                  </a:lnTo>
                  <a:lnTo>
                    <a:pt x="7411" y="9484"/>
                  </a:lnTo>
                  <a:lnTo>
                    <a:pt x="7411" y="9537"/>
                  </a:lnTo>
                  <a:lnTo>
                    <a:pt x="7411" y="9547"/>
                  </a:lnTo>
                  <a:lnTo>
                    <a:pt x="7411" y="9576"/>
                  </a:lnTo>
                  <a:lnTo>
                    <a:pt x="7411" y="9624"/>
                  </a:lnTo>
                  <a:lnTo>
                    <a:pt x="7411" y="9643"/>
                  </a:lnTo>
                  <a:lnTo>
                    <a:pt x="7411" y="9672"/>
                  </a:lnTo>
                  <a:lnTo>
                    <a:pt x="7411" y="9739"/>
                  </a:lnTo>
                  <a:lnTo>
                    <a:pt x="7411" y="9759"/>
                  </a:lnTo>
                  <a:lnTo>
                    <a:pt x="7411" y="9763"/>
                  </a:lnTo>
                  <a:cubicBezTo>
                    <a:pt x="7372" y="10606"/>
                    <a:pt x="7021" y="11404"/>
                    <a:pt x="6429" y="12006"/>
                  </a:cubicBezTo>
                  <a:cubicBezTo>
                    <a:pt x="6280" y="11707"/>
                    <a:pt x="6025" y="11481"/>
                    <a:pt x="5717" y="11356"/>
                  </a:cubicBezTo>
                  <a:lnTo>
                    <a:pt x="4707" y="10952"/>
                  </a:lnTo>
                  <a:lnTo>
                    <a:pt x="4707" y="10745"/>
                  </a:lnTo>
                  <a:cubicBezTo>
                    <a:pt x="5029" y="10581"/>
                    <a:pt x="5279" y="10302"/>
                    <a:pt x="5414" y="9961"/>
                  </a:cubicBezTo>
                  <a:cubicBezTo>
                    <a:pt x="5433" y="9966"/>
                    <a:pt x="5457" y="9970"/>
                    <a:pt x="5477" y="9970"/>
                  </a:cubicBezTo>
                  <a:cubicBezTo>
                    <a:pt x="5842" y="9961"/>
                    <a:pt x="6131" y="9658"/>
                    <a:pt x="6121" y="9292"/>
                  </a:cubicBezTo>
                  <a:cubicBezTo>
                    <a:pt x="6121" y="9022"/>
                    <a:pt x="5967" y="8777"/>
                    <a:pt x="5722" y="8666"/>
                  </a:cubicBezTo>
                  <a:lnTo>
                    <a:pt x="5722" y="8435"/>
                  </a:lnTo>
                  <a:cubicBezTo>
                    <a:pt x="5722" y="7425"/>
                    <a:pt x="4962" y="6602"/>
                    <a:pt x="4023" y="6602"/>
                  </a:cubicBezTo>
                  <a:lnTo>
                    <a:pt x="3903" y="6602"/>
                  </a:lnTo>
                  <a:cubicBezTo>
                    <a:pt x="2965" y="6602"/>
                    <a:pt x="2205" y="7425"/>
                    <a:pt x="2205" y="8435"/>
                  </a:cubicBezTo>
                  <a:lnTo>
                    <a:pt x="2205" y="8666"/>
                  </a:lnTo>
                  <a:cubicBezTo>
                    <a:pt x="1959" y="8777"/>
                    <a:pt x="1800" y="9022"/>
                    <a:pt x="1805" y="9292"/>
                  </a:cubicBezTo>
                  <a:cubicBezTo>
                    <a:pt x="1796" y="9653"/>
                    <a:pt x="2084" y="9956"/>
                    <a:pt x="2450" y="9966"/>
                  </a:cubicBezTo>
                  <a:cubicBezTo>
                    <a:pt x="2469" y="9966"/>
                    <a:pt x="2493" y="9961"/>
                    <a:pt x="2513" y="9956"/>
                  </a:cubicBezTo>
                  <a:cubicBezTo>
                    <a:pt x="2652" y="10302"/>
                    <a:pt x="2912" y="10586"/>
                    <a:pt x="3249" y="10750"/>
                  </a:cubicBezTo>
                  <a:lnTo>
                    <a:pt x="3249" y="10942"/>
                  </a:lnTo>
                  <a:lnTo>
                    <a:pt x="2205" y="11351"/>
                  </a:lnTo>
                  <a:cubicBezTo>
                    <a:pt x="1897" y="11472"/>
                    <a:pt x="1642" y="11703"/>
                    <a:pt x="1492" y="12001"/>
                  </a:cubicBezTo>
                  <a:cubicBezTo>
                    <a:pt x="819" y="11313"/>
                    <a:pt x="463" y="10370"/>
                    <a:pt x="511" y="9412"/>
                  </a:cubicBezTo>
                  <a:lnTo>
                    <a:pt x="511" y="9403"/>
                  </a:lnTo>
                  <a:lnTo>
                    <a:pt x="511" y="9388"/>
                  </a:lnTo>
                  <a:lnTo>
                    <a:pt x="511" y="9379"/>
                  </a:lnTo>
                  <a:cubicBezTo>
                    <a:pt x="511" y="9359"/>
                    <a:pt x="511" y="9340"/>
                    <a:pt x="516" y="9316"/>
                  </a:cubicBezTo>
                  <a:lnTo>
                    <a:pt x="516" y="9292"/>
                  </a:lnTo>
                  <a:lnTo>
                    <a:pt x="516" y="9263"/>
                  </a:lnTo>
                  <a:cubicBezTo>
                    <a:pt x="516" y="9249"/>
                    <a:pt x="516" y="9234"/>
                    <a:pt x="520" y="9220"/>
                  </a:cubicBezTo>
                  <a:cubicBezTo>
                    <a:pt x="520" y="9210"/>
                    <a:pt x="520" y="9205"/>
                    <a:pt x="520" y="9196"/>
                  </a:cubicBezTo>
                  <a:lnTo>
                    <a:pt x="520" y="9181"/>
                  </a:lnTo>
                  <a:cubicBezTo>
                    <a:pt x="520" y="9162"/>
                    <a:pt x="525" y="9148"/>
                    <a:pt x="525" y="9128"/>
                  </a:cubicBezTo>
                  <a:lnTo>
                    <a:pt x="530" y="9099"/>
                  </a:lnTo>
                  <a:lnTo>
                    <a:pt x="530" y="9085"/>
                  </a:lnTo>
                  <a:cubicBezTo>
                    <a:pt x="530" y="9071"/>
                    <a:pt x="535" y="9051"/>
                    <a:pt x="540" y="9037"/>
                  </a:cubicBezTo>
                  <a:lnTo>
                    <a:pt x="545" y="8994"/>
                  </a:lnTo>
                  <a:cubicBezTo>
                    <a:pt x="545" y="8979"/>
                    <a:pt x="554" y="8960"/>
                    <a:pt x="554" y="8945"/>
                  </a:cubicBezTo>
                  <a:lnTo>
                    <a:pt x="564" y="8902"/>
                  </a:lnTo>
                  <a:cubicBezTo>
                    <a:pt x="569" y="8888"/>
                    <a:pt x="569" y="8873"/>
                    <a:pt x="573" y="8854"/>
                  </a:cubicBezTo>
                  <a:cubicBezTo>
                    <a:pt x="578" y="8835"/>
                    <a:pt x="578" y="8825"/>
                    <a:pt x="583" y="8816"/>
                  </a:cubicBezTo>
                  <a:cubicBezTo>
                    <a:pt x="583" y="8801"/>
                    <a:pt x="588" y="8782"/>
                    <a:pt x="593" y="8767"/>
                  </a:cubicBezTo>
                  <a:lnTo>
                    <a:pt x="597" y="8748"/>
                  </a:lnTo>
                  <a:lnTo>
                    <a:pt x="602" y="8724"/>
                  </a:lnTo>
                  <a:cubicBezTo>
                    <a:pt x="607" y="8710"/>
                    <a:pt x="612" y="8690"/>
                    <a:pt x="617" y="8671"/>
                  </a:cubicBezTo>
                  <a:lnTo>
                    <a:pt x="622" y="8657"/>
                  </a:lnTo>
                  <a:lnTo>
                    <a:pt x="626" y="8638"/>
                  </a:lnTo>
                  <a:cubicBezTo>
                    <a:pt x="636" y="8609"/>
                    <a:pt x="641" y="8585"/>
                    <a:pt x="650" y="8556"/>
                  </a:cubicBezTo>
                  <a:lnTo>
                    <a:pt x="650" y="8551"/>
                  </a:lnTo>
                  <a:cubicBezTo>
                    <a:pt x="660" y="8522"/>
                    <a:pt x="670" y="8493"/>
                    <a:pt x="679" y="8469"/>
                  </a:cubicBezTo>
                  <a:lnTo>
                    <a:pt x="689" y="8440"/>
                  </a:lnTo>
                  <a:cubicBezTo>
                    <a:pt x="694" y="8421"/>
                    <a:pt x="703" y="8402"/>
                    <a:pt x="708" y="8378"/>
                  </a:cubicBezTo>
                  <a:lnTo>
                    <a:pt x="723" y="8349"/>
                  </a:lnTo>
                  <a:lnTo>
                    <a:pt x="742" y="8296"/>
                  </a:lnTo>
                  <a:lnTo>
                    <a:pt x="756" y="8262"/>
                  </a:lnTo>
                  <a:lnTo>
                    <a:pt x="775" y="8209"/>
                  </a:lnTo>
                  <a:lnTo>
                    <a:pt x="790" y="8180"/>
                  </a:lnTo>
                  <a:lnTo>
                    <a:pt x="814" y="8127"/>
                  </a:lnTo>
                  <a:lnTo>
                    <a:pt x="828" y="8099"/>
                  </a:lnTo>
                  <a:lnTo>
                    <a:pt x="852" y="8046"/>
                  </a:lnTo>
                  <a:lnTo>
                    <a:pt x="867" y="8017"/>
                  </a:lnTo>
                  <a:lnTo>
                    <a:pt x="896" y="7964"/>
                  </a:lnTo>
                  <a:lnTo>
                    <a:pt x="905" y="7949"/>
                  </a:lnTo>
                  <a:lnTo>
                    <a:pt x="905" y="7945"/>
                  </a:lnTo>
                  <a:cubicBezTo>
                    <a:pt x="1064" y="7641"/>
                    <a:pt x="1271" y="7367"/>
                    <a:pt x="1516" y="7127"/>
                  </a:cubicBezTo>
                  <a:lnTo>
                    <a:pt x="1521" y="7122"/>
                  </a:lnTo>
                  <a:lnTo>
                    <a:pt x="1531" y="7107"/>
                  </a:lnTo>
                  <a:lnTo>
                    <a:pt x="1545" y="7098"/>
                  </a:lnTo>
                  <a:lnTo>
                    <a:pt x="1574" y="7069"/>
                  </a:lnTo>
                  <a:lnTo>
                    <a:pt x="1593" y="7050"/>
                  </a:lnTo>
                  <a:lnTo>
                    <a:pt x="1613" y="7035"/>
                  </a:lnTo>
                  <a:lnTo>
                    <a:pt x="1637" y="7011"/>
                  </a:lnTo>
                  <a:lnTo>
                    <a:pt x="1661" y="6992"/>
                  </a:lnTo>
                  <a:lnTo>
                    <a:pt x="1670" y="6982"/>
                  </a:lnTo>
                  <a:lnTo>
                    <a:pt x="1699" y="6953"/>
                  </a:lnTo>
                  <a:lnTo>
                    <a:pt x="1723" y="6934"/>
                  </a:lnTo>
                  <a:lnTo>
                    <a:pt x="1733" y="6929"/>
                  </a:lnTo>
                  <a:lnTo>
                    <a:pt x="1767" y="6900"/>
                  </a:lnTo>
                  <a:lnTo>
                    <a:pt x="1800" y="6872"/>
                  </a:lnTo>
                  <a:lnTo>
                    <a:pt x="1834" y="6848"/>
                  </a:lnTo>
                  <a:lnTo>
                    <a:pt x="1868" y="6823"/>
                  </a:lnTo>
                  <a:lnTo>
                    <a:pt x="1901" y="6795"/>
                  </a:lnTo>
                  <a:lnTo>
                    <a:pt x="1935" y="6771"/>
                  </a:lnTo>
                  <a:lnTo>
                    <a:pt x="1974" y="6746"/>
                  </a:lnTo>
                  <a:lnTo>
                    <a:pt x="2007" y="6722"/>
                  </a:lnTo>
                  <a:lnTo>
                    <a:pt x="2041" y="6698"/>
                  </a:lnTo>
                  <a:lnTo>
                    <a:pt x="2079" y="6674"/>
                  </a:lnTo>
                  <a:lnTo>
                    <a:pt x="2113" y="6650"/>
                  </a:lnTo>
                  <a:lnTo>
                    <a:pt x="2152" y="6626"/>
                  </a:lnTo>
                  <a:lnTo>
                    <a:pt x="2190" y="6607"/>
                  </a:lnTo>
                  <a:lnTo>
                    <a:pt x="2224" y="6583"/>
                  </a:lnTo>
                  <a:lnTo>
                    <a:pt x="2262" y="6564"/>
                  </a:lnTo>
                  <a:lnTo>
                    <a:pt x="2267" y="6564"/>
                  </a:lnTo>
                  <a:lnTo>
                    <a:pt x="2301" y="6544"/>
                  </a:lnTo>
                  <a:lnTo>
                    <a:pt x="2330" y="6530"/>
                  </a:lnTo>
                  <a:lnTo>
                    <a:pt x="2339" y="6525"/>
                  </a:lnTo>
                  <a:lnTo>
                    <a:pt x="2373" y="6506"/>
                  </a:lnTo>
                  <a:lnTo>
                    <a:pt x="2402" y="6491"/>
                  </a:lnTo>
                  <a:lnTo>
                    <a:pt x="2426" y="6482"/>
                  </a:lnTo>
                  <a:lnTo>
                    <a:pt x="2450" y="6467"/>
                  </a:lnTo>
                  <a:lnTo>
                    <a:pt x="2479" y="6453"/>
                  </a:lnTo>
                  <a:lnTo>
                    <a:pt x="2503" y="6443"/>
                  </a:lnTo>
                  <a:lnTo>
                    <a:pt x="2532" y="6429"/>
                  </a:lnTo>
                  <a:lnTo>
                    <a:pt x="2570" y="6414"/>
                  </a:lnTo>
                  <a:lnTo>
                    <a:pt x="2575" y="6414"/>
                  </a:lnTo>
                  <a:lnTo>
                    <a:pt x="2628" y="6390"/>
                  </a:lnTo>
                  <a:lnTo>
                    <a:pt x="2686" y="6366"/>
                  </a:lnTo>
                  <a:lnTo>
                    <a:pt x="2705" y="6357"/>
                  </a:lnTo>
                  <a:lnTo>
                    <a:pt x="2734" y="6347"/>
                  </a:lnTo>
                  <a:lnTo>
                    <a:pt x="2768" y="6338"/>
                  </a:lnTo>
                  <a:lnTo>
                    <a:pt x="2796" y="6328"/>
                  </a:lnTo>
                  <a:lnTo>
                    <a:pt x="2816" y="6318"/>
                  </a:lnTo>
                  <a:lnTo>
                    <a:pt x="2849" y="6309"/>
                  </a:lnTo>
                  <a:lnTo>
                    <a:pt x="2873" y="6299"/>
                  </a:lnTo>
                  <a:lnTo>
                    <a:pt x="2897" y="6294"/>
                  </a:lnTo>
                  <a:lnTo>
                    <a:pt x="2931" y="6280"/>
                  </a:lnTo>
                  <a:lnTo>
                    <a:pt x="2979" y="6265"/>
                  </a:lnTo>
                  <a:cubicBezTo>
                    <a:pt x="3008" y="6280"/>
                    <a:pt x="3037" y="6285"/>
                    <a:pt x="3066" y="6285"/>
                  </a:cubicBezTo>
                  <a:cubicBezTo>
                    <a:pt x="3128" y="6285"/>
                    <a:pt x="3191" y="6256"/>
                    <a:pt x="3229" y="6203"/>
                  </a:cubicBezTo>
                  <a:lnTo>
                    <a:pt x="3268" y="6198"/>
                  </a:lnTo>
                  <a:lnTo>
                    <a:pt x="3278" y="6198"/>
                  </a:lnTo>
                  <a:lnTo>
                    <a:pt x="3311" y="6188"/>
                  </a:lnTo>
                  <a:lnTo>
                    <a:pt x="3359" y="6179"/>
                  </a:lnTo>
                  <a:lnTo>
                    <a:pt x="3403" y="6174"/>
                  </a:lnTo>
                  <a:lnTo>
                    <a:pt x="3451" y="6169"/>
                  </a:lnTo>
                  <a:lnTo>
                    <a:pt x="3489" y="6159"/>
                  </a:lnTo>
                  <a:lnTo>
                    <a:pt x="3537" y="6155"/>
                  </a:lnTo>
                  <a:lnTo>
                    <a:pt x="3576" y="6150"/>
                  </a:lnTo>
                  <a:lnTo>
                    <a:pt x="3624" y="6145"/>
                  </a:lnTo>
                  <a:lnTo>
                    <a:pt x="3667" y="6145"/>
                  </a:lnTo>
                  <a:lnTo>
                    <a:pt x="3715" y="6140"/>
                  </a:lnTo>
                  <a:lnTo>
                    <a:pt x="4028" y="6140"/>
                  </a:lnTo>
                  <a:lnTo>
                    <a:pt x="4120" y="6145"/>
                  </a:lnTo>
                  <a:lnTo>
                    <a:pt x="4211" y="6150"/>
                  </a:lnTo>
                  <a:lnTo>
                    <a:pt x="4250" y="6150"/>
                  </a:lnTo>
                  <a:lnTo>
                    <a:pt x="4298" y="6155"/>
                  </a:lnTo>
                  <a:lnTo>
                    <a:pt x="4351" y="6159"/>
                  </a:lnTo>
                  <a:lnTo>
                    <a:pt x="4389" y="6164"/>
                  </a:lnTo>
                  <a:lnTo>
                    <a:pt x="4413" y="6169"/>
                  </a:lnTo>
                  <a:lnTo>
                    <a:pt x="4442" y="6169"/>
                  </a:lnTo>
                  <a:lnTo>
                    <a:pt x="4481" y="6179"/>
                  </a:lnTo>
                  <a:lnTo>
                    <a:pt x="4509" y="6184"/>
                  </a:lnTo>
                  <a:lnTo>
                    <a:pt x="4524" y="6184"/>
                  </a:lnTo>
                  <a:lnTo>
                    <a:pt x="4567" y="6188"/>
                  </a:lnTo>
                  <a:lnTo>
                    <a:pt x="4601" y="6198"/>
                  </a:lnTo>
                  <a:lnTo>
                    <a:pt x="4610" y="6198"/>
                  </a:lnTo>
                  <a:lnTo>
                    <a:pt x="4659" y="6208"/>
                  </a:lnTo>
                  <a:lnTo>
                    <a:pt x="4697" y="6217"/>
                  </a:lnTo>
                  <a:lnTo>
                    <a:pt x="4745" y="6227"/>
                  </a:lnTo>
                  <a:lnTo>
                    <a:pt x="4784" y="6236"/>
                  </a:lnTo>
                  <a:lnTo>
                    <a:pt x="4832" y="6246"/>
                  </a:lnTo>
                  <a:lnTo>
                    <a:pt x="4870" y="6261"/>
                  </a:lnTo>
                  <a:lnTo>
                    <a:pt x="4914" y="6270"/>
                  </a:lnTo>
                  <a:lnTo>
                    <a:pt x="4957" y="6285"/>
                  </a:lnTo>
                  <a:lnTo>
                    <a:pt x="5000" y="6299"/>
                  </a:lnTo>
                  <a:lnTo>
                    <a:pt x="5039" y="6309"/>
                  </a:lnTo>
                  <a:lnTo>
                    <a:pt x="5082" y="6323"/>
                  </a:lnTo>
                  <a:lnTo>
                    <a:pt x="5120" y="6338"/>
                  </a:lnTo>
                  <a:lnTo>
                    <a:pt x="5164" y="6352"/>
                  </a:lnTo>
                  <a:lnTo>
                    <a:pt x="5173" y="6357"/>
                  </a:lnTo>
                  <a:lnTo>
                    <a:pt x="5202" y="6371"/>
                  </a:lnTo>
                  <a:lnTo>
                    <a:pt x="5236" y="6381"/>
                  </a:lnTo>
                  <a:lnTo>
                    <a:pt x="5260" y="6390"/>
                  </a:lnTo>
                  <a:lnTo>
                    <a:pt x="5284" y="6400"/>
                  </a:lnTo>
                  <a:lnTo>
                    <a:pt x="5318" y="6419"/>
                  </a:lnTo>
                  <a:lnTo>
                    <a:pt x="5337" y="6424"/>
                  </a:lnTo>
                  <a:lnTo>
                    <a:pt x="5366" y="6439"/>
                  </a:lnTo>
                  <a:lnTo>
                    <a:pt x="5395" y="6453"/>
                  </a:lnTo>
                  <a:lnTo>
                    <a:pt x="5419" y="6463"/>
                  </a:lnTo>
                  <a:lnTo>
                    <a:pt x="5443" y="6472"/>
                  </a:lnTo>
                  <a:lnTo>
                    <a:pt x="5477" y="6491"/>
                  </a:lnTo>
                  <a:lnTo>
                    <a:pt x="5501" y="6501"/>
                  </a:lnTo>
                  <a:lnTo>
                    <a:pt x="5520" y="6511"/>
                  </a:lnTo>
                  <a:lnTo>
                    <a:pt x="5573" y="6540"/>
                  </a:lnTo>
                  <a:lnTo>
                    <a:pt x="5626" y="6568"/>
                  </a:lnTo>
                  <a:lnTo>
                    <a:pt x="5635" y="6573"/>
                  </a:lnTo>
                  <a:lnTo>
                    <a:pt x="5669" y="6593"/>
                  </a:lnTo>
                  <a:lnTo>
                    <a:pt x="5698" y="6612"/>
                  </a:lnTo>
                  <a:lnTo>
                    <a:pt x="5717" y="6621"/>
                  </a:lnTo>
                  <a:lnTo>
                    <a:pt x="5746" y="6641"/>
                  </a:lnTo>
                  <a:lnTo>
                    <a:pt x="5770" y="6655"/>
                  </a:lnTo>
                  <a:lnTo>
                    <a:pt x="5794" y="6670"/>
                  </a:lnTo>
                  <a:lnTo>
                    <a:pt x="5818" y="6684"/>
                  </a:lnTo>
                  <a:lnTo>
                    <a:pt x="5852" y="6708"/>
                  </a:lnTo>
                  <a:lnTo>
                    <a:pt x="5857" y="6713"/>
                  </a:lnTo>
                  <a:lnTo>
                    <a:pt x="5890" y="6732"/>
                  </a:lnTo>
                  <a:lnTo>
                    <a:pt x="5919" y="6751"/>
                  </a:lnTo>
                  <a:lnTo>
                    <a:pt x="5934" y="6761"/>
                  </a:lnTo>
                  <a:lnTo>
                    <a:pt x="5958" y="6780"/>
                  </a:lnTo>
                  <a:lnTo>
                    <a:pt x="5991" y="6804"/>
                  </a:lnTo>
                  <a:lnTo>
                    <a:pt x="5996" y="6809"/>
                  </a:lnTo>
                  <a:lnTo>
                    <a:pt x="6030" y="6833"/>
                  </a:lnTo>
                  <a:lnTo>
                    <a:pt x="6064" y="6857"/>
                  </a:lnTo>
                  <a:lnTo>
                    <a:pt x="6097" y="6886"/>
                  </a:lnTo>
                  <a:lnTo>
                    <a:pt x="6131" y="6910"/>
                  </a:lnTo>
                  <a:lnTo>
                    <a:pt x="6165" y="6939"/>
                  </a:lnTo>
                  <a:lnTo>
                    <a:pt x="6198" y="6968"/>
                  </a:lnTo>
                  <a:lnTo>
                    <a:pt x="6227" y="6997"/>
                  </a:lnTo>
                  <a:lnTo>
                    <a:pt x="6261" y="7026"/>
                  </a:lnTo>
                  <a:lnTo>
                    <a:pt x="6290" y="7050"/>
                  </a:lnTo>
                  <a:lnTo>
                    <a:pt x="6295" y="7050"/>
                  </a:lnTo>
                  <a:lnTo>
                    <a:pt x="6323" y="7079"/>
                  </a:lnTo>
                  <a:lnTo>
                    <a:pt x="6352" y="7107"/>
                  </a:lnTo>
                  <a:lnTo>
                    <a:pt x="6362" y="7117"/>
                  </a:lnTo>
                  <a:lnTo>
                    <a:pt x="6386" y="7141"/>
                  </a:lnTo>
                  <a:lnTo>
                    <a:pt x="6415" y="7170"/>
                  </a:lnTo>
                  <a:lnTo>
                    <a:pt x="6444" y="7199"/>
                  </a:lnTo>
                  <a:lnTo>
                    <a:pt x="6468" y="7223"/>
                  </a:lnTo>
                  <a:lnTo>
                    <a:pt x="6473" y="7232"/>
                  </a:lnTo>
                  <a:cubicBezTo>
                    <a:pt x="6518" y="7277"/>
                    <a:pt x="6568" y="7295"/>
                    <a:pt x="6617" y="7295"/>
                  </a:cubicBezTo>
                  <a:cubicBezTo>
                    <a:pt x="6777" y="7295"/>
                    <a:pt x="6918" y="7097"/>
                    <a:pt x="6785" y="6939"/>
                  </a:cubicBezTo>
                  <a:lnTo>
                    <a:pt x="6781" y="6934"/>
                  </a:lnTo>
                  <a:lnTo>
                    <a:pt x="6752" y="6905"/>
                  </a:lnTo>
                  <a:lnTo>
                    <a:pt x="6718" y="6872"/>
                  </a:lnTo>
                  <a:lnTo>
                    <a:pt x="6684" y="6838"/>
                  </a:lnTo>
                  <a:lnTo>
                    <a:pt x="6660" y="6814"/>
                  </a:lnTo>
                  <a:lnTo>
                    <a:pt x="6651" y="6804"/>
                  </a:lnTo>
                  <a:lnTo>
                    <a:pt x="6617" y="6771"/>
                  </a:lnTo>
                  <a:lnTo>
                    <a:pt x="6583" y="6737"/>
                  </a:lnTo>
                  <a:lnTo>
                    <a:pt x="6545" y="6703"/>
                  </a:lnTo>
                  <a:lnTo>
                    <a:pt x="6511" y="6670"/>
                  </a:lnTo>
                  <a:lnTo>
                    <a:pt x="6477" y="6641"/>
                  </a:lnTo>
                  <a:lnTo>
                    <a:pt x="6439" y="6612"/>
                  </a:lnTo>
                  <a:lnTo>
                    <a:pt x="6400" y="6578"/>
                  </a:lnTo>
                  <a:lnTo>
                    <a:pt x="6367" y="6549"/>
                  </a:lnTo>
                  <a:lnTo>
                    <a:pt x="6328" y="6520"/>
                  </a:lnTo>
                  <a:lnTo>
                    <a:pt x="6290" y="6491"/>
                  </a:lnTo>
                  <a:lnTo>
                    <a:pt x="6251" y="6463"/>
                  </a:lnTo>
                  <a:lnTo>
                    <a:pt x="6246" y="6458"/>
                  </a:lnTo>
                  <a:lnTo>
                    <a:pt x="6213" y="6434"/>
                  </a:lnTo>
                  <a:lnTo>
                    <a:pt x="6179" y="6410"/>
                  </a:lnTo>
                  <a:lnTo>
                    <a:pt x="6169" y="6400"/>
                  </a:lnTo>
                  <a:lnTo>
                    <a:pt x="6131" y="6376"/>
                  </a:lnTo>
                  <a:lnTo>
                    <a:pt x="6097" y="6352"/>
                  </a:lnTo>
                  <a:lnTo>
                    <a:pt x="6092" y="6352"/>
                  </a:lnTo>
                  <a:lnTo>
                    <a:pt x="6054" y="6328"/>
                  </a:lnTo>
                  <a:lnTo>
                    <a:pt x="6020" y="6309"/>
                  </a:lnTo>
                  <a:lnTo>
                    <a:pt x="6001" y="6294"/>
                  </a:lnTo>
                  <a:lnTo>
                    <a:pt x="5967" y="6275"/>
                  </a:lnTo>
                  <a:lnTo>
                    <a:pt x="5938" y="6256"/>
                  </a:lnTo>
                  <a:lnTo>
                    <a:pt x="5919" y="6246"/>
                  </a:lnTo>
                  <a:lnTo>
                    <a:pt x="5886" y="6227"/>
                  </a:lnTo>
                  <a:lnTo>
                    <a:pt x="5842" y="6203"/>
                  </a:lnTo>
                  <a:lnTo>
                    <a:pt x="5837" y="6198"/>
                  </a:lnTo>
                  <a:lnTo>
                    <a:pt x="5799" y="6164"/>
                  </a:lnTo>
                  <a:lnTo>
                    <a:pt x="5741" y="6131"/>
                  </a:lnTo>
                  <a:lnTo>
                    <a:pt x="5712" y="6116"/>
                  </a:lnTo>
                  <a:lnTo>
                    <a:pt x="5693" y="6107"/>
                  </a:lnTo>
                  <a:lnTo>
                    <a:pt x="5655" y="6087"/>
                  </a:lnTo>
                  <a:lnTo>
                    <a:pt x="5626" y="6073"/>
                  </a:lnTo>
                  <a:lnTo>
                    <a:pt x="5602" y="6063"/>
                  </a:lnTo>
                  <a:lnTo>
                    <a:pt x="5563" y="6044"/>
                  </a:lnTo>
                  <a:lnTo>
                    <a:pt x="5534" y="6030"/>
                  </a:lnTo>
                  <a:lnTo>
                    <a:pt x="5515" y="6025"/>
                  </a:lnTo>
                  <a:lnTo>
                    <a:pt x="5472" y="6005"/>
                  </a:lnTo>
                  <a:lnTo>
                    <a:pt x="5443" y="5996"/>
                  </a:lnTo>
                  <a:lnTo>
                    <a:pt x="5419" y="5981"/>
                  </a:lnTo>
                  <a:lnTo>
                    <a:pt x="5380" y="5972"/>
                  </a:lnTo>
                  <a:lnTo>
                    <a:pt x="5351" y="5957"/>
                  </a:lnTo>
                  <a:lnTo>
                    <a:pt x="5337" y="5953"/>
                  </a:lnTo>
                  <a:lnTo>
                    <a:pt x="5289" y="5933"/>
                  </a:lnTo>
                  <a:lnTo>
                    <a:pt x="5246" y="5919"/>
                  </a:lnTo>
                  <a:lnTo>
                    <a:pt x="5197" y="5904"/>
                  </a:lnTo>
                  <a:lnTo>
                    <a:pt x="5154" y="5890"/>
                  </a:lnTo>
                  <a:lnTo>
                    <a:pt x="5101" y="5871"/>
                  </a:lnTo>
                  <a:lnTo>
                    <a:pt x="5058" y="5856"/>
                  </a:lnTo>
                  <a:lnTo>
                    <a:pt x="5005" y="5842"/>
                  </a:lnTo>
                  <a:lnTo>
                    <a:pt x="4962" y="5832"/>
                  </a:lnTo>
                  <a:lnTo>
                    <a:pt x="4909" y="5818"/>
                  </a:lnTo>
                  <a:lnTo>
                    <a:pt x="4865" y="5808"/>
                  </a:lnTo>
                  <a:lnTo>
                    <a:pt x="4813" y="5794"/>
                  </a:lnTo>
                  <a:lnTo>
                    <a:pt x="4764" y="5784"/>
                  </a:lnTo>
                  <a:lnTo>
                    <a:pt x="4711" y="5775"/>
                  </a:lnTo>
                  <a:lnTo>
                    <a:pt x="4702" y="5775"/>
                  </a:lnTo>
                  <a:lnTo>
                    <a:pt x="4668" y="5765"/>
                  </a:lnTo>
                  <a:lnTo>
                    <a:pt x="4615" y="5760"/>
                  </a:lnTo>
                  <a:lnTo>
                    <a:pt x="4606" y="5760"/>
                  </a:lnTo>
                  <a:lnTo>
                    <a:pt x="4567" y="5750"/>
                  </a:lnTo>
                  <a:lnTo>
                    <a:pt x="4519" y="5746"/>
                  </a:lnTo>
                  <a:lnTo>
                    <a:pt x="4495" y="5741"/>
                  </a:lnTo>
                  <a:lnTo>
                    <a:pt x="4466" y="5736"/>
                  </a:lnTo>
                  <a:lnTo>
                    <a:pt x="4423" y="5731"/>
                  </a:lnTo>
                  <a:lnTo>
                    <a:pt x="4365" y="5726"/>
                  </a:lnTo>
                  <a:lnTo>
                    <a:pt x="4307" y="5722"/>
                  </a:lnTo>
                  <a:lnTo>
                    <a:pt x="4264" y="5722"/>
                  </a:lnTo>
                  <a:lnTo>
                    <a:pt x="4163" y="5712"/>
                  </a:lnTo>
                  <a:lnTo>
                    <a:pt x="3653" y="5712"/>
                  </a:lnTo>
                  <a:lnTo>
                    <a:pt x="3605" y="5717"/>
                  </a:lnTo>
                  <a:lnTo>
                    <a:pt x="3552" y="5722"/>
                  </a:lnTo>
                  <a:lnTo>
                    <a:pt x="3509" y="5726"/>
                  </a:lnTo>
                  <a:lnTo>
                    <a:pt x="3504" y="5726"/>
                  </a:lnTo>
                  <a:lnTo>
                    <a:pt x="3451" y="5736"/>
                  </a:lnTo>
                  <a:lnTo>
                    <a:pt x="3403" y="5741"/>
                  </a:lnTo>
                  <a:lnTo>
                    <a:pt x="3355" y="5750"/>
                  </a:lnTo>
                  <a:lnTo>
                    <a:pt x="3306" y="5755"/>
                  </a:lnTo>
                  <a:lnTo>
                    <a:pt x="3297" y="5755"/>
                  </a:lnTo>
                  <a:lnTo>
                    <a:pt x="3287" y="1747"/>
                  </a:lnTo>
                  <a:close/>
                  <a:moveTo>
                    <a:pt x="4606" y="11371"/>
                  </a:moveTo>
                  <a:lnTo>
                    <a:pt x="5558" y="11751"/>
                  </a:lnTo>
                  <a:lnTo>
                    <a:pt x="5568" y="11756"/>
                  </a:lnTo>
                  <a:cubicBezTo>
                    <a:pt x="5813" y="11857"/>
                    <a:pt x="6001" y="12054"/>
                    <a:pt x="6092" y="12299"/>
                  </a:cubicBezTo>
                  <a:cubicBezTo>
                    <a:pt x="5611" y="12679"/>
                    <a:pt x="5043" y="12920"/>
                    <a:pt x="4442" y="13007"/>
                  </a:cubicBezTo>
                  <a:lnTo>
                    <a:pt x="3841" y="13007"/>
                  </a:lnTo>
                  <a:cubicBezTo>
                    <a:pt x="3807" y="13007"/>
                    <a:pt x="3768" y="13016"/>
                    <a:pt x="3740" y="13035"/>
                  </a:cubicBezTo>
                  <a:cubicBezTo>
                    <a:pt x="3042" y="12992"/>
                    <a:pt x="2373" y="12732"/>
                    <a:pt x="1820" y="12299"/>
                  </a:cubicBezTo>
                  <a:cubicBezTo>
                    <a:pt x="1829" y="12290"/>
                    <a:pt x="1834" y="12280"/>
                    <a:pt x="1839" y="12270"/>
                  </a:cubicBezTo>
                  <a:cubicBezTo>
                    <a:pt x="1930" y="12035"/>
                    <a:pt x="2113" y="11852"/>
                    <a:pt x="2344" y="11756"/>
                  </a:cubicBezTo>
                  <a:lnTo>
                    <a:pt x="2354" y="11751"/>
                  </a:lnTo>
                  <a:lnTo>
                    <a:pt x="3311" y="11380"/>
                  </a:lnTo>
                  <a:lnTo>
                    <a:pt x="3821" y="11876"/>
                  </a:lnTo>
                  <a:cubicBezTo>
                    <a:pt x="3860" y="11914"/>
                    <a:pt x="3918" y="11938"/>
                    <a:pt x="3970" y="11938"/>
                  </a:cubicBezTo>
                  <a:lnTo>
                    <a:pt x="3975" y="11938"/>
                  </a:lnTo>
                  <a:cubicBezTo>
                    <a:pt x="4033" y="11938"/>
                    <a:pt x="4086" y="11914"/>
                    <a:pt x="4124" y="11871"/>
                  </a:cubicBezTo>
                  <a:lnTo>
                    <a:pt x="4606" y="11371"/>
                  </a:lnTo>
                  <a:close/>
                  <a:moveTo>
                    <a:pt x="4986" y="0"/>
                  </a:moveTo>
                  <a:cubicBezTo>
                    <a:pt x="4865" y="0"/>
                    <a:pt x="4769" y="97"/>
                    <a:pt x="4769" y="217"/>
                  </a:cubicBezTo>
                  <a:lnTo>
                    <a:pt x="4769" y="1324"/>
                  </a:lnTo>
                  <a:lnTo>
                    <a:pt x="3075" y="1324"/>
                  </a:lnTo>
                  <a:cubicBezTo>
                    <a:pt x="2960" y="1324"/>
                    <a:pt x="2864" y="1420"/>
                    <a:pt x="2864" y="1540"/>
                  </a:cubicBezTo>
                  <a:lnTo>
                    <a:pt x="2873" y="5861"/>
                  </a:lnTo>
                  <a:lnTo>
                    <a:pt x="2859" y="5866"/>
                  </a:lnTo>
                  <a:lnTo>
                    <a:pt x="2825" y="5876"/>
                  </a:lnTo>
                  <a:lnTo>
                    <a:pt x="2787" y="5890"/>
                  </a:lnTo>
                  <a:lnTo>
                    <a:pt x="2763" y="5895"/>
                  </a:lnTo>
                  <a:lnTo>
                    <a:pt x="2734" y="5904"/>
                  </a:lnTo>
                  <a:lnTo>
                    <a:pt x="2695" y="5919"/>
                  </a:lnTo>
                  <a:lnTo>
                    <a:pt x="2676" y="5929"/>
                  </a:lnTo>
                  <a:lnTo>
                    <a:pt x="2642" y="5938"/>
                  </a:lnTo>
                  <a:lnTo>
                    <a:pt x="2604" y="5953"/>
                  </a:lnTo>
                  <a:lnTo>
                    <a:pt x="2580" y="5962"/>
                  </a:lnTo>
                  <a:lnTo>
                    <a:pt x="2551" y="5972"/>
                  </a:lnTo>
                  <a:lnTo>
                    <a:pt x="2488" y="6001"/>
                  </a:lnTo>
                  <a:lnTo>
                    <a:pt x="2426" y="6025"/>
                  </a:lnTo>
                  <a:lnTo>
                    <a:pt x="2421" y="6025"/>
                  </a:lnTo>
                  <a:lnTo>
                    <a:pt x="2378" y="6044"/>
                  </a:lnTo>
                  <a:lnTo>
                    <a:pt x="2339" y="6063"/>
                  </a:lnTo>
                  <a:lnTo>
                    <a:pt x="2325" y="6068"/>
                  </a:lnTo>
                  <a:lnTo>
                    <a:pt x="2286" y="6087"/>
                  </a:lnTo>
                  <a:lnTo>
                    <a:pt x="2253" y="6102"/>
                  </a:lnTo>
                  <a:lnTo>
                    <a:pt x="2233" y="6111"/>
                  </a:lnTo>
                  <a:lnTo>
                    <a:pt x="2200" y="6131"/>
                  </a:lnTo>
                  <a:lnTo>
                    <a:pt x="2161" y="6150"/>
                  </a:lnTo>
                  <a:lnTo>
                    <a:pt x="2152" y="6155"/>
                  </a:lnTo>
                  <a:lnTo>
                    <a:pt x="2113" y="6174"/>
                  </a:lnTo>
                  <a:lnTo>
                    <a:pt x="2075" y="6198"/>
                  </a:lnTo>
                  <a:lnTo>
                    <a:pt x="2031" y="6222"/>
                  </a:lnTo>
                  <a:lnTo>
                    <a:pt x="1988" y="6246"/>
                  </a:lnTo>
                  <a:lnTo>
                    <a:pt x="1950" y="6270"/>
                  </a:lnTo>
                  <a:lnTo>
                    <a:pt x="1906" y="6294"/>
                  </a:lnTo>
                  <a:lnTo>
                    <a:pt x="1868" y="6318"/>
                  </a:lnTo>
                  <a:lnTo>
                    <a:pt x="1824" y="6347"/>
                  </a:lnTo>
                  <a:lnTo>
                    <a:pt x="1786" y="6371"/>
                  </a:lnTo>
                  <a:lnTo>
                    <a:pt x="1747" y="6400"/>
                  </a:lnTo>
                  <a:lnTo>
                    <a:pt x="1709" y="6429"/>
                  </a:lnTo>
                  <a:lnTo>
                    <a:pt x="1670" y="6458"/>
                  </a:lnTo>
                  <a:lnTo>
                    <a:pt x="1632" y="6487"/>
                  </a:lnTo>
                  <a:lnTo>
                    <a:pt x="1593" y="6516"/>
                  </a:lnTo>
                  <a:lnTo>
                    <a:pt x="1555" y="6544"/>
                  </a:lnTo>
                  <a:lnTo>
                    <a:pt x="1516" y="6573"/>
                  </a:lnTo>
                  <a:lnTo>
                    <a:pt x="1478" y="6607"/>
                  </a:lnTo>
                  <a:lnTo>
                    <a:pt x="1473" y="6612"/>
                  </a:lnTo>
                  <a:lnTo>
                    <a:pt x="1444" y="6636"/>
                  </a:lnTo>
                  <a:lnTo>
                    <a:pt x="1406" y="6670"/>
                  </a:lnTo>
                  <a:lnTo>
                    <a:pt x="1401" y="6674"/>
                  </a:lnTo>
                  <a:lnTo>
                    <a:pt x="1372" y="6698"/>
                  </a:lnTo>
                  <a:lnTo>
                    <a:pt x="1338" y="6727"/>
                  </a:lnTo>
                  <a:lnTo>
                    <a:pt x="1329" y="6742"/>
                  </a:lnTo>
                  <a:lnTo>
                    <a:pt x="1300" y="6766"/>
                  </a:lnTo>
                  <a:lnTo>
                    <a:pt x="1266" y="6795"/>
                  </a:lnTo>
                  <a:lnTo>
                    <a:pt x="1257" y="6804"/>
                  </a:lnTo>
                  <a:lnTo>
                    <a:pt x="1237" y="6828"/>
                  </a:lnTo>
                  <a:lnTo>
                    <a:pt x="1233" y="6833"/>
                  </a:lnTo>
                  <a:cubicBezTo>
                    <a:pt x="958" y="7103"/>
                    <a:pt x="732" y="7406"/>
                    <a:pt x="549" y="7743"/>
                  </a:cubicBezTo>
                  <a:lnTo>
                    <a:pt x="545" y="7747"/>
                  </a:lnTo>
                  <a:lnTo>
                    <a:pt x="540" y="7762"/>
                  </a:lnTo>
                  <a:lnTo>
                    <a:pt x="540" y="7767"/>
                  </a:lnTo>
                  <a:lnTo>
                    <a:pt x="506" y="7829"/>
                  </a:lnTo>
                  <a:lnTo>
                    <a:pt x="492" y="7858"/>
                  </a:lnTo>
                  <a:lnTo>
                    <a:pt x="463" y="7921"/>
                  </a:lnTo>
                  <a:lnTo>
                    <a:pt x="448" y="7954"/>
                  </a:lnTo>
                  <a:lnTo>
                    <a:pt x="419" y="8012"/>
                  </a:lnTo>
                  <a:lnTo>
                    <a:pt x="405" y="8046"/>
                  </a:lnTo>
                  <a:cubicBezTo>
                    <a:pt x="395" y="8065"/>
                    <a:pt x="386" y="8084"/>
                    <a:pt x="381" y="8108"/>
                  </a:cubicBezTo>
                  <a:lnTo>
                    <a:pt x="366" y="8142"/>
                  </a:lnTo>
                  <a:cubicBezTo>
                    <a:pt x="357" y="8161"/>
                    <a:pt x="352" y="8185"/>
                    <a:pt x="342" y="8204"/>
                  </a:cubicBezTo>
                  <a:lnTo>
                    <a:pt x="328" y="8238"/>
                  </a:lnTo>
                  <a:cubicBezTo>
                    <a:pt x="323" y="8262"/>
                    <a:pt x="314" y="8281"/>
                    <a:pt x="304" y="8305"/>
                  </a:cubicBezTo>
                  <a:lnTo>
                    <a:pt x="294" y="8334"/>
                  </a:lnTo>
                  <a:cubicBezTo>
                    <a:pt x="285" y="8368"/>
                    <a:pt x="275" y="8397"/>
                    <a:pt x="265" y="8431"/>
                  </a:cubicBezTo>
                  <a:lnTo>
                    <a:pt x="265" y="8435"/>
                  </a:lnTo>
                  <a:cubicBezTo>
                    <a:pt x="256" y="8464"/>
                    <a:pt x="246" y="8493"/>
                    <a:pt x="237" y="8527"/>
                  </a:cubicBezTo>
                  <a:lnTo>
                    <a:pt x="232" y="8551"/>
                  </a:lnTo>
                  <a:lnTo>
                    <a:pt x="232" y="8561"/>
                  </a:lnTo>
                  <a:cubicBezTo>
                    <a:pt x="222" y="8580"/>
                    <a:pt x="217" y="8604"/>
                    <a:pt x="213" y="8623"/>
                  </a:cubicBezTo>
                  <a:lnTo>
                    <a:pt x="208" y="8652"/>
                  </a:lnTo>
                  <a:lnTo>
                    <a:pt x="203" y="8666"/>
                  </a:lnTo>
                  <a:cubicBezTo>
                    <a:pt x="198" y="8686"/>
                    <a:pt x="193" y="8705"/>
                    <a:pt x="188" y="8719"/>
                  </a:cubicBezTo>
                  <a:lnTo>
                    <a:pt x="179" y="8767"/>
                  </a:lnTo>
                  <a:cubicBezTo>
                    <a:pt x="174" y="8782"/>
                    <a:pt x="174" y="8801"/>
                    <a:pt x="169" y="8825"/>
                  </a:cubicBezTo>
                  <a:lnTo>
                    <a:pt x="160" y="8873"/>
                  </a:lnTo>
                  <a:cubicBezTo>
                    <a:pt x="155" y="8888"/>
                    <a:pt x="150" y="8907"/>
                    <a:pt x="150" y="8926"/>
                  </a:cubicBezTo>
                  <a:cubicBezTo>
                    <a:pt x="145" y="8945"/>
                    <a:pt x="145" y="8960"/>
                    <a:pt x="140" y="8974"/>
                  </a:cubicBezTo>
                  <a:cubicBezTo>
                    <a:pt x="140" y="8994"/>
                    <a:pt x="136" y="9013"/>
                    <a:pt x="131" y="9032"/>
                  </a:cubicBezTo>
                  <a:lnTo>
                    <a:pt x="131" y="9047"/>
                  </a:lnTo>
                  <a:lnTo>
                    <a:pt x="126" y="9080"/>
                  </a:lnTo>
                  <a:cubicBezTo>
                    <a:pt x="126" y="9099"/>
                    <a:pt x="121" y="9114"/>
                    <a:pt x="121" y="9133"/>
                  </a:cubicBezTo>
                  <a:lnTo>
                    <a:pt x="121" y="9148"/>
                  </a:lnTo>
                  <a:cubicBezTo>
                    <a:pt x="121" y="9157"/>
                    <a:pt x="121" y="9172"/>
                    <a:pt x="116" y="9181"/>
                  </a:cubicBezTo>
                  <a:cubicBezTo>
                    <a:pt x="111" y="9196"/>
                    <a:pt x="116" y="9215"/>
                    <a:pt x="111" y="9229"/>
                  </a:cubicBezTo>
                  <a:lnTo>
                    <a:pt x="111" y="9258"/>
                  </a:lnTo>
                  <a:lnTo>
                    <a:pt x="111" y="9287"/>
                  </a:lnTo>
                  <a:cubicBezTo>
                    <a:pt x="111" y="9311"/>
                    <a:pt x="111" y="9335"/>
                    <a:pt x="107" y="9359"/>
                  </a:cubicBezTo>
                  <a:lnTo>
                    <a:pt x="107" y="9374"/>
                  </a:lnTo>
                  <a:lnTo>
                    <a:pt x="107" y="9393"/>
                  </a:lnTo>
                  <a:cubicBezTo>
                    <a:pt x="1" y="11534"/>
                    <a:pt x="1646" y="13353"/>
                    <a:pt x="3788" y="13468"/>
                  </a:cubicBezTo>
                  <a:cubicBezTo>
                    <a:pt x="3855" y="13468"/>
                    <a:pt x="3922" y="13473"/>
                    <a:pt x="3990" y="13473"/>
                  </a:cubicBezTo>
                  <a:cubicBezTo>
                    <a:pt x="4158" y="13473"/>
                    <a:pt x="4327" y="13459"/>
                    <a:pt x="4495" y="13440"/>
                  </a:cubicBezTo>
                  <a:lnTo>
                    <a:pt x="10952" y="13440"/>
                  </a:lnTo>
                  <a:cubicBezTo>
                    <a:pt x="11068" y="13440"/>
                    <a:pt x="11164" y="13343"/>
                    <a:pt x="11164" y="13223"/>
                  </a:cubicBezTo>
                  <a:lnTo>
                    <a:pt x="11164" y="12112"/>
                  </a:lnTo>
                  <a:lnTo>
                    <a:pt x="12858" y="12112"/>
                  </a:lnTo>
                  <a:cubicBezTo>
                    <a:pt x="12973" y="12112"/>
                    <a:pt x="13069" y="12015"/>
                    <a:pt x="13069" y="11900"/>
                  </a:cubicBezTo>
                  <a:lnTo>
                    <a:pt x="13069" y="2758"/>
                  </a:lnTo>
                  <a:cubicBezTo>
                    <a:pt x="13069" y="2758"/>
                    <a:pt x="13045" y="2748"/>
                    <a:pt x="13045" y="2748"/>
                  </a:cubicBezTo>
                  <a:lnTo>
                    <a:pt x="13045" y="2738"/>
                  </a:lnTo>
                  <a:cubicBezTo>
                    <a:pt x="13045" y="2729"/>
                    <a:pt x="13041" y="2719"/>
                    <a:pt x="13041" y="2714"/>
                  </a:cubicBezTo>
                  <a:cubicBezTo>
                    <a:pt x="13041" y="2705"/>
                    <a:pt x="13036" y="2695"/>
                    <a:pt x="13036" y="2685"/>
                  </a:cubicBezTo>
                  <a:lnTo>
                    <a:pt x="13036" y="2681"/>
                  </a:lnTo>
                  <a:cubicBezTo>
                    <a:pt x="13031" y="2671"/>
                    <a:pt x="13026" y="2661"/>
                    <a:pt x="13021" y="2657"/>
                  </a:cubicBezTo>
                  <a:cubicBezTo>
                    <a:pt x="13017" y="2647"/>
                    <a:pt x="13012" y="2637"/>
                    <a:pt x="13007" y="2632"/>
                  </a:cubicBezTo>
                  <a:lnTo>
                    <a:pt x="13002" y="2628"/>
                  </a:lnTo>
                  <a:cubicBezTo>
                    <a:pt x="12997" y="2618"/>
                    <a:pt x="12992" y="2613"/>
                    <a:pt x="12988" y="2604"/>
                  </a:cubicBezTo>
                  <a:lnTo>
                    <a:pt x="10442" y="58"/>
                  </a:lnTo>
                  <a:cubicBezTo>
                    <a:pt x="10433" y="53"/>
                    <a:pt x="10428" y="44"/>
                    <a:pt x="10418" y="39"/>
                  </a:cubicBezTo>
                  <a:lnTo>
                    <a:pt x="10413" y="34"/>
                  </a:lnTo>
                  <a:cubicBezTo>
                    <a:pt x="10404" y="29"/>
                    <a:pt x="10399" y="25"/>
                    <a:pt x="10389" y="20"/>
                  </a:cubicBezTo>
                  <a:lnTo>
                    <a:pt x="10365" y="10"/>
                  </a:lnTo>
                  <a:lnTo>
                    <a:pt x="10360" y="10"/>
                  </a:lnTo>
                  <a:cubicBezTo>
                    <a:pt x="10351" y="10"/>
                    <a:pt x="10341" y="5"/>
                    <a:pt x="10332" y="5"/>
                  </a:cubicBezTo>
                  <a:lnTo>
                    <a:pt x="1030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5" name="Google Shape;14245;p90"/>
          <p:cNvGrpSpPr/>
          <p:nvPr/>
        </p:nvGrpSpPr>
        <p:grpSpPr>
          <a:xfrm>
            <a:off x="6627996" y="2265181"/>
            <a:ext cx="427980" cy="320369"/>
            <a:chOff x="6627996" y="2449756"/>
            <a:chExt cx="427980" cy="320369"/>
          </a:xfrm>
        </p:grpSpPr>
        <p:sp>
          <p:nvSpPr>
            <p:cNvPr id="14246" name="Google Shape;14246;p90"/>
            <p:cNvSpPr/>
            <p:nvPr/>
          </p:nvSpPr>
          <p:spPr>
            <a:xfrm>
              <a:off x="6634946" y="2456155"/>
              <a:ext cx="415863" cy="220836"/>
            </a:xfrm>
            <a:custGeom>
              <a:avLst/>
              <a:gdLst/>
              <a:ahLst/>
              <a:cxnLst/>
              <a:rect l="l" t="t" r="r" b="b"/>
              <a:pathLst>
                <a:path w="15856" h="8420" extrusionOk="0">
                  <a:moveTo>
                    <a:pt x="6378" y="0"/>
                  </a:moveTo>
                  <a:cubicBezTo>
                    <a:pt x="6219" y="0"/>
                    <a:pt x="6060" y="11"/>
                    <a:pt x="5900" y="32"/>
                  </a:cubicBezTo>
                  <a:cubicBezTo>
                    <a:pt x="4509" y="220"/>
                    <a:pt x="3354" y="1206"/>
                    <a:pt x="2955" y="2549"/>
                  </a:cubicBezTo>
                  <a:lnTo>
                    <a:pt x="2936" y="2549"/>
                  </a:lnTo>
                  <a:cubicBezTo>
                    <a:pt x="1314" y="2549"/>
                    <a:pt x="1" y="3862"/>
                    <a:pt x="1" y="5484"/>
                  </a:cubicBezTo>
                  <a:cubicBezTo>
                    <a:pt x="1" y="7105"/>
                    <a:pt x="1314" y="8419"/>
                    <a:pt x="2936" y="8419"/>
                  </a:cubicBezTo>
                  <a:lnTo>
                    <a:pt x="13392" y="8419"/>
                  </a:lnTo>
                  <a:cubicBezTo>
                    <a:pt x="13403" y="8419"/>
                    <a:pt x="13415" y="8419"/>
                    <a:pt x="13427" y="8419"/>
                  </a:cubicBezTo>
                  <a:cubicBezTo>
                    <a:pt x="14763" y="8419"/>
                    <a:pt x="15855" y="7334"/>
                    <a:pt x="15855" y="5994"/>
                  </a:cubicBezTo>
                  <a:cubicBezTo>
                    <a:pt x="15855" y="4654"/>
                    <a:pt x="14763" y="3569"/>
                    <a:pt x="13427" y="3569"/>
                  </a:cubicBezTo>
                  <a:cubicBezTo>
                    <a:pt x="13415" y="3569"/>
                    <a:pt x="13403" y="3569"/>
                    <a:pt x="13392" y="3569"/>
                  </a:cubicBezTo>
                  <a:lnTo>
                    <a:pt x="13396" y="3569"/>
                  </a:lnTo>
                  <a:cubicBezTo>
                    <a:pt x="13310" y="3569"/>
                    <a:pt x="13218" y="3574"/>
                    <a:pt x="13132" y="3583"/>
                  </a:cubicBezTo>
                  <a:cubicBezTo>
                    <a:pt x="12743" y="2328"/>
                    <a:pt x="11586" y="1528"/>
                    <a:pt x="10340" y="1528"/>
                  </a:cubicBezTo>
                  <a:cubicBezTo>
                    <a:pt x="10030" y="1528"/>
                    <a:pt x="9714" y="1578"/>
                    <a:pt x="9403" y="1683"/>
                  </a:cubicBezTo>
                  <a:cubicBezTo>
                    <a:pt x="8747" y="627"/>
                    <a:pt x="7597" y="0"/>
                    <a:pt x="6378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90"/>
            <p:cNvSpPr/>
            <p:nvPr/>
          </p:nvSpPr>
          <p:spPr>
            <a:xfrm>
              <a:off x="6633687" y="2523245"/>
              <a:ext cx="378489" cy="153746"/>
            </a:xfrm>
            <a:custGeom>
              <a:avLst/>
              <a:gdLst/>
              <a:ahLst/>
              <a:cxnLst/>
              <a:rect l="l" t="t" r="r" b="b"/>
              <a:pathLst>
                <a:path w="14431" h="5862" extrusionOk="0">
                  <a:moveTo>
                    <a:pt x="2859" y="0"/>
                  </a:moveTo>
                  <a:cubicBezTo>
                    <a:pt x="1252" y="68"/>
                    <a:pt x="0" y="1420"/>
                    <a:pt x="53" y="3027"/>
                  </a:cubicBezTo>
                  <a:cubicBezTo>
                    <a:pt x="106" y="4620"/>
                    <a:pt x="1482" y="5861"/>
                    <a:pt x="3080" y="5861"/>
                  </a:cubicBezTo>
                  <a:lnTo>
                    <a:pt x="13444" y="5861"/>
                  </a:lnTo>
                  <a:cubicBezTo>
                    <a:pt x="13507" y="5861"/>
                    <a:pt x="13570" y="5856"/>
                    <a:pt x="13632" y="5851"/>
                  </a:cubicBezTo>
                  <a:cubicBezTo>
                    <a:pt x="14431" y="5789"/>
                    <a:pt x="14368" y="4581"/>
                    <a:pt x="13565" y="4581"/>
                  </a:cubicBezTo>
                  <a:lnTo>
                    <a:pt x="11784" y="4581"/>
                  </a:lnTo>
                  <a:cubicBezTo>
                    <a:pt x="11645" y="4581"/>
                    <a:pt x="11529" y="4466"/>
                    <a:pt x="11529" y="4326"/>
                  </a:cubicBezTo>
                  <a:lnTo>
                    <a:pt x="11529" y="3518"/>
                  </a:lnTo>
                  <a:cubicBezTo>
                    <a:pt x="11529" y="3181"/>
                    <a:pt x="11395" y="2854"/>
                    <a:pt x="11159" y="2618"/>
                  </a:cubicBezTo>
                  <a:lnTo>
                    <a:pt x="9672" y="1131"/>
                  </a:lnTo>
                  <a:cubicBezTo>
                    <a:pt x="9431" y="891"/>
                    <a:pt x="9104" y="756"/>
                    <a:pt x="8767" y="756"/>
                  </a:cubicBezTo>
                  <a:lnTo>
                    <a:pt x="5409" y="756"/>
                  </a:lnTo>
                  <a:cubicBezTo>
                    <a:pt x="4846" y="756"/>
                    <a:pt x="4389" y="1213"/>
                    <a:pt x="4389" y="1776"/>
                  </a:cubicBezTo>
                  <a:lnTo>
                    <a:pt x="4389" y="4037"/>
                  </a:lnTo>
                  <a:cubicBezTo>
                    <a:pt x="4385" y="4186"/>
                    <a:pt x="4267" y="4292"/>
                    <a:pt x="4134" y="4292"/>
                  </a:cubicBezTo>
                  <a:cubicBezTo>
                    <a:pt x="4099" y="4292"/>
                    <a:pt x="4063" y="4285"/>
                    <a:pt x="4028" y="4268"/>
                  </a:cubicBezTo>
                  <a:cubicBezTo>
                    <a:pt x="3075" y="3806"/>
                    <a:pt x="2392" y="2873"/>
                    <a:pt x="2349" y="1762"/>
                  </a:cubicBezTo>
                  <a:cubicBezTo>
                    <a:pt x="2325" y="1131"/>
                    <a:pt x="2503" y="515"/>
                    <a:pt x="285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90"/>
            <p:cNvSpPr/>
            <p:nvPr/>
          </p:nvSpPr>
          <p:spPr>
            <a:xfrm>
              <a:off x="6768838" y="2563111"/>
              <a:ext cx="147189" cy="200693"/>
            </a:xfrm>
            <a:custGeom>
              <a:avLst/>
              <a:gdLst/>
              <a:ahLst/>
              <a:cxnLst/>
              <a:rect l="l" t="t" r="r" b="b"/>
              <a:pathLst>
                <a:path w="5612" h="7652" extrusionOk="0">
                  <a:moveTo>
                    <a:pt x="3630" y="1"/>
                  </a:moveTo>
                  <a:cubicBezTo>
                    <a:pt x="3625" y="1"/>
                    <a:pt x="3620" y="1"/>
                    <a:pt x="3614" y="1"/>
                  </a:cubicBezTo>
                  <a:lnTo>
                    <a:pt x="256" y="1"/>
                  </a:lnTo>
                  <a:cubicBezTo>
                    <a:pt x="116" y="1"/>
                    <a:pt x="1" y="112"/>
                    <a:pt x="1" y="256"/>
                  </a:cubicBezTo>
                  <a:lnTo>
                    <a:pt x="1" y="7397"/>
                  </a:lnTo>
                  <a:cubicBezTo>
                    <a:pt x="1" y="7536"/>
                    <a:pt x="116" y="7652"/>
                    <a:pt x="256" y="7652"/>
                  </a:cubicBezTo>
                  <a:lnTo>
                    <a:pt x="5356" y="7652"/>
                  </a:lnTo>
                  <a:cubicBezTo>
                    <a:pt x="5496" y="7652"/>
                    <a:pt x="5611" y="7536"/>
                    <a:pt x="5611" y="7397"/>
                  </a:cubicBezTo>
                  <a:lnTo>
                    <a:pt x="5611" y="1998"/>
                  </a:lnTo>
                  <a:cubicBezTo>
                    <a:pt x="5611" y="1863"/>
                    <a:pt x="5558" y="1733"/>
                    <a:pt x="5462" y="1637"/>
                  </a:cubicBezTo>
                  <a:lnTo>
                    <a:pt x="3975" y="150"/>
                  </a:lnTo>
                  <a:cubicBezTo>
                    <a:pt x="3883" y="58"/>
                    <a:pt x="3759" y="1"/>
                    <a:pt x="3630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90"/>
            <p:cNvSpPr/>
            <p:nvPr/>
          </p:nvSpPr>
          <p:spPr>
            <a:xfrm>
              <a:off x="6869289" y="2609954"/>
              <a:ext cx="46869" cy="13507"/>
            </a:xfrm>
            <a:custGeom>
              <a:avLst/>
              <a:gdLst/>
              <a:ahLst/>
              <a:cxnLst/>
              <a:rect l="l" t="t" r="r" b="b"/>
              <a:pathLst>
                <a:path w="1787" h="515" extrusionOk="0">
                  <a:moveTo>
                    <a:pt x="1" y="0"/>
                  </a:moveTo>
                  <a:lnTo>
                    <a:pt x="1" y="515"/>
                  </a:lnTo>
                  <a:lnTo>
                    <a:pt x="1786" y="515"/>
                  </a:lnTo>
                  <a:lnTo>
                    <a:pt x="1786" y="212"/>
                  </a:lnTo>
                  <a:cubicBezTo>
                    <a:pt x="1781" y="140"/>
                    <a:pt x="1767" y="67"/>
                    <a:pt x="1733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90"/>
            <p:cNvSpPr/>
            <p:nvPr/>
          </p:nvSpPr>
          <p:spPr>
            <a:xfrm>
              <a:off x="6627996" y="2449756"/>
              <a:ext cx="427980" cy="233451"/>
            </a:xfrm>
            <a:custGeom>
              <a:avLst/>
              <a:gdLst/>
              <a:ahLst/>
              <a:cxnLst/>
              <a:rect l="l" t="t" r="r" b="b"/>
              <a:pathLst>
                <a:path w="16318" h="8901" extrusionOk="0">
                  <a:moveTo>
                    <a:pt x="6639" y="0"/>
                  </a:moveTo>
                  <a:cubicBezTo>
                    <a:pt x="5841" y="0"/>
                    <a:pt x="5037" y="251"/>
                    <a:pt x="4351" y="772"/>
                  </a:cubicBezTo>
                  <a:cubicBezTo>
                    <a:pt x="3749" y="1229"/>
                    <a:pt x="3302" y="1850"/>
                    <a:pt x="3052" y="2557"/>
                  </a:cubicBezTo>
                  <a:cubicBezTo>
                    <a:pt x="1334" y="2644"/>
                    <a:pt x="1" y="4082"/>
                    <a:pt x="44" y="5800"/>
                  </a:cubicBezTo>
                  <a:cubicBezTo>
                    <a:pt x="83" y="7518"/>
                    <a:pt x="1483" y="8889"/>
                    <a:pt x="3201" y="8894"/>
                  </a:cubicBezTo>
                  <a:lnTo>
                    <a:pt x="4351" y="8894"/>
                  </a:lnTo>
                  <a:cubicBezTo>
                    <a:pt x="4630" y="8860"/>
                    <a:pt x="4630" y="8451"/>
                    <a:pt x="4351" y="8418"/>
                  </a:cubicBezTo>
                  <a:lnTo>
                    <a:pt x="3201" y="8418"/>
                  </a:lnTo>
                  <a:cubicBezTo>
                    <a:pt x="1714" y="8418"/>
                    <a:pt x="506" y="7215"/>
                    <a:pt x="506" y="5728"/>
                  </a:cubicBezTo>
                  <a:cubicBezTo>
                    <a:pt x="506" y="4236"/>
                    <a:pt x="1709" y="3029"/>
                    <a:pt x="3196" y="3029"/>
                  </a:cubicBezTo>
                  <a:lnTo>
                    <a:pt x="3225" y="3029"/>
                  </a:lnTo>
                  <a:cubicBezTo>
                    <a:pt x="3331" y="3029"/>
                    <a:pt x="3422" y="2961"/>
                    <a:pt x="3451" y="2860"/>
                  </a:cubicBezTo>
                  <a:cubicBezTo>
                    <a:pt x="3658" y="2177"/>
                    <a:pt x="4072" y="1580"/>
                    <a:pt x="4635" y="1152"/>
                  </a:cubicBezTo>
                  <a:cubicBezTo>
                    <a:pt x="5239" y="695"/>
                    <a:pt x="5943" y="477"/>
                    <a:pt x="6640" y="477"/>
                  </a:cubicBezTo>
                  <a:cubicBezTo>
                    <a:pt x="7747" y="477"/>
                    <a:pt x="8835" y="1028"/>
                    <a:pt x="9470" y="2047"/>
                  </a:cubicBezTo>
                  <a:cubicBezTo>
                    <a:pt x="9515" y="2117"/>
                    <a:pt x="9594" y="2159"/>
                    <a:pt x="9674" y="2159"/>
                  </a:cubicBezTo>
                  <a:cubicBezTo>
                    <a:pt x="9698" y="2159"/>
                    <a:pt x="9722" y="2156"/>
                    <a:pt x="9745" y="2148"/>
                  </a:cubicBezTo>
                  <a:cubicBezTo>
                    <a:pt x="10029" y="2053"/>
                    <a:pt x="10318" y="2007"/>
                    <a:pt x="10601" y="2007"/>
                  </a:cubicBezTo>
                  <a:cubicBezTo>
                    <a:pt x="11747" y="2007"/>
                    <a:pt x="12808" y="2746"/>
                    <a:pt x="13171" y="3899"/>
                  </a:cubicBezTo>
                  <a:cubicBezTo>
                    <a:pt x="13201" y="3996"/>
                    <a:pt x="13293" y="4065"/>
                    <a:pt x="13393" y="4065"/>
                  </a:cubicBezTo>
                  <a:cubicBezTo>
                    <a:pt x="13402" y="4065"/>
                    <a:pt x="13411" y="4064"/>
                    <a:pt x="13421" y="4063"/>
                  </a:cubicBezTo>
                  <a:cubicBezTo>
                    <a:pt x="13501" y="4054"/>
                    <a:pt x="13580" y="4050"/>
                    <a:pt x="13659" y="4050"/>
                  </a:cubicBezTo>
                  <a:cubicBezTo>
                    <a:pt x="14805" y="4050"/>
                    <a:pt x="15778" y="4947"/>
                    <a:pt x="15841" y="6118"/>
                  </a:cubicBezTo>
                  <a:cubicBezTo>
                    <a:pt x="15909" y="7369"/>
                    <a:pt x="14913" y="8423"/>
                    <a:pt x="13657" y="8423"/>
                  </a:cubicBezTo>
                  <a:lnTo>
                    <a:pt x="12001" y="8423"/>
                  </a:lnTo>
                  <a:cubicBezTo>
                    <a:pt x="11990" y="8421"/>
                    <a:pt x="11980" y="8420"/>
                    <a:pt x="11969" y="8420"/>
                  </a:cubicBezTo>
                  <a:cubicBezTo>
                    <a:pt x="11839" y="8420"/>
                    <a:pt x="11732" y="8525"/>
                    <a:pt x="11732" y="8658"/>
                  </a:cubicBezTo>
                  <a:cubicBezTo>
                    <a:pt x="11732" y="8792"/>
                    <a:pt x="11839" y="8901"/>
                    <a:pt x="11970" y="8901"/>
                  </a:cubicBezTo>
                  <a:cubicBezTo>
                    <a:pt x="11980" y="8901"/>
                    <a:pt x="11991" y="8900"/>
                    <a:pt x="12001" y="8899"/>
                  </a:cubicBezTo>
                  <a:lnTo>
                    <a:pt x="13657" y="8899"/>
                  </a:lnTo>
                  <a:cubicBezTo>
                    <a:pt x="15129" y="8899"/>
                    <a:pt x="16318" y="7706"/>
                    <a:pt x="16318" y="6238"/>
                  </a:cubicBezTo>
                  <a:cubicBezTo>
                    <a:pt x="16318" y="4766"/>
                    <a:pt x="15129" y="3577"/>
                    <a:pt x="13657" y="3577"/>
                  </a:cubicBezTo>
                  <a:lnTo>
                    <a:pt x="13661" y="3572"/>
                  </a:lnTo>
                  <a:lnTo>
                    <a:pt x="13565" y="3572"/>
                  </a:lnTo>
                  <a:cubicBezTo>
                    <a:pt x="13349" y="3009"/>
                    <a:pt x="12978" y="2523"/>
                    <a:pt x="12497" y="2162"/>
                  </a:cubicBezTo>
                  <a:cubicBezTo>
                    <a:pt x="11944" y="1749"/>
                    <a:pt x="11277" y="1532"/>
                    <a:pt x="10601" y="1532"/>
                  </a:cubicBezTo>
                  <a:cubicBezTo>
                    <a:pt x="10324" y="1532"/>
                    <a:pt x="10046" y="1569"/>
                    <a:pt x="9774" y="1643"/>
                  </a:cubicBezTo>
                  <a:cubicBezTo>
                    <a:pt x="9032" y="572"/>
                    <a:pt x="7843" y="0"/>
                    <a:pt x="66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90"/>
            <p:cNvSpPr/>
            <p:nvPr/>
          </p:nvSpPr>
          <p:spPr>
            <a:xfrm>
              <a:off x="6762543" y="2556817"/>
              <a:ext cx="159778" cy="213308"/>
            </a:xfrm>
            <a:custGeom>
              <a:avLst/>
              <a:gdLst/>
              <a:ahLst/>
              <a:cxnLst/>
              <a:rect l="l" t="t" r="r" b="b"/>
              <a:pathLst>
                <a:path w="6092" h="8133" extrusionOk="0">
                  <a:moveTo>
                    <a:pt x="3575" y="477"/>
                  </a:moveTo>
                  <a:lnTo>
                    <a:pt x="3575" y="2026"/>
                  </a:lnTo>
                  <a:cubicBezTo>
                    <a:pt x="3575" y="2296"/>
                    <a:pt x="3792" y="2517"/>
                    <a:pt x="4066" y="2517"/>
                  </a:cubicBezTo>
                  <a:lnTo>
                    <a:pt x="4831" y="2517"/>
                  </a:lnTo>
                  <a:cubicBezTo>
                    <a:pt x="5115" y="2483"/>
                    <a:pt x="5115" y="2074"/>
                    <a:pt x="4831" y="2040"/>
                  </a:cubicBezTo>
                  <a:lnTo>
                    <a:pt x="4071" y="2040"/>
                  </a:lnTo>
                  <a:cubicBezTo>
                    <a:pt x="4061" y="2040"/>
                    <a:pt x="4052" y="2031"/>
                    <a:pt x="4052" y="2026"/>
                  </a:cubicBezTo>
                  <a:lnTo>
                    <a:pt x="4052" y="563"/>
                  </a:lnTo>
                  <a:lnTo>
                    <a:pt x="5539" y="2045"/>
                  </a:lnTo>
                  <a:cubicBezTo>
                    <a:pt x="5587" y="2098"/>
                    <a:pt x="5616" y="2166"/>
                    <a:pt x="5616" y="2238"/>
                  </a:cubicBezTo>
                  <a:lnTo>
                    <a:pt x="5616" y="7637"/>
                  </a:lnTo>
                  <a:cubicBezTo>
                    <a:pt x="5616" y="7646"/>
                    <a:pt x="5606" y="7656"/>
                    <a:pt x="5596" y="7656"/>
                  </a:cubicBezTo>
                  <a:lnTo>
                    <a:pt x="496" y="7656"/>
                  </a:lnTo>
                  <a:cubicBezTo>
                    <a:pt x="486" y="7656"/>
                    <a:pt x="481" y="7646"/>
                    <a:pt x="481" y="7637"/>
                  </a:cubicBezTo>
                  <a:lnTo>
                    <a:pt x="481" y="496"/>
                  </a:lnTo>
                  <a:cubicBezTo>
                    <a:pt x="481" y="486"/>
                    <a:pt x="486" y="477"/>
                    <a:pt x="496" y="477"/>
                  </a:cubicBezTo>
                  <a:close/>
                  <a:moveTo>
                    <a:pt x="496" y="0"/>
                  </a:moveTo>
                  <a:cubicBezTo>
                    <a:pt x="222" y="0"/>
                    <a:pt x="0" y="222"/>
                    <a:pt x="0" y="496"/>
                  </a:cubicBezTo>
                  <a:lnTo>
                    <a:pt x="0" y="7637"/>
                  </a:lnTo>
                  <a:cubicBezTo>
                    <a:pt x="0" y="7911"/>
                    <a:pt x="222" y="8132"/>
                    <a:pt x="496" y="8132"/>
                  </a:cubicBezTo>
                  <a:lnTo>
                    <a:pt x="5596" y="8132"/>
                  </a:lnTo>
                  <a:cubicBezTo>
                    <a:pt x="5871" y="8132"/>
                    <a:pt x="6092" y="7911"/>
                    <a:pt x="6092" y="7637"/>
                  </a:cubicBezTo>
                  <a:lnTo>
                    <a:pt x="6092" y="2238"/>
                  </a:lnTo>
                  <a:cubicBezTo>
                    <a:pt x="6092" y="2040"/>
                    <a:pt x="6010" y="1848"/>
                    <a:pt x="5871" y="1708"/>
                  </a:cubicBezTo>
                  <a:lnTo>
                    <a:pt x="4384" y="222"/>
                  </a:lnTo>
                  <a:cubicBezTo>
                    <a:pt x="4244" y="82"/>
                    <a:pt x="4057" y="0"/>
                    <a:pt x="38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90"/>
            <p:cNvSpPr/>
            <p:nvPr/>
          </p:nvSpPr>
          <p:spPr>
            <a:xfrm>
              <a:off x="6807550" y="2643892"/>
              <a:ext cx="69686" cy="86970"/>
            </a:xfrm>
            <a:custGeom>
              <a:avLst/>
              <a:gdLst/>
              <a:ahLst/>
              <a:cxnLst/>
              <a:rect l="l" t="t" r="r" b="b"/>
              <a:pathLst>
                <a:path w="2657" h="3316" extrusionOk="0">
                  <a:moveTo>
                    <a:pt x="1330" y="0"/>
                  </a:moveTo>
                  <a:cubicBezTo>
                    <a:pt x="1260" y="0"/>
                    <a:pt x="1191" y="29"/>
                    <a:pt x="1142" y="87"/>
                  </a:cubicBezTo>
                  <a:lnTo>
                    <a:pt x="122" y="1362"/>
                  </a:lnTo>
                  <a:cubicBezTo>
                    <a:pt x="0" y="1546"/>
                    <a:pt x="155" y="1740"/>
                    <a:pt x="325" y="1740"/>
                  </a:cubicBezTo>
                  <a:cubicBezTo>
                    <a:pt x="382" y="1740"/>
                    <a:pt x="442" y="1718"/>
                    <a:pt x="493" y="1665"/>
                  </a:cubicBezTo>
                  <a:lnTo>
                    <a:pt x="1089" y="919"/>
                  </a:lnTo>
                  <a:lnTo>
                    <a:pt x="1089" y="3046"/>
                  </a:lnTo>
                  <a:cubicBezTo>
                    <a:pt x="1070" y="3191"/>
                    <a:pt x="1186" y="3316"/>
                    <a:pt x="1330" y="3316"/>
                  </a:cubicBezTo>
                  <a:cubicBezTo>
                    <a:pt x="1474" y="3316"/>
                    <a:pt x="1585" y="3191"/>
                    <a:pt x="1566" y="3046"/>
                  </a:cubicBezTo>
                  <a:lnTo>
                    <a:pt x="1566" y="919"/>
                  </a:lnTo>
                  <a:lnTo>
                    <a:pt x="2163" y="1660"/>
                  </a:lnTo>
                  <a:cubicBezTo>
                    <a:pt x="2214" y="1714"/>
                    <a:pt x="2274" y="1737"/>
                    <a:pt x="2332" y="1737"/>
                  </a:cubicBezTo>
                  <a:cubicBezTo>
                    <a:pt x="2502" y="1737"/>
                    <a:pt x="2656" y="1542"/>
                    <a:pt x="2538" y="1362"/>
                  </a:cubicBezTo>
                  <a:lnTo>
                    <a:pt x="1518" y="87"/>
                  </a:lnTo>
                  <a:cubicBezTo>
                    <a:pt x="1470" y="29"/>
                    <a:pt x="1400" y="0"/>
                    <a:pt x="13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90"/>
            <p:cNvSpPr/>
            <p:nvPr/>
          </p:nvSpPr>
          <p:spPr>
            <a:xfrm>
              <a:off x="6807550" y="2478029"/>
              <a:ext cx="55969" cy="38554"/>
            </a:xfrm>
            <a:custGeom>
              <a:avLst/>
              <a:gdLst/>
              <a:ahLst/>
              <a:cxnLst/>
              <a:rect l="l" t="t" r="r" b="b"/>
              <a:pathLst>
                <a:path w="2134" h="1470" extrusionOk="0">
                  <a:moveTo>
                    <a:pt x="334" y="1"/>
                  </a:moveTo>
                  <a:cubicBezTo>
                    <a:pt x="70" y="1"/>
                    <a:pt x="0" y="380"/>
                    <a:pt x="262" y="469"/>
                  </a:cubicBezTo>
                  <a:cubicBezTo>
                    <a:pt x="815" y="584"/>
                    <a:pt x="1311" y="897"/>
                    <a:pt x="1652" y="1349"/>
                  </a:cubicBezTo>
                  <a:cubicBezTo>
                    <a:pt x="1694" y="1427"/>
                    <a:pt x="1776" y="1469"/>
                    <a:pt x="1859" y="1469"/>
                  </a:cubicBezTo>
                  <a:cubicBezTo>
                    <a:pt x="1909" y="1469"/>
                    <a:pt x="1960" y="1454"/>
                    <a:pt x="2004" y="1421"/>
                  </a:cubicBezTo>
                  <a:cubicBezTo>
                    <a:pt x="2119" y="1335"/>
                    <a:pt x="2134" y="1166"/>
                    <a:pt x="2033" y="1060"/>
                  </a:cubicBezTo>
                  <a:cubicBezTo>
                    <a:pt x="1624" y="517"/>
                    <a:pt x="1027" y="137"/>
                    <a:pt x="358" y="2"/>
                  </a:cubicBezTo>
                  <a:cubicBezTo>
                    <a:pt x="350" y="1"/>
                    <a:pt x="342" y="1"/>
                    <a:pt x="3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90"/>
            <p:cNvSpPr/>
            <p:nvPr/>
          </p:nvSpPr>
          <p:spPr>
            <a:xfrm>
              <a:off x="6914427" y="2519810"/>
              <a:ext cx="43197" cy="35512"/>
            </a:xfrm>
            <a:custGeom>
              <a:avLst/>
              <a:gdLst/>
              <a:ahLst/>
              <a:cxnLst/>
              <a:rect l="l" t="t" r="r" b="b"/>
              <a:pathLst>
                <a:path w="1647" h="1354" extrusionOk="0">
                  <a:moveTo>
                    <a:pt x="337" y="0"/>
                  </a:moveTo>
                  <a:cubicBezTo>
                    <a:pt x="101" y="0"/>
                    <a:pt x="1" y="338"/>
                    <a:pt x="234" y="459"/>
                  </a:cubicBezTo>
                  <a:lnTo>
                    <a:pt x="238" y="454"/>
                  </a:lnTo>
                  <a:cubicBezTo>
                    <a:pt x="633" y="593"/>
                    <a:pt x="965" y="882"/>
                    <a:pt x="1162" y="1253"/>
                  </a:cubicBezTo>
                  <a:cubicBezTo>
                    <a:pt x="1212" y="1324"/>
                    <a:pt x="1281" y="1354"/>
                    <a:pt x="1350" y="1354"/>
                  </a:cubicBezTo>
                  <a:cubicBezTo>
                    <a:pt x="1500" y="1354"/>
                    <a:pt x="1647" y="1209"/>
                    <a:pt x="1581" y="1031"/>
                  </a:cubicBezTo>
                  <a:cubicBezTo>
                    <a:pt x="1326" y="550"/>
                    <a:pt x="902" y="189"/>
                    <a:pt x="392" y="6"/>
                  </a:cubicBezTo>
                  <a:cubicBezTo>
                    <a:pt x="373" y="2"/>
                    <a:pt x="355" y="0"/>
                    <a:pt x="3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5" name="Google Shape;14255;p90"/>
          <p:cNvSpPr/>
          <p:nvPr/>
        </p:nvSpPr>
        <p:spPr>
          <a:xfrm>
            <a:off x="7102399" y="2487721"/>
            <a:ext cx="4065" cy="13271"/>
          </a:xfrm>
          <a:custGeom>
            <a:avLst/>
            <a:gdLst/>
            <a:ahLst/>
            <a:cxnLst/>
            <a:rect l="l" t="t" r="r" b="b"/>
            <a:pathLst>
              <a:path w="155" h="506" extrusionOk="0">
                <a:moveTo>
                  <a:pt x="154" y="0"/>
                </a:moveTo>
                <a:lnTo>
                  <a:pt x="72" y="82"/>
                </a:lnTo>
                <a:cubicBezTo>
                  <a:pt x="29" y="125"/>
                  <a:pt x="0" y="188"/>
                  <a:pt x="0" y="250"/>
                </a:cubicBezTo>
                <a:cubicBezTo>
                  <a:pt x="0" y="313"/>
                  <a:pt x="24" y="375"/>
                  <a:pt x="72" y="423"/>
                </a:cubicBezTo>
                <a:lnTo>
                  <a:pt x="154" y="505"/>
                </a:lnTo>
                <a:lnTo>
                  <a:pt x="154" y="0"/>
                </a:lnTo>
                <a:close/>
              </a:path>
            </a:pathLst>
          </a:custGeom>
          <a:solidFill>
            <a:srgbClr val="CDD8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6" name="Google Shape;14256;p90"/>
          <p:cNvSpPr/>
          <p:nvPr/>
        </p:nvSpPr>
        <p:spPr>
          <a:xfrm>
            <a:off x="7085745" y="2545894"/>
            <a:ext cx="39525" cy="47839"/>
          </a:xfrm>
          <a:custGeom>
            <a:avLst/>
            <a:gdLst/>
            <a:ahLst/>
            <a:cxnLst/>
            <a:rect l="l" t="t" r="r" b="b"/>
            <a:pathLst>
              <a:path w="1507" h="1824" extrusionOk="0">
                <a:moveTo>
                  <a:pt x="1439" y="0"/>
                </a:moveTo>
                <a:lnTo>
                  <a:pt x="544" y="347"/>
                </a:lnTo>
                <a:lnTo>
                  <a:pt x="534" y="352"/>
                </a:lnTo>
                <a:cubicBezTo>
                  <a:pt x="515" y="361"/>
                  <a:pt x="0" y="554"/>
                  <a:pt x="0" y="1213"/>
                </a:cubicBezTo>
                <a:lnTo>
                  <a:pt x="0" y="1824"/>
                </a:lnTo>
                <a:lnTo>
                  <a:pt x="221" y="1824"/>
                </a:lnTo>
                <a:lnTo>
                  <a:pt x="221" y="1213"/>
                </a:lnTo>
                <a:cubicBezTo>
                  <a:pt x="221" y="549"/>
                  <a:pt x="736" y="356"/>
                  <a:pt x="760" y="352"/>
                </a:cubicBezTo>
                <a:lnTo>
                  <a:pt x="770" y="347"/>
                </a:lnTo>
                <a:lnTo>
                  <a:pt x="1506" y="58"/>
                </a:lnTo>
                <a:lnTo>
                  <a:pt x="1439" y="0"/>
                </a:lnTo>
                <a:close/>
              </a:path>
            </a:pathLst>
          </a:custGeom>
          <a:solidFill>
            <a:srgbClr val="7D8F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57" name="Google Shape;14257;p90"/>
          <p:cNvGrpSpPr/>
          <p:nvPr/>
        </p:nvGrpSpPr>
        <p:grpSpPr>
          <a:xfrm>
            <a:off x="7073496" y="2236331"/>
            <a:ext cx="396534" cy="370096"/>
            <a:chOff x="7073496" y="2420906"/>
            <a:chExt cx="396534" cy="370096"/>
          </a:xfrm>
        </p:grpSpPr>
        <p:sp>
          <p:nvSpPr>
            <p:cNvPr id="14258" name="Google Shape;14258;p90"/>
            <p:cNvSpPr/>
            <p:nvPr/>
          </p:nvSpPr>
          <p:spPr>
            <a:xfrm>
              <a:off x="7263934" y="2526026"/>
              <a:ext cx="15789" cy="13769"/>
            </a:xfrm>
            <a:custGeom>
              <a:avLst/>
              <a:gdLst/>
              <a:ahLst/>
              <a:cxnLst/>
              <a:rect l="l" t="t" r="r" b="b"/>
              <a:pathLst>
                <a:path w="602" h="525" extrusionOk="0">
                  <a:moveTo>
                    <a:pt x="0" y="0"/>
                  </a:moveTo>
                  <a:lnTo>
                    <a:pt x="0" y="236"/>
                  </a:lnTo>
                  <a:lnTo>
                    <a:pt x="294" y="525"/>
                  </a:lnTo>
                  <a:lnTo>
                    <a:pt x="602" y="202"/>
                  </a:lnTo>
                  <a:lnTo>
                    <a:pt x="602" y="0"/>
                  </a:lnTo>
                  <a:lnTo>
                    <a:pt x="549" y="5"/>
                  </a:lnTo>
                  <a:cubicBezTo>
                    <a:pt x="506" y="10"/>
                    <a:pt x="457" y="15"/>
                    <a:pt x="409" y="15"/>
                  </a:cubicBezTo>
                  <a:lnTo>
                    <a:pt x="193" y="15"/>
                  </a:lnTo>
                  <a:cubicBezTo>
                    <a:pt x="145" y="15"/>
                    <a:pt x="97" y="10"/>
                    <a:pt x="53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90"/>
            <p:cNvSpPr/>
            <p:nvPr/>
          </p:nvSpPr>
          <p:spPr>
            <a:xfrm>
              <a:off x="7233274" y="2481098"/>
              <a:ext cx="4564" cy="13271"/>
            </a:xfrm>
            <a:custGeom>
              <a:avLst/>
              <a:gdLst/>
              <a:ahLst/>
              <a:cxnLst/>
              <a:rect l="l" t="t" r="r" b="b"/>
              <a:pathLst>
                <a:path w="174" h="506" extrusionOk="0">
                  <a:moveTo>
                    <a:pt x="173" y="0"/>
                  </a:moveTo>
                  <a:lnTo>
                    <a:pt x="91" y="82"/>
                  </a:lnTo>
                  <a:cubicBezTo>
                    <a:pt x="0" y="178"/>
                    <a:pt x="0" y="327"/>
                    <a:pt x="91" y="424"/>
                  </a:cubicBezTo>
                  <a:lnTo>
                    <a:pt x="173" y="506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90"/>
            <p:cNvSpPr/>
            <p:nvPr/>
          </p:nvSpPr>
          <p:spPr>
            <a:xfrm>
              <a:off x="7116405" y="2654986"/>
              <a:ext cx="48101" cy="52534"/>
            </a:xfrm>
            <a:custGeom>
              <a:avLst/>
              <a:gdLst/>
              <a:ahLst/>
              <a:cxnLst/>
              <a:rect l="l" t="t" r="r" b="b"/>
              <a:pathLst>
                <a:path w="1834" h="2003" extrusionOk="0">
                  <a:moveTo>
                    <a:pt x="1338" y="1"/>
                  </a:moveTo>
                  <a:lnTo>
                    <a:pt x="1295" y="39"/>
                  </a:lnTo>
                  <a:cubicBezTo>
                    <a:pt x="881" y="386"/>
                    <a:pt x="332" y="492"/>
                    <a:pt x="44" y="521"/>
                  </a:cubicBezTo>
                  <a:lnTo>
                    <a:pt x="0" y="525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2003"/>
                  </a:cubicBezTo>
                  <a:lnTo>
                    <a:pt x="1025" y="2003"/>
                  </a:lnTo>
                  <a:cubicBezTo>
                    <a:pt x="1468" y="2003"/>
                    <a:pt x="1829" y="1642"/>
                    <a:pt x="1834" y="1199"/>
                  </a:cubicBezTo>
                  <a:lnTo>
                    <a:pt x="1834" y="487"/>
                  </a:lnTo>
                  <a:lnTo>
                    <a:pt x="1805" y="472"/>
                  </a:lnTo>
                  <a:cubicBezTo>
                    <a:pt x="1617" y="381"/>
                    <a:pt x="1468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90"/>
            <p:cNvSpPr/>
            <p:nvPr/>
          </p:nvSpPr>
          <p:spPr>
            <a:xfrm>
              <a:off x="7174446" y="2673555"/>
              <a:ext cx="4695" cy="12012"/>
            </a:xfrm>
            <a:custGeom>
              <a:avLst/>
              <a:gdLst/>
              <a:ahLst/>
              <a:cxnLst/>
              <a:rect l="l" t="t" r="r" b="b"/>
              <a:pathLst>
                <a:path w="179" h="458" extrusionOk="0">
                  <a:moveTo>
                    <a:pt x="1" y="0"/>
                  </a:moveTo>
                  <a:lnTo>
                    <a:pt x="1" y="457"/>
                  </a:lnTo>
                  <a:lnTo>
                    <a:pt x="78" y="400"/>
                  </a:lnTo>
                  <a:cubicBezTo>
                    <a:pt x="140" y="351"/>
                    <a:pt x="179" y="279"/>
                    <a:pt x="179" y="202"/>
                  </a:cubicBezTo>
                  <a:cubicBezTo>
                    <a:pt x="179" y="140"/>
                    <a:pt x="155" y="77"/>
                    <a:pt x="111" y="34"/>
                  </a:cubicBezTo>
                  <a:lnTo>
                    <a:pt x="97" y="24"/>
                  </a:lnTo>
                  <a:lnTo>
                    <a:pt x="83" y="24"/>
                  </a:lnTo>
                  <a:lnTo>
                    <a:pt x="63" y="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90"/>
            <p:cNvSpPr/>
            <p:nvPr/>
          </p:nvSpPr>
          <p:spPr>
            <a:xfrm>
              <a:off x="7132430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7" y="0"/>
                  </a:moveTo>
                  <a:lnTo>
                    <a:pt x="554" y="10"/>
                  </a:lnTo>
                  <a:cubicBezTo>
                    <a:pt x="506" y="15"/>
                    <a:pt x="458" y="19"/>
                    <a:pt x="414" y="19"/>
                  </a:cubicBezTo>
                  <a:lnTo>
                    <a:pt x="198" y="19"/>
                  </a:lnTo>
                  <a:cubicBezTo>
                    <a:pt x="150" y="19"/>
                    <a:pt x="102" y="15"/>
                    <a:pt x="53" y="10"/>
                  </a:cubicBezTo>
                  <a:lnTo>
                    <a:pt x="0" y="5"/>
                  </a:lnTo>
                  <a:lnTo>
                    <a:pt x="0" y="241"/>
                  </a:lnTo>
                  <a:lnTo>
                    <a:pt x="299" y="525"/>
                  </a:lnTo>
                  <a:lnTo>
                    <a:pt x="607" y="207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90"/>
            <p:cNvSpPr/>
            <p:nvPr/>
          </p:nvSpPr>
          <p:spPr>
            <a:xfrm>
              <a:off x="7247909" y="2463919"/>
              <a:ext cx="47970" cy="52403"/>
            </a:xfrm>
            <a:custGeom>
              <a:avLst/>
              <a:gdLst/>
              <a:ahLst/>
              <a:cxnLst/>
              <a:rect l="l" t="t" r="r" b="b"/>
              <a:pathLst>
                <a:path w="182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4" y="516"/>
                  </a:cubicBezTo>
                  <a:lnTo>
                    <a:pt x="0" y="521"/>
                  </a:lnTo>
                  <a:lnTo>
                    <a:pt x="0" y="1194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25" y="1998"/>
                  </a:lnTo>
                  <a:cubicBezTo>
                    <a:pt x="1468" y="1998"/>
                    <a:pt x="1829" y="1637"/>
                    <a:pt x="1829" y="1194"/>
                  </a:cubicBezTo>
                  <a:lnTo>
                    <a:pt x="1829" y="482"/>
                  </a:lnTo>
                  <a:lnTo>
                    <a:pt x="1805" y="468"/>
                  </a:lnTo>
                  <a:cubicBezTo>
                    <a:pt x="1617" y="376"/>
                    <a:pt x="1463" y="232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90"/>
            <p:cNvSpPr/>
            <p:nvPr/>
          </p:nvSpPr>
          <p:spPr>
            <a:xfrm>
              <a:off x="7305951" y="2482357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1" y="0"/>
                  </a:moveTo>
                  <a:lnTo>
                    <a:pt x="1" y="458"/>
                  </a:lnTo>
                  <a:lnTo>
                    <a:pt x="78" y="405"/>
                  </a:lnTo>
                  <a:cubicBezTo>
                    <a:pt x="140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9"/>
                  </a:lnTo>
                  <a:lnTo>
                    <a:pt x="82" y="29"/>
                  </a:lnTo>
                  <a:lnTo>
                    <a:pt x="63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90"/>
            <p:cNvSpPr/>
            <p:nvPr/>
          </p:nvSpPr>
          <p:spPr>
            <a:xfrm>
              <a:off x="7379283" y="2655117"/>
              <a:ext cx="48101" cy="52403"/>
            </a:xfrm>
            <a:custGeom>
              <a:avLst/>
              <a:gdLst/>
              <a:ahLst/>
              <a:cxnLst/>
              <a:rect l="l" t="t" r="r" b="b"/>
              <a:pathLst>
                <a:path w="1834" h="1998" extrusionOk="0">
                  <a:moveTo>
                    <a:pt x="1338" y="1"/>
                  </a:moveTo>
                  <a:lnTo>
                    <a:pt x="1295" y="34"/>
                  </a:lnTo>
                  <a:cubicBezTo>
                    <a:pt x="881" y="381"/>
                    <a:pt x="332" y="487"/>
                    <a:pt x="44" y="516"/>
                  </a:cubicBezTo>
                  <a:lnTo>
                    <a:pt x="0" y="520"/>
                  </a:lnTo>
                  <a:lnTo>
                    <a:pt x="0" y="1189"/>
                  </a:lnTo>
                  <a:cubicBezTo>
                    <a:pt x="5" y="1637"/>
                    <a:pt x="366" y="1998"/>
                    <a:pt x="809" y="1998"/>
                  </a:cubicBezTo>
                  <a:lnTo>
                    <a:pt x="1025" y="1998"/>
                  </a:lnTo>
                  <a:cubicBezTo>
                    <a:pt x="1473" y="1998"/>
                    <a:pt x="1833" y="1637"/>
                    <a:pt x="1833" y="1189"/>
                  </a:cubicBezTo>
                  <a:lnTo>
                    <a:pt x="1833" y="482"/>
                  </a:lnTo>
                  <a:lnTo>
                    <a:pt x="1805" y="467"/>
                  </a:lnTo>
                  <a:cubicBezTo>
                    <a:pt x="1622" y="376"/>
                    <a:pt x="1468" y="22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90"/>
            <p:cNvSpPr/>
            <p:nvPr/>
          </p:nvSpPr>
          <p:spPr>
            <a:xfrm>
              <a:off x="7364753" y="2672165"/>
              <a:ext cx="4590" cy="13402"/>
            </a:xfrm>
            <a:custGeom>
              <a:avLst/>
              <a:gdLst/>
              <a:ahLst/>
              <a:cxnLst/>
              <a:rect l="l" t="t" r="r" b="b"/>
              <a:pathLst>
                <a:path w="175" h="511" extrusionOk="0">
                  <a:moveTo>
                    <a:pt x="174" y="0"/>
                  </a:moveTo>
                  <a:lnTo>
                    <a:pt x="92" y="87"/>
                  </a:lnTo>
                  <a:cubicBezTo>
                    <a:pt x="1" y="178"/>
                    <a:pt x="1" y="327"/>
                    <a:pt x="92" y="424"/>
                  </a:cubicBezTo>
                  <a:lnTo>
                    <a:pt x="174" y="51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90"/>
            <p:cNvSpPr/>
            <p:nvPr/>
          </p:nvSpPr>
          <p:spPr>
            <a:xfrm>
              <a:off x="7437455" y="2673555"/>
              <a:ext cx="4564" cy="12012"/>
            </a:xfrm>
            <a:custGeom>
              <a:avLst/>
              <a:gdLst/>
              <a:ahLst/>
              <a:cxnLst/>
              <a:rect l="l" t="t" r="r" b="b"/>
              <a:pathLst>
                <a:path w="174" h="458" extrusionOk="0">
                  <a:moveTo>
                    <a:pt x="0" y="0"/>
                  </a:moveTo>
                  <a:lnTo>
                    <a:pt x="0" y="457"/>
                  </a:lnTo>
                  <a:lnTo>
                    <a:pt x="73" y="400"/>
                  </a:lnTo>
                  <a:cubicBezTo>
                    <a:pt x="135" y="356"/>
                    <a:pt x="174" y="284"/>
                    <a:pt x="174" y="207"/>
                  </a:cubicBezTo>
                  <a:cubicBezTo>
                    <a:pt x="174" y="145"/>
                    <a:pt x="150" y="82"/>
                    <a:pt x="106" y="39"/>
                  </a:cubicBezTo>
                  <a:lnTo>
                    <a:pt x="97" y="24"/>
                  </a:lnTo>
                  <a:lnTo>
                    <a:pt x="82" y="24"/>
                  </a:lnTo>
                  <a:lnTo>
                    <a:pt x="5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90"/>
            <p:cNvSpPr/>
            <p:nvPr/>
          </p:nvSpPr>
          <p:spPr>
            <a:xfrm>
              <a:off x="7395439" y="2717093"/>
              <a:ext cx="15920" cy="13769"/>
            </a:xfrm>
            <a:custGeom>
              <a:avLst/>
              <a:gdLst/>
              <a:ahLst/>
              <a:cxnLst/>
              <a:rect l="l" t="t" r="r" b="b"/>
              <a:pathLst>
                <a:path w="607" h="525" extrusionOk="0">
                  <a:moveTo>
                    <a:pt x="602" y="0"/>
                  </a:moveTo>
                  <a:lnTo>
                    <a:pt x="602" y="5"/>
                  </a:lnTo>
                  <a:lnTo>
                    <a:pt x="602" y="5"/>
                  </a:lnTo>
                  <a:lnTo>
                    <a:pt x="606" y="5"/>
                  </a:lnTo>
                  <a:lnTo>
                    <a:pt x="602" y="0"/>
                  </a:lnTo>
                  <a:close/>
                  <a:moveTo>
                    <a:pt x="0" y="5"/>
                  </a:moveTo>
                  <a:lnTo>
                    <a:pt x="0" y="241"/>
                  </a:lnTo>
                  <a:lnTo>
                    <a:pt x="294" y="525"/>
                  </a:lnTo>
                  <a:lnTo>
                    <a:pt x="602" y="207"/>
                  </a:lnTo>
                  <a:lnTo>
                    <a:pt x="602" y="5"/>
                  </a:lnTo>
                  <a:lnTo>
                    <a:pt x="602" y="5"/>
                  </a:lnTo>
                  <a:lnTo>
                    <a:pt x="549" y="10"/>
                  </a:lnTo>
                  <a:cubicBezTo>
                    <a:pt x="505" y="15"/>
                    <a:pt x="457" y="19"/>
                    <a:pt x="409" y="19"/>
                  </a:cubicBezTo>
                  <a:lnTo>
                    <a:pt x="193" y="19"/>
                  </a:lnTo>
                  <a:cubicBezTo>
                    <a:pt x="144" y="19"/>
                    <a:pt x="96" y="15"/>
                    <a:pt x="53" y="1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90"/>
            <p:cNvSpPr/>
            <p:nvPr/>
          </p:nvSpPr>
          <p:spPr>
            <a:xfrm>
              <a:off x="7086112" y="2730075"/>
              <a:ext cx="108818" cy="54815"/>
            </a:xfrm>
            <a:custGeom>
              <a:avLst/>
              <a:gdLst/>
              <a:ahLst/>
              <a:cxnLst/>
              <a:rect l="l" t="t" r="r" b="b"/>
              <a:pathLst>
                <a:path w="4149" h="2090" extrusionOk="0">
                  <a:moveTo>
                    <a:pt x="2705" y="1"/>
                  </a:moveTo>
                  <a:lnTo>
                    <a:pt x="2257" y="468"/>
                  </a:lnTo>
                  <a:cubicBezTo>
                    <a:pt x="2209" y="511"/>
                    <a:pt x="2151" y="535"/>
                    <a:pt x="2089" y="540"/>
                  </a:cubicBezTo>
                  <a:lnTo>
                    <a:pt x="2084" y="540"/>
                  </a:lnTo>
                  <a:cubicBezTo>
                    <a:pt x="2021" y="540"/>
                    <a:pt x="1964" y="516"/>
                    <a:pt x="1916" y="472"/>
                  </a:cubicBezTo>
                  <a:lnTo>
                    <a:pt x="1439" y="6"/>
                  </a:lnTo>
                  <a:lnTo>
                    <a:pt x="544" y="357"/>
                  </a:lnTo>
                  <a:lnTo>
                    <a:pt x="535" y="362"/>
                  </a:lnTo>
                  <a:cubicBezTo>
                    <a:pt x="515" y="371"/>
                    <a:pt x="1" y="559"/>
                    <a:pt x="1" y="1223"/>
                  </a:cubicBezTo>
                  <a:lnTo>
                    <a:pt x="1" y="2089"/>
                  </a:lnTo>
                  <a:lnTo>
                    <a:pt x="4148" y="2089"/>
                  </a:lnTo>
                  <a:lnTo>
                    <a:pt x="4148" y="1228"/>
                  </a:lnTo>
                  <a:cubicBezTo>
                    <a:pt x="4148" y="564"/>
                    <a:pt x="3629" y="371"/>
                    <a:pt x="3609" y="367"/>
                  </a:cubicBezTo>
                  <a:lnTo>
                    <a:pt x="3595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90"/>
            <p:cNvSpPr/>
            <p:nvPr/>
          </p:nvSpPr>
          <p:spPr>
            <a:xfrm>
              <a:off x="7217485" y="2538772"/>
              <a:ext cx="108818" cy="54920"/>
            </a:xfrm>
            <a:custGeom>
              <a:avLst/>
              <a:gdLst/>
              <a:ahLst/>
              <a:cxnLst/>
              <a:rect l="l" t="t" r="r" b="b"/>
              <a:pathLst>
                <a:path w="4149" h="2094" extrusionOk="0">
                  <a:moveTo>
                    <a:pt x="2705" y="0"/>
                  </a:moveTo>
                  <a:lnTo>
                    <a:pt x="2257" y="467"/>
                  </a:lnTo>
                  <a:cubicBezTo>
                    <a:pt x="2209" y="515"/>
                    <a:pt x="2151" y="539"/>
                    <a:pt x="2084" y="539"/>
                  </a:cubicBezTo>
                  <a:cubicBezTo>
                    <a:pt x="2022" y="539"/>
                    <a:pt x="1959" y="515"/>
                    <a:pt x="1916" y="472"/>
                  </a:cubicBezTo>
                  <a:lnTo>
                    <a:pt x="1439" y="10"/>
                  </a:lnTo>
                  <a:lnTo>
                    <a:pt x="544" y="361"/>
                  </a:lnTo>
                  <a:lnTo>
                    <a:pt x="535" y="366"/>
                  </a:lnTo>
                  <a:cubicBezTo>
                    <a:pt x="515" y="371"/>
                    <a:pt x="1" y="563"/>
                    <a:pt x="1" y="1222"/>
                  </a:cubicBezTo>
                  <a:lnTo>
                    <a:pt x="1" y="2093"/>
                  </a:lnTo>
                  <a:lnTo>
                    <a:pt x="4148" y="2093"/>
                  </a:lnTo>
                  <a:lnTo>
                    <a:pt x="4148" y="1227"/>
                  </a:lnTo>
                  <a:cubicBezTo>
                    <a:pt x="4148" y="568"/>
                    <a:pt x="3629" y="376"/>
                    <a:pt x="3609" y="366"/>
                  </a:cubicBezTo>
                  <a:lnTo>
                    <a:pt x="3595" y="36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90"/>
            <p:cNvSpPr/>
            <p:nvPr/>
          </p:nvSpPr>
          <p:spPr>
            <a:xfrm>
              <a:off x="7348597" y="2730075"/>
              <a:ext cx="108949" cy="54920"/>
            </a:xfrm>
            <a:custGeom>
              <a:avLst/>
              <a:gdLst/>
              <a:ahLst/>
              <a:cxnLst/>
              <a:rect l="l" t="t" r="r" b="b"/>
              <a:pathLst>
                <a:path w="4154" h="2094" extrusionOk="0">
                  <a:moveTo>
                    <a:pt x="2705" y="1"/>
                  </a:moveTo>
                  <a:lnTo>
                    <a:pt x="2258" y="468"/>
                  </a:lnTo>
                  <a:cubicBezTo>
                    <a:pt x="2214" y="511"/>
                    <a:pt x="2152" y="535"/>
                    <a:pt x="2089" y="540"/>
                  </a:cubicBezTo>
                  <a:lnTo>
                    <a:pt x="2084" y="540"/>
                  </a:lnTo>
                  <a:cubicBezTo>
                    <a:pt x="2022" y="540"/>
                    <a:pt x="1964" y="516"/>
                    <a:pt x="1916" y="472"/>
                  </a:cubicBezTo>
                  <a:lnTo>
                    <a:pt x="1444" y="6"/>
                  </a:lnTo>
                  <a:lnTo>
                    <a:pt x="550" y="362"/>
                  </a:lnTo>
                  <a:lnTo>
                    <a:pt x="540" y="367"/>
                  </a:lnTo>
                  <a:cubicBezTo>
                    <a:pt x="521" y="371"/>
                    <a:pt x="1" y="564"/>
                    <a:pt x="1" y="1223"/>
                  </a:cubicBezTo>
                  <a:lnTo>
                    <a:pt x="1" y="2094"/>
                  </a:lnTo>
                  <a:lnTo>
                    <a:pt x="4153" y="2094"/>
                  </a:lnTo>
                  <a:lnTo>
                    <a:pt x="4153" y="1228"/>
                  </a:lnTo>
                  <a:cubicBezTo>
                    <a:pt x="4149" y="564"/>
                    <a:pt x="3634" y="371"/>
                    <a:pt x="3610" y="367"/>
                  </a:cubicBezTo>
                  <a:lnTo>
                    <a:pt x="3600" y="362"/>
                  </a:lnTo>
                  <a:lnTo>
                    <a:pt x="270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90"/>
            <p:cNvSpPr/>
            <p:nvPr/>
          </p:nvSpPr>
          <p:spPr>
            <a:xfrm>
              <a:off x="7239569" y="2432262"/>
              <a:ext cx="64389" cy="36614"/>
            </a:xfrm>
            <a:custGeom>
              <a:avLst/>
              <a:gdLst/>
              <a:ahLst/>
              <a:cxnLst/>
              <a:rect l="l" t="t" r="r" b="b"/>
              <a:pathLst>
                <a:path w="2455" h="1396" extrusionOk="0">
                  <a:moveTo>
                    <a:pt x="1175" y="0"/>
                  </a:moveTo>
                  <a:cubicBezTo>
                    <a:pt x="525" y="0"/>
                    <a:pt x="1" y="525"/>
                    <a:pt x="1" y="1169"/>
                  </a:cubicBezTo>
                  <a:lnTo>
                    <a:pt x="1" y="1396"/>
                  </a:lnTo>
                  <a:lnTo>
                    <a:pt x="63" y="1371"/>
                  </a:lnTo>
                  <a:lnTo>
                    <a:pt x="73" y="1371"/>
                  </a:lnTo>
                  <a:lnTo>
                    <a:pt x="82" y="1367"/>
                  </a:lnTo>
                  <a:lnTo>
                    <a:pt x="126" y="1367"/>
                  </a:lnTo>
                  <a:cubicBezTo>
                    <a:pt x="131" y="1367"/>
                    <a:pt x="1117" y="1362"/>
                    <a:pt x="1564" y="746"/>
                  </a:cubicBezTo>
                  <a:cubicBezTo>
                    <a:pt x="1603" y="691"/>
                    <a:pt x="1661" y="666"/>
                    <a:pt x="1717" y="666"/>
                  </a:cubicBezTo>
                  <a:cubicBezTo>
                    <a:pt x="1800" y="666"/>
                    <a:pt x="1881" y="721"/>
                    <a:pt x="1901" y="818"/>
                  </a:cubicBezTo>
                  <a:cubicBezTo>
                    <a:pt x="1906" y="837"/>
                    <a:pt x="2022" y="1290"/>
                    <a:pt x="2378" y="1371"/>
                  </a:cubicBezTo>
                  <a:lnTo>
                    <a:pt x="2392" y="1371"/>
                  </a:lnTo>
                  <a:lnTo>
                    <a:pt x="2455" y="1391"/>
                  </a:lnTo>
                  <a:lnTo>
                    <a:pt x="2455" y="1174"/>
                  </a:lnTo>
                  <a:cubicBezTo>
                    <a:pt x="2455" y="529"/>
                    <a:pt x="1935" y="5"/>
                    <a:pt x="128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90"/>
            <p:cNvSpPr/>
            <p:nvPr/>
          </p:nvSpPr>
          <p:spPr>
            <a:xfrm>
              <a:off x="7108195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1" y="525"/>
                    <a:pt x="1" y="1170"/>
                  </a:cubicBezTo>
                  <a:lnTo>
                    <a:pt x="1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1" y="1367"/>
                    <a:pt x="1117" y="1363"/>
                    <a:pt x="1560" y="747"/>
                  </a:cubicBezTo>
                  <a:cubicBezTo>
                    <a:pt x="1598" y="695"/>
                    <a:pt x="1655" y="670"/>
                    <a:pt x="1711" y="670"/>
                  </a:cubicBezTo>
                  <a:cubicBezTo>
                    <a:pt x="1795" y="670"/>
                    <a:pt x="1878" y="724"/>
                    <a:pt x="1901" y="819"/>
                  </a:cubicBezTo>
                  <a:cubicBezTo>
                    <a:pt x="1906" y="838"/>
                    <a:pt x="2022" y="1290"/>
                    <a:pt x="2378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5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90"/>
            <p:cNvSpPr/>
            <p:nvPr/>
          </p:nvSpPr>
          <p:spPr>
            <a:xfrm>
              <a:off x="7371074" y="2623434"/>
              <a:ext cx="64389" cy="36509"/>
            </a:xfrm>
            <a:custGeom>
              <a:avLst/>
              <a:gdLst/>
              <a:ahLst/>
              <a:cxnLst/>
              <a:rect l="l" t="t" r="r" b="b"/>
              <a:pathLst>
                <a:path w="2455" h="1392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30" y="1367"/>
                    <a:pt x="1117" y="1363"/>
                    <a:pt x="1559" y="747"/>
                  </a:cubicBezTo>
                  <a:cubicBezTo>
                    <a:pt x="1598" y="695"/>
                    <a:pt x="1655" y="670"/>
                    <a:pt x="1712" y="670"/>
                  </a:cubicBezTo>
                  <a:cubicBezTo>
                    <a:pt x="1797" y="670"/>
                    <a:pt x="1881" y="724"/>
                    <a:pt x="1901" y="819"/>
                  </a:cubicBezTo>
                  <a:cubicBezTo>
                    <a:pt x="1906" y="838"/>
                    <a:pt x="2021" y="1290"/>
                    <a:pt x="2377" y="1372"/>
                  </a:cubicBezTo>
                  <a:lnTo>
                    <a:pt x="2392" y="1372"/>
                  </a:lnTo>
                  <a:lnTo>
                    <a:pt x="2450" y="1392"/>
                  </a:lnTo>
                  <a:lnTo>
                    <a:pt x="2450" y="1175"/>
                  </a:lnTo>
                  <a:cubicBezTo>
                    <a:pt x="2454" y="530"/>
                    <a:pt x="1930" y="1"/>
                    <a:pt x="128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90"/>
            <p:cNvSpPr/>
            <p:nvPr/>
          </p:nvSpPr>
          <p:spPr>
            <a:xfrm>
              <a:off x="7217118" y="2539270"/>
              <a:ext cx="39525" cy="47865"/>
            </a:xfrm>
            <a:custGeom>
              <a:avLst/>
              <a:gdLst/>
              <a:ahLst/>
              <a:cxnLst/>
              <a:rect l="l" t="t" r="r" b="b"/>
              <a:pathLst>
                <a:path w="1507" h="1825" extrusionOk="0">
                  <a:moveTo>
                    <a:pt x="1444" y="0"/>
                  </a:moveTo>
                  <a:lnTo>
                    <a:pt x="549" y="352"/>
                  </a:lnTo>
                  <a:lnTo>
                    <a:pt x="539" y="357"/>
                  </a:lnTo>
                  <a:cubicBezTo>
                    <a:pt x="520" y="361"/>
                    <a:pt x="0" y="554"/>
                    <a:pt x="0" y="1213"/>
                  </a:cubicBezTo>
                  <a:lnTo>
                    <a:pt x="0" y="1824"/>
                  </a:lnTo>
                  <a:lnTo>
                    <a:pt x="226" y="1824"/>
                  </a:lnTo>
                  <a:lnTo>
                    <a:pt x="226" y="1213"/>
                  </a:lnTo>
                  <a:cubicBezTo>
                    <a:pt x="226" y="554"/>
                    <a:pt x="741" y="361"/>
                    <a:pt x="760" y="352"/>
                  </a:cubicBezTo>
                  <a:lnTo>
                    <a:pt x="770" y="347"/>
                  </a:lnTo>
                  <a:lnTo>
                    <a:pt x="1506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90"/>
            <p:cNvSpPr/>
            <p:nvPr/>
          </p:nvSpPr>
          <p:spPr>
            <a:xfrm>
              <a:off x="7348597" y="2730469"/>
              <a:ext cx="39551" cy="47839"/>
            </a:xfrm>
            <a:custGeom>
              <a:avLst/>
              <a:gdLst/>
              <a:ahLst/>
              <a:cxnLst/>
              <a:rect l="l" t="t" r="r" b="b"/>
              <a:pathLst>
                <a:path w="1508" h="1824" extrusionOk="0">
                  <a:moveTo>
                    <a:pt x="1444" y="0"/>
                  </a:moveTo>
                  <a:lnTo>
                    <a:pt x="550" y="347"/>
                  </a:lnTo>
                  <a:lnTo>
                    <a:pt x="540" y="352"/>
                  </a:lnTo>
                  <a:cubicBezTo>
                    <a:pt x="521" y="356"/>
                    <a:pt x="1" y="549"/>
                    <a:pt x="1" y="1208"/>
                  </a:cubicBezTo>
                  <a:lnTo>
                    <a:pt x="1" y="1824"/>
                  </a:lnTo>
                  <a:lnTo>
                    <a:pt x="227" y="1824"/>
                  </a:lnTo>
                  <a:lnTo>
                    <a:pt x="227" y="1213"/>
                  </a:lnTo>
                  <a:cubicBezTo>
                    <a:pt x="222" y="549"/>
                    <a:pt x="742" y="356"/>
                    <a:pt x="761" y="352"/>
                  </a:cubicBezTo>
                  <a:lnTo>
                    <a:pt x="771" y="347"/>
                  </a:lnTo>
                  <a:lnTo>
                    <a:pt x="1507" y="58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90"/>
            <p:cNvSpPr/>
            <p:nvPr/>
          </p:nvSpPr>
          <p:spPr>
            <a:xfrm>
              <a:off x="7247909" y="2463814"/>
              <a:ext cx="37873" cy="52507"/>
            </a:xfrm>
            <a:custGeom>
              <a:avLst/>
              <a:gdLst/>
              <a:ahLst/>
              <a:cxnLst/>
              <a:rect l="l" t="t" r="r" b="b"/>
              <a:pathLst>
                <a:path w="1444" h="2002" extrusionOk="0">
                  <a:moveTo>
                    <a:pt x="1338" y="0"/>
                  </a:moveTo>
                  <a:lnTo>
                    <a:pt x="1295" y="39"/>
                  </a:lnTo>
                  <a:cubicBezTo>
                    <a:pt x="881" y="385"/>
                    <a:pt x="332" y="491"/>
                    <a:pt x="44" y="520"/>
                  </a:cubicBezTo>
                  <a:lnTo>
                    <a:pt x="0" y="525"/>
                  </a:lnTo>
                  <a:lnTo>
                    <a:pt x="0" y="1193"/>
                  </a:lnTo>
                  <a:cubicBezTo>
                    <a:pt x="0" y="1636"/>
                    <a:pt x="361" y="1997"/>
                    <a:pt x="809" y="2002"/>
                  </a:cubicBezTo>
                  <a:lnTo>
                    <a:pt x="1078" y="2002"/>
                  </a:lnTo>
                  <a:cubicBezTo>
                    <a:pt x="650" y="1973"/>
                    <a:pt x="318" y="1622"/>
                    <a:pt x="318" y="1198"/>
                  </a:cubicBezTo>
                  <a:lnTo>
                    <a:pt x="318" y="529"/>
                  </a:lnTo>
                  <a:lnTo>
                    <a:pt x="361" y="525"/>
                  </a:lnTo>
                  <a:cubicBezTo>
                    <a:pt x="611" y="496"/>
                    <a:pt x="1054" y="414"/>
                    <a:pt x="1444" y="164"/>
                  </a:cubicBezTo>
                  <a:cubicBezTo>
                    <a:pt x="1415" y="125"/>
                    <a:pt x="1391" y="87"/>
                    <a:pt x="1367" y="48"/>
                  </a:cubicBezTo>
                  <a:lnTo>
                    <a:pt x="1338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90"/>
            <p:cNvSpPr/>
            <p:nvPr/>
          </p:nvSpPr>
          <p:spPr>
            <a:xfrm>
              <a:off x="7239569" y="2432262"/>
              <a:ext cx="35119" cy="36482"/>
            </a:xfrm>
            <a:custGeom>
              <a:avLst/>
              <a:gdLst/>
              <a:ahLst/>
              <a:cxnLst/>
              <a:rect l="l" t="t" r="r" b="b"/>
              <a:pathLst>
                <a:path w="1339" h="1391" extrusionOk="0">
                  <a:moveTo>
                    <a:pt x="1170" y="0"/>
                  </a:moveTo>
                  <a:cubicBezTo>
                    <a:pt x="525" y="0"/>
                    <a:pt x="1" y="525"/>
                    <a:pt x="1" y="1174"/>
                  </a:cubicBezTo>
                  <a:lnTo>
                    <a:pt x="1" y="1391"/>
                  </a:lnTo>
                  <a:lnTo>
                    <a:pt x="58" y="1371"/>
                  </a:lnTo>
                  <a:lnTo>
                    <a:pt x="121" y="1371"/>
                  </a:lnTo>
                  <a:cubicBezTo>
                    <a:pt x="121" y="1371"/>
                    <a:pt x="159" y="1371"/>
                    <a:pt x="217" y="1367"/>
                  </a:cubicBezTo>
                  <a:lnTo>
                    <a:pt x="217" y="1184"/>
                  </a:lnTo>
                  <a:lnTo>
                    <a:pt x="227" y="1169"/>
                  </a:lnTo>
                  <a:cubicBezTo>
                    <a:pt x="227" y="549"/>
                    <a:pt x="713" y="34"/>
                    <a:pt x="133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90"/>
            <p:cNvSpPr/>
            <p:nvPr/>
          </p:nvSpPr>
          <p:spPr>
            <a:xfrm>
              <a:off x="7116536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5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9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90"/>
            <p:cNvSpPr/>
            <p:nvPr/>
          </p:nvSpPr>
          <p:spPr>
            <a:xfrm>
              <a:off x="7108064" y="2623434"/>
              <a:ext cx="35250" cy="36378"/>
            </a:xfrm>
            <a:custGeom>
              <a:avLst/>
              <a:gdLst/>
              <a:ahLst/>
              <a:cxnLst/>
              <a:rect l="l" t="t" r="r" b="b"/>
              <a:pathLst>
                <a:path w="1344" h="1387" extrusionOk="0">
                  <a:moveTo>
                    <a:pt x="1175" y="1"/>
                  </a:moveTo>
                  <a:cubicBezTo>
                    <a:pt x="525" y="1"/>
                    <a:pt x="6" y="525"/>
                    <a:pt x="1" y="1170"/>
                  </a:cubicBezTo>
                  <a:lnTo>
                    <a:pt x="1" y="1387"/>
                  </a:lnTo>
                  <a:lnTo>
                    <a:pt x="63" y="1367"/>
                  </a:lnTo>
                  <a:lnTo>
                    <a:pt x="126" y="1367"/>
                  </a:lnTo>
                  <a:cubicBezTo>
                    <a:pt x="126" y="1367"/>
                    <a:pt x="164" y="1367"/>
                    <a:pt x="222" y="1363"/>
                  </a:cubicBezTo>
                  <a:lnTo>
                    <a:pt x="222" y="1185"/>
                  </a:lnTo>
                  <a:lnTo>
                    <a:pt x="227" y="1170"/>
                  </a:lnTo>
                  <a:cubicBezTo>
                    <a:pt x="227" y="545"/>
                    <a:pt x="718" y="30"/>
                    <a:pt x="134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90"/>
            <p:cNvSpPr/>
            <p:nvPr/>
          </p:nvSpPr>
          <p:spPr>
            <a:xfrm>
              <a:off x="7379414" y="2654986"/>
              <a:ext cx="37741" cy="52403"/>
            </a:xfrm>
            <a:custGeom>
              <a:avLst/>
              <a:gdLst/>
              <a:ahLst/>
              <a:cxnLst/>
              <a:rect l="l" t="t" r="r" b="b"/>
              <a:pathLst>
                <a:path w="1439" h="1998" extrusionOk="0">
                  <a:moveTo>
                    <a:pt x="1338" y="1"/>
                  </a:moveTo>
                  <a:lnTo>
                    <a:pt x="1294" y="35"/>
                  </a:lnTo>
                  <a:cubicBezTo>
                    <a:pt x="876" y="386"/>
                    <a:pt x="332" y="487"/>
                    <a:pt x="43" y="516"/>
                  </a:cubicBezTo>
                  <a:lnTo>
                    <a:pt x="0" y="521"/>
                  </a:lnTo>
                  <a:lnTo>
                    <a:pt x="0" y="1189"/>
                  </a:lnTo>
                  <a:cubicBezTo>
                    <a:pt x="0" y="1637"/>
                    <a:pt x="361" y="1998"/>
                    <a:pt x="808" y="1998"/>
                  </a:cubicBezTo>
                  <a:lnTo>
                    <a:pt x="1073" y="1998"/>
                  </a:lnTo>
                  <a:cubicBezTo>
                    <a:pt x="650" y="1974"/>
                    <a:pt x="318" y="1622"/>
                    <a:pt x="318" y="1194"/>
                  </a:cubicBezTo>
                  <a:lnTo>
                    <a:pt x="318" y="525"/>
                  </a:lnTo>
                  <a:lnTo>
                    <a:pt x="356" y="521"/>
                  </a:lnTo>
                  <a:cubicBezTo>
                    <a:pt x="606" y="496"/>
                    <a:pt x="1054" y="410"/>
                    <a:pt x="1439" y="160"/>
                  </a:cubicBezTo>
                  <a:cubicBezTo>
                    <a:pt x="1415" y="126"/>
                    <a:pt x="1391" y="87"/>
                    <a:pt x="1367" y="49"/>
                  </a:cubicBezTo>
                  <a:lnTo>
                    <a:pt x="1338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90"/>
            <p:cNvSpPr/>
            <p:nvPr/>
          </p:nvSpPr>
          <p:spPr>
            <a:xfrm>
              <a:off x="7371074" y="2623434"/>
              <a:ext cx="35119" cy="36378"/>
            </a:xfrm>
            <a:custGeom>
              <a:avLst/>
              <a:gdLst/>
              <a:ahLst/>
              <a:cxnLst/>
              <a:rect l="l" t="t" r="r" b="b"/>
              <a:pathLst>
                <a:path w="1339" h="1387" extrusionOk="0">
                  <a:moveTo>
                    <a:pt x="1170" y="1"/>
                  </a:moveTo>
                  <a:cubicBezTo>
                    <a:pt x="525" y="1"/>
                    <a:pt x="0" y="525"/>
                    <a:pt x="0" y="1170"/>
                  </a:cubicBezTo>
                  <a:lnTo>
                    <a:pt x="0" y="1387"/>
                  </a:lnTo>
                  <a:lnTo>
                    <a:pt x="58" y="1367"/>
                  </a:lnTo>
                  <a:lnTo>
                    <a:pt x="121" y="1367"/>
                  </a:lnTo>
                  <a:cubicBezTo>
                    <a:pt x="121" y="1367"/>
                    <a:pt x="159" y="1367"/>
                    <a:pt x="222" y="1363"/>
                  </a:cubicBezTo>
                  <a:lnTo>
                    <a:pt x="222" y="1185"/>
                  </a:lnTo>
                  <a:lnTo>
                    <a:pt x="222" y="1170"/>
                  </a:lnTo>
                  <a:cubicBezTo>
                    <a:pt x="222" y="545"/>
                    <a:pt x="713" y="30"/>
                    <a:pt x="133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90"/>
            <p:cNvSpPr/>
            <p:nvPr/>
          </p:nvSpPr>
          <p:spPr>
            <a:xfrm>
              <a:off x="7203427" y="2614071"/>
              <a:ext cx="127675" cy="107402"/>
            </a:xfrm>
            <a:custGeom>
              <a:avLst/>
              <a:gdLst/>
              <a:ahLst/>
              <a:cxnLst/>
              <a:rect l="l" t="t" r="r" b="b"/>
              <a:pathLst>
                <a:path w="4868" h="4095" extrusionOk="0">
                  <a:moveTo>
                    <a:pt x="2478" y="1"/>
                  </a:moveTo>
                  <a:cubicBezTo>
                    <a:pt x="2367" y="1"/>
                    <a:pt x="2257" y="72"/>
                    <a:pt x="2240" y="214"/>
                  </a:cubicBezTo>
                  <a:lnTo>
                    <a:pt x="2240" y="2490"/>
                  </a:lnTo>
                  <a:lnTo>
                    <a:pt x="267" y="3630"/>
                  </a:lnTo>
                  <a:cubicBezTo>
                    <a:pt x="1" y="3749"/>
                    <a:pt x="142" y="4095"/>
                    <a:pt x="361" y="4095"/>
                  </a:cubicBezTo>
                  <a:cubicBezTo>
                    <a:pt x="408" y="4095"/>
                    <a:pt x="458" y="4080"/>
                    <a:pt x="508" y="4044"/>
                  </a:cubicBezTo>
                  <a:lnTo>
                    <a:pt x="2476" y="2903"/>
                  </a:lnTo>
                  <a:lnTo>
                    <a:pt x="4449" y="4044"/>
                  </a:lnTo>
                  <a:cubicBezTo>
                    <a:pt x="4491" y="4074"/>
                    <a:pt x="4541" y="4089"/>
                    <a:pt x="4590" y="4089"/>
                  </a:cubicBezTo>
                  <a:cubicBezTo>
                    <a:pt x="4673" y="4089"/>
                    <a:pt x="4754" y="4047"/>
                    <a:pt x="4800" y="3972"/>
                  </a:cubicBezTo>
                  <a:cubicBezTo>
                    <a:pt x="4867" y="3846"/>
                    <a:pt x="4819" y="3688"/>
                    <a:pt x="4689" y="3630"/>
                  </a:cubicBezTo>
                  <a:lnTo>
                    <a:pt x="2716" y="2490"/>
                  </a:lnTo>
                  <a:lnTo>
                    <a:pt x="2716" y="214"/>
                  </a:lnTo>
                  <a:cubicBezTo>
                    <a:pt x="2699" y="72"/>
                    <a:pt x="2589" y="1"/>
                    <a:pt x="2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90"/>
            <p:cNvSpPr/>
            <p:nvPr/>
          </p:nvSpPr>
          <p:spPr>
            <a:xfrm>
              <a:off x="7204870" y="2420906"/>
              <a:ext cx="134049" cy="178714"/>
            </a:xfrm>
            <a:custGeom>
              <a:avLst/>
              <a:gdLst/>
              <a:ahLst/>
              <a:cxnLst/>
              <a:rect l="l" t="t" r="r" b="b"/>
              <a:pathLst>
                <a:path w="5111" h="6814" extrusionOk="0">
                  <a:moveTo>
                    <a:pt x="2618" y="476"/>
                  </a:moveTo>
                  <a:cubicBezTo>
                    <a:pt x="3244" y="476"/>
                    <a:pt x="3744" y="982"/>
                    <a:pt x="3744" y="1602"/>
                  </a:cubicBezTo>
                  <a:lnTo>
                    <a:pt x="3744" y="1752"/>
                  </a:lnTo>
                  <a:lnTo>
                    <a:pt x="3725" y="1752"/>
                  </a:lnTo>
                  <a:cubicBezTo>
                    <a:pt x="3397" y="1675"/>
                    <a:pt x="3287" y="1232"/>
                    <a:pt x="3287" y="1232"/>
                  </a:cubicBezTo>
                  <a:cubicBezTo>
                    <a:pt x="3258" y="1115"/>
                    <a:pt x="3156" y="1048"/>
                    <a:pt x="3052" y="1048"/>
                  </a:cubicBezTo>
                  <a:cubicBezTo>
                    <a:pt x="2981" y="1048"/>
                    <a:pt x="2909" y="1079"/>
                    <a:pt x="2859" y="1145"/>
                  </a:cubicBezTo>
                  <a:cubicBezTo>
                    <a:pt x="2430" y="1737"/>
                    <a:pt x="1473" y="1747"/>
                    <a:pt x="1458" y="1747"/>
                  </a:cubicBezTo>
                  <a:lnTo>
                    <a:pt x="1381" y="1747"/>
                  </a:lnTo>
                  <a:lnTo>
                    <a:pt x="1381" y="1598"/>
                  </a:lnTo>
                  <a:cubicBezTo>
                    <a:pt x="1386" y="977"/>
                    <a:pt x="1891" y="481"/>
                    <a:pt x="2507" y="476"/>
                  </a:cubicBezTo>
                  <a:close/>
                  <a:moveTo>
                    <a:pt x="3912" y="2406"/>
                  </a:moveTo>
                  <a:lnTo>
                    <a:pt x="3936" y="2411"/>
                  </a:lnTo>
                  <a:cubicBezTo>
                    <a:pt x="4018" y="2497"/>
                    <a:pt x="4004" y="2632"/>
                    <a:pt x="3912" y="2699"/>
                  </a:cubicBezTo>
                  <a:lnTo>
                    <a:pt x="3912" y="2406"/>
                  </a:lnTo>
                  <a:close/>
                  <a:moveTo>
                    <a:pt x="1218" y="2406"/>
                  </a:moveTo>
                  <a:lnTo>
                    <a:pt x="1218" y="2704"/>
                  </a:lnTo>
                  <a:cubicBezTo>
                    <a:pt x="1165" y="2671"/>
                    <a:pt x="1131" y="2608"/>
                    <a:pt x="1131" y="2546"/>
                  </a:cubicBezTo>
                  <a:lnTo>
                    <a:pt x="1131" y="2541"/>
                  </a:lnTo>
                  <a:cubicBezTo>
                    <a:pt x="1131" y="2493"/>
                    <a:pt x="1150" y="2449"/>
                    <a:pt x="1179" y="2416"/>
                  </a:cubicBezTo>
                  <a:cubicBezTo>
                    <a:pt x="1194" y="2411"/>
                    <a:pt x="1208" y="2406"/>
                    <a:pt x="1218" y="2406"/>
                  </a:cubicBezTo>
                  <a:close/>
                  <a:moveTo>
                    <a:pt x="2974" y="1708"/>
                  </a:moveTo>
                  <a:cubicBezTo>
                    <a:pt x="3080" y="1896"/>
                    <a:pt x="3239" y="2050"/>
                    <a:pt x="3431" y="2146"/>
                  </a:cubicBezTo>
                  <a:lnTo>
                    <a:pt x="3431" y="2829"/>
                  </a:lnTo>
                  <a:cubicBezTo>
                    <a:pt x="3431" y="3248"/>
                    <a:pt x="3094" y="3590"/>
                    <a:pt x="2676" y="3590"/>
                  </a:cubicBezTo>
                  <a:lnTo>
                    <a:pt x="2459" y="3590"/>
                  </a:lnTo>
                  <a:cubicBezTo>
                    <a:pt x="2041" y="3590"/>
                    <a:pt x="1699" y="3248"/>
                    <a:pt x="1699" y="2829"/>
                  </a:cubicBezTo>
                  <a:lnTo>
                    <a:pt x="1699" y="2204"/>
                  </a:lnTo>
                  <a:cubicBezTo>
                    <a:pt x="2007" y="2170"/>
                    <a:pt x="2555" y="2060"/>
                    <a:pt x="2974" y="1708"/>
                  </a:cubicBezTo>
                  <a:close/>
                  <a:moveTo>
                    <a:pt x="2820" y="4056"/>
                  </a:moveTo>
                  <a:lnTo>
                    <a:pt x="2820" y="4186"/>
                  </a:lnTo>
                  <a:lnTo>
                    <a:pt x="2560" y="4461"/>
                  </a:lnTo>
                  <a:lnTo>
                    <a:pt x="2310" y="4220"/>
                  </a:lnTo>
                  <a:lnTo>
                    <a:pt x="2310" y="4056"/>
                  </a:lnTo>
                  <a:cubicBezTo>
                    <a:pt x="2358" y="4061"/>
                    <a:pt x="2406" y="4066"/>
                    <a:pt x="2459" y="4066"/>
                  </a:cubicBezTo>
                  <a:lnTo>
                    <a:pt x="2676" y="4066"/>
                  </a:lnTo>
                  <a:cubicBezTo>
                    <a:pt x="2724" y="4066"/>
                    <a:pt x="2772" y="4061"/>
                    <a:pt x="2820" y="4056"/>
                  </a:cubicBezTo>
                  <a:close/>
                  <a:moveTo>
                    <a:pt x="2507" y="0"/>
                  </a:moveTo>
                  <a:cubicBezTo>
                    <a:pt x="1622" y="0"/>
                    <a:pt x="905" y="717"/>
                    <a:pt x="905" y="1602"/>
                  </a:cubicBezTo>
                  <a:lnTo>
                    <a:pt x="905" y="2021"/>
                  </a:lnTo>
                  <a:cubicBezTo>
                    <a:pt x="429" y="2406"/>
                    <a:pt x="669" y="3176"/>
                    <a:pt x="1280" y="3214"/>
                  </a:cubicBezTo>
                  <a:cubicBezTo>
                    <a:pt x="1377" y="3503"/>
                    <a:pt x="1574" y="3748"/>
                    <a:pt x="1834" y="3898"/>
                  </a:cubicBezTo>
                  <a:lnTo>
                    <a:pt x="1834" y="4032"/>
                  </a:lnTo>
                  <a:lnTo>
                    <a:pt x="857" y="4412"/>
                  </a:lnTo>
                  <a:cubicBezTo>
                    <a:pt x="765" y="4446"/>
                    <a:pt x="0" y="4749"/>
                    <a:pt x="0" y="5721"/>
                  </a:cubicBezTo>
                  <a:lnTo>
                    <a:pt x="0" y="6573"/>
                  </a:lnTo>
                  <a:cubicBezTo>
                    <a:pt x="0" y="6708"/>
                    <a:pt x="111" y="6814"/>
                    <a:pt x="241" y="6814"/>
                  </a:cubicBezTo>
                  <a:lnTo>
                    <a:pt x="852" y="6814"/>
                  </a:lnTo>
                  <a:cubicBezTo>
                    <a:pt x="1131" y="6780"/>
                    <a:pt x="1131" y="6371"/>
                    <a:pt x="852" y="6337"/>
                  </a:cubicBezTo>
                  <a:lnTo>
                    <a:pt x="482" y="6337"/>
                  </a:lnTo>
                  <a:lnTo>
                    <a:pt x="482" y="5721"/>
                  </a:lnTo>
                  <a:cubicBezTo>
                    <a:pt x="482" y="5062"/>
                    <a:pt x="996" y="4870"/>
                    <a:pt x="1020" y="4865"/>
                  </a:cubicBezTo>
                  <a:lnTo>
                    <a:pt x="1030" y="4860"/>
                  </a:lnTo>
                  <a:lnTo>
                    <a:pt x="1925" y="4509"/>
                  </a:lnTo>
                  <a:lnTo>
                    <a:pt x="2401" y="4971"/>
                  </a:lnTo>
                  <a:cubicBezTo>
                    <a:pt x="2445" y="5014"/>
                    <a:pt x="2503" y="5038"/>
                    <a:pt x="2565" y="5038"/>
                  </a:cubicBezTo>
                  <a:lnTo>
                    <a:pt x="2570" y="5038"/>
                  </a:lnTo>
                  <a:cubicBezTo>
                    <a:pt x="2632" y="5038"/>
                    <a:pt x="2695" y="5014"/>
                    <a:pt x="2738" y="4966"/>
                  </a:cubicBezTo>
                  <a:lnTo>
                    <a:pt x="3186" y="4499"/>
                  </a:lnTo>
                  <a:lnTo>
                    <a:pt x="4081" y="4860"/>
                  </a:lnTo>
                  <a:lnTo>
                    <a:pt x="4090" y="4865"/>
                  </a:lnTo>
                  <a:cubicBezTo>
                    <a:pt x="4114" y="4874"/>
                    <a:pt x="4629" y="5067"/>
                    <a:pt x="4629" y="5726"/>
                  </a:cubicBezTo>
                  <a:lnTo>
                    <a:pt x="4629" y="6337"/>
                  </a:lnTo>
                  <a:lnTo>
                    <a:pt x="1612" y="6337"/>
                  </a:lnTo>
                  <a:cubicBezTo>
                    <a:pt x="1328" y="6371"/>
                    <a:pt x="1328" y="6780"/>
                    <a:pt x="1612" y="6814"/>
                  </a:cubicBezTo>
                  <a:lnTo>
                    <a:pt x="4870" y="6814"/>
                  </a:lnTo>
                  <a:cubicBezTo>
                    <a:pt x="5005" y="6814"/>
                    <a:pt x="5110" y="6708"/>
                    <a:pt x="5110" y="6573"/>
                  </a:cubicBezTo>
                  <a:lnTo>
                    <a:pt x="5110" y="5721"/>
                  </a:lnTo>
                  <a:cubicBezTo>
                    <a:pt x="5106" y="4754"/>
                    <a:pt x="4345" y="4446"/>
                    <a:pt x="4249" y="4412"/>
                  </a:cubicBezTo>
                  <a:lnTo>
                    <a:pt x="3301" y="4032"/>
                  </a:lnTo>
                  <a:lnTo>
                    <a:pt x="3301" y="3898"/>
                  </a:lnTo>
                  <a:cubicBezTo>
                    <a:pt x="3561" y="3744"/>
                    <a:pt x="3754" y="3503"/>
                    <a:pt x="3850" y="3214"/>
                  </a:cubicBezTo>
                  <a:cubicBezTo>
                    <a:pt x="4456" y="3166"/>
                    <a:pt x="4692" y="2406"/>
                    <a:pt x="4220" y="2021"/>
                  </a:cubicBezTo>
                  <a:lnTo>
                    <a:pt x="4220" y="1602"/>
                  </a:lnTo>
                  <a:cubicBezTo>
                    <a:pt x="4220" y="717"/>
                    <a:pt x="3503" y="0"/>
                    <a:pt x="26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90"/>
            <p:cNvSpPr/>
            <p:nvPr/>
          </p:nvSpPr>
          <p:spPr>
            <a:xfrm>
              <a:off x="7336112" y="2612209"/>
              <a:ext cx="133918" cy="178793"/>
            </a:xfrm>
            <a:custGeom>
              <a:avLst/>
              <a:gdLst/>
              <a:ahLst/>
              <a:cxnLst/>
              <a:rect l="l" t="t" r="r" b="b"/>
              <a:pathLst>
                <a:path w="5106" h="6817" extrusionOk="0">
                  <a:moveTo>
                    <a:pt x="2618" y="477"/>
                  </a:moveTo>
                  <a:cubicBezTo>
                    <a:pt x="3239" y="477"/>
                    <a:pt x="3739" y="977"/>
                    <a:pt x="3739" y="1598"/>
                  </a:cubicBezTo>
                  <a:lnTo>
                    <a:pt x="3739" y="1752"/>
                  </a:lnTo>
                  <a:lnTo>
                    <a:pt x="3730" y="1747"/>
                  </a:lnTo>
                  <a:lnTo>
                    <a:pt x="3725" y="1747"/>
                  </a:lnTo>
                  <a:cubicBezTo>
                    <a:pt x="3393" y="1670"/>
                    <a:pt x="3282" y="1232"/>
                    <a:pt x="3282" y="1228"/>
                  </a:cubicBezTo>
                  <a:cubicBezTo>
                    <a:pt x="3254" y="1110"/>
                    <a:pt x="3152" y="1044"/>
                    <a:pt x="3049" y="1044"/>
                  </a:cubicBezTo>
                  <a:cubicBezTo>
                    <a:pt x="2978" y="1044"/>
                    <a:pt x="2908" y="1075"/>
                    <a:pt x="2859" y="1141"/>
                  </a:cubicBezTo>
                  <a:cubicBezTo>
                    <a:pt x="2426" y="1733"/>
                    <a:pt x="1468" y="1743"/>
                    <a:pt x="1459" y="1743"/>
                  </a:cubicBezTo>
                  <a:lnTo>
                    <a:pt x="1382" y="1743"/>
                  </a:lnTo>
                  <a:lnTo>
                    <a:pt x="1382" y="1593"/>
                  </a:lnTo>
                  <a:cubicBezTo>
                    <a:pt x="1386" y="977"/>
                    <a:pt x="1887" y="477"/>
                    <a:pt x="2503" y="477"/>
                  </a:cubicBezTo>
                  <a:close/>
                  <a:moveTo>
                    <a:pt x="3908" y="2402"/>
                  </a:moveTo>
                  <a:lnTo>
                    <a:pt x="3937" y="2407"/>
                  </a:lnTo>
                  <a:cubicBezTo>
                    <a:pt x="4018" y="2493"/>
                    <a:pt x="4004" y="2633"/>
                    <a:pt x="3908" y="2700"/>
                  </a:cubicBezTo>
                  <a:lnTo>
                    <a:pt x="3908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46" y="2450"/>
                    <a:pt x="1179" y="2411"/>
                  </a:cubicBezTo>
                  <a:cubicBezTo>
                    <a:pt x="1194" y="2411"/>
                    <a:pt x="1204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0" y="3590"/>
                    <a:pt x="2671" y="3590"/>
                  </a:cubicBezTo>
                  <a:lnTo>
                    <a:pt x="2455" y="3590"/>
                  </a:lnTo>
                  <a:cubicBezTo>
                    <a:pt x="2036" y="3590"/>
                    <a:pt x="1694" y="3253"/>
                    <a:pt x="1694" y="2835"/>
                  </a:cubicBezTo>
                  <a:lnTo>
                    <a:pt x="1694" y="2204"/>
                  </a:lnTo>
                  <a:lnTo>
                    <a:pt x="1694" y="2200"/>
                  </a:lnTo>
                  <a:cubicBezTo>
                    <a:pt x="2007" y="2166"/>
                    <a:pt x="2551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6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5" y="4067"/>
                  </a:cubicBezTo>
                  <a:lnTo>
                    <a:pt x="2671" y="4067"/>
                  </a:lnTo>
                  <a:cubicBezTo>
                    <a:pt x="2719" y="4067"/>
                    <a:pt x="2772" y="4062"/>
                    <a:pt x="2820" y="4057"/>
                  </a:cubicBezTo>
                  <a:close/>
                  <a:moveTo>
                    <a:pt x="2503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1" y="3215"/>
                  </a:cubicBezTo>
                  <a:cubicBezTo>
                    <a:pt x="1377" y="3504"/>
                    <a:pt x="1574" y="3744"/>
                    <a:pt x="1834" y="3898"/>
                  </a:cubicBezTo>
                  <a:lnTo>
                    <a:pt x="1834" y="4028"/>
                  </a:lnTo>
                  <a:lnTo>
                    <a:pt x="857" y="4413"/>
                  </a:lnTo>
                  <a:cubicBezTo>
                    <a:pt x="766" y="4447"/>
                    <a:pt x="1" y="4750"/>
                    <a:pt x="1" y="5722"/>
                  </a:cubicBezTo>
                  <a:lnTo>
                    <a:pt x="1" y="6573"/>
                  </a:lnTo>
                  <a:cubicBezTo>
                    <a:pt x="1" y="6708"/>
                    <a:pt x="111" y="6814"/>
                    <a:pt x="241" y="6814"/>
                  </a:cubicBezTo>
                  <a:lnTo>
                    <a:pt x="847" y="6814"/>
                  </a:lnTo>
                  <a:cubicBezTo>
                    <a:pt x="858" y="6815"/>
                    <a:pt x="868" y="6816"/>
                    <a:pt x="878" y="6816"/>
                  </a:cubicBezTo>
                  <a:cubicBezTo>
                    <a:pt x="1005" y="6816"/>
                    <a:pt x="1117" y="6707"/>
                    <a:pt x="1117" y="6573"/>
                  </a:cubicBezTo>
                  <a:cubicBezTo>
                    <a:pt x="1117" y="6440"/>
                    <a:pt x="1006" y="6336"/>
                    <a:pt x="879" y="6336"/>
                  </a:cubicBezTo>
                  <a:cubicBezTo>
                    <a:pt x="869" y="6336"/>
                    <a:pt x="858" y="6336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2" y="4865"/>
                    <a:pt x="1016" y="4861"/>
                  </a:cubicBezTo>
                  <a:lnTo>
                    <a:pt x="1026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4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5" y="5063"/>
                    <a:pt x="4625" y="5722"/>
                  </a:cubicBezTo>
                  <a:lnTo>
                    <a:pt x="4625" y="6333"/>
                  </a:lnTo>
                  <a:lnTo>
                    <a:pt x="1608" y="6333"/>
                  </a:lnTo>
                  <a:cubicBezTo>
                    <a:pt x="1324" y="6371"/>
                    <a:pt x="1324" y="6776"/>
                    <a:pt x="1608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1" y="4755"/>
                    <a:pt x="4346" y="4447"/>
                    <a:pt x="4249" y="4413"/>
                  </a:cubicBezTo>
                  <a:lnTo>
                    <a:pt x="3297" y="4033"/>
                  </a:lnTo>
                  <a:lnTo>
                    <a:pt x="3297" y="3898"/>
                  </a:lnTo>
                  <a:cubicBezTo>
                    <a:pt x="3556" y="3744"/>
                    <a:pt x="3754" y="3499"/>
                    <a:pt x="3850" y="3215"/>
                  </a:cubicBezTo>
                  <a:cubicBezTo>
                    <a:pt x="4451" y="3162"/>
                    <a:pt x="4687" y="2407"/>
                    <a:pt x="4221" y="2022"/>
                  </a:cubicBezTo>
                  <a:lnTo>
                    <a:pt x="4221" y="1603"/>
                  </a:lnTo>
                  <a:cubicBezTo>
                    <a:pt x="4221" y="718"/>
                    <a:pt x="3504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90"/>
            <p:cNvSpPr/>
            <p:nvPr/>
          </p:nvSpPr>
          <p:spPr>
            <a:xfrm>
              <a:off x="7073496" y="2612209"/>
              <a:ext cx="133918" cy="178740"/>
            </a:xfrm>
            <a:custGeom>
              <a:avLst/>
              <a:gdLst/>
              <a:ahLst/>
              <a:cxnLst/>
              <a:rect l="l" t="t" r="r" b="b"/>
              <a:pathLst>
                <a:path w="5106" h="6815" extrusionOk="0">
                  <a:moveTo>
                    <a:pt x="2618" y="477"/>
                  </a:moveTo>
                  <a:cubicBezTo>
                    <a:pt x="3239" y="477"/>
                    <a:pt x="3739" y="977"/>
                    <a:pt x="3744" y="1598"/>
                  </a:cubicBezTo>
                  <a:lnTo>
                    <a:pt x="3744" y="1752"/>
                  </a:lnTo>
                  <a:lnTo>
                    <a:pt x="3729" y="1747"/>
                  </a:lnTo>
                  <a:lnTo>
                    <a:pt x="3725" y="1747"/>
                  </a:lnTo>
                  <a:cubicBezTo>
                    <a:pt x="3393" y="1670"/>
                    <a:pt x="3287" y="1232"/>
                    <a:pt x="3282" y="1228"/>
                  </a:cubicBezTo>
                  <a:cubicBezTo>
                    <a:pt x="3253" y="1110"/>
                    <a:pt x="3152" y="1044"/>
                    <a:pt x="3048" y="1044"/>
                  </a:cubicBezTo>
                  <a:cubicBezTo>
                    <a:pt x="2978" y="1044"/>
                    <a:pt x="2907" y="1075"/>
                    <a:pt x="2859" y="1141"/>
                  </a:cubicBezTo>
                  <a:cubicBezTo>
                    <a:pt x="2425" y="1733"/>
                    <a:pt x="1468" y="1743"/>
                    <a:pt x="1458" y="1743"/>
                  </a:cubicBezTo>
                  <a:lnTo>
                    <a:pt x="1381" y="1743"/>
                  </a:lnTo>
                  <a:lnTo>
                    <a:pt x="1381" y="1593"/>
                  </a:lnTo>
                  <a:cubicBezTo>
                    <a:pt x="1386" y="973"/>
                    <a:pt x="1887" y="477"/>
                    <a:pt x="2507" y="477"/>
                  </a:cubicBezTo>
                  <a:close/>
                  <a:moveTo>
                    <a:pt x="3912" y="2402"/>
                  </a:moveTo>
                  <a:lnTo>
                    <a:pt x="3936" y="2407"/>
                  </a:lnTo>
                  <a:cubicBezTo>
                    <a:pt x="4018" y="2493"/>
                    <a:pt x="4004" y="2633"/>
                    <a:pt x="3912" y="2700"/>
                  </a:cubicBezTo>
                  <a:lnTo>
                    <a:pt x="3912" y="2402"/>
                  </a:lnTo>
                  <a:close/>
                  <a:moveTo>
                    <a:pt x="1218" y="2402"/>
                  </a:moveTo>
                  <a:lnTo>
                    <a:pt x="1218" y="2705"/>
                  </a:lnTo>
                  <a:cubicBezTo>
                    <a:pt x="1165" y="2666"/>
                    <a:pt x="1131" y="2609"/>
                    <a:pt x="1131" y="2541"/>
                  </a:cubicBezTo>
                  <a:cubicBezTo>
                    <a:pt x="1131" y="2493"/>
                    <a:pt x="1150" y="2450"/>
                    <a:pt x="1179" y="2411"/>
                  </a:cubicBezTo>
                  <a:cubicBezTo>
                    <a:pt x="1194" y="2411"/>
                    <a:pt x="1208" y="2407"/>
                    <a:pt x="1218" y="2402"/>
                  </a:cubicBezTo>
                  <a:close/>
                  <a:moveTo>
                    <a:pt x="2974" y="1709"/>
                  </a:moveTo>
                  <a:cubicBezTo>
                    <a:pt x="3080" y="1896"/>
                    <a:pt x="3239" y="2050"/>
                    <a:pt x="3431" y="2147"/>
                  </a:cubicBezTo>
                  <a:lnTo>
                    <a:pt x="3431" y="2835"/>
                  </a:lnTo>
                  <a:cubicBezTo>
                    <a:pt x="3431" y="3253"/>
                    <a:pt x="3094" y="3590"/>
                    <a:pt x="2671" y="3590"/>
                  </a:cubicBezTo>
                  <a:lnTo>
                    <a:pt x="2459" y="3590"/>
                  </a:lnTo>
                  <a:cubicBezTo>
                    <a:pt x="2036" y="3590"/>
                    <a:pt x="1699" y="3253"/>
                    <a:pt x="1699" y="2835"/>
                  </a:cubicBezTo>
                  <a:lnTo>
                    <a:pt x="1699" y="2204"/>
                  </a:lnTo>
                  <a:lnTo>
                    <a:pt x="1699" y="2200"/>
                  </a:lnTo>
                  <a:cubicBezTo>
                    <a:pt x="2007" y="2166"/>
                    <a:pt x="2555" y="2060"/>
                    <a:pt x="2974" y="1709"/>
                  </a:cubicBezTo>
                  <a:close/>
                  <a:moveTo>
                    <a:pt x="2820" y="4057"/>
                  </a:moveTo>
                  <a:lnTo>
                    <a:pt x="2820" y="4187"/>
                  </a:lnTo>
                  <a:lnTo>
                    <a:pt x="2555" y="4456"/>
                  </a:lnTo>
                  <a:lnTo>
                    <a:pt x="2310" y="4216"/>
                  </a:lnTo>
                  <a:lnTo>
                    <a:pt x="2310" y="4057"/>
                  </a:lnTo>
                  <a:cubicBezTo>
                    <a:pt x="2358" y="4062"/>
                    <a:pt x="2406" y="4067"/>
                    <a:pt x="2459" y="4067"/>
                  </a:cubicBezTo>
                  <a:lnTo>
                    <a:pt x="2676" y="4067"/>
                  </a:lnTo>
                  <a:cubicBezTo>
                    <a:pt x="2724" y="4067"/>
                    <a:pt x="2772" y="4062"/>
                    <a:pt x="2820" y="4057"/>
                  </a:cubicBezTo>
                  <a:close/>
                  <a:moveTo>
                    <a:pt x="2502" y="1"/>
                  </a:moveTo>
                  <a:cubicBezTo>
                    <a:pt x="1622" y="1"/>
                    <a:pt x="905" y="718"/>
                    <a:pt x="905" y="1603"/>
                  </a:cubicBezTo>
                  <a:lnTo>
                    <a:pt x="905" y="2022"/>
                  </a:lnTo>
                  <a:cubicBezTo>
                    <a:pt x="429" y="2407"/>
                    <a:pt x="669" y="3172"/>
                    <a:pt x="1280" y="3215"/>
                  </a:cubicBezTo>
                  <a:cubicBezTo>
                    <a:pt x="1372" y="3504"/>
                    <a:pt x="1569" y="3744"/>
                    <a:pt x="1829" y="3898"/>
                  </a:cubicBezTo>
                  <a:lnTo>
                    <a:pt x="1829" y="4028"/>
                  </a:lnTo>
                  <a:lnTo>
                    <a:pt x="852" y="4413"/>
                  </a:lnTo>
                  <a:cubicBezTo>
                    <a:pt x="765" y="4447"/>
                    <a:pt x="0" y="4750"/>
                    <a:pt x="0" y="5722"/>
                  </a:cubicBezTo>
                  <a:lnTo>
                    <a:pt x="0" y="6573"/>
                  </a:lnTo>
                  <a:cubicBezTo>
                    <a:pt x="0" y="6708"/>
                    <a:pt x="106" y="6814"/>
                    <a:pt x="241" y="6814"/>
                  </a:cubicBezTo>
                  <a:lnTo>
                    <a:pt x="847" y="6814"/>
                  </a:lnTo>
                  <a:cubicBezTo>
                    <a:pt x="1126" y="6780"/>
                    <a:pt x="1126" y="6371"/>
                    <a:pt x="847" y="6338"/>
                  </a:cubicBezTo>
                  <a:lnTo>
                    <a:pt x="477" y="6338"/>
                  </a:lnTo>
                  <a:lnTo>
                    <a:pt x="477" y="5722"/>
                  </a:lnTo>
                  <a:cubicBezTo>
                    <a:pt x="477" y="5058"/>
                    <a:pt x="996" y="4865"/>
                    <a:pt x="1016" y="4861"/>
                  </a:cubicBezTo>
                  <a:lnTo>
                    <a:pt x="1025" y="4856"/>
                  </a:lnTo>
                  <a:lnTo>
                    <a:pt x="1920" y="4504"/>
                  </a:lnTo>
                  <a:lnTo>
                    <a:pt x="2397" y="4966"/>
                  </a:lnTo>
                  <a:cubicBezTo>
                    <a:pt x="2440" y="5010"/>
                    <a:pt x="2498" y="5034"/>
                    <a:pt x="2560" y="5039"/>
                  </a:cubicBezTo>
                  <a:lnTo>
                    <a:pt x="2565" y="5039"/>
                  </a:lnTo>
                  <a:cubicBezTo>
                    <a:pt x="2628" y="5034"/>
                    <a:pt x="2690" y="5010"/>
                    <a:pt x="2733" y="4962"/>
                  </a:cubicBezTo>
                  <a:lnTo>
                    <a:pt x="3181" y="4500"/>
                  </a:lnTo>
                  <a:lnTo>
                    <a:pt x="4076" y="4861"/>
                  </a:lnTo>
                  <a:lnTo>
                    <a:pt x="4086" y="4861"/>
                  </a:lnTo>
                  <a:cubicBezTo>
                    <a:pt x="4110" y="4870"/>
                    <a:pt x="4629" y="5063"/>
                    <a:pt x="4629" y="5722"/>
                  </a:cubicBezTo>
                  <a:lnTo>
                    <a:pt x="4629" y="6333"/>
                  </a:lnTo>
                  <a:lnTo>
                    <a:pt x="1607" y="6333"/>
                  </a:lnTo>
                  <a:cubicBezTo>
                    <a:pt x="1324" y="6371"/>
                    <a:pt x="1324" y="6776"/>
                    <a:pt x="1607" y="6814"/>
                  </a:cubicBezTo>
                  <a:lnTo>
                    <a:pt x="4865" y="6814"/>
                  </a:lnTo>
                  <a:cubicBezTo>
                    <a:pt x="5000" y="6814"/>
                    <a:pt x="5106" y="6703"/>
                    <a:pt x="5106" y="6573"/>
                  </a:cubicBezTo>
                  <a:lnTo>
                    <a:pt x="5106" y="5722"/>
                  </a:lnTo>
                  <a:cubicBezTo>
                    <a:pt x="5106" y="4755"/>
                    <a:pt x="4345" y="4447"/>
                    <a:pt x="4249" y="4413"/>
                  </a:cubicBezTo>
                  <a:lnTo>
                    <a:pt x="3296" y="4033"/>
                  </a:lnTo>
                  <a:lnTo>
                    <a:pt x="3296" y="3898"/>
                  </a:lnTo>
                  <a:cubicBezTo>
                    <a:pt x="3561" y="3744"/>
                    <a:pt x="3754" y="3499"/>
                    <a:pt x="3850" y="3215"/>
                  </a:cubicBezTo>
                  <a:cubicBezTo>
                    <a:pt x="4451" y="3162"/>
                    <a:pt x="4692" y="2407"/>
                    <a:pt x="4220" y="2022"/>
                  </a:cubicBezTo>
                  <a:lnTo>
                    <a:pt x="4220" y="1603"/>
                  </a:lnTo>
                  <a:cubicBezTo>
                    <a:pt x="4220" y="718"/>
                    <a:pt x="3503" y="1"/>
                    <a:pt x="2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7" name="Google Shape;14287;p90"/>
          <p:cNvGrpSpPr/>
          <p:nvPr/>
        </p:nvGrpSpPr>
        <p:grpSpPr>
          <a:xfrm>
            <a:off x="7975067" y="2236331"/>
            <a:ext cx="359946" cy="366031"/>
            <a:chOff x="7975067" y="2420906"/>
            <a:chExt cx="359946" cy="366031"/>
          </a:xfrm>
        </p:grpSpPr>
        <p:sp>
          <p:nvSpPr>
            <p:cNvPr id="14288" name="Google Shape;14288;p90"/>
            <p:cNvSpPr/>
            <p:nvPr/>
          </p:nvSpPr>
          <p:spPr>
            <a:xfrm>
              <a:off x="8232385" y="2626713"/>
              <a:ext cx="28667" cy="63025"/>
            </a:xfrm>
            <a:custGeom>
              <a:avLst/>
              <a:gdLst/>
              <a:ahLst/>
              <a:cxnLst/>
              <a:rect l="l" t="t" r="r" b="b"/>
              <a:pathLst>
                <a:path w="1093" h="2403" extrusionOk="0">
                  <a:moveTo>
                    <a:pt x="646" y="1"/>
                  </a:moveTo>
                  <a:cubicBezTo>
                    <a:pt x="289" y="1"/>
                    <a:pt x="1" y="297"/>
                    <a:pt x="1" y="655"/>
                  </a:cubicBezTo>
                  <a:lnTo>
                    <a:pt x="1" y="809"/>
                  </a:lnTo>
                  <a:cubicBezTo>
                    <a:pt x="1" y="997"/>
                    <a:pt x="29" y="1185"/>
                    <a:pt x="87" y="1363"/>
                  </a:cubicBezTo>
                  <a:lnTo>
                    <a:pt x="438" y="2402"/>
                  </a:lnTo>
                  <a:lnTo>
                    <a:pt x="1093" y="2402"/>
                  </a:lnTo>
                  <a:lnTo>
                    <a:pt x="1093" y="1"/>
                  </a:lnTo>
                  <a:lnTo>
                    <a:pt x="655" y="1"/>
                  </a:lnTo>
                  <a:cubicBezTo>
                    <a:pt x="652" y="1"/>
                    <a:pt x="649" y="1"/>
                    <a:pt x="6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90"/>
            <p:cNvSpPr/>
            <p:nvPr/>
          </p:nvSpPr>
          <p:spPr>
            <a:xfrm>
              <a:off x="8243872" y="2620917"/>
              <a:ext cx="68795" cy="68821"/>
            </a:xfrm>
            <a:custGeom>
              <a:avLst/>
              <a:gdLst/>
              <a:ahLst/>
              <a:cxnLst/>
              <a:rect l="l" t="t" r="r" b="b"/>
              <a:pathLst>
                <a:path w="2623" h="2624" extrusionOk="0">
                  <a:moveTo>
                    <a:pt x="655" y="1"/>
                  </a:moveTo>
                  <a:cubicBezTo>
                    <a:pt x="294" y="1"/>
                    <a:pt x="0" y="294"/>
                    <a:pt x="0" y="655"/>
                  </a:cubicBezTo>
                  <a:cubicBezTo>
                    <a:pt x="0" y="896"/>
                    <a:pt x="198" y="1093"/>
                    <a:pt x="438" y="1093"/>
                  </a:cubicBezTo>
                  <a:lnTo>
                    <a:pt x="2180" y="2623"/>
                  </a:lnTo>
                  <a:lnTo>
                    <a:pt x="2570" y="1271"/>
                  </a:lnTo>
                  <a:cubicBezTo>
                    <a:pt x="2604" y="1151"/>
                    <a:pt x="2618" y="1030"/>
                    <a:pt x="2623" y="910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90"/>
            <p:cNvSpPr/>
            <p:nvPr/>
          </p:nvSpPr>
          <p:spPr>
            <a:xfrm>
              <a:off x="8255229" y="2706864"/>
              <a:ext cx="34489" cy="34358"/>
            </a:xfrm>
            <a:custGeom>
              <a:avLst/>
              <a:gdLst/>
              <a:ahLst/>
              <a:cxnLst/>
              <a:rect l="l" t="t" r="r" b="b"/>
              <a:pathLst>
                <a:path w="1315" h="1310" extrusionOk="0">
                  <a:moveTo>
                    <a:pt x="1" y="0"/>
                  </a:moveTo>
                  <a:lnTo>
                    <a:pt x="1" y="1309"/>
                  </a:lnTo>
                  <a:lnTo>
                    <a:pt x="1314" y="1309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90"/>
            <p:cNvSpPr/>
            <p:nvPr/>
          </p:nvSpPr>
          <p:spPr>
            <a:xfrm>
              <a:off x="8215232" y="2720738"/>
              <a:ext cx="114483" cy="60612"/>
            </a:xfrm>
            <a:custGeom>
              <a:avLst/>
              <a:gdLst/>
              <a:ahLst/>
              <a:cxnLst/>
              <a:rect l="l" t="t" r="r" b="b"/>
              <a:pathLst>
                <a:path w="4365" h="2311" extrusionOk="0">
                  <a:moveTo>
                    <a:pt x="1526" y="1"/>
                  </a:moveTo>
                  <a:lnTo>
                    <a:pt x="477" y="299"/>
                  </a:lnTo>
                  <a:cubicBezTo>
                    <a:pt x="193" y="381"/>
                    <a:pt x="0" y="636"/>
                    <a:pt x="0" y="929"/>
                  </a:cubicBezTo>
                  <a:lnTo>
                    <a:pt x="0" y="2310"/>
                  </a:lnTo>
                  <a:lnTo>
                    <a:pt x="4364" y="2310"/>
                  </a:lnTo>
                  <a:lnTo>
                    <a:pt x="4364" y="929"/>
                  </a:lnTo>
                  <a:cubicBezTo>
                    <a:pt x="4364" y="636"/>
                    <a:pt x="4172" y="381"/>
                    <a:pt x="3888" y="299"/>
                  </a:cubicBezTo>
                  <a:lnTo>
                    <a:pt x="2834" y="1"/>
                  </a:lnTo>
                  <a:lnTo>
                    <a:pt x="2579" y="309"/>
                  </a:lnTo>
                  <a:cubicBezTo>
                    <a:pt x="2476" y="431"/>
                    <a:pt x="2329" y="493"/>
                    <a:pt x="2182" y="493"/>
                  </a:cubicBezTo>
                  <a:cubicBezTo>
                    <a:pt x="2036" y="493"/>
                    <a:pt x="1889" y="431"/>
                    <a:pt x="1785" y="309"/>
                  </a:cubicBezTo>
                  <a:lnTo>
                    <a:pt x="1526" y="1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90"/>
            <p:cNvSpPr/>
            <p:nvPr/>
          </p:nvSpPr>
          <p:spPr>
            <a:xfrm>
              <a:off x="8238076" y="2649688"/>
              <a:ext cx="68795" cy="62867"/>
            </a:xfrm>
            <a:custGeom>
              <a:avLst/>
              <a:gdLst/>
              <a:ahLst/>
              <a:cxnLst/>
              <a:rect l="l" t="t" r="r" b="b"/>
              <a:pathLst>
                <a:path w="2623" h="2397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810"/>
                    <a:pt x="587" y="2397"/>
                    <a:pt x="1309" y="2397"/>
                  </a:cubicBezTo>
                  <a:cubicBezTo>
                    <a:pt x="2035" y="2397"/>
                    <a:pt x="2618" y="1810"/>
                    <a:pt x="2623" y="1088"/>
                  </a:cubicBezTo>
                  <a:lnTo>
                    <a:pt x="2623" y="809"/>
                  </a:lnTo>
                  <a:cubicBezTo>
                    <a:pt x="2623" y="694"/>
                    <a:pt x="2574" y="583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90"/>
            <p:cNvSpPr/>
            <p:nvPr/>
          </p:nvSpPr>
          <p:spPr>
            <a:xfrm>
              <a:off x="8238076" y="2649688"/>
              <a:ext cx="68532" cy="61503"/>
            </a:xfrm>
            <a:custGeom>
              <a:avLst/>
              <a:gdLst/>
              <a:ahLst/>
              <a:cxnLst/>
              <a:rect l="l" t="t" r="r" b="b"/>
              <a:pathLst>
                <a:path w="2613" h="2345" extrusionOk="0">
                  <a:moveTo>
                    <a:pt x="826" y="0"/>
                  </a:moveTo>
                  <a:cubicBezTo>
                    <a:pt x="711" y="0"/>
                    <a:pt x="603" y="48"/>
                    <a:pt x="525" y="126"/>
                  </a:cubicBezTo>
                  <a:lnTo>
                    <a:pt x="308" y="342"/>
                  </a:lnTo>
                  <a:cubicBezTo>
                    <a:pt x="111" y="540"/>
                    <a:pt x="0" y="809"/>
                    <a:pt x="0" y="1088"/>
                  </a:cubicBezTo>
                  <a:cubicBezTo>
                    <a:pt x="0" y="1670"/>
                    <a:pt x="385" y="2185"/>
                    <a:pt x="948" y="2344"/>
                  </a:cubicBezTo>
                  <a:cubicBezTo>
                    <a:pt x="760" y="2113"/>
                    <a:pt x="655" y="1824"/>
                    <a:pt x="655" y="1526"/>
                  </a:cubicBezTo>
                  <a:lnTo>
                    <a:pt x="655" y="1088"/>
                  </a:lnTo>
                  <a:cubicBezTo>
                    <a:pt x="655" y="846"/>
                    <a:pt x="852" y="650"/>
                    <a:pt x="1096" y="650"/>
                  </a:cubicBezTo>
                  <a:cubicBezTo>
                    <a:pt x="1104" y="650"/>
                    <a:pt x="1113" y="650"/>
                    <a:pt x="1121" y="650"/>
                  </a:cubicBezTo>
                  <a:cubicBezTo>
                    <a:pt x="1559" y="679"/>
                    <a:pt x="2214" y="751"/>
                    <a:pt x="2613" y="949"/>
                  </a:cubicBezTo>
                  <a:cubicBezTo>
                    <a:pt x="2603" y="852"/>
                    <a:pt x="2560" y="564"/>
                    <a:pt x="2493" y="501"/>
                  </a:cubicBezTo>
                  <a:cubicBezTo>
                    <a:pt x="2156" y="169"/>
                    <a:pt x="1540" y="20"/>
                    <a:pt x="842" y="1"/>
                  </a:cubicBezTo>
                  <a:cubicBezTo>
                    <a:pt x="837" y="1"/>
                    <a:pt x="831" y="0"/>
                    <a:pt x="826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90"/>
            <p:cNvSpPr/>
            <p:nvPr/>
          </p:nvSpPr>
          <p:spPr>
            <a:xfrm>
              <a:off x="8215232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120" y="0"/>
                  </a:moveTo>
                  <a:cubicBezTo>
                    <a:pt x="39" y="111"/>
                    <a:pt x="0" y="241"/>
                    <a:pt x="0" y="375"/>
                  </a:cubicBezTo>
                  <a:lnTo>
                    <a:pt x="0" y="1756"/>
                  </a:lnTo>
                  <a:lnTo>
                    <a:pt x="871" y="1756"/>
                  </a:lnTo>
                  <a:lnTo>
                    <a:pt x="871" y="1030"/>
                  </a:lnTo>
                  <a:cubicBezTo>
                    <a:pt x="871" y="852"/>
                    <a:pt x="804" y="688"/>
                    <a:pt x="679" y="563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90"/>
            <p:cNvSpPr/>
            <p:nvPr/>
          </p:nvSpPr>
          <p:spPr>
            <a:xfrm>
              <a:off x="8306845" y="2735269"/>
              <a:ext cx="22870" cy="46082"/>
            </a:xfrm>
            <a:custGeom>
              <a:avLst/>
              <a:gdLst/>
              <a:ahLst/>
              <a:cxnLst/>
              <a:rect l="l" t="t" r="r" b="b"/>
              <a:pathLst>
                <a:path w="872" h="1757" extrusionOk="0">
                  <a:moveTo>
                    <a:pt x="751" y="0"/>
                  </a:moveTo>
                  <a:lnTo>
                    <a:pt x="188" y="563"/>
                  </a:lnTo>
                  <a:cubicBezTo>
                    <a:pt x="68" y="688"/>
                    <a:pt x="1" y="852"/>
                    <a:pt x="1" y="1030"/>
                  </a:cubicBezTo>
                  <a:lnTo>
                    <a:pt x="1" y="1756"/>
                  </a:lnTo>
                  <a:lnTo>
                    <a:pt x="871" y="1756"/>
                  </a:lnTo>
                  <a:lnTo>
                    <a:pt x="871" y="375"/>
                  </a:lnTo>
                  <a:cubicBezTo>
                    <a:pt x="871" y="241"/>
                    <a:pt x="828" y="111"/>
                    <a:pt x="751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90"/>
            <p:cNvSpPr/>
            <p:nvPr/>
          </p:nvSpPr>
          <p:spPr>
            <a:xfrm>
              <a:off x="8101641" y="2426335"/>
              <a:ext cx="102890" cy="102995"/>
            </a:xfrm>
            <a:custGeom>
              <a:avLst/>
              <a:gdLst/>
              <a:ahLst/>
              <a:cxnLst/>
              <a:rect l="l" t="t" r="r" b="b"/>
              <a:pathLst>
                <a:path w="3923" h="3927" extrusionOk="0">
                  <a:moveTo>
                    <a:pt x="1959" y="0"/>
                  </a:moveTo>
                  <a:cubicBezTo>
                    <a:pt x="1103" y="0"/>
                    <a:pt x="467" y="683"/>
                    <a:pt x="410" y="1525"/>
                  </a:cubicBezTo>
                  <a:cubicBezTo>
                    <a:pt x="376" y="1968"/>
                    <a:pt x="227" y="2820"/>
                    <a:pt x="39" y="3310"/>
                  </a:cubicBezTo>
                  <a:cubicBezTo>
                    <a:pt x="1" y="3421"/>
                    <a:pt x="49" y="3541"/>
                    <a:pt x="155" y="3590"/>
                  </a:cubicBezTo>
                  <a:cubicBezTo>
                    <a:pt x="515" y="3758"/>
                    <a:pt x="900" y="3869"/>
                    <a:pt x="1300" y="3926"/>
                  </a:cubicBezTo>
                  <a:lnTo>
                    <a:pt x="2628" y="3926"/>
                  </a:lnTo>
                  <a:cubicBezTo>
                    <a:pt x="3022" y="3869"/>
                    <a:pt x="3407" y="3758"/>
                    <a:pt x="3773" y="3590"/>
                  </a:cubicBezTo>
                  <a:cubicBezTo>
                    <a:pt x="3874" y="3541"/>
                    <a:pt x="3922" y="3416"/>
                    <a:pt x="3879" y="3310"/>
                  </a:cubicBezTo>
                  <a:cubicBezTo>
                    <a:pt x="3691" y="2820"/>
                    <a:pt x="3542" y="1968"/>
                    <a:pt x="3513" y="1525"/>
                  </a:cubicBezTo>
                  <a:cubicBezTo>
                    <a:pt x="3451" y="683"/>
                    <a:pt x="2815" y="0"/>
                    <a:pt x="1959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90"/>
            <p:cNvSpPr/>
            <p:nvPr/>
          </p:nvSpPr>
          <p:spPr>
            <a:xfrm>
              <a:off x="8129547" y="2426335"/>
              <a:ext cx="74984" cy="102995"/>
            </a:xfrm>
            <a:custGeom>
              <a:avLst/>
              <a:gdLst/>
              <a:ahLst/>
              <a:cxnLst/>
              <a:rect l="l" t="t" r="r" b="b"/>
              <a:pathLst>
                <a:path w="2859" h="3927" extrusionOk="0">
                  <a:moveTo>
                    <a:pt x="890" y="0"/>
                  </a:moveTo>
                  <a:cubicBezTo>
                    <a:pt x="231" y="0"/>
                    <a:pt x="0" y="900"/>
                    <a:pt x="563" y="1232"/>
                  </a:cubicBezTo>
                  <a:cubicBezTo>
                    <a:pt x="582" y="1241"/>
                    <a:pt x="601" y="1251"/>
                    <a:pt x="621" y="1261"/>
                  </a:cubicBezTo>
                  <a:lnTo>
                    <a:pt x="1116" y="3926"/>
                  </a:lnTo>
                  <a:lnTo>
                    <a:pt x="1559" y="3926"/>
                  </a:lnTo>
                  <a:cubicBezTo>
                    <a:pt x="1954" y="3869"/>
                    <a:pt x="2339" y="3758"/>
                    <a:pt x="2699" y="3590"/>
                  </a:cubicBezTo>
                  <a:cubicBezTo>
                    <a:pt x="2805" y="3541"/>
                    <a:pt x="2858" y="3421"/>
                    <a:pt x="2815" y="3310"/>
                  </a:cubicBezTo>
                  <a:cubicBezTo>
                    <a:pt x="2627" y="2820"/>
                    <a:pt x="2478" y="1968"/>
                    <a:pt x="2449" y="1525"/>
                  </a:cubicBezTo>
                  <a:cubicBezTo>
                    <a:pt x="2387" y="683"/>
                    <a:pt x="1751" y="0"/>
                    <a:pt x="89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90"/>
            <p:cNvSpPr/>
            <p:nvPr/>
          </p:nvSpPr>
          <p:spPr>
            <a:xfrm>
              <a:off x="8100749" y="2506460"/>
              <a:ext cx="103153" cy="80151"/>
            </a:xfrm>
            <a:custGeom>
              <a:avLst/>
              <a:gdLst/>
              <a:ahLst/>
              <a:cxnLst/>
              <a:rect l="l" t="t" r="r" b="b"/>
              <a:pathLst>
                <a:path w="3933" h="3056" extrusionOk="0">
                  <a:moveTo>
                    <a:pt x="1305" y="0"/>
                  </a:moveTo>
                  <a:lnTo>
                    <a:pt x="1305" y="655"/>
                  </a:lnTo>
                  <a:cubicBezTo>
                    <a:pt x="1310" y="818"/>
                    <a:pt x="1214" y="972"/>
                    <a:pt x="1064" y="1045"/>
                  </a:cubicBezTo>
                  <a:lnTo>
                    <a:pt x="362" y="1396"/>
                  </a:lnTo>
                  <a:cubicBezTo>
                    <a:pt x="140" y="1511"/>
                    <a:pt x="1" y="1737"/>
                    <a:pt x="1" y="1983"/>
                  </a:cubicBezTo>
                  <a:lnTo>
                    <a:pt x="1" y="3056"/>
                  </a:lnTo>
                  <a:lnTo>
                    <a:pt x="3932" y="3056"/>
                  </a:lnTo>
                  <a:lnTo>
                    <a:pt x="3932" y="1983"/>
                  </a:lnTo>
                  <a:cubicBezTo>
                    <a:pt x="3927" y="1733"/>
                    <a:pt x="3788" y="1507"/>
                    <a:pt x="3566" y="1396"/>
                  </a:cubicBezTo>
                  <a:lnTo>
                    <a:pt x="2859" y="1045"/>
                  </a:lnTo>
                  <a:cubicBezTo>
                    <a:pt x="2710" y="972"/>
                    <a:pt x="2619" y="818"/>
                    <a:pt x="2619" y="655"/>
                  </a:cubicBezTo>
                  <a:lnTo>
                    <a:pt x="261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90"/>
            <p:cNvSpPr/>
            <p:nvPr/>
          </p:nvSpPr>
          <p:spPr>
            <a:xfrm>
              <a:off x="8100749" y="2531822"/>
              <a:ext cx="103153" cy="54789"/>
            </a:xfrm>
            <a:custGeom>
              <a:avLst/>
              <a:gdLst/>
              <a:ahLst/>
              <a:cxnLst/>
              <a:rect l="l" t="t" r="r" b="b"/>
              <a:pathLst>
                <a:path w="3933" h="2089" extrusionOk="0">
                  <a:moveTo>
                    <a:pt x="1175" y="1"/>
                  </a:moveTo>
                  <a:cubicBezTo>
                    <a:pt x="1146" y="29"/>
                    <a:pt x="1108" y="58"/>
                    <a:pt x="1069" y="78"/>
                  </a:cubicBezTo>
                  <a:lnTo>
                    <a:pt x="362" y="429"/>
                  </a:lnTo>
                  <a:cubicBezTo>
                    <a:pt x="140" y="544"/>
                    <a:pt x="1" y="770"/>
                    <a:pt x="1" y="1016"/>
                  </a:cubicBezTo>
                  <a:lnTo>
                    <a:pt x="1" y="2089"/>
                  </a:lnTo>
                  <a:lnTo>
                    <a:pt x="3932" y="2089"/>
                  </a:lnTo>
                  <a:lnTo>
                    <a:pt x="3932" y="1016"/>
                  </a:lnTo>
                  <a:cubicBezTo>
                    <a:pt x="3932" y="770"/>
                    <a:pt x="3793" y="544"/>
                    <a:pt x="3571" y="429"/>
                  </a:cubicBezTo>
                  <a:lnTo>
                    <a:pt x="2864" y="78"/>
                  </a:lnTo>
                  <a:cubicBezTo>
                    <a:pt x="2821" y="58"/>
                    <a:pt x="2787" y="29"/>
                    <a:pt x="2753" y="1"/>
                  </a:cubicBezTo>
                  <a:lnTo>
                    <a:pt x="2503" y="280"/>
                  </a:lnTo>
                  <a:cubicBezTo>
                    <a:pt x="2364" y="446"/>
                    <a:pt x="2165" y="529"/>
                    <a:pt x="1966" y="529"/>
                  </a:cubicBezTo>
                  <a:cubicBezTo>
                    <a:pt x="1767" y="529"/>
                    <a:pt x="1567" y="446"/>
                    <a:pt x="1425" y="280"/>
                  </a:cubicBezTo>
                  <a:lnTo>
                    <a:pt x="1175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90"/>
            <p:cNvSpPr/>
            <p:nvPr/>
          </p:nvSpPr>
          <p:spPr>
            <a:xfrm>
              <a:off x="8118059" y="2461506"/>
              <a:ext cx="68532" cy="56468"/>
            </a:xfrm>
            <a:custGeom>
              <a:avLst/>
              <a:gdLst/>
              <a:ahLst/>
              <a:cxnLst/>
              <a:rect l="l" t="t" r="r" b="b"/>
              <a:pathLst>
                <a:path w="2613" h="2153" extrusionOk="0">
                  <a:moveTo>
                    <a:pt x="1002" y="0"/>
                  </a:moveTo>
                  <a:cubicBezTo>
                    <a:pt x="920" y="0"/>
                    <a:pt x="841" y="50"/>
                    <a:pt x="809" y="127"/>
                  </a:cubicBezTo>
                  <a:cubicBezTo>
                    <a:pt x="732" y="276"/>
                    <a:pt x="630" y="410"/>
                    <a:pt x="505" y="521"/>
                  </a:cubicBezTo>
                  <a:cubicBezTo>
                    <a:pt x="457" y="564"/>
                    <a:pt x="409" y="603"/>
                    <a:pt x="351" y="641"/>
                  </a:cubicBezTo>
                  <a:cubicBezTo>
                    <a:pt x="92" y="824"/>
                    <a:pt x="0" y="1171"/>
                    <a:pt x="145" y="1459"/>
                  </a:cubicBezTo>
                  <a:cubicBezTo>
                    <a:pt x="375" y="1883"/>
                    <a:pt x="818" y="2152"/>
                    <a:pt x="1304" y="2152"/>
                  </a:cubicBezTo>
                  <a:cubicBezTo>
                    <a:pt x="1987" y="2148"/>
                    <a:pt x="2555" y="1623"/>
                    <a:pt x="2608" y="940"/>
                  </a:cubicBezTo>
                  <a:cubicBezTo>
                    <a:pt x="2613" y="872"/>
                    <a:pt x="2584" y="810"/>
                    <a:pt x="2536" y="767"/>
                  </a:cubicBezTo>
                  <a:cubicBezTo>
                    <a:pt x="2103" y="406"/>
                    <a:pt x="1598" y="146"/>
                    <a:pt x="1049" y="6"/>
                  </a:cubicBezTo>
                  <a:cubicBezTo>
                    <a:pt x="1033" y="2"/>
                    <a:pt x="1018" y="0"/>
                    <a:pt x="1002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90"/>
            <p:cNvSpPr/>
            <p:nvPr/>
          </p:nvSpPr>
          <p:spPr>
            <a:xfrm>
              <a:off x="8118164" y="2461611"/>
              <a:ext cx="68428" cy="55865"/>
            </a:xfrm>
            <a:custGeom>
              <a:avLst/>
              <a:gdLst/>
              <a:ahLst/>
              <a:cxnLst/>
              <a:rect l="l" t="t" r="r" b="b"/>
              <a:pathLst>
                <a:path w="2609" h="2130" extrusionOk="0">
                  <a:moveTo>
                    <a:pt x="998" y="1"/>
                  </a:moveTo>
                  <a:cubicBezTo>
                    <a:pt x="914" y="1"/>
                    <a:pt x="836" y="48"/>
                    <a:pt x="800" y="127"/>
                  </a:cubicBezTo>
                  <a:cubicBezTo>
                    <a:pt x="747" y="233"/>
                    <a:pt x="684" y="329"/>
                    <a:pt x="602" y="416"/>
                  </a:cubicBezTo>
                  <a:cubicBezTo>
                    <a:pt x="569" y="450"/>
                    <a:pt x="540" y="483"/>
                    <a:pt x="501" y="517"/>
                  </a:cubicBezTo>
                  <a:cubicBezTo>
                    <a:pt x="458" y="560"/>
                    <a:pt x="410" y="599"/>
                    <a:pt x="357" y="633"/>
                  </a:cubicBezTo>
                  <a:cubicBezTo>
                    <a:pt x="49" y="840"/>
                    <a:pt x="1" y="1234"/>
                    <a:pt x="193" y="1537"/>
                  </a:cubicBezTo>
                  <a:cubicBezTo>
                    <a:pt x="396" y="1855"/>
                    <a:pt x="728" y="2071"/>
                    <a:pt x="1098" y="2129"/>
                  </a:cubicBezTo>
                  <a:cubicBezTo>
                    <a:pt x="838" y="1946"/>
                    <a:pt x="646" y="1706"/>
                    <a:pt x="646" y="1273"/>
                  </a:cubicBezTo>
                  <a:lnTo>
                    <a:pt x="646" y="1104"/>
                  </a:lnTo>
                  <a:cubicBezTo>
                    <a:pt x="694" y="1066"/>
                    <a:pt x="742" y="1032"/>
                    <a:pt x="795" y="984"/>
                  </a:cubicBezTo>
                  <a:cubicBezTo>
                    <a:pt x="915" y="878"/>
                    <a:pt x="1021" y="753"/>
                    <a:pt x="1108" y="618"/>
                  </a:cubicBezTo>
                  <a:cubicBezTo>
                    <a:pt x="1521" y="748"/>
                    <a:pt x="1906" y="955"/>
                    <a:pt x="2243" y="1239"/>
                  </a:cubicBezTo>
                  <a:cubicBezTo>
                    <a:pt x="2287" y="1273"/>
                    <a:pt x="2344" y="1326"/>
                    <a:pt x="2465" y="1436"/>
                  </a:cubicBezTo>
                  <a:cubicBezTo>
                    <a:pt x="2542" y="1316"/>
                    <a:pt x="2594" y="1075"/>
                    <a:pt x="2604" y="936"/>
                  </a:cubicBezTo>
                  <a:cubicBezTo>
                    <a:pt x="2609" y="873"/>
                    <a:pt x="2580" y="806"/>
                    <a:pt x="2532" y="767"/>
                  </a:cubicBezTo>
                  <a:cubicBezTo>
                    <a:pt x="2099" y="402"/>
                    <a:pt x="1594" y="142"/>
                    <a:pt x="1050" y="7"/>
                  </a:cubicBezTo>
                  <a:cubicBezTo>
                    <a:pt x="1033" y="3"/>
                    <a:pt x="1015" y="1"/>
                    <a:pt x="99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90"/>
            <p:cNvSpPr/>
            <p:nvPr/>
          </p:nvSpPr>
          <p:spPr>
            <a:xfrm>
              <a:off x="8100644" y="2548109"/>
              <a:ext cx="22975" cy="38502"/>
            </a:xfrm>
            <a:custGeom>
              <a:avLst/>
              <a:gdLst/>
              <a:ahLst/>
              <a:cxnLst/>
              <a:rect l="l" t="t" r="r" b="b"/>
              <a:pathLst>
                <a:path w="876" h="1468" extrusionOk="0">
                  <a:moveTo>
                    <a:pt x="135" y="0"/>
                  </a:moveTo>
                  <a:cubicBezTo>
                    <a:pt x="48" y="116"/>
                    <a:pt x="0" y="255"/>
                    <a:pt x="0" y="395"/>
                  </a:cubicBezTo>
                  <a:lnTo>
                    <a:pt x="0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4"/>
                    <a:pt x="813" y="549"/>
                    <a:pt x="712" y="46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90"/>
            <p:cNvSpPr/>
            <p:nvPr/>
          </p:nvSpPr>
          <p:spPr>
            <a:xfrm>
              <a:off x="8180769" y="2548109"/>
              <a:ext cx="23002" cy="38502"/>
            </a:xfrm>
            <a:custGeom>
              <a:avLst/>
              <a:gdLst/>
              <a:ahLst/>
              <a:cxnLst/>
              <a:rect l="l" t="t" r="r" b="b"/>
              <a:pathLst>
                <a:path w="877" h="1468" extrusionOk="0">
                  <a:moveTo>
                    <a:pt x="742" y="0"/>
                  </a:moveTo>
                  <a:lnTo>
                    <a:pt x="164" y="467"/>
                  </a:lnTo>
                  <a:cubicBezTo>
                    <a:pt x="63" y="549"/>
                    <a:pt x="1" y="674"/>
                    <a:pt x="1" y="804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395"/>
                  </a:lnTo>
                  <a:cubicBezTo>
                    <a:pt x="876" y="255"/>
                    <a:pt x="828" y="116"/>
                    <a:pt x="742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90"/>
            <p:cNvSpPr/>
            <p:nvPr/>
          </p:nvSpPr>
          <p:spPr>
            <a:xfrm>
              <a:off x="8009005" y="2598072"/>
              <a:ext cx="45846" cy="40049"/>
            </a:xfrm>
            <a:custGeom>
              <a:avLst/>
              <a:gdLst/>
              <a:ahLst/>
              <a:cxnLst/>
              <a:rect l="l" t="t" r="r" b="b"/>
              <a:pathLst>
                <a:path w="1748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1358" y="1526"/>
                    <a:pt x="1747" y="1184"/>
                    <a:pt x="1747" y="766"/>
                  </a:cubicBezTo>
                  <a:cubicBezTo>
                    <a:pt x="1747" y="342"/>
                    <a:pt x="1358" y="1"/>
                    <a:pt x="877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90"/>
            <p:cNvSpPr/>
            <p:nvPr/>
          </p:nvSpPr>
          <p:spPr>
            <a:xfrm>
              <a:off x="8009005" y="2598072"/>
              <a:ext cx="31578" cy="40049"/>
            </a:xfrm>
            <a:custGeom>
              <a:avLst/>
              <a:gdLst/>
              <a:ahLst/>
              <a:cxnLst/>
              <a:rect l="l" t="t" r="r" b="b"/>
              <a:pathLst>
                <a:path w="1204" h="1527" extrusionOk="0">
                  <a:moveTo>
                    <a:pt x="877" y="1"/>
                  </a:moveTo>
                  <a:cubicBezTo>
                    <a:pt x="395" y="1"/>
                    <a:pt x="1" y="342"/>
                    <a:pt x="1" y="766"/>
                  </a:cubicBezTo>
                  <a:cubicBezTo>
                    <a:pt x="1" y="1184"/>
                    <a:pt x="395" y="1526"/>
                    <a:pt x="877" y="1526"/>
                  </a:cubicBezTo>
                  <a:cubicBezTo>
                    <a:pt x="987" y="1526"/>
                    <a:pt x="1098" y="1507"/>
                    <a:pt x="1204" y="1473"/>
                  </a:cubicBezTo>
                  <a:cubicBezTo>
                    <a:pt x="881" y="1358"/>
                    <a:pt x="655" y="1088"/>
                    <a:pt x="655" y="766"/>
                  </a:cubicBezTo>
                  <a:cubicBezTo>
                    <a:pt x="655" y="443"/>
                    <a:pt x="881" y="169"/>
                    <a:pt x="1204" y="59"/>
                  </a:cubicBezTo>
                  <a:cubicBezTo>
                    <a:pt x="1098" y="20"/>
                    <a:pt x="987" y="1"/>
                    <a:pt x="87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90"/>
            <p:cNvSpPr/>
            <p:nvPr/>
          </p:nvSpPr>
          <p:spPr>
            <a:xfrm>
              <a:off x="7980496" y="2701068"/>
              <a:ext cx="103127" cy="80282"/>
            </a:xfrm>
            <a:custGeom>
              <a:avLst/>
              <a:gdLst/>
              <a:ahLst/>
              <a:cxnLst/>
              <a:rect l="l" t="t" r="r" b="b"/>
              <a:pathLst>
                <a:path w="3932" h="3061" extrusionOk="0">
                  <a:moveTo>
                    <a:pt x="1309" y="0"/>
                  </a:moveTo>
                  <a:lnTo>
                    <a:pt x="1309" y="659"/>
                  </a:lnTo>
                  <a:cubicBezTo>
                    <a:pt x="1309" y="823"/>
                    <a:pt x="1218" y="972"/>
                    <a:pt x="1069" y="1049"/>
                  </a:cubicBezTo>
                  <a:lnTo>
                    <a:pt x="361" y="1400"/>
                  </a:lnTo>
                  <a:cubicBezTo>
                    <a:pt x="140" y="1511"/>
                    <a:pt x="0" y="1737"/>
                    <a:pt x="0" y="1987"/>
                  </a:cubicBezTo>
                  <a:lnTo>
                    <a:pt x="0" y="3060"/>
                  </a:lnTo>
                  <a:lnTo>
                    <a:pt x="3932" y="3060"/>
                  </a:lnTo>
                  <a:lnTo>
                    <a:pt x="3932" y="1987"/>
                  </a:lnTo>
                  <a:cubicBezTo>
                    <a:pt x="3932" y="1737"/>
                    <a:pt x="3787" y="1511"/>
                    <a:pt x="3566" y="1400"/>
                  </a:cubicBezTo>
                  <a:lnTo>
                    <a:pt x="2863" y="1049"/>
                  </a:lnTo>
                  <a:cubicBezTo>
                    <a:pt x="2714" y="972"/>
                    <a:pt x="2618" y="823"/>
                    <a:pt x="2623" y="659"/>
                  </a:cubicBezTo>
                  <a:lnTo>
                    <a:pt x="26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90"/>
            <p:cNvSpPr/>
            <p:nvPr/>
          </p:nvSpPr>
          <p:spPr>
            <a:xfrm>
              <a:off x="7980365" y="2726430"/>
              <a:ext cx="103127" cy="54920"/>
            </a:xfrm>
            <a:custGeom>
              <a:avLst/>
              <a:gdLst/>
              <a:ahLst/>
              <a:cxnLst/>
              <a:rect l="l" t="t" r="r" b="b"/>
              <a:pathLst>
                <a:path w="3932" h="2094" extrusionOk="0">
                  <a:moveTo>
                    <a:pt x="2758" y="0"/>
                  </a:moveTo>
                  <a:lnTo>
                    <a:pt x="2507" y="284"/>
                  </a:lnTo>
                  <a:cubicBezTo>
                    <a:pt x="2366" y="450"/>
                    <a:pt x="2166" y="533"/>
                    <a:pt x="1967" y="533"/>
                  </a:cubicBezTo>
                  <a:cubicBezTo>
                    <a:pt x="1768" y="533"/>
                    <a:pt x="1569" y="450"/>
                    <a:pt x="1430" y="284"/>
                  </a:cubicBezTo>
                  <a:lnTo>
                    <a:pt x="1179" y="5"/>
                  </a:lnTo>
                  <a:cubicBezTo>
                    <a:pt x="1146" y="34"/>
                    <a:pt x="1112" y="63"/>
                    <a:pt x="1069" y="82"/>
                  </a:cubicBezTo>
                  <a:lnTo>
                    <a:pt x="361" y="433"/>
                  </a:lnTo>
                  <a:cubicBezTo>
                    <a:pt x="140" y="544"/>
                    <a:pt x="1" y="770"/>
                    <a:pt x="1" y="1020"/>
                  </a:cubicBezTo>
                  <a:lnTo>
                    <a:pt x="1" y="2093"/>
                  </a:lnTo>
                  <a:lnTo>
                    <a:pt x="3932" y="2093"/>
                  </a:lnTo>
                  <a:lnTo>
                    <a:pt x="3932" y="1020"/>
                  </a:lnTo>
                  <a:cubicBezTo>
                    <a:pt x="3932" y="770"/>
                    <a:pt x="3792" y="544"/>
                    <a:pt x="3571" y="433"/>
                  </a:cubicBezTo>
                  <a:lnTo>
                    <a:pt x="2868" y="82"/>
                  </a:lnTo>
                  <a:cubicBezTo>
                    <a:pt x="2825" y="58"/>
                    <a:pt x="2791" y="34"/>
                    <a:pt x="2758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90"/>
            <p:cNvSpPr/>
            <p:nvPr/>
          </p:nvSpPr>
          <p:spPr>
            <a:xfrm>
              <a:off x="7991852" y="2620917"/>
              <a:ext cx="80151" cy="80177"/>
            </a:xfrm>
            <a:custGeom>
              <a:avLst/>
              <a:gdLst/>
              <a:ahLst/>
              <a:cxnLst/>
              <a:rect l="l" t="t" r="r" b="b"/>
              <a:pathLst>
                <a:path w="3056" h="3057" extrusionOk="0">
                  <a:moveTo>
                    <a:pt x="1531" y="1"/>
                  </a:moveTo>
                  <a:cubicBezTo>
                    <a:pt x="684" y="1"/>
                    <a:pt x="0" y="684"/>
                    <a:pt x="0" y="1531"/>
                  </a:cubicBezTo>
                  <a:cubicBezTo>
                    <a:pt x="0" y="2373"/>
                    <a:pt x="684" y="3056"/>
                    <a:pt x="1531" y="3056"/>
                  </a:cubicBezTo>
                  <a:cubicBezTo>
                    <a:pt x="2373" y="3056"/>
                    <a:pt x="3056" y="2373"/>
                    <a:pt x="3056" y="1531"/>
                  </a:cubicBezTo>
                  <a:cubicBezTo>
                    <a:pt x="3056" y="684"/>
                    <a:pt x="2373" y="1"/>
                    <a:pt x="153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90"/>
            <p:cNvSpPr/>
            <p:nvPr/>
          </p:nvSpPr>
          <p:spPr>
            <a:xfrm>
              <a:off x="8006645" y="2620917"/>
              <a:ext cx="67011" cy="72204"/>
            </a:xfrm>
            <a:custGeom>
              <a:avLst/>
              <a:gdLst/>
              <a:ahLst/>
              <a:cxnLst/>
              <a:rect l="l" t="t" r="r" b="b"/>
              <a:pathLst>
                <a:path w="2555" h="2753" extrusionOk="0">
                  <a:moveTo>
                    <a:pt x="971" y="1"/>
                  </a:moveTo>
                  <a:cubicBezTo>
                    <a:pt x="244" y="1"/>
                    <a:pt x="1" y="1007"/>
                    <a:pt x="659" y="1329"/>
                  </a:cubicBezTo>
                  <a:cubicBezTo>
                    <a:pt x="678" y="1338"/>
                    <a:pt x="697" y="1348"/>
                    <a:pt x="716" y="1353"/>
                  </a:cubicBezTo>
                  <a:lnTo>
                    <a:pt x="1477" y="2729"/>
                  </a:lnTo>
                  <a:cubicBezTo>
                    <a:pt x="1477" y="2729"/>
                    <a:pt x="1679" y="2743"/>
                    <a:pt x="1886" y="2753"/>
                  </a:cubicBezTo>
                  <a:cubicBezTo>
                    <a:pt x="2328" y="2416"/>
                    <a:pt x="2554" y="1868"/>
                    <a:pt x="2477" y="1319"/>
                  </a:cubicBezTo>
                  <a:cubicBezTo>
                    <a:pt x="2391" y="689"/>
                    <a:pt x="1924" y="179"/>
                    <a:pt x="1303" y="39"/>
                  </a:cubicBezTo>
                  <a:cubicBezTo>
                    <a:pt x="1198" y="15"/>
                    <a:pt x="1087" y="1"/>
                    <a:pt x="976" y="1"/>
                  </a:cubicBezTo>
                  <a:cubicBezTo>
                    <a:pt x="974" y="1"/>
                    <a:pt x="973" y="1"/>
                    <a:pt x="97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90"/>
            <p:cNvSpPr/>
            <p:nvPr/>
          </p:nvSpPr>
          <p:spPr>
            <a:xfrm>
              <a:off x="7997780" y="2656219"/>
              <a:ext cx="68559" cy="56337"/>
            </a:xfrm>
            <a:custGeom>
              <a:avLst/>
              <a:gdLst/>
              <a:ahLst/>
              <a:cxnLst/>
              <a:rect l="l" t="t" r="r" b="b"/>
              <a:pathLst>
                <a:path w="2614" h="2148" extrusionOk="0">
                  <a:moveTo>
                    <a:pt x="1003" y="1"/>
                  </a:moveTo>
                  <a:cubicBezTo>
                    <a:pt x="920" y="1"/>
                    <a:pt x="845" y="47"/>
                    <a:pt x="809" y="127"/>
                  </a:cubicBezTo>
                  <a:cubicBezTo>
                    <a:pt x="737" y="276"/>
                    <a:pt x="631" y="411"/>
                    <a:pt x="506" y="522"/>
                  </a:cubicBezTo>
                  <a:cubicBezTo>
                    <a:pt x="458" y="565"/>
                    <a:pt x="410" y="603"/>
                    <a:pt x="357" y="642"/>
                  </a:cubicBezTo>
                  <a:cubicBezTo>
                    <a:pt x="92" y="820"/>
                    <a:pt x="1" y="1171"/>
                    <a:pt x="150" y="1455"/>
                  </a:cubicBezTo>
                  <a:cubicBezTo>
                    <a:pt x="376" y="1883"/>
                    <a:pt x="819" y="2148"/>
                    <a:pt x="1305" y="2148"/>
                  </a:cubicBezTo>
                  <a:cubicBezTo>
                    <a:pt x="1988" y="2148"/>
                    <a:pt x="2560" y="1624"/>
                    <a:pt x="2609" y="940"/>
                  </a:cubicBezTo>
                  <a:cubicBezTo>
                    <a:pt x="2613" y="873"/>
                    <a:pt x="2589" y="810"/>
                    <a:pt x="2536" y="767"/>
                  </a:cubicBezTo>
                  <a:cubicBezTo>
                    <a:pt x="2103" y="406"/>
                    <a:pt x="1598" y="146"/>
                    <a:pt x="1054" y="7"/>
                  </a:cubicBezTo>
                  <a:cubicBezTo>
                    <a:pt x="1037" y="3"/>
                    <a:pt x="1020" y="1"/>
                    <a:pt x="100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90"/>
            <p:cNvSpPr/>
            <p:nvPr/>
          </p:nvSpPr>
          <p:spPr>
            <a:xfrm>
              <a:off x="7997911" y="2656219"/>
              <a:ext cx="68428" cy="55969"/>
            </a:xfrm>
            <a:custGeom>
              <a:avLst/>
              <a:gdLst/>
              <a:ahLst/>
              <a:cxnLst/>
              <a:rect l="l" t="t" r="r" b="b"/>
              <a:pathLst>
                <a:path w="2609" h="2134" extrusionOk="0">
                  <a:moveTo>
                    <a:pt x="1000" y="1"/>
                  </a:moveTo>
                  <a:cubicBezTo>
                    <a:pt x="916" y="1"/>
                    <a:pt x="836" y="51"/>
                    <a:pt x="804" y="127"/>
                  </a:cubicBezTo>
                  <a:cubicBezTo>
                    <a:pt x="751" y="233"/>
                    <a:pt x="684" y="334"/>
                    <a:pt x="602" y="421"/>
                  </a:cubicBezTo>
                  <a:cubicBezTo>
                    <a:pt x="573" y="454"/>
                    <a:pt x="539" y="488"/>
                    <a:pt x="501" y="522"/>
                  </a:cubicBezTo>
                  <a:cubicBezTo>
                    <a:pt x="457" y="560"/>
                    <a:pt x="409" y="603"/>
                    <a:pt x="356" y="637"/>
                  </a:cubicBezTo>
                  <a:cubicBezTo>
                    <a:pt x="53" y="844"/>
                    <a:pt x="0" y="1239"/>
                    <a:pt x="193" y="1537"/>
                  </a:cubicBezTo>
                  <a:cubicBezTo>
                    <a:pt x="395" y="1859"/>
                    <a:pt x="727" y="2076"/>
                    <a:pt x="1102" y="2134"/>
                  </a:cubicBezTo>
                  <a:cubicBezTo>
                    <a:pt x="838" y="1951"/>
                    <a:pt x="645" y="1710"/>
                    <a:pt x="645" y="1277"/>
                  </a:cubicBezTo>
                  <a:lnTo>
                    <a:pt x="645" y="1109"/>
                  </a:lnTo>
                  <a:cubicBezTo>
                    <a:pt x="693" y="1070"/>
                    <a:pt x="741" y="1036"/>
                    <a:pt x="794" y="988"/>
                  </a:cubicBezTo>
                  <a:cubicBezTo>
                    <a:pt x="915" y="883"/>
                    <a:pt x="1020" y="757"/>
                    <a:pt x="1107" y="623"/>
                  </a:cubicBezTo>
                  <a:cubicBezTo>
                    <a:pt x="1521" y="748"/>
                    <a:pt x="1911" y="960"/>
                    <a:pt x="2243" y="1239"/>
                  </a:cubicBezTo>
                  <a:cubicBezTo>
                    <a:pt x="2286" y="1277"/>
                    <a:pt x="2344" y="1325"/>
                    <a:pt x="2464" y="1441"/>
                  </a:cubicBezTo>
                  <a:cubicBezTo>
                    <a:pt x="2541" y="1320"/>
                    <a:pt x="2594" y="1080"/>
                    <a:pt x="2604" y="940"/>
                  </a:cubicBezTo>
                  <a:cubicBezTo>
                    <a:pt x="2608" y="873"/>
                    <a:pt x="2579" y="810"/>
                    <a:pt x="2531" y="767"/>
                  </a:cubicBezTo>
                  <a:cubicBezTo>
                    <a:pt x="2098" y="406"/>
                    <a:pt x="1593" y="146"/>
                    <a:pt x="1049" y="7"/>
                  </a:cubicBezTo>
                  <a:cubicBezTo>
                    <a:pt x="1033" y="3"/>
                    <a:pt x="1016" y="1"/>
                    <a:pt x="10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90"/>
            <p:cNvSpPr/>
            <p:nvPr/>
          </p:nvSpPr>
          <p:spPr>
            <a:xfrm>
              <a:off x="7980365" y="2742822"/>
              <a:ext cx="23002" cy="38528"/>
            </a:xfrm>
            <a:custGeom>
              <a:avLst/>
              <a:gdLst/>
              <a:ahLst/>
              <a:cxnLst/>
              <a:rect l="l" t="t" r="r" b="b"/>
              <a:pathLst>
                <a:path w="877" h="1469" extrusionOk="0">
                  <a:moveTo>
                    <a:pt x="135" y="1"/>
                  </a:moveTo>
                  <a:cubicBezTo>
                    <a:pt x="49" y="116"/>
                    <a:pt x="5" y="251"/>
                    <a:pt x="1" y="395"/>
                  </a:cubicBezTo>
                  <a:lnTo>
                    <a:pt x="1" y="1468"/>
                  </a:lnTo>
                  <a:lnTo>
                    <a:pt x="876" y="1468"/>
                  </a:lnTo>
                  <a:lnTo>
                    <a:pt x="876" y="804"/>
                  </a:lnTo>
                  <a:cubicBezTo>
                    <a:pt x="876" y="670"/>
                    <a:pt x="819" y="545"/>
                    <a:pt x="713" y="463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90"/>
            <p:cNvSpPr/>
            <p:nvPr/>
          </p:nvSpPr>
          <p:spPr>
            <a:xfrm>
              <a:off x="8060621" y="2742822"/>
              <a:ext cx="22870" cy="38528"/>
            </a:xfrm>
            <a:custGeom>
              <a:avLst/>
              <a:gdLst/>
              <a:ahLst/>
              <a:cxnLst/>
              <a:rect l="l" t="t" r="r" b="b"/>
              <a:pathLst>
                <a:path w="872" h="1469" extrusionOk="0">
                  <a:moveTo>
                    <a:pt x="742" y="1"/>
                  </a:moveTo>
                  <a:lnTo>
                    <a:pt x="164" y="463"/>
                  </a:lnTo>
                  <a:cubicBezTo>
                    <a:pt x="59" y="545"/>
                    <a:pt x="1" y="670"/>
                    <a:pt x="1" y="804"/>
                  </a:cubicBezTo>
                  <a:lnTo>
                    <a:pt x="1" y="1468"/>
                  </a:lnTo>
                  <a:lnTo>
                    <a:pt x="872" y="1468"/>
                  </a:lnTo>
                  <a:lnTo>
                    <a:pt x="872" y="395"/>
                  </a:lnTo>
                  <a:cubicBezTo>
                    <a:pt x="872" y="251"/>
                    <a:pt x="824" y="116"/>
                    <a:pt x="742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90"/>
            <p:cNvSpPr/>
            <p:nvPr/>
          </p:nvSpPr>
          <p:spPr>
            <a:xfrm>
              <a:off x="7975067" y="2592643"/>
              <a:ext cx="113985" cy="194293"/>
            </a:xfrm>
            <a:custGeom>
              <a:avLst/>
              <a:gdLst/>
              <a:ahLst/>
              <a:cxnLst/>
              <a:rect l="l" t="t" r="r" b="b"/>
              <a:pathLst>
                <a:path w="4346" h="7408" extrusionOk="0">
                  <a:moveTo>
                    <a:pt x="2171" y="410"/>
                  </a:moveTo>
                  <a:cubicBezTo>
                    <a:pt x="2536" y="410"/>
                    <a:pt x="2839" y="660"/>
                    <a:pt x="2839" y="973"/>
                  </a:cubicBezTo>
                  <a:lnTo>
                    <a:pt x="2839" y="1011"/>
                  </a:lnTo>
                  <a:cubicBezTo>
                    <a:pt x="2625" y="920"/>
                    <a:pt x="2398" y="874"/>
                    <a:pt x="2171" y="874"/>
                  </a:cubicBezTo>
                  <a:cubicBezTo>
                    <a:pt x="1943" y="874"/>
                    <a:pt x="1716" y="920"/>
                    <a:pt x="1502" y="1011"/>
                  </a:cubicBezTo>
                  <a:cubicBezTo>
                    <a:pt x="1507" y="997"/>
                    <a:pt x="1502" y="982"/>
                    <a:pt x="1502" y="973"/>
                  </a:cubicBezTo>
                  <a:cubicBezTo>
                    <a:pt x="1502" y="660"/>
                    <a:pt x="1800" y="410"/>
                    <a:pt x="2171" y="410"/>
                  </a:cubicBezTo>
                  <a:close/>
                  <a:moveTo>
                    <a:pt x="2173" y="1281"/>
                  </a:moveTo>
                  <a:cubicBezTo>
                    <a:pt x="3058" y="1281"/>
                    <a:pt x="3713" y="2154"/>
                    <a:pt x="3426" y="3023"/>
                  </a:cubicBezTo>
                  <a:cubicBezTo>
                    <a:pt x="2849" y="2431"/>
                    <a:pt x="1824" y="2200"/>
                    <a:pt x="1776" y="2190"/>
                  </a:cubicBezTo>
                  <a:cubicBezTo>
                    <a:pt x="1761" y="2187"/>
                    <a:pt x="1746" y="2185"/>
                    <a:pt x="1730" y="2185"/>
                  </a:cubicBezTo>
                  <a:cubicBezTo>
                    <a:pt x="1685" y="2185"/>
                    <a:pt x="1639" y="2200"/>
                    <a:pt x="1603" y="2229"/>
                  </a:cubicBezTo>
                  <a:cubicBezTo>
                    <a:pt x="1555" y="2267"/>
                    <a:pt x="1526" y="2325"/>
                    <a:pt x="1531" y="2387"/>
                  </a:cubicBezTo>
                  <a:cubicBezTo>
                    <a:pt x="1511" y="2503"/>
                    <a:pt x="1458" y="2604"/>
                    <a:pt x="1372" y="2681"/>
                  </a:cubicBezTo>
                  <a:cubicBezTo>
                    <a:pt x="1207" y="2827"/>
                    <a:pt x="1348" y="3043"/>
                    <a:pt x="1510" y="3043"/>
                  </a:cubicBezTo>
                  <a:cubicBezTo>
                    <a:pt x="1561" y="3043"/>
                    <a:pt x="1614" y="3022"/>
                    <a:pt x="1661" y="2970"/>
                  </a:cubicBezTo>
                  <a:cubicBezTo>
                    <a:pt x="1757" y="2878"/>
                    <a:pt x="1829" y="2763"/>
                    <a:pt x="1882" y="2638"/>
                  </a:cubicBezTo>
                  <a:cubicBezTo>
                    <a:pt x="2223" y="2744"/>
                    <a:pt x="2940" y="2999"/>
                    <a:pt x="3258" y="3451"/>
                  </a:cubicBezTo>
                  <a:cubicBezTo>
                    <a:pt x="3164" y="3982"/>
                    <a:pt x="2708" y="4366"/>
                    <a:pt x="2176" y="4366"/>
                  </a:cubicBezTo>
                  <a:cubicBezTo>
                    <a:pt x="2163" y="4366"/>
                    <a:pt x="2150" y="4366"/>
                    <a:pt x="2137" y="4365"/>
                  </a:cubicBezTo>
                  <a:cubicBezTo>
                    <a:pt x="1584" y="4351"/>
                    <a:pt x="1131" y="3927"/>
                    <a:pt x="1073" y="3384"/>
                  </a:cubicBezTo>
                  <a:lnTo>
                    <a:pt x="1069" y="3384"/>
                  </a:lnTo>
                  <a:cubicBezTo>
                    <a:pt x="1069" y="3355"/>
                    <a:pt x="1059" y="3326"/>
                    <a:pt x="1045" y="3297"/>
                  </a:cubicBezTo>
                  <a:cubicBezTo>
                    <a:pt x="535" y="2474"/>
                    <a:pt x="1059" y="1406"/>
                    <a:pt x="2017" y="1290"/>
                  </a:cubicBezTo>
                  <a:cubicBezTo>
                    <a:pt x="2070" y="1284"/>
                    <a:pt x="2122" y="1281"/>
                    <a:pt x="2173" y="1281"/>
                  </a:cubicBezTo>
                  <a:close/>
                  <a:moveTo>
                    <a:pt x="2618" y="4707"/>
                  </a:moveTo>
                  <a:lnTo>
                    <a:pt x="2618" y="4928"/>
                  </a:lnTo>
                  <a:cubicBezTo>
                    <a:pt x="2618" y="4995"/>
                    <a:pt x="2637" y="5063"/>
                    <a:pt x="2671" y="5125"/>
                  </a:cubicBezTo>
                  <a:lnTo>
                    <a:pt x="2171" y="5602"/>
                  </a:lnTo>
                  <a:lnTo>
                    <a:pt x="1670" y="5125"/>
                  </a:lnTo>
                  <a:cubicBezTo>
                    <a:pt x="1704" y="5063"/>
                    <a:pt x="1718" y="4995"/>
                    <a:pt x="1718" y="4923"/>
                  </a:cubicBezTo>
                  <a:lnTo>
                    <a:pt x="1718" y="4707"/>
                  </a:lnTo>
                  <a:cubicBezTo>
                    <a:pt x="1867" y="4755"/>
                    <a:pt x="2017" y="4774"/>
                    <a:pt x="2171" y="4779"/>
                  </a:cubicBezTo>
                  <a:cubicBezTo>
                    <a:pt x="2325" y="4779"/>
                    <a:pt x="2474" y="4755"/>
                    <a:pt x="2618" y="4707"/>
                  </a:cubicBezTo>
                  <a:close/>
                  <a:moveTo>
                    <a:pt x="2171" y="1"/>
                  </a:moveTo>
                  <a:cubicBezTo>
                    <a:pt x="1574" y="1"/>
                    <a:pt x="1093" y="439"/>
                    <a:pt x="1093" y="973"/>
                  </a:cubicBezTo>
                  <a:cubicBezTo>
                    <a:pt x="1093" y="1055"/>
                    <a:pt x="1102" y="1141"/>
                    <a:pt x="1131" y="1223"/>
                  </a:cubicBezTo>
                  <a:cubicBezTo>
                    <a:pt x="429" y="1748"/>
                    <a:pt x="231" y="2715"/>
                    <a:pt x="669" y="3475"/>
                  </a:cubicBezTo>
                  <a:cubicBezTo>
                    <a:pt x="727" y="3894"/>
                    <a:pt x="963" y="4269"/>
                    <a:pt x="1309" y="4509"/>
                  </a:cubicBezTo>
                  <a:lnTo>
                    <a:pt x="1309" y="4928"/>
                  </a:lnTo>
                  <a:cubicBezTo>
                    <a:pt x="1309" y="4933"/>
                    <a:pt x="1309" y="4938"/>
                    <a:pt x="1304" y="4938"/>
                  </a:cubicBezTo>
                  <a:lnTo>
                    <a:pt x="477" y="5351"/>
                  </a:lnTo>
                  <a:cubicBezTo>
                    <a:pt x="183" y="5496"/>
                    <a:pt x="0" y="5794"/>
                    <a:pt x="0" y="6121"/>
                  </a:cubicBezTo>
                  <a:lnTo>
                    <a:pt x="0" y="7194"/>
                  </a:lnTo>
                  <a:cubicBezTo>
                    <a:pt x="8" y="7322"/>
                    <a:pt x="106" y="7386"/>
                    <a:pt x="205" y="7386"/>
                  </a:cubicBezTo>
                  <a:cubicBezTo>
                    <a:pt x="304" y="7386"/>
                    <a:pt x="402" y="7322"/>
                    <a:pt x="409" y="7194"/>
                  </a:cubicBezTo>
                  <a:lnTo>
                    <a:pt x="409" y="6121"/>
                  </a:lnTo>
                  <a:cubicBezTo>
                    <a:pt x="409" y="5948"/>
                    <a:pt x="506" y="5794"/>
                    <a:pt x="660" y="5717"/>
                  </a:cubicBezTo>
                  <a:lnTo>
                    <a:pt x="1338" y="5376"/>
                  </a:lnTo>
                  <a:lnTo>
                    <a:pt x="1964" y="5972"/>
                  </a:lnTo>
                  <a:lnTo>
                    <a:pt x="1964" y="7194"/>
                  </a:lnTo>
                  <a:cubicBezTo>
                    <a:pt x="1971" y="7322"/>
                    <a:pt x="2070" y="7386"/>
                    <a:pt x="2168" y="7386"/>
                  </a:cubicBezTo>
                  <a:cubicBezTo>
                    <a:pt x="2267" y="7386"/>
                    <a:pt x="2365" y="7322"/>
                    <a:pt x="2373" y="7194"/>
                  </a:cubicBezTo>
                  <a:lnTo>
                    <a:pt x="2373" y="5972"/>
                  </a:lnTo>
                  <a:lnTo>
                    <a:pt x="2998" y="5376"/>
                  </a:lnTo>
                  <a:lnTo>
                    <a:pt x="3681" y="5717"/>
                  </a:lnTo>
                  <a:cubicBezTo>
                    <a:pt x="3835" y="5794"/>
                    <a:pt x="3932" y="5948"/>
                    <a:pt x="3932" y="6121"/>
                  </a:cubicBezTo>
                  <a:lnTo>
                    <a:pt x="3932" y="7194"/>
                  </a:lnTo>
                  <a:cubicBezTo>
                    <a:pt x="3922" y="7336"/>
                    <a:pt x="4028" y="7407"/>
                    <a:pt x="4134" y="7407"/>
                  </a:cubicBezTo>
                  <a:cubicBezTo>
                    <a:pt x="4240" y="7407"/>
                    <a:pt x="4345" y="7336"/>
                    <a:pt x="4336" y="7194"/>
                  </a:cubicBezTo>
                  <a:lnTo>
                    <a:pt x="4336" y="6121"/>
                  </a:lnTo>
                  <a:cubicBezTo>
                    <a:pt x="4341" y="5794"/>
                    <a:pt x="4153" y="5496"/>
                    <a:pt x="3864" y="5351"/>
                  </a:cubicBezTo>
                  <a:lnTo>
                    <a:pt x="3037" y="4938"/>
                  </a:lnTo>
                  <a:cubicBezTo>
                    <a:pt x="3032" y="4938"/>
                    <a:pt x="3027" y="4933"/>
                    <a:pt x="3027" y="4928"/>
                  </a:cubicBezTo>
                  <a:lnTo>
                    <a:pt x="3027" y="4509"/>
                  </a:lnTo>
                  <a:cubicBezTo>
                    <a:pt x="3378" y="4269"/>
                    <a:pt x="3609" y="3894"/>
                    <a:pt x="3672" y="3475"/>
                  </a:cubicBezTo>
                  <a:cubicBezTo>
                    <a:pt x="4110" y="2715"/>
                    <a:pt x="3912" y="1748"/>
                    <a:pt x="3210" y="1223"/>
                  </a:cubicBezTo>
                  <a:cubicBezTo>
                    <a:pt x="3234" y="1141"/>
                    <a:pt x="3248" y="1055"/>
                    <a:pt x="3248" y="973"/>
                  </a:cubicBezTo>
                  <a:cubicBezTo>
                    <a:pt x="3248" y="439"/>
                    <a:pt x="2767" y="1"/>
                    <a:pt x="21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90"/>
            <p:cNvSpPr/>
            <p:nvPr/>
          </p:nvSpPr>
          <p:spPr>
            <a:xfrm>
              <a:off x="7997911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7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804"/>
                  </a:lnTo>
                  <a:cubicBezTo>
                    <a:pt x="8" y="933"/>
                    <a:pt x="106" y="998"/>
                    <a:pt x="205" y="998"/>
                  </a:cubicBezTo>
                  <a:cubicBezTo>
                    <a:pt x="304" y="998"/>
                    <a:pt x="402" y="933"/>
                    <a:pt x="409" y="804"/>
                  </a:cubicBezTo>
                  <a:lnTo>
                    <a:pt x="409" y="202"/>
                  </a:lnTo>
                  <a:cubicBezTo>
                    <a:pt x="409" y="91"/>
                    <a:pt x="318" y="0"/>
                    <a:pt x="2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90"/>
            <p:cNvSpPr/>
            <p:nvPr/>
          </p:nvSpPr>
          <p:spPr>
            <a:xfrm>
              <a:off x="8055192" y="2760132"/>
              <a:ext cx="10753" cy="26201"/>
            </a:xfrm>
            <a:custGeom>
              <a:avLst/>
              <a:gdLst/>
              <a:ahLst/>
              <a:cxnLst/>
              <a:rect l="l" t="t" r="r" b="b"/>
              <a:pathLst>
                <a:path w="410" h="999" extrusionOk="0">
                  <a:moveTo>
                    <a:pt x="208" y="0"/>
                  </a:moveTo>
                  <a:cubicBezTo>
                    <a:pt x="92" y="0"/>
                    <a:pt x="1" y="91"/>
                    <a:pt x="1" y="202"/>
                  </a:cubicBezTo>
                  <a:lnTo>
                    <a:pt x="1" y="804"/>
                  </a:lnTo>
                  <a:cubicBezTo>
                    <a:pt x="8" y="933"/>
                    <a:pt x="107" y="998"/>
                    <a:pt x="205" y="998"/>
                  </a:cubicBezTo>
                  <a:cubicBezTo>
                    <a:pt x="304" y="998"/>
                    <a:pt x="403" y="933"/>
                    <a:pt x="410" y="804"/>
                  </a:cubicBezTo>
                  <a:lnTo>
                    <a:pt x="410" y="202"/>
                  </a:lnTo>
                  <a:cubicBezTo>
                    <a:pt x="410" y="91"/>
                    <a:pt x="318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90"/>
            <p:cNvSpPr/>
            <p:nvPr/>
          </p:nvSpPr>
          <p:spPr>
            <a:xfrm>
              <a:off x="8081078" y="2604420"/>
              <a:ext cx="140238" cy="113775"/>
            </a:xfrm>
            <a:custGeom>
              <a:avLst/>
              <a:gdLst/>
              <a:ahLst/>
              <a:cxnLst/>
              <a:rect l="l" t="t" r="r" b="b"/>
              <a:pathLst>
                <a:path w="5347" h="4338" extrusionOk="0">
                  <a:moveTo>
                    <a:pt x="2717" y="1"/>
                  </a:moveTo>
                  <a:cubicBezTo>
                    <a:pt x="2618" y="1"/>
                    <a:pt x="2519" y="64"/>
                    <a:pt x="2512" y="192"/>
                  </a:cubicBezTo>
                  <a:lnTo>
                    <a:pt x="2512" y="2482"/>
                  </a:lnTo>
                  <a:lnTo>
                    <a:pt x="202" y="3950"/>
                  </a:lnTo>
                  <a:cubicBezTo>
                    <a:pt x="0" y="4069"/>
                    <a:pt x="121" y="4338"/>
                    <a:pt x="302" y="4338"/>
                  </a:cubicBezTo>
                  <a:cubicBezTo>
                    <a:pt x="341" y="4338"/>
                    <a:pt x="382" y="4325"/>
                    <a:pt x="424" y="4296"/>
                  </a:cubicBezTo>
                  <a:lnTo>
                    <a:pt x="2714" y="2838"/>
                  </a:lnTo>
                  <a:lnTo>
                    <a:pt x="5005" y="4296"/>
                  </a:lnTo>
                  <a:cubicBezTo>
                    <a:pt x="5038" y="4316"/>
                    <a:pt x="5076" y="4326"/>
                    <a:pt x="5112" y="4326"/>
                  </a:cubicBezTo>
                  <a:cubicBezTo>
                    <a:pt x="5181" y="4326"/>
                    <a:pt x="5248" y="4293"/>
                    <a:pt x="5288" y="4234"/>
                  </a:cubicBezTo>
                  <a:cubicBezTo>
                    <a:pt x="5346" y="4137"/>
                    <a:pt x="5322" y="4012"/>
                    <a:pt x="5226" y="3950"/>
                  </a:cubicBezTo>
                  <a:lnTo>
                    <a:pt x="2921" y="2482"/>
                  </a:lnTo>
                  <a:lnTo>
                    <a:pt x="2921" y="192"/>
                  </a:lnTo>
                  <a:cubicBezTo>
                    <a:pt x="2914" y="64"/>
                    <a:pt x="2815" y="1"/>
                    <a:pt x="27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90"/>
            <p:cNvSpPr/>
            <p:nvPr/>
          </p:nvSpPr>
          <p:spPr>
            <a:xfrm>
              <a:off x="8095215" y="2420906"/>
              <a:ext cx="113854" cy="171030"/>
            </a:xfrm>
            <a:custGeom>
              <a:avLst/>
              <a:gdLst/>
              <a:ahLst/>
              <a:cxnLst/>
              <a:rect l="l" t="t" r="r" b="b"/>
              <a:pathLst>
                <a:path w="4341" h="6521" extrusionOk="0">
                  <a:moveTo>
                    <a:pt x="2175" y="408"/>
                  </a:moveTo>
                  <a:cubicBezTo>
                    <a:pt x="2506" y="408"/>
                    <a:pt x="2837" y="537"/>
                    <a:pt x="3085" y="794"/>
                  </a:cubicBezTo>
                  <a:cubicBezTo>
                    <a:pt x="3330" y="1054"/>
                    <a:pt x="3479" y="1391"/>
                    <a:pt x="3498" y="1747"/>
                  </a:cubicBezTo>
                  <a:cubicBezTo>
                    <a:pt x="3508" y="1877"/>
                    <a:pt x="3527" y="2050"/>
                    <a:pt x="3556" y="2233"/>
                  </a:cubicBezTo>
                  <a:cubicBezTo>
                    <a:pt x="3335" y="1857"/>
                    <a:pt x="2979" y="1583"/>
                    <a:pt x="2507" y="1434"/>
                  </a:cubicBezTo>
                  <a:cubicBezTo>
                    <a:pt x="2257" y="1352"/>
                    <a:pt x="1997" y="1314"/>
                    <a:pt x="1732" y="1314"/>
                  </a:cubicBezTo>
                  <a:cubicBezTo>
                    <a:pt x="1680" y="1314"/>
                    <a:pt x="1627" y="1338"/>
                    <a:pt x="1588" y="1371"/>
                  </a:cubicBezTo>
                  <a:lnTo>
                    <a:pt x="1222" y="1756"/>
                  </a:lnTo>
                  <a:cubicBezTo>
                    <a:pt x="1062" y="1905"/>
                    <a:pt x="1205" y="2115"/>
                    <a:pt x="1365" y="2115"/>
                  </a:cubicBezTo>
                  <a:cubicBezTo>
                    <a:pt x="1417" y="2115"/>
                    <a:pt x="1470" y="2093"/>
                    <a:pt x="1516" y="2040"/>
                  </a:cubicBezTo>
                  <a:lnTo>
                    <a:pt x="1824" y="1723"/>
                  </a:lnTo>
                  <a:cubicBezTo>
                    <a:pt x="2016" y="1732"/>
                    <a:pt x="2209" y="1766"/>
                    <a:pt x="2396" y="1829"/>
                  </a:cubicBezTo>
                  <a:cubicBezTo>
                    <a:pt x="2820" y="1963"/>
                    <a:pt x="3109" y="2209"/>
                    <a:pt x="3267" y="2560"/>
                  </a:cubicBezTo>
                  <a:cubicBezTo>
                    <a:pt x="3185" y="3097"/>
                    <a:pt x="2720" y="3492"/>
                    <a:pt x="2181" y="3492"/>
                  </a:cubicBezTo>
                  <a:cubicBezTo>
                    <a:pt x="2150" y="3492"/>
                    <a:pt x="2119" y="3491"/>
                    <a:pt x="2089" y="3489"/>
                  </a:cubicBezTo>
                  <a:cubicBezTo>
                    <a:pt x="1516" y="3445"/>
                    <a:pt x="1068" y="2964"/>
                    <a:pt x="1068" y="2387"/>
                  </a:cubicBezTo>
                  <a:cubicBezTo>
                    <a:pt x="1068" y="2270"/>
                    <a:pt x="974" y="2184"/>
                    <a:pt x="865" y="2184"/>
                  </a:cubicBezTo>
                  <a:cubicBezTo>
                    <a:pt x="843" y="2184"/>
                    <a:pt x="821" y="2187"/>
                    <a:pt x="799" y="2194"/>
                  </a:cubicBezTo>
                  <a:cubicBezTo>
                    <a:pt x="828" y="2021"/>
                    <a:pt x="842" y="1867"/>
                    <a:pt x="852" y="1747"/>
                  </a:cubicBezTo>
                  <a:cubicBezTo>
                    <a:pt x="871" y="1391"/>
                    <a:pt x="1016" y="1054"/>
                    <a:pt x="1261" y="794"/>
                  </a:cubicBezTo>
                  <a:cubicBezTo>
                    <a:pt x="1511" y="537"/>
                    <a:pt x="1843" y="408"/>
                    <a:pt x="2175" y="408"/>
                  </a:cubicBezTo>
                  <a:close/>
                  <a:moveTo>
                    <a:pt x="703" y="2748"/>
                  </a:moveTo>
                  <a:cubicBezTo>
                    <a:pt x="794" y="3108"/>
                    <a:pt x="1011" y="3421"/>
                    <a:pt x="1314" y="3633"/>
                  </a:cubicBezTo>
                  <a:lnTo>
                    <a:pt x="1314" y="3854"/>
                  </a:lnTo>
                  <a:cubicBezTo>
                    <a:pt x="1025" y="3811"/>
                    <a:pt x="746" y="3724"/>
                    <a:pt x="481" y="3609"/>
                  </a:cubicBezTo>
                  <a:cubicBezTo>
                    <a:pt x="472" y="3609"/>
                    <a:pt x="472" y="3594"/>
                    <a:pt x="477" y="3590"/>
                  </a:cubicBezTo>
                  <a:cubicBezTo>
                    <a:pt x="573" y="3315"/>
                    <a:pt x="650" y="3036"/>
                    <a:pt x="703" y="2748"/>
                  </a:cubicBezTo>
                  <a:close/>
                  <a:moveTo>
                    <a:pt x="3643" y="2748"/>
                  </a:moveTo>
                  <a:cubicBezTo>
                    <a:pt x="3700" y="3031"/>
                    <a:pt x="3773" y="3315"/>
                    <a:pt x="3869" y="3590"/>
                  </a:cubicBezTo>
                  <a:cubicBezTo>
                    <a:pt x="3869" y="3590"/>
                    <a:pt x="3878" y="3609"/>
                    <a:pt x="3864" y="3609"/>
                  </a:cubicBezTo>
                  <a:lnTo>
                    <a:pt x="3864" y="3614"/>
                  </a:lnTo>
                  <a:cubicBezTo>
                    <a:pt x="3599" y="3729"/>
                    <a:pt x="3320" y="3811"/>
                    <a:pt x="3032" y="3859"/>
                  </a:cubicBezTo>
                  <a:lnTo>
                    <a:pt x="3032" y="3638"/>
                  </a:lnTo>
                  <a:cubicBezTo>
                    <a:pt x="3340" y="3426"/>
                    <a:pt x="3556" y="3108"/>
                    <a:pt x="3643" y="2748"/>
                  </a:cubicBezTo>
                  <a:close/>
                  <a:moveTo>
                    <a:pt x="2627" y="3835"/>
                  </a:moveTo>
                  <a:lnTo>
                    <a:pt x="2627" y="4052"/>
                  </a:lnTo>
                  <a:cubicBezTo>
                    <a:pt x="2623" y="4119"/>
                    <a:pt x="2642" y="4191"/>
                    <a:pt x="2676" y="4254"/>
                  </a:cubicBezTo>
                  <a:lnTo>
                    <a:pt x="2483" y="4432"/>
                  </a:lnTo>
                  <a:cubicBezTo>
                    <a:pt x="2397" y="4515"/>
                    <a:pt x="2286" y="4556"/>
                    <a:pt x="2175" y="4556"/>
                  </a:cubicBezTo>
                  <a:cubicBezTo>
                    <a:pt x="2062" y="4556"/>
                    <a:pt x="1950" y="4514"/>
                    <a:pt x="1862" y="4432"/>
                  </a:cubicBezTo>
                  <a:lnTo>
                    <a:pt x="1675" y="4249"/>
                  </a:lnTo>
                  <a:cubicBezTo>
                    <a:pt x="1704" y="4186"/>
                    <a:pt x="1723" y="4119"/>
                    <a:pt x="1723" y="4052"/>
                  </a:cubicBezTo>
                  <a:lnTo>
                    <a:pt x="1723" y="3835"/>
                  </a:lnTo>
                  <a:cubicBezTo>
                    <a:pt x="1870" y="3881"/>
                    <a:pt x="2021" y="3904"/>
                    <a:pt x="2173" y="3904"/>
                  </a:cubicBezTo>
                  <a:cubicBezTo>
                    <a:pt x="2326" y="3904"/>
                    <a:pt x="2478" y="3881"/>
                    <a:pt x="2627" y="3835"/>
                  </a:cubicBezTo>
                  <a:close/>
                  <a:moveTo>
                    <a:pt x="2170" y="0"/>
                  </a:moveTo>
                  <a:cubicBezTo>
                    <a:pt x="1256" y="0"/>
                    <a:pt x="510" y="741"/>
                    <a:pt x="438" y="1718"/>
                  </a:cubicBezTo>
                  <a:cubicBezTo>
                    <a:pt x="409" y="2117"/>
                    <a:pt x="270" y="2964"/>
                    <a:pt x="92" y="3450"/>
                  </a:cubicBezTo>
                  <a:cubicBezTo>
                    <a:pt x="10" y="3657"/>
                    <a:pt x="106" y="3888"/>
                    <a:pt x="308" y="3984"/>
                  </a:cubicBezTo>
                  <a:cubicBezTo>
                    <a:pt x="534" y="4085"/>
                    <a:pt x="765" y="4162"/>
                    <a:pt x="1006" y="4215"/>
                  </a:cubicBezTo>
                  <a:lnTo>
                    <a:pt x="477" y="4480"/>
                  </a:lnTo>
                  <a:cubicBezTo>
                    <a:pt x="188" y="4624"/>
                    <a:pt x="0" y="4922"/>
                    <a:pt x="0" y="5245"/>
                  </a:cubicBezTo>
                  <a:lnTo>
                    <a:pt x="0" y="6318"/>
                  </a:lnTo>
                  <a:cubicBezTo>
                    <a:pt x="5" y="6430"/>
                    <a:pt x="92" y="6520"/>
                    <a:pt x="199" y="6520"/>
                  </a:cubicBezTo>
                  <a:cubicBezTo>
                    <a:pt x="202" y="6520"/>
                    <a:pt x="204" y="6520"/>
                    <a:pt x="207" y="6520"/>
                  </a:cubicBezTo>
                  <a:cubicBezTo>
                    <a:pt x="323" y="6520"/>
                    <a:pt x="414" y="6429"/>
                    <a:pt x="414" y="6318"/>
                  </a:cubicBezTo>
                  <a:lnTo>
                    <a:pt x="414" y="5245"/>
                  </a:lnTo>
                  <a:cubicBezTo>
                    <a:pt x="414" y="5076"/>
                    <a:pt x="510" y="4918"/>
                    <a:pt x="664" y="4841"/>
                  </a:cubicBezTo>
                  <a:lnTo>
                    <a:pt x="1343" y="4504"/>
                  </a:lnTo>
                  <a:lnTo>
                    <a:pt x="1583" y="4725"/>
                  </a:lnTo>
                  <a:cubicBezTo>
                    <a:pt x="1749" y="4884"/>
                    <a:pt x="1962" y="4963"/>
                    <a:pt x="2175" y="4963"/>
                  </a:cubicBezTo>
                  <a:cubicBezTo>
                    <a:pt x="2388" y="4963"/>
                    <a:pt x="2601" y="4884"/>
                    <a:pt x="2767" y="4725"/>
                  </a:cubicBezTo>
                  <a:lnTo>
                    <a:pt x="3003" y="4504"/>
                  </a:lnTo>
                  <a:lnTo>
                    <a:pt x="3686" y="4841"/>
                  </a:lnTo>
                  <a:cubicBezTo>
                    <a:pt x="3835" y="4918"/>
                    <a:pt x="3931" y="5076"/>
                    <a:pt x="3931" y="5245"/>
                  </a:cubicBezTo>
                  <a:lnTo>
                    <a:pt x="3931" y="6318"/>
                  </a:lnTo>
                  <a:cubicBezTo>
                    <a:pt x="3939" y="6445"/>
                    <a:pt x="4037" y="6509"/>
                    <a:pt x="4136" y="6509"/>
                  </a:cubicBezTo>
                  <a:cubicBezTo>
                    <a:pt x="4235" y="6509"/>
                    <a:pt x="4333" y="6445"/>
                    <a:pt x="4340" y="6318"/>
                  </a:cubicBezTo>
                  <a:lnTo>
                    <a:pt x="4340" y="5245"/>
                  </a:lnTo>
                  <a:cubicBezTo>
                    <a:pt x="4340" y="4918"/>
                    <a:pt x="4158" y="4619"/>
                    <a:pt x="3869" y="4475"/>
                  </a:cubicBezTo>
                  <a:lnTo>
                    <a:pt x="3340" y="4215"/>
                  </a:lnTo>
                  <a:cubicBezTo>
                    <a:pt x="3580" y="4162"/>
                    <a:pt x="3811" y="4085"/>
                    <a:pt x="4037" y="3984"/>
                  </a:cubicBezTo>
                  <a:cubicBezTo>
                    <a:pt x="4239" y="3888"/>
                    <a:pt x="4331" y="3657"/>
                    <a:pt x="4254" y="3450"/>
                  </a:cubicBezTo>
                  <a:cubicBezTo>
                    <a:pt x="4071" y="2969"/>
                    <a:pt x="3931" y="2117"/>
                    <a:pt x="3903" y="1718"/>
                  </a:cubicBezTo>
                  <a:cubicBezTo>
                    <a:pt x="3835" y="741"/>
                    <a:pt x="3089" y="0"/>
                    <a:pt x="21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90"/>
            <p:cNvSpPr/>
            <p:nvPr/>
          </p:nvSpPr>
          <p:spPr>
            <a:xfrm>
              <a:off x="8117980" y="2565131"/>
              <a:ext cx="11147" cy="27067"/>
            </a:xfrm>
            <a:custGeom>
              <a:avLst/>
              <a:gdLst/>
              <a:ahLst/>
              <a:cxnLst/>
              <a:rect l="l" t="t" r="r" b="b"/>
              <a:pathLst>
                <a:path w="425" h="1032" extrusionOk="0">
                  <a:moveTo>
                    <a:pt x="212" y="1"/>
                  </a:moveTo>
                  <a:cubicBezTo>
                    <a:pt x="107" y="1"/>
                    <a:pt x="1" y="73"/>
                    <a:pt x="8" y="217"/>
                  </a:cubicBezTo>
                  <a:lnTo>
                    <a:pt x="8" y="819"/>
                  </a:lnTo>
                  <a:cubicBezTo>
                    <a:pt x="1" y="961"/>
                    <a:pt x="107" y="1032"/>
                    <a:pt x="212" y="1032"/>
                  </a:cubicBezTo>
                  <a:cubicBezTo>
                    <a:pt x="318" y="1032"/>
                    <a:pt x="424" y="961"/>
                    <a:pt x="417" y="819"/>
                  </a:cubicBezTo>
                  <a:lnTo>
                    <a:pt x="417" y="217"/>
                  </a:lnTo>
                  <a:cubicBezTo>
                    <a:pt x="424" y="73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90"/>
            <p:cNvSpPr/>
            <p:nvPr/>
          </p:nvSpPr>
          <p:spPr>
            <a:xfrm>
              <a:off x="8175209" y="2565708"/>
              <a:ext cx="11147" cy="26490"/>
            </a:xfrm>
            <a:custGeom>
              <a:avLst/>
              <a:gdLst/>
              <a:ahLst/>
              <a:cxnLst/>
              <a:rect l="l" t="t" r="r" b="b"/>
              <a:pathLst>
                <a:path w="425" h="1010" extrusionOk="0">
                  <a:moveTo>
                    <a:pt x="211" y="1"/>
                  </a:moveTo>
                  <a:cubicBezTo>
                    <a:pt x="113" y="1"/>
                    <a:pt x="15" y="66"/>
                    <a:pt x="10" y="195"/>
                  </a:cubicBezTo>
                  <a:lnTo>
                    <a:pt x="10" y="797"/>
                  </a:lnTo>
                  <a:cubicBezTo>
                    <a:pt x="1" y="939"/>
                    <a:pt x="107" y="1010"/>
                    <a:pt x="213" y="1010"/>
                  </a:cubicBezTo>
                  <a:cubicBezTo>
                    <a:pt x="318" y="1010"/>
                    <a:pt x="424" y="939"/>
                    <a:pt x="415" y="797"/>
                  </a:cubicBezTo>
                  <a:lnTo>
                    <a:pt x="415" y="195"/>
                  </a:lnTo>
                  <a:cubicBezTo>
                    <a:pt x="407" y="66"/>
                    <a:pt x="309" y="1"/>
                    <a:pt x="2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90"/>
            <p:cNvSpPr/>
            <p:nvPr/>
          </p:nvSpPr>
          <p:spPr>
            <a:xfrm>
              <a:off x="8248410" y="2644154"/>
              <a:ext cx="48547" cy="16366"/>
            </a:xfrm>
            <a:custGeom>
              <a:avLst/>
              <a:gdLst/>
              <a:ahLst/>
              <a:cxnLst/>
              <a:rect l="l" t="t" r="r" b="b"/>
              <a:pathLst>
                <a:path w="1851" h="624" extrusionOk="0">
                  <a:moveTo>
                    <a:pt x="261" y="0"/>
                  </a:moveTo>
                  <a:cubicBezTo>
                    <a:pt x="1" y="14"/>
                    <a:pt x="1" y="395"/>
                    <a:pt x="261" y="409"/>
                  </a:cubicBezTo>
                  <a:cubicBezTo>
                    <a:pt x="491" y="414"/>
                    <a:pt x="1160" y="448"/>
                    <a:pt x="1483" y="606"/>
                  </a:cubicBezTo>
                  <a:cubicBezTo>
                    <a:pt x="1511" y="618"/>
                    <a:pt x="1539" y="624"/>
                    <a:pt x="1565" y="624"/>
                  </a:cubicBezTo>
                  <a:cubicBezTo>
                    <a:pt x="1748" y="624"/>
                    <a:pt x="1850" y="354"/>
                    <a:pt x="1661" y="241"/>
                  </a:cubicBezTo>
                  <a:cubicBezTo>
                    <a:pt x="1184" y="5"/>
                    <a:pt x="299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90"/>
            <p:cNvSpPr/>
            <p:nvPr/>
          </p:nvSpPr>
          <p:spPr>
            <a:xfrm>
              <a:off x="8209803" y="2615619"/>
              <a:ext cx="125210" cy="170741"/>
            </a:xfrm>
            <a:custGeom>
              <a:avLst/>
              <a:gdLst/>
              <a:ahLst/>
              <a:cxnLst/>
              <a:rect l="l" t="t" r="r" b="b"/>
              <a:pathLst>
                <a:path w="4774" h="6510" extrusionOk="0">
                  <a:moveTo>
                    <a:pt x="3715" y="405"/>
                  </a:moveTo>
                  <a:lnTo>
                    <a:pt x="3715" y="1256"/>
                  </a:lnTo>
                  <a:cubicBezTo>
                    <a:pt x="3710" y="1391"/>
                    <a:pt x="3681" y="1531"/>
                    <a:pt x="3619" y="1651"/>
                  </a:cubicBezTo>
                  <a:lnTo>
                    <a:pt x="3518" y="1858"/>
                  </a:lnTo>
                  <a:cubicBezTo>
                    <a:pt x="3503" y="1887"/>
                    <a:pt x="3494" y="1916"/>
                    <a:pt x="3494" y="1949"/>
                  </a:cubicBezTo>
                  <a:lnTo>
                    <a:pt x="3494" y="2387"/>
                  </a:lnTo>
                  <a:cubicBezTo>
                    <a:pt x="3494" y="2998"/>
                    <a:pt x="2998" y="3490"/>
                    <a:pt x="2396" y="3490"/>
                  </a:cubicBezTo>
                  <a:cubicBezTo>
                    <a:pt x="2382" y="3490"/>
                    <a:pt x="2368" y="3490"/>
                    <a:pt x="2353" y="3489"/>
                  </a:cubicBezTo>
                  <a:cubicBezTo>
                    <a:pt x="1766" y="3475"/>
                    <a:pt x="1285" y="2955"/>
                    <a:pt x="1285" y="2329"/>
                  </a:cubicBezTo>
                  <a:lnTo>
                    <a:pt x="1285" y="1949"/>
                  </a:lnTo>
                  <a:cubicBezTo>
                    <a:pt x="1285" y="1920"/>
                    <a:pt x="1275" y="1887"/>
                    <a:pt x="1261" y="1858"/>
                  </a:cubicBezTo>
                  <a:lnTo>
                    <a:pt x="1136" y="1608"/>
                  </a:lnTo>
                  <a:cubicBezTo>
                    <a:pt x="1088" y="1511"/>
                    <a:pt x="1064" y="1410"/>
                    <a:pt x="1064" y="1305"/>
                  </a:cubicBezTo>
                  <a:lnTo>
                    <a:pt x="1064" y="1295"/>
                  </a:lnTo>
                  <a:cubicBezTo>
                    <a:pt x="1064" y="804"/>
                    <a:pt x="1463" y="410"/>
                    <a:pt x="1954" y="405"/>
                  </a:cubicBezTo>
                  <a:close/>
                  <a:moveTo>
                    <a:pt x="1939" y="3826"/>
                  </a:moveTo>
                  <a:cubicBezTo>
                    <a:pt x="2069" y="3869"/>
                    <a:pt x="2204" y="3893"/>
                    <a:pt x="2344" y="3898"/>
                  </a:cubicBezTo>
                  <a:lnTo>
                    <a:pt x="2387" y="3898"/>
                  </a:lnTo>
                  <a:cubicBezTo>
                    <a:pt x="2541" y="3898"/>
                    <a:pt x="2695" y="3879"/>
                    <a:pt x="2839" y="3831"/>
                  </a:cubicBezTo>
                  <a:cubicBezTo>
                    <a:pt x="2844" y="3893"/>
                    <a:pt x="2854" y="3956"/>
                    <a:pt x="2873" y="4014"/>
                  </a:cubicBezTo>
                  <a:lnTo>
                    <a:pt x="2704" y="4182"/>
                  </a:lnTo>
                  <a:cubicBezTo>
                    <a:pt x="2618" y="4269"/>
                    <a:pt x="2504" y="4312"/>
                    <a:pt x="2389" y="4312"/>
                  </a:cubicBezTo>
                  <a:cubicBezTo>
                    <a:pt x="2274" y="4312"/>
                    <a:pt x="2158" y="4269"/>
                    <a:pt x="2069" y="4182"/>
                  </a:cubicBezTo>
                  <a:lnTo>
                    <a:pt x="1901" y="4014"/>
                  </a:lnTo>
                  <a:cubicBezTo>
                    <a:pt x="1925" y="3956"/>
                    <a:pt x="1935" y="3893"/>
                    <a:pt x="1939" y="3826"/>
                  </a:cubicBezTo>
                  <a:close/>
                  <a:moveTo>
                    <a:pt x="1954" y="1"/>
                  </a:moveTo>
                  <a:cubicBezTo>
                    <a:pt x="1237" y="1"/>
                    <a:pt x="655" y="578"/>
                    <a:pt x="655" y="1295"/>
                  </a:cubicBezTo>
                  <a:lnTo>
                    <a:pt x="655" y="1309"/>
                  </a:lnTo>
                  <a:cubicBezTo>
                    <a:pt x="655" y="1473"/>
                    <a:pt x="693" y="1637"/>
                    <a:pt x="770" y="1791"/>
                  </a:cubicBezTo>
                  <a:lnTo>
                    <a:pt x="876" y="1997"/>
                  </a:lnTo>
                  <a:lnTo>
                    <a:pt x="876" y="2329"/>
                  </a:lnTo>
                  <a:cubicBezTo>
                    <a:pt x="876" y="2840"/>
                    <a:pt x="1117" y="3321"/>
                    <a:pt x="1530" y="3619"/>
                  </a:cubicBezTo>
                  <a:lnTo>
                    <a:pt x="1530" y="3802"/>
                  </a:lnTo>
                  <a:cubicBezTo>
                    <a:pt x="1530" y="3908"/>
                    <a:pt x="1458" y="3999"/>
                    <a:pt x="1362" y="4028"/>
                  </a:cubicBezTo>
                  <a:lnTo>
                    <a:pt x="626" y="4235"/>
                  </a:lnTo>
                  <a:cubicBezTo>
                    <a:pt x="255" y="4346"/>
                    <a:pt x="0" y="4678"/>
                    <a:pt x="0" y="5063"/>
                  </a:cubicBezTo>
                  <a:lnTo>
                    <a:pt x="0" y="6314"/>
                  </a:lnTo>
                  <a:cubicBezTo>
                    <a:pt x="8" y="6443"/>
                    <a:pt x="106" y="6508"/>
                    <a:pt x="205" y="6508"/>
                  </a:cubicBezTo>
                  <a:cubicBezTo>
                    <a:pt x="303" y="6508"/>
                    <a:pt x="402" y="6443"/>
                    <a:pt x="409" y="6314"/>
                  </a:cubicBezTo>
                  <a:lnTo>
                    <a:pt x="409" y="5063"/>
                  </a:lnTo>
                  <a:cubicBezTo>
                    <a:pt x="409" y="4860"/>
                    <a:pt x="544" y="4687"/>
                    <a:pt x="736" y="4629"/>
                  </a:cubicBezTo>
                  <a:lnTo>
                    <a:pt x="1473" y="4418"/>
                  </a:lnTo>
                  <a:cubicBezTo>
                    <a:pt x="1535" y="4403"/>
                    <a:pt x="1593" y="4374"/>
                    <a:pt x="1651" y="4336"/>
                  </a:cubicBezTo>
                  <a:lnTo>
                    <a:pt x="1781" y="4471"/>
                  </a:lnTo>
                  <a:cubicBezTo>
                    <a:pt x="1949" y="4637"/>
                    <a:pt x="2169" y="4720"/>
                    <a:pt x="2389" y="4720"/>
                  </a:cubicBezTo>
                  <a:cubicBezTo>
                    <a:pt x="2608" y="4720"/>
                    <a:pt x="2827" y="4637"/>
                    <a:pt x="2993" y="4471"/>
                  </a:cubicBezTo>
                  <a:lnTo>
                    <a:pt x="3128" y="4336"/>
                  </a:lnTo>
                  <a:cubicBezTo>
                    <a:pt x="3181" y="4374"/>
                    <a:pt x="3239" y="4403"/>
                    <a:pt x="3301" y="4418"/>
                  </a:cubicBezTo>
                  <a:lnTo>
                    <a:pt x="4042" y="4629"/>
                  </a:lnTo>
                  <a:cubicBezTo>
                    <a:pt x="4235" y="4687"/>
                    <a:pt x="4365" y="4860"/>
                    <a:pt x="4365" y="5063"/>
                  </a:cubicBezTo>
                  <a:lnTo>
                    <a:pt x="4365" y="6318"/>
                  </a:lnTo>
                  <a:cubicBezTo>
                    <a:pt x="4372" y="6446"/>
                    <a:pt x="4470" y="6510"/>
                    <a:pt x="4569" y="6510"/>
                  </a:cubicBezTo>
                  <a:cubicBezTo>
                    <a:pt x="4668" y="6510"/>
                    <a:pt x="4766" y="6446"/>
                    <a:pt x="4774" y="6318"/>
                  </a:cubicBezTo>
                  <a:lnTo>
                    <a:pt x="4774" y="5063"/>
                  </a:lnTo>
                  <a:cubicBezTo>
                    <a:pt x="4774" y="4682"/>
                    <a:pt x="4519" y="4346"/>
                    <a:pt x="4153" y="4240"/>
                  </a:cubicBezTo>
                  <a:lnTo>
                    <a:pt x="3417" y="4028"/>
                  </a:lnTo>
                  <a:cubicBezTo>
                    <a:pt x="3316" y="3999"/>
                    <a:pt x="3248" y="3908"/>
                    <a:pt x="3248" y="3802"/>
                  </a:cubicBezTo>
                  <a:lnTo>
                    <a:pt x="3248" y="3633"/>
                  </a:lnTo>
                  <a:cubicBezTo>
                    <a:pt x="3316" y="3585"/>
                    <a:pt x="3383" y="3532"/>
                    <a:pt x="3445" y="3470"/>
                  </a:cubicBezTo>
                  <a:cubicBezTo>
                    <a:pt x="3739" y="3186"/>
                    <a:pt x="3903" y="2796"/>
                    <a:pt x="3903" y="2382"/>
                  </a:cubicBezTo>
                  <a:lnTo>
                    <a:pt x="3903" y="1997"/>
                  </a:lnTo>
                  <a:lnTo>
                    <a:pt x="3984" y="1834"/>
                  </a:lnTo>
                  <a:cubicBezTo>
                    <a:pt x="4076" y="1651"/>
                    <a:pt x="4119" y="1454"/>
                    <a:pt x="4124" y="1252"/>
                  </a:cubicBezTo>
                  <a:lnTo>
                    <a:pt x="4124" y="203"/>
                  </a:lnTo>
                  <a:cubicBezTo>
                    <a:pt x="4124" y="92"/>
                    <a:pt x="4028" y="1"/>
                    <a:pt x="3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90"/>
            <p:cNvSpPr/>
            <p:nvPr/>
          </p:nvSpPr>
          <p:spPr>
            <a:xfrm>
              <a:off x="8232778" y="2753051"/>
              <a:ext cx="10727" cy="33309"/>
            </a:xfrm>
            <a:custGeom>
              <a:avLst/>
              <a:gdLst/>
              <a:ahLst/>
              <a:cxnLst/>
              <a:rect l="l" t="t" r="r" b="b"/>
              <a:pathLst>
                <a:path w="409" h="1270" extrusionOk="0">
                  <a:moveTo>
                    <a:pt x="202" y="1"/>
                  </a:moveTo>
                  <a:cubicBezTo>
                    <a:pt x="91" y="1"/>
                    <a:pt x="0" y="92"/>
                    <a:pt x="0" y="203"/>
                  </a:cubicBezTo>
                  <a:lnTo>
                    <a:pt x="0" y="1078"/>
                  </a:lnTo>
                  <a:cubicBezTo>
                    <a:pt x="7" y="1206"/>
                    <a:pt x="106" y="1270"/>
                    <a:pt x="205" y="1270"/>
                  </a:cubicBezTo>
                  <a:cubicBezTo>
                    <a:pt x="303" y="1270"/>
                    <a:pt x="402" y="1206"/>
                    <a:pt x="409" y="1078"/>
                  </a:cubicBezTo>
                  <a:lnTo>
                    <a:pt x="409" y="203"/>
                  </a:lnTo>
                  <a:cubicBezTo>
                    <a:pt x="409" y="92"/>
                    <a:pt x="318" y="1"/>
                    <a:pt x="20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90"/>
            <p:cNvSpPr/>
            <p:nvPr/>
          </p:nvSpPr>
          <p:spPr>
            <a:xfrm>
              <a:off x="8301416" y="2753051"/>
              <a:ext cx="10753" cy="33309"/>
            </a:xfrm>
            <a:custGeom>
              <a:avLst/>
              <a:gdLst/>
              <a:ahLst/>
              <a:cxnLst/>
              <a:rect l="l" t="t" r="r" b="b"/>
              <a:pathLst>
                <a:path w="410" h="1270" extrusionOk="0"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1078"/>
                  </a:lnTo>
                  <a:cubicBezTo>
                    <a:pt x="8" y="1206"/>
                    <a:pt x="106" y="1270"/>
                    <a:pt x="205" y="1270"/>
                  </a:cubicBezTo>
                  <a:cubicBezTo>
                    <a:pt x="304" y="1270"/>
                    <a:pt x="402" y="1206"/>
                    <a:pt x="410" y="1078"/>
                  </a:cubicBezTo>
                  <a:lnTo>
                    <a:pt x="410" y="203"/>
                  </a:lnTo>
                  <a:cubicBezTo>
                    <a:pt x="410" y="92"/>
                    <a:pt x="318" y="1"/>
                    <a:pt x="2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25" name="Google Shape;14325;p90"/>
          <p:cNvGrpSpPr/>
          <p:nvPr/>
        </p:nvGrpSpPr>
        <p:grpSpPr>
          <a:xfrm>
            <a:off x="5390373" y="2241078"/>
            <a:ext cx="257344" cy="358215"/>
            <a:chOff x="5390373" y="2425653"/>
            <a:chExt cx="257344" cy="358215"/>
          </a:xfrm>
        </p:grpSpPr>
        <p:sp>
          <p:nvSpPr>
            <p:cNvPr id="14326" name="Google Shape;14326;p90"/>
            <p:cNvSpPr/>
            <p:nvPr/>
          </p:nvSpPr>
          <p:spPr>
            <a:xfrm>
              <a:off x="5395671" y="2453323"/>
              <a:ext cx="246879" cy="325378"/>
            </a:xfrm>
            <a:custGeom>
              <a:avLst/>
              <a:gdLst/>
              <a:ahLst/>
              <a:cxnLst/>
              <a:rect l="l" t="t" r="r" b="b"/>
              <a:pathLst>
                <a:path w="9413" h="12406" extrusionOk="0">
                  <a:moveTo>
                    <a:pt x="645" y="1"/>
                  </a:moveTo>
                  <a:cubicBezTo>
                    <a:pt x="289" y="1"/>
                    <a:pt x="0" y="289"/>
                    <a:pt x="0" y="641"/>
                  </a:cubicBezTo>
                  <a:lnTo>
                    <a:pt x="0" y="11765"/>
                  </a:lnTo>
                  <a:cubicBezTo>
                    <a:pt x="0" y="12117"/>
                    <a:pt x="289" y="12405"/>
                    <a:pt x="645" y="12405"/>
                  </a:cubicBezTo>
                  <a:lnTo>
                    <a:pt x="8772" y="12405"/>
                  </a:lnTo>
                  <a:cubicBezTo>
                    <a:pt x="9123" y="12405"/>
                    <a:pt x="9412" y="12117"/>
                    <a:pt x="9412" y="11765"/>
                  </a:cubicBezTo>
                  <a:lnTo>
                    <a:pt x="9412" y="641"/>
                  </a:lnTo>
                  <a:cubicBezTo>
                    <a:pt x="9412" y="289"/>
                    <a:pt x="9123" y="1"/>
                    <a:pt x="877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90"/>
            <p:cNvSpPr/>
            <p:nvPr/>
          </p:nvSpPr>
          <p:spPr>
            <a:xfrm>
              <a:off x="5418122" y="2475800"/>
              <a:ext cx="201952" cy="269199"/>
            </a:xfrm>
            <a:custGeom>
              <a:avLst/>
              <a:gdLst/>
              <a:ahLst/>
              <a:cxnLst/>
              <a:rect l="l" t="t" r="r" b="b"/>
              <a:pathLst>
                <a:path w="7700" h="10264" extrusionOk="0">
                  <a:moveTo>
                    <a:pt x="1" y="0"/>
                  </a:moveTo>
                  <a:lnTo>
                    <a:pt x="1" y="10264"/>
                  </a:lnTo>
                  <a:lnTo>
                    <a:pt x="7700" y="10264"/>
                  </a:lnTo>
                  <a:lnTo>
                    <a:pt x="7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90"/>
            <p:cNvSpPr/>
            <p:nvPr/>
          </p:nvSpPr>
          <p:spPr>
            <a:xfrm>
              <a:off x="5468609" y="2430925"/>
              <a:ext cx="100976" cy="44901"/>
            </a:xfrm>
            <a:custGeom>
              <a:avLst/>
              <a:gdLst/>
              <a:ahLst/>
              <a:cxnLst/>
              <a:rect l="l" t="t" r="r" b="b"/>
              <a:pathLst>
                <a:path w="3850" h="1712" extrusionOk="0">
                  <a:moveTo>
                    <a:pt x="1923" y="1"/>
                  </a:moveTo>
                  <a:cubicBezTo>
                    <a:pt x="1636" y="1"/>
                    <a:pt x="1350" y="143"/>
                    <a:pt x="1189" y="426"/>
                  </a:cubicBezTo>
                  <a:lnTo>
                    <a:pt x="429" y="426"/>
                  </a:lnTo>
                  <a:cubicBezTo>
                    <a:pt x="193" y="426"/>
                    <a:pt x="0" y="619"/>
                    <a:pt x="0" y="855"/>
                  </a:cubicBezTo>
                  <a:lnTo>
                    <a:pt x="0" y="1711"/>
                  </a:lnTo>
                  <a:lnTo>
                    <a:pt x="3850" y="1711"/>
                  </a:lnTo>
                  <a:lnTo>
                    <a:pt x="3850" y="855"/>
                  </a:lnTo>
                  <a:cubicBezTo>
                    <a:pt x="3850" y="619"/>
                    <a:pt x="3657" y="426"/>
                    <a:pt x="3422" y="426"/>
                  </a:cubicBezTo>
                  <a:lnTo>
                    <a:pt x="2661" y="426"/>
                  </a:lnTo>
                  <a:cubicBezTo>
                    <a:pt x="2498" y="143"/>
                    <a:pt x="2210" y="1"/>
                    <a:pt x="1923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90"/>
            <p:cNvSpPr/>
            <p:nvPr/>
          </p:nvSpPr>
          <p:spPr>
            <a:xfrm>
              <a:off x="5535883" y="2509476"/>
              <a:ext cx="56179" cy="22372"/>
            </a:xfrm>
            <a:custGeom>
              <a:avLst/>
              <a:gdLst/>
              <a:ahLst/>
              <a:cxnLst/>
              <a:rect l="l" t="t" r="r" b="b"/>
              <a:pathLst>
                <a:path w="2142" h="853" extrusionOk="0">
                  <a:moveTo>
                    <a:pt x="0" y="1"/>
                  </a:moveTo>
                  <a:lnTo>
                    <a:pt x="0" y="853"/>
                  </a:lnTo>
                  <a:lnTo>
                    <a:pt x="2141" y="853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90"/>
            <p:cNvSpPr/>
            <p:nvPr/>
          </p:nvSpPr>
          <p:spPr>
            <a:xfrm>
              <a:off x="5446028" y="2548739"/>
              <a:ext cx="67536" cy="50514"/>
            </a:xfrm>
            <a:custGeom>
              <a:avLst/>
              <a:gdLst/>
              <a:ahLst/>
              <a:cxnLst/>
              <a:rect l="l" t="t" r="r" b="b"/>
              <a:pathLst>
                <a:path w="2575" h="1926" extrusionOk="0">
                  <a:moveTo>
                    <a:pt x="861" y="0"/>
                  </a:moveTo>
                  <a:lnTo>
                    <a:pt x="861" y="429"/>
                  </a:lnTo>
                  <a:cubicBezTo>
                    <a:pt x="861" y="506"/>
                    <a:pt x="813" y="583"/>
                    <a:pt x="741" y="616"/>
                  </a:cubicBezTo>
                  <a:lnTo>
                    <a:pt x="241" y="866"/>
                  </a:lnTo>
                  <a:cubicBezTo>
                    <a:pt x="92" y="939"/>
                    <a:pt x="0" y="1088"/>
                    <a:pt x="0" y="1251"/>
                  </a:cubicBezTo>
                  <a:lnTo>
                    <a:pt x="0" y="1709"/>
                  </a:lnTo>
                  <a:cubicBezTo>
                    <a:pt x="0" y="1829"/>
                    <a:pt x="96" y="1925"/>
                    <a:pt x="217" y="1925"/>
                  </a:cubicBezTo>
                  <a:lnTo>
                    <a:pt x="2358" y="1925"/>
                  </a:lnTo>
                  <a:cubicBezTo>
                    <a:pt x="2478" y="1925"/>
                    <a:pt x="2574" y="1829"/>
                    <a:pt x="2574" y="1709"/>
                  </a:cubicBezTo>
                  <a:lnTo>
                    <a:pt x="2574" y="1251"/>
                  </a:lnTo>
                  <a:cubicBezTo>
                    <a:pt x="2574" y="1088"/>
                    <a:pt x="2483" y="939"/>
                    <a:pt x="2339" y="866"/>
                  </a:cubicBezTo>
                  <a:lnTo>
                    <a:pt x="1833" y="616"/>
                  </a:lnTo>
                  <a:cubicBezTo>
                    <a:pt x="1761" y="583"/>
                    <a:pt x="1713" y="506"/>
                    <a:pt x="1713" y="429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90"/>
            <p:cNvSpPr/>
            <p:nvPr/>
          </p:nvSpPr>
          <p:spPr>
            <a:xfrm>
              <a:off x="5446133" y="2566416"/>
              <a:ext cx="67431" cy="32837"/>
            </a:xfrm>
            <a:custGeom>
              <a:avLst/>
              <a:gdLst/>
              <a:ahLst/>
              <a:cxnLst/>
              <a:rect l="l" t="t" r="r" b="b"/>
              <a:pathLst>
                <a:path w="2571" h="1252" extrusionOk="0">
                  <a:moveTo>
                    <a:pt x="627" y="0"/>
                  </a:moveTo>
                  <a:lnTo>
                    <a:pt x="237" y="192"/>
                  </a:lnTo>
                  <a:cubicBezTo>
                    <a:pt x="92" y="265"/>
                    <a:pt x="1" y="414"/>
                    <a:pt x="1" y="577"/>
                  </a:cubicBezTo>
                  <a:lnTo>
                    <a:pt x="1" y="1035"/>
                  </a:lnTo>
                  <a:cubicBezTo>
                    <a:pt x="1" y="1155"/>
                    <a:pt x="97" y="1251"/>
                    <a:pt x="218" y="1251"/>
                  </a:cubicBezTo>
                  <a:lnTo>
                    <a:pt x="2354" y="1251"/>
                  </a:lnTo>
                  <a:cubicBezTo>
                    <a:pt x="2474" y="1251"/>
                    <a:pt x="2570" y="1155"/>
                    <a:pt x="2570" y="1035"/>
                  </a:cubicBezTo>
                  <a:lnTo>
                    <a:pt x="2570" y="577"/>
                  </a:lnTo>
                  <a:cubicBezTo>
                    <a:pt x="2570" y="414"/>
                    <a:pt x="2479" y="265"/>
                    <a:pt x="2335" y="192"/>
                  </a:cubicBezTo>
                  <a:lnTo>
                    <a:pt x="1940" y="0"/>
                  </a:lnTo>
                  <a:cubicBezTo>
                    <a:pt x="1786" y="188"/>
                    <a:pt x="1550" y="582"/>
                    <a:pt x="1286" y="582"/>
                  </a:cubicBezTo>
                  <a:cubicBezTo>
                    <a:pt x="1021" y="582"/>
                    <a:pt x="785" y="188"/>
                    <a:pt x="627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90"/>
            <p:cNvSpPr/>
            <p:nvPr/>
          </p:nvSpPr>
          <p:spPr>
            <a:xfrm>
              <a:off x="5446133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4" y="0"/>
                  </a:moveTo>
                  <a:cubicBezTo>
                    <a:pt x="20" y="58"/>
                    <a:pt x="1" y="125"/>
                    <a:pt x="1" y="197"/>
                  </a:cubicBezTo>
                  <a:lnTo>
                    <a:pt x="1" y="655"/>
                  </a:lnTo>
                  <a:cubicBezTo>
                    <a:pt x="1" y="775"/>
                    <a:pt x="97" y="871"/>
                    <a:pt x="213" y="871"/>
                  </a:cubicBezTo>
                  <a:lnTo>
                    <a:pt x="641" y="871"/>
                  </a:lnTo>
                  <a:lnTo>
                    <a:pt x="646" y="655"/>
                  </a:lnTo>
                  <a:cubicBezTo>
                    <a:pt x="646" y="520"/>
                    <a:pt x="578" y="395"/>
                    <a:pt x="473" y="31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90"/>
            <p:cNvSpPr/>
            <p:nvPr/>
          </p:nvSpPr>
          <p:spPr>
            <a:xfrm>
              <a:off x="5496620" y="2576382"/>
              <a:ext cx="16943" cy="22870"/>
            </a:xfrm>
            <a:custGeom>
              <a:avLst/>
              <a:gdLst/>
              <a:ahLst/>
              <a:cxnLst/>
              <a:rect l="l" t="t" r="r" b="b"/>
              <a:pathLst>
                <a:path w="646" h="872" extrusionOk="0">
                  <a:moveTo>
                    <a:pt x="593" y="0"/>
                  </a:moveTo>
                  <a:lnTo>
                    <a:pt x="174" y="313"/>
                  </a:lnTo>
                  <a:cubicBezTo>
                    <a:pt x="63" y="395"/>
                    <a:pt x="1" y="520"/>
                    <a:pt x="1" y="655"/>
                  </a:cubicBezTo>
                  <a:lnTo>
                    <a:pt x="5" y="871"/>
                  </a:lnTo>
                  <a:lnTo>
                    <a:pt x="434" y="871"/>
                  </a:lnTo>
                  <a:cubicBezTo>
                    <a:pt x="549" y="871"/>
                    <a:pt x="645" y="775"/>
                    <a:pt x="645" y="655"/>
                  </a:cubicBezTo>
                  <a:lnTo>
                    <a:pt x="645" y="197"/>
                  </a:lnTo>
                  <a:cubicBezTo>
                    <a:pt x="645" y="125"/>
                    <a:pt x="626" y="58"/>
                    <a:pt x="593" y="0"/>
                  </a:cubicBezTo>
                  <a:close/>
                </a:path>
              </a:pathLst>
            </a:custGeom>
            <a:solidFill>
              <a:srgbClr val="788A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90"/>
            <p:cNvSpPr/>
            <p:nvPr/>
          </p:nvSpPr>
          <p:spPr>
            <a:xfrm>
              <a:off x="5457384" y="2503811"/>
              <a:ext cx="44954" cy="50514"/>
            </a:xfrm>
            <a:custGeom>
              <a:avLst/>
              <a:gdLst/>
              <a:ahLst/>
              <a:cxnLst/>
              <a:rect l="l" t="t" r="r" b="b"/>
              <a:pathLst>
                <a:path w="1714" h="1926" extrusionOk="0">
                  <a:moveTo>
                    <a:pt x="640" y="0"/>
                  </a:moveTo>
                  <a:cubicBezTo>
                    <a:pt x="289" y="0"/>
                    <a:pt x="0" y="289"/>
                    <a:pt x="0" y="645"/>
                  </a:cubicBezTo>
                  <a:lnTo>
                    <a:pt x="0" y="1073"/>
                  </a:lnTo>
                  <a:cubicBezTo>
                    <a:pt x="0" y="1545"/>
                    <a:pt x="385" y="1925"/>
                    <a:pt x="857" y="1925"/>
                  </a:cubicBezTo>
                  <a:cubicBezTo>
                    <a:pt x="1328" y="1925"/>
                    <a:pt x="1708" y="1545"/>
                    <a:pt x="1713" y="1073"/>
                  </a:cubicBezTo>
                  <a:lnTo>
                    <a:pt x="1713" y="645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90"/>
            <p:cNvSpPr/>
            <p:nvPr/>
          </p:nvSpPr>
          <p:spPr>
            <a:xfrm>
              <a:off x="5457384" y="2503811"/>
              <a:ext cx="30948" cy="50567"/>
            </a:xfrm>
            <a:custGeom>
              <a:avLst/>
              <a:gdLst/>
              <a:ahLst/>
              <a:cxnLst/>
              <a:rect l="l" t="t" r="r" b="b"/>
              <a:pathLst>
                <a:path w="1180" h="1928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lnTo>
                    <a:pt x="0" y="1073"/>
                  </a:lnTo>
                  <a:cubicBezTo>
                    <a:pt x="0" y="1563"/>
                    <a:pt x="402" y="1927"/>
                    <a:pt x="854" y="1927"/>
                  </a:cubicBezTo>
                  <a:cubicBezTo>
                    <a:pt x="961" y="1927"/>
                    <a:pt x="1071" y="1907"/>
                    <a:pt x="1179" y="1863"/>
                  </a:cubicBezTo>
                  <a:cubicBezTo>
                    <a:pt x="852" y="1733"/>
                    <a:pt x="645" y="1420"/>
                    <a:pt x="645" y="1073"/>
                  </a:cubicBezTo>
                  <a:lnTo>
                    <a:pt x="645" y="645"/>
                  </a:lnTo>
                  <a:cubicBezTo>
                    <a:pt x="645" y="332"/>
                    <a:pt x="871" y="63"/>
                    <a:pt x="1179" y="15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90"/>
            <p:cNvSpPr/>
            <p:nvPr/>
          </p:nvSpPr>
          <p:spPr>
            <a:xfrm>
              <a:off x="5457384" y="2503811"/>
              <a:ext cx="44954" cy="22477"/>
            </a:xfrm>
            <a:custGeom>
              <a:avLst/>
              <a:gdLst/>
              <a:ahLst/>
              <a:cxnLst/>
              <a:rect l="l" t="t" r="r" b="b"/>
              <a:pathLst>
                <a:path w="1714" h="857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0" y="640"/>
                    <a:pt x="640" y="857"/>
                    <a:pt x="1713" y="857"/>
                  </a:cubicBezTo>
                  <a:lnTo>
                    <a:pt x="1713" y="640"/>
                  </a:lnTo>
                  <a:cubicBezTo>
                    <a:pt x="1713" y="289"/>
                    <a:pt x="1425" y="0"/>
                    <a:pt x="106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90"/>
            <p:cNvSpPr/>
            <p:nvPr/>
          </p:nvSpPr>
          <p:spPr>
            <a:xfrm>
              <a:off x="5457384" y="2503811"/>
              <a:ext cx="30948" cy="20457"/>
            </a:xfrm>
            <a:custGeom>
              <a:avLst/>
              <a:gdLst/>
              <a:ahLst/>
              <a:cxnLst/>
              <a:rect l="l" t="t" r="r" b="b"/>
              <a:pathLst>
                <a:path w="1180" h="780" extrusionOk="0">
                  <a:moveTo>
                    <a:pt x="640" y="0"/>
                  </a:moveTo>
                  <a:cubicBezTo>
                    <a:pt x="289" y="0"/>
                    <a:pt x="0" y="289"/>
                    <a:pt x="0" y="640"/>
                  </a:cubicBezTo>
                  <a:cubicBezTo>
                    <a:pt x="212" y="703"/>
                    <a:pt x="424" y="751"/>
                    <a:pt x="640" y="780"/>
                  </a:cubicBezTo>
                  <a:lnTo>
                    <a:pt x="640" y="640"/>
                  </a:lnTo>
                  <a:lnTo>
                    <a:pt x="645" y="640"/>
                  </a:lnTo>
                  <a:cubicBezTo>
                    <a:pt x="645" y="328"/>
                    <a:pt x="871" y="63"/>
                    <a:pt x="1179" y="10"/>
                  </a:cubicBezTo>
                  <a:cubicBezTo>
                    <a:pt x="1141" y="5"/>
                    <a:pt x="1107" y="0"/>
                    <a:pt x="106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90"/>
            <p:cNvSpPr/>
            <p:nvPr/>
          </p:nvSpPr>
          <p:spPr>
            <a:xfrm>
              <a:off x="5390373" y="2425653"/>
              <a:ext cx="257344" cy="358215"/>
            </a:xfrm>
            <a:custGeom>
              <a:avLst/>
              <a:gdLst/>
              <a:ahLst/>
              <a:cxnLst/>
              <a:rect l="l" t="t" r="r" b="b"/>
              <a:pathLst>
                <a:path w="9812" h="13658" extrusionOk="0">
                  <a:moveTo>
                    <a:pt x="4910" y="400"/>
                  </a:moveTo>
                  <a:cubicBezTo>
                    <a:pt x="5130" y="400"/>
                    <a:pt x="5348" y="510"/>
                    <a:pt x="5471" y="729"/>
                  </a:cubicBezTo>
                  <a:cubicBezTo>
                    <a:pt x="5510" y="791"/>
                    <a:pt x="5572" y="830"/>
                    <a:pt x="5644" y="830"/>
                  </a:cubicBezTo>
                  <a:lnTo>
                    <a:pt x="6405" y="830"/>
                  </a:lnTo>
                  <a:cubicBezTo>
                    <a:pt x="6530" y="830"/>
                    <a:pt x="6631" y="931"/>
                    <a:pt x="6631" y="1056"/>
                  </a:cubicBezTo>
                  <a:lnTo>
                    <a:pt x="6631" y="1710"/>
                  </a:lnTo>
                  <a:lnTo>
                    <a:pt x="3181" y="1710"/>
                  </a:lnTo>
                  <a:lnTo>
                    <a:pt x="3181" y="1056"/>
                  </a:lnTo>
                  <a:lnTo>
                    <a:pt x="3186" y="1056"/>
                  </a:lnTo>
                  <a:cubicBezTo>
                    <a:pt x="3186" y="931"/>
                    <a:pt x="3287" y="830"/>
                    <a:pt x="3412" y="830"/>
                  </a:cubicBezTo>
                  <a:lnTo>
                    <a:pt x="4172" y="830"/>
                  </a:lnTo>
                  <a:cubicBezTo>
                    <a:pt x="4244" y="830"/>
                    <a:pt x="4307" y="791"/>
                    <a:pt x="4345" y="729"/>
                  </a:cubicBezTo>
                  <a:cubicBezTo>
                    <a:pt x="4470" y="510"/>
                    <a:pt x="4690" y="400"/>
                    <a:pt x="4910" y="400"/>
                  </a:cubicBezTo>
                  <a:close/>
                  <a:moveTo>
                    <a:pt x="8974" y="1258"/>
                  </a:moveTo>
                  <a:cubicBezTo>
                    <a:pt x="9215" y="1258"/>
                    <a:pt x="9412" y="1455"/>
                    <a:pt x="9412" y="1696"/>
                  </a:cubicBezTo>
                  <a:lnTo>
                    <a:pt x="9412" y="12820"/>
                  </a:lnTo>
                  <a:cubicBezTo>
                    <a:pt x="9412" y="13061"/>
                    <a:pt x="9215" y="13258"/>
                    <a:pt x="8969" y="13258"/>
                  </a:cubicBezTo>
                  <a:lnTo>
                    <a:pt x="847" y="13258"/>
                  </a:lnTo>
                  <a:cubicBezTo>
                    <a:pt x="602" y="13258"/>
                    <a:pt x="404" y="13061"/>
                    <a:pt x="404" y="12820"/>
                  </a:cubicBezTo>
                  <a:lnTo>
                    <a:pt x="404" y="1696"/>
                  </a:lnTo>
                  <a:cubicBezTo>
                    <a:pt x="404" y="1455"/>
                    <a:pt x="602" y="1258"/>
                    <a:pt x="847" y="1258"/>
                  </a:cubicBezTo>
                  <a:lnTo>
                    <a:pt x="2786" y="1258"/>
                  </a:lnTo>
                  <a:lnTo>
                    <a:pt x="2786" y="1912"/>
                  </a:lnTo>
                  <a:cubicBezTo>
                    <a:pt x="2786" y="2023"/>
                    <a:pt x="2873" y="2109"/>
                    <a:pt x="2983" y="2109"/>
                  </a:cubicBezTo>
                  <a:lnTo>
                    <a:pt x="6833" y="2109"/>
                  </a:lnTo>
                  <a:cubicBezTo>
                    <a:pt x="6944" y="2109"/>
                    <a:pt x="7035" y="2023"/>
                    <a:pt x="7035" y="1912"/>
                  </a:cubicBezTo>
                  <a:lnTo>
                    <a:pt x="7035" y="1258"/>
                  </a:lnTo>
                  <a:close/>
                  <a:moveTo>
                    <a:pt x="4906" y="1"/>
                  </a:moveTo>
                  <a:cubicBezTo>
                    <a:pt x="4588" y="1"/>
                    <a:pt x="4271" y="144"/>
                    <a:pt x="4061" y="430"/>
                  </a:cubicBezTo>
                  <a:lnTo>
                    <a:pt x="3412" y="430"/>
                  </a:lnTo>
                  <a:cubicBezTo>
                    <a:pt x="3142" y="430"/>
                    <a:pt x="2902" y="599"/>
                    <a:pt x="2815" y="854"/>
                  </a:cubicBezTo>
                  <a:lnTo>
                    <a:pt x="842" y="854"/>
                  </a:lnTo>
                  <a:cubicBezTo>
                    <a:pt x="380" y="854"/>
                    <a:pt x="0" y="1234"/>
                    <a:pt x="0" y="1696"/>
                  </a:cubicBezTo>
                  <a:lnTo>
                    <a:pt x="0" y="12816"/>
                  </a:lnTo>
                  <a:cubicBezTo>
                    <a:pt x="0" y="13282"/>
                    <a:pt x="380" y="13658"/>
                    <a:pt x="842" y="13658"/>
                  </a:cubicBezTo>
                  <a:lnTo>
                    <a:pt x="8969" y="13658"/>
                  </a:lnTo>
                  <a:cubicBezTo>
                    <a:pt x="9436" y="13658"/>
                    <a:pt x="9811" y="13282"/>
                    <a:pt x="9811" y="12816"/>
                  </a:cubicBezTo>
                  <a:lnTo>
                    <a:pt x="9811" y="1696"/>
                  </a:lnTo>
                  <a:cubicBezTo>
                    <a:pt x="9811" y="1234"/>
                    <a:pt x="9436" y="854"/>
                    <a:pt x="8974" y="854"/>
                  </a:cubicBezTo>
                  <a:lnTo>
                    <a:pt x="7001" y="854"/>
                  </a:lnTo>
                  <a:cubicBezTo>
                    <a:pt x="6915" y="599"/>
                    <a:pt x="6674" y="430"/>
                    <a:pt x="6405" y="430"/>
                  </a:cubicBezTo>
                  <a:lnTo>
                    <a:pt x="5750" y="430"/>
                  </a:lnTo>
                  <a:cubicBezTo>
                    <a:pt x="5541" y="144"/>
                    <a:pt x="5223" y="1"/>
                    <a:pt x="4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90"/>
            <p:cNvSpPr/>
            <p:nvPr/>
          </p:nvSpPr>
          <p:spPr>
            <a:xfrm>
              <a:off x="5512147" y="2448025"/>
              <a:ext cx="12406" cy="10622"/>
            </a:xfrm>
            <a:custGeom>
              <a:avLst/>
              <a:gdLst/>
              <a:ahLst/>
              <a:cxnLst/>
              <a:rect l="l" t="t" r="r" b="b"/>
              <a:pathLst>
                <a:path w="473" h="405" extrusionOk="0">
                  <a:moveTo>
                    <a:pt x="265" y="1"/>
                  </a:moveTo>
                  <a:cubicBezTo>
                    <a:pt x="266" y="1"/>
                    <a:pt x="268" y="1"/>
                    <a:pt x="269" y="1"/>
                  </a:cubicBezTo>
                  <a:lnTo>
                    <a:pt x="269" y="1"/>
                  </a:lnTo>
                  <a:cubicBezTo>
                    <a:pt x="269" y="1"/>
                    <a:pt x="270" y="1"/>
                    <a:pt x="270" y="1"/>
                  </a:cubicBezTo>
                  <a:close/>
                  <a:moveTo>
                    <a:pt x="269" y="1"/>
                  </a:moveTo>
                  <a:cubicBezTo>
                    <a:pt x="92" y="6"/>
                    <a:pt x="1" y="222"/>
                    <a:pt x="130" y="347"/>
                  </a:cubicBezTo>
                  <a:cubicBezTo>
                    <a:pt x="170" y="387"/>
                    <a:pt x="219" y="405"/>
                    <a:pt x="267" y="405"/>
                  </a:cubicBezTo>
                  <a:cubicBezTo>
                    <a:pt x="370" y="405"/>
                    <a:pt x="469" y="324"/>
                    <a:pt x="472" y="203"/>
                  </a:cubicBezTo>
                  <a:cubicBezTo>
                    <a:pt x="472" y="93"/>
                    <a:pt x="378" y="3"/>
                    <a:pt x="26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90"/>
            <p:cNvSpPr/>
            <p:nvPr/>
          </p:nvSpPr>
          <p:spPr>
            <a:xfrm>
              <a:off x="5412824" y="2470502"/>
              <a:ext cx="212548" cy="279795"/>
            </a:xfrm>
            <a:custGeom>
              <a:avLst/>
              <a:gdLst/>
              <a:ahLst/>
              <a:cxnLst/>
              <a:rect l="l" t="t" r="r" b="b"/>
              <a:pathLst>
                <a:path w="8104" h="10668" extrusionOk="0">
                  <a:moveTo>
                    <a:pt x="203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10466"/>
                  </a:lnTo>
                  <a:cubicBezTo>
                    <a:pt x="1" y="10576"/>
                    <a:pt x="92" y="10668"/>
                    <a:pt x="203" y="10668"/>
                  </a:cubicBezTo>
                  <a:lnTo>
                    <a:pt x="7902" y="10668"/>
                  </a:lnTo>
                  <a:cubicBezTo>
                    <a:pt x="8012" y="10668"/>
                    <a:pt x="8104" y="10576"/>
                    <a:pt x="8104" y="10466"/>
                  </a:cubicBezTo>
                  <a:lnTo>
                    <a:pt x="8104" y="202"/>
                  </a:lnTo>
                  <a:cubicBezTo>
                    <a:pt x="8104" y="92"/>
                    <a:pt x="8012" y="0"/>
                    <a:pt x="7902" y="0"/>
                  </a:cubicBezTo>
                  <a:lnTo>
                    <a:pt x="6833" y="0"/>
                  </a:lnTo>
                  <a:cubicBezTo>
                    <a:pt x="6578" y="15"/>
                    <a:pt x="6578" y="385"/>
                    <a:pt x="6833" y="399"/>
                  </a:cubicBezTo>
                  <a:lnTo>
                    <a:pt x="7704" y="399"/>
                  </a:lnTo>
                  <a:lnTo>
                    <a:pt x="7704" y="10264"/>
                  </a:lnTo>
                  <a:lnTo>
                    <a:pt x="405" y="10264"/>
                  </a:lnTo>
                  <a:lnTo>
                    <a:pt x="405" y="399"/>
                  </a:lnTo>
                  <a:lnTo>
                    <a:pt x="1271" y="399"/>
                  </a:lnTo>
                  <a:cubicBezTo>
                    <a:pt x="1526" y="385"/>
                    <a:pt x="1526" y="15"/>
                    <a:pt x="12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90"/>
            <p:cNvSpPr/>
            <p:nvPr/>
          </p:nvSpPr>
          <p:spPr>
            <a:xfrm>
              <a:off x="5440835" y="2498513"/>
              <a:ext cx="77896" cy="105907"/>
            </a:xfrm>
            <a:custGeom>
              <a:avLst/>
              <a:gdLst/>
              <a:ahLst/>
              <a:cxnLst/>
              <a:rect l="l" t="t" r="r" b="b"/>
              <a:pathLst>
                <a:path w="2970" h="4038" extrusionOk="0">
                  <a:moveTo>
                    <a:pt x="1699" y="404"/>
                  </a:moveTo>
                  <a:cubicBezTo>
                    <a:pt x="1945" y="404"/>
                    <a:pt x="2142" y="602"/>
                    <a:pt x="2142" y="842"/>
                  </a:cubicBezTo>
                  <a:lnTo>
                    <a:pt x="2142" y="1275"/>
                  </a:lnTo>
                  <a:cubicBezTo>
                    <a:pt x="2132" y="1627"/>
                    <a:pt x="1844" y="1911"/>
                    <a:pt x="1488" y="1911"/>
                  </a:cubicBezTo>
                  <a:cubicBezTo>
                    <a:pt x="1132" y="1911"/>
                    <a:pt x="843" y="1627"/>
                    <a:pt x="833" y="1275"/>
                  </a:cubicBezTo>
                  <a:lnTo>
                    <a:pt x="833" y="847"/>
                  </a:lnTo>
                  <a:lnTo>
                    <a:pt x="833" y="842"/>
                  </a:lnTo>
                  <a:cubicBezTo>
                    <a:pt x="833" y="602"/>
                    <a:pt x="1031" y="404"/>
                    <a:pt x="1276" y="404"/>
                  </a:cubicBezTo>
                  <a:close/>
                  <a:moveTo>
                    <a:pt x="1714" y="2300"/>
                  </a:moveTo>
                  <a:lnTo>
                    <a:pt x="1714" y="2421"/>
                  </a:lnTo>
                  <a:cubicBezTo>
                    <a:pt x="1714" y="2498"/>
                    <a:pt x="1733" y="2565"/>
                    <a:pt x="1772" y="2632"/>
                  </a:cubicBezTo>
                  <a:lnTo>
                    <a:pt x="1497" y="2902"/>
                  </a:lnTo>
                  <a:cubicBezTo>
                    <a:pt x="1495" y="2904"/>
                    <a:pt x="1491" y="2905"/>
                    <a:pt x="1488" y="2905"/>
                  </a:cubicBezTo>
                  <a:cubicBezTo>
                    <a:pt x="1484" y="2905"/>
                    <a:pt x="1481" y="2904"/>
                    <a:pt x="1478" y="2902"/>
                  </a:cubicBezTo>
                  <a:lnTo>
                    <a:pt x="1204" y="2632"/>
                  </a:lnTo>
                  <a:cubicBezTo>
                    <a:pt x="1242" y="2565"/>
                    <a:pt x="1262" y="2498"/>
                    <a:pt x="1257" y="2421"/>
                  </a:cubicBezTo>
                  <a:lnTo>
                    <a:pt x="1257" y="2300"/>
                  </a:lnTo>
                  <a:cubicBezTo>
                    <a:pt x="1334" y="2317"/>
                    <a:pt x="1411" y="2326"/>
                    <a:pt x="1487" y="2326"/>
                  </a:cubicBezTo>
                  <a:cubicBezTo>
                    <a:pt x="1564" y="2326"/>
                    <a:pt x="1639" y="2317"/>
                    <a:pt x="1714" y="2300"/>
                  </a:cubicBezTo>
                  <a:close/>
                  <a:moveTo>
                    <a:pt x="2099" y="2868"/>
                  </a:moveTo>
                  <a:lnTo>
                    <a:pt x="2445" y="3041"/>
                  </a:lnTo>
                  <a:cubicBezTo>
                    <a:pt x="2522" y="3080"/>
                    <a:pt x="2570" y="3162"/>
                    <a:pt x="2570" y="3248"/>
                  </a:cubicBezTo>
                  <a:lnTo>
                    <a:pt x="2570" y="3624"/>
                  </a:lnTo>
                  <a:cubicBezTo>
                    <a:pt x="2570" y="3633"/>
                    <a:pt x="2566" y="3638"/>
                    <a:pt x="2556" y="3638"/>
                  </a:cubicBezTo>
                  <a:lnTo>
                    <a:pt x="420" y="3638"/>
                  </a:lnTo>
                  <a:cubicBezTo>
                    <a:pt x="410" y="3638"/>
                    <a:pt x="405" y="3633"/>
                    <a:pt x="405" y="3624"/>
                  </a:cubicBezTo>
                  <a:lnTo>
                    <a:pt x="405" y="3248"/>
                  </a:lnTo>
                  <a:cubicBezTo>
                    <a:pt x="405" y="3162"/>
                    <a:pt x="453" y="3080"/>
                    <a:pt x="530" y="3041"/>
                  </a:cubicBezTo>
                  <a:lnTo>
                    <a:pt x="877" y="2868"/>
                  </a:lnTo>
                  <a:lnTo>
                    <a:pt x="1194" y="3186"/>
                  </a:lnTo>
                  <a:cubicBezTo>
                    <a:pt x="1276" y="3267"/>
                    <a:pt x="1382" y="3308"/>
                    <a:pt x="1488" y="3308"/>
                  </a:cubicBezTo>
                  <a:cubicBezTo>
                    <a:pt x="1594" y="3308"/>
                    <a:pt x="1699" y="3267"/>
                    <a:pt x="1781" y="3186"/>
                  </a:cubicBezTo>
                  <a:lnTo>
                    <a:pt x="2099" y="2868"/>
                  </a:lnTo>
                  <a:close/>
                  <a:moveTo>
                    <a:pt x="1271" y="0"/>
                  </a:moveTo>
                  <a:cubicBezTo>
                    <a:pt x="804" y="0"/>
                    <a:pt x="429" y="380"/>
                    <a:pt x="429" y="842"/>
                  </a:cubicBezTo>
                  <a:lnTo>
                    <a:pt x="429" y="1275"/>
                  </a:lnTo>
                  <a:cubicBezTo>
                    <a:pt x="429" y="1607"/>
                    <a:pt x="593" y="1920"/>
                    <a:pt x="862" y="2117"/>
                  </a:cubicBezTo>
                  <a:lnTo>
                    <a:pt x="862" y="2421"/>
                  </a:lnTo>
                  <a:cubicBezTo>
                    <a:pt x="857" y="2425"/>
                    <a:pt x="857" y="2430"/>
                    <a:pt x="853" y="2430"/>
                  </a:cubicBezTo>
                  <a:lnTo>
                    <a:pt x="352" y="2680"/>
                  </a:lnTo>
                  <a:cubicBezTo>
                    <a:pt x="136" y="2786"/>
                    <a:pt x="1" y="3008"/>
                    <a:pt x="6" y="3243"/>
                  </a:cubicBezTo>
                  <a:lnTo>
                    <a:pt x="6" y="3624"/>
                  </a:lnTo>
                  <a:cubicBezTo>
                    <a:pt x="6" y="3850"/>
                    <a:pt x="189" y="4033"/>
                    <a:pt x="420" y="4037"/>
                  </a:cubicBezTo>
                  <a:lnTo>
                    <a:pt x="2556" y="4037"/>
                  </a:lnTo>
                  <a:cubicBezTo>
                    <a:pt x="2782" y="4033"/>
                    <a:pt x="2970" y="3850"/>
                    <a:pt x="2970" y="3624"/>
                  </a:cubicBezTo>
                  <a:lnTo>
                    <a:pt x="2970" y="3243"/>
                  </a:lnTo>
                  <a:cubicBezTo>
                    <a:pt x="2970" y="3008"/>
                    <a:pt x="2835" y="2786"/>
                    <a:pt x="2623" y="2680"/>
                  </a:cubicBezTo>
                  <a:lnTo>
                    <a:pt x="2123" y="2430"/>
                  </a:lnTo>
                  <a:cubicBezTo>
                    <a:pt x="2118" y="2430"/>
                    <a:pt x="2113" y="2425"/>
                    <a:pt x="2113" y="2421"/>
                  </a:cubicBezTo>
                  <a:lnTo>
                    <a:pt x="2113" y="2117"/>
                  </a:lnTo>
                  <a:cubicBezTo>
                    <a:pt x="2383" y="1920"/>
                    <a:pt x="2541" y="1607"/>
                    <a:pt x="2541" y="1271"/>
                  </a:cubicBezTo>
                  <a:lnTo>
                    <a:pt x="2541" y="842"/>
                  </a:lnTo>
                  <a:cubicBezTo>
                    <a:pt x="2541" y="380"/>
                    <a:pt x="2166" y="0"/>
                    <a:pt x="1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90"/>
            <p:cNvSpPr/>
            <p:nvPr/>
          </p:nvSpPr>
          <p:spPr>
            <a:xfrm>
              <a:off x="5530690" y="2504178"/>
              <a:ext cx="66670" cy="32968"/>
            </a:xfrm>
            <a:custGeom>
              <a:avLst/>
              <a:gdLst/>
              <a:ahLst/>
              <a:cxnLst/>
              <a:rect l="l" t="t" r="r" b="b"/>
              <a:pathLst>
                <a:path w="2542" h="1257" extrusionOk="0">
                  <a:moveTo>
                    <a:pt x="2137" y="400"/>
                  </a:moveTo>
                  <a:lnTo>
                    <a:pt x="2137" y="857"/>
                  </a:lnTo>
                  <a:lnTo>
                    <a:pt x="400" y="857"/>
                  </a:lnTo>
                  <a:lnTo>
                    <a:pt x="400" y="400"/>
                  </a:lnTo>
                  <a:close/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1059"/>
                  </a:lnTo>
                  <a:cubicBezTo>
                    <a:pt x="1" y="1165"/>
                    <a:pt x="92" y="1257"/>
                    <a:pt x="198" y="1257"/>
                  </a:cubicBezTo>
                  <a:lnTo>
                    <a:pt x="2339" y="1257"/>
                  </a:lnTo>
                  <a:cubicBezTo>
                    <a:pt x="2450" y="1257"/>
                    <a:pt x="2541" y="1165"/>
                    <a:pt x="2541" y="1055"/>
                  </a:cubicBezTo>
                  <a:lnTo>
                    <a:pt x="2541" y="198"/>
                  </a:lnTo>
                  <a:cubicBezTo>
                    <a:pt x="2541" y="87"/>
                    <a:pt x="2450" y="1"/>
                    <a:pt x="23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90"/>
            <p:cNvSpPr/>
            <p:nvPr/>
          </p:nvSpPr>
          <p:spPr>
            <a:xfrm>
              <a:off x="5528670" y="2549106"/>
              <a:ext cx="70578" cy="10517"/>
            </a:xfrm>
            <a:custGeom>
              <a:avLst/>
              <a:gdLst/>
              <a:ahLst/>
              <a:cxnLst/>
              <a:rect l="l" t="t" r="r" b="b"/>
              <a:pathLst>
                <a:path w="2691" h="401" extrusionOk="0">
                  <a:moveTo>
                    <a:pt x="257" y="0"/>
                  </a:moveTo>
                  <a:cubicBezTo>
                    <a:pt x="1" y="0"/>
                    <a:pt x="2" y="401"/>
                    <a:pt x="262" y="401"/>
                  </a:cubicBezTo>
                  <a:cubicBezTo>
                    <a:pt x="266" y="401"/>
                    <a:pt x="271" y="400"/>
                    <a:pt x="275" y="400"/>
                  </a:cubicBezTo>
                  <a:lnTo>
                    <a:pt x="2416" y="400"/>
                  </a:lnTo>
                  <a:cubicBezTo>
                    <a:pt x="2421" y="400"/>
                    <a:pt x="2425" y="401"/>
                    <a:pt x="2430" y="401"/>
                  </a:cubicBezTo>
                  <a:cubicBezTo>
                    <a:pt x="2689" y="401"/>
                    <a:pt x="2691" y="0"/>
                    <a:pt x="2434" y="0"/>
                  </a:cubicBezTo>
                  <a:cubicBezTo>
                    <a:pt x="2428" y="0"/>
                    <a:pt x="2422" y="0"/>
                    <a:pt x="2416" y="1"/>
                  </a:cubicBezTo>
                  <a:lnTo>
                    <a:pt x="275" y="1"/>
                  </a:lnTo>
                  <a:cubicBezTo>
                    <a:pt x="269" y="0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90"/>
            <p:cNvSpPr/>
            <p:nvPr/>
          </p:nvSpPr>
          <p:spPr>
            <a:xfrm>
              <a:off x="5528670" y="2571452"/>
              <a:ext cx="37007" cy="10517"/>
            </a:xfrm>
            <a:custGeom>
              <a:avLst/>
              <a:gdLst/>
              <a:ahLst/>
              <a:cxnLst/>
              <a:rect l="l" t="t" r="r" b="b"/>
              <a:pathLst>
                <a:path w="1411" h="401" extrusionOk="0">
                  <a:moveTo>
                    <a:pt x="262" y="0"/>
                  </a:moveTo>
                  <a:cubicBezTo>
                    <a:pt x="2" y="0"/>
                    <a:pt x="1" y="400"/>
                    <a:pt x="257" y="400"/>
                  </a:cubicBezTo>
                  <a:cubicBezTo>
                    <a:pt x="263" y="400"/>
                    <a:pt x="269" y="400"/>
                    <a:pt x="275" y="400"/>
                  </a:cubicBezTo>
                  <a:lnTo>
                    <a:pt x="1132" y="400"/>
                  </a:lnTo>
                  <a:cubicBezTo>
                    <a:pt x="1138" y="400"/>
                    <a:pt x="1144" y="400"/>
                    <a:pt x="1150" y="400"/>
                  </a:cubicBezTo>
                  <a:cubicBezTo>
                    <a:pt x="1411" y="400"/>
                    <a:pt x="1409" y="0"/>
                    <a:pt x="1145" y="0"/>
                  </a:cubicBezTo>
                  <a:cubicBezTo>
                    <a:pt x="1141" y="0"/>
                    <a:pt x="1136" y="0"/>
                    <a:pt x="1132" y="0"/>
                  </a:cubicBezTo>
                  <a:lnTo>
                    <a:pt x="275" y="0"/>
                  </a:lnTo>
                  <a:cubicBezTo>
                    <a:pt x="271" y="0"/>
                    <a:pt x="266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90"/>
            <p:cNvSpPr/>
            <p:nvPr/>
          </p:nvSpPr>
          <p:spPr>
            <a:xfrm>
              <a:off x="5438946" y="2616379"/>
              <a:ext cx="160302" cy="10517"/>
            </a:xfrm>
            <a:custGeom>
              <a:avLst/>
              <a:gdLst/>
              <a:ahLst/>
              <a:cxnLst/>
              <a:rect l="l" t="t" r="r" b="b"/>
              <a:pathLst>
                <a:path w="6112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5837" y="400"/>
                  </a:lnTo>
                  <a:cubicBezTo>
                    <a:pt x="5842" y="400"/>
                    <a:pt x="5847" y="400"/>
                    <a:pt x="5851" y="400"/>
                  </a:cubicBezTo>
                  <a:cubicBezTo>
                    <a:pt x="6112" y="400"/>
                    <a:pt x="6112" y="0"/>
                    <a:pt x="5851" y="0"/>
                  </a:cubicBezTo>
                  <a:cubicBezTo>
                    <a:pt x="5847" y="0"/>
                    <a:pt x="5842" y="0"/>
                    <a:pt x="5837" y="0"/>
                  </a:cubicBezTo>
                  <a:lnTo>
                    <a:pt x="275" y="0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90"/>
            <p:cNvSpPr/>
            <p:nvPr/>
          </p:nvSpPr>
          <p:spPr>
            <a:xfrm>
              <a:off x="5438946" y="2638830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57" y="0"/>
                  </a:moveTo>
                  <a:cubicBezTo>
                    <a:pt x="0" y="0"/>
                    <a:pt x="2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2" y="401"/>
                    <a:pt x="717" y="401"/>
                  </a:cubicBezTo>
                  <a:cubicBezTo>
                    <a:pt x="981" y="401"/>
                    <a:pt x="983" y="0"/>
                    <a:pt x="721" y="0"/>
                  </a:cubicBezTo>
                  <a:cubicBezTo>
                    <a:pt x="715" y="0"/>
                    <a:pt x="709" y="1"/>
                    <a:pt x="703" y="1"/>
                  </a:cubicBezTo>
                  <a:lnTo>
                    <a:pt x="275" y="1"/>
                  </a:lnTo>
                  <a:cubicBezTo>
                    <a:pt x="269" y="1"/>
                    <a:pt x="263" y="0"/>
                    <a:pt x="2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90"/>
            <p:cNvSpPr/>
            <p:nvPr/>
          </p:nvSpPr>
          <p:spPr>
            <a:xfrm>
              <a:off x="5438946" y="2706104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0"/>
                  </a:moveTo>
                  <a:cubicBezTo>
                    <a:pt x="0" y="0"/>
                    <a:pt x="0" y="400"/>
                    <a:pt x="261" y="400"/>
                  </a:cubicBezTo>
                  <a:cubicBezTo>
                    <a:pt x="266" y="400"/>
                    <a:pt x="270" y="400"/>
                    <a:pt x="275" y="400"/>
                  </a:cubicBezTo>
                  <a:lnTo>
                    <a:pt x="703" y="400"/>
                  </a:lnTo>
                  <a:cubicBezTo>
                    <a:pt x="708" y="400"/>
                    <a:pt x="713" y="400"/>
                    <a:pt x="717" y="400"/>
                  </a:cubicBezTo>
                  <a:cubicBezTo>
                    <a:pt x="982" y="400"/>
                    <a:pt x="982" y="0"/>
                    <a:pt x="717" y="0"/>
                  </a:cubicBezTo>
                  <a:cubicBezTo>
                    <a:pt x="713" y="0"/>
                    <a:pt x="708" y="0"/>
                    <a:pt x="703" y="1"/>
                  </a:cubicBezTo>
                  <a:lnTo>
                    <a:pt x="275" y="1"/>
                  </a:lnTo>
                  <a:cubicBezTo>
                    <a:pt x="270" y="0"/>
                    <a:pt x="266" y="0"/>
                    <a:pt x="26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90"/>
            <p:cNvSpPr/>
            <p:nvPr/>
          </p:nvSpPr>
          <p:spPr>
            <a:xfrm>
              <a:off x="5438946" y="2683627"/>
              <a:ext cx="25782" cy="10517"/>
            </a:xfrm>
            <a:custGeom>
              <a:avLst/>
              <a:gdLst/>
              <a:ahLst/>
              <a:cxnLst/>
              <a:rect l="l" t="t" r="r" b="b"/>
              <a:pathLst>
                <a:path w="983" h="401" extrusionOk="0">
                  <a:moveTo>
                    <a:pt x="261" y="1"/>
                  </a:moveTo>
                  <a:cubicBezTo>
                    <a:pt x="0" y="1"/>
                    <a:pt x="0" y="401"/>
                    <a:pt x="261" y="401"/>
                  </a:cubicBezTo>
                  <a:cubicBezTo>
                    <a:pt x="266" y="401"/>
                    <a:pt x="270" y="401"/>
                    <a:pt x="275" y="400"/>
                  </a:cubicBezTo>
                  <a:lnTo>
                    <a:pt x="703" y="400"/>
                  </a:lnTo>
                  <a:cubicBezTo>
                    <a:pt x="708" y="401"/>
                    <a:pt x="713" y="401"/>
                    <a:pt x="717" y="401"/>
                  </a:cubicBezTo>
                  <a:cubicBezTo>
                    <a:pt x="982" y="401"/>
                    <a:pt x="982" y="1"/>
                    <a:pt x="717" y="1"/>
                  </a:cubicBezTo>
                  <a:cubicBezTo>
                    <a:pt x="713" y="1"/>
                    <a:pt x="708" y="1"/>
                    <a:pt x="703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90"/>
            <p:cNvSpPr/>
            <p:nvPr/>
          </p:nvSpPr>
          <p:spPr>
            <a:xfrm>
              <a:off x="5439576" y="2661307"/>
              <a:ext cx="24392" cy="10491"/>
            </a:xfrm>
            <a:custGeom>
              <a:avLst/>
              <a:gdLst/>
              <a:ahLst/>
              <a:cxnLst/>
              <a:rect l="l" t="t" r="r" b="b"/>
              <a:pathLst>
                <a:path w="930" h="400" extrusionOk="0">
                  <a:moveTo>
                    <a:pt x="251" y="0"/>
                  </a:moveTo>
                  <a:cubicBezTo>
                    <a:pt x="1" y="10"/>
                    <a:pt x="1" y="385"/>
                    <a:pt x="251" y="400"/>
                  </a:cubicBezTo>
                  <a:lnTo>
                    <a:pt x="679" y="400"/>
                  </a:lnTo>
                  <a:cubicBezTo>
                    <a:pt x="929" y="385"/>
                    <a:pt x="929" y="10"/>
                    <a:pt x="6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90"/>
            <p:cNvSpPr/>
            <p:nvPr/>
          </p:nvSpPr>
          <p:spPr>
            <a:xfrm>
              <a:off x="5472517" y="2638830"/>
              <a:ext cx="48259" cy="10517"/>
            </a:xfrm>
            <a:custGeom>
              <a:avLst/>
              <a:gdLst/>
              <a:ahLst/>
              <a:cxnLst/>
              <a:rect l="l" t="t" r="r" b="b"/>
              <a:pathLst>
                <a:path w="1840" h="401" extrusionOk="0">
                  <a:moveTo>
                    <a:pt x="262" y="0"/>
                  </a:moveTo>
                  <a:cubicBezTo>
                    <a:pt x="0" y="0"/>
                    <a:pt x="2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8" y="401"/>
                    <a:pt x="1839" y="0"/>
                    <a:pt x="1582" y="0"/>
                  </a:cubicBezTo>
                  <a:cubicBezTo>
                    <a:pt x="1576" y="0"/>
                    <a:pt x="1571" y="1"/>
                    <a:pt x="1564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90"/>
            <p:cNvSpPr/>
            <p:nvPr/>
          </p:nvSpPr>
          <p:spPr>
            <a:xfrm>
              <a:off x="5473278" y="2706104"/>
              <a:ext cx="69949" cy="10517"/>
            </a:xfrm>
            <a:custGeom>
              <a:avLst/>
              <a:gdLst/>
              <a:ahLst/>
              <a:cxnLst/>
              <a:rect l="l" t="t" r="r" b="b"/>
              <a:pathLst>
                <a:path w="2667" h="401" extrusionOk="0">
                  <a:moveTo>
                    <a:pt x="2406" y="0"/>
                  </a:moveTo>
                  <a:cubicBezTo>
                    <a:pt x="2401" y="0"/>
                    <a:pt x="2397" y="0"/>
                    <a:pt x="2392" y="1"/>
                  </a:cubicBezTo>
                  <a:lnTo>
                    <a:pt x="251" y="1"/>
                  </a:lnTo>
                  <a:cubicBezTo>
                    <a:pt x="1" y="15"/>
                    <a:pt x="1" y="386"/>
                    <a:pt x="251" y="400"/>
                  </a:cubicBezTo>
                  <a:lnTo>
                    <a:pt x="2392" y="400"/>
                  </a:lnTo>
                  <a:cubicBezTo>
                    <a:pt x="2397" y="400"/>
                    <a:pt x="2401" y="400"/>
                    <a:pt x="2406" y="400"/>
                  </a:cubicBezTo>
                  <a:cubicBezTo>
                    <a:pt x="2666" y="400"/>
                    <a:pt x="2666" y="0"/>
                    <a:pt x="24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90"/>
            <p:cNvSpPr/>
            <p:nvPr/>
          </p:nvSpPr>
          <p:spPr>
            <a:xfrm>
              <a:off x="5472517" y="2683627"/>
              <a:ext cx="48232" cy="10517"/>
            </a:xfrm>
            <a:custGeom>
              <a:avLst/>
              <a:gdLst/>
              <a:ahLst/>
              <a:cxnLst/>
              <a:rect l="l" t="t" r="r" b="b"/>
              <a:pathLst>
                <a:path w="1839" h="401" extrusionOk="0">
                  <a:moveTo>
                    <a:pt x="266" y="1"/>
                  </a:moveTo>
                  <a:cubicBezTo>
                    <a:pt x="0" y="1"/>
                    <a:pt x="0" y="401"/>
                    <a:pt x="266" y="401"/>
                  </a:cubicBezTo>
                  <a:cubicBezTo>
                    <a:pt x="270" y="401"/>
                    <a:pt x="275" y="401"/>
                    <a:pt x="280" y="400"/>
                  </a:cubicBezTo>
                  <a:lnTo>
                    <a:pt x="1564" y="400"/>
                  </a:lnTo>
                  <a:cubicBezTo>
                    <a:pt x="1569" y="401"/>
                    <a:pt x="1574" y="401"/>
                    <a:pt x="1578" y="401"/>
                  </a:cubicBezTo>
                  <a:cubicBezTo>
                    <a:pt x="1839" y="401"/>
                    <a:pt x="1839" y="1"/>
                    <a:pt x="1578" y="1"/>
                  </a:cubicBezTo>
                  <a:cubicBezTo>
                    <a:pt x="1574" y="1"/>
                    <a:pt x="1569" y="1"/>
                    <a:pt x="1564" y="1"/>
                  </a:cubicBezTo>
                  <a:lnTo>
                    <a:pt x="280" y="1"/>
                  </a:lnTo>
                  <a:cubicBezTo>
                    <a:pt x="275" y="1"/>
                    <a:pt x="270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90"/>
            <p:cNvSpPr/>
            <p:nvPr/>
          </p:nvSpPr>
          <p:spPr>
            <a:xfrm>
              <a:off x="5473147" y="2661307"/>
              <a:ext cx="69450" cy="10491"/>
            </a:xfrm>
            <a:custGeom>
              <a:avLst/>
              <a:gdLst/>
              <a:ahLst/>
              <a:cxnLst/>
              <a:rect l="l" t="t" r="r" b="b"/>
              <a:pathLst>
                <a:path w="2648" h="400" extrusionOk="0">
                  <a:moveTo>
                    <a:pt x="256" y="0"/>
                  </a:moveTo>
                  <a:cubicBezTo>
                    <a:pt x="1" y="10"/>
                    <a:pt x="1" y="385"/>
                    <a:pt x="256" y="400"/>
                  </a:cubicBezTo>
                  <a:lnTo>
                    <a:pt x="2392" y="400"/>
                  </a:lnTo>
                  <a:cubicBezTo>
                    <a:pt x="2647" y="385"/>
                    <a:pt x="2647" y="10"/>
                    <a:pt x="23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90"/>
            <p:cNvSpPr/>
            <p:nvPr/>
          </p:nvSpPr>
          <p:spPr>
            <a:xfrm>
              <a:off x="5556681" y="2661281"/>
              <a:ext cx="41938" cy="10543"/>
            </a:xfrm>
            <a:custGeom>
              <a:avLst/>
              <a:gdLst/>
              <a:ahLst/>
              <a:cxnLst/>
              <a:rect l="l" t="t" r="r" b="b"/>
              <a:pathLst>
                <a:path w="1599" h="402" extrusionOk="0">
                  <a:moveTo>
                    <a:pt x="262" y="1"/>
                  </a:moveTo>
                  <a:cubicBezTo>
                    <a:pt x="1" y="1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1"/>
                  </a:cubicBezTo>
                  <a:lnTo>
                    <a:pt x="1348" y="401"/>
                  </a:lnTo>
                  <a:cubicBezTo>
                    <a:pt x="1599" y="386"/>
                    <a:pt x="1599" y="1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1"/>
                    <a:pt x="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90"/>
            <p:cNvSpPr/>
            <p:nvPr/>
          </p:nvSpPr>
          <p:spPr>
            <a:xfrm>
              <a:off x="5556681" y="2638830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2" y="0"/>
                  </a:moveTo>
                  <a:cubicBezTo>
                    <a:pt x="1" y="0"/>
                    <a:pt x="2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7" y="401"/>
                    <a:pt x="1362" y="401"/>
                  </a:cubicBezTo>
                  <a:cubicBezTo>
                    <a:pt x="1621" y="401"/>
                    <a:pt x="1623" y="0"/>
                    <a:pt x="1366" y="0"/>
                  </a:cubicBezTo>
                  <a:cubicBezTo>
                    <a:pt x="1360" y="0"/>
                    <a:pt x="1354" y="1"/>
                    <a:pt x="1348" y="1"/>
                  </a:cubicBezTo>
                  <a:lnTo>
                    <a:pt x="280" y="1"/>
                  </a:lnTo>
                  <a:cubicBezTo>
                    <a:pt x="274" y="1"/>
                    <a:pt x="268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90"/>
            <p:cNvSpPr/>
            <p:nvPr/>
          </p:nvSpPr>
          <p:spPr>
            <a:xfrm>
              <a:off x="5556681" y="2683627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1"/>
                  </a:moveTo>
                  <a:cubicBezTo>
                    <a:pt x="1" y="1"/>
                    <a:pt x="1" y="401"/>
                    <a:pt x="266" y="401"/>
                  </a:cubicBezTo>
                  <a:cubicBezTo>
                    <a:pt x="271" y="401"/>
                    <a:pt x="275" y="401"/>
                    <a:pt x="280" y="400"/>
                  </a:cubicBezTo>
                  <a:lnTo>
                    <a:pt x="1348" y="400"/>
                  </a:lnTo>
                  <a:cubicBezTo>
                    <a:pt x="1353" y="401"/>
                    <a:pt x="1358" y="401"/>
                    <a:pt x="1362" y="401"/>
                  </a:cubicBezTo>
                  <a:cubicBezTo>
                    <a:pt x="1623" y="401"/>
                    <a:pt x="1623" y="1"/>
                    <a:pt x="1362" y="1"/>
                  </a:cubicBezTo>
                  <a:cubicBezTo>
                    <a:pt x="1358" y="1"/>
                    <a:pt x="1353" y="1"/>
                    <a:pt x="1348" y="1"/>
                  </a:cubicBezTo>
                  <a:lnTo>
                    <a:pt x="280" y="1"/>
                  </a:lnTo>
                  <a:cubicBezTo>
                    <a:pt x="275" y="1"/>
                    <a:pt x="271" y="1"/>
                    <a:pt x="26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90"/>
            <p:cNvSpPr/>
            <p:nvPr/>
          </p:nvSpPr>
          <p:spPr>
            <a:xfrm>
              <a:off x="5556681" y="2706104"/>
              <a:ext cx="42567" cy="10517"/>
            </a:xfrm>
            <a:custGeom>
              <a:avLst/>
              <a:gdLst/>
              <a:ahLst/>
              <a:cxnLst/>
              <a:rect l="l" t="t" r="r" b="b"/>
              <a:pathLst>
                <a:path w="1623" h="401" extrusionOk="0">
                  <a:moveTo>
                    <a:pt x="266" y="0"/>
                  </a:moveTo>
                  <a:cubicBezTo>
                    <a:pt x="1" y="0"/>
                    <a:pt x="1" y="400"/>
                    <a:pt x="266" y="400"/>
                  </a:cubicBezTo>
                  <a:cubicBezTo>
                    <a:pt x="271" y="400"/>
                    <a:pt x="275" y="400"/>
                    <a:pt x="280" y="400"/>
                  </a:cubicBezTo>
                  <a:lnTo>
                    <a:pt x="1348" y="400"/>
                  </a:lnTo>
                  <a:cubicBezTo>
                    <a:pt x="1353" y="400"/>
                    <a:pt x="1358" y="400"/>
                    <a:pt x="1362" y="400"/>
                  </a:cubicBezTo>
                  <a:cubicBezTo>
                    <a:pt x="1623" y="400"/>
                    <a:pt x="1623" y="0"/>
                    <a:pt x="1362" y="0"/>
                  </a:cubicBezTo>
                  <a:cubicBezTo>
                    <a:pt x="1358" y="0"/>
                    <a:pt x="1353" y="0"/>
                    <a:pt x="1348" y="1"/>
                  </a:cubicBezTo>
                  <a:lnTo>
                    <a:pt x="280" y="1"/>
                  </a:lnTo>
                  <a:cubicBezTo>
                    <a:pt x="275" y="0"/>
                    <a:pt x="271" y="0"/>
                    <a:pt x="26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8" name="Google Shape;14358;p90"/>
          <p:cNvGrpSpPr/>
          <p:nvPr/>
        </p:nvGrpSpPr>
        <p:grpSpPr>
          <a:xfrm>
            <a:off x="5364617" y="4123268"/>
            <a:ext cx="285985" cy="322572"/>
            <a:chOff x="5364617" y="4307843"/>
            <a:chExt cx="285985" cy="322572"/>
          </a:xfrm>
        </p:grpSpPr>
        <p:sp>
          <p:nvSpPr>
            <p:cNvPr id="14359" name="Google Shape;14359;p90"/>
            <p:cNvSpPr/>
            <p:nvPr/>
          </p:nvSpPr>
          <p:spPr>
            <a:xfrm>
              <a:off x="5374977" y="4569305"/>
              <a:ext cx="84059" cy="52271"/>
            </a:xfrm>
            <a:custGeom>
              <a:avLst/>
              <a:gdLst/>
              <a:ahLst/>
              <a:cxnLst/>
              <a:rect l="l" t="t" r="r" b="b"/>
              <a:pathLst>
                <a:path w="3205" h="1993" extrusionOk="0">
                  <a:moveTo>
                    <a:pt x="2550" y="622"/>
                  </a:moveTo>
                  <a:cubicBezTo>
                    <a:pt x="2738" y="622"/>
                    <a:pt x="2738" y="906"/>
                    <a:pt x="2550" y="906"/>
                  </a:cubicBezTo>
                  <a:lnTo>
                    <a:pt x="606" y="906"/>
                  </a:lnTo>
                  <a:cubicBezTo>
                    <a:pt x="529" y="906"/>
                    <a:pt x="462" y="843"/>
                    <a:pt x="462" y="766"/>
                  </a:cubicBezTo>
                  <a:cubicBezTo>
                    <a:pt x="462" y="684"/>
                    <a:pt x="529" y="622"/>
                    <a:pt x="606" y="622"/>
                  </a:cubicBezTo>
                  <a:close/>
                  <a:moveTo>
                    <a:pt x="0" y="1"/>
                  </a:moveTo>
                  <a:lnTo>
                    <a:pt x="0" y="1993"/>
                  </a:lnTo>
                  <a:lnTo>
                    <a:pt x="3205" y="1993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90"/>
            <p:cNvSpPr/>
            <p:nvPr/>
          </p:nvSpPr>
          <p:spPr>
            <a:xfrm>
              <a:off x="5466328" y="4489547"/>
              <a:ext cx="84085" cy="132029"/>
            </a:xfrm>
            <a:custGeom>
              <a:avLst/>
              <a:gdLst/>
              <a:ahLst/>
              <a:cxnLst/>
              <a:rect l="l" t="t" r="r" b="b"/>
              <a:pathLst>
                <a:path w="3206" h="5034" extrusionOk="0">
                  <a:moveTo>
                    <a:pt x="2566" y="622"/>
                  </a:moveTo>
                  <a:cubicBezTo>
                    <a:pt x="2753" y="622"/>
                    <a:pt x="2753" y="906"/>
                    <a:pt x="2566" y="906"/>
                  </a:cubicBezTo>
                  <a:lnTo>
                    <a:pt x="622" y="906"/>
                  </a:lnTo>
                  <a:cubicBezTo>
                    <a:pt x="545" y="906"/>
                    <a:pt x="482" y="843"/>
                    <a:pt x="482" y="766"/>
                  </a:cubicBezTo>
                  <a:cubicBezTo>
                    <a:pt x="482" y="684"/>
                    <a:pt x="545" y="622"/>
                    <a:pt x="622" y="622"/>
                  </a:cubicBezTo>
                  <a:close/>
                  <a:moveTo>
                    <a:pt x="1" y="1"/>
                  </a:moveTo>
                  <a:lnTo>
                    <a:pt x="1" y="5034"/>
                  </a:lnTo>
                  <a:lnTo>
                    <a:pt x="3205" y="5034"/>
                  </a:lnTo>
                  <a:lnTo>
                    <a:pt x="3205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90"/>
            <p:cNvSpPr/>
            <p:nvPr/>
          </p:nvSpPr>
          <p:spPr>
            <a:xfrm>
              <a:off x="5557835" y="4403731"/>
              <a:ext cx="87731" cy="217846"/>
            </a:xfrm>
            <a:custGeom>
              <a:avLst/>
              <a:gdLst/>
              <a:ahLst/>
              <a:cxnLst/>
              <a:rect l="l" t="t" r="r" b="b"/>
              <a:pathLst>
                <a:path w="3345" h="8306" extrusionOk="0">
                  <a:moveTo>
                    <a:pt x="2570" y="626"/>
                  </a:moveTo>
                  <a:cubicBezTo>
                    <a:pt x="2762" y="626"/>
                    <a:pt x="2762" y="910"/>
                    <a:pt x="2570" y="910"/>
                  </a:cubicBezTo>
                  <a:lnTo>
                    <a:pt x="631" y="910"/>
                  </a:lnTo>
                  <a:cubicBezTo>
                    <a:pt x="554" y="910"/>
                    <a:pt x="486" y="843"/>
                    <a:pt x="486" y="766"/>
                  </a:cubicBezTo>
                  <a:cubicBezTo>
                    <a:pt x="486" y="689"/>
                    <a:pt x="554" y="626"/>
                    <a:pt x="631" y="626"/>
                  </a:cubicBezTo>
                  <a:close/>
                  <a:moveTo>
                    <a:pt x="0" y="1"/>
                  </a:moveTo>
                  <a:lnTo>
                    <a:pt x="0" y="8306"/>
                  </a:lnTo>
                  <a:lnTo>
                    <a:pt x="3345" y="8306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90"/>
            <p:cNvSpPr/>
            <p:nvPr/>
          </p:nvSpPr>
          <p:spPr>
            <a:xfrm>
              <a:off x="5366007" y="4395023"/>
              <a:ext cx="284595" cy="235392"/>
            </a:xfrm>
            <a:custGeom>
              <a:avLst/>
              <a:gdLst/>
              <a:ahLst/>
              <a:cxnLst/>
              <a:rect l="l" t="t" r="r" b="b"/>
              <a:pathLst>
                <a:path w="10851" h="8975" extrusionOk="0">
                  <a:moveTo>
                    <a:pt x="3489" y="6699"/>
                  </a:moveTo>
                  <a:lnTo>
                    <a:pt x="3489" y="8590"/>
                  </a:lnTo>
                  <a:lnTo>
                    <a:pt x="395" y="8590"/>
                  </a:lnTo>
                  <a:lnTo>
                    <a:pt x="395" y="6699"/>
                  </a:lnTo>
                  <a:close/>
                  <a:moveTo>
                    <a:pt x="6978" y="3658"/>
                  </a:moveTo>
                  <a:lnTo>
                    <a:pt x="6978" y="8590"/>
                  </a:lnTo>
                  <a:lnTo>
                    <a:pt x="3884" y="8590"/>
                  </a:lnTo>
                  <a:lnTo>
                    <a:pt x="3884" y="6502"/>
                  </a:lnTo>
                  <a:lnTo>
                    <a:pt x="3884" y="3658"/>
                  </a:lnTo>
                  <a:close/>
                  <a:moveTo>
                    <a:pt x="7162" y="1"/>
                  </a:moveTo>
                  <a:cubicBezTo>
                    <a:pt x="7060" y="1"/>
                    <a:pt x="6978" y="90"/>
                    <a:pt x="6978" y="193"/>
                  </a:cubicBezTo>
                  <a:lnTo>
                    <a:pt x="6978" y="3268"/>
                  </a:lnTo>
                  <a:lnTo>
                    <a:pt x="3682" y="3268"/>
                  </a:lnTo>
                  <a:cubicBezTo>
                    <a:pt x="3576" y="3268"/>
                    <a:pt x="3489" y="3355"/>
                    <a:pt x="3489" y="3465"/>
                  </a:cubicBezTo>
                  <a:lnTo>
                    <a:pt x="3489" y="6309"/>
                  </a:lnTo>
                  <a:lnTo>
                    <a:pt x="198" y="6309"/>
                  </a:lnTo>
                  <a:cubicBezTo>
                    <a:pt x="87" y="6309"/>
                    <a:pt x="1" y="6396"/>
                    <a:pt x="1" y="6502"/>
                  </a:cubicBezTo>
                  <a:lnTo>
                    <a:pt x="1" y="8782"/>
                  </a:lnTo>
                  <a:cubicBezTo>
                    <a:pt x="1" y="8888"/>
                    <a:pt x="87" y="8975"/>
                    <a:pt x="198" y="8975"/>
                  </a:cubicBezTo>
                  <a:lnTo>
                    <a:pt x="10659" y="8975"/>
                  </a:lnTo>
                  <a:cubicBezTo>
                    <a:pt x="10764" y="8975"/>
                    <a:pt x="10851" y="8888"/>
                    <a:pt x="10851" y="8782"/>
                  </a:cubicBezTo>
                  <a:lnTo>
                    <a:pt x="10851" y="1680"/>
                  </a:lnTo>
                  <a:cubicBezTo>
                    <a:pt x="10851" y="1550"/>
                    <a:pt x="10754" y="1485"/>
                    <a:pt x="10656" y="1485"/>
                  </a:cubicBezTo>
                  <a:cubicBezTo>
                    <a:pt x="10559" y="1485"/>
                    <a:pt x="10461" y="1550"/>
                    <a:pt x="10461" y="1680"/>
                  </a:cubicBezTo>
                  <a:lnTo>
                    <a:pt x="10461" y="8590"/>
                  </a:lnTo>
                  <a:lnTo>
                    <a:pt x="7362" y="8590"/>
                  </a:lnTo>
                  <a:lnTo>
                    <a:pt x="7362" y="386"/>
                  </a:lnTo>
                  <a:lnTo>
                    <a:pt x="10461" y="386"/>
                  </a:lnTo>
                  <a:lnTo>
                    <a:pt x="10461" y="915"/>
                  </a:lnTo>
                  <a:cubicBezTo>
                    <a:pt x="10461" y="1018"/>
                    <a:pt x="10544" y="1108"/>
                    <a:pt x="10650" y="1108"/>
                  </a:cubicBezTo>
                  <a:cubicBezTo>
                    <a:pt x="10653" y="1108"/>
                    <a:pt x="10656" y="1108"/>
                    <a:pt x="10659" y="1108"/>
                  </a:cubicBezTo>
                  <a:cubicBezTo>
                    <a:pt x="10764" y="1108"/>
                    <a:pt x="10851" y="1021"/>
                    <a:pt x="10851" y="915"/>
                  </a:cubicBezTo>
                  <a:lnTo>
                    <a:pt x="10851" y="193"/>
                  </a:lnTo>
                  <a:cubicBezTo>
                    <a:pt x="10851" y="88"/>
                    <a:pt x="10764" y="1"/>
                    <a:pt x="10659" y="1"/>
                  </a:cubicBezTo>
                  <a:lnTo>
                    <a:pt x="7170" y="1"/>
                  </a:lnTo>
                  <a:cubicBezTo>
                    <a:pt x="7167" y="1"/>
                    <a:pt x="7165" y="1"/>
                    <a:pt x="71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90"/>
            <p:cNvSpPr/>
            <p:nvPr/>
          </p:nvSpPr>
          <p:spPr>
            <a:xfrm>
              <a:off x="5384052" y="4584202"/>
              <a:ext cx="64651" cy="10255"/>
            </a:xfrm>
            <a:custGeom>
              <a:avLst/>
              <a:gdLst/>
              <a:ahLst/>
              <a:cxnLst/>
              <a:rect l="l" t="t" r="r" b="b"/>
              <a:pathLst>
                <a:path w="2465" h="391" extrusionOk="0">
                  <a:moveTo>
                    <a:pt x="260" y="1"/>
                  </a:moveTo>
                  <a:cubicBezTo>
                    <a:pt x="1" y="1"/>
                    <a:pt x="1" y="390"/>
                    <a:pt x="260" y="390"/>
                  </a:cubicBezTo>
                  <a:lnTo>
                    <a:pt x="2204" y="390"/>
                  </a:lnTo>
                  <a:cubicBezTo>
                    <a:pt x="2464" y="390"/>
                    <a:pt x="2464" y="1"/>
                    <a:pt x="220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90"/>
            <p:cNvSpPr/>
            <p:nvPr/>
          </p:nvSpPr>
          <p:spPr>
            <a:xfrm>
              <a:off x="5475796" y="4504576"/>
              <a:ext cx="64520" cy="10124"/>
            </a:xfrm>
            <a:custGeom>
              <a:avLst/>
              <a:gdLst/>
              <a:ahLst/>
              <a:cxnLst/>
              <a:rect l="l" t="t" r="r" b="b"/>
              <a:pathLst>
                <a:path w="2460" h="386" extrusionOk="0">
                  <a:moveTo>
                    <a:pt x="261" y="1"/>
                  </a:moveTo>
                  <a:cubicBezTo>
                    <a:pt x="1" y="1"/>
                    <a:pt x="1" y="385"/>
                    <a:pt x="261" y="385"/>
                  </a:cubicBezTo>
                  <a:lnTo>
                    <a:pt x="2205" y="385"/>
                  </a:lnTo>
                  <a:cubicBezTo>
                    <a:pt x="2460" y="385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90"/>
            <p:cNvSpPr/>
            <p:nvPr/>
          </p:nvSpPr>
          <p:spPr>
            <a:xfrm>
              <a:off x="5567540" y="4418759"/>
              <a:ext cx="64520" cy="10255"/>
            </a:xfrm>
            <a:custGeom>
              <a:avLst/>
              <a:gdLst/>
              <a:ahLst/>
              <a:cxnLst/>
              <a:rect l="l" t="t" r="r" b="b"/>
              <a:pathLst>
                <a:path w="2460" h="391" extrusionOk="0">
                  <a:moveTo>
                    <a:pt x="261" y="1"/>
                  </a:moveTo>
                  <a:cubicBezTo>
                    <a:pt x="1" y="1"/>
                    <a:pt x="1" y="390"/>
                    <a:pt x="261" y="390"/>
                  </a:cubicBezTo>
                  <a:lnTo>
                    <a:pt x="2205" y="390"/>
                  </a:lnTo>
                  <a:cubicBezTo>
                    <a:pt x="2460" y="390"/>
                    <a:pt x="2460" y="1"/>
                    <a:pt x="2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90"/>
            <p:cNvSpPr/>
            <p:nvPr/>
          </p:nvSpPr>
          <p:spPr>
            <a:xfrm>
              <a:off x="5364617" y="4307843"/>
              <a:ext cx="237149" cy="235366"/>
            </a:xfrm>
            <a:custGeom>
              <a:avLst/>
              <a:gdLst/>
              <a:ahLst/>
              <a:cxnLst/>
              <a:rect l="l" t="t" r="r" b="b"/>
              <a:pathLst>
                <a:path w="9042" h="8974" extrusionOk="0">
                  <a:moveTo>
                    <a:pt x="7329" y="0"/>
                  </a:moveTo>
                  <a:cubicBezTo>
                    <a:pt x="7069" y="0"/>
                    <a:pt x="7069" y="385"/>
                    <a:pt x="7329" y="385"/>
                  </a:cubicBezTo>
                  <a:lnTo>
                    <a:pt x="8373" y="385"/>
                  </a:lnTo>
                  <a:lnTo>
                    <a:pt x="121" y="8637"/>
                  </a:lnTo>
                  <a:cubicBezTo>
                    <a:pt x="1" y="8762"/>
                    <a:pt x="87" y="8969"/>
                    <a:pt x="260" y="8969"/>
                  </a:cubicBezTo>
                  <a:lnTo>
                    <a:pt x="260" y="8974"/>
                  </a:lnTo>
                  <a:cubicBezTo>
                    <a:pt x="313" y="8974"/>
                    <a:pt x="361" y="8955"/>
                    <a:pt x="400" y="8916"/>
                  </a:cubicBezTo>
                  <a:lnTo>
                    <a:pt x="8652" y="664"/>
                  </a:lnTo>
                  <a:lnTo>
                    <a:pt x="8652" y="1713"/>
                  </a:lnTo>
                  <a:cubicBezTo>
                    <a:pt x="8652" y="1843"/>
                    <a:pt x="8750" y="1908"/>
                    <a:pt x="8847" y="1908"/>
                  </a:cubicBezTo>
                  <a:cubicBezTo>
                    <a:pt x="8944" y="1908"/>
                    <a:pt x="9042" y="1843"/>
                    <a:pt x="9042" y="1713"/>
                  </a:cubicBezTo>
                  <a:lnTo>
                    <a:pt x="9042" y="193"/>
                  </a:lnTo>
                  <a:cubicBezTo>
                    <a:pt x="9042" y="87"/>
                    <a:pt x="8950" y="0"/>
                    <a:pt x="88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90"/>
            <p:cNvSpPr/>
            <p:nvPr/>
          </p:nvSpPr>
          <p:spPr>
            <a:xfrm>
              <a:off x="5441857" y="4584202"/>
              <a:ext cx="14923" cy="10255"/>
            </a:xfrm>
            <a:custGeom>
              <a:avLst/>
              <a:gdLst/>
              <a:ahLst/>
              <a:cxnLst/>
              <a:rect l="l" t="t" r="r" b="b"/>
              <a:pathLst>
                <a:path w="569" h="391" extrusionOk="0">
                  <a:moveTo>
                    <a:pt x="0" y="1"/>
                  </a:moveTo>
                  <a:cubicBezTo>
                    <a:pt x="255" y="1"/>
                    <a:pt x="255" y="390"/>
                    <a:pt x="0" y="390"/>
                  </a:cubicBezTo>
                  <a:lnTo>
                    <a:pt x="308" y="390"/>
                  </a:lnTo>
                  <a:cubicBezTo>
                    <a:pt x="568" y="390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90"/>
            <p:cNvSpPr/>
            <p:nvPr/>
          </p:nvSpPr>
          <p:spPr>
            <a:xfrm>
              <a:off x="5376367" y="4570590"/>
              <a:ext cx="8104" cy="49727"/>
            </a:xfrm>
            <a:custGeom>
              <a:avLst/>
              <a:gdLst/>
              <a:ahLst/>
              <a:cxnLst/>
              <a:rect l="l" t="t" r="r" b="b"/>
              <a:pathLst>
                <a:path w="309" h="1896" extrusionOk="0">
                  <a:moveTo>
                    <a:pt x="0" y="0"/>
                  </a:moveTo>
                  <a:lnTo>
                    <a:pt x="0" y="1896"/>
                  </a:lnTo>
                  <a:lnTo>
                    <a:pt x="308" y="189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90"/>
            <p:cNvSpPr/>
            <p:nvPr/>
          </p:nvSpPr>
          <p:spPr>
            <a:xfrm>
              <a:off x="5533601" y="4504576"/>
              <a:ext cx="14923" cy="10124"/>
            </a:xfrm>
            <a:custGeom>
              <a:avLst/>
              <a:gdLst/>
              <a:ahLst/>
              <a:cxnLst/>
              <a:rect l="l" t="t" r="r" b="b"/>
              <a:pathLst>
                <a:path w="569" h="386" extrusionOk="0">
                  <a:moveTo>
                    <a:pt x="1" y="1"/>
                  </a:moveTo>
                  <a:cubicBezTo>
                    <a:pt x="260" y="1"/>
                    <a:pt x="260" y="385"/>
                    <a:pt x="1" y="385"/>
                  </a:cubicBezTo>
                  <a:lnTo>
                    <a:pt x="308" y="385"/>
                  </a:lnTo>
                  <a:cubicBezTo>
                    <a:pt x="568" y="385"/>
                    <a:pt x="568" y="1"/>
                    <a:pt x="30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90"/>
            <p:cNvSpPr/>
            <p:nvPr/>
          </p:nvSpPr>
          <p:spPr>
            <a:xfrm>
              <a:off x="5467718" y="4490937"/>
              <a:ext cx="8235" cy="129380"/>
            </a:xfrm>
            <a:custGeom>
              <a:avLst/>
              <a:gdLst/>
              <a:ahLst/>
              <a:cxnLst/>
              <a:rect l="l" t="t" r="r" b="b"/>
              <a:pathLst>
                <a:path w="314" h="4933" extrusionOk="0">
                  <a:moveTo>
                    <a:pt x="1" y="1"/>
                  </a:moveTo>
                  <a:lnTo>
                    <a:pt x="1" y="2845"/>
                  </a:lnTo>
                  <a:lnTo>
                    <a:pt x="1" y="4933"/>
                  </a:lnTo>
                  <a:lnTo>
                    <a:pt x="314" y="4933"/>
                  </a:lnTo>
                  <a:lnTo>
                    <a:pt x="314" y="284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90"/>
            <p:cNvSpPr/>
            <p:nvPr/>
          </p:nvSpPr>
          <p:spPr>
            <a:xfrm>
              <a:off x="5625214" y="4418759"/>
              <a:ext cx="15055" cy="10255"/>
            </a:xfrm>
            <a:custGeom>
              <a:avLst/>
              <a:gdLst/>
              <a:ahLst/>
              <a:cxnLst/>
              <a:rect l="l" t="t" r="r" b="b"/>
              <a:pathLst>
                <a:path w="574" h="391" extrusionOk="0">
                  <a:moveTo>
                    <a:pt x="1" y="1"/>
                  </a:moveTo>
                  <a:cubicBezTo>
                    <a:pt x="261" y="1"/>
                    <a:pt x="261" y="390"/>
                    <a:pt x="1" y="390"/>
                  </a:cubicBezTo>
                  <a:lnTo>
                    <a:pt x="314" y="390"/>
                  </a:lnTo>
                  <a:cubicBezTo>
                    <a:pt x="573" y="385"/>
                    <a:pt x="573" y="1"/>
                    <a:pt x="314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90"/>
            <p:cNvSpPr/>
            <p:nvPr/>
          </p:nvSpPr>
          <p:spPr>
            <a:xfrm>
              <a:off x="5559225" y="4405121"/>
              <a:ext cx="8104" cy="215197"/>
            </a:xfrm>
            <a:custGeom>
              <a:avLst/>
              <a:gdLst/>
              <a:ahLst/>
              <a:cxnLst/>
              <a:rect l="l" t="t" r="r" b="b"/>
              <a:pathLst>
                <a:path w="309" h="8205" extrusionOk="0">
                  <a:moveTo>
                    <a:pt x="0" y="1"/>
                  </a:moveTo>
                  <a:lnTo>
                    <a:pt x="0" y="3080"/>
                  </a:lnTo>
                  <a:lnTo>
                    <a:pt x="0" y="8205"/>
                  </a:lnTo>
                  <a:lnTo>
                    <a:pt x="308" y="8205"/>
                  </a:lnTo>
                  <a:lnTo>
                    <a:pt x="308" y="3080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73" name="Google Shape;14373;p90"/>
          <p:cNvGrpSpPr/>
          <p:nvPr/>
        </p:nvGrpSpPr>
        <p:grpSpPr>
          <a:xfrm>
            <a:off x="7539428" y="2250572"/>
            <a:ext cx="349980" cy="355697"/>
            <a:chOff x="7539428" y="2435147"/>
            <a:chExt cx="349980" cy="355697"/>
          </a:xfrm>
        </p:grpSpPr>
        <p:sp>
          <p:nvSpPr>
            <p:cNvPr id="14374" name="Google Shape;14374;p90"/>
            <p:cNvSpPr/>
            <p:nvPr/>
          </p:nvSpPr>
          <p:spPr>
            <a:xfrm>
              <a:off x="7561249" y="2635316"/>
              <a:ext cx="27932" cy="61215"/>
            </a:xfrm>
            <a:custGeom>
              <a:avLst/>
              <a:gdLst/>
              <a:ahLst/>
              <a:cxnLst/>
              <a:rect l="l" t="t" r="r" b="b"/>
              <a:pathLst>
                <a:path w="1065" h="2334" extrusionOk="0">
                  <a:moveTo>
                    <a:pt x="641" y="0"/>
                  </a:moveTo>
                  <a:cubicBezTo>
                    <a:pt x="289" y="0"/>
                    <a:pt x="1" y="284"/>
                    <a:pt x="1" y="635"/>
                  </a:cubicBezTo>
                  <a:lnTo>
                    <a:pt x="1" y="785"/>
                  </a:lnTo>
                  <a:cubicBezTo>
                    <a:pt x="1" y="967"/>
                    <a:pt x="30" y="1150"/>
                    <a:pt x="92" y="1323"/>
                  </a:cubicBezTo>
                  <a:lnTo>
                    <a:pt x="429" y="2334"/>
                  </a:lnTo>
                  <a:lnTo>
                    <a:pt x="1064" y="2334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90"/>
            <p:cNvSpPr/>
            <p:nvPr/>
          </p:nvSpPr>
          <p:spPr>
            <a:xfrm>
              <a:off x="7572501" y="2629755"/>
              <a:ext cx="66775" cy="66775"/>
            </a:xfrm>
            <a:custGeom>
              <a:avLst/>
              <a:gdLst/>
              <a:ahLst/>
              <a:cxnLst/>
              <a:rect l="l" t="t" r="r" b="b"/>
              <a:pathLst>
                <a:path w="2546" h="2546" extrusionOk="0">
                  <a:moveTo>
                    <a:pt x="635" y="1"/>
                  </a:moveTo>
                  <a:cubicBezTo>
                    <a:pt x="284" y="1"/>
                    <a:pt x="0" y="284"/>
                    <a:pt x="0" y="636"/>
                  </a:cubicBezTo>
                  <a:cubicBezTo>
                    <a:pt x="0" y="871"/>
                    <a:pt x="188" y="1059"/>
                    <a:pt x="423" y="1059"/>
                  </a:cubicBezTo>
                  <a:lnTo>
                    <a:pt x="2122" y="2546"/>
                  </a:lnTo>
                  <a:lnTo>
                    <a:pt x="2497" y="1232"/>
                  </a:lnTo>
                  <a:cubicBezTo>
                    <a:pt x="2531" y="1117"/>
                    <a:pt x="2545" y="1001"/>
                    <a:pt x="2545" y="881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90"/>
            <p:cNvSpPr/>
            <p:nvPr/>
          </p:nvSpPr>
          <p:spPr>
            <a:xfrm>
              <a:off x="7583595" y="2713290"/>
              <a:ext cx="33466" cy="33361"/>
            </a:xfrm>
            <a:custGeom>
              <a:avLst/>
              <a:gdLst/>
              <a:ahLst/>
              <a:cxnLst/>
              <a:rect l="l" t="t" r="r" b="b"/>
              <a:pathLst>
                <a:path w="1276" h="1272" extrusionOk="0">
                  <a:moveTo>
                    <a:pt x="0" y="1"/>
                  </a:moveTo>
                  <a:lnTo>
                    <a:pt x="0" y="1271"/>
                  </a:lnTo>
                  <a:lnTo>
                    <a:pt x="1276" y="1271"/>
                  </a:lnTo>
                  <a:lnTo>
                    <a:pt x="1276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90"/>
            <p:cNvSpPr/>
            <p:nvPr/>
          </p:nvSpPr>
          <p:spPr>
            <a:xfrm>
              <a:off x="7544595" y="2726797"/>
              <a:ext cx="111467" cy="58828"/>
            </a:xfrm>
            <a:custGeom>
              <a:avLst/>
              <a:gdLst/>
              <a:ahLst/>
              <a:cxnLst/>
              <a:rect l="l" t="t" r="r" b="b"/>
              <a:pathLst>
                <a:path w="4250" h="2243" extrusionOk="0">
                  <a:moveTo>
                    <a:pt x="1487" y="1"/>
                  </a:moveTo>
                  <a:lnTo>
                    <a:pt x="463" y="289"/>
                  </a:lnTo>
                  <a:cubicBezTo>
                    <a:pt x="188" y="371"/>
                    <a:pt x="1" y="621"/>
                    <a:pt x="1" y="905"/>
                  </a:cubicBezTo>
                  <a:lnTo>
                    <a:pt x="1" y="2243"/>
                  </a:lnTo>
                  <a:lnTo>
                    <a:pt x="4249" y="2243"/>
                  </a:lnTo>
                  <a:lnTo>
                    <a:pt x="4249" y="905"/>
                  </a:lnTo>
                  <a:cubicBezTo>
                    <a:pt x="4249" y="617"/>
                    <a:pt x="4057" y="366"/>
                    <a:pt x="3783" y="289"/>
                  </a:cubicBezTo>
                  <a:lnTo>
                    <a:pt x="2763" y="1"/>
                  </a:lnTo>
                  <a:lnTo>
                    <a:pt x="2123" y="756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90"/>
            <p:cNvSpPr/>
            <p:nvPr/>
          </p:nvSpPr>
          <p:spPr>
            <a:xfrm>
              <a:off x="7566809" y="2657635"/>
              <a:ext cx="66906" cy="61241"/>
            </a:xfrm>
            <a:custGeom>
              <a:avLst/>
              <a:gdLst/>
              <a:ahLst/>
              <a:cxnLst/>
              <a:rect l="l" t="t" r="r" b="b"/>
              <a:pathLst>
                <a:path w="2551" h="2335" extrusionOk="0">
                  <a:moveTo>
                    <a:pt x="807" y="1"/>
                  </a:moveTo>
                  <a:cubicBezTo>
                    <a:pt x="697" y="1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5" y="1059"/>
                  </a:cubicBezTo>
                  <a:cubicBezTo>
                    <a:pt x="5" y="1762"/>
                    <a:pt x="573" y="2335"/>
                    <a:pt x="1276" y="2335"/>
                  </a:cubicBezTo>
                  <a:cubicBezTo>
                    <a:pt x="1978" y="2335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5"/>
                    <a:pt x="2507" y="569"/>
                    <a:pt x="2430" y="487"/>
                  </a:cubicBezTo>
                  <a:cubicBezTo>
                    <a:pt x="2103" y="169"/>
                    <a:pt x="1502" y="20"/>
                    <a:pt x="823" y="1"/>
                  </a:cubicBezTo>
                  <a:cubicBezTo>
                    <a:pt x="818" y="1"/>
                    <a:pt x="813" y="1"/>
                    <a:pt x="80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90"/>
            <p:cNvSpPr/>
            <p:nvPr/>
          </p:nvSpPr>
          <p:spPr>
            <a:xfrm>
              <a:off x="7566809" y="2657635"/>
              <a:ext cx="66775" cy="59851"/>
            </a:xfrm>
            <a:custGeom>
              <a:avLst/>
              <a:gdLst/>
              <a:ahLst/>
              <a:cxnLst/>
              <a:rect l="l" t="t" r="r" b="b"/>
              <a:pathLst>
                <a:path w="2546" h="2282" extrusionOk="0">
                  <a:moveTo>
                    <a:pt x="801" y="1"/>
                  </a:moveTo>
                  <a:cubicBezTo>
                    <a:pt x="692" y="1"/>
                    <a:pt x="588" y="44"/>
                    <a:pt x="511" y="126"/>
                  </a:cubicBezTo>
                  <a:lnTo>
                    <a:pt x="304" y="333"/>
                  </a:lnTo>
                  <a:cubicBezTo>
                    <a:pt x="111" y="525"/>
                    <a:pt x="0" y="785"/>
                    <a:pt x="0" y="1059"/>
                  </a:cubicBezTo>
                  <a:cubicBezTo>
                    <a:pt x="0" y="1627"/>
                    <a:pt x="376" y="2123"/>
                    <a:pt x="924" y="2282"/>
                  </a:cubicBezTo>
                  <a:cubicBezTo>
                    <a:pt x="737" y="2056"/>
                    <a:pt x="636" y="1772"/>
                    <a:pt x="640" y="1483"/>
                  </a:cubicBezTo>
                  <a:lnTo>
                    <a:pt x="640" y="1059"/>
                  </a:lnTo>
                  <a:cubicBezTo>
                    <a:pt x="636" y="825"/>
                    <a:pt x="824" y="635"/>
                    <a:pt x="1055" y="635"/>
                  </a:cubicBezTo>
                  <a:cubicBezTo>
                    <a:pt x="1066" y="635"/>
                    <a:pt x="1077" y="635"/>
                    <a:pt x="1088" y="636"/>
                  </a:cubicBezTo>
                  <a:cubicBezTo>
                    <a:pt x="1516" y="660"/>
                    <a:pt x="2156" y="732"/>
                    <a:pt x="2546" y="920"/>
                  </a:cubicBezTo>
                  <a:cubicBezTo>
                    <a:pt x="2531" y="833"/>
                    <a:pt x="2493" y="549"/>
                    <a:pt x="2426" y="487"/>
                  </a:cubicBezTo>
                  <a:cubicBezTo>
                    <a:pt x="2098" y="164"/>
                    <a:pt x="1497" y="20"/>
                    <a:pt x="818" y="1"/>
                  </a:cubicBezTo>
                  <a:cubicBezTo>
                    <a:pt x="813" y="1"/>
                    <a:pt x="807" y="1"/>
                    <a:pt x="80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90"/>
            <p:cNvSpPr/>
            <p:nvPr/>
          </p:nvSpPr>
          <p:spPr>
            <a:xfrm>
              <a:off x="7544595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116" y="1"/>
                  </a:moveTo>
                  <a:cubicBezTo>
                    <a:pt x="39" y="106"/>
                    <a:pt x="1" y="232"/>
                    <a:pt x="1" y="366"/>
                  </a:cubicBezTo>
                  <a:lnTo>
                    <a:pt x="1" y="1704"/>
                  </a:lnTo>
                  <a:lnTo>
                    <a:pt x="847" y="1704"/>
                  </a:lnTo>
                  <a:lnTo>
                    <a:pt x="852" y="997"/>
                  </a:lnTo>
                  <a:cubicBezTo>
                    <a:pt x="852" y="828"/>
                    <a:pt x="785" y="665"/>
                    <a:pt x="665" y="54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90"/>
            <p:cNvSpPr/>
            <p:nvPr/>
          </p:nvSpPr>
          <p:spPr>
            <a:xfrm>
              <a:off x="7633690" y="2740934"/>
              <a:ext cx="22372" cy="44692"/>
            </a:xfrm>
            <a:custGeom>
              <a:avLst/>
              <a:gdLst/>
              <a:ahLst/>
              <a:cxnLst/>
              <a:rect l="l" t="t" r="r" b="b"/>
              <a:pathLst>
                <a:path w="853" h="1704" extrusionOk="0">
                  <a:moveTo>
                    <a:pt x="737" y="1"/>
                  </a:moveTo>
                  <a:lnTo>
                    <a:pt x="188" y="549"/>
                  </a:lnTo>
                  <a:cubicBezTo>
                    <a:pt x="68" y="665"/>
                    <a:pt x="1" y="828"/>
                    <a:pt x="1" y="997"/>
                  </a:cubicBezTo>
                  <a:lnTo>
                    <a:pt x="1" y="1704"/>
                  </a:lnTo>
                  <a:lnTo>
                    <a:pt x="852" y="1704"/>
                  </a:lnTo>
                  <a:lnTo>
                    <a:pt x="852" y="366"/>
                  </a:lnTo>
                  <a:cubicBezTo>
                    <a:pt x="852" y="232"/>
                    <a:pt x="809" y="106"/>
                    <a:pt x="737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90"/>
            <p:cNvSpPr/>
            <p:nvPr/>
          </p:nvSpPr>
          <p:spPr>
            <a:xfrm>
              <a:off x="7678250" y="2445874"/>
              <a:ext cx="27906" cy="61372"/>
            </a:xfrm>
            <a:custGeom>
              <a:avLst/>
              <a:gdLst/>
              <a:ahLst/>
              <a:cxnLst/>
              <a:rect l="l" t="t" r="r" b="b"/>
              <a:pathLst>
                <a:path w="1064" h="2340" extrusionOk="0">
                  <a:moveTo>
                    <a:pt x="635" y="1"/>
                  </a:moveTo>
                  <a:cubicBezTo>
                    <a:pt x="284" y="1"/>
                    <a:pt x="0" y="290"/>
                    <a:pt x="0" y="641"/>
                  </a:cubicBezTo>
                  <a:lnTo>
                    <a:pt x="0" y="790"/>
                  </a:lnTo>
                  <a:cubicBezTo>
                    <a:pt x="0" y="973"/>
                    <a:pt x="29" y="1151"/>
                    <a:pt x="87" y="1324"/>
                  </a:cubicBezTo>
                  <a:lnTo>
                    <a:pt x="424" y="2339"/>
                  </a:lnTo>
                  <a:lnTo>
                    <a:pt x="1064" y="2339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90"/>
            <p:cNvSpPr/>
            <p:nvPr/>
          </p:nvSpPr>
          <p:spPr>
            <a:xfrm>
              <a:off x="7689475" y="2440445"/>
              <a:ext cx="66775" cy="66801"/>
            </a:xfrm>
            <a:custGeom>
              <a:avLst/>
              <a:gdLst/>
              <a:ahLst/>
              <a:cxnLst/>
              <a:rect l="l" t="t" r="r" b="b"/>
              <a:pathLst>
                <a:path w="2546" h="2547" extrusionOk="0">
                  <a:moveTo>
                    <a:pt x="636" y="1"/>
                  </a:moveTo>
                  <a:cubicBezTo>
                    <a:pt x="284" y="1"/>
                    <a:pt x="0" y="285"/>
                    <a:pt x="0" y="636"/>
                  </a:cubicBezTo>
                  <a:cubicBezTo>
                    <a:pt x="0" y="867"/>
                    <a:pt x="188" y="1059"/>
                    <a:pt x="424" y="1059"/>
                  </a:cubicBezTo>
                  <a:lnTo>
                    <a:pt x="2122" y="2546"/>
                  </a:lnTo>
                  <a:lnTo>
                    <a:pt x="2498" y="1228"/>
                  </a:lnTo>
                  <a:cubicBezTo>
                    <a:pt x="2527" y="1117"/>
                    <a:pt x="2546" y="1002"/>
                    <a:pt x="2546" y="881"/>
                  </a:cubicBezTo>
                  <a:lnTo>
                    <a:pt x="2546" y="1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90"/>
            <p:cNvSpPr/>
            <p:nvPr/>
          </p:nvSpPr>
          <p:spPr>
            <a:xfrm>
              <a:off x="7700570" y="2523875"/>
              <a:ext cx="33361" cy="33466"/>
            </a:xfrm>
            <a:custGeom>
              <a:avLst/>
              <a:gdLst/>
              <a:ahLst/>
              <a:cxnLst/>
              <a:rect l="l" t="t" r="r" b="b"/>
              <a:pathLst>
                <a:path w="1272" h="1276" extrusionOk="0">
                  <a:moveTo>
                    <a:pt x="1" y="0"/>
                  </a:moveTo>
                  <a:lnTo>
                    <a:pt x="1" y="1276"/>
                  </a:lnTo>
                  <a:lnTo>
                    <a:pt x="1271" y="1276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90"/>
            <p:cNvSpPr/>
            <p:nvPr/>
          </p:nvSpPr>
          <p:spPr>
            <a:xfrm>
              <a:off x="7661701" y="2537382"/>
              <a:ext cx="111336" cy="58959"/>
            </a:xfrm>
            <a:custGeom>
              <a:avLst/>
              <a:gdLst/>
              <a:ahLst/>
              <a:cxnLst/>
              <a:rect l="l" t="t" r="r" b="b"/>
              <a:pathLst>
                <a:path w="4245" h="2248" extrusionOk="0">
                  <a:moveTo>
                    <a:pt x="1483" y="0"/>
                  </a:moveTo>
                  <a:lnTo>
                    <a:pt x="463" y="294"/>
                  </a:lnTo>
                  <a:cubicBezTo>
                    <a:pt x="189" y="371"/>
                    <a:pt x="1" y="621"/>
                    <a:pt x="1" y="905"/>
                  </a:cubicBezTo>
                  <a:lnTo>
                    <a:pt x="1" y="2247"/>
                  </a:lnTo>
                  <a:lnTo>
                    <a:pt x="4245" y="2247"/>
                  </a:lnTo>
                  <a:lnTo>
                    <a:pt x="4245" y="905"/>
                  </a:lnTo>
                  <a:cubicBezTo>
                    <a:pt x="4245" y="621"/>
                    <a:pt x="4057" y="371"/>
                    <a:pt x="3778" y="294"/>
                  </a:cubicBezTo>
                  <a:lnTo>
                    <a:pt x="2758" y="0"/>
                  </a:lnTo>
                  <a:lnTo>
                    <a:pt x="2118" y="761"/>
                  </a:lnTo>
                  <a:lnTo>
                    <a:pt x="1483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90"/>
            <p:cNvSpPr/>
            <p:nvPr/>
          </p:nvSpPr>
          <p:spPr>
            <a:xfrm>
              <a:off x="7661596" y="2551519"/>
              <a:ext cx="22215" cy="44823"/>
            </a:xfrm>
            <a:custGeom>
              <a:avLst/>
              <a:gdLst/>
              <a:ahLst/>
              <a:cxnLst/>
              <a:rect l="l" t="t" r="r" b="b"/>
              <a:pathLst>
                <a:path w="847" h="1709" extrusionOk="0">
                  <a:moveTo>
                    <a:pt x="116" y="0"/>
                  </a:moveTo>
                  <a:cubicBezTo>
                    <a:pt x="39" y="111"/>
                    <a:pt x="0" y="236"/>
                    <a:pt x="0" y="366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1001"/>
                  </a:lnTo>
                  <a:cubicBezTo>
                    <a:pt x="847" y="833"/>
                    <a:pt x="780" y="669"/>
                    <a:pt x="664" y="549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90"/>
            <p:cNvSpPr/>
            <p:nvPr/>
          </p:nvSpPr>
          <p:spPr>
            <a:xfrm>
              <a:off x="7750690" y="2551519"/>
              <a:ext cx="22241" cy="44823"/>
            </a:xfrm>
            <a:custGeom>
              <a:avLst/>
              <a:gdLst/>
              <a:ahLst/>
              <a:cxnLst/>
              <a:rect l="l" t="t" r="r" b="b"/>
              <a:pathLst>
                <a:path w="848" h="1709" extrusionOk="0">
                  <a:moveTo>
                    <a:pt x="732" y="0"/>
                  </a:moveTo>
                  <a:lnTo>
                    <a:pt x="188" y="549"/>
                  </a:lnTo>
                  <a:cubicBezTo>
                    <a:pt x="68" y="669"/>
                    <a:pt x="0" y="833"/>
                    <a:pt x="0" y="1001"/>
                  </a:cubicBezTo>
                  <a:lnTo>
                    <a:pt x="0" y="1708"/>
                  </a:lnTo>
                  <a:lnTo>
                    <a:pt x="847" y="1708"/>
                  </a:lnTo>
                  <a:lnTo>
                    <a:pt x="847" y="366"/>
                  </a:lnTo>
                  <a:cubicBezTo>
                    <a:pt x="847" y="236"/>
                    <a:pt x="809" y="111"/>
                    <a:pt x="73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90"/>
            <p:cNvSpPr/>
            <p:nvPr/>
          </p:nvSpPr>
          <p:spPr>
            <a:xfrm>
              <a:off x="7683784" y="2468220"/>
              <a:ext cx="66933" cy="61241"/>
            </a:xfrm>
            <a:custGeom>
              <a:avLst/>
              <a:gdLst/>
              <a:ahLst/>
              <a:cxnLst/>
              <a:rect l="l" t="t" r="r" b="b"/>
              <a:pathLst>
                <a:path w="2552" h="2335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762"/>
                    <a:pt x="574" y="2334"/>
                    <a:pt x="1276" y="2334"/>
                  </a:cubicBezTo>
                  <a:cubicBezTo>
                    <a:pt x="1979" y="2334"/>
                    <a:pt x="2551" y="1762"/>
                    <a:pt x="2551" y="1059"/>
                  </a:cubicBezTo>
                  <a:lnTo>
                    <a:pt x="2551" y="790"/>
                  </a:lnTo>
                  <a:cubicBezTo>
                    <a:pt x="2551" y="674"/>
                    <a:pt x="2508" y="568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90"/>
            <p:cNvSpPr/>
            <p:nvPr/>
          </p:nvSpPr>
          <p:spPr>
            <a:xfrm>
              <a:off x="7683784" y="2468220"/>
              <a:ext cx="66801" cy="59851"/>
            </a:xfrm>
            <a:custGeom>
              <a:avLst/>
              <a:gdLst/>
              <a:ahLst/>
              <a:cxnLst/>
              <a:rect l="l" t="t" r="r" b="b"/>
              <a:pathLst>
                <a:path w="2547" h="2282" extrusionOk="0">
                  <a:moveTo>
                    <a:pt x="803" y="0"/>
                  </a:moveTo>
                  <a:cubicBezTo>
                    <a:pt x="693" y="0"/>
                    <a:pt x="589" y="48"/>
                    <a:pt x="511" y="126"/>
                  </a:cubicBezTo>
                  <a:lnTo>
                    <a:pt x="304" y="333"/>
                  </a:lnTo>
                  <a:cubicBezTo>
                    <a:pt x="112" y="525"/>
                    <a:pt x="1" y="785"/>
                    <a:pt x="1" y="1059"/>
                  </a:cubicBezTo>
                  <a:cubicBezTo>
                    <a:pt x="1" y="1627"/>
                    <a:pt x="376" y="2122"/>
                    <a:pt x="925" y="2281"/>
                  </a:cubicBezTo>
                  <a:cubicBezTo>
                    <a:pt x="737" y="2055"/>
                    <a:pt x="641" y="1771"/>
                    <a:pt x="641" y="1483"/>
                  </a:cubicBezTo>
                  <a:lnTo>
                    <a:pt x="641" y="1059"/>
                  </a:lnTo>
                  <a:cubicBezTo>
                    <a:pt x="641" y="825"/>
                    <a:pt x="830" y="634"/>
                    <a:pt x="1056" y="634"/>
                  </a:cubicBezTo>
                  <a:cubicBezTo>
                    <a:pt x="1067" y="634"/>
                    <a:pt x="1078" y="635"/>
                    <a:pt x="1088" y="636"/>
                  </a:cubicBezTo>
                  <a:cubicBezTo>
                    <a:pt x="1521" y="660"/>
                    <a:pt x="2157" y="732"/>
                    <a:pt x="2546" y="920"/>
                  </a:cubicBezTo>
                  <a:cubicBezTo>
                    <a:pt x="2532" y="833"/>
                    <a:pt x="2493" y="549"/>
                    <a:pt x="2431" y="486"/>
                  </a:cubicBezTo>
                  <a:cubicBezTo>
                    <a:pt x="2099" y="169"/>
                    <a:pt x="1502" y="20"/>
                    <a:pt x="819" y="0"/>
                  </a:cubicBezTo>
                  <a:cubicBezTo>
                    <a:pt x="814" y="0"/>
                    <a:pt x="808" y="0"/>
                    <a:pt x="80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90"/>
            <p:cNvSpPr/>
            <p:nvPr/>
          </p:nvSpPr>
          <p:spPr>
            <a:xfrm>
              <a:off x="7811879" y="2607409"/>
              <a:ext cx="44587" cy="39027"/>
            </a:xfrm>
            <a:custGeom>
              <a:avLst/>
              <a:gdLst/>
              <a:ahLst/>
              <a:cxnLst/>
              <a:rect l="l" t="t" r="r" b="b"/>
              <a:pathLst>
                <a:path w="1700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1319" y="1488"/>
                    <a:pt x="1699" y="1156"/>
                    <a:pt x="1699" y="742"/>
                  </a:cubicBezTo>
                  <a:cubicBezTo>
                    <a:pt x="1699" y="333"/>
                    <a:pt x="1319" y="1"/>
                    <a:pt x="853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90"/>
            <p:cNvSpPr/>
            <p:nvPr/>
          </p:nvSpPr>
          <p:spPr>
            <a:xfrm>
              <a:off x="7811879" y="2607409"/>
              <a:ext cx="30712" cy="39027"/>
            </a:xfrm>
            <a:custGeom>
              <a:avLst/>
              <a:gdLst/>
              <a:ahLst/>
              <a:cxnLst/>
              <a:rect l="l" t="t" r="r" b="b"/>
              <a:pathLst>
                <a:path w="1171" h="1488" extrusionOk="0">
                  <a:moveTo>
                    <a:pt x="853" y="1"/>
                  </a:moveTo>
                  <a:cubicBezTo>
                    <a:pt x="381" y="1"/>
                    <a:pt x="1" y="333"/>
                    <a:pt x="1" y="742"/>
                  </a:cubicBezTo>
                  <a:cubicBezTo>
                    <a:pt x="1" y="1156"/>
                    <a:pt x="381" y="1488"/>
                    <a:pt x="853" y="1488"/>
                  </a:cubicBezTo>
                  <a:cubicBezTo>
                    <a:pt x="958" y="1488"/>
                    <a:pt x="1069" y="1468"/>
                    <a:pt x="1170" y="1430"/>
                  </a:cubicBezTo>
                  <a:cubicBezTo>
                    <a:pt x="857" y="1324"/>
                    <a:pt x="641" y="1055"/>
                    <a:pt x="641" y="742"/>
                  </a:cubicBezTo>
                  <a:cubicBezTo>
                    <a:pt x="641" y="434"/>
                    <a:pt x="857" y="164"/>
                    <a:pt x="1170" y="54"/>
                  </a:cubicBezTo>
                  <a:cubicBezTo>
                    <a:pt x="1069" y="20"/>
                    <a:pt x="958" y="1"/>
                    <a:pt x="85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90"/>
            <p:cNvSpPr/>
            <p:nvPr/>
          </p:nvSpPr>
          <p:spPr>
            <a:xfrm>
              <a:off x="7784131" y="2707625"/>
              <a:ext cx="100215" cy="78001"/>
            </a:xfrm>
            <a:custGeom>
              <a:avLst/>
              <a:gdLst/>
              <a:ahLst/>
              <a:cxnLst/>
              <a:rect l="l" t="t" r="r" b="b"/>
              <a:pathLst>
                <a:path w="3821" h="2974" extrusionOk="0">
                  <a:moveTo>
                    <a:pt x="1275" y="0"/>
                  </a:moveTo>
                  <a:lnTo>
                    <a:pt x="1275" y="640"/>
                  </a:lnTo>
                  <a:cubicBezTo>
                    <a:pt x="1275" y="799"/>
                    <a:pt x="1184" y="948"/>
                    <a:pt x="1040" y="1020"/>
                  </a:cubicBezTo>
                  <a:lnTo>
                    <a:pt x="352" y="1362"/>
                  </a:lnTo>
                  <a:cubicBezTo>
                    <a:pt x="135" y="1468"/>
                    <a:pt x="0" y="1689"/>
                    <a:pt x="0" y="1930"/>
                  </a:cubicBezTo>
                  <a:lnTo>
                    <a:pt x="0" y="2974"/>
                  </a:lnTo>
                  <a:lnTo>
                    <a:pt x="3821" y="2974"/>
                  </a:lnTo>
                  <a:lnTo>
                    <a:pt x="3821" y="1935"/>
                  </a:lnTo>
                  <a:cubicBezTo>
                    <a:pt x="3821" y="1689"/>
                    <a:pt x="3686" y="1468"/>
                    <a:pt x="3470" y="1362"/>
                  </a:cubicBezTo>
                  <a:lnTo>
                    <a:pt x="2781" y="1016"/>
                  </a:lnTo>
                  <a:cubicBezTo>
                    <a:pt x="2637" y="943"/>
                    <a:pt x="2546" y="799"/>
                    <a:pt x="2546" y="635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90"/>
            <p:cNvSpPr/>
            <p:nvPr/>
          </p:nvSpPr>
          <p:spPr>
            <a:xfrm>
              <a:off x="7784131" y="2732357"/>
              <a:ext cx="100215" cy="53268"/>
            </a:xfrm>
            <a:custGeom>
              <a:avLst/>
              <a:gdLst/>
              <a:ahLst/>
              <a:cxnLst/>
              <a:rect l="l" t="t" r="r" b="b"/>
              <a:pathLst>
                <a:path w="3821" h="2031" extrusionOk="0">
                  <a:moveTo>
                    <a:pt x="1145" y="0"/>
                  </a:moveTo>
                  <a:cubicBezTo>
                    <a:pt x="1112" y="29"/>
                    <a:pt x="1078" y="58"/>
                    <a:pt x="1040" y="77"/>
                  </a:cubicBezTo>
                  <a:lnTo>
                    <a:pt x="352" y="419"/>
                  </a:lnTo>
                  <a:cubicBezTo>
                    <a:pt x="135" y="525"/>
                    <a:pt x="0" y="746"/>
                    <a:pt x="0" y="987"/>
                  </a:cubicBezTo>
                  <a:lnTo>
                    <a:pt x="0" y="2031"/>
                  </a:lnTo>
                  <a:lnTo>
                    <a:pt x="3821" y="2031"/>
                  </a:lnTo>
                  <a:lnTo>
                    <a:pt x="3821" y="992"/>
                  </a:lnTo>
                  <a:cubicBezTo>
                    <a:pt x="3821" y="746"/>
                    <a:pt x="3686" y="530"/>
                    <a:pt x="3470" y="419"/>
                  </a:cubicBezTo>
                  <a:lnTo>
                    <a:pt x="2781" y="77"/>
                  </a:lnTo>
                  <a:cubicBezTo>
                    <a:pt x="2743" y="58"/>
                    <a:pt x="2709" y="29"/>
                    <a:pt x="2676" y="0"/>
                  </a:cubicBezTo>
                  <a:lnTo>
                    <a:pt x="2435" y="270"/>
                  </a:lnTo>
                  <a:cubicBezTo>
                    <a:pt x="2298" y="433"/>
                    <a:pt x="2104" y="515"/>
                    <a:pt x="1911" y="515"/>
                  </a:cubicBezTo>
                  <a:cubicBezTo>
                    <a:pt x="1717" y="515"/>
                    <a:pt x="1523" y="433"/>
                    <a:pt x="1386" y="270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90"/>
            <p:cNvSpPr/>
            <p:nvPr/>
          </p:nvSpPr>
          <p:spPr>
            <a:xfrm>
              <a:off x="7795225" y="2629755"/>
              <a:ext cx="78027" cy="77896"/>
            </a:xfrm>
            <a:custGeom>
              <a:avLst/>
              <a:gdLst/>
              <a:ahLst/>
              <a:cxnLst/>
              <a:rect l="l" t="t" r="r" b="b"/>
              <a:pathLst>
                <a:path w="2975" h="2970" extrusionOk="0">
                  <a:moveTo>
                    <a:pt x="1488" y="1"/>
                  </a:moveTo>
                  <a:cubicBezTo>
                    <a:pt x="665" y="1"/>
                    <a:pt x="1" y="665"/>
                    <a:pt x="1" y="1483"/>
                  </a:cubicBezTo>
                  <a:cubicBezTo>
                    <a:pt x="1" y="2305"/>
                    <a:pt x="665" y="2969"/>
                    <a:pt x="1488" y="2969"/>
                  </a:cubicBezTo>
                  <a:cubicBezTo>
                    <a:pt x="2306" y="2969"/>
                    <a:pt x="2974" y="2305"/>
                    <a:pt x="2974" y="1483"/>
                  </a:cubicBezTo>
                  <a:cubicBezTo>
                    <a:pt x="2974" y="665"/>
                    <a:pt x="2306" y="1"/>
                    <a:pt x="1488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90"/>
            <p:cNvSpPr/>
            <p:nvPr/>
          </p:nvSpPr>
          <p:spPr>
            <a:xfrm>
              <a:off x="7809545" y="2629755"/>
              <a:ext cx="65228" cy="70080"/>
            </a:xfrm>
            <a:custGeom>
              <a:avLst/>
              <a:gdLst/>
              <a:ahLst/>
              <a:cxnLst/>
              <a:rect l="l" t="t" r="r" b="b"/>
              <a:pathLst>
                <a:path w="2487" h="2672" extrusionOk="0">
                  <a:moveTo>
                    <a:pt x="946" y="0"/>
                  </a:moveTo>
                  <a:cubicBezTo>
                    <a:pt x="238" y="0"/>
                    <a:pt x="0" y="978"/>
                    <a:pt x="638" y="1290"/>
                  </a:cubicBezTo>
                  <a:cubicBezTo>
                    <a:pt x="658" y="1300"/>
                    <a:pt x="677" y="1304"/>
                    <a:pt x="696" y="1314"/>
                  </a:cubicBezTo>
                  <a:lnTo>
                    <a:pt x="1437" y="2652"/>
                  </a:lnTo>
                  <a:cubicBezTo>
                    <a:pt x="1437" y="2652"/>
                    <a:pt x="1634" y="2666"/>
                    <a:pt x="1832" y="2671"/>
                  </a:cubicBezTo>
                  <a:cubicBezTo>
                    <a:pt x="2265" y="2349"/>
                    <a:pt x="2486" y="1815"/>
                    <a:pt x="2414" y="1280"/>
                  </a:cubicBezTo>
                  <a:cubicBezTo>
                    <a:pt x="2327" y="669"/>
                    <a:pt x="1870" y="174"/>
                    <a:pt x="1269" y="34"/>
                  </a:cubicBezTo>
                  <a:cubicBezTo>
                    <a:pt x="1163" y="10"/>
                    <a:pt x="1057" y="1"/>
                    <a:pt x="951" y="1"/>
                  </a:cubicBezTo>
                  <a:cubicBezTo>
                    <a:pt x="949" y="0"/>
                    <a:pt x="948" y="0"/>
                    <a:pt x="946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90"/>
            <p:cNvSpPr/>
            <p:nvPr/>
          </p:nvSpPr>
          <p:spPr>
            <a:xfrm>
              <a:off x="7801047" y="2664035"/>
              <a:ext cx="66644" cy="54842"/>
            </a:xfrm>
            <a:custGeom>
              <a:avLst/>
              <a:gdLst/>
              <a:ahLst/>
              <a:cxnLst/>
              <a:rect l="l" t="t" r="r" b="b"/>
              <a:pathLst>
                <a:path w="2541" h="2091" extrusionOk="0">
                  <a:moveTo>
                    <a:pt x="970" y="1"/>
                  </a:moveTo>
                  <a:cubicBezTo>
                    <a:pt x="891" y="1"/>
                    <a:pt x="815" y="47"/>
                    <a:pt x="780" y="123"/>
                  </a:cubicBezTo>
                  <a:cubicBezTo>
                    <a:pt x="712" y="267"/>
                    <a:pt x="611" y="397"/>
                    <a:pt x="491" y="508"/>
                  </a:cubicBezTo>
                  <a:cubicBezTo>
                    <a:pt x="443" y="546"/>
                    <a:pt x="395" y="585"/>
                    <a:pt x="342" y="623"/>
                  </a:cubicBezTo>
                  <a:cubicBezTo>
                    <a:pt x="87" y="801"/>
                    <a:pt x="0" y="1138"/>
                    <a:pt x="140" y="1417"/>
                  </a:cubicBezTo>
                  <a:cubicBezTo>
                    <a:pt x="361" y="1831"/>
                    <a:pt x="794" y="2091"/>
                    <a:pt x="1266" y="2091"/>
                  </a:cubicBezTo>
                  <a:cubicBezTo>
                    <a:pt x="1930" y="2091"/>
                    <a:pt x="2488" y="1581"/>
                    <a:pt x="2536" y="912"/>
                  </a:cubicBezTo>
                  <a:cubicBezTo>
                    <a:pt x="2541" y="849"/>
                    <a:pt x="2517" y="787"/>
                    <a:pt x="2464" y="748"/>
                  </a:cubicBezTo>
                  <a:cubicBezTo>
                    <a:pt x="2045" y="392"/>
                    <a:pt x="1554" y="142"/>
                    <a:pt x="1020" y="7"/>
                  </a:cubicBezTo>
                  <a:cubicBezTo>
                    <a:pt x="1004" y="3"/>
                    <a:pt x="987" y="1"/>
                    <a:pt x="97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90"/>
            <p:cNvSpPr/>
            <p:nvPr/>
          </p:nvSpPr>
          <p:spPr>
            <a:xfrm>
              <a:off x="7801047" y="2664035"/>
              <a:ext cx="66513" cy="54343"/>
            </a:xfrm>
            <a:custGeom>
              <a:avLst/>
              <a:gdLst/>
              <a:ahLst/>
              <a:cxnLst/>
              <a:rect l="l" t="t" r="r" b="b"/>
              <a:pathLst>
                <a:path w="2536" h="2072" extrusionOk="0">
                  <a:moveTo>
                    <a:pt x="968" y="1"/>
                  </a:moveTo>
                  <a:cubicBezTo>
                    <a:pt x="886" y="1"/>
                    <a:pt x="811" y="47"/>
                    <a:pt x="780" y="123"/>
                  </a:cubicBezTo>
                  <a:cubicBezTo>
                    <a:pt x="727" y="224"/>
                    <a:pt x="664" y="320"/>
                    <a:pt x="582" y="406"/>
                  </a:cubicBezTo>
                  <a:cubicBezTo>
                    <a:pt x="553" y="440"/>
                    <a:pt x="520" y="474"/>
                    <a:pt x="486" y="503"/>
                  </a:cubicBezTo>
                  <a:cubicBezTo>
                    <a:pt x="443" y="546"/>
                    <a:pt x="395" y="585"/>
                    <a:pt x="347" y="618"/>
                  </a:cubicBezTo>
                  <a:cubicBezTo>
                    <a:pt x="43" y="825"/>
                    <a:pt x="0" y="1205"/>
                    <a:pt x="183" y="1494"/>
                  </a:cubicBezTo>
                  <a:cubicBezTo>
                    <a:pt x="380" y="1807"/>
                    <a:pt x="703" y="2014"/>
                    <a:pt x="1068" y="2071"/>
                  </a:cubicBezTo>
                  <a:cubicBezTo>
                    <a:pt x="813" y="1898"/>
                    <a:pt x="626" y="1662"/>
                    <a:pt x="626" y="1239"/>
                  </a:cubicBezTo>
                  <a:lnTo>
                    <a:pt x="626" y="1075"/>
                  </a:lnTo>
                  <a:cubicBezTo>
                    <a:pt x="674" y="1042"/>
                    <a:pt x="722" y="1003"/>
                    <a:pt x="770" y="960"/>
                  </a:cubicBezTo>
                  <a:cubicBezTo>
                    <a:pt x="885" y="854"/>
                    <a:pt x="986" y="734"/>
                    <a:pt x="1073" y="599"/>
                  </a:cubicBezTo>
                  <a:cubicBezTo>
                    <a:pt x="1477" y="724"/>
                    <a:pt x="1853" y="931"/>
                    <a:pt x="2180" y="1200"/>
                  </a:cubicBezTo>
                  <a:cubicBezTo>
                    <a:pt x="2218" y="1239"/>
                    <a:pt x="2276" y="1287"/>
                    <a:pt x="2391" y="1398"/>
                  </a:cubicBezTo>
                  <a:cubicBezTo>
                    <a:pt x="2468" y="1244"/>
                    <a:pt x="2517" y="1080"/>
                    <a:pt x="2531" y="912"/>
                  </a:cubicBezTo>
                  <a:cubicBezTo>
                    <a:pt x="2536" y="849"/>
                    <a:pt x="2507" y="787"/>
                    <a:pt x="2464" y="748"/>
                  </a:cubicBezTo>
                  <a:cubicBezTo>
                    <a:pt x="2045" y="392"/>
                    <a:pt x="1549" y="142"/>
                    <a:pt x="1020" y="7"/>
                  </a:cubicBezTo>
                  <a:cubicBezTo>
                    <a:pt x="1003" y="3"/>
                    <a:pt x="985" y="1"/>
                    <a:pt x="9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90"/>
            <p:cNvSpPr/>
            <p:nvPr/>
          </p:nvSpPr>
          <p:spPr>
            <a:xfrm>
              <a:off x="7784131" y="2748251"/>
              <a:ext cx="22241" cy="37374"/>
            </a:xfrm>
            <a:custGeom>
              <a:avLst/>
              <a:gdLst/>
              <a:ahLst/>
              <a:cxnLst/>
              <a:rect l="l" t="t" r="r" b="b"/>
              <a:pathLst>
                <a:path w="848" h="1425" extrusionOk="0">
                  <a:moveTo>
                    <a:pt x="130" y="1"/>
                  </a:moveTo>
                  <a:cubicBezTo>
                    <a:pt x="44" y="111"/>
                    <a:pt x="0" y="246"/>
                    <a:pt x="0" y="381"/>
                  </a:cubicBezTo>
                  <a:lnTo>
                    <a:pt x="0" y="1425"/>
                  </a:lnTo>
                  <a:lnTo>
                    <a:pt x="847" y="1425"/>
                  </a:lnTo>
                  <a:lnTo>
                    <a:pt x="847" y="780"/>
                  </a:lnTo>
                  <a:cubicBezTo>
                    <a:pt x="847" y="650"/>
                    <a:pt x="789" y="530"/>
                    <a:pt x="688" y="448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90"/>
            <p:cNvSpPr/>
            <p:nvPr/>
          </p:nvSpPr>
          <p:spPr>
            <a:xfrm>
              <a:off x="7862000" y="2748251"/>
              <a:ext cx="22346" cy="37374"/>
            </a:xfrm>
            <a:custGeom>
              <a:avLst/>
              <a:gdLst/>
              <a:ahLst/>
              <a:cxnLst/>
              <a:rect l="l" t="t" r="r" b="b"/>
              <a:pathLst>
                <a:path w="852" h="1425" extrusionOk="0">
                  <a:moveTo>
                    <a:pt x="722" y="1"/>
                  </a:moveTo>
                  <a:lnTo>
                    <a:pt x="159" y="448"/>
                  </a:lnTo>
                  <a:cubicBezTo>
                    <a:pt x="63" y="530"/>
                    <a:pt x="0" y="650"/>
                    <a:pt x="0" y="780"/>
                  </a:cubicBezTo>
                  <a:lnTo>
                    <a:pt x="0" y="1425"/>
                  </a:lnTo>
                  <a:lnTo>
                    <a:pt x="852" y="1425"/>
                  </a:lnTo>
                  <a:lnTo>
                    <a:pt x="852" y="381"/>
                  </a:lnTo>
                  <a:cubicBezTo>
                    <a:pt x="852" y="246"/>
                    <a:pt x="804" y="111"/>
                    <a:pt x="722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90"/>
            <p:cNvSpPr/>
            <p:nvPr/>
          </p:nvSpPr>
          <p:spPr>
            <a:xfrm>
              <a:off x="7693646" y="2462922"/>
              <a:ext cx="48101" cy="16182"/>
            </a:xfrm>
            <a:custGeom>
              <a:avLst/>
              <a:gdLst/>
              <a:ahLst/>
              <a:cxnLst/>
              <a:rect l="l" t="t" r="r" b="b"/>
              <a:pathLst>
                <a:path w="1834" h="617" extrusionOk="0">
                  <a:moveTo>
                    <a:pt x="265" y="0"/>
                  </a:moveTo>
                  <a:cubicBezTo>
                    <a:pt x="0" y="0"/>
                    <a:pt x="0" y="400"/>
                    <a:pt x="265" y="400"/>
                  </a:cubicBezTo>
                  <a:cubicBezTo>
                    <a:pt x="486" y="400"/>
                    <a:pt x="1136" y="433"/>
                    <a:pt x="1449" y="592"/>
                  </a:cubicBezTo>
                  <a:cubicBezTo>
                    <a:pt x="1482" y="609"/>
                    <a:pt x="1514" y="617"/>
                    <a:pt x="1544" y="617"/>
                  </a:cubicBezTo>
                  <a:cubicBezTo>
                    <a:pt x="1728" y="617"/>
                    <a:pt x="1834" y="339"/>
                    <a:pt x="1631" y="236"/>
                  </a:cubicBezTo>
                  <a:cubicBezTo>
                    <a:pt x="1170" y="5"/>
                    <a:pt x="303" y="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90"/>
            <p:cNvSpPr/>
            <p:nvPr/>
          </p:nvSpPr>
          <p:spPr>
            <a:xfrm>
              <a:off x="7656403" y="2435147"/>
              <a:ext cx="121827" cy="166387"/>
            </a:xfrm>
            <a:custGeom>
              <a:avLst/>
              <a:gdLst/>
              <a:ahLst/>
              <a:cxnLst/>
              <a:rect l="l" t="t" r="r" b="b"/>
              <a:pathLst>
                <a:path w="4645" h="6344" extrusionOk="0">
                  <a:moveTo>
                    <a:pt x="3610" y="395"/>
                  </a:moveTo>
                  <a:lnTo>
                    <a:pt x="3610" y="1223"/>
                  </a:lnTo>
                  <a:cubicBezTo>
                    <a:pt x="3610" y="1358"/>
                    <a:pt x="3576" y="1488"/>
                    <a:pt x="3518" y="1608"/>
                  </a:cubicBezTo>
                  <a:lnTo>
                    <a:pt x="3417" y="1810"/>
                  </a:lnTo>
                  <a:cubicBezTo>
                    <a:pt x="3403" y="1839"/>
                    <a:pt x="3398" y="1868"/>
                    <a:pt x="3398" y="1897"/>
                  </a:cubicBezTo>
                  <a:lnTo>
                    <a:pt x="3398" y="2325"/>
                  </a:lnTo>
                  <a:cubicBezTo>
                    <a:pt x="3398" y="2920"/>
                    <a:pt x="2912" y="3398"/>
                    <a:pt x="2321" y="3398"/>
                  </a:cubicBezTo>
                  <a:cubicBezTo>
                    <a:pt x="2310" y="3398"/>
                    <a:pt x="2298" y="3398"/>
                    <a:pt x="2286" y="3398"/>
                  </a:cubicBezTo>
                  <a:cubicBezTo>
                    <a:pt x="1714" y="3379"/>
                    <a:pt x="1247" y="2873"/>
                    <a:pt x="1247" y="2267"/>
                  </a:cubicBezTo>
                  <a:lnTo>
                    <a:pt x="1247" y="1897"/>
                  </a:lnTo>
                  <a:cubicBezTo>
                    <a:pt x="1247" y="1868"/>
                    <a:pt x="1237" y="1834"/>
                    <a:pt x="1223" y="1810"/>
                  </a:cubicBezTo>
                  <a:lnTo>
                    <a:pt x="1103" y="1565"/>
                  </a:lnTo>
                  <a:cubicBezTo>
                    <a:pt x="1059" y="1473"/>
                    <a:pt x="1035" y="1372"/>
                    <a:pt x="1035" y="1271"/>
                  </a:cubicBezTo>
                  <a:lnTo>
                    <a:pt x="1035" y="1261"/>
                  </a:lnTo>
                  <a:cubicBezTo>
                    <a:pt x="1035" y="785"/>
                    <a:pt x="1420" y="395"/>
                    <a:pt x="1897" y="395"/>
                  </a:cubicBezTo>
                  <a:close/>
                  <a:moveTo>
                    <a:pt x="2758" y="3725"/>
                  </a:moveTo>
                  <a:cubicBezTo>
                    <a:pt x="2763" y="3788"/>
                    <a:pt x="2772" y="3845"/>
                    <a:pt x="2792" y="3903"/>
                  </a:cubicBezTo>
                  <a:lnTo>
                    <a:pt x="2320" y="4375"/>
                  </a:lnTo>
                  <a:lnTo>
                    <a:pt x="1868" y="3922"/>
                  </a:lnTo>
                  <a:cubicBezTo>
                    <a:pt x="1877" y="3884"/>
                    <a:pt x="1882" y="3845"/>
                    <a:pt x="1882" y="3807"/>
                  </a:cubicBezTo>
                  <a:lnTo>
                    <a:pt x="1882" y="3725"/>
                  </a:lnTo>
                  <a:cubicBezTo>
                    <a:pt x="2007" y="3764"/>
                    <a:pt x="2142" y="3788"/>
                    <a:pt x="2277" y="3792"/>
                  </a:cubicBezTo>
                  <a:lnTo>
                    <a:pt x="2320" y="3792"/>
                  </a:lnTo>
                  <a:cubicBezTo>
                    <a:pt x="2469" y="3792"/>
                    <a:pt x="2618" y="3773"/>
                    <a:pt x="2758" y="3725"/>
                  </a:cubicBezTo>
                  <a:close/>
                  <a:moveTo>
                    <a:pt x="1897" y="1"/>
                  </a:moveTo>
                  <a:cubicBezTo>
                    <a:pt x="1199" y="1"/>
                    <a:pt x="631" y="569"/>
                    <a:pt x="631" y="1266"/>
                  </a:cubicBezTo>
                  <a:lnTo>
                    <a:pt x="631" y="1276"/>
                  </a:lnTo>
                  <a:cubicBezTo>
                    <a:pt x="631" y="1440"/>
                    <a:pt x="670" y="1598"/>
                    <a:pt x="742" y="1747"/>
                  </a:cubicBezTo>
                  <a:lnTo>
                    <a:pt x="843" y="1950"/>
                  </a:lnTo>
                  <a:lnTo>
                    <a:pt x="843" y="2272"/>
                  </a:lnTo>
                  <a:cubicBezTo>
                    <a:pt x="843" y="2768"/>
                    <a:pt x="1083" y="3234"/>
                    <a:pt x="1483" y="3528"/>
                  </a:cubicBezTo>
                  <a:lnTo>
                    <a:pt x="1483" y="3812"/>
                  </a:lnTo>
                  <a:cubicBezTo>
                    <a:pt x="1483" y="3845"/>
                    <a:pt x="1459" y="3879"/>
                    <a:pt x="1420" y="3889"/>
                  </a:cubicBezTo>
                  <a:lnTo>
                    <a:pt x="602" y="4124"/>
                  </a:lnTo>
                  <a:cubicBezTo>
                    <a:pt x="246" y="4230"/>
                    <a:pt x="1" y="4553"/>
                    <a:pt x="1" y="4928"/>
                  </a:cubicBezTo>
                  <a:lnTo>
                    <a:pt x="1" y="6145"/>
                  </a:lnTo>
                  <a:cubicBezTo>
                    <a:pt x="1" y="6251"/>
                    <a:pt x="87" y="6343"/>
                    <a:pt x="198" y="6343"/>
                  </a:cubicBezTo>
                  <a:cubicBezTo>
                    <a:pt x="309" y="6343"/>
                    <a:pt x="395" y="6256"/>
                    <a:pt x="395" y="6145"/>
                  </a:cubicBezTo>
                  <a:lnTo>
                    <a:pt x="395" y="4928"/>
                  </a:lnTo>
                  <a:cubicBezTo>
                    <a:pt x="395" y="4731"/>
                    <a:pt x="525" y="4558"/>
                    <a:pt x="713" y="4505"/>
                  </a:cubicBezTo>
                  <a:lnTo>
                    <a:pt x="1536" y="4269"/>
                  </a:lnTo>
                  <a:cubicBezTo>
                    <a:pt x="1565" y="4259"/>
                    <a:pt x="1593" y="4250"/>
                    <a:pt x="1618" y="4235"/>
                  </a:cubicBezTo>
                  <a:lnTo>
                    <a:pt x="2123" y="4740"/>
                  </a:lnTo>
                  <a:lnTo>
                    <a:pt x="2123" y="6145"/>
                  </a:lnTo>
                  <a:cubicBezTo>
                    <a:pt x="2123" y="6278"/>
                    <a:pt x="2221" y="6344"/>
                    <a:pt x="2320" y="6344"/>
                  </a:cubicBezTo>
                  <a:cubicBezTo>
                    <a:pt x="2419" y="6344"/>
                    <a:pt x="2517" y="6278"/>
                    <a:pt x="2517" y="6145"/>
                  </a:cubicBezTo>
                  <a:lnTo>
                    <a:pt x="2517" y="4740"/>
                  </a:lnTo>
                  <a:lnTo>
                    <a:pt x="3037" y="4221"/>
                  </a:lnTo>
                  <a:cubicBezTo>
                    <a:pt x="3090" y="4254"/>
                    <a:pt x="3148" y="4283"/>
                    <a:pt x="3210" y="4298"/>
                  </a:cubicBezTo>
                  <a:lnTo>
                    <a:pt x="3927" y="4505"/>
                  </a:lnTo>
                  <a:cubicBezTo>
                    <a:pt x="4115" y="4558"/>
                    <a:pt x="4245" y="4731"/>
                    <a:pt x="4245" y="4923"/>
                  </a:cubicBezTo>
                  <a:lnTo>
                    <a:pt x="4245" y="6145"/>
                  </a:lnTo>
                  <a:cubicBezTo>
                    <a:pt x="4245" y="6278"/>
                    <a:pt x="4345" y="6344"/>
                    <a:pt x="4444" y="6344"/>
                  </a:cubicBezTo>
                  <a:cubicBezTo>
                    <a:pt x="4544" y="6344"/>
                    <a:pt x="4644" y="6278"/>
                    <a:pt x="4644" y="6145"/>
                  </a:cubicBezTo>
                  <a:lnTo>
                    <a:pt x="4644" y="4928"/>
                  </a:lnTo>
                  <a:cubicBezTo>
                    <a:pt x="4639" y="4553"/>
                    <a:pt x="4394" y="4226"/>
                    <a:pt x="4038" y="4124"/>
                  </a:cubicBezTo>
                  <a:lnTo>
                    <a:pt x="3321" y="3918"/>
                  </a:lnTo>
                  <a:cubicBezTo>
                    <a:pt x="3225" y="3889"/>
                    <a:pt x="3157" y="3802"/>
                    <a:pt x="3157" y="3701"/>
                  </a:cubicBezTo>
                  <a:lnTo>
                    <a:pt x="3157" y="3533"/>
                  </a:lnTo>
                  <a:cubicBezTo>
                    <a:pt x="3225" y="3489"/>
                    <a:pt x="3287" y="3436"/>
                    <a:pt x="3345" y="3379"/>
                  </a:cubicBezTo>
                  <a:cubicBezTo>
                    <a:pt x="3634" y="3104"/>
                    <a:pt x="3792" y="2719"/>
                    <a:pt x="3792" y="2320"/>
                  </a:cubicBezTo>
                  <a:lnTo>
                    <a:pt x="3792" y="1945"/>
                  </a:lnTo>
                  <a:lnTo>
                    <a:pt x="3874" y="1786"/>
                  </a:lnTo>
                  <a:cubicBezTo>
                    <a:pt x="3961" y="1613"/>
                    <a:pt x="4004" y="1420"/>
                    <a:pt x="4004" y="1223"/>
                  </a:cubicBezTo>
                  <a:lnTo>
                    <a:pt x="4004" y="203"/>
                  </a:lnTo>
                  <a:cubicBezTo>
                    <a:pt x="4004" y="92"/>
                    <a:pt x="3918" y="1"/>
                    <a:pt x="38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90"/>
            <p:cNvSpPr/>
            <p:nvPr/>
          </p:nvSpPr>
          <p:spPr>
            <a:xfrm>
              <a:off x="7678617" y="2568776"/>
              <a:ext cx="10517" cy="32758"/>
            </a:xfrm>
            <a:custGeom>
              <a:avLst/>
              <a:gdLst/>
              <a:ahLst/>
              <a:cxnLst/>
              <a:rect l="l" t="t" r="r" b="b"/>
              <a:pathLst>
                <a:path w="401" h="1249" extrusionOk="0">
                  <a:moveTo>
                    <a:pt x="200" y="0"/>
                  </a:moveTo>
                  <a:cubicBezTo>
                    <a:pt x="101" y="0"/>
                    <a:pt x="1" y="66"/>
                    <a:pt x="1" y="199"/>
                  </a:cubicBezTo>
                  <a:lnTo>
                    <a:pt x="1" y="1050"/>
                  </a:lnTo>
                  <a:cubicBezTo>
                    <a:pt x="1" y="1183"/>
                    <a:pt x="101" y="1249"/>
                    <a:pt x="200" y="1249"/>
                  </a:cubicBezTo>
                  <a:cubicBezTo>
                    <a:pt x="300" y="1249"/>
                    <a:pt x="400" y="1183"/>
                    <a:pt x="400" y="1050"/>
                  </a:cubicBezTo>
                  <a:lnTo>
                    <a:pt x="400" y="199"/>
                  </a:lnTo>
                  <a:cubicBezTo>
                    <a:pt x="400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90"/>
            <p:cNvSpPr/>
            <p:nvPr/>
          </p:nvSpPr>
          <p:spPr>
            <a:xfrm>
              <a:off x="7745393" y="2568776"/>
              <a:ext cx="10491" cy="32758"/>
            </a:xfrm>
            <a:custGeom>
              <a:avLst/>
              <a:gdLst/>
              <a:ahLst/>
              <a:cxnLst/>
              <a:rect l="l" t="t" r="r" b="b"/>
              <a:pathLst>
                <a:path w="400" h="1249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1050"/>
                  </a:lnTo>
                  <a:cubicBezTo>
                    <a:pt x="0" y="1183"/>
                    <a:pt x="100" y="1249"/>
                    <a:pt x="200" y="1249"/>
                  </a:cubicBezTo>
                  <a:cubicBezTo>
                    <a:pt x="300" y="1249"/>
                    <a:pt x="399" y="1183"/>
                    <a:pt x="399" y="1050"/>
                  </a:cubicBezTo>
                  <a:lnTo>
                    <a:pt x="399" y="199"/>
                  </a:lnTo>
                  <a:cubicBezTo>
                    <a:pt x="399" y="66"/>
                    <a:pt x="300" y="0"/>
                    <a:pt x="2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90"/>
            <p:cNvSpPr/>
            <p:nvPr/>
          </p:nvSpPr>
          <p:spPr>
            <a:xfrm>
              <a:off x="7576645" y="2652337"/>
              <a:ext cx="48127" cy="16077"/>
            </a:xfrm>
            <a:custGeom>
              <a:avLst/>
              <a:gdLst/>
              <a:ahLst/>
              <a:cxnLst/>
              <a:rect l="l" t="t" r="r" b="b"/>
              <a:pathLst>
                <a:path w="1835" h="613" extrusionOk="0">
                  <a:moveTo>
                    <a:pt x="270" y="1"/>
                  </a:moveTo>
                  <a:cubicBezTo>
                    <a:pt x="1" y="1"/>
                    <a:pt x="1" y="400"/>
                    <a:pt x="270" y="400"/>
                  </a:cubicBezTo>
                  <a:cubicBezTo>
                    <a:pt x="487" y="400"/>
                    <a:pt x="1136" y="434"/>
                    <a:pt x="1449" y="588"/>
                  </a:cubicBezTo>
                  <a:cubicBezTo>
                    <a:pt x="1482" y="605"/>
                    <a:pt x="1515" y="612"/>
                    <a:pt x="1545" y="612"/>
                  </a:cubicBezTo>
                  <a:cubicBezTo>
                    <a:pt x="1728" y="612"/>
                    <a:pt x="1834" y="335"/>
                    <a:pt x="1632" y="232"/>
                  </a:cubicBezTo>
                  <a:cubicBezTo>
                    <a:pt x="1170" y="1"/>
                    <a:pt x="304" y="1"/>
                    <a:pt x="2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90"/>
            <p:cNvSpPr/>
            <p:nvPr/>
          </p:nvSpPr>
          <p:spPr>
            <a:xfrm>
              <a:off x="7539428" y="2624457"/>
              <a:ext cx="121801" cy="166387"/>
            </a:xfrm>
            <a:custGeom>
              <a:avLst/>
              <a:gdLst/>
              <a:ahLst/>
              <a:cxnLst/>
              <a:rect l="l" t="t" r="r" b="b"/>
              <a:pathLst>
                <a:path w="4644" h="6344" extrusionOk="0">
                  <a:moveTo>
                    <a:pt x="3614" y="400"/>
                  </a:moveTo>
                  <a:lnTo>
                    <a:pt x="3614" y="1223"/>
                  </a:lnTo>
                  <a:cubicBezTo>
                    <a:pt x="3614" y="1357"/>
                    <a:pt x="3585" y="1487"/>
                    <a:pt x="3523" y="1608"/>
                  </a:cubicBezTo>
                  <a:lnTo>
                    <a:pt x="3421" y="1810"/>
                  </a:lnTo>
                  <a:cubicBezTo>
                    <a:pt x="3407" y="1838"/>
                    <a:pt x="3402" y="1867"/>
                    <a:pt x="3402" y="1896"/>
                  </a:cubicBezTo>
                  <a:lnTo>
                    <a:pt x="3402" y="2324"/>
                  </a:lnTo>
                  <a:cubicBezTo>
                    <a:pt x="3402" y="2919"/>
                    <a:pt x="2921" y="3398"/>
                    <a:pt x="2326" y="3398"/>
                  </a:cubicBezTo>
                  <a:cubicBezTo>
                    <a:pt x="2314" y="3398"/>
                    <a:pt x="2302" y="3398"/>
                    <a:pt x="2291" y="3397"/>
                  </a:cubicBezTo>
                  <a:cubicBezTo>
                    <a:pt x="1713" y="3383"/>
                    <a:pt x="1247" y="2873"/>
                    <a:pt x="1247" y="2272"/>
                  </a:cubicBezTo>
                  <a:lnTo>
                    <a:pt x="1247" y="1901"/>
                  </a:lnTo>
                  <a:cubicBezTo>
                    <a:pt x="1247" y="1867"/>
                    <a:pt x="1242" y="1838"/>
                    <a:pt x="1227" y="1810"/>
                  </a:cubicBezTo>
                  <a:lnTo>
                    <a:pt x="1107" y="1564"/>
                  </a:lnTo>
                  <a:cubicBezTo>
                    <a:pt x="1064" y="1473"/>
                    <a:pt x="1040" y="1377"/>
                    <a:pt x="1040" y="1276"/>
                  </a:cubicBezTo>
                  <a:lnTo>
                    <a:pt x="1040" y="1261"/>
                  </a:lnTo>
                  <a:cubicBezTo>
                    <a:pt x="1040" y="785"/>
                    <a:pt x="1425" y="400"/>
                    <a:pt x="1901" y="400"/>
                  </a:cubicBezTo>
                  <a:close/>
                  <a:moveTo>
                    <a:pt x="1887" y="3725"/>
                  </a:moveTo>
                  <a:cubicBezTo>
                    <a:pt x="2012" y="3768"/>
                    <a:pt x="2142" y="3792"/>
                    <a:pt x="2276" y="3797"/>
                  </a:cubicBezTo>
                  <a:lnTo>
                    <a:pt x="2324" y="3797"/>
                  </a:lnTo>
                  <a:cubicBezTo>
                    <a:pt x="2474" y="3797"/>
                    <a:pt x="2623" y="3773"/>
                    <a:pt x="2762" y="3730"/>
                  </a:cubicBezTo>
                  <a:lnTo>
                    <a:pt x="2762" y="3811"/>
                  </a:lnTo>
                  <a:cubicBezTo>
                    <a:pt x="2762" y="3850"/>
                    <a:pt x="2767" y="3888"/>
                    <a:pt x="2777" y="3927"/>
                  </a:cubicBezTo>
                  <a:lnTo>
                    <a:pt x="2324" y="4379"/>
                  </a:lnTo>
                  <a:lnTo>
                    <a:pt x="1872" y="3927"/>
                  </a:lnTo>
                  <a:cubicBezTo>
                    <a:pt x="1882" y="3888"/>
                    <a:pt x="1887" y="3850"/>
                    <a:pt x="1887" y="3811"/>
                  </a:cubicBezTo>
                  <a:lnTo>
                    <a:pt x="1887" y="3725"/>
                  </a:lnTo>
                  <a:close/>
                  <a:moveTo>
                    <a:pt x="1901" y="0"/>
                  </a:moveTo>
                  <a:cubicBezTo>
                    <a:pt x="1203" y="0"/>
                    <a:pt x="635" y="568"/>
                    <a:pt x="635" y="1266"/>
                  </a:cubicBezTo>
                  <a:lnTo>
                    <a:pt x="635" y="1276"/>
                  </a:lnTo>
                  <a:cubicBezTo>
                    <a:pt x="635" y="1439"/>
                    <a:pt x="674" y="1598"/>
                    <a:pt x="746" y="1747"/>
                  </a:cubicBezTo>
                  <a:lnTo>
                    <a:pt x="847" y="1949"/>
                  </a:lnTo>
                  <a:lnTo>
                    <a:pt x="847" y="2272"/>
                  </a:lnTo>
                  <a:cubicBezTo>
                    <a:pt x="847" y="2767"/>
                    <a:pt x="1083" y="3234"/>
                    <a:pt x="1487" y="3527"/>
                  </a:cubicBezTo>
                  <a:lnTo>
                    <a:pt x="1487" y="3811"/>
                  </a:lnTo>
                  <a:cubicBezTo>
                    <a:pt x="1487" y="3845"/>
                    <a:pt x="1458" y="3879"/>
                    <a:pt x="1425" y="3888"/>
                  </a:cubicBezTo>
                  <a:lnTo>
                    <a:pt x="607" y="4124"/>
                  </a:lnTo>
                  <a:cubicBezTo>
                    <a:pt x="246" y="4225"/>
                    <a:pt x="0" y="4552"/>
                    <a:pt x="0" y="4928"/>
                  </a:cubicBezTo>
                  <a:lnTo>
                    <a:pt x="0" y="6145"/>
                  </a:lnTo>
                  <a:cubicBezTo>
                    <a:pt x="0" y="6277"/>
                    <a:pt x="99" y="6343"/>
                    <a:pt x="198" y="6343"/>
                  </a:cubicBezTo>
                  <a:cubicBezTo>
                    <a:pt x="296" y="6343"/>
                    <a:pt x="395" y="6277"/>
                    <a:pt x="395" y="6145"/>
                  </a:cubicBezTo>
                  <a:lnTo>
                    <a:pt x="395" y="4928"/>
                  </a:lnTo>
                  <a:cubicBezTo>
                    <a:pt x="395" y="4730"/>
                    <a:pt x="525" y="4562"/>
                    <a:pt x="712" y="4509"/>
                  </a:cubicBezTo>
                  <a:lnTo>
                    <a:pt x="1535" y="4273"/>
                  </a:lnTo>
                  <a:cubicBezTo>
                    <a:pt x="1564" y="4264"/>
                    <a:pt x="1593" y="4254"/>
                    <a:pt x="1617" y="4240"/>
                  </a:cubicBezTo>
                  <a:lnTo>
                    <a:pt x="2122" y="4740"/>
                  </a:lnTo>
                  <a:lnTo>
                    <a:pt x="2122" y="6145"/>
                  </a:lnTo>
                  <a:cubicBezTo>
                    <a:pt x="2122" y="6277"/>
                    <a:pt x="2222" y="6343"/>
                    <a:pt x="2322" y="6343"/>
                  </a:cubicBezTo>
                  <a:cubicBezTo>
                    <a:pt x="2422" y="6343"/>
                    <a:pt x="2522" y="6277"/>
                    <a:pt x="2522" y="6145"/>
                  </a:cubicBezTo>
                  <a:lnTo>
                    <a:pt x="2522" y="4740"/>
                  </a:lnTo>
                  <a:lnTo>
                    <a:pt x="3022" y="4240"/>
                  </a:lnTo>
                  <a:cubicBezTo>
                    <a:pt x="3051" y="4254"/>
                    <a:pt x="3080" y="4264"/>
                    <a:pt x="3109" y="4273"/>
                  </a:cubicBezTo>
                  <a:lnTo>
                    <a:pt x="3927" y="4504"/>
                  </a:lnTo>
                  <a:cubicBezTo>
                    <a:pt x="4114" y="4562"/>
                    <a:pt x="4244" y="4730"/>
                    <a:pt x="4244" y="4928"/>
                  </a:cubicBezTo>
                  <a:lnTo>
                    <a:pt x="4244" y="6145"/>
                  </a:lnTo>
                  <a:cubicBezTo>
                    <a:pt x="4244" y="6277"/>
                    <a:pt x="4344" y="6343"/>
                    <a:pt x="4444" y="6343"/>
                  </a:cubicBezTo>
                  <a:cubicBezTo>
                    <a:pt x="4544" y="6343"/>
                    <a:pt x="4644" y="6277"/>
                    <a:pt x="4644" y="6145"/>
                  </a:cubicBezTo>
                  <a:lnTo>
                    <a:pt x="4644" y="4928"/>
                  </a:lnTo>
                  <a:cubicBezTo>
                    <a:pt x="4644" y="4557"/>
                    <a:pt x="4398" y="4230"/>
                    <a:pt x="4042" y="4124"/>
                  </a:cubicBezTo>
                  <a:lnTo>
                    <a:pt x="3219" y="3888"/>
                  </a:lnTo>
                  <a:cubicBezTo>
                    <a:pt x="3186" y="3879"/>
                    <a:pt x="3162" y="3845"/>
                    <a:pt x="3157" y="3811"/>
                  </a:cubicBezTo>
                  <a:lnTo>
                    <a:pt x="3157" y="3537"/>
                  </a:lnTo>
                  <a:cubicBezTo>
                    <a:pt x="3229" y="3489"/>
                    <a:pt x="3292" y="3436"/>
                    <a:pt x="3349" y="3383"/>
                  </a:cubicBezTo>
                  <a:cubicBezTo>
                    <a:pt x="3638" y="3104"/>
                    <a:pt x="3797" y="2724"/>
                    <a:pt x="3797" y="2324"/>
                  </a:cubicBezTo>
                  <a:lnTo>
                    <a:pt x="3797" y="1944"/>
                  </a:lnTo>
                  <a:lnTo>
                    <a:pt x="3874" y="1786"/>
                  </a:lnTo>
                  <a:cubicBezTo>
                    <a:pt x="3965" y="1612"/>
                    <a:pt x="4009" y="1420"/>
                    <a:pt x="4009" y="1223"/>
                  </a:cubicBezTo>
                  <a:lnTo>
                    <a:pt x="4009" y="203"/>
                  </a:lnTo>
                  <a:cubicBezTo>
                    <a:pt x="4009" y="92"/>
                    <a:pt x="3922" y="0"/>
                    <a:pt x="38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90"/>
            <p:cNvSpPr/>
            <p:nvPr/>
          </p:nvSpPr>
          <p:spPr>
            <a:xfrm>
              <a:off x="756164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202" y="0"/>
                  </a:moveTo>
                  <a:cubicBezTo>
                    <a:pt x="92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300" y="1247"/>
                    <a:pt x="400" y="1181"/>
                    <a:pt x="400" y="1049"/>
                  </a:cubicBezTo>
                  <a:lnTo>
                    <a:pt x="400" y="202"/>
                  </a:lnTo>
                  <a:cubicBezTo>
                    <a:pt x="400" y="91"/>
                    <a:pt x="308" y="0"/>
                    <a:pt x="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90"/>
            <p:cNvSpPr/>
            <p:nvPr/>
          </p:nvSpPr>
          <p:spPr>
            <a:xfrm>
              <a:off x="7628523" y="2758113"/>
              <a:ext cx="10491" cy="32732"/>
            </a:xfrm>
            <a:custGeom>
              <a:avLst/>
              <a:gdLst/>
              <a:ahLst/>
              <a:cxnLst/>
              <a:rect l="l" t="t" r="r" b="b"/>
              <a:pathLst>
                <a:path w="400" h="1248" extrusionOk="0">
                  <a:moveTo>
                    <a:pt x="198" y="0"/>
                  </a:moveTo>
                  <a:cubicBezTo>
                    <a:pt x="87" y="0"/>
                    <a:pt x="0" y="91"/>
                    <a:pt x="0" y="202"/>
                  </a:cubicBezTo>
                  <a:lnTo>
                    <a:pt x="0" y="1049"/>
                  </a:lnTo>
                  <a:cubicBezTo>
                    <a:pt x="0" y="1181"/>
                    <a:pt x="100" y="1247"/>
                    <a:pt x="200" y="1247"/>
                  </a:cubicBezTo>
                  <a:cubicBezTo>
                    <a:pt x="299" y="1247"/>
                    <a:pt x="397" y="1181"/>
                    <a:pt x="395" y="1049"/>
                  </a:cubicBezTo>
                  <a:lnTo>
                    <a:pt x="395" y="202"/>
                  </a:lnTo>
                  <a:cubicBezTo>
                    <a:pt x="400" y="91"/>
                    <a:pt x="308" y="0"/>
                    <a:pt x="1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90"/>
            <p:cNvSpPr/>
            <p:nvPr/>
          </p:nvSpPr>
          <p:spPr>
            <a:xfrm>
              <a:off x="7778833" y="2602243"/>
              <a:ext cx="110575" cy="188602"/>
            </a:xfrm>
            <a:custGeom>
              <a:avLst/>
              <a:gdLst/>
              <a:ahLst/>
              <a:cxnLst/>
              <a:rect l="l" t="t" r="r" b="b"/>
              <a:pathLst>
                <a:path w="4216" h="7191" extrusionOk="0">
                  <a:moveTo>
                    <a:pt x="2113" y="395"/>
                  </a:moveTo>
                  <a:cubicBezTo>
                    <a:pt x="2469" y="395"/>
                    <a:pt x="2762" y="641"/>
                    <a:pt x="2762" y="939"/>
                  </a:cubicBezTo>
                  <a:lnTo>
                    <a:pt x="2762" y="977"/>
                  </a:lnTo>
                  <a:cubicBezTo>
                    <a:pt x="2555" y="891"/>
                    <a:pt x="2335" y="847"/>
                    <a:pt x="2115" y="847"/>
                  </a:cubicBezTo>
                  <a:cubicBezTo>
                    <a:pt x="1895" y="847"/>
                    <a:pt x="1675" y="891"/>
                    <a:pt x="1468" y="977"/>
                  </a:cubicBezTo>
                  <a:cubicBezTo>
                    <a:pt x="1463" y="968"/>
                    <a:pt x="1463" y="953"/>
                    <a:pt x="1463" y="939"/>
                  </a:cubicBezTo>
                  <a:cubicBezTo>
                    <a:pt x="1463" y="641"/>
                    <a:pt x="1752" y="395"/>
                    <a:pt x="2113" y="395"/>
                  </a:cubicBezTo>
                  <a:close/>
                  <a:moveTo>
                    <a:pt x="2119" y="1242"/>
                  </a:moveTo>
                  <a:cubicBezTo>
                    <a:pt x="2976" y="1242"/>
                    <a:pt x="3612" y="2091"/>
                    <a:pt x="3335" y="2936"/>
                  </a:cubicBezTo>
                  <a:cubicBezTo>
                    <a:pt x="2772" y="2363"/>
                    <a:pt x="1776" y="2137"/>
                    <a:pt x="1732" y="2127"/>
                  </a:cubicBezTo>
                  <a:cubicBezTo>
                    <a:pt x="1714" y="2123"/>
                    <a:pt x="1696" y="2121"/>
                    <a:pt x="1678" y="2121"/>
                  </a:cubicBezTo>
                  <a:cubicBezTo>
                    <a:pt x="1635" y="2121"/>
                    <a:pt x="1593" y="2134"/>
                    <a:pt x="1559" y="2161"/>
                  </a:cubicBezTo>
                  <a:cubicBezTo>
                    <a:pt x="1511" y="2200"/>
                    <a:pt x="1487" y="2257"/>
                    <a:pt x="1487" y="2320"/>
                  </a:cubicBezTo>
                  <a:cubicBezTo>
                    <a:pt x="1473" y="2426"/>
                    <a:pt x="1415" y="2527"/>
                    <a:pt x="1333" y="2604"/>
                  </a:cubicBezTo>
                  <a:cubicBezTo>
                    <a:pt x="1189" y="2747"/>
                    <a:pt x="1322" y="2945"/>
                    <a:pt x="1477" y="2945"/>
                  </a:cubicBezTo>
                  <a:cubicBezTo>
                    <a:pt x="1524" y="2945"/>
                    <a:pt x="1573" y="2927"/>
                    <a:pt x="1617" y="2883"/>
                  </a:cubicBezTo>
                  <a:cubicBezTo>
                    <a:pt x="1708" y="2791"/>
                    <a:pt x="1781" y="2685"/>
                    <a:pt x="1833" y="2565"/>
                  </a:cubicBezTo>
                  <a:cubicBezTo>
                    <a:pt x="2165" y="2661"/>
                    <a:pt x="2858" y="2912"/>
                    <a:pt x="3171" y="3354"/>
                  </a:cubicBezTo>
                  <a:cubicBezTo>
                    <a:pt x="3081" y="3874"/>
                    <a:pt x="2630" y="4245"/>
                    <a:pt x="2109" y="4245"/>
                  </a:cubicBezTo>
                  <a:cubicBezTo>
                    <a:pt x="2099" y="4245"/>
                    <a:pt x="2089" y="4245"/>
                    <a:pt x="2079" y="4244"/>
                  </a:cubicBezTo>
                  <a:cubicBezTo>
                    <a:pt x="1540" y="4225"/>
                    <a:pt x="1102" y="3816"/>
                    <a:pt x="1044" y="3287"/>
                  </a:cubicBezTo>
                  <a:cubicBezTo>
                    <a:pt x="1040" y="3258"/>
                    <a:pt x="1030" y="3229"/>
                    <a:pt x="1015" y="3205"/>
                  </a:cubicBezTo>
                  <a:cubicBezTo>
                    <a:pt x="520" y="2402"/>
                    <a:pt x="1025" y="1357"/>
                    <a:pt x="1963" y="1252"/>
                  </a:cubicBezTo>
                  <a:cubicBezTo>
                    <a:pt x="2016" y="1245"/>
                    <a:pt x="2068" y="1242"/>
                    <a:pt x="2119" y="1242"/>
                  </a:cubicBezTo>
                  <a:close/>
                  <a:moveTo>
                    <a:pt x="2550" y="4577"/>
                  </a:moveTo>
                  <a:lnTo>
                    <a:pt x="2550" y="4788"/>
                  </a:lnTo>
                  <a:cubicBezTo>
                    <a:pt x="2550" y="4856"/>
                    <a:pt x="2565" y="4923"/>
                    <a:pt x="2599" y="4981"/>
                  </a:cubicBezTo>
                  <a:lnTo>
                    <a:pt x="2416" y="5159"/>
                  </a:lnTo>
                  <a:cubicBezTo>
                    <a:pt x="2329" y="5238"/>
                    <a:pt x="2220" y="5278"/>
                    <a:pt x="2111" y="5278"/>
                  </a:cubicBezTo>
                  <a:cubicBezTo>
                    <a:pt x="2002" y="5278"/>
                    <a:pt x="1894" y="5238"/>
                    <a:pt x="1809" y="5159"/>
                  </a:cubicBezTo>
                  <a:lnTo>
                    <a:pt x="1627" y="4981"/>
                  </a:lnTo>
                  <a:cubicBezTo>
                    <a:pt x="1655" y="4923"/>
                    <a:pt x="1675" y="4856"/>
                    <a:pt x="1675" y="4788"/>
                  </a:cubicBezTo>
                  <a:lnTo>
                    <a:pt x="1675" y="4577"/>
                  </a:lnTo>
                  <a:cubicBezTo>
                    <a:pt x="1817" y="4620"/>
                    <a:pt x="1965" y="4641"/>
                    <a:pt x="2113" y="4641"/>
                  </a:cubicBezTo>
                  <a:cubicBezTo>
                    <a:pt x="2261" y="4641"/>
                    <a:pt x="2408" y="4620"/>
                    <a:pt x="2550" y="4577"/>
                  </a:cubicBezTo>
                  <a:close/>
                  <a:moveTo>
                    <a:pt x="2113" y="1"/>
                  </a:moveTo>
                  <a:cubicBezTo>
                    <a:pt x="1535" y="1"/>
                    <a:pt x="1064" y="419"/>
                    <a:pt x="1064" y="939"/>
                  </a:cubicBezTo>
                  <a:cubicBezTo>
                    <a:pt x="1064" y="1025"/>
                    <a:pt x="1078" y="1107"/>
                    <a:pt x="1102" y="1189"/>
                  </a:cubicBezTo>
                  <a:cubicBezTo>
                    <a:pt x="419" y="1699"/>
                    <a:pt x="226" y="2637"/>
                    <a:pt x="655" y="3374"/>
                  </a:cubicBezTo>
                  <a:cubicBezTo>
                    <a:pt x="708" y="3783"/>
                    <a:pt x="934" y="4148"/>
                    <a:pt x="1275" y="4384"/>
                  </a:cubicBezTo>
                  <a:lnTo>
                    <a:pt x="1275" y="4788"/>
                  </a:lnTo>
                  <a:cubicBezTo>
                    <a:pt x="1275" y="4793"/>
                    <a:pt x="1270" y="4798"/>
                    <a:pt x="1270" y="4803"/>
                  </a:cubicBezTo>
                  <a:lnTo>
                    <a:pt x="462" y="5202"/>
                  </a:lnTo>
                  <a:cubicBezTo>
                    <a:pt x="178" y="5342"/>
                    <a:pt x="0" y="5635"/>
                    <a:pt x="0" y="5953"/>
                  </a:cubicBezTo>
                  <a:lnTo>
                    <a:pt x="0" y="6992"/>
                  </a:lnTo>
                  <a:cubicBezTo>
                    <a:pt x="0" y="7124"/>
                    <a:pt x="100" y="7190"/>
                    <a:pt x="200" y="7190"/>
                  </a:cubicBezTo>
                  <a:cubicBezTo>
                    <a:pt x="300" y="7190"/>
                    <a:pt x="400" y="7124"/>
                    <a:pt x="400" y="6992"/>
                  </a:cubicBezTo>
                  <a:lnTo>
                    <a:pt x="400" y="5953"/>
                  </a:lnTo>
                  <a:cubicBezTo>
                    <a:pt x="400" y="5784"/>
                    <a:pt x="491" y="5630"/>
                    <a:pt x="640" y="5558"/>
                  </a:cubicBezTo>
                  <a:lnTo>
                    <a:pt x="1299" y="5226"/>
                  </a:lnTo>
                  <a:lnTo>
                    <a:pt x="1530" y="5447"/>
                  </a:lnTo>
                  <a:cubicBezTo>
                    <a:pt x="1692" y="5599"/>
                    <a:pt x="1900" y="5675"/>
                    <a:pt x="2108" y="5675"/>
                  </a:cubicBezTo>
                  <a:cubicBezTo>
                    <a:pt x="2316" y="5675"/>
                    <a:pt x="2524" y="5599"/>
                    <a:pt x="2685" y="5447"/>
                  </a:cubicBezTo>
                  <a:lnTo>
                    <a:pt x="2916" y="5226"/>
                  </a:lnTo>
                  <a:lnTo>
                    <a:pt x="3575" y="5558"/>
                  </a:lnTo>
                  <a:cubicBezTo>
                    <a:pt x="3724" y="5630"/>
                    <a:pt x="3816" y="5784"/>
                    <a:pt x="3816" y="5953"/>
                  </a:cubicBezTo>
                  <a:lnTo>
                    <a:pt x="3816" y="6992"/>
                  </a:lnTo>
                  <a:cubicBezTo>
                    <a:pt x="3816" y="7124"/>
                    <a:pt x="3916" y="7190"/>
                    <a:pt x="4016" y="7190"/>
                  </a:cubicBezTo>
                  <a:cubicBezTo>
                    <a:pt x="4115" y="7190"/>
                    <a:pt x="4215" y="7124"/>
                    <a:pt x="4215" y="6992"/>
                  </a:cubicBezTo>
                  <a:lnTo>
                    <a:pt x="4215" y="5953"/>
                  </a:lnTo>
                  <a:cubicBezTo>
                    <a:pt x="4215" y="5635"/>
                    <a:pt x="4042" y="5346"/>
                    <a:pt x="3758" y="5202"/>
                  </a:cubicBezTo>
                  <a:lnTo>
                    <a:pt x="2955" y="4803"/>
                  </a:lnTo>
                  <a:cubicBezTo>
                    <a:pt x="2950" y="4798"/>
                    <a:pt x="2945" y="4793"/>
                    <a:pt x="2945" y="4788"/>
                  </a:cubicBezTo>
                  <a:lnTo>
                    <a:pt x="2945" y="4384"/>
                  </a:lnTo>
                  <a:cubicBezTo>
                    <a:pt x="3287" y="4148"/>
                    <a:pt x="3513" y="3783"/>
                    <a:pt x="3571" y="3374"/>
                  </a:cubicBezTo>
                  <a:cubicBezTo>
                    <a:pt x="3999" y="2637"/>
                    <a:pt x="3806" y="1699"/>
                    <a:pt x="3123" y="1189"/>
                  </a:cubicBezTo>
                  <a:cubicBezTo>
                    <a:pt x="3147" y="1107"/>
                    <a:pt x="3162" y="1025"/>
                    <a:pt x="3162" y="939"/>
                  </a:cubicBezTo>
                  <a:cubicBezTo>
                    <a:pt x="3162" y="424"/>
                    <a:pt x="2690" y="1"/>
                    <a:pt x="21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90"/>
            <p:cNvSpPr/>
            <p:nvPr/>
          </p:nvSpPr>
          <p:spPr>
            <a:xfrm>
              <a:off x="7801152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87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0" y="983"/>
                    <a:pt x="198" y="983"/>
                  </a:cubicBezTo>
                  <a:cubicBezTo>
                    <a:pt x="297" y="983"/>
                    <a:pt x="395" y="917"/>
                    <a:pt x="395" y="785"/>
                  </a:cubicBezTo>
                  <a:lnTo>
                    <a:pt x="395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90"/>
            <p:cNvSpPr/>
            <p:nvPr/>
          </p:nvSpPr>
          <p:spPr>
            <a:xfrm>
              <a:off x="7856807" y="2765037"/>
              <a:ext cx="10517" cy="25808"/>
            </a:xfrm>
            <a:custGeom>
              <a:avLst/>
              <a:gdLst/>
              <a:ahLst/>
              <a:cxnLst/>
              <a:rect l="l" t="t" r="r" b="b"/>
              <a:pathLst>
                <a:path w="401" h="984" extrusionOk="0">
                  <a:moveTo>
                    <a:pt x="198" y="1"/>
                  </a:moveTo>
                  <a:cubicBezTo>
                    <a:pt x="92" y="1"/>
                    <a:pt x="1" y="87"/>
                    <a:pt x="1" y="198"/>
                  </a:cubicBezTo>
                  <a:lnTo>
                    <a:pt x="1" y="785"/>
                  </a:lnTo>
                  <a:cubicBezTo>
                    <a:pt x="1" y="917"/>
                    <a:pt x="101" y="983"/>
                    <a:pt x="201" y="983"/>
                  </a:cubicBezTo>
                  <a:cubicBezTo>
                    <a:pt x="300" y="983"/>
                    <a:pt x="400" y="917"/>
                    <a:pt x="400" y="785"/>
                  </a:cubicBezTo>
                  <a:lnTo>
                    <a:pt x="400" y="198"/>
                  </a:lnTo>
                  <a:cubicBezTo>
                    <a:pt x="400" y="87"/>
                    <a:pt x="309" y="1"/>
                    <a:pt x="1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90"/>
            <p:cNvSpPr/>
            <p:nvPr/>
          </p:nvSpPr>
          <p:spPr>
            <a:xfrm>
              <a:off x="7648429" y="2613442"/>
              <a:ext cx="136094" cy="110654"/>
            </a:xfrm>
            <a:custGeom>
              <a:avLst/>
              <a:gdLst/>
              <a:ahLst/>
              <a:cxnLst/>
              <a:rect l="l" t="t" r="r" b="b"/>
              <a:pathLst>
                <a:path w="5189" h="4219" extrusionOk="0">
                  <a:moveTo>
                    <a:pt x="2624" y="1"/>
                  </a:moveTo>
                  <a:cubicBezTo>
                    <a:pt x="2525" y="1"/>
                    <a:pt x="2427" y="67"/>
                    <a:pt x="2427" y="199"/>
                  </a:cubicBezTo>
                  <a:lnTo>
                    <a:pt x="2427" y="2427"/>
                  </a:lnTo>
                  <a:lnTo>
                    <a:pt x="185" y="3851"/>
                  </a:lnTo>
                  <a:cubicBezTo>
                    <a:pt x="1" y="3967"/>
                    <a:pt x="115" y="4218"/>
                    <a:pt x="286" y="4218"/>
                  </a:cubicBezTo>
                  <a:cubicBezTo>
                    <a:pt x="321" y="4218"/>
                    <a:pt x="358" y="4208"/>
                    <a:pt x="396" y="4183"/>
                  </a:cubicBezTo>
                  <a:lnTo>
                    <a:pt x="2629" y="2769"/>
                  </a:lnTo>
                  <a:lnTo>
                    <a:pt x="4857" y="4183"/>
                  </a:lnTo>
                  <a:cubicBezTo>
                    <a:pt x="4890" y="4206"/>
                    <a:pt x="4928" y="4217"/>
                    <a:pt x="4965" y="4217"/>
                  </a:cubicBezTo>
                  <a:cubicBezTo>
                    <a:pt x="5030" y="4217"/>
                    <a:pt x="5094" y="4184"/>
                    <a:pt x="5131" y="4125"/>
                  </a:cubicBezTo>
                  <a:lnTo>
                    <a:pt x="5126" y="4125"/>
                  </a:lnTo>
                  <a:cubicBezTo>
                    <a:pt x="5189" y="4034"/>
                    <a:pt x="5160" y="3909"/>
                    <a:pt x="5068" y="3851"/>
                  </a:cubicBezTo>
                  <a:lnTo>
                    <a:pt x="2821" y="2427"/>
                  </a:lnTo>
                  <a:lnTo>
                    <a:pt x="2821" y="199"/>
                  </a:lnTo>
                  <a:cubicBezTo>
                    <a:pt x="2821" y="67"/>
                    <a:pt x="2723" y="1"/>
                    <a:pt x="26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2" name="Google Shape;14412;p90"/>
          <p:cNvGrpSpPr/>
          <p:nvPr/>
        </p:nvGrpSpPr>
        <p:grpSpPr>
          <a:xfrm>
            <a:off x="6276285" y="4105355"/>
            <a:ext cx="224927" cy="360785"/>
            <a:chOff x="6276285" y="4289930"/>
            <a:chExt cx="224927" cy="360785"/>
          </a:xfrm>
        </p:grpSpPr>
        <p:sp>
          <p:nvSpPr>
            <p:cNvPr id="14413" name="Google Shape;14413;p90"/>
            <p:cNvSpPr/>
            <p:nvPr/>
          </p:nvSpPr>
          <p:spPr>
            <a:xfrm>
              <a:off x="6292940" y="4329035"/>
              <a:ext cx="191487" cy="202817"/>
            </a:xfrm>
            <a:custGeom>
              <a:avLst/>
              <a:gdLst/>
              <a:ahLst/>
              <a:cxnLst/>
              <a:rect l="l" t="t" r="r" b="b"/>
              <a:pathLst>
                <a:path w="7301" h="7733" extrusionOk="0">
                  <a:moveTo>
                    <a:pt x="1" y="0"/>
                  </a:moveTo>
                  <a:lnTo>
                    <a:pt x="1" y="7516"/>
                  </a:lnTo>
                  <a:cubicBezTo>
                    <a:pt x="1" y="7637"/>
                    <a:pt x="97" y="7733"/>
                    <a:pt x="212" y="7733"/>
                  </a:cubicBezTo>
                  <a:lnTo>
                    <a:pt x="7084" y="7733"/>
                  </a:lnTo>
                  <a:cubicBezTo>
                    <a:pt x="7204" y="7733"/>
                    <a:pt x="7300" y="7637"/>
                    <a:pt x="7300" y="7516"/>
                  </a:cubicBezTo>
                  <a:lnTo>
                    <a:pt x="7300" y="0"/>
                  </a:ln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90"/>
            <p:cNvSpPr/>
            <p:nvPr/>
          </p:nvSpPr>
          <p:spPr>
            <a:xfrm>
              <a:off x="6292940" y="4329035"/>
              <a:ext cx="191487" cy="22477"/>
            </a:xfrm>
            <a:custGeom>
              <a:avLst/>
              <a:gdLst/>
              <a:ahLst/>
              <a:cxnLst/>
              <a:rect l="l" t="t" r="r" b="b"/>
              <a:pathLst>
                <a:path w="7301" h="857" extrusionOk="0">
                  <a:moveTo>
                    <a:pt x="1" y="0"/>
                  </a:moveTo>
                  <a:lnTo>
                    <a:pt x="1" y="857"/>
                  </a:lnTo>
                  <a:lnTo>
                    <a:pt x="7300" y="857"/>
                  </a:lnTo>
                  <a:lnTo>
                    <a:pt x="730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90"/>
            <p:cNvSpPr/>
            <p:nvPr/>
          </p:nvSpPr>
          <p:spPr>
            <a:xfrm>
              <a:off x="6281583" y="4312118"/>
              <a:ext cx="214069" cy="22503"/>
            </a:xfrm>
            <a:custGeom>
              <a:avLst/>
              <a:gdLst/>
              <a:ahLst/>
              <a:cxnLst/>
              <a:rect l="l" t="t" r="r" b="b"/>
              <a:pathLst>
                <a:path w="8162" h="858" extrusionOk="0">
                  <a:moveTo>
                    <a:pt x="217" y="1"/>
                  </a:moveTo>
                  <a:cubicBezTo>
                    <a:pt x="97" y="1"/>
                    <a:pt x="1" y="97"/>
                    <a:pt x="1" y="217"/>
                  </a:cubicBezTo>
                  <a:lnTo>
                    <a:pt x="1" y="645"/>
                  </a:lnTo>
                  <a:cubicBezTo>
                    <a:pt x="1" y="761"/>
                    <a:pt x="97" y="857"/>
                    <a:pt x="217" y="857"/>
                  </a:cubicBezTo>
                  <a:lnTo>
                    <a:pt x="7950" y="857"/>
                  </a:lnTo>
                  <a:cubicBezTo>
                    <a:pt x="8065" y="857"/>
                    <a:pt x="8161" y="761"/>
                    <a:pt x="8161" y="645"/>
                  </a:cubicBezTo>
                  <a:lnTo>
                    <a:pt x="8161" y="217"/>
                  </a:lnTo>
                  <a:cubicBezTo>
                    <a:pt x="8161" y="97"/>
                    <a:pt x="8065" y="1"/>
                    <a:pt x="7950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90"/>
            <p:cNvSpPr/>
            <p:nvPr/>
          </p:nvSpPr>
          <p:spPr>
            <a:xfrm>
              <a:off x="6276285" y="4289930"/>
              <a:ext cx="224927" cy="360785"/>
            </a:xfrm>
            <a:custGeom>
              <a:avLst/>
              <a:gdLst/>
              <a:ahLst/>
              <a:cxnLst/>
              <a:rect l="l" t="t" r="r" b="b"/>
              <a:pathLst>
                <a:path w="8576" h="13756" extrusionOk="0">
                  <a:moveTo>
                    <a:pt x="8157" y="1039"/>
                  </a:moveTo>
                  <a:cubicBezTo>
                    <a:pt x="8166" y="1039"/>
                    <a:pt x="8171" y="1044"/>
                    <a:pt x="8171" y="1049"/>
                  </a:cubicBezTo>
                  <a:lnTo>
                    <a:pt x="8171" y="1477"/>
                  </a:lnTo>
                  <a:lnTo>
                    <a:pt x="8176" y="1477"/>
                  </a:lnTo>
                  <a:cubicBezTo>
                    <a:pt x="8176" y="1487"/>
                    <a:pt x="8166" y="1491"/>
                    <a:pt x="8161" y="1491"/>
                  </a:cubicBezTo>
                  <a:lnTo>
                    <a:pt x="7512" y="1491"/>
                  </a:lnTo>
                  <a:cubicBezTo>
                    <a:pt x="7257" y="1506"/>
                    <a:pt x="7257" y="1881"/>
                    <a:pt x="7512" y="1896"/>
                  </a:cubicBezTo>
                  <a:lnTo>
                    <a:pt x="7743" y="1896"/>
                  </a:lnTo>
                  <a:lnTo>
                    <a:pt x="7743" y="9007"/>
                  </a:lnTo>
                  <a:cubicBezTo>
                    <a:pt x="7743" y="9017"/>
                    <a:pt x="7733" y="9022"/>
                    <a:pt x="7728" y="9022"/>
                  </a:cubicBezTo>
                  <a:lnTo>
                    <a:pt x="843" y="9022"/>
                  </a:lnTo>
                  <a:cubicBezTo>
                    <a:pt x="833" y="9022"/>
                    <a:pt x="828" y="9017"/>
                    <a:pt x="828" y="9007"/>
                  </a:cubicBezTo>
                  <a:lnTo>
                    <a:pt x="828" y="1900"/>
                  </a:lnTo>
                  <a:lnTo>
                    <a:pt x="6650" y="1900"/>
                  </a:lnTo>
                  <a:cubicBezTo>
                    <a:pt x="6905" y="1886"/>
                    <a:pt x="6905" y="1511"/>
                    <a:pt x="6650" y="1496"/>
                  </a:cubicBezTo>
                  <a:lnTo>
                    <a:pt x="410" y="1496"/>
                  </a:lnTo>
                  <a:cubicBezTo>
                    <a:pt x="405" y="1496"/>
                    <a:pt x="400" y="1491"/>
                    <a:pt x="400" y="1482"/>
                  </a:cubicBezTo>
                  <a:lnTo>
                    <a:pt x="400" y="1049"/>
                  </a:lnTo>
                  <a:cubicBezTo>
                    <a:pt x="400" y="1044"/>
                    <a:pt x="405" y="1039"/>
                    <a:pt x="410" y="1039"/>
                  </a:cubicBezTo>
                  <a:close/>
                  <a:moveTo>
                    <a:pt x="6492" y="9431"/>
                  </a:moveTo>
                  <a:lnTo>
                    <a:pt x="7093" y="12472"/>
                  </a:lnTo>
                  <a:lnTo>
                    <a:pt x="4485" y="12472"/>
                  </a:lnTo>
                  <a:lnTo>
                    <a:pt x="4485" y="10090"/>
                  </a:lnTo>
                  <a:cubicBezTo>
                    <a:pt x="4478" y="9962"/>
                    <a:pt x="4380" y="9899"/>
                    <a:pt x="4284" y="9899"/>
                  </a:cubicBezTo>
                  <a:cubicBezTo>
                    <a:pt x="4187" y="9899"/>
                    <a:pt x="4091" y="9962"/>
                    <a:pt x="4086" y="10090"/>
                  </a:cubicBezTo>
                  <a:lnTo>
                    <a:pt x="4086" y="12472"/>
                  </a:lnTo>
                  <a:lnTo>
                    <a:pt x="1473" y="12472"/>
                  </a:lnTo>
                  <a:lnTo>
                    <a:pt x="2084" y="9431"/>
                  </a:lnTo>
                  <a:close/>
                  <a:moveTo>
                    <a:pt x="4288" y="1"/>
                  </a:moveTo>
                  <a:cubicBezTo>
                    <a:pt x="4190" y="1"/>
                    <a:pt x="4093" y="65"/>
                    <a:pt x="4086" y="192"/>
                  </a:cubicBezTo>
                  <a:lnTo>
                    <a:pt x="4086" y="635"/>
                  </a:lnTo>
                  <a:lnTo>
                    <a:pt x="419" y="635"/>
                  </a:lnTo>
                  <a:cubicBezTo>
                    <a:pt x="188" y="635"/>
                    <a:pt x="1" y="823"/>
                    <a:pt x="1" y="1054"/>
                  </a:cubicBezTo>
                  <a:lnTo>
                    <a:pt x="1" y="1477"/>
                  </a:lnTo>
                  <a:cubicBezTo>
                    <a:pt x="1" y="1708"/>
                    <a:pt x="188" y="1891"/>
                    <a:pt x="419" y="1896"/>
                  </a:cubicBezTo>
                  <a:lnTo>
                    <a:pt x="434" y="1896"/>
                  </a:lnTo>
                  <a:lnTo>
                    <a:pt x="434" y="9007"/>
                  </a:lnTo>
                  <a:cubicBezTo>
                    <a:pt x="434" y="9238"/>
                    <a:pt x="617" y="9426"/>
                    <a:pt x="847" y="9426"/>
                  </a:cubicBezTo>
                  <a:lnTo>
                    <a:pt x="1680" y="9426"/>
                  </a:lnTo>
                  <a:lnTo>
                    <a:pt x="867" y="13487"/>
                  </a:lnTo>
                  <a:cubicBezTo>
                    <a:pt x="823" y="13603"/>
                    <a:pt x="896" y="13728"/>
                    <a:pt x="1016" y="13752"/>
                  </a:cubicBezTo>
                  <a:cubicBezTo>
                    <a:pt x="1029" y="13754"/>
                    <a:pt x="1043" y="13756"/>
                    <a:pt x="1056" y="13756"/>
                  </a:cubicBezTo>
                  <a:cubicBezTo>
                    <a:pt x="1160" y="13756"/>
                    <a:pt x="1248" y="13676"/>
                    <a:pt x="1256" y="13569"/>
                  </a:cubicBezTo>
                  <a:lnTo>
                    <a:pt x="1396" y="12866"/>
                  </a:lnTo>
                  <a:lnTo>
                    <a:pt x="4086" y="12866"/>
                  </a:lnTo>
                  <a:lnTo>
                    <a:pt x="4086" y="13530"/>
                  </a:lnTo>
                  <a:cubicBezTo>
                    <a:pt x="4091" y="13658"/>
                    <a:pt x="4187" y="13722"/>
                    <a:pt x="4284" y="13722"/>
                  </a:cubicBezTo>
                  <a:cubicBezTo>
                    <a:pt x="4380" y="13722"/>
                    <a:pt x="4478" y="13658"/>
                    <a:pt x="4485" y="13530"/>
                  </a:cubicBezTo>
                  <a:lnTo>
                    <a:pt x="4485" y="12866"/>
                  </a:lnTo>
                  <a:lnTo>
                    <a:pt x="7175" y="12866"/>
                  </a:lnTo>
                  <a:lnTo>
                    <a:pt x="7314" y="13569"/>
                  </a:lnTo>
                  <a:cubicBezTo>
                    <a:pt x="7341" y="13672"/>
                    <a:pt x="7421" y="13718"/>
                    <a:pt x="7503" y="13718"/>
                  </a:cubicBezTo>
                  <a:cubicBezTo>
                    <a:pt x="7614" y="13718"/>
                    <a:pt x="7728" y="13632"/>
                    <a:pt x="7709" y="13487"/>
                  </a:cubicBezTo>
                  <a:lnTo>
                    <a:pt x="6896" y="9426"/>
                  </a:lnTo>
                  <a:lnTo>
                    <a:pt x="7728" y="9426"/>
                  </a:lnTo>
                  <a:cubicBezTo>
                    <a:pt x="7954" y="9426"/>
                    <a:pt x="8142" y="9238"/>
                    <a:pt x="8142" y="9007"/>
                  </a:cubicBezTo>
                  <a:lnTo>
                    <a:pt x="8142" y="1900"/>
                  </a:lnTo>
                  <a:lnTo>
                    <a:pt x="8157" y="1900"/>
                  </a:lnTo>
                  <a:cubicBezTo>
                    <a:pt x="8387" y="1896"/>
                    <a:pt x="8570" y="1713"/>
                    <a:pt x="8575" y="1482"/>
                  </a:cubicBezTo>
                  <a:lnTo>
                    <a:pt x="8575" y="1049"/>
                  </a:lnTo>
                  <a:cubicBezTo>
                    <a:pt x="8570" y="823"/>
                    <a:pt x="8387" y="635"/>
                    <a:pt x="8157" y="635"/>
                  </a:cubicBezTo>
                  <a:lnTo>
                    <a:pt x="4490" y="635"/>
                  </a:lnTo>
                  <a:lnTo>
                    <a:pt x="4490" y="192"/>
                  </a:lnTo>
                  <a:cubicBezTo>
                    <a:pt x="4483" y="65"/>
                    <a:pt x="4385" y="1"/>
                    <a:pt x="42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90"/>
            <p:cNvSpPr/>
            <p:nvPr/>
          </p:nvSpPr>
          <p:spPr>
            <a:xfrm>
              <a:off x="6312846" y="4379890"/>
              <a:ext cx="148736" cy="106903"/>
            </a:xfrm>
            <a:custGeom>
              <a:avLst/>
              <a:gdLst/>
              <a:ahLst/>
              <a:cxnLst/>
              <a:rect l="l" t="t" r="r" b="b"/>
              <a:pathLst>
                <a:path w="5671" h="4076" extrusionOk="0">
                  <a:moveTo>
                    <a:pt x="4381" y="0"/>
                  </a:moveTo>
                  <a:cubicBezTo>
                    <a:pt x="4116" y="0"/>
                    <a:pt x="4116" y="405"/>
                    <a:pt x="4381" y="405"/>
                  </a:cubicBezTo>
                  <a:cubicBezTo>
                    <a:pt x="4386" y="405"/>
                    <a:pt x="4390" y="405"/>
                    <a:pt x="4395" y="405"/>
                  </a:cubicBezTo>
                  <a:lnTo>
                    <a:pt x="4987" y="405"/>
                  </a:lnTo>
                  <a:lnTo>
                    <a:pt x="3009" y="2382"/>
                  </a:lnTo>
                  <a:cubicBezTo>
                    <a:pt x="3005" y="2385"/>
                    <a:pt x="3001" y="2386"/>
                    <a:pt x="2998" y="2386"/>
                  </a:cubicBezTo>
                  <a:cubicBezTo>
                    <a:pt x="2995" y="2386"/>
                    <a:pt x="2993" y="2385"/>
                    <a:pt x="2990" y="2382"/>
                  </a:cubicBezTo>
                  <a:lnTo>
                    <a:pt x="2538" y="1935"/>
                  </a:lnTo>
                  <a:cubicBezTo>
                    <a:pt x="2456" y="1853"/>
                    <a:pt x="2350" y="1812"/>
                    <a:pt x="2244" y="1812"/>
                  </a:cubicBezTo>
                  <a:cubicBezTo>
                    <a:pt x="2138" y="1812"/>
                    <a:pt x="2033" y="1853"/>
                    <a:pt x="1951" y="1935"/>
                  </a:cubicBezTo>
                  <a:lnTo>
                    <a:pt x="166" y="3715"/>
                  </a:lnTo>
                  <a:cubicBezTo>
                    <a:pt x="1" y="3862"/>
                    <a:pt x="140" y="4075"/>
                    <a:pt x="301" y="4075"/>
                  </a:cubicBezTo>
                  <a:cubicBezTo>
                    <a:pt x="351" y="4075"/>
                    <a:pt x="404" y="4054"/>
                    <a:pt x="450" y="4004"/>
                  </a:cubicBezTo>
                  <a:lnTo>
                    <a:pt x="2235" y="2219"/>
                  </a:lnTo>
                  <a:cubicBezTo>
                    <a:pt x="2237" y="2214"/>
                    <a:pt x="2239" y="2212"/>
                    <a:pt x="2242" y="2212"/>
                  </a:cubicBezTo>
                  <a:cubicBezTo>
                    <a:pt x="2245" y="2212"/>
                    <a:pt x="2249" y="2214"/>
                    <a:pt x="2254" y="2219"/>
                  </a:cubicBezTo>
                  <a:lnTo>
                    <a:pt x="2701" y="2666"/>
                  </a:lnTo>
                  <a:cubicBezTo>
                    <a:pt x="2783" y="2748"/>
                    <a:pt x="2889" y="2789"/>
                    <a:pt x="2995" y="2789"/>
                  </a:cubicBezTo>
                  <a:cubicBezTo>
                    <a:pt x="3101" y="2789"/>
                    <a:pt x="3207" y="2748"/>
                    <a:pt x="3288" y="2666"/>
                  </a:cubicBezTo>
                  <a:lnTo>
                    <a:pt x="5271" y="689"/>
                  </a:lnTo>
                  <a:lnTo>
                    <a:pt x="5271" y="1276"/>
                  </a:lnTo>
                  <a:cubicBezTo>
                    <a:pt x="5276" y="1403"/>
                    <a:pt x="5372" y="1467"/>
                    <a:pt x="5469" y="1467"/>
                  </a:cubicBezTo>
                  <a:cubicBezTo>
                    <a:pt x="5566" y="1467"/>
                    <a:pt x="5663" y="1403"/>
                    <a:pt x="5670" y="1276"/>
                  </a:cubicBezTo>
                  <a:lnTo>
                    <a:pt x="5670" y="203"/>
                  </a:lnTo>
                  <a:cubicBezTo>
                    <a:pt x="5670" y="92"/>
                    <a:pt x="5584" y="1"/>
                    <a:pt x="5473" y="1"/>
                  </a:cubicBezTo>
                  <a:lnTo>
                    <a:pt x="4395" y="1"/>
                  </a:lnTo>
                  <a:cubicBezTo>
                    <a:pt x="4390" y="0"/>
                    <a:pt x="4386" y="0"/>
                    <a:pt x="43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8" name="Google Shape;14418;p90"/>
          <p:cNvGrpSpPr/>
          <p:nvPr/>
        </p:nvGrpSpPr>
        <p:grpSpPr>
          <a:xfrm>
            <a:off x="6650604" y="4158466"/>
            <a:ext cx="356405" cy="278431"/>
            <a:chOff x="6650604" y="4343041"/>
            <a:chExt cx="356405" cy="278431"/>
          </a:xfrm>
        </p:grpSpPr>
        <p:sp>
          <p:nvSpPr>
            <p:cNvPr id="14419" name="Google Shape;14419;p90"/>
            <p:cNvSpPr/>
            <p:nvPr/>
          </p:nvSpPr>
          <p:spPr>
            <a:xfrm>
              <a:off x="6711688" y="4354397"/>
              <a:ext cx="284096" cy="17310"/>
            </a:xfrm>
            <a:custGeom>
              <a:avLst/>
              <a:gdLst/>
              <a:ahLst/>
              <a:cxnLst/>
              <a:rect l="l" t="t" r="r" b="b"/>
              <a:pathLst>
                <a:path w="10832" h="660" extrusionOk="0">
                  <a:moveTo>
                    <a:pt x="0" y="1"/>
                  </a:moveTo>
                  <a:lnTo>
                    <a:pt x="0" y="660"/>
                  </a:lnTo>
                  <a:lnTo>
                    <a:pt x="10831" y="660"/>
                  </a:lnTo>
                  <a:lnTo>
                    <a:pt x="10831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90"/>
            <p:cNvSpPr/>
            <p:nvPr/>
          </p:nvSpPr>
          <p:spPr>
            <a:xfrm>
              <a:off x="6793334" y="4550631"/>
              <a:ext cx="202319" cy="17074"/>
            </a:xfrm>
            <a:custGeom>
              <a:avLst/>
              <a:gdLst/>
              <a:ahLst/>
              <a:cxnLst/>
              <a:rect l="l" t="t" r="r" b="b"/>
              <a:pathLst>
                <a:path w="7714" h="651" extrusionOk="0">
                  <a:moveTo>
                    <a:pt x="7699" y="1"/>
                  </a:moveTo>
                  <a:cubicBezTo>
                    <a:pt x="7670" y="39"/>
                    <a:pt x="7627" y="59"/>
                    <a:pt x="7579" y="63"/>
                  </a:cubicBezTo>
                  <a:lnTo>
                    <a:pt x="58" y="63"/>
                  </a:lnTo>
                  <a:lnTo>
                    <a:pt x="58" y="429"/>
                  </a:lnTo>
                  <a:cubicBezTo>
                    <a:pt x="63" y="506"/>
                    <a:pt x="39" y="583"/>
                    <a:pt x="0" y="650"/>
                  </a:cubicBezTo>
                  <a:lnTo>
                    <a:pt x="7714" y="650"/>
                  </a:lnTo>
                  <a:lnTo>
                    <a:pt x="7714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90"/>
            <p:cNvSpPr/>
            <p:nvPr/>
          </p:nvSpPr>
          <p:spPr>
            <a:xfrm>
              <a:off x="6816546" y="4465077"/>
              <a:ext cx="22608" cy="52901"/>
            </a:xfrm>
            <a:custGeom>
              <a:avLst/>
              <a:gdLst/>
              <a:ahLst/>
              <a:cxnLst/>
              <a:rect l="l" t="t" r="r" b="b"/>
              <a:pathLst>
                <a:path w="862" h="2017" extrusionOk="0">
                  <a:moveTo>
                    <a:pt x="1" y="0"/>
                  </a:moveTo>
                  <a:lnTo>
                    <a:pt x="1" y="2017"/>
                  </a:lnTo>
                  <a:lnTo>
                    <a:pt x="862" y="2017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90"/>
            <p:cNvSpPr/>
            <p:nvPr/>
          </p:nvSpPr>
          <p:spPr>
            <a:xfrm>
              <a:off x="6856936" y="4439584"/>
              <a:ext cx="22608" cy="76506"/>
            </a:xfrm>
            <a:custGeom>
              <a:avLst/>
              <a:gdLst/>
              <a:ahLst/>
              <a:cxnLst/>
              <a:rect l="l" t="t" r="r" b="b"/>
              <a:pathLst>
                <a:path w="862" h="2917" extrusionOk="0">
                  <a:moveTo>
                    <a:pt x="0" y="0"/>
                  </a:moveTo>
                  <a:lnTo>
                    <a:pt x="0" y="2916"/>
                  </a:lnTo>
                  <a:lnTo>
                    <a:pt x="862" y="2916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90"/>
            <p:cNvSpPr/>
            <p:nvPr/>
          </p:nvSpPr>
          <p:spPr>
            <a:xfrm>
              <a:off x="6897326" y="4453852"/>
              <a:ext cx="21480" cy="62238"/>
            </a:xfrm>
            <a:custGeom>
              <a:avLst/>
              <a:gdLst/>
              <a:ahLst/>
              <a:cxnLst/>
              <a:rect l="l" t="t" r="r" b="b"/>
              <a:pathLst>
                <a:path w="819" h="2373" extrusionOk="0">
                  <a:moveTo>
                    <a:pt x="0" y="0"/>
                  </a:moveTo>
                  <a:lnTo>
                    <a:pt x="0" y="2372"/>
                  </a:lnTo>
                  <a:lnTo>
                    <a:pt x="818" y="2372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90"/>
            <p:cNvSpPr/>
            <p:nvPr/>
          </p:nvSpPr>
          <p:spPr>
            <a:xfrm>
              <a:off x="6937822" y="4407403"/>
              <a:ext cx="22634" cy="108818"/>
            </a:xfrm>
            <a:custGeom>
              <a:avLst/>
              <a:gdLst/>
              <a:ahLst/>
              <a:cxnLst/>
              <a:rect l="l" t="t" r="r" b="b"/>
              <a:pathLst>
                <a:path w="863" h="4149" extrusionOk="0">
                  <a:moveTo>
                    <a:pt x="1" y="0"/>
                  </a:moveTo>
                  <a:lnTo>
                    <a:pt x="1" y="4148"/>
                  </a:lnTo>
                  <a:lnTo>
                    <a:pt x="862" y="414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90"/>
            <p:cNvSpPr/>
            <p:nvPr/>
          </p:nvSpPr>
          <p:spPr>
            <a:xfrm>
              <a:off x="6721025" y="4376979"/>
              <a:ext cx="265422" cy="165732"/>
            </a:xfrm>
            <a:custGeom>
              <a:avLst/>
              <a:gdLst/>
              <a:ahLst/>
              <a:cxnLst/>
              <a:rect l="l" t="t" r="r" b="b"/>
              <a:pathLst>
                <a:path w="10120" h="6319" extrusionOk="0">
                  <a:moveTo>
                    <a:pt x="2036" y="1266"/>
                  </a:moveTo>
                  <a:cubicBezTo>
                    <a:pt x="2305" y="1281"/>
                    <a:pt x="2305" y="1680"/>
                    <a:pt x="2036" y="1695"/>
                  </a:cubicBezTo>
                  <a:lnTo>
                    <a:pt x="890" y="1695"/>
                  </a:lnTo>
                  <a:cubicBezTo>
                    <a:pt x="621" y="1680"/>
                    <a:pt x="621" y="1281"/>
                    <a:pt x="890" y="1266"/>
                  </a:cubicBezTo>
                  <a:close/>
                  <a:moveTo>
                    <a:pt x="2675" y="1944"/>
                  </a:moveTo>
                  <a:cubicBezTo>
                    <a:pt x="2955" y="1944"/>
                    <a:pt x="2955" y="2373"/>
                    <a:pt x="2675" y="2373"/>
                  </a:cubicBezTo>
                  <a:cubicBezTo>
                    <a:pt x="2670" y="2373"/>
                    <a:pt x="2666" y="2373"/>
                    <a:pt x="2661" y="2373"/>
                  </a:cubicBezTo>
                  <a:lnTo>
                    <a:pt x="890" y="2373"/>
                  </a:lnTo>
                  <a:cubicBezTo>
                    <a:pt x="886" y="2373"/>
                    <a:pt x="881" y="2373"/>
                    <a:pt x="876" y="2373"/>
                  </a:cubicBezTo>
                  <a:cubicBezTo>
                    <a:pt x="592" y="2373"/>
                    <a:pt x="592" y="1944"/>
                    <a:pt x="876" y="1944"/>
                  </a:cubicBezTo>
                  <a:cubicBezTo>
                    <a:pt x="881" y="1944"/>
                    <a:pt x="886" y="1945"/>
                    <a:pt x="890" y="1945"/>
                  </a:cubicBezTo>
                  <a:lnTo>
                    <a:pt x="2661" y="1945"/>
                  </a:lnTo>
                  <a:cubicBezTo>
                    <a:pt x="2666" y="1945"/>
                    <a:pt x="2670" y="1944"/>
                    <a:pt x="2675" y="1944"/>
                  </a:cubicBezTo>
                  <a:close/>
                  <a:moveTo>
                    <a:pt x="872" y="2623"/>
                  </a:moveTo>
                  <a:cubicBezTo>
                    <a:pt x="878" y="2623"/>
                    <a:pt x="884" y="2623"/>
                    <a:pt x="890" y="2623"/>
                  </a:cubicBezTo>
                  <a:lnTo>
                    <a:pt x="2661" y="2623"/>
                  </a:lnTo>
                  <a:cubicBezTo>
                    <a:pt x="2931" y="2638"/>
                    <a:pt x="2931" y="3037"/>
                    <a:pt x="2661" y="3051"/>
                  </a:cubicBezTo>
                  <a:lnTo>
                    <a:pt x="890" y="3051"/>
                  </a:lnTo>
                  <a:cubicBezTo>
                    <a:pt x="886" y="3052"/>
                    <a:pt x="881" y="3052"/>
                    <a:pt x="877" y="3052"/>
                  </a:cubicBezTo>
                  <a:cubicBezTo>
                    <a:pt x="593" y="3052"/>
                    <a:pt x="592" y="2623"/>
                    <a:pt x="872" y="2623"/>
                  </a:cubicBezTo>
                  <a:close/>
                  <a:moveTo>
                    <a:pt x="872" y="3301"/>
                  </a:moveTo>
                  <a:cubicBezTo>
                    <a:pt x="878" y="3301"/>
                    <a:pt x="884" y="3301"/>
                    <a:pt x="890" y="3302"/>
                  </a:cubicBezTo>
                  <a:lnTo>
                    <a:pt x="2661" y="3302"/>
                  </a:lnTo>
                  <a:cubicBezTo>
                    <a:pt x="2931" y="3311"/>
                    <a:pt x="2931" y="3716"/>
                    <a:pt x="2661" y="3730"/>
                  </a:cubicBezTo>
                  <a:lnTo>
                    <a:pt x="890" y="3730"/>
                  </a:lnTo>
                  <a:cubicBezTo>
                    <a:pt x="886" y="3730"/>
                    <a:pt x="881" y="3730"/>
                    <a:pt x="877" y="3730"/>
                  </a:cubicBezTo>
                  <a:cubicBezTo>
                    <a:pt x="593" y="3730"/>
                    <a:pt x="592" y="3301"/>
                    <a:pt x="872" y="3301"/>
                  </a:cubicBezTo>
                  <a:close/>
                  <a:moveTo>
                    <a:pt x="4504" y="3003"/>
                  </a:moveTo>
                  <a:cubicBezTo>
                    <a:pt x="4624" y="3003"/>
                    <a:pt x="4721" y="3100"/>
                    <a:pt x="4721" y="3220"/>
                  </a:cubicBezTo>
                  <a:lnTo>
                    <a:pt x="4721" y="5520"/>
                  </a:lnTo>
                  <a:cubicBezTo>
                    <a:pt x="4721" y="5640"/>
                    <a:pt x="4624" y="5736"/>
                    <a:pt x="4504" y="5736"/>
                  </a:cubicBezTo>
                  <a:lnTo>
                    <a:pt x="3643" y="5736"/>
                  </a:lnTo>
                  <a:cubicBezTo>
                    <a:pt x="3522" y="5736"/>
                    <a:pt x="3426" y="5640"/>
                    <a:pt x="3426" y="5520"/>
                  </a:cubicBezTo>
                  <a:lnTo>
                    <a:pt x="3426" y="3220"/>
                  </a:lnTo>
                  <a:cubicBezTo>
                    <a:pt x="3426" y="3100"/>
                    <a:pt x="3522" y="3003"/>
                    <a:pt x="3643" y="3003"/>
                  </a:cubicBezTo>
                  <a:close/>
                  <a:moveTo>
                    <a:pt x="6044" y="1964"/>
                  </a:moveTo>
                  <a:cubicBezTo>
                    <a:pt x="6164" y="1964"/>
                    <a:pt x="6260" y="2055"/>
                    <a:pt x="6260" y="2176"/>
                  </a:cubicBezTo>
                  <a:lnTo>
                    <a:pt x="6260" y="5520"/>
                  </a:lnTo>
                  <a:cubicBezTo>
                    <a:pt x="6260" y="5640"/>
                    <a:pt x="6164" y="5736"/>
                    <a:pt x="6044" y="5736"/>
                  </a:cubicBezTo>
                  <a:lnTo>
                    <a:pt x="5182" y="5736"/>
                  </a:lnTo>
                  <a:cubicBezTo>
                    <a:pt x="5062" y="5736"/>
                    <a:pt x="4966" y="5640"/>
                    <a:pt x="4966" y="5520"/>
                  </a:cubicBezTo>
                  <a:lnTo>
                    <a:pt x="4971" y="2176"/>
                  </a:lnTo>
                  <a:cubicBezTo>
                    <a:pt x="4971" y="2055"/>
                    <a:pt x="5062" y="1964"/>
                    <a:pt x="5182" y="1964"/>
                  </a:cubicBezTo>
                  <a:close/>
                  <a:moveTo>
                    <a:pt x="7588" y="2503"/>
                  </a:moveTo>
                  <a:cubicBezTo>
                    <a:pt x="7709" y="2503"/>
                    <a:pt x="7805" y="2599"/>
                    <a:pt x="7805" y="2719"/>
                  </a:cubicBezTo>
                  <a:lnTo>
                    <a:pt x="7805" y="5520"/>
                  </a:lnTo>
                  <a:cubicBezTo>
                    <a:pt x="7805" y="5640"/>
                    <a:pt x="7709" y="5736"/>
                    <a:pt x="7588" y="5736"/>
                  </a:cubicBezTo>
                  <a:lnTo>
                    <a:pt x="6727" y="5736"/>
                  </a:lnTo>
                  <a:cubicBezTo>
                    <a:pt x="6607" y="5736"/>
                    <a:pt x="6510" y="5640"/>
                    <a:pt x="6510" y="5520"/>
                  </a:cubicBezTo>
                  <a:lnTo>
                    <a:pt x="6510" y="2719"/>
                  </a:lnTo>
                  <a:cubicBezTo>
                    <a:pt x="6510" y="2599"/>
                    <a:pt x="6607" y="2503"/>
                    <a:pt x="6727" y="2503"/>
                  </a:cubicBezTo>
                  <a:close/>
                  <a:moveTo>
                    <a:pt x="9128" y="727"/>
                  </a:moveTo>
                  <a:cubicBezTo>
                    <a:pt x="9248" y="727"/>
                    <a:pt x="9345" y="824"/>
                    <a:pt x="9345" y="944"/>
                  </a:cubicBezTo>
                  <a:lnTo>
                    <a:pt x="9345" y="5520"/>
                  </a:lnTo>
                  <a:cubicBezTo>
                    <a:pt x="9345" y="5640"/>
                    <a:pt x="9248" y="5736"/>
                    <a:pt x="9128" y="5736"/>
                  </a:cubicBezTo>
                  <a:lnTo>
                    <a:pt x="8267" y="5736"/>
                  </a:lnTo>
                  <a:cubicBezTo>
                    <a:pt x="8146" y="5736"/>
                    <a:pt x="8050" y="5640"/>
                    <a:pt x="8050" y="5520"/>
                  </a:cubicBezTo>
                  <a:lnTo>
                    <a:pt x="8050" y="944"/>
                  </a:lnTo>
                  <a:cubicBezTo>
                    <a:pt x="8050" y="824"/>
                    <a:pt x="8146" y="727"/>
                    <a:pt x="8267" y="727"/>
                  </a:cubicBezTo>
                  <a:close/>
                  <a:moveTo>
                    <a:pt x="0" y="1"/>
                  </a:moveTo>
                  <a:lnTo>
                    <a:pt x="0" y="3826"/>
                  </a:lnTo>
                  <a:lnTo>
                    <a:pt x="529" y="3826"/>
                  </a:lnTo>
                  <a:cubicBezTo>
                    <a:pt x="645" y="3826"/>
                    <a:pt x="741" y="3922"/>
                    <a:pt x="741" y="4043"/>
                  </a:cubicBezTo>
                  <a:lnTo>
                    <a:pt x="741" y="4394"/>
                  </a:lnTo>
                  <a:cubicBezTo>
                    <a:pt x="876" y="4432"/>
                    <a:pt x="1006" y="4490"/>
                    <a:pt x="1131" y="4553"/>
                  </a:cubicBezTo>
                  <a:lnTo>
                    <a:pt x="1381" y="4303"/>
                  </a:lnTo>
                  <a:cubicBezTo>
                    <a:pt x="1422" y="4262"/>
                    <a:pt x="1476" y="4241"/>
                    <a:pt x="1531" y="4241"/>
                  </a:cubicBezTo>
                  <a:cubicBezTo>
                    <a:pt x="1586" y="4241"/>
                    <a:pt x="1641" y="4262"/>
                    <a:pt x="1684" y="4303"/>
                  </a:cubicBezTo>
                  <a:lnTo>
                    <a:pt x="2334" y="4957"/>
                  </a:lnTo>
                  <a:cubicBezTo>
                    <a:pt x="2416" y="5039"/>
                    <a:pt x="2416" y="5173"/>
                    <a:pt x="2334" y="5260"/>
                  </a:cubicBezTo>
                  <a:lnTo>
                    <a:pt x="2088" y="5505"/>
                  </a:lnTo>
                  <a:cubicBezTo>
                    <a:pt x="2151" y="5631"/>
                    <a:pt x="2204" y="5760"/>
                    <a:pt x="2247" y="5895"/>
                  </a:cubicBezTo>
                  <a:lnTo>
                    <a:pt x="2599" y="5895"/>
                  </a:lnTo>
                  <a:cubicBezTo>
                    <a:pt x="2719" y="5895"/>
                    <a:pt x="2815" y="5991"/>
                    <a:pt x="2815" y="6112"/>
                  </a:cubicBezTo>
                  <a:lnTo>
                    <a:pt x="2815" y="6319"/>
                  </a:lnTo>
                  <a:lnTo>
                    <a:pt x="10119" y="6319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90"/>
            <p:cNvSpPr/>
            <p:nvPr/>
          </p:nvSpPr>
          <p:spPr>
            <a:xfrm>
              <a:off x="6720894" y="4371681"/>
              <a:ext cx="265553" cy="105671"/>
            </a:xfrm>
            <a:custGeom>
              <a:avLst/>
              <a:gdLst/>
              <a:ahLst/>
              <a:cxnLst/>
              <a:rect l="l" t="t" r="r" b="b"/>
              <a:pathLst>
                <a:path w="10125" h="4029" extrusionOk="0">
                  <a:moveTo>
                    <a:pt x="0" y="1"/>
                  </a:moveTo>
                  <a:lnTo>
                    <a:pt x="0" y="4028"/>
                  </a:lnTo>
                  <a:lnTo>
                    <a:pt x="318" y="4028"/>
                  </a:lnTo>
                  <a:lnTo>
                    <a:pt x="318" y="487"/>
                  </a:lnTo>
                  <a:lnTo>
                    <a:pt x="10124" y="487"/>
                  </a:lnTo>
                  <a:lnTo>
                    <a:pt x="1012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90"/>
            <p:cNvSpPr/>
            <p:nvPr/>
          </p:nvSpPr>
          <p:spPr>
            <a:xfrm>
              <a:off x="6711688" y="4354397"/>
              <a:ext cx="8970" cy="11383"/>
            </a:xfrm>
            <a:custGeom>
              <a:avLst/>
              <a:gdLst/>
              <a:ahLst/>
              <a:cxnLst/>
              <a:rect l="l" t="t" r="r" b="b"/>
              <a:pathLst>
                <a:path w="342" h="434" extrusionOk="0">
                  <a:moveTo>
                    <a:pt x="0" y="1"/>
                  </a:moveTo>
                  <a:lnTo>
                    <a:pt x="0" y="434"/>
                  </a:lnTo>
                  <a:lnTo>
                    <a:pt x="342" y="434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90"/>
            <p:cNvSpPr/>
            <p:nvPr/>
          </p:nvSpPr>
          <p:spPr>
            <a:xfrm>
              <a:off x="6793334" y="4555064"/>
              <a:ext cx="10622" cy="10360"/>
            </a:xfrm>
            <a:custGeom>
              <a:avLst/>
              <a:gdLst/>
              <a:ahLst/>
              <a:cxnLst/>
              <a:rect l="l" t="t" r="r" b="b"/>
              <a:pathLst>
                <a:path w="405" h="395" extrusionOk="0">
                  <a:moveTo>
                    <a:pt x="58" y="0"/>
                  </a:moveTo>
                  <a:lnTo>
                    <a:pt x="58" y="250"/>
                  </a:lnTo>
                  <a:cubicBezTo>
                    <a:pt x="58" y="303"/>
                    <a:pt x="39" y="356"/>
                    <a:pt x="0" y="395"/>
                  </a:cubicBezTo>
                  <a:lnTo>
                    <a:pt x="342" y="395"/>
                  </a:lnTo>
                  <a:cubicBezTo>
                    <a:pt x="380" y="356"/>
                    <a:pt x="404" y="303"/>
                    <a:pt x="404" y="250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90"/>
            <p:cNvSpPr/>
            <p:nvPr/>
          </p:nvSpPr>
          <p:spPr>
            <a:xfrm>
              <a:off x="6661698" y="4488551"/>
              <a:ext cx="121932" cy="121801"/>
            </a:xfrm>
            <a:custGeom>
              <a:avLst/>
              <a:gdLst/>
              <a:ahLst/>
              <a:cxnLst/>
              <a:rect l="l" t="t" r="r" b="b"/>
              <a:pathLst>
                <a:path w="4649" h="4644" extrusionOk="0">
                  <a:moveTo>
                    <a:pt x="2368" y="982"/>
                  </a:moveTo>
                  <a:cubicBezTo>
                    <a:pt x="3114" y="982"/>
                    <a:pt x="3715" y="1583"/>
                    <a:pt x="3715" y="2324"/>
                  </a:cubicBezTo>
                  <a:lnTo>
                    <a:pt x="3715" y="2401"/>
                  </a:lnTo>
                  <a:lnTo>
                    <a:pt x="3715" y="2426"/>
                  </a:lnTo>
                  <a:cubicBezTo>
                    <a:pt x="3715" y="2445"/>
                    <a:pt x="3715" y="2464"/>
                    <a:pt x="3711" y="2478"/>
                  </a:cubicBezTo>
                  <a:cubicBezTo>
                    <a:pt x="3711" y="2488"/>
                    <a:pt x="3711" y="2498"/>
                    <a:pt x="3706" y="2503"/>
                  </a:cubicBezTo>
                  <a:cubicBezTo>
                    <a:pt x="3706" y="2522"/>
                    <a:pt x="3701" y="2541"/>
                    <a:pt x="3696" y="2560"/>
                  </a:cubicBezTo>
                  <a:cubicBezTo>
                    <a:pt x="3696" y="2565"/>
                    <a:pt x="3696" y="2575"/>
                    <a:pt x="3691" y="2580"/>
                  </a:cubicBezTo>
                  <a:cubicBezTo>
                    <a:pt x="3691" y="2599"/>
                    <a:pt x="3686" y="2623"/>
                    <a:pt x="3682" y="2642"/>
                  </a:cubicBezTo>
                  <a:lnTo>
                    <a:pt x="3677" y="2656"/>
                  </a:lnTo>
                  <a:cubicBezTo>
                    <a:pt x="3672" y="2681"/>
                    <a:pt x="3662" y="2705"/>
                    <a:pt x="3658" y="2729"/>
                  </a:cubicBezTo>
                  <a:lnTo>
                    <a:pt x="3648" y="2748"/>
                  </a:lnTo>
                  <a:cubicBezTo>
                    <a:pt x="3643" y="2767"/>
                    <a:pt x="3638" y="2782"/>
                    <a:pt x="3634" y="2796"/>
                  </a:cubicBezTo>
                  <a:cubicBezTo>
                    <a:pt x="3624" y="2810"/>
                    <a:pt x="3576" y="2815"/>
                    <a:pt x="3571" y="2825"/>
                  </a:cubicBezTo>
                  <a:lnTo>
                    <a:pt x="3561" y="2859"/>
                  </a:lnTo>
                  <a:cubicBezTo>
                    <a:pt x="3552" y="2873"/>
                    <a:pt x="3547" y="2883"/>
                    <a:pt x="3542" y="2897"/>
                  </a:cubicBezTo>
                  <a:lnTo>
                    <a:pt x="3532" y="2921"/>
                  </a:lnTo>
                  <a:cubicBezTo>
                    <a:pt x="3446" y="3090"/>
                    <a:pt x="3330" y="3239"/>
                    <a:pt x="3181" y="3359"/>
                  </a:cubicBezTo>
                  <a:cubicBezTo>
                    <a:pt x="3148" y="3383"/>
                    <a:pt x="3114" y="3412"/>
                    <a:pt x="3080" y="3436"/>
                  </a:cubicBezTo>
                  <a:lnTo>
                    <a:pt x="3032" y="3465"/>
                  </a:lnTo>
                  <a:lnTo>
                    <a:pt x="3018" y="3474"/>
                  </a:lnTo>
                  <a:lnTo>
                    <a:pt x="2979" y="3499"/>
                  </a:lnTo>
                  <a:lnTo>
                    <a:pt x="2965" y="3503"/>
                  </a:lnTo>
                  <a:lnTo>
                    <a:pt x="2917" y="3532"/>
                  </a:lnTo>
                  <a:lnTo>
                    <a:pt x="2864" y="3556"/>
                  </a:lnTo>
                  <a:lnTo>
                    <a:pt x="2844" y="3561"/>
                  </a:lnTo>
                  <a:lnTo>
                    <a:pt x="2806" y="3576"/>
                  </a:lnTo>
                  <a:lnTo>
                    <a:pt x="2787" y="3585"/>
                  </a:lnTo>
                  <a:lnTo>
                    <a:pt x="2734" y="3604"/>
                  </a:lnTo>
                  <a:lnTo>
                    <a:pt x="2729" y="3604"/>
                  </a:lnTo>
                  <a:lnTo>
                    <a:pt x="2676" y="3619"/>
                  </a:lnTo>
                  <a:lnTo>
                    <a:pt x="2657" y="3619"/>
                  </a:lnTo>
                  <a:lnTo>
                    <a:pt x="2613" y="3628"/>
                  </a:lnTo>
                  <a:lnTo>
                    <a:pt x="2599" y="3628"/>
                  </a:lnTo>
                  <a:lnTo>
                    <a:pt x="2541" y="3638"/>
                  </a:lnTo>
                  <a:lnTo>
                    <a:pt x="2479" y="3648"/>
                  </a:lnTo>
                  <a:lnTo>
                    <a:pt x="2464" y="3648"/>
                  </a:lnTo>
                  <a:lnTo>
                    <a:pt x="2421" y="3653"/>
                  </a:lnTo>
                  <a:lnTo>
                    <a:pt x="2262" y="3653"/>
                  </a:lnTo>
                  <a:lnTo>
                    <a:pt x="2219" y="3648"/>
                  </a:lnTo>
                  <a:lnTo>
                    <a:pt x="2204" y="3648"/>
                  </a:lnTo>
                  <a:lnTo>
                    <a:pt x="2142" y="3638"/>
                  </a:lnTo>
                  <a:lnTo>
                    <a:pt x="2137" y="3638"/>
                  </a:lnTo>
                  <a:lnTo>
                    <a:pt x="2108" y="3633"/>
                  </a:lnTo>
                  <a:lnTo>
                    <a:pt x="2084" y="3628"/>
                  </a:lnTo>
                  <a:lnTo>
                    <a:pt x="2075" y="3628"/>
                  </a:lnTo>
                  <a:cubicBezTo>
                    <a:pt x="2031" y="3624"/>
                    <a:pt x="1988" y="3609"/>
                    <a:pt x="1954" y="3600"/>
                  </a:cubicBezTo>
                  <a:lnTo>
                    <a:pt x="1901" y="3580"/>
                  </a:lnTo>
                  <a:lnTo>
                    <a:pt x="1896" y="3580"/>
                  </a:lnTo>
                  <a:cubicBezTo>
                    <a:pt x="1858" y="3566"/>
                    <a:pt x="1815" y="3547"/>
                    <a:pt x="1776" y="3532"/>
                  </a:cubicBezTo>
                  <a:lnTo>
                    <a:pt x="1771" y="3532"/>
                  </a:lnTo>
                  <a:lnTo>
                    <a:pt x="1743" y="3518"/>
                  </a:lnTo>
                  <a:lnTo>
                    <a:pt x="1728" y="3508"/>
                  </a:lnTo>
                  <a:lnTo>
                    <a:pt x="1723" y="3508"/>
                  </a:lnTo>
                  <a:lnTo>
                    <a:pt x="1709" y="3499"/>
                  </a:lnTo>
                  <a:lnTo>
                    <a:pt x="1675" y="3479"/>
                  </a:lnTo>
                  <a:lnTo>
                    <a:pt x="1670" y="3479"/>
                  </a:lnTo>
                  <a:lnTo>
                    <a:pt x="1656" y="3470"/>
                  </a:lnTo>
                  <a:lnTo>
                    <a:pt x="1608" y="3441"/>
                  </a:lnTo>
                  <a:lnTo>
                    <a:pt x="1603" y="3436"/>
                  </a:lnTo>
                  <a:cubicBezTo>
                    <a:pt x="1391" y="3292"/>
                    <a:pt x="1228" y="3094"/>
                    <a:pt x="1127" y="2859"/>
                  </a:cubicBezTo>
                  <a:lnTo>
                    <a:pt x="1122" y="2849"/>
                  </a:lnTo>
                  <a:lnTo>
                    <a:pt x="1112" y="2820"/>
                  </a:lnTo>
                  <a:lnTo>
                    <a:pt x="1103" y="2801"/>
                  </a:lnTo>
                  <a:cubicBezTo>
                    <a:pt x="1093" y="2782"/>
                    <a:pt x="1088" y="2758"/>
                    <a:pt x="1078" y="2738"/>
                  </a:cubicBezTo>
                  <a:lnTo>
                    <a:pt x="1078" y="2729"/>
                  </a:lnTo>
                  <a:cubicBezTo>
                    <a:pt x="1064" y="2681"/>
                    <a:pt x="1050" y="2628"/>
                    <a:pt x="1040" y="2575"/>
                  </a:cubicBezTo>
                  <a:lnTo>
                    <a:pt x="1040" y="2565"/>
                  </a:lnTo>
                  <a:cubicBezTo>
                    <a:pt x="1035" y="2541"/>
                    <a:pt x="1035" y="2522"/>
                    <a:pt x="1030" y="2503"/>
                  </a:cubicBezTo>
                  <a:lnTo>
                    <a:pt x="1030" y="2483"/>
                  </a:lnTo>
                  <a:cubicBezTo>
                    <a:pt x="1030" y="2464"/>
                    <a:pt x="1026" y="2445"/>
                    <a:pt x="1026" y="2426"/>
                  </a:cubicBezTo>
                  <a:lnTo>
                    <a:pt x="1026" y="2401"/>
                  </a:lnTo>
                  <a:lnTo>
                    <a:pt x="1026" y="2329"/>
                  </a:lnTo>
                  <a:lnTo>
                    <a:pt x="1026" y="2324"/>
                  </a:lnTo>
                  <a:cubicBezTo>
                    <a:pt x="1026" y="1583"/>
                    <a:pt x="1627" y="982"/>
                    <a:pt x="2368" y="982"/>
                  </a:cubicBezTo>
                  <a:close/>
                  <a:moveTo>
                    <a:pt x="2079" y="0"/>
                  </a:moveTo>
                  <a:lnTo>
                    <a:pt x="2079" y="299"/>
                  </a:lnTo>
                  <a:cubicBezTo>
                    <a:pt x="2079" y="400"/>
                    <a:pt x="2012" y="486"/>
                    <a:pt x="1911" y="510"/>
                  </a:cubicBezTo>
                  <a:cubicBezTo>
                    <a:pt x="1709" y="554"/>
                    <a:pt x="1516" y="636"/>
                    <a:pt x="1338" y="751"/>
                  </a:cubicBezTo>
                  <a:cubicBezTo>
                    <a:pt x="1305" y="772"/>
                    <a:pt x="1267" y="783"/>
                    <a:pt x="1229" y="783"/>
                  </a:cubicBezTo>
                  <a:cubicBezTo>
                    <a:pt x="1173" y="783"/>
                    <a:pt x="1117" y="760"/>
                    <a:pt x="1074" y="717"/>
                  </a:cubicBezTo>
                  <a:lnTo>
                    <a:pt x="857" y="506"/>
                  </a:lnTo>
                  <a:lnTo>
                    <a:pt x="511" y="857"/>
                  </a:lnTo>
                  <a:lnTo>
                    <a:pt x="722" y="1069"/>
                  </a:lnTo>
                  <a:cubicBezTo>
                    <a:pt x="795" y="1141"/>
                    <a:pt x="809" y="1251"/>
                    <a:pt x="751" y="1333"/>
                  </a:cubicBezTo>
                  <a:cubicBezTo>
                    <a:pt x="641" y="1511"/>
                    <a:pt x="559" y="1704"/>
                    <a:pt x="511" y="1906"/>
                  </a:cubicBezTo>
                  <a:cubicBezTo>
                    <a:pt x="491" y="2007"/>
                    <a:pt x="405" y="2074"/>
                    <a:pt x="304" y="2074"/>
                  </a:cubicBezTo>
                  <a:lnTo>
                    <a:pt x="1" y="2074"/>
                  </a:lnTo>
                  <a:lnTo>
                    <a:pt x="1" y="2570"/>
                  </a:lnTo>
                  <a:lnTo>
                    <a:pt x="304" y="2570"/>
                  </a:lnTo>
                  <a:cubicBezTo>
                    <a:pt x="405" y="2570"/>
                    <a:pt x="491" y="2637"/>
                    <a:pt x="511" y="2738"/>
                  </a:cubicBezTo>
                  <a:cubicBezTo>
                    <a:pt x="559" y="2940"/>
                    <a:pt x="641" y="3133"/>
                    <a:pt x="751" y="3311"/>
                  </a:cubicBezTo>
                  <a:cubicBezTo>
                    <a:pt x="809" y="3393"/>
                    <a:pt x="795" y="3503"/>
                    <a:pt x="722" y="3576"/>
                  </a:cubicBezTo>
                  <a:lnTo>
                    <a:pt x="511" y="3787"/>
                  </a:lnTo>
                  <a:lnTo>
                    <a:pt x="857" y="4139"/>
                  </a:lnTo>
                  <a:lnTo>
                    <a:pt x="1074" y="3927"/>
                  </a:lnTo>
                  <a:cubicBezTo>
                    <a:pt x="1117" y="3884"/>
                    <a:pt x="1173" y="3861"/>
                    <a:pt x="1229" y="3861"/>
                  </a:cubicBezTo>
                  <a:cubicBezTo>
                    <a:pt x="1267" y="3861"/>
                    <a:pt x="1305" y="3872"/>
                    <a:pt x="1338" y="3893"/>
                  </a:cubicBezTo>
                  <a:cubicBezTo>
                    <a:pt x="1516" y="4009"/>
                    <a:pt x="1709" y="4086"/>
                    <a:pt x="1911" y="4134"/>
                  </a:cubicBezTo>
                  <a:cubicBezTo>
                    <a:pt x="2012" y="4158"/>
                    <a:pt x="2079" y="4244"/>
                    <a:pt x="2079" y="4345"/>
                  </a:cubicBezTo>
                  <a:lnTo>
                    <a:pt x="2079" y="4644"/>
                  </a:lnTo>
                  <a:lnTo>
                    <a:pt x="2575" y="4644"/>
                  </a:lnTo>
                  <a:lnTo>
                    <a:pt x="2575" y="4345"/>
                  </a:lnTo>
                  <a:cubicBezTo>
                    <a:pt x="2575" y="4244"/>
                    <a:pt x="2642" y="4158"/>
                    <a:pt x="2739" y="4134"/>
                  </a:cubicBezTo>
                  <a:cubicBezTo>
                    <a:pt x="2945" y="4086"/>
                    <a:pt x="3138" y="4009"/>
                    <a:pt x="3316" y="3893"/>
                  </a:cubicBezTo>
                  <a:cubicBezTo>
                    <a:pt x="3349" y="3872"/>
                    <a:pt x="3387" y="3861"/>
                    <a:pt x="3425" y="3861"/>
                  </a:cubicBezTo>
                  <a:cubicBezTo>
                    <a:pt x="3481" y="3861"/>
                    <a:pt x="3538" y="3884"/>
                    <a:pt x="3581" y="3927"/>
                  </a:cubicBezTo>
                  <a:lnTo>
                    <a:pt x="3792" y="4139"/>
                  </a:lnTo>
                  <a:lnTo>
                    <a:pt x="4144" y="3787"/>
                  </a:lnTo>
                  <a:lnTo>
                    <a:pt x="3927" y="3576"/>
                  </a:lnTo>
                  <a:cubicBezTo>
                    <a:pt x="3860" y="3503"/>
                    <a:pt x="3845" y="3393"/>
                    <a:pt x="3898" y="3311"/>
                  </a:cubicBezTo>
                  <a:cubicBezTo>
                    <a:pt x="4009" y="3133"/>
                    <a:pt x="4091" y="2940"/>
                    <a:pt x="4139" y="2738"/>
                  </a:cubicBezTo>
                  <a:cubicBezTo>
                    <a:pt x="4163" y="2637"/>
                    <a:pt x="4249" y="2570"/>
                    <a:pt x="4350" y="2570"/>
                  </a:cubicBezTo>
                  <a:lnTo>
                    <a:pt x="4649" y="2570"/>
                  </a:lnTo>
                  <a:lnTo>
                    <a:pt x="4649" y="2074"/>
                  </a:lnTo>
                  <a:lnTo>
                    <a:pt x="4346" y="2074"/>
                  </a:lnTo>
                  <a:cubicBezTo>
                    <a:pt x="4249" y="2074"/>
                    <a:pt x="4158" y="2007"/>
                    <a:pt x="4139" y="1906"/>
                  </a:cubicBezTo>
                  <a:cubicBezTo>
                    <a:pt x="4091" y="1704"/>
                    <a:pt x="4009" y="1511"/>
                    <a:pt x="3898" y="1333"/>
                  </a:cubicBezTo>
                  <a:cubicBezTo>
                    <a:pt x="3845" y="1251"/>
                    <a:pt x="3855" y="1141"/>
                    <a:pt x="3927" y="1069"/>
                  </a:cubicBezTo>
                  <a:lnTo>
                    <a:pt x="4144" y="857"/>
                  </a:lnTo>
                  <a:lnTo>
                    <a:pt x="3792" y="506"/>
                  </a:lnTo>
                  <a:lnTo>
                    <a:pt x="3581" y="717"/>
                  </a:lnTo>
                  <a:cubicBezTo>
                    <a:pt x="3538" y="760"/>
                    <a:pt x="3481" y="783"/>
                    <a:pt x="3424" y="783"/>
                  </a:cubicBezTo>
                  <a:cubicBezTo>
                    <a:pt x="3385" y="783"/>
                    <a:pt x="3346" y="772"/>
                    <a:pt x="3311" y="751"/>
                  </a:cubicBezTo>
                  <a:cubicBezTo>
                    <a:pt x="3138" y="636"/>
                    <a:pt x="2941" y="554"/>
                    <a:pt x="2739" y="510"/>
                  </a:cubicBezTo>
                  <a:cubicBezTo>
                    <a:pt x="2642" y="486"/>
                    <a:pt x="2570" y="400"/>
                    <a:pt x="2570" y="299"/>
                  </a:cubicBezTo>
                  <a:lnTo>
                    <a:pt x="2570" y="0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90"/>
            <p:cNvSpPr/>
            <p:nvPr/>
          </p:nvSpPr>
          <p:spPr>
            <a:xfrm>
              <a:off x="6650604" y="4343041"/>
              <a:ext cx="356405" cy="278431"/>
            </a:xfrm>
            <a:custGeom>
              <a:avLst/>
              <a:gdLst/>
              <a:ahLst/>
              <a:cxnLst/>
              <a:rect l="l" t="t" r="r" b="b"/>
              <a:pathLst>
                <a:path w="13589" h="10616" extrusionOk="0">
                  <a:moveTo>
                    <a:pt x="13160" y="434"/>
                  </a:moveTo>
                  <a:lnTo>
                    <a:pt x="13160" y="867"/>
                  </a:lnTo>
                  <a:lnTo>
                    <a:pt x="11587" y="867"/>
                  </a:lnTo>
                  <a:cubicBezTo>
                    <a:pt x="11313" y="881"/>
                    <a:pt x="11313" y="1280"/>
                    <a:pt x="11587" y="1295"/>
                  </a:cubicBezTo>
                  <a:lnTo>
                    <a:pt x="12804" y="1295"/>
                  </a:lnTo>
                  <a:lnTo>
                    <a:pt x="12804" y="7617"/>
                  </a:lnTo>
                  <a:lnTo>
                    <a:pt x="5500" y="7617"/>
                  </a:lnTo>
                  <a:lnTo>
                    <a:pt x="5500" y="7411"/>
                  </a:lnTo>
                  <a:cubicBezTo>
                    <a:pt x="5500" y="7290"/>
                    <a:pt x="5404" y="7194"/>
                    <a:pt x="5288" y="7194"/>
                  </a:cubicBezTo>
                  <a:lnTo>
                    <a:pt x="4937" y="7194"/>
                  </a:lnTo>
                  <a:cubicBezTo>
                    <a:pt x="4894" y="7059"/>
                    <a:pt x="4841" y="6929"/>
                    <a:pt x="4773" y="6804"/>
                  </a:cubicBezTo>
                  <a:lnTo>
                    <a:pt x="5024" y="6554"/>
                  </a:lnTo>
                  <a:cubicBezTo>
                    <a:pt x="5105" y="6472"/>
                    <a:pt x="5105" y="6338"/>
                    <a:pt x="5024" y="6256"/>
                  </a:cubicBezTo>
                  <a:lnTo>
                    <a:pt x="4369" y="5601"/>
                  </a:lnTo>
                  <a:cubicBezTo>
                    <a:pt x="4326" y="5558"/>
                    <a:pt x="4271" y="5536"/>
                    <a:pt x="4216" y="5536"/>
                  </a:cubicBezTo>
                  <a:cubicBezTo>
                    <a:pt x="4161" y="5536"/>
                    <a:pt x="4107" y="5558"/>
                    <a:pt x="4066" y="5601"/>
                  </a:cubicBezTo>
                  <a:lnTo>
                    <a:pt x="3816" y="5847"/>
                  </a:lnTo>
                  <a:cubicBezTo>
                    <a:pt x="3691" y="5784"/>
                    <a:pt x="3561" y="5726"/>
                    <a:pt x="3426" y="5688"/>
                  </a:cubicBezTo>
                  <a:lnTo>
                    <a:pt x="3426" y="5337"/>
                  </a:lnTo>
                  <a:cubicBezTo>
                    <a:pt x="3426" y="5216"/>
                    <a:pt x="3330" y="5120"/>
                    <a:pt x="3214" y="5120"/>
                  </a:cubicBezTo>
                  <a:lnTo>
                    <a:pt x="2685" y="5120"/>
                  </a:lnTo>
                  <a:lnTo>
                    <a:pt x="2685" y="1295"/>
                  </a:lnTo>
                  <a:lnTo>
                    <a:pt x="10841" y="1295"/>
                  </a:lnTo>
                  <a:cubicBezTo>
                    <a:pt x="11111" y="1280"/>
                    <a:pt x="11111" y="881"/>
                    <a:pt x="10841" y="867"/>
                  </a:cubicBezTo>
                  <a:lnTo>
                    <a:pt x="2329" y="867"/>
                  </a:lnTo>
                  <a:lnTo>
                    <a:pt x="2329" y="434"/>
                  </a:lnTo>
                  <a:close/>
                  <a:moveTo>
                    <a:pt x="13160" y="8046"/>
                  </a:moveTo>
                  <a:lnTo>
                    <a:pt x="13160" y="8479"/>
                  </a:lnTo>
                  <a:lnTo>
                    <a:pt x="5442" y="8479"/>
                  </a:lnTo>
                  <a:cubicBezTo>
                    <a:pt x="5481" y="8440"/>
                    <a:pt x="5505" y="8387"/>
                    <a:pt x="5505" y="8330"/>
                  </a:cubicBezTo>
                  <a:lnTo>
                    <a:pt x="5505" y="8084"/>
                  </a:lnTo>
                  <a:lnTo>
                    <a:pt x="13021" y="8084"/>
                  </a:lnTo>
                  <a:cubicBezTo>
                    <a:pt x="13064" y="8084"/>
                    <a:pt x="13107" y="8070"/>
                    <a:pt x="13146" y="8046"/>
                  </a:cubicBezTo>
                  <a:close/>
                  <a:moveTo>
                    <a:pt x="2998" y="5548"/>
                  </a:moveTo>
                  <a:lnTo>
                    <a:pt x="2998" y="5847"/>
                  </a:lnTo>
                  <a:cubicBezTo>
                    <a:pt x="2998" y="5948"/>
                    <a:pt x="3065" y="6034"/>
                    <a:pt x="3162" y="6058"/>
                  </a:cubicBezTo>
                  <a:cubicBezTo>
                    <a:pt x="3368" y="6102"/>
                    <a:pt x="3561" y="6184"/>
                    <a:pt x="3739" y="6299"/>
                  </a:cubicBezTo>
                  <a:cubicBezTo>
                    <a:pt x="3772" y="6320"/>
                    <a:pt x="3810" y="6331"/>
                    <a:pt x="3848" y="6331"/>
                  </a:cubicBezTo>
                  <a:cubicBezTo>
                    <a:pt x="3904" y="6331"/>
                    <a:pt x="3961" y="6308"/>
                    <a:pt x="4004" y="6265"/>
                  </a:cubicBezTo>
                  <a:lnTo>
                    <a:pt x="4215" y="6054"/>
                  </a:lnTo>
                  <a:lnTo>
                    <a:pt x="4567" y="6405"/>
                  </a:lnTo>
                  <a:lnTo>
                    <a:pt x="4350" y="6617"/>
                  </a:lnTo>
                  <a:cubicBezTo>
                    <a:pt x="4283" y="6689"/>
                    <a:pt x="4268" y="6799"/>
                    <a:pt x="4321" y="6881"/>
                  </a:cubicBezTo>
                  <a:cubicBezTo>
                    <a:pt x="4432" y="7059"/>
                    <a:pt x="4514" y="7252"/>
                    <a:pt x="4562" y="7454"/>
                  </a:cubicBezTo>
                  <a:cubicBezTo>
                    <a:pt x="4586" y="7555"/>
                    <a:pt x="4672" y="7622"/>
                    <a:pt x="4773" y="7622"/>
                  </a:cubicBezTo>
                  <a:lnTo>
                    <a:pt x="5072" y="7622"/>
                  </a:lnTo>
                  <a:lnTo>
                    <a:pt x="5072" y="8118"/>
                  </a:lnTo>
                  <a:lnTo>
                    <a:pt x="4773" y="8118"/>
                  </a:lnTo>
                  <a:cubicBezTo>
                    <a:pt x="4672" y="8118"/>
                    <a:pt x="4586" y="8185"/>
                    <a:pt x="4562" y="8286"/>
                  </a:cubicBezTo>
                  <a:cubicBezTo>
                    <a:pt x="4514" y="8488"/>
                    <a:pt x="4432" y="8681"/>
                    <a:pt x="4321" y="8859"/>
                  </a:cubicBezTo>
                  <a:cubicBezTo>
                    <a:pt x="4268" y="8941"/>
                    <a:pt x="4283" y="9051"/>
                    <a:pt x="4350" y="9124"/>
                  </a:cubicBezTo>
                  <a:lnTo>
                    <a:pt x="4567" y="9335"/>
                  </a:lnTo>
                  <a:lnTo>
                    <a:pt x="4220" y="9687"/>
                  </a:lnTo>
                  <a:lnTo>
                    <a:pt x="4004" y="9475"/>
                  </a:lnTo>
                  <a:cubicBezTo>
                    <a:pt x="3961" y="9432"/>
                    <a:pt x="3904" y="9409"/>
                    <a:pt x="3848" y="9409"/>
                  </a:cubicBezTo>
                  <a:cubicBezTo>
                    <a:pt x="3810" y="9409"/>
                    <a:pt x="3772" y="9420"/>
                    <a:pt x="3739" y="9441"/>
                  </a:cubicBezTo>
                  <a:cubicBezTo>
                    <a:pt x="3561" y="9557"/>
                    <a:pt x="3368" y="9634"/>
                    <a:pt x="3166" y="9682"/>
                  </a:cubicBezTo>
                  <a:cubicBezTo>
                    <a:pt x="3065" y="9706"/>
                    <a:pt x="2998" y="9792"/>
                    <a:pt x="2998" y="9893"/>
                  </a:cubicBezTo>
                  <a:lnTo>
                    <a:pt x="2998" y="10192"/>
                  </a:lnTo>
                  <a:lnTo>
                    <a:pt x="2502" y="10192"/>
                  </a:lnTo>
                  <a:lnTo>
                    <a:pt x="2502" y="9893"/>
                  </a:lnTo>
                  <a:cubicBezTo>
                    <a:pt x="2502" y="9792"/>
                    <a:pt x="2435" y="9706"/>
                    <a:pt x="2334" y="9682"/>
                  </a:cubicBezTo>
                  <a:cubicBezTo>
                    <a:pt x="2132" y="9634"/>
                    <a:pt x="1939" y="9557"/>
                    <a:pt x="1761" y="9441"/>
                  </a:cubicBezTo>
                  <a:cubicBezTo>
                    <a:pt x="1728" y="9420"/>
                    <a:pt x="1690" y="9409"/>
                    <a:pt x="1652" y="9409"/>
                  </a:cubicBezTo>
                  <a:cubicBezTo>
                    <a:pt x="1596" y="9409"/>
                    <a:pt x="1540" y="9432"/>
                    <a:pt x="1497" y="9475"/>
                  </a:cubicBezTo>
                  <a:lnTo>
                    <a:pt x="1280" y="9687"/>
                  </a:lnTo>
                  <a:lnTo>
                    <a:pt x="934" y="9335"/>
                  </a:lnTo>
                  <a:lnTo>
                    <a:pt x="1145" y="9124"/>
                  </a:lnTo>
                  <a:cubicBezTo>
                    <a:pt x="1218" y="9051"/>
                    <a:pt x="1232" y="8941"/>
                    <a:pt x="1174" y="8859"/>
                  </a:cubicBezTo>
                  <a:cubicBezTo>
                    <a:pt x="1064" y="8681"/>
                    <a:pt x="982" y="8488"/>
                    <a:pt x="934" y="8286"/>
                  </a:cubicBezTo>
                  <a:cubicBezTo>
                    <a:pt x="914" y="8185"/>
                    <a:pt x="828" y="8118"/>
                    <a:pt x="727" y="8118"/>
                  </a:cubicBezTo>
                  <a:lnTo>
                    <a:pt x="424" y="8118"/>
                  </a:lnTo>
                  <a:lnTo>
                    <a:pt x="424" y="7622"/>
                  </a:lnTo>
                  <a:lnTo>
                    <a:pt x="727" y="7622"/>
                  </a:lnTo>
                  <a:cubicBezTo>
                    <a:pt x="828" y="7622"/>
                    <a:pt x="914" y="7555"/>
                    <a:pt x="934" y="7454"/>
                  </a:cubicBezTo>
                  <a:cubicBezTo>
                    <a:pt x="982" y="7252"/>
                    <a:pt x="1064" y="7059"/>
                    <a:pt x="1174" y="6881"/>
                  </a:cubicBezTo>
                  <a:cubicBezTo>
                    <a:pt x="1232" y="6799"/>
                    <a:pt x="1218" y="6689"/>
                    <a:pt x="1145" y="6617"/>
                  </a:cubicBezTo>
                  <a:lnTo>
                    <a:pt x="934" y="6405"/>
                  </a:lnTo>
                  <a:lnTo>
                    <a:pt x="1280" y="6054"/>
                  </a:lnTo>
                  <a:lnTo>
                    <a:pt x="1497" y="6265"/>
                  </a:lnTo>
                  <a:cubicBezTo>
                    <a:pt x="1540" y="6308"/>
                    <a:pt x="1596" y="6331"/>
                    <a:pt x="1652" y="6331"/>
                  </a:cubicBezTo>
                  <a:cubicBezTo>
                    <a:pt x="1690" y="6331"/>
                    <a:pt x="1728" y="6320"/>
                    <a:pt x="1761" y="6299"/>
                  </a:cubicBezTo>
                  <a:cubicBezTo>
                    <a:pt x="1939" y="6184"/>
                    <a:pt x="2132" y="6102"/>
                    <a:pt x="2334" y="6058"/>
                  </a:cubicBezTo>
                  <a:cubicBezTo>
                    <a:pt x="2435" y="6034"/>
                    <a:pt x="2502" y="5948"/>
                    <a:pt x="2502" y="5847"/>
                  </a:cubicBezTo>
                  <a:lnTo>
                    <a:pt x="2502" y="5548"/>
                  </a:lnTo>
                  <a:close/>
                  <a:moveTo>
                    <a:pt x="2113" y="1"/>
                  </a:moveTo>
                  <a:cubicBezTo>
                    <a:pt x="1997" y="1"/>
                    <a:pt x="1901" y="97"/>
                    <a:pt x="1901" y="217"/>
                  </a:cubicBezTo>
                  <a:lnTo>
                    <a:pt x="1901" y="1078"/>
                  </a:lnTo>
                  <a:cubicBezTo>
                    <a:pt x="1901" y="1199"/>
                    <a:pt x="1997" y="1295"/>
                    <a:pt x="2113" y="1295"/>
                  </a:cubicBezTo>
                  <a:lnTo>
                    <a:pt x="2252" y="1295"/>
                  </a:lnTo>
                  <a:lnTo>
                    <a:pt x="2252" y="5125"/>
                  </a:lnTo>
                  <a:cubicBezTo>
                    <a:pt x="2151" y="5139"/>
                    <a:pt x="2074" y="5231"/>
                    <a:pt x="2074" y="5332"/>
                  </a:cubicBezTo>
                  <a:lnTo>
                    <a:pt x="2074" y="5688"/>
                  </a:lnTo>
                  <a:cubicBezTo>
                    <a:pt x="1939" y="5726"/>
                    <a:pt x="1805" y="5779"/>
                    <a:pt x="1684" y="5847"/>
                  </a:cubicBezTo>
                  <a:lnTo>
                    <a:pt x="1434" y="5597"/>
                  </a:lnTo>
                  <a:cubicBezTo>
                    <a:pt x="1391" y="5556"/>
                    <a:pt x="1337" y="5535"/>
                    <a:pt x="1283" y="5535"/>
                  </a:cubicBezTo>
                  <a:cubicBezTo>
                    <a:pt x="1228" y="5535"/>
                    <a:pt x="1174" y="5556"/>
                    <a:pt x="1131" y="5597"/>
                  </a:cubicBezTo>
                  <a:lnTo>
                    <a:pt x="481" y="6251"/>
                  </a:lnTo>
                  <a:cubicBezTo>
                    <a:pt x="400" y="6333"/>
                    <a:pt x="400" y="6467"/>
                    <a:pt x="481" y="6554"/>
                  </a:cubicBezTo>
                  <a:lnTo>
                    <a:pt x="727" y="6799"/>
                  </a:lnTo>
                  <a:cubicBezTo>
                    <a:pt x="664" y="6925"/>
                    <a:pt x="607" y="7054"/>
                    <a:pt x="568" y="7189"/>
                  </a:cubicBezTo>
                  <a:lnTo>
                    <a:pt x="217" y="7189"/>
                  </a:lnTo>
                  <a:cubicBezTo>
                    <a:pt x="96" y="7189"/>
                    <a:pt x="0" y="7285"/>
                    <a:pt x="0" y="7406"/>
                  </a:cubicBezTo>
                  <a:lnTo>
                    <a:pt x="0" y="8330"/>
                  </a:lnTo>
                  <a:cubicBezTo>
                    <a:pt x="0" y="8450"/>
                    <a:pt x="96" y="8546"/>
                    <a:pt x="217" y="8546"/>
                  </a:cubicBezTo>
                  <a:lnTo>
                    <a:pt x="568" y="8546"/>
                  </a:lnTo>
                  <a:cubicBezTo>
                    <a:pt x="611" y="8681"/>
                    <a:pt x="664" y="8811"/>
                    <a:pt x="732" y="8936"/>
                  </a:cubicBezTo>
                  <a:lnTo>
                    <a:pt x="481" y="9181"/>
                  </a:lnTo>
                  <a:cubicBezTo>
                    <a:pt x="400" y="9268"/>
                    <a:pt x="400" y="9403"/>
                    <a:pt x="481" y="9484"/>
                  </a:cubicBezTo>
                  <a:lnTo>
                    <a:pt x="1136" y="10139"/>
                  </a:lnTo>
                  <a:cubicBezTo>
                    <a:pt x="1177" y="10180"/>
                    <a:pt x="1231" y="10200"/>
                    <a:pt x="1285" y="10200"/>
                  </a:cubicBezTo>
                  <a:cubicBezTo>
                    <a:pt x="1339" y="10200"/>
                    <a:pt x="1393" y="10180"/>
                    <a:pt x="1434" y="10139"/>
                  </a:cubicBezTo>
                  <a:lnTo>
                    <a:pt x="1684" y="9889"/>
                  </a:lnTo>
                  <a:cubicBezTo>
                    <a:pt x="1809" y="9951"/>
                    <a:pt x="1939" y="10009"/>
                    <a:pt x="2074" y="10047"/>
                  </a:cubicBezTo>
                  <a:lnTo>
                    <a:pt x="2074" y="10399"/>
                  </a:lnTo>
                  <a:cubicBezTo>
                    <a:pt x="2074" y="10519"/>
                    <a:pt x="2170" y="10615"/>
                    <a:pt x="2291" y="10615"/>
                  </a:cubicBezTo>
                  <a:lnTo>
                    <a:pt x="3214" y="10615"/>
                  </a:lnTo>
                  <a:cubicBezTo>
                    <a:pt x="3330" y="10615"/>
                    <a:pt x="3426" y="10519"/>
                    <a:pt x="3426" y="10399"/>
                  </a:cubicBezTo>
                  <a:lnTo>
                    <a:pt x="3426" y="10047"/>
                  </a:lnTo>
                  <a:cubicBezTo>
                    <a:pt x="3561" y="10009"/>
                    <a:pt x="3691" y="9951"/>
                    <a:pt x="3816" y="9889"/>
                  </a:cubicBezTo>
                  <a:lnTo>
                    <a:pt x="4066" y="10139"/>
                  </a:lnTo>
                  <a:cubicBezTo>
                    <a:pt x="4107" y="10180"/>
                    <a:pt x="4161" y="10200"/>
                    <a:pt x="4215" y="10200"/>
                  </a:cubicBezTo>
                  <a:cubicBezTo>
                    <a:pt x="4269" y="10200"/>
                    <a:pt x="4324" y="10180"/>
                    <a:pt x="4364" y="10139"/>
                  </a:cubicBezTo>
                  <a:lnTo>
                    <a:pt x="5019" y="9484"/>
                  </a:lnTo>
                  <a:cubicBezTo>
                    <a:pt x="5101" y="9403"/>
                    <a:pt x="5101" y="9268"/>
                    <a:pt x="5019" y="9181"/>
                  </a:cubicBezTo>
                  <a:lnTo>
                    <a:pt x="4769" y="8936"/>
                  </a:lnTo>
                  <a:lnTo>
                    <a:pt x="4783" y="8907"/>
                  </a:lnTo>
                  <a:lnTo>
                    <a:pt x="13372" y="8907"/>
                  </a:lnTo>
                  <a:cubicBezTo>
                    <a:pt x="13488" y="8907"/>
                    <a:pt x="13584" y="8811"/>
                    <a:pt x="13584" y="8690"/>
                  </a:cubicBezTo>
                  <a:lnTo>
                    <a:pt x="13584" y="7829"/>
                  </a:lnTo>
                  <a:cubicBezTo>
                    <a:pt x="13584" y="7714"/>
                    <a:pt x="13488" y="7617"/>
                    <a:pt x="13372" y="7617"/>
                  </a:cubicBezTo>
                  <a:lnTo>
                    <a:pt x="13233" y="7617"/>
                  </a:lnTo>
                  <a:lnTo>
                    <a:pt x="13233" y="1295"/>
                  </a:lnTo>
                  <a:lnTo>
                    <a:pt x="13372" y="1295"/>
                  </a:lnTo>
                  <a:cubicBezTo>
                    <a:pt x="13492" y="1295"/>
                    <a:pt x="13589" y="1199"/>
                    <a:pt x="13589" y="1078"/>
                  </a:cubicBezTo>
                  <a:lnTo>
                    <a:pt x="13589" y="217"/>
                  </a:lnTo>
                  <a:cubicBezTo>
                    <a:pt x="13589" y="97"/>
                    <a:pt x="13492" y="1"/>
                    <a:pt x="133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90"/>
            <p:cNvSpPr/>
            <p:nvPr/>
          </p:nvSpPr>
          <p:spPr>
            <a:xfrm>
              <a:off x="6810880" y="4455740"/>
              <a:ext cx="33833" cy="71706"/>
            </a:xfrm>
            <a:custGeom>
              <a:avLst/>
              <a:gdLst/>
              <a:ahLst/>
              <a:cxnLst/>
              <a:rect l="l" t="t" r="r" b="b"/>
              <a:pathLst>
                <a:path w="1290" h="2734" extrusionOk="0">
                  <a:moveTo>
                    <a:pt x="861" y="429"/>
                  </a:moveTo>
                  <a:lnTo>
                    <a:pt x="861" y="2300"/>
                  </a:lnTo>
                  <a:lnTo>
                    <a:pt x="428" y="2300"/>
                  </a:lnTo>
                  <a:lnTo>
                    <a:pt x="428" y="429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2517"/>
                  </a:lnTo>
                  <a:cubicBezTo>
                    <a:pt x="0" y="2637"/>
                    <a:pt x="96" y="2733"/>
                    <a:pt x="217" y="2733"/>
                  </a:cubicBezTo>
                  <a:lnTo>
                    <a:pt x="1078" y="2733"/>
                  </a:lnTo>
                  <a:cubicBezTo>
                    <a:pt x="1193" y="2733"/>
                    <a:pt x="1290" y="2637"/>
                    <a:pt x="1290" y="2517"/>
                  </a:cubicBezTo>
                  <a:lnTo>
                    <a:pt x="1290" y="217"/>
                  </a:lnTo>
                  <a:cubicBezTo>
                    <a:pt x="1290" y="97"/>
                    <a:pt x="1193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90"/>
            <p:cNvSpPr/>
            <p:nvPr/>
          </p:nvSpPr>
          <p:spPr>
            <a:xfrm>
              <a:off x="6851245" y="4428359"/>
              <a:ext cx="33991" cy="99087"/>
            </a:xfrm>
            <a:custGeom>
              <a:avLst/>
              <a:gdLst/>
              <a:ahLst/>
              <a:cxnLst/>
              <a:rect l="l" t="t" r="r" b="b"/>
              <a:pathLst>
                <a:path w="1296" h="3778" extrusionOk="0">
                  <a:moveTo>
                    <a:pt x="867" y="428"/>
                  </a:moveTo>
                  <a:lnTo>
                    <a:pt x="867" y="3344"/>
                  </a:lnTo>
                  <a:lnTo>
                    <a:pt x="434" y="3344"/>
                  </a:lnTo>
                  <a:lnTo>
                    <a:pt x="434" y="428"/>
                  </a:lnTo>
                  <a:close/>
                  <a:moveTo>
                    <a:pt x="217" y="0"/>
                  </a:moveTo>
                  <a:cubicBezTo>
                    <a:pt x="97" y="0"/>
                    <a:pt x="1" y="96"/>
                    <a:pt x="1" y="217"/>
                  </a:cubicBezTo>
                  <a:lnTo>
                    <a:pt x="1" y="3561"/>
                  </a:lnTo>
                  <a:cubicBezTo>
                    <a:pt x="1" y="3681"/>
                    <a:pt x="97" y="3777"/>
                    <a:pt x="217" y="3777"/>
                  </a:cubicBezTo>
                  <a:lnTo>
                    <a:pt x="1079" y="3777"/>
                  </a:lnTo>
                  <a:cubicBezTo>
                    <a:pt x="1199" y="3777"/>
                    <a:pt x="1295" y="3681"/>
                    <a:pt x="1295" y="3561"/>
                  </a:cubicBezTo>
                  <a:lnTo>
                    <a:pt x="1295" y="217"/>
                  </a:lnTo>
                  <a:cubicBezTo>
                    <a:pt x="1295" y="96"/>
                    <a:pt x="1199" y="0"/>
                    <a:pt x="10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90"/>
            <p:cNvSpPr/>
            <p:nvPr/>
          </p:nvSpPr>
          <p:spPr>
            <a:xfrm>
              <a:off x="6891766" y="4442600"/>
              <a:ext cx="33833" cy="84846"/>
            </a:xfrm>
            <a:custGeom>
              <a:avLst/>
              <a:gdLst/>
              <a:ahLst/>
              <a:cxnLst/>
              <a:rect l="l" t="t" r="r" b="b"/>
              <a:pathLst>
                <a:path w="1290" h="3235" extrusionOk="0">
                  <a:moveTo>
                    <a:pt x="862" y="429"/>
                  </a:moveTo>
                  <a:lnTo>
                    <a:pt x="862" y="2801"/>
                  </a:lnTo>
                  <a:lnTo>
                    <a:pt x="429" y="2801"/>
                  </a:lnTo>
                  <a:lnTo>
                    <a:pt x="429" y="429"/>
                  </a:lnTo>
                  <a:close/>
                  <a:moveTo>
                    <a:pt x="212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018"/>
                  </a:lnTo>
                  <a:cubicBezTo>
                    <a:pt x="0" y="3138"/>
                    <a:pt x="97" y="3234"/>
                    <a:pt x="212" y="3234"/>
                  </a:cubicBezTo>
                  <a:lnTo>
                    <a:pt x="1078" y="3234"/>
                  </a:lnTo>
                  <a:cubicBezTo>
                    <a:pt x="1194" y="3234"/>
                    <a:pt x="1290" y="3138"/>
                    <a:pt x="1290" y="3018"/>
                  </a:cubicBezTo>
                  <a:lnTo>
                    <a:pt x="1290" y="217"/>
                  </a:lnTo>
                  <a:cubicBezTo>
                    <a:pt x="1290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90"/>
            <p:cNvSpPr/>
            <p:nvPr/>
          </p:nvSpPr>
          <p:spPr>
            <a:xfrm>
              <a:off x="6932156" y="4396046"/>
              <a:ext cx="33965" cy="131400"/>
            </a:xfrm>
            <a:custGeom>
              <a:avLst/>
              <a:gdLst/>
              <a:ahLst/>
              <a:cxnLst/>
              <a:rect l="l" t="t" r="r" b="b"/>
              <a:pathLst>
                <a:path w="1295" h="5010" extrusionOk="0">
                  <a:moveTo>
                    <a:pt x="862" y="433"/>
                  </a:moveTo>
                  <a:lnTo>
                    <a:pt x="862" y="4581"/>
                  </a:lnTo>
                  <a:lnTo>
                    <a:pt x="428" y="4581"/>
                  </a:lnTo>
                  <a:lnTo>
                    <a:pt x="428" y="433"/>
                  </a:lnTo>
                  <a:close/>
                  <a:moveTo>
                    <a:pt x="217" y="0"/>
                  </a:moveTo>
                  <a:cubicBezTo>
                    <a:pt x="96" y="0"/>
                    <a:pt x="0" y="97"/>
                    <a:pt x="0" y="217"/>
                  </a:cubicBezTo>
                  <a:lnTo>
                    <a:pt x="0" y="4793"/>
                  </a:lnTo>
                  <a:cubicBezTo>
                    <a:pt x="0" y="4913"/>
                    <a:pt x="96" y="5009"/>
                    <a:pt x="217" y="5009"/>
                  </a:cubicBezTo>
                  <a:lnTo>
                    <a:pt x="1078" y="5009"/>
                  </a:lnTo>
                  <a:cubicBezTo>
                    <a:pt x="1198" y="5009"/>
                    <a:pt x="1295" y="4913"/>
                    <a:pt x="1295" y="4793"/>
                  </a:cubicBezTo>
                  <a:lnTo>
                    <a:pt x="1295" y="217"/>
                  </a:lnTo>
                  <a:cubicBezTo>
                    <a:pt x="1295" y="97"/>
                    <a:pt x="1198" y="0"/>
                    <a:pt x="107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90"/>
            <p:cNvSpPr/>
            <p:nvPr/>
          </p:nvSpPr>
          <p:spPr>
            <a:xfrm>
              <a:off x="6736526" y="4410183"/>
              <a:ext cx="45610" cy="11383"/>
            </a:xfrm>
            <a:custGeom>
              <a:avLst/>
              <a:gdLst/>
              <a:ahLst/>
              <a:cxnLst/>
              <a:rect l="l" t="t" r="r" b="b"/>
              <a:pathLst>
                <a:path w="1739" h="434" extrusionOk="0">
                  <a:moveTo>
                    <a:pt x="286" y="0"/>
                  </a:moveTo>
                  <a:cubicBezTo>
                    <a:pt x="1" y="0"/>
                    <a:pt x="1" y="434"/>
                    <a:pt x="286" y="434"/>
                  </a:cubicBezTo>
                  <a:cubicBezTo>
                    <a:pt x="290" y="434"/>
                    <a:pt x="295" y="434"/>
                    <a:pt x="299" y="433"/>
                  </a:cubicBezTo>
                  <a:lnTo>
                    <a:pt x="1445" y="433"/>
                  </a:lnTo>
                  <a:cubicBezTo>
                    <a:pt x="1449" y="434"/>
                    <a:pt x="1454" y="434"/>
                    <a:pt x="1458" y="434"/>
                  </a:cubicBezTo>
                  <a:cubicBezTo>
                    <a:pt x="1738" y="434"/>
                    <a:pt x="1738" y="0"/>
                    <a:pt x="1458" y="0"/>
                  </a:cubicBezTo>
                  <a:cubicBezTo>
                    <a:pt x="1454" y="0"/>
                    <a:pt x="1449" y="0"/>
                    <a:pt x="1445" y="0"/>
                  </a:cubicBezTo>
                  <a:lnTo>
                    <a:pt x="299" y="0"/>
                  </a:lnTo>
                  <a:cubicBezTo>
                    <a:pt x="295" y="0"/>
                    <a:pt x="290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90"/>
            <p:cNvSpPr/>
            <p:nvPr/>
          </p:nvSpPr>
          <p:spPr>
            <a:xfrm>
              <a:off x="6736526" y="4428096"/>
              <a:ext cx="62002" cy="11278"/>
            </a:xfrm>
            <a:custGeom>
              <a:avLst/>
              <a:gdLst/>
              <a:ahLst/>
              <a:cxnLst/>
              <a:rect l="l" t="t" r="r" b="b"/>
              <a:pathLst>
                <a:path w="2364" h="430" extrusionOk="0">
                  <a:moveTo>
                    <a:pt x="281" y="0"/>
                  </a:moveTo>
                  <a:cubicBezTo>
                    <a:pt x="1" y="0"/>
                    <a:pt x="2" y="429"/>
                    <a:pt x="286" y="429"/>
                  </a:cubicBezTo>
                  <a:cubicBezTo>
                    <a:pt x="290" y="429"/>
                    <a:pt x="295" y="429"/>
                    <a:pt x="299" y="429"/>
                  </a:cubicBezTo>
                  <a:lnTo>
                    <a:pt x="2070" y="429"/>
                  </a:lnTo>
                  <a:cubicBezTo>
                    <a:pt x="2075" y="429"/>
                    <a:pt x="2079" y="429"/>
                    <a:pt x="2084" y="429"/>
                  </a:cubicBezTo>
                  <a:cubicBezTo>
                    <a:pt x="2362" y="429"/>
                    <a:pt x="2364" y="0"/>
                    <a:pt x="2088" y="0"/>
                  </a:cubicBezTo>
                  <a:cubicBezTo>
                    <a:pt x="2082" y="0"/>
                    <a:pt x="2076" y="0"/>
                    <a:pt x="2070" y="1"/>
                  </a:cubicBezTo>
                  <a:lnTo>
                    <a:pt x="299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90"/>
            <p:cNvSpPr/>
            <p:nvPr/>
          </p:nvSpPr>
          <p:spPr>
            <a:xfrm>
              <a:off x="6737286" y="4445774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0"/>
                  </a:moveTo>
                  <a:cubicBezTo>
                    <a:pt x="1" y="15"/>
                    <a:pt x="1" y="414"/>
                    <a:pt x="270" y="428"/>
                  </a:cubicBezTo>
                  <a:lnTo>
                    <a:pt x="2041" y="428"/>
                  </a:lnTo>
                  <a:cubicBezTo>
                    <a:pt x="2311" y="414"/>
                    <a:pt x="2311" y="15"/>
                    <a:pt x="20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90"/>
            <p:cNvSpPr/>
            <p:nvPr/>
          </p:nvSpPr>
          <p:spPr>
            <a:xfrm>
              <a:off x="6737286" y="4463556"/>
              <a:ext cx="60612" cy="11252"/>
            </a:xfrm>
            <a:custGeom>
              <a:avLst/>
              <a:gdLst/>
              <a:ahLst/>
              <a:cxnLst/>
              <a:rect l="l" t="t" r="r" b="b"/>
              <a:pathLst>
                <a:path w="2311" h="429" extrusionOk="0">
                  <a:moveTo>
                    <a:pt x="270" y="1"/>
                  </a:moveTo>
                  <a:cubicBezTo>
                    <a:pt x="1" y="10"/>
                    <a:pt x="1" y="415"/>
                    <a:pt x="270" y="429"/>
                  </a:cubicBezTo>
                  <a:lnTo>
                    <a:pt x="2041" y="429"/>
                  </a:lnTo>
                  <a:cubicBezTo>
                    <a:pt x="2311" y="415"/>
                    <a:pt x="2311" y="10"/>
                    <a:pt x="20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90"/>
            <p:cNvSpPr/>
            <p:nvPr/>
          </p:nvSpPr>
          <p:spPr>
            <a:xfrm>
              <a:off x="6680766" y="4514280"/>
              <a:ext cx="39027" cy="70080"/>
            </a:xfrm>
            <a:custGeom>
              <a:avLst/>
              <a:gdLst/>
              <a:ahLst/>
              <a:cxnLst/>
              <a:rect l="l" t="t" r="r" b="b"/>
              <a:pathLst>
                <a:path w="1488" h="2672" extrusionOk="0">
                  <a:moveTo>
                    <a:pt x="1429" y="2662"/>
                  </a:moveTo>
                  <a:lnTo>
                    <a:pt x="1425" y="2663"/>
                  </a:lnTo>
                  <a:lnTo>
                    <a:pt x="1425" y="2663"/>
                  </a:lnTo>
                  <a:lnTo>
                    <a:pt x="1439" y="2662"/>
                  </a:lnTo>
                  <a:close/>
                  <a:moveTo>
                    <a:pt x="1340" y="1"/>
                  </a:moveTo>
                  <a:cubicBezTo>
                    <a:pt x="602" y="1"/>
                    <a:pt x="0" y="604"/>
                    <a:pt x="0" y="1343"/>
                  </a:cubicBezTo>
                  <a:lnTo>
                    <a:pt x="0" y="1416"/>
                  </a:lnTo>
                  <a:lnTo>
                    <a:pt x="0" y="1440"/>
                  </a:lnTo>
                  <a:cubicBezTo>
                    <a:pt x="0" y="1459"/>
                    <a:pt x="0" y="1478"/>
                    <a:pt x="5" y="1497"/>
                  </a:cubicBezTo>
                  <a:lnTo>
                    <a:pt x="5" y="1522"/>
                  </a:lnTo>
                  <a:cubicBezTo>
                    <a:pt x="5" y="1541"/>
                    <a:pt x="10" y="1560"/>
                    <a:pt x="15" y="1579"/>
                  </a:cubicBezTo>
                  <a:lnTo>
                    <a:pt x="15" y="1594"/>
                  </a:lnTo>
                  <a:cubicBezTo>
                    <a:pt x="24" y="1647"/>
                    <a:pt x="39" y="1695"/>
                    <a:pt x="53" y="1748"/>
                  </a:cubicBezTo>
                  <a:lnTo>
                    <a:pt x="53" y="1752"/>
                  </a:lnTo>
                  <a:cubicBezTo>
                    <a:pt x="58" y="1772"/>
                    <a:pt x="68" y="1796"/>
                    <a:pt x="77" y="1815"/>
                  </a:cubicBezTo>
                  <a:lnTo>
                    <a:pt x="82" y="1834"/>
                  </a:lnTo>
                  <a:lnTo>
                    <a:pt x="96" y="1863"/>
                  </a:lnTo>
                  <a:lnTo>
                    <a:pt x="101" y="1873"/>
                  </a:lnTo>
                  <a:cubicBezTo>
                    <a:pt x="202" y="2109"/>
                    <a:pt x="366" y="2311"/>
                    <a:pt x="578" y="2450"/>
                  </a:cubicBezTo>
                  <a:lnTo>
                    <a:pt x="582" y="2455"/>
                  </a:lnTo>
                  <a:lnTo>
                    <a:pt x="631" y="2484"/>
                  </a:lnTo>
                  <a:lnTo>
                    <a:pt x="645" y="2493"/>
                  </a:lnTo>
                  <a:lnTo>
                    <a:pt x="650" y="2493"/>
                  </a:lnTo>
                  <a:lnTo>
                    <a:pt x="684" y="2513"/>
                  </a:lnTo>
                  <a:lnTo>
                    <a:pt x="698" y="2522"/>
                  </a:lnTo>
                  <a:lnTo>
                    <a:pt x="703" y="2522"/>
                  </a:lnTo>
                  <a:lnTo>
                    <a:pt x="717" y="2532"/>
                  </a:lnTo>
                  <a:lnTo>
                    <a:pt x="746" y="2546"/>
                  </a:lnTo>
                  <a:lnTo>
                    <a:pt x="751" y="2546"/>
                  </a:lnTo>
                  <a:cubicBezTo>
                    <a:pt x="789" y="2566"/>
                    <a:pt x="828" y="2580"/>
                    <a:pt x="871" y="2595"/>
                  </a:cubicBezTo>
                  <a:lnTo>
                    <a:pt x="876" y="2595"/>
                  </a:lnTo>
                  <a:lnTo>
                    <a:pt x="924" y="2614"/>
                  </a:lnTo>
                  <a:cubicBezTo>
                    <a:pt x="967" y="2628"/>
                    <a:pt x="1006" y="2638"/>
                    <a:pt x="1044" y="2647"/>
                  </a:cubicBezTo>
                  <a:lnTo>
                    <a:pt x="1078" y="2647"/>
                  </a:lnTo>
                  <a:lnTo>
                    <a:pt x="1112" y="2657"/>
                  </a:lnTo>
                  <a:lnTo>
                    <a:pt x="1117" y="2657"/>
                  </a:lnTo>
                  <a:lnTo>
                    <a:pt x="1179" y="2662"/>
                  </a:lnTo>
                  <a:lnTo>
                    <a:pt x="1194" y="2662"/>
                  </a:lnTo>
                  <a:lnTo>
                    <a:pt x="1237" y="2667"/>
                  </a:lnTo>
                  <a:lnTo>
                    <a:pt x="1362" y="2667"/>
                  </a:lnTo>
                  <a:lnTo>
                    <a:pt x="1338" y="2662"/>
                  </a:lnTo>
                  <a:lnTo>
                    <a:pt x="1328" y="2662"/>
                  </a:lnTo>
                  <a:cubicBezTo>
                    <a:pt x="1285" y="2652"/>
                    <a:pt x="1246" y="2643"/>
                    <a:pt x="1208" y="2628"/>
                  </a:cubicBezTo>
                  <a:lnTo>
                    <a:pt x="1434" y="2460"/>
                  </a:lnTo>
                  <a:cubicBezTo>
                    <a:pt x="842" y="2378"/>
                    <a:pt x="554" y="1757"/>
                    <a:pt x="554" y="1757"/>
                  </a:cubicBezTo>
                  <a:cubicBezTo>
                    <a:pt x="554" y="1757"/>
                    <a:pt x="473" y="1725"/>
                    <a:pt x="400" y="1725"/>
                  </a:cubicBezTo>
                  <a:cubicBezTo>
                    <a:pt x="371" y="1725"/>
                    <a:pt x="344" y="1729"/>
                    <a:pt x="323" y="1743"/>
                  </a:cubicBezTo>
                  <a:cubicBezTo>
                    <a:pt x="308" y="1695"/>
                    <a:pt x="294" y="1647"/>
                    <a:pt x="284" y="1599"/>
                  </a:cubicBezTo>
                  <a:lnTo>
                    <a:pt x="284" y="1584"/>
                  </a:lnTo>
                  <a:cubicBezTo>
                    <a:pt x="284" y="1565"/>
                    <a:pt x="279" y="1541"/>
                    <a:pt x="275" y="1522"/>
                  </a:cubicBezTo>
                  <a:lnTo>
                    <a:pt x="275" y="1502"/>
                  </a:lnTo>
                  <a:cubicBezTo>
                    <a:pt x="275" y="1483"/>
                    <a:pt x="275" y="1464"/>
                    <a:pt x="270" y="1445"/>
                  </a:cubicBezTo>
                  <a:lnTo>
                    <a:pt x="270" y="1420"/>
                  </a:lnTo>
                  <a:lnTo>
                    <a:pt x="270" y="1348"/>
                  </a:lnTo>
                  <a:lnTo>
                    <a:pt x="270" y="1343"/>
                  </a:lnTo>
                  <a:cubicBezTo>
                    <a:pt x="270" y="651"/>
                    <a:pt x="799" y="73"/>
                    <a:pt x="1487" y="6"/>
                  </a:cubicBezTo>
                  <a:cubicBezTo>
                    <a:pt x="1444" y="1"/>
                    <a:pt x="1400" y="1"/>
                    <a:pt x="1357" y="1"/>
                  </a:cubicBezTo>
                  <a:cubicBezTo>
                    <a:pt x="1351" y="1"/>
                    <a:pt x="1345" y="1"/>
                    <a:pt x="1340" y="1"/>
                  </a:cubicBezTo>
                  <a:close/>
                  <a:moveTo>
                    <a:pt x="1425" y="2663"/>
                  </a:moveTo>
                  <a:lnTo>
                    <a:pt x="1391" y="2667"/>
                  </a:lnTo>
                  <a:lnTo>
                    <a:pt x="1362" y="2667"/>
                  </a:lnTo>
                  <a:lnTo>
                    <a:pt x="1396" y="2672"/>
                  </a:lnTo>
                  <a:lnTo>
                    <a:pt x="1400" y="2672"/>
                  </a:lnTo>
                  <a:lnTo>
                    <a:pt x="1425" y="2663"/>
                  </a:ln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90"/>
            <p:cNvSpPr/>
            <p:nvPr/>
          </p:nvSpPr>
          <p:spPr>
            <a:xfrm>
              <a:off x="6687323" y="4514332"/>
              <a:ext cx="77004" cy="70395"/>
            </a:xfrm>
            <a:custGeom>
              <a:avLst/>
              <a:gdLst/>
              <a:ahLst/>
              <a:cxnLst/>
              <a:rect l="l" t="t" r="r" b="b"/>
              <a:pathLst>
                <a:path w="2936" h="2684" extrusionOk="0">
                  <a:moveTo>
                    <a:pt x="1345" y="1"/>
                  </a:moveTo>
                  <a:cubicBezTo>
                    <a:pt x="643" y="1"/>
                    <a:pt x="4" y="565"/>
                    <a:pt x="0" y="1346"/>
                  </a:cubicBezTo>
                  <a:cubicBezTo>
                    <a:pt x="0" y="1640"/>
                    <a:pt x="97" y="1924"/>
                    <a:pt x="275" y="2155"/>
                  </a:cubicBezTo>
                  <a:cubicBezTo>
                    <a:pt x="322" y="2215"/>
                    <a:pt x="382" y="2241"/>
                    <a:pt x="440" y="2241"/>
                  </a:cubicBezTo>
                  <a:cubicBezTo>
                    <a:pt x="593" y="2241"/>
                    <a:pt x="735" y="2064"/>
                    <a:pt x="616" y="1900"/>
                  </a:cubicBezTo>
                  <a:cubicBezTo>
                    <a:pt x="149" y="1280"/>
                    <a:pt x="613" y="429"/>
                    <a:pt x="1339" y="429"/>
                  </a:cubicBezTo>
                  <a:cubicBezTo>
                    <a:pt x="1391" y="429"/>
                    <a:pt x="1443" y="433"/>
                    <a:pt x="1497" y="442"/>
                  </a:cubicBezTo>
                  <a:cubicBezTo>
                    <a:pt x="2315" y="581"/>
                    <a:pt x="2546" y="1645"/>
                    <a:pt x="1858" y="2107"/>
                  </a:cubicBezTo>
                  <a:lnTo>
                    <a:pt x="1824" y="2126"/>
                  </a:lnTo>
                  <a:lnTo>
                    <a:pt x="1814" y="2131"/>
                  </a:lnTo>
                  <a:lnTo>
                    <a:pt x="1790" y="2145"/>
                  </a:lnTo>
                  <a:lnTo>
                    <a:pt x="1776" y="2155"/>
                  </a:lnTo>
                  <a:lnTo>
                    <a:pt x="1742" y="2169"/>
                  </a:lnTo>
                  <a:lnTo>
                    <a:pt x="1709" y="2188"/>
                  </a:lnTo>
                  <a:lnTo>
                    <a:pt x="1694" y="2193"/>
                  </a:lnTo>
                  <a:lnTo>
                    <a:pt x="1670" y="2203"/>
                  </a:lnTo>
                  <a:lnTo>
                    <a:pt x="1660" y="2208"/>
                  </a:lnTo>
                  <a:lnTo>
                    <a:pt x="1622" y="2217"/>
                  </a:lnTo>
                  <a:lnTo>
                    <a:pt x="1584" y="2232"/>
                  </a:lnTo>
                  <a:lnTo>
                    <a:pt x="1574" y="2232"/>
                  </a:lnTo>
                  <a:lnTo>
                    <a:pt x="1545" y="2236"/>
                  </a:lnTo>
                  <a:lnTo>
                    <a:pt x="1531" y="2236"/>
                  </a:lnTo>
                  <a:lnTo>
                    <a:pt x="1492" y="2241"/>
                  </a:lnTo>
                  <a:lnTo>
                    <a:pt x="1487" y="2241"/>
                  </a:lnTo>
                  <a:lnTo>
                    <a:pt x="1449" y="2246"/>
                  </a:lnTo>
                  <a:lnTo>
                    <a:pt x="1252" y="2246"/>
                  </a:lnTo>
                  <a:lnTo>
                    <a:pt x="1213" y="2241"/>
                  </a:lnTo>
                  <a:lnTo>
                    <a:pt x="1170" y="2236"/>
                  </a:lnTo>
                  <a:lnTo>
                    <a:pt x="1160" y="2236"/>
                  </a:lnTo>
                  <a:lnTo>
                    <a:pt x="1131" y="2227"/>
                  </a:lnTo>
                  <a:lnTo>
                    <a:pt x="1117" y="2227"/>
                  </a:lnTo>
                  <a:lnTo>
                    <a:pt x="1083" y="2217"/>
                  </a:lnTo>
                  <a:lnTo>
                    <a:pt x="1045" y="2208"/>
                  </a:lnTo>
                  <a:lnTo>
                    <a:pt x="1035" y="2203"/>
                  </a:lnTo>
                  <a:cubicBezTo>
                    <a:pt x="1010" y="2193"/>
                    <a:pt x="984" y="2188"/>
                    <a:pt x="959" y="2188"/>
                  </a:cubicBezTo>
                  <a:cubicBezTo>
                    <a:pt x="872" y="2188"/>
                    <a:pt x="789" y="2242"/>
                    <a:pt x="756" y="2328"/>
                  </a:cubicBezTo>
                  <a:cubicBezTo>
                    <a:pt x="717" y="2439"/>
                    <a:pt x="770" y="2564"/>
                    <a:pt x="886" y="2602"/>
                  </a:cubicBezTo>
                  <a:lnTo>
                    <a:pt x="900" y="2607"/>
                  </a:lnTo>
                  <a:lnTo>
                    <a:pt x="953" y="2626"/>
                  </a:lnTo>
                  <a:lnTo>
                    <a:pt x="1011" y="2645"/>
                  </a:lnTo>
                  <a:lnTo>
                    <a:pt x="1025" y="2645"/>
                  </a:lnTo>
                  <a:lnTo>
                    <a:pt x="1069" y="2660"/>
                  </a:lnTo>
                  <a:lnTo>
                    <a:pt x="1088" y="2660"/>
                  </a:lnTo>
                  <a:lnTo>
                    <a:pt x="1146" y="2670"/>
                  </a:lnTo>
                  <a:lnTo>
                    <a:pt x="1150" y="2670"/>
                  </a:lnTo>
                  <a:lnTo>
                    <a:pt x="1208" y="2679"/>
                  </a:lnTo>
                  <a:lnTo>
                    <a:pt x="1227" y="2679"/>
                  </a:lnTo>
                  <a:lnTo>
                    <a:pt x="1271" y="2684"/>
                  </a:lnTo>
                  <a:lnTo>
                    <a:pt x="1425" y="2684"/>
                  </a:lnTo>
                  <a:lnTo>
                    <a:pt x="1473" y="2679"/>
                  </a:lnTo>
                  <a:lnTo>
                    <a:pt x="1487" y="2679"/>
                  </a:lnTo>
                  <a:lnTo>
                    <a:pt x="1550" y="2670"/>
                  </a:lnTo>
                  <a:lnTo>
                    <a:pt x="1608" y="2660"/>
                  </a:lnTo>
                  <a:lnTo>
                    <a:pt x="1627" y="2660"/>
                  </a:lnTo>
                  <a:lnTo>
                    <a:pt x="1670" y="2645"/>
                  </a:lnTo>
                  <a:lnTo>
                    <a:pt x="1689" y="2645"/>
                  </a:lnTo>
                  <a:lnTo>
                    <a:pt x="1742" y="2626"/>
                  </a:lnTo>
                  <a:lnTo>
                    <a:pt x="1747" y="2626"/>
                  </a:lnTo>
                  <a:lnTo>
                    <a:pt x="1800" y="2607"/>
                  </a:lnTo>
                  <a:lnTo>
                    <a:pt x="1819" y="2602"/>
                  </a:lnTo>
                  <a:lnTo>
                    <a:pt x="1858" y="2588"/>
                  </a:lnTo>
                  <a:lnTo>
                    <a:pt x="1877" y="2578"/>
                  </a:lnTo>
                  <a:lnTo>
                    <a:pt x="1925" y="2554"/>
                  </a:lnTo>
                  <a:lnTo>
                    <a:pt x="1930" y="2554"/>
                  </a:lnTo>
                  <a:lnTo>
                    <a:pt x="1983" y="2530"/>
                  </a:lnTo>
                  <a:lnTo>
                    <a:pt x="1997" y="2520"/>
                  </a:lnTo>
                  <a:lnTo>
                    <a:pt x="2036" y="2501"/>
                  </a:lnTo>
                  <a:lnTo>
                    <a:pt x="2050" y="2491"/>
                  </a:lnTo>
                  <a:lnTo>
                    <a:pt x="2094" y="2463"/>
                  </a:lnTo>
                  <a:cubicBezTo>
                    <a:pt x="2936" y="1895"/>
                    <a:pt x="2873" y="639"/>
                    <a:pt x="1978" y="163"/>
                  </a:cubicBezTo>
                  <a:cubicBezTo>
                    <a:pt x="1772" y="52"/>
                    <a:pt x="1555" y="1"/>
                    <a:pt x="13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1" name="Google Shape;14441;p90"/>
          <p:cNvGrpSpPr/>
          <p:nvPr/>
        </p:nvGrpSpPr>
        <p:grpSpPr>
          <a:xfrm>
            <a:off x="5787274" y="4124003"/>
            <a:ext cx="322572" cy="321208"/>
            <a:chOff x="5787274" y="4308578"/>
            <a:chExt cx="322572" cy="321208"/>
          </a:xfrm>
        </p:grpSpPr>
        <p:sp>
          <p:nvSpPr>
            <p:cNvPr id="14442" name="Google Shape;14442;p90"/>
            <p:cNvSpPr/>
            <p:nvPr/>
          </p:nvSpPr>
          <p:spPr>
            <a:xfrm>
              <a:off x="5791942" y="4496865"/>
              <a:ext cx="56678" cy="128252"/>
            </a:xfrm>
            <a:custGeom>
              <a:avLst/>
              <a:gdLst/>
              <a:ahLst/>
              <a:cxnLst/>
              <a:rect l="l" t="t" r="r" b="b"/>
              <a:pathLst>
                <a:path w="2161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2161" y="4890"/>
                  </a:lnTo>
                  <a:lnTo>
                    <a:pt x="2161" y="309"/>
                  </a:lnTo>
                  <a:cubicBezTo>
                    <a:pt x="2161" y="136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90"/>
            <p:cNvSpPr/>
            <p:nvPr/>
          </p:nvSpPr>
          <p:spPr>
            <a:xfrm>
              <a:off x="5791942" y="4496865"/>
              <a:ext cx="27014" cy="128252"/>
            </a:xfrm>
            <a:custGeom>
              <a:avLst/>
              <a:gdLst/>
              <a:ahLst/>
              <a:cxnLst/>
              <a:rect l="l" t="t" r="r" b="b"/>
              <a:pathLst>
                <a:path w="1030" h="4890" extrusionOk="0">
                  <a:moveTo>
                    <a:pt x="308" y="1"/>
                  </a:moveTo>
                  <a:cubicBezTo>
                    <a:pt x="140" y="1"/>
                    <a:pt x="0" y="141"/>
                    <a:pt x="0" y="309"/>
                  </a:cubicBezTo>
                  <a:lnTo>
                    <a:pt x="0" y="4890"/>
                  </a:lnTo>
                  <a:lnTo>
                    <a:pt x="722" y="4890"/>
                  </a:lnTo>
                  <a:lnTo>
                    <a:pt x="722" y="309"/>
                  </a:lnTo>
                  <a:cubicBezTo>
                    <a:pt x="722" y="141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90"/>
            <p:cNvSpPr/>
            <p:nvPr/>
          </p:nvSpPr>
          <p:spPr>
            <a:xfrm>
              <a:off x="5877365" y="4465208"/>
              <a:ext cx="56704" cy="159909"/>
            </a:xfrm>
            <a:custGeom>
              <a:avLst/>
              <a:gdLst/>
              <a:ahLst/>
              <a:cxnLst/>
              <a:rect l="l" t="t" r="r" b="b"/>
              <a:pathLst>
                <a:path w="2162" h="6097" extrusionOk="0">
                  <a:moveTo>
                    <a:pt x="309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2161" y="6097"/>
                  </a:lnTo>
                  <a:lnTo>
                    <a:pt x="2161" y="308"/>
                  </a:lnTo>
                  <a:cubicBezTo>
                    <a:pt x="2161" y="140"/>
                    <a:pt x="2022" y="0"/>
                    <a:pt x="1853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90"/>
            <p:cNvSpPr/>
            <p:nvPr/>
          </p:nvSpPr>
          <p:spPr>
            <a:xfrm>
              <a:off x="5877365" y="4465208"/>
              <a:ext cx="27172" cy="159909"/>
            </a:xfrm>
            <a:custGeom>
              <a:avLst/>
              <a:gdLst/>
              <a:ahLst/>
              <a:cxnLst/>
              <a:rect l="l" t="t" r="r" b="b"/>
              <a:pathLst>
                <a:path w="1036" h="6097" extrusionOk="0">
                  <a:moveTo>
                    <a:pt x="313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6097"/>
                  </a:lnTo>
                  <a:lnTo>
                    <a:pt x="722" y="6097"/>
                  </a:lnTo>
                  <a:lnTo>
                    <a:pt x="722" y="308"/>
                  </a:lnTo>
                  <a:cubicBezTo>
                    <a:pt x="722" y="140"/>
                    <a:pt x="862" y="0"/>
                    <a:pt x="103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90"/>
            <p:cNvSpPr/>
            <p:nvPr/>
          </p:nvSpPr>
          <p:spPr>
            <a:xfrm>
              <a:off x="5962945" y="4433525"/>
              <a:ext cx="56678" cy="191592"/>
            </a:xfrm>
            <a:custGeom>
              <a:avLst/>
              <a:gdLst/>
              <a:ahLst/>
              <a:cxnLst/>
              <a:rect l="l" t="t" r="r" b="b"/>
              <a:pathLst>
                <a:path w="2161" h="7305" extrusionOk="0">
                  <a:moveTo>
                    <a:pt x="313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2161" y="7305"/>
                  </a:lnTo>
                  <a:lnTo>
                    <a:pt x="2161" y="308"/>
                  </a:lnTo>
                  <a:cubicBezTo>
                    <a:pt x="2161" y="135"/>
                    <a:pt x="2021" y="1"/>
                    <a:pt x="185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90"/>
            <p:cNvSpPr/>
            <p:nvPr/>
          </p:nvSpPr>
          <p:spPr>
            <a:xfrm>
              <a:off x="5962945" y="4433525"/>
              <a:ext cx="27014" cy="191592"/>
            </a:xfrm>
            <a:custGeom>
              <a:avLst/>
              <a:gdLst/>
              <a:ahLst/>
              <a:cxnLst/>
              <a:rect l="l" t="t" r="r" b="b"/>
              <a:pathLst>
                <a:path w="1030" h="7305" extrusionOk="0">
                  <a:moveTo>
                    <a:pt x="308" y="1"/>
                  </a:moveTo>
                  <a:cubicBezTo>
                    <a:pt x="140" y="1"/>
                    <a:pt x="0" y="135"/>
                    <a:pt x="0" y="308"/>
                  </a:cubicBezTo>
                  <a:lnTo>
                    <a:pt x="0" y="7305"/>
                  </a:lnTo>
                  <a:lnTo>
                    <a:pt x="722" y="7305"/>
                  </a:lnTo>
                  <a:lnTo>
                    <a:pt x="722" y="308"/>
                  </a:lnTo>
                  <a:cubicBezTo>
                    <a:pt x="722" y="135"/>
                    <a:pt x="861" y="1"/>
                    <a:pt x="1030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90"/>
            <p:cNvSpPr/>
            <p:nvPr/>
          </p:nvSpPr>
          <p:spPr>
            <a:xfrm>
              <a:off x="6048499" y="4401843"/>
              <a:ext cx="56573" cy="223275"/>
            </a:xfrm>
            <a:custGeom>
              <a:avLst/>
              <a:gdLst/>
              <a:ahLst/>
              <a:cxnLst/>
              <a:rect l="l" t="t" r="r" b="b"/>
              <a:pathLst>
                <a:path w="2157" h="8513" extrusionOk="0">
                  <a:moveTo>
                    <a:pt x="308" y="1"/>
                  </a:moveTo>
                  <a:cubicBezTo>
                    <a:pt x="140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2156" y="8513"/>
                  </a:lnTo>
                  <a:lnTo>
                    <a:pt x="2156" y="309"/>
                  </a:lnTo>
                  <a:cubicBezTo>
                    <a:pt x="2156" y="135"/>
                    <a:pt x="2021" y="1"/>
                    <a:pt x="184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90"/>
            <p:cNvSpPr/>
            <p:nvPr/>
          </p:nvSpPr>
          <p:spPr>
            <a:xfrm>
              <a:off x="6048499" y="4401843"/>
              <a:ext cx="27041" cy="223275"/>
            </a:xfrm>
            <a:custGeom>
              <a:avLst/>
              <a:gdLst/>
              <a:ahLst/>
              <a:cxnLst/>
              <a:rect l="l" t="t" r="r" b="b"/>
              <a:pathLst>
                <a:path w="1031" h="8513" extrusionOk="0">
                  <a:moveTo>
                    <a:pt x="308" y="1"/>
                  </a:moveTo>
                  <a:cubicBezTo>
                    <a:pt x="135" y="1"/>
                    <a:pt x="0" y="135"/>
                    <a:pt x="0" y="309"/>
                  </a:cubicBezTo>
                  <a:lnTo>
                    <a:pt x="0" y="8513"/>
                  </a:lnTo>
                  <a:lnTo>
                    <a:pt x="722" y="8513"/>
                  </a:lnTo>
                  <a:lnTo>
                    <a:pt x="722" y="309"/>
                  </a:lnTo>
                  <a:cubicBezTo>
                    <a:pt x="722" y="135"/>
                    <a:pt x="857" y="1"/>
                    <a:pt x="103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90"/>
            <p:cNvSpPr/>
            <p:nvPr/>
          </p:nvSpPr>
          <p:spPr>
            <a:xfrm>
              <a:off x="5805554" y="4313246"/>
              <a:ext cx="290811" cy="117289"/>
            </a:xfrm>
            <a:custGeom>
              <a:avLst/>
              <a:gdLst/>
              <a:ahLst/>
              <a:cxnLst/>
              <a:rect l="l" t="t" r="r" b="b"/>
              <a:pathLst>
                <a:path w="11088" h="4472" extrusionOk="0">
                  <a:moveTo>
                    <a:pt x="8910" y="1"/>
                  </a:moveTo>
                  <a:cubicBezTo>
                    <a:pt x="8751" y="1"/>
                    <a:pt x="8658" y="176"/>
                    <a:pt x="8749" y="304"/>
                  </a:cubicBezTo>
                  <a:lnTo>
                    <a:pt x="9061" y="756"/>
                  </a:lnTo>
                  <a:cubicBezTo>
                    <a:pt x="8003" y="1392"/>
                    <a:pt x="4615" y="3177"/>
                    <a:pt x="1" y="3177"/>
                  </a:cubicBezTo>
                  <a:lnTo>
                    <a:pt x="1" y="4471"/>
                  </a:lnTo>
                  <a:cubicBezTo>
                    <a:pt x="2513" y="4461"/>
                    <a:pt x="5000" y="3980"/>
                    <a:pt x="7329" y="3047"/>
                  </a:cubicBezTo>
                  <a:cubicBezTo>
                    <a:pt x="8186" y="2705"/>
                    <a:pt x="9013" y="2296"/>
                    <a:pt x="9802" y="1825"/>
                  </a:cubicBezTo>
                  <a:lnTo>
                    <a:pt x="10081" y="2224"/>
                  </a:lnTo>
                  <a:cubicBezTo>
                    <a:pt x="10121" y="2282"/>
                    <a:pt x="10182" y="2310"/>
                    <a:pt x="10242" y="2310"/>
                  </a:cubicBezTo>
                  <a:cubicBezTo>
                    <a:pt x="10320" y="2310"/>
                    <a:pt x="10398" y="2263"/>
                    <a:pt x="10428" y="2176"/>
                  </a:cubicBezTo>
                  <a:lnTo>
                    <a:pt x="11044" y="323"/>
                  </a:lnTo>
                  <a:cubicBezTo>
                    <a:pt x="11087" y="203"/>
                    <a:pt x="10996" y="73"/>
                    <a:pt x="10866" y="68"/>
                  </a:cubicBezTo>
                  <a:lnTo>
                    <a:pt x="8917" y="1"/>
                  </a:lnTo>
                  <a:cubicBezTo>
                    <a:pt x="8915" y="1"/>
                    <a:pt x="8913" y="1"/>
                    <a:pt x="8910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90"/>
            <p:cNvSpPr/>
            <p:nvPr/>
          </p:nvSpPr>
          <p:spPr>
            <a:xfrm>
              <a:off x="5787274" y="4492196"/>
              <a:ext cx="66146" cy="137589"/>
            </a:xfrm>
            <a:custGeom>
              <a:avLst/>
              <a:gdLst/>
              <a:ahLst/>
              <a:cxnLst/>
              <a:rect l="l" t="t" r="r" b="b"/>
              <a:pathLst>
                <a:path w="2522" h="5246" extrusionOk="0">
                  <a:moveTo>
                    <a:pt x="2031" y="357"/>
                  </a:moveTo>
                  <a:cubicBezTo>
                    <a:pt x="2098" y="357"/>
                    <a:pt x="2156" y="415"/>
                    <a:pt x="2156" y="487"/>
                  </a:cubicBezTo>
                  <a:lnTo>
                    <a:pt x="2156" y="4885"/>
                  </a:lnTo>
                  <a:lnTo>
                    <a:pt x="361" y="4885"/>
                  </a:lnTo>
                  <a:lnTo>
                    <a:pt x="361" y="487"/>
                  </a:lnTo>
                  <a:cubicBezTo>
                    <a:pt x="361" y="415"/>
                    <a:pt x="419" y="357"/>
                    <a:pt x="491" y="357"/>
                  </a:cubicBezTo>
                  <a:close/>
                  <a:moveTo>
                    <a:pt x="482" y="1"/>
                  </a:moveTo>
                  <a:cubicBezTo>
                    <a:pt x="217" y="1"/>
                    <a:pt x="0" y="220"/>
                    <a:pt x="0" y="487"/>
                  </a:cubicBezTo>
                  <a:lnTo>
                    <a:pt x="0" y="5068"/>
                  </a:lnTo>
                  <a:cubicBezTo>
                    <a:pt x="0" y="5164"/>
                    <a:pt x="82" y="5246"/>
                    <a:pt x="183" y="5246"/>
                  </a:cubicBezTo>
                  <a:lnTo>
                    <a:pt x="2339" y="5246"/>
                  </a:lnTo>
                  <a:cubicBezTo>
                    <a:pt x="2440" y="5246"/>
                    <a:pt x="2521" y="5164"/>
                    <a:pt x="2521" y="5068"/>
                  </a:cubicBezTo>
                  <a:lnTo>
                    <a:pt x="2521" y="487"/>
                  </a:lnTo>
                  <a:cubicBezTo>
                    <a:pt x="2517" y="220"/>
                    <a:pt x="2305" y="1"/>
                    <a:pt x="2039" y="1"/>
                  </a:cubicBezTo>
                  <a:cubicBezTo>
                    <a:pt x="2036" y="1"/>
                    <a:pt x="2034" y="1"/>
                    <a:pt x="2031" y="1"/>
                  </a:cubicBezTo>
                  <a:lnTo>
                    <a:pt x="491" y="1"/>
                  </a:lnTo>
                  <a:cubicBezTo>
                    <a:pt x="488" y="1"/>
                    <a:pt x="485" y="1"/>
                    <a:pt x="4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90"/>
            <p:cNvSpPr/>
            <p:nvPr/>
          </p:nvSpPr>
          <p:spPr>
            <a:xfrm>
              <a:off x="5872697" y="4460409"/>
              <a:ext cx="66172" cy="169377"/>
            </a:xfrm>
            <a:custGeom>
              <a:avLst/>
              <a:gdLst/>
              <a:ahLst/>
              <a:cxnLst/>
              <a:rect l="l" t="t" r="r" b="b"/>
              <a:pathLst>
                <a:path w="2523" h="6458" extrusionOk="0">
                  <a:moveTo>
                    <a:pt x="2031" y="361"/>
                  </a:moveTo>
                  <a:cubicBezTo>
                    <a:pt x="2099" y="361"/>
                    <a:pt x="2161" y="419"/>
                    <a:pt x="2161" y="491"/>
                  </a:cubicBezTo>
                  <a:lnTo>
                    <a:pt x="2161" y="6097"/>
                  </a:lnTo>
                  <a:lnTo>
                    <a:pt x="362" y="6097"/>
                  </a:lnTo>
                  <a:lnTo>
                    <a:pt x="362" y="491"/>
                  </a:lnTo>
                  <a:cubicBezTo>
                    <a:pt x="362" y="419"/>
                    <a:pt x="419" y="361"/>
                    <a:pt x="491" y="361"/>
                  </a:cubicBezTo>
                  <a:close/>
                  <a:moveTo>
                    <a:pt x="491" y="0"/>
                  </a:moveTo>
                  <a:cubicBezTo>
                    <a:pt x="222" y="0"/>
                    <a:pt x="1" y="222"/>
                    <a:pt x="1" y="491"/>
                  </a:cubicBezTo>
                  <a:lnTo>
                    <a:pt x="1" y="6280"/>
                  </a:lnTo>
                  <a:cubicBezTo>
                    <a:pt x="1" y="6381"/>
                    <a:pt x="82" y="6458"/>
                    <a:pt x="184" y="6458"/>
                  </a:cubicBezTo>
                  <a:lnTo>
                    <a:pt x="2339" y="6458"/>
                  </a:lnTo>
                  <a:cubicBezTo>
                    <a:pt x="2440" y="6458"/>
                    <a:pt x="2522" y="6381"/>
                    <a:pt x="2522" y="6280"/>
                  </a:cubicBezTo>
                  <a:lnTo>
                    <a:pt x="2522" y="491"/>
                  </a:lnTo>
                  <a:cubicBezTo>
                    <a:pt x="2522" y="222"/>
                    <a:pt x="2301" y="0"/>
                    <a:pt x="203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90"/>
            <p:cNvSpPr/>
            <p:nvPr/>
          </p:nvSpPr>
          <p:spPr>
            <a:xfrm>
              <a:off x="5958277" y="4428726"/>
              <a:ext cx="66015" cy="201060"/>
            </a:xfrm>
            <a:custGeom>
              <a:avLst/>
              <a:gdLst/>
              <a:ahLst/>
              <a:cxnLst/>
              <a:rect l="l" t="t" r="r" b="b"/>
              <a:pathLst>
                <a:path w="2517" h="7666" extrusionOk="0">
                  <a:moveTo>
                    <a:pt x="2031" y="362"/>
                  </a:moveTo>
                  <a:cubicBezTo>
                    <a:pt x="2098" y="362"/>
                    <a:pt x="2156" y="419"/>
                    <a:pt x="2156" y="491"/>
                  </a:cubicBezTo>
                  <a:lnTo>
                    <a:pt x="2156" y="7305"/>
                  </a:lnTo>
                  <a:lnTo>
                    <a:pt x="361" y="7305"/>
                  </a:lnTo>
                  <a:lnTo>
                    <a:pt x="361" y="491"/>
                  </a:lnTo>
                  <a:cubicBezTo>
                    <a:pt x="361" y="419"/>
                    <a:pt x="419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1"/>
                  </a:cubicBezTo>
                  <a:lnTo>
                    <a:pt x="0" y="7488"/>
                  </a:lnTo>
                  <a:cubicBezTo>
                    <a:pt x="0" y="7589"/>
                    <a:pt x="82" y="7666"/>
                    <a:pt x="178" y="7666"/>
                  </a:cubicBezTo>
                  <a:lnTo>
                    <a:pt x="2339" y="7666"/>
                  </a:lnTo>
                  <a:cubicBezTo>
                    <a:pt x="2435" y="7666"/>
                    <a:pt x="2517" y="7589"/>
                    <a:pt x="2517" y="7488"/>
                  </a:cubicBezTo>
                  <a:lnTo>
                    <a:pt x="2517" y="491"/>
                  </a:lnTo>
                  <a:cubicBezTo>
                    <a:pt x="2517" y="222"/>
                    <a:pt x="2300" y="1"/>
                    <a:pt x="20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90"/>
            <p:cNvSpPr/>
            <p:nvPr/>
          </p:nvSpPr>
          <p:spPr>
            <a:xfrm>
              <a:off x="6043831" y="4397043"/>
              <a:ext cx="66015" cy="232743"/>
            </a:xfrm>
            <a:custGeom>
              <a:avLst/>
              <a:gdLst/>
              <a:ahLst/>
              <a:cxnLst/>
              <a:rect l="l" t="t" r="r" b="b"/>
              <a:pathLst>
                <a:path w="2517" h="8874" extrusionOk="0">
                  <a:moveTo>
                    <a:pt x="2026" y="362"/>
                  </a:moveTo>
                  <a:cubicBezTo>
                    <a:pt x="2098" y="362"/>
                    <a:pt x="2156" y="420"/>
                    <a:pt x="2156" y="492"/>
                  </a:cubicBezTo>
                  <a:lnTo>
                    <a:pt x="2156" y="8513"/>
                  </a:lnTo>
                  <a:lnTo>
                    <a:pt x="356" y="8513"/>
                  </a:lnTo>
                  <a:lnTo>
                    <a:pt x="356" y="492"/>
                  </a:lnTo>
                  <a:cubicBezTo>
                    <a:pt x="356" y="420"/>
                    <a:pt x="414" y="362"/>
                    <a:pt x="486" y="362"/>
                  </a:cubicBezTo>
                  <a:close/>
                  <a:moveTo>
                    <a:pt x="486" y="1"/>
                  </a:moveTo>
                  <a:cubicBezTo>
                    <a:pt x="217" y="1"/>
                    <a:pt x="0" y="222"/>
                    <a:pt x="0" y="492"/>
                  </a:cubicBezTo>
                  <a:lnTo>
                    <a:pt x="0" y="8696"/>
                  </a:lnTo>
                  <a:cubicBezTo>
                    <a:pt x="0" y="8792"/>
                    <a:pt x="77" y="8874"/>
                    <a:pt x="178" y="8874"/>
                  </a:cubicBezTo>
                  <a:lnTo>
                    <a:pt x="2334" y="8874"/>
                  </a:lnTo>
                  <a:cubicBezTo>
                    <a:pt x="2435" y="8874"/>
                    <a:pt x="2517" y="8792"/>
                    <a:pt x="2517" y="8696"/>
                  </a:cubicBezTo>
                  <a:lnTo>
                    <a:pt x="2517" y="492"/>
                  </a:lnTo>
                  <a:cubicBezTo>
                    <a:pt x="2517" y="222"/>
                    <a:pt x="2296" y="1"/>
                    <a:pt x="20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90"/>
            <p:cNvSpPr/>
            <p:nvPr/>
          </p:nvSpPr>
          <p:spPr>
            <a:xfrm>
              <a:off x="5848856" y="4308578"/>
              <a:ext cx="252912" cy="90144"/>
            </a:xfrm>
            <a:custGeom>
              <a:avLst/>
              <a:gdLst/>
              <a:ahLst/>
              <a:cxnLst/>
              <a:rect l="l" t="t" r="r" b="b"/>
              <a:pathLst>
                <a:path w="9643" h="3437" extrusionOk="0">
                  <a:moveTo>
                    <a:pt x="7258" y="1"/>
                  </a:moveTo>
                  <a:cubicBezTo>
                    <a:pt x="6958" y="1"/>
                    <a:pt x="6778" y="341"/>
                    <a:pt x="6948" y="593"/>
                  </a:cubicBezTo>
                  <a:lnTo>
                    <a:pt x="7155" y="881"/>
                  </a:lnTo>
                  <a:cubicBezTo>
                    <a:pt x="6102" y="1493"/>
                    <a:pt x="3619" y="2720"/>
                    <a:pt x="236" y="3076"/>
                  </a:cubicBezTo>
                  <a:cubicBezTo>
                    <a:pt x="0" y="3090"/>
                    <a:pt x="14" y="3437"/>
                    <a:pt x="241" y="3437"/>
                  </a:cubicBezTo>
                  <a:cubicBezTo>
                    <a:pt x="246" y="3437"/>
                    <a:pt x="251" y="3437"/>
                    <a:pt x="255" y="3436"/>
                  </a:cubicBezTo>
                  <a:lnTo>
                    <a:pt x="275" y="3436"/>
                  </a:lnTo>
                  <a:cubicBezTo>
                    <a:pt x="3922" y="3052"/>
                    <a:pt x="6549" y="1671"/>
                    <a:pt x="7507" y="1098"/>
                  </a:cubicBezTo>
                  <a:cubicBezTo>
                    <a:pt x="7593" y="1045"/>
                    <a:pt x="7622" y="925"/>
                    <a:pt x="7559" y="838"/>
                  </a:cubicBezTo>
                  <a:lnTo>
                    <a:pt x="7247" y="386"/>
                  </a:lnTo>
                  <a:cubicBezTo>
                    <a:pt x="7237" y="376"/>
                    <a:pt x="7247" y="362"/>
                    <a:pt x="7261" y="362"/>
                  </a:cubicBezTo>
                  <a:lnTo>
                    <a:pt x="9210" y="429"/>
                  </a:lnTo>
                  <a:cubicBezTo>
                    <a:pt x="9220" y="434"/>
                    <a:pt x="9229" y="444"/>
                    <a:pt x="9224" y="453"/>
                  </a:cubicBezTo>
                  <a:lnTo>
                    <a:pt x="8608" y="2301"/>
                  </a:lnTo>
                  <a:cubicBezTo>
                    <a:pt x="8606" y="2309"/>
                    <a:pt x="8600" y="2312"/>
                    <a:pt x="8594" y="2312"/>
                  </a:cubicBezTo>
                  <a:cubicBezTo>
                    <a:pt x="8589" y="2312"/>
                    <a:pt x="8584" y="2310"/>
                    <a:pt x="8580" y="2306"/>
                  </a:cubicBezTo>
                  <a:lnTo>
                    <a:pt x="8300" y="1906"/>
                  </a:lnTo>
                  <a:cubicBezTo>
                    <a:pt x="8266" y="1856"/>
                    <a:pt x="8209" y="1829"/>
                    <a:pt x="8151" y="1829"/>
                  </a:cubicBezTo>
                  <a:cubicBezTo>
                    <a:pt x="8120" y="1829"/>
                    <a:pt x="8089" y="1837"/>
                    <a:pt x="8060" y="1853"/>
                  </a:cubicBezTo>
                  <a:cubicBezTo>
                    <a:pt x="7391" y="2258"/>
                    <a:pt x="6693" y="2609"/>
                    <a:pt x="5976" y="2912"/>
                  </a:cubicBezTo>
                  <a:cubicBezTo>
                    <a:pt x="5768" y="2987"/>
                    <a:pt x="5855" y="3267"/>
                    <a:pt x="6029" y="3267"/>
                  </a:cubicBezTo>
                  <a:cubicBezTo>
                    <a:pt x="6056" y="3267"/>
                    <a:pt x="6085" y="3260"/>
                    <a:pt x="6116" y="3244"/>
                  </a:cubicBezTo>
                  <a:cubicBezTo>
                    <a:pt x="6799" y="2955"/>
                    <a:pt x="7463" y="2623"/>
                    <a:pt x="8098" y="2248"/>
                  </a:cubicBezTo>
                  <a:lnTo>
                    <a:pt x="8281" y="2513"/>
                  </a:lnTo>
                  <a:cubicBezTo>
                    <a:pt x="8358" y="2621"/>
                    <a:pt x="8475" y="2672"/>
                    <a:pt x="8590" y="2672"/>
                  </a:cubicBezTo>
                  <a:cubicBezTo>
                    <a:pt x="8742" y="2672"/>
                    <a:pt x="8893" y="2583"/>
                    <a:pt x="8950" y="2416"/>
                  </a:cubicBezTo>
                  <a:lnTo>
                    <a:pt x="9566" y="564"/>
                  </a:lnTo>
                  <a:cubicBezTo>
                    <a:pt x="9643" y="328"/>
                    <a:pt x="9475" y="78"/>
                    <a:pt x="9220" y="68"/>
                  </a:cubicBezTo>
                  <a:lnTo>
                    <a:pt x="7271" y="1"/>
                  </a:lnTo>
                  <a:cubicBezTo>
                    <a:pt x="7267" y="1"/>
                    <a:pt x="7262" y="1"/>
                    <a:pt x="72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90"/>
            <p:cNvSpPr/>
            <p:nvPr/>
          </p:nvSpPr>
          <p:spPr>
            <a:xfrm>
              <a:off x="5800886" y="4390722"/>
              <a:ext cx="194975" cy="44482"/>
            </a:xfrm>
            <a:custGeom>
              <a:avLst/>
              <a:gdLst/>
              <a:ahLst/>
              <a:cxnLst/>
              <a:rect l="l" t="t" r="r" b="b"/>
              <a:pathLst>
                <a:path w="7434" h="1696" extrusionOk="0">
                  <a:moveTo>
                    <a:pt x="1367" y="1"/>
                  </a:moveTo>
                  <a:cubicBezTo>
                    <a:pt x="1362" y="1"/>
                    <a:pt x="1358" y="1"/>
                    <a:pt x="1353" y="1"/>
                  </a:cubicBezTo>
                  <a:cubicBezTo>
                    <a:pt x="958" y="30"/>
                    <a:pt x="569" y="40"/>
                    <a:pt x="179" y="40"/>
                  </a:cubicBezTo>
                  <a:cubicBezTo>
                    <a:pt x="83" y="40"/>
                    <a:pt x="1" y="122"/>
                    <a:pt x="1" y="223"/>
                  </a:cubicBezTo>
                  <a:lnTo>
                    <a:pt x="1" y="1517"/>
                  </a:lnTo>
                  <a:cubicBezTo>
                    <a:pt x="1" y="1618"/>
                    <a:pt x="83" y="1695"/>
                    <a:pt x="179" y="1695"/>
                  </a:cubicBezTo>
                  <a:cubicBezTo>
                    <a:pt x="2585" y="1690"/>
                    <a:pt x="4967" y="1248"/>
                    <a:pt x="7218" y="401"/>
                  </a:cubicBezTo>
                  <a:cubicBezTo>
                    <a:pt x="7433" y="333"/>
                    <a:pt x="7353" y="45"/>
                    <a:pt x="7172" y="45"/>
                  </a:cubicBezTo>
                  <a:cubicBezTo>
                    <a:pt x="7146" y="45"/>
                    <a:pt x="7118" y="51"/>
                    <a:pt x="7088" y="64"/>
                  </a:cubicBezTo>
                  <a:cubicBezTo>
                    <a:pt x="4938" y="877"/>
                    <a:pt x="2662" y="1305"/>
                    <a:pt x="362" y="1334"/>
                  </a:cubicBezTo>
                  <a:lnTo>
                    <a:pt x="362" y="401"/>
                  </a:lnTo>
                  <a:cubicBezTo>
                    <a:pt x="694" y="401"/>
                    <a:pt x="1040" y="386"/>
                    <a:pt x="1372" y="362"/>
                  </a:cubicBezTo>
                  <a:cubicBezTo>
                    <a:pt x="1608" y="348"/>
                    <a:pt x="1590" y="1"/>
                    <a:pt x="13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7" name="Google Shape;14457;p90"/>
          <p:cNvGrpSpPr/>
          <p:nvPr/>
        </p:nvGrpSpPr>
        <p:grpSpPr>
          <a:xfrm>
            <a:off x="7139485" y="4105093"/>
            <a:ext cx="253200" cy="360418"/>
            <a:chOff x="7139485" y="4289668"/>
            <a:chExt cx="253200" cy="360418"/>
          </a:xfrm>
        </p:grpSpPr>
        <p:sp>
          <p:nvSpPr>
            <p:cNvPr id="14458" name="Google Shape;14458;p90"/>
            <p:cNvSpPr/>
            <p:nvPr/>
          </p:nvSpPr>
          <p:spPr>
            <a:xfrm>
              <a:off x="7243477" y="4402105"/>
              <a:ext cx="50881" cy="50750"/>
            </a:xfrm>
            <a:custGeom>
              <a:avLst/>
              <a:gdLst/>
              <a:ahLst/>
              <a:cxnLst/>
              <a:rect l="l" t="t" r="r" b="b"/>
              <a:pathLst>
                <a:path w="1940" h="1935" extrusionOk="0">
                  <a:moveTo>
                    <a:pt x="1" y="0"/>
                  </a:moveTo>
                  <a:lnTo>
                    <a:pt x="1" y="1935"/>
                  </a:lnTo>
                  <a:lnTo>
                    <a:pt x="1940" y="1935"/>
                  </a:lnTo>
                  <a:lnTo>
                    <a:pt x="194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90"/>
            <p:cNvSpPr/>
            <p:nvPr/>
          </p:nvSpPr>
          <p:spPr>
            <a:xfrm>
              <a:off x="7243477" y="4402105"/>
              <a:ext cx="50881" cy="33912"/>
            </a:xfrm>
            <a:custGeom>
              <a:avLst/>
              <a:gdLst/>
              <a:ahLst/>
              <a:cxnLst/>
              <a:rect l="l" t="t" r="r" b="b"/>
              <a:pathLst>
                <a:path w="1940" h="1293" extrusionOk="0">
                  <a:moveTo>
                    <a:pt x="1" y="0"/>
                  </a:moveTo>
                  <a:lnTo>
                    <a:pt x="1" y="1083"/>
                  </a:lnTo>
                  <a:cubicBezTo>
                    <a:pt x="309" y="1223"/>
                    <a:pt x="640" y="1292"/>
                    <a:pt x="970" y="1292"/>
                  </a:cubicBezTo>
                  <a:cubicBezTo>
                    <a:pt x="1301" y="1292"/>
                    <a:pt x="1632" y="1223"/>
                    <a:pt x="1940" y="1083"/>
                  </a:cubicBezTo>
                  <a:lnTo>
                    <a:pt x="1940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90"/>
            <p:cNvSpPr/>
            <p:nvPr/>
          </p:nvSpPr>
          <p:spPr>
            <a:xfrm>
              <a:off x="7189842" y="4435912"/>
              <a:ext cx="158152" cy="73489"/>
            </a:xfrm>
            <a:custGeom>
              <a:avLst/>
              <a:gdLst/>
              <a:ahLst/>
              <a:cxnLst/>
              <a:rect l="l" t="t" r="r" b="b"/>
              <a:pathLst>
                <a:path w="6030" h="2802" extrusionOk="0">
                  <a:moveTo>
                    <a:pt x="2156" y="1"/>
                  </a:moveTo>
                  <a:lnTo>
                    <a:pt x="617" y="463"/>
                  </a:lnTo>
                  <a:cubicBezTo>
                    <a:pt x="251" y="574"/>
                    <a:pt x="1" y="906"/>
                    <a:pt x="6" y="1290"/>
                  </a:cubicBezTo>
                  <a:lnTo>
                    <a:pt x="6" y="2801"/>
                  </a:lnTo>
                  <a:lnTo>
                    <a:pt x="6030" y="2801"/>
                  </a:lnTo>
                  <a:lnTo>
                    <a:pt x="6030" y="1290"/>
                  </a:lnTo>
                  <a:cubicBezTo>
                    <a:pt x="6030" y="906"/>
                    <a:pt x="5780" y="574"/>
                    <a:pt x="5414" y="463"/>
                  </a:cubicBezTo>
                  <a:lnTo>
                    <a:pt x="3879" y="1"/>
                  </a:lnTo>
                  <a:lnTo>
                    <a:pt x="3018" y="646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90"/>
            <p:cNvSpPr/>
            <p:nvPr/>
          </p:nvSpPr>
          <p:spPr>
            <a:xfrm>
              <a:off x="7189973" y="4456868"/>
              <a:ext cx="28168" cy="52534"/>
            </a:xfrm>
            <a:custGeom>
              <a:avLst/>
              <a:gdLst/>
              <a:ahLst/>
              <a:cxnLst/>
              <a:rect l="l" t="t" r="r" b="b"/>
              <a:pathLst>
                <a:path w="1074" h="2003" extrusionOk="0">
                  <a:moveTo>
                    <a:pt x="150" y="1"/>
                  </a:moveTo>
                  <a:cubicBezTo>
                    <a:pt x="54" y="145"/>
                    <a:pt x="1" y="313"/>
                    <a:pt x="1" y="491"/>
                  </a:cubicBezTo>
                  <a:lnTo>
                    <a:pt x="1" y="2002"/>
                  </a:lnTo>
                  <a:lnTo>
                    <a:pt x="1074" y="2002"/>
                  </a:lnTo>
                  <a:lnTo>
                    <a:pt x="1074" y="1194"/>
                  </a:lnTo>
                  <a:cubicBezTo>
                    <a:pt x="1074" y="1021"/>
                    <a:pt x="1006" y="857"/>
                    <a:pt x="886" y="737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90"/>
            <p:cNvSpPr/>
            <p:nvPr/>
          </p:nvSpPr>
          <p:spPr>
            <a:xfrm>
              <a:off x="7319720" y="4456868"/>
              <a:ext cx="28273" cy="52534"/>
            </a:xfrm>
            <a:custGeom>
              <a:avLst/>
              <a:gdLst/>
              <a:ahLst/>
              <a:cxnLst/>
              <a:rect l="l" t="t" r="r" b="b"/>
              <a:pathLst>
                <a:path w="1078" h="2003" extrusionOk="0">
                  <a:moveTo>
                    <a:pt x="924" y="1"/>
                  </a:moveTo>
                  <a:lnTo>
                    <a:pt x="188" y="737"/>
                  </a:lnTo>
                  <a:cubicBezTo>
                    <a:pt x="67" y="857"/>
                    <a:pt x="0" y="1021"/>
                    <a:pt x="0" y="1194"/>
                  </a:cubicBezTo>
                  <a:lnTo>
                    <a:pt x="0" y="2002"/>
                  </a:lnTo>
                  <a:lnTo>
                    <a:pt x="1078" y="2002"/>
                  </a:lnTo>
                  <a:lnTo>
                    <a:pt x="1078" y="491"/>
                  </a:lnTo>
                  <a:cubicBezTo>
                    <a:pt x="1078" y="313"/>
                    <a:pt x="1020" y="145"/>
                    <a:pt x="924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90"/>
            <p:cNvSpPr/>
            <p:nvPr/>
          </p:nvSpPr>
          <p:spPr>
            <a:xfrm>
              <a:off x="7223806" y="4334464"/>
              <a:ext cx="90380" cy="84584"/>
            </a:xfrm>
            <a:custGeom>
              <a:avLst/>
              <a:gdLst/>
              <a:ahLst/>
              <a:cxnLst/>
              <a:rect l="l" t="t" r="r" b="b"/>
              <a:pathLst>
                <a:path w="3446" h="3225" extrusionOk="0">
                  <a:moveTo>
                    <a:pt x="0" y="0"/>
                  </a:moveTo>
                  <a:lnTo>
                    <a:pt x="0" y="1502"/>
                  </a:lnTo>
                  <a:cubicBezTo>
                    <a:pt x="0" y="2454"/>
                    <a:pt x="770" y="3224"/>
                    <a:pt x="1723" y="3224"/>
                  </a:cubicBezTo>
                  <a:cubicBezTo>
                    <a:pt x="2671" y="3224"/>
                    <a:pt x="3445" y="2454"/>
                    <a:pt x="3445" y="1502"/>
                  </a:cubicBezTo>
                  <a:lnTo>
                    <a:pt x="3445" y="0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90"/>
            <p:cNvSpPr/>
            <p:nvPr/>
          </p:nvSpPr>
          <p:spPr>
            <a:xfrm>
              <a:off x="7223806" y="4334333"/>
              <a:ext cx="43433" cy="84584"/>
            </a:xfrm>
            <a:custGeom>
              <a:avLst/>
              <a:gdLst/>
              <a:ahLst/>
              <a:cxnLst/>
              <a:rect l="l" t="t" r="r" b="b"/>
              <a:pathLst>
                <a:path w="1656" h="3225" extrusionOk="0">
                  <a:moveTo>
                    <a:pt x="0" y="0"/>
                  </a:moveTo>
                  <a:lnTo>
                    <a:pt x="0" y="1507"/>
                  </a:lnTo>
                  <a:cubicBezTo>
                    <a:pt x="0" y="2430"/>
                    <a:pt x="732" y="3191"/>
                    <a:pt x="1655" y="3224"/>
                  </a:cubicBezTo>
                  <a:cubicBezTo>
                    <a:pt x="1290" y="2897"/>
                    <a:pt x="1073" y="2430"/>
                    <a:pt x="1073" y="1940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90"/>
            <p:cNvSpPr/>
            <p:nvPr/>
          </p:nvSpPr>
          <p:spPr>
            <a:xfrm>
              <a:off x="7218246" y="4294834"/>
              <a:ext cx="101605" cy="73463"/>
            </a:xfrm>
            <a:custGeom>
              <a:avLst/>
              <a:gdLst/>
              <a:ahLst/>
              <a:cxnLst/>
              <a:rect l="l" t="t" r="r" b="b"/>
              <a:pathLst>
                <a:path w="3874" h="2801" extrusionOk="0">
                  <a:moveTo>
                    <a:pt x="1290" y="0"/>
                  </a:moveTo>
                  <a:cubicBezTo>
                    <a:pt x="578" y="0"/>
                    <a:pt x="0" y="578"/>
                    <a:pt x="0" y="1290"/>
                  </a:cubicBezTo>
                  <a:lnTo>
                    <a:pt x="0" y="1896"/>
                  </a:lnTo>
                  <a:cubicBezTo>
                    <a:pt x="0" y="2065"/>
                    <a:pt x="39" y="2228"/>
                    <a:pt x="111" y="2377"/>
                  </a:cubicBezTo>
                  <a:lnTo>
                    <a:pt x="212" y="2584"/>
                  </a:lnTo>
                  <a:lnTo>
                    <a:pt x="212" y="2801"/>
                  </a:lnTo>
                  <a:lnTo>
                    <a:pt x="563" y="2681"/>
                  </a:lnTo>
                  <a:cubicBezTo>
                    <a:pt x="737" y="2623"/>
                    <a:pt x="857" y="2459"/>
                    <a:pt x="857" y="2272"/>
                  </a:cubicBezTo>
                  <a:lnTo>
                    <a:pt x="857" y="1887"/>
                  </a:lnTo>
                  <a:cubicBezTo>
                    <a:pt x="857" y="1786"/>
                    <a:pt x="919" y="1699"/>
                    <a:pt x="1016" y="1675"/>
                  </a:cubicBezTo>
                  <a:cubicBezTo>
                    <a:pt x="1180" y="1635"/>
                    <a:pt x="1456" y="1581"/>
                    <a:pt x="1781" y="1581"/>
                  </a:cubicBezTo>
                  <a:cubicBezTo>
                    <a:pt x="2197" y="1581"/>
                    <a:pt x="2692" y="1669"/>
                    <a:pt x="3138" y="1988"/>
                  </a:cubicBezTo>
                  <a:cubicBezTo>
                    <a:pt x="3191" y="2031"/>
                    <a:pt x="3224" y="2094"/>
                    <a:pt x="3224" y="2166"/>
                  </a:cubicBezTo>
                  <a:lnTo>
                    <a:pt x="3224" y="2320"/>
                  </a:lnTo>
                  <a:cubicBezTo>
                    <a:pt x="3224" y="2483"/>
                    <a:pt x="3316" y="2632"/>
                    <a:pt x="3465" y="2705"/>
                  </a:cubicBezTo>
                  <a:lnTo>
                    <a:pt x="3657" y="2801"/>
                  </a:lnTo>
                  <a:lnTo>
                    <a:pt x="3758" y="2377"/>
                  </a:lnTo>
                  <a:cubicBezTo>
                    <a:pt x="3835" y="2228"/>
                    <a:pt x="3874" y="2065"/>
                    <a:pt x="3874" y="1896"/>
                  </a:cubicBezTo>
                  <a:lnTo>
                    <a:pt x="3874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90"/>
            <p:cNvSpPr/>
            <p:nvPr/>
          </p:nvSpPr>
          <p:spPr>
            <a:xfrm>
              <a:off x="7218115" y="4294834"/>
              <a:ext cx="42934" cy="73463"/>
            </a:xfrm>
            <a:custGeom>
              <a:avLst/>
              <a:gdLst/>
              <a:ahLst/>
              <a:cxnLst/>
              <a:rect l="l" t="t" r="r" b="b"/>
              <a:pathLst>
                <a:path w="1637" h="2801" extrusionOk="0">
                  <a:moveTo>
                    <a:pt x="1290" y="0"/>
                  </a:moveTo>
                  <a:cubicBezTo>
                    <a:pt x="578" y="0"/>
                    <a:pt x="1" y="578"/>
                    <a:pt x="1" y="1295"/>
                  </a:cubicBezTo>
                  <a:lnTo>
                    <a:pt x="1" y="1901"/>
                  </a:lnTo>
                  <a:cubicBezTo>
                    <a:pt x="1" y="2065"/>
                    <a:pt x="39" y="2233"/>
                    <a:pt x="116" y="2382"/>
                  </a:cubicBezTo>
                  <a:lnTo>
                    <a:pt x="217" y="2584"/>
                  </a:lnTo>
                  <a:lnTo>
                    <a:pt x="217" y="2801"/>
                  </a:lnTo>
                  <a:lnTo>
                    <a:pt x="568" y="2681"/>
                  </a:lnTo>
                  <a:cubicBezTo>
                    <a:pt x="742" y="2623"/>
                    <a:pt x="862" y="2459"/>
                    <a:pt x="862" y="2276"/>
                  </a:cubicBezTo>
                  <a:lnTo>
                    <a:pt x="862" y="1887"/>
                  </a:lnTo>
                  <a:cubicBezTo>
                    <a:pt x="862" y="1786"/>
                    <a:pt x="924" y="1704"/>
                    <a:pt x="1021" y="1675"/>
                  </a:cubicBezTo>
                  <a:cubicBezTo>
                    <a:pt x="1175" y="1636"/>
                    <a:pt x="1329" y="1612"/>
                    <a:pt x="1483" y="1598"/>
                  </a:cubicBezTo>
                  <a:cubicBezTo>
                    <a:pt x="1083" y="1545"/>
                    <a:pt x="819" y="1174"/>
                    <a:pt x="819" y="818"/>
                  </a:cubicBezTo>
                  <a:cubicBezTo>
                    <a:pt x="819" y="366"/>
                    <a:pt x="1184" y="0"/>
                    <a:pt x="1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90"/>
            <p:cNvSpPr/>
            <p:nvPr/>
          </p:nvSpPr>
          <p:spPr>
            <a:xfrm>
              <a:off x="7257613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4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90"/>
            <p:cNvSpPr/>
            <p:nvPr/>
          </p:nvSpPr>
          <p:spPr>
            <a:xfrm>
              <a:off x="7150343" y="4622206"/>
              <a:ext cx="22634" cy="22608"/>
            </a:xfrm>
            <a:custGeom>
              <a:avLst/>
              <a:gdLst/>
              <a:ahLst/>
              <a:cxnLst/>
              <a:rect l="l" t="t" r="r" b="b"/>
              <a:pathLst>
                <a:path w="863" h="862" extrusionOk="0">
                  <a:moveTo>
                    <a:pt x="434" y="0"/>
                  </a:moveTo>
                  <a:cubicBezTo>
                    <a:pt x="198" y="0"/>
                    <a:pt x="1" y="193"/>
                    <a:pt x="1" y="428"/>
                  </a:cubicBezTo>
                  <a:cubicBezTo>
                    <a:pt x="1" y="669"/>
                    <a:pt x="198" y="861"/>
                    <a:pt x="434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90"/>
            <p:cNvSpPr/>
            <p:nvPr/>
          </p:nvSpPr>
          <p:spPr>
            <a:xfrm>
              <a:off x="7364884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9" y="0"/>
                  </a:moveTo>
                  <a:cubicBezTo>
                    <a:pt x="193" y="0"/>
                    <a:pt x="1" y="193"/>
                    <a:pt x="1" y="428"/>
                  </a:cubicBezTo>
                  <a:cubicBezTo>
                    <a:pt x="1" y="669"/>
                    <a:pt x="193" y="861"/>
                    <a:pt x="429" y="861"/>
                  </a:cubicBezTo>
                  <a:cubicBezTo>
                    <a:pt x="670" y="861"/>
                    <a:pt x="862" y="669"/>
                    <a:pt x="862" y="428"/>
                  </a:cubicBezTo>
                  <a:cubicBezTo>
                    <a:pt x="862" y="193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90"/>
            <p:cNvSpPr/>
            <p:nvPr/>
          </p:nvSpPr>
          <p:spPr>
            <a:xfrm>
              <a:off x="7184675" y="4289668"/>
              <a:ext cx="168748" cy="224901"/>
            </a:xfrm>
            <a:custGeom>
              <a:avLst/>
              <a:gdLst/>
              <a:ahLst/>
              <a:cxnLst/>
              <a:rect l="l" t="t" r="r" b="b"/>
              <a:pathLst>
                <a:path w="6434" h="8575" extrusionOk="0">
                  <a:moveTo>
                    <a:pt x="4947" y="400"/>
                  </a:moveTo>
                  <a:lnTo>
                    <a:pt x="4947" y="2093"/>
                  </a:lnTo>
                  <a:cubicBezTo>
                    <a:pt x="4947" y="2228"/>
                    <a:pt x="4918" y="2363"/>
                    <a:pt x="4856" y="2483"/>
                  </a:cubicBezTo>
                  <a:lnTo>
                    <a:pt x="4755" y="2690"/>
                  </a:lnTo>
                  <a:cubicBezTo>
                    <a:pt x="4740" y="2719"/>
                    <a:pt x="4735" y="2748"/>
                    <a:pt x="4735" y="2781"/>
                  </a:cubicBezTo>
                  <a:lnTo>
                    <a:pt x="4735" y="3210"/>
                  </a:lnTo>
                  <a:cubicBezTo>
                    <a:pt x="4735" y="4053"/>
                    <a:pt x="4051" y="4729"/>
                    <a:pt x="3219" y="4729"/>
                  </a:cubicBezTo>
                  <a:cubicBezTo>
                    <a:pt x="3182" y="4729"/>
                    <a:pt x="3146" y="4728"/>
                    <a:pt x="3109" y="4725"/>
                  </a:cubicBezTo>
                  <a:cubicBezTo>
                    <a:pt x="2315" y="4677"/>
                    <a:pt x="1694" y="3984"/>
                    <a:pt x="1694" y="3152"/>
                  </a:cubicBezTo>
                  <a:lnTo>
                    <a:pt x="1694" y="2781"/>
                  </a:lnTo>
                  <a:cubicBezTo>
                    <a:pt x="1694" y="2748"/>
                    <a:pt x="1685" y="2719"/>
                    <a:pt x="1670" y="2690"/>
                  </a:cubicBezTo>
                  <a:lnTo>
                    <a:pt x="1569" y="2488"/>
                  </a:lnTo>
                  <a:cubicBezTo>
                    <a:pt x="1511" y="2368"/>
                    <a:pt x="1478" y="2233"/>
                    <a:pt x="1478" y="2098"/>
                  </a:cubicBezTo>
                  <a:lnTo>
                    <a:pt x="1478" y="1487"/>
                  </a:lnTo>
                  <a:cubicBezTo>
                    <a:pt x="1478" y="886"/>
                    <a:pt x="1964" y="400"/>
                    <a:pt x="2570" y="400"/>
                  </a:cubicBezTo>
                  <a:close/>
                  <a:moveTo>
                    <a:pt x="3874" y="5019"/>
                  </a:moveTo>
                  <a:lnTo>
                    <a:pt x="3874" y="5259"/>
                  </a:lnTo>
                  <a:cubicBezTo>
                    <a:pt x="3869" y="5327"/>
                    <a:pt x="3884" y="5389"/>
                    <a:pt x="3903" y="5457"/>
                  </a:cubicBezTo>
                  <a:lnTo>
                    <a:pt x="3220" y="5967"/>
                  </a:lnTo>
                  <a:cubicBezTo>
                    <a:pt x="3217" y="5969"/>
                    <a:pt x="3215" y="5970"/>
                    <a:pt x="3212" y="5970"/>
                  </a:cubicBezTo>
                  <a:cubicBezTo>
                    <a:pt x="3210" y="5970"/>
                    <a:pt x="3208" y="5969"/>
                    <a:pt x="3205" y="5967"/>
                  </a:cubicBezTo>
                  <a:lnTo>
                    <a:pt x="2522" y="5457"/>
                  </a:lnTo>
                  <a:cubicBezTo>
                    <a:pt x="2541" y="5389"/>
                    <a:pt x="2551" y="5327"/>
                    <a:pt x="2551" y="5259"/>
                  </a:cubicBezTo>
                  <a:lnTo>
                    <a:pt x="2551" y="5019"/>
                  </a:lnTo>
                  <a:cubicBezTo>
                    <a:pt x="2724" y="5081"/>
                    <a:pt x="2902" y="5120"/>
                    <a:pt x="3085" y="5129"/>
                  </a:cubicBezTo>
                  <a:cubicBezTo>
                    <a:pt x="3128" y="5134"/>
                    <a:pt x="3171" y="5134"/>
                    <a:pt x="3215" y="5134"/>
                  </a:cubicBezTo>
                  <a:cubicBezTo>
                    <a:pt x="3436" y="5134"/>
                    <a:pt x="3662" y="5096"/>
                    <a:pt x="3874" y="5019"/>
                  </a:cubicBezTo>
                  <a:close/>
                  <a:moveTo>
                    <a:pt x="2570" y="0"/>
                  </a:moveTo>
                  <a:cubicBezTo>
                    <a:pt x="1747" y="0"/>
                    <a:pt x="1078" y="664"/>
                    <a:pt x="1078" y="1492"/>
                  </a:cubicBezTo>
                  <a:lnTo>
                    <a:pt x="1078" y="2098"/>
                  </a:lnTo>
                  <a:cubicBezTo>
                    <a:pt x="1078" y="2295"/>
                    <a:pt x="1126" y="2493"/>
                    <a:pt x="1213" y="2671"/>
                  </a:cubicBezTo>
                  <a:lnTo>
                    <a:pt x="1295" y="2829"/>
                  </a:lnTo>
                  <a:lnTo>
                    <a:pt x="1295" y="3152"/>
                  </a:lnTo>
                  <a:cubicBezTo>
                    <a:pt x="1290" y="3811"/>
                    <a:pt x="1612" y="4432"/>
                    <a:pt x="2156" y="4807"/>
                  </a:cubicBezTo>
                  <a:lnTo>
                    <a:pt x="2156" y="5259"/>
                  </a:lnTo>
                  <a:cubicBezTo>
                    <a:pt x="2156" y="5360"/>
                    <a:pt x="2089" y="5447"/>
                    <a:pt x="1993" y="5476"/>
                  </a:cubicBezTo>
                  <a:lnTo>
                    <a:pt x="761" y="5846"/>
                  </a:lnTo>
                  <a:cubicBezTo>
                    <a:pt x="308" y="5981"/>
                    <a:pt x="1" y="6395"/>
                    <a:pt x="5" y="6862"/>
                  </a:cubicBezTo>
                  <a:lnTo>
                    <a:pt x="5" y="8377"/>
                  </a:lnTo>
                  <a:cubicBezTo>
                    <a:pt x="1" y="8483"/>
                    <a:pt x="92" y="8575"/>
                    <a:pt x="203" y="8575"/>
                  </a:cubicBezTo>
                  <a:cubicBezTo>
                    <a:pt x="313" y="8575"/>
                    <a:pt x="400" y="8488"/>
                    <a:pt x="400" y="8377"/>
                  </a:cubicBezTo>
                  <a:lnTo>
                    <a:pt x="400" y="6866"/>
                  </a:lnTo>
                  <a:cubicBezTo>
                    <a:pt x="400" y="6573"/>
                    <a:pt x="592" y="6313"/>
                    <a:pt x="871" y="6231"/>
                  </a:cubicBezTo>
                  <a:lnTo>
                    <a:pt x="2103" y="5866"/>
                  </a:lnTo>
                  <a:cubicBezTo>
                    <a:pt x="2166" y="5846"/>
                    <a:pt x="2228" y="5818"/>
                    <a:pt x="2286" y="5779"/>
                  </a:cubicBezTo>
                  <a:lnTo>
                    <a:pt x="2965" y="6289"/>
                  </a:lnTo>
                  <a:cubicBezTo>
                    <a:pt x="3039" y="6344"/>
                    <a:pt x="3127" y="6372"/>
                    <a:pt x="3215" y="6372"/>
                  </a:cubicBezTo>
                  <a:cubicBezTo>
                    <a:pt x="3303" y="6372"/>
                    <a:pt x="3390" y="6344"/>
                    <a:pt x="3465" y="6289"/>
                  </a:cubicBezTo>
                  <a:lnTo>
                    <a:pt x="4143" y="5779"/>
                  </a:lnTo>
                  <a:cubicBezTo>
                    <a:pt x="4201" y="5818"/>
                    <a:pt x="4264" y="5846"/>
                    <a:pt x="4326" y="5866"/>
                  </a:cubicBezTo>
                  <a:lnTo>
                    <a:pt x="5558" y="6231"/>
                  </a:lnTo>
                  <a:cubicBezTo>
                    <a:pt x="5837" y="6313"/>
                    <a:pt x="6030" y="6573"/>
                    <a:pt x="6030" y="6866"/>
                  </a:cubicBezTo>
                  <a:lnTo>
                    <a:pt x="6030" y="8377"/>
                  </a:lnTo>
                  <a:cubicBezTo>
                    <a:pt x="6034" y="8502"/>
                    <a:pt x="6131" y="8565"/>
                    <a:pt x="6228" y="8565"/>
                  </a:cubicBezTo>
                  <a:cubicBezTo>
                    <a:pt x="6324" y="8565"/>
                    <a:pt x="6422" y="8502"/>
                    <a:pt x="6429" y="8377"/>
                  </a:cubicBezTo>
                  <a:lnTo>
                    <a:pt x="6429" y="6866"/>
                  </a:lnTo>
                  <a:cubicBezTo>
                    <a:pt x="6434" y="6395"/>
                    <a:pt x="6121" y="5981"/>
                    <a:pt x="5674" y="5846"/>
                  </a:cubicBezTo>
                  <a:lnTo>
                    <a:pt x="4442" y="5476"/>
                  </a:lnTo>
                  <a:cubicBezTo>
                    <a:pt x="4346" y="5447"/>
                    <a:pt x="4278" y="5360"/>
                    <a:pt x="4278" y="5259"/>
                  </a:cubicBezTo>
                  <a:lnTo>
                    <a:pt x="4278" y="4812"/>
                  </a:lnTo>
                  <a:cubicBezTo>
                    <a:pt x="4370" y="4754"/>
                    <a:pt x="4451" y="4687"/>
                    <a:pt x="4533" y="4615"/>
                  </a:cubicBezTo>
                  <a:cubicBezTo>
                    <a:pt x="4918" y="4249"/>
                    <a:pt x="5139" y="3744"/>
                    <a:pt x="5139" y="3210"/>
                  </a:cubicBezTo>
                  <a:lnTo>
                    <a:pt x="5139" y="2829"/>
                  </a:lnTo>
                  <a:lnTo>
                    <a:pt x="5221" y="2671"/>
                  </a:lnTo>
                  <a:cubicBezTo>
                    <a:pt x="5308" y="2493"/>
                    <a:pt x="5356" y="2295"/>
                    <a:pt x="5356" y="2098"/>
                  </a:cubicBezTo>
                  <a:lnTo>
                    <a:pt x="5356" y="197"/>
                  </a:lnTo>
                  <a:cubicBezTo>
                    <a:pt x="5356" y="87"/>
                    <a:pt x="5265" y="0"/>
                    <a:pt x="51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90"/>
            <p:cNvSpPr/>
            <p:nvPr/>
          </p:nvSpPr>
          <p:spPr>
            <a:xfrm>
              <a:off x="7263436" y="4464867"/>
              <a:ext cx="10937" cy="49990"/>
            </a:xfrm>
            <a:custGeom>
              <a:avLst/>
              <a:gdLst/>
              <a:ahLst/>
              <a:cxnLst/>
              <a:rect l="l" t="t" r="r" b="b"/>
              <a:pathLst>
                <a:path w="417" h="1906" extrusionOk="0">
                  <a:moveTo>
                    <a:pt x="208" y="0"/>
                  </a:moveTo>
                  <a:cubicBezTo>
                    <a:pt x="111" y="0"/>
                    <a:pt x="14" y="64"/>
                    <a:pt x="10" y="191"/>
                  </a:cubicBezTo>
                  <a:lnTo>
                    <a:pt x="10" y="1693"/>
                  </a:lnTo>
                  <a:cubicBezTo>
                    <a:pt x="0" y="1834"/>
                    <a:pt x="103" y="1905"/>
                    <a:pt x="208" y="1905"/>
                  </a:cubicBezTo>
                  <a:cubicBezTo>
                    <a:pt x="312" y="1905"/>
                    <a:pt x="416" y="1834"/>
                    <a:pt x="409" y="1693"/>
                  </a:cubicBezTo>
                  <a:lnTo>
                    <a:pt x="409" y="191"/>
                  </a:lnTo>
                  <a:cubicBezTo>
                    <a:pt x="402" y="64"/>
                    <a:pt x="304" y="0"/>
                    <a:pt x="2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90"/>
            <p:cNvSpPr/>
            <p:nvPr/>
          </p:nvSpPr>
          <p:spPr>
            <a:xfrm>
              <a:off x="7212633" y="4475516"/>
              <a:ext cx="10989" cy="39472"/>
            </a:xfrm>
            <a:custGeom>
              <a:avLst/>
              <a:gdLst/>
              <a:ahLst/>
              <a:cxnLst/>
              <a:rect l="l" t="t" r="r" b="b"/>
              <a:pathLst>
                <a:path w="419" h="1505" extrusionOk="0">
                  <a:moveTo>
                    <a:pt x="210" y="1"/>
                  </a:moveTo>
                  <a:cubicBezTo>
                    <a:pt x="105" y="1"/>
                    <a:pt x="0" y="72"/>
                    <a:pt x="8" y="214"/>
                  </a:cubicBezTo>
                  <a:lnTo>
                    <a:pt x="8" y="1291"/>
                  </a:lnTo>
                  <a:cubicBezTo>
                    <a:pt x="0" y="1433"/>
                    <a:pt x="105" y="1504"/>
                    <a:pt x="210" y="1504"/>
                  </a:cubicBezTo>
                  <a:cubicBezTo>
                    <a:pt x="314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90"/>
            <p:cNvSpPr/>
            <p:nvPr/>
          </p:nvSpPr>
          <p:spPr>
            <a:xfrm>
              <a:off x="7314212" y="4475516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1291"/>
                  </a:lnTo>
                  <a:cubicBezTo>
                    <a:pt x="1" y="1433"/>
                    <a:pt x="105" y="1504"/>
                    <a:pt x="210" y="1504"/>
                  </a:cubicBezTo>
                  <a:cubicBezTo>
                    <a:pt x="315" y="1504"/>
                    <a:pt x="419" y="1433"/>
                    <a:pt x="412" y="1291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90"/>
            <p:cNvSpPr/>
            <p:nvPr/>
          </p:nvSpPr>
          <p:spPr>
            <a:xfrm>
              <a:off x="724675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5" y="405"/>
                  </a:moveTo>
                  <a:cubicBezTo>
                    <a:pt x="962" y="405"/>
                    <a:pt x="1074" y="495"/>
                    <a:pt x="1074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5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8" y="1208"/>
                    <a:pt x="685" y="1266"/>
                    <a:pt x="840" y="1266"/>
                  </a:cubicBezTo>
                  <a:cubicBezTo>
                    <a:pt x="1165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90"/>
            <p:cNvSpPr/>
            <p:nvPr/>
          </p:nvSpPr>
          <p:spPr>
            <a:xfrm>
              <a:off x="7139485" y="4616882"/>
              <a:ext cx="38790" cy="33204"/>
            </a:xfrm>
            <a:custGeom>
              <a:avLst/>
              <a:gdLst/>
              <a:ahLst/>
              <a:cxnLst/>
              <a:rect l="l" t="t" r="r" b="b"/>
              <a:pathLst>
                <a:path w="1479" h="1266" extrusionOk="0">
                  <a:moveTo>
                    <a:pt x="846" y="405"/>
                  </a:moveTo>
                  <a:cubicBezTo>
                    <a:pt x="965" y="405"/>
                    <a:pt x="1079" y="495"/>
                    <a:pt x="1079" y="631"/>
                  </a:cubicBezTo>
                  <a:cubicBezTo>
                    <a:pt x="1074" y="756"/>
                    <a:pt x="973" y="862"/>
                    <a:pt x="848" y="862"/>
                  </a:cubicBezTo>
                  <a:cubicBezTo>
                    <a:pt x="641" y="862"/>
                    <a:pt x="540" y="617"/>
                    <a:pt x="684" y="472"/>
                  </a:cubicBezTo>
                  <a:cubicBezTo>
                    <a:pt x="731" y="426"/>
                    <a:pt x="789" y="405"/>
                    <a:pt x="846" y="405"/>
                  </a:cubicBezTo>
                  <a:close/>
                  <a:moveTo>
                    <a:pt x="848" y="1"/>
                  </a:moveTo>
                  <a:cubicBezTo>
                    <a:pt x="285" y="1"/>
                    <a:pt x="1" y="679"/>
                    <a:pt x="400" y="1079"/>
                  </a:cubicBezTo>
                  <a:cubicBezTo>
                    <a:pt x="529" y="1208"/>
                    <a:pt x="688" y="1266"/>
                    <a:pt x="843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90"/>
            <p:cNvSpPr/>
            <p:nvPr/>
          </p:nvSpPr>
          <p:spPr>
            <a:xfrm>
              <a:off x="7354026" y="4616882"/>
              <a:ext cx="38659" cy="33204"/>
            </a:xfrm>
            <a:custGeom>
              <a:avLst/>
              <a:gdLst/>
              <a:ahLst/>
              <a:cxnLst/>
              <a:rect l="l" t="t" r="r" b="b"/>
              <a:pathLst>
                <a:path w="1474" h="1266" extrusionOk="0">
                  <a:moveTo>
                    <a:pt x="842" y="405"/>
                  </a:moveTo>
                  <a:cubicBezTo>
                    <a:pt x="960" y="405"/>
                    <a:pt x="1074" y="495"/>
                    <a:pt x="1074" y="631"/>
                  </a:cubicBezTo>
                  <a:cubicBezTo>
                    <a:pt x="1069" y="756"/>
                    <a:pt x="968" y="862"/>
                    <a:pt x="843" y="862"/>
                  </a:cubicBezTo>
                  <a:cubicBezTo>
                    <a:pt x="641" y="862"/>
                    <a:pt x="535" y="617"/>
                    <a:pt x="679" y="472"/>
                  </a:cubicBezTo>
                  <a:cubicBezTo>
                    <a:pt x="726" y="426"/>
                    <a:pt x="784" y="405"/>
                    <a:pt x="842" y="405"/>
                  </a:cubicBezTo>
                  <a:close/>
                  <a:moveTo>
                    <a:pt x="843" y="1"/>
                  </a:moveTo>
                  <a:cubicBezTo>
                    <a:pt x="280" y="1"/>
                    <a:pt x="1" y="679"/>
                    <a:pt x="395" y="1079"/>
                  </a:cubicBezTo>
                  <a:cubicBezTo>
                    <a:pt x="524" y="1208"/>
                    <a:pt x="683" y="1266"/>
                    <a:pt x="838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90"/>
            <p:cNvSpPr/>
            <p:nvPr/>
          </p:nvSpPr>
          <p:spPr>
            <a:xfrm>
              <a:off x="7174315" y="4526240"/>
              <a:ext cx="189074" cy="84531"/>
            </a:xfrm>
            <a:custGeom>
              <a:avLst/>
              <a:gdLst/>
              <a:ahLst/>
              <a:cxnLst/>
              <a:rect l="l" t="t" r="r" b="b"/>
              <a:pathLst>
                <a:path w="7209" h="3223" extrusionOk="0">
                  <a:moveTo>
                    <a:pt x="3606" y="1"/>
                  </a:moveTo>
                  <a:cubicBezTo>
                    <a:pt x="3501" y="1"/>
                    <a:pt x="3398" y="72"/>
                    <a:pt x="3408" y="214"/>
                  </a:cubicBezTo>
                  <a:lnTo>
                    <a:pt x="3408" y="878"/>
                  </a:lnTo>
                  <a:lnTo>
                    <a:pt x="2003" y="878"/>
                  </a:lnTo>
                  <a:cubicBezTo>
                    <a:pt x="1728" y="878"/>
                    <a:pt x="1473" y="1008"/>
                    <a:pt x="1315" y="1229"/>
                  </a:cubicBezTo>
                  <a:lnTo>
                    <a:pt x="121" y="2899"/>
                  </a:lnTo>
                  <a:cubicBezTo>
                    <a:pt x="1" y="3053"/>
                    <a:pt x="143" y="3223"/>
                    <a:pt x="289" y="3223"/>
                  </a:cubicBezTo>
                  <a:cubicBezTo>
                    <a:pt x="347" y="3223"/>
                    <a:pt x="406" y="3196"/>
                    <a:pt x="448" y="3130"/>
                  </a:cubicBezTo>
                  <a:lnTo>
                    <a:pt x="1642" y="1465"/>
                  </a:lnTo>
                  <a:cubicBezTo>
                    <a:pt x="1724" y="1349"/>
                    <a:pt x="1858" y="1277"/>
                    <a:pt x="2003" y="1277"/>
                  </a:cubicBezTo>
                  <a:lnTo>
                    <a:pt x="3408" y="1277"/>
                  </a:lnTo>
                  <a:lnTo>
                    <a:pt x="3408" y="2798"/>
                  </a:lnTo>
                  <a:cubicBezTo>
                    <a:pt x="3412" y="2925"/>
                    <a:pt x="3509" y="2989"/>
                    <a:pt x="3606" y="2989"/>
                  </a:cubicBezTo>
                  <a:cubicBezTo>
                    <a:pt x="3702" y="2989"/>
                    <a:pt x="3800" y="2925"/>
                    <a:pt x="3807" y="2798"/>
                  </a:cubicBezTo>
                  <a:lnTo>
                    <a:pt x="3807" y="1277"/>
                  </a:lnTo>
                  <a:lnTo>
                    <a:pt x="5212" y="1277"/>
                  </a:lnTo>
                  <a:cubicBezTo>
                    <a:pt x="5352" y="1277"/>
                    <a:pt x="5486" y="1349"/>
                    <a:pt x="5573" y="1465"/>
                  </a:cubicBezTo>
                  <a:lnTo>
                    <a:pt x="6761" y="3130"/>
                  </a:lnTo>
                  <a:cubicBezTo>
                    <a:pt x="6805" y="3196"/>
                    <a:pt x="6865" y="3223"/>
                    <a:pt x="6923" y="3223"/>
                  </a:cubicBezTo>
                  <a:cubicBezTo>
                    <a:pt x="7069" y="3223"/>
                    <a:pt x="7209" y="3053"/>
                    <a:pt x="7089" y="2899"/>
                  </a:cubicBezTo>
                  <a:lnTo>
                    <a:pt x="7093" y="2899"/>
                  </a:lnTo>
                  <a:lnTo>
                    <a:pt x="5900" y="1229"/>
                  </a:lnTo>
                  <a:cubicBezTo>
                    <a:pt x="5741" y="1008"/>
                    <a:pt x="5486" y="878"/>
                    <a:pt x="5212" y="878"/>
                  </a:cubicBezTo>
                  <a:lnTo>
                    <a:pt x="3807" y="878"/>
                  </a:lnTo>
                  <a:lnTo>
                    <a:pt x="3807" y="214"/>
                  </a:lnTo>
                  <a:cubicBezTo>
                    <a:pt x="3814" y="72"/>
                    <a:pt x="3710" y="1"/>
                    <a:pt x="36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90"/>
            <p:cNvSpPr/>
            <p:nvPr/>
          </p:nvSpPr>
          <p:spPr>
            <a:xfrm>
              <a:off x="7235215" y="4331028"/>
              <a:ext cx="70132" cy="25834"/>
            </a:xfrm>
            <a:custGeom>
              <a:avLst/>
              <a:gdLst/>
              <a:ahLst/>
              <a:cxnLst/>
              <a:rect l="l" t="t" r="r" b="b"/>
              <a:pathLst>
                <a:path w="2674" h="985" extrusionOk="0">
                  <a:moveTo>
                    <a:pt x="1149" y="0"/>
                  </a:moveTo>
                  <a:cubicBezTo>
                    <a:pt x="610" y="0"/>
                    <a:pt x="177" y="140"/>
                    <a:pt x="147" y="151"/>
                  </a:cubicBezTo>
                  <a:cubicBezTo>
                    <a:pt x="61" y="179"/>
                    <a:pt x="8" y="256"/>
                    <a:pt x="8" y="343"/>
                  </a:cubicBezTo>
                  <a:lnTo>
                    <a:pt x="8" y="771"/>
                  </a:lnTo>
                  <a:cubicBezTo>
                    <a:pt x="1" y="913"/>
                    <a:pt x="105" y="984"/>
                    <a:pt x="210" y="984"/>
                  </a:cubicBezTo>
                  <a:cubicBezTo>
                    <a:pt x="315" y="984"/>
                    <a:pt x="419" y="913"/>
                    <a:pt x="412" y="771"/>
                  </a:cubicBezTo>
                  <a:lnTo>
                    <a:pt x="412" y="497"/>
                  </a:lnTo>
                  <a:cubicBezTo>
                    <a:pt x="569" y="459"/>
                    <a:pt x="846" y="405"/>
                    <a:pt x="1158" y="405"/>
                  </a:cubicBezTo>
                  <a:cubicBezTo>
                    <a:pt x="1513" y="405"/>
                    <a:pt x="1915" y="475"/>
                    <a:pt x="2240" y="718"/>
                  </a:cubicBezTo>
                  <a:cubicBezTo>
                    <a:pt x="2284" y="755"/>
                    <a:pt x="2329" y="770"/>
                    <a:pt x="2372" y="770"/>
                  </a:cubicBezTo>
                  <a:cubicBezTo>
                    <a:pt x="2543" y="770"/>
                    <a:pt x="2674" y="523"/>
                    <a:pt x="2481" y="396"/>
                  </a:cubicBezTo>
                  <a:cubicBezTo>
                    <a:pt x="2069" y="88"/>
                    <a:pt x="1575" y="0"/>
                    <a:pt x="11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9" name="Google Shape;14479;p90"/>
          <p:cNvGrpSpPr/>
          <p:nvPr/>
        </p:nvGrpSpPr>
        <p:grpSpPr>
          <a:xfrm>
            <a:off x="7579687" y="4104961"/>
            <a:ext cx="253174" cy="360549"/>
            <a:chOff x="7579687" y="4289536"/>
            <a:chExt cx="253174" cy="360549"/>
          </a:xfrm>
        </p:grpSpPr>
        <p:sp>
          <p:nvSpPr>
            <p:cNvPr id="14480" name="Google Shape;14480;p90"/>
            <p:cNvSpPr/>
            <p:nvPr/>
          </p:nvSpPr>
          <p:spPr>
            <a:xfrm>
              <a:off x="7697816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4" y="861"/>
                    <a:pt x="861" y="669"/>
                    <a:pt x="861" y="428"/>
                  </a:cubicBezTo>
                  <a:cubicBezTo>
                    <a:pt x="861" y="193"/>
                    <a:pt x="664" y="0"/>
                    <a:pt x="428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90"/>
            <p:cNvSpPr/>
            <p:nvPr/>
          </p:nvSpPr>
          <p:spPr>
            <a:xfrm>
              <a:off x="759054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28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28" y="861"/>
                  </a:cubicBezTo>
                  <a:cubicBezTo>
                    <a:pt x="669" y="861"/>
                    <a:pt x="861" y="669"/>
                    <a:pt x="861" y="428"/>
                  </a:cubicBezTo>
                  <a:cubicBezTo>
                    <a:pt x="861" y="193"/>
                    <a:pt x="669" y="0"/>
                    <a:pt x="428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90"/>
            <p:cNvSpPr/>
            <p:nvPr/>
          </p:nvSpPr>
          <p:spPr>
            <a:xfrm>
              <a:off x="7804955" y="4622206"/>
              <a:ext cx="22608" cy="22608"/>
            </a:xfrm>
            <a:custGeom>
              <a:avLst/>
              <a:gdLst/>
              <a:ahLst/>
              <a:cxnLst/>
              <a:rect l="l" t="t" r="r" b="b"/>
              <a:pathLst>
                <a:path w="862" h="862" extrusionOk="0">
                  <a:moveTo>
                    <a:pt x="433" y="0"/>
                  </a:moveTo>
                  <a:cubicBezTo>
                    <a:pt x="193" y="0"/>
                    <a:pt x="0" y="193"/>
                    <a:pt x="0" y="428"/>
                  </a:cubicBezTo>
                  <a:cubicBezTo>
                    <a:pt x="0" y="669"/>
                    <a:pt x="193" y="861"/>
                    <a:pt x="433" y="861"/>
                  </a:cubicBezTo>
                  <a:cubicBezTo>
                    <a:pt x="669" y="861"/>
                    <a:pt x="862" y="669"/>
                    <a:pt x="862" y="428"/>
                  </a:cubicBezTo>
                  <a:cubicBezTo>
                    <a:pt x="862" y="193"/>
                    <a:pt x="669" y="0"/>
                    <a:pt x="433" y="0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90"/>
            <p:cNvSpPr/>
            <p:nvPr/>
          </p:nvSpPr>
          <p:spPr>
            <a:xfrm>
              <a:off x="7686459" y="4430247"/>
              <a:ext cx="45190" cy="45190"/>
            </a:xfrm>
            <a:custGeom>
              <a:avLst/>
              <a:gdLst/>
              <a:ahLst/>
              <a:cxnLst/>
              <a:rect l="l" t="t" r="r" b="b"/>
              <a:pathLst>
                <a:path w="1723" h="1723" extrusionOk="0">
                  <a:moveTo>
                    <a:pt x="0" y="0"/>
                  </a:moveTo>
                  <a:lnTo>
                    <a:pt x="0" y="1723"/>
                  </a:lnTo>
                  <a:lnTo>
                    <a:pt x="1723" y="1723"/>
                  </a:lnTo>
                  <a:lnTo>
                    <a:pt x="1723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90"/>
            <p:cNvSpPr/>
            <p:nvPr/>
          </p:nvSpPr>
          <p:spPr>
            <a:xfrm>
              <a:off x="7686459" y="4430247"/>
              <a:ext cx="45190" cy="28273"/>
            </a:xfrm>
            <a:custGeom>
              <a:avLst/>
              <a:gdLst/>
              <a:ahLst/>
              <a:cxnLst/>
              <a:rect l="l" t="t" r="r" b="b"/>
              <a:pathLst>
                <a:path w="1723" h="1078" extrusionOk="0">
                  <a:moveTo>
                    <a:pt x="0" y="0"/>
                  </a:moveTo>
                  <a:lnTo>
                    <a:pt x="0" y="915"/>
                  </a:lnTo>
                  <a:cubicBezTo>
                    <a:pt x="277" y="1023"/>
                    <a:pt x="569" y="1077"/>
                    <a:pt x="861" y="1077"/>
                  </a:cubicBezTo>
                  <a:cubicBezTo>
                    <a:pt x="1154" y="1077"/>
                    <a:pt x="1446" y="1023"/>
                    <a:pt x="1723" y="915"/>
                  </a:cubicBezTo>
                  <a:lnTo>
                    <a:pt x="1723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90"/>
            <p:cNvSpPr/>
            <p:nvPr/>
          </p:nvSpPr>
          <p:spPr>
            <a:xfrm>
              <a:off x="7680899" y="4294834"/>
              <a:ext cx="56442" cy="45216"/>
            </a:xfrm>
            <a:custGeom>
              <a:avLst/>
              <a:gdLst/>
              <a:ahLst/>
              <a:cxnLst/>
              <a:rect l="l" t="t" r="r" b="b"/>
              <a:pathLst>
                <a:path w="2152" h="1724" extrusionOk="0">
                  <a:moveTo>
                    <a:pt x="1073" y="0"/>
                  </a:moveTo>
                  <a:cubicBezTo>
                    <a:pt x="481" y="0"/>
                    <a:pt x="0" y="385"/>
                    <a:pt x="0" y="862"/>
                  </a:cubicBezTo>
                  <a:cubicBezTo>
                    <a:pt x="0" y="1338"/>
                    <a:pt x="481" y="1723"/>
                    <a:pt x="1073" y="1723"/>
                  </a:cubicBezTo>
                  <a:cubicBezTo>
                    <a:pt x="1670" y="1723"/>
                    <a:pt x="2151" y="1338"/>
                    <a:pt x="2151" y="862"/>
                  </a:cubicBezTo>
                  <a:cubicBezTo>
                    <a:pt x="2151" y="385"/>
                    <a:pt x="1670" y="0"/>
                    <a:pt x="1073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6" name="Google Shape;14486;p90"/>
            <p:cNvSpPr/>
            <p:nvPr/>
          </p:nvSpPr>
          <p:spPr>
            <a:xfrm>
              <a:off x="7680768" y="4294834"/>
              <a:ext cx="38397" cy="45216"/>
            </a:xfrm>
            <a:custGeom>
              <a:avLst/>
              <a:gdLst/>
              <a:ahLst/>
              <a:cxnLst/>
              <a:rect l="l" t="t" r="r" b="b"/>
              <a:pathLst>
                <a:path w="1464" h="1724" extrusionOk="0">
                  <a:moveTo>
                    <a:pt x="1078" y="0"/>
                  </a:moveTo>
                  <a:cubicBezTo>
                    <a:pt x="486" y="0"/>
                    <a:pt x="0" y="385"/>
                    <a:pt x="0" y="862"/>
                  </a:cubicBezTo>
                  <a:cubicBezTo>
                    <a:pt x="0" y="1338"/>
                    <a:pt x="482" y="1723"/>
                    <a:pt x="1078" y="1723"/>
                  </a:cubicBezTo>
                  <a:cubicBezTo>
                    <a:pt x="1208" y="1723"/>
                    <a:pt x="1338" y="1699"/>
                    <a:pt x="1463" y="1660"/>
                  </a:cubicBezTo>
                  <a:cubicBezTo>
                    <a:pt x="1073" y="1540"/>
                    <a:pt x="794" y="1218"/>
                    <a:pt x="794" y="833"/>
                  </a:cubicBezTo>
                  <a:cubicBezTo>
                    <a:pt x="794" y="482"/>
                    <a:pt x="1035" y="183"/>
                    <a:pt x="1372" y="39"/>
                  </a:cubicBezTo>
                  <a:cubicBezTo>
                    <a:pt x="1276" y="15"/>
                    <a:pt x="1179" y="0"/>
                    <a:pt x="1078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7" name="Google Shape;14487;p90"/>
            <p:cNvSpPr/>
            <p:nvPr/>
          </p:nvSpPr>
          <p:spPr>
            <a:xfrm>
              <a:off x="7652626" y="4317416"/>
              <a:ext cx="112857" cy="112988"/>
            </a:xfrm>
            <a:custGeom>
              <a:avLst/>
              <a:gdLst/>
              <a:ahLst/>
              <a:cxnLst/>
              <a:rect l="l" t="t" r="r" b="b"/>
              <a:pathLst>
                <a:path w="4303" h="4308" extrusionOk="0">
                  <a:moveTo>
                    <a:pt x="2151" y="1"/>
                  </a:moveTo>
                  <a:cubicBezTo>
                    <a:pt x="963" y="1"/>
                    <a:pt x="0" y="963"/>
                    <a:pt x="0" y="2152"/>
                  </a:cubicBezTo>
                  <a:cubicBezTo>
                    <a:pt x="0" y="3340"/>
                    <a:pt x="963" y="4307"/>
                    <a:pt x="2151" y="4307"/>
                  </a:cubicBezTo>
                  <a:cubicBezTo>
                    <a:pt x="3340" y="4307"/>
                    <a:pt x="4302" y="3340"/>
                    <a:pt x="4302" y="2152"/>
                  </a:cubicBezTo>
                  <a:cubicBezTo>
                    <a:pt x="4302" y="963"/>
                    <a:pt x="3340" y="1"/>
                    <a:pt x="2151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8" name="Google Shape;14488;p90"/>
            <p:cNvSpPr/>
            <p:nvPr/>
          </p:nvSpPr>
          <p:spPr>
            <a:xfrm>
              <a:off x="7679299" y="4317521"/>
              <a:ext cx="89960" cy="111729"/>
            </a:xfrm>
            <a:custGeom>
              <a:avLst/>
              <a:gdLst/>
              <a:ahLst/>
              <a:cxnLst/>
              <a:rect l="l" t="t" r="r" b="b"/>
              <a:pathLst>
                <a:path w="3430" h="4260" extrusionOk="0">
                  <a:moveTo>
                    <a:pt x="1181" y="0"/>
                  </a:moveTo>
                  <a:cubicBezTo>
                    <a:pt x="384" y="0"/>
                    <a:pt x="1" y="1017"/>
                    <a:pt x="629" y="1532"/>
                  </a:cubicBezTo>
                  <a:lnTo>
                    <a:pt x="639" y="1536"/>
                  </a:lnTo>
                  <a:cubicBezTo>
                    <a:pt x="639" y="1536"/>
                    <a:pt x="1255" y="3625"/>
                    <a:pt x="1567" y="4260"/>
                  </a:cubicBezTo>
                  <a:cubicBezTo>
                    <a:pt x="2684" y="4029"/>
                    <a:pt x="3430" y="2970"/>
                    <a:pt x="3266" y="1840"/>
                  </a:cubicBezTo>
                  <a:cubicBezTo>
                    <a:pt x="3141" y="974"/>
                    <a:pt x="2501" y="271"/>
                    <a:pt x="1654" y="59"/>
                  </a:cubicBezTo>
                  <a:cubicBezTo>
                    <a:pt x="1514" y="26"/>
                    <a:pt x="1370" y="6"/>
                    <a:pt x="1226" y="2"/>
                  </a:cubicBezTo>
                  <a:cubicBezTo>
                    <a:pt x="1211" y="1"/>
                    <a:pt x="1196" y="0"/>
                    <a:pt x="118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9" name="Google Shape;14489;p90"/>
            <p:cNvSpPr/>
            <p:nvPr/>
          </p:nvSpPr>
          <p:spPr>
            <a:xfrm>
              <a:off x="7663851" y="4357544"/>
              <a:ext cx="90380" cy="84085"/>
            </a:xfrm>
            <a:custGeom>
              <a:avLst/>
              <a:gdLst/>
              <a:ahLst/>
              <a:cxnLst/>
              <a:rect l="l" t="t" r="r" b="b"/>
              <a:pathLst>
                <a:path w="3446" h="3206" extrusionOk="0">
                  <a:moveTo>
                    <a:pt x="1181" y="1"/>
                  </a:moveTo>
                  <a:cubicBezTo>
                    <a:pt x="1108" y="1"/>
                    <a:pt x="1041" y="38"/>
                    <a:pt x="1002" y="102"/>
                  </a:cubicBezTo>
                  <a:cubicBezTo>
                    <a:pt x="833" y="367"/>
                    <a:pt x="419" y="987"/>
                    <a:pt x="87" y="1218"/>
                  </a:cubicBezTo>
                  <a:cubicBezTo>
                    <a:pt x="34" y="1257"/>
                    <a:pt x="1" y="1319"/>
                    <a:pt x="1" y="1387"/>
                  </a:cubicBezTo>
                  <a:lnTo>
                    <a:pt x="1" y="1483"/>
                  </a:lnTo>
                  <a:cubicBezTo>
                    <a:pt x="1" y="2436"/>
                    <a:pt x="775" y="3205"/>
                    <a:pt x="1723" y="3205"/>
                  </a:cubicBezTo>
                  <a:cubicBezTo>
                    <a:pt x="2676" y="3205"/>
                    <a:pt x="3446" y="2436"/>
                    <a:pt x="3446" y="1488"/>
                  </a:cubicBezTo>
                  <a:lnTo>
                    <a:pt x="3446" y="1271"/>
                  </a:lnTo>
                  <a:cubicBezTo>
                    <a:pt x="3446" y="540"/>
                    <a:pt x="1743" y="121"/>
                    <a:pt x="1228" y="6"/>
                  </a:cubicBezTo>
                  <a:cubicBezTo>
                    <a:pt x="1212" y="2"/>
                    <a:pt x="1196" y="1"/>
                    <a:pt x="118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0" name="Google Shape;14490;p90"/>
            <p:cNvSpPr/>
            <p:nvPr/>
          </p:nvSpPr>
          <p:spPr>
            <a:xfrm>
              <a:off x="7635709" y="4461169"/>
              <a:ext cx="146664" cy="59458"/>
            </a:xfrm>
            <a:custGeom>
              <a:avLst/>
              <a:gdLst/>
              <a:ahLst/>
              <a:cxnLst/>
              <a:rect l="l" t="t" r="r" b="b"/>
              <a:pathLst>
                <a:path w="5592" h="2267" extrusionOk="0">
                  <a:moveTo>
                    <a:pt x="1699" y="0"/>
                  </a:moveTo>
                  <a:cubicBezTo>
                    <a:pt x="1694" y="5"/>
                    <a:pt x="1690" y="10"/>
                    <a:pt x="1680" y="15"/>
                  </a:cubicBezTo>
                  <a:lnTo>
                    <a:pt x="381" y="592"/>
                  </a:lnTo>
                  <a:cubicBezTo>
                    <a:pt x="150" y="693"/>
                    <a:pt x="1" y="924"/>
                    <a:pt x="1" y="1179"/>
                  </a:cubicBezTo>
                  <a:lnTo>
                    <a:pt x="1" y="2267"/>
                  </a:lnTo>
                  <a:lnTo>
                    <a:pt x="5592" y="2267"/>
                  </a:lnTo>
                  <a:lnTo>
                    <a:pt x="5592" y="1179"/>
                  </a:lnTo>
                  <a:cubicBezTo>
                    <a:pt x="5592" y="924"/>
                    <a:pt x="5443" y="693"/>
                    <a:pt x="5212" y="592"/>
                  </a:cubicBezTo>
                  <a:lnTo>
                    <a:pt x="3913" y="15"/>
                  </a:lnTo>
                  <a:cubicBezTo>
                    <a:pt x="3908" y="10"/>
                    <a:pt x="3898" y="5"/>
                    <a:pt x="3893" y="0"/>
                  </a:cubicBezTo>
                  <a:lnTo>
                    <a:pt x="2796" y="568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1" name="Google Shape;14491;p90"/>
            <p:cNvSpPr/>
            <p:nvPr/>
          </p:nvSpPr>
          <p:spPr>
            <a:xfrm>
              <a:off x="7635709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184" y="1"/>
                  </a:moveTo>
                  <a:cubicBezTo>
                    <a:pt x="68" y="121"/>
                    <a:pt x="1" y="280"/>
                    <a:pt x="1" y="448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1069"/>
                  </a:lnTo>
                  <a:cubicBezTo>
                    <a:pt x="1074" y="953"/>
                    <a:pt x="1030" y="843"/>
                    <a:pt x="949" y="766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2" name="Google Shape;14492;p90"/>
            <p:cNvSpPr/>
            <p:nvPr/>
          </p:nvSpPr>
          <p:spPr>
            <a:xfrm>
              <a:off x="7754205" y="4480341"/>
              <a:ext cx="28299" cy="40285"/>
            </a:xfrm>
            <a:custGeom>
              <a:avLst/>
              <a:gdLst/>
              <a:ahLst/>
              <a:cxnLst/>
              <a:rect l="l" t="t" r="r" b="b"/>
              <a:pathLst>
                <a:path w="1079" h="1536" extrusionOk="0">
                  <a:moveTo>
                    <a:pt x="891" y="1"/>
                  </a:moveTo>
                  <a:lnTo>
                    <a:pt x="126" y="766"/>
                  </a:lnTo>
                  <a:cubicBezTo>
                    <a:pt x="44" y="843"/>
                    <a:pt x="1" y="953"/>
                    <a:pt x="1" y="1069"/>
                  </a:cubicBezTo>
                  <a:lnTo>
                    <a:pt x="1" y="1536"/>
                  </a:lnTo>
                  <a:lnTo>
                    <a:pt x="1079" y="1536"/>
                  </a:lnTo>
                  <a:lnTo>
                    <a:pt x="1079" y="448"/>
                  </a:lnTo>
                  <a:cubicBezTo>
                    <a:pt x="1074" y="280"/>
                    <a:pt x="1011" y="121"/>
                    <a:pt x="891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3" name="Google Shape;14493;p90"/>
            <p:cNvSpPr/>
            <p:nvPr/>
          </p:nvSpPr>
          <p:spPr>
            <a:xfrm>
              <a:off x="7663851" y="4357544"/>
              <a:ext cx="90380" cy="83456"/>
            </a:xfrm>
            <a:custGeom>
              <a:avLst/>
              <a:gdLst/>
              <a:ahLst/>
              <a:cxnLst/>
              <a:rect l="l" t="t" r="r" b="b"/>
              <a:pathLst>
                <a:path w="3446" h="3182" extrusionOk="0">
                  <a:moveTo>
                    <a:pt x="1178" y="1"/>
                  </a:moveTo>
                  <a:cubicBezTo>
                    <a:pt x="1106" y="1"/>
                    <a:pt x="1037" y="37"/>
                    <a:pt x="1002" y="97"/>
                  </a:cubicBezTo>
                  <a:cubicBezTo>
                    <a:pt x="833" y="362"/>
                    <a:pt x="419" y="987"/>
                    <a:pt x="87" y="1218"/>
                  </a:cubicBezTo>
                  <a:cubicBezTo>
                    <a:pt x="30" y="1257"/>
                    <a:pt x="1" y="1319"/>
                    <a:pt x="1" y="1387"/>
                  </a:cubicBezTo>
                  <a:lnTo>
                    <a:pt x="1" y="1488"/>
                  </a:lnTo>
                  <a:cubicBezTo>
                    <a:pt x="1" y="2315"/>
                    <a:pt x="597" y="3032"/>
                    <a:pt x="1415" y="3181"/>
                  </a:cubicBezTo>
                  <a:cubicBezTo>
                    <a:pt x="1059" y="2854"/>
                    <a:pt x="862" y="2397"/>
                    <a:pt x="862" y="1916"/>
                  </a:cubicBezTo>
                  <a:lnTo>
                    <a:pt x="862" y="1488"/>
                  </a:lnTo>
                  <a:cubicBezTo>
                    <a:pt x="862" y="1343"/>
                    <a:pt x="910" y="1204"/>
                    <a:pt x="997" y="1093"/>
                  </a:cubicBezTo>
                  <a:cubicBezTo>
                    <a:pt x="1074" y="987"/>
                    <a:pt x="1151" y="881"/>
                    <a:pt x="1218" y="776"/>
                  </a:cubicBezTo>
                  <a:cubicBezTo>
                    <a:pt x="1257" y="718"/>
                    <a:pt x="1319" y="684"/>
                    <a:pt x="1386" y="684"/>
                  </a:cubicBezTo>
                  <a:cubicBezTo>
                    <a:pt x="2065" y="689"/>
                    <a:pt x="3210" y="1233"/>
                    <a:pt x="3441" y="1488"/>
                  </a:cubicBezTo>
                  <a:lnTo>
                    <a:pt x="3441" y="1271"/>
                  </a:lnTo>
                  <a:cubicBezTo>
                    <a:pt x="3446" y="540"/>
                    <a:pt x="1738" y="116"/>
                    <a:pt x="1223" y="6"/>
                  </a:cubicBezTo>
                  <a:cubicBezTo>
                    <a:pt x="1208" y="2"/>
                    <a:pt x="1193" y="1"/>
                    <a:pt x="117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4" name="Google Shape;14494;p90"/>
            <p:cNvSpPr/>
            <p:nvPr/>
          </p:nvSpPr>
          <p:spPr>
            <a:xfrm>
              <a:off x="7630411" y="4289536"/>
              <a:ext cx="157260" cy="236388"/>
            </a:xfrm>
            <a:custGeom>
              <a:avLst/>
              <a:gdLst/>
              <a:ahLst/>
              <a:cxnLst/>
              <a:rect l="l" t="t" r="r" b="b"/>
              <a:pathLst>
                <a:path w="5996" h="9013" extrusionOk="0">
                  <a:moveTo>
                    <a:pt x="2998" y="405"/>
                  </a:moveTo>
                  <a:cubicBezTo>
                    <a:pt x="3465" y="405"/>
                    <a:pt x="3850" y="684"/>
                    <a:pt x="3874" y="1030"/>
                  </a:cubicBezTo>
                  <a:cubicBezTo>
                    <a:pt x="3593" y="917"/>
                    <a:pt x="3295" y="860"/>
                    <a:pt x="2999" y="860"/>
                  </a:cubicBezTo>
                  <a:cubicBezTo>
                    <a:pt x="2702" y="860"/>
                    <a:pt x="2406" y="917"/>
                    <a:pt x="2127" y="1030"/>
                  </a:cubicBezTo>
                  <a:cubicBezTo>
                    <a:pt x="2147" y="684"/>
                    <a:pt x="2532" y="405"/>
                    <a:pt x="2998" y="405"/>
                  </a:cubicBezTo>
                  <a:close/>
                  <a:moveTo>
                    <a:pt x="3006" y="1260"/>
                  </a:moveTo>
                  <a:cubicBezTo>
                    <a:pt x="4263" y="1260"/>
                    <a:pt x="5196" y="2445"/>
                    <a:pt x="4894" y="3676"/>
                  </a:cubicBezTo>
                  <a:cubicBezTo>
                    <a:pt x="4851" y="3513"/>
                    <a:pt x="4759" y="3364"/>
                    <a:pt x="4634" y="3253"/>
                  </a:cubicBezTo>
                  <a:cubicBezTo>
                    <a:pt x="3845" y="2555"/>
                    <a:pt x="2440" y="2373"/>
                    <a:pt x="2378" y="2368"/>
                  </a:cubicBezTo>
                  <a:cubicBezTo>
                    <a:pt x="2371" y="2367"/>
                    <a:pt x="2365" y="2367"/>
                    <a:pt x="2359" y="2367"/>
                  </a:cubicBezTo>
                  <a:cubicBezTo>
                    <a:pt x="2121" y="2367"/>
                    <a:pt x="2086" y="2720"/>
                    <a:pt x="2329" y="2767"/>
                  </a:cubicBezTo>
                  <a:cubicBezTo>
                    <a:pt x="2344" y="2767"/>
                    <a:pt x="3672" y="2940"/>
                    <a:pt x="4365" y="3556"/>
                  </a:cubicBezTo>
                  <a:cubicBezTo>
                    <a:pt x="4461" y="3638"/>
                    <a:pt x="4519" y="3763"/>
                    <a:pt x="4519" y="3893"/>
                  </a:cubicBezTo>
                  <a:lnTo>
                    <a:pt x="4519" y="4071"/>
                  </a:lnTo>
                  <a:cubicBezTo>
                    <a:pt x="4519" y="4913"/>
                    <a:pt x="3840" y="5592"/>
                    <a:pt x="2998" y="5592"/>
                  </a:cubicBezTo>
                  <a:cubicBezTo>
                    <a:pt x="2161" y="5592"/>
                    <a:pt x="1478" y="4913"/>
                    <a:pt x="1478" y="4071"/>
                  </a:cubicBezTo>
                  <a:cubicBezTo>
                    <a:pt x="1478" y="4013"/>
                    <a:pt x="1507" y="3956"/>
                    <a:pt x="1560" y="3917"/>
                  </a:cubicBezTo>
                  <a:cubicBezTo>
                    <a:pt x="1786" y="3758"/>
                    <a:pt x="1973" y="3547"/>
                    <a:pt x="2103" y="3301"/>
                  </a:cubicBezTo>
                  <a:cubicBezTo>
                    <a:pt x="2183" y="3141"/>
                    <a:pt x="2051" y="3009"/>
                    <a:pt x="1917" y="3009"/>
                  </a:cubicBezTo>
                  <a:cubicBezTo>
                    <a:pt x="1850" y="3009"/>
                    <a:pt x="1783" y="3043"/>
                    <a:pt x="1742" y="3123"/>
                  </a:cubicBezTo>
                  <a:cubicBezTo>
                    <a:pt x="1641" y="3311"/>
                    <a:pt x="1497" y="3470"/>
                    <a:pt x="1319" y="3590"/>
                  </a:cubicBezTo>
                  <a:cubicBezTo>
                    <a:pt x="1247" y="3648"/>
                    <a:pt x="1184" y="3720"/>
                    <a:pt x="1141" y="3802"/>
                  </a:cubicBezTo>
                  <a:cubicBezTo>
                    <a:pt x="746" y="2570"/>
                    <a:pt x="1641" y="1304"/>
                    <a:pt x="2931" y="1261"/>
                  </a:cubicBezTo>
                  <a:cubicBezTo>
                    <a:pt x="2956" y="1260"/>
                    <a:pt x="2981" y="1260"/>
                    <a:pt x="3006" y="1260"/>
                  </a:cubicBezTo>
                  <a:close/>
                  <a:moveTo>
                    <a:pt x="3662" y="5880"/>
                  </a:moveTo>
                  <a:lnTo>
                    <a:pt x="3662" y="6159"/>
                  </a:lnTo>
                  <a:cubicBezTo>
                    <a:pt x="3662" y="6217"/>
                    <a:pt x="3667" y="6270"/>
                    <a:pt x="3682" y="6323"/>
                  </a:cubicBezTo>
                  <a:lnTo>
                    <a:pt x="3008" y="6828"/>
                  </a:lnTo>
                  <a:cubicBezTo>
                    <a:pt x="3006" y="6831"/>
                    <a:pt x="3003" y="6832"/>
                    <a:pt x="3001" y="6832"/>
                  </a:cubicBezTo>
                  <a:cubicBezTo>
                    <a:pt x="2998" y="6832"/>
                    <a:pt x="2996" y="6831"/>
                    <a:pt x="2993" y="6828"/>
                  </a:cubicBezTo>
                  <a:lnTo>
                    <a:pt x="2320" y="6323"/>
                  </a:lnTo>
                  <a:cubicBezTo>
                    <a:pt x="2334" y="6270"/>
                    <a:pt x="2339" y="6217"/>
                    <a:pt x="2339" y="6159"/>
                  </a:cubicBezTo>
                  <a:lnTo>
                    <a:pt x="2339" y="5885"/>
                  </a:lnTo>
                  <a:cubicBezTo>
                    <a:pt x="2551" y="5962"/>
                    <a:pt x="2772" y="6001"/>
                    <a:pt x="2998" y="6001"/>
                  </a:cubicBezTo>
                  <a:lnTo>
                    <a:pt x="2998" y="5996"/>
                  </a:lnTo>
                  <a:cubicBezTo>
                    <a:pt x="3224" y="5996"/>
                    <a:pt x="3451" y="5957"/>
                    <a:pt x="3662" y="5880"/>
                  </a:cubicBezTo>
                  <a:close/>
                  <a:moveTo>
                    <a:pt x="2998" y="0"/>
                  </a:moveTo>
                  <a:cubicBezTo>
                    <a:pt x="2296" y="0"/>
                    <a:pt x="1723" y="477"/>
                    <a:pt x="1723" y="1064"/>
                  </a:cubicBezTo>
                  <a:cubicBezTo>
                    <a:pt x="1723" y="1117"/>
                    <a:pt x="1728" y="1174"/>
                    <a:pt x="1742" y="1227"/>
                  </a:cubicBezTo>
                  <a:cubicBezTo>
                    <a:pt x="544" y="1983"/>
                    <a:pt x="284" y="3619"/>
                    <a:pt x="1184" y="4711"/>
                  </a:cubicBezTo>
                  <a:cubicBezTo>
                    <a:pt x="1324" y="5106"/>
                    <a:pt x="1588" y="5442"/>
                    <a:pt x="1940" y="5678"/>
                  </a:cubicBezTo>
                  <a:lnTo>
                    <a:pt x="1940" y="6164"/>
                  </a:lnTo>
                  <a:cubicBezTo>
                    <a:pt x="1940" y="6251"/>
                    <a:pt x="1887" y="6333"/>
                    <a:pt x="1805" y="6371"/>
                  </a:cubicBezTo>
                  <a:lnTo>
                    <a:pt x="506" y="6948"/>
                  </a:lnTo>
                  <a:cubicBezTo>
                    <a:pt x="198" y="7083"/>
                    <a:pt x="1" y="7386"/>
                    <a:pt x="1" y="7723"/>
                  </a:cubicBezTo>
                  <a:lnTo>
                    <a:pt x="1" y="8811"/>
                  </a:lnTo>
                  <a:cubicBezTo>
                    <a:pt x="1" y="8921"/>
                    <a:pt x="92" y="9008"/>
                    <a:pt x="203" y="9013"/>
                  </a:cubicBezTo>
                  <a:cubicBezTo>
                    <a:pt x="313" y="9013"/>
                    <a:pt x="405" y="8921"/>
                    <a:pt x="405" y="8811"/>
                  </a:cubicBezTo>
                  <a:lnTo>
                    <a:pt x="405" y="7723"/>
                  </a:lnTo>
                  <a:cubicBezTo>
                    <a:pt x="405" y="7545"/>
                    <a:pt x="506" y="7386"/>
                    <a:pt x="669" y="7314"/>
                  </a:cubicBezTo>
                  <a:lnTo>
                    <a:pt x="1964" y="6742"/>
                  </a:lnTo>
                  <a:cubicBezTo>
                    <a:pt x="2012" y="6718"/>
                    <a:pt x="2055" y="6693"/>
                    <a:pt x="2094" y="6660"/>
                  </a:cubicBezTo>
                  <a:lnTo>
                    <a:pt x="2748" y="7151"/>
                  </a:lnTo>
                  <a:cubicBezTo>
                    <a:pt x="2823" y="7206"/>
                    <a:pt x="2910" y="7234"/>
                    <a:pt x="2998" y="7234"/>
                  </a:cubicBezTo>
                  <a:cubicBezTo>
                    <a:pt x="3086" y="7234"/>
                    <a:pt x="3174" y="7206"/>
                    <a:pt x="3249" y="7151"/>
                  </a:cubicBezTo>
                  <a:lnTo>
                    <a:pt x="3903" y="6660"/>
                  </a:lnTo>
                  <a:cubicBezTo>
                    <a:pt x="3941" y="6693"/>
                    <a:pt x="3990" y="6718"/>
                    <a:pt x="4033" y="6742"/>
                  </a:cubicBezTo>
                  <a:lnTo>
                    <a:pt x="5332" y="7314"/>
                  </a:lnTo>
                  <a:cubicBezTo>
                    <a:pt x="5491" y="7386"/>
                    <a:pt x="5597" y="7545"/>
                    <a:pt x="5597" y="7723"/>
                  </a:cubicBezTo>
                  <a:lnTo>
                    <a:pt x="5597" y="8811"/>
                  </a:lnTo>
                  <a:cubicBezTo>
                    <a:pt x="5604" y="8936"/>
                    <a:pt x="5700" y="8998"/>
                    <a:pt x="5796" y="8998"/>
                  </a:cubicBezTo>
                  <a:cubicBezTo>
                    <a:pt x="5893" y="8998"/>
                    <a:pt x="5989" y="8936"/>
                    <a:pt x="5996" y="8811"/>
                  </a:cubicBezTo>
                  <a:lnTo>
                    <a:pt x="5996" y="7723"/>
                  </a:lnTo>
                  <a:cubicBezTo>
                    <a:pt x="5996" y="7386"/>
                    <a:pt x="5799" y="7083"/>
                    <a:pt x="5496" y="6948"/>
                  </a:cubicBezTo>
                  <a:lnTo>
                    <a:pt x="4196" y="6371"/>
                  </a:lnTo>
                  <a:cubicBezTo>
                    <a:pt x="4115" y="6333"/>
                    <a:pt x="4062" y="6251"/>
                    <a:pt x="4062" y="6164"/>
                  </a:cubicBezTo>
                  <a:lnTo>
                    <a:pt x="4062" y="5678"/>
                  </a:lnTo>
                  <a:cubicBezTo>
                    <a:pt x="4413" y="5442"/>
                    <a:pt x="4678" y="5106"/>
                    <a:pt x="4817" y="4711"/>
                  </a:cubicBezTo>
                  <a:cubicBezTo>
                    <a:pt x="5717" y="3619"/>
                    <a:pt x="5457" y="1983"/>
                    <a:pt x="4259" y="1227"/>
                  </a:cubicBezTo>
                  <a:cubicBezTo>
                    <a:pt x="4273" y="1174"/>
                    <a:pt x="4278" y="1117"/>
                    <a:pt x="4278" y="1064"/>
                  </a:cubicBezTo>
                  <a:cubicBezTo>
                    <a:pt x="4278" y="477"/>
                    <a:pt x="3706" y="0"/>
                    <a:pt x="29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5" name="Google Shape;14495;p90"/>
            <p:cNvSpPr/>
            <p:nvPr/>
          </p:nvSpPr>
          <p:spPr>
            <a:xfrm>
              <a:off x="7703533" y="4486741"/>
              <a:ext cx="11016" cy="39472"/>
            </a:xfrm>
            <a:custGeom>
              <a:avLst/>
              <a:gdLst/>
              <a:ahLst/>
              <a:cxnLst/>
              <a:rect l="l" t="t" r="r" b="b"/>
              <a:pathLst>
                <a:path w="420" h="1505" extrusionOk="0">
                  <a:moveTo>
                    <a:pt x="210" y="1"/>
                  </a:moveTo>
                  <a:cubicBezTo>
                    <a:pt x="106" y="1"/>
                    <a:pt x="1" y="72"/>
                    <a:pt x="8" y="214"/>
                  </a:cubicBezTo>
                  <a:lnTo>
                    <a:pt x="8" y="1292"/>
                  </a:lnTo>
                  <a:cubicBezTo>
                    <a:pt x="1" y="1434"/>
                    <a:pt x="106" y="1505"/>
                    <a:pt x="210" y="1505"/>
                  </a:cubicBezTo>
                  <a:cubicBezTo>
                    <a:pt x="315" y="1505"/>
                    <a:pt x="420" y="1434"/>
                    <a:pt x="412" y="1292"/>
                  </a:cubicBezTo>
                  <a:lnTo>
                    <a:pt x="412" y="214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6" name="Google Shape;14496;p90"/>
            <p:cNvSpPr/>
            <p:nvPr/>
          </p:nvSpPr>
          <p:spPr>
            <a:xfrm>
              <a:off x="7658553" y="4498674"/>
              <a:ext cx="10622" cy="26962"/>
            </a:xfrm>
            <a:custGeom>
              <a:avLst/>
              <a:gdLst/>
              <a:ahLst/>
              <a:cxnLst/>
              <a:rect l="l" t="t" r="r" b="b"/>
              <a:pathLst>
                <a:path w="405" h="1028" extrusionOk="0">
                  <a:moveTo>
                    <a:pt x="203" y="1"/>
                  </a:moveTo>
                  <a:cubicBezTo>
                    <a:pt x="105" y="1"/>
                    <a:pt x="8" y="64"/>
                    <a:pt x="1" y="192"/>
                  </a:cubicBezTo>
                  <a:lnTo>
                    <a:pt x="1" y="837"/>
                  </a:lnTo>
                  <a:cubicBezTo>
                    <a:pt x="8" y="964"/>
                    <a:pt x="105" y="1028"/>
                    <a:pt x="203" y="1028"/>
                  </a:cubicBezTo>
                  <a:cubicBezTo>
                    <a:pt x="300" y="1028"/>
                    <a:pt x="398" y="964"/>
                    <a:pt x="405" y="837"/>
                  </a:cubicBezTo>
                  <a:lnTo>
                    <a:pt x="405" y="192"/>
                  </a:lnTo>
                  <a:cubicBezTo>
                    <a:pt x="398" y="64"/>
                    <a:pt x="300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7" name="Google Shape;14497;p90"/>
            <p:cNvSpPr/>
            <p:nvPr/>
          </p:nvSpPr>
          <p:spPr>
            <a:xfrm>
              <a:off x="7748723" y="4498097"/>
              <a:ext cx="11016" cy="28116"/>
            </a:xfrm>
            <a:custGeom>
              <a:avLst/>
              <a:gdLst/>
              <a:ahLst/>
              <a:cxnLst/>
              <a:rect l="l" t="t" r="r" b="b"/>
              <a:pathLst>
                <a:path w="420" h="1072" extrusionOk="0">
                  <a:moveTo>
                    <a:pt x="210" y="1"/>
                  </a:moveTo>
                  <a:cubicBezTo>
                    <a:pt x="105" y="1"/>
                    <a:pt x="1" y="72"/>
                    <a:pt x="8" y="214"/>
                  </a:cubicBezTo>
                  <a:lnTo>
                    <a:pt x="8" y="859"/>
                  </a:lnTo>
                  <a:cubicBezTo>
                    <a:pt x="1" y="1001"/>
                    <a:pt x="105" y="1072"/>
                    <a:pt x="210" y="1072"/>
                  </a:cubicBezTo>
                  <a:cubicBezTo>
                    <a:pt x="315" y="1072"/>
                    <a:pt x="419" y="1001"/>
                    <a:pt x="412" y="859"/>
                  </a:cubicBezTo>
                  <a:lnTo>
                    <a:pt x="412" y="214"/>
                  </a:lnTo>
                  <a:cubicBezTo>
                    <a:pt x="419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8" name="Google Shape;14498;p90"/>
            <p:cNvSpPr/>
            <p:nvPr/>
          </p:nvSpPr>
          <p:spPr>
            <a:xfrm>
              <a:off x="7686958" y="4616882"/>
              <a:ext cx="38633" cy="33204"/>
            </a:xfrm>
            <a:custGeom>
              <a:avLst/>
              <a:gdLst/>
              <a:ahLst/>
              <a:cxnLst/>
              <a:rect l="l" t="t" r="r" b="b"/>
              <a:pathLst>
                <a:path w="1473" h="1266" extrusionOk="0">
                  <a:moveTo>
                    <a:pt x="841" y="405"/>
                  </a:moveTo>
                  <a:cubicBezTo>
                    <a:pt x="959" y="405"/>
                    <a:pt x="1073" y="495"/>
                    <a:pt x="1073" y="631"/>
                  </a:cubicBezTo>
                  <a:cubicBezTo>
                    <a:pt x="1068" y="756"/>
                    <a:pt x="967" y="862"/>
                    <a:pt x="842" y="862"/>
                  </a:cubicBezTo>
                  <a:cubicBezTo>
                    <a:pt x="640" y="862"/>
                    <a:pt x="534" y="617"/>
                    <a:pt x="679" y="472"/>
                  </a:cubicBezTo>
                  <a:cubicBezTo>
                    <a:pt x="726" y="426"/>
                    <a:pt x="784" y="405"/>
                    <a:pt x="841" y="405"/>
                  </a:cubicBezTo>
                  <a:close/>
                  <a:moveTo>
                    <a:pt x="842" y="1"/>
                  </a:moveTo>
                  <a:cubicBezTo>
                    <a:pt x="279" y="1"/>
                    <a:pt x="0" y="679"/>
                    <a:pt x="395" y="1079"/>
                  </a:cubicBezTo>
                  <a:cubicBezTo>
                    <a:pt x="524" y="1208"/>
                    <a:pt x="682" y="1266"/>
                    <a:pt x="837" y="1266"/>
                  </a:cubicBezTo>
                  <a:cubicBezTo>
                    <a:pt x="1162" y="1266"/>
                    <a:pt x="1473" y="1012"/>
                    <a:pt x="1473" y="631"/>
                  </a:cubicBezTo>
                  <a:cubicBezTo>
                    <a:pt x="1473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9" name="Google Shape;14499;p90"/>
            <p:cNvSpPr/>
            <p:nvPr/>
          </p:nvSpPr>
          <p:spPr>
            <a:xfrm>
              <a:off x="757968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2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0" y="426"/>
                    <a:pt x="788" y="405"/>
                    <a:pt x="845" y="405"/>
                  </a:cubicBezTo>
                  <a:close/>
                  <a:moveTo>
                    <a:pt x="842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7" y="1208"/>
                    <a:pt x="685" y="1266"/>
                    <a:pt x="840" y="1266"/>
                  </a:cubicBezTo>
                  <a:cubicBezTo>
                    <a:pt x="1164" y="1266"/>
                    <a:pt x="1477" y="1012"/>
                    <a:pt x="1477" y="631"/>
                  </a:cubicBezTo>
                  <a:cubicBezTo>
                    <a:pt x="1477" y="285"/>
                    <a:pt x="1194" y="1"/>
                    <a:pt x="84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0" name="Google Shape;14500;p90"/>
            <p:cNvSpPr/>
            <p:nvPr/>
          </p:nvSpPr>
          <p:spPr>
            <a:xfrm>
              <a:off x="7794097" y="4616882"/>
              <a:ext cx="38764" cy="33204"/>
            </a:xfrm>
            <a:custGeom>
              <a:avLst/>
              <a:gdLst/>
              <a:ahLst/>
              <a:cxnLst/>
              <a:rect l="l" t="t" r="r" b="b"/>
              <a:pathLst>
                <a:path w="1478" h="1266" extrusionOk="0">
                  <a:moveTo>
                    <a:pt x="845" y="405"/>
                  </a:moveTo>
                  <a:cubicBezTo>
                    <a:pt x="962" y="405"/>
                    <a:pt x="1073" y="495"/>
                    <a:pt x="1073" y="631"/>
                  </a:cubicBezTo>
                  <a:cubicBezTo>
                    <a:pt x="1073" y="756"/>
                    <a:pt x="972" y="862"/>
                    <a:pt x="847" y="862"/>
                  </a:cubicBezTo>
                  <a:cubicBezTo>
                    <a:pt x="640" y="862"/>
                    <a:pt x="539" y="617"/>
                    <a:pt x="684" y="472"/>
                  </a:cubicBezTo>
                  <a:cubicBezTo>
                    <a:pt x="731" y="426"/>
                    <a:pt x="788" y="405"/>
                    <a:pt x="845" y="405"/>
                  </a:cubicBezTo>
                  <a:close/>
                  <a:moveTo>
                    <a:pt x="847" y="1"/>
                  </a:moveTo>
                  <a:cubicBezTo>
                    <a:pt x="284" y="1"/>
                    <a:pt x="0" y="679"/>
                    <a:pt x="400" y="1079"/>
                  </a:cubicBezTo>
                  <a:cubicBezTo>
                    <a:pt x="529" y="1208"/>
                    <a:pt x="687" y="1266"/>
                    <a:pt x="842" y="1266"/>
                  </a:cubicBezTo>
                  <a:cubicBezTo>
                    <a:pt x="1167" y="1266"/>
                    <a:pt x="1478" y="1012"/>
                    <a:pt x="1478" y="631"/>
                  </a:cubicBezTo>
                  <a:cubicBezTo>
                    <a:pt x="1478" y="285"/>
                    <a:pt x="1194" y="1"/>
                    <a:pt x="8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1" name="Google Shape;14501;p90"/>
            <p:cNvSpPr/>
            <p:nvPr/>
          </p:nvSpPr>
          <p:spPr>
            <a:xfrm>
              <a:off x="7614937" y="4537596"/>
              <a:ext cx="188654" cy="73175"/>
            </a:xfrm>
            <a:custGeom>
              <a:avLst/>
              <a:gdLst/>
              <a:ahLst/>
              <a:cxnLst/>
              <a:rect l="l" t="t" r="r" b="b"/>
              <a:pathLst>
                <a:path w="7193" h="2790" extrusionOk="0">
                  <a:moveTo>
                    <a:pt x="3588" y="1"/>
                  </a:moveTo>
                  <a:cubicBezTo>
                    <a:pt x="3484" y="1"/>
                    <a:pt x="3379" y="72"/>
                    <a:pt x="3386" y="214"/>
                  </a:cubicBezTo>
                  <a:lnTo>
                    <a:pt x="3386" y="445"/>
                  </a:lnTo>
                  <a:lnTo>
                    <a:pt x="1986" y="445"/>
                  </a:lnTo>
                  <a:cubicBezTo>
                    <a:pt x="1712" y="445"/>
                    <a:pt x="1457" y="575"/>
                    <a:pt x="1298" y="796"/>
                  </a:cubicBezTo>
                  <a:lnTo>
                    <a:pt x="105" y="2466"/>
                  </a:lnTo>
                  <a:cubicBezTo>
                    <a:pt x="1" y="2621"/>
                    <a:pt x="133" y="2779"/>
                    <a:pt x="275" y="2779"/>
                  </a:cubicBezTo>
                  <a:cubicBezTo>
                    <a:pt x="330" y="2779"/>
                    <a:pt x="387" y="2755"/>
                    <a:pt x="432" y="2697"/>
                  </a:cubicBezTo>
                  <a:lnTo>
                    <a:pt x="1625" y="1032"/>
                  </a:lnTo>
                  <a:cubicBezTo>
                    <a:pt x="1707" y="916"/>
                    <a:pt x="1842" y="844"/>
                    <a:pt x="1986" y="844"/>
                  </a:cubicBezTo>
                  <a:lnTo>
                    <a:pt x="3386" y="844"/>
                  </a:lnTo>
                  <a:lnTo>
                    <a:pt x="3386" y="2365"/>
                  </a:lnTo>
                  <a:cubicBezTo>
                    <a:pt x="3379" y="2507"/>
                    <a:pt x="3484" y="2578"/>
                    <a:pt x="3588" y="2578"/>
                  </a:cubicBezTo>
                  <a:cubicBezTo>
                    <a:pt x="3693" y="2578"/>
                    <a:pt x="3798" y="2507"/>
                    <a:pt x="3790" y="2365"/>
                  </a:cubicBezTo>
                  <a:lnTo>
                    <a:pt x="3790" y="844"/>
                  </a:lnTo>
                  <a:lnTo>
                    <a:pt x="5191" y="844"/>
                  </a:lnTo>
                  <a:cubicBezTo>
                    <a:pt x="5335" y="844"/>
                    <a:pt x="5470" y="916"/>
                    <a:pt x="5551" y="1032"/>
                  </a:cubicBezTo>
                  <a:lnTo>
                    <a:pt x="6740" y="2697"/>
                  </a:lnTo>
                  <a:cubicBezTo>
                    <a:pt x="6784" y="2763"/>
                    <a:pt x="6844" y="2790"/>
                    <a:pt x="6903" y="2790"/>
                  </a:cubicBezTo>
                  <a:cubicBezTo>
                    <a:pt x="7050" y="2790"/>
                    <a:pt x="7192" y="2620"/>
                    <a:pt x="7072" y="2466"/>
                  </a:cubicBezTo>
                  <a:lnTo>
                    <a:pt x="5884" y="796"/>
                  </a:lnTo>
                  <a:cubicBezTo>
                    <a:pt x="5725" y="575"/>
                    <a:pt x="5465" y="445"/>
                    <a:pt x="5195" y="445"/>
                  </a:cubicBezTo>
                  <a:lnTo>
                    <a:pt x="3790" y="445"/>
                  </a:lnTo>
                  <a:lnTo>
                    <a:pt x="3790" y="214"/>
                  </a:lnTo>
                  <a:cubicBezTo>
                    <a:pt x="3798" y="72"/>
                    <a:pt x="3693" y="1"/>
                    <a:pt x="35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2" name="Google Shape;14502;p90"/>
          <p:cNvGrpSpPr/>
          <p:nvPr/>
        </p:nvGrpSpPr>
        <p:grpSpPr>
          <a:xfrm>
            <a:off x="4905872" y="2723192"/>
            <a:ext cx="362857" cy="362726"/>
            <a:chOff x="4905872" y="2907767"/>
            <a:chExt cx="362857" cy="362726"/>
          </a:xfrm>
        </p:grpSpPr>
        <p:sp>
          <p:nvSpPr>
            <p:cNvPr id="14503" name="Google Shape;14503;p90"/>
            <p:cNvSpPr/>
            <p:nvPr/>
          </p:nvSpPr>
          <p:spPr>
            <a:xfrm>
              <a:off x="4998639" y="3063506"/>
              <a:ext cx="4328" cy="11016"/>
            </a:xfrm>
            <a:custGeom>
              <a:avLst/>
              <a:gdLst/>
              <a:ahLst/>
              <a:cxnLst/>
              <a:rect l="l" t="t" r="r" b="b"/>
              <a:pathLst>
                <a:path w="165" h="420" extrusionOk="0">
                  <a:moveTo>
                    <a:pt x="1" y="0"/>
                  </a:moveTo>
                  <a:lnTo>
                    <a:pt x="1" y="419"/>
                  </a:lnTo>
                  <a:lnTo>
                    <a:pt x="73" y="371"/>
                  </a:lnTo>
                  <a:cubicBezTo>
                    <a:pt x="130" y="328"/>
                    <a:pt x="164" y="260"/>
                    <a:pt x="164" y="188"/>
                  </a:cubicBezTo>
                  <a:cubicBezTo>
                    <a:pt x="164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8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4" name="Google Shape;14504;p90"/>
            <p:cNvSpPr/>
            <p:nvPr/>
          </p:nvSpPr>
          <p:spPr>
            <a:xfrm>
              <a:off x="4931129" y="3063506"/>
              <a:ext cx="5324" cy="11016"/>
            </a:xfrm>
            <a:custGeom>
              <a:avLst/>
              <a:gdLst/>
              <a:ahLst/>
              <a:cxnLst/>
              <a:rect l="l" t="t" r="r" b="b"/>
              <a:pathLst>
                <a:path w="203" h="420" extrusionOk="0">
                  <a:moveTo>
                    <a:pt x="202" y="0"/>
                  </a:moveTo>
                  <a:lnTo>
                    <a:pt x="145" y="20"/>
                  </a:lnTo>
                  <a:cubicBezTo>
                    <a:pt x="135" y="24"/>
                    <a:pt x="125" y="24"/>
                    <a:pt x="116" y="29"/>
                  </a:cubicBezTo>
                  <a:lnTo>
                    <a:pt x="97" y="29"/>
                  </a:lnTo>
                  <a:lnTo>
                    <a:pt x="87" y="39"/>
                  </a:lnTo>
                  <a:cubicBezTo>
                    <a:pt x="0" y="140"/>
                    <a:pt x="20" y="299"/>
                    <a:pt x="130" y="371"/>
                  </a:cubicBezTo>
                  <a:lnTo>
                    <a:pt x="135" y="371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5" name="Google Shape;14505;p90"/>
            <p:cNvSpPr/>
            <p:nvPr/>
          </p:nvSpPr>
          <p:spPr>
            <a:xfrm>
              <a:off x="5080416" y="3203088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0"/>
                  </a:moveTo>
                  <a:lnTo>
                    <a:pt x="1" y="217"/>
                  </a:lnTo>
                  <a:lnTo>
                    <a:pt x="270" y="481"/>
                  </a:lnTo>
                  <a:lnTo>
                    <a:pt x="554" y="183"/>
                  </a:lnTo>
                  <a:lnTo>
                    <a:pt x="554" y="0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0"/>
                    <a:pt x="49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6" name="Google Shape;14506;p90"/>
            <p:cNvSpPr/>
            <p:nvPr/>
          </p:nvSpPr>
          <p:spPr>
            <a:xfrm>
              <a:off x="4945633" y="3046589"/>
              <a:ext cx="43957" cy="48101"/>
            </a:xfrm>
            <a:custGeom>
              <a:avLst/>
              <a:gdLst/>
              <a:ahLst/>
              <a:cxnLst/>
              <a:rect l="l" t="t" r="r" b="b"/>
              <a:pathLst>
                <a:path w="1676" h="1834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37" y="1834"/>
                  </a:cubicBezTo>
                  <a:lnTo>
                    <a:pt x="934" y="1834"/>
                  </a:lnTo>
                  <a:cubicBezTo>
                    <a:pt x="1343" y="1829"/>
                    <a:pt x="1675" y="1502"/>
                    <a:pt x="1675" y="1093"/>
                  </a:cubicBezTo>
                  <a:lnTo>
                    <a:pt x="1675" y="443"/>
                  </a:lnTo>
                  <a:lnTo>
                    <a:pt x="1646" y="429"/>
                  </a:lnTo>
                  <a:cubicBezTo>
                    <a:pt x="1478" y="347"/>
                    <a:pt x="1338" y="21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7" name="Google Shape;14507;p90"/>
            <p:cNvSpPr/>
            <p:nvPr/>
          </p:nvSpPr>
          <p:spPr>
            <a:xfrm>
              <a:off x="5080416" y="3003681"/>
              <a:ext cx="14530" cy="12642"/>
            </a:xfrm>
            <a:custGeom>
              <a:avLst/>
              <a:gdLst/>
              <a:ahLst/>
              <a:cxnLst/>
              <a:rect l="l" t="t" r="r" b="b"/>
              <a:pathLst>
                <a:path w="554" h="482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8"/>
                  </a:lnTo>
                  <a:lnTo>
                    <a:pt x="554" y="1"/>
                  </a:lnTo>
                  <a:lnTo>
                    <a:pt x="506" y="5"/>
                  </a:lnTo>
                  <a:cubicBezTo>
                    <a:pt x="462" y="10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5" y="15"/>
                    <a:pt x="92" y="15"/>
                    <a:pt x="49" y="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8" name="Google Shape;14508;p90"/>
            <p:cNvSpPr/>
            <p:nvPr/>
          </p:nvSpPr>
          <p:spPr>
            <a:xfrm>
              <a:off x="4960268" y="3103371"/>
              <a:ext cx="14556" cy="12668"/>
            </a:xfrm>
            <a:custGeom>
              <a:avLst/>
              <a:gdLst/>
              <a:ahLst/>
              <a:cxnLst/>
              <a:rect l="l" t="t" r="r" b="b"/>
              <a:pathLst>
                <a:path w="555" h="483" extrusionOk="0">
                  <a:moveTo>
                    <a:pt x="1" y="1"/>
                  </a:moveTo>
                  <a:lnTo>
                    <a:pt x="1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6" y="6"/>
                  </a:lnTo>
                  <a:cubicBezTo>
                    <a:pt x="463" y="11"/>
                    <a:pt x="419" y="15"/>
                    <a:pt x="376" y="15"/>
                  </a:cubicBezTo>
                  <a:lnTo>
                    <a:pt x="179" y="15"/>
                  </a:lnTo>
                  <a:cubicBezTo>
                    <a:pt x="136" y="15"/>
                    <a:pt x="92" y="11"/>
                    <a:pt x="49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9" name="Google Shape;14509;p90"/>
            <p:cNvSpPr/>
            <p:nvPr/>
          </p:nvSpPr>
          <p:spPr>
            <a:xfrm>
              <a:off x="5118918" y="3163196"/>
              <a:ext cx="4170" cy="11016"/>
            </a:xfrm>
            <a:custGeom>
              <a:avLst/>
              <a:gdLst/>
              <a:ahLst/>
              <a:cxnLst/>
              <a:rect l="l" t="t" r="r" b="b"/>
              <a:pathLst>
                <a:path w="159" h="420" extrusionOk="0">
                  <a:moveTo>
                    <a:pt x="0" y="1"/>
                  </a:moveTo>
                  <a:lnTo>
                    <a:pt x="0" y="419"/>
                  </a:lnTo>
                  <a:lnTo>
                    <a:pt x="68" y="366"/>
                  </a:lnTo>
                  <a:cubicBezTo>
                    <a:pt x="125" y="323"/>
                    <a:pt x="159" y="256"/>
                    <a:pt x="159" y="184"/>
                  </a:cubicBezTo>
                  <a:cubicBezTo>
                    <a:pt x="159" y="131"/>
                    <a:pt x="135" y="73"/>
                    <a:pt x="96" y="34"/>
                  </a:cubicBezTo>
                  <a:lnTo>
                    <a:pt x="87" y="25"/>
                  </a:lnTo>
                  <a:lnTo>
                    <a:pt x="72" y="25"/>
                  </a:lnTo>
                  <a:lnTo>
                    <a:pt x="53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0" name="Google Shape;14510;p90"/>
            <p:cNvSpPr/>
            <p:nvPr/>
          </p:nvSpPr>
          <p:spPr>
            <a:xfrm>
              <a:off x="5065781" y="2947029"/>
              <a:ext cx="43931" cy="47970"/>
            </a:xfrm>
            <a:custGeom>
              <a:avLst/>
              <a:gdLst/>
              <a:ahLst/>
              <a:cxnLst/>
              <a:rect l="l" t="t" r="r" b="b"/>
              <a:pathLst>
                <a:path w="1675" h="1829" extrusionOk="0">
                  <a:moveTo>
                    <a:pt x="1223" y="0"/>
                  </a:moveTo>
                  <a:lnTo>
                    <a:pt x="1184" y="29"/>
                  </a:lnTo>
                  <a:cubicBezTo>
                    <a:pt x="804" y="347"/>
                    <a:pt x="304" y="443"/>
                    <a:pt x="39" y="472"/>
                  </a:cubicBezTo>
                  <a:lnTo>
                    <a:pt x="0" y="477"/>
                  </a:lnTo>
                  <a:lnTo>
                    <a:pt x="0" y="1088"/>
                  </a:lnTo>
                  <a:cubicBezTo>
                    <a:pt x="0" y="1497"/>
                    <a:pt x="328" y="1824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497"/>
                    <a:pt x="1675" y="1088"/>
                  </a:cubicBezTo>
                  <a:lnTo>
                    <a:pt x="1675" y="438"/>
                  </a:lnTo>
                  <a:lnTo>
                    <a:pt x="1646" y="428"/>
                  </a:lnTo>
                  <a:cubicBezTo>
                    <a:pt x="1478" y="342"/>
                    <a:pt x="1338" y="207"/>
                    <a:pt x="1247" y="43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1" name="Google Shape;14511;p90"/>
            <p:cNvSpPr/>
            <p:nvPr/>
          </p:nvSpPr>
          <p:spPr>
            <a:xfrm>
              <a:off x="5118918" y="2963815"/>
              <a:ext cx="4170" cy="10989"/>
            </a:xfrm>
            <a:custGeom>
              <a:avLst/>
              <a:gdLst/>
              <a:ahLst/>
              <a:cxnLst/>
              <a:rect l="l" t="t" r="r" b="b"/>
              <a:pathLst>
                <a:path w="159" h="419" extrusionOk="0">
                  <a:moveTo>
                    <a:pt x="0" y="0"/>
                  </a:moveTo>
                  <a:lnTo>
                    <a:pt x="0" y="419"/>
                  </a:lnTo>
                  <a:lnTo>
                    <a:pt x="68" y="371"/>
                  </a:lnTo>
                  <a:cubicBezTo>
                    <a:pt x="125" y="327"/>
                    <a:pt x="159" y="260"/>
                    <a:pt x="159" y="188"/>
                  </a:cubicBezTo>
                  <a:cubicBezTo>
                    <a:pt x="159" y="130"/>
                    <a:pt x="135" y="77"/>
                    <a:pt x="96" y="34"/>
                  </a:cubicBezTo>
                  <a:lnTo>
                    <a:pt x="87" y="24"/>
                  </a:lnTo>
                  <a:lnTo>
                    <a:pt x="72" y="24"/>
                  </a:lnTo>
                  <a:lnTo>
                    <a:pt x="5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2" name="Google Shape;14512;p90"/>
            <p:cNvSpPr/>
            <p:nvPr/>
          </p:nvSpPr>
          <p:spPr>
            <a:xfrm>
              <a:off x="5186034" y="3046589"/>
              <a:ext cx="43826" cy="48101"/>
            </a:xfrm>
            <a:custGeom>
              <a:avLst/>
              <a:gdLst/>
              <a:ahLst/>
              <a:cxnLst/>
              <a:rect l="l" t="t" r="r" b="b"/>
              <a:pathLst>
                <a:path w="1671" h="1834" extrusionOk="0">
                  <a:moveTo>
                    <a:pt x="1218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34"/>
                  </a:cubicBezTo>
                  <a:lnTo>
                    <a:pt x="934" y="1834"/>
                  </a:lnTo>
                  <a:cubicBezTo>
                    <a:pt x="1339" y="1829"/>
                    <a:pt x="1671" y="1502"/>
                    <a:pt x="1671" y="1093"/>
                  </a:cubicBezTo>
                  <a:lnTo>
                    <a:pt x="1671" y="443"/>
                  </a:lnTo>
                  <a:lnTo>
                    <a:pt x="1647" y="429"/>
                  </a:lnTo>
                  <a:cubicBezTo>
                    <a:pt x="1478" y="347"/>
                    <a:pt x="1339" y="212"/>
                    <a:pt x="1247" y="49"/>
                  </a:cubicBezTo>
                  <a:lnTo>
                    <a:pt x="1218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3" name="Google Shape;14513;p90"/>
            <p:cNvSpPr/>
            <p:nvPr/>
          </p:nvSpPr>
          <p:spPr>
            <a:xfrm>
              <a:off x="5200696" y="3103371"/>
              <a:ext cx="14530" cy="12668"/>
            </a:xfrm>
            <a:custGeom>
              <a:avLst/>
              <a:gdLst/>
              <a:ahLst/>
              <a:cxnLst/>
              <a:rect l="l" t="t" r="r" b="b"/>
              <a:pathLst>
                <a:path w="554" h="483" extrusionOk="0">
                  <a:moveTo>
                    <a:pt x="0" y="1"/>
                  </a:moveTo>
                  <a:lnTo>
                    <a:pt x="0" y="217"/>
                  </a:lnTo>
                  <a:lnTo>
                    <a:pt x="270" y="482"/>
                  </a:lnTo>
                  <a:lnTo>
                    <a:pt x="554" y="189"/>
                  </a:lnTo>
                  <a:lnTo>
                    <a:pt x="554" y="1"/>
                  </a:lnTo>
                  <a:lnTo>
                    <a:pt x="505" y="6"/>
                  </a:lnTo>
                  <a:cubicBezTo>
                    <a:pt x="462" y="11"/>
                    <a:pt x="419" y="15"/>
                    <a:pt x="375" y="15"/>
                  </a:cubicBezTo>
                  <a:lnTo>
                    <a:pt x="178" y="15"/>
                  </a:lnTo>
                  <a:cubicBezTo>
                    <a:pt x="135" y="15"/>
                    <a:pt x="92" y="11"/>
                    <a:pt x="4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4" name="Google Shape;14514;p90"/>
            <p:cNvSpPr/>
            <p:nvPr/>
          </p:nvSpPr>
          <p:spPr>
            <a:xfrm>
              <a:off x="5171399" y="3063506"/>
              <a:ext cx="5455" cy="11016"/>
            </a:xfrm>
            <a:custGeom>
              <a:avLst/>
              <a:gdLst/>
              <a:ahLst/>
              <a:cxnLst/>
              <a:rect l="l" t="t" r="r" b="b"/>
              <a:pathLst>
                <a:path w="208" h="420" extrusionOk="0">
                  <a:moveTo>
                    <a:pt x="208" y="0"/>
                  </a:moveTo>
                  <a:lnTo>
                    <a:pt x="145" y="20"/>
                  </a:lnTo>
                  <a:cubicBezTo>
                    <a:pt x="136" y="24"/>
                    <a:pt x="126" y="24"/>
                    <a:pt x="116" y="29"/>
                  </a:cubicBezTo>
                  <a:lnTo>
                    <a:pt x="102" y="29"/>
                  </a:lnTo>
                  <a:lnTo>
                    <a:pt x="92" y="39"/>
                  </a:lnTo>
                  <a:cubicBezTo>
                    <a:pt x="1" y="140"/>
                    <a:pt x="25" y="299"/>
                    <a:pt x="136" y="371"/>
                  </a:cubicBezTo>
                  <a:lnTo>
                    <a:pt x="140" y="371"/>
                  </a:lnTo>
                  <a:lnTo>
                    <a:pt x="208" y="419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5" name="Google Shape;14515;p90"/>
            <p:cNvSpPr/>
            <p:nvPr/>
          </p:nvSpPr>
          <p:spPr>
            <a:xfrm>
              <a:off x="5239040" y="3063506"/>
              <a:ext cx="4196" cy="11016"/>
            </a:xfrm>
            <a:custGeom>
              <a:avLst/>
              <a:gdLst/>
              <a:ahLst/>
              <a:cxnLst/>
              <a:rect l="l" t="t" r="r" b="b"/>
              <a:pathLst>
                <a:path w="160" h="420" extrusionOk="0">
                  <a:moveTo>
                    <a:pt x="1" y="0"/>
                  </a:moveTo>
                  <a:lnTo>
                    <a:pt x="1" y="419"/>
                  </a:lnTo>
                  <a:lnTo>
                    <a:pt x="68" y="371"/>
                  </a:lnTo>
                  <a:cubicBezTo>
                    <a:pt x="126" y="328"/>
                    <a:pt x="160" y="260"/>
                    <a:pt x="160" y="188"/>
                  </a:cubicBezTo>
                  <a:cubicBezTo>
                    <a:pt x="160" y="130"/>
                    <a:pt x="140" y="77"/>
                    <a:pt x="102" y="34"/>
                  </a:cubicBezTo>
                  <a:lnTo>
                    <a:pt x="92" y="24"/>
                  </a:lnTo>
                  <a:lnTo>
                    <a:pt x="78" y="24"/>
                  </a:lnTo>
                  <a:lnTo>
                    <a:pt x="59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6" name="Google Shape;14516;p90"/>
            <p:cNvSpPr/>
            <p:nvPr/>
          </p:nvSpPr>
          <p:spPr>
            <a:xfrm>
              <a:off x="5051277" y="2963815"/>
              <a:ext cx="5324" cy="10989"/>
            </a:xfrm>
            <a:custGeom>
              <a:avLst/>
              <a:gdLst/>
              <a:ahLst/>
              <a:cxnLst/>
              <a:rect l="l" t="t" r="r" b="b"/>
              <a:pathLst>
                <a:path w="203" h="419" extrusionOk="0">
                  <a:moveTo>
                    <a:pt x="202" y="0"/>
                  </a:moveTo>
                  <a:lnTo>
                    <a:pt x="144" y="19"/>
                  </a:lnTo>
                  <a:cubicBezTo>
                    <a:pt x="135" y="24"/>
                    <a:pt x="125" y="29"/>
                    <a:pt x="116" y="29"/>
                  </a:cubicBezTo>
                  <a:lnTo>
                    <a:pt x="101" y="29"/>
                  </a:lnTo>
                  <a:lnTo>
                    <a:pt x="91" y="39"/>
                  </a:lnTo>
                  <a:cubicBezTo>
                    <a:pt x="0" y="140"/>
                    <a:pt x="19" y="298"/>
                    <a:pt x="135" y="371"/>
                  </a:cubicBezTo>
                  <a:lnTo>
                    <a:pt x="135" y="375"/>
                  </a:lnTo>
                  <a:lnTo>
                    <a:pt x="202" y="41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7" name="Google Shape;14517;p90"/>
            <p:cNvSpPr/>
            <p:nvPr/>
          </p:nvSpPr>
          <p:spPr>
            <a:xfrm>
              <a:off x="5065781" y="3146280"/>
              <a:ext cx="43931" cy="47996"/>
            </a:xfrm>
            <a:custGeom>
              <a:avLst/>
              <a:gdLst/>
              <a:ahLst/>
              <a:cxnLst/>
              <a:rect l="l" t="t" r="r" b="b"/>
              <a:pathLst>
                <a:path w="1675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28" y="1829"/>
                    <a:pt x="737" y="1829"/>
                  </a:cubicBezTo>
                  <a:lnTo>
                    <a:pt x="934" y="1829"/>
                  </a:lnTo>
                  <a:cubicBezTo>
                    <a:pt x="1343" y="1829"/>
                    <a:pt x="1670" y="1502"/>
                    <a:pt x="1675" y="1093"/>
                  </a:cubicBezTo>
                  <a:lnTo>
                    <a:pt x="1675" y="444"/>
                  </a:lnTo>
                  <a:lnTo>
                    <a:pt x="1646" y="429"/>
                  </a:lnTo>
                  <a:cubicBezTo>
                    <a:pt x="1478" y="347"/>
                    <a:pt x="1338" y="213"/>
                    <a:pt x="1247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8" name="Google Shape;14518;p90"/>
            <p:cNvSpPr/>
            <p:nvPr/>
          </p:nvSpPr>
          <p:spPr>
            <a:xfrm>
              <a:off x="4945633" y="3046589"/>
              <a:ext cx="34620" cy="47996"/>
            </a:xfrm>
            <a:custGeom>
              <a:avLst/>
              <a:gdLst/>
              <a:ahLst/>
              <a:cxnLst/>
              <a:rect l="l" t="t" r="r" b="b"/>
              <a:pathLst>
                <a:path w="1320" h="1830" extrusionOk="0">
                  <a:moveTo>
                    <a:pt x="1223" y="1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33" y="1829"/>
                    <a:pt x="742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89" y="1093"/>
                  </a:cubicBezTo>
                  <a:lnTo>
                    <a:pt x="289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9" y="150"/>
                  </a:cubicBezTo>
                  <a:cubicBezTo>
                    <a:pt x="1295" y="116"/>
                    <a:pt x="1271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9" name="Google Shape;14519;p90"/>
            <p:cNvSpPr/>
            <p:nvPr/>
          </p:nvSpPr>
          <p:spPr>
            <a:xfrm>
              <a:off x="5065781" y="2946898"/>
              <a:ext cx="34594" cy="48101"/>
            </a:xfrm>
            <a:custGeom>
              <a:avLst/>
              <a:gdLst/>
              <a:ahLst/>
              <a:cxnLst/>
              <a:rect l="l" t="t" r="r" b="b"/>
              <a:pathLst>
                <a:path w="1319" h="1834" extrusionOk="0">
                  <a:moveTo>
                    <a:pt x="1223" y="0"/>
                  </a:moveTo>
                  <a:lnTo>
                    <a:pt x="1184" y="34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502"/>
                    <a:pt x="332" y="1829"/>
                    <a:pt x="737" y="1834"/>
                  </a:cubicBezTo>
                  <a:lnTo>
                    <a:pt x="982" y="1834"/>
                  </a:lnTo>
                  <a:cubicBezTo>
                    <a:pt x="592" y="1805"/>
                    <a:pt x="289" y="1482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3"/>
                    <a:pt x="1016" y="332"/>
                    <a:pt x="1319" y="150"/>
                  </a:cubicBezTo>
                  <a:cubicBezTo>
                    <a:pt x="1295" y="116"/>
                    <a:pt x="1271" y="82"/>
                    <a:pt x="1251" y="48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0" name="Google Shape;14520;p90"/>
            <p:cNvSpPr/>
            <p:nvPr/>
          </p:nvSpPr>
          <p:spPr>
            <a:xfrm>
              <a:off x="5186034" y="3046589"/>
              <a:ext cx="34489" cy="47996"/>
            </a:xfrm>
            <a:custGeom>
              <a:avLst/>
              <a:gdLst/>
              <a:ahLst/>
              <a:cxnLst/>
              <a:rect l="l" t="t" r="r" b="b"/>
              <a:pathLst>
                <a:path w="1315" h="1830" extrusionOk="0">
                  <a:moveTo>
                    <a:pt x="1223" y="1"/>
                  </a:moveTo>
                  <a:lnTo>
                    <a:pt x="1180" y="34"/>
                  </a:lnTo>
                  <a:cubicBezTo>
                    <a:pt x="800" y="352"/>
                    <a:pt x="299" y="448"/>
                    <a:pt x="39" y="477"/>
                  </a:cubicBezTo>
                  <a:lnTo>
                    <a:pt x="1" y="482"/>
                  </a:lnTo>
                  <a:lnTo>
                    <a:pt x="1" y="1093"/>
                  </a:lnTo>
                  <a:cubicBezTo>
                    <a:pt x="1" y="1502"/>
                    <a:pt x="328" y="1829"/>
                    <a:pt x="737" y="1829"/>
                  </a:cubicBezTo>
                  <a:lnTo>
                    <a:pt x="983" y="1829"/>
                  </a:lnTo>
                  <a:cubicBezTo>
                    <a:pt x="593" y="1805"/>
                    <a:pt x="290" y="1483"/>
                    <a:pt x="290" y="1093"/>
                  </a:cubicBezTo>
                  <a:lnTo>
                    <a:pt x="290" y="482"/>
                  </a:lnTo>
                  <a:lnTo>
                    <a:pt x="328" y="477"/>
                  </a:lnTo>
                  <a:cubicBezTo>
                    <a:pt x="679" y="443"/>
                    <a:pt x="1016" y="333"/>
                    <a:pt x="1315" y="150"/>
                  </a:cubicBezTo>
                  <a:cubicBezTo>
                    <a:pt x="1291" y="116"/>
                    <a:pt x="1266" y="82"/>
                    <a:pt x="1247" y="49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1" name="Google Shape;14521;p90"/>
            <p:cNvSpPr/>
            <p:nvPr/>
          </p:nvSpPr>
          <p:spPr>
            <a:xfrm>
              <a:off x="5065781" y="3146280"/>
              <a:ext cx="34594" cy="47996"/>
            </a:xfrm>
            <a:custGeom>
              <a:avLst/>
              <a:gdLst/>
              <a:ahLst/>
              <a:cxnLst/>
              <a:rect l="l" t="t" r="r" b="b"/>
              <a:pathLst>
                <a:path w="1319" h="1830" extrusionOk="0">
                  <a:moveTo>
                    <a:pt x="1223" y="1"/>
                  </a:moveTo>
                  <a:lnTo>
                    <a:pt x="1184" y="35"/>
                  </a:lnTo>
                  <a:cubicBezTo>
                    <a:pt x="804" y="352"/>
                    <a:pt x="304" y="448"/>
                    <a:pt x="44" y="477"/>
                  </a:cubicBezTo>
                  <a:lnTo>
                    <a:pt x="0" y="482"/>
                  </a:lnTo>
                  <a:lnTo>
                    <a:pt x="0" y="1093"/>
                  </a:lnTo>
                  <a:cubicBezTo>
                    <a:pt x="0" y="1497"/>
                    <a:pt x="332" y="1829"/>
                    <a:pt x="737" y="1829"/>
                  </a:cubicBezTo>
                  <a:lnTo>
                    <a:pt x="982" y="1829"/>
                  </a:lnTo>
                  <a:cubicBezTo>
                    <a:pt x="592" y="1805"/>
                    <a:pt x="289" y="1483"/>
                    <a:pt x="294" y="1093"/>
                  </a:cubicBezTo>
                  <a:lnTo>
                    <a:pt x="294" y="482"/>
                  </a:lnTo>
                  <a:lnTo>
                    <a:pt x="332" y="477"/>
                  </a:lnTo>
                  <a:cubicBezTo>
                    <a:pt x="679" y="444"/>
                    <a:pt x="1016" y="333"/>
                    <a:pt x="1319" y="150"/>
                  </a:cubicBezTo>
                  <a:cubicBezTo>
                    <a:pt x="1295" y="116"/>
                    <a:pt x="1271" y="83"/>
                    <a:pt x="1251" y="44"/>
                  </a:cubicBezTo>
                  <a:lnTo>
                    <a:pt x="1223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2" name="Google Shape;14522;p90"/>
            <p:cNvSpPr/>
            <p:nvPr/>
          </p:nvSpPr>
          <p:spPr>
            <a:xfrm>
              <a:off x="5051277" y="3163196"/>
              <a:ext cx="5324" cy="10884"/>
            </a:xfrm>
            <a:custGeom>
              <a:avLst/>
              <a:gdLst/>
              <a:ahLst/>
              <a:cxnLst/>
              <a:rect l="l" t="t" r="r" b="b"/>
              <a:pathLst>
                <a:path w="203" h="415" extrusionOk="0">
                  <a:moveTo>
                    <a:pt x="202" y="1"/>
                  </a:moveTo>
                  <a:lnTo>
                    <a:pt x="144" y="20"/>
                  </a:lnTo>
                  <a:cubicBezTo>
                    <a:pt x="135" y="20"/>
                    <a:pt x="125" y="25"/>
                    <a:pt x="116" y="25"/>
                  </a:cubicBezTo>
                  <a:lnTo>
                    <a:pt x="101" y="25"/>
                  </a:lnTo>
                  <a:lnTo>
                    <a:pt x="91" y="39"/>
                  </a:lnTo>
                  <a:cubicBezTo>
                    <a:pt x="0" y="140"/>
                    <a:pt x="19" y="294"/>
                    <a:pt x="135" y="366"/>
                  </a:cubicBezTo>
                  <a:lnTo>
                    <a:pt x="135" y="371"/>
                  </a:lnTo>
                  <a:lnTo>
                    <a:pt x="202" y="41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3" name="Google Shape;14523;p90"/>
            <p:cNvSpPr/>
            <p:nvPr/>
          </p:nvSpPr>
          <p:spPr>
            <a:xfrm>
              <a:off x="4917491" y="311525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5" y="428"/>
                  </a:lnTo>
                  <a:cubicBezTo>
                    <a:pt x="2022" y="467"/>
                    <a:pt x="1969" y="491"/>
                    <a:pt x="1911" y="496"/>
                  </a:cubicBezTo>
                  <a:lnTo>
                    <a:pt x="1906" y="496"/>
                  </a:lnTo>
                  <a:cubicBezTo>
                    <a:pt x="1848" y="496"/>
                    <a:pt x="1795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1" y="337"/>
                  </a:lnTo>
                  <a:cubicBezTo>
                    <a:pt x="472" y="342"/>
                    <a:pt x="1" y="515"/>
                    <a:pt x="1" y="1121"/>
                  </a:cubicBezTo>
                  <a:lnTo>
                    <a:pt x="1" y="1915"/>
                  </a:lnTo>
                  <a:lnTo>
                    <a:pt x="3792" y="1915"/>
                  </a:lnTo>
                  <a:lnTo>
                    <a:pt x="3792" y="1121"/>
                  </a:lnTo>
                  <a:cubicBezTo>
                    <a:pt x="3792" y="515"/>
                    <a:pt x="3326" y="342"/>
                    <a:pt x="3301" y="332"/>
                  </a:cubicBezTo>
                  <a:lnTo>
                    <a:pt x="3292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4" name="Google Shape;14524;p90"/>
            <p:cNvSpPr/>
            <p:nvPr/>
          </p:nvSpPr>
          <p:spPr>
            <a:xfrm>
              <a:off x="5157892" y="3115253"/>
              <a:ext cx="99481" cy="51012"/>
            </a:xfrm>
            <a:custGeom>
              <a:avLst/>
              <a:gdLst/>
              <a:ahLst/>
              <a:cxnLst/>
              <a:rect l="l" t="t" r="r" b="b"/>
              <a:pathLst>
                <a:path w="3793" h="1945" extrusionOk="0">
                  <a:moveTo>
                    <a:pt x="2474" y="0"/>
                  </a:moveTo>
                  <a:lnTo>
                    <a:pt x="2060" y="428"/>
                  </a:lnTo>
                  <a:cubicBezTo>
                    <a:pt x="2022" y="467"/>
                    <a:pt x="1969" y="491"/>
                    <a:pt x="1906" y="496"/>
                  </a:cubicBezTo>
                  <a:cubicBezTo>
                    <a:pt x="1849" y="496"/>
                    <a:pt x="1796" y="472"/>
                    <a:pt x="1752" y="433"/>
                  </a:cubicBezTo>
                  <a:lnTo>
                    <a:pt x="1319" y="15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3" y="342"/>
                    <a:pt x="1" y="515"/>
                    <a:pt x="1" y="1121"/>
                  </a:cubicBezTo>
                  <a:lnTo>
                    <a:pt x="1" y="1944"/>
                  </a:lnTo>
                  <a:lnTo>
                    <a:pt x="3788" y="1944"/>
                  </a:lnTo>
                  <a:lnTo>
                    <a:pt x="3788" y="1121"/>
                  </a:lnTo>
                  <a:cubicBezTo>
                    <a:pt x="3793" y="515"/>
                    <a:pt x="3316" y="342"/>
                    <a:pt x="3302" y="332"/>
                  </a:cubicBezTo>
                  <a:lnTo>
                    <a:pt x="3287" y="327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5" name="Google Shape;14525;p90"/>
            <p:cNvSpPr/>
            <p:nvPr/>
          </p:nvSpPr>
          <p:spPr>
            <a:xfrm>
              <a:off x="5037377" y="3214943"/>
              <a:ext cx="99481" cy="50252"/>
            </a:xfrm>
            <a:custGeom>
              <a:avLst/>
              <a:gdLst/>
              <a:ahLst/>
              <a:cxnLst/>
              <a:rect l="l" t="t" r="r" b="b"/>
              <a:pathLst>
                <a:path w="3793" h="1916" extrusionOk="0">
                  <a:moveTo>
                    <a:pt x="2474" y="0"/>
                  </a:moveTo>
                  <a:lnTo>
                    <a:pt x="2060" y="429"/>
                  </a:lnTo>
                  <a:cubicBezTo>
                    <a:pt x="2022" y="467"/>
                    <a:pt x="1964" y="491"/>
                    <a:pt x="1906" y="491"/>
                  </a:cubicBezTo>
                  <a:cubicBezTo>
                    <a:pt x="1901" y="492"/>
                    <a:pt x="1896" y="492"/>
                    <a:pt x="1892" y="492"/>
                  </a:cubicBezTo>
                  <a:cubicBezTo>
                    <a:pt x="1840" y="492"/>
                    <a:pt x="1792" y="469"/>
                    <a:pt x="1752" y="434"/>
                  </a:cubicBezTo>
                  <a:lnTo>
                    <a:pt x="1319" y="10"/>
                  </a:lnTo>
                  <a:lnTo>
                    <a:pt x="501" y="332"/>
                  </a:lnTo>
                  <a:lnTo>
                    <a:pt x="492" y="337"/>
                  </a:lnTo>
                  <a:cubicBezTo>
                    <a:pt x="472" y="342"/>
                    <a:pt x="1" y="515"/>
                    <a:pt x="1" y="1122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15"/>
                    <a:pt x="3321" y="337"/>
                    <a:pt x="3297" y="332"/>
                  </a:cubicBezTo>
                  <a:lnTo>
                    <a:pt x="3287" y="328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6" name="Google Shape;14526;p90"/>
            <p:cNvSpPr/>
            <p:nvPr/>
          </p:nvSpPr>
          <p:spPr>
            <a:xfrm>
              <a:off x="4938053" y="3017817"/>
              <a:ext cx="58959" cy="33335"/>
            </a:xfrm>
            <a:custGeom>
              <a:avLst/>
              <a:gdLst/>
              <a:ahLst/>
              <a:cxnLst/>
              <a:rect l="l" t="t" r="r" b="b"/>
              <a:pathLst>
                <a:path w="2248" h="1271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9" y="1252"/>
                  </a:lnTo>
                  <a:lnTo>
                    <a:pt x="116" y="1252"/>
                  </a:lnTo>
                  <a:cubicBezTo>
                    <a:pt x="126" y="1252"/>
                    <a:pt x="1026" y="1242"/>
                    <a:pt x="1430" y="684"/>
                  </a:cubicBezTo>
                  <a:cubicBezTo>
                    <a:pt x="1465" y="633"/>
                    <a:pt x="1517" y="610"/>
                    <a:pt x="1569" y="610"/>
                  </a:cubicBezTo>
                  <a:cubicBezTo>
                    <a:pt x="1646" y="610"/>
                    <a:pt x="1723" y="660"/>
                    <a:pt x="1743" y="746"/>
                  </a:cubicBezTo>
                  <a:cubicBezTo>
                    <a:pt x="1748" y="766"/>
                    <a:pt x="1853" y="1179"/>
                    <a:pt x="2176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48" y="482"/>
                    <a:pt x="1767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7" name="Google Shape;14527;p90"/>
            <p:cNvSpPr/>
            <p:nvPr/>
          </p:nvSpPr>
          <p:spPr>
            <a:xfrm>
              <a:off x="5058333" y="2917996"/>
              <a:ext cx="58959" cy="33466"/>
            </a:xfrm>
            <a:custGeom>
              <a:avLst/>
              <a:gdLst/>
              <a:ahLst/>
              <a:cxnLst/>
              <a:rect l="l" t="t" r="r" b="b"/>
              <a:pathLst>
                <a:path w="2248" h="1276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21" y="1252"/>
                    <a:pt x="1021" y="1247"/>
                    <a:pt x="1430" y="689"/>
                  </a:cubicBezTo>
                  <a:cubicBezTo>
                    <a:pt x="1465" y="637"/>
                    <a:pt x="1518" y="614"/>
                    <a:pt x="1571" y="614"/>
                  </a:cubicBezTo>
                  <a:cubicBezTo>
                    <a:pt x="1647" y="614"/>
                    <a:pt x="1722" y="663"/>
                    <a:pt x="1742" y="751"/>
                  </a:cubicBezTo>
                  <a:cubicBezTo>
                    <a:pt x="1747" y="770"/>
                    <a:pt x="1848" y="1184"/>
                    <a:pt x="2175" y="1256"/>
                  </a:cubicBezTo>
                  <a:lnTo>
                    <a:pt x="2190" y="1256"/>
                  </a:lnTo>
                  <a:lnTo>
                    <a:pt x="2243" y="1276"/>
                  </a:lnTo>
                  <a:lnTo>
                    <a:pt x="2243" y="1078"/>
                  </a:lnTo>
                  <a:cubicBezTo>
                    <a:pt x="2248" y="482"/>
                    <a:pt x="1766" y="0"/>
                    <a:pt x="1170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8" name="Google Shape;14528;p90"/>
            <p:cNvSpPr/>
            <p:nvPr/>
          </p:nvSpPr>
          <p:spPr>
            <a:xfrm>
              <a:off x="5178350" y="3017817"/>
              <a:ext cx="59091" cy="33335"/>
            </a:xfrm>
            <a:custGeom>
              <a:avLst/>
              <a:gdLst/>
              <a:ahLst/>
              <a:cxnLst/>
              <a:rect l="l" t="t" r="r" b="b"/>
              <a:pathLst>
                <a:path w="2253" h="1271" extrusionOk="0">
                  <a:moveTo>
                    <a:pt x="1073" y="1"/>
                  </a:moveTo>
                  <a:cubicBezTo>
                    <a:pt x="482" y="1"/>
                    <a:pt x="0" y="477"/>
                    <a:pt x="0" y="1069"/>
                  </a:cubicBezTo>
                  <a:lnTo>
                    <a:pt x="0" y="1271"/>
                  </a:lnTo>
                  <a:lnTo>
                    <a:pt x="58" y="1252"/>
                  </a:lnTo>
                  <a:lnTo>
                    <a:pt x="116" y="1252"/>
                  </a:lnTo>
                  <a:cubicBezTo>
                    <a:pt x="126" y="1252"/>
                    <a:pt x="1025" y="1242"/>
                    <a:pt x="1430" y="684"/>
                  </a:cubicBezTo>
                  <a:cubicBezTo>
                    <a:pt x="1467" y="633"/>
                    <a:pt x="1520" y="610"/>
                    <a:pt x="1572" y="610"/>
                  </a:cubicBezTo>
                  <a:cubicBezTo>
                    <a:pt x="1650" y="610"/>
                    <a:pt x="1725" y="660"/>
                    <a:pt x="1742" y="746"/>
                  </a:cubicBezTo>
                  <a:cubicBezTo>
                    <a:pt x="1747" y="766"/>
                    <a:pt x="1853" y="1179"/>
                    <a:pt x="2180" y="1256"/>
                  </a:cubicBezTo>
                  <a:lnTo>
                    <a:pt x="2190" y="1256"/>
                  </a:lnTo>
                  <a:lnTo>
                    <a:pt x="2248" y="1271"/>
                  </a:lnTo>
                  <a:lnTo>
                    <a:pt x="2248" y="1074"/>
                  </a:lnTo>
                  <a:cubicBezTo>
                    <a:pt x="2252" y="482"/>
                    <a:pt x="1771" y="1"/>
                    <a:pt x="1175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9" name="Google Shape;14529;p90"/>
            <p:cNvSpPr/>
            <p:nvPr/>
          </p:nvSpPr>
          <p:spPr>
            <a:xfrm>
              <a:off x="5058202" y="3117403"/>
              <a:ext cx="59091" cy="33466"/>
            </a:xfrm>
            <a:custGeom>
              <a:avLst/>
              <a:gdLst/>
              <a:ahLst/>
              <a:cxnLst/>
              <a:rect l="l" t="t" r="r" b="b"/>
              <a:pathLst>
                <a:path w="2253" h="1276" extrusionOk="0">
                  <a:moveTo>
                    <a:pt x="1074" y="0"/>
                  </a:moveTo>
                  <a:cubicBezTo>
                    <a:pt x="482" y="0"/>
                    <a:pt x="1" y="481"/>
                    <a:pt x="6" y="1073"/>
                  </a:cubicBezTo>
                  <a:lnTo>
                    <a:pt x="6" y="1275"/>
                  </a:lnTo>
                  <a:lnTo>
                    <a:pt x="58" y="1256"/>
                  </a:lnTo>
                  <a:lnTo>
                    <a:pt x="116" y="1256"/>
                  </a:lnTo>
                  <a:cubicBezTo>
                    <a:pt x="126" y="1256"/>
                    <a:pt x="1026" y="1246"/>
                    <a:pt x="1435" y="688"/>
                  </a:cubicBezTo>
                  <a:cubicBezTo>
                    <a:pt x="1470" y="637"/>
                    <a:pt x="1523" y="613"/>
                    <a:pt x="1576" y="613"/>
                  </a:cubicBezTo>
                  <a:cubicBezTo>
                    <a:pt x="1652" y="613"/>
                    <a:pt x="1727" y="663"/>
                    <a:pt x="1747" y="751"/>
                  </a:cubicBezTo>
                  <a:cubicBezTo>
                    <a:pt x="1752" y="770"/>
                    <a:pt x="1853" y="1184"/>
                    <a:pt x="2180" y="1261"/>
                  </a:cubicBezTo>
                  <a:lnTo>
                    <a:pt x="2195" y="1261"/>
                  </a:lnTo>
                  <a:lnTo>
                    <a:pt x="2248" y="1275"/>
                  </a:lnTo>
                  <a:lnTo>
                    <a:pt x="2248" y="1073"/>
                  </a:lnTo>
                  <a:cubicBezTo>
                    <a:pt x="2253" y="481"/>
                    <a:pt x="1771" y="0"/>
                    <a:pt x="117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0" name="Google Shape;14530;p90"/>
            <p:cNvSpPr/>
            <p:nvPr/>
          </p:nvSpPr>
          <p:spPr>
            <a:xfrm>
              <a:off x="5037377" y="3015536"/>
              <a:ext cx="99481" cy="50278"/>
            </a:xfrm>
            <a:custGeom>
              <a:avLst/>
              <a:gdLst/>
              <a:ahLst/>
              <a:cxnLst/>
              <a:rect l="l" t="t" r="r" b="b"/>
              <a:pathLst>
                <a:path w="3793" h="1917" extrusionOk="0">
                  <a:moveTo>
                    <a:pt x="2474" y="1"/>
                  </a:moveTo>
                  <a:lnTo>
                    <a:pt x="2065" y="429"/>
                  </a:lnTo>
                  <a:cubicBezTo>
                    <a:pt x="2022" y="473"/>
                    <a:pt x="1969" y="497"/>
                    <a:pt x="1911" y="497"/>
                  </a:cubicBezTo>
                  <a:lnTo>
                    <a:pt x="1906" y="497"/>
                  </a:lnTo>
                  <a:cubicBezTo>
                    <a:pt x="1848" y="497"/>
                    <a:pt x="1796" y="473"/>
                    <a:pt x="1752" y="434"/>
                  </a:cubicBezTo>
                  <a:lnTo>
                    <a:pt x="1319" y="15"/>
                  </a:lnTo>
                  <a:lnTo>
                    <a:pt x="501" y="333"/>
                  </a:lnTo>
                  <a:lnTo>
                    <a:pt x="492" y="338"/>
                  </a:lnTo>
                  <a:cubicBezTo>
                    <a:pt x="472" y="347"/>
                    <a:pt x="1" y="521"/>
                    <a:pt x="1" y="1127"/>
                  </a:cubicBezTo>
                  <a:lnTo>
                    <a:pt x="1" y="1916"/>
                  </a:lnTo>
                  <a:lnTo>
                    <a:pt x="3788" y="1916"/>
                  </a:lnTo>
                  <a:lnTo>
                    <a:pt x="3788" y="1122"/>
                  </a:lnTo>
                  <a:cubicBezTo>
                    <a:pt x="3792" y="506"/>
                    <a:pt x="3306" y="338"/>
                    <a:pt x="3302" y="333"/>
                  </a:cubicBezTo>
                  <a:lnTo>
                    <a:pt x="3292" y="328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1" name="Google Shape;14531;p90"/>
            <p:cNvSpPr/>
            <p:nvPr/>
          </p:nvSpPr>
          <p:spPr>
            <a:xfrm>
              <a:off x="5037377" y="3015798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23"/>
                  </a:lnTo>
                  <a:lnTo>
                    <a:pt x="492" y="323"/>
                  </a:lnTo>
                  <a:cubicBezTo>
                    <a:pt x="472" y="333"/>
                    <a:pt x="1" y="506"/>
                    <a:pt x="1" y="1112"/>
                  </a:cubicBezTo>
                  <a:lnTo>
                    <a:pt x="1" y="1670"/>
                  </a:lnTo>
                  <a:lnTo>
                    <a:pt x="203" y="1670"/>
                  </a:lnTo>
                  <a:lnTo>
                    <a:pt x="203" y="1112"/>
                  </a:lnTo>
                  <a:cubicBezTo>
                    <a:pt x="203" y="506"/>
                    <a:pt x="679" y="333"/>
                    <a:pt x="694" y="323"/>
                  </a:cubicBezTo>
                  <a:lnTo>
                    <a:pt x="703" y="323"/>
                  </a:lnTo>
                  <a:lnTo>
                    <a:pt x="1377" y="58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2" name="Google Shape;14532;p90"/>
            <p:cNvSpPr/>
            <p:nvPr/>
          </p:nvSpPr>
          <p:spPr>
            <a:xfrm>
              <a:off x="5157787" y="3115489"/>
              <a:ext cx="36246" cy="43826"/>
            </a:xfrm>
            <a:custGeom>
              <a:avLst/>
              <a:gdLst/>
              <a:ahLst/>
              <a:cxnLst/>
              <a:rect l="l" t="t" r="r" b="b"/>
              <a:pathLst>
                <a:path w="1382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0" y="506"/>
                    <a:pt x="0" y="1108"/>
                  </a:cubicBezTo>
                  <a:lnTo>
                    <a:pt x="0" y="1671"/>
                  </a:lnTo>
                  <a:lnTo>
                    <a:pt x="207" y="1671"/>
                  </a:lnTo>
                  <a:lnTo>
                    <a:pt x="207" y="1108"/>
                  </a:lnTo>
                  <a:cubicBezTo>
                    <a:pt x="207" y="506"/>
                    <a:pt x="679" y="333"/>
                    <a:pt x="698" y="323"/>
                  </a:cubicBezTo>
                  <a:lnTo>
                    <a:pt x="707" y="318"/>
                  </a:lnTo>
                  <a:lnTo>
                    <a:pt x="1381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3" name="Google Shape;14533;p90"/>
            <p:cNvSpPr/>
            <p:nvPr/>
          </p:nvSpPr>
          <p:spPr>
            <a:xfrm>
              <a:off x="5037246" y="3215206"/>
              <a:ext cx="36246" cy="43800"/>
            </a:xfrm>
            <a:custGeom>
              <a:avLst/>
              <a:gdLst/>
              <a:ahLst/>
              <a:cxnLst/>
              <a:rect l="l" t="t" r="r" b="b"/>
              <a:pathLst>
                <a:path w="1382" h="1670" extrusionOk="0">
                  <a:moveTo>
                    <a:pt x="1324" y="0"/>
                  </a:moveTo>
                  <a:lnTo>
                    <a:pt x="506" y="318"/>
                  </a:lnTo>
                  <a:lnTo>
                    <a:pt x="492" y="322"/>
                  </a:lnTo>
                  <a:cubicBezTo>
                    <a:pt x="477" y="327"/>
                    <a:pt x="1" y="501"/>
                    <a:pt x="1" y="1107"/>
                  </a:cubicBezTo>
                  <a:lnTo>
                    <a:pt x="1" y="1670"/>
                  </a:lnTo>
                  <a:lnTo>
                    <a:pt x="208" y="1670"/>
                  </a:lnTo>
                  <a:lnTo>
                    <a:pt x="208" y="1107"/>
                  </a:lnTo>
                  <a:cubicBezTo>
                    <a:pt x="208" y="505"/>
                    <a:pt x="684" y="327"/>
                    <a:pt x="699" y="322"/>
                  </a:cubicBezTo>
                  <a:lnTo>
                    <a:pt x="708" y="318"/>
                  </a:lnTo>
                  <a:lnTo>
                    <a:pt x="1382" y="58"/>
                  </a:lnTo>
                  <a:lnTo>
                    <a:pt x="1324" y="0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4" name="Google Shape;14534;p90"/>
            <p:cNvSpPr/>
            <p:nvPr/>
          </p:nvSpPr>
          <p:spPr>
            <a:xfrm>
              <a:off x="4917491" y="3115489"/>
              <a:ext cx="36115" cy="43826"/>
            </a:xfrm>
            <a:custGeom>
              <a:avLst/>
              <a:gdLst/>
              <a:ahLst/>
              <a:cxnLst/>
              <a:rect l="l" t="t" r="r" b="b"/>
              <a:pathLst>
                <a:path w="1377" h="1671" extrusionOk="0">
                  <a:moveTo>
                    <a:pt x="1319" y="1"/>
                  </a:moveTo>
                  <a:lnTo>
                    <a:pt x="501" y="318"/>
                  </a:lnTo>
                  <a:lnTo>
                    <a:pt x="491" y="323"/>
                  </a:lnTo>
                  <a:cubicBezTo>
                    <a:pt x="472" y="328"/>
                    <a:pt x="1" y="506"/>
                    <a:pt x="1" y="1108"/>
                  </a:cubicBezTo>
                  <a:lnTo>
                    <a:pt x="1" y="1671"/>
                  </a:lnTo>
                  <a:lnTo>
                    <a:pt x="203" y="1671"/>
                  </a:lnTo>
                  <a:lnTo>
                    <a:pt x="203" y="1108"/>
                  </a:lnTo>
                  <a:cubicBezTo>
                    <a:pt x="208" y="506"/>
                    <a:pt x="679" y="333"/>
                    <a:pt x="698" y="323"/>
                  </a:cubicBezTo>
                  <a:lnTo>
                    <a:pt x="708" y="318"/>
                  </a:lnTo>
                  <a:lnTo>
                    <a:pt x="1377" y="59"/>
                  </a:lnTo>
                  <a:lnTo>
                    <a:pt x="1319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5" name="Google Shape;14535;p90"/>
            <p:cNvSpPr/>
            <p:nvPr/>
          </p:nvSpPr>
          <p:spPr>
            <a:xfrm>
              <a:off x="4938053" y="3017686"/>
              <a:ext cx="32207" cy="33361"/>
            </a:xfrm>
            <a:custGeom>
              <a:avLst/>
              <a:gdLst/>
              <a:ahLst/>
              <a:cxnLst/>
              <a:rect l="l" t="t" r="r" b="b"/>
              <a:pathLst>
                <a:path w="1228" h="1272" extrusionOk="0">
                  <a:moveTo>
                    <a:pt x="1074" y="1"/>
                  </a:moveTo>
                  <a:cubicBezTo>
                    <a:pt x="482" y="1"/>
                    <a:pt x="1" y="482"/>
                    <a:pt x="1" y="1074"/>
                  </a:cubicBezTo>
                  <a:lnTo>
                    <a:pt x="1" y="1271"/>
                  </a:lnTo>
                  <a:lnTo>
                    <a:pt x="59" y="1257"/>
                  </a:lnTo>
                  <a:lnTo>
                    <a:pt x="116" y="1257"/>
                  </a:lnTo>
                  <a:cubicBezTo>
                    <a:pt x="116" y="1257"/>
                    <a:pt x="150" y="1257"/>
                    <a:pt x="203" y="1252"/>
                  </a:cubicBezTo>
                  <a:lnTo>
                    <a:pt x="203" y="1083"/>
                  </a:lnTo>
                  <a:lnTo>
                    <a:pt x="203" y="1074"/>
                  </a:lnTo>
                  <a:cubicBezTo>
                    <a:pt x="203" y="501"/>
                    <a:pt x="655" y="30"/>
                    <a:pt x="1228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6" name="Google Shape;14536;p90"/>
            <p:cNvSpPr/>
            <p:nvPr/>
          </p:nvSpPr>
          <p:spPr>
            <a:xfrm>
              <a:off x="5058333" y="2917996"/>
              <a:ext cx="32076" cy="33335"/>
            </a:xfrm>
            <a:custGeom>
              <a:avLst/>
              <a:gdLst/>
              <a:ahLst/>
              <a:cxnLst/>
              <a:rect l="l" t="t" r="r" b="b"/>
              <a:pathLst>
                <a:path w="1223" h="1271" extrusionOk="0">
                  <a:moveTo>
                    <a:pt x="1069" y="0"/>
                  </a:moveTo>
                  <a:cubicBezTo>
                    <a:pt x="477" y="5"/>
                    <a:pt x="1" y="482"/>
                    <a:pt x="1" y="1074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203" y="1252"/>
                  </a:lnTo>
                  <a:lnTo>
                    <a:pt x="203" y="1083"/>
                  </a:lnTo>
                  <a:lnTo>
                    <a:pt x="198" y="1074"/>
                  </a:lnTo>
                  <a:cubicBezTo>
                    <a:pt x="203" y="501"/>
                    <a:pt x="650" y="29"/>
                    <a:pt x="1223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7" name="Google Shape;14537;p90"/>
            <p:cNvSpPr/>
            <p:nvPr/>
          </p:nvSpPr>
          <p:spPr>
            <a:xfrm>
              <a:off x="5178481" y="3017686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8" y="1"/>
                  </a:moveTo>
                  <a:cubicBezTo>
                    <a:pt x="477" y="1"/>
                    <a:pt x="0" y="482"/>
                    <a:pt x="0" y="1074"/>
                  </a:cubicBezTo>
                  <a:lnTo>
                    <a:pt x="0" y="1271"/>
                  </a:lnTo>
                  <a:lnTo>
                    <a:pt x="53" y="1257"/>
                  </a:lnTo>
                  <a:lnTo>
                    <a:pt x="111" y="1257"/>
                  </a:lnTo>
                  <a:cubicBezTo>
                    <a:pt x="111" y="1257"/>
                    <a:pt x="149" y="1257"/>
                    <a:pt x="202" y="1252"/>
                  </a:cubicBezTo>
                  <a:lnTo>
                    <a:pt x="202" y="1083"/>
                  </a:lnTo>
                  <a:lnTo>
                    <a:pt x="202" y="1074"/>
                  </a:lnTo>
                  <a:cubicBezTo>
                    <a:pt x="202" y="501"/>
                    <a:pt x="650" y="30"/>
                    <a:pt x="1222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8" name="Google Shape;14538;p90"/>
            <p:cNvSpPr/>
            <p:nvPr/>
          </p:nvSpPr>
          <p:spPr>
            <a:xfrm>
              <a:off x="5058333" y="3117508"/>
              <a:ext cx="32076" cy="33361"/>
            </a:xfrm>
            <a:custGeom>
              <a:avLst/>
              <a:gdLst/>
              <a:ahLst/>
              <a:cxnLst/>
              <a:rect l="l" t="t" r="r" b="b"/>
              <a:pathLst>
                <a:path w="1223" h="1272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lnTo>
                    <a:pt x="1" y="1271"/>
                  </a:lnTo>
                  <a:lnTo>
                    <a:pt x="53" y="1252"/>
                  </a:lnTo>
                  <a:lnTo>
                    <a:pt x="111" y="1252"/>
                  </a:lnTo>
                  <a:cubicBezTo>
                    <a:pt x="111" y="1252"/>
                    <a:pt x="150" y="1252"/>
                    <a:pt x="203" y="1247"/>
                  </a:cubicBezTo>
                  <a:lnTo>
                    <a:pt x="203" y="1069"/>
                  </a:lnTo>
                  <a:lnTo>
                    <a:pt x="198" y="1069"/>
                  </a:lnTo>
                  <a:cubicBezTo>
                    <a:pt x="203" y="496"/>
                    <a:pt x="650" y="25"/>
                    <a:pt x="122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9" name="Google Shape;14539;p90"/>
            <p:cNvSpPr/>
            <p:nvPr/>
          </p:nvSpPr>
          <p:spPr>
            <a:xfrm>
              <a:off x="5025889" y="2907767"/>
              <a:ext cx="122325" cy="163214"/>
            </a:xfrm>
            <a:custGeom>
              <a:avLst/>
              <a:gdLst/>
              <a:ahLst/>
              <a:cxnLst/>
              <a:rect l="l" t="t" r="r" b="b"/>
              <a:pathLst>
                <a:path w="4664" h="6223" extrusionOk="0">
                  <a:moveTo>
                    <a:pt x="2397" y="434"/>
                  </a:moveTo>
                  <a:cubicBezTo>
                    <a:pt x="2965" y="439"/>
                    <a:pt x="3422" y="896"/>
                    <a:pt x="3422" y="1464"/>
                  </a:cubicBezTo>
                  <a:lnTo>
                    <a:pt x="3422" y="1603"/>
                  </a:lnTo>
                  <a:lnTo>
                    <a:pt x="3408" y="1603"/>
                  </a:lnTo>
                  <a:cubicBezTo>
                    <a:pt x="3104" y="1531"/>
                    <a:pt x="3008" y="1131"/>
                    <a:pt x="3008" y="1127"/>
                  </a:cubicBezTo>
                  <a:cubicBezTo>
                    <a:pt x="2982" y="1018"/>
                    <a:pt x="2888" y="957"/>
                    <a:pt x="2793" y="957"/>
                  </a:cubicBezTo>
                  <a:cubicBezTo>
                    <a:pt x="2728" y="957"/>
                    <a:pt x="2663" y="985"/>
                    <a:pt x="2618" y="1045"/>
                  </a:cubicBezTo>
                  <a:cubicBezTo>
                    <a:pt x="2224" y="1589"/>
                    <a:pt x="1348" y="1593"/>
                    <a:pt x="1339" y="1593"/>
                  </a:cubicBezTo>
                  <a:lnTo>
                    <a:pt x="1286" y="1593"/>
                  </a:lnTo>
                  <a:lnTo>
                    <a:pt x="1271" y="1598"/>
                  </a:lnTo>
                  <a:lnTo>
                    <a:pt x="1266" y="1598"/>
                  </a:lnTo>
                  <a:lnTo>
                    <a:pt x="1266" y="1464"/>
                  </a:lnTo>
                  <a:cubicBezTo>
                    <a:pt x="1266" y="896"/>
                    <a:pt x="1728" y="439"/>
                    <a:pt x="2291" y="434"/>
                  </a:cubicBezTo>
                  <a:close/>
                  <a:moveTo>
                    <a:pt x="3576" y="2195"/>
                  </a:moveTo>
                  <a:lnTo>
                    <a:pt x="3600" y="2200"/>
                  </a:lnTo>
                  <a:cubicBezTo>
                    <a:pt x="3672" y="2281"/>
                    <a:pt x="3663" y="2402"/>
                    <a:pt x="3576" y="2469"/>
                  </a:cubicBezTo>
                  <a:lnTo>
                    <a:pt x="3576" y="2195"/>
                  </a:lnTo>
                  <a:close/>
                  <a:moveTo>
                    <a:pt x="1117" y="2200"/>
                  </a:moveTo>
                  <a:lnTo>
                    <a:pt x="1117" y="2474"/>
                  </a:lnTo>
                  <a:cubicBezTo>
                    <a:pt x="1031" y="2411"/>
                    <a:pt x="1011" y="2286"/>
                    <a:pt x="1084" y="2209"/>
                  </a:cubicBezTo>
                  <a:cubicBezTo>
                    <a:pt x="1093" y="2205"/>
                    <a:pt x="1108" y="2200"/>
                    <a:pt x="1117" y="2200"/>
                  </a:cubicBezTo>
                  <a:close/>
                  <a:moveTo>
                    <a:pt x="2724" y="1565"/>
                  </a:moveTo>
                  <a:cubicBezTo>
                    <a:pt x="2821" y="1738"/>
                    <a:pt x="2965" y="1877"/>
                    <a:pt x="3143" y="1964"/>
                  </a:cubicBezTo>
                  <a:lnTo>
                    <a:pt x="3143" y="2585"/>
                  </a:lnTo>
                  <a:cubicBezTo>
                    <a:pt x="3138" y="2970"/>
                    <a:pt x="2830" y="3278"/>
                    <a:pt x="2445" y="3282"/>
                  </a:cubicBezTo>
                  <a:lnTo>
                    <a:pt x="2248" y="3282"/>
                  </a:lnTo>
                  <a:cubicBezTo>
                    <a:pt x="1868" y="3278"/>
                    <a:pt x="1555" y="2970"/>
                    <a:pt x="1555" y="2585"/>
                  </a:cubicBezTo>
                  <a:lnTo>
                    <a:pt x="1555" y="2012"/>
                  </a:lnTo>
                  <a:cubicBezTo>
                    <a:pt x="1839" y="1983"/>
                    <a:pt x="2335" y="1882"/>
                    <a:pt x="2724" y="1565"/>
                  </a:cubicBezTo>
                  <a:close/>
                  <a:moveTo>
                    <a:pt x="2580" y="3711"/>
                  </a:moveTo>
                  <a:lnTo>
                    <a:pt x="2580" y="3826"/>
                  </a:lnTo>
                  <a:lnTo>
                    <a:pt x="2339" y="4076"/>
                  </a:lnTo>
                  <a:lnTo>
                    <a:pt x="2113" y="3855"/>
                  </a:lnTo>
                  <a:lnTo>
                    <a:pt x="2113" y="3711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7" y="3715"/>
                    <a:pt x="2580" y="3711"/>
                  </a:cubicBezTo>
                  <a:close/>
                  <a:moveTo>
                    <a:pt x="2291" y="1"/>
                  </a:moveTo>
                  <a:cubicBezTo>
                    <a:pt x="1483" y="1"/>
                    <a:pt x="824" y="655"/>
                    <a:pt x="824" y="1464"/>
                  </a:cubicBezTo>
                  <a:lnTo>
                    <a:pt x="824" y="1848"/>
                  </a:lnTo>
                  <a:cubicBezTo>
                    <a:pt x="391" y="2200"/>
                    <a:pt x="612" y="2902"/>
                    <a:pt x="1170" y="2941"/>
                  </a:cubicBezTo>
                  <a:lnTo>
                    <a:pt x="1170" y="2936"/>
                  </a:lnTo>
                  <a:cubicBezTo>
                    <a:pt x="1257" y="3201"/>
                    <a:pt x="1435" y="3422"/>
                    <a:pt x="1675" y="3561"/>
                  </a:cubicBezTo>
                  <a:lnTo>
                    <a:pt x="1675" y="3682"/>
                  </a:lnTo>
                  <a:lnTo>
                    <a:pt x="780" y="4033"/>
                  </a:lnTo>
                  <a:cubicBezTo>
                    <a:pt x="699" y="4062"/>
                    <a:pt x="1" y="4341"/>
                    <a:pt x="1" y="5231"/>
                  </a:cubicBezTo>
                  <a:lnTo>
                    <a:pt x="1" y="6006"/>
                  </a:lnTo>
                  <a:cubicBezTo>
                    <a:pt x="1" y="6126"/>
                    <a:pt x="97" y="6222"/>
                    <a:pt x="217" y="6222"/>
                  </a:cubicBezTo>
                  <a:lnTo>
                    <a:pt x="776" y="6222"/>
                  </a:lnTo>
                  <a:cubicBezTo>
                    <a:pt x="1064" y="6222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1"/>
                  </a:lnTo>
                  <a:cubicBezTo>
                    <a:pt x="439" y="4630"/>
                    <a:pt x="910" y="4447"/>
                    <a:pt x="930" y="4442"/>
                  </a:cubicBezTo>
                  <a:lnTo>
                    <a:pt x="939" y="4437"/>
                  </a:lnTo>
                  <a:lnTo>
                    <a:pt x="1757" y="4120"/>
                  </a:lnTo>
                  <a:lnTo>
                    <a:pt x="2190" y="4538"/>
                  </a:lnTo>
                  <a:cubicBezTo>
                    <a:pt x="2234" y="4577"/>
                    <a:pt x="2286" y="4601"/>
                    <a:pt x="2344" y="4601"/>
                  </a:cubicBezTo>
                  <a:cubicBezTo>
                    <a:pt x="2402" y="4601"/>
                    <a:pt x="2460" y="4577"/>
                    <a:pt x="2498" y="4533"/>
                  </a:cubicBezTo>
                  <a:lnTo>
                    <a:pt x="2912" y="4105"/>
                  </a:lnTo>
                  <a:lnTo>
                    <a:pt x="3725" y="4432"/>
                  </a:lnTo>
                  <a:lnTo>
                    <a:pt x="3740" y="4437"/>
                  </a:lnTo>
                  <a:cubicBezTo>
                    <a:pt x="3744" y="4437"/>
                    <a:pt x="4230" y="461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1"/>
                    <a:pt x="4663" y="6001"/>
                  </a:cubicBezTo>
                  <a:lnTo>
                    <a:pt x="4663" y="5231"/>
                  </a:lnTo>
                  <a:cubicBezTo>
                    <a:pt x="4663" y="4346"/>
                    <a:pt x="3971" y="4062"/>
                    <a:pt x="3884" y="4033"/>
                  </a:cubicBezTo>
                  <a:lnTo>
                    <a:pt x="3013" y="3682"/>
                  </a:lnTo>
                  <a:lnTo>
                    <a:pt x="3013" y="3561"/>
                  </a:lnTo>
                  <a:cubicBezTo>
                    <a:pt x="3254" y="3422"/>
                    <a:pt x="3432" y="3201"/>
                    <a:pt x="3518" y="2936"/>
                  </a:cubicBezTo>
                  <a:cubicBezTo>
                    <a:pt x="4067" y="2893"/>
                    <a:pt x="4283" y="2200"/>
                    <a:pt x="3855" y="1848"/>
                  </a:cubicBezTo>
                  <a:lnTo>
                    <a:pt x="3855" y="1464"/>
                  </a:lnTo>
                  <a:cubicBezTo>
                    <a:pt x="3855" y="655"/>
                    <a:pt x="3201" y="1"/>
                    <a:pt x="23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0" name="Google Shape;14540;p90"/>
            <p:cNvSpPr/>
            <p:nvPr/>
          </p:nvSpPr>
          <p:spPr>
            <a:xfrm>
              <a:off x="5133501" y="2916396"/>
              <a:ext cx="109185" cy="83718"/>
            </a:xfrm>
            <a:custGeom>
              <a:avLst/>
              <a:gdLst/>
              <a:ahLst/>
              <a:cxnLst/>
              <a:rect l="l" t="t" r="r" b="b"/>
              <a:pathLst>
                <a:path w="4163" h="3192" extrusionOk="0">
                  <a:moveTo>
                    <a:pt x="309" y="0"/>
                  </a:moveTo>
                  <a:cubicBezTo>
                    <a:pt x="86" y="0"/>
                    <a:pt x="0" y="345"/>
                    <a:pt x="248" y="427"/>
                  </a:cubicBezTo>
                  <a:cubicBezTo>
                    <a:pt x="1667" y="894"/>
                    <a:pt x="2880" y="1837"/>
                    <a:pt x="3688" y="3093"/>
                  </a:cubicBezTo>
                  <a:cubicBezTo>
                    <a:pt x="3735" y="3162"/>
                    <a:pt x="3799" y="3191"/>
                    <a:pt x="3863" y="3191"/>
                  </a:cubicBezTo>
                  <a:cubicBezTo>
                    <a:pt x="4015" y="3191"/>
                    <a:pt x="4162" y="3027"/>
                    <a:pt x="4054" y="2857"/>
                  </a:cubicBezTo>
                  <a:cubicBezTo>
                    <a:pt x="3192" y="1515"/>
                    <a:pt x="1898" y="509"/>
                    <a:pt x="387" y="13"/>
                  </a:cubicBezTo>
                  <a:cubicBezTo>
                    <a:pt x="360" y="4"/>
                    <a:pt x="334" y="0"/>
                    <a:pt x="30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1" name="Google Shape;14541;p90"/>
            <p:cNvSpPr/>
            <p:nvPr/>
          </p:nvSpPr>
          <p:spPr>
            <a:xfrm>
              <a:off x="4932651" y="2915924"/>
              <a:ext cx="109238" cy="84164"/>
            </a:xfrm>
            <a:custGeom>
              <a:avLst/>
              <a:gdLst/>
              <a:ahLst/>
              <a:cxnLst/>
              <a:rect l="l" t="t" r="r" b="b"/>
              <a:pathLst>
                <a:path w="4165" h="3209" extrusionOk="0">
                  <a:moveTo>
                    <a:pt x="3855" y="0"/>
                  </a:moveTo>
                  <a:cubicBezTo>
                    <a:pt x="3832" y="0"/>
                    <a:pt x="3808" y="4"/>
                    <a:pt x="3782" y="12"/>
                  </a:cubicBezTo>
                  <a:cubicBezTo>
                    <a:pt x="2247" y="508"/>
                    <a:pt x="933" y="1518"/>
                    <a:pt x="63" y="2870"/>
                  </a:cubicBezTo>
                  <a:cubicBezTo>
                    <a:pt x="0" y="2976"/>
                    <a:pt x="29" y="3111"/>
                    <a:pt x="130" y="3173"/>
                  </a:cubicBezTo>
                  <a:cubicBezTo>
                    <a:pt x="166" y="3198"/>
                    <a:pt x="207" y="3209"/>
                    <a:pt x="247" y="3209"/>
                  </a:cubicBezTo>
                  <a:cubicBezTo>
                    <a:pt x="319" y="3209"/>
                    <a:pt x="390" y="3173"/>
                    <a:pt x="433" y="3111"/>
                  </a:cubicBezTo>
                  <a:cubicBezTo>
                    <a:pt x="1246" y="1841"/>
                    <a:pt x="2478" y="893"/>
                    <a:pt x="3912" y="431"/>
                  </a:cubicBezTo>
                  <a:cubicBezTo>
                    <a:pt x="4165" y="348"/>
                    <a:pt x="4078" y="0"/>
                    <a:pt x="38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2" name="Google Shape;14542;p90"/>
            <p:cNvSpPr/>
            <p:nvPr/>
          </p:nvSpPr>
          <p:spPr>
            <a:xfrm>
              <a:off x="4931365" y="3177831"/>
              <a:ext cx="91272" cy="76847"/>
            </a:xfrm>
            <a:custGeom>
              <a:avLst/>
              <a:gdLst/>
              <a:ahLst/>
              <a:cxnLst/>
              <a:rect l="l" t="t" r="r" b="b"/>
              <a:pathLst>
                <a:path w="3480" h="2930" extrusionOk="0">
                  <a:moveTo>
                    <a:pt x="303" y="1"/>
                  </a:moveTo>
                  <a:cubicBezTo>
                    <a:pt x="149" y="1"/>
                    <a:pt x="0" y="170"/>
                    <a:pt x="112" y="342"/>
                  </a:cubicBezTo>
                  <a:cubicBezTo>
                    <a:pt x="829" y="1459"/>
                    <a:pt x="1849" y="2349"/>
                    <a:pt x="3052" y="2902"/>
                  </a:cubicBezTo>
                  <a:cubicBezTo>
                    <a:pt x="3089" y="2922"/>
                    <a:pt x="3125" y="2930"/>
                    <a:pt x="3159" y="2930"/>
                  </a:cubicBezTo>
                  <a:cubicBezTo>
                    <a:pt x="3370" y="2930"/>
                    <a:pt x="3479" y="2598"/>
                    <a:pt x="3234" y="2503"/>
                  </a:cubicBezTo>
                  <a:cubicBezTo>
                    <a:pt x="2108" y="1983"/>
                    <a:pt x="1151" y="1156"/>
                    <a:pt x="482" y="107"/>
                  </a:cubicBezTo>
                  <a:cubicBezTo>
                    <a:pt x="435" y="32"/>
                    <a:pt x="368" y="1"/>
                    <a:pt x="3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3" name="Google Shape;14543;p90"/>
            <p:cNvSpPr/>
            <p:nvPr/>
          </p:nvSpPr>
          <p:spPr>
            <a:xfrm>
              <a:off x="5152988" y="3177989"/>
              <a:ext cx="88623" cy="76060"/>
            </a:xfrm>
            <a:custGeom>
              <a:avLst/>
              <a:gdLst/>
              <a:ahLst/>
              <a:cxnLst/>
              <a:rect l="l" t="t" r="r" b="b"/>
              <a:pathLst>
                <a:path w="3379" h="2900" extrusionOk="0">
                  <a:moveTo>
                    <a:pt x="3130" y="0"/>
                  </a:moveTo>
                  <a:cubicBezTo>
                    <a:pt x="3058" y="0"/>
                    <a:pt x="2989" y="36"/>
                    <a:pt x="2945" y="101"/>
                  </a:cubicBezTo>
                  <a:cubicBezTo>
                    <a:pt x="2286" y="1130"/>
                    <a:pt x="1348" y="1958"/>
                    <a:pt x="241" y="2478"/>
                  </a:cubicBezTo>
                  <a:cubicBezTo>
                    <a:pt x="0" y="2581"/>
                    <a:pt x="110" y="2899"/>
                    <a:pt x="317" y="2899"/>
                  </a:cubicBezTo>
                  <a:cubicBezTo>
                    <a:pt x="351" y="2899"/>
                    <a:pt x="386" y="2891"/>
                    <a:pt x="424" y="2872"/>
                  </a:cubicBezTo>
                  <a:cubicBezTo>
                    <a:pt x="1607" y="2319"/>
                    <a:pt x="2608" y="1438"/>
                    <a:pt x="3316" y="336"/>
                  </a:cubicBezTo>
                  <a:cubicBezTo>
                    <a:pt x="3378" y="235"/>
                    <a:pt x="3349" y="101"/>
                    <a:pt x="3248" y="33"/>
                  </a:cubicBezTo>
                  <a:cubicBezTo>
                    <a:pt x="3211" y="11"/>
                    <a:pt x="3170" y="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4" name="Google Shape;14544;p90"/>
            <p:cNvSpPr/>
            <p:nvPr/>
          </p:nvSpPr>
          <p:spPr>
            <a:xfrm>
              <a:off x="4905872" y="3007484"/>
              <a:ext cx="122456" cy="163319"/>
            </a:xfrm>
            <a:custGeom>
              <a:avLst/>
              <a:gdLst/>
              <a:ahLst/>
              <a:cxnLst/>
              <a:rect l="l" t="t" r="r" b="b"/>
              <a:pathLst>
                <a:path w="4669" h="6227" extrusionOk="0">
                  <a:moveTo>
                    <a:pt x="2397" y="423"/>
                  </a:moveTo>
                  <a:cubicBezTo>
                    <a:pt x="2965" y="428"/>
                    <a:pt x="3422" y="885"/>
                    <a:pt x="3427" y="1453"/>
                  </a:cubicBezTo>
                  <a:lnTo>
                    <a:pt x="3427" y="1588"/>
                  </a:lnTo>
                  <a:lnTo>
                    <a:pt x="3408" y="1588"/>
                  </a:lnTo>
                  <a:cubicBezTo>
                    <a:pt x="3109" y="1521"/>
                    <a:pt x="3008" y="1116"/>
                    <a:pt x="3008" y="1116"/>
                  </a:cubicBezTo>
                  <a:cubicBezTo>
                    <a:pt x="2982" y="1007"/>
                    <a:pt x="2888" y="946"/>
                    <a:pt x="2793" y="946"/>
                  </a:cubicBezTo>
                  <a:cubicBezTo>
                    <a:pt x="2728" y="946"/>
                    <a:pt x="2663" y="974"/>
                    <a:pt x="2619" y="1035"/>
                  </a:cubicBezTo>
                  <a:cubicBezTo>
                    <a:pt x="2224" y="1583"/>
                    <a:pt x="1348" y="1588"/>
                    <a:pt x="1339" y="1588"/>
                  </a:cubicBezTo>
                  <a:lnTo>
                    <a:pt x="1286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8" y="428"/>
                    <a:pt x="2291" y="42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76"/>
                    <a:pt x="3663" y="2401"/>
                    <a:pt x="3576" y="2464"/>
                  </a:cubicBezTo>
                  <a:lnTo>
                    <a:pt x="3576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31" y="2411"/>
                    <a:pt x="1011" y="2286"/>
                    <a:pt x="1084" y="2204"/>
                  </a:cubicBezTo>
                  <a:cubicBezTo>
                    <a:pt x="1093" y="2204"/>
                    <a:pt x="1108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1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43" y="2969"/>
                    <a:pt x="2830" y="3282"/>
                    <a:pt x="2450" y="3282"/>
                  </a:cubicBezTo>
                  <a:lnTo>
                    <a:pt x="2445" y="3277"/>
                  </a:lnTo>
                  <a:lnTo>
                    <a:pt x="2248" y="3277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1"/>
                  </a:lnTo>
                  <a:cubicBezTo>
                    <a:pt x="1839" y="1982"/>
                    <a:pt x="2335" y="1881"/>
                    <a:pt x="2724" y="1559"/>
                  </a:cubicBezTo>
                  <a:close/>
                  <a:moveTo>
                    <a:pt x="2580" y="3705"/>
                  </a:moveTo>
                  <a:lnTo>
                    <a:pt x="2580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7" y="3715"/>
                    <a:pt x="2205" y="3715"/>
                    <a:pt x="2248" y="3715"/>
                  </a:cubicBezTo>
                  <a:lnTo>
                    <a:pt x="2445" y="3715"/>
                  </a:lnTo>
                  <a:cubicBezTo>
                    <a:pt x="2493" y="3715"/>
                    <a:pt x="2537" y="3715"/>
                    <a:pt x="2580" y="3705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4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1"/>
                    <a:pt x="1170" y="2935"/>
                  </a:cubicBezTo>
                  <a:cubicBezTo>
                    <a:pt x="1257" y="3200"/>
                    <a:pt x="1440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0"/>
                  </a:cubicBezTo>
                  <a:lnTo>
                    <a:pt x="1" y="6010"/>
                  </a:lnTo>
                  <a:cubicBezTo>
                    <a:pt x="1" y="6130"/>
                    <a:pt x="97" y="6226"/>
                    <a:pt x="217" y="6226"/>
                  </a:cubicBezTo>
                  <a:lnTo>
                    <a:pt x="776" y="6226"/>
                  </a:lnTo>
                  <a:cubicBezTo>
                    <a:pt x="1064" y="6226"/>
                    <a:pt x="1064" y="5789"/>
                    <a:pt x="776" y="5789"/>
                  </a:cubicBezTo>
                  <a:lnTo>
                    <a:pt x="439" y="5789"/>
                  </a:lnTo>
                  <a:lnTo>
                    <a:pt x="439" y="5230"/>
                  </a:lnTo>
                  <a:cubicBezTo>
                    <a:pt x="439" y="4629"/>
                    <a:pt x="910" y="4446"/>
                    <a:pt x="930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4" y="4581"/>
                    <a:pt x="2287" y="4600"/>
                    <a:pt x="2344" y="4600"/>
                  </a:cubicBezTo>
                  <a:cubicBezTo>
                    <a:pt x="2407" y="4600"/>
                    <a:pt x="2460" y="4576"/>
                    <a:pt x="2498" y="4533"/>
                  </a:cubicBezTo>
                  <a:lnTo>
                    <a:pt x="2912" y="4109"/>
                  </a:lnTo>
                  <a:lnTo>
                    <a:pt x="3725" y="4436"/>
                  </a:lnTo>
                  <a:lnTo>
                    <a:pt x="3735" y="4436"/>
                  </a:lnTo>
                  <a:cubicBezTo>
                    <a:pt x="3759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9" y="5784"/>
                  </a:lnTo>
                  <a:cubicBezTo>
                    <a:pt x="1180" y="5784"/>
                    <a:pt x="1180" y="6222"/>
                    <a:pt x="1469" y="6222"/>
                  </a:cubicBezTo>
                  <a:lnTo>
                    <a:pt x="4447" y="6222"/>
                  </a:lnTo>
                  <a:cubicBezTo>
                    <a:pt x="4567" y="6222"/>
                    <a:pt x="4668" y="6125"/>
                    <a:pt x="4668" y="6005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9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7" y="3200"/>
                    <a:pt x="3523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4"/>
                    <a:pt x="3206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5" name="Google Shape;14545;p90"/>
            <p:cNvSpPr/>
            <p:nvPr/>
          </p:nvSpPr>
          <p:spPr>
            <a:xfrm>
              <a:off x="5146300" y="3007484"/>
              <a:ext cx="122430" cy="163319"/>
            </a:xfrm>
            <a:custGeom>
              <a:avLst/>
              <a:gdLst/>
              <a:ahLst/>
              <a:cxnLst/>
              <a:rect l="l" t="t" r="r" b="b"/>
              <a:pathLst>
                <a:path w="4668" h="6227" extrusionOk="0">
                  <a:moveTo>
                    <a:pt x="2397" y="423"/>
                  </a:moveTo>
                  <a:cubicBezTo>
                    <a:pt x="2964" y="423"/>
                    <a:pt x="3421" y="885"/>
                    <a:pt x="3421" y="1453"/>
                  </a:cubicBezTo>
                  <a:lnTo>
                    <a:pt x="3421" y="1588"/>
                  </a:lnTo>
                  <a:lnTo>
                    <a:pt x="3407" y="1588"/>
                  </a:lnTo>
                  <a:cubicBezTo>
                    <a:pt x="3104" y="1521"/>
                    <a:pt x="3008" y="1116"/>
                    <a:pt x="3003" y="1116"/>
                  </a:cubicBezTo>
                  <a:cubicBezTo>
                    <a:pt x="2980" y="1007"/>
                    <a:pt x="2885" y="946"/>
                    <a:pt x="2789" y="946"/>
                  </a:cubicBezTo>
                  <a:cubicBezTo>
                    <a:pt x="2724" y="946"/>
                    <a:pt x="2658" y="974"/>
                    <a:pt x="2613" y="1035"/>
                  </a:cubicBezTo>
                  <a:cubicBezTo>
                    <a:pt x="2223" y="1583"/>
                    <a:pt x="1348" y="1588"/>
                    <a:pt x="1338" y="1588"/>
                  </a:cubicBezTo>
                  <a:lnTo>
                    <a:pt x="1285" y="1588"/>
                  </a:lnTo>
                  <a:lnTo>
                    <a:pt x="1271" y="1593"/>
                  </a:lnTo>
                  <a:lnTo>
                    <a:pt x="1266" y="1593"/>
                  </a:lnTo>
                  <a:lnTo>
                    <a:pt x="1266" y="1453"/>
                  </a:lnTo>
                  <a:cubicBezTo>
                    <a:pt x="1266" y="885"/>
                    <a:pt x="1723" y="423"/>
                    <a:pt x="2291" y="423"/>
                  </a:cubicBezTo>
                  <a:close/>
                  <a:moveTo>
                    <a:pt x="3575" y="2194"/>
                  </a:moveTo>
                  <a:lnTo>
                    <a:pt x="3599" y="2199"/>
                  </a:lnTo>
                  <a:cubicBezTo>
                    <a:pt x="3672" y="2276"/>
                    <a:pt x="3662" y="2401"/>
                    <a:pt x="3575" y="2464"/>
                  </a:cubicBezTo>
                  <a:lnTo>
                    <a:pt x="3575" y="2194"/>
                  </a:lnTo>
                  <a:close/>
                  <a:moveTo>
                    <a:pt x="1117" y="2194"/>
                  </a:moveTo>
                  <a:lnTo>
                    <a:pt x="1117" y="2473"/>
                  </a:lnTo>
                  <a:cubicBezTo>
                    <a:pt x="1025" y="2411"/>
                    <a:pt x="1011" y="2286"/>
                    <a:pt x="1078" y="2204"/>
                  </a:cubicBezTo>
                  <a:cubicBezTo>
                    <a:pt x="1093" y="2204"/>
                    <a:pt x="1102" y="2199"/>
                    <a:pt x="1117" y="2194"/>
                  </a:cubicBezTo>
                  <a:close/>
                  <a:moveTo>
                    <a:pt x="2724" y="1559"/>
                  </a:moveTo>
                  <a:cubicBezTo>
                    <a:pt x="2820" y="1732"/>
                    <a:pt x="2964" y="1872"/>
                    <a:pt x="3142" y="1963"/>
                  </a:cubicBezTo>
                  <a:lnTo>
                    <a:pt x="3142" y="2584"/>
                  </a:lnTo>
                  <a:cubicBezTo>
                    <a:pt x="3142" y="2969"/>
                    <a:pt x="2830" y="3282"/>
                    <a:pt x="2445" y="3282"/>
                  </a:cubicBezTo>
                  <a:lnTo>
                    <a:pt x="2445" y="3277"/>
                  </a:lnTo>
                  <a:lnTo>
                    <a:pt x="2247" y="3277"/>
                  </a:lnTo>
                  <a:cubicBezTo>
                    <a:pt x="1862" y="3277"/>
                    <a:pt x="1554" y="2969"/>
                    <a:pt x="1554" y="2584"/>
                  </a:cubicBezTo>
                  <a:lnTo>
                    <a:pt x="1554" y="2011"/>
                  </a:lnTo>
                  <a:cubicBezTo>
                    <a:pt x="1838" y="1982"/>
                    <a:pt x="2334" y="1881"/>
                    <a:pt x="2724" y="1559"/>
                  </a:cubicBezTo>
                  <a:close/>
                  <a:moveTo>
                    <a:pt x="2579" y="3705"/>
                  </a:moveTo>
                  <a:lnTo>
                    <a:pt x="2579" y="3825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05"/>
                  </a:lnTo>
                  <a:cubicBezTo>
                    <a:pt x="2156" y="3715"/>
                    <a:pt x="2204" y="3715"/>
                    <a:pt x="2247" y="3715"/>
                  </a:cubicBezTo>
                  <a:lnTo>
                    <a:pt x="2445" y="3715"/>
                  </a:lnTo>
                  <a:cubicBezTo>
                    <a:pt x="2488" y="3715"/>
                    <a:pt x="2536" y="3715"/>
                    <a:pt x="2579" y="3705"/>
                  </a:cubicBezTo>
                  <a:close/>
                  <a:moveTo>
                    <a:pt x="2291" y="0"/>
                  </a:moveTo>
                  <a:cubicBezTo>
                    <a:pt x="1482" y="0"/>
                    <a:pt x="828" y="654"/>
                    <a:pt x="828" y="1463"/>
                  </a:cubicBezTo>
                  <a:lnTo>
                    <a:pt x="828" y="1848"/>
                  </a:lnTo>
                  <a:cubicBezTo>
                    <a:pt x="390" y="2199"/>
                    <a:pt x="611" y="2901"/>
                    <a:pt x="1170" y="2935"/>
                  </a:cubicBezTo>
                  <a:cubicBezTo>
                    <a:pt x="1256" y="3200"/>
                    <a:pt x="1439" y="3421"/>
                    <a:pt x="1675" y="3561"/>
                  </a:cubicBezTo>
                  <a:lnTo>
                    <a:pt x="1675" y="3681"/>
                  </a:lnTo>
                  <a:lnTo>
                    <a:pt x="785" y="4032"/>
                  </a:lnTo>
                  <a:cubicBezTo>
                    <a:pt x="698" y="4061"/>
                    <a:pt x="0" y="4340"/>
                    <a:pt x="0" y="5230"/>
                  </a:cubicBezTo>
                  <a:lnTo>
                    <a:pt x="0" y="6010"/>
                  </a:lnTo>
                  <a:cubicBezTo>
                    <a:pt x="0" y="6130"/>
                    <a:pt x="97" y="6226"/>
                    <a:pt x="217" y="6226"/>
                  </a:cubicBezTo>
                  <a:lnTo>
                    <a:pt x="775" y="6226"/>
                  </a:lnTo>
                  <a:cubicBezTo>
                    <a:pt x="1064" y="6226"/>
                    <a:pt x="1064" y="5789"/>
                    <a:pt x="775" y="5789"/>
                  </a:cubicBezTo>
                  <a:lnTo>
                    <a:pt x="438" y="5789"/>
                  </a:lnTo>
                  <a:lnTo>
                    <a:pt x="438" y="5230"/>
                  </a:lnTo>
                  <a:cubicBezTo>
                    <a:pt x="438" y="4629"/>
                    <a:pt x="910" y="4446"/>
                    <a:pt x="929" y="4441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2"/>
                  </a:lnTo>
                  <a:cubicBezTo>
                    <a:pt x="2233" y="4581"/>
                    <a:pt x="2286" y="4600"/>
                    <a:pt x="2344" y="4600"/>
                  </a:cubicBezTo>
                  <a:cubicBezTo>
                    <a:pt x="2406" y="4600"/>
                    <a:pt x="2459" y="4576"/>
                    <a:pt x="2498" y="4533"/>
                  </a:cubicBezTo>
                  <a:lnTo>
                    <a:pt x="2911" y="4109"/>
                  </a:lnTo>
                  <a:lnTo>
                    <a:pt x="3725" y="4436"/>
                  </a:lnTo>
                  <a:lnTo>
                    <a:pt x="3734" y="4436"/>
                  </a:lnTo>
                  <a:cubicBezTo>
                    <a:pt x="3758" y="4446"/>
                    <a:pt x="4230" y="4619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9" y="5784"/>
                    <a:pt x="1179" y="6222"/>
                    <a:pt x="1468" y="6222"/>
                  </a:cubicBezTo>
                  <a:lnTo>
                    <a:pt x="4446" y="6222"/>
                  </a:lnTo>
                  <a:cubicBezTo>
                    <a:pt x="4567" y="6222"/>
                    <a:pt x="4668" y="6121"/>
                    <a:pt x="4668" y="6000"/>
                  </a:cubicBezTo>
                  <a:lnTo>
                    <a:pt x="4668" y="5226"/>
                  </a:lnTo>
                  <a:cubicBezTo>
                    <a:pt x="4668" y="4340"/>
                    <a:pt x="3975" y="4061"/>
                    <a:pt x="3888" y="4032"/>
                  </a:cubicBezTo>
                  <a:lnTo>
                    <a:pt x="3017" y="3681"/>
                  </a:lnTo>
                  <a:lnTo>
                    <a:pt x="3017" y="3561"/>
                  </a:lnTo>
                  <a:cubicBezTo>
                    <a:pt x="3253" y="3421"/>
                    <a:pt x="3436" y="3200"/>
                    <a:pt x="3522" y="2935"/>
                  </a:cubicBezTo>
                  <a:cubicBezTo>
                    <a:pt x="4071" y="2892"/>
                    <a:pt x="4288" y="2199"/>
                    <a:pt x="3859" y="1848"/>
                  </a:cubicBezTo>
                  <a:lnTo>
                    <a:pt x="3859" y="1463"/>
                  </a:lnTo>
                  <a:cubicBezTo>
                    <a:pt x="3859" y="654"/>
                    <a:pt x="3205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6" name="Google Shape;14546;p90"/>
            <p:cNvSpPr/>
            <p:nvPr/>
          </p:nvSpPr>
          <p:spPr>
            <a:xfrm>
              <a:off x="5025889" y="3107174"/>
              <a:ext cx="122325" cy="163319"/>
            </a:xfrm>
            <a:custGeom>
              <a:avLst/>
              <a:gdLst/>
              <a:ahLst/>
              <a:cxnLst/>
              <a:rect l="l" t="t" r="r" b="b"/>
              <a:pathLst>
                <a:path w="4664" h="6227" extrusionOk="0">
                  <a:moveTo>
                    <a:pt x="2397" y="433"/>
                  </a:moveTo>
                  <a:cubicBezTo>
                    <a:pt x="2960" y="433"/>
                    <a:pt x="3422" y="895"/>
                    <a:pt x="3422" y="1463"/>
                  </a:cubicBezTo>
                  <a:lnTo>
                    <a:pt x="3422" y="1598"/>
                  </a:lnTo>
                  <a:lnTo>
                    <a:pt x="3408" y="1598"/>
                  </a:lnTo>
                  <a:cubicBezTo>
                    <a:pt x="3104" y="1530"/>
                    <a:pt x="3003" y="1126"/>
                    <a:pt x="3003" y="1126"/>
                  </a:cubicBezTo>
                  <a:cubicBezTo>
                    <a:pt x="2980" y="1017"/>
                    <a:pt x="2886" y="956"/>
                    <a:pt x="2789" y="956"/>
                  </a:cubicBezTo>
                  <a:cubicBezTo>
                    <a:pt x="2724" y="956"/>
                    <a:pt x="2658" y="984"/>
                    <a:pt x="2614" y="1044"/>
                  </a:cubicBezTo>
                  <a:cubicBezTo>
                    <a:pt x="2224" y="1588"/>
                    <a:pt x="1348" y="1593"/>
                    <a:pt x="1334" y="1593"/>
                  </a:cubicBezTo>
                  <a:lnTo>
                    <a:pt x="1266" y="1593"/>
                  </a:lnTo>
                  <a:lnTo>
                    <a:pt x="1266" y="1463"/>
                  </a:lnTo>
                  <a:cubicBezTo>
                    <a:pt x="1262" y="895"/>
                    <a:pt x="1723" y="433"/>
                    <a:pt x="2291" y="433"/>
                  </a:cubicBezTo>
                  <a:close/>
                  <a:moveTo>
                    <a:pt x="3576" y="2194"/>
                  </a:moveTo>
                  <a:lnTo>
                    <a:pt x="3600" y="2199"/>
                  </a:lnTo>
                  <a:cubicBezTo>
                    <a:pt x="3672" y="2281"/>
                    <a:pt x="3663" y="2401"/>
                    <a:pt x="3576" y="2469"/>
                  </a:cubicBezTo>
                  <a:lnTo>
                    <a:pt x="3576" y="2194"/>
                  </a:lnTo>
                  <a:close/>
                  <a:moveTo>
                    <a:pt x="1117" y="2199"/>
                  </a:moveTo>
                  <a:lnTo>
                    <a:pt x="1117" y="2473"/>
                  </a:lnTo>
                  <a:cubicBezTo>
                    <a:pt x="1064" y="2440"/>
                    <a:pt x="1035" y="2382"/>
                    <a:pt x="1035" y="2324"/>
                  </a:cubicBezTo>
                  <a:cubicBezTo>
                    <a:pt x="1035" y="2281"/>
                    <a:pt x="1050" y="2238"/>
                    <a:pt x="1079" y="2204"/>
                  </a:cubicBezTo>
                  <a:cubicBezTo>
                    <a:pt x="1093" y="2204"/>
                    <a:pt x="1103" y="2199"/>
                    <a:pt x="1117" y="2199"/>
                  </a:cubicBezTo>
                  <a:close/>
                  <a:moveTo>
                    <a:pt x="2720" y="1559"/>
                  </a:moveTo>
                  <a:cubicBezTo>
                    <a:pt x="2816" y="1732"/>
                    <a:pt x="2965" y="1872"/>
                    <a:pt x="3143" y="1963"/>
                  </a:cubicBezTo>
                  <a:lnTo>
                    <a:pt x="3143" y="2584"/>
                  </a:lnTo>
                  <a:cubicBezTo>
                    <a:pt x="3138" y="2969"/>
                    <a:pt x="2830" y="3277"/>
                    <a:pt x="2445" y="3282"/>
                  </a:cubicBezTo>
                  <a:lnTo>
                    <a:pt x="2248" y="3282"/>
                  </a:lnTo>
                  <a:cubicBezTo>
                    <a:pt x="1868" y="3277"/>
                    <a:pt x="1555" y="2969"/>
                    <a:pt x="1555" y="2584"/>
                  </a:cubicBezTo>
                  <a:lnTo>
                    <a:pt x="1555" y="2012"/>
                  </a:lnTo>
                  <a:lnTo>
                    <a:pt x="1550" y="2012"/>
                  </a:lnTo>
                  <a:cubicBezTo>
                    <a:pt x="1834" y="1983"/>
                    <a:pt x="2335" y="1882"/>
                    <a:pt x="2720" y="1559"/>
                  </a:cubicBezTo>
                  <a:close/>
                  <a:moveTo>
                    <a:pt x="2580" y="3710"/>
                  </a:moveTo>
                  <a:lnTo>
                    <a:pt x="2580" y="3830"/>
                  </a:lnTo>
                  <a:lnTo>
                    <a:pt x="2339" y="4076"/>
                  </a:lnTo>
                  <a:lnTo>
                    <a:pt x="2113" y="3854"/>
                  </a:lnTo>
                  <a:lnTo>
                    <a:pt x="2113" y="3710"/>
                  </a:lnTo>
                  <a:cubicBezTo>
                    <a:pt x="2157" y="3715"/>
                    <a:pt x="2200" y="3715"/>
                    <a:pt x="2248" y="3715"/>
                  </a:cubicBezTo>
                  <a:lnTo>
                    <a:pt x="2445" y="3715"/>
                  </a:lnTo>
                  <a:cubicBezTo>
                    <a:pt x="2489" y="3715"/>
                    <a:pt x="2532" y="3715"/>
                    <a:pt x="2580" y="3710"/>
                  </a:cubicBezTo>
                  <a:close/>
                  <a:moveTo>
                    <a:pt x="2291" y="0"/>
                  </a:moveTo>
                  <a:cubicBezTo>
                    <a:pt x="1483" y="0"/>
                    <a:pt x="829" y="655"/>
                    <a:pt x="829" y="1463"/>
                  </a:cubicBezTo>
                  <a:lnTo>
                    <a:pt x="829" y="1848"/>
                  </a:lnTo>
                  <a:cubicBezTo>
                    <a:pt x="391" y="2199"/>
                    <a:pt x="612" y="2902"/>
                    <a:pt x="1170" y="2940"/>
                  </a:cubicBezTo>
                  <a:cubicBezTo>
                    <a:pt x="1257" y="3200"/>
                    <a:pt x="1435" y="3421"/>
                    <a:pt x="1675" y="3561"/>
                  </a:cubicBezTo>
                  <a:lnTo>
                    <a:pt x="1675" y="3681"/>
                  </a:lnTo>
                  <a:lnTo>
                    <a:pt x="780" y="4032"/>
                  </a:lnTo>
                  <a:cubicBezTo>
                    <a:pt x="699" y="4061"/>
                    <a:pt x="1" y="4340"/>
                    <a:pt x="1" y="5231"/>
                  </a:cubicBezTo>
                  <a:lnTo>
                    <a:pt x="1" y="6010"/>
                  </a:lnTo>
                  <a:cubicBezTo>
                    <a:pt x="1" y="6130"/>
                    <a:pt x="97" y="6227"/>
                    <a:pt x="217" y="6227"/>
                  </a:cubicBezTo>
                  <a:lnTo>
                    <a:pt x="771" y="6227"/>
                  </a:lnTo>
                  <a:cubicBezTo>
                    <a:pt x="1064" y="6227"/>
                    <a:pt x="1064" y="5789"/>
                    <a:pt x="771" y="5789"/>
                  </a:cubicBezTo>
                  <a:lnTo>
                    <a:pt x="434" y="5789"/>
                  </a:lnTo>
                  <a:lnTo>
                    <a:pt x="434" y="5231"/>
                  </a:lnTo>
                  <a:cubicBezTo>
                    <a:pt x="434" y="4629"/>
                    <a:pt x="910" y="4446"/>
                    <a:pt x="925" y="4446"/>
                  </a:cubicBezTo>
                  <a:lnTo>
                    <a:pt x="939" y="4441"/>
                  </a:lnTo>
                  <a:lnTo>
                    <a:pt x="1757" y="4119"/>
                  </a:lnTo>
                  <a:lnTo>
                    <a:pt x="2190" y="4543"/>
                  </a:lnTo>
                  <a:cubicBezTo>
                    <a:pt x="2229" y="4581"/>
                    <a:pt x="2286" y="4600"/>
                    <a:pt x="2339" y="4600"/>
                  </a:cubicBezTo>
                  <a:lnTo>
                    <a:pt x="2344" y="4600"/>
                  </a:lnTo>
                  <a:cubicBezTo>
                    <a:pt x="2402" y="4600"/>
                    <a:pt x="2460" y="4576"/>
                    <a:pt x="2498" y="4533"/>
                  </a:cubicBezTo>
                  <a:lnTo>
                    <a:pt x="2907" y="4109"/>
                  </a:lnTo>
                  <a:lnTo>
                    <a:pt x="3725" y="4437"/>
                  </a:lnTo>
                  <a:lnTo>
                    <a:pt x="3735" y="4441"/>
                  </a:lnTo>
                  <a:cubicBezTo>
                    <a:pt x="3754" y="4446"/>
                    <a:pt x="4230" y="4620"/>
                    <a:pt x="4230" y="5226"/>
                  </a:cubicBezTo>
                  <a:lnTo>
                    <a:pt x="4230" y="5784"/>
                  </a:lnTo>
                  <a:lnTo>
                    <a:pt x="1468" y="5784"/>
                  </a:lnTo>
                  <a:cubicBezTo>
                    <a:pt x="1175" y="5784"/>
                    <a:pt x="1175" y="6222"/>
                    <a:pt x="1468" y="6222"/>
                  </a:cubicBezTo>
                  <a:lnTo>
                    <a:pt x="4447" y="6222"/>
                  </a:lnTo>
                  <a:cubicBezTo>
                    <a:pt x="4567" y="6222"/>
                    <a:pt x="4663" y="6126"/>
                    <a:pt x="4663" y="6000"/>
                  </a:cubicBezTo>
                  <a:lnTo>
                    <a:pt x="4663" y="5226"/>
                  </a:lnTo>
                  <a:cubicBezTo>
                    <a:pt x="4663" y="4340"/>
                    <a:pt x="3971" y="4061"/>
                    <a:pt x="3884" y="4032"/>
                  </a:cubicBezTo>
                  <a:lnTo>
                    <a:pt x="3018" y="3681"/>
                  </a:lnTo>
                  <a:lnTo>
                    <a:pt x="3018" y="3561"/>
                  </a:lnTo>
                  <a:cubicBezTo>
                    <a:pt x="3254" y="3421"/>
                    <a:pt x="3432" y="3200"/>
                    <a:pt x="3518" y="2935"/>
                  </a:cubicBezTo>
                  <a:cubicBezTo>
                    <a:pt x="4072" y="2892"/>
                    <a:pt x="4288" y="2199"/>
                    <a:pt x="3860" y="1848"/>
                  </a:cubicBezTo>
                  <a:lnTo>
                    <a:pt x="3860" y="1463"/>
                  </a:lnTo>
                  <a:cubicBezTo>
                    <a:pt x="3860" y="655"/>
                    <a:pt x="3201" y="0"/>
                    <a:pt x="2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7" name="Google Shape;14547;p90"/>
          <p:cNvGrpSpPr/>
          <p:nvPr/>
        </p:nvGrpSpPr>
        <p:grpSpPr>
          <a:xfrm>
            <a:off x="5816176" y="2723061"/>
            <a:ext cx="294823" cy="362831"/>
            <a:chOff x="5816176" y="2907636"/>
            <a:chExt cx="294823" cy="362831"/>
          </a:xfrm>
        </p:grpSpPr>
        <p:sp>
          <p:nvSpPr>
            <p:cNvPr id="14548" name="Google Shape;14548;p90"/>
            <p:cNvSpPr/>
            <p:nvPr/>
          </p:nvSpPr>
          <p:spPr>
            <a:xfrm>
              <a:off x="5929374" y="2958386"/>
              <a:ext cx="68165" cy="51249"/>
            </a:xfrm>
            <a:custGeom>
              <a:avLst/>
              <a:gdLst/>
              <a:ahLst/>
              <a:cxnLst/>
              <a:rect l="l" t="t" r="r" b="b"/>
              <a:pathLst>
                <a:path w="2599" h="1954" extrusionOk="0">
                  <a:moveTo>
                    <a:pt x="866" y="0"/>
                  </a:moveTo>
                  <a:lnTo>
                    <a:pt x="866" y="433"/>
                  </a:lnTo>
                  <a:cubicBezTo>
                    <a:pt x="866" y="515"/>
                    <a:pt x="818" y="592"/>
                    <a:pt x="746" y="626"/>
                  </a:cubicBezTo>
                  <a:lnTo>
                    <a:pt x="241" y="881"/>
                  </a:lnTo>
                  <a:cubicBezTo>
                    <a:pt x="92" y="953"/>
                    <a:pt x="0" y="1102"/>
                    <a:pt x="0" y="1271"/>
                  </a:cubicBezTo>
                  <a:lnTo>
                    <a:pt x="0" y="1954"/>
                  </a:lnTo>
                  <a:lnTo>
                    <a:pt x="2598" y="1954"/>
                  </a:lnTo>
                  <a:lnTo>
                    <a:pt x="2598" y="1271"/>
                  </a:lnTo>
                  <a:cubicBezTo>
                    <a:pt x="2598" y="1107"/>
                    <a:pt x="2507" y="953"/>
                    <a:pt x="2358" y="881"/>
                  </a:cubicBezTo>
                  <a:lnTo>
                    <a:pt x="1853" y="626"/>
                  </a:lnTo>
                  <a:cubicBezTo>
                    <a:pt x="1780" y="592"/>
                    <a:pt x="1732" y="515"/>
                    <a:pt x="1732" y="433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9" name="Google Shape;14549;p90"/>
            <p:cNvSpPr/>
            <p:nvPr/>
          </p:nvSpPr>
          <p:spPr>
            <a:xfrm>
              <a:off x="5929374" y="2976299"/>
              <a:ext cx="68165" cy="33335"/>
            </a:xfrm>
            <a:custGeom>
              <a:avLst/>
              <a:gdLst/>
              <a:ahLst/>
              <a:cxnLst/>
              <a:rect l="l" t="t" r="r" b="b"/>
              <a:pathLst>
                <a:path w="2599" h="1271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2" y="270"/>
                    <a:pt x="0" y="419"/>
                    <a:pt x="0" y="588"/>
                  </a:cubicBezTo>
                  <a:lnTo>
                    <a:pt x="0" y="1271"/>
                  </a:lnTo>
                  <a:lnTo>
                    <a:pt x="2598" y="1271"/>
                  </a:lnTo>
                  <a:lnTo>
                    <a:pt x="2598" y="588"/>
                  </a:lnTo>
                  <a:cubicBezTo>
                    <a:pt x="2598" y="424"/>
                    <a:pt x="2507" y="270"/>
                    <a:pt x="2358" y="198"/>
                  </a:cubicBezTo>
                  <a:lnTo>
                    <a:pt x="1963" y="1"/>
                  </a:lnTo>
                  <a:cubicBezTo>
                    <a:pt x="1805" y="193"/>
                    <a:pt x="1569" y="530"/>
                    <a:pt x="1299" y="530"/>
                  </a:cubicBezTo>
                  <a:cubicBezTo>
                    <a:pt x="1030" y="530"/>
                    <a:pt x="794" y="193"/>
                    <a:pt x="635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0" name="Google Shape;14550;p90"/>
            <p:cNvSpPr/>
            <p:nvPr/>
          </p:nvSpPr>
          <p:spPr>
            <a:xfrm>
              <a:off x="5929479" y="2986397"/>
              <a:ext cx="16943" cy="23238"/>
            </a:xfrm>
            <a:custGeom>
              <a:avLst/>
              <a:gdLst/>
              <a:ahLst/>
              <a:cxnLst/>
              <a:rect l="l" t="t" r="r" b="b"/>
              <a:pathLst>
                <a:path w="646" h="886" extrusionOk="0">
                  <a:moveTo>
                    <a:pt x="54" y="0"/>
                  </a:moveTo>
                  <a:cubicBezTo>
                    <a:pt x="20" y="63"/>
                    <a:pt x="1" y="130"/>
                    <a:pt x="1" y="203"/>
                  </a:cubicBezTo>
                  <a:lnTo>
                    <a:pt x="1" y="886"/>
                  </a:lnTo>
                  <a:lnTo>
                    <a:pt x="646" y="886"/>
                  </a:lnTo>
                  <a:lnTo>
                    <a:pt x="646" y="669"/>
                  </a:lnTo>
                  <a:cubicBezTo>
                    <a:pt x="646" y="530"/>
                    <a:pt x="583" y="400"/>
                    <a:pt x="472" y="323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1" name="Google Shape;14551;p90"/>
            <p:cNvSpPr/>
            <p:nvPr/>
          </p:nvSpPr>
          <p:spPr>
            <a:xfrm>
              <a:off x="5980360" y="2986397"/>
              <a:ext cx="17048" cy="23238"/>
            </a:xfrm>
            <a:custGeom>
              <a:avLst/>
              <a:gdLst/>
              <a:ahLst/>
              <a:cxnLst/>
              <a:rect l="l" t="t" r="r" b="b"/>
              <a:pathLst>
                <a:path w="650" h="886" extrusionOk="0">
                  <a:moveTo>
                    <a:pt x="602" y="0"/>
                  </a:moveTo>
                  <a:lnTo>
                    <a:pt x="178" y="323"/>
                  </a:lnTo>
                  <a:cubicBezTo>
                    <a:pt x="67" y="400"/>
                    <a:pt x="5" y="530"/>
                    <a:pt x="5" y="669"/>
                  </a:cubicBezTo>
                  <a:lnTo>
                    <a:pt x="0" y="669"/>
                  </a:lnTo>
                  <a:lnTo>
                    <a:pt x="0" y="886"/>
                  </a:lnTo>
                  <a:lnTo>
                    <a:pt x="650" y="886"/>
                  </a:lnTo>
                  <a:lnTo>
                    <a:pt x="650" y="203"/>
                  </a:lnTo>
                  <a:cubicBezTo>
                    <a:pt x="650" y="130"/>
                    <a:pt x="630" y="63"/>
                    <a:pt x="602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2" name="Google Shape;14552;p90"/>
            <p:cNvSpPr/>
            <p:nvPr/>
          </p:nvSpPr>
          <p:spPr>
            <a:xfrm>
              <a:off x="5940731" y="2913065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5"/>
                    <a:pt x="866" y="1950"/>
                  </a:cubicBezTo>
                  <a:cubicBezTo>
                    <a:pt x="1343" y="1950"/>
                    <a:pt x="1732" y="1560"/>
                    <a:pt x="1732" y="1083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3" name="Google Shape;14553;p90"/>
            <p:cNvSpPr/>
            <p:nvPr/>
          </p:nvSpPr>
          <p:spPr>
            <a:xfrm>
              <a:off x="5940731" y="2913065"/>
              <a:ext cx="31316" cy="51117"/>
            </a:xfrm>
            <a:custGeom>
              <a:avLst/>
              <a:gdLst/>
              <a:ahLst/>
              <a:cxnLst/>
              <a:rect l="l" t="t" r="r" b="b"/>
              <a:pathLst>
                <a:path w="1194" h="194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7"/>
                    <a:pt x="405" y="1948"/>
                    <a:pt x="863" y="1948"/>
                  </a:cubicBezTo>
                  <a:cubicBezTo>
                    <a:pt x="972" y="1948"/>
                    <a:pt x="1084" y="1927"/>
                    <a:pt x="1194" y="1882"/>
                  </a:cubicBezTo>
                  <a:cubicBezTo>
                    <a:pt x="866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4" name="Google Shape;14554;p90"/>
            <p:cNvSpPr/>
            <p:nvPr/>
          </p:nvSpPr>
          <p:spPr>
            <a:xfrm>
              <a:off x="5940731" y="2913065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650"/>
                    <a:pt x="650" y="867"/>
                    <a:pt x="1732" y="867"/>
                  </a:cubicBezTo>
                  <a:lnTo>
                    <a:pt x="1732" y="650"/>
                  </a:lnTo>
                  <a:cubicBezTo>
                    <a:pt x="1732" y="290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5" name="Google Shape;14555;p90"/>
            <p:cNvSpPr/>
            <p:nvPr/>
          </p:nvSpPr>
          <p:spPr>
            <a:xfrm>
              <a:off x="5940731" y="2913065"/>
              <a:ext cx="31316" cy="20615"/>
            </a:xfrm>
            <a:custGeom>
              <a:avLst/>
              <a:gdLst/>
              <a:ahLst/>
              <a:cxnLst/>
              <a:rect l="l" t="t" r="r" b="b"/>
              <a:pathLst>
                <a:path w="1194" h="78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12" y="713"/>
                    <a:pt x="428" y="756"/>
                    <a:pt x="650" y="785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1"/>
                    <a:pt x="1121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6" name="Google Shape;14556;p90"/>
            <p:cNvSpPr/>
            <p:nvPr/>
          </p:nvSpPr>
          <p:spPr>
            <a:xfrm>
              <a:off x="5929374" y="3026525"/>
              <a:ext cx="68165" cy="136331"/>
            </a:xfrm>
            <a:custGeom>
              <a:avLst/>
              <a:gdLst/>
              <a:ahLst/>
              <a:cxnLst/>
              <a:rect l="l" t="t" r="r" b="b"/>
              <a:pathLst>
                <a:path w="2599" h="5198" extrusionOk="0">
                  <a:moveTo>
                    <a:pt x="0" y="1"/>
                  </a:moveTo>
                  <a:lnTo>
                    <a:pt x="0" y="5197"/>
                  </a:lnTo>
                  <a:lnTo>
                    <a:pt x="2598" y="5197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7" name="Google Shape;14557;p90"/>
            <p:cNvSpPr/>
            <p:nvPr/>
          </p:nvSpPr>
          <p:spPr>
            <a:xfrm>
              <a:off x="5929374" y="3106020"/>
              <a:ext cx="68165" cy="56835"/>
            </a:xfrm>
            <a:custGeom>
              <a:avLst/>
              <a:gdLst/>
              <a:ahLst/>
              <a:cxnLst/>
              <a:rect l="l" t="t" r="r" b="b"/>
              <a:pathLst>
                <a:path w="2599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598" y="2166"/>
                  </a:lnTo>
                  <a:lnTo>
                    <a:pt x="2598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8" name="Google Shape;14558;p90"/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9" name="Google Shape;14559;p90"/>
            <p:cNvSpPr/>
            <p:nvPr/>
          </p:nvSpPr>
          <p:spPr>
            <a:xfrm>
              <a:off x="5889613" y="3089130"/>
              <a:ext cx="25650" cy="68034"/>
            </a:xfrm>
            <a:custGeom>
              <a:avLst/>
              <a:gdLst/>
              <a:ahLst/>
              <a:cxnLst/>
              <a:rect l="l" t="t" r="r" b="b"/>
              <a:pathLst>
                <a:path w="978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867" y="2594"/>
                  </a:lnTo>
                  <a:lnTo>
                    <a:pt x="867" y="2531"/>
                  </a:lnTo>
                  <a:cubicBezTo>
                    <a:pt x="871" y="2329"/>
                    <a:pt x="833" y="2132"/>
                    <a:pt x="761" y="1944"/>
                  </a:cubicBezTo>
                  <a:cubicBezTo>
                    <a:pt x="689" y="1761"/>
                    <a:pt x="655" y="1559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0" name="Google Shape;14560;p90"/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1" name="Google Shape;14561;p90"/>
            <p:cNvSpPr/>
            <p:nvPr/>
          </p:nvSpPr>
          <p:spPr>
            <a:xfrm>
              <a:off x="5889613" y="3089130"/>
              <a:ext cx="25650" cy="50750"/>
            </a:xfrm>
            <a:custGeom>
              <a:avLst/>
              <a:gdLst/>
              <a:ahLst/>
              <a:cxnLst/>
              <a:rect l="l" t="t" r="r" b="b"/>
              <a:pathLst>
                <a:path w="978" h="1935" extrusionOk="0">
                  <a:moveTo>
                    <a:pt x="641" y="0"/>
                  </a:moveTo>
                  <a:cubicBezTo>
                    <a:pt x="289" y="0"/>
                    <a:pt x="0" y="292"/>
                    <a:pt x="0" y="650"/>
                  </a:cubicBezTo>
                  <a:lnTo>
                    <a:pt x="0" y="1083"/>
                  </a:lnTo>
                  <a:cubicBezTo>
                    <a:pt x="0" y="1516"/>
                    <a:pt x="323" y="1882"/>
                    <a:pt x="756" y="1935"/>
                  </a:cubicBezTo>
                  <a:cubicBezTo>
                    <a:pt x="689" y="1752"/>
                    <a:pt x="655" y="1554"/>
                    <a:pt x="650" y="1362"/>
                  </a:cubicBezTo>
                  <a:lnTo>
                    <a:pt x="650" y="650"/>
                  </a:lnTo>
                  <a:cubicBezTo>
                    <a:pt x="650" y="289"/>
                    <a:pt x="794" y="0"/>
                    <a:pt x="977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2" name="Google Shape;14562;p90"/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248"/>
                  </a:lnTo>
                  <a:cubicBezTo>
                    <a:pt x="1" y="3368"/>
                    <a:pt x="97" y="3465"/>
                    <a:pt x="217" y="3465"/>
                  </a:cubicBezTo>
                  <a:lnTo>
                    <a:pt x="2816" y="3465"/>
                  </a:lnTo>
                  <a:cubicBezTo>
                    <a:pt x="2936" y="3465"/>
                    <a:pt x="3032" y="3368"/>
                    <a:pt x="3032" y="3248"/>
                  </a:cubicBez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3" name="Google Shape;14563;p90"/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758"/>
                  </a:lnTo>
                  <a:cubicBezTo>
                    <a:pt x="1" y="2878"/>
                    <a:pt x="97" y="2975"/>
                    <a:pt x="217" y="2975"/>
                  </a:cubicBez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4" name="Google Shape;14564;p90"/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434" y="2975"/>
                  </a:lnTo>
                  <a:cubicBezTo>
                    <a:pt x="554" y="2975"/>
                    <a:pt x="650" y="2878"/>
                    <a:pt x="650" y="2758"/>
                  </a:cubicBez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5" name="Google Shape;14565;p90"/>
            <p:cNvSpPr/>
            <p:nvPr/>
          </p:nvSpPr>
          <p:spPr>
            <a:xfrm>
              <a:off x="5906661" y="3009608"/>
              <a:ext cx="113591" cy="22739"/>
            </a:xfrm>
            <a:custGeom>
              <a:avLst/>
              <a:gdLst/>
              <a:ahLst/>
              <a:cxnLst/>
              <a:rect l="l" t="t" r="r" b="b"/>
              <a:pathLst>
                <a:path w="4331" h="867" extrusionOk="0">
                  <a:moveTo>
                    <a:pt x="0" y="1"/>
                  </a:moveTo>
                  <a:lnTo>
                    <a:pt x="423" y="843"/>
                  </a:lnTo>
                  <a:cubicBezTo>
                    <a:pt x="428" y="857"/>
                    <a:pt x="443" y="862"/>
                    <a:pt x="462" y="867"/>
                  </a:cubicBezTo>
                  <a:lnTo>
                    <a:pt x="3869" y="867"/>
                  </a:lnTo>
                  <a:cubicBezTo>
                    <a:pt x="3888" y="867"/>
                    <a:pt x="3902" y="857"/>
                    <a:pt x="3912" y="843"/>
                  </a:cubicBezTo>
                  <a:lnTo>
                    <a:pt x="43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6" name="Google Shape;14566;p90"/>
            <p:cNvSpPr/>
            <p:nvPr/>
          </p:nvSpPr>
          <p:spPr>
            <a:xfrm>
              <a:off x="5889613" y="3089130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3" y="2319"/>
                    <a:pt x="433" y="2531"/>
                  </a:cubicBezTo>
                  <a:lnTo>
                    <a:pt x="433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2" y="2127"/>
                    <a:pt x="1478" y="1992"/>
                  </a:cubicBezTo>
                  <a:lnTo>
                    <a:pt x="1555" y="1901"/>
                  </a:lnTo>
                  <a:cubicBezTo>
                    <a:pt x="1660" y="1761"/>
                    <a:pt x="1723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7" name="Google Shape;14567;p90"/>
            <p:cNvSpPr/>
            <p:nvPr/>
          </p:nvSpPr>
          <p:spPr>
            <a:xfrm>
              <a:off x="5872565" y="3151473"/>
              <a:ext cx="79548" cy="90878"/>
            </a:xfrm>
            <a:custGeom>
              <a:avLst/>
              <a:gdLst/>
              <a:ahLst/>
              <a:cxnLst/>
              <a:rect l="l" t="t" r="r" b="b"/>
              <a:pathLst>
                <a:path w="3033" h="3465" extrusionOk="0">
                  <a:moveTo>
                    <a:pt x="1290" y="0"/>
                  </a:moveTo>
                  <a:cubicBezTo>
                    <a:pt x="1156" y="0"/>
                    <a:pt x="1016" y="29"/>
                    <a:pt x="891" y="82"/>
                  </a:cubicBezTo>
                  <a:lnTo>
                    <a:pt x="410" y="274"/>
                  </a:lnTo>
                  <a:cubicBezTo>
                    <a:pt x="164" y="371"/>
                    <a:pt x="1" y="606"/>
                    <a:pt x="1" y="876"/>
                  </a:cubicBezTo>
                  <a:lnTo>
                    <a:pt x="1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9" y="371"/>
                    <a:pt x="2623" y="274"/>
                  </a:cubicBezTo>
                  <a:lnTo>
                    <a:pt x="2142" y="82"/>
                  </a:lnTo>
                  <a:cubicBezTo>
                    <a:pt x="2017" y="29"/>
                    <a:pt x="1877" y="0"/>
                    <a:pt x="1743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8" name="Google Shape;14568;p90"/>
            <p:cNvSpPr/>
            <p:nvPr/>
          </p:nvSpPr>
          <p:spPr>
            <a:xfrm>
              <a:off x="5889613" y="3089130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9" name="Google Shape;14569;p90"/>
            <p:cNvSpPr/>
            <p:nvPr/>
          </p:nvSpPr>
          <p:spPr>
            <a:xfrm>
              <a:off x="5889613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0"/>
                  </a:moveTo>
                  <a:cubicBezTo>
                    <a:pt x="289" y="0"/>
                    <a:pt x="0" y="294"/>
                    <a:pt x="0" y="655"/>
                  </a:cubicBezTo>
                  <a:lnTo>
                    <a:pt x="0" y="1088"/>
                  </a:lnTo>
                  <a:cubicBezTo>
                    <a:pt x="0" y="1478"/>
                    <a:pt x="270" y="1819"/>
                    <a:pt x="650" y="1915"/>
                  </a:cubicBezTo>
                  <a:lnTo>
                    <a:pt x="650" y="655"/>
                  </a:lnTo>
                  <a:cubicBezTo>
                    <a:pt x="650" y="294"/>
                    <a:pt x="794" y="0"/>
                    <a:pt x="97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0" name="Google Shape;14570;p90"/>
            <p:cNvSpPr/>
            <p:nvPr/>
          </p:nvSpPr>
          <p:spPr>
            <a:xfrm>
              <a:off x="5872565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126" y="1"/>
                  </a:moveTo>
                  <a:cubicBezTo>
                    <a:pt x="44" y="112"/>
                    <a:pt x="1" y="246"/>
                    <a:pt x="1" y="381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8" y="343"/>
                    <a:pt x="477" y="261"/>
                  </a:cubicBezTo>
                  <a:lnTo>
                    <a:pt x="126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1" name="Google Shape;14571;p90"/>
            <p:cNvSpPr/>
            <p:nvPr/>
          </p:nvSpPr>
          <p:spPr>
            <a:xfrm>
              <a:off x="5935039" y="3164324"/>
              <a:ext cx="17074" cy="78027"/>
            </a:xfrm>
            <a:custGeom>
              <a:avLst/>
              <a:gdLst/>
              <a:ahLst/>
              <a:cxnLst/>
              <a:rect l="l" t="t" r="r" b="b"/>
              <a:pathLst>
                <a:path w="651" h="2975" extrusionOk="0">
                  <a:moveTo>
                    <a:pt x="525" y="1"/>
                  </a:moveTo>
                  <a:lnTo>
                    <a:pt x="174" y="261"/>
                  </a:lnTo>
                  <a:cubicBezTo>
                    <a:pt x="63" y="343"/>
                    <a:pt x="1" y="473"/>
                    <a:pt x="1" y="607"/>
                  </a:cubicBezTo>
                  <a:lnTo>
                    <a:pt x="1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7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2" name="Google Shape;14572;p90"/>
            <p:cNvSpPr/>
            <p:nvPr/>
          </p:nvSpPr>
          <p:spPr>
            <a:xfrm>
              <a:off x="5991822" y="3089130"/>
              <a:ext cx="45478" cy="68034"/>
            </a:xfrm>
            <a:custGeom>
              <a:avLst/>
              <a:gdLst/>
              <a:ahLst/>
              <a:cxnLst/>
              <a:rect l="l" t="t" r="r" b="b"/>
              <a:pathLst>
                <a:path w="1734" h="2594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1" y="1574"/>
                    <a:pt x="88" y="1776"/>
                    <a:pt x="217" y="1944"/>
                  </a:cubicBezTo>
                  <a:cubicBezTo>
                    <a:pt x="357" y="2108"/>
                    <a:pt x="434" y="2319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5"/>
                    <a:pt x="1363" y="2127"/>
                    <a:pt x="1478" y="1992"/>
                  </a:cubicBezTo>
                  <a:lnTo>
                    <a:pt x="1555" y="1901"/>
                  </a:lnTo>
                  <a:cubicBezTo>
                    <a:pt x="1661" y="1761"/>
                    <a:pt x="1724" y="1598"/>
                    <a:pt x="1733" y="1424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3" name="Google Shape;14573;p90"/>
            <p:cNvSpPr/>
            <p:nvPr/>
          </p:nvSpPr>
          <p:spPr>
            <a:xfrm>
              <a:off x="5974800" y="3151473"/>
              <a:ext cx="79522" cy="90878"/>
            </a:xfrm>
            <a:custGeom>
              <a:avLst/>
              <a:gdLst/>
              <a:ahLst/>
              <a:cxnLst/>
              <a:rect l="l" t="t" r="r" b="b"/>
              <a:pathLst>
                <a:path w="3032" h="3465" extrusionOk="0">
                  <a:moveTo>
                    <a:pt x="1290" y="0"/>
                  </a:moveTo>
                  <a:cubicBezTo>
                    <a:pt x="1155" y="0"/>
                    <a:pt x="1016" y="29"/>
                    <a:pt x="891" y="82"/>
                  </a:cubicBezTo>
                  <a:lnTo>
                    <a:pt x="409" y="274"/>
                  </a:lnTo>
                  <a:cubicBezTo>
                    <a:pt x="164" y="371"/>
                    <a:pt x="0" y="606"/>
                    <a:pt x="0" y="876"/>
                  </a:cubicBezTo>
                  <a:lnTo>
                    <a:pt x="0" y="3465"/>
                  </a:lnTo>
                  <a:lnTo>
                    <a:pt x="3032" y="3465"/>
                  </a:lnTo>
                  <a:lnTo>
                    <a:pt x="3032" y="876"/>
                  </a:lnTo>
                  <a:cubicBezTo>
                    <a:pt x="3032" y="611"/>
                    <a:pt x="2868" y="371"/>
                    <a:pt x="2623" y="274"/>
                  </a:cubicBezTo>
                  <a:lnTo>
                    <a:pt x="2142" y="82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4" name="Google Shape;14574;p90"/>
            <p:cNvSpPr/>
            <p:nvPr/>
          </p:nvSpPr>
          <p:spPr>
            <a:xfrm>
              <a:off x="5991822" y="3089130"/>
              <a:ext cx="45478" cy="51012"/>
            </a:xfrm>
            <a:custGeom>
              <a:avLst/>
              <a:gdLst/>
              <a:ahLst/>
              <a:cxnLst/>
              <a:rect l="l" t="t" r="r" b="b"/>
              <a:pathLst>
                <a:path w="1734" h="1945" extrusionOk="0">
                  <a:moveTo>
                    <a:pt x="651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1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5" name="Google Shape;14575;p90"/>
            <p:cNvSpPr/>
            <p:nvPr/>
          </p:nvSpPr>
          <p:spPr>
            <a:xfrm>
              <a:off x="5991822" y="3088999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1" y="0"/>
                  </a:moveTo>
                  <a:cubicBezTo>
                    <a:pt x="290" y="0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1" y="1915"/>
                  </a:cubicBezTo>
                  <a:lnTo>
                    <a:pt x="651" y="655"/>
                  </a:lnTo>
                  <a:cubicBezTo>
                    <a:pt x="651" y="294"/>
                    <a:pt x="795" y="0"/>
                    <a:pt x="9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6" name="Google Shape;14576;p90"/>
            <p:cNvSpPr/>
            <p:nvPr/>
          </p:nvSpPr>
          <p:spPr>
            <a:xfrm>
              <a:off x="5974800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125" y="1"/>
                  </a:moveTo>
                  <a:cubicBezTo>
                    <a:pt x="44" y="112"/>
                    <a:pt x="0" y="246"/>
                    <a:pt x="0" y="381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607"/>
                  </a:lnTo>
                  <a:cubicBezTo>
                    <a:pt x="650" y="473"/>
                    <a:pt x="587" y="343"/>
                    <a:pt x="477" y="261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7" name="Google Shape;14577;p90"/>
            <p:cNvSpPr/>
            <p:nvPr/>
          </p:nvSpPr>
          <p:spPr>
            <a:xfrm>
              <a:off x="6037274" y="3164324"/>
              <a:ext cx="17048" cy="78027"/>
            </a:xfrm>
            <a:custGeom>
              <a:avLst/>
              <a:gdLst/>
              <a:ahLst/>
              <a:cxnLst/>
              <a:rect l="l" t="t" r="r" b="b"/>
              <a:pathLst>
                <a:path w="650" h="2975" extrusionOk="0">
                  <a:moveTo>
                    <a:pt x="525" y="1"/>
                  </a:moveTo>
                  <a:lnTo>
                    <a:pt x="173" y="261"/>
                  </a:lnTo>
                  <a:cubicBezTo>
                    <a:pt x="63" y="343"/>
                    <a:pt x="0" y="473"/>
                    <a:pt x="0" y="607"/>
                  </a:cubicBezTo>
                  <a:lnTo>
                    <a:pt x="0" y="2975"/>
                  </a:lnTo>
                  <a:lnTo>
                    <a:pt x="650" y="2975"/>
                  </a:lnTo>
                  <a:lnTo>
                    <a:pt x="650" y="381"/>
                  </a:lnTo>
                  <a:cubicBezTo>
                    <a:pt x="650" y="246"/>
                    <a:pt x="606" y="112"/>
                    <a:pt x="525" y="1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8" name="Google Shape;14578;p90"/>
            <p:cNvSpPr/>
            <p:nvPr/>
          </p:nvSpPr>
          <p:spPr>
            <a:xfrm>
              <a:off x="5838496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9" name="Google Shape;14579;p90"/>
            <p:cNvSpPr/>
            <p:nvPr/>
          </p:nvSpPr>
          <p:spPr>
            <a:xfrm>
              <a:off x="5821474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64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1" y="2166"/>
                  </a:lnTo>
                  <a:lnTo>
                    <a:pt x="3031" y="876"/>
                  </a:lnTo>
                  <a:cubicBezTo>
                    <a:pt x="3031" y="612"/>
                    <a:pt x="2868" y="371"/>
                    <a:pt x="2622" y="270"/>
                  </a:cubicBezTo>
                  <a:lnTo>
                    <a:pt x="2141" y="77"/>
                  </a:lnTo>
                  <a:cubicBezTo>
                    <a:pt x="2016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0" name="Google Shape;14580;p90"/>
            <p:cNvSpPr/>
            <p:nvPr/>
          </p:nvSpPr>
          <p:spPr>
            <a:xfrm>
              <a:off x="5838496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1" name="Google Shape;14581;p90"/>
            <p:cNvSpPr/>
            <p:nvPr/>
          </p:nvSpPr>
          <p:spPr>
            <a:xfrm>
              <a:off x="5838496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2" name="Google Shape;14582;p90"/>
            <p:cNvSpPr/>
            <p:nvPr/>
          </p:nvSpPr>
          <p:spPr>
            <a:xfrm>
              <a:off x="5821474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3" name="Google Shape;14583;p90"/>
            <p:cNvSpPr/>
            <p:nvPr/>
          </p:nvSpPr>
          <p:spPr>
            <a:xfrm>
              <a:off x="5883922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4" name="Google Shape;14584;p90"/>
            <p:cNvSpPr/>
            <p:nvPr/>
          </p:nvSpPr>
          <p:spPr>
            <a:xfrm>
              <a:off x="5940731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6" y="2108"/>
                    <a:pt x="433" y="2320"/>
                    <a:pt x="433" y="2531"/>
                  </a:cubicBezTo>
                  <a:lnTo>
                    <a:pt x="433" y="2594"/>
                  </a:lnTo>
                  <a:lnTo>
                    <a:pt x="1299" y="2594"/>
                  </a:lnTo>
                  <a:lnTo>
                    <a:pt x="1299" y="2469"/>
                  </a:lnTo>
                  <a:cubicBezTo>
                    <a:pt x="1299" y="2296"/>
                    <a:pt x="1362" y="2127"/>
                    <a:pt x="1477" y="1993"/>
                  </a:cubicBezTo>
                  <a:lnTo>
                    <a:pt x="1554" y="1901"/>
                  </a:lnTo>
                  <a:cubicBezTo>
                    <a:pt x="1660" y="1762"/>
                    <a:pt x="1723" y="1598"/>
                    <a:pt x="1732" y="1425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5" name="Google Shape;14585;p90"/>
            <p:cNvSpPr/>
            <p:nvPr/>
          </p:nvSpPr>
          <p:spPr>
            <a:xfrm>
              <a:off x="5923683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6" y="29"/>
                    <a:pt x="891" y="77"/>
                  </a:cubicBezTo>
                  <a:lnTo>
                    <a:pt x="410" y="270"/>
                  </a:lnTo>
                  <a:cubicBezTo>
                    <a:pt x="164" y="371"/>
                    <a:pt x="1" y="607"/>
                    <a:pt x="1" y="871"/>
                  </a:cubicBezTo>
                  <a:lnTo>
                    <a:pt x="1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2" y="77"/>
                  </a:lnTo>
                  <a:cubicBezTo>
                    <a:pt x="2017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6" name="Google Shape;14586;p90"/>
            <p:cNvSpPr/>
            <p:nvPr/>
          </p:nvSpPr>
          <p:spPr>
            <a:xfrm>
              <a:off x="5940731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78"/>
                  </a:lnTo>
                  <a:cubicBezTo>
                    <a:pt x="0" y="1559"/>
                    <a:pt x="390" y="1944"/>
                    <a:pt x="866" y="1944"/>
                  </a:cubicBezTo>
                  <a:cubicBezTo>
                    <a:pt x="1343" y="1944"/>
                    <a:pt x="1732" y="1559"/>
                    <a:pt x="1732" y="1083"/>
                  </a:cubicBezTo>
                  <a:lnTo>
                    <a:pt x="1732" y="650"/>
                  </a:lnTo>
                  <a:cubicBezTo>
                    <a:pt x="1732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7" name="Google Shape;14587;p90"/>
            <p:cNvSpPr/>
            <p:nvPr/>
          </p:nvSpPr>
          <p:spPr>
            <a:xfrm>
              <a:off x="5940731" y="3145781"/>
              <a:ext cx="25624" cy="50252"/>
            </a:xfrm>
            <a:custGeom>
              <a:avLst/>
              <a:gdLst/>
              <a:ahLst/>
              <a:cxnLst/>
              <a:rect l="l" t="t" r="r" b="b"/>
              <a:pathLst>
                <a:path w="977" h="1916" extrusionOk="0">
                  <a:moveTo>
                    <a:pt x="650" y="1"/>
                  </a:moveTo>
                  <a:cubicBezTo>
                    <a:pt x="289" y="1"/>
                    <a:pt x="0" y="294"/>
                    <a:pt x="0" y="650"/>
                  </a:cubicBezTo>
                  <a:lnTo>
                    <a:pt x="0" y="1083"/>
                  </a:lnTo>
                  <a:cubicBezTo>
                    <a:pt x="0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4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8" name="Google Shape;14588;p90"/>
            <p:cNvSpPr/>
            <p:nvPr/>
          </p:nvSpPr>
          <p:spPr>
            <a:xfrm>
              <a:off x="5923683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126" y="0"/>
                  </a:moveTo>
                  <a:cubicBezTo>
                    <a:pt x="44" y="111"/>
                    <a:pt x="1" y="246"/>
                    <a:pt x="1" y="380"/>
                  </a:cubicBezTo>
                  <a:lnTo>
                    <a:pt x="1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8" y="342"/>
                    <a:pt x="477" y="260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9" name="Google Shape;14589;p90"/>
            <p:cNvSpPr/>
            <p:nvPr/>
          </p:nvSpPr>
          <p:spPr>
            <a:xfrm>
              <a:off x="5986157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0" y="472"/>
                    <a:pt x="0" y="607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380"/>
                  </a:lnTo>
                  <a:cubicBezTo>
                    <a:pt x="650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0" name="Google Shape;14590;p90"/>
            <p:cNvSpPr/>
            <p:nvPr/>
          </p:nvSpPr>
          <p:spPr>
            <a:xfrm>
              <a:off x="6042939" y="3145912"/>
              <a:ext cx="45452" cy="68034"/>
            </a:xfrm>
            <a:custGeom>
              <a:avLst/>
              <a:gdLst/>
              <a:ahLst/>
              <a:cxnLst/>
              <a:rect l="l" t="t" r="r" b="b"/>
              <a:pathLst>
                <a:path w="1733" h="2594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362"/>
                  </a:lnTo>
                  <a:cubicBezTo>
                    <a:pt x="10" y="1574"/>
                    <a:pt x="87" y="1776"/>
                    <a:pt x="217" y="1944"/>
                  </a:cubicBezTo>
                  <a:cubicBezTo>
                    <a:pt x="357" y="2108"/>
                    <a:pt x="434" y="2320"/>
                    <a:pt x="434" y="2531"/>
                  </a:cubicBezTo>
                  <a:lnTo>
                    <a:pt x="434" y="2594"/>
                  </a:lnTo>
                  <a:lnTo>
                    <a:pt x="1300" y="2594"/>
                  </a:lnTo>
                  <a:lnTo>
                    <a:pt x="1300" y="2469"/>
                  </a:lnTo>
                  <a:cubicBezTo>
                    <a:pt x="1300" y="2296"/>
                    <a:pt x="1362" y="2127"/>
                    <a:pt x="1478" y="1993"/>
                  </a:cubicBezTo>
                  <a:lnTo>
                    <a:pt x="1555" y="1901"/>
                  </a:lnTo>
                  <a:cubicBezTo>
                    <a:pt x="1661" y="1762"/>
                    <a:pt x="1723" y="1598"/>
                    <a:pt x="1733" y="1425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1" name="Google Shape;14591;p90"/>
            <p:cNvSpPr/>
            <p:nvPr/>
          </p:nvSpPr>
          <p:spPr>
            <a:xfrm>
              <a:off x="6025918" y="3208255"/>
              <a:ext cx="79522" cy="56809"/>
            </a:xfrm>
            <a:custGeom>
              <a:avLst/>
              <a:gdLst/>
              <a:ahLst/>
              <a:cxnLst/>
              <a:rect l="l" t="t" r="r" b="b"/>
              <a:pathLst>
                <a:path w="3032" h="2166" extrusionOk="0">
                  <a:moveTo>
                    <a:pt x="1290" y="0"/>
                  </a:moveTo>
                  <a:cubicBezTo>
                    <a:pt x="1155" y="0"/>
                    <a:pt x="1015" y="29"/>
                    <a:pt x="890" y="77"/>
                  </a:cubicBezTo>
                  <a:lnTo>
                    <a:pt x="409" y="270"/>
                  </a:lnTo>
                  <a:cubicBezTo>
                    <a:pt x="159" y="371"/>
                    <a:pt x="0" y="607"/>
                    <a:pt x="0" y="871"/>
                  </a:cubicBezTo>
                  <a:lnTo>
                    <a:pt x="0" y="2166"/>
                  </a:lnTo>
                  <a:lnTo>
                    <a:pt x="3032" y="2166"/>
                  </a:lnTo>
                  <a:lnTo>
                    <a:pt x="3032" y="876"/>
                  </a:lnTo>
                  <a:cubicBezTo>
                    <a:pt x="3032" y="612"/>
                    <a:pt x="2868" y="371"/>
                    <a:pt x="2623" y="270"/>
                  </a:cubicBezTo>
                  <a:lnTo>
                    <a:pt x="2141" y="77"/>
                  </a:lnTo>
                  <a:cubicBezTo>
                    <a:pt x="2011" y="29"/>
                    <a:pt x="1877" y="0"/>
                    <a:pt x="1742" y="0"/>
                  </a:cubicBez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2" name="Google Shape;14592;p90"/>
            <p:cNvSpPr/>
            <p:nvPr/>
          </p:nvSpPr>
          <p:spPr>
            <a:xfrm>
              <a:off x="6042939" y="3145912"/>
              <a:ext cx="45452" cy="51012"/>
            </a:xfrm>
            <a:custGeom>
              <a:avLst/>
              <a:gdLst/>
              <a:ahLst/>
              <a:cxnLst/>
              <a:rect l="l" t="t" r="r" b="b"/>
              <a:pathLst>
                <a:path w="1733" h="1945" extrusionOk="0">
                  <a:moveTo>
                    <a:pt x="650" y="0"/>
                  </a:moveTo>
                  <a:cubicBezTo>
                    <a:pt x="289" y="0"/>
                    <a:pt x="1" y="289"/>
                    <a:pt x="1" y="650"/>
                  </a:cubicBezTo>
                  <a:lnTo>
                    <a:pt x="1" y="1078"/>
                  </a:lnTo>
                  <a:cubicBezTo>
                    <a:pt x="1" y="1559"/>
                    <a:pt x="390" y="1944"/>
                    <a:pt x="867" y="1944"/>
                  </a:cubicBezTo>
                  <a:cubicBezTo>
                    <a:pt x="1343" y="1944"/>
                    <a:pt x="1733" y="1559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0"/>
                    <a:pt x="108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3" name="Google Shape;14593;p90"/>
            <p:cNvSpPr/>
            <p:nvPr/>
          </p:nvSpPr>
          <p:spPr>
            <a:xfrm>
              <a:off x="6042939" y="3145781"/>
              <a:ext cx="25650" cy="50252"/>
            </a:xfrm>
            <a:custGeom>
              <a:avLst/>
              <a:gdLst/>
              <a:ahLst/>
              <a:cxnLst/>
              <a:rect l="l" t="t" r="r" b="b"/>
              <a:pathLst>
                <a:path w="978" h="1916" extrusionOk="0">
                  <a:moveTo>
                    <a:pt x="650" y="1"/>
                  </a:moveTo>
                  <a:cubicBezTo>
                    <a:pt x="289" y="1"/>
                    <a:pt x="1" y="294"/>
                    <a:pt x="1" y="650"/>
                  </a:cubicBezTo>
                  <a:lnTo>
                    <a:pt x="1" y="1083"/>
                  </a:lnTo>
                  <a:cubicBezTo>
                    <a:pt x="1" y="1478"/>
                    <a:pt x="270" y="1819"/>
                    <a:pt x="650" y="1916"/>
                  </a:cubicBezTo>
                  <a:lnTo>
                    <a:pt x="650" y="655"/>
                  </a:lnTo>
                  <a:cubicBezTo>
                    <a:pt x="650" y="294"/>
                    <a:pt x="795" y="1"/>
                    <a:pt x="97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4" name="Google Shape;14594;p90"/>
            <p:cNvSpPr/>
            <p:nvPr/>
          </p:nvSpPr>
          <p:spPr>
            <a:xfrm>
              <a:off x="6025918" y="3221133"/>
              <a:ext cx="17048" cy="43931"/>
            </a:xfrm>
            <a:custGeom>
              <a:avLst/>
              <a:gdLst/>
              <a:ahLst/>
              <a:cxnLst/>
              <a:rect l="l" t="t" r="r" b="b"/>
              <a:pathLst>
                <a:path w="650" h="1675" extrusionOk="0">
                  <a:moveTo>
                    <a:pt x="125" y="0"/>
                  </a:moveTo>
                  <a:cubicBezTo>
                    <a:pt x="43" y="111"/>
                    <a:pt x="0" y="246"/>
                    <a:pt x="0" y="380"/>
                  </a:cubicBezTo>
                  <a:lnTo>
                    <a:pt x="0" y="1675"/>
                  </a:lnTo>
                  <a:lnTo>
                    <a:pt x="650" y="1675"/>
                  </a:lnTo>
                  <a:lnTo>
                    <a:pt x="650" y="607"/>
                  </a:lnTo>
                  <a:cubicBezTo>
                    <a:pt x="650" y="472"/>
                    <a:pt x="587" y="342"/>
                    <a:pt x="476" y="260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5" name="Google Shape;14595;p90"/>
            <p:cNvSpPr/>
            <p:nvPr/>
          </p:nvSpPr>
          <p:spPr>
            <a:xfrm>
              <a:off x="6088365" y="3221133"/>
              <a:ext cx="17074" cy="43931"/>
            </a:xfrm>
            <a:custGeom>
              <a:avLst/>
              <a:gdLst/>
              <a:ahLst/>
              <a:cxnLst/>
              <a:rect l="l" t="t" r="r" b="b"/>
              <a:pathLst>
                <a:path w="651" h="1675" extrusionOk="0">
                  <a:moveTo>
                    <a:pt x="525" y="0"/>
                  </a:moveTo>
                  <a:lnTo>
                    <a:pt x="174" y="260"/>
                  </a:lnTo>
                  <a:cubicBezTo>
                    <a:pt x="63" y="342"/>
                    <a:pt x="1" y="472"/>
                    <a:pt x="1" y="607"/>
                  </a:cubicBezTo>
                  <a:lnTo>
                    <a:pt x="1" y="1675"/>
                  </a:lnTo>
                  <a:lnTo>
                    <a:pt x="651" y="1675"/>
                  </a:lnTo>
                  <a:lnTo>
                    <a:pt x="651" y="380"/>
                  </a:lnTo>
                  <a:cubicBezTo>
                    <a:pt x="651" y="246"/>
                    <a:pt x="607" y="111"/>
                    <a:pt x="525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6" name="Google Shape;14596;p90"/>
            <p:cNvSpPr/>
            <p:nvPr/>
          </p:nvSpPr>
          <p:spPr>
            <a:xfrm>
              <a:off x="5816176" y="3083701"/>
              <a:ext cx="294823" cy="186766"/>
            </a:xfrm>
            <a:custGeom>
              <a:avLst/>
              <a:gdLst/>
              <a:ahLst/>
              <a:cxnLst/>
              <a:rect l="l" t="t" r="r" b="b"/>
              <a:pathLst>
                <a:path w="11241" h="7121" extrusionOk="0">
                  <a:moveTo>
                    <a:pt x="3883" y="409"/>
                  </a:moveTo>
                  <a:cubicBezTo>
                    <a:pt x="4128" y="409"/>
                    <a:pt x="4331" y="607"/>
                    <a:pt x="4331" y="857"/>
                  </a:cubicBezTo>
                  <a:lnTo>
                    <a:pt x="4331" y="1405"/>
                  </a:lnTo>
                  <a:cubicBezTo>
                    <a:pt x="4331" y="1641"/>
                    <a:pt x="4201" y="1858"/>
                    <a:pt x="3999" y="1978"/>
                  </a:cubicBezTo>
                  <a:cubicBezTo>
                    <a:pt x="3936" y="2012"/>
                    <a:pt x="3898" y="2079"/>
                    <a:pt x="3898" y="2151"/>
                  </a:cubicBezTo>
                  <a:lnTo>
                    <a:pt x="3898" y="2382"/>
                  </a:lnTo>
                  <a:lnTo>
                    <a:pt x="3436" y="2382"/>
                  </a:lnTo>
                  <a:lnTo>
                    <a:pt x="3436" y="2151"/>
                  </a:lnTo>
                  <a:cubicBezTo>
                    <a:pt x="3436" y="2079"/>
                    <a:pt x="3397" y="2012"/>
                    <a:pt x="3335" y="1978"/>
                  </a:cubicBezTo>
                  <a:cubicBezTo>
                    <a:pt x="3128" y="1858"/>
                    <a:pt x="3003" y="1641"/>
                    <a:pt x="3003" y="1405"/>
                  </a:cubicBezTo>
                  <a:lnTo>
                    <a:pt x="3003" y="857"/>
                  </a:lnTo>
                  <a:cubicBezTo>
                    <a:pt x="3003" y="607"/>
                    <a:pt x="3205" y="409"/>
                    <a:pt x="3450" y="409"/>
                  </a:cubicBezTo>
                  <a:close/>
                  <a:moveTo>
                    <a:pt x="7781" y="409"/>
                  </a:moveTo>
                  <a:cubicBezTo>
                    <a:pt x="8026" y="409"/>
                    <a:pt x="8228" y="607"/>
                    <a:pt x="8228" y="857"/>
                  </a:cubicBezTo>
                  <a:lnTo>
                    <a:pt x="8228" y="1405"/>
                  </a:lnTo>
                  <a:cubicBezTo>
                    <a:pt x="8228" y="1641"/>
                    <a:pt x="8098" y="1858"/>
                    <a:pt x="7896" y="1978"/>
                  </a:cubicBezTo>
                  <a:cubicBezTo>
                    <a:pt x="7834" y="2012"/>
                    <a:pt x="7795" y="2079"/>
                    <a:pt x="7795" y="2151"/>
                  </a:cubicBezTo>
                  <a:lnTo>
                    <a:pt x="7795" y="2382"/>
                  </a:lnTo>
                  <a:lnTo>
                    <a:pt x="7333" y="2382"/>
                  </a:lnTo>
                  <a:lnTo>
                    <a:pt x="7333" y="2151"/>
                  </a:lnTo>
                  <a:cubicBezTo>
                    <a:pt x="7333" y="2079"/>
                    <a:pt x="7295" y="2012"/>
                    <a:pt x="7232" y="1978"/>
                  </a:cubicBezTo>
                  <a:cubicBezTo>
                    <a:pt x="7025" y="1858"/>
                    <a:pt x="6900" y="1641"/>
                    <a:pt x="6900" y="1405"/>
                  </a:cubicBezTo>
                  <a:lnTo>
                    <a:pt x="6900" y="857"/>
                  </a:lnTo>
                  <a:cubicBezTo>
                    <a:pt x="6900" y="607"/>
                    <a:pt x="7102" y="409"/>
                    <a:pt x="7348" y="409"/>
                  </a:cubicBezTo>
                  <a:close/>
                  <a:moveTo>
                    <a:pt x="1934" y="2575"/>
                  </a:moveTo>
                  <a:cubicBezTo>
                    <a:pt x="2180" y="2575"/>
                    <a:pt x="2377" y="2772"/>
                    <a:pt x="2382" y="3022"/>
                  </a:cubicBezTo>
                  <a:lnTo>
                    <a:pt x="2382" y="3571"/>
                  </a:lnTo>
                  <a:cubicBezTo>
                    <a:pt x="2382" y="3806"/>
                    <a:pt x="2257" y="4023"/>
                    <a:pt x="2050" y="4143"/>
                  </a:cubicBezTo>
                  <a:cubicBezTo>
                    <a:pt x="1987" y="4177"/>
                    <a:pt x="1949" y="4244"/>
                    <a:pt x="1949" y="4316"/>
                  </a:cubicBezTo>
                  <a:lnTo>
                    <a:pt x="1949" y="4547"/>
                  </a:lnTo>
                  <a:lnTo>
                    <a:pt x="1487" y="4547"/>
                  </a:lnTo>
                  <a:lnTo>
                    <a:pt x="1487" y="4316"/>
                  </a:lnTo>
                  <a:cubicBezTo>
                    <a:pt x="1487" y="4244"/>
                    <a:pt x="1448" y="4177"/>
                    <a:pt x="1386" y="4143"/>
                  </a:cubicBezTo>
                  <a:cubicBezTo>
                    <a:pt x="1184" y="4023"/>
                    <a:pt x="1054" y="3806"/>
                    <a:pt x="1054" y="3571"/>
                  </a:cubicBezTo>
                  <a:lnTo>
                    <a:pt x="1054" y="3022"/>
                  </a:lnTo>
                  <a:cubicBezTo>
                    <a:pt x="1054" y="2777"/>
                    <a:pt x="1256" y="2575"/>
                    <a:pt x="1501" y="2575"/>
                  </a:cubicBezTo>
                  <a:close/>
                  <a:moveTo>
                    <a:pt x="5832" y="2575"/>
                  </a:moveTo>
                  <a:cubicBezTo>
                    <a:pt x="6077" y="2575"/>
                    <a:pt x="6279" y="2772"/>
                    <a:pt x="6279" y="3022"/>
                  </a:cubicBezTo>
                  <a:lnTo>
                    <a:pt x="6279" y="3571"/>
                  </a:lnTo>
                  <a:cubicBezTo>
                    <a:pt x="6279" y="3806"/>
                    <a:pt x="6154" y="4023"/>
                    <a:pt x="5947" y="4143"/>
                  </a:cubicBezTo>
                  <a:cubicBezTo>
                    <a:pt x="5885" y="4177"/>
                    <a:pt x="5846" y="4244"/>
                    <a:pt x="5846" y="4316"/>
                  </a:cubicBezTo>
                  <a:lnTo>
                    <a:pt x="5846" y="4547"/>
                  </a:lnTo>
                  <a:lnTo>
                    <a:pt x="5389" y="4547"/>
                  </a:lnTo>
                  <a:lnTo>
                    <a:pt x="5389" y="4316"/>
                  </a:lnTo>
                  <a:cubicBezTo>
                    <a:pt x="5389" y="4244"/>
                    <a:pt x="5351" y="4177"/>
                    <a:pt x="5288" y="4143"/>
                  </a:cubicBezTo>
                  <a:cubicBezTo>
                    <a:pt x="5081" y="4023"/>
                    <a:pt x="4956" y="3806"/>
                    <a:pt x="4956" y="3571"/>
                  </a:cubicBezTo>
                  <a:lnTo>
                    <a:pt x="4956" y="3022"/>
                  </a:lnTo>
                  <a:cubicBezTo>
                    <a:pt x="4956" y="2777"/>
                    <a:pt x="5153" y="2575"/>
                    <a:pt x="5399" y="2575"/>
                  </a:cubicBezTo>
                  <a:close/>
                  <a:moveTo>
                    <a:pt x="9729" y="2575"/>
                  </a:moveTo>
                  <a:cubicBezTo>
                    <a:pt x="9975" y="2575"/>
                    <a:pt x="10177" y="2772"/>
                    <a:pt x="10177" y="3022"/>
                  </a:cubicBezTo>
                  <a:lnTo>
                    <a:pt x="10177" y="3571"/>
                  </a:lnTo>
                  <a:cubicBezTo>
                    <a:pt x="10177" y="3806"/>
                    <a:pt x="10052" y="4028"/>
                    <a:pt x="9845" y="4143"/>
                  </a:cubicBezTo>
                  <a:cubicBezTo>
                    <a:pt x="9782" y="4177"/>
                    <a:pt x="9744" y="4244"/>
                    <a:pt x="9744" y="4316"/>
                  </a:cubicBezTo>
                  <a:lnTo>
                    <a:pt x="9744" y="4547"/>
                  </a:lnTo>
                  <a:lnTo>
                    <a:pt x="9282" y="4547"/>
                  </a:lnTo>
                  <a:lnTo>
                    <a:pt x="9282" y="4316"/>
                  </a:lnTo>
                  <a:cubicBezTo>
                    <a:pt x="9282" y="4244"/>
                    <a:pt x="9243" y="4177"/>
                    <a:pt x="9181" y="4143"/>
                  </a:cubicBezTo>
                  <a:cubicBezTo>
                    <a:pt x="8979" y="4028"/>
                    <a:pt x="8849" y="3806"/>
                    <a:pt x="8849" y="3571"/>
                  </a:cubicBezTo>
                  <a:lnTo>
                    <a:pt x="8849" y="3022"/>
                  </a:lnTo>
                  <a:cubicBezTo>
                    <a:pt x="8849" y="2777"/>
                    <a:pt x="9051" y="2575"/>
                    <a:pt x="9296" y="2575"/>
                  </a:cubicBezTo>
                  <a:close/>
                  <a:moveTo>
                    <a:pt x="3450" y="0"/>
                  </a:moveTo>
                  <a:cubicBezTo>
                    <a:pt x="2983" y="5"/>
                    <a:pt x="2603" y="385"/>
                    <a:pt x="2603" y="857"/>
                  </a:cubicBezTo>
                  <a:lnTo>
                    <a:pt x="2603" y="1405"/>
                  </a:lnTo>
                  <a:cubicBezTo>
                    <a:pt x="2603" y="1742"/>
                    <a:pt x="2762" y="2060"/>
                    <a:pt x="3036" y="2257"/>
                  </a:cubicBezTo>
                  <a:lnTo>
                    <a:pt x="3036" y="2445"/>
                  </a:lnTo>
                  <a:lnTo>
                    <a:pt x="2675" y="2589"/>
                  </a:lnTo>
                  <a:cubicBezTo>
                    <a:pt x="2637" y="2526"/>
                    <a:pt x="2594" y="2469"/>
                    <a:pt x="2541" y="2416"/>
                  </a:cubicBezTo>
                  <a:cubicBezTo>
                    <a:pt x="2382" y="2257"/>
                    <a:pt x="2165" y="2166"/>
                    <a:pt x="1939" y="2166"/>
                  </a:cubicBezTo>
                  <a:lnTo>
                    <a:pt x="1501" y="2166"/>
                  </a:lnTo>
                  <a:cubicBezTo>
                    <a:pt x="1035" y="2170"/>
                    <a:pt x="654" y="2550"/>
                    <a:pt x="654" y="3022"/>
                  </a:cubicBezTo>
                  <a:lnTo>
                    <a:pt x="654" y="3571"/>
                  </a:lnTo>
                  <a:cubicBezTo>
                    <a:pt x="654" y="3907"/>
                    <a:pt x="813" y="4225"/>
                    <a:pt x="1087" y="4422"/>
                  </a:cubicBezTo>
                  <a:lnTo>
                    <a:pt x="1087" y="4610"/>
                  </a:lnTo>
                  <a:lnTo>
                    <a:pt x="539" y="4831"/>
                  </a:lnTo>
                  <a:cubicBezTo>
                    <a:pt x="217" y="4956"/>
                    <a:pt x="0" y="5274"/>
                    <a:pt x="5" y="5620"/>
                  </a:cubicBezTo>
                  <a:lnTo>
                    <a:pt x="5" y="6915"/>
                  </a:lnTo>
                  <a:cubicBezTo>
                    <a:pt x="5" y="7049"/>
                    <a:pt x="106" y="7117"/>
                    <a:pt x="207" y="7117"/>
                  </a:cubicBezTo>
                  <a:cubicBezTo>
                    <a:pt x="308" y="7117"/>
                    <a:pt x="409" y="7049"/>
                    <a:pt x="409" y="6915"/>
                  </a:cubicBezTo>
                  <a:lnTo>
                    <a:pt x="409" y="5625"/>
                  </a:lnTo>
                  <a:cubicBezTo>
                    <a:pt x="409" y="5442"/>
                    <a:pt x="520" y="5279"/>
                    <a:pt x="688" y="5207"/>
                  </a:cubicBezTo>
                  <a:lnTo>
                    <a:pt x="1328" y="4952"/>
                  </a:lnTo>
                  <a:lnTo>
                    <a:pt x="2117" y="4952"/>
                  </a:lnTo>
                  <a:lnTo>
                    <a:pt x="2752" y="5207"/>
                  </a:lnTo>
                  <a:cubicBezTo>
                    <a:pt x="2926" y="5279"/>
                    <a:pt x="3036" y="5442"/>
                    <a:pt x="3036" y="5625"/>
                  </a:cubicBezTo>
                  <a:lnTo>
                    <a:pt x="3036" y="6915"/>
                  </a:lnTo>
                  <a:cubicBezTo>
                    <a:pt x="3036" y="7052"/>
                    <a:pt x="3137" y="7120"/>
                    <a:pt x="3238" y="7120"/>
                  </a:cubicBezTo>
                  <a:cubicBezTo>
                    <a:pt x="3339" y="7120"/>
                    <a:pt x="3440" y="7052"/>
                    <a:pt x="3440" y="6915"/>
                  </a:cubicBezTo>
                  <a:lnTo>
                    <a:pt x="3440" y="5625"/>
                  </a:lnTo>
                  <a:cubicBezTo>
                    <a:pt x="3440" y="5274"/>
                    <a:pt x="3229" y="4961"/>
                    <a:pt x="2901" y="4831"/>
                  </a:cubicBezTo>
                  <a:lnTo>
                    <a:pt x="2358" y="4615"/>
                  </a:lnTo>
                  <a:lnTo>
                    <a:pt x="2358" y="4427"/>
                  </a:lnTo>
                  <a:cubicBezTo>
                    <a:pt x="2627" y="4225"/>
                    <a:pt x="2791" y="3907"/>
                    <a:pt x="2791" y="3571"/>
                  </a:cubicBezTo>
                  <a:lnTo>
                    <a:pt x="2791" y="3022"/>
                  </a:lnTo>
                  <a:lnTo>
                    <a:pt x="2791" y="2979"/>
                  </a:lnTo>
                  <a:lnTo>
                    <a:pt x="3277" y="2786"/>
                  </a:lnTo>
                  <a:lnTo>
                    <a:pt x="4066" y="2786"/>
                  </a:lnTo>
                  <a:lnTo>
                    <a:pt x="4552" y="2979"/>
                  </a:lnTo>
                  <a:lnTo>
                    <a:pt x="4552" y="3022"/>
                  </a:lnTo>
                  <a:lnTo>
                    <a:pt x="4552" y="3571"/>
                  </a:lnTo>
                  <a:cubicBezTo>
                    <a:pt x="4552" y="3907"/>
                    <a:pt x="4716" y="4225"/>
                    <a:pt x="4985" y="4427"/>
                  </a:cubicBezTo>
                  <a:lnTo>
                    <a:pt x="4985" y="4615"/>
                  </a:lnTo>
                  <a:lnTo>
                    <a:pt x="4436" y="4831"/>
                  </a:lnTo>
                  <a:cubicBezTo>
                    <a:pt x="4114" y="4961"/>
                    <a:pt x="3902" y="5274"/>
                    <a:pt x="3902" y="5620"/>
                  </a:cubicBezTo>
                  <a:lnTo>
                    <a:pt x="3902" y="6915"/>
                  </a:lnTo>
                  <a:cubicBezTo>
                    <a:pt x="3902" y="7049"/>
                    <a:pt x="4003" y="7117"/>
                    <a:pt x="4104" y="7117"/>
                  </a:cubicBezTo>
                  <a:cubicBezTo>
                    <a:pt x="4205" y="7117"/>
                    <a:pt x="4307" y="7049"/>
                    <a:pt x="4307" y="6915"/>
                  </a:cubicBezTo>
                  <a:lnTo>
                    <a:pt x="4307" y="5625"/>
                  </a:lnTo>
                  <a:cubicBezTo>
                    <a:pt x="4307" y="5442"/>
                    <a:pt x="4417" y="5279"/>
                    <a:pt x="4590" y="5207"/>
                  </a:cubicBezTo>
                  <a:lnTo>
                    <a:pt x="5226" y="4952"/>
                  </a:lnTo>
                  <a:lnTo>
                    <a:pt x="6015" y="4952"/>
                  </a:lnTo>
                  <a:lnTo>
                    <a:pt x="6655" y="5207"/>
                  </a:lnTo>
                  <a:cubicBezTo>
                    <a:pt x="6823" y="5279"/>
                    <a:pt x="6934" y="5442"/>
                    <a:pt x="6934" y="5625"/>
                  </a:cubicBezTo>
                  <a:lnTo>
                    <a:pt x="6934" y="6915"/>
                  </a:lnTo>
                  <a:cubicBezTo>
                    <a:pt x="6934" y="7052"/>
                    <a:pt x="7035" y="7120"/>
                    <a:pt x="7136" y="7120"/>
                  </a:cubicBezTo>
                  <a:cubicBezTo>
                    <a:pt x="7237" y="7120"/>
                    <a:pt x="7338" y="7052"/>
                    <a:pt x="7338" y="6915"/>
                  </a:cubicBezTo>
                  <a:lnTo>
                    <a:pt x="7338" y="5625"/>
                  </a:lnTo>
                  <a:cubicBezTo>
                    <a:pt x="7343" y="5274"/>
                    <a:pt x="7126" y="4961"/>
                    <a:pt x="6804" y="4831"/>
                  </a:cubicBezTo>
                  <a:lnTo>
                    <a:pt x="6255" y="4615"/>
                  </a:lnTo>
                  <a:lnTo>
                    <a:pt x="6255" y="4427"/>
                  </a:lnTo>
                  <a:cubicBezTo>
                    <a:pt x="6530" y="4225"/>
                    <a:pt x="6688" y="3907"/>
                    <a:pt x="6688" y="3571"/>
                  </a:cubicBezTo>
                  <a:lnTo>
                    <a:pt x="6688" y="3022"/>
                  </a:lnTo>
                  <a:lnTo>
                    <a:pt x="6688" y="2979"/>
                  </a:lnTo>
                  <a:lnTo>
                    <a:pt x="7179" y="2786"/>
                  </a:lnTo>
                  <a:lnTo>
                    <a:pt x="7963" y="2786"/>
                  </a:lnTo>
                  <a:lnTo>
                    <a:pt x="8454" y="2979"/>
                  </a:lnTo>
                  <a:lnTo>
                    <a:pt x="8454" y="3022"/>
                  </a:lnTo>
                  <a:lnTo>
                    <a:pt x="8454" y="3571"/>
                  </a:lnTo>
                  <a:cubicBezTo>
                    <a:pt x="8454" y="3907"/>
                    <a:pt x="8613" y="4225"/>
                    <a:pt x="8887" y="4427"/>
                  </a:cubicBezTo>
                  <a:lnTo>
                    <a:pt x="8887" y="4615"/>
                  </a:lnTo>
                  <a:lnTo>
                    <a:pt x="8339" y="4831"/>
                  </a:lnTo>
                  <a:cubicBezTo>
                    <a:pt x="8016" y="4961"/>
                    <a:pt x="7800" y="5274"/>
                    <a:pt x="7805" y="5620"/>
                  </a:cubicBezTo>
                  <a:lnTo>
                    <a:pt x="7805" y="6915"/>
                  </a:lnTo>
                  <a:cubicBezTo>
                    <a:pt x="7805" y="7049"/>
                    <a:pt x="7906" y="7117"/>
                    <a:pt x="8007" y="7117"/>
                  </a:cubicBezTo>
                  <a:cubicBezTo>
                    <a:pt x="8108" y="7117"/>
                    <a:pt x="8209" y="7049"/>
                    <a:pt x="8209" y="6915"/>
                  </a:cubicBezTo>
                  <a:lnTo>
                    <a:pt x="8209" y="5625"/>
                  </a:lnTo>
                  <a:cubicBezTo>
                    <a:pt x="8209" y="5442"/>
                    <a:pt x="8320" y="5279"/>
                    <a:pt x="8488" y="5207"/>
                  </a:cubicBezTo>
                  <a:lnTo>
                    <a:pt x="9128" y="4952"/>
                  </a:lnTo>
                  <a:lnTo>
                    <a:pt x="9917" y="4952"/>
                  </a:lnTo>
                  <a:lnTo>
                    <a:pt x="10552" y="5207"/>
                  </a:lnTo>
                  <a:cubicBezTo>
                    <a:pt x="10725" y="5279"/>
                    <a:pt x="10836" y="5442"/>
                    <a:pt x="10836" y="5625"/>
                  </a:cubicBezTo>
                  <a:lnTo>
                    <a:pt x="10836" y="6915"/>
                  </a:lnTo>
                  <a:cubicBezTo>
                    <a:pt x="10836" y="7052"/>
                    <a:pt x="10937" y="7120"/>
                    <a:pt x="11038" y="7120"/>
                  </a:cubicBezTo>
                  <a:cubicBezTo>
                    <a:pt x="11139" y="7120"/>
                    <a:pt x="11240" y="7052"/>
                    <a:pt x="11240" y="6915"/>
                  </a:cubicBezTo>
                  <a:lnTo>
                    <a:pt x="11240" y="5625"/>
                  </a:lnTo>
                  <a:cubicBezTo>
                    <a:pt x="11240" y="5274"/>
                    <a:pt x="11024" y="4956"/>
                    <a:pt x="10697" y="4831"/>
                  </a:cubicBezTo>
                  <a:lnTo>
                    <a:pt x="10148" y="4615"/>
                  </a:lnTo>
                  <a:lnTo>
                    <a:pt x="10148" y="4427"/>
                  </a:lnTo>
                  <a:cubicBezTo>
                    <a:pt x="10417" y="4225"/>
                    <a:pt x="10581" y="3907"/>
                    <a:pt x="10581" y="3571"/>
                  </a:cubicBezTo>
                  <a:lnTo>
                    <a:pt x="10581" y="3022"/>
                  </a:lnTo>
                  <a:cubicBezTo>
                    <a:pt x="10581" y="2550"/>
                    <a:pt x="10201" y="2166"/>
                    <a:pt x="9729" y="2166"/>
                  </a:cubicBezTo>
                  <a:lnTo>
                    <a:pt x="9291" y="2166"/>
                  </a:lnTo>
                  <a:cubicBezTo>
                    <a:pt x="8993" y="2170"/>
                    <a:pt x="8714" y="2329"/>
                    <a:pt x="8565" y="2589"/>
                  </a:cubicBezTo>
                  <a:lnTo>
                    <a:pt x="8204" y="2445"/>
                  </a:lnTo>
                  <a:lnTo>
                    <a:pt x="8204" y="2257"/>
                  </a:lnTo>
                  <a:cubicBezTo>
                    <a:pt x="8473" y="2055"/>
                    <a:pt x="8632" y="1737"/>
                    <a:pt x="8632" y="1400"/>
                  </a:cubicBezTo>
                  <a:lnTo>
                    <a:pt x="8632" y="857"/>
                  </a:lnTo>
                  <a:cubicBezTo>
                    <a:pt x="8632" y="385"/>
                    <a:pt x="8252" y="0"/>
                    <a:pt x="7781" y="0"/>
                  </a:cubicBezTo>
                  <a:lnTo>
                    <a:pt x="7348" y="0"/>
                  </a:lnTo>
                  <a:cubicBezTo>
                    <a:pt x="6876" y="5"/>
                    <a:pt x="6496" y="385"/>
                    <a:pt x="6496" y="857"/>
                  </a:cubicBezTo>
                  <a:lnTo>
                    <a:pt x="6496" y="1405"/>
                  </a:lnTo>
                  <a:cubicBezTo>
                    <a:pt x="6501" y="1742"/>
                    <a:pt x="6659" y="2060"/>
                    <a:pt x="6929" y="2257"/>
                  </a:cubicBezTo>
                  <a:lnTo>
                    <a:pt x="6929" y="2445"/>
                  </a:lnTo>
                  <a:lnTo>
                    <a:pt x="6568" y="2589"/>
                  </a:lnTo>
                  <a:cubicBezTo>
                    <a:pt x="6534" y="2526"/>
                    <a:pt x="6486" y="2469"/>
                    <a:pt x="6433" y="2416"/>
                  </a:cubicBezTo>
                  <a:cubicBezTo>
                    <a:pt x="6275" y="2257"/>
                    <a:pt x="6058" y="2166"/>
                    <a:pt x="5832" y="2166"/>
                  </a:cubicBezTo>
                  <a:lnTo>
                    <a:pt x="5399" y="2166"/>
                  </a:lnTo>
                  <a:cubicBezTo>
                    <a:pt x="5096" y="2170"/>
                    <a:pt x="4821" y="2329"/>
                    <a:pt x="4667" y="2589"/>
                  </a:cubicBezTo>
                  <a:lnTo>
                    <a:pt x="4307" y="2445"/>
                  </a:lnTo>
                  <a:lnTo>
                    <a:pt x="4307" y="2257"/>
                  </a:lnTo>
                  <a:cubicBezTo>
                    <a:pt x="4576" y="2055"/>
                    <a:pt x="4740" y="1737"/>
                    <a:pt x="4740" y="1400"/>
                  </a:cubicBezTo>
                  <a:lnTo>
                    <a:pt x="4740" y="857"/>
                  </a:lnTo>
                  <a:cubicBezTo>
                    <a:pt x="4740" y="385"/>
                    <a:pt x="4359" y="0"/>
                    <a:pt x="38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7" name="Google Shape;14597;p90"/>
            <p:cNvSpPr/>
            <p:nvPr/>
          </p:nvSpPr>
          <p:spPr>
            <a:xfrm>
              <a:off x="5900209" y="2907636"/>
              <a:ext cx="126469" cy="169744"/>
            </a:xfrm>
            <a:custGeom>
              <a:avLst/>
              <a:gdLst/>
              <a:ahLst/>
              <a:cxnLst/>
              <a:rect l="l" t="t" r="r" b="b"/>
              <a:pathLst>
                <a:path w="4822" h="6472" extrusionOk="0">
                  <a:moveTo>
                    <a:pt x="2628" y="410"/>
                  </a:moveTo>
                  <a:cubicBezTo>
                    <a:pt x="2873" y="410"/>
                    <a:pt x="3075" y="607"/>
                    <a:pt x="3075" y="857"/>
                  </a:cubicBezTo>
                  <a:lnTo>
                    <a:pt x="3075" y="1290"/>
                  </a:lnTo>
                  <a:cubicBezTo>
                    <a:pt x="3075" y="1656"/>
                    <a:pt x="2777" y="1950"/>
                    <a:pt x="2411" y="1950"/>
                  </a:cubicBezTo>
                  <a:cubicBezTo>
                    <a:pt x="2046" y="1950"/>
                    <a:pt x="1747" y="1656"/>
                    <a:pt x="1747" y="1290"/>
                  </a:cubicBezTo>
                  <a:lnTo>
                    <a:pt x="1747" y="857"/>
                  </a:lnTo>
                  <a:cubicBezTo>
                    <a:pt x="1747" y="607"/>
                    <a:pt x="1949" y="410"/>
                    <a:pt x="2195" y="410"/>
                  </a:cubicBezTo>
                  <a:close/>
                  <a:moveTo>
                    <a:pt x="2642" y="2335"/>
                  </a:moveTo>
                  <a:lnTo>
                    <a:pt x="2642" y="2455"/>
                  </a:lnTo>
                  <a:cubicBezTo>
                    <a:pt x="2642" y="2527"/>
                    <a:pt x="2662" y="2599"/>
                    <a:pt x="2695" y="2662"/>
                  </a:cubicBezTo>
                  <a:lnTo>
                    <a:pt x="2421" y="2941"/>
                  </a:lnTo>
                  <a:cubicBezTo>
                    <a:pt x="2419" y="2943"/>
                    <a:pt x="2415" y="2945"/>
                    <a:pt x="2411" y="2945"/>
                  </a:cubicBezTo>
                  <a:cubicBezTo>
                    <a:pt x="2408" y="2945"/>
                    <a:pt x="2404" y="2943"/>
                    <a:pt x="2402" y="2941"/>
                  </a:cubicBezTo>
                  <a:lnTo>
                    <a:pt x="2123" y="2662"/>
                  </a:lnTo>
                  <a:cubicBezTo>
                    <a:pt x="2161" y="2599"/>
                    <a:pt x="2180" y="2527"/>
                    <a:pt x="2185" y="2455"/>
                  </a:cubicBezTo>
                  <a:lnTo>
                    <a:pt x="2185" y="2335"/>
                  </a:lnTo>
                  <a:cubicBezTo>
                    <a:pt x="2257" y="2349"/>
                    <a:pt x="2334" y="2359"/>
                    <a:pt x="2411" y="2359"/>
                  </a:cubicBezTo>
                  <a:cubicBezTo>
                    <a:pt x="2488" y="2359"/>
                    <a:pt x="2565" y="2349"/>
                    <a:pt x="2642" y="2335"/>
                  </a:cubicBezTo>
                  <a:close/>
                  <a:moveTo>
                    <a:pt x="3027" y="2907"/>
                  </a:moveTo>
                  <a:lnTo>
                    <a:pt x="3378" y="3085"/>
                  </a:lnTo>
                  <a:cubicBezTo>
                    <a:pt x="3460" y="3124"/>
                    <a:pt x="3508" y="3201"/>
                    <a:pt x="3508" y="3292"/>
                  </a:cubicBezTo>
                  <a:lnTo>
                    <a:pt x="3508" y="3687"/>
                  </a:lnTo>
                  <a:lnTo>
                    <a:pt x="1314" y="3687"/>
                  </a:lnTo>
                  <a:lnTo>
                    <a:pt x="1314" y="3292"/>
                  </a:lnTo>
                  <a:cubicBezTo>
                    <a:pt x="1314" y="3201"/>
                    <a:pt x="1362" y="3124"/>
                    <a:pt x="1439" y="3085"/>
                  </a:cubicBezTo>
                  <a:lnTo>
                    <a:pt x="1795" y="2907"/>
                  </a:lnTo>
                  <a:lnTo>
                    <a:pt x="2113" y="3230"/>
                  </a:lnTo>
                  <a:cubicBezTo>
                    <a:pt x="2195" y="3311"/>
                    <a:pt x="2302" y="3352"/>
                    <a:pt x="2409" y="3352"/>
                  </a:cubicBezTo>
                  <a:cubicBezTo>
                    <a:pt x="2516" y="3352"/>
                    <a:pt x="2623" y="3311"/>
                    <a:pt x="2705" y="3230"/>
                  </a:cubicBezTo>
                  <a:lnTo>
                    <a:pt x="3027" y="2907"/>
                  </a:lnTo>
                  <a:close/>
                  <a:moveTo>
                    <a:pt x="4249" y="4091"/>
                  </a:moveTo>
                  <a:lnTo>
                    <a:pt x="4018" y="4553"/>
                  </a:lnTo>
                  <a:lnTo>
                    <a:pt x="804" y="4553"/>
                  </a:lnTo>
                  <a:lnTo>
                    <a:pt x="573" y="4091"/>
                  </a:lnTo>
                  <a:close/>
                  <a:moveTo>
                    <a:pt x="2195" y="1"/>
                  </a:moveTo>
                  <a:cubicBezTo>
                    <a:pt x="1723" y="1"/>
                    <a:pt x="1338" y="381"/>
                    <a:pt x="1343" y="857"/>
                  </a:cubicBezTo>
                  <a:lnTo>
                    <a:pt x="1343" y="1290"/>
                  </a:lnTo>
                  <a:cubicBezTo>
                    <a:pt x="1343" y="1627"/>
                    <a:pt x="1502" y="1945"/>
                    <a:pt x="1776" y="2147"/>
                  </a:cubicBezTo>
                  <a:lnTo>
                    <a:pt x="1776" y="2157"/>
                  </a:lnTo>
                  <a:lnTo>
                    <a:pt x="1776" y="2455"/>
                  </a:lnTo>
                  <a:cubicBezTo>
                    <a:pt x="1776" y="2460"/>
                    <a:pt x="1771" y="2465"/>
                    <a:pt x="1767" y="2469"/>
                  </a:cubicBezTo>
                  <a:lnTo>
                    <a:pt x="1261" y="2720"/>
                  </a:lnTo>
                  <a:cubicBezTo>
                    <a:pt x="1045" y="2825"/>
                    <a:pt x="905" y="3047"/>
                    <a:pt x="910" y="3287"/>
                  </a:cubicBezTo>
                  <a:lnTo>
                    <a:pt x="910" y="3687"/>
                  </a:lnTo>
                  <a:lnTo>
                    <a:pt x="246" y="3687"/>
                  </a:lnTo>
                  <a:cubicBezTo>
                    <a:pt x="97" y="3687"/>
                    <a:pt x="1" y="3845"/>
                    <a:pt x="68" y="3980"/>
                  </a:cubicBezTo>
                  <a:lnTo>
                    <a:pt x="501" y="4842"/>
                  </a:lnTo>
                  <a:cubicBezTo>
                    <a:pt x="535" y="4909"/>
                    <a:pt x="602" y="4952"/>
                    <a:pt x="679" y="4957"/>
                  </a:cubicBezTo>
                  <a:lnTo>
                    <a:pt x="910" y="4957"/>
                  </a:lnTo>
                  <a:lnTo>
                    <a:pt x="910" y="6266"/>
                  </a:lnTo>
                  <a:cubicBezTo>
                    <a:pt x="910" y="6403"/>
                    <a:pt x="1011" y="6471"/>
                    <a:pt x="1112" y="6471"/>
                  </a:cubicBezTo>
                  <a:cubicBezTo>
                    <a:pt x="1213" y="6471"/>
                    <a:pt x="1314" y="6403"/>
                    <a:pt x="1314" y="6266"/>
                  </a:cubicBezTo>
                  <a:lnTo>
                    <a:pt x="1314" y="4957"/>
                  </a:lnTo>
                  <a:lnTo>
                    <a:pt x="3508" y="4957"/>
                  </a:lnTo>
                  <a:lnTo>
                    <a:pt x="3508" y="6266"/>
                  </a:lnTo>
                  <a:cubicBezTo>
                    <a:pt x="3508" y="6403"/>
                    <a:pt x="3609" y="6471"/>
                    <a:pt x="3710" y="6471"/>
                  </a:cubicBezTo>
                  <a:cubicBezTo>
                    <a:pt x="3812" y="6471"/>
                    <a:pt x="3913" y="6403"/>
                    <a:pt x="3913" y="6266"/>
                  </a:cubicBezTo>
                  <a:lnTo>
                    <a:pt x="3913" y="4957"/>
                  </a:lnTo>
                  <a:lnTo>
                    <a:pt x="4144" y="4957"/>
                  </a:lnTo>
                  <a:cubicBezTo>
                    <a:pt x="4221" y="4952"/>
                    <a:pt x="4288" y="4909"/>
                    <a:pt x="4322" y="4842"/>
                  </a:cubicBezTo>
                  <a:lnTo>
                    <a:pt x="4755" y="3975"/>
                  </a:lnTo>
                  <a:cubicBezTo>
                    <a:pt x="4822" y="3841"/>
                    <a:pt x="4726" y="3687"/>
                    <a:pt x="4577" y="3682"/>
                  </a:cubicBezTo>
                  <a:lnTo>
                    <a:pt x="3913" y="3682"/>
                  </a:lnTo>
                  <a:lnTo>
                    <a:pt x="3913" y="3287"/>
                  </a:lnTo>
                  <a:cubicBezTo>
                    <a:pt x="3913" y="3047"/>
                    <a:pt x="3778" y="2825"/>
                    <a:pt x="3561" y="2720"/>
                  </a:cubicBezTo>
                  <a:lnTo>
                    <a:pt x="3056" y="2465"/>
                  </a:lnTo>
                  <a:cubicBezTo>
                    <a:pt x="3051" y="2465"/>
                    <a:pt x="3046" y="2460"/>
                    <a:pt x="3046" y="2455"/>
                  </a:cubicBezTo>
                  <a:lnTo>
                    <a:pt x="3046" y="2152"/>
                  </a:lnTo>
                  <a:lnTo>
                    <a:pt x="3046" y="2147"/>
                  </a:lnTo>
                  <a:cubicBezTo>
                    <a:pt x="3321" y="1945"/>
                    <a:pt x="3480" y="1627"/>
                    <a:pt x="3480" y="1286"/>
                  </a:cubicBezTo>
                  <a:lnTo>
                    <a:pt x="3480" y="853"/>
                  </a:lnTo>
                  <a:cubicBezTo>
                    <a:pt x="3480" y="381"/>
                    <a:pt x="3099" y="1"/>
                    <a:pt x="262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8" name="Google Shape;14598;p90"/>
            <p:cNvSpPr/>
            <p:nvPr/>
          </p:nvSpPr>
          <p:spPr>
            <a:xfrm>
              <a:off x="5945006" y="3049631"/>
              <a:ext cx="36876" cy="10753"/>
            </a:xfrm>
            <a:custGeom>
              <a:avLst/>
              <a:gdLst/>
              <a:ahLst/>
              <a:cxnLst/>
              <a:rect l="l" t="t" r="r" b="b"/>
              <a:pathLst>
                <a:path w="1406" h="410" extrusionOk="0">
                  <a:moveTo>
                    <a:pt x="270" y="0"/>
                  </a:moveTo>
                  <a:cubicBezTo>
                    <a:pt x="1" y="0"/>
                    <a:pt x="1" y="409"/>
                    <a:pt x="270" y="409"/>
                  </a:cubicBezTo>
                  <a:lnTo>
                    <a:pt x="1136" y="409"/>
                  </a:lnTo>
                  <a:cubicBezTo>
                    <a:pt x="1406" y="409"/>
                    <a:pt x="1406" y="0"/>
                    <a:pt x="113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9" name="Google Shape;14599;p90"/>
          <p:cNvGrpSpPr/>
          <p:nvPr/>
        </p:nvGrpSpPr>
        <p:grpSpPr>
          <a:xfrm>
            <a:off x="6220132" y="2771398"/>
            <a:ext cx="362726" cy="266183"/>
            <a:chOff x="6220132" y="2955973"/>
            <a:chExt cx="362726" cy="266183"/>
          </a:xfrm>
        </p:grpSpPr>
        <p:sp>
          <p:nvSpPr>
            <p:cNvPr id="14600" name="Google Shape;14600;p90"/>
            <p:cNvSpPr/>
            <p:nvPr/>
          </p:nvSpPr>
          <p:spPr>
            <a:xfrm>
              <a:off x="6242478" y="2961271"/>
              <a:ext cx="318035" cy="232874"/>
            </a:xfrm>
            <a:custGeom>
              <a:avLst/>
              <a:gdLst/>
              <a:ahLst/>
              <a:cxnLst/>
              <a:rect l="l" t="t" r="r" b="b"/>
              <a:pathLst>
                <a:path w="12126" h="8879" extrusionOk="0">
                  <a:moveTo>
                    <a:pt x="433" y="1"/>
                  </a:moveTo>
                  <a:cubicBezTo>
                    <a:pt x="193" y="1"/>
                    <a:pt x="0" y="193"/>
                    <a:pt x="0" y="434"/>
                  </a:cubicBezTo>
                  <a:lnTo>
                    <a:pt x="0" y="8879"/>
                  </a:lnTo>
                  <a:lnTo>
                    <a:pt x="12126" y="8879"/>
                  </a:lnTo>
                  <a:lnTo>
                    <a:pt x="12126" y="434"/>
                  </a:lnTo>
                  <a:cubicBezTo>
                    <a:pt x="12126" y="193"/>
                    <a:pt x="11933" y="1"/>
                    <a:pt x="1169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1" name="Google Shape;14601;p90"/>
            <p:cNvSpPr/>
            <p:nvPr/>
          </p:nvSpPr>
          <p:spPr>
            <a:xfrm>
              <a:off x="6265191" y="2984010"/>
              <a:ext cx="272609" cy="181730"/>
            </a:xfrm>
            <a:custGeom>
              <a:avLst/>
              <a:gdLst/>
              <a:ahLst/>
              <a:cxnLst/>
              <a:rect l="l" t="t" r="r" b="b"/>
              <a:pathLst>
                <a:path w="10394" h="6929" extrusionOk="0">
                  <a:moveTo>
                    <a:pt x="0" y="0"/>
                  </a:moveTo>
                  <a:lnTo>
                    <a:pt x="0" y="6929"/>
                  </a:lnTo>
                  <a:lnTo>
                    <a:pt x="10394" y="6929"/>
                  </a:lnTo>
                  <a:lnTo>
                    <a:pt x="103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2" name="Google Shape;14602;p90"/>
            <p:cNvSpPr/>
            <p:nvPr/>
          </p:nvSpPr>
          <p:spPr>
            <a:xfrm>
              <a:off x="6265191" y="3131645"/>
              <a:ext cx="159017" cy="34096"/>
            </a:xfrm>
            <a:custGeom>
              <a:avLst/>
              <a:gdLst/>
              <a:ahLst/>
              <a:cxnLst/>
              <a:rect l="l" t="t" r="r" b="b"/>
              <a:pathLst>
                <a:path w="6063" h="1300" extrusionOk="0">
                  <a:moveTo>
                    <a:pt x="0" y="1"/>
                  </a:moveTo>
                  <a:lnTo>
                    <a:pt x="0" y="1300"/>
                  </a:lnTo>
                  <a:lnTo>
                    <a:pt x="6063" y="1300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3" name="Google Shape;14603;p90"/>
            <p:cNvSpPr/>
            <p:nvPr/>
          </p:nvSpPr>
          <p:spPr>
            <a:xfrm>
              <a:off x="6304926" y="3063506"/>
              <a:ext cx="79548" cy="79522"/>
            </a:xfrm>
            <a:custGeom>
              <a:avLst/>
              <a:gdLst/>
              <a:ahLst/>
              <a:cxnLst/>
              <a:rect l="l" t="t" r="r" b="b"/>
              <a:pathLst>
                <a:path w="3033" h="3032" extrusionOk="0">
                  <a:moveTo>
                    <a:pt x="1084" y="0"/>
                  </a:moveTo>
                  <a:lnTo>
                    <a:pt x="1084" y="299"/>
                  </a:lnTo>
                  <a:cubicBezTo>
                    <a:pt x="1084" y="381"/>
                    <a:pt x="1035" y="458"/>
                    <a:pt x="963" y="491"/>
                  </a:cubicBezTo>
                  <a:lnTo>
                    <a:pt x="415" y="708"/>
                  </a:lnTo>
                  <a:cubicBezTo>
                    <a:pt x="164" y="804"/>
                    <a:pt x="1" y="1045"/>
                    <a:pt x="1" y="1309"/>
                  </a:cubicBezTo>
                  <a:lnTo>
                    <a:pt x="1" y="2599"/>
                  </a:lnTo>
                  <a:cubicBezTo>
                    <a:pt x="1" y="2839"/>
                    <a:pt x="193" y="3032"/>
                    <a:pt x="434" y="3032"/>
                  </a:cubicBezTo>
                  <a:lnTo>
                    <a:pt x="2599" y="3032"/>
                  </a:lnTo>
                  <a:cubicBezTo>
                    <a:pt x="2840" y="3032"/>
                    <a:pt x="3032" y="2839"/>
                    <a:pt x="3032" y="2599"/>
                  </a:cubicBezTo>
                  <a:lnTo>
                    <a:pt x="3032" y="1309"/>
                  </a:lnTo>
                  <a:cubicBezTo>
                    <a:pt x="3032" y="1045"/>
                    <a:pt x="2869" y="804"/>
                    <a:pt x="2618" y="708"/>
                  </a:cubicBezTo>
                  <a:lnTo>
                    <a:pt x="2070" y="491"/>
                  </a:lnTo>
                  <a:cubicBezTo>
                    <a:pt x="1998" y="458"/>
                    <a:pt x="1950" y="381"/>
                    <a:pt x="1950" y="299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4" name="Google Shape;14604;p90"/>
            <p:cNvSpPr/>
            <p:nvPr/>
          </p:nvSpPr>
          <p:spPr>
            <a:xfrm>
              <a:off x="6424182" y="2984010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4"/>
                  </a:lnTo>
                  <a:lnTo>
                    <a:pt x="4332" y="3464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5" name="Google Shape;14605;p90"/>
            <p:cNvSpPr/>
            <p:nvPr/>
          </p:nvSpPr>
          <p:spPr>
            <a:xfrm>
              <a:off x="6424182" y="3074862"/>
              <a:ext cx="113618" cy="90878"/>
            </a:xfrm>
            <a:custGeom>
              <a:avLst/>
              <a:gdLst/>
              <a:ahLst/>
              <a:cxnLst/>
              <a:rect l="l" t="t" r="r" b="b"/>
              <a:pathLst>
                <a:path w="4332" h="3465" extrusionOk="0">
                  <a:moveTo>
                    <a:pt x="1" y="0"/>
                  </a:moveTo>
                  <a:lnTo>
                    <a:pt x="1" y="3465"/>
                  </a:lnTo>
                  <a:lnTo>
                    <a:pt x="4332" y="3465"/>
                  </a:lnTo>
                  <a:lnTo>
                    <a:pt x="433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6" name="Google Shape;14606;p90"/>
            <p:cNvSpPr/>
            <p:nvPr/>
          </p:nvSpPr>
          <p:spPr>
            <a:xfrm>
              <a:off x="6225430" y="3188454"/>
              <a:ext cx="352130" cy="28404"/>
            </a:xfrm>
            <a:custGeom>
              <a:avLst/>
              <a:gdLst/>
              <a:ahLst/>
              <a:cxnLst/>
              <a:rect l="l" t="t" r="r" b="b"/>
              <a:pathLst>
                <a:path w="13426" h="1083" extrusionOk="0">
                  <a:moveTo>
                    <a:pt x="217" y="0"/>
                  </a:moveTo>
                  <a:cubicBezTo>
                    <a:pt x="97" y="0"/>
                    <a:pt x="0" y="96"/>
                    <a:pt x="0" y="217"/>
                  </a:cubicBezTo>
                  <a:lnTo>
                    <a:pt x="0" y="650"/>
                  </a:lnTo>
                  <a:cubicBezTo>
                    <a:pt x="0" y="890"/>
                    <a:pt x="193" y="1083"/>
                    <a:pt x="434" y="1083"/>
                  </a:cubicBezTo>
                  <a:lnTo>
                    <a:pt x="12992" y="1083"/>
                  </a:lnTo>
                  <a:cubicBezTo>
                    <a:pt x="13233" y="1083"/>
                    <a:pt x="13425" y="890"/>
                    <a:pt x="13425" y="650"/>
                  </a:cubicBezTo>
                  <a:lnTo>
                    <a:pt x="13425" y="217"/>
                  </a:lnTo>
                  <a:cubicBezTo>
                    <a:pt x="13425" y="96"/>
                    <a:pt x="13329" y="0"/>
                    <a:pt x="13209" y="0"/>
                  </a:cubicBez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7" name="Google Shape;14607;p90"/>
            <p:cNvSpPr/>
            <p:nvPr/>
          </p:nvSpPr>
          <p:spPr>
            <a:xfrm>
              <a:off x="6367400" y="3188454"/>
              <a:ext cx="68192" cy="17048"/>
            </a:xfrm>
            <a:custGeom>
              <a:avLst/>
              <a:gdLst/>
              <a:ahLst/>
              <a:cxnLst/>
              <a:rect l="l" t="t" r="r" b="b"/>
              <a:pathLst>
                <a:path w="2600" h="650" extrusionOk="0">
                  <a:moveTo>
                    <a:pt x="1" y="0"/>
                  </a:moveTo>
                  <a:lnTo>
                    <a:pt x="304" y="457"/>
                  </a:lnTo>
                  <a:cubicBezTo>
                    <a:pt x="386" y="577"/>
                    <a:pt x="520" y="650"/>
                    <a:pt x="665" y="650"/>
                  </a:cubicBezTo>
                  <a:lnTo>
                    <a:pt x="1935" y="650"/>
                  </a:lnTo>
                  <a:cubicBezTo>
                    <a:pt x="2079" y="650"/>
                    <a:pt x="2214" y="577"/>
                    <a:pt x="2291" y="45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BDC6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8" name="Google Shape;14608;p90"/>
            <p:cNvSpPr/>
            <p:nvPr/>
          </p:nvSpPr>
          <p:spPr>
            <a:xfrm>
              <a:off x="6446921" y="3052149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0"/>
                  </a:moveTo>
                  <a:lnTo>
                    <a:pt x="356" y="121"/>
                  </a:lnTo>
                  <a:cubicBezTo>
                    <a:pt x="144" y="178"/>
                    <a:pt x="0" y="347"/>
                    <a:pt x="0" y="530"/>
                  </a:cubicBezTo>
                  <a:lnTo>
                    <a:pt x="0" y="866"/>
                  </a:lnTo>
                  <a:lnTo>
                    <a:pt x="2598" y="866"/>
                  </a:lnTo>
                  <a:lnTo>
                    <a:pt x="2598" y="530"/>
                  </a:lnTo>
                  <a:cubicBezTo>
                    <a:pt x="2598" y="347"/>
                    <a:pt x="2454" y="178"/>
                    <a:pt x="2242" y="121"/>
                  </a:cubicBezTo>
                  <a:lnTo>
                    <a:pt x="1819" y="0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9" name="Google Shape;14609;p90"/>
            <p:cNvSpPr/>
            <p:nvPr/>
          </p:nvSpPr>
          <p:spPr>
            <a:xfrm>
              <a:off x="6469634" y="3035101"/>
              <a:ext cx="22739" cy="28431"/>
            </a:xfrm>
            <a:custGeom>
              <a:avLst/>
              <a:gdLst/>
              <a:ahLst/>
              <a:cxnLst/>
              <a:rect l="l" t="t" r="r" b="b"/>
              <a:pathLst>
                <a:path w="867" h="1084" extrusionOk="0">
                  <a:moveTo>
                    <a:pt x="0" y="1"/>
                  </a:moveTo>
                  <a:lnTo>
                    <a:pt x="0" y="650"/>
                  </a:lnTo>
                  <a:cubicBezTo>
                    <a:pt x="0" y="891"/>
                    <a:pt x="193" y="1083"/>
                    <a:pt x="433" y="1083"/>
                  </a:cubicBezTo>
                  <a:cubicBezTo>
                    <a:pt x="674" y="1083"/>
                    <a:pt x="866" y="891"/>
                    <a:pt x="866" y="650"/>
                  </a:cubicBezTo>
                  <a:lnTo>
                    <a:pt x="86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0" name="Google Shape;14610;p90"/>
            <p:cNvSpPr/>
            <p:nvPr/>
          </p:nvSpPr>
          <p:spPr>
            <a:xfrm>
              <a:off x="6463943" y="3006723"/>
              <a:ext cx="34096" cy="39761"/>
            </a:xfrm>
            <a:custGeom>
              <a:avLst/>
              <a:gdLst/>
              <a:ahLst/>
              <a:cxnLst/>
              <a:rect l="l" t="t" r="r" b="b"/>
              <a:pathLst>
                <a:path w="1300" h="1516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lnTo>
                    <a:pt x="1" y="866"/>
                  </a:lnTo>
                  <a:cubicBezTo>
                    <a:pt x="1" y="1222"/>
                    <a:pt x="289" y="1516"/>
                    <a:pt x="650" y="1516"/>
                  </a:cubicBezTo>
                  <a:cubicBezTo>
                    <a:pt x="1011" y="1516"/>
                    <a:pt x="1300" y="1222"/>
                    <a:pt x="1300" y="866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1" name="Google Shape;14611;p90"/>
            <p:cNvSpPr/>
            <p:nvPr/>
          </p:nvSpPr>
          <p:spPr>
            <a:xfrm>
              <a:off x="6463838" y="3006723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0"/>
                  </a:moveTo>
                  <a:cubicBezTo>
                    <a:pt x="197" y="0"/>
                    <a:pt x="5" y="193"/>
                    <a:pt x="5" y="433"/>
                  </a:cubicBezTo>
                  <a:lnTo>
                    <a:pt x="5" y="866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4"/>
                    <a:pt x="871" y="1477"/>
                  </a:cubicBezTo>
                  <a:cubicBezTo>
                    <a:pt x="611" y="1386"/>
                    <a:pt x="438" y="1141"/>
                    <a:pt x="438" y="866"/>
                  </a:cubicBezTo>
                  <a:lnTo>
                    <a:pt x="438" y="433"/>
                  </a:lnTo>
                  <a:cubicBezTo>
                    <a:pt x="438" y="193"/>
                    <a:pt x="630" y="0"/>
                    <a:pt x="87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2" name="Google Shape;14612;p90"/>
            <p:cNvSpPr/>
            <p:nvPr/>
          </p:nvSpPr>
          <p:spPr>
            <a:xfrm>
              <a:off x="6463943" y="3006723"/>
              <a:ext cx="34096" cy="16917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424" y="558"/>
                    <a:pt x="862" y="630"/>
                    <a:pt x="1300" y="645"/>
                  </a:cubicBezTo>
                  <a:lnTo>
                    <a:pt x="1300" y="433"/>
                  </a:lnTo>
                  <a:cubicBezTo>
                    <a:pt x="1300" y="193"/>
                    <a:pt x="1107" y="0"/>
                    <a:pt x="867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3" name="Google Shape;14613;p90"/>
            <p:cNvSpPr/>
            <p:nvPr/>
          </p:nvSpPr>
          <p:spPr>
            <a:xfrm>
              <a:off x="6463943" y="3006723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0"/>
                  </a:moveTo>
                  <a:cubicBezTo>
                    <a:pt x="193" y="0"/>
                    <a:pt x="1" y="193"/>
                    <a:pt x="1" y="433"/>
                  </a:cubicBezTo>
                  <a:cubicBezTo>
                    <a:pt x="145" y="476"/>
                    <a:pt x="289" y="515"/>
                    <a:pt x="434" y="539"/>
                  </a:cubicBezTo>
                  <a:lnTo>
                    <a:pt x="434" y="433"/>
                  </a:lnTo>
                  <a:cubicBezTo>
                    <a:pt x="434" y="193"/>
                    <a:pt x="626" y="0"/>
                    <a:pt x="86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4" name="Google Shape;14614;p90"/>
            <p:cNvSpPr/>
            <p:nvPr/>
          </p:nvSpPr>
          <p:spPr>
            <a:xfrm>
              <a:off x="6446921" y="3143001"/>
              <a:ext cx="68165" cy="22739"/>
            </a:xfrm>
            <a:custGeom>
              <a:avLst/>
              <a:gdLst/>
              <a:ahLst/>
              <a:cxnLst/>
              <a:rect l="l" t="t" r="r" b="b"/>
              <a:pathLst>
                <a:path w="2599" h="867" extrusionOk="0">
                  <a:moveTo>
                    <a:pt x="780" y="1"/>
                  </a:moveTo>
                  <a:lnTo>
                    <a:pt x="356" y="121"/>
                  </a:lnTo>
                  <a:cubicBezTo>
                    <a:pt x="144" y="179"/>
                    <a:pt x="0" y="347"/>
                    <a:pt x="0" y="530"/>
                  </a:cubicBezTo>
                  <a:lnTo>
                    <a:pt x="0" y="867"/>
                  </a:lnTo>
                  <a:lnTo>
                    <a:pt x="2598" y="867"/>
                  </a:lnTo>
                  <a:lnTo>
                    <a:pt x="2598" y="530"/>
                  </a:lnTo>
                  <a:cubicBezTo>
                    <a:pt x="2598" y="347"/>
                    <a:pt x="2454" y="179"/>
                    <a:pt x="2242" y="121"/>
                  </a:cubicBezTo>
                  <a:lnTo>
                    <a:pt x="181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5" name="Google Shape;14615;p90"/>
            <p:cNvSpPr/>
            <p:nvPr/>
          </p:nvSpPr>
          <p:spPr>
            <a:xfrm>
              <a:off x="6469634" y="3125980"/>
              <a:ext cx="22739" cy="28404"/>
            </a:xfrm>
            <a:custGeom>
              <a:avLst/>
              <a:gdLst/>
              <a:ahLst/>
              <a:cxnLst/>
              <a:rect l="l" t="t" r="r" b="b"/>
              <a:pathLst>
                <a:path w="867" h="1083" extrusionOk="0">
                  <a:moveTo>
                    <a:pt x="0" y="0"/>
                  </a:moveTo>
                  <a:lnTo>
                    <a:pt x="0" y="650"/>
                  </a:lnTo>
                  <a:cubicBezTo>
                    <a:pt x="0" y="890"/>
                    <a:pt x="193" y="1083"/>
                    <a:pt x="433" y="1083"/>
                  </a:cubicBezTo>
                  <a:cubicBezTo>
                    <a:pt x="674" y="1083"/>
                    <a:pt x="866" y="890"/>
                    <a:pt x="866" y="650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6" name="Google Shape;14616;p90"/>
            <p:cNvSpPr/>
            <p:nvPr/>
          </p:nvSpPr>
          <p:spPr>
            <a:xfrm>
              <a:off x="6463943" y="3097575"/>
              <a:ext cx="34096" cy="39787"/>
            </a:xfrm>
            <a:custGeom>
              <a:avLst/>
              <a:gdLst/>
              <a:ahLst/>
              <a:cxnLst/>
              <a:rect l="l" t="t" r="r" b="b"/>
              <a:pathLst>
                <a:path w="1300" h="1517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lnTo>
                    <a:pt x="1" y="867"/>
                  </a:lnTo>
                  <a:cubicBezTo>
                    <a:pt x="1" y="1223"/>
                    <a:pt x="289" y="1516"/>
                    <a:pt x="650" y="1516"/>
                  </a:cubicBezTo>
                  <a:cubicBezTo>
                    <a:pt x="1011" y="1516"/>
                    <a:pt x="1300" y="1223"/>
                    <a:pt x="1300" y="867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7" name="Google Shape;14617;p90"/>
            <p:cNvSpPr/>
            <p:nvPr/>
          </p:nvSpPr>
          <p:spPr>
            <a:xfrm>
              <a:off x="6463838" y="3097575"/>
              <a:ext cx="22844" cy="39813"/>
            </a:xfrm>
            <a:custGeom>
              <a:avLst/>
              <a:gdLst/>
              <a:ahLst/>
              <a:cxnLst/>
              <a:rect l="l" t="t" r="r" b="b"/>
              <a:pathLst>
                <a:path w="871" h="1518" extrusionOk="0">
                  <a:moveTo>
                    <a:pt x="438" y="1"/>
                  </a:moveTo>
                  <a:cubicBezTo>
                    <a:pt x="197" y="1"/>
                    <a:pt x="5" y="193"/>
                    <a:pt x="5" y="434"/>
                  </a:cubicBezTo>
                  <a:lnTo>
                    <a:pt x="5" y="867"/>
                  </a:lnTo>
                  <a:cubicBezTo>
                    <a:pt x="1" y="1239"/>
                    <a:pt x="304" y="1517"/>
                    <a:pt x="648" y="1517"/>
                  </a:cubicBezTo>
                  <a:cubicBezTo>
                    <a:pt x="721" y="1517"/>
                    <a:pt x="796" y="1505"/>
                    <a:pt x="871" y="1478"/>
                  </a:cubicBezTo>
                  <a:cubicBezTo>
                    <a:pt x="611" y="1386"/>
                    <a:pt x="438" y="1141"/>
                    <a:pt x="438" y="867"/>
                  </a:cubicBezTo>
                  <a:lnTo>
                    <a:pt x="438" y="434"/>
                  </a:lnTo>
                  <a:cubicBezTo>
                    <a:pt x="438" y="193"/>
                    <a:pt x="630" y="1"/>
                    <a:pt x="871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8" name="Google Shape;14618;p90"/>
            <p:cNvSpPr/>
            <p:nvPr/>
          </p:nvSpPr>
          <p:spPr>
            <a:xfrm>
              <a:off x="6463943" y="3097575"/>
              <a:ext cx="34096" cy="16943"/>
            </a:xfrm>
            <a:custGeom>
              <a:avLst/>
              <a:gdLst/>
              <a:ahLst/>
              <a:cxnLst/>
              <a:rect l="l" t="t" r="r" b="b"/>
              <a:pathLst>
                <a:path w="1300" h="646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424" y="559"/>
                    <a:pt x="862" y="631"/>
                    <a:pt x="1300" y="645"/>
                  </a:cubicBezTo>
                  <a:lnTo>
                    <a:pt x="1300" y="434"/>
                  </a:lnTo>
                  <a:cubicBezTo>
                    <a:pt x="1300" y="193"/>
                    <a:pt x="1107" y="1"/>
                    <a:pt x="867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9" name="Google Shape;14619;p90"/>
            <p:cNvSpPr/>
            <p:nvPr/>
          </p:nvSpPr>
          <p:spPr>
            <a:xfrm>
              <a:off x="6463943" y="3097575"/>
              <a:ext cx="22739" cy="14163"/>
            </a:xfrm>
            <a:custGeom>
              <a:avLst/>
              <a:gdLst/>
              <a:ahLst/>
              <a:cxnLst/>
              <a:rect l="l" t="t" r="r" b="b"/>
              <a:pathLst>
                <a:path w="867" h="540" extrusionOk="0">
                  <a:moveTo>
                    <a:pt x="434" y="1"/>
                  </a:moveTo>
                  <a:cubicBezTo>
                    <a:pt x="193" y="1"/>
                    <a:pt x="1" y="193"/>
                    <a:pt x="1" y="434"/>
                  </a:cubicBezTo>
                  <a:cubicBezTo>
                    <a:pt x="145" y="477"/>
                    <a:pt x="289" y="511"/>
                    <a:pt x="434" y="539"/>
                  </a:cubicBezTo>
                  <a:lnTo>
                    <a:pt x="434" y="434"/>
                  </a:lnTo>
                  <a:cubicBezTo>
                    <a:pt x="434" y="193"/>
                    <a:pt x="626" y="1"/>
                    <a:pt x="867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0" name="Google Shape;14620;p90"/>
            <p:cNvSpPr/>
            <p:nvPr/>
          </p:nvSpPr>
          <p:spPr>
            <a:xfrm>
              <a:off x="6333330" y="3057814"/>
              <a:ext cx="22739" cy="34122"/>
            </a:xfrm>
            <a:custGeom>
              <a:avLst/>
              <a:gdLst/>
              <a:ahLst/>
              <a:cxnLst/>
              <a:rect l="l" t="t" r="r" b="b"/>
              <a:pathLst>
                <a:path w="867" h="1301" extrusionOk="0">
                  <a:moveTo>
                    <a:pt x="1" y="1"/>
                  </a:moveTo>
                  <a:lnTo>
                    <a:pt x="1" y="867"/>
                  </a:lnTo>
                  <a:cubicBezTo>
                    <a:pt x="1" y="1108"/>
                    <a:pt x="193" y="1300"/>
                    <a:pt x="434" y="1300"/>
                  </a:cubicBezTo>
                  <a:cubicBezTo>
                    <a:pt x="674" y="1300"/>
                    <a:pt x="867" y="1108"/>
                    <a:pt x="867" y="867"/>
                  </a:cubicBezTo>
                  <a:lnTo>
                    <a:pt x="86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1" name="Google Shape;14621;p90"/>
            <p:cNvSpPr/>
            <p:nvPr/>
          </p:nvSpPr>
          <p:spPr>
            <a:xfrm>
              <a:off x="6321974" y="3012388"/>
              <a:ext cx="45452" cy="51144"/>
            </a:xfrm>
            <a:custGeom>
              <a:avLst/>
              <a:gdLst/>
              <a:ahLst/>
              <a:cxnLst/>
              <a:rect l="l" t="t" r="r" b="b"/>
              <a:pathLst>
                <a:path w="1733" h="195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60"/>
                    <a:pt x="390" y="1949"/>
                    <a:pt x="867" y="1949"/>
                  </a:cubicBezTo>
                  <a:cubicBezTo>
                    <a:pt x="1348" y="1949"/>
                    <a:pt x="1733" y="1560"/>
                    <a:pt x="1733" y="1083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2" name="Google Shape;14622;p90"/>
            <p:cNvSpPr/>
            <p:nvPr/>
          </p:nvSpPr>
          <p:spPr>
            <a:xfrm>
              <a:off x="6321974" y="3012388"/>
              <a:ext cx="31316" cy="51196"/>
            </a:xfrm>
            <a:custGeom>
              <a:avLst/>
              <a:gdLst/>
              <a:ahLst/>
              <a:cxnLst/>
              <a:rect l="l" t="t" r="r" b="b"/>
              <a:pathLst>
                <a:path w="1194" h="1952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lnTo>
                    <a:pt x="0" y="1083"/>
                  </a:lnTo>
                  <a:cubicBezTo>
                    <a:pt x="0" y="1582"/>
                    <a:pt x="407" y="1951"/>
                    <a:pt x="866" y="1951"/>
                  </a:cubicBezTo>
                  <a:cubicBezTo>
                    <a:pt x="974" y="1951"/>
                    <a:pt x="1085" y="1931"/>
                    <a:pt x="1194" y="1887"/>
                  </a:cubicBezTo>
                  <a:cubicBezTo>
                    <a:pt x="867" y="1752"/>
                    <a:pt x="650" y="1435"/>
                    <a:pt x="650" y="1083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3" name="Google Shape;14623;p90"/>
            <p:cNvSpPr/>
            <p:nvPr/>
          </p:nvSpPr>
          <p:spPr>
            <a:xfrm>
              <a:off x="6321974" y="3012388"/>
              <a:ext cx="45452" cy="22739"/>
            </a:xfrm>
            <a:custGeom>
              <a:avLst/>
              <a:gdLst/>
              <a:ahLst/>
              <a:cxnLst/>
              <a:rect l="l" t="t" r="r" b="b"/>
              <a:pathLst>
                <a:path w="1733" h="867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0" y="650"/>
                    <a:pt x="650" y="867"/>
                    <a:pt x="1733" y="867"/>
                  </a:cubicBezTo>
                  <a:lnTo>
                    <a:pt x="1733" y="650"/>
                  </a:lnTo>
                  <a:cubicBezTo>
                    <a:pt x="1733" y="289"/>
                    <a:pt x="1444" y="1"/>
                    <a:pt x="108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4" name="Google Shape;14624;p90"/>
            <p:cNvSpPr/>
            <p:nvPr/>
          </p:nvSpPr>
          <p:spPr>
            <a:xfrm>
              <a:off x="6321974" y="3012388"/>
              <a:ext cx="31316" cy="20720"/>
            </a:xfrm>
            <a:custGeom>
              <a:avLst/>
              <a:gdLst/>
              <a:ahLst/>
              <a:cxnLst/>
              <a:rect l="l" t="t" r="r" b="b"/>
              <a:pathLst>
                <a:path w="1194" h="790" extrusionOk="0">
                  <a:moveTo>
                    <a:pt x="650" y="1"/>
                  </a:moveTo>
                  <a:cubicBezTo>
                    <a:pt x="294" y="1"/>
                    <a:pt x="0" y="289"/>
                    <a:pt x="0" y="650"/>
                  </a:cubicBezTo>
                  <a:cubicBezTo>
                    <a:pt x="212" y="713"/>
                    <a:pt x="429" y="761"/>
                    <a:pt x="650" y="790"/>
                  </a:cubicBezTo>
                  <a:lnTo>
                    <a:pt x="650" y="650"/>
                  </a:lnTo>
                  <a:cubicBezTo>
                    <a:pt x="650" y="333"/>
                    <a:pt x="881" y="63"/>
                    <a:pt x="1194" y="10"/>
                  </a:cubicBezTo>
                  <a:cubicBezTo>
                    <a:pt x="1155" y="5"/>
                    <a:pt x="1122" y="1"/>
                    <a:pt x="108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5" name="Google Shape;14625;p90"/>
            <p:cNvSpPr/>
            <p:nvPr/>
          </p:nvSpPr>
          <p:spPr>
            <a:xfrm>
              <a:off x="6304926" y="3087740"/>
              <a:ext cx="79548" cy="55288"/>
            </a:xfrm>
            <a:custGeom>
              <a:avLst/>
              <a:gdLst/>
              <a:ahLst/>
              <a:cxnLst/>
              <a:rect l="l" t="t" r="r" b="b"/>
              <a:pathLst>
                <a:path w="3033" h="2108" extrusionOk="0">
                  <a:moveTo>
                    <a:pt x="131" y="0"/>
                  </a:moveTo>
                  <a:cubicBezTo>
                    <a:pt x="49" y="111"/>
                    <a:pt x="1" y="250"/>
                    <a:pt x="1" y="385"/>
                  </a:cubicBezTo>
                  <a:lnTo>
                    <a:pt x="1" y="1675"/>
                  </a:lnTo>
                  <a:cubicBezTo>
                    <a:pt x="1" y="1915"/>
                    <a:pt x="198" y="2108"/>
                    <a:pt x="434" y="2108"/>
                  </a:cubicBezTo>
                  <a:lnTo>
                    <a:pt x="2599" y="2108"/>
                  </a:lnTo>
                  <a:cubicBezTo>
                    <a:pt x="2840" y="2108"/>
                    <a:pt x="3032" y="1915"/>
                    <a:pt x="3032" y="1675"/>
                  </a:cubicBezTo>
                  <a:lnTo>
                    <a:pt x="3032" y="385"/>
                  </a:lnTo>
                  <a:cubicBezTo>
                    <a:pt x="3032" y="250"/>
                    <a:pt x="2989" y="111"/>
                    <a:pt x="2907" y="0"/>
                  </a:cubicBezTo>
                  <a:lnTo>
                    <a:pt x="2166" y="592"/>
                  </a:lnTo>
                  <a:lnTo>
                    <a:pt x="2166" y="1458"/>
                  </a:lnTo>
                  <a:lnTo>
                    <a:pt x="867" y="1458"/>
                  </a:lnTo>
                  <a:lnTo>
                    <a:pt x="867" y="59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6" name="Google Shape;14626;p90"/>
            <p:cNvSpPr/>
            <p:nvPr/>
          </p:nvSpPr>
          <p:spPr>
            <a:xfrm>
              <a:off x="6259998" y="2978686"/>
              <a:ext cx="283100" cy="192352"/>
            </a:xfrm>
            <a:custGeom>
              <a:avLst/>
              <a:gdLst/>
              <a:ahLst/>
              <a:cxnLst/>
              <a:rect l="l" t="t" r="r" b="b"/>
              <a:pathLst>
                <a:path w="10794" h="7334" extrusionOk="0">
                  <a:moveTo>
                    <a:pt x="3446" y="1493"/>
                  </a:moveTo>
                  <a:cubicBezTo>
                    <a:pt x="3692" y="1493"/>
                    <a:pt x="3894" y="1690"/>
                    <a:pt x="3894" y="1935"/>
                  </a:cubicBezTo>
                  <a:lnTo>
                    <a:pt x="3894" y="2368"/>
                  </a:lnTo>
                  <a:cubicBezTo>
                    <a:pt x="3894" y="2739"/>
                    <a:pt x="3595" y="3032"/>
                    <a:pt x="3230" y="3032"/>
                  </a:cubicBezTo>
                  <a:cubicBezTo>
                    <a:pt x="2864" y="3032"/>
                    <a:pt x="2566" y="2739"/>
                    <a:pt x="2566" y="2368"/>
                  </a:cubicBezTo>
                  <a:lnTo>
                    <a:pt x="2566" y="1935"/>
                  </a:lnTo>
                  <a:cubicBezTo>
                    <a:pt x="2566" y="1690"/>
                    <a:pt x="2768" y="1493"/>
                    <a:pt x="3013" y="1493"/>
                  </a:cubicBezTo>
                  <a:close/>
                  <a:moveTo>
                    <a:pt x="8643" y="1271"/>
                  </a:moveTo>
                  <a:cubicBezTo>
                    <a:pt x="8768" y="1271"/>
                    <a:pt x="8874" y="1377"/>
                    <a:pt x="8874" y="1502"/>
                  </a:cubicBezTo>
                  <a:lnTo>
                    <a:pt x="8874" y="2152"/>
                  </a:lnTo>
                  <a:cubicBezTo>
                    <a:pt x="8874" y="2234"/>
                    <a:pt x="8826" y="2311"/>
                    <a:pt x="8758" y="2349"/>
                  </a:cubicBezTo>
                  <a:cubicBezTo>
                    <a:pt x="8696" y="2388"/>
                    <a:pt x="8657" y="2455"/>
                    <a:pt x="8657" y="2527"/>
                  </a:cubicBezTo>
                  <a:lnTo>
                    <a:pt x="8657" y="2849"/>
                  </a:lnTo>
                  <a:cubicBezTo>
                    <a:pt x="8657" y="2941"/>
                    <a:pt x="8720" y="3023"/>
                    <a:pt x="8811" y="3047"/>
                  </a:cubicBezTo>
                  <a:lnTo>
                    <a:pt x="9350" y="3181"/>
                  </a:lnTo>
                  <a:cubicBezTo>
                    <a:pt x="9451" y="3206"/>
                    <a:pt x="9523" y="3297"/>
                    <a:pt x="9523" y="3403"/>
                  </a:cubicBezTo>
                  <a:lnTo>
                    <a:pt x="9523" y="3465"/>
                  </a:lnTo>
                  <a:lnTo>
                    <a:pt x="7329" y="3465"/>
                  </a:lnTo>
                  <a:lnTo>
                    <a:pt x="7329" y="3403"/>
                  </a:lnTo>
                  <a:cubicBezTo>
                    <a:pt x="7329" y="3297"/>
                    <a:pt x="7401" y="3206"/>
                    <a:pt x="7502" y="3181"/>
                  </a:cubicBezTo>
                  <a:lnTo>
                    <a:pt x="8041" y="3047"/>
                  </a:lnTo>
                  <a:cubicBezTo>
                    <a:pt x="8133" y="3023"/>
                    <a:pt x="8195" y="2941"/>
                    <a:pt x="8195" y="2849"/>
                  </a:cubicBezTo>
                  <a:lnTo>
                    <a:pt x="8195" y="2527"/>
                  </a:lnTo>
                  <a:cubicBezTo>
                    <a:pt x="8195" y="2455"/>
                    <a:pt x="8157" y="2388"/>
                    <a:pt x="8094" y="2349"/>
                  </a:cubicBezTo>
                  <a:lnTo>
                    <a:pt x="8094" y="2354"/>
                  </a:lnTo>
                  <a:cubicBezTo>
                    <a:pt x="8022" y="2311"/>
                    <a:pt x="7979" y="2234"/>
                    <a:pt x="7979" y="2152"/>
                  </a:cubicBezTo>
                  <a:lnTo>
                    <a:pt x="7979" y="1502"/>
                  </a:lnTo>
                  <a:cubicBezTo>
                    <a:pt x="7979" y="1377"/>
                    <a:pt x="8080" y="1271"/>
                    <a:pt x="8210" y="1271"/>
                  </a:cubicBezTo>
                  <a:close/>
                  <a:moveTo>
                    <a:pt x="10389" y="410"/>
                  </a:moveTo>
                  <a:lnTo>
                    <a:pt x="10389" y="3465"/>
                  </a:lnTo>
                  <a:lnTo>
                    <a:pt x="9928" y="3465"/>
                  </a:lnTo>
                  <a:lnTo>
                    <a:pt x="9928" y="3408"/>
                  </a:lnTo>
                  <a:cubicBezTo>
                    <a:pt x="9928" y="3114"/>
                    <a:pt x="9730" y="2859"/>
                    <a:pt x="9446" y="2792"/>
                  </a:cubicBezTo>
                  <a:lnTo>
                    <a:pt x="9061" y="2695"/>
                  </a:lnTo>
                  <a:lnTo>
                    <a:pt x="9061" y="2628"/>
                  </a:lnTo>
                  <a:cubicBezTo>
                    <a:pt x="9196" y="2508"/>
                    <a:pt x="9278" y="2335"/>
                    <a:pt x="9278" y="2152"/>
                  </a:cubicBezTo>
                  <a:lnTo>
                    <a:pt x="9278" y="1502"/>
                  </a:lnTo>
                  <a:cubicBezTo>
                    <a:pt x="9273" y="1151"/>
                    <a:pt x="8989" y="867"/>
                    <a:pt x="8638" y="867"/>
                  </a:cubicBezTo>
                  <a:lnTo>
                    <a:pt x="8205" y="867"/>
                  </a:lnTo>
                  <a:cubicBezTo>
                    <a:pt x="7854" y="867"/>
                    <a:pt x="7570" y="1151"/>
                    <a:pt x="7570" y="1502"/>
                  </a:cubicBezTo>
                  <a:lnTo>
                    <a:pt x="7570" y="2152"/>
                  </a:lnTo>
                  <a:cubicBezTo>
                    <a:pt x="7570" y="2335"/>
                    <a:pt x="7652" y="2508"/>
                    <a:pt x="7786" y="2628"/>
                  </a:cubicBezTo>
                  <a:lnTo>
                    <a:pt x="7786" y="2695"/>
                  </a:lnTo>
                  <a:lnTo>
                    <a:pt x="7401" y="2792"/>
                  </a:lnTo>
                  <a:cubicBezTo>
                    <a:pt x="7122" y="2859"/>
                    <a:pt x="6920" y="3114"/>
                    <a:pt x="6920" y="3408"/>
                  </a:cubicBezTo>
                  <a:lnTo>
                    <a:pt x="6920" y="3465"/>
                  </a:lnTo>
                  <a:lnTo>
                    <a:pt x="6463" y="3465"/>
                  </a:lnTo>
                  <a:lnTo>
                    <a:pt x="6463" y="410"/>
                  </a:lnTo>
                  <a:close/>
                  <a:moveTo>
                    <a:pt x="2999" y="3437"/>
                  </a:moveTo>
                  <a:lnTo>
                    <a:pt x="3461" y="3441"/>
                  </a:lnTo>
                  <a:lnTo>
                    <a:pt x="3461" y="3538"/>
                  </a:lnTo>
                  <a:cubicBezTo>
                    <a:pt x="3461" y="3610"/>
                    <a:pt x="3480" y="3682"/>
                    <a:pt x="3518" y="3744"/>
                  </a:cubicBezTo>
                  <a:lnTo>
                    <a:pt x="3239" y="4024"/>
                  </a:lnTo>
                  <a:cubicBezTo>
                    <a:pt x="3237" y="4026"/>
                    <a:pt x="3233" y="4027"/>
                    <a:pt x="3230" y="4027"/>
                  </a:cubicBezTo>
                  <a:cubicBezTo>
                    <a:pt x="3226" y="4027"/>
                    <a:pt x="3222" y="4026"/>
                    <a:pt x="3220" y="4024"/>
                  </a:cubicBezTo>
                  <a:lnTo>
                    <a:pt x="2946" y="3744"/>
                  </a:lnTo>
                  <a:cubicBezTo>
                    <a:pt x="2979" y="3682"/>
                    <a:pt x="2999" y="3610"/>
                    <a:pt x="2999" y="3538"/>
                  </a:cubicBezTo>
                  <a:lnTo>
                    <a:pt x="2999" y="3437"/>
                  </a:lnTo>
                  <a:close/>
                  <a:moveTo>
                    <a:pt x="3860" y="3980"/>
                  </a:moveTo>
                  <a:lnTo>
                    <a:pt x="4259" y="4134"/>
                  </a:lnTo>
                  <a:cubicBezTo>
                    <a:pt x="4428" y="4202"/>
                    <a:pt x="4543" y="4365"/>
                    <a:pt x="4543" y="4548"/>
                  </a:cubicBezTo>
                  <a:lnTo>
                    <a:pt x="4543" y="5838"/>
                  </a:lnTo>
                  <a:cubicBezTo>
                    <a:pt x="4543" y="5963"/>
                    <a:pt x="4442" y="6069"/>
                    <a:pt x="4312" y="6069"/>
                  </a:cubicBezTo>
                  <a:lnTo>
                    <a:pt x="3432" y="6069"/>
                  </a:lnTo>
                  <a:lnTo>
                    <a:pt x="3432" y="5823"/>
                  </a:lnTo>
                  <a:lnTo>
                    <a:pt x="3879" y="5823"/>
                  </a:lnTo>
                  <a:cubicBezTo>
                    <a:pt x="3990" y="5823"/>
                    <a:pt x="4081" y="5732"/>
                    <a:pt x="4081" y="5616"/>
                  </a:cubicBezTo>
                  <a:lnTo>
                    <a:pt x="4081" y="4967"/>
                  </a:lnTo>
                  <a:cubicBezTo>
                    <a:pt x="4081" y="4832"/>
                    <a:pt x="3980" y="4765"/>
                    <a:pt x="3879" y="4765"/>
                  </a:cubicBezTo>
                  <a:cubicBezTo>
                    <a:pt x="3778" y="4765"/>
                    <a:pt x="3677" y="4832"/>
                    <a:pt x="3677" y="4967"/>
                  </a:cubicBezTo>
                  <a:lnTo>
                    <a:pt x="3677" y="5414"/>
                  </a:lnTo>
                  <a:lnTo>
                    <a:pt x="2782" y="5414"/>
                  </a:lnTo>
                  <a:lnTo>
                    <a:pt x="2782" y="4967"/>
                  </a:lnTo>
                  <a:cubicBezTo>
                    <a:pt x="2782" y="4832"/>
                    <a:pt x="2681" y="4765"/>
                    <a:pt x="2580" y="4765"/>
                  </a:cubicBezTo>
                  <a:cubicBezTo>
                    <a:pt x="2479" y="4765"/>
                    <a:pt x="2378" y="4832"/>
                    <a:pt x="2378" y="4967"/>
                  </a:cubicBezTo>
                  <a:lnTo>
                    <a:pt x="2378" y="5616"/>
                  </a:lnTo>
                  <a:cubicBezTo>
                    <a:pt x="2378" y="5732"/>
                    <a:pt x="2469" y="5823"/>
                    <a:pt x="2580" y="5823"/>
                  </a:cubicBezTo>
                  <a:lnTo>
                    <a:pt x="3027" y="5823"/>
                  </a:lnTo>
                  <a:lnTo>
                    <a:pt x="3027" y="6064"/>
                  </a:lnTo>
                  <a:lnTo>
                    <a:pt x="2147" y="6064"/>
                  </a:lnTo>
                  <a:cubicBezTo>
                    <a:pt x="2022" y="6059"/>
                    <a:pt x="1916" y="5958"/>
                    <a:pt x="1916" y="5833"/>
                  </a:cubicBezTo>
                  <a:lnTo>
                    <a:pt x="1916" y="4548"/>
                  </a:lnTo>
                  <a:cubicBezTo>
                    <a:pt x="1916" y="4365"/>
                    <a:pt x="2031" y="4202"/>
                    <a:pt x="2205" y="4134"/>
                  </a:cubicBezTo>
                  <a:lnTo>
                    <a:pt x="2599" y="3980"/>
                  </a:lnTo>
                  <a:lnTo>
                    <a:pt x="2936" y="4312"/>
                  </a:lnTo>
                  <a:cubicBezTo>
                    <a:pt x="3018" y="4394"/>
                    <a:pt x="3125" y="4435"/>
                    <a:pt x="3232" y="4435"/>
                  </a:cubicBezTo>
                  <a:cubicBezTo>
                    <a:pt x="3339" y="4435"/>
                    <a:pt x="3446" y="4394"/>
                    <a:pt x="3528" y="4312"/>
                  </a:cubicBezTo>
                  <a:lnTo>
                    <a:pt x="3860" y="3980"/>
                  </a:lnTo>
                  <a:close/>
                  <a:moveTo>
                    <a:pt x="6054" y="6040"/>
                  </a:moveTo>
                  <a:lnTo>
                    <a:pt x="6054" y="6935"/>
                  </a:lnTo>
                  <a:lnTo>
                    <a:pt x="395" y="6935"/>
                  </a:lnTo>
                  <a:lnTo>
                    <a:pt x="400" y="6040"/>
                  </a:lnTo>
                  <a:lnTo>
                    <a:pt x="1545" y="6040"/>
                  </a:lnTo>
                  <a:cubicBezTo>
                    <a:pt x="1632" y="6299"/>
                    <a:pt x="1873" y="6473"/>
                    <a:pt x="2147" y="6473"/>
                  </a:cubicBezTo>
                  <a:lnTo>
                    <a:pt x="4312" y="6473"/>
                  </a:lnTo>
                  <a:cubicBezTo>
                    <a:pt x="4582" y="6473"/>
                    <a:pt x="4827" y="6299"/>
                    <a:pt x="4914" y="6040"/>
                  </a:cubicBezTo>
                  <a:close/>
                  <a:moveTo>
                    <a:pt x="8643" y="4740"/>
                  </a:moveTo>
                  <a:cubicBezTo>
                    <a:pt x="8768" y="4740"/>
                    <a:pt x="8874" y="4842"/>
                    <a:pt x="8874" y="4971"/>
                  </a:cubicBezTo>
                  <a:lnTo>
                    <a:pt x="8874" y="5621"/>
                  </a:lnTo>
                  <a:cubicBezTo>
                    <a:pt x="8874" y="5703"/>
                    <a:pt x="8826" y="5780"/>
                    <a:pt x="8758" y="5818"/>
                  </a:cubicBezTo>
                  <a:cubicBezTo>
                    <a:pt x="8696" y="5857"/>
                    <a:pt x="8657" y="5919"/>
                    <a:pt x="8657" y="5992"/>
                  </a:cubicBezTo>
                  <a:lnTo>
                    <a:pt x="8657" y="6319"/>
                  </a:lnTo>
                  <a:cubicBezTo>
                    <a:pt x="8657" y="6410"/>
                    <a:pt x="8720" y="6492"/>
                    <a:pt x="8811" y="6516"/>
                  </a:cubicBezTo>
                  <a:lnTo>
                    <a:pt x="9350" y="6651"/>
                  </a:lnTo>
                  <a:cubicBezTo>
                    <a:pt x="9451" y="6675"/>
                    <a:pt x="9523" y="6766"/>
                    <a:pt x="9523" y="6872"/>
                  </a:cubicBezTo>
                  <a:lnTo>
                    <a:pt x="9523" y="6935"/>
                  </a:lnTo>
                  <a:lnTo>
                    <a:pt x="7329" y="6935"/>
                  </a:lnTo>
                  <a:lnTo>
                    <a:pt x="7329" y="6872"/>
                  </a:lnTo>
                  <a:cubicBezTo>
                    <a:pt x="7329" y="6766"/>
                    <a:pt x="7401" y="6675"/>
                    <a:pt x="7502" y="6651"/>
                  </a:cubicBezTo>
                  <a:lnTo>
                    <a:pt x="8041" y="6516"/>
                  </a:lnTo>
                  <a:cubicBezTo>
                    <a:pt x="8133" y="6492"/>
                    <a:pt x="8195" y="6410"/>
                    <a:pt x="8195" y="6319"/>
                  </a:cubicBezTo>
                  <a:lnTo>
                    <a:pt x="8195" y="5992"/>
                  </a:lnTo>
                  <a:cubicBezTo>
                    <a:pt x="8195" y="5919"/>
                    <a:pt x="8157" y="5857"/>
                    <a:pt x="8094" y="5818"/>
                  </a:cubicBezTo>
                  <a:cubicBezTo>
                    <a:pt x="8022" y="5780"/>
                    <a:pt x="7979" y="5703"/>
                    <a:pt x="7979" y="5621"/>
                  </a:cubicBezTo>
                  <a:lnTo>
                    <a:pt x="7979" y="4971"/>
                  </a:lnTo>
                  <a:cubicBezTo>
                    <a:pt x="7979" y="4842"/>
                    <a:pt x="8080" y="4740"/>
                    <a:pt x="8210" y="4740"/>
                  </a:cubicBezTo>
                  <a:close/>
                  <a:moveTo>
                    <a:pt x="10389" y="3874"/>
                  </a:moveTo>
                  <a:lnTo>
                    <a:pt x="10389" y="6935"/>
                  </a:lnTo>
                  <a:lnTo>
                    <a:pt x="9928" y="6935"/>
                  </a:lnTo>
                  <a:lnTo>
                    <a:pt x="9928" y="6872"/>
                  </a:lnTo>
                  <a:cubicBezTo>
                    <a:pt x="9928" y="6583"/>
                    <a:pt x="9730" y="6328"/>
                    <a:pt x="9446" y="6256"/>
                  </a:cubicBezTo>
                  <a:lnTo>
                    <a:pt x="9061" y="6160"/>
                  </a:lnTo>
                  <a:lnTo>
                    <a:pt x="9061" y="6097"/>
                  </a:lnTo>
                  <a:cubicBezTo>
                    <a:pt x="9201" y="5977"/>
                    <a:pt x="9278" y="5804"/>
                    <a:pt x="9278" y="5621"/>
                  </a:cubicBezTo>
                  <a:lnTo>
                    <a:pt x="9278" y="4971"/>
                  </a:lnTo>
                  <a:cubicBezTo>
                    <a:pt x="9278" y="4620"/>
                    <a:pt x="8994" y="4336"/>
                    <a:pt x="8643" y="4336"/>
                  </a:cubicBezTo>
                  <a:lnTo>
                    <a:pt x="8210" y="4336"/>
                  </a:lnTo>
                  <a:cubicBezTo>
                    <a:pt x="7858" y="4336"/>
                    <a:pt x="7575" y="4620"/>
                    <a:pt x="7575" y="4971"/>
                  </a:cubicBezTo>
                  <a:lnTo>
                    <a:pt x="7575" y="5621"/>
                  </a:lnTo>
                  <a:cubicBezTo>
                    <a:pt x="7575" y="5804"/>
                    <a:pt x="7652" y="5977"/>
                    <a:pt x="7791" y="6097"/>
                  </a:cubicBezTo>
                  <a:lnTo>
                    <a:pt x="7791" y="6160"/>
                  </a:lnTo>
                  <a:lnTo>
                    <a:pt x="7406" y="6256"/>
                  </a:lnTo>
                  <a:cubicBezTo>
                    <a:pt x="7122" y="6328"/>
                    <a:pt x="6925" y="6583"/>
                    <a:pt x="6925" y="6872"/>
                  </a:cubicBezTo>
                  <a:lnTo>
                    <a:pt x="6925" y="6935"/>
                  </a:lnTo>
                  <a:lnTo>
                    <a:pt x="6463" y="6935"/>
                  </a:lnTo>
                  <a:lnTo>
                    <a:pt x="6463" y="3874"/>
                  </a:lnTo>
                  <a:close/>
                  <a:moveTo>
                    <a:pt x="208" y="1"/>
                  </a:moveTo>
                  <a:cubicBezTo>
                    <a:pt x="92" y="1"/>
                    <a:pt x="1" y="92"/>
                    <a:pt x="1" y="203"/>
                  </a:cubicBezTo>
                  <a:lnTo>
                    <a:pt x="1" y="7132"/>
                  </a:lnTo>
                  <a:cubicBezTo>
                    <a:pt x="1" y="7247"/>
                    <a:pt x="92" y="7334"/>
                    <a:pt x="208" y="7334"/>
                  </a:cubicBezTo>
                  <a:lnTo>
                    <a:pt x="10596" y="7334"/>
                  </a:lnTo>
                  <a:cubicBezTo>
                    <a:pt x="10707" y="7334"/>
                    <a:pt x="10794" y="7243"/>
                    <a:pt x="10794" y="7132"/>
                  </a:cubicBezTo>
                  <a:lnTo>
                    <a:pt x="10794" y="203"/>
                  </a:lnTo>
                  <a:cubicBezTo>
                    <a:pt x="10794" y="92"/>
                    <a:pt x="10702" y="1"/>
                    <a:pt x="10592" y="1"/>
                  </a:cubicBezTo>
                  <a:lnTo>
                    <a:pt x="1714" y="1"/>
                  </a:lnTo>
                  <a:cubicBezTo>
                    <a:pt x="1444" y="1"/>
                    <a:pt x="1444" y="405"/>
                    <a:pt x="1714" y="405"/>
                  </a:cubicBezTo>
                  <a:lnTo>
                    <a:pt x="6059" y="405"/>
                  </a:lnTo>
                  <a:lnTo>
                    <a:pt x="6059" y="5631"/>
                  </a:lnTo>
                  <a:lnTo>
                    <a:pt x="4947" y="5631"/>
                  </a:lnTo>
                  <a:lnTo>
                    <a:pt x="4947" y="4548"/>
                  </a:lnTo>
                  <a:cubicBezTo>
                    <a:pt x="4947" y="4197"/>
                    <a:pt x="4731" y="3884"/>
                    <a:pt x="4408" y="3754"/>
                  </a:cubicBezTo>
                  <a:lnTo>
                    <a:pt x="3874" y="3547"/>
                  </a:lnTo>
                  <a:cubicBezTo>
                    <a:pt x="3870" y="3542"/>
                    <a:pt x="3870" y="3538"/>
                    <a:pt x="3870" y="3538"/>
                  </a:cubicBezTo>
                  <a:lnTo>
                    <a:pt x="3870" y="3234"/>
                  </a:lnTo>
                  <a:lnTo>
                    <a:pt x="3870" y="3230"/>
                  </a:lnTo>
                  <a:cubicBezTo>
                    <a:pt x="4144" y="3028"/>
                    <a:pt x="4303" y="2710"/>
                    <a:pt x="4303" y="2368"/>
                  </a:cubicBezTo>
                  <a:lnTo>
                    <a:pt x="4303" y="1935"/>
                  </a:lnTo>
                  <a:cubicBezTo>
                    <a:pt x="4303" y="1464"/>
                    <a:pt x="3922" y="1084"/>
                    <a:pt x="3451" y="1084"/>
                  </a:cubicBezTo>
                  <a:lnTo>
                    <a:pt x="3018" y="1084"/>
                  </a:lnTo>
                  <a:cubicBezTo>
                    <a:pt x="2546" y="1084"/>
                    <a:pt x="2166" y="1464"/>
                    <a:pt x="2166" y="1935"/>
                  </a:cubicBezTo>
                  <a:lnTo>
                    <a:pt x="2166" y="2368"/>
                  </a:lnTo>
                  <a:cubicBezTo>
                    <a:pt x="2166" y="2710"/>
                    <a:pt x="2325" y="3028"/>
                    <a:pt x="2599" y="3230"/>
                  </a:cubicBezTo>
                  <a:lnTo>
                    <a:pt x="2599" y="3234"/>
                  </a:lnTo>
                  <a:lnTo>
                    <a:pt x="2599" y="3538"/>
                  </a:lnTo>
                  <a:cubicBezTo>
                    <a:pt x="2599" y="3538"/>
                    <a:pt x="2599" y="3542"/>
                    <a:pt x="2594" y="3547"/>
                  </a:cubicBezTo>
                  <a:lnTo>
                    <a:pt x="2060" y="3754"/>
                  </a:lnTo>
                  <a:cubicBezTo>
                    <a:pt x="1733" y="3884"/>
                    <a:pt x="1521" y="4197"/>
                    <a:pt x="1517" y="4548"/>
                  </a:cubicBezTo>
                  <a:lnTo>
                    <a:pt x="1517" y="5631"/>
                  </a:lnTo>
                  <a:lnTo>
                    <a:pt x="410" y="5631"/>
                  </a:lnTo>
                  <a:lnTo>
                    <a:pt x="410" y="410"/>
                  </a:lnTo>
                  <a:lnTo>
                    <a:pt x="857" y="410"/>
                  </a:lnTo>
                  <a:cubicBezTo>
                    <a:pt x="1127" y="410"/>
                    <a:pt x="1127" y="1"/>
                    <a:pt x="8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7" name="Google Shape;14627;p90"/>
            <p:cNvSpPr/>
            <p:nvPr/>
          </p:nvSpPr>
          <p:spPr>
            <a:xfrm>
              <a:off x="6220132" y="2955973"/>
              <a:ext cx="362726" cy="266183"/>
            </a:xfrm>
            <a:custGeom>
              <a:avLst/>
              <a:gdLst/>
              <a:ahLst/>
              <a:cxnLst/>
              <a:rect l="l" t="t" r="r" b="b"/>
              <a:pathLst>
                <a:path w="13830" h="10149" extrusionOk="0">
                  <a:moveTo>
                    <a:pt x="12545" y="405"/>
                  </a:moveTo>
                  <a:cubicBezTo>
                    <a:pt x="12675" y="405"/>
                    <a:pt x="12776" y="511"/>
                    <a:pt x="12776" y="636"/>
                  </a:cubicBezTo>
                  <a:lnTo>
                    <a:pt x="12776" y="8662"/>
                  </a:lnTo>
                  <a:lnTo>
                    <a:pt x="12328" y="8662"/>
                  </a:lnTo>
                  <a:cubicBezTo>
                    <a:pt x="12059" y="8662"/>
                    <a:pt x="12059" y="9066"/>
                    <a:pt x="12328" y="9066"/>
                  </a:cubicBezTo>
                  <a:lnTo>
                    <a:pt x="13411" y="9066"/>
                  </a:lnTo>
                  <a:cubicBezTo>
                    <a:pt x="13420" y="9066"/>
                    <a:pt x="13425" y="9071"/>
                    <a:pt x="13425" y="9081"/>
                  </a:cubicBezTo>
                  <a:lnTo>
                    <a:pt x="13425" y="9514"/>
                  </a:lnTo>
                  <a:cubicBezTo>
                    <a:pt x="13425" y="9639"/>
                    <a:pt x="13319" y="9745"/>
                    <a:pt x="13194" y="9745"/>
                  </a:cubicBezTo>
                  <a:lnTo>
                    <a:pt x="636" y="9745"/>
                  </a:lnTo>
                  <a:cubicBezTo>
                    <a:pt x="510" y="9745"/>
                    <a:pt x="405" y="9639"/>
                    <a:pt x="405" y="9514"/>
                  </a:cubicBezTo>
                  <a:lnTo>
                    <a:pt x="405" y="9081"/>
                  </a:lnTo>
                  <a:cubicBezTo>
                    <a:pt x="405" y="9071"/>
                    <a:pt x="414" y="9066"/>
                    <a:pt x="419" y="9066"/>
                  </a:cubicBezTo>
                  <a:lnTo>
                    <a:pt x="11462" y="9066"/>
                  </a:lnTo>
                  <a:cubicBezTo>
                    <a:pt x="11731" y="9066"/>
                    <a:pt x="11731" y="8662"/>
                    <a:pt x="11462" y="8662"/>
                  </a:cubicBezTo>
                  <a:lnTo>
                    <a:pt x="1059" y="8662"/>
                  </a:lnTo>
                  <a:lnTo>
                    <a:pt x="1059" y="636"/>
                  </a:lnTo>
                  <a:cubicBezTo>
                    <a:pt x="1059" y="511"/>
                    <a:pt x="1160" y="405"/>
                    <a:pt x="1285" y="405"/>
                  </a:cubicBezTo>
                  <a:close/>
                  <a:moveTo>
                    <a:pt x="1285" y="1"/>
                  </a:moveTo>
                  <a:cubicBezTo>
                    <a:pt x="934" y="1"/>
                    <a:pt x="650" y="285"/>
                    <a:pt x="650" y="636"/>
                  </a:cubicBezTo>
                  <a:lnTo>
                    <a:pt x="650" y="8662"/>
                  </a:lnTo>
                  <a:lnTo>
                    <a:pt x="419" y="8662"/>
                  </a:lnTo>
                  <a:cubicBezTo>
                    <a:pt x="188" y="8662"/>
                    <a:pt x="0" y="8850"/>
                    <a:pt x="0" y="9081"/>
                  </a:cubicBezTo>
                  <a:lnTo>
                    <a:pt x="0" y="9514"/>
                  </a:lnTo>
                  <a:cubicBezTo>
                    <a:pt x="0" y="9865"/>
                    <a:pt x="284" y="10149"/>
                    <a:pt x="636" y="10149"/>
                  </a:cubicBezTo>
                  <a:lnTo>
                    <a:pt x="13194" y="10149"/>
                  </a:lnTo>
                  <a:cubicBezTo>
                    <a:pt x="13545" y="10149"/>
                    <a:pt x="13829" y="9865"/>
                    <a:pt x="13829" y="9514"/>
                  </a:cubicBezTo>
                  <a:lnTo>
                    <a:pt x="13829" y="9081"/>
                  </a:lnTo>
                  <a:cubicBezTo>
                    <a:pt x="13829" y="8850"/>
                    <a:pt x="13642" y="8662"/>
                    <a:pt x="13411" y="8662"/>
                  </a:cubicBezTo>
                  <a:lnTo>
                    <a:pt x="13180" y="8662"/>
                  </a:lnTo>
                  <a:lnTo>
                    <a:pt x="13180" y="636"/>
                  </a:lnTo>
                  <a:cubicBezTo>
                    <a:pt x="13180" y="285"/>
                    <a:pt x="12896" y="1"/>
                    <a:pt x="125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28" name="Google Shape;14628;p90"/>
          <p:cNvSpPr/>
          <p:nvPr/>
        </p:nvSpPr>
        <p:spPr>
          <a:xfrm>
            <a:off x="6663482" y="3012822"/>
            <a:ext cx="34096" cy="56310"/>
          </a:xfrm>
          <a:custGeom>
            <a:avLst/>
            <a:gdLst/>
            <a:ahLst/>
            <a:cxnLst/>
            <a:rect l="l" t="t" r="r" b="b"/>
            <a:pathLst>
              <a:path w="1300" h="2147" extrusionOk="0">
                <a:moveTo>
                  <a:pt x="236" y="1"/>
                </a:moveTo>
                <a:cubicBezTo>
                  <a:pt x="87" y="159"/>
                  <a:pt x="0" y="371"/>
                  <a:pt x="0" y="588"/>
                </a:cubicBezTo>
                <a:lnTo>
                  <a:pt x="0" y="2147"/>
                </a:lnTo>
                <a:lnTo>
                  <a:pt x="1299" y="2147"/>
                </a:lnTo>
                <a:lnTo>
                  <a:pt x="1299" y="1425"/>
                </a:lnTo>
                <a:cubicBezTo>
                  <a:pt x="1299" y="1199"/>
                  <a:pt x="1208" y="977"/>
                  <a:pt x="1049" y="814"/>
                </a:cubicBezTo>
                <a:lnTo>
                  <a:pt x="236" y="1"/>
                </a:lnTo>
                <a:close/>
              </a:path>
            </a:pathLst>
          </a:custGeom>
          <a:solidFill>
            <a:srgbClr val="8596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9" name="Google Shape;14629;p90"/>
          <p:cNvSpPr/>
          <p:nvPr/>
        </p:nvSpPr>
        <p:spPr>
          <a:xfrm>
            <a:off x="6692253" y="3041226"/>
            <a:ext cx="10753" cy="33335"/>
          </a:xfrm>
          <a:custGeom>
            <a:avLst/>
            <a:gdLst/>
            <a:ahLst/>
            <a:cxnLst/>
            <a:rect l="l" t="t" r="r" b="b"/>
            <a:pathLst>
              <a:path w="410" h="1271" extrusionOk="0">
                <a:moveTo>
                  <a:pt x="202" y="0"/>
                </a:moveTo>
                <a:cubicBezTo>
                  <a:pt x="92" y="0"/>
                  <a:pt x="0" y="87"/>
                  <a:pt x="0" y="202"/>
                </a:cubicBezTo>
                <a:lnTo>
                  <a:pt x="0" y="1068"/>
                </a:lnTo>
                <a:cubicBezTo>
                  <a:pt x="0" y="1203"/>
                  <a:pt x="102" y="1271"/>
                  <a:pt x="205" y="1271"/>
                </a:cubicBezTo>
                <a:cubicBezTo>
                  <a:pt x="307" y="1271"/>
                  <a:pt x="409" y="1203"/>
                  <a:pt x="409" y="1068"/>
                </a:cubicBezTo>
                <a:lnTo>
                  <a:pt x="409" y="202"/>
                </a:lnTo>
                <a:cubicBezTo>
                  <a:pt x="409" y="87"/>
                  <a:pt x="318" y="0"/>
                  <a:pt x="20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30" name="Google Shape;14630;p90"/>
          <p:cNvGrpSpPr/>
          <p:nvPr/>
        </p:nvGrpSpPr>
        <p:grpSpPr>
          <a:xfrm>
            <a:off x="6658158" y="2734417"/>
            <a:ext cx="362857" cy="340276"/>
            <a:chOff x="6658158" y="2918992"/>
            <a:chExt cx="362857" cy="340276"/>
          </a:xfrm>
        </p:grpSpPr>
        <p:sp>
          <p:nvSpPr>
            <p:cNvPr id="14631" name="Google Shape;14631;p90"/>
            <p:cNvSpPr/>
            <p:nvPr/>
          </p:nvSpPr>
          <p:spPr>
            <a:xfrm>
              <a:off x="6856674" y="2958517"/>
              <a:ext cx="158912" cy="166256"/>
            </a:xfrm>
            <a:custGeom>
              <a:avLst/>
              <a:gdLst/>
              <a:ahLst/>
              <a:cxnLst/>
              <a:rect l="l" t="t" r="r" b="b"/>
              <a:pathLst>
                <a:path w="6059" h="6339" extrusionOk="0">
                  <a:moveTo>
                    <a:pt x="650" y="0"/>
                  </a:moveTo>
                  <a:cubicBezTo>
                    <a:pt x="290" y="0"/>
                    <a:pt x="1" y="289"/>
                    <a:pt x="1" y="650"/>
                  </a:cubicBezTo>
                  <a:lnTo>
                    <a:pt x="1" y="4114"/>
                  </a:lnTo>
                  <a:cubicBezTo>
                    <a:pt x="1" y="4470"/>
                    <a:pt x="290" y="4759"/>
                    <a:pt x="650" y="4759"/>
                  </a:cubicBezTo>
                  <a:lnTo>
                    <a:pt x="1300" y="4759"/>
                  </a:lnTo>
                  <a:lnTo>
                    <a:pt x="939" y="6202"/>
                  </a:lnTo>
                  <a:cubicBezTo>
                    <a:pt x="921" y="6279"/>
                    <a:pt x="979" y="6338"/>
                    <a:pt x="1044" y="6338"/>
                  </a:cubicBezTo>
                  <a:cubicBezTo>
                    <a:pt x="1066" y="6338"/>
                    <a:pt x="1087" y="6332"/>
                    <a:pt x="1108" y="6318"/>
                  </a:cubicBezTo>
                  <a:lnTo>
                    <a:pt x="3244" y="4764"/>
                  </a:lnTo>
                  <a:lnTo>
                    <a:pt x="5409" y="4764"/>
                  </a:lnTo>
                  <a:cubicBezTo>
                    <a:pt x="5770" y="4764"/>
                    <a:pt x="6059" y="4470"/>
                    <a:pt x="6059" y="4114"/>
                  </a:cubicBezTo>
                  <a:lnTo>
                    <a:pt x="6059" y="650"/>
                  </a:lnTo>
                  <a:cubicBezTo>
                    <a:pt x="6059" y="289"/>
                    <a:pt x="5770" y="0"/>
                    <a:pt x="5414" y="0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2" name="Google Shape;14632;p90"/>
            <p:cNvSpPr/>
            <p:nvPr/>
          </p:nvSpPr>
          <p:spPr>
            <a:xfrm>
              <a:off x="6907791" y="2958517"/>
              <a:ext cx="56809" cy="113460"/>
            </a:xfrm>
            <a:custGeom>
              <a:avLst/>
              <a:gdLst/>
              <a:ahLst/>
              <a:cxnLst/>
              <a:rect l="l" t="t" r="r" b="b"/>
              <a:pathLst>
                <a:path w="2166" h="4326" extrusionOk="0">
                  <a:moveTo>
                    <a:pt x="1" y="0"/>
                  </a:moveTo>
                  <a:lnTo>
                    <a:pt x="1" y="3460"/>
                  </a:lnTo>
                  <a:cubicBezTo>
                    <a:pt x="1" y="3941"/>
                    <a:pt x="385" y="4326"/>
                    <a:pt x="867" y="4326"/>
                  </a:cubicBezTo>
                  <a:lnTo>
                    <a:pt x="1300" y="4326"/>
                  </a:lnTo>
                  <a:cubicBezTo>
                    <a:pt x="1776" y="4326"/>
                    <a:pt x="2161" y="3941"/>
                    <a:pt x="2166" y="3464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3" name="Google Shape;14633;p90"/>
            <p:cNvSpPr/>
            <p:nvPr/>
          </p:nvSpPr>
          <p:spPr>
            <a:xfrm>
              <a:off x="6924708" y="2924421"/>
              <a:ext cx="22739" cy="90773"/>
            </a:xfrm>
            <a:custGeom>
              <a:avLst/>
              <a:gdLst/>
              <a:ahLst/>
              <a:cxnLst/>
              <a:rect l="l" t="t" r="r" b="b"/>
              <a:pathLst>
                <a:path w="867" h="3461" extrusionOk="0">
                  <a:moveTo>
                    <a:pt x="0" y="1"/>
                  </a:moveTo>
                  <a:lnTo>
                    <a:pt x="217" y="3461"/>
                  </a:lnTo>
                  <a:lnTo>
                    <a:pt x="650" y="346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4" name="Google Shape;14634;p90"/>
            <p:cNvSpPr/>
            <p:nvPr/>
          </p:nvSpPr>
          <p:spPr>
            <a:xfrm>
              <a:off x="6924708" y="3032216"/>
              <a:ext cx="22739" cy="22739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433" y="0"/>
                  </a:moveTo>
                  <a:cubicBezTo>
                    <a:pt x="193" y="0"/>
                    <a:pt x="0" y="197"/>
                    <a:pt x="0" y="433"/>
                  </a:cubicBezTo>
                  <a:cubicBezTo>
                    <a:pt x="0" y="674"/>
                    <a:pt x="193" y="866"/>
                    <a:pt x="433" y="866"/>
                  </a:cubicBezTo>
                  <a:cubicBezTo>
                    <a:pt x="674" y="866"/>
                    <a:pt x="866" y="674"/>
                    <a:pt x="866" y="433"/>
                  </a:cubicBezTo>
                  <a:cubicBezTo>
                    <a:pt x="866" y="197"/>
                    <a:pt x="674" y="0"/>
                    <a:pt x="433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5" name="Google Shape;14635;p90"/>
            <p:cNvSpPr/>
            <p:nvPr/>
          </p:nvSpPr>
          <p:spPr>
            <a:xfrm>
              <a:off x="6663482" y="3174186"/>
              <a:ext cx="193218" cy="79522"/>
            </a:xfrm>
            <a:custGeom>
              <a:avLst/>
              <a:gdLst/>
              <a:ahLst/>
              <a:cxnLst/>
              <a:rect l="l" t="t" r="r" b="b"/>
              <a:pathLst>
                <a:path w="7367" h="3032" extrusionOk="0">
                  <a:moveTo>
                    <a:pt x="2382" y="0"/>
                  </a:moveTo>
                  <a:lnTo>
                    <a:pt x="573" y="659"/>
                  </a:lnTo>
                  <a:cubicBezTo>
                    <a:pt x="226" y="785"/>
                    <a:pt x="0" y="1112"/>
                    <a:pt x="0" y="1473"/>
                  </a:cubicBezTo>
                  <a:lnTo>
                    <a:pt x="0" y="3032"/>
                  </a:lnTo>
                  <a:lnTo>
                    <a:pt x="7367" y="3032"/>
                  </a:lnTo>
                  <a:lnTo>
                    <a:pt x="7367" y="1473"/>
                  </a:lnTo>
                  <a:cubicBezTo>
                    <a:pt x="7362" y="1112"/>
                    <a:pt x="7136" y="785"/>
                    <a:pt x="6794" y="659"/>
                  </a:cubicBezTo>
                  <a:lnTo>
                    <a:pt x="4980" y="0"/>
                  </a:lnTo>
                  <a:lnTo>
                    <a:pt x="3681" y="433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6" name="Google Shape;14636;p90"/>
            <p:cNvSpPr/>
            <p:nvPr/>
          </p:nvSpPr>
          <p:spPr>
            <a:xfrm>
              <a:off x="6822473" y="3197397"/>
              <a:ext cx="34096" cy="56310"/>
            </a:xfrm>
            <a:custGeom>
              <a:avLst/>
              <a:gdLst/>
              <a:ahLst/>
              <a:cxnLst/>
              <a:rect l="l" t="t" r="r" b="b"/>
              <a:pathLst>
                <a:path w="1300" h="2147" extrusionOk="0">
                  <a:moveTo>
                    <a:pt x="1069" y="1"/>
                  </a:moveTo>
                  <a:lnTo>
                    <a:pt x="256" y="814"/>
                  </a:lnTo>
                  <a:cubicBezTo>
                    <a:pt x="92" y="977"/>
                    <a:pt x="1" y="1199"/>
                    <a:pt x="1" y="1425"/>
                  </a:cubicBezTo>
                  <a:lnTo>
                    <a:pt x="1" y="2147"/>
                  </a:lnTo>
                  <a:lnTo>
                    <a:pt x="1300" y="2147"/>
                  </a:lnTo>
                  <a:lnTo>
                    <a:pt x="1300" y="588"/>
                  </a:lnTo>
                  <a:cubicBezTo>
                    <a:pt x="1300" y="371"/>
                    <a:pt x="1218" y="159"/>
                    <a:pt x="1069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7" name="Google Shape;14637;p90"/>
            <p:cNvSpPr/>
            <p:nvPr/>
          </p:nvSpPr>
          <p:spPr>
            <a:xfrm>
              <a:off x="6697683" y="2998121"/>
              <a:ext cx="124817" cy="91036"/>
            </a:xfrm>
            <a:custGeom>
              <a:avLst/>
              <a:gdLst/>
              <a:ahLst/>
              <a:cxnLst/>
              <a:rect l="l" t="t" r="r" b="b"/>
              <a:pathLst>
                <a:path w="4759" h="3471" extrusionOk="0">
                  <a:moveTo>
                    <a:pt x="1732" y="1"/>
                  </a:moveTo>
                  <a:cubicBezTo>
                    <a:pt x="775" y="1"/>
                    <a:pt x="0" y="780"/>
                    <a:pt x="0" y="1733"/>
                  </a:cubicBezTo>
                  <a:lnTo>
                    <a:pt x="0" y="2253"/>
                  </a:lnTo>
                  <a:cubicBezTo>
                    <a:pt x="0" y="2484"/>
                    <a:pt x="34" y="2715"/>
                    <a:pt x="111" y="2936"/>
                  </a:cubicBezTo>
                  <a:lnTo>
                    <a:pt x="183" y="3153"/>
                  </a:lnTo>
                  <a:cubicBezTo>
                    <a:pt x="202" y="3220"/>
                    <a:pt x="217" y="3287"/>
                    <a:pt x="217" y="3360"/>
                  </a:cubicBezTo>
                  <a:lnTo>
                    <a:pt x="217" y="3470"/>
                  </a:lnTo>
                  <a:lnTo>
                    <a:pt x="4547" y="3470"/>
                  </a:lnTo>
                  <a:lnTo>
                    <a:pt x="4547" y="3360"/>
                  </a:lnTo>
                  <a:cubicBezTo>
                    <a:pt x="4542" y="3287"/>
                    <a:pt x="4557" y="3220"/>
                    <a:pt x="4576" y="3153"/>
                  </a:cubicBezTo>
                  <a:lnTo>
                    <a:pt x="4648" y="2936"/>
                  </a:lnTo>
                  <a:cubicBezTo>
                    <a:pt x="4725" y="2715"/>
                    <a:pt x="4759" y="2484"/>
                    <a:pt x="4759" y="2253"/>
                  </a:cubicBezTo>
                  <a:lnTo>
                    <a:pt x="4759" y="439"/>
                  </a:lnTo>
                  <a:cubicBezTo>
                    <a:pt x="4759" y="198"/>
                    <a:pt x="4566" y="1"/>
                    <a:pt x="432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8" name="Google Shape;14638;p90"/>
            <p:cNvSpPr/>
            <p:nvPr/>
          </p:nvSpPr>
          <p:spPr>
            <a:xfrm>
              <a:off x="6725930" y="2998121"/>
              <a:ext cx="96570" cy="90905"/>
            </a:xfrm>
            <a:custGeom>
              <a:avLst/>
              <a:gdLst/>
              <a:ahLst/>
              <a:cxnLst/>
              <a:rect l="l" t="t" r="r" b="b"/>
              <a:pathLst>
                <a:path w="3682" h="3466" extrusionOk="0">
                  <a:moveTo>
                    <a:pt x="881" y="1"/>
                  </a:moveTo>
                  <a:cubicBezTo>
                    <a:pt x="395" y="1"/>
                    <a:pt x="1" y="395"/>
                    <a:pt x="1" y="881"/>
                  </a:cubicBezTo>
                  <a:cubicBezTo>
                    <a:pt x="1" y="1367"/>
                    <a:pt x="395" y="1762"/>
                    <a:pt x="881" y="1762"/>
                  </a:cubicBezTo>
                  <a:lnTo>
                    <a:pt x="1002" y="1762"/>
                  </a:lnTo>
                  <a:lnTo>
                    <a:pt x="1064" y="3465"/>
                  </a:lnTo>
                  <a:lnTo>
                    <a:pt x="3470" y="3465"/>
                  </a:lnTo>
                  <a:lnTo>
                    <a:pt x="3470" y="3355"/>
                  </a:lnTo>
                  <a:cubicBezTo>
                    <a:pt x="3465" y="3287"/>
                    <a:pt x="3480" y="3215"/>
                    <a:pt x="3499" y="3153"/>
                  </a:cubicBezTo>
                  <a:lnTo>
                    <a:pt x="3571" y="2936"/>
                  </a:lnTo>
                  <a:cubicBezTo>
                    <a:pt x="3648" y="2715"/>
                    <a:pt x="3682" y="2484"/>
                    <a:pt x="3682" y="2248"/>
                  </a:cubicBezTo>
                  <a:lnTo>
                    <a:pt x="3682" y="439"/>
                  </a:lnTo>
                  <a:cubicBezTo>
                    <a:pt x="3682" y="198"/>
                    <a:pt x="3489" y="1"/>
                    <a:pt x="3254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9" name="Google Shape;14639;p90"/>
            <p:cNvSpPr/>
            <p:nvPr/>
          </p:nvSpPr>
          <p:spPr>
            <a:xfrm>
              <a:off x="6725930" y="3134425"/>
              <a:ext cx="68191" cy="51144"/>
            </a:xfrm>
            <a:custGeom>
              <a:avLst/>
              <a:gdLst/>
              <a:ahLst/>
              <a:cxnLst/>
              <a:rect l="l" t="t" r="r" b="b"/>
              <a:pathLst>
                <a:path w="2600" h="1950" extrusionOk="0">
                  <a:moveTo>
                    <a:pt x="1" y="1"/>
                  </a:moveTo>
                  <a:lnTo>
                    <a:pt x="1" y="1949"/>
                  </a:lnTo>
                  <a:lnTo>
                    <a:pt x="2599" y="1949"/>
                  </a:lnTo>
                  <a:lnTo>
                    <a:pt x="2599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0" name="Google Shape;14640;p90"/>
            <p:cNvSpPr/>
            <p:nvPr/>
          </p:nvSpPr>
          <p:spPr>
            <a:xfrm>
              <a:off x="6725930" y="3134556"/>
              <a:ext cx="68191" cy="33965"/>
            </a:xfrm>
            <a:custGeom>
              <a:avLst/>
              <a:gdLst/>
              <a:ahLst/>
              <a:cxnLst/>
              <a:rect l="l" t="t" r="r" b="b"/>
              <a:pathLst>
                <a:path w="2600" h="1295" extrusionOk="0">
                  <a:moveTo>
                    <a:pt x="1" y="0"/>
                  </a:moveTo>
                  <a:lnTo>
                    <a:pt x="1" y="977"/>
                  </a:lnTo>
                  <a:cubicBezTo>
                    <a:pt x="407" y="1189"/>
                    <a:pt x="854" y="1295"/>
                    <a:pt x="1300" y="1295"/>
                  </a:cubicBezTo>
                  <a:cubicBezTo>
                    <a:pt x="1746" y="1295"/>
                    <a:pt x="2193" y="1189"/>
                    <a:pt x="2599" y="977"/>
                  </a:cubicBezTo>
                  <a:lnTo>
                    <a:pt x="2599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1" name="Google Shape;14641;p90"/>
            <p:cNvSpPr/>
            <p:nvPr/>
          </p:nvSpPr>
          <p:spPr>
            <a:xfrm>
              <a:off x="6714573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388" y="0"/>
                  </a:moveTo>
                  <a:cubicBezTo>
                    <a:pt x="306" y="0"/>
                    <a:pt x="228" y="45"/>
                    <a:pt x="188" y="124"/>
                  </a:cubicBezTo>
                  <a:lnTo>
                    <a:pt x="1" y="518"/>
                  </a:lnTo>
                  <a:lnTo>
                    <a:pt x="718" y="1461"/>
                  </a:lnTo>
                  <a:cubicBezTo>
                    <a:pt x="762" y="1519"/>
                    <a:pt x="826" y="1548"/>
                    <a:pt x="891" y="1548"/>
                  </a:cubicBezTo>
                  <a:cubicBezTo>
                    <a:pt x="946" y="1548"/>
                    <a:pt x="1001" y="1527"/>
                    <a:pt x="1045" y="1485"/>
                  </a:cubicBezTo>
                  <a:lnTo>
                    <a:pt x="1733" y="792"/>
                  </a:lnTo>
                  <a:lnTo>
                    <a:pt x="501" y="32"/>
                  </a:lnTo>
                  <a:cubicBezTo>
                    <a:pt x="466" y="10"/>
                    <a:pt x="426" y="0"/>
                    <a:pt x="388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2" name="Google Shape;14642;p90"/>
            <p:cNvSpPr/>
            <p:nvPr/>
          </p:nvSpPr>
          <p:spPr>
            <a:xfrm>
              <a:off x="6760025" y="3164770"/>
              <a:ext cx="45452" cy="40600"/>
            </a:xfrm>
            <a:custGeom>
              <a:avLst/>
              <a:gdLst/>
              <a:ahLst/>
              <a:cxnLst/>
              <a:rect l="l" t="t" r="r" b="b"/>
              <a:pathLst>
                <a:path w="1733" h="1548" extrusionOk="0">
                  <a:moveTo>
                    <a:pt x="1350" y="0"/>
                  </a:moveTo>
                  <a:cubicBezTo>
                    <a:pt x="1311" y="0"/>
                    <a:pt x="1272" y="10"/>
                    <a:pt x="1237" y="32"/>
                  </a:cubicBezTo>
                  <a:lnTo>
                    <a:pt x="0" y="792"/>
                  </a:lnTo>
                  <a:lnTo>
                    <a:pt x="693" y="1485"/>
                  </a:lnTo>
                  <a:cubicBezTo>
                    <a:pt x="735" y="1527"/>
                    <a:pt x="790" y="1548"/>
                    <a:pt x="844" y="1548"/>
                  </a:cubicBezTo>
                  <a:cubicBezTo>
                    <a:pt x="909" y="1548"/>
                    <a:pt x="974" y="1519"/>
                    <a:pt x="1015" y="1461"/>
                  </a:cubicBezTo>
                  <a:lnTo>
                    <a:pt x="1732" y="518"/>
                  </a:lnTo>
                  <a:lnTo>
                    <a:pt x="1545" y="124"/>
                  </a:lnTo>
                  <a:cubicBezTo>
                    <a:pt x="1509" y="45"/>
                    <a:pt x="1431" y="0"/>
                    <a:pt x="1350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3" name="Google Shape;14643;p90"/>
            <p:cNvSpPr/>
            <p:nvPr/>
          </p:nvSpPr>
          <p:spPr>
            <a:xfrm>
              <a:off x="6703217" y="3044307"/>
              <a:ext cx="113749" cy="107192"/>
            </a:xfrm>
            <a:custGeom>
              <a:avLst/>
              <a:gdLst/>
              <a:ahLst/>
              <a:cxnLst/>
              <a:rect l="l" t="t" r="r" b="b"/>
              <a:pathLst>
                <a:path w="4337" h="4087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1"/>
                    <a:pt x="544" y="1343"/>
                    <a:pt x="362" y="1464"/>
                  </a:cubicBezTo>
                  <a:lnTo>
                    <a:pt x="1" y="1704"/>
                  </a:lnTo>
                  <a:lnTo>
                    <a:pt x="1" y="1921"/>
                  </a:lnTo>
                  <a:cubicBezTo>
                    <a:pt x="1" y="3119"/>
                    <a:pt x="973" y="4086"/>
                    <a:pt x="2166" y="4086"/>
                  </a:cubicBezTo>
                  <a:cubicBezTo>
                    <a:pt x="2169" y="4086"/>
                    <a:pt x="2172" y="4086"/>
                    <a:pt x="2175" y="4086"/>
                  </a:cubicBezTo>
                  <a:cubicBezTo>
                    <a:pt x="3369" y="4086"/>
                    <a:pt x="4331" y="3116"/>
                    <a:pt x="4336" y="1926"/>
                  </a:cubicBezTo>
                  <a:lnTo>
                    <a:pt x="4336" y="1709"/>
                  </a:lnTo>
                  <a:lnTo>
                    <a:pt x="3975" y="1469"/>
                  </a:lnTo>
                  <a:cubicBezTo>
                    <a:pt x="3792" y="1343"/>
                    <a:pt x="3682" y="1141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4" name="Google Shape;14644;p90"/>
            <p:cNvSpPr/>
            <p:nvPr/>
          </p:nvSpPr>
          <p:spPr>
            <a:xfrm>
              <a:off x="6703217" y="3044307"/>
              <a:ext cx="96570" cy="106798"/>
            </a:xfrm>
            <a:custGeom>
              <a:avLst/>
              <a:gdLst/>
              <a:ahLst/>
              <a:cxnLst/>
              <a:rect l="l" t="t" r="r" b="b"/>
              <a:pathLst>
                <a:path w="3682" h="4072" extrusionOk="0">
                  <a:moveTo>
                    <a:pt x="1845" y="0"/>
                  </a:moveTo>
                  <a:cubicBezTo>
                    <a:pt x="1166" y="0"/>
                    <a:pt x="650" y="193"/>
                    <a:pt x="650" y="193"/>
                  </a:cubicBezTo>
                  <a:lnTo>
                    <a:pt x="650" y="925"/>
                  </a:lnTo>
                  <a:cubicBezTo>
                    <a:pt x="650" y="1146"/>
                    <a:pt x="544" y="1348"/>
                    <a:pt x="362" y="1469"/>
                  </a:cubicBezTo>
                  <a:lnTo>
                    <a:pt x="1" y="1709"/>
                  </a:lnTo>
                  <a:lnTo>
                    <a:pt x="1" y="1926"/>
                  </a:lnTo>
                  <a:cubicBezTo>
                    <a:pt x="1" y="3018"/>
                    <a:pt x="819" y="3942"/>
                    <a:pt x="1906" y="4072"/>
                  </a:cubicBezTo>
                  <a:cubicBezTo>
                    <a:pt x="1516" y="3672"/>
                    <a:pt x="1305" y="3133"/>
                    <a:pt x="1305" y="2575"/>
                  </a:cubicBezTo>
                  <a:lnTo>
                    <a:pt x="1305" y="1141"/>
                  </a:lnTo>
                  <a:cubicBezTo>
                    <a:pt x="1305" y="925"/>
                    <a:pt x="1463" y="737"/>
                    <a:pt x="1680" y="713"/>
                  </a:cubicBezTo>
                  <a:cubicBezTo>
                    <a:pt x="1852" y="690"/>
                    <a:pt x="2071" y="671"/>
                    <a:pt x="2314" y="671"/>
                  </a:cubicBezTo>
                  <a:cubicBezTo>
                    <a:pt x="2738" y="671"/>
                    <a:pt x="3235" y="729"/>
                    <a:pt x="3682" y="925"/>
                  </a:cubicBezTo>
                  <a:lnTo>
                    <a:pt x="3682" y="627"/>
                  </a:lnTo>
                  <a:cubicBezTo>
                    <a:pt x="3091" y="134"/>
                    <a:pt x="2411" y="0"/>
                    <a:pt x="1845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5" name="Google Shape;14645;p90"/>
            <p:cNvSpPr/>
            <p:nvPr/>
          </p:nvSpPr>
          <p:spPr>
            <a:xfrm>
              <a:off x="6714966" y="3041107"/>
              <a:ext cx="92976" cy="30503"/>
            </a:xfrm>
            <a:custGeom>
              <a:avLst/>
              <a:gdLst/>
              <a:ahLst/>
              <a:cxnLst/>
              <a:rect l="l" t="t" r="r" b="b"/>
              <a:pathLst>
                <a:path w="3545" h="1163" extrusionOk="0">
                  <a:moveTo>
                    <a:pt x="1403" y="0"/>
                  </a:moveTo>
                  <a:cubicBezTo>
                    <a:pt x="985" y="0"/>
                    <a:pt x="606" y="44"/>
                    <a:pt x="361" y="80"/>
                  </a:cubicBezTo>
                  <a:cubicBezTo>
                    <a:pt x="154" y="109"/>
                    <a:pt x="0" y="287"/>
                    <a:pt x="5" y="494"/>
                  </a:cubicBezTo>
                  <a:lnTo>
                    <a:pt x="5" y="960"/>
                  </a:lnTo>
                  <a:cubicBezTo>
                    <a:pt x="5" y="1095"/>
                    <a:pt x="106" y="1162"/>
                    <a:pt x="207" y="1162"/>
                  </a:cubicBezTo>
                  <a:cubicBezTo>
                    <a:pt x="308" y="1162"/>
                    <a:pt x="409" y="1095"/>
                    <a:pt x="409" y="960"/>
                  </a:cubicBezTo>
                  <a:lnTo>
                    <a:pt x="409" y="494"/>
                  </a:lnTo>
                  <a:cubicBezTo>
                    <a:pt x="409" y="489"/>
                    <a:pt x="414" y="479"/>
                    <a:pt x="419" y="479"/>
                  </a:cubicBezTo>
                  <a:cubicBezTo>
                    <a:pt x="737" y="430"/>
                    <a:pt x="1055" y="407"/>
                    <a:pt x="1375" y="407"/>
                  </a:cubicBezTo>
                  <a:cubicBezTo>
                    <a:pt x="1495" y="407"/>
                    <a:pt x="1616" y="410"/>
                    <a:pt x="1737" y="417"/>
                  </a:cubicBezTo>
                  <a:cubicBezTo>
                    <a:pt x="2368" y="460"/>
                    <a:pt x="2825" y="619"/>
                    <a:pt x="3094" y="888"/>
                  </a:cubicBezTo>
                  <a:cubicBezTo>
                    <a:pt x="3140" y="939"/>
                    <a:pt x="3193" y="960"/>
                    <a:pt x="3243" y="960"/>
                  </a:cubicBezTo>
                  <a:cubicBezTo>
                    <a:pt x="3404" y="960"/>
                    <a:pt x="3544" y="746"/>
                    <a:pt x="3383" y="599"/>
                  </a:cubicBezTo>
                  <a:cubicBezTo>
                    <a:pt x="2905" y="121"/>
                    <a:pt x="2099" y="0"/>
                    <a:pt x="14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6" name="Google Shape;14646;p90"/>
            <p:cNvSpPr/>
            <p:nvPr/>
          </p:nvSpPr>
          <p:spPr>
            <a:xfrm>
              <a:off x="6658158" y="2992954"/>
              <a:ext cx="203840" cy="266314"/>
            </a:xfrm>
            <a:custGeom>
              <a:avLst/>
              <a:gdLst/>
              <a:ahLst/>
              <a:cxnLst/>
              <a:rect l="l" t="t" r="r" b="b"/>
              <a:pathLst>
                <a:path w="7772" h="10154" extrusionOk="0">
                  <a:moveTo>
                    <a:pt x="6064" y="400"/>
                  </a:moveTo>
                  <a:lnTo>
                    <a:pt x="6064" y="2363"/>
                  </a:lnTo>
                  <a:cubicBezTo>
                    <a:pt x="6064" y="2662"/>
                    <a:pt x="5996" y="2950"/>
                    <a:pt x="5866" y="3215"/>
                  </a:cubicBezTo>
                  <a:cubicBezTo>
                    <a:pt x="5852" y="3244"/>
                    <a:pt x="5847" y="3273"/>
                    <a:pt x="5847" y="3301"/>
                  </a:cubicBezTo>
                  <a:lnTo>
                    <a:pt x="5847" y="3879"/>
                  </a:lnTo>
                  <a:cubicBezTo>
                    <a:pt x="5847" y="4969"/>
                    <a:pt x="4960" y="5842"/>
                    <a:pt x="3889" y="5842"/>
                  </a:cubicBezTo>
                  <a:cubicBezTo>
                    <a:pt x="3844" y="5842"/>
                    <a:pt x="3799" y="5840"/>
                    <a:pt x="3754" y="5837"/>
                  </a:cubicBezTo>
                  <a:cubicBezTo>
                    <a:pt x="2729" y="5775"/>
                    <a:pt x="1921" y="4880"/>
                    <a:pt x="1921" y="3807"/>
                  </a:cubicBezTo>
                  <a:lnTo>
                    <a:pt x="1926" y="3807"/>
                  </a:lnTo>
                  <a:lnTo>
                    <a:pt x="1926" y="3306"/>
                  </a:lnTo>
                  <a:cubicBezTo>
                    <a:pt x="1921" y="3273"/>
                    <a:pt x="1916" y="3244"/>
                    <a:pt x="1902" y="3215"/>
                  </a:cubicBezTo>
                  <a:cubicBezTo>
                    <a:pt x="1772" y="2950"/>
                    <a:pt x="1704" y="2662"/>
                    <a:pt x="1704" y="2363"/>
                  </a:cubicBezTo>
                  <a:lnTo>
                    <a:pt x="1704" y="1930"/>
                  </a:lnTo>
                  <a:cubicBezTo>
                    <a:pt x="1709" y="1088"/>
                    <a:pt x="2392" y="400"/>
                    <a:pt x="3239" y="400"/>
                  </a:cubicBezTo>
                  <a:close/>
                  <a:moveTo>
                    <a:pt x="2787" y="5972"/>
                  </a:moveTo>
                  <a:cubicBezTo>
                    <a:pt x="3076" y="6131"/>
                    <a:pt x="3398" y="6222"/>
                    <a:pt x="3730" y="6246"/>
                  </a:cubicBezTo>
                  <a:cubicBezTo>
                    <a:pt x="3783" y="6246"/>
                    <a:pt x="3836" y="6251"/>
                    <a:pt x="3889" y="6251"/>
                  </a:cubicBezTo>
                  <a:cubicBezTo>
                    <a:pt x="4269" y="6251"/>
                    <a:pt x="4644" y="6160"/>
                    <a:pt x="4981" y="5982"/>
                  </a:cubicBezTo>
                  <a:lnTo>
                    <a:pt x="4981" y="6352"/>
                  </a:lnTo>
                  <a:lnTo>
                    <a:pt x="3884" y="7103"/>
                  </a:lnTo>
                  <a:lnTo>
                    <a:pt x="2787" y="6352"/>
                  </a:lnTo>
                  <a:lnTo>
                    <a:pt x="2787" y="5972"/>
                  </a:lnTo>
                  <a:close/>
                  <a:moveTo>
                    <a:pt x="2614" y="6723"/>
                  </a:moveTo>
                  <a:lnTo>
                    <a:pt x="3566" y="7377"/>
                  </a:lnTo>
                  <a:lnTo>
                    <a:pt x="3061" y="7882"/>
                  </a:lnTo>
                  <a:cubicBezTo>
                    <a:pt x="3061" y="7887"/>
                    <a:pt x="3056" y="7887"/>
                    <a:pt x="3052" y="7887"/>
                  </a:cubicBezTo>
                  <a:cubicBezTo>
                    <a:pt x="3047" y="7887"/>
                    <a:pt x="3042" y="7882"/>
                    <a:pt x="3042" y="7882"/>
                  </a:cubicBezTo>
                  <a:lnTo>
                    <a:pt x="2412" y="6934"/>
                  </a:lnTo>
                  <a:lnTo>
                    <a:pt x="2614" y="6723"/>
                  </a:lnTo>
                  <a:close/>
                  <a:moveTo>
                    <a:pt x="5154" y="6723"/>
                  </a:moveTo>
                  <a:lnTo>
                    <a:pt x="5356" y="6939"/>
                  </a:lnTo>
                  <a:lnTo>
                    <a:pt x="4731" y="7882"/>
                  </a:lnTo>
                  <a:cubicBezTo>
                    <a:pt x="4726" y="7887"/>
                    <a:pt x="4721" y="7887"/>
                    <a:pt x="4716" y="7887"/>
                  </a:cubicBezTo>
                  <a:cubicBezTo>
                    <a:pt x="4716" y="7887"/>
                    <a:pt x="4712" y="7887"/>
                    <a:pt x="4707" y="7882"/>
                  </a:cubicBezTo>
                  <a:lnTo>
                    <a:pt x="4202" y="7377"/>
                  </a:lnTo>
                  <a:lnTo>
                    <a:pt x="5154" y="6723"/>
                  </a:lnTo>
                  <a:close/>
                  <a:moveTo>
                    <a:pt x="3239" y="1"/>
                  </a:moveTo>
                  <a:cubicBezTo>
                    <a:pt x="2166" y="1"/>
                    <a:pt x="1300" y="867"/>
                    <a:pt x="1300" y="1935"/>
                  </a:cubicBezTo>
                  <a:lnTo>
                    <a:pt x="1300" y="2368"/>
                  </a:lnTo>
                  <a:cubicBezTo>
                    <a:pt x="1300" y="2710"/>
                    <a:pt x="1377" y="3042"/>
                    <a:pt x="1517" y="3354"/>
                  </a:cubicBezTo>
                  <a:lnTo>
                    <a:pt x="1517" y="3812"/>
                  </a:lnTo>
                  <a:cubicBezTo>
                    <a:pt x="1517" y="4538"/>
                    <a:pt x="1834" y="5226"/>
                    <a:pt x="2383" y="5698"/>
                  </a:cubicBezTo>
                  <a:lnTo>
                    <a:pt x="2383" y="6381"/>
                  </a:lnTo>
                  <a:lnTo>
                    <a:pt x="2007" y="6776"/>
                  </a:lnTo>
                  <a:cubicBezTo>
                    <a:pt x="1969" y="6819"/>
                    <a:pt x="1945" y="6877"/>
                    <a:pt x="1950" y="6930"/>
                  </a:cubicBezTo>
                  <a:lnTo>
                    <a:pt x="703" y="7387"/>
                  </a:lnTo>
                  <a:cubicBezTo>
                    <a:pt x="285" y="7541"/>
                    <a:pt x="1" y="7940"/>
                    <a:pt x="1" y="8387"/>
                  </a:cubicBezTo>
                  <a:lnTo>
                    <a:pt x="1" y="9946"/>
                  </a:lnTo>
                  <a:cubicBezTo>
                    <a:pt x="1" y="10084"/>
                    <a:pt x="102" y="10152"/>
                    <a:pt x="203" y="10152"/>
                  </a:cubicBezTo>
                  <a:cubicBezTo>
                    <a:pt x="304" y="10152"/>
                    <a:pt x="405" y="10084"/>
                    <a:pt x="405" y="9946"/>
                  </a:cubicBezTo>
                  <a:lnTo>
                    <a:pt x="405" y="8387"/>
                  </a:lnTo>
                  <a:cubicBezTo>
                    <a:pt x="410" y="8113"/>
                    <a:pt x="583" y="7863"/>
                    <a:pt x="843" y="7767"/>
                  </a:cubicBezTo>
                  <a:lnTo>
                    <a:pt x="2157" y="7290"/>
                  </a:lnTo>
                  <a:lnTo>
                    <a:pt x="2705" y="8108"/>
                  </a:lnTo>
                  <a:cubicBezTo>
                    <a:pt x="2777" y="8214"/>
                    <a:pt x="2888" y="8282"/>
                    <a:pt x="3013" y="8291"/>
                  </a:cubicBezTo>
                  <a:lnTo>
                    <a:pt x="3056" y="8291"/>
                  </a:lnTo>
                  <a:cubicBezTo>
                    <a:pt x="3062" y="8291"/>
                    <a:pt x="3068" y="8292"/>
                    <a:pt x="3073" y="8292"/>
                  </a:cubicBezTo>
                  <a:cubicBezTo>
                    <a:pt x="3178" y="8292"/>
                    <a:pt x="3277" y="8249"/>
                    <a:pt x="3350" y="8171"/>
                  </a:cubicBezTo>
                  <a:lnTo>
                    <a:pt x="3687" y="7839"/>
                  </a:lnTo>
                  <a:lnTo>
                    <a:pt x="3687" y="9951"/>
                  </a:lnTo>
                  <a:cubicBezTo>
                    <a:pt x="3687" y="10086"/>
                    <a:pt x="3788" y="10153"/>
                    <a:pt x="3889" y="10153"/>
                  </a:cubicBezTo>
                  <a:cubicBezTo>
                    <a:pt x="3990" y="10153"/>
                    <a:pt x="4091" y="10086"/>
                    <a:pt x="4091" y="9951"/>
                  </a:cubicBezTo>
                  <a:lnTo>
                    <a:pt x="4091" y="7839"/>
                  </a:lnTo>
                  <a:lnTo>
                    <a:pt x="4423" y="8171"/>
                  </a:lnTo>
                  <a:cubicBezTo>
                    <a:pt x="4506" y="8254"/>
                    <a:pt x="4614" y="8295"/>
                    <a:pt x="4721" y="8295"/>
                  </a:cubicBezTo>
                  <a:cubicBezTo>
                    <a:pt x="4855" y="8295"/>
                    <a:pt x="4987" y="8231"/>
                    <a:pt x="5068" y="8108"/>
                  </a:cubicBezTo>
                  <a:lnTo>
                    <a:pt x="5616" y="7290"/>
                  </a:lnTo>
                  <a:lnTo>
                    <a:pt x="6930" y="7767"/>
                  </a:lnTo>
                  <a:cubicBezTo>
                    <a:pt x="7194" y="7863"/>
                    <a:pt x="7368" y="8113"/>
                    <a:pt x="7368" y="8392"/>
                  </a:cubicBezTo>
                  <a:lnTo>
                    <a:pt x="7368" y="9951"/>
                  </a:lnTo>
                  <a:cubicBezTo>
                    <a:pt x="7368" y="10086"/>
                    <a:pt x="7469" y="10153"/>
                    <a:pt x="7570" y="10153"/>
                  </a:cubicBezTo>
                  <a:cubicBezTo>
                    <a:pt x="7671" y="10153"/>
                    <a:pt x="7772" y="10086"/>
                    <a:pt x="7772" y="9951"/>
                  </a:cubicBezTo>
                  <a:lnTo>
                    <a:pt x="7772" y="8392"/>
                  </a:lnTo>
                  <a:cubicBezTo>
                    <a:pt x="7772" y="7940"/>
                    <a:pt x="7493" y="7536"/>
                    <a:pt x="7069" y="7382"/>
                  </a:cubicBezTo>
                  <a:lnTo>
                    <a:pt x="5823" y="6930"/>
                  </a:lnTo>
                  <a:cubicBezTo>
                    <a:pt x="5828" y="6872"/>
                    <a:pt x="5804" y="6814"/>
                    <a:pt x="5765" y="6776"/>
                  </a:cubicBezTo>
                  <a:lnTo>
                    <a:pt x="5390" y="6376"/>
                  </a:lnTo>
                  <a:lnTo>
                    <a:pt x="5390" y="5712"/>
                  </a:lnTo>
                  <a:cubicBezTo>
                    <a:pt x="5429" y="5678"/>
                    <a:pt x="5467" y="5645"/>
                    <a:pt x="5510" y="5611"/>
                  </a:cubicBezTo>
                  <a:cubicBezTo>
                    <a:pt x="5987" y="5159"/>
                    <a:pt x="6256" y="4533"/>
                    <a:pt x="6256" y="3879"/>
                  </a:cubicBezTo>
                  <a:lnTo>
                    <a:pt x="6256" y="3354"/>
                  </a:lnTo>
                  <a:cubicBezTo>
                    <a:pt x="6401" y="3042"/>
                    <a:pt x="6473" y="2710"/>
                    <a:pt x="6473" y="2368"/>
                  </a:cubicBezTo>
                  <a:lnTo>
                    <a:pt x="6473" y="203"/>
                  </a:lnTo>
                  <a:cubicBezTo>
                    <a:pt x="6473" y="92"/>
                    <a:pt x="6386" y="1"/>
                    <a:pt x="62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7" name="Google Shape;14647;p90"/>
            <p:cNvSpPr/>
            <p:nvPr/>
          </p:nvSpPr>
          <p:spPr>
            <a:xfrm>
              <a:off x="6817306" y="3225801"/>
              <a:ext cx="10622" cy="33335"/>
            </a:xfrm>
            <a:custGeom>
              <a:avLst/>
              <a:gdLst/>
              <a:ahLst/>
              <a:cxnLst/>
              <a:rect l="l" t="t" r="r" b="b"/>
              <a:pathLst>
                <a:path w="405" h="1271" extrusionOk="0">
                  <a:moveTo>
                    <a:pt x="203" y="0"/>
                  </a:moveTo>
                  <a:cubicBezTo>
                    <a:pt x="87" y="0"/>
                    <a:pt x="1" y="87"/>
                    <a:pt x="1" y="202"/>
                  </a:cubicBezTo>
                  <a:lnTo>
                    <a:pt x="1" y="1068"/>
                  </a:lnTo>
                  <a:cubicBezTo>
                    <a:pt x="1" y="1203"/>
                    <a:pt x="102" y="1271"/>
                    <a:pt x="203" y="1271"/>
                  </a:cubicBezTo>
                  <a:cubicBezTo>
                    <a:pt x="304" y="1271"/>
                    <a:pt x="405" y="1203"/>
                    <a:pt x="405" y="1068"/>
                  </a:cubicBezTo>
                  <a:lnTo>
                    <a:pt x="405" y="202"/>
                  </a:lnTo>
                  <a:cubicBezTo>
                    <a:pt x="405" y="87"/>
                    <a:pt x="313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8" name="Google Shape;14648;p90"/>
            <p:cNvSpPr/>
            <p:nvPr/>
          </p:nvSpPr>
          <p:spPr>
            <a:xfrm>
              <a:off x="6851376" y="2953088"/>
              <a:ext cx="169639" cy="177062"/>
            </a:xfrm>
            <a:custGeom>
              <a:avLst/>
              <a:gdLst/>
              <a:ahLst/>
              <a:cxnLst/>
              <a:rect l="l" t="t" r="r" b="b"/>
              <a:pathLst>
                <a:path w="6468" h="6751" extrusionOk="0">
                  <a:moveTo>
                    <a:pt x="852" y="0"/>
                  </a:moveTo>
                  <a:cubicBezTo>
                    <a:pt x="381" y="0"/>
                    <a:pt x="1" y="380"/>
                    <a:pt x="1" y="852"/>
                  </a:cubicBezTo>
                  <a:lnTo>
                    <a:pt x="1" y="4316"/>
                  </a:lnTo>
                  <a:cubicBezTo>
                    <a:pt x="1" y="4788"/>
                    <a:pt x="381" y="5168"/>
                    <a:pt x="852" y="5168"/>
                  </a:cubicBezTo>
                  <a:lnTo>
                    <a:pt x="1242" y="5168"/>
                  </a:lnTo>
                  <a:lnTo>
                    <a:pt x="939" y="6361"/>
                  </a:lnTo>
                  <a:cubicBezTo>
                    <a:pt x="885" y="6575"/>
                    <a:pt x="1054" y="6750"/>
                    <a:pt x="1241" y="6750"/>
                  </a:cubicBezTo>
                  <a:cubicBezTo>
                    <a:pt x="1303" y="6750"/>
                    <a:pt x="1367" y="6731"/>
                    <a:pt x="1425" y="6688"/>
                  </a:cubicBezTo>
                  <a:lnTo>
                    <a:pt x="3508" y="5173"/>
                  </a:lnTo>
                  <a:lnTo>
                    <a:pt x="5616" y="5173"/>
                  </a:lnTo>
                  <a:cubicBezTo>
                    <a:pt x="6083" y="5173"/>
                    <a:pt x="6463" y="4793"/>
                    <a:pt x="6468" y="4321"/>
                  </a:cubicBezTo>
                  <a:lnTo>
                    <a:pt x="6468" y="852"/>
                  </a:lnTo>
                  <a:cubicBezTo>
                    <a:pt x="6463" y="380"/>
                    <a:pt x="6083" y="0"/>
                    <a:pt x="5616" y="0"/>
                  </a:cubicBezTo>
                  <a:lnTo>
                    <a:pt x="4533" y="0"/>
                  </a:lnTo>
                  <a:cubicBezTo>
                    <a:pt x="4259" y="0"/>
                    <a:pt x="4259" y="404"/>
                    <a:pt x="4533" y="404"/>
                  </a:cubicBezTo>
                  <a:lnTo>
                    <a:pt x="5616" y="404"/>
                  </a:lnTo>
                  <a:cubicBezTo>
                    <a:pt x="5861" y="404"/>
                    <a:pt x="6064" y="606"/>
                    <a:pt x="6064" y="852"/>
                  </a:cubicBezTo>
                  <a:lnTo>
                    <a:pt x="6064" y="4321"/>
                  </a:lnTo>
                  <a:cubicBezTo>
                    <a:pt x="6064" y="4566"/>
                    <a:pt x="5861" y="4769"/>
                    <a:pt x="5616" y="4769"/>
                  </a:cubicBezTo>
                  <a:lnTo>
                    <a:pt x="3451" y="4769"/>
                  </a:lnTo>
                  <a:cubicBezTo>
                    <a:pt x="3445" y="4768"/>
                    <a:pt x="3440" y="4768"/>
                    <a:pt x="3434" y="4768"/>
                  </a:cubicBezTo>
                  <a:cubicBezTo>
                    <a:pt x="3397" y="4768"/>
                    <a:pt x="3360" y="4782"/>
                    <a:pt x="3330" y="4807"/>
                  </a:cubicBezTo>
                  <a:lnTo>
                    <a:pt x="1396" y="6212"/>
                  </a:lnTo>
                  <a:lnTo>
                    <a:pt x="1396" y="6212"/>
                  </a:lnTo>
                  <a:lnTo>
                    <a:pt x="1699" y="5019"/>
                  </a:lnTo>
                  <a:cubicBezTo>
                    <a:pt x="1728" y="4889"/>
                    <a:pt x="1632" y="4769"/>
                    <a:pt x="1502" y="4769"/>
                  </a:cubicBezTo>
                  <a:lnTo>
                    <a:pt x="852" y="4769"/>
                  </a:lnTo>
                  <a:cubicBezTo>
                    <a:pt x="602" y="4769"/>
                    <a:pt x="405" y="4566"/>
                    <a:pt x="405" y="4321"/>
                  </a:cubicBezTo>
                  <a:lnTo>
                    <a:pt x="405" y="852"/>
                  </a:lnTo>
                  <a:cubicBezTo>
                    <a:pt x="405" y="606"/>
                    <a:pt x="602" y="404"/>
                    <a:pt x="852" y="404"/>
                  </a:cubicBezTo>
                  <a:lnTo>
                    <a:pt x="1935" y="404"/>
                  </a:lnTo>
                  <a:cubicBezTo>
                    <a:pt x="2204" y="404"/>
                    <a:pt x="2204" y="0"/>
                    <a:pt x="19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9" name="Google Shape;14649;p90"/>
            <p:cNvSpPr/>
            <p:nvPr/>
          </p:nvSpPr>
          <p:spPr>
            <a:xfrm>
              <a:off x="6919148" y="2918992"/>
              <a:ext cx="33729" cy="101500"/>
            </a:xfrm>
            <a:custGeom>
              <a:avLst/>
              <a:gdLst/>
              <a:ahLst/>
              <a:cxnLst/>
              <a:rect l="l" t="t" r="r" b="b"/>
              <a:pathLst>
                <a:path w="1286" h="3870" extrusionOk="0">
                  <a:moveTo>
                    <a:pt x="867" y="405"/>
                  </a:moveTo>
                  <a:lnTo>
                    <a:pt x="669" y="3465"/>
                  </a:lnTo>
                  <a:lnTo>
                    <a:pt x="621" y="3465"/>
                  </a:lnTo>
                  <a:lnTo>
                    <a:pt x="429" y="405"/>
                  </a:lnTo>
                  <a:close/>
                  <a:moveTo>
                    <a:pt x="212" y="1"/>
                  </a:moveTo>
                  <a:cubicBezTo>
                    <a:pt x="97" y="1"/>
                    <a:pt x="1" y="97"/>
                    <a:pt x="10" y="218"/>
                  </a:cubicBezTo>
                  <a:lnTo>
                    <a:pt x="227" y="3682"/>
                  </a:lnTo>
                  <a:cubicBezTo>
                    <a:pt x="232" y="3788"/>
                    <a:pt x="323" y="3870"/>
                    <a:pt x="429" y="3870"/>
                  </a:cubicBezTo>
                  <a:lnTo>
                    <a:pt x="862" y="3870"/>
                  </a:lnTo>
                  <a:cubicBezTo>
                    <a:pt x="968" y="3870"/>
                    <a:pt x="1054" y="3788"/>
                    <a:pt x="1064" y="3682"/>
                  </a:cubicBezTo>
                  <a:lnTo>
                    <a:pt x="1281" y="218"/>
                  </a:lnTo>
                  <a:cubicBezTo>
                    <a:pt x="1285" y="97"/>
                    <a:pt x="1194" y="1"/>
                    <a:pt x="10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0" name="Google Shape;14650;p90"/>
            <p:cNvSpPr/>
            <p:nvPr/>
          </p:nvSpPr>
          <p:spPr>
            <a:xfrm>
              <a:off x="6919410" y="3026945"/>
              <a:ext cx="39027" cy="33440"/>
            </a:xfrm>
            <a:custGeom>
              <a:avLst/>
              <a:gdLst/>
              <a:ahLst/>
              <a:cxnLst/>
              <a:rect l="l" t="t" r="r" b="b"/>
              <a:pathLst>
                <a:path w="1488" h="1275" extrusionOk="0">
                  <a:moveTo>
                    <a:pt x="635" y="403"/>
                  </a:moveTo>
                  <a:lnTo>
                    <a:pt x="635" y="408"/>
                  </a:lnTo>
                  <a:cubicBezTo>
                    <a:pt x="842" y="408"/>
                    <a:pt x="943" y="658"/>
                    <a:pt x="799" y="803"/>
                  </a:cubicBezTo>
                  <a:cubicBezTo>
                    <a:pt x="752" y="849"/>
                    <a:pt x="694" y="870"/>
                    <a:pt x="637" y="870"/>
                  </a:cubicBezTo>
                  <a:cubicBezTo>
                    <a:pt x="519" y="870"/>
                    <a:pt x="404" y="779"/>
                    <a:pt x="404" y="639"/>
                  </a:cubicBezTo>
                  <a:cubicBezTo>
                    <a:pt x="404" y="509"/>
                    <a:pt x="505" y="403"/>
                    <a:pt x="635" y="403"/>
                  </a:cubicBezTo>
                  <a:close/>
                  <a:moveTo>
                    <a:pt x="640" y="0"/>
                  </a:moveTo>
                  <a:cubicBezTo>
                    <a:pt x="314" y="0"/>
                    <a:pt x="0" y="254"/>
                    <a:pt x="0" y="639"/>
                  </a:cubicBezTo>
                  <a:cubicBezTo>
                    <a:pt x="0" y="990"/>
                    <a:pt x="284" y="1274"/>
                    <a:pt x="635" y="1274"/>
                  </a:cubicBezTo>
                  <a:cubicBezTo>
                    <a:pt x="1203" y="1274"/>
                    <a:pt x="1487" y="591"/>
                    <a:pt x="1083" y="187"/>
                  </a:cubicBezTo>
                  <a:cubicBezTo>
                    <a:pt x="954" y="58"/>
                    <a:pt x="796" y="0"/>
                    <a:pt x="64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51" name="Google Shape;14651;p90"/>
          <p:cNvGrpSpPr/>
          <p:nvPr/>
        </p:nvGrpSpPr>
        <p:grpSpPr>
          <a:xfrm>
            <a:off x="7972418" y="2723061"/>
            <a:ext cx="362726" cy="362857"/>
            <a:chOff x="7972418" y="2907636"/>
            <a:chExt cx="362726" cy="362857"/>
          </a:xfrm>
        </p:grpSpPr>
        <p:sp>
          <p:nvSpPr>
            <p:cNvPr id="14652" name="Google Shape;14652;p90"/>
            <p:cNvSpPr/>
            <p:nvPr/>
          </p:nvSpPr>
          <p:spPr>
            <a:xfrm>
              <a:off x="8158817" y="2930375"/>
              <a:ext cx="75352" cy="74591"/>
            </a:xfrm>
            <a:custGeom>
              <a:avLst/>
              <a:gdLst/>
              <a:ahLst/>
              <a:cxnLst/>
              <a:rect l="l" t="t" r="r" b="b"/>
              <a:pathLst>
                <a:path w="2873" h="2844" extrusionOk="0">
                  <a:moveTo>
                    <a:pt x="698" y="322"/>
                  </a:moveTo>
                  <a:cubicBezTo>
                    <a:pt x="794" y="322"/>
                    <a:pt x="875" y="398"/>
                    <a:pt x="876" y="498"/>
                  </a:cubicBezTo>
                  <a:lnTo>
                    <a:pt x="876" y="498"/>
                  </a:lnTo>
                  <a:cubicBezTo>
                    <a:pt x="875" y="593"/>
                    <a:pt x="793" y="674"/>
                    <a:pt x="698" y="674"/>
                  </a:cubicBezTo>
                  <a:lnTo>
                    <a:pt x="549" y="674"/>
                  </a:lnTo>
                  <a:cubicBezTo>
                    <a:pt x="313" y="674"/>
                    <a:pt x="313" y="322"/>
                    <a:pt x="549" y="322"/>
                  </a:cubicBezTo>
                  <a:close/>
                  <a:moveTo>
                    <a:pt x="1444" y="322"/>
                  </a:moveTo>
                  <a:cubicBezTo>
                    <a:pt x="1544" y="322"/>
                    <a:pt x="1621" y="398"/>
                    <a:pt x="1622" y="498"/>
                  </a:cubicBezTo>
                  <a:lnTo>
                    <a:pt x="1622" y="498"/>
                  </a:lnTo>
                  <a:cubicBezTo>
                    <a:pt x="1621" y="593"/>
                    <a:pt x="1544" y="674"/>
                    <a:pt x="1444" y="674"/>
                  </a:cubicBezTo>
                  <a:lnTo>
                    <a:pt x="1295" y="674"/>
                  </a:lnTo>
                  <a:cubicBezTo>
                    <a:pt x="1059" y="674"/>
                    <a:pt x="1059" y="322"/>
                    <a:pt x="1295" y="322"/>
                  </a:cubicBezTo>
                  <a:close/>
                  <a:moveTo>
                    <a:pt x="0" y="0"/>
                  </a:moveTo>
                  <a:lnTo>
                    <a:pt x="0" y="2844"/>
                  </a:lnTo>
                  <a:lnTo>
                    <a:pt x="2060" y="2844"/>
                  </a:lnTo>
                  <a:lnTo>
                    <a:pt x="2031" y="2781"/>
                  </a:lnTo>
                  <a:cubicBezTo>
                    <a:pt x="1988" y="2695"/>
                    <a:pt x="1939" y="2613"/>
                    <a:pt x="1882" y="2536"/>
                  </a:cubicBezTo>
                  <a:cubicBezTo>
                    <a:pt x="1319" y="1761"/>
                    <a:pt x="1733" y="1391"/>
                    <a:pt x="1752" y="1376"/>
                  </a:cubicBezTo>
                  <a:lnTo>
                    <a:pt x="1757" y="1376"/>
                  </a:lnTo>
                  <a:cubicBezTo>
                    <a:pt x="1867" y="1280"/>
                    <a:pt x="2016" y="1227"/>
                    <a:pt x="2166" y="1222"/>
                  </a:cubicBezTo>
                  <a:cubicBezTo>
                    <a:pt x="2209" y="1222"/>
                    <a:pt x="2252" y="1227"/>
                    <a:pt x="2296" y="1237"/>
                  </a:cubicBezTo>
                  <a:cubicBezTo>
                    <a:pt x="2459" y="1275"/>
                    <a:pt x="2623" y="1376"/>
                    <a:pt x="2786" y="1540"/>
                  </a:cubicBezTo>
                  <a:lnTo>
                    <a:pt x="2859" y="1617"/>
                  </a:lnTo>
                  <a:lnTo>
                    <a:pt x="2859" y="140"/>
                  </a:lnTo>
                  <a:cubicBezTo>
                    <a:pt x="2859" y="111"/>
                    <a:pt x="2863" y="82"/>
                    <a:pt x="2868" y="53"/>
                  </a:cubicBezTo>
                  <a:lnTo>
                    <a:pt x="287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3" name="Google Shape;14653;p90"/>
            <p:cNvSpPr/>
            <p:nvPr/>
          </p:nvSpPr>
          <p:spPr>
            <a:xfrm>
              <a:off x="7994239" y="3008480"/>
              <a:ext cx="74486" cy="75614"/>
            </a:xfrm>
            <a:custGeom>
              <a:avLst/>
              <a:gdLst/>
              <a:ahLst/>
              <a:cxnLst/>
              <a:rect l="l" t="t" r="r" b="b"/>
              <a:pathLst>
                <a:path w="2840" h="2883" extrusionOk="0">
                  <a:moveTo>
                    <a:pt x="494" y="1253"/>
                  </a:moveTo>
                  <a:cubicBezTo>
                    <a:pt x="582" y="1253"/>
                    <a:pt x="670" y="1312"/>
                    <a:pt x="670" y="1430"/>
                  </a:cubicBezTo>
                  <a:lnTo>
                    <a:pt x="670" y="1584"/>
                  </a:lnTo>
                  <a:cubicBezTo>
                    <a:pt x="670" y="1680"/>
                    <a:pt x="593" y="1757"/>
                    <a:pt x="492" y="1757"/>
                  </a:cubicBezTo>
                  <a:cubicBezTo>
                    <a:pt x="395" y="1757"/>
                    <a:pt x="318" y="1680"/>
                    <a:pt x="318" y="1584"/>
                  </a:cubicBezTo>
                  <a:lnTo>
                    <a:pt x="318" y="1430"/>
                  </a:lnTo>
                  <a:cubicBezTo>
                    <a:pt x="318" y="1312"/>
                    <a:pt x="406" y="1253"/>
                    <a:pt x="494" y="1253"/>
                  </a:cubicBezTo>
                  <a:close/>
                  <a:moveTo>
                    <a:pt x="492" y="2002"/>
                  </a:moveTo>
                  <a:cubicBezTo>
                    <a:pt x="593" y="2002"/>
                    <a:pt x="670" y="2079"/>
                    <a:pt x="670" y="2180"/>
                  </a:cubicBezTo>
                  <a:lnTo>
                    <a:pt x="670" y="2329"/>
                  </a:lnTo>
                  <a:cubicBezTo>
                    <a:pt x="670" y="2447"/>
                    <a:pt x="582" y="2506"/>
                    <a:pt x="494" y="2506"/>
                  </a:cubicBezTo>
                  <a:cubicBezTo>
                    <a:pt x="406" y="2506"/>
                    <a:pt x="318" y="2447"/>
                    <a:pt x="318" y="2329"/>
                  </a:cubicBezTo>
                  <a:lnTo>
                    <a:pt x="318" y="2180"/>
                  </a:lnTo>
                  <a:cubicBezTo>
                    <a:pt x="318" y="2079"/>
                    <a:pt x="395" y="2002"/>
                    <a:pt x="492" y="2002"/>
                  </a:cubicBezTo>
                  <a:close/>
                  <a:moveTo>
                    <a:pt x="1" y="0"/>
                  </a:moveTo>
                  <a:lnTo>
                    <a:pt x="1" y="2883"/>
                  </a:lnTo>
                  <a:lnTo>
                    <a:pt x="2840" y="2883"/>
                  </a:lnTo>
                  <a:lnTo>
                    <a:pt x="2840" y="814"/>
                  </a:lnTo>
                  <a:lnTo>
                    <a:pt x="2777" y="843"/>
                  </a:lnTo>
                  <a:cubicBezTo>
                    <a:pt x="2691" y="886"/>
                    <a:pt x="2604" y="934"/>
                    <a:pt x="2527" y="997"/>
                  </a:cubicBezTo>
                  <a:cubicBezTo>
                    <a:pt x="2262" y="1189"/>
                    <a:pt x="2012" y="1290"/>
                    <a:pt x="1791" y="1290"/>
                  </a:cubicBezTo>
                  <a:cubicBezTo>
                    <a:pt x="1785" y="1290"/>
                    <a:pt x="1779" y="1290"/>
                    <a:pt x="1772" y="1290"/>
                  </a:cubicBezTo>
                  <a:cubicBezTo>
                    <a:pt x="1621" y="1290"/>
                    <a:pt x="1479" y="1233"/>
                    <a:pt x="1372" y="1126"/>
                  </a:cubicBezTo>
                  <a:lnTo>
                    <a:pt x="1372" y="1122"/>
                  </a:lnTo>
                  <a:cubicBezTo>
                    <a:pt x="1242" y="972"/>
                    <a:pt x="1189" y="770"/>
                    <a:pt x="1228" y="578"/>
                  </a:cubicBezTo>
                  <a:cubicBezTo>
                    <a:pt x="1266" y="419"/>
                    <a:pt x="1367" y="256"/>
                    <a:pt x="1531" y="92"/>
                  </a:cubicBezTo>
                  <a:lnTo>
                    <a:pt x="1608" y="15"/>
                  </a:lnTo>
                  <a:lnTo>
                    <a:pt x="136" y="15"/>
                  </a:lnTo>
                  <a:cubicBezTo>
                    <a:pt x="107" y="15"/>
                    <a:pt x="78" y="15"/>
                    <a:pt x="49" y="1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4" name="Google Shape;14654;p90"/>
            <p:cNvSpPr/>
            <p:nvPr/>
          </p:nvSpPr>
          <p:spPr>
            <a:xfrm>
              <a:off x="8237814" y="3095057"/>
              <a:ext cx="79023" cy="75483"/>
            </a:xfrm>
            <a:custGeom>
              <a:avLst/>
              <a:gdLst/>
              <a:ahLst/>
              <a:cxnLst/>
              <a:rect l="l" t="t" r="r" b="b"/>
              <a:pathLst>
                <a:path w="3013" h="2878" extrusionOk="0">
                  <a:moveTo>
                    <a:pt x="2346" y="372"/>
                  </a:moveTo>
                  <a:cubicBezTo>
                    <a:pt x="2434" y="372"/>
                    <a:pt x="2522" y="431"/>
                    <a:pt x="2522" y="549"/>
                  </a:cubicBezTo>
                  <a:lnTo>
                    <a:pt x="2522" y="703"/>
                  </a:lnTo>
                  <a:cubicBezTo>
                    <a:pt x="2517" y="799"/>
                    <a:pt x="2440" y="876"/>
                    <a:pt x="2344" y="876"/>
                  </a:cubicBezTo>
                  <a:cubicBezTo>
                    <a:pt x="2248" y="876"/>
                    <a:pt x="2171" y="799"/>
                    <a:pt x="2171" y="703"/>
                  </a:cubicBezTo>
                  <a:lnTo>
                    <a:pt x="2171" y="549"/>
                  </a:lnTo>
                  <a:cubicBezTo>
                    <a:pt x="2171" y="431"/>
                    <a:pt x="2258" y="372"/>
                    <a:pt x="2346" y="372"/>
                  </a:cubicBezTo>
                  <a:close/>
                  <a:moveTo>
                    <a:pt x="2344" y="1117"/>
                  </a:moveTo>
                  <a:lnTo>
                    <a:pt x="2344" y="1121"/>
                  </a:lnTo>
                  <a:cubicBezTo>
                    <a:pt x="2440" y="1121"/>
                    <a:pt x="2522" y="1198"/>
                    <a:pt x="2522" y="1300"/>
                  </a:cubicBezTo>
                  <a:lnTo>
                    <a:pt x="2522" y="1444"/>
                  </a:lnTo>
                  <a:cubicBezTo>
                    <a:pt x="2522" y="1562"/>
                    <a:pt x="2434" y="1621"/>
                    <a:pt x="2346" y="1621"/>
                  </a:cubicBezTo>
                  <a:cubicBezTo>
                    <a:pt x="2258" y="1621"/>
                    <a:pt x="2171" y="1562"/>
                    <a:pt x="2171" y="1444"/>
                  </a:cubicBezTo>
                  <a:lnTo>
                    <a:pt x="2171" y="1295"/>
                  </a:lnTo>
                  <a:cubicBezTo>
                    <a:pt x="2171" y="1198"/>
                    <a:pt x="2248" y="1121"/>
                    <a:pt x="2344" y="1117"/>
                  </a:cubicBezTo>
                  <a:close/>
                  <a:moveTo>
                    <a:pt x="0" y="0"/>
                  </a:moveTo>
                  <a:lnTo>
                    <a:pt x="0" y="2065"/>
                  </a:lnTo>
                  <a:lnTo>
                    <a:pt x="58" y="2036"/>
                  </a:lnTo>
                  <a:cubicBezTo>
                    <a:pt x="145" y="1992"/>
                    <a:pt x="227" y="1939"/>
                    <a:pt x="308" y="1887"/>
                  </a:cubicBezTo>
                  <a:cubicBezTo>
                    <a:pt x="573" y="1689"/>
                    <a:pt x="823" y="1588"/>
                    <a:pt x="1045" y="1588"/>
                  </a:cubicBezTo>
                  <a:cubicBezTo>
                    <a:pt x="1051" y="1588"/>
                    <a:pt x="1057" y="1588"/>
                    <a:pt x="1062" y="1588"/>
                  </a:cubicBezTo>
                  <a:cubicBezTo>
                    <a:pt x="1210" y="1588"/>
                    <a:pt x="1357" y="1645"/>
                    <a:pt x="1463" y="1752"/>
                  </a:cubicBezTo>
                  <a:lnTo>
                    <a:pt x="1463" y="1757"/>
                  </a:lnTo>
                  <a:cubicBezTo>
                    <a:pt x="1593" y="1906"/>
                    <a:pt x="1646" y="2108"/>
                    <a:pt x="1603" y="2300"/>
                  </a:cubicBezTo>
                  <a:cubicBezTo>
                    <a:pt x="1569" y="2459"/>
                    <a:pt x="1468" y="2628"/>
                    <a:pt x="1304" y="2786"/>
                  </a:cubicBezTo>
                  <a:lnTo>
                    <a:pt x="1227" y="2863"/>
                  </a:lnTo>
                  <a:lnTo>
                    <a:pt x="2873" y="2863"/>
                  </a:lnTo>
                  <a:cubicBezTo>
                    <a:pt x="2902" y="2863"/>
                    <a:pt x="2931" y="2863"/>
                    <a:pt x="2960" y="2868"/>
                  </a:cubicBezTo>
                  <a:lnTo>
                    <a:pt x="3013" y="2878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5" name="Google Shape;14655;p90"/>
            <p:cNvSpPr/>
            <p:nvPr/>
          </p:nvSpPr>
          <p:spPr>
            <a:xfrm>
              <a:off x="8072240" y="3173923"/>
              <a:ext cx="75483" cy="79155"/>
            </a:xfrm>
            <a:custGeom>
              <a:avLst/>
              <a:gdLst/>
              <a:ahLst/>
              <a:cxnLst/>
              <a:rect l="l" t="t" r="r" b="b"/>
              <a:pathLst>
                <a:path w="2878" h="3018" extrusionOk="0">
                  <a:moveTo>
                    <a:pt x="1579" y="2171"/>
                  </a:moveTo>
                  <a:cubicBezTo>
                    <a:pt x="1815" y="2171"/>
                    <a:pt x="1815" y="2522"/>
                    <a:pt x="1579" y="2522"/>
                  </a:cubicBezTo>
                  <a:lnTo>
                    <a:pt x="1430" y="2522"/>
                  </a:lnTo>
                  <a:cubicBezTo>
                    <a:pt x="1333" y="2522"/>
                    <a:pt x="1252" y="2445"/>
                    <a:pt x="1252" y="2349"/>
                  </a:cubicBezTo>
                  <a:cubicBezTo>
                    <a:pt x="1252" y="2253"/>
                    <a:pt x="1333" y="2171"/>
                    <a:pt x="1430" y="2171"/>
                  </a:cubicBezTo>
                  <a:close/>
                  <a:moveTo>
                    <a:pt x="2329" y="2171"/>
                  </a:moveTo>
                  <a:cubicBezTo>
                    <a:pt x="2560" y="2171"/>
                    <a:pt x="2560" y="2522"/>
                    <a:pt x="2329" y="2522"/>
                  </a:cubicBezTo>
                  <a:lnTo>
                    <a:pt x="2175" y="2522"/>
                  </a:lnTo>
                  <a:cubicBezTo>
                    <a:pt x="2079" y="2522"/>
                    <a:pt x="2002" y="2445"/>
                    <a:pt x="2002" y="2349"/>
                  </a:cubicBezTo>
                  <a:cubicBezTo>
                    <a:pt x="2002" y="2253"/>
                    <a:pt x="2079" y="2171"/>
                    <a:pt x="2175" y="2171"/>
                  </a:cubicBezTo>
                  <a:close/>
                  <a:moveTo>
                    <a:pt x="814" y="1"/>
                  </a:moveTo>
                  <a:lnTo>
                    <a:pt x="843" y="68"/>
                  </a:lnTo>
                  <a:cubicBezTo>
                    <a:pt x="886" y="155"/>
                    <a:pt x="934" y="236"/>
                    <a:pt x="992" y="313"/>
                  </a:cubicBezTo>
                  <a:cubicBezTo>
                    <a:pt x="1555" y="1088"/>
                    <a:pt x="1141" y="1459"/>
                    <a:pt x="1122" y="1473"/>
                  </a:cubicBezTo>
                  <a:lnTo>
                    <a:pt x="1117" y="1473"/>
                  </a:lnTo>
                  <a:cubicBezTo>
                    <a:pt x="1006" y="1569"/>
                    <a:pt x="862" y="1622"/>
                    <a:pt x="708" y="1627"/>
                  </a:cubicBezTo>
                  <a:cubicBezTo>
                    <a:pt x="665" y="1627"/>
                    <a:pt x="621" y="1622"/>
                    <a:pt x="578" y="1613"/>
                  </a:cubicBezTo>
                  <a:cubicBezTo>
                    <a:pt x="414" y="1579"/>
                    <a:pt x="251" y="1478"/>
                    <a:pt x="92" y="1309"/>
                  </a:cubicBezTo>
                  <a:lnTo>
                    <a:pt x="15" y="1232"/>
                  </a:lnTo>
                  <a:lnTo>
                    <a:pt x="15" y="2883"/>
                  </a:lnTo>
                  <a:cubicBezTo>
                    <a:pt x="15" y="2912"/>
                    <a:pt x="10" y="2941"/>
                    <a:pt x="5" y="2970"/>
                  </a:cubicBezTo>
                  <a:lnTo>
                    <a:pt x="0" y="3018"/>
                  </a:lnTo>
                  <a:lnTo>
                    <a:pt x="2878" y="3018"/>
                  </a:lnTo>
                  <a:lnTo>
                    <a:pt x="2878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6" name="Google Shape;14656;p90"/>
            <p:cNvSpPr/>
            <p:nvPr/>
          </p:nvSpPr>
          <p:spPr>
            <a:xfrm>
              <a:off x="8208780" y="2918494"/>
              <a:ext cx="108320" cy="141996"/>
            </a:xfrm>
            <a:custGeom>
              <a:avLst/>
              <a:gdLst/>
              <a:ahLst/>
              <a:cxnLst/>
              <a:rect l="l" t="t" r="r" b="b"/>
              <a:pathLst>
                <a:path w="4130" h="5414" extrusionOk="0">
                  <a:moveTo>
                    <a:pt x="2310" y="1"/>
                  </a:moveTo>
                  <a:cubicBezTo>
                    <a:pt x="2195" y="1"/>
                    <a:pt x="2099" y="97"/>
                    <a:pt x="2099" y="212"/>
                  </a:cubicBezTo>
                  <a:lnTo>
                    <a:pt x="2099" y="2469"/>
                  </a:lnTo>
                  <a:cubicBezTo>
                    <a:pt x="2099" y="2585"/>
                    <a:pt x="2011" y="2642"/>
                    <a:pt x="1923" y="2642"/>
                  </a:cubicBezTo>
                  <a:cubicBezTo>
                    <a:pt x="1835" y="2642"/>
                    <a:pt x="1747" y="2585"/>
                    <a:pt x="1747" y="2469"/>
                  </a:cubicBezTo>
                  <a:lnTo>
                    <a:pt x="1747" y="593"/>
                  </a:lnTo>
                  <a:cubicBezTo>
                    <a:pt x="1747" y="472"/>
                    <a:pt x="1651" y="381"/>
                    <a:pt x="1536" y="381"/>
                  </a:cubicBezTo>
                  <a:lnTo>
                    <a:pt x="1516" y="381"/>
                  </a:lnTo>
                  <a:cubicBezTo>
                    <a:pt x="1514" y="381"/>
                    <a:pt x="1511" y="381"/>
                    <a:pt x="1508" y="381"/>
                  </a:cubicBezTo>
                  <a:cubicBezTo>
                    <a:pt x="1396" y="381"/>
                    <a:pt x="1305" y="475"/>
                    <a:pt x="1305" y="593"/>
                  </a:cubicBezTo>
                  <a:lnTo>
                    <a:pt x="1305" y="2614"/>
                  </a:lnTo>
                  <a:lnTo>
                    <a:pt x="1305" y="2618"/>
                  </a:lnTo>
                  <a:lnTo>
                    <a:pt x="1305" y="2628"/>
                  </a:lnTo>
                  <a:cubicBezTo>
                    <a:pt x="1314" y="2745"/>
                    <a:pt x="1221" y="2817"/>
                    <a:pt x="1128" y="2817"/>
                  </a:cubicBezTo>
                  <a:cubicBezTo>
                    <a:pt x="1067" y="2817"/>
                    <a:pt x="1007" y="2787"/>
                    <a:pt x="973" y="2719"/>
                  </a:cubicBezTo>
                  <a:cubicBezTo>
                    <a:pt x="848" y="2474"/>
                    <a:pt x="569" y="2084"/>
                    <a:pt x="318" y="2031"/>
                  </a:cubicBezTo>
                  <a:cubicBezTo>
                    <a:pt x="299" y="2026"/>
                    <a:pt x="280" y="2022"/>
                    <a:pt x="261" y="2022"/>
                  </a:cubicBezTo>
                  <a:cubicBezTo>
                    <a:pt x="193" y="2022"/>
                    <a:pt x="131" y="2046"/>
                    <a:pt x="78" y="2089"/>
                  </a:cubicBezTo>
                  <a:lnTo>
                    <a:pt x="73" y="2099"/>
                  </a:lnTo>
                  <a:cubicBezTo>
                    <a:pt x="1" y="2190"/>
                    <a:pt x="1" y="2426"/>
                    <a:pt x="261" y="2777"/>
                  </a:cubicBezTo>
                  <a:cubicBezTo>
                    <a:pt x="443" y="3027"/>
                    <a:pt x="564" y="3326"/>
                    <a:pt x="607" y="3634"/>
                  </a:cubicBezTo>
                  <a:cubicBezTo>
                    <a:pt x="665" y="3966"/>
                    <a:pt x="713" y="4230"/>
                    <a:pt x="1343" y="4707"/>
                  </a:cubicBezTo>
                  <a:cubicBezTo>
                    <a:pt x="1387" y="4735"/>
                    <a:pt x="1411" y="4788"/>
                    <a:pt x="1411" y="4846"/>
                  </a:cubicBezTo>
                  <a:lnTo>
                    <a:pt x="1411" y="5414"/>
                  </a:lnTo>
                  <a:lnTo>
                    <a:pt x="3590" y="5414"/>
                  </a:lnTo>
                  <a:lnTo>
                    <a:pt x="3590" y="4581"/>
                  </a:lnTo>
                  <a:cubicBezTo>
                    <a:pt x="3590" y="4519"/>
                    <a:pt x="3624" y="4461"/>
                    <a:pt x="3677" y="4428"/>
                  </a:cubicBezTo>
                  <a:cubicBezTo>
                    <a:pt x="4023" y="4225"/>
                    <a:pt x="4129" y="3225"/>
                    <a:pt x="4120" y="2642"/>
                  </a:cubicBezTo>
                  <a:lnTo>
                    <a:pt x="4120" y="1521"/>
                  </a:lnTo>
                  <a:cubicBezTo>
                    <a:pt x="4120" y="1406"/>
                    <a:pt x="4023" y="1310"/>
                    <a:pt x="3903" y="1310"/>
                  </a:cubicBezTo>
                  <a:lnTo>
                    <a:pt x="3889" y="1310"/>
                  </a:lnTo>
                  <a:cubicBezTo>
                    <a:pt x="3773" y="1310"/>
                    <a:pt x="3677" y="1406"/>
                    <a:pt x="3677" y="1521"/>
                  </a:cubicBezTo>
                  <a:lnTo>
                    <a:pt x="3677" y="2469"/>
                  </a:lnTo>
                  <a:cubicBezTo>
                    <a:pt x="3677" y="2585"/>
                    <a:pt x="3589" y="2642"/>
                    <a:pt x="3501" y="2642"/>
                  </a:cubicBezTo>
                  <a:cubicBezTo>
                    <a:pt x="3414" y="2642"/>
                    <a:pt x="3326" y="2585"/>
                    <a:pt x="3326" y="2469"/>
                  </a:cubicBezTo>
                  <a:lnTo>
                    <a:pt x="3326" y="593"/>
                  </a:lnTo>
                  <a:cubicBezTo>
                    <a:pt x="3326" y="472"/>
                    <a:pt x="3229" y="381"/>
                    <a:pt x="3114" y="381"/>
                  </a:cubicBezTo>
                  <a:lnTo>
                    <a:pt x="3095" y="381"/>
                  </a:lnTo>
                  <a:cubicBezTo>
                    <a:pt x="2994" y="381"/>
                    <a:pt x="2907" y="448"/>
                    <a:pt x="2888" y="549"/>
                  </a:cubicBezTo>
                  <a:lnTo>
                    <a:pt x="2888" y="881"/>
                  </a:lnTo>
                  <a:cubicBezTo>
                    <a:pt x="2888" y="891"/>
                    <a:pt x="2888" y="901"/>
                    <a:pt x="2888" y="915"/>
                  </a:cubicBezTo>
                  <a:lnTo>
                    <a:pt x="2888" y="934"/>
                  </a:lnTo>
                  <a:cubicBezTo>
                    <a:pt x="2888" y="944"/>
                    <a:pt x="2888" y="953"/>
                    <a:pt x="2888" y="963"/>
                  </a:cubicBezTo>
                  <a:lnTo>
                    <a:pt x="2888" y="2469"/>
                  </a:lnTo>
                  <a:cubicBezTo>
                    <a:pt x="2888" y="2585"/>
                    <a:pt x="2800" y="2642"/>
                    <a:pt x="2712" y="2642"/>
                  </a:cubicBezTo>
                  <a:cubicBezTo>
                    <a:pt x="2624" y="2642"/>
                    <a:pt x="2537" y="2585"/>
                    <a:pt x="2537" y="2469"/>
                  </a:cubicBezTo>
                  <a:lnTo>
                    <a:pt x="2537" y="1103"/>
                  </a:lnTo>
                  <a:cubicBezTo>
                    <a:pt x="2537" y="1093"/>
                    <a:pt x="2537" y="1083"/>
                    <a:pt x="2537" y="1074"/>
                  </a:cubicBezTo>
                  <a:lnTo>
                    <a:pt x="2537" y="593"/>
                  </a:lnTo>
                  <a:cubicBezTo>
                    <a:pt x="2537" y="573"/>
                    <a:pt x="2537" y="549"/>
                    <a:pt x="2541" y="530"/>
                  </a:cubicBezTo>
                  <a:lnTo>
                    <a:pt x="2541" y="212"/>
                  </a:lnTo>
                  <a:cubicBezTo>
                    <a:pt x="2541" y="97"/>
                    <a:pt x="2445" y="1"/>
                    <a:pt x="2325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7" name="Google Shape;14657;p90"/>
            <p:cNvSpPr/>
            <p:nvPr/>
          </p:nvSpPr>
          <p:spPr>
            <a:xfrm>
              <a:off x="7989334" y="3118531"/>
              <a:ext cx="108424" cy="141996"/>
            </a:xfrm>
            <a:custGeom>
              <a:avLst/>
              <a:gdLst/>
              <a:ahLst/>
              <a:cxnLst/>
              <a:rect l="l" t="t" r="r" b="b"/>
              <a:pathLst>
                <a:path w="4134" h="5414" extrusionOk="0">
                  <a:moveTo>
                    <a:pt x="539" y="0"/>
                  </a:moveTo>
                  <a:lnTo>
                    <a:pt x="539" y="833"/>
                  </a:lnTo>
                  <a:cubicBezTo>
                    <a:pt x="539" y="895"/>
                    <a:pt x="505" y="953"/>
                    <a:pt x="452" y="982"/>
                  </a:cubicBezTo>
                  <a:cubicBezTo>
                    <a:pt x="111" y="1189"/>
                    <a:pt x="0" y="2185"/>
                    <a:pt x="10" y="2772"/>
                  </a:cubicBezTo>
                  <a:lnTo>
                    <a:pt x="10" y="3893"/>
                  </a:lnTo>
                  <a:cubicBezTo>
                    <a:pt x="10" y="4008"/>
                    <a:pt x="106" y="4105"/>
                    <a:pt x="226" y="4105"/>
                  </a:cubicBezTo>
                  <a:lnTo>
                    <a:pt x="241" y="4105"/>
                  </a:lnTo>
                  <a:cubicBezTo>
                    <a:pt x="356" y="4105"/>
                    <a:pt x="452" y="4008"/>
                    <a:pt x="452" y="3893"/>
                  </a:cubicBezTo>
                  <a:lnTo>
                    <a:pt x="452" y="2945"/>
                  </a:lnTo>
                  <a:cubicBezTo>
                    <a:pt x="452" y="2827"/>
                    <a:pt x="540" y="2768"/>
                    <a:pt x="628" y="2768"/>
                  </a:cubicBezTo>
                  <a:cubicBezTo>
                    <a:pt x="716" y="2768"/>
                    <a:pt x="804" y="2827"/>
                    <a:pt x="804" y="2945"/>
                  </a:cubicBezTo>
                  <a:lnTo>
                    <a:pt x="804" y="4822"/>
                  </a:lnTo>
                  <a:cubicBezTo>
                    <a:pt x="804" y="4937"/>
                    <a:pt x="900" y="5033"/>
                    <a:pt x="1015" y="5033"/>
                  </a:cubicBezTo>
                  <a:lnTo>
                    <a:pt x="1035" y="5033"/>
                  </a:lnTo>
                  <a:cubicBezTo>
                    <a:pt x="1136" y="5033"/>
                    <a:pt x="1222" y="4961"/>
                    <a:pt x="1242" y="4865"/>
                  </a:cubicBezTo>
                  <a:lnTo>
                    <a:pt x="1242" y="4528"/>
                  </a:lnTo>
                  <a:cubicBezTo>
                    <a:pt x="1242" y="4519"/>
                    <a:pt x="1242" y="4509"/>
                    <a:pt x="1242" y="4499"/>
                  </a:cubicBezTo>
                  <a:lnTo>
                    <a:pt x="1242" y="4480"/>
                  </a:lnTo>
                  <a:cubicBezTo>
                    <a:pt x="1242" y="4466"/>
                    <a:pt x="1242" y="4456"/>
                    <a:pt x="1242" y="4446"/>
                  </a:cubicBezTo>
                  <a:lnTo>
                    <a:pt x="1242" y="2945"/>
                  </a:lnTo>
                  <a:cubicBezTo>
                    <a:pt x="1242" y="2827"/>
                    <a:pt x="1329" y="2768"/>
                    <a:pt x="1417" y="2768"/>
                  </a:cubicBezTo>
                  <a:cubicBezTo>
                    <a:pt x="1505" y="2768"/>
                    <a:pt x="1593" y="2827"/>
                    <a:pt x="1593" y="2945"/>
                  </a:cubicBezTo>
                  <a:lnTo>
                    <a:pt x="1593" y="4312"/>
                  </a:lnTo>
                  <a:cubicBezTo>
                    <a:pt x="1593" y="4321"/>
                    <a:pt x="1593" y="4331"/>
                    <a:pt x="1593" y="4340"/>
                  </a:cubicBezTo>
                  <a:lnTo>
                    <a:pt x="1593" y="4822"/>
                  </a:lnTo>
                  <a:cubicBezTo>
                    <a:pt x="1593" y="4841"/>
                    <a:pt x="1593" y="4860"/>
                    <a:pt x="1588" y="4879"/>
                  </a:cubicBezTo>
                  <a:lnTo>
                    <a:pt x="1588" y="5202"/>
                  </a:lnTo>
                  <a:cubicBezTo>
                    <a:pt x="1588" y="5317"/>
                    <a:pt x="1684" y="5414"/>
                    <a:pt x="1805" y="5414"/>
                  </a:cubicBezTo>
                  <a:lnTo>
                    <a:pt x="1819" y="5414"/>
                  </a:lnTo>
                  <a:cubicBezTo>
                    <a:pt x="1934" y="5414"/>
                    <a:pt x="2031" y="5317"/>
                    <a:pt x="2031" y="5202"/>
                  </a:cubicBezTo>
                  <a:lnTo>
                    <a:pt x="2031" y="2945"/>
                  </a:lnTo>
                  <a:cubicBezTo>
                    <a:pt x="2031" y="2827"/>
                    <a:pt x="2119" y="2768"/>
                    <a:pt x="2206" y="2768"/>
                  </a:cubicBezTo>
                  <a:cubicBezTo>
                    <a:pt x="2294" y="2768"/>
                    <a:pt x="2382" y="2827"/>
                    <a:pt x="2382" y="2945"/>
                  </a:cubicBezTo>
                  <a:lnTo>
                    <a:pt x="2382" y="4822"/>
                  </a:lnTo>
                  <a:cubicBezTo>
                    <a:pt x="2382" y="4937"/>
                    <a:pt x="2478" y="5033"/>
                    <a:pt x="2594" y="5033"/>
                  </a:cubicBezTo>
                  <a:lnTo>
                    <a:pt x="2608" y="5033"/>
                  </a:lnTo>
                  <a:cubicBezTo>
                    <a:pt x="2728" y="5033"/>
                    <a:pt x="2825" y="4937"/>
                    <a:pt x="2825" y="4822"/>
                  </a:cubicBezTo>
                  <a:lnTo>
                    <a:pt x="2825" y="2801"/>
                  </a:lnTo>
                  <a:lnTo>
                    <a:pt x="2825" y="2796"/>
                  </a:lnTo>
                  <a:lnTo>
                    <a:pt x="2825" y="2786"/>
                  </a:lnTo>
                  <a:cubicBezTo>
                    <a:pt x="2816" y="2668"/>
                    <a:pt x="2910" y="2596"/>
                    <a:pt x="3004" y="2596"/>
                  </a:cubicBezTo>
                  <a:cubicBezTo>
                    <a:pt x="3064" y="2596"/>
                    <a:pt x="3123" y="2625"/>
                    <a:pt x="3157" y="2690"/>
                  </a:cubicBezTo>
                  <a:cubicBezTo>
                    <a:pt x="3282" y="2940"/>
                    <a:pt x="3561" y="3325"/>
                    <a:pt x="3816" y="3383"/>
                  </a:cubicBezTo>
                  <a:cubicBezTo>
                    <a:pt x="3830" y="3388"/>
                    <a:pt x="3850" y="3388"/>
                    <a:pt x="3869" y="3388"/>
                  </a:cubicBezTo>
                  <a:cubicBezTo>
                    <a:pt x="3936" y="3388"/>
                    <a:pt x="3999" y="3364"/>
                    <a:pt x="4052" y="3320"/>
                  </a:cubicBezTo>
                  <a:lnTo>
                    <a:pt x="4056" y="3311"/>
                  </a:lnTo>
                  <a:cubicBezTo>
                    <a:pt x="4133" y="3219"/>
                    <a:pt x="4129" y="2984"/>
                    <a:pt x="3874" y="2632"/>
                  </a:cubicBezTo>
                  <a:cubicBezTo>
                    <a:pt x="3724" y="2440"/>
                    <a:pt x="3619" y="2214"/>
                    <a:pt x="3566" y="1973"/>
                  </a:cubicBezTo>
                  <a:cubicBezTo>
                    <a:pt x="3546" y="1906"/>
                    <a:pt x="3537" y="1838"/>
                    <a:pt x="3522" y="1781"/>
                  </a:cubicBezTo>
                  <a:cubicBezTo>
                    <a:pt x="3465" y="1449"/>
                    <a:pt x="3417" y="1184"/>
                    <a:pt x="2786" y="708"/>
                  </a:cubicBezTo>
                  <a:cubicBezTo>
                    <a:pt x="2743" y="674"/>
                    <a:pt x="2719" y="626"/>
                    <a:pt x="2719" y="568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8" name="Google Shape;14658;p90"/>
            <p:cNvSpPr/>
            <p:nvPr/>
          </p:nvSpPr>
          <p:spPr>
            <a:xfrm>
              <a:off x="8182159" y="3145781"/>
              <a:ext cx="142127" cy="107297"/>
            </a:xfrm>
            <a:custGeom>
              <a:avLst/>
              <a:gdLst/>
              <a:ahLst/>
              <a:cxnLst/>
              <a:rect l="l" t="t" r="r" b="b"/>
              <a:pathLst>
                <a:path w="5419" h="4091" extrusionOk="0">
                  <a:moveTo>
                    <a:pt x="3171" y="1"/>
                  </a:moveTo>
                  <a:cubicBezTo>
                    <a:pt x="3070" y="1"/>
                    <a:pt x="2897" y="44"/>
                    <a:pt x="2642" y="232"/>
                  </a:cubicBezTo>
                  <a:cubicBezTo>
                    <a:pt x="2387" y="419"/>
                    <a:pt x="2094" y="535"/>
                    <a:pt x="1786" y="578"/>
                  </a:cubicBezTo>
                  <a:cubicBezTo>
                    <a:pt x="1449" y="636"/>
                    <a:pt x="1189" y="684"/>
                    <a:pt x="713" y="1314"/>
                  </a:cubicBezTo>
                  <a:cubicBezTo>
                    <a:pt x="679" y="1358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61"/>
                  </a:lnTo>
                  <a:lnTo>
                    <a:pt x="838" y="3561"/>
                  </a:lnTo>
                  <a:cubicBezTo>
                    <a:pt x="900" y="3561"/>
                    <a:pt x="958" y="3595"/>
                    <a:pt x="987" y="3648"/>
                  </a:cubicBezTo>
                  <a:cubicBezTo>
                    <a:pt x="1194" y="3999"/>
                    <a:pt x="2185" y="4091"/>
                    <a:pt x="2681" y="4091"/>
                  </a:cubicBezTo>
                  <a:lnTo>
                    <a:pt x="3893" y="4091"/>
                  </a:lnTo>
                  <a:cubicBezTo>
                    <a:pt x="4009" y="4091"/>
                    <a:pt x="4105" y="3994"/>
                    <a:pt x="4105" y="3879"/>
                  </a:cubicBezTo>
                  <a:lnTo>
                    <a:pt x="4105" y="3860"/>
                  </a:lnTo>
                  <a:cubicBezTo>
                    <a:pt x="4105" y="3744"/>
                    <a:pt x="4009" y="3648"/>
                    <a:pt x="3893" y="3648"/>
                  </a:cubicBezTo>
                  <a:lnTo>
                    <a:pt x="2950" y="3648"/>
                  </a:lnTo>
                  <a:cubicBezTo>
                    <a:pt x="2714" y="3648"/>
                    <a:pt x="2714" y="3297"/>
                    <a:pt x="2950" y="3297"/>
                  </a:cubicBezTo>
                  <a:lnTo>
                    <a:pt x="4822" y="3297"/>
                  </a:lnTo>
                  <a:cubicBezTo>
                    <a:pt x="4942" y="3297"/>
                    <a:pt x="5038" y="3200"/>
                    <a:pt x="5038" y="3085"/>
                  </a:cubicBezTo>
                  <a:lnTo>
                    <a:pt x="5038" y="3071"/>
                  </a:lnTo>
                  <a:cubicBezTo>
                    <a:pt x="5038" y="2969"/>
                    <a:pt x="4966" y="2883"/>
                    <a:pt x="4870" y="2859"/>
                  </a:cubicBezTo>
                  <a:lnTo>
                    <a:pt x="4533" y="2859"/>
                  </a:lnTo>
                  <a:cubicBezTo>
                    <a:pt x="4528" y="2861"/>
                    <a:pt x="4524" y="2862"/>
                    <a:pt x="4519" y="2862"/>
                  </a:cubicBezTo>
                  <a:cubicBezTo>
                    <a:pt x="4514" y="2862"/>
                    <a:pt x="4509" y="2861"/>
                    <a:pt x="4504" y="2859"/>
                  </a:cubicBezTo>
                  <a:lnTo>
                    <a:pt x="4485" y="2859"/>
                  </a:lnTo>
                  <a:cubicBezTo>
                    <a:pt x="4478" y="2861"/>
                    <a:pt x="4472" y="2862"/>
                    <a:pt x="4466" y="2862"/>
                  </a:cubicBezTo>
                  <a:cubicBezTo>
                    <a:pt x="4461" y="2862"/>
                    <a:pt x="4456" y="2861"/>
                    <a:pt x="4451" y="2859"/>
                  </a:cubicBezTo>
                  <a:lnTo>
                    <a:pt x="2950" y="2859"/>
                  </a:lnTo>
                  <a:cubicBezTo>
                    <a:pt x="2714" y="2859"/>
                    <a:pt x="2714" y="2508"/>
                    <a:pt x="2950" y="2508"/>
                  </a:cubicBezTo>
                  <a:lnTo>
                    <a:pt x="4827" y="2508"/>
                  </a:lnTo>
                  <a:cubicBezTo>
                    <a:pt x="4846" y="2508"/>
                    <a:pt x="4865" y="2512"/>
                    <a:pt x="4884" y="2512"/>
                  </a:cubicBezTo>
                  <a:lnTo>
                    <a:pt x="5207" y="2512"/>
                  </a:lnTo>
                  <a:cubicBezTo>
                    <a:pt x="5322" y="2512"/>
                    <a:pt x="5419" y="2416"/>
                    <a:pt x="5419" y="2301"/>
                  </a:cubicBezTo>
                  <a:lnTo>
                    <a:pt x="5419" y="2286"/>
                  </a:lnTo>
                  <a:cubicBezTo>
                    <a:pt x="5419" y="2169"/>
                    <a:pt x="5327" y="2070"/>
                    <a:pt x="5210" y="2070"/>
                  </a:cubicBezTo>
                  <a:cubicBezTo>
                    <a:pt x="5208" y="2070"/>
                    <a:pt x="5205" y="2070"/>
                    <a:pt x="5202" y="2070"/>
                  </a:cubicBezTo>
                  <a:lnTo>
                    <a:pt x="2950" y="2070"/>
                  </a:lnTo>
                  <a:cubicBezTo>
                    <a:pt x="2714" y="2070"/>
                    <a:pt x="2714" y="1718"/>
                    <a:pt x="2950" y="1718"/>
                  </a:cubicBezTo>
                  <a:lnTo>
                    <a:pt x="4822" y="1718"/>
                  </a:lnTo>
                  <a:cubicBezTo>
                    <a:pt x="4942" y="1718"/>
                    <a:pt x="5038" y="1622"/>
                    <a:pt x="5038" y="1502"/>
                  </a:cubicBezTo>
                  <a:lnTo>
                    <a:pt x="5038" y="1487"/>
                  </a:lnTo>
                  <a:cubicBezTo>
                    <a:pt x="5038" y="1372"/>
                    <a:pt x="4942" y="1276"/>
                    <a:pt x="4822" y="1276"/>
                  </a:cubicBezTo>
                  <a:lnTo>
                    <a:pt x="2787" y="1276"/>
                  </a:lnTo>
                  <a:cubicBezTo>
                    <a:pt x="2781" y="1276"/>
                    <a:pt x="2777" y="1276"/>
                    <a:pt x="2772" y="1276"/>
                  </a:cubicBezTo>
                  <a:cubicBezTo>
                    <a:pt x="2595" y="1276"/>
                    <a:pt x="2531" y="1028"/>
                    <a:pt x="2695" y="944"/>
                  </a:cubicBezTo>
                  <a:cubicBezTo>
                    <a:pt x="2945" y="819"/>
                    <a:pt x="3330" y="540"/>
                    <a:pt x="3388" y="285"/>
                  </a:cubicBezTo>
                  <a:cubicBezTo>
                    <a:pt x="3407" y="203"/>
                    <a:pt x="3383" y="116"/>
                    <a:pt x="3325" y="54"/>
                  </a:cubicBezTo>
                  <a:lnTo>
                    <a:pt x="3321" y="44"/>
                  </a:lnTo>
                  <a:cubicBezTo>
                    <a:pt x="3277" y="15"/>
                    <a:pt x="3224" y="1"/>
                    <a:pt x="3171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9" name="Google Shape;14659;p90"/>
            <p:cNvSpPr/>
            <p:nvPr/>
          </p:nvSpPr>
          <p:spPr>
            <a:xfrm>
              <a:off x="7982122" y="2925811"/>
              <a:ext cx="142022" cy="107297"/>
            </a:xfrm>
            <a:custGeom>
              <a:avLst/>
              <a:gdLst/>
              <a:ahLst/>
              <a:cxnLst/>
              <a:rect l="l" t="t" r="r" b="b"/>
              <a:pathLst>
                <a:path w="5415" h="4091" extrusionOk="0">
                  <a:moveTo>
                    <a:pt x="1526" y="1"/>
                  </a:moveTo>
                  <a:cubicBezTo>
                    <a:pt x="1411" y="1"/>
                    <a:pt x="1315" y="97"/>
                    <a:pt x="1315" y="217"/>
                  </a:cubicBezTo>
                  <a:lnTo>
                    <a:pt x="1315" y="232"/>
                  </a:lnTo>
                  <a:cubicBezTo>
                    <a:pt x="1315" y="347"/>
                    <a:pt x="1411" y="443"/>
                    <a:pt x="1526" y="443"/>
                  </a:cubicBezTo>
                  <a:lnTo>
                    <a:pt x="2469" y="443"/>
                  </a:lnTo>
                  <a:cubicBezTo>
                    <a:pt x="2705" y="443"/>
                    <a:pt x="2705" y="795"/>
                    <a:pt x="2469" y="795"/>
                  </a:cubicBezTo>
                  <a:lnTo>
                    <a:pt x="593" y="795"/>
                  </a:lnTo>
                  <a:cubicBezTo>
                    <a:pt x="477" y="795"/>
                    <a:pt x="381" y="891"/>
                    <a:pt x="381" y="1006"/>
                  </a:cubicBezTo>
                  <a:lnTo>
                    <a:pt x="381" y="1026"/>
                  </a:lnTo>
                  <a:cubicBezTo>
                    <a:pt x="381" y="1127"/>
                    <a:pt x="453" y="1213"/>
                    <a:pt x="549" y="1233"/>
                  </a:cubicBezTo>
                  <a:lnTo>
                    <a:pt x="2469" y="1233"/>
                  </a:lnTo>
                  <a:cubicBezTo>
                    <a:pt x="2705" y="1233"/>
                    <a:pt x="2705" y="1584"/>
                    <a:pt x="2469" y="1584"/>
                  </a:cubicBezTo>
                  <a:lnTo>
                    <a:pt x="593" y="1584"/>
                  </a:lnTo>
                  <a:cubicBezTo>
                    <a:pt x="574" y="1584"/>
                    <a:pt x="554" y="1584"/>
                    <a:pt x="535" y="1579"/>
                  </a:cubicBezTo>
                  <a:lnTo>
                    <a:pt x="213" y="1579"/>
                  </a:lnTo>
                  <a:cubicBezTo>
                    <a:pt x="97" y="1579"/>
                    <a:pt x="1" y="1675"/>
                    <a:pt x="1" y="1796"/>
                  </a:cubicBezTo>
                  <a:lnTo>
                    <a:pt x="1" y="1810"/>
                  </a:lnTo>
                  <a:cubicBezTo>
                    <a:pt x="1" y="1926"/>
                    <a:pt x="97" y="2022"/>
                    <a:pt x="213" y="2022"/>
                  </a:cubicBezTo>
                  <a:lnTo>
                    <a:pt x="2469" y="2022"/>
                  </a:lnTo>
                  <a:cubicBezTo>
                    <a:pt x="2705" y="2022"/>
                    <a:pt x="2705" y="2373"/>
                    <a:pt x="2469" y="2373"/>
                  </a:cubicBezTo>
                  <a:lnTo>
                    <a:pt x="593" y="2373"/>
                  </a:lnTo>
                  <a:cubicBezTo>
                    <a:pt x="477" y="2373"/>
                    <a:pt x="381" y="2469"/>
                    <a:pt x="381" y="2585"/>
                  </a:cubicBezTo>
                  <a:lnTo>
                    <a:pt x="381" y="2604"/>
                  </a:lnTo>
                  <a:cubicBezTo>
                    <a:pt x="381" y="2719"/>
                    <a:pt x="477" y="2816"/>
                    <a:pt x="593" y="2816"/>
                  </a:cubicBezTo>
                  <a:lnTo>
                    <a:pt x="2628" y="2816"/>
                  </a:lnTo>
                  <a:cubicBezTo>
                    <a:pt x="2633" y="2815"/>
                    <a:pt x="2638" y="2815"/>
                    <a:pt x="2643" y="2815"/>
                  </a:cubicBezTo>
                  <a:cubicBezTo>
                    <a:pt x="2824" y="2815"/>
                    <a:pt x="2888" y="3063"/>
                    <a:pt x="2720" y="3148"/>
                  </a:cubicBezTo>
                  <a:cubicBezTo>
                    <a:pt x="2474" y="3273"/>
                    <a:pt x="2084" y="3552"/>
                    <a:pt x="2031" y="3807"/>
                  </a:cubicBezTo>
                  <a:cubicBezTo>
                    <a:pt x="2012" y="3889"/>
                    <a:pt x="2036" y="3975"/>
                    <a:pt x="2094" y="4038"/>
                  </a:cubicBezTo>
                  <a:lnTo>
                    <a:pt x="2099" y="4047"/>
                  </a:lnTo>
                  <a:cubicBezTo>
                    <a:pt x="2142" y="4076"/>
                    <a:pt x="2195" y="4091"/>
                    <a:pt x="2248" y="4091"/>
                  </a:cubicBezTo>
                  <a:cubicBezTo>
                    <a:pt x="2349" y="4091"/>
                    <a:pt x="2522" y="4052"/>
                    <a:pt x="2777" y="3860"/>
                  </a:cubicBezTo>
                  <a:cubicBezTo>
                    <a:pt x="3032" y="3677"/>
                    <a:pt x="3326" y="3557"/>
                    <a:pt x="3634" y="3513"/>
                  </a:cubicBezTo>
                  <a:cubicBezTo>
                    <a:pt x="3966" y="3456"/>
                    <a:pt x="4230" y="3408"/>
                    <a:pt x="4707" y="2777"/>
                  </a:cubicBezTo>
                  <a:cubicBezTo>
                    <a:pt x="4740" y="2734"/>
                    <a:pt x="4789" y="2710"/>
                    <a:pt x="4846" y="2710"/>
                  </a:cubicBezTo>
                  <a:lnTo>
                    <a:pt x="5414" y="2710"/>
                  </a:lnTo>
                  <a:lnTo>
                    <a:pt x="5414" y="530"/>
                  </a:lnTo>
                  <a:lnTo>
                    <a:pt x="4582" y="530"/>
                  </a:lnTo>
                  <a:cubicBezTo>
                    <a:pt x="4519" y="530"/>
                    <a:pt x="4466" y="496"/>
                    <a:pt x="4433" y="443"/>
                  </a:cubicBezTo>
                  <a:cubicBezTo>
                    <a:pt x="4226" y="97"/>
                    <a:pt x="3234" y="1"/>
                    <a:pt x="273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0" name="Google Shape;14660;p90"/>
            <p:cNvSpPr/>
            <p:nvPr/>
          </p:nvSpPr>
          <p:spPr>
            <a:xfrm>
              <a:off x="8282374" y="2928355"/>
              <a:ext cx="13140" cy="62526"/>
            </a:xfrm>
            <a:custGeom>
              <a:avLst/>
              <a:gdLst/>
              <a:ahLst/>
              <a:cxnLst/>
              <a:rect l="l" t="t" r="r" b="b"/>
              <a:pathLst>
                <a:path w="501" h="2384" extrusionOk="0">
                  <a:moveTo>
                    <a:pt x="289" y="0"/>
                  </a:moveTo>
                  <a:cubicBezTo>
                    <a:pt x="188" y="0"/>
                    <a:pt x="101" y="72"/>
                    <a:pt x="82" y="168"/>
                  </a:cubicBezTo>
                  <a:lnTo>
                    <a:pt x="82" y="505"/>
                  </a:lnTo>
                  <a:cubicBezTo>
                    <a:pt x="82" y="515"/>
                    <a:pt x="82" y="525"/>
                    <a:pt x="82" y="534"/>
                  </a:cubicBezTo>
                  <a:lnTo>
                    <a:pt x="82" y="553"/>
                  </a:lnTo>
                  <a:cubicBezTo>
                    <a:pt x="82" y="563"/>
                    <a:pt x="82" y="577"/>
                    <a:pt x="82" y="587"/>
                  </a:cubicBezTo>
                  <a:lnTo>
                    <a:pt x="82" y="2088"/>
                  </a:lnTo>
                  <a:cubicBezTo>
                    <a:pt x="82" y="2151"/>
                    <a:pt x="53" y="2209"/>
                    <a:pt x="0" y="2242"/>
                  </a:cubicBezTo>
                  <a:cubicBezTo>
                    <a:pt x="18" y="2338"/>
                    <a:pt x="92" y="2383"/>
                    <a:pt x="168" y="2383"/>
                  </a:cubicBezTo>
                  <a:cubicBezTo>
                    <a:pt x="255" y="2383"/>
                    <a:pt x="344" y="2322"/>
                    <a:pt x="346" y="2209"/>
                  </a:cubicBezTo>
                  <a:lnTo>
                    <a:pt x="346" y="703"/>
                  </a:lnTo>
                  <a:cubicBezTo>
                    <a:pt x="346" y="693"/>
                    <a:pt x="346" y="683"/>
                    <a:pt x="346" y="674"/>
                  </a:cubicBezTo>
                  <a:lnTo>
                    <a:pt x="346" y="654"/>
                  </a:lnTo>
                  <a:cubicBezTo>
                    <a:pt x="346" y="640"/>
                    <a:pt x="346" y="630"/>
                    <a:pt x="346" y="621"/>
                  </a:cubicBezTo>
                  <a:lnTo>
                    <a:pt x="346" y="289"/>
                  </a:lnTo>
                  <a:cubicBezTo>
                    <a:pt x="361" y="207"/>
                    <a:pt x="423" y="144"/>
                    <a:pt x="500" y="125"/>
                  </a:cubicBezTo>
                  <a:cubicBezTo>
                    <a:pt x="467" y="48"/>
                    <a:pt x="390" y="0"/>
                    <a:pt x="30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1" name="Google Shape;14661;p90"/>
            <p:cNvSpPr/>
            <p:nvPr/>
          </p:nvSpPr>
          <p:spPr>
            <a:xfrm>
              <a:off x="8302937" y="2952826"/>
              <a:ext cx="13402" cy="38135"/>
            </a:xfrm>
            <a:custGeom>
              <a:avLst/>
              <a:gdLst/>
              <a:ahLst/>
              <a:cxnLst/>
              <a:rect l="l" t="t" r="r" b="b"/>
              <a:pathLst>
                <a:path w="511" h="1454" extrusionOk="0">
                  <a:moveTo>
                    <a:pt x="299" y="1"/>
                  </a:moveTo>
                  <a:cubicBezTo>
                    <a:pt x="183" y="1"/>
                    <a:pt x="87" y="97"/>
                    <a:pt x="87" y="212"/>
                  </a:cubicBezTo>
                  <a:lnTo>
                    <a:pt x="87" y="1160"/>
                  </a:lnTo>
                  <a:cubicBezTo>
                    <a:pt x="87" y="1218"/>
                    <a:pt x="53" y="1276"/>
                    <a:pt x="0" y="1309"/>
                  </a:cubicBezTo>
                  <a:cubicBezTo>
                    <a:pt x="15" y="1391"/>
                    <a:pt x="87" y="1454"/>
                    <a:pt x="174" y="1454"/>
                  </a:cubicBezTo>
                  <a:cubicBezTo>
                    <a:pt x="270" y="1454"/>
                    <a:pt x="352" y="1377"/>
                    <a:pt x="352" y="1280"/>
                  </a:cubicBezTo>
                  <a:lnTo>
                    <a:pt x="352" y="333"/>
                  </a:lnTo>
                  <a:cubicBezTo>
                    <a:pt x="352" y="231"/>
                    <a:pt x="414" y="150"/>
                    <a:pt x="510" y="126"/>
                  </a:cubicBezTo>
                  <a:cubicBezTo>
                    <a:pt x="472" y="49"/>
                    <a:pt x="400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2" name="Google Shape;14662;p90"/>
            <p:cNvSpPr/>
            <p:nvPr/>
          </p:nvSpPr>
          <p:spPr>
            <a:xfrm>
              <a:off x="8240594" y="2928460"/>
              <a:ext cx="13533" cy="66959"/>
            </a:xfrm>
            <a:custGeom>
              <a:avLst/>
              <a:gdLst/>
              <a:ahLst/>
              <a:cxnLst/>
              <a:rect l="l" t="t" r="r" b="b"/>
              <a:pathLst>
                <a:path w="516" h="2553" extrusionOk="0">
                  <a:moveTo>
                    <a:pt x="303" y="1"/>
                  </a:moveTo>
                  <a:cubicBezTo>
                    <a:pt x="188" y="1"/>
                    <a:pt x="92" y="92"/>
                    <a:pt x="92" y="213"/>
                  </a:cubicBezTo>
                  <a:lnTo>
                    <a:pt x="92" y="2234"/>
                  </a:lnTo>
                  <a:lnTo>
                    <a:pt x="92" y="2238"/>
                  </a:lnTo>
                  <a:lnTo>
                    <a:pt x="92" y="2248"/>
                  </a:lnTo>
                  <a:cubicBezTo>
                    <a:pt x="97" y="2315"/>
                    <a:pt x="63" y="2378"/>
                    <a:pt x="0" y="2412"/>
                  </a:cubicBezTo>
                  <a:lnTo>
                    <a:pt x="24" y="2455"/>
                  </a:lnTo>
                  <a:cubicBezTo>
                    <a:pt x="58" y="2523"/>
                    <a:pt x="119" y="2553"/>
                    <a:pt x="179" y="2553"/>
                  </a:cubicBezTo>
                  <a:cubicBezTo>
                    <a:pt x="273" y="2553"/>
                    <a:pt x="365" y="2480"/>
                    <a:pt x="356" y="2363"/>
                  </a:cubicBezTo>
                  <a:lnTo>
                    <a:pt x="356" y="2354"/>
                  </a:lnTo>
                  <a:lnTo>
                    <a:pt x="356" y="2349"/>
                  </a:lnTo>
                  <a:lnTo>
                    <a:pt x="356" y="328"/>
                  </a:lnTo>
                  <a:cubicBezTo>
                    <a:pt x="356" y="232"/>
                    <a:pt x="419" y="150"/>
                    <a:pt x="515" y="121"/>
                  </a:cubicBezTo>
                  <a:cubicBezTo>
                    <a:pt x="477" y="49"/>
                    <a:pt x="405" y="1"/>
                    <a:pt x="318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3" name="Google Shape;14663;p90"/>
            <p:cNvSpPr/>
            <p:nvPr/>
          </p:nvSpPr>
          <p:spPr>
            <a:xfrm>
              <a:off x="8208780" y="2971500"/>
              <a:ext cx="43957" cy="88990"/>
            </a:xfrm>
            <a:custGeom>
              <a:avLst/>
              <a:gdLst/>
              <a:ahLst/>
              <a:cxnLst/>
              <a:rect l="l" t="t" r="r" b="b"/>
              <a:pathLst>
                <a:path w="1676" h="3393" extrusionOk="0">
                  <a:moveTo>
                    <a:pt x="261" y="1"/>
                  </a:moveTo>
                  <a:cubicBezTo>
                    <a:pt x="198" y="1"/>
                    <a:pt x="131" y="25"/>
                    <a:pt x="83" y="68"/>
                  </a:cubicBezTo>
                  <a:lnTo>
                    <a:pt x="73" y="78"/>
                  </a:lnTo>
                  <a:cubicBezTo>
                    <a:pt x="1" y="169"/>
                    <a:pt x="1" y="405"/>
                    <a:pt x="261" y="756"/>
                  </a:cubicBezTo>
                  <a:cubicBezTo>
                    <a:pt x="448" y="1006"/>
                    <a:pt x="564" y="1300"/>
                    <a:pt x="607" y="1613"/>
                  </a:cubicBezTo>
                  <a:cubicBezTo>
                    <a:pt x="665" y="1945"/>
                    <a:pt x="713" y="2209"/>
                    <a:pt x="1343" y="2681"/>
                  </a:cubicBezTo>
                  <a:cubicBezTo>
                    <a:pt x="1387" y="2714"/>
                    <a:pt x="1411" y="2767"/>
                    <a:pt x="1411" y="2825"/>
                  </a:cubicBezTo>
                  <a:lnTo>
                    <a:pt x="1411" y="3393"/>
                  </a:lnTo>
                  <a:lnTo>
                    <a:pt x="1675" y="3393"/>
                  </a:lnTo>
                  <a:lnTo>
                    <a:pt x="1675" y="2941"/>
                  </a:lnTo>
                  <a:cubicBezTo>
                    <a:pt x="1675" y="2883"/>
                    <a:pt x="1651" y="2835"/>
                    <a:pt x="1608" y="2801"/>
                  </a:cubicBezTo>
                  <a:cubicBezTo>
                    <a:pt x="978" y="2325"/>
                    <a:pt x="929" y="2060"/>
                    <a:pt x="872" y="1728"/>
                  </a:cubicBezTo>
                  <a:cubicBezTo>
                    <a:pt x="828" y="1420"/>
                    <a:pt x="708" y="1127"/>
                    <a:pt x="520" y="872"/>
                  </a:cubicBezTo>
                  <a:cubicBezTo>
                    <a:pt x="265" y="520"/>
                    <a:pt x="261" y="289"/>
                    <a:pt x="338" y="193"/>
                  </a:cubicBezTo>
                  <a:lnTo>
                    <a:pt x="342" y="188"/>
                  </a:lnTo>
                  <a:cubicBezTo>
                    <a:pt x="395" y="145"/>
                    <a:pt x="458" y="121"/>
                    <a:pt x="525" y="121"/>
                  </a:cubicBezTo>
                  <a:lnTo>
                    <a:pt x="530" y="121"/>
                  </a:lnTo>
                  <a:cubicBezTo>
                    <a:pt x="468" y="68"/>
                    <a:pt x="395" y="30"/>
                    <a:pt x="318" y="10"/>
                  </a:cubicBezTo>
                  <a:cubicBezTo>
                    <a:pt x="299" y="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4" name="Google Shape;14664;p90"/>
            <p:cNvSpPr/>
            <p:nvPr/>
          </p:nvSpPr>
          <p:spPr>
            <a:xfrm>
              <a:off x="8261550" y="2918494"/>
              <a:ext cx="13271" cy="72467"/>
            </a:xfrm>
            <a:custGeom>
              <a:avLst/>
              <a:gdLst/>
              <a:ahLst/>
              <a:cxnLst/>
              <a:rect l="l" t="t" r="r" b="b"/>
              <a:pathLst>
                <a:path w="506" h="2763" extrusionOk="0">
                  <a:moveTo>
                    <a:pt x="298" y="1"/>
                  </a:moveTo>
                  <a:cubicBezTo>
                    <a:pt x="178" y="1"/>
                    <a:pt x="87" y="97"/>
                    <a:pt x="87" y="212"/>
                  </a:cubicBezTo>
                  <a:lnTo>
                    <a:pt x="87" y="2469"/>
                  </a:lnTo>
                  <a:cubicBezTo>
                    <a:pt x="82" y="2527"/>
                    <a:pt x="53" y="2585"/>
                    <a:pt x="0" y="2618"/>
                  </a:cubicBezTo>
                  <a:cubicBezTo>
                    <a:pt x="15" y="2700"/>
                    <a:pt x="87" y="2763"/>
                    <a:pt x="173" y="2763"/>
                  </a:cubicBezTo>
                  <a:cubicBezTo>
                    <a:pt x="270" y="2763"/>
                    <a:pt x="347" y="2686"/>
                    <a:pt x="347" y="2589"/>
                  </a:cubicBezTo>
                  <a:lnTo>
                    <a:pt x="347" y="328"/>
                  </a:lnTo>
                  <a:cubicBezTo>
                    <a:pt x="347" y="232"/>
                    <a:pt x="414" y="150"/>
                    <a:pt x="505" y="126"/>
                  </a:cubicBezTo>
                  <a:cubicBezTo>
                    <a:pt x="472" y="49"/>
                    <a:pt x="395" y="1"/>
                    <a:pt x="31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5" name="Google Shape;14665;p90"/>
            <p:cNvSpPr/>
            <p:nvPr/>
          </p:nvSpPr>
          <p:spPr>
            <a:xfrm>
              <a:off x="8072738" y="3189712"/>
              <a:ext cx="18071" cy="17677"/>
            </a:xfrm>
            <a:custGeom>
              <a:avLst/>
              <a:gdLst/>
              <a:ahLst/>
              <a:cxnLst/>
              <a:rect l="l" t="t" r="r" b="b"/>
              <a:pathLst>
                <a:path w="689" h="674" extrusionOk="0">
                  <a:moveTo>
                    <a:pt x="85" y="1"/>
                  </a:moveTo>
                  <a:cubicBezTo>
                    <a:pt x="58" y="1"/>
                    <a:pt x="31" y="7"/>
                    <a:pt x="6" y="19"/>
                  </a:cubicBezTo>
                  <a:lnTo>
                    <a:pt x="1" y="19"/>
                  </a:lnTo>
                  <a:cubicBezTo>
                    <a:pt x="135" y="270"/>
                    <a:pt x="395" y="616"/>
                    <a:pt x="636" y="669"/>
                  </a:cubicBezTo>
                  <a:cubicBezTo>
                    <a:pt x="650" y="674"/>
                    <a:pt x="670" y="674"/>
                    <a:pt x="689" y="674"/>
                  </a:cubicBezTo>
                  <a:cubicBezTo>
                    <a:pt x="501" y="510"/>
                    <a:pt x="352" y="318"/>
                    <a:pt x="241" y="96"/>
                  </a:cubicBezTo>
                  <a:cubicBezTo>
                    <a:pt x="211" y="35"/>
                    <a:pt x="149" y="1"/>
                    <a:pt x="8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6" name="Google Shape;14666;p90"/>
            <p:cNvSpPr/>
            <p:nvPr/>
          </p:nvSpPr>
          <p:spPr>
            <a:xfrm>
              <a:off x="7989334" y="3118400"/>
              <a:ext cx="71313" cy="107795"/>
            </a:xfrm>
            <a:custGeom>
              <a:avLst/>
              <a:gdLst/>
              <a:ahLst/>
              <a:cxnLst/>
              <a:rect l="l" t="t" r="r" b="b"/>
              <a:pathLst>
                <a:path w="2719" h="4110" extrusionOk="0">
                  <a:moveTo>
                    <a:pt x="539" y="1"/>
                  </a:moveTo>
                  <a:lnTo>
                    <a:pt x="539" y="838"/>
                  </a:lnTo>
                  <a:cubicBezTo>
                    <a:pt x="539" y="900"/>
                    <a:pt x="505" y="958"/>
                    <a:pt x="452" y="987"/>
                  </a:cubicBezTo>
                  <a:cubicBezTo>
                    <a:pt x="111" y="1189"/>
                    <a:pt x="0" y="2190"/>
                    <a:pt x="10" y="2772"/>
                  </a:cubicBezTo>
                  <a:lnTo>
                    <a:pt x="10" y="3893"/>
                  </a:lnTo>
                  <a:cubicBezTo>
                    <a:pt x="10" y="4013"/>
                    <a:pt x="106" y="4110"/>
                    <a:pt x="226" y="4110"/>
                  </a:cubicBezTo>
                  <a:lnTo>
                    <a:pt x="241" y="4110"/>
                  </a:lnTo>
                  <a:cubicBezTo>
                    <a:pt x="260" y="4105"/>
                    <a:pt x="274" y="4105"/>
                    <a:pt x="294" y="4100"/>
                  </a:cubicBezTo>
                  <a:cubicBezTo>
                    <a:pt x="284" y="4071"/>
                    <a:pt x="274" y="4042"/>
                    <a:pt x="274" y="4013"/>
                  </a:cubicBezTo>
                  <a:lnTo>
                    <a:pt x="274" y="2888"/>
                  </a:lnTo>
                  <a:cubicBezTo>
                    <a:pt x="265" y="2305"/>
                    <a:pt x="371" y="1309"/>
                    <a:pt x="717" y="1102"/>
                  </a:cubicBezTo>
                  <a:cubicBezTo>
                    <a:pt x="770" y="1074"/>
                    <a:pt x="804" y="1016"/>
                    <a:pt x="804" y="953"/>
                  </a:cubicBezTo>
                  <a:lnTo>
                    <a:pt x="804" y="116"/>
                  </a:lnTo>
                  <a:lnTo>
                    <a:pt x="2719" y="116"/>
                  </a:lnTo>
                  <a:lnTo>
                    <a:pt x="2719" y="1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7" name="Google Shape;14667;p90"/>
            <p:cNvSpPr/>
            <p:nvPr/>
          </p:nvSpPr>
          <p:spPr>
            <a:xfrm>
              <a:off x="8010264" y="3194250"/>
              <a:ext cx="7606" cy="56310"/>
            </a:xfrm>
            <a:custGeom>
              <a:avLst/>
              <a:gdLst/>
              <a:ahLst/>
              <a:cxnLst/>
              <a:rect l="l" t="t" r="r" b="b"/>
              <a:pathLst>
                <a:path w="290" h="2147" extrusionOk="0">
                  <a:moveTo>
                    <a:pt x="92" y="0"/>
                  </a:moveTo>
                  <a:cubicBezTo>
                    <a:pt x="63" y="0"/>
                    <a:pt x="30" y="10"/>
                    <a:pt x="1" y="29"/>
                  </a:cubicBezTo>
                  <a:cubicBezTo>
                    <a:pt x="6" y="39"/>
                    <a:pt x="6" y="48"/>
                    <a:pt x="6" y="58"/>
                  </a:cubicBezTo>
                  <a:lnTo>
                    <a:pt x="6" y="1935"/>
                  </a:lnTo>
                  <a:cubicBezTo>
                    <a:pt x="6" y="2050"/>
                    <a:pt x="102" y="2146"/>
                    <a:pt x="217" y="2146"/>
                  </a:cubicBezTo>
                  <a:lnTo>
                    <a:pt x="237" y="2146"/>
                  </a:lnTo>
                  <a:cubicBezTo>
                    <a:pt x="251" y="2146"/>
                    <a:pt x="270" y="2142"/>
                    <a:pt x="290" y="2137"/>
                  </a:cubicBezTo>
                  <a:cubicBezTo>
                    <a:pt x="275" y="2113"/>
                    <a:pt x="270" y="2084"/>
                    <a:pt x="270" y="2055"/>
                  </a:cubicBezTo>
                  <a:lnTo>
                    <a:pt x="270" y="178"/>
                  </a:lnTo>
                  <a:cubicBezTo>
                    <a:pt x="270" y="77"/>
                    <a:pt x="193" y="0"/>
                    <a:pt x="92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8" name="Google Shape;14668;p90"/>
            <p:cNvSpPr/>
            <p:nvPr/>
          </p:nvSpPr>
          <p:spPr>
            <a:xfrm>
              <a:off x="8051782" y="3194302"/>
              <a:ext cx="7475" cy="56258"/>
            </a:xfrm>
            <a:custGeom>
              <a:avLst/>
              <a:gdLst/>
              <a:ahLst/>
              <a:cxnLst/>
              <a:rect l="l" t="t" r="r" b="b"/>
              <a:pathLst>
                <a:path w="285" h="2145" extrusionOk="0">
                  <a:moveTo>
                    <a:pt x="93" y="0"/>
                  </a:moveTo>
                  <a:cubicBezTo>
                    <a:pt x="62" y="0"/>
                    <a:pt x="30" y="9"/>
                    <a:pt x="1" y="27"/>
                  </a:cubicBezTo>
                  <a:cubicBezTo>
                    <a:pt x="1" y="37"/>
                    <a:pt x="6" y="46"/>
                    <a:pt x="6" y="56"/>
                  </a:cubicBezTo>
                  <a:lnTo>
                    <a:pt x="6" y="1933"/>
                  </a:lnTo>
                  <a:cubicBezTo>
                    <a:pt x="1" y="2048"/>
                    <a:pt x="97" y="2144"/>
                    <a:pt x="218" y="2144"/>
                  </a:cubicBezTo>
                  <a:lnTo>
                    <a:pt x="232" y="2144"/>
                  </a:lnTo>
                  <a:cubicBezTo>
                    <a:pt x="251" y="2144"/>
                    <a:pt x="266" y="2140"/>
                    <a:pt x="285" y="2135"/>
                  </a:cubicBezTo>
                  <a:cubicBezTo>
                    <a:pt x="275" y="2111"/>
                    <a:pt x="266" y="2082"/>
                    <a:pt x="266" y="2053"/>
                  </a:cubicBezTo>
                  <a:lnTo>
                    <a:pt x="266" y="176"/>
                  </a:lnTo>
                  <a:cubicBezTo>
                    <a:pt x="266" y="72"/>
                    <a:pt x="183" y="0"/>
                    <a:pt x="93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9" name="Google Shape;14669;p90"/>
            <p:cNvSpPr/>
            <p:nvPr/>
          </p:nvSpPr>
          <p:spPr>
            <a:xfrm>
              <a:off x="8031089" y="3194250"/>
              <a:ext cx="7475" cy="66277"/>
            </a:xfrm>
            <a:custGeom>
              <a:avLst/>
              <a:gdLst/>
              <a:ahLst/>
              <a:cxnLst/>
              <a:rect l="l" t="t" r="r" b="b"/>
              <a:pathLst>
                <a:path w="285" h="2527" extrusionOk="0">
                  <a:moveTo>
                    <a:pt x="89" y="0"/>
                  </a:moveTo>
                  <a:cubicBezTo>
                    <a:pt x="59" y="0"/>
                    <a:pt x="29" y="8"/>
                    <a:pt x="1" y="24"/>
                  </a:cubicBezTo>
                  <a:cubicBezTo>
                    <a:pt x="1" y="39"/>
                    <a:pt x="6" y="48"/>
                    <a:pt x="6" y="58"/>
                  </a:cubicBezTo>
                  <a:lnTo>
                    <a:pt x="6" y="1425"/>
                  </a:lnTo>
                  <a:cubicBezTo>
                    <a:pt x="6" y="1434"/>
                    <a:pt x="6" y="1444"/>
                    <a:pt x="6" y="1453"/>
                  </a:cubicBezTo>
                  <a:lnTo>
                    <a:pt x="6" y="1935"/>
                  </a:lnTo>
                  <a:cubicBezTo>
                    <a:pt x="6" y="1954"/>
                    <a:pt x="1" y="1978"/>
                    <a:pt x="1" y="1997"/>
                  </a:cubicBezTo>
                  <a:lnTo>
                    <a:pt x="1" y="2315"/>
                  </a:lnTo>
                  <a:cubicBezTo>
                    <a:pt x="1" y="2435"/>
                    <a:pt x="97" y="2527"/>
                    <a:pt x="213" y="2527"/>
                  </a:cubicBezTo>
                  <a:lnTo>
                    <a:pt x="232" y="2527"/>
                  </a:lnTo>
                  <a:cubicBezTo>
                    <a:pt x="246" y="2527"/>
                    <a:pt x="266" y="2527"/>
                    <a:pt x="285" y="2522"/>
                  </a:cubicBezTo>
                  <a:cubicBezTo>
                    <a:pt x="270" y="2493"/>
                    <a:pt x="266" y="2459"/>
                    <a:pt x="266" y="2430"/>
                  </a:cubicBezTo>
                  <a:lnTo>
                    <a:pt x="266" y="2113"/>
                  </a:lnTo>
                  <a:cubicBezTo>
                    <a:pt x="266" y="2093"/>
                    <a:pt x="266" y="2074"/>
                    <a:pt x="266" y="2055"/>
                  </a:cubicBezTo>
                  <a:lnTo>
                    <a:pt x="266" y="1574"/>
                  </a:lnTo>
                  <a:cubicBezTo>
                    <a:pt x="270" y="1559"/>
                    <a:pt x="270" y="1550"/>
                    <a:pt x="266" y="1540"/>
                  </a:cubicBezTo>
                  <a:lnTo>
                    <a:pt x="266" y="178"/>
                  </a:lnTo>
                  <a:cubicBezTo>
                    <a:pt x="266" y="73"/>
                    <a:pt x="180" y="0"/>
                    <a:pt x="89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0" name="Google Shape;14670;p90"/>
            <p:cNvSpPr/>
            <p:nvPr/>
          </p:nvSpPr>
          <p:spPr>
            <a:xfrm>
              <a:off x="8262048" y="3200046"/>
              <a:ext cx="61608" cy="3069"/>
            </a:xfrm>
            <a:custGeom>
              <a:avLst/>
              <a:gdLst/>
              <a:ahLst/>
              <a:cxnLst/>
              <a:rect l="l" t="t" r="r" b="b"/>
              <a:pathLst>
                <a:path w="2349" h="117" extrusionOk="0">
                  <a:moveTo>
                    <a:pt x="0" y="1"/>
                  </a:moveTo>
                  <a:cubicBezTo>
                    <a:pt x="24" y="68"/>
                    <a:pt x="92" y="116"/>
                    <a:pt x="164" y="116"/>
                  </a:cubicBezTo>
                  <a:lnTo>
                    <a:pt x="2348" y="116"/>
                  </a:lnTo>
                  <a:cubicBezTo>
                    <a:pt x="2310" y="44"/>
                    <a:pt x="2238" y="1"/>
                    <a:pt x="2156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1" name="Google Shape;14671;p90"/>
            <p:cNvSpPr/>
            <p:nvPr/>
          </p:nvSpPr>
          <p:spPr>
            <a:xfrm>
              <a:off x="8262048" y="3220740"/>
              <a:ext cx="51642" cy="3200"/>
            </a:xfrm>
            <a:custGeom>
              <a:avLst/>
              <a:gdLst/>
              <a:ahLst/>
              <a:cxnLst/>
              <a:rect l="l" t="t" r="r" b="b"/>
              <a:pathLst>
                <a:path w="1969" h="122" extrusionOk="0">
                  <a:moveTo>
                    <a:pt x="0" y="1"/>
                  </a:moveTo>
                  <a:cubicBezTo>
                    <a:pt x="24" y="73"/>
                    <a:pt x="92" y="121"/>
                    <a:pt x="164" y="121"/>
                  </a:cubicBezTo>
                  <a:lnTo>
                    <a:pt x="1968" y="121"/>
                  </a:lnTo>
                  <a:cubicBezTo>
                    <a:pt x="1939" y="59"/>
                    <a:pt x="1887" y="15"/>
                    <a:pt x="1824" y="1"/>
                  </a:cubicBezTo>
                  <a:lnTo>
                    <a:pt x="1487" y="1"/>
                  </a:lnTo>
                  <a:cubicBezTo>
                    <a:pt x="1482" y="3"/>
                    <a:pt x="1478" y="4"/>
                    <a:pt x="1473" y="4"/>
                  </a:cubicBezTo>
                  <a:cubicBezTo>
                    <a:pt x="1468" y="4"/>
                    <a:pt x="1463" y="3"/>
                    <a:pt x="1458" y="1"/>
                  </a:cubicBezTo>
                  <a:lnTo>
                    <a:pt x="1439" y="1"/>
                  </a:lnTo>
                  <a:cubicBezTo>
                    <a:pt x="1432" y="3"/>
                    <a:pt x="1426" y="4"/>
                    <a:pt x="1420" y="4"/>
                  </a:cubicBezTo>
                  <a:cubicBezTo>
                    <a:pt x="1415" y="4"/>
                    <a:pt x="1410" y="3"/>
                    <a:pt x="1405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2" name="Google Shape;14672;p90"/>
            <p:cNvSpPr/>
            <p:nvPr/>
          </p:nvSpPr>
          <p:spPr>
            <a:xfrm>
              <a:off x="8262048" y="3241433"/>
              <a:ext cx="27145" cy="3069"/>
            </a:xfrm>
            <a:custGeom>
              <a:avLst/>
              <a:gdLst/>
              <a:ahLst/>
              <a:cxnLst/>
              <a:rect l="l" t="t" r="r" b="b"/>
              <a:pathLst>
                <a:path w="1035" h="117" extrusionOk="0">
                  <a:moveTo>
                    <a:pt x="0" y="1"/>
                  </a:moveTo>
                  <a:cubicBezTo>
                    <a:pt x="24" y="73"/>
                    <a:pt x="92" y="116"/>
                    <a:pt x="164" y="116"/>
                  </a:cubicBezTo>
                  <a:lnTo>
                    <a:pt x="1035" y="116"/>
                  </a:lnTo>
                  <a:cubicBezTo>
                    <a:pt x="1001" y="49"/>
                    <a:pt x="929" y="1"/>
                    <a:pt x="847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3" name="Google Shape;14673;p90"/>
            <p:cNvSpPr/>
            <p:nvPr/>
          </p:nvSpPr>
          <p:spPr>
            <a:xfrm>
              <a:off x="8257511" y="3179221"/>
              <a:ext cx="56179" cy="3069"/>
            </a:xfrm>
            <a:custGeom>
              <a:avLst/>
              <a:gdLst/>
              <a:ahLst/>
              <a:cxnLst/>
              <a:rect l="l" t="t" r="r" b="b"/>
              <a:pathLst>
                <a:path w="2142" h="117" extrusionOk="0">
                  <a:moveTo>
                    <a:pt x="0" y="1"/>
                  </a:moveTo>
                  <a:cubicBezTo>
                    <a:pt x="5" y="6"/>
                    <a:pt x="5" y="15"/>
                    <a:pt x="10" y="20"/>
                  </a:cubicBezTo>
                  <a:cubicBezTo>
                    <a:pt x="42" y="79"/>
                    <a:pt x="103" y="117"/>
                    <a:pt x="167" y="117"/>
                  </a:cubicBezTo>
                  <a:cubicBezTo>
                    <a:pt x="171" y="117"/>
                    <a:pt x="174" y="117"/>
                    <a:pt x="178" y="116"/>
                  </a:cubicBezTo>
                  <a:lnTo>
                    <a:pt x="2141" y="116"/>
                  </a:lnTo>
                  <a:cubicBezTo>
                    <a:pt x="2103" y="44"/>
                    <a:pt x="2031" y="1"/>
                    <a:pt x="195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4" name="Google Shape;14674;p90"/>
            <p:cNvSpPr/>
            <p:nvPr/>
          </p:nvSpPr>
          <p:spPr>
            <a:xfrm>
              <a:off x="8208544" y="3242325"/>
              <a:ext cx="10753" cy="6347"/>
            </a:xfrm>
            <a:custGeom>
              <a:avLst/>
              <a:gdLst/>
              <a:ahLst/>
              <a:cxnLst/>
              <a:rect l="l" t="t" r="r" b="b"/>
              <a:pathLst>
                <a:path w="410" h="242" extrusionOk="0">
                  <a:moveTo>
                    <a:pt x="0" y="1"/>
                  </a:moveTo>
                  <a:cubicBezTo>
                    <a:pt x="77" y="102"/>
                    <a:pt x="226" y="179"/>
                    <a:pt x="409" y="241"/>
                  </a:cubicBezTo>
                  <a:cubicBezTo>
                    <a:pt x="342" y="203"/>
                    <a:pt x="284" y="150"/>
                    <a:pt x="246" y="82"/>
                  </a:cubicBezTo>
                  <a:cubicBezTo>
                    <a:pt x="212" y="29"/>
                    <a:pt x="154" y="1"/>
                    <a:pt x="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5" name="Google Shape;14675;p90"/>
            <p:cNvSpPr/>
            <p:nvPr/>
          </p:nvSpPr>
          <p:spPr>
            <a:xfrm>
              <a:off x="8182159" y="3145886"/>
              <a:ext cx="88360" cy="93317"/>
            </a:xfrm>
            <a:custGeom>
              <a:avLst/>
              <a:gdLst/>
              <a:ahLst/>
              <a:cxnLst/>
              <a:rect l="l" t="t" r="r" b="b"/>
              <a:pathLst>
                <a:path w="3369" h="3558" extrusionOk="0">
                  <a:moveTo>
                    <a:pt x="3192" y="1"/>
                  </a:moveTo>
                  <a:cubicBezTo>
                    <a:pt x="3185" y="1"/>
                    <a:pt x="3178" y="1"/>
                    <a:pt x="3171" y="1"/>
                  </a:cubicBezTo>
                  <a:cubicBezTo>
                    <a:pt x="3070" y="1"/>
                    <a:pt x="2897" y="40"/>
                    <a:pt x="2637" y="228"/>
                  </a:cubicBezTo>
                  <a:cubicBezTo>
                    <a:pt x="2387" y="415"/>
                    <a:pt x="2094" y="536"/>
                    <a:pt x="1781" y="574"/>
                  </a:cubicBezTo>
                  <a:cubicBezTo>
                    <a:pt x="1449" y="637"/>
                    <a:pt x="1189" y="685"/>
                    <a:pt x="713" y="1310"/>
                  </a:cubicBezTo>
                  <a:cubicBezTo>
                    <a:pt x="679" y="1354"/>
                    <a:pt x="626" y="1382"/>
                    <a:pt x="573" y="1382"/>
                  </a:cubicBezTo>
                  <a:lnTo>
                    <a:pt x="1" y="1382"/>
                  </a:lnTo>
                  <a:lnTo>
                    <a:pt x="1" y="3557"/>
                  </a:lnTo>
                  <a:lnTo>
                    <a:pt x="265" y="3557"/>
                  </a:lnTo>
                  <a:lnTo>
                    <a:pt x="265" y="1498"/>
                  </a:lnTo>
                  <a:lnTo>
                    <a:pt x="833" y="1498"/>
                  </a:lnTo>
                  <a:cubicBezTo>
                    <a:pt x="891" y="1498"/>
                    <a:pt x="944" y="1469"/>
                    <a:pt x="972" y="1426"/>
                  </a:cubicBezTo>
                  <a:cubicBezTo>
                    <a:pt x="1449" y="800"/>
                    <a:pt x="1713" y="752"/>
                    <a:pt x="2046" y="690"/>
                  </a:cubicBezTo>
                  <a:cubicBezTo>
                    <a:pt x="2353" y="651"/>
                    <a:pt x="2652" y="531"/>
                    <a:pt x="2902" y="343"/>
                  </a:cubicBezTo>
                  <a:cubicBezTo>
                    <a:pt x="3109" y="189"/>
                    <a:pt x="3263" y="136"/>
                    <a:pt x="3369" y="122"/>
                  </a:cubicBezTo>
                  <a:cubicBezTo>
                    <a:pt x="3359" y="98"/>
                    <a:pt x="3345" y="74"/>
                    <a:pt x="3325" y="50"/>
                  </a:cubicBezTo>
                  <a:lnTo>
                    <a:pt x="3316" y="40"/>
                  </a:lnTo>
                  <a:cubicBezTo>
                    <a:pt x="3282" y="15"/>
                    <a:pt x="3238" y="1"/>
                    <a:pt x="3192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6" name="Google Shape;14676;p90"/>
            <p:cNvSpPr/>
            <p:nvPr/>
          </p:nvSpPr>
          <p:spPr>
            <a:xfrm>
              <a:off x="7992115" y="2940577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1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3"/>
                  </a:cubicBezTo>
                  <a:lnTo>
                    <a:pt x="0" y="463"/>
                  </a:lnTo>
                  <a:cubicBezTo>
                    <a:pt x="0" y="564"/>
                    <a:pt x="72" y="650"/>
                    <a:pt x="173" y="670"/>
                  </a:cubicBezTo>
                  <a:lnTo>
                    <a:pt x="284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3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7" name="Google Shape;14677;p90"/>
            <p:cNvSpPr/>
            <p:nvPr/>
          </p:nvSpPr>
          <p:spPr>
            <a:xfrm>
              <a:off x="8016585" y="2925942"/>
              <a:ext cx="77502" cy="11514"/>
            </a:xfrm>
            <a:custGeom>
              <a:avLst/>
              <a:gdLst/>
              <a:ahLst/>
              <a:cxnLst/>
              <a:rect l="l" t="t" r="r" b="b"/>
              <a:pathLst>
                <a:path w="2955" h="439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227"/>
                  </a:lnTo>
                  <a:cubicBezTo>
                    <a:pt x="1" y="347"/>
                    <a:pt x="97" y="438"/>
                    <a:pt x="212" y="438"/>
                  </a:cubicBezTo>
                  <a:lnTo>
                    <a:pt x="284" y="438"/>
                  </a:lnTo>
                  <a:cubicBezTo>
                    <a:pt x="270" y="410"/>
                    <a:pt x="260" y="376"/>
                    <a:pt x="265" y="347"/>
                  </a:cubicBezTo>
                  <a:lnTo>
                    <a:pt x="265" y="328"/>
                  </a:lnTo>
                  <a:cubicBezTo>
                    <a:pt x="265" y="212"/>
                    <a:pt x="357" y="116"/>
                    <a:pt x="477" y="116"/>
                  </a:cubicBezTo>
                  <a:lnTo>
                    <a:pt x="1689" y="116"/>
                  </a:lnTo>
                  <a:cubicBezTo>
                    <a:pt x="2017" y="116"/>
                    <a:pt x="2560" y="159"/>
                    <a:pt x="2955" y="285"/>
                  </a:cubicBezTo>
                  <a:cubicBezTo>
                    <a:pt x="2594" y="63"/>
                    <a:pt x="1839" y="1"/>
                    <a:pt x="143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8" name="Google Shape;14678;p90"/>
            <p:cNvSpPr/>
            <p:nvPr/>
          </p:nvSpPr>
          <p:spPr>
            <a:xfrm>
              <a:off x="8104788" y="2939712"/>
              <a:ext cx="19461" cy="3174"/>
            </a:xfrm>
            <a:custGeom>
              <a:avLst/>
              <a:gdLst/>
              <a:ahLst/>
              <a:cxnLst/>
              <a:rect l="l" t="t" r="r" b="b"/>
              <a:pathLst>
                <a:path w="742" h="121" extrusionOk="0">
                  <a:moveTo>
                    <a:pt x="1" y="0"/>
                  </a:moveTo>
                  <a:cubicBezTo>
                    <a:pt x="6" y="10"/>
                    <a:pt x="15" y="24"/>
                    <a:pt x="20" y="34"/>
                  </a:cubicBezTo>
                  <a:cubicBezTo>
                    <a:pt x="49" y="87"/>
                    <a:pt x="107" y="120"/>
                    <a:pt x="169" y="120"/>
                  </a:cubicBezTo>
                  <a:lnTo>
                    <a:pt x="742" y="120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9" name="Google Shape;14679;p90"/>
            <p:cNvSpPr/>
            <p:nvPr/>
          </p:nvSpPr>
          <p:spPr>
            <a:xfrm>
              <a:off x="8034892" y="3002789"/>
              <a:ext cx="29926" cy="30345"/>
            </a:xfrm>
            <a:custGeom>
              <a:avLst/>
              <a:gdLst/>
              <a:ahLst/>
              <a:cxnLst/>
              <a:rect l="l" t="t" r="r" b="b"/>
              <a:pathLst>
                <a:path w="1141" h="1157" extrusionOk="0">
                  <a:moveTo>
                    <a:pt x="896" y="0"/>
                  </a:moveTo>
                  <a:cubicBezTo>
                    <a:pt x="891" y="0"/>
                    <a:pt x="886" y="1"/>
                    <a:pt x="881" y="1"/>
                  </a:cubicBezTo>
                  <a:lnTo>
                    <a:pt x="799" y="1"/>
                  </a:lnTo>
                  <a:cubicBezTo>
                    <a:pt x="828" y="83"/>
                    <a:pt x="789" y="174"/>
                    <a:pt x="712" y="217"/>
                  </a:cubicBezTo>
                  <a:cubicBezTo>
                    <a:pt x="462" y="343"/>
                    <a:pt x="77" y="617"/>
                    <a:pt x="19" y="872"/>
                  </a:cubicBezTo>
                  <a:cubicBezTo>
                    <a:pt x="0" y="954"/>
                    <a:pt x="24" y="1040"/>
                    <a:pt x="82" y="1108"/>
                  </a:cubicBezTo>
                  <a:lnTo>
                    <a:pt x="87" y="1112"/>
                  </a:lnTo>
                  <a:cubicBezTo>
                    <a:pt x="125" y="1142"/>
                    <a:pt x="170" y="1157"/>
                    <a:pt x="216" y="1157"/>
                  </a:cubicBezTo>
                  <a:cubicBezTo>
                    <a:pt x="223" y="1157"/>
                    <a:pt x="229" y="1156"/>
                    <a:pt x="236" y="1156"/>
                  </a:cubicBezTo>
                  <a:cubicBezTo>
                    <a:pt x="255" y="1156"/>
                    <a:pt x="279" y="1156"/>
                    <a:pt x="299" y="1151"/>
                  </a:cubicBezTo>
                  <a:cubicBezTo>
                    <a:pt x="274" y="1098"/>
                    <a:pt x="270" y="1045"/>
                    <a:pt x="284" y="987"/>
                  </a:cubicBezTo>
                  <a:cubicBezTo>
                    <a:pt x="337" y="737"/>
                    <a:pt x="727" y="458"/>
                    <a:pt x="972" y="333"/>
                  </a:cubicBezTo>
                  <a:cubicBezTo>
                    <a:pt x="1141" y="249"/>
                    <a:pt x="1077" y="0"/>
                    <a:pt x="896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0" name="Google Shape;14680;p90"/>
            <p:cNvSpPr/>
            <p:nvPr/>
          </p:nvSpPr>
          <p:spPr>
            <a:xfrm>
              <a:off x="7992115" y="2982096"/>
              <a:ext cx="67903" cy="17572"/>
            </a:xfrm>
            <a:custGeom>
              <a:avLst/>
              <a:gdLst/>
              <a:ahLst/>
              <a:cxnLst/>
              <a:rect l="l" t="t" r="r" b="b"/>
              <a:pathLst>
                <a:path w="2589" h="670" extrusionOk="0">
                  <a:moveTo>
                    <a:pt x="2257" y="1"/>
                  </a:moveTo>
                  <a:cubicBezTo>
                    <a:pt x="2295" y="112"/>
                    <a:pt x="2213" y="232"/>
                    <a:pt x="2088" y="232"/>
                  </a:cubicBezTo>
                  <a:lnTo>
                    <a:pt x="212" y="232"/>
                  </a:lnTo>
                  <a:cubicBezTo>
                    <a:pt x="96" y="232"/>
                    <a:pt x="0" y="328"/>
                    <a:pt x="0" y="444"/>
                  </a:cubicBezTo>
                  <a:lnTo>
                    <a:pt x="0" y="458"/>
                  </a:lnTo>
                  <a:cubicBezTo>
                    <a:pt x="0" y="573"/>
                    <a:pt x="96" y="670"/>
                    <a:pt x="212" y="670"/>
                  </a:cubicBezTo>
                  <a:lnTo>
                    <a:pt x="289" y="670"/>
                  </a:lnTo>
                  <a:cubicBezTo>
                    <a:pt x="274" y="641"/>
                    <a:pt x="265" y="612"/>
                    <a:pt x="265" y="578"/>
                  </a:cubicBezTo>
                  <a:lnTo>
                    <a:pt x="265" y="564"/>
                  </a:lnTo>
                  <a:cubicBezTo>
                    <a:pt x="265" y="444"/>
                    <a:pt x="361" y="352"/>
                    <a:pt x="476" y="352"/>
                  </a:cubicBezTo>
                  <a:lnTo>
                    <a:pt x="2353" y="352"/>
                  </a:lnTo>
                  <a:cubicBezTo>
                    <a:pt x="2589" y="352"/>
                    <a:pt x="2589" y="1"/>
                    <a:pt x="2353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1" name="Google Shape;14681;p90"/>
            <p:cNvSpPr/>
            <p:nvPr/>
          </p:nvSpPr>
          <p:spPr>
            <a:xfrm>
              <a:off x="7982122" y="2961271"/>
              <a:ext cx="77896" cy="17704"/>
            </a:xfrm>
            <a:custGeom>
              <a:avLst/>
              <a:gdLst/>
              <a:ahLst/>
              <a:cxnLst/>
              <a:rect l="l" t="t" r="r" b="b"/>
              <a:pathLst>
                <a:path w="2970" h="675" extrusionOk="0">
                  <a:moveTo>
                    <a:pt x="2638" y="1"/>
                  </a:moveTo>
                  <a:cubicBezTo>
                    <a:pt x="2676" y="116"/>
                    <a:pt x="2594" y="237"/>
                    <a:pt x="2469" y="237"/>
                  </a:cubicBezTo>
                  <a:lnTo>
                    <a:pt x="598" y="237"/>
                  </a:lnTo>
                  <a:cubicBezTo>
                    <a:pt x="574" y="237"/>
                    <a:pt x="554" y="232"/>
                    <a:pt x="535" y="232"/>
                  </a:cubicBezTo>
                  <a:lnTo>
                    <a:pt x="217" y="232"/>
                  </a:lnTo>
                  <a:cubicBezTo>
                    <a:pt x="97" y="232"/>
                    <a:pt x="1" y="328"/>
                    <a:pt x="1" y="444"/>
                  </a:cubicBezTo>
                  <a:lnTo>
                    <a:pt x="1" y="458"/>
                  </a:lnTo>
                  <a:cubicBezTo>
                    <a:pt x="1" y="578"/>
                    <a:pt x="97" y="675"/>
                    <a:pt x="217" y="675"/>
                  </a:cubicBezTo>
                  <a:lnTo>
                    <a:pt x="290" y="675"/>
                  </a:lnTo>
                  <a:cubicBezTo>
                    <a:pt x="275" y="646"/>
                    <a:pt x="266" y="612"/>
                    <a:pt x="266" y="578"/>
                  </a:cubicBezTo>
                  <a:lnTo>
                    <a:pt x="266" y="564"/>
                  </a:lnTo>
                  <a:cubicBezTo>
                    <a:pt x="266" y="444"/>
                    <a:pt x="362" y="347"/>
                    <a:pt x="477" y="347"/>
                  </a:cubicBezTo>
                  <a:lnTo>
                    <a:pt x="800" y="347"/>
                  </a:lnTo>
                  <a:cubicBezTo>
                    <a:pt x="819" y="352"/>
                    <a:pt x="838" y="352"/>
                    <a:pt x="857" y="352"/>
                  </a:cubicBezTo>
                  <a:lnTo>
                    <a:pt x="2734" y="352"/>
                  </a:lnTo>
                  <a:cubicBezTo>
                    <a:pt x="2970" y="352"/>
                    <a:pt x="2970" y="1"/>
                    <a:pt x="2734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2" name="Google Shape;14682;p90"/>
            <p:cNvSpPr/>
            <p:nvPr/>
          </p:nvSpPr>
          <p:spPr>
            <a:xfrm>
              <a:off x="8238942" y="3070823"/>
              <a:ext cx="72231" cy="13769"/>
            </a:xfrm>
            <a:custGeom>
              <a:avLst/>
              <a:gdLst/>
              <a:ahLst/>
              <a:cxnLst/>
              <a:rect l="l" t="t" r="r" b="b"/>
              <a:pathLst>
                <a:path w="2754" h="525" extrusionOk="0">
                  <a:moveTo>
                    <a:pt x="1" y="0"/>
                  </a:moveTo>
                  <a:lnTo>
                    <a:pt x="1" y="525"/>
                  </a:lnTo>
                  <a:lnTo>
                    <a:pt x="2753" y="525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3" name="Google Shape;14683;p90"/>
            <p:cNvSpPr/>
            <p:nvPr/>
          </p:nvSpPr>
          <p:spPr>
            <a:xfrm>
              <a:off x="7995262" y="3094297"/>
              <a:ext cx="72335" cy="13769"/>
            </a:xfrm>
            <a:custGeom>
              <a:avLst/>
              <a:gdLst/>
              <a:ahLst/>
              <a:cxnLst/>
              <a:rect l="l" t="t" r="r" b="b"/>
              <a:pathLst>
                <a:path w="2758" h="525" extrusionOk="0">
                  <a:moveTo>
                    <a:pt x="0" y="0"/>
                  </a:moveTo>
                  <a:lnTo>
                    <a:pt x="0" y="525"/>
                  </a:lnTo>
                  <a:lnTo>
                    <a:pt x="2757" y="525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4" name="Google Shape;14684;p90"/>
            <p:cNvSpPr/>
            <p:nvPr/>
          </p:nvSpPr>
          <p:spPr>
            <a:xfrm>
              <a:off x="8158056" y="3175182"/>
              <a:ext cx="13769" cy="72231"/>
            </a:xfrm>
            <a:custGeom>
              <a:avLst/>
              <a:gdLst/>
              <a:ahLst/>
              <a:cxnLst/>
              <a:rect l="l" t="t" r="r" b="b"/>
              <a:pathLst>
                <a:path w="525" h="2754" extrusionOk="0">
                  <a:moveTo>
                    <a:pt x="0" y="1"/>
                  </a:moveTo>
                  <a:lnTo>
                    <a:pt x="0" y="2753"/>
                  </a:lnTo>
                  <a:lnTo>
                    <a:pt x="525" y="2753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5" name="Google Shape;14685;p90"/>
            <p:cNvSpPr/>
            <p:nvPr/>
          </p:nvSpPr>
          <p:spPr>
            <a:xfrm>
              <a:off x="8134582" y="2931503"/>
              <a:ext cx="13769" cy="72335"/>
            </a:xfrm>
            <a:custGeom>
              <a:avLst/>
              <a:gdLst/>
              <a:ahLst/>
              <a:cxnLst/>
              <a:rect l="l" t="t" r="r" b="b"/>
              <a:pathLst>
                <a:path w="525" h="2758" extrusionOk="0">
                  <a:moveTo>
                    <a:pt x="0" y="0"/>
                  </a:moveTo>
                  <a:lnTo>
                    <a:pt x="0" y="2757"/>
                  </a:lnTo>
                  <a:lnTo>
                    <a:pt x="525" y="275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F2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6" name="Google Shape;14686;p90"/>
            <p:cNvSpPr/>
            <p:nvPr/>
          </p:nvSpPr>
          <p:spPr>
            <a:xfrm>
              <a:off x="7990462" y="3004940"/>
              <a:ext cx="17074" cy="109080"/>
            </a:xfrm>
            <a:custGeom>
              <a:avLst/>
              <a:gdLst/>
              <a:ahLst/>
              <a:cxnLst/>
              <a:rect l="l" t="t" r="r" b="b"/>
              <a:pathLst>
                <a:path w="651" h="4159" extrusionOk="0">
                  <a:moveTo>
                    <a:pt x="0" y="1"/>
                  </a:moveTo>
                  <a:lnTo>
                    <a:pt x="0" y="4158"/>
                  </a:lnTo>
                  <a:lnTo>
                    <a:pt x="650" y="415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7" name="Google Shape;14687;p90"/>
            <p:cNvSpPr/>
            <p:nvPr/>
          </p:nvSpPr>
          <p:spPr>
            <a:xfrm>
              <a:off x="8232778" y="3067151"/>
              <a:ext cx="16917" cy="81174"/>
            </a:xfrm>
            <a:custGeom>
              <a:avLst/>
              <a:gdLst/>
              <a:ahLst/>
              <a:cxnLst/>
              <a:rect l="l" t="t" r="r" b="b"/>
              <a:pathLst>
                <a:path w="645" h="3095" extrusionOk="0">
                  <a:moveTo>
                    <a:pt x="0" y="1"/>
                  </a:moveTo>
                  <a:lnTo>
                    <a:pt x="0" y="3095"/>
                  </a:lnTo>
                  <a:lnTo>
                    <a:pt x="645" y="309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8" name="Google Shape;14688;p90"/>
            <p:cNvSpPr/>
            <p:nvPr/>
          </p:nvSpPr>
          <p:spPr>
            <a:xfrm>
              <a:off x="8066181" y="3236030"/>
              <a:ext cx="109054" cy="17048"/>
            </a:xfrm>
            <a:custGeom>
              <a:avLst/>
              <a:gdLst/>
              <a:ahLst/>
              <a:cxnLst/>
              <a:rect l="l" t="t" r="r" b="b"/>
              <a:pathLst>
                <a:path w="4158" h="650" extrusionOk="0">
                  <a:moveTo>
                    <a:pt x="1" y="0"/>
                  </a:moveTo>
                  <a:lnTo>
                    <a:pt x="1" y="650"/>
                  </a:lnTo>
                  <a:lnTo>
                    <a:pt x="4158" y="650"/>
                  </a:lnTo>
                  <a:lnTo>
                    <a:pt x="415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9" name="Google Shape;14689;p90"/>
            <p:cNvSpPr/>
            <p:nvPr/>
          </p:nvSpPr>
          <p:spPr>
            <a:xfrm>
              <a:off x="8130674" y="2992193"/>
              <a:ext cx="83325" cy="17074"/>
            </a:xfrm>
            <a:custGeom>
              <a:avLst/>
              <a:gdLst/>
              <a:ahLst/>
              <a:cxnLst/>
              <a:rect l="l" t="t" r="r" b="b"/>
              <a:pathLst>
                <a:path w="3177" h="651" extrusionOk="0">
                  <a:moveTo>
                    <a:pt x="0" y="1"/>
                  </a:moveTo>
                  <a:lnTo>
                    <a:pt x="0" y="650"/>
                  </a:lnTo>
                  <a:lnTo>
                    <a:pt x="3176" y="650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0" name="Google Shape;14690;p90"/>
            <p:cNvSpPr/>
            <p:nvPr/>
          </p:nvSpPr>
          <p:spPr>
            <a:xfrm>
              <a:off x="8001950" y="3059467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0"/>
                  </a:moveTo>
                  <a:cubicBezTo>
                    <a:pt x="97" y="0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0"/>
                    <a:pt x="2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1" name="Google Shape;14691;p90"/>
            <p:cNvSpPr/>
            <p:nvPr/>
          </p:nvSpPr>
          <p:spPr>
            <a:xfrm>
              <a:off x="8001950" y="3039901"/>
              <a:ext cx="11514" cy="15133"/>
            </a:xfrm>
            <a:custGeom>
              <a:avLst/>
              <a:gdLst/>
              <a:ahLst/>
              <a:cxnLst/>
              <a:rect l="l" t="t" r="r" b="b"/>
              <a:pathLst>
                <a:path w="439" h="577" extrusionOk="0">
                  <a:moveTo>
                    <a:pt x="217" y="1"/>
                  </a:moveTo>
                  <a:cubicBezTo>
                    <a:pt x="97" y="1"/>
                    <a:pt x="0" y="97"/>
                    <a:pt x="0" y="217"/>
                  </a:cubicBezTo>
                  <a:lnTo>
                    <a:pt x="0" y="371"/>
                  </a:lnTo>
                  <a:cubicBezTo>
                    <a:pt x="8" y="508"/>
                    <a:pt x="113" y="577"/>
                    <a:pt x="219" y="577"/>
                  </a:cubicBezTo>
                  <a:cubicBezTo>
                    <a:pt x="325" y="577"/>
                    <a:pt x="431" y="508"/>
                    <a:pt x="438" y="371"/>
                  </a:cubicBezTo>
                  <a:lnTo>
                    <a:pt x="438" y="217"/>
                  </a:lnTo>
                  <a:cubicBezTo>
                    <a:pt x="438" y="97"/>
                    <a:pt x="342" y="1"/>
                    <a:pt x="2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2" name="Google Shape;14692;p90"/>
            <p:cNvSpPr/>
            <p:nvPr/>
          </p:nvSpPr>
          <p:spPr>
            <a:xfrm>
              <a:off x="8293967" y="3103529"/>
              <a:ext cx="11514" cy="14871"/>
            </a:xfrm>
            <a:custGeom>
              <a:avLst/>
              <a:gdLst/>
              <a:ahLst/>
              <a:cxnLst/>
              <a:rect l="l" t="t" r="r" b="b"/>
              <a:pathLst>
                <a:path w="439" h="567" extrusionOk="0">
                  <a:moveTo>
                    <a:pt x="220" y="1"/>
                  </a:moveTo>
                  <a:cubicBezTo>
                    <a:pt x="114" y="1"/>
                    <a:pt x="8" y="69"/>
                    <a:pt x="1" y="207"/>
                  </a:cubicBezTo>
                  <a:lnTo>
                    <a:pt x="1" y="361"/>
                  </a:lnTo>
                  <a:cubicBezTo>
                    <a:pt x="8" y="498"/>
                    <a:pt x="114" y="566"/>
                    <a:pt x="220" y="566"/>
                  </a:cubicBezTo>
                  <a:cubicBezTo>
                    <a:pt x="326" y="566"/>
                    <a:pt x="431" y="498"/>
                    <a:pt x="439" y="361"/>
                  </a:cubicBezTo>
                  <a:lnTo>
                    <a:pt x="439" y="207"/>
                  </a:lnTo>
                  <a:cubicBezTo>
                    <a:pt x="431" y="69"/>
                    <a:pt x="326" y="1"/>
                    <a:pt x="2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3" name="Google Shape;14693;p90"/>
            <p:cNvSpPr/>
            <p:nvPr/>
          </p:nvSpPr>
          <p:spPr>
            <a:xfrm>
              <a:off x="8293967" y="3122806"/>
              <a:ext cx="11514" cy="15238"/>
            </a:xfrm>
            <a:custGeom>
              <a:avLst/>
              <a:gdLst/>
              <a:ahLst/>
              <a:cxnLst/>
              <a:rect l="l" t="t" r="r" b="b"/>
              <a:pathLst>
                <a:path w="439" h="581" extrusionOk="0">
                  <a:moveTo>
                    <a:pt x="222" y="1"/>
                  </a:moveTo>
                  <a:cubicBezTo>
                    <a:pt x="97" y="1"/>
                    <a:pt x="1" y="97"/>
                    <a:pt x="1" y="222"/>
                  </a:cubicBezTo>
                  <a:lnTo>
                    <a:pt x="1" y="371"/>
                  </a:lnTo>
                  <a:cubicBezTo>
                    <a:pt x="8" y="511"/>
                    <a:pt x="114" y="581"/>
                    <a:pt x="220" y="581"/>
                  </a:cubicBezTo>
                  <a:cubicBezTo>
                    <a:pt x="326" y="581"/>
                    <a:pt x="431" y="511"/>
                    <a:pt x="439" y="371"/>
                  </a:cubicBezTo>
                  <a:lnTo>
                    <a:pt x="439" y="222"/>
                  </a:lnTo>
                  <a:cubicBezTo>
                    <a:pt x="439" y="97"/>
                    <a:pt x="342" y="1"/>
                    <a:pt x="2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4" name="Google Shape;14694;p90"/>
            <p:cNvSpPr/>
            <p:nvPr/>
          </p:nvSpPr>
          <p:spPr>
            <a:xfrm>
              <a:off x="7972418" y="2907636"/>
              <a:ext cx="362726" cy="362857"/>
            </a:xfrm>
            <a:custGeom>
              <a:avLst/>
              <a:gdLst/>
              <a:ahLst/>
              <a:cxnLst/>
              <a:rect l="l" t="t" r="r" b="b"/>
              <a:pathLst>
                <a:path w="13830" h="13835" extrusionOk="0">
                  <a:moveTo>
                    <a:pt x="6727" y="896"/>
                  </a:moveTo>
                  <a:lnTo>
                    <a:pt x="6727" y="3648"/>
                  </a:lnTo>
                  <a:lnTo>
                    <a:pt x="6203" y="3648"/>
                  </a:lnTo>
                  <a:lnTo>
                    <a:pt x="6203" y="896"/>
                  </a:lnTo>
                  <a:close/>
                  <a:moveTo>
                    <a:pt x="9946" y="896"/>
                  </a:moveTo>
                  <a:cubicBezTo>
                    <a:pt x="9941" y="930"/>
                    <a:pt x="9941" y="958"/>
                    <a:pt x="9941" y="987"/>
                  </a:cubicBezTo>
                  <a:lnTo>
                    <a:pt x="9941" y="2354"/>
                  </a:lnTo>
                  <a:cubicBezTo>
                    <a:pt x="9802" y="2205"/>
                    <a:pt x="9629" y="2094"/>
                    <a:pt x="9431" y="2041"/>
                  </a:cubicBezTo>
                  <a:cubicBezTo>
                    <a:pt x="9384" y="2031"/>
                    <a:pt x="9337" y="2026"/>
                    <a:pt x="9290" y="2026"/>
                  </a:cubicBezTo>
                  <a:cubicBezTo>
                    <a:pt x="9131" y="2026"/>
                    <a:pt x="8977" y="2082"/>
                    <a:pt x="8854" y="2190"/>
                  </a:cubicBezTo>
                  <a:lnTo>
                    <a:pt x="8849" y="2195"/>
                  </a:lnTo>
                  <a:cubicBezTo>
                    <a:pt x="8830" y="2210"/>
                    <a:pt x="8387" y="2604"/>
                    <a:pt x="8969" y="3408"/>
                  </a:cubicBezTo>
                  <a:cubicBezTo>
                    <a:pt x="9027" y="3485"/>
                    <a:pt x="9075" y="3566"/>
                    <a:pt x="9114" y="3648"/>
                  </a:cubicBezTo>
                  <a:lnTo>
                    <a:pt x="7165" y="3648"/>
                  </a:lnTo>
                  <a:lnTo>
                    <a:pt x="7165" y="896"/>
                  </a:lnTo>
                  <a:close/>
                  <a:moveTo>
                    <a:pt x="3137" y="722"/>
                  </a:moveTo>
                  <a:cubicBezTo>
                    <a:pt x="3751" y="722"/>
                    <a:pt x="4610" y="845"/>
                    <a:pt x="4783" y="1141"/>
                  </a:cubicBezTo>
                  <a:cubicBezTo>
                    <a:pt x="4822" y="1209"/>
                    <a:pt x="4894" y="1252"/>
                    <a:pt x="4976" y="1252"/>
                  </a:cubicBezTo>
                  <a:lnTo>
                    <a:pt x="5765" y="1252"/>
                  </a:lnTo>
                  <a:lnTo>
                    <a:pt x="5765" y="3340"/>
                  </a:lnTo>
                  <a:lnTo>
                    <a:pt x="5236" y="3340"/>
                  </a:lnTo>
                  <a:cubicBezTo>
                    <a:pt x="5168" y="3340"/>
                    <a:pt x="5106" y="3374"/>
                    <a:pt x="5062" y="3427"/>
                  </a:cubicBezTo>
                  <a:cubicBezTo>
                    <a:pt x="4596" y="4043"/>
                    <a:pt x="4341" y="4091"/>
                    <a:pt x="4018" y="4149"/>
                  </a:cubicBezTo>
                  <a:cubicBezTo>
                    <a:pt x="3701" y="4192"/>
                    <a:pt x="3402" y="4312"/>
                    <a:pt x="3142" y="4505"/>
                  </a:cubicBezTo>
                  <a:cubicBezTo>
                    <a:pt x="2910" y="4674"/>
                    <a:pt x="2743" y="4725"/>
                    <a:pt x="2637" y="4725"/>
                  </a:cubicBezTo>
                  <a:cubicBezTo>
                    <a:pt x="2580" y="4725"/>
                    <a:pt x="2540" y="4711"/>
                    <a:pt x="2517" y="4692"/>
                  </a:cubicBezTo>
                  <a:cubicBezTo>
                    <a:pt x="2469" y="4639"/>
                    <a:pt x="2450" y="4562"/>
                    <a:pt x="2464" y="4495"/>
                  </a:cubicBezTo>
                  <a:cubicBezTo>
                    <a:pt x="2517" y="4254"/>
                    <a:pt x="2902" y="3985"/>
                    <a:pt x="3133" y="3865"/>
                  </a:cubicBezTo>
                  <a:cubicBezTo>
                    <a:pt x="3340" y="3761"/>
                    <a:pt x="3257" y="3450"/>
                    <a:pt x="3033" y="3450"/>
                  </a:cubicBezTo>
                  <a:cubicBezTo>
                    <a:pt x="3028" y="3450"/>
                    <a:pt x="3023" y="3451"/>
                    <a:pt x="3017" y="3451"/>
                  </a:cubicBezTo>
                  <a:lnTo>
                    <a:pt x="982" y="3451"/>
                  </a:lnTo>
                  <a:cubicBezTo>
                    <a:pt x="891" y="3451"/>
                    <a:pt x="814" y="3379"/>
                    <a:pt x="814" y="3283"/>
                  </a:cubicBezTo>
                  <a:lnTo>
                    <a:pt x="814" y="3268"/>
                  </a:lnTo>
                  <a:cubicBezTo>
                    <a:pt x="814" y="3172"/>
                    <a:pt x="891" y="3100"/>
                    <a:pt x="982" y="3100"/>
                  </a:cubicBezTo>
                  <a:lnTo>
                    <a:pt x="2859" y="3100"/>
                  </a:lnTo>
                  <a:cubicBezTo>
                    <a:pt x="2863" y="3100"/>
                    <a:pt x="2868" y="3100"/>
                    <a:pt x="2872" y="3100"/>
                  </a:cubicBezTo>
                  <a:cubicBezTo>
                    <a:pt x="3160" y="3100"/>
                    <a:pt x="3162" y="2661"/>
                    <a:pt x="2877" y="2661"/>
                  </a:cubicBezTo>
                  <a:cubicBezTo>
                    <a:pt x="2871" y="2661"/>
                    <a:pt x="2865" y="2661"/>
                    <a:pt x="2859" y="2662"/>
                  </a:cubicBezTo>
                  <a:lnTo>
                    <a:pt x="607" y="2662"/>
                  </a:lnTo>
                  <a:cubicBezTo>
                    <a:pt x="510" y="2662"/>
                    <a:pt x="438" y="2585"/>
                    <a:pt x="438" y="2493"/>
                  </a:cubicBezTo>
                  <a:lnTo>
                    <a:pt x="438" y="2474"/>
                  </a:lnTo>
                  <a:cubicBezTo>
                    <a:pt x="438" y="2383"/>
                    <a:pt x="510" y="2306"/>
                    <a:pt x="607" y="2306"/>
                  </a:cubicBezTo>
                  <a:lnTo>
                    <a:pt x="919" y="2306"/>
                  </a:lnTo>
                  <a:cubicBezTo>
                    <a:pt x="944" y="2306"/>
                    <a:pt x="963" y="2311"/>
                    <a:pt x="987" y="2311"/>
                  </a:cubicBezTo>
                  <a:lnTo>
                    <a:pt x="1468" y="2311"/>
                  </a:lnTo>
                  <a:cubicBezTo>
                    <a:pt x="1478" y="2311"/>
                    <a:pt x="1492" y="2306"/>
                    <a:pt x="1502" y="2306"/>
                  </a:cubicBezTo>
                  <a:lnTo>
                    <a:pt x="2863" y="2306"/>
                  </a:lnTo>
                  <a:cubicBezTo>
                    <a:pt x="2868" y="2306"/>
                    <a:pt x="2873" y="2306"/>
                    <a:pt x="2877" y="2306"/>
                  </a:cubicBezTo>
                  <a:cubicBezTo>
                    <a:pt x="3165" y="2306"/>
                    <a:pt x="3167" y="1867"/>
                    <a:pt x="2882" y="1867"/>
                  </a:cubicBezTo>
                  <a:cubicBezTo>
                    <a:pt x="2876" y="1867"/>
                    <a:pt x="2870" y="1867"/>
                    <a:pt x="2863" y="1868"/>
                  </a:cubicBezTo>
                  <a:lnTo>
                    <a:pt x="1357" y="1868"/>
                  </a:lnTo>
                  <a:cubicBezTo>
                    <a:pt x="1343" y="1868"/>
                    <a:pt x="1333" y="1868"/>
                    <a:pt x="1319" y="1873"/>
                  </a:cubicBezTo>
                  <a:lnTo>
                    <a:pt x="1314" y="1873"/>
                  </a:lnTo>
                  <a:cubicBezTo>
                    <a:pt x="1304" y="1868"/>
                    <a:pt x="1290" y="1868"/>
                    <a:pt x="1276" y="1868"/>
                  </a:cubicBezTo>
                  <a:lnTo>
                    <a:pt x="953" y="1868"/>
                  </a:lnTo>
                  <a:cubicBezTo>
                    <a:pt x="871" y="1849"/>
                    <a:pt x="818" y="1781"/>
                    <a:pt x="818" y="1699"/>
                  </a:cubicBezTo>
                  <a:lnTo>
                    <a:pt x="818" y="1685"/>
                  </a:lnTo>
                  <a:cubicBezTo>
                    <a:pt x="818" y="1594"/>
                    <a:pt x="891" y="1517"/>
                    <a:pt x="987" y="1517"/>
                  </a:cubicBezTo>
                  <a:lnTo>
                    <a:pt x="2863" y="1517"/>
                  </a:lnTo>
                  <a:cubicBezTo>
                    <a:pt x="2868" y="1517"/>
                    <a:pt x="2873" y="1517"/>
                    <a:pt x="2877" y="1517"/>
                  </a:cubicBezTo>
                  <a:cubicBezTo>
                    <a:pt x="3167" y="1517"/>
                    <a:pt x="3167" y="1078"/>
                    <a:pt x="2877" y="1078"/>
                  </a:cubicBezTo>
                  <a:cubicBezTo>
                    <a:pt x="2873" y="1078"/>
                    <a:pt x="2868" y="1079"/>
                    <a:pt x="2863" y="1079"/>
                  </a:cubicBezTo>
                  <a:lnTo>
                    <a:pt x="1915" y="1079"/>
                  </a:lnTo>
                  <a:cubicBezTo>
                    <a:pt x="1824" y="1079"/>
                    <a:pt x="1747" y="1002"/>
                    <a:pt x="1747" y="910"/>
                  </a:cubicBezTo>
                  <a:lnTo>
                    <a:pt x="1747" y="891"/>
                  </a:lnTo>
                  <a:cubicBezTo>
                    <a:pt x="1747" y="800"/>
                    <a:pt x="1824" y="723"/>
                    <a:pt x="1915" y="723"/>
                  </a:cubicBezTo>
                  <a:lnTo>
                    <a:pt x="3037" y="723"/>
                  </a:lnTo>
                  <a:cubicBezTo>
                    <a:pt x="3069" y="722"/>
                    <a:pt x="3103" y="722"/>
                    <a:pt x="3137" y="722"/>
                  </a:cubicBezTo>
                  <a:close/>
                  <a:moveTo>
                    <a:pt x="11356" y="444"/>
                  </a:moveTo>
                  <a:cubicBezTo>
                    <a:pt x="11448" y="444"/>
                    <a:pt x="11525" y="516"/>
                    <a:pt x="11525" y="612"/>
                  </a:cubicBezTo>
                  <a:lnTo>
                    <a:pt x="11525" y="925"/>
                  </a:lnTo>
                  <a:cubicBezTo>
                    <a:pt x="11525" y="949"/>
                    <a:pt x="11520" y="968"/>
                    <a:pt x="11520" y="992"/>
                  </a:cubicBezTo>
                  <a:lnTo>
                    <a:pt x="11520" y="1473"/>
                  </a:lnTo>
                  <a:cubicBezTo>
                    <a:pt x="11520" y="1483"/>
                    <a:pt x="11525" y="1497"/>
                    <a:pt x="11525" y="1507"/>
                  </a:cubicBezTo>
                  <a:lnTo>
                    <a:pt x="11525" y="2864"/>
                  </a:lnTo>
                  <a:cubicBezTo>
                    <a:pt x="11532" y="3003"/>
                    <a:pt x="11638" y="3073"/>
                    <a:pt x="11743" y="3073"/>
                  </a:cubicBezTo>
                  <a:cubicBezTo>
                    <a:pt x="11849" y="3073"/>
                    <a:pt x="11955" y="3003"/>
                    <a:pt x="11962" y="2864"/>
                  </a:cubicBezTo>
                  <a:lnTo>
                    <a:pt x="11962" y="1363"/>
                  </a:lnTo>
                  <a:cubicBezTo>
                    <a:pt x="11962" y="1348"/>
                    <a:pt x="11962" y="1339"/>
                    <a:pt x="11958" y="1324"/>
                  </a:cubicBezTo>
                  <a:lnTo>
                    <a:pt x="11958" y="1319"/>
                  </a:lnTo>
                  <a:cubicBezTo>
                    <a:pt x="11962" y="1305"/>
                    <a:pt x="11962" y="1295"/>
                    <a:pt x="11962" y="1281"/>
                  </a:cubicBezTo>
                  <a:lnTo>
                    <a:pt x="11962" y="958"/>
                  </a:lnTo>
                  <a:cubicBezTo>
                    <a:pt x="11982" y="877"/>
                    <a:pt x="12049" y="824"/>
                    <a:pt x="12131" y="824"/>
                  </a:cubicBezTo>
                  <a:lnTo>
                    <a:pt x="12145" y="824"/>
                  </a:lnTo>
                  <a:cubicBezTo>
                    <a:pt x="12148" y="824"/>
                    <a:pt x="12151" y="824"/>
                    <a:pt x="12153" y="824"/>
                  </a:cubicBezTo>
                  <a:cubicBezTo>
                    <a:pt x="12241" y="824"/>
                    <a:pt x="12314" y="899"/>
                    <a:pt x="12314" y="992"/>
                  </a:cubicBezTo>
                  <a:lnTo>
                    <a:pt x="12314" y="2869"/>
                  </a:lnTo>
                  <a:cubicBezTo>
                    <a:pt x="12321" y="3006"/>
                    <a:pt x="12427" y="3074"/>
                    <a:pt x="12533" y="3074"/>
                  </a:cubicBezTo>
                  <a:cubicBezTo>
                    <a:pt x="12638" y="3074"/>
                    <a:pt x="12744" y="3006"/>
                    <a:pt x="12752" y="2869"/>
                  </a:cubicBezTo>
                  <a:lnTo>
                    <a:pt x="12752" y="1921"/>
                  </a:lnTo>
                  <a:cubicBezTo>
                    <a:pt x="12752" y="1825"/>
                    <a:pt x="12829" y="1752"/>
                    <a:pt x="12920" y="1752"/>
                  </a:cubicBezTo>
                  <a:lnTo>
                    <a:pt x="12934" y="1752"/>
                  </a:lnTo>
                  <a:cubicBezTo>
                    <a:pt x="13031" y="1752"/>
                    <a:pt x="13108" y="1825"/>
                    <a:pt x="13108" y="1921"/>
                  </a:cubicBezTo>
                  <a:lnTo>
                    <a:pt x="13108" y="3037"/>
                  </a:lnTo>
                  <a:lnTo>
                    <a:pt x="13108" y="3042"/>
                  </a:lnTo>
                  <a:cubicBezTo>
                    <a:pt x="13117" y="3658"/>
                    <a:pt x="12997" y="4606"/>
                    <a:pt x="12684" y="4789"/>
                  </a:cubicBezTo>
                  <a:cubicBezTo>
                    <a:pt x="12617" y="4827"/>
                    <a:pt x="12578" y="4899"/>
                    <a:pt x="12578" y="4976"/>
                  </a:cubicBezTo>
                  <a:lnTo>
                    <a:pt x="12578" y="5770"/>
                  </a:lnTo>
                  <a:lnTo>
                    <a:pt x="10485" y="5770"/>
                  </a:lnTo>
                  <a:lnTo>
                    <a:pt x="10485" y="5241"/>
                  </a:lnTo>
                  <a:cubicBezTo>
                    <a:pt x="10485" y="5174"/>
                    <a:pt x="10456" y="5111"/>
                    <a:pt x="10399" y="5068"/>
                  </a:cubicBezTo>
                  <a:cubicBezTo>
                    <a:pt x="9787" y="4601"/>
                    <a:pt x="9739" y="4346"/>
                    <a:pt x="9677" y="4024"/>
                  </a:cubicBezTo>
                  <a:cubicBezTo>
                    <a:pt x="9638" y="3706"/>
                    <a:pt x="9513" y="3408"/>
                    <a:pt x="9326" y="3148"/>
                  </a:cubicBezTo>
                  <a:cubicBezTo>
                    <a:pt x="9061" y="2792"/>
                    <a:pt x="9085" y="2585"/>
                    <a:pt x="9138" y="2522"/>
                  </a:cubicBezTo>
                  <a:cubicBezTo>
                    <a:pt x="9179" y="2485"/>
                    <a:pt x="9232" y="2465"/>
                    <a:pt x="9288" y="2465"/>
                  </a:cubicBezTo>
                  <a:cubicBezTo>
                    <a:pt x="9304" y="2465"/>
                    <a:pt x="9319" y="2466"/>
                    <a:pt x="9335" y="2469"/>
                  </a:cubicBezTo>
                  <a:cubicBezTo>
                    <a:pt x="9571" y="2522"/>
                    <a:pt x="9845" y="2907"/>
                    <a:pt x="9961" y="3138"/>
                  </a:cubicBezTo>
                  <a:cubicBezTo>
                    <a:pt x="10004" y="3220"/>
                    <a:pt x="10079" y="3257"/>
                    <a:pt x="10153" y="3257"/>
                  </a:cubicBezTo>
                  <a:cubicBezTo>
                    <a:pt x="10270" y="3257"/>
                    <a:pt x="10386" y="3167"/>
                    <a:pt x="10375" y="3023"/>
                  </a:cubicBezTo>
                  <a:lnTo>
                    <a:pt x="10375" y="3008"/>
                  </a:lnTo>
                  <a:lnTo>
                    <a:pt x="10375" y="987"/>
                  </a:lnTo>
                  <a:cubicBezTo>
                    <a:pt x="10375" y="896"/>
                    <a:pt x="10452" y="819"/>
                    <a:pt x="10548" y="819"/>
                  </a:cubicBezTo>
                  <a:lnTo>
                    <a:pt x="10562" y="819"/>
                  </a:lnTo>
                  <a:cubicBezTo>
                    <a:pt x="10658" y="819"/>
                    <a:pt x="10731" y="896"/>
                    <a:pt x="10731" y="987"/>
                  </a:cubicBezTo>
                  <a:lnTo>
                    <a:pt x="10731" y="997"/>
                  </a:lnTo>
                  <a:lnTo>
                    <a:pt x="10731" y="1007"/>
                  </a:lnTo>
                  <a:lnTo>
                    <a:pt x="10731" y="2864"/>
                  </a:lnTo>
                  <a:cubicBezTo>
                    <a:pt x="10723" y="3018"/>
                    <a:pt x="10838" y="3095"/>
                    <a:pt x="10952" y="3095"/>
                  </a:cubicBezTo>
                  <a:cubicBezTo>
                    <a:pt x="11066" y="3095"/>
                    <a:pt x="11180" y="3018"/>
                    <a:pt x="11173" y="2864"/>
                  </a:cubicBezTo>
                  <a:lnTo>
                    <a:pt x="11173" y="1007"/>
                  </a:lnTo>
                  <a:lnTo>
                    <a:pt x="11173" y="997"/>
                  </a:lnTo>
                  <a:lnTo>
                    <a:pt x="11173" y="992"/>
                  </a:lnTo>
                  <a:lnTo>
                    <a:pt x="11173" y="612"/>
                  </a:lnTo>
                  <a:cubicBezTo>
                    <a:pt x="11173" y="516"/>
                    <a:pt x="11245" y="444"/>
                    <a:pt x="11342" y="444"/>
                  </a:cubicBezTo>
                  <a:close/>
                  <a:moveTo>
                    <a:pt x="891" y="3884"/>
                  </a:moveTo>
                  <a:cubicBezTo>
                    <a:pt x="924" y="3889"/>
                    <a:pt x="953" y="3889"/>
                    <a:pt x="982" y="3889"/>
                  </a:cubicBezTo>
                  <a:lnTo>
                    <a:pt x="2349" y="3889"/>
                  </a:lnTo>
                  <a:cubicBezTo>
                    <a:pt x="2199" y="4024"/>
                    <a:pt x="2089" y="4202"/>
                    <a:pt x="2036" y="4399"/>
                  </a:cubicBezTo>
                  <a:cubicBezTo>
                    <a:pt x="1992" y="4606"/>
                    <a:pt x="2050" y="4817"/>
                    <a:pt x="2185" y="4976"/>
                  </a:cubicBezTo>
                  <a:lnTo>
                    <a:pt x="2190" y="4981"/>
                  </a:lnTo>
                  <a:cubicBezTo>
                    <a:pt x="2306" y="5097"/>
                    <a:pt x="2463" y="5164"/>
                    <a:pt x="2625" y="5164"/>
                  </a:cubicBezTo>
                  <a:cubicBezTo>
                    <a:pt x="2631" y="5164"/>
                    <a:pt x="2636" y="5164"/>
                    <a:pt x="2642" y="5164"/>
                  </a:cubicBezTo>
                  <a:cubicBezTo>
                    <a:pt x="2835" y="5164"/>
                    <a:pt x="3090" y="5092"/>
                    <a:pt x="3402" y="4861"/>
                  </a:cubicBezTo>
                  <a:cubicBezTo>
                    <a:pt x="3479" y="4803"/>
                    <a:pt x="3561" y="4755"/>
                    <a:pt x="3643" y="4716"/>
                  </a:cubicBezTo>
                  <a:lnTo>
                    <a:pt x="3643" y="6665"/>
                  </a:lnTo>
                  <a:lnTo>
                    <a:pt x="891" y="6665"/>
                  </a:lnTo>
                  <a:lnTo>
                    <a:pt x="891" y="3884"/>
                  </a:lnTo>
                  <a:close/>
                  <a:moveTo>
                    <a:pt x="12934" y="6208"/>
                  </a:moveTo>
                  <a:lnTo>
                    <a:pt x="12934" y="6733"/>
                  </a:lnTo>
                  <a:lnTo>
                    <a:pt x="10177" y="6733"/>
                  </a:lnTo>
                  <a:lnTo>
                    <a:pt x="10177" y="6208"/>
                  </a:lnTo>
                  <a:close/>
                  <a:moveTo>
                    <a:pt x="3643" y="7103"/>
                  </a:moveTo>
                  <a:lnTo>
                    <a:pt x="3643" y="7628"/>
                  </a:lnTo>
                  <a:lnTo>
                    <a:pt x="891" y="7628"/>
                  </a:lnTo>
                  <a:lnTo>
                    <a:pt x="891" y="7103"/>
                  </a:lnTo>
                  <a:close/>
                  <a:moveTo>
                    <a:pt x="5765" y="3783"/>
                  </a:moveTo>
                  <a:lnTo>
                    <a:pt x="5765" y="3874"/>
                  </a:lnTo>
                  <a:cubicBezTo>
                    <a:pt x="5765" y="3995"/>
                    <a:pt x="5866" y="4091"/>
                    <a:pt x="5986" y="4091"/>
                  </a:cubicBezTo>
                  <a:lnTo>
                    <a:pt x="9244" y="4091"/>
                  </a:lnTo>
                  <a:lnTo>
                    <a:pt x="9244" y="4105"/>
                  </a:lnTo>
                  <a:cubicBezTo>
                    <a:pt x="9306" y="4457"/>
                    <a:pt x="9374" y="4822"/>
                    <a:pt x="10043" y="5352"/>
                  </a:cubicBezTo>
                  <a:lnTo>
                    <a:pt x="10043" y="5775"/>
                  </a:lnTo>
                  <a:lnTo>
                    <a:pt x="9956" y="5775"/>
                  </a:lnTo>
                  <a:cubicBezTo>
                    <a:pt x="9836" y="5775"/>
                    <a:pt x="9735" y="5871"/>
                    <a:pt x="9735" y="5992"/>
                  </a:cubicBezTo>
                  <a:lnTo>
                    <a:pt x="9735" y="9254"/>
                  </a:lnTo>
                  <a:lnTo>
                    <a:pt x="9720" y="9254"/>
                  </a:lnTo>
                  <a:cubicBezTo>
                    <a:pt x="9369" y="9316"/>
                    <a:pt x="9008" y="9384"/>
                    <a:pt x="8474" y="10053"/>
                  </a:cubicBezTo>
                  <a:lnTo>
                    <a:pt x="8055" y="10053"/>
                  </a:lnTo>
                  <a:lnTo>
                    <a:pt x="8055" y="9961"/>
                  </a:lnTo>
                  <a:cubicBezTo>
                    <a:pt x="8055" y="9841"/>
                    <a:pt x="7954" y="9745"/>
                    <a:pt x="7834" y="9745"/>
                  </a:cubicBezTo>
                  <a:lnTo>
                    <a:pt x="4572" y="9745"/>
                  </a:lnTo>
                  <a:lnTo>
                    <a:pt x="4576" y="9735"/>
                  </a:lnTo>
                  <a:cubicBezTo>
                    <a:pt x="4514" y="9384"/>
                    <a:pt x="4446" y="9018"/>
                    <a:pt x="3778" y="8489"/>
                  </a:cubicBezTo>
                  <a:lnTo>
                    <a:pt x="3778" y="8065"/>
                  </a:lnTo>
                  <a:lnTo>
                    <a:pt x="3864" y="8065"/>
                  </a:lnTo>
                  <a:cubicBezTo>
                    <a:pt x="3985" y="8065"/>
                    <a:pt x="4086" y="7969"/>
                    <a:pt x="4086" y="7849"/>
                  </a:cubicBezTo>
                  <a:lnTo>
                    <a:pt x="4086" y="4582"/>
                  </a:lnTo>
                  <a:lnTo>
                    <a:pt x="4100" y="4582"/>
                  </a:lnTo>
                  <a:cubicBezTo>
                    <a:pt x="4451" y="4519"/>
                    <a:pt x="4812" y="4452"/>
                    <a:pt x="5346" y="3783"/>
                  </a:cubicBezTo>
                  <a:close/>
                  <a:moveTo>
                    <a:pt x="7622" y="10187"/>
                  </a:moveTo>
                  <a:lnTo>
                    <a:pt x="7622" y="12940"/>
                  </a:lnTo>
                  <a:lnTo>
                    <a:pt x="7098" y="12940"/>
                  </a:lnTo>
                  <a:lnTo>
                    <a:pt x="7098" y="10187"/>
                  </a:lnTo>
                  <a:close/>
                  <a:moveTo>
                    <a:pt x="11187" y="9109"/>
                  </a:moveTo>
                  <a:cubicBezTo>
                    <a:pt x="11246" y="9109"/>
                    <a:pt x="11286" y="9124"/>
                    <a:pt x="11308" y="9143"/>
                  </a:cubicBezTo>
                  <a:cubicBezTo>
                    <a:pt x="11356" y="9196"/>
                    <a:pt x="11375" y="9268"/>
                    <a:pt x="11361" y="9340"/>
                  </a:cubicBezTo>
                  <a:cubicBezTo>
                    <a:pt x="11313" y="9576"/>
                    <a:pt x="10928" y="9851"/>
                    <a:pt x="10697" y="9966"/>
                  </a:cubicBezTo>
                  <a:cubicBezTo>
                    <a:pt x="10490" y="10074"/>
                    <a:pt x="10568" y="10385"/>
                    <a:pt x="10797" y="10385"/>
                  </a:cubicBezTo>
                  <a:cubicBezTo>
                    <a:pt x="10802" y="10385"/>
                    <a:pt x="10807" y="10385"/>
                    <a:pt x="10812" y="10385"/>
                  </a:cubicBezTo>
                  <a:lnTo>
                    <a:pt x="12843" y="10385"/>
                  </a:lnTo>
                  <a:cubicBezTo>
                    <a:pt x="12934" y="10385"/>
                    <a:pt x="13011" y="10457"/>
                    <a:pt x="13011" y="10553"/>
                  </a:cubicBezTo>
                  <a:lnTo>
                    <a:pt x="13011" y="10567"/>
                  </a:lnTo>
                  <a:cubicBezTo>
                    <a:pt x="13011" y="10659"/>
                    <a:pt x="12934" y="10736"/>
                    <a:pt x="12843" y="10736"/>
                  </a:cubicBezTo>
                  <a:lnTo>
                    <a:pt x="10966" y="10736"/>
                  </a:lnTo>
                  <a:cubicBezTo>
                    <a:pt x="10687" y="10750"/>
                    <a:pt x="10687" y="11159"/>
                    <a:pt x="10966" y="11174"/>
                  </a:cubicBezTo>
                  <a:lnTo>
                    <a:pt x="13218" y="11174"/>
                  </a:lnTo>
                  <a:cubicBezTo>
                    <a:pt x="13314" y="11174"/>
                    <a:pt x="13387" y="11251"/>
                    <a:pt x="13387" y="11342"/>
                  </a:cubicBezTo>
                  <a:lnTo>
                    <a:pt x="13387" y="11361"/>
                  </a:lnTo>
                  <a:cubicBezTo>
                    <a:pt x="13387" y="11453"/>
                    <a:pt x="13314" y="11530"/>
                    <a:pt x="13218" y="11530"/>
                  </a:cubicBezTo>
                  <a:lnTo>
                    <a:pt x="12905" y="11530"/>
                  </a:lnTo>
                  <a:cubicBezTo>
                    <a:pt x="12881" y="11525"/>
                    <a:pt x="12862" y="11525"/>
                    <a:pt x="12838" y="11525"/>
                  </a:cubicBezTo>
                  <a:lnTo>
                    <a:pt x="12357" y="11525"/>
                  </a:lnTo>
                  <a:cubicBezTo>
                    <a:pt x="12347" y="11525"/>
                    <a:pt x="12333" y="11525"/>
                    <a:pt x="12323" y="11530"/>
                  </a:cubicBezTo>
                  <a:lnTo>
                    <a:pt x="10966" y="11530"/>
                  </a:lnTo>
                  <a:cubicBezTo>
                    <a:pt x="10960" y="11529"/>
                    <a:pt x="10954" y="11529"/>
                    <a:pt x="10948" y="11529"/>
                  </a:cubicBezTo>
                  <a:cubicBezTo>
                    <a:pt x="10658" y="11529"/>
                    <a:pt x="10660" y="11968"/>
                    <a:pt x="10952" y="11968"/>
                  </a:cubicBezTo>
                  <a:cubicBezTo>
                    <a:pt x="10957" y="11968"/>
                    <a:pt x="10962" y="11968"/>
                    <a:pt x="10966" y="11968"/>
                  </a:cubicBezTo>
                  <a:lnTo>
                    <a:pt x="12468" y="11968"/>
                  </a:lnTo>
                  <a:cubicBezTo>
                    <a:pt x="12482" y="11968"/>
                    <a:pt x="12492" y="11968"/>
                    <a:pt x="12506" y="11963"/>
                  </a:cubicBezTo>
                  <a:lnTo>
                    <a:pt x="12511" y="11963"/>
                  </a:lnTo>
                  <a:cubicBezTo>
                    <a:pt x="12521" y="11968"/>
                    <a:pt x="12535" y="11968"/>
                    <a:pt x="12549" y="11968"/>
                  </a:cubicBezTo>
                  <a:lnTo>
                    <a:pt x="12877" y="11968"/>
                  </a:lnTo>
                  <a:cubicBezTo>
                    <a:pt x="12954" y="11982"/>
                    <a:pt x="13007" y="12054"/>
                    <a:pt x="13011" y="12131"/>
                  </a:cubicBezTo>
                  <a:lnTo>
                    <a:pt x="13011" y="12146"/>
                  </a:lnTo>
                  <a:lnTo>
                    <a:pt x="13007" y="12151"/>
                  </a:lnTo>
                  <a:cubicBezTo>
                    <a:pt x="13007" y="12242"/>
                    <a:pt x="12934" y="12319"/>
                    <a:pt x="12838" y="12319"/>
                  </a:cubicBezTo>
                  <a:lnTo>
                    <a:pt x="10962" y="12319"/>
                  </a:lnTo>
                  <a:cubicBezTo>
                    <a:pt x="10957" y="12319"/>
                    <a:pt x="10952" y="12319"/>
                    <a:pt x="10948" y="12319"/>
                  </a:cubicBezTo>
                  <a:cubicBezTo>
                    <a:pt x="10660" y="12319"/>
                    <a:pt x="10658" y="12757"/>
                    <a:pt x="10943" y="12757"/>
                  </a:cubicBezTo>
                  <a:cubicBezTo>
                    <a:pt x="10949" y="12757"/>
                    <a:pt x="10955" y="12757"/>
                    <a:pt x="10962" y="12757"/>
                  </a:cubicBezTo>
                  <a:lnTo>
                    <a:pt x="11909" y="12757"/>
                  </a:lnTo>
                  <a:cubicBezTo>
                    <a:pt x="12001" y="12757"/>
                    <a:pt x="12078" y="12834"/>
                    <a:pt x="12078" y="12925"/>
                  </a:cubicBezTo>
                  <a:lnTo>
                    <a:pt x="12078" y="12944"/>
                  </a:lnTo>
                  <a:cubicBezTo>
                    <a:pt x="12078" y="13036"/>
                    <a:pt x="12001" y="13113"/>
                    <a:pt x="11909" y="13113"/>
                  </a:cubicBezTo>
                  <a:lnTo>
                    <a:pt x="10788" y="13113"/>
                  </a:lnTo>
                  <a:cubicBezTo>
                    <a:pt x="10766" y="13113"/>
                    <a:pt x="10743" y="13113"/>
                    <a:pt x="10719" y="13113"/>
                  </a:cubicBezTo>
                  <a:cubicBezTo>
                    <a:pt x="10104" y="13113"/>
                    <a:pt x="9218" y="12991"/>
                    <a:pt x="9042" y="12689"/>
                  </a:cubicBezTo>
                  <a:cubicBezTo>
                    <a:pt x="9003" y="12622"/>
                    <a:pt x="8931" y="12584"/>
                    <a:pt x="8854" y="12584"/>
                  </a:cubicBezTo>
                  <a:lnTo>
                    <a:pt x="8060" y="12584"/>
                  </a:lnTo>
                  <a:lnTo>
                    <a:pt x="8060" y="10490"/>
                  </a:lnTo>
                  <a:lnTo>
                    <a:pt x="8589" y="10490"/>
                  </a:lnTo>
                  <a:cubicBezTo>
                    <a:pt x="8594" y="10491"/>
                    <a:pt x="8598" y="10491"/>
                    <a:pt x="8602" y="10491"/>
                  </a:cubicBezTo>
                  <a:cubicBezTo>
                    <a:pt x="8665" y="10491"/>
                    <a:pt x="8727" y="10458"/>
                    <a:pt x="8763" y="10404"/>
                  </a:cubicBezTo>
                  <a:cubicBezTo>
                    <a:pt x="9229" y="9793"/>
                    <a:pt x="9484" y="9745"/>
                    <a:pt x="9807" y="9682"/>
                  </a:cubicBezTo>
                  <a:cubicBezTo>
                    <a:pt x="10124" y="9644"/>
                    <a:pt x="10427" y="9519"/>
                    <a:pt x="10682" y="9331"/>
                  </a:cubicBezTo>
                  <a:cubicBezTo>
                    <a:pt x="10913" y="9160"/>
                    <a:pt x="11080" y="9109"/>
                    <a:pt x="11187" y="9109"/>
                  </a:cubicBezTo>
                  <a:close/>
                  <a:moveTo>
                    <a:pt x="3340" y="8065"/>
                  </a:moveTo>
                  <a:lnTo>
                    <a:pt x="3340" y="8590"/>
                  </a:lnTo>
                  <a:cubicBezTo>
                    <a:pt x="3340" y="8657"/>
                    <a:pt x="3369" y="8725"/>
                    <a:pt x="3426" y="8763"/>
                  </a:cubicBezTo>
                  <a:cubicBezTo>
                    <a:pt x="4037" y="9230"/>
                    <a:pt x="4086" y="9485"/>
                    <a:pt x="4148" y="9807"/>
                  </a:cubicBezTo>
                  <a:cubicBezTo>
                    <a:pt x="4158" y="9870"/>
                    <a:pt x="4172" y="9937"/>
                    <a:pt x="4187" y="10009"/>
                  </a:cubicBezTo>
                  <a:cubicBezTo>
                    <a:pt x="4244" y="10250"/>
                    <a:pt x="4350" y="10481"/>
                    <a:pt x="4499" y="10683"/>
                  </a:cubicBezTo>
                  <a:cubicBezTo>
                    <a:pt x="4759" y="11044"/>
                    <a:pt x="4740" y="11246"/>
                    <a:pt x="4687" y="11313"/>
                  </a:cubicBezTo>
                  <a:cubicBezTo>
                    <a:pt x="4646" y="11351"/>
                    <a:pt x="4590" y="11371"/>
                    <a:pt x="4532" y="11371"/>
                  </a:cubicBezTo>
                  <a:cubicBezTo>
                    <a:pt x="4517" y="11371"/>
                    <a:pt x="4501" y="11369"/>
                    <a:pt x="4485" y="11366"/>
                  </a:cubicBezTo>
                  <a:cubicBezTo>
                    <a:pt x="4249" y="11318"/>
                    <a:pt x="3975" y="10933"/>
                    <a:pt x="3859" y="10702"/>
                  </a:cubicBezTo>
                  <a:cubicBezTo>
                    <a:pt x="3818" y="10619"/>
                    <a:pt x="3743" y="10582"/>
                    <a:pt x="3668" y="10582"/>
                  </a:cubicBezTo>
                  <a:cubicBezTo>
                    <a:pt x="3553" y="10582"/>
                    <a:pt x="3437" y="10671"/>
                    <a:pt x="3446" y="10818"/>
                  </a:cubicBezTo>
                  <a:lnTo>
                    <a:pt x="3446" y="10827"/>
                  </a:lnTo>
                  <a:lnTo>
                    <a:pt x="3446" y="12848"/>
                  </a:lnTo>
                  <a:cubicBezTo>
                    <a:pt x="3446" y="12940"/>
                    <a:pt x="3369" y="13017"/>
                    <a:pt x="3277" y="13017"/>
                  </a:cubicBezTo>
                  <a:lnTo>
                    <a:pt x="3263" y="13017"/>
                  </a:lnTo>
                  <a:cubicBezTo>
                    <a:pt x="3167" y="13017"/>
                    <a:pt x="3094" y="12940"/>
                    <a:pt x="3094" y="12848"/>
                  </a:cubicBezTo>
                  <a:lnTo>
                    <a:pt x="3094" y="12839"/>
                  </a:lnTo>
                  <a:lnTo>
                    <a:pt x="3094" y="12834"/>
                  </a:lnTo>
                  <a:lnTo>
                    <a:pt x="3094" y="10972"/>
                  </a:lnTo>
                  <a:cubicBezTo>
                    <a:pt x="3087" y="10832"/>
                    <a:pt x="2981" y="10762"/>
                    <a:pt x="2875" y="10762"/>
                  </a:cubicBezTo>
                  <a:cubicBezTo>
                    <a:pt x="2768" y="10762"/>
                    <a:pt x="2661" y="10832"/>
                    <a:pt x="2652" y="10972"/>
                  </a:cubicBezTo>
                  <a:lnTo>
                    <a:pt x="2652" y="12834"/>
                  </a:lnTo>
                  <a:lnTo>
                    <a:pt x="2652" y="12839"/>
                  </a:lnTo>
                  <a:lnTo>
                    <a:pt x="2652" y="12848"/>
                  </a:lnTo>
                  <a:lnTo>
                    <a:pt x="2652" y="13228"/>
                  </a:lnTo>
                  <a:cubicBezTo>
                    <a:pt x="2652" y="13320"/>
                    <a:pt x="2579" y="13397"/>
                    <a:pt x="2483" y="13397"/>
                  </a:cubicBezTo>
                  <a:lnTo>
                    <a:pt x="2469" y="13397"/>
                  </a:lnTo>
                  <a:cubicBezTo>
                    <a:pt x="2377" y="13397"/>
                    <a:pt x="2300" y="13320"/>
                    <a:pt x="2300" y="13228"/>
                  </a:cubicBezTo>
                  <a:lnTo>
                    <a:pt x="2300" y="12911"/>
                  </a:lnTo>
                  <a:cubicBezTo>
                    <a:pt x="2300" y="12892"/>
                    <a:pt x="2305" y="12867"/>
                    <a:pt x="2305" y="12848"/>
                  </a:cubicBezTo>
                  <a:lnTo>
                    <a:pt x="2305" y="12367"/>
                  </a:lnTo>
                  <a:cubicBezTo>
                    <a:pt x="2305" y="12353"/>
                    <a:pt x="2300" y="12343"/>
                    <a:pt x="2300" y="12329"/>
                  </a:cubicBezTo>
                  <a:lnTo>
                    <a:pt x="2300" y="10972"/>
                  </a:lnTo>
                  <a:cubicBezTo>
                    <a:pt x="2308" y="10818"/>
                    <a:pt x="2195" y="10741"/>
                    <a:pt x="2081" y="10741"/>
                  </a:cubicBezTo>
                  <a:cubicBezTo>
                    <a:pt x="1968" y="10741"/>
                    <a:pt x="1855" y="10818"/>
                    <a:pt x="1863" y="10972"/>
                  </a:cubicBezTo>
                  <a:lnTo>
                    <a:pt x="1863" y="12473"/>
                  </a:lnTo>
                  <a:cubicBezTo>
                    <a:pt x="1863" y="12487"/>
                    <a:pt x="1863" y="12502"/>
                    <a:pt x="1867" y="12511"/>
                  </a:cubicBezTo>
                  <a:lnTo>
                    <a:pt x="1867" y="12516"/>
                  </a:lnTo>
                  <a:cubicBezTo>
                    <a:pt x="1863" y="12531"/>
                    <a:pt x="1863" y="12540"/>
                    <a:pt x="1863" y="12555"/>
                  </a:cubicBezTo>
                  <a:lnTo>
                    <a:pt x="1863" y="12882"/>
                  </a:lnTo>
                  <a:cubicBezTo>
                    <a:pt x="1843" y="12959"/>
                    <a:pt x="1776" y="13017"/>
                    <a:pt x="1694" y="13017"/>
                  </a:cubicBezTo>
                  <a:lnTo>
                    <a:pt x="1680" y="13017"/>
                  </a:lnTo>
                  <a:cubicBezTo>
                    <a:pt x="1588" y="13017"/>
                    <a:pt x="1511" y="12940"/>
                    <a:pt x="1511" y="12848"/>
                  </a:cubicBezTo>
                  <a:lnTo>
                    <a:pt x="1511" y="10972"/>
                  </a:lnTo>
                  <a:cubicBezTo>
                    <a:pt x="1504" y="10832"/>
                    <a:pt x="1398" y="10762"/>
                    <a:pt x="1292" y="10762"/>
                  </a:cubicBezTo>
                  <a:cubicBezTo>
                    <a:pt x="1187" y="10762"/>
                    <a:pt x="1081" y="10832"/>
                    <a:pt x="1073" y="10972"/>
                  </a:cubicBezTo>
                  <a:lnTo>
                    <a:pt x="1073" y="11915"/>
                  </a:lnTo>
                  <a:cubicBezTo>
                    <a:pt x="1073" y="12006"/>
                    <a:pt x="996" y="12083"/>
                    <a:pt x="905" y="12083"/>
                  </a:cubicBezTo>
                  <a:lnTo>
                    <a:pt x="891" y="12083"/>
                  </a:lnTo>
                  <a:cubicBezTo>
                    <a:pt x="794" y="12083"/>
                    <a:pt x="717" y="12006"/>
                    <a:pt x="717" y="11915"/>
                  </a:cubicBezTo>
                  <a:lnTo>
                    <a:pt x="717" y="10794"/>
                  </a:lnTo>
                  <a:cubicBezTo>
                    <a:pt x="708" y="10178"/>
                    <a:pt x="828" y="9230"/>
                    <a:pt x="1141" y="9047"/>
                  </a:cubicBezTo>
                  <a:cubicBezTo>
                    <a:pt x="1208" y="9008"/>
                    <a:pt x="1247" y="8936"/>
                    <a:pt x="1247" y="8859"/>
                  </a:cubicBezTo>
                  <a:lnTo>
                    <a:pt x="1247" y="8065"/>
                  </a:lnTo>
                  <a:close/>
                  <a:moveTo>
                    <a:pt x="11342" y="1"/>
                  </a:moveTo>
                  <a:cubicBezTo>
                    <a:pt x="11258" y="256"/>
                    <a:pt x="11020" y="415"/>
                    <a:pt x="10767" y="415"/>
                  </a:cubicBezTo>
                  <a:cubicBezTo>
                    <a:pt x="10701" y="415"/>
                    <a:pt x="10633" y="404"/>
                    <a:pt x="10567" y="381"/>
                  </a:cubicBezTo>
                  <a:lnTo>
                    <a:pt x="10548" y="381"/>
                  </a:lnTo>
                  <a:cubicBezTo>
                    <a:pt x="10447" y="381"/>
                    <a:pt x="10346" y="410"/>
                    <a:pt x="10254" y="458"/>
                  </a:cubicBezTo>
                  <a:lnTo>
                    <a:pt x="5986" y="458"/>
                  </a:lnTo>
                  <a:cubicBezTo>
                    <a:pt x="5866" y="458"/>
                    <a:pt x="5765" y="559"/>
                    <a:pt x="5765" y="679"/>
                  </a:cubicBezTo>
                  <a:lnTo>
                    <a:pt x="5765" y="814"/>
                  </a:lnTo>
                  <a:lnTo>
                    <a:pt x="5086" y="814"/>
                  </a:lnTo>
                  <a:cubicBezTo>
                    <a:pt x="4880" y="578"/>
                    <a:pt x="4495" y="424"/>
                    <a:pt x="3912" y="343"/>
                  </a:cubicBezTo>
                  <a:cubicBezTo>
                    <a:pt x="3619" y="304"/>
                    <a:pt x="3325" y="285"/>
                    <a:pt x="3032" y="285"/>
                  </a:cubicBezTo>
                  <a:lnTo>
                    <a:pt x="1915" y="285"/>
                  </a:lnTo>
                  <a:cubicBezTo>
                    <a:pt x="1583" y="290"/>
                    <a:pt x="1309" y="559"/>
                    <a:pt x="1309" y="896"/>
                  </a:cubicBezTo>
                  <a:lnTo>
                    <a:pt x="1309" y="910"/>
                  </a:lnTo>
                  <a:cubicBezTo>
                    <a:pt x="1309" y="968"/>
                    <a:pt x="1319" y="1026"/>
                    <a:pt x="1333" y="1079"/>
                  </a:cubicBezTo>
                  <a:lnTo>
                    <a:pt x="987" y="1079"/>
                  </a:lnTo>
                  <a:cubicBezTo>
                    <a:pt x="650" y="1079"/>
                    <a:pt x="381" y="1353"/>
                    <a:pt x="376" y="1685"/>
                  </a:cubicBezTo>
                  <a:lnTo>
                    <a:pt x="376" y="1704"/>
                  </a:lnTo>
                  <a:cubicBezTo>
                    <a:pt x="381" y="1772"/>
                    <a:pt x="390" y="1839"/>
                    <a:pt x="409" y="1902"/>
                  </a:cubicBezTo>
                  <a:cubicBezTo>
                    <a:pt x="164" y="1983"/>
                    <a:pt x="0" y="2214"/>
                    <a:pt x="0" y="2474"/>
                  </a:cubicBezTo>
                  <a:lnTo>
                    <a:pt x="0" y="2489"/>
                  </a:lnTo>
                  <a:cubicBezTo>
                    <a:pt x="0" y="2753"/>
                    <a:pt x="164" y="2984"/>
                    <a:pt x="414" y="3066"/>
                  </a:cubicBezTo>
                  <a:cubicBezTo>
                    <a:pt x="390" y="3133"/>
                    <a:pt x="376" y="3201"/>
                    <a:pt x="376" y="3268"/>
                  </a:cubicBezTo>
                  <a:lnTo>
                    <a:pt x="376" y="3283"/>
                  </a:lnTo>
                  <a:cubicBezTo>
                    <a:pt x="376" y="3388"/>
                    <a:pt x="405" y="3489"/>
                    <a:pt x="453" y="3576"/>
                  </a:cubicBezTo>
                  <a:lnTo>
                    <a:pt x="453" y="7849"/>
                  </a:lnTo>
                  <a:cubicBezTo>
                    <a:pt x="453" y="7969"/>
                    <a:pt x="554" y="8065"/>
                    <a:pt x="674" y="8065"/>
                  </a:cubicBezTo>
                  <a:lnTo>
                    <a:pt x="809" y="8065"/>
                  </a:lnTo>
                  <a:lnTo>
                    <a:pt x="809" y="8749"/>
                  </a:lnTo>
                  <a:cubicBezTo>
                    <a:pt x="573" y="8956"/>
                    <a:pt x="419" y="9340"/>
                    <a:pt x="337" y="9923"/>
                  </a:cubicBezTo>
                  <a:cubicBezTo>
                    <a:pt x="299" y="10216"/>
                    <a:pt x="279" y="10510"/>
                    <a:pt x="284" y="10803"/>
                  </a:cubicBezTo>
                  <a:lnTo>
                    <a:pt x="284" y="11915"/>
                  </a:lnTo>
                  <a:cubicBezTo>
                    <a:pt x="284" y="12252"/>
                    <a:pt x="554" y="12526"/>
                    <a:pt x="891" y="12526"/>
                  </a:cubicBezTo>
                  <a:lnTo>
                    <a:pt x="905" y="12526"/>
                  </a:lnTo>
                  <a:cubicBezTo>
                    <a:pt x="963" y="12526"/>
                    <a:pt x="1020" y="12516"/>
                    <a:pt x="1073" y="12502"/>
                  </a:cubicBezTo>
                  <a:lnTo>
                    <a:pt x="1073" y="12848"/>
                  </a:lnTo>
                  <a:cubicBezTo>
                    <a:pt x="1073" y="13185"/>
                    <a:pt x="1348" y="13455"/>
                    <a:pt x="1685" y="13455"/>
                  </a:cubicBezTo>
                  <a:lnTo>
                    <a:pt x="1699" y="13455"/>
                  </a:lnTo>
                  <a:cubicBezTo>
                    <a:pt x="1765" y="13431"/>
                    <a:pt x="1832" y="13421"/>
                    <a:pt x="1898" y="13421"/>
                  </a:cubicBezTo>
                  <a:cubicBezTo>
                    <a:pt x="2150" y="13421"/>
                    <a:pt x="2386" y="13579"/>
                    <a:pt x="2474" y="13835"/>
                  </a:cubicBezTo>
                  <a:lnTo>
                    <a:pt x="2488" y="13835"/>
                  </a:lnTo>
                  <a:cubicBezTo>
                    <a:pt x="2572" y="13579"/>
                    <a:pt x="2810" y="13421"/>
                    <a:pt x="3063" y="13421"/>
                  </a:cubicBezTo>
                  <a:cubicBezTo>
                    <a:pt x="3129" y="13421"/>
                    <a:pt x="3197" y="13431"/>
                    <a:pt x="3263" y="13455"/>
                  </a:cubicBezTo>
                  <a:lnTo>
                    <a:pt x="3277" y="13455"/>
                  </a:lnTo>
                  <a:cubicBezTo>
                    <a:pt x="3383" y="13455"/>
                    <a:pt x="3484" y="13430"/>
                    <a:pt x="3576" y="13378"/>
                  </a:cubicBezTo>
                  <a:lnTo>
                    <a:pt x="4365" y="13378"/>
                  </a:lnTo>
                  <a:cubicBezTo>
                    <a:pt x="4371" y="13378"/>
                    <a:pt x="4377" y="13378"/>
                    <a:pt x="4383" y="13378"/>
                  </a:cubicBezTo>
                  <a:cubicBezTo>
                    <a:pt x="4668" y="13378"/>
                    <a:pt x="4667" y="12939"/>
                    <a:pt x="4378" y="12939"/>
                  </a:cubicBezTo>
                  <a:cubicBezTo>
                    <a:pt x="4374" y="12939"/>
                    <a:pt x="4369" y="12939"/>
                    <a:pt x="4365" y="12940"/>
                  </a:cubicBezTo>
                  <a:lnTo>
                    <a:pt x="3879" y="12940"/>
                  </a:lnTo>
                  <a:cubicBezTo>
                    <a:pt x="3883" y="12911"/>
                    <a:pt x="3888" y="12877"/>
                    <a:pt x="3888" y="12848"/>
                  </a:cubicBezTo>
                  <a:lnTo>
                    <a:pt x="3888" y="11482"/>
                  </a:lnTo>
                  <a:cubicBezTo>
                    <a:pt x="4023" y="11636"/>
                    <a:pt x="4201" y="11742"/>
                    <a:pt x="4398" y="11794"/>
                  </a:cubicBezTo>
                  <a:cubicBezTo>
                    <a:pt x="4442" y="11804"/>
                    <a:pt x="4490" y="11809"/>
                    <a:pt x="4538" y="11809"/>
                  </a:cubicBezTo>
                  <a:cubicBezTo>
                    <a:pt x="4697" y="11809"/>
                    <a:pt x="4851" y="11751"/>
                    <a:pt x="4976" y="11645"/>
                  </a:cubicBezTo>
                  <a:lnTo>
                    <a:pt x="4981" y="11640"/>
                  </a:lnTo>
                  <a:cubicBezTo>
                    <a:pt x="5000" y="11626"/>
                    <a:pt x="5442" y="11231"/>
                    <a:pt x="4860" y="10428"/>
                  </a:cubicBezTo>
                  <a:cubicBezTo>
                    <a:pt x="4803" y="10351"/>
                    <a:pt x="4754" y="10274"/>
                    <a:pt x="4711" y="10187"/>
                  </a:cubicBezTo>
                  <a:lnTo>
                    <a:pt x="6660" y="10187"/>
                  </a:lnTo>
                  <a:lnTo>
                    <a:pt x="6660" y="12940"/>
                  </a:lnTo>
                  <a:lnTo>
                    <a:pt x="5048" y="12940"/>
                  </a:lnTo>
                  <a:cubicBezTo>
                    <a:pt x="4769" y="12954"/>
                    <a:pt x="4769" y="13363"/>
                    <a:pt x="5048" y="13378"/>
                  </a:cubicBezTo>
                  <a:lnTo>
                    <a:pt x="7844" y="13378"/>
                  </a:lnTo>
                  <a:cubicBezTo>
                    <a:pt x="7964" y="13378"/>
                    <a:pt x="8060" y="13281"/>
                    <a:pt x="8060" y="13161"/>
                  </a:cubicBezTo>
                  <a:lnTo>
                    <a:pt x="8060" y="13021"/>
                  </a:lnTo>
                  <a:lnTo>
                    <a:pt x="8743" y="13021"/>
                  </a:lnTo>
                  <a:cubicBezTo>
                    <a:pt x="8945" y="13257"/>
                    <a:pt x="9335" y="13416"/>
                    <a:pt x="9917" y="13493"/>
                  </a:cubicBezTo>
                  <a:cubicBezTo>
                    <a:pt x="10187" y="13532"/>
                    <a:pt x="10461" y="13551"/>
                    <a:pt x="10735" y="13551"/>
                  </a:cubicBezTo>
                  <a:lnTo>
                    <a:pt x="11909" y="13551"/>
                  </a:lnTo>
                  <a:cubicBezTo>
                    <a:pt x="12246" y="13551"/>
                    <a:pt x="12516" y="13276"/>
                    <a:pt x="12516" y="12944"/>
                  </a:cubicBezTo>
                  <a:lnTo>
                    <a:pt x="12516" y="12925"/>
                  </a:lnTo>
                  <a:cubicBezTo>
                    <a:pt x="12516" y="12872"/>
                    <a:pt x="12511" y="12815"/>
                    <a:pt x="12492" y="12757"/>
                  </a:cubicBezTo>
                  <a:lnTo>
                    <a:pt x="12843" y="12757"/>
                  </a:lnTo>
                  <a:cubicBezTo>
                    <a:pt x="13175" y="12757"/>
                    <a:pt x="13449" y="12487"/>
                    <a:pt x="13449" y="12151"/>
                  </a:cubicBezTo>
                  <a:lnTo>
                    <a:pt x="13449" y="12136"/>
                  </a:lnTo>
                  <a:cubicBezTo>
                    <a:pt x="13449" y="12069"/>
                    <a:pt x="13435" y="12001"/>
                    <a:pt x="13416" y="11939"/>
                  </a:cubicBezTo>
                  <a:cubicBezTo>
                    <a:pt x="13661" y="11852"/>
                    <a:pt x="13825" y="11621"/>
                    <a:pt x="13829" y="11361"/>
                  </a:cubicBezTo>
                  <a:lnTo>
                    <a:pt x="13829" y="11347"/>
                  </a:lnTo>
                  <a:cubicBezTo>
                    <a:pt x="13829" y="11087"/>
                    <a:pt x="13661" y="10851"/>
                    <a:pt x="13416" y="10770"/>
                  </a:cubicBezTo>
                  <a:cubicBezTo>
                    <a:pt x="13435" y="10702"/>
                    <a:pt x="13449" y="10635"/>
                    <a:pt x="13449" y="10567"/>
                  </a:cubicBezTo>
                  <a:lnTo>
                    <a:pt x="13449" y="10553"/>
                  </a:lnTo>
                  <a:cubicBezTo>
                    <a:pt x="13449" y="10447"/>
                    <a:pt x="13420" y="10346"/>
                    <a:pt x="13372" y="10260"/>
                  </a:cubicBezTo>
                  <a:lnTo>
                    <a:pt x="13372" y="10255"/>
                  </a:lnTo>
                  <a:lnTo>
                    <a:pt x="13372" y="8248"/>
                  </a:lnTo>
                  <a:cubicBezTo>
                    <a:pt x="13379" y="8094"/>
                    <a:pt x="13265" y="8017"/>
                    <a:pt x="13151" y="8017"/>
                  </a:cubicBezTo>
                  <a:cubicBezTo>
                    <a:pt x="13038" y="8017"/>
                    <a:pt x="12925" y="8094"/>
                    <a:pt x="12934" y="8248"/>
                  </a:cubicBezTo>
                  <a:lnTo>
                    <a:pt x="12934" y="9952"/>
                  </a:lnTo>
                  <a:cubicBezTo>
                    <a:pt x="12901" y="9947"/>
                    <a:pt x="12872" y="9947"/>
                    <a:pt x="12838" y="9947"/>
                  </a:cubicBezTo>
                  <a:lnTo>
                    <a:pt x="11476" y="9947"/>
                  </a:lnTo>
                  <a:cubicBezTo>
                    <a:pt x="11626" y="9807"/>
                    <a:pt x="11736" y="9629"/>
                    <a:pt x="11789" y="9437"/>
                  </a:cubicBezTo>
                  <a:cubicBezTo>
                    <a:pt x="11832" y="9230"/>
                    <a:pt x="11775" y="9018"/>
                    <a:pt x="11640" y="8859"/>
                  </a:cubicBezTo>
                  <a:lnTo>
                    <a:pt x="11635" y="8855"/>
                  </a:lnTo>
                  <a:cubicBezTo>
                    <a:pt x="11626" y="8843"/>
                    <a:pt x="11478" y="8673"/>
                    <a:pt x="11182" y="8673"/>
                  </a:cubicBezTo>
                  <a:cubicBezTo>
                    <a:pt x="10991" y="8673"/>
                    <a:pt x="10738" y="8744"/>
                    <a:pt x="10423" y="8975"/>
                  </a:cubicBezTo>
                  <a:cubicBezTo>
                    <a:pt x="10346" y="9028"/>
                    <a:pt x="10264" y="9081"/>
                    <a:pt x="10182" y="9119"/>
                  </a:cubicBezTo>
                  <a:lnTo>
                    <a:pt x="10182" y="7170"/>
                  </a:lnTo>
                  <a:lnTo>
                    <a:pt x="12934" y="7170"/>
                  </a:lnTo>
                  <a:lnTo>
                    <a:pt x="12934" y="7502"/>
                  </a:lnTo>
                  <a:cubicBezTo>
                    <a:pt x="12927" y="7656"/>
                    <a:pt x="13040" y="7733"/>
                    <a:pt x="13153" y="7733"/>
                  </a:cubicBezTo>
                  <a:cubicBezTo>
                    <a:pt x="13266" y="7733"/>
                    <a:pt x="13379" y="7656"/>
                    <a:pt x="13372" y="7502"/>
                  </a:cubicBezTo>
                  <a:lnTo>
                    <a:pt x="13372" y="5987"/>
                  </a:lnTo>
                  <a:cubicBezTo>
                    <a:pt x="13372" y="5866"/>
                    <a:pt x="13276" y="5770"/>
                    <a:pt x="13151" y="5770"/>
                  </a:cubicBezTo>
                  <a:lnTo>
                    <a:pt x="13016" y="5770"/>
                  </a:lnTo>
                  <a:lnTo>
                    <a:pt x="13016" y="5092"/>
                  </a:lnTo>
                  <a:cubicBezTo>
                    <a:pt x="13252" y="4885"/>
                    <a:pt x="13406" y="4495"/>
                    <a:pt x="13488" y="3913"/>
                  </a:cubicBezTo>
                  <a:cubicBezTo>
                    <a:pt x="13526" y="3624"/>
                    <a:pt x="13545" y="3331"/>
                    <a:pt x="13545" y="3037"/>
                  </a:cubicBezTo>
                  <a:lnTo>
                    <a:pt x="13545" y="1921"/>
                  </a:lnTo>
                  <a:cubicBezTo>
                    <a:pt x="13545" y="1584"/>
                    <a:pt x="13271" y="1315"/>
                    <a:pt x="12934" y="1315"/>
                  </a:cubicBezTo>
                  <a:lnTo>
                    <a:pt x="12920" y="1315"/>
                  </a:lnTo>
                  <a:cubicBezTo>
                    <a:pt x="12862" y="1315"/>
                    <a:pt x="12804" y="1319"/>
                    <a:pt x="12752" y="1339"/>
                  </a:cubicBezTo>
                  <a:lnTo>
                    <a:pt x="12752" y="987"/>
                  </a:lnTo>
                  <a:cubicBezTo>
                    <a:pt x="12752" y="655"/>
                    <a:pt x="12477" y="381"/>
                    <a:pt x="12145" y="381"/>
                  </a:cubicBezTo>
                  <a:lnTo>
                    <a:pt x="12131" y="381"/>
                  </a:lnTo>
                  <a:cubicBezTo>
                    <a:pt x="12065" y="404"/>
                    <a:pt x="11997" y="415"/>
                    <a:pt x="11931" y="415"/>
                  </a:cubicBezTo>
                  <a:cubicBezTo>
                    <a:pt x="11679" y="415"/>
                    <a:pt x="11444" y="256"/>
                    <a:pt x="113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5" name="Google Shape;14695;p90"/>
            <p:cNvSpPr/>
            <p:nvPr/>
          </p:nvSpPr>
          <p:spPr>
            <a:xfrm>
              <a:off x="8121836" y="3229316"/>
              <a:ext cx="19199" cy="11540"/>
            </a:xfrm>
            <a:custGeom>
              <a:avLst/>
              <a:gdLst/>
              <a:ahLst/>
              <a:cxnLst/>
              <a:rect l="l" t="t" r="r" b="b"/>
              <a:pathLst>
                <a:path w="732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4" y="439"/>
                    <a:pt x="299" y="439"/>
                    <a:pt x="304" y="439"/>
                  </a:cubicBezTo>
                  <a:lnTo>
                    <a:pt x="458" y="439"/>
                  </a:lnTo>
                  <a:cubicBezTo>
                    <a:pt x="732" y="424"/>
                    <a:pt x="732" y="15"/>
                    <a:pt x="458" y="1"/>
                  </a:cubicBezTo>
                  <a:lnTo>
                    <a:pt x="304" y="1"/>
                  </a:lnTo>
                  <a:cubicBezTo>
                    <a:pt x="299" y="1"/>
                    <a:pt x="294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6" name="Google Shape;14696;p90"/>
            <p:cNvSpPr/>
            <p:nvPr/>
          </p:nvSpPr>
          <p:spPr>
            <a:xfrm>
              <a:off x="8102270" y="3229316"/>
              <a:ext cx="19225" cy="11540"/>
            </a:xfrm>
            <a:custGeom>
              <a:avLst/>
              <a:gdLst/>
              <a:ahLst/>
              <a:cxnLst/>
              <a:rect l="l" t="t" r="r" b="b"/>
              <a:pathLst>
                <a:path w="733" h="440" extrusionOk="0">
                  <a:moveTo>
                    <a:pt x="290" y="1"/>
                  </a:moveTo>
                  <a:cubicBezTo>
                    <a:pt x="0" y="1"/>
                    <a:pt x="0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732" y="424"/>
                    <a:pt x="732" y="15"/>
                    <a:pt x="453" y="1"/>
                  </a:cubicBezTo>
                  <a:lnTo>
                    <a:pt x="304" y="1"/>
                  </a:lnTo>
                  <a:cubicBezTo>
                    <a:pt x="299" y="1"/>
                    <a:pt x="295" y="1"/>
                    <a:pt x="29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7" name="Google Shape;14697;p90"/>
            <p:cNvSpPr/>
            <p:nvPr/>
          </p:nvSpPr>
          <p:spPr>
            <a:xfrm>
              <a:off x="8165610" y="2937299"/>
              <a:ext cx="19985" cy="11514"/>
            </a:xfrm>
            <a:custGeom>
              <a:avLst/>
              <a:gdLst/>
              <a:ahLst/>
              <a:cxnLst/>
              <a:rect l="l" t="t" r="r" b="b"/>
              <a:pathLst>
                <a:path w="762" h="439" extrusionOk="0">
                  <a:moveTo>
                    <a:pt x="286" y="0"/>
                  </a:moveTo>
                  <a:cubicBezTo>
                    <a:pt x="1" y="0"/>
                    <a:pt x="2" y="439"/>
                    <a:pt x="291" y="439"/>
                  </a:cubicBezTo>
                  <a:cubicBezTo>
                    <a:pt x="295" y="439"/>
                    <a:pt x="300" y="439"/>
                    <a:pt x="304" y="439"/>
                  </a:cubicBezTo>
                  <a:lnTo>
                    <a:pt x="458" y="439"/>
                  </a:lnTo>
                  <a:cubicBezTo>
                    <a:pt x="463" y="439"/>
                    <a:pt x="468" y="439"/>
                    <a:pt x="472" y="439"/>
                  </a:cubicBezTo>
                  <a:cubicBezTo>
                    <a:pt x="760" y="439"/>
                    <a:pt x="762" y="0"/>
                    <a:pt x="476" y="0"/>
                  </a:cubicBezTo>
                  <a:cubicBezTo>
                    <a:pt x="470" y="0"/>
                    <a:pt x="464" y="0"/>
                    <a:pt x="458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8" name="Google Shape;14698;p90"/>
            <p:cNvSpPr/>
            <p:nvPr/>
          </p:nvSpPr>
          <p:spPr>
            <a:xfrm>
              <a:off x="8185306" y="2937299"/>
              <a:ext cx="19854" cy="11514"/>
            </a:xfrm>
            <a:custGeom>
              <a:avLst/>
              <a:gdLst/>
              <a:ahLst/>
              <a:cxnLst/>
              <a:rect l="l" t="t" r="r" b="b"/>
              <a:pathLst>
                <a:path w="757" h="439" extrusionOk="0">
                  <a:moveTo>
                    <a:pt x="286" y="0"/>
                  </a:moveTo>
                  <a:cubicBezTo>
                    <a:pt x="1" y="0"/>
                    <a:pt x="2" y="439"/>
                    <a:pt x="290" y="439"/>
                  </a:cubicBezTo>
                  <a:cubicBezTo>
                    <a:pt x="295" y="439"/>
                    <a:pt x="299" y="439"/>
                    <a:pt x="304" y="439"/>
                  </a:cubicBezTo>
                  <a:lnTo>
                    <a:pt x="453" y="439"/>
                  </a:lnTo>
                  <a:cubicBezTo>
                    <a:pt x="458" y="439"/>
                    <a:pt x="462" y="439"/>
                    <a:pt x="467" y="439"/>
                  </a:cubicBezTo>
                  <a:cubicBezTo>
                    <a:pt x="755" y="439"/>
                    <a:pt x="756" y="0"/>
                    <a:pt x="471" y="0"/>
                  </a:cubicBezTo>
                  <a:cubicBezTo>
                    <a:pt x="465" y="0"/>
                    <a:pt x="459" y="0"/>
                    <a:pt x="453" y="1"/>
                  </a:cubicBezTo>
                  <a:lnTo>
                    <a:pt x="304" y="1"/>
                  </a:lnTo>
                  <a:cubicBezTo>
                    <a:pt x="298" y="0"/>
                    <a:pt x="292" y="0"/>
                    <a:pt x="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9" name="Google Shape;14699;p90"/>
          <p:cNvGrpSpPr/>
          <p:nvPr/>
        </p:nvGrpSpPr>
        <p:grpSpPr>
          <a:xfrm>
            <a:off x="8040058" y="3621746"/>
            <a:ext cx="301275" cy="365480"/>
            <a:chOff x="8040058" y="3806321"/>
            <a:chExt cx="301275" cy="365480"/>
          </a:xfrm>
        </p:grpSpPr>
        <p:sp>
          <p:nvSpPr>
            <p:cNvPr id="14700" name="Google Shape;14700;p90"/>
            <p:cNvSpPr/>
            <p:nvPr/>
          </p:nvSpPr>
          <p:spPr>
            <a:xfrm>
              <a:off x="8045488" y="3842541"/>
              <a:ext cx="290417" cy="323962"/>
            </a:xfrm>
            <a:custGeom>
              <a:avLst/>
              <a:gdLst/>
              <a:ahLst/>
              <a:cxnLst/>
              <a:rect l="l" t="t" r="r" b="b"/>
              <a:pathLst>
                <a:path w="11073" h="12352" extrusionOk="0">
                  <a:moveTo>
                    <a:pt x="2454" y="0"/>
                  </a:moveTo>
                  <a:lnTo>
                    <a:pt x="0" y="1001"/>
                  </a:lnTo>
                  <a:lnTo>
                    <a:pt x="0" y="3171"/>
                  </a:lnTo>
                  <a:lnTo>
                    <a:pt x="0" y="3854"/>
                  </a:lnTo>
                  <a:lnTo>
                    <a:pt x="0" y="12352"/>
                  </a:lnTo>
                  <a:lnTo>
                    <a:pt x="11072" y="12352"/>
                  </a:lnTo>
                  <a:lnTo>
                    <a:pt x="11072" y="1001"/>
                  </a:lnTo>
                  <a:lnTo>
                    <a:pt x="8613" y="0"/>
                  </a:lnTo>
                  <a:lnTo>
                    <a:pt x="8589" y="0"/>
                  </a:lnTo>
                  <a:lnTo>
                    <a:pt x="7175" y="2262"/>
                  </a:lnTo>
                  <a:lnTo>
                    <a:pt x="6852" y="1925"/>
                  </a:lnTo>
                  <a:lnTo>
                    <a:pt x="6203" y="2685"/>
                  </a:lnTo>
                  <a:lnTo>
                    <a:pt x="7507" y="9397"/>
                  </a:lnTo>
                  <a:lnTo>
                    <a:pt x="5534" y="11313"/>
                  </a:lnTo>
                  <a:lnTo>
                    <a:pt x="3566" y="9397"/>
                  </a:lnTo>
                  <a:lnTo>
                    <a:pt x="4870" y="2685"/>
                  </a:lnTo>
                  <a:lnTo>
                    <a:pt x="4220" y="1925"/>
                  </a:lnTo>
                  <a:lnTo>
                    <a:pt x="3893" y="2262"/>
                  </a:lnTo>
                  <a:lnTo>
                    <a:pt x="2483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1" name="Google Shape;14701;p90"/>
            <p:cNvSpPr/>
            <p:nvPr/>
          </p:nvSpPr>
          <p:spPr>
            <a:xfrm>
              <a:off x="8321480" y="3862972"/>
              <a:ext cx="14425" cy="303531"/>
            </a:xfrm>
            <a:custGeom>
              <a:avLst/>
              <a:gdLst/>
              <a:ahLst/>
              <a:cxnLst/>
              <a:rect l="l" t="t" r="r" b="b"/>
              <a:pathLst>
                <a:path w="550" h="11573" extrusionOk="0">
                  <a:moveTo>
                    <a:pt x="1" y="1"/>
                  </a:moveTo>
                  <a:lnTo>
                    <a:pt x="1" y="11573"/>
                  </a:lnTo>
                  <a:lnTo>
                    <a:pt x="549" y="11573"/>
                  </a:lnTo>
                  <a:lnTo>
                    <a:pt x="549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2" name="Google Shape;14702;p90"/>
            <p:cNvSpPr/>
            <p:nvPr/>
          </p:nvSpPr>
          <p:spPr>
            <a:xfrm>
              <a:off x="8156168" y="3857806"/>
              <a:ext cx="69057" cy="55183"/>
            </a:xfrm>
            <a:custGeom>
              <a:avLst/>
              <a:gdLst/>
              <a:ahLst/>
              <a:cxnLst/>
              <a:rect l="l" t="t" r="r" b="b"/>
              <a:pathLst>
                <a:path w="2633" h="2104" extrusionOk="0">
                  <a:moveTo>
                    <a:pt x="1314" y="0"/>
                  </a:moveTo>
                  <a:lnTo>
                    <a:pt x="0" y="1343"/>
                  </a:lnTo>
                  <a:lnTo>
                    <a:pt x="650" y="2103"/>
                  </a:lnTo>
                  <a:lnTo>
                    <a:pt x="1983" y="2103"/>
                  </a:lnTo>
                  <a:lnTo>
                    <a:pt x="2632" y="134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3" name="Google Shape;14703;p90"/>
            <p:cNvSpPr/>
            <p:nvPr/>
          </p:nvSpPr>
          <p:spPr>
            <a:xfrm>
              <a:off x="8193778" y="3884426"/>
              <a:ext cx="31447" cy="28562"/>
            </a:xfrm>
            <a:custGeom>
              <a:avLst/>
              <a:gdLst/>
              <a:ahLst/>
              <a:cxnLst/>
              <a:rect l="l" t="t" r="r" b="b"/>
              <a:pathLst>
                <a:path w="1199" h="1089" extrusionOk="0">
                  <a:moveTo>
                    <a:pt x="871" y="1"/>
                  </a:moveTo>
                  <a:lnTo>
                    <a:pt x="0" y="1088"/>
                  </a:lnTo>
                  <a:lnTo>
                    <a:pt x="549" y="1088"/>
                  </a:lnTo>
                  <a:lnTo>
                    <a:pt x="1198" y="32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4" name="Google Shape;14704;p90"/>
            <p:cNvSpPr/>
            <p:nvPr/>
          </p:nvSpPr>
          <p:spPr>
            <a:xfrm>
              <a:off x="8138989" y="3912962"/>
              <a:ext cx="103389" cy="226291"/>
            </a:xfrm>
            <a:custGeom>
              <a:avLst/>
              <a:gdLst/>
              <a:ahLst/>
              <a:cxnLst/>
              <a:rect l="l" t="t" r="r" b="b"/>
              <a:pathLst>
                <a:path w="3942" h="8628" extrusionOk="0">
                  <a:moveTo>
                    <a:pt x="1305" y="0"/>
                  </a:moveTo>
                  <a:lnTo>
                    <a:pt x="727" y="2969"/>
                  </a:lnTo>
                  <a:lnTo>
                    <a:pt x="602" y="3599"/>
                  </a:lnTo>
                  <a:lnTo>
                    <a:pt x="1" y="6712"/>
                  </a:lnTo>
                  <a:lnTo>
                    <a:pt x="1969" y="8628"/>
                  </a:lnTo>
                  <a:lnTo>
                    <a:pt x="3942" y="671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5" name="Google Shape;14705;p90"/>
            <p:cNvSpPr/>
            <p:nvPr/>
          </p:nvSpPr>
          <p:spPr>
            <a:xfrm>
              <a:off x="8183549" y="3912962"/>
              <a:ext cx="58828" cy="226291"/>
            </a:xfrm>
            <a:custGeom>
              <a:avLst/>
              <a:gdLst/>
              <a:ahLst/>
              <a:cxnLst/>
              <a:rect l="l" t="t" r="r" b="b"/>
              <a:pathLst>
                <a:path w="2243" h="8628" extrusionOk="0">
                  <a:moveTo>
                    <a:pt x="390" y="0"/>
                  </a:moveTo>
                  <a:lnTo>
                    <a:pt x="1694" y="6712"/>
                  </a:lnTo>
                  <a:lnTo>
                    <a:pt x="0" y="8363"/>
                  </a:lnTo>
                  <a:lnTo>
                    <a:pt x="270" y="8628"/>
                  </a:lnTo>
                  <a:lnTo>
                    <a:pt x="2243" y="671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6" name="Google Shape;14706;p90"/>
            <p:cNvSpPr/>
            <p:nvPr/>
          </p:nvSpPr>
          <p:spPr>
            <a:xfrm>
              <a:off x="8109850" y="3811488"/>
              <a:ext cx="80781" cy="90380"/>
            </a:xfrm>
            <a:custGeom>
              <a:avLst/>
              <a:gdLst/>
              <a:ahLst/>
              <a:cxnLst/>
              <a:rect l="l" t="t" r="r" b="b"/>
              <a:pathLst>
                <a:path w="3080" h="3446" extrusionOk="0">
                  <a:moveTo>
                    <a:pt x="458" y="1"/>
                  </a:moveTo>
                  <a:lnTo>
                    <a:pt x="0" y="1141"/>
                  </a:lnTo>
                  <a:lnTo>
                    <a:pt x="1439" y="3446"/>
                  </a:lnTo>
                  <a:lnTo>
                    <a:pt x="3080" y="1766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7" name="Google Shape;14707;p90"/>
            <p:cNvSpPr/>
            <p:nvPr/>
          </p:nvSpPr>
          <p:spPr>
            <a:xfrm>
              <a:off x="8190604" y="3811488"/>
              <a:ext cx="80807" cy="90380"/>
            </a:xfrm>
            <a:custGeom>
              <a:avLst/>
              <a:gdLst/>
              <a:ahLst/>
              <a:cxnLst/>
              <a:rect l="l" t="t" r="r" b="b"/>
              <a:pathLst>
                <a:path w="3081" h="3446" extrusionOk="0">
                  <a:moveTo>
                    <a:pt x="2628" y="1"/>
                  </a:moveTo>
                  <a:lnTo>
                    <a:pt x="1" y="1766"/>
                  </a:lnTo>
                  <a:lnTo>
                    <a:pt x="1642" y="3446"/>
                  </a:lnTo>
                  <a:lnTo>
                    <a:pt x="3080" y="1141"/>
                  </a:lnTo>
                  <a:lnTo>
                    <a:pt x="2628" y="1"/>
                  </a:ln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8" name="Google Shape;14708;p90"/>
            <p:cNvSpPr/>
            <p:nvPr/>
          </p:nvSpPr>
          <p:spPr>
            <a:xfrm>
              <a:off x="8121836" y="3811488"/>
              <a:ext cx="137721" cy="46344"/>
            </a:xfrm>
            <a:custGeom>
              <a:avLst/>
              <a:gdLst/>
              <a:ahLst/>
              <a:cxnLst/>
              <a:rect l="l" t="t" r="r" b="b"/>
              <a:pathLst>
                <a:path w="5251" h="1767" extrusionOk="0">
                  <a:moveTo>
                    <a:pt x="1" y="1"/>
                  </a:moveTo>
                  <a:lnTo>
                    <a:pt x="2623" y="1766"/>
                  </a:lnTo>
                  <a:lnTo>
                    <a:pt x="5250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9" name="Google Shape;14709;p90"/>
            <p:cNvSpPr/>
            <p:nvPr/>
          </p:nvSpPr>
          <p:spPr>
            <a:xfrm>
              <a:off x="8040321" y="3806321"/>
              <a:ext cx="301013" cy="338728"/>
            </a:xfrm>
            <a:custGeom>
              <a:avLst/>
              <a:gdLst/>
              <a:ahLst/>
              <a:cxnLst/>
              <a:rect l="l" t="t" r="r" b="b"/>
              <a:pathLst>
                <a:path w="11477" h="12915" extrusionOk="0">
                  <a:moveTo>
                    <a:pt x="7689" y="400"/>
                  </a:moveTo>
                  <a:lnTo>
                    <a:pt x="5736" y="1718"/>
                  </a:lnTo>
                  <a:lnTo>
                    <a:pt x="3782" y="400"/>
                  </a:lnTo>
                  <a:close/>
                  <a:moveTo>
                    <a:pt x="3205" y="510"/>
                  </a:moveTo>
                  <a:lnTo>
                    <a:pt x="4682" y="1501"/>
                  </a:lnTo>
                  <a:lnTo>
                    <a:pt x="5413" y="1997"/>
                  </a:lnTo>
                  <a:lnTo>
                    <a:pt x="5178" y="2238"/>
                  </a:lnTo>
                  <a:lnTo>
                    <a:pt x="4129" y="3311"/>
                  </a:lnTo>
                  <a:lnTo>
                    <a:pt x="2882" y="1319"/>
                  </a:lnTo>
                  <a:lnTo>
                    <a:pt x="3205" y="510"/>
                  </a:lnTo>
                  <a:close/>
                  <a:moveTo>
                    <a:pt x="8262" y="505"/>
                  </a:moveTo>
                  <a:lnTo>
                    <a:pt x="8584" y="1319"/>
                  </a:lnTo>
                  <a:lnTo>
                    <a:pt x="7338" y="3311"/>
                  </a:lnTo>
                  <a:lnTo>
                    <a:pt x="7194" y="3162"/>
                  </a:lnTo>
                  <a:lnTo>
                    <a:pt x="6053" y="1997"/>
                  </a:lnTo>
                  <a:lnTo>
                    <a:pt x="6785" y="1501"/>
                  </a:lnTo>
                  <a:lnTo>
                    <a:pt x="8262" y="505"/>
                  </a:lnTo>
                  <a:close/>
                  <a:moveTo>
                    <a:pt x="5736" y="2257"/>
                  </a:moveTo>
                  <a:lnTo>
                    <a:pt x="5919" y="2445"/>
                  </a:lnTo>
                  <a:lnTo>
                    <a:pt x="6770" y="3316"/>
                  </a:lnTo>
                  <a:lnTo>
                    <a:pt x="6308" y="3859"/>
                  </a:lnTo>
                  <a:lnTo>
                    <a:pt x="5163" y="3859"/>
                  </a:lnTo>
                  <a:lnTo>
                    <a:pt x="5043" y="3720"/>
                  </a:lnTo>
                  <a:lnTo>
                    <a:pt x="4696" y="3316"/>
                  </a:lnTo>
                  <a:lnTo>
                    <a:pt x="5033" y="2969"/>
                  </a:lnTo>
                  <a:lnTo>
                    <a:pt x="5736" y="2257"/>
                  </a:lnTo>
                  <a:close/>
                  <a:moveTo>
                    <a:pt x="3075" y="0"/>
                  </a:moveTo>
                  <a:cubicBezTo>
                    <a:pt x="3065" y="0"/>
                    <a:pt x="3060" y="0"/>
                    <a:pt x="3051" y="5"/>
                  </a:cubicBezTo>
                  <a:lnTo>
                    <a:pt x="3046" y="5"/>
                  </a:lnTo>
                  <a:lnTo>
                    <a:pt x="3022" y="15"/>
                  </a:lnTo>
                  <a:lnTo>
                    <a:pt x="3017" y="19"/>
                  </a:lnTo>
                  <a:cubicBezTo>
                    <a:pt x="3007" y="19"/>
                    <a:pt x="2998" y="24"/>
                    <a:pt x="2993" y="34"/>
                  </a:cubicBezTo>
                  <a:cubicBezTo>
                    <a:pt x="2983" y="39"/>
                    <a:pt x="2979" y="44"/>
                    <a:pt x="2974" y="48"/>
                  </a:cubicBezTo>
                  <a:lnTo>
                    <a:pt x="2964" y="58"/>
                  </a:lnTo>
                  <a:cubicBezTo>
                    <a:pt x="2959" y="63"/>
                    <a:pt x="2955" y="68"/>
                    <a:pt x="2950" y="72"/>
                  </a:cubicBezTo>
                  <a:lnTo>
                    <a:pt x="2950" y="77"/>
                  </a:lnTo>
                  <a:cubicBezTo>
                    <a:pt x="2945" y="87"/>
                    <a:pt x="2940" y="92"/>
                    <a:pt x="2935" y="101"/>
                  </a:cubicBezTo>
                  <a:lnTo>
                    <a:pt x="2930" y="111"/>
                  </a:lnTo>
                  <a:lnTo>
                    <a:pt x="2926" y="121"/>
                  </a:lnTo>
                  <a:lnTo>
                    <a:pt x="2483" y="1232"/>
                  </a:lnTo>
                  <a:lnTo>
                    <a:pt x="125" y="2194"/>
                  </a:lnTo>
                  <a:cubicBezTo>
                    <a:pt x="48" y="2223"/>
                    <a:pt x="0" y="2300"/>
                    <a:pt x="0" y="2382"/>
                  </a:cubicBezTo>
                  <a:lnTo>
                    <a:pt x="0" y="4552"/>
                  </a:lnTo>
                  <a:cubicBezTo>
                    <a:pt x="0" y="4689"/>
                    <a:pt x="102" y="4758"/>
                    <a:pt x="205" y="4758"/>
                  </a:cubicBezTo>
                  <a:cubicBezTo>
                    <a:pt x="307" y="4758"/>
                    <a:pt x="409" y="4689"/>
                    <a:pt x="409" y="4552"/>
                  </a:cubicBezTo>
                  <a:lnTo>
                    <a:pt x="409" y="2522"/>
                  </a:lnTo>
                  <a:lnTo>
                    <a:pt x="2598" y="1627"/>
                  </a:lnTo>
                  <a:lnTo>
                    <a:pt x="3922" y="3749"/>
                  </a:lnTo>
                  <a:cubicBezTo>
                    <a:pt x="3955" y="3801"/>
                    <a:pt x="4013" y="3835"/>
                    <a:pt x="4076" y="3845"/>
                  </a:cubicBezTo>
                  <a:lnTo>
                    <a:pt x="4148" y="3845"/>
                  </a:lnTo>
                  <a:lnTo>
                    <a:pt x="4162" y="3840"/>
                  </a:lnTo>
                  <a:lnTo>
                    <a:pt x="4172" y="3840"/>
                  </a:lnTo>
                  <a:lnTo>
                    <a:pt x="4182" y="3835"/>
                  </a:lnTo>
                  <a:lnTo>
                    <a:pt x="4191" y="3830"/>
                  </a:lnTo>
                  <a:lnTo>
                    <a:pt x="4201" y="3821"/>
                  </a:lnTo>
                  <a:lnTo>
                    <a:pt x="4210" y="3821"/>
                  </a:lnTo>
                  <a:lnTo>
                    <a:pt x="4220" y="3811"/>
                  </a:lnTo>
                  <a:lnTo>
                    <a:pt x="4225" y="3806"/>
                  </a:lnTo>
                  <a:lnTo>
                    <a:pt x="4244" y="3792"/>
                  </a:lnTo>
                  <a:lnTo>
                    <a:pt x="4412" y="3619"/>
                  </a:lnTo>
                  <a:lnTo>
                    <a:pt x="4850" y="4129"/>
                  </a:lnTo>
                  <a:lnTo>
                    <a:pt x="4292" y="7006"/>
                  </a:lnTo>
                  <a:cubicBezTo>
                    <a:pt x="4273" y="7117"/>
                    <a:pt x="4345" y="7223"/>
                    <a:pt x="4456" y="7247"/>
                  </a:cubicBezTo>
                  <a:lnTo>
                    <a:pt x="4562" y="7247"/>
                  </a:lnTo>
                  <a:lnTo>
                    <a:pt x="4571" y="7242"/>
                  </a:lnTo>
                  <a:lnTo>
                    <a:pt x="4576" y="7242"/>
                  </a:lnTo>
                  <a:lnTo>
                    <a:pt x="4586" y="7237"/>
                  </a:lnTo>
                  <a:lnTo>
                    <a:pt x="4595" y="7232"/>
                  </a:lnTo>
                  <a:lnTo>
                    <a:pt x="4605" y="7227"/>
                  </a:lnTo>
                  <a:lnTo>
                    <a:pt x="4610" y="7223"/>
                  </a:lnTo>
                  <a:lnTo>
                    <a:pt x="4624" y="7213"/>
                  </a:lnTo>
                  <a:lnTo>
                    <a:pt x="4629" y="7208"/>
                  </a:lnTo>
                  <a:lnTo>
                    <a:pt x="4639" y="7199"/>
                  </a:lnTo>
                  <a:lnTo>
                    <a:pt x="4643" y="7194"/>
                  </a:lnTo>
                  <a:lnTo>
                    <a:pt x="4648" y="7184"/>
                  </a:lnTo>
                  <a:lnTo>
                    <a:pt x="4653" y="7179"/>
                  </a:lnTo>
                  <a:lnTo>
                    <a:pt x="4663" y="7170"/>
                  </a:lnTo>
                  <a:lnTo>
                    <a:pt x="4668" y="7165"/>
                  </a:lnTo>
                  <a:lnTo>
                    <a:pt x="4672" y="7155"/>
                  </a:lnTo>
                  <a:lnTo>
                    <a:pt x="4677" y="7146"/>
                  </a:lnTo>
                  <a:lnTo>
                    <a:pt x="4682" y="7136"/>
                  </a:lnTo>
                  <a:lnTo>
                    <a:pt x="4682" y="7131"/>
                  </a:lnTo>
                  <a:lnTo>
                    <a:pt x="4687" y="7117"/>
                  </a:lnTo>
                  <a:lnTo>
                    <a:pt x="4687" y="7112"/>
                  </a:lnTo>
                  <a:cubicBezTo>
                    <a:pt x="4687" y="7107"/>
                    <a:pt x="4692" y="7098"/>
                    <a:pt x="4692" y="7093"/>
                  </a:cubicBezTo>
                  <a:lnTo>
                    <a:pt x="5235" y="4287"/>
                  </a:lnTo>
                  <a:lnTo>
                    <a:pt x="6231" y="4287"/>
                  </a:lnTo>
                  <a:lnTo>
                    <a:pt x="7482" y="10726"/>
                  </a:lnTo>
                  <a:lnTo>
                    <a:pt x="5736" y="12424"/>
                  </a:lnTo>
                  <a:lnTo>
                    <a:pt x="3984" y="10726"/>
                  </a:lnTo>
                  <a:lnTo>
                    <a:pt x="4571" y="7718"/>
                  </a:lnTo>
                  <a:cubicBezTo>
                    <a:pt x="4602" y="7567"/>
                    <a:pt x="4482" y="7475"/>
                    <a:pt x="4364" y="7475"/>
                  </a:cubicBezTo>
                  <a:cubicBezTo>
                    <a:pt x="4276" y="7475"/>
                    <a:pt x="4190" y="7526"/>
                    <a:pt x="4167" y="7641"/>
                  </a:cubicBezTo>
                  <a:lnTo>
                    <a:pt x="3561" y="10759"/>
                  </a:lnTo>
                  <a:cubicBezTo>
                    <a:pt x="3551" y="10827"/>
                    <a:pt x="3570" y="10894"/>
                    <a:pt x="3623" y="10942"/>
                  </a:cubicBezTo>
                  <a:lnTo>
                    <a:pt x="5596" y="12857"/>
                  </a:lnTo>
                  <a:cubicBezTo>
                    <a:pt x="5635" y="12896"/>
                    <a:pt x="5685" y="12915"/>
                    <a:pt x="5736" y="12915"/>
                  </a:cubicBezTo>
                  <a:cubicBezTo>
                    <a:pt x="5787" y="12915"/>
                    <a:pt x="5839" y="12896"/>
                    <a:pt x="5880" y="12857"/>
                  </a:cubicBezTo>
                  <a:lnTo>
                    <a:pt x="7848" y="10942"/>
                  </a:lnTo>
                  <a:cubicBezTo>
                    <a:pt x="7901" y="10894"/>
                    <a:pt x="7925" y="10827"/>
                    <a:pt x="7911" y="10759"/>
                  </a:cubicBezTo>
                  <a:lnTo>
                    <a:pt x="6626" y="4143"/>
                  </a:lnTo>
                  <a:lnTo>
                    <a:pt x="6713" y="4042"/>
                  </a:lnTo>
                  <a:lnTo>
                    <a:pt x="7064" y="3628"/>
                  </a:lnTo>
                  <a:lnTo>
                    <a:pt x="7232" y="3801"/>
                  </a:lnTo>
                  <a:lnTo>
                    <a:pt x="7251" y="3816"/>
                  </a:lnTo>
                  <a:lnTo>
                    <a:pt x="7256" y="3821"/>
                  </a:lnTo>
                  <a:lnTo>
                    <a:pt x="7266" y="3830"/>
                  </a:lnTo>
                  <a:lnTo>
                    <a:pt x="7275" y="3835"/>
                  </a:lnTo>
                  <a:lnTo>
                    <a:pt x="7285" y="3840"/>
                  </a:lnTo>
                  <a:lnTo>
                    <a:pt x="7295" y="3845"/>
                  </a:lnTo>
                  <a:lnTo>
                    <a:pt x="7304" y="3850"/>
                  </a:lnTo>
                  <a:lnTo>
                    <a:pt x="7314" y="3850"/>
                  </a:lnTo>
                  <a:lnTo>
                    <a:pt x="7328" y="3854"/>
                  </a:lnTo>
                  <a:lnTo>
                    <a:pt x="7401" y="3854"/>
                  </a:lnTo>
                  <a:cubicBezTo>
                    <a:pt x="7463" y="3850"/>
                    <a:pt x="7521" y="3811"/>
                    <a:pt x="7555" y="3758"/>
                  </a:cubicBezTo>
                  <a:lnTo>
                    <a:pt x="8878" y="1636"/>
                  </a:lnTo>
                  <a:lnTo>
                    <a:pt x="11067" y="2531"/>
                  </a:lnTo>
                  <a:lnTo>
                    <a:pt x="11067" y="10268"/>
                  </a:lnTo>
                  <a:cubicBezTo>
                    <a:pt x="11067" y="10403"/>
                    <a:pt x="11169" y="10471"/>
                    <a:pt x="11272" y="10471"/>
                  </a:cubicBezTo>
                  <a:cubicBezTo>
                    <a:pt x="11374" y="10471"/>
                    <a:pt x="11476" y="10403"/>
                    <a:pt x="11476" y="10268"/>
                  </a:cubicBezTo>
                  <a:lnTo>
                    <a:pt x="11476" y="2382"/>
                  </a:lnTo>
                  <a:cubicBezTo>
                    <a:pt x="11476" y="2300"/>
                    <a:pt x="11423" y="2223"/>
                    <a:pt x="11346" y="2194"/>
                  </a:cubicBezTo>
                  <a:lnTo>
                    <a:pt x="8993" y="1232"/>
                  </a:lnTo>
                  <a:lnTo>
                    <a:pt x="8546" y="121"/>
                  </a:lnTo>
                  <a:lnTo>
                    <a:pt x="8541" y="111"/>
                  </a:lnTo>
                  <a:lnTo>
                    <a:pt x="8541" y="101"/>
                  </a:lnTo>
                  <a:cubicBezTo>
                    <a:pt x="8536" y="92"/>
                    <a:pt x="8531" y="87"/>
                    <a:pt x="8527" y="77"/>
                  </a:cubicBezTo>
                  <a:lnTo>
                    <a:pt x="8522" y="72"/>
                  </a:lnTo>
                  <a:cubicBezTo>
                    <a:pt x="8517" y="68"/>
                    <a:pt x="8512" y="63"/>
                    <a:pt x="8507" y="58"/>
                  </a:cubicBezTo>
                  <a:lnTo>
                    <a:pt x="8502" y="48"/>
                  </a:lnTo>
                  <a:cubicBezTo>
                    <a:pt x="8493" y="44"/>
                    <a:pt x="8488" y="39"/>
                    <a:pt x="8478" y="34"/>
                  </a:cubicBezTo>
                  <a:cubicBezTo>
                    <a:pt x="8474" y="24"/>
                    <a:pt x="8464" y="19"/>
                    <a:pt x="8454" y="19"/>
                  </a:cubicBezTo>
                  <a:lnTo>
                    <a:pt x="8450" y="15"/>
                  </a:lnTo>
                  <a:lnTo>
                    <a:pt x="8425" y="5"/>
                  </a:lnTo>
                  <a:lnTo>
                    <a:pt x="8421" y="5"/>
                  </a:lnTo>
                  <a:cubicBezTo>
                    <a:pt x="8411" y="0"/>
                    <a:pt x="8406" y="0"/>
                    <a:pt x="83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0" name="Google Shape;14710;p90"/>
            <p:cNvSpPr/>
            <p:nvPr/>
          </p:nvSpPr>
          <p:spPr>
            <a:xfrm>
              <a:off x="8040058" y="3938219"/>
              <a:ext cx="301144" cy="233582"/>
            </a:xfrm>
            <a:custGeom>
              <a:avLst/>
              <a:gdLst/>
              <a:ahLst/>
              <a:cxnLst/>
              <a:rect l="l" t="t" r="r" b="b"/>
              <a:pathLst>
                <a:path w="11482" h="8906" extrusionOk="0">
                  <a:moveTo>
                    <a:pt x="205" y="1"/>
                  </a:moveTo>
                  <a:cubicBezTo>
                    <a:pt x="103" y="1"/>
                    <a:pt x="0" y="69"/>
                    <a:pt x="0" y="206"/>
                  </a:cubicBezTo>
                  <a:lnTo>
                    <a:pt x="0" y="8704"/>
                  </a:lnTo>
                  <a:cubicBezTo>
                    <a:pt x="0" y="8815"/>
                    <a:pt x="92" y="8906"/>
                    <a:pt x="203" y="8906"/>
                  </a:cubicBezTo>
                  <a:lnTo>
                    <a:pt x="11279" y="8906"/>
                  </a:lnTo>
                  <a:cubicBezTo>
                    <a:pt x="11390" y="8906"/>
                    <a:pt x="11481" y="8815"/>
                    <a:pt x="11481" y="8704"/>
                  </a:cubicBezTo>
                  <a:lnTo>
                    <a:pt x="11481" y="5908"/>
                  </a:lnTo>
                  <a:cubicBezTo>
                    <a:pt x="11481" y="5793"/>
                    <a:pt x="11390" y="5701"/>
                    <a:pt x="11279" y="5701"/>
                  </a:cubicBezTo>
                  <a:cubicBezTo>
                    <a:pt x="11164" y="5701"/>
                    <a:pt x="11072" y="5793"/>
                    <a:pt x="11072" y="5908"/>
                  </a:cubicBezTo>
                  <a:lnTo>
                    <a:pt x="11072" y="8497"/>
                  </a:lnTo>
                  <a:lnTo>
                    <a:pt x="409" y="8497"/>
                  </a:lnTo>
                  <a:lnTo>
                    <a:pt x="409" y="206"/>
                  </a:lnTo>
                  <a:cubicBezTo>
                    <a:pt x="409" y="69"/>
                    <a:pt x="307" y="1"/>
                    <a:pt x="2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11" name="Google Shape;14711;p90"/>
          <p:cNvGrpSpPr/>
          <p:nvPr/>
        </p:nvGrpSpPr>
        <p:grpSpPr>
          <a:xfrm>
            <a:off x="4895276" y="4113826"/>
            <a:ext cx="345941" cy="342190"/>
            <a:chOff x="4895276" y="4298401"/>
            <a:chExt cx="345941" cy="342190"/>
          </a:xfrm>
        </p:grpSpPr>
        <p:sp>
          <p:nvSpPr>
            <p:cNvPr id="14712" name="Google Shape;14712;p90"/>
            <p:cNvSpPr/>
            <p:nvPr/>
          </p:nvSpPr>
          <p:spPr>
            <a:xfrm>
              <a:off x="5142130" y="4481233"/>
              <a:ext cx="40154" cy="39656"/>
            </a:xfrm>
            <a:custGeom>
              <a:avLst/>
              <a:gdLst/>
              <a:ahLst/>
              <a:cxnLst/>
              <a:rect l="l" t="t" r="r" b="b"/>
              <a:pathLst>
                <a:path w="1531" h="1512" extrusionOk="0">
                  <a:moveTo>
                    <a:pt x="9" y="0"/>
                  </a:moveTo>
                  <a:cubicBezTo>
                    <a:pt x="6" y="0"/>
                    <a:pt x="3" y="0"/>
                    <a:pt x="1" y="0"/>
                  </a:cubicBezTo>
                  <a:lnTo>
                    <a:pt x="977" y="1511"/>
                  </a:lnTo>
                  <a:lnTo>
                    <a:pt x="1531" y="1511"/>
                  </a:lnTo>
                  <a:cubicBezTo>
                    <a:pt x="1521" y="677"/>
                    <a:pt x="847" y="0"/>
                    <a:pt x="9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3" name="Google Shape;14713;p90"/>
            <p:cNvSpPr/>
            <p:nvPr/>
          </p:nvSpPr>
          <p:spPr>
            <a:xfrm>
              <a:off x="5102133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17" y="0"/>
                  </a:moveTo>
                  <a:cubicBezTo>
                    <a:pt x="683" y="0"/>
                    <a:pt x="5" y="672"/>
                    <a:pt x="0" y="1511"/>
                  </a:cubicBezTo>
                  <a:lnTo>
                    <a:pt x="2502" y="1511"/>
                  </a:lnTo>
                  <a:cubicBezTo>
                    <a:pt x="2502" y="674"/>
                    <a:pt x="2060" y="0"/>
                    <a:pt x="1526" y="0"/>
                  </a:cubicBezTo>
                  <a:cubicBezTo>
                    <a:pt x="1523" y="0"/>
                    <a:pt x="1520" y="0"/>
                    <a:pt x="151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4" name="Google Shape;14714;p90"/>
            <p:cNvSpPr/>
            <p:nvPr/>
          </p:nvSpPr>
          <p:spPr>
            <a:xfrm>
              <a:off x="5141762" y="4415612"/>
              <a:ext cx="21848" cy="43800"/>
            </a:xfrm>
            <a:custGeom>
              <a:avLst/>
              <a:gdLst/>
              <a:ahLst/>
              <a:cxnLst/>
              <a:rect l="l" t="t" r="r" b="b"/>
              <a:pathLst>
                <a:path w="833" h="1670" extrusionOk="0">
                  <a:moveTo>
                    <a:pt x="0" y="0"/>
                  </a:moveTo>
                  <a:lnTo>
                    <a:pt x="0" y="1670"/>
                  </a:lnTo>
                  <a:cubicBezTo>
                    <a:pt x="457" y="1670"/>
                    <a:pt x="832" y="1295"/>
                    <a:pt x="832" y="833"/>
                  </a:cubicBezTo>
                  <a:cubicBezTo>
                    <a:pt x="832" y="376"/>
                    <a:pt x="457" y="0"/>
                    <a:pt x="0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5" name="Google Shape;14715;p90"/>
            <p:cNvSpPr/>
            <p:nvPr/>
          </p:nvSpPr>
          <p:spPr>
            <a:xfrm>
              <a:off x="4994338" y="4481233"/>
              <a:ext cx="40049" cy="39656"/>
            </a:xfrm>
            <a:custGeom>
              <a:avLst/>
              <a:gdLst/>
              <a:ahLst/>
              <a:cxnLst/>
              <a:rect l="l" t="t" r="r" b="b"/>
              <a:pathLst>
                <a:path w="1527" h="1512" extrusionOk="0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lnTo>
                    <a:pt x="973" y="1511"/>
                  </a:lnTo>
                  <a:lnTo>
                    <a:pt x="1526" y="1511"/>
                  </a:lnTo>
                  <a:cubicBezTo>
                    <a:pt x="1517" y="677"/>
                    <a:pt x="843" y="0"/>
                    <a:pt x="1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6" name="Google Shape;14716;p90"/>
            <p:cNvSpPr/>
            <p:nvPr/>
          </p:nvSpPr>
          <p:spPr>
            <a:xfrm>
              <a:off x="4954210" y="4481233"/>
              <a:ext cx="65647" cy="39656"/>
            </a:xfrm>
            <a:custGeom>
              <a:avLst/>
              <a:gdLst/>
              <a:ahLst/>
              <a:cxnLst/>
              <a:rect l="l" t="t" r="r" b="b"/>
              <a:pathLst>
                <a:path w="2503" h="1512" extrusionOk="0">
                  <a:moveTo>
                    <a:pt x="1522" y="0"/>
                  </a:moveTo>
                  <a:cubicBezTo>
                    <a:pt x="689" y="0"/>
                    <a:pt x="10" y="672"/>
                    <a:pt x="1" y="1511"/>
                  </a:cubicBezTo>
                  <a:lnTo>
                    <a:pt x="2503" y="1511"/>
                  </a:lnTo>
                  <a:cubicBezTo>
                    <a:pt x="2503" y="674"/>
                    <a:pt x="2060" y="0"/>
                    <a:pt x="1531" y="0"/>
                  </a:cubicBezTo>
                  <a:cubicBezTo>
                    <a:pt x="1528" y="0"/>
                    <a:pt x="1525" y="0"/>
                    <a:pt x="152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7" name="Google Shape;14717;p90"/>
            <p:cNvSpPr/>
            <p:nvPr/>
          </p:nvSpPr>
          <p:spPr>
            <a:xfrm>
              <a:off x="4993839" y="4415612"/>
              <a:ext cx="21874" cy="43800"/>
            </a:xfrm>
            <a:custGeom>
              <a:avLst/>
              <a:gdLst/>
              <a:ahLst/>
              <a:cxnLst/>
              <a:rect l="l" t="t" r="r" b="b"/>
              <a:pathLst>
                <a:path w="834" h="1670" extrusionOk="0">
                  <a:moveTo>
                    <a:pt x="1" y="0"/>
                  </a:moveTo>
                  <a:lnTo>
                    <a:pt x="1" y="1670"/>
                  </a:lnTo>
                  <a:cubicBezTo>
                    <a:pt x="458" y="1670"/>
                    <a:pt x="833" y="1295"/>
                    <a:pt x="833" y="833"/>
                  </a:cubicBezTo>
                  <a:cubicBezTo>
                    <a:pt x="833" y="376"/>
                    <a:pt x="458" y="0"/>
                    <a:pt x="1" y="0"/>
                  </a:cubicBezTo>
                  <a:close/>
                </a:path>
              </a:pathLst>
            </a:custGeom>
            <a:solidFill>
              <a:srgbClr val="CF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8" name="Google Shape;14718;p90"/>
            <p:cNvSpPr/>
            <p:nvPr/>
          </p:nvSpPr>
          <p:spPr>
            <a:xfrm>
              <a:off x="5068299" y="4483122"/>
              <a:ext cx="53793" cy="53924"/>
            </a:xfrm>
            <a:custGeom>
              <a:avLst/>
              <a:gdLst/>
              <a:ahLst/>
              <a:cxnLst/>
              <a:rect l="l" t="t" r="r" b="b"/>
              <a:pathLst>
                <a:path w="2051" h="2056" extrusionOk="0">
                  <a:moveTo>
                    <a:pt x="1" y="1"/>
                  </a:moveTo>
                  <a:lnTo>
                    <a:pt x="1218" y="2055"/>
                  </a:lnTo>
                  <a:lnTo>
                    <a:pt x="2050" y="2055"/>
                  </a:lnTo>
                  <a:cubicBezTo>
                    <a:pt x="2050" y="920"/>
                    <a:pt x="1131" y="1"/>
                    <a:pt x="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9" name="Google Shape;14719;p90"/>
            <p:cNvSpPr/>
            <p:nvPr/>
          </p:nvSpPr>
          <p:spPr>
            <a:xfrm>
              <a:off x="5014428" y="4483122"/>
              <a:ext cx="85816" cy="53924"/>
            </a:xfrm>
            <a:custGeom>
              <a:avLst/>
              <a:gdLst/>
              <a:ahLst/>
              <a:cxnLst/>
              <a:rect l="l" t="t" r="r" b="b"/>
              <a:pathLst>
                <a:path w="3272" h="2056" extrusionOk="0">
                  <a:moveTo>
                    <a:pt x="2055" y="1"/>
                  </a:moveTo>
                  <a:cubicBezTo>
                    <a:pt x="919" y="1"/>
                    <a:pt x="0" y="920"/>
                    <a:pt x="0" y="2055"/>
                  </a:cubicBezTo>
                  <a:lnTo>
                    <a:pt x="3272" y="2055"/>
                  </a:lnTo>
                  <a:cubicBezTo>
                    <a:pt x="3272" y="920"/>
                    <a:pt x="2728" y="1"/>
                    <a:pt x="2055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0" name="Google Shape;14720;p90"/>
            <p:cNvSpPr/>
            <p:nvPr/>
          </p:nvSpPr>
          <p:spPr>
            <a:xfrm>
              <a:off x="5068693" y="4401974"/>
              <a:ext cx="29663" cy="59353"/>
            </a:xfrm>
            <a:custGeom>
              <a:avLst/>
              <a:gdLst/>
              <a:ahLst/>
              <a:cxnLst/>
              <a:rect l="l" t="t" r="r" b="b"/>
              <a:pathLst>
                <a:path w="1131" h="2263" extrusionOk="0">
                  <a:moveTo>
                    <a:pt x="0" y="1"/>
                  </a:moveTo>
                  <a:lnTo>
                    <a:pt x="0" y="2262"/>
                  </a:lnTo>
                  <a:cubicBezTo>
                    <a:pt x="626" y="2262"/>
                    <a:pt x="1131" y="1757"/>
                    <a:pt x="1131" y="1131"/>
                  </a:cubicBezTo>
                  <a:cubicBezTo>
                    <a:pt x="1131" y="506"/>
                    <a:pt x="626" y="1"/>
                    <a:pt x="0" y="1"/>
                  </a:cubicBezTo>
                  <a:close/>
                </a:path>
              </a:pathLst>
            </a:custGeom>
            <a:solidFill>
              <a:srgbClr val="B0B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1" name="Google Shape;14721;p90"/>
            <p:cNvSpPr/>
            <p:nvPr/>
          </p:nvSpPr>
          <p:spPr>
            <a:xfrm>
              <a:off x="5038138" y="4401974"/>
              <a:ext cx="45347" cy="59353"/>
            </a:xfrm>
            <a:custGeom>
              <a:avLst/>
              <a:gdLst/>
              <a:ahLst/>
              <a:cxnLst/>
              <a:rect l="l" t="t" r="r" b="b"/>
              <a:pathLst>
                <a:path w="1729" h="2263" extrusionOk="0">
                  <a:moveTo>
                    <a:pt x="1131" y="1"/>
                  </a:moveTo>
                  <a:cubicBezTo>
                    <a:pt x="506" y="1"/>
                    <a:pt x="1" y="506"/>
                    <a:pt x="1" y="1131"/>
                  </a:cubicBezTo>
                  <a:cubicBezTo>
                    <a:pt x="1" y="1757"/>
                    <a:pt x="506" y="2262"/>
                    <a:pt x="1131" y="2262"/>
                  </a:cubicBezTo>
                  <a:lnTo>
                    <a:pt x="1165" y="2262"/>
                  </a:lnTo>
                  <a:cubicBezTo>
                    <a:pt x="1478" y="2248"/>
                    <a:pt x="1728" y="1747"/>
                    <a:pt x="1728" y="1131"/>
                  </a:cubicBezTo>
                  <a:cubicBezTo>
                    <a:pt x="1728" y="515"/>
                    <a:pt x="1473" y="15"/>
                    <a:pt x="116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2" name="Google Shape;14722;p90"/>
            <p:cNvSpPr/>
            <p:nvPr/>
          </p:nvSpPr>
          <p:spPr>
            <a:xfrm>
              <a:off x="4972018" y="4415612"/>
              <a:ext cx="29165" cy="43800"/>
            </a:xfrm>
            <a:custGeom>
              <a:avLst/>
              <a:gdLst/>
              <a:ahLst/>
              <a:cxnLst/>
              <a:rect l="l" t="t" r="r" b="b"/>
              <a:pathLst>
                <a:path w="1112" h="1670" extrusionOk="0">
                  <a:moveTo>
                    <a:pt x="833" y="0"/>
                  </a:moveTo>
                  <a:cubicBezTo>
                    <a:pt x="371" y="0"/>
                    <a:pt x="0" y="376"/>
                    <a:pt x="0" y="833"/>
                  </a:cubicBezTo>
                  <a:cubicBezTo>
                    <a:pt x="0" y="1295"/>
                    <a:pt x="371" y="1670"/>
                    <a:pt x="833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3" name="Google Shape;14723;p90"/>
            <p:cNvSpPr/>
            <p:nvPr/>
          </p:nvSpPr>
          <p:spPr>
            <a:xfrm>
              <a:off x="5119784" y="4415612"/>
              <a:ext cx="29191" cy="43800"/>
            </a:xfrm>
            <a:custGeom>
              <a:avLst/>
              <a:gdLst/>
              <a:ahLst/>
              <a:cxnLst/>
              <a:rect l="l" t="t" r="r" b="b"/>
              <a:pathLst>
                <a:path w="1113" h="1670" extrusionOk="0">
                  <a:moveTo>
                    <a:pt x="838" y="0"/>
                  </a:moveTo>
                  <a:cubicBezTo>
                    <a:pt x="376" y="0"/>
                    <a:pt x="1" y="376"/>
                    <a:pt x="1" y="833"/>
                  </a:cubicBezTo>
                  <a:cubicBezTo>
                    <a:pt x="1" y="1295"/>
                    <a:pt x="376" y="1670"/>
                    <a:pt x="838" y="1670"/>
                  </a:cubicBezTo>
                  <a:cubicBezTo>
                    <a:pt x="987" y="1670"/>
                    <a:pt x="1112" y="1295"/>
                    <a:pt x="1112" y="837"/>
                  </a:cubicBezTo>
                  <a:cubicBezTo>
                    <a:pt x="1112" y="376"/>
                    <a:pt x="987" y="0"/>
                    <a:pt x="83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4" name="Google Shape;14724;p90"/>
            <p:cNvSpPr/>
            <p:nvPr/>
          </p:nvSpPr>
          <p:spPr>
            <a:xfrm>
              <a:off x="511537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0" y="423"/>
                  </a:moveTo>
                  <a:cubicBezTo>
                    <a:pt x="1598" y="423"/>
                    <a:pt x="1877" y="1092"/>
                    <a:pt x="1482" y="1486"/>
                  </a:cubicBezTo>
                  <a:cubicBezTo>
                    <a:pt x="1355" y="1614"/>
                    <a:pt x="1197" y="1671"/>
                    <a:pt x="1043" y="1671"/>
                  </a:cubicBezTo>
                  <a:cubicBezTo>
                    <a:pt x="722" y="1671"/>
                    <a:pt x="414" y="1423"/>
                    <a:pt x="414" y="1048"/>
                  </a:cubicBezTo>
                  <a:cubicBezTo>
                    <a:pt x="414" y="702"/>
                    <a:pt x="693" y="423"/>
                    <a:pt x="1040" y="423"/>
                  </a:cubicBezTo>
                  <a:close/>
                  <a:moveTo>
                    <a:pt x="1048" y="1"/>
                  </a:moveTo>
                  <a:cubicBezTo>
                    <a:pt x="513" y="1"/>
                    <a:pt x="0" y="415"/>
                    <a:pt x="0" y="1044"/>
                  </a:cubicBezTo>
                  <a:cubicBezTo>
                    <a:pt x="0" y="1621"/>
                    <a:pt x="467" y="2088"/>
                    <a:pt x="1040" y="2088"/>
                  </a:cubicBezTo>
                  <a:cubicBezTo>
                    <a:pt x="1968" y="2088"/>
                    <a:pt x="2435" y="967"/>
                    <a:pt x="1776" y="307"/>
                  </a:cubicBezTo>
                  <a:cubicBezTo>
                    <a:pt x="1564" y="96"/>
                    <a:pt x="1304" y="1"/>
                    <a:pt x="104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5" name="Google Shape;14725;p90"/>
            <p:cNvSpPr/>
            <p:nvPr/>
          </p:nvSpPr>
          <p:spPr>
            <a:xfrm>
              <a:off x="5115955" y="4475673"/>
              <a:ext cx="71758" cy="50645"/>
            </a:xfrm>
            <a:custGeom>
              <a:avLst/>
              <a:gdLst/>
              <a:ahLst/>
              <a:cxnLst/>
              <a:rect l="l" t="t" r="r" b="b"/>
              <a:pathLst>
                <a:path w="2736" h="1931" extrusionOk="0">
                  <a:moveTo>
                    <a:pt x="1018" y="1"/>
                  </a:moveTo>
                  <a:cubicBezTo>
                    <a:pt x="734" y="1"/>
                    <a:pt x="455" y="73"/>
                    <a:pt x="209" y="208"/>
                  </a:cubicBezTo>
                  <a:cubicBezTo>
                    <a:pt x="0" y="318"/>
                    <a:pt x="113" y="601"/>
                    <a:pt x="303" y="601"/>
                  </a:cubicBezTo>
                  <a:cubicBezTo>
                    <a:pt x="336" y="601"/>
                    <a:pt x="371" y="592"/>
                    <a:pt x="407" y="573"/>
                  </a:cubicBezTo>
                  <a:cubicBezTo>
                    <a:pt x="604" y="467"/>
                    <a:pt x="813" y="417"/>
                    <a:pt x="1018" y="417"/>
                  </a:cubicBezTo>
                  <a:cubicBezTo>
                    <a:pt x="1628" y="417"/>
                    <a:pt x="2198" y="853"/>
                    <a:pt x="2302" y="1512"/>
                  </a:cubicBezTo>
                  <a:lnTo>
                    <a:pt x="1018" y="1512"/>
                  </a:lnTo>
                  <a:cubicBezTo>
                    <a:pt x="739" y="1512"/>
                    <a:pt x="739" y="1930"/>
                    <a:pt x="1018" y="1930"/>
                  </a:cubicBezTo>
                  <a:lnTo>
                    <a:pt x="2529" y="1930"/>
                  </a:lnTo>
                  <a:cubicBezTo>
                    <a:pt x="2644" y="1930"/>
                    <a:pt x="2736" y="1834"/>
                    <a:pt x="2736" y="1723"/>
                  </a:cubicBezTo>
                  <a:cubicBezTo>
                    <a:pt x="2736" y="771"/>
                    <a:pt x="1966" y="5"/>
                    <a:pt x="10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6" name="Google Shape;14726;p90"/>
            <p:cNvSpPr/>
            <p:nvPr/>
          </p:nvSpPr>
          <p:spPr>
            <a:xfrm>
              <a:off x="4948780" y="4475725"/>
              <a:ext cx="71785" cy="50593"/>
            </a:xfrm>
            <a:custGeom>
              <a:avLst/>
              <a:gdLst/>
              <a:ahLst/>
              <a:cxnLst/>
              <a:rect l="l" t="t" r="r" b="b"/>
              <a:pathLst>
                <a:path w="2737" h="1929" extrusionOk="0">
                  <a:moveTo>
                    <a:pt x="1719" y="0"/>
                  </a:moveTo>
                  <a:cubicBezTo>
                    <a:pt x="821" y="0"/>
                    <a:pt x="5" y="721"/>
                    <a:pt x="1" y="1721"/>
                  </a:cubicBezTo>
                  <a:cubicBezTo>
                    <a:pt x="1" y="1837"/>
                    <a:pt x="97" y="1928"/>
                    <a:pt x="213" y="1928"/>
                  </a:cubicBezTo>
                  <a:lnTo>
                    <a:pt x="1738" y="1928"/>
                  </a:lnTo>
                  <a:cubicBezTo>
                    <a:pt x="2017" y="1928"/>
                    <a:pt x="2017" y="1510"/>
                    <a:pt x="1738" y="1510"/>
                  </a:cubicBezTo>
                  <a:lnTo>
                    <a:pt x="434" y="1510"/>
                  </a:lnTo>
                  <a:cubicBezTo>
                    <a:pt x="538" y="851"/>
                    <a:pt x="1109" y="415"/>
                    <a:pt x="1718" y="415"/>
                  </a:cubicBezTo>
                  <a:cubicBezTo>
                    <a:pt x="1923" y="415"/>
                    <a:pt x="2132" y="465"/>
                    <a:pt x="2330" y="571"/>
                  </a:cubicBezTo>
                  <a:cubicBezTo>
                    <a:pt x="2366" y="590"/>
                    <a:pt x="2401" y="599"/>
                    <a:pt x="2434" y="599"/>
                  </a:cubicBezTo>
                  <a:cubicBezTo>
                    <a:pt x="2624" y="599"/>
                    <a:pt x="2736" y="316"/>
                    <a:pt x="2527" y="206"/>
                  </a:cubicBezTo>
                  <a:cubicBezTo>
                    <a:pt x="2263" y="65"/>
                    <a:pt x="1988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7" name="Google Shape;14727;p90"/>
            <p:cNvSpPr/>
            <p:nvPr/>
          </p:nvSpPr>
          <p:spPr>
            <a:xfrm>
              <a:off x="4966458" y="4410078"/>
              <a:ext cx="63890" cy="54763"/>
            </a:xfrm>
            <a:custGeom>
              <a:avLst/>
              <a:gdLst/>
              <a:ahLst/>
              <a:cxnLst/>
              <a:rect l="l" t="t" r="r" b="b"/>
              <a:pathLst>
                <a:path w="2436" h="2088" extrusionOk="0">
                  <a:moveTo>
                    <a:pt x="1045" y="423"/>
                  </a:moveTo>
                  <a:cubicBezTo>
                    <a:pt x="1598" y="423"/>
                    <a:pt x="1877" y="1092"/>
                    <a:pt x="1487" y="1486"/>
                  </a:cubicBezTo>
                  <a:cubicBezTo>
                    <a:pt x="1360" y="1614"/>
                    <a:pt x="1203" y="1671"/>
                    <a:pt x="1049" y="1671"/>
                  </a:cubicBezTo>
                  <a:cubicBezTo>
                    <a:pt x="727" y="1671"/>
                    <a:pt x="419" y="1421"/>
                    <a:pt x="419" y="1044"/>
                  </a:cubicBezTo>
                  <a:cubicBezTo>
                    <a:pt x="419" y="702"/>
                    <a:pt x="698" y="423"/>
                    <a:pt x="1045" y="423"/>
                  </a:cubicBezTo>
                  <a:close/>
                  <a:moveTo>
                    <a:pt x="1050" y="1"/>
                  </a:moveTo>
                  <a:cubicBezTo>
                    <a:pt x="514" y="1"/>
                    <a:pt x="1" y="415"/>
                    <a:pt x="1" y="1044"/>
                  </a:cubicBezTo>
                  <a:cubicBezTo>
                    <a:pt x="1" y="1621"/>
                    <a:pt x="467" y="2088"/>
                    <a:pt x="1045" y="2088"/>
                  </a:cubicBezTo>
                  <a:cubicBezTo>
                    <a:pt x="1973" y="2088"/>
                    <a:pt x="2435" y="967"/>
                    <a:pt x="1781" y="307"/>
                  </a:cubicBezTo>
                  <a:cubicBezTo>
                    <a:pt x="1568" y="96"/>
                    <a:pt x="1306" y="1"/>
                    <a:pt x="1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8" name="Google Shape;14728;p90"/>
            <p:cNvSpPr/>
            <p:nvPr/>
          </p:nvSpPr>
          <p:spPr>
            <a:xfrm>
              <a:off x="5033102" y="4396387"/>
              <a:ext cx="82171" cy="70473"/>
            </a:xfrm>
            <a:custGeom>
              <a:avLst/>
              <a:gdLst/>
              <a:ahLst/>
              <a:cxnLst/>
              <a:rect l="l" t="t" r="r" b="b"/>
              <a:pathLst>
                <a:path w="3133" h="2687" extrusionOk="0">
                  <a:moveTo>
                    <a:pt x="1343" y="420"/>
                  </a:moveTo>
                  <a:cubicBezTo>
                    <a:pt x="2165" y="420"/>
                    <a:pt x="2574" y="1417"/>
                    <a:pt x="1992" y="1999"/>
                  </a:cubicBezTo>
                  <a:cubicBezTo>
                    <a:pt x="1804" y="2187"/>
                    <a:pt x="1573" y="2271"/>
                    <a:pt x="1346" y="2271"/>
                  </a:cubicBezTo>
                  <a:cubicBezTo>
                    <a:pt x="870" y="2271"/>
                    <a:pt x="414" y="1901"/>
                    <a:pt x="414" y="1344"/>
                  </a:cubicBezTo>
                  <a:cubicBezTo>
                    <a:pt x="419" y="834"/>
                    <a:pt x="828" y="420"/>
                    <a:pt x="1343" y="420"/>
                  </a:cubicBezTo>
                  <a:close/>
                  <a:moveTo>
                    <a:pt x="1351" y="0"/>
                  </a:moveTo>
                  <a:cubicBezTo>
                    <a:pt x="661" y="0"/>
                    <a:pt x="0" y="537"/>
                    <a:pt x="0" y="1344"/>
                  </a:cubicBezTo>
                  <a:cubicBezTo>
                    <a:pt x="0" y="2085"/>
                    <a:pt x="602" y="2682"/>
                    <a:pt x="1343" y="2687"/>
                  </a:cubicBezTo>
                  <a:cubicBezTo>
                    <a:pt x="2536" y="2687"/>
                    <a:pt x="3133" y="1238"/>
                    <a:pt x="2291" y="396"/>
                  </a:cubicBezTo>
                  <a:cubicBezTo>
                    <a:pt x="2017" y="123"/>
                    <a:pt x="1681" y="0"/>
                    <a:pt x="13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9" name="Google Shape;14729;p90"/>
            <p:cNvSpPr/>
            <p:nvPr/>
          </p:nvSpPr>
          <p:spPr>
            <a:xfrm>
              <a:off x="5008999" y="4477692"/>
              <a:ext cx="118522" cy="64782"/>
            </a:xfrm>
            <a:custGeom>
              <a:avLst/>
              <a:gdLst/>
              <a:ahLst/>
              <a:cxnLst/>
              <a:rect l="l" t="t" r="r" b="b"/>
              <a:pathLst>
                <a:path w="4519" h="2470" extrusionOk="0">
                  <a:moveTo>
                    <a:pt x="2262" y="410"/>
                  </a:moveTo>
                  <a:cubicBezTo>
                    <a:pt x="3200" y="410"/>
                    <a:pt x="3994" y="1117"/>
                    <a:pt x="4095" y="2055"/>
                  </a:cubicBezTo>
                  <a:lnTo>
                    <a:pt x="428" y="2055"/>
                  </a:lnTo>
                  <a:cubicBezTo>
                    <a:pt x="529" y="1117"/>
                    <a:pt x="1319" y="410"/>
                    <a:pt x="2262" y="410"/>
                  </a:cubicBezTo>
                  <a:close/>
                  <a:moveTo>
                    <a:pt x="2262" y="1"/>
                  </a:moveTo>
                  <a:cubicBezTo>
                    <a:pt x="1011" y="1"/>
                    <a:pt x="0" y="1016"/>
                    <a:pt x="0" y="2262"/>
                  </a:cubicBezTo>
                  <a:cubicBezTo>
                    <a:pt x="0" y="2378"/>
                    <a:pt x="92" y="2469"/>
                    <a:pt x="207" y="2469"/>
                  </a:cubicBezTo>
                  <a:lnTo>
                    <a:pt x="4311" y="2469"/>
                  </a:lnTo>
                  <a:cubicBezTo>
                    <a:pt x="4427" y="2469"/>
                    <a:pt x="4518" y="2378"/>
                    <a:pt x="4518" y="2262"/>
                  </a:cubicBezTo>
                  <a:cubicBezTo>
                    <a:pt x="4518" y="1016"/>
                    <a:pt x="3508" y="1"/>
                    <a:pt x="22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0" name="Google Shape;14730;p90"/>
            <p:cNvSpPr/>
            <p:nvPr/>
          </p:nvSpPr>
          <p:spPr>
            <a:xfrm>
              <a:off x="4895276" y="4298401"/>
              <a:ext cx="345941" cy="342190"/>
            </a:xfrm>
            <a:custGeom>
              <a:avLst/>
              <a:gdLst/>
              <a:ahLst/>
              <a:cxnLst/>
              <a:rect l="l" t="t" r="r" b="b"/>
              <a:pathLst>
                <a:path w="13190" h="13047" extrusionOk="0">
                  <a:moveTo>
                    <a:pt x="6805" y="1130"/>
                  </a:moveTo>
                  <a:cubicBezTo>
                    <a:pt x="9619" y="1241"/>
                    <a:pt x="11876" y="3497"/>
                    <a:pt x="11987" y="6317"/>
                  </a:cubicBezTo>
                  <a:lnTo>
                    <a:pt x="11491" y="6317"/>
                  </a:lnTo>
                  <a:cubicBezTo>
                    <a:pt x="11212" y="6317"/>
                    <a:pt x="11212" y="6731"/>
                    <a:pt x="11491" y="6731"/>
                  </a:cubicBezTo>
                  <a:lnTo>
                    <a:pt x="11992" y="6731"/>
                  </a:lnTo>
                  <a:cubicBezTo>
                    <a:pt x="11876" y="9546"/>
                    <a:pt x="9619" y="11802"/>
                    <a:pt x="6805" y="11918"/>
                  </a:cubicBezTo>
                  <a:lnTo>
                    <a:pt x="6805" y="11417"/>
                  </a:lnTo>
                  <a:cubicBezTo>
                    <a:pt x="6805" y="11280"/>
                    <a:pt x="6700" y="11212"/>
                    <a:pt x="6595" y="11212"/>
                  </a:cubicBezTo>
                  <a:cubicBezTo>
                    <a:pt x="6491" y="11212"/>
                    <a:pt x="6386" y="11280"/>
                    <a:pt x="6386" y="11417"/>
                  </a:cubicBezTo>
                  <a:lnTo>
                    <a:pt x="6386" y="11918"/>
                  </a:lnTo>
                  <a:cubicBezTo>
                    <a:pt x="3571" y="11802"/>
                    <a:pt x="1314" y="9546"/>
                    <a:pt x="1204" y="6731"/>
                  </a:cubicBezTo>
                  <a:lnTo>
                    <a:pt x="1699" y="6731"/>
                  </a:lnTo>
                  <a:cubicBezTo>
                    <a:pt x="1978" y="6731"/>
                    <a:pt x="1978" y="6317"/>
                    <a:pt x="1699" y="6317"/>
                  </a:cubicBezTo>
                  <a:lnTo>
                    <a:pt x="1204" y="6317"/>
                  </a:lnTo>
                  <a:cubicBezTo>
                    <a:pt x="1314" y="3497"/>
                    <a:pt x="3571" y="1241"/>
                    <a:pt x="6386" y="1130"/>
                  </a:cubicBezTo>
                  <a:lnTo>
                    <a:pt x="6386" y="1626"/>
                  </a:lnTo>
                  <a:cubicBezTo>
                    <a:pt x="6386" y="1765"/>
                    <a:pt x="6491" y="1835"/>
                    <a:pt x="6595" y="1835"/>
                  </a:cubicBezTo>
                  <a:cubicBezTo>
                    <a:pt x="6700" y="1835"/>
                    <a:pt x="6805" y="1765"/>
                    <a:pt x="6805" y="1626"/>
                  </a:cubicBezTo>
                  <a:lnTo>
                    <a:pt x="6805" y="1130"/>
                  </a:lnTo>
                  <a:close/>
                  <a:moveTo>
                    <a:pt x="6595" y="0"/>
                  </a:moveTo>
                  <a:cubicBezTo>
                    <a:pt x="6491" y="0"/>
                    <a:pt x="6386" y="69"/>
                    <a:pt x="6386" y="206"/>
                  </a:cubicBezTo>
                  <a:lnTo>
                    <a:pt x="6386" y="711"/>
                  </a:lnTo>
                  <a:cubicBezTo>
                    <a:pt x="3340" y="827"/>
                    <a:pt x="901" y="3266"/>
                    <a:pt x="785" y="6312"/>
                  </a:cubicBezTo>
                  <a:lnTo>
                    <a:pt x="280" y="6312"/>
                  </a:lnTo>
                  <a:cubicBezTo>
                    <a:pt x="1" y="6312"/>
                    <a:pt x="1" y="6731"/>
                    <a:pt x="280" y="6731"/>
                  </a:cubicBezTo>
                  <a:lnTo>
                    <a:pt x="785" y="6731"/>
                  </a:lnTo>
                  <a:cubicBezTo>
                    <a:pt x="901" y="9777"/>
                    <a:pt x="3340" y="12221"/>
                    <a:pt x="6386" y="12332"/>
                  </a:cubicBezTo>
                  <a:lnTo>
                    <a:pt x="6386" y="12837"/>
                  </a:lnTo>
                  <a:cubicBezTo>
                    <a:pt x="6386" y="12976"/>
                    <a:pt x="6491" y="13046"/>
                    <a:pt x="6595" y="13046"/>
                  </a:cubicBezTo>
                  <a:cubicBezTo>
                    <a:pt x="6700" y="13046"/>
                    <a:pt x="6805" y="12976"/>
                    <a:pt x="6805" y="12837"/>
                  </a:cubicBezTo>
                  <a:lnTo>
                    <a:pt x="6805" y="12332"/>
                  </a:lnTo>
                  <a:cubicBezTo>
                    <a:pt x="9850" y="12221"/>
                    <a:pt x="12290" y="9777"/>
                    <a:pt x="12405" y="6731"/>
                  </a:cubicBezTo>
                  <a:lnTo>
                    <a:pt x="12911" y="6731"/>
                  </a:lnTo>
                  <a:cubicBezTo>
                    <a:pt x="13190" y="6731"/>
                    <a:pt x="13190" y="6312"/>
                    <a:pt x="12911" y="6312"/>
                  </a:cubicBezTo>
                  <a:lnTo>
                    <a:pt x="12911" y="6317"/>
                  </a:lnTo>
                  <a:lnTo>
                    <a:pt x="12405" y="6317"/>
                  </a:lnTo>
                  <a:cubicBezTo>
                    <a:pt x="12290" y="3271"/>
                    <a:pt x="9850" y="827"/>
                    <a:pt x="6805" y="711"/>
                  </a:cubicBezTo>
                  <a:lnTo>
                    <a:pt x="6805" y="206"/>
                  </a:lnTo>
                  <a:cubicBezTo>
                    <a:pt x="6805" y="69"/>
                    <a:pt x="6700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1" name="Google Shape;14731;p90"/>
          <p:cNvGrpSpPr/>
          <p:nvPr/>
        </p:nvGrpSpPr>
        <p:grpSpPr>
          <a:xfrm>
            <a:off x="7949705" y="4128435"/>
            <a:ext cx="382528" cy="340669"/>
            <a:chOff x="7949705" y="4313010"/>
            <a:chExt cx="382528" cy="340669"/>
          </a:xfrm>
        </p:grpSpPr>
        <p:sp>
          <p:nvSpPr>
            <p:cNvPr id="14732" name="Google Shape;14732;p90"/>
            <p:cNvSpPr/>
            <p:nvPr/>
          </p:nvSpPr>
          <p:spPr>
            <a:xfrm>
              <a:off x="8110978" y="4318675"/>
              <a:ext cx="215590" cy="179606"/>
            </a:xfrm>
            <a:custGeom>
              <a:avLst/>
              <a:gdLst/>
              <a:ahLst/>
              <a:cxnLst/>
              <a:rect l="l" t="t" r="r" b="b"/>
              <a:pathLst>
                <a:path w="8220" h="6848" extrusionOk="0">
                  <a:moveTo>
                    <a:pt x="458" y="1"/>
                  </a:moveTo>
                  <a:cubicBezTo>
                    <a:pt x="203" y="1"/>
                    <a:pt x="1" y="203"/>
                    <a:pt x="1" y="458"/>
                  </a:cubicBezTo>
                  <a:lnTo>
                    <a:pt x="1" y="6391"/>
                  </a:lnTo>
                  <a:cubicBezTo>
                    <a:pt x="1" y="6646"/>
                    <a:pt x="203" y="6848"/>
                    <a:pt x="458" y="6848"/>
                  </a:cubicBezTo>
                  <a:lnTo>
                    <a:pt x="7762" y="6848"/>
                  </a:lnTo>
                  <a:cubicBezTo>
                    <a:pt x="8017" y="6848"/>
                    <a:pt x="8219" y="6646"/>
                    <a:pt x="8219" y="6391"/>
                  </a:cubicBezTo>
                  <a:lnTo>
                    <a:pt x="8219" y="458"/>
                  </a:lnTo>
                  <a:cubicBezTo>
                    <a:pt x="8219" y="203"/>
                    <a:pt x="8017" y="1"/>
                    <a:pt x="7762" y="1"/>
                  </a:cubicBezTo>
                  <a:close/>
                </a:path>
              </a:pathLst>
            </a:custGeom>
            <a:solidFill>
              <a:srgbClr val="E8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3" name="Google Shape;14733;p90"/>
            <p:cNvSpPr/>
            <p:nvPr/>
          </p:nvSpPr>
          <p:spPr>
            <a:xfrm>
              <a:off x="8164875" y="4354528"/>
              <a:ext cx="107795" cy="107795"/>
            </a:xfrm>
            <a:custGeom>
              <a:avLst/>
              <a:gdLst/>
              <a:ahLst/>
              <a:cxnLst/>
              <a:rect l="l" t="t" r="r" b="b"/>
              <a:pathLst>
                <a:path w="4110" h="4110" extrusionOk="0">
                  <a:moveTo>
                    <a:pt x="2055" y="0"/>
                  </a:moveTo>
                  <a:cubicBezTo>
                    <a:pt x="919" y="0"/>
                    <a:pt x="0" y="924"/>
                    <a:pt x="0" y="2055"/>
                  </a:cubicBezTo>
                  <a:cubicBezTo>
                    <a:pt x="0" y="3191"/>
                    <a:pt x="919" y="4110"/>
                    <a:pt x="2055" y="4110"/>
                  </a:cubicBezTo>
                  <a:cubicBezTo>
                    <a:pt x="3190" y="4110"/>
                    <a:pt x="4110" y="3191"/>
                    <a:pt x="4110" y="2055"/>
                  </a:cubicBezTo>
                  <a:cubicBezTo>
                    <a:pt x="4110" y="924"/>
                    <a:pt x="3190" y="0"/>
                    <a:pt x="2055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4" name="Google Shape;14734;p90"/>
            <p:cNvSpPr/>
            <p:nvPr/>
          </p:nvSpPr>
          <p:spPr>
            <a:xfrm>
              <a:off x="8188847" y="4378500"/>
              <a:ext cx="59851" cy="59982"/>
            </a:xfrm>
            <a:custGeom>
              <a:avLst/>
              <a:gdLst/>
              <a:ahLst/>
              <a:cxnLst/>
              <a:rect l="l" t="t" r="r" b="b"/>
              <a:pathLst>
                <a:path w="2282" h="2287" extrusionOk="0">
                  <a:moveTo>
                    <a:pt x="1141" y="1"/>
                  </a:moveTo>
                  <a:cubicBezTo>
                    <a:pt x="511" y="1"/>
                    <a:pt x="1" y="511"/>
                    <a:pt x="1" y="1141"/>
                  </a:cubicBezTo>
                  <a:cubicBezTo>
                    <a:pt x="1" y="1776"/>
                    <a:pt x="511" y="2286"/>
                    <a:pt x="1141" y="2286"/>
                  </a:cubicBezTo>
                  <a:cubicBezTo>
                    <a:pt x="1771" y="2286"/>
                    <a:pt x="2281" y="1776"/>
                    <a:pt x="2281" y="1141"/>
                  </a:cubicBezTo>
                  <a:cubicBezTo>
                    <a:pt x="2281" y="511"/>
                    <a:pt x="1771" y="1"/>
                    <a:pt x="1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5" name="Google Shape;14735;p90"/>
            <p:cNvSpPr/>
            <p:nvPr/>
          </p:nvSpPr>
          <p:spPr>
            <a:xfrm>
              <a:off x="7955265" y="4477325"/>
              <a:ext cx="194110" cy="170636"/>
            </a:xfrm>
            <a:custGeom>
              <a:avLst/>
              <a:gdLst/>
              <a:ahLst/>
              <a:cxnLst/>
              <a:rect l="l" t="t" r="r" b="b"/>
              <a:pathLst>
                <a:path w="7401" h="6506" extrusionOk="0">
                  <a:moveTo>
                    <a:pt x="7194" y="0"/>
                  </a:moveTo>
                  <a:lnTo>
                    <a:pt x="3561" y="3417"/>
                  </a:lnTo>
                  <a:cubicBezTo>
                    <a:pt x="3474" y="3493"/>
                    <a:pt x="3359" y="3542"/>
                    <a:pt x="3243" y="3542"/>
                  </a:cubicBezTo>
                  <a:lnTo>
                    <a:pt x="3200" y="3542"/>
                  </a:lnTo>
                  <a:cubicBezTo>
                    <a:pt x="2945" y="3542"/>
                    <a:pt x="2743" y="3335"/>
                    <a:pt x="2743" y="3084"/>
                  </a:cubicBezTo>
                  <a:lnTo>
                    <a:pt x="2743" y="2854"/>
                  </a:lnTo>
                  <a:lnTo>
                    <a:pt x="1371" y="2854"/>
                  </a:lnTo>
                  <a:lnTo>
                    <a:pt x="1371" y="3455"/>
                  </a:lnTo>
                  <a:cubicBezTo>
                    <a:pt x="1371" y="3537"/>
                    <a:pt x="1323" y="3619"/>
                    <a:pt x="1246" y="3657"/>
                  </a:cubicBezTo>
                  <a:lnTo>
                    <a:pt x="380" y="4090"/>
                  </a:lnTo>
                  <a:cubicBezTo>
                    <a:pt x="149" y="4206"/>
                    <a:pt x="0" y="4441"/>
                    <a:pt x="0" y="4701"/>
                  </a:cubicBezTo>
                  <a:lnTo>
                    <a:pt x="0" y="6506"/>
                  </a:lnTo>
                  <a:lnTo>
                    <a:pt x="3200" y="6506"/>
                  </a:lnTo>
                  <a:lnTo>
                    <a:pt x="3200" y="5519"/>
                  </a:lnTo>
                  <a:cubicBezTo>
                    <a:pt x="3200" y="5279"/>
                    <a:pt x="3296" y="5043"/>
                    <a:pt x="3464" y="4874"/>
                  </a:cubicBezTo>
                  <a:lnTo>
                    <a:pt x="7237" y="1102"/>
                  </a:lnTo>
                  <a:cubicBezTo>
                    <a:pt x="7352" y="987"/>
                    <a:pt x="7400" y="823"/>
                    <a:pt x="7357" y="664"/>
                  </a:cubicBezTo>
                  <a:lnTo>
                    <a:pt x="7194" y="0"/>
                  </a:ln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6" name="Google Shape;14736;p90"/>
            <p:cNvSpPr/>
            <p:nvPr/>
          </p:nvSpPr>
          <p:spPr>
            <a:xfrm>
              <a:off x="7956262" y="4462428"/>
              <a:ext cx="107559" cy="107795"/>
            </a:xfrm>
            <a:custGeom>
              <a:avLst/>
              <a:gdLst/>
              <a:ahLst/>
              <a:cxnLst/>
              <a:rect l="l" t="t" r="r" b="b"/>
              <a:pathLst>
                <a:path w="4101" h="4110" extrusionOk="0">
                  <a:moveTo>
                    <a:pt x="2050" y="0"/>
                  </a:moveTo>
                  <a:cubicBezTo>
                    <a:pt x="1155" y="0"/>
                    <a:pt x="491" y="717"/>
                    <a:pt x="429" y="1598"/>
                  </a:cubicBezTo>
                  <a:cubicBezTo>
                    <a:pt x="390" y="2060"/>
                    <a:pt x="236" y="2950"/>
                    <a:pt x="44" y="3465"/>
                  </a:cubicBezTo>
                  <a:cubicBezTo>
                    <a:pt x="1" y="3580"/>
                    <a:pt x="53" y="3705"/>
                    <a:pt x="164" y="3754"/>
                  </a:cubicBezTo>
                  <a:cubicBezTo>
                    <a:pt x="544" y="3932"/>
                    <a:pt x="944" y="4047"/>
                    <a:pt x="1357" y="4110"/>
                  </a:cubicBezTo>
                  <a:lnTo>
                    <a:pt x="2748" y="4110"/>
                  </a:lnTo>
                  <a:cubicBezTo>
                    <a:pt x="3162" y="4047"/>
                    <a:pt x="3561" y="3927"/>
                    <a:pt x="3941" y="3754"/>
                  </a:cubicBezTo>
                  <a:cubicBezTo>
                    <a:pt x="4052" y="3705"/>
                    <a:pt x="4100" y="3576"/>
                    <a:pt x="4057" y="3465"/>
                  </a:cubicBezTo>
                  <a:cubicBezTo>
                    <a:pt x="3864" y="2950"/>
                    <a:pt x="3706" y="2060"/>
                    <a:pt x="3677" y="1598"/>
                  </a:cubicBezTo>
                  <a:cubicBezTo>
                    <a:pt x="3609" y="717"/>
                    <a:pt x="2945" y="0"/>
                    <a:pt x="2050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7" name="Google Shape;14737;p90"/>
            <p:cNvSpPr/>
            <p:nvPr/>
          </p:nvSpPr>
          <p:spPr>
            <a:xfrm>
              <a:off x="7985295" y="4462428"/>
              <a:ext cx="78630" cy="107795"/>
            </a:xfrm>
            <a:custGeom>
              <a:avLst/>
              <a:gdLst/>
              <a:ahLst/>
              <a:cxnLst/>
              <a:rect l="l" t="t" r="r" b="b"/>
              <a:pathLst>
                <a:path w="2998" h="4110" extrusionOk="0">
                  <a:moveTo>
                    <a:pt x="934" y="0"/>
                  </a:moveTo>
                  <a:cubicBezTo>
                    <a:pt x="246" y="0"/>
                    <a:pt x="0" y="939"/>
                    <a:pt x="592" y="1290"/>
                  </a:cubicBezTo>
                  <a:cubicBezTo>
                    <a:pt x="616" y="1300"/>
                    <a:pt x="635" y="1314"/>
                    <a:pt x="655" y="1324"/>
                  </a:cubicBezTo>
                  <a:lnTo>
                    <a:pt x="1174" y="4110"/>
                  </a:lnTo>
                  <a:lnTo>
                    <a:pt x="1636" y="4110"/>
                  </a:lnTo>
                  <a:cubicBezTo>
                    <a:pt x="2050" y="4047"/>
                    <a:pt x="2454" y="3927"/>
                    <a:pt x="2834" y="3754"/>
                  </a:cubicBezTo>
                  <a:cubicBezTo>
                    <a:pt x="2945" y="3705"/>
                    <a:pt x="2998" y="3580"/>
                    <a:pt x="2955" y="3465"/>
                  </a:cubicBezTo>
                  <a:cubicBezTo>
                    <a:pt x="2757" y="2950"/>
                    <a:pt x="2603" y="2060"/>
                    <a:pt x="2570" y="1598"/>
                  </a:cubicBezTo>
                  <a:cubicBezTo>
                    <a:pt x="2507" y="717"/>
                    <a:pt x="1843" y="0"/>
                    <a:pt x="943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8" name="Google Shape;14738;p90"/>
            <p:cNvSpPr/>
            <p:nvPr/>
          </p:nvSpPr>
          <p:spPr>
            <a:xfrm>
              <a:off x="7955265" y="4589894"/>
              <a:ext cx="23998" cy="58068"/>
            </a:xfrm>
            <a:custGeom>
              <a:avLst/>
              <a:gdLst/>
              <a:ahLst/>
              <a:cxnLst/>
              <a:rect l="l" t="t" r="r" b="b"/>
              <a:pathLst>
                <a:path w="915" h="2214" extrusionOk="0">
                  <a:moveTo>
                    <a:pt x="140" y="0"/>
                  </a:moveTo>
                  <a:cubicBezTo>
                    <a:pt x="48" y="116"/>
                    <a:pt x="0" y="260"/>
                    <a:pt x="0" y="409"/>
                  </a:cubicBezTo>
                  <a:lnTo>
                    <a:pt x="0" y="2214"/>
                  </a:lnTo>
                  <a:lnTo>
                    <a:pt x="914" y="2214"/>
                  </a:lnTo>
                  <a:lnTo>
                    <a:pt x="914" y="837"/>
                  </a:lnTo>
                  <a:cubicBezTo>
                    <a:pt x="914" y="698"/>
                    <a:pt x="852" y="568"/>
                    <a:pt x="741" y="481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9" name="Google Shape;14739;p90"/>
            <p:cNvSpPr/>
            <p:nvPr/>
          </p:nvSpPr>
          <p:spPr>
            <a:xfrm>
              <a:off x="7991223" y="4546225"/>
              <a:ext cx="35984" cy="41912"/>
            </a:xfrm>
            <a:custGeom>
              <a:avLst/>
              <a:gdLst/>
              <a:ahLst/>
              <a:cxnLst/>
              <a:rect l="l" t="t" r="r" b="b"/>
              <a:pathLst>
                <a:path w="1372" h="1598" extrusionOk="0">
                  <a:moveTo>
                    <a:pt x="0" y="0"/>
                  </a:moveTo>
                  <a:lnTo>
                    <a:pt x="0" y="915"/>
                  </a:lnTo>
                  <a:cubicBezTo>
                    <a:pt x="0" y="1290"/>
                    <a:pt x="308" y="1598"/>
                    <a:pt x="684" y="1598"/>
                  </a:cubicBezTo>
                  <a:cubicBezTo>
                    <a:pt x="1064" y="1598"/>
                    <a:pt x="1372" y="1290"/>
                    <a:pt x="1372" y="915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0" name="Google Shape;14740;p90"/>
            <p:cNvSpPr/>
            <p:nvPr/>
          </p:nvSpPr>
          <p:spPr>
            <a:xfrm>
              <a:off x="7973546" y="4499383"/>
              <a:ext cx="71575" cy="58855"/>
            </a:xfrm>
            <a:custGeom>
              <a:avLst/>
              <a:gdLst/>
              <a:ahLst/>
              <a:cxnLst/>
              <a:rect l="l" t="t" r="r" b="b"/>
              <a:pathLst>
                <a:path w="2729" h="2244" extrusionOk="0">
                  <a:moveTo>
                    <a:pt x="1043" y="0"/>
                  </a:moveTo>
                  <a:cubicBezTo>
                    <a:pt x="958" y="0"/>
                    <a:pt x="874" y="51"/>
                    <a:pt x="838" y="131"/>
                  </a:cubicBezTo>
                  <a:cubicBezTo>
                    <a:pt x="761" y="285"/>
                    <a:pt x="655" y="429"/>
                    <a:pt x="525" y="545"/>
                  </a:cubicBezTo>
                  <a:cubicBezTo>
                    <a:pt x="477" y="588"/>
                    <a:pt x="424" y="632"/>
                    <a:pt x="366" y="670"/>
                  </a:cubicBezTo>
                  <a:cubicBezTo>
                    <a:pt x="92" y="858"/>
                    <a:pt x="1" y="1223"/>
                    <a:pt x="150" y="1522"/>
                  </a:cubicBezTo>
                  <a:cubicBezTo>
                    <a:pt x="390" y="1964"/>
                    <a:pt x="852" y="2243"/>
                    <a:pt x="1358" y="2243"/>
                  </a:cubicBezTo>
                  <a:cubicBezTo>
                    <a:pt x="2075" y="2243"/>
                    <a:pt x="2666" y="1695"/>
                    <a:pt x="2724" y="983"/>
                  </a:cubicBezTo>
                  <a:cubicBezTo>
                    <a:pt x="2729" y="911"/>
                    <a:pt x="2700" y="843"/>
                    <a:pt x="2647" y="800"/>
                  </a:cubicBezTo>
                  <a:cubicBezTo>
                    <a:pt x="2195" y="425"/>
                    <a:pt x="1666" y="150"/>
                    <a:pt x="1093" y="6"/>
                  </a:cubicBezTo>
                  <a:cubicBezTo>
                    <a:pt x="1077" y="2"/>
                    <a:pt x="1060" y="0"/>
                    <a:pt x="1043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1" name="Google Shape;14741;p90"/>
            <p:cNvSpPr/>
            <p:nvPr/>
          </p:nvSpPr>
          <p:spPr>
            <a:xfrm>
              <a:off x="7973546" y="4499251"/>
              <a:ext cx="71470" cy="58356"/>
            </a:xfrm>
            <a:custGeom>
              <a:avLst/>
              <a:gdLst/>
              <a:ahLst/>
              <a:cxnLst/>
              <a:rect l="l" t="t" r="r" b="b"/>
              <a:pathLst>
                <a:path w="2725" h="2225" extrusionOk="0">
                  <a:moveTo>
                    <a:pt x="1042" y="0"/>
                  </a:moveTo>
                  <a:cubicBezTo>
                    <a:pt x="954" y="0"/>
                    <a:pt x="874" y="51"/>
                    <a:pt x="838" y="131"/>
                  </a:cubicBezTo>
                  <a:cubicBezTo>
                    <a:pt x="780" y="242"/>
                    <a:pt x="713" y="348"/>
                    <a:pt x="626" y="439"/>
                  </a:cubicBezTo>
                  <a:cubicBezTo>
                    <a:pt x="597" y="473"/>
                    <a:pt x="559" y="511"/>
                    <a:pt x="525" y="545"/>
                  </a:cubicBezTo>
                  <a:cubicBezTo>
                    <a:pt x="477" y="588"/>
                    <a:pt x="424" y="627"/>
                    <a:pt x="371" y="665"/>
                  </a:cubicBezTo>
                  <a:cubicBezTo>
                    <a:pt x="58" y="872"/>
                    <a:pt x="1" y="1296"/>
                    <a:pt x="198" y="1609"/>
                  </a:cubicBezTo>
                  <a:cubicBezTo>
                    <a:pt x="410" y="1941"/>
                    <a:pt x="756" y="2167"/>
                    <a:pt x="1151" y="2224"/>
                  </a:cubicBezTo>
                  <a:cubicBezTo>
                    <a:pt x="876" y="2042"/>
                    <a:pt x="670" y="1787"/>
                    <a:pt x="670" y="1334"/>
                  </a:cubicBezTo>
                  <a:lnTo>
                    <a:pt x="670" y="1156"/>
                  </a:lnTo>
                  <a:cubicBezTo>
                    <a:pt x="722" y="1118"/>
                    <a:pt x="775" y="1079"/>
                    <a:pt x="828" y="1031"/>
                  </a:cubicBezTo>
                  <a:cubicBezTo>
                    <a:pt x="953" y="920"/>
                    <a:pt x="1064" y="791"/>
                    <a:pt x="1156" y="646"/>
                  </a:cubicBezTo>
                  <a:cubicBezTo>
                    <a:pt x="1589" y="781"/>
                    <a:pt x="1993" y="1002"/>
                    <a:pt x="2344" y="1296"/>
                  </a:cubicBezTo>
                  <a:cubicBezTo>
                    <a:pt x="2387" y="1334"/>
                    <a:pt x="2450" y="1387"/>
                    <a:pt x="2575" y="1503"/>
                  </a:cubicBezTo>
                  <a:cubicBezTo>
                    <a:pt x="2657" y="1378"/>
                    <a:pt x="2710" y="1127"/>
                    <a:pt x="2724" y="983"/>
                  </a:cubicBezTo>
                  <a:cubicBezTo>
                    <a:pt x="2724" y="916"/>
                    <a:pt x="2695" y="848"/>
                    <a:pt x="2647" y="805"/>
                  </a:cubicBezTo>
                  <a:cubicBezTo>
                    <a:pt x="2195" y="425"/>
                    <a:pt x="1666" y="155"/>
                    <a:pt x="1093" y="6"/>
                  </a:cubicBezTo>
                  <a:cubicBezTo>
                    <a:pt x="1076" y="2"/>
                    <a:pt x="1059" y="0"/>
                    <a:pt x="104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2" name="Google Shape;14742;p90"/>
            <p:cNvSpPr/>
            <p:nvPr/>
          </p:nvSpPr>
          <p:spPr>
            <a:xfrm>
              <a:off x="8122203" y="4477325"/>
              <a:ext cx="27041" cy="35984"/>
            </a:xfrm>
            <a:custGeom>
              <a:avLst/>
              <a:gdLst/>
              <a:ahLst/>
              <a:cxnLst/>
              <a:rect l="l" t="t" r="r" b="b"/>
              <a:pathLst>
                <a:path w="1031" h="1372" extrusionOk="0">
                  <a:moveTo>
                    <a:pt x="829" y="0"/>
                  </a:moveTo>
                  <a:lnTo>
                    <a:pt x="1" y="775"/>
                  </a:lnTo>
                  <a:lnTo>
                    <a:pt x="598" y="1372"/>
                  </a:lnTo>
                  <a:lnTo>
                    <a:pt x="872" y="1097"/>
                  </a:lnTo>
                  <a:cubicBezTo>
                    <a:pt x="987" y="982"/>
                    <a:pt x="1031" y="818"/>
                    <a:pt x="992" y="664"/>
                  </a:cubicBezTo>
                  <a:lnTo>
                    <a:pt x="829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3" name="Google Shape;14743;p90"/>
            <p:cNvSpPr/>
            <p:nvPr/>
          </p:nvSpPr>
          <p:spPr>
            <a:xfrm>
              <a:off x="7973677" y="4607938"/>
              <a:ext cx="11120" cy="45715"/>
            </a:xfrm>
            <a:custGeom>
              <a:avLst/>
              <a:gdLst/>
              <a:ahLst/>
              <a:cxnLst/>
              <a:rect l="l" t="t" r="r" b="b"/>
              <a:pathLst>
                <a:path w="424" h="1743" extrusionOk="0">
                  <a:moveTo>
                    <a:pt x="204" y="0"/>
                  </a:moveTo>
                  <a:cubicBezTo>
                    <a:pt x="88" y="0"/>
                    <a:pt x="1" y="95"/>
                    <a:pt x="1" y="212"/>
                  </a:cubicBezTo>
                  <a:lnTo>
                    <a:pt x="1" y="1526"/>
                  </a:lnTo>
                  <a:cubicBezTo>
                    <a:pt x="1" y="1670"/>
                    <a:pt x="106" y="1742"/>
                    <a:pt x="212" y="1742"/>
                  </a:cubicBezTo>
                  <a:cubicBezTo>
                    <a:pt x="318" y="1742"/>
                    <a:pt x="424" y="1670"/>
                    <a:pt x="424" y="1526"/>
                  </a:cubicBezTo>
                  <a:lnTo>
                    <a:pt x="424" y="212"/>
                  </a:lnTo>
                  <a:cubicBezTo>
                    <a:pt x="424" y="92"/>
                    <a:pt x="333" y="0"/>
                    <a:pt x="212" y="0"/>
                  </a:cubicBezTo>
                  <a:cubicBezTo>
                    <a:pt x="209" y="0"/>
                    <a:pt x="206" y="0"/>
                    <a:pt x="20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4" name="Google Shape;14744;p90"/>
            <p:cNvSpPr/>
            <p:nvPr/>
          </p:nvSpPr>
          <p:spPr>
            <a:xfrm>
              <a:off x="7949705" y="4456737"/>
              <a:ext cx="206489" cy="196942"/>
            </a:xfrm>
            <a:custGeom>
              <a:avLst/>
              <a:gdLst/>
              <a:ahLst/>
              <a:cxnLst/>
              <a:rect l="l" t="t" r="r" b="b"/>
              <a:pathLst>
                <a:path w="7873" h="7509" extrusionOk="0">
                  <a:moveTo>
                    <a:pt x="7285" y="1175"/>
                  </a:moveTo>
                  <a:lnTo>
                    <a:pt x="7362" y="1497"/>
                  </a:lnTo>
                  <a:cubicBezTo>
                    <a:pt x="7386" y="1579"/>
                    <a:pt x="7362" y="1671"/>
                    <a:pt x="7300" y="1728"/>
                  </a:cubicBezTo>
                  <a:lnTo>
                    <a:pt x="7179" y="1849"/>
                  </a:lnTo>
                  <a:lnTo>
                    <a:pt x="6886" y="1555"/>
                  </a:lnTo>
                  <a:lnTo>
                    <a:pt x="7285" y="1175"/>
                  </a:lnTo>
                  <a:close/>
                  <a:moveTo>
                    <a:pt x="2269" y="426"/>
                  </a:moveTo>
                  <a:cubicBezTo>
                    <a:pt x="2615" y="426"/>
                    <a:pt x="2962" y="561"/>
                    <a:pt x="3224" y="833"/>
                  </a:cubicBezTo>
                  <a:cubicBezTo>
                    <a:pt x="3479" y="1103"/>
                    <a:pt x="3633" y="1454"/>
                    <a:pt x="3652" y="1825"/>
                  </a:cubicBezTo>
                  <a:cubicBezTo>
                    <a:pt x="3662" y="1959"/>
                    <a:pt x="3686" y="2137"/>
                    <a:pt x="3715" y="2335"/>
                  </a:cubicBezTo>
                  <a:cubicBezTo>
                    <a:pt x="3484" y="1945"/>
                    <a:pt x="3113" y="1656"/>
                    <a:pt x="2618" y="1497"/>
                  </a:cubicBezTo>
                  <a:cubicBezTo>
                    <a:pt x="2358" y="1416"/>
                    <a:pt x="2084" y="1372"/>
                    <a:pt x="1805" y="1367"/>
                  </a:cubicBezTo>
                  <a:cubicBezTo>
                    <a:pt x="1752" y="1372"/>
                    <a:pt x="1699" y="1396"/>
                    <a:pt x="1660" y="1435"/>
                  </a:cubicBezTo>
                  <a:lnTo>
                    <a:pt x="1275" y="1834"/>
                  </a:lnTo>
                  <a:cubicBezTo>
                    <a:pt x="1121" y="1989"/>
                    <a:pt x="1265" y="2200"/>
                    <a:pt x="1429" y="2200"/>
                  </a:cubicBezTo>
                  <a:cubicBezTo>
                    <a:pt x="1480" y="2200"/>
                    <a:pt x="1532" y="2180"/>
                    <a:pt x="1579" y="2132"/>
                  </a:cubicBezTo>
                  <a:lnTo>
                    <a:pt x="1901" y="1796"/>
                  </a:lnTo>
                  <a:cubicBezTo>
                    <a:pt x="2175" y="1810"/>
                    <a:pt x="3065" y="1916"/>
                    <a:pt x="3412" y="2676"/>
                  </a:cubicBezTo>
                  <a:cubicBezTo>
                    <a:pt x="3325" y="3242"/>
                    <a:pt x="2836" y="3657"/>
                    <a:pt x="2268" y="3657"/>
                  </a:cubicBezTo>
                  <a:cubicBezTo>
                    <a:pt x="2237" y="3657"/>
                    <a:pt x="2206" y="3655"/>
                    <a:pt x="2175" y="3653"/>
                  </a:cubicBezTo>
                  <a:cubicBezTo>
                    <a:pt x="1574" y="3605"/>
                    <a:pt x="1107" y="3100"/>
                    <a:pt x="1112" y="2493"/>
                  </a:cubicBezTo>
                  <a:cubicBezTo>
                    <a:pt x="1112" y="2373"/>
                    <a:pt x="1012" y="2279"/>
                    <a:pt x="897" y="2279"/>
                  </a:cubicBezTo>
                  <a:cubicBezTo>
                    <a:pt x="875" y="2279"/>
                    <a:pt x="851" y="2283"/>
                    <a:pt x="828" y="2291"/>
                  </a:cubicBezTo>
                  <a:cubicBezTo>
                    <a:pt x="857" y="2113"/>
                    <a:pt x="876" y="1950"/>
                    <a:pt x="886" y="1825"/>
                  </a:cubicBezTo>
                  <a:cubicBezTo>
                    <a:pt x="905" y="1454"/>
                    <a:pt x="1059" y="1103"/>
                    <a:pt x="1314" y="833"/>
                  </a:cubicBezTo>
                  <a:cubicBezTo>
                    <a:pt x="1576" y="561"/>
                    <a:pt x="1923" y="426"/>
                    <a:pt x="2269" y="426"/>
                  </a:cubicBezTo>
                  <a:close/>
                  <a:moveTo>
                    <a:pt x="732" y="2869"/>
                  </a:moveTo>
                  <a:cubicBezTo>
                    <a:pt x="823" y="3249"/>
                    <a:pt x="1049" y="3576"/>
                    <a:pt x="1372" y="3797"/>
                  </a:cubicBezTo>
                  <a:lnTo>
                    <a:pt x="1372" y="4033"/>
                  </a:lnTo>
                  <a:cubicBezTo>
                    <a:pt x="1068" y="3985"/>
                    <a:pt x="775" y="3898"/>
                    <a:pt x="501" y="3778"/>
                  </a:cubicBezTo>
                  <a:cubicBezTo>
                    <a:pt x="486" y="3773"/>
                    <a:pt x="491" y="3759"/>
                    <a:pt x="491" y="3759"/>
                  </a:cubicBezTo>
                  <a:lnTo>
                    <a:pt x="491" y="3754"/>
                  </a:lnTo>
                  <a:cubicBezTo>
                    <a:pt x="592" y="3465"/>
                    <a:pt x="674" y="3172"/>
                    <a:pt x="732" y="2869"/>
                  </a:cubicBezTo>
                  <a:close/>
                  <a:moveTo>
                    <a:pt x="3811" y="2873"/>
                  </a:moveTo>
                  <a:cubicBezTo>
                    <a:pt x="3859" y="3143"/>
                    <a:pt x="3931" y="3412"/>
                    <a:pt x="4018" y="3677"/>
                  </a:cubicBezTo>
                  <a:lnTo>
                    <a:pt x="3624" y="4043"/>
                  </a:lnTo>
                  <a:cubicBezTo>
                    <a:pt x="3580" y="4086"/>
                    <a:pt x="3518" y="4110"/>
                    <a:pt x="3455" y="4110"/>
                  </a:cubicBezTo>
                  <a:lnTo>
                    <a:pt x="3412" y="4110"/>
                  </a:lnTo>
                  <a:cubicBezTo>
                    <a:pt x="3277" y="4110"/>
                    <a:pt x="3171" y="3999"/>
                    <a:pt x="3171" y="3869"/>
                  </a:cubicBezTo>
                  <a:lnTo>
                    <a:pt x="3171" y="3802"/>
                  </a:lnTo>
                  <a:cubicBezTo>
                    <a:pt x="3489" y="3581"/>
                    <a:pt x="3720" y="3249"/>
                    <a:pt x="3811" y="2873"/>
                  </a:cubicBezTo>
                  <a:close/>
                  <a:moveTo>
                    <a:pt x="2753" y="4004"/>
                  </a:moveTo>
                  <a:cubicBezTo>
                    <a:pt x="2777" y="4120"/>
                    <a:pt x="2834" y="4230"/>
                    <a:pt x="2916" y="4317"/>
                  </a:cubicBezTo>
                  <a:lnTo>
                    <a:pt x="2594" y="4635"/>
                  </a:lnTo>
                  <a:cubicBezTo>
                    <a:pt x="2502" y="4721"/>
                    <a:pt x="2386" y="4764"/>
                    <a:pt x="2269" y="4764"/>
                  </a:cubicBezTo>
                  <a:cubicBezTo>
                    <a:pt x="2152" y="4764"/>
                    <a:pt x="2036" y="4721"/>
                    <a:pt x="1944" y="4635"/>
                  </a:cubicBezTo>
                  <a:lnTo>
                    <a:pt x="1747" y="4442"/>
                  </a:lnTo>
                  <a:cubicBezTo>
                    <a:pt x="1781" y="4380"/>
                    <a:pt x="1795" y="4307"/>
                    <a:pt x="1795" y="4235"/>
                  </a:cubicBezTo>
                  <a:lnTo>
                    <a:pt x="1795" y="4009"/>
                  </a:lnTo>
                  <a:cubicBezTo>
                    <a:pt x="1950" y="4057"/>
                    <a:pt x="2109" y="4081"/>
                    <a:pt x="2268" y="4081"/>
                  </a:cubicBezTo>
                  <a:cubicBezTo>
                    <a:pt x="2431" y="4081"/>
                    <a:pt x="2594" y="4055"/>
                    <a:pt x="2753" y="4004"/>
                  </a:cubicBezTo>
                  <a:close/>
                  <a:moveTo>
                    <a:pt x="2267" y="1"/>
                  </a:moveTo>
                  <a:cubicBezTo>
                    <a:pt x="1309" y="1"/>
                    <a:pt x="530" y="771"/>
                    <a:pt x="457" y="1796"/>
                  </a:cubicBezTo>
                  <a:cubicBezTo>
                    <a:pt x="429" y="2219"/>
                    <a:pt x="279" y="3100"/>
                    <a:pt x="92" y="3605"/>
                  </a:cubicBezTo>
                  <a:cubicBezTo>
                    <a:pt x="10" y="3821"/>
                    <a:pt x="111" y="4067"/>
                    <a:pt x="323" y="4163"/>
                  </a:cubicBezTo>
                  <a:cubicBezTo>
                    <a:pt x="554" y="4269"/>
                    <a:pt x="799" y="4351"/>
                    <a:pt x="1049" y="4404"/>
                  </a:cubicBezTo>
                  <a:lnTo>
                    <a:pt x="496" y="4683"/>
                  </a:lnTo>
                  <a:cubicBezTo>
                    <a:pt x="193" y="4832"/>
                    <a:pt x="0" y="5145"/>
                    <a:pt x="0" y="5486"/>
                  </a:cubicBezTo>
                  <a:lnTo>
                    <a:pt x="0" y="7291"/>
                  </a:lnTo>
                  <a:cubicBezTo>
                    <a:pt x="0" y="7433"/>
                    <a:pt x="107" y="7504"/>
                    <a:pt x="214" y="7504"/>
                  </a:cubicBezTo>
                  <a:cubicBezTo>
                    <a:pt x="321" y="7504"/>
                    <a:pt x="429" y="7433"/>
                    <a:pt x="429" y="7291"/>
                  </a:cubicBezTo>
                  <a:lnTo>
                    <a:pt x="429" y="5486"/>
                  </a:lnTo>
                  <a:cubicBezTo>
                    <a:pt x="429" y="5308"/>
                    <a:pt x="530" y="5145"/>
                    <a:pt x="688" y="5063"/>
                  </a:cubicBezTo>
                  <a:lnTo>
                    <a:pt x="1401" y="4707"/>
                  </a:lnTo>
                  <a:lnTo>
                    <a:pt x="1651" y="4943"/>
                  </a:lnTo>
                  <a:cubicBezTo>
                    <a:pt x="1824" y="5109"/>
                    <a:pt x="2046" y="5192"/>
                    <a:pt x="2269" y="5192"/>
                  </a:cubicBezTo>
                  <a:cubicBezTo>
                    <a:pt x="2492" y="5192"/>
                    <a:pt x="2714" y="5109"/>
                    <a:pt x="2887" y="4943"/>
                  </a:cubicBezTo>
                  <a:lnTo>
                    <a:pt x="3316" y="4529"/>
                  </a:lnTo>
                  <a:cubicBezTo>
                    <a:pt x="3344" y="4534"/>
                    <a:pt x="3378" y="4538"/>
                    <a:pt x="3412" y="4538"/>
                  </a:cubicBezTo>
                  <a:lnTo>
                    <a:pt x="3455" y="4538"/>
                  </a:lnTo>
                  <a:cubicBezTo>
                    <a:pt x="3628" y="4538"/>
                    <a:pt x="3792" y="4471"/>
                    <a:pt x="3917" y="4355"/>
                  </a:cubicBezTo>
                  <a:lnTo>
                    <a:pt x="6573" y="1849"/>
                  </a:lnTo>
                  <a:lnTo>
                    <a:pt x="6871" y="2152"/>
                  </a:lnTo>
                  <a:lnTo>
                    <a:pt x="3522" y="5501"/>
                  </a:lnTo>
                  <a:cubicBezTo>
                    <a:pt x="3311" y="5712"/>
                    <a:pt x="3190" y="6001"/>
                    <a:pt x="3195" y="6304"/>
                  </a:cubicBezTo>
                  <a:lnTo>
                    <a:pt x="3195" y="7295"/>
                  </a:lnTo>
                  <a:cubicBezTo>
                    <a:pt x="3195" y="7437"/>
                    <a:pt x="3301" y="7508"/>
                    <a:pt x="3407" y="7508"/>
                  </a:cubicBezTo>
                  <a:cubicBezTo>
                    <a:pt x="3513" y="7508"/>
                    <a:pt x="3619" y="7437"/>
                    <a:pt x="3619" y="7295"/>
                  </a:cubicBezTo>
                  <a:lnTo>
                    <a:pt x="3619" y="6304"/>
                  </a:lnTo>
                  <a:cubicBezTo>
                    <a:pt x="3619" y="6117"/>
                    <a:pt x="3691" y="5939"/>
                    <a:pt x="3826" y="5809"/>
                  </a:cubicBezTo>
                  <a:lnTo>
                    <a:pt x="7603" y="2036"/>
                  </a:lnTo>
                  <a:cubicBezTo>
                    <a:pt x="7766" y="1868"/>
                    <a:pt x="7834" y="1627"/>
                    <a:pt x="7776" y="1396"/>
                  </a:cubicBezTo>
                  <a:lnTo>
                    <a:pt x="7641" y="848"/>
                  </a:lnTo>
                  <a:lnTo>
                    <a:pt x="7781" y="713"/>
                  </a:lnTo>
                  <a:cubicBezTo>
                    <a:pt x="7867" y="631"/>
                    <a:pt x="7872" y="496"/>
                    <a:pt x="7791" y="410"/>
                  </a:cubicBezTo>
                  <a:cubicBezTo>
                    <a:pt x="7748" y="365"/>
                    <a:pt x="7691" y="342"/>
                    <a:pt x="7634" y="342"/>
                  </a:cubicBezTo>
                  <a:cubicBezTo>
                    <a:pt x="7581" y="342"/>
                    <a:pt x="7529" y="361"/>
                    <a:pt x="7487" y="400"/>
                  </a:cubicBezTo>
                  <a:lnTo>
                    <a:pt x="4360" y="3350"/>
                  </a:lnTo>
                  <a:cubicBezTo>
                    <a:pt x="4220" y="2840"/>
                    <a:pt x="4129" y="2320"/>
                    <a:pt x="4081" y="1796"/>
                  </a:cubicBezTo>
                  <a:cubicBezTo>
                    <a:pt x="4008" y="776"/>
                    <a:pt x="3229" y="1"/>
                    <a:pt x="22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5" name="Google Shape;14745;p90"/>
            <p:cNvSpPr/>
            <p:nvPr/>
          </p:nvSpPr>
          <p:spPr>
            <a:xfrm>
              <a:off x="8105417" y="4313010"/>
              <a:ext cx="226815" cy="190831"/>
            </a:xfrm>
            <a:custGeom>
              <a:avLst/>
              <a:gdLst/>
              <a:ahLst/>
              <a:cxnLst/>
              <a:rect l="l" t="t" r="r" b="b"/>
              <a:pathLst>
                <a:path w="8648" h="7276" extrusionOk="0">
                  <a:moveTo>
                    <a:pt x="670" y="0"/>
                  </a:moveTo>
                  <a:cubicBezTo>
                    <a:pt x="299" y="0"/>
                    <a:pt x="1" y="303"/>
                    <a:pt x="1" y="674"/>
                  </a:cubicBezTo>
                  <a:lnTo>
                    <a:pt x="1" y="6207"/>
                  </a:lnTo>
                  <a:cubicBezTo>
                    <a:pt x="1" y="6352"/>
                    <a:pt x="107" y="6424"/>
                    <a:pt x="213" y="6424"/>
                  </a:cubicBezTo>
                  <a:cubicBezTo>
                    <a:pt x="319" y="6424"/>
                    <a:pt x="424" y="6352"/>
                    <a:pt x="424" y="6207"/>
                  </a:cubicBezTo>
                  <a:lnTo>
                    <a:pt x="424" y="674"/>
                  </a:lnTo>
                  <a:cubicBezTo>
                    <a:pt x="424" y="539"/>
                    <a:pt x="535" y="433"/>
                    <a:pt x="665" y="433"/>
                  </a:cubicBezTo>
                  <a:lnTo>
                    <a:pt x="7974" y="433"/>
                  </a:lnTo>
                  <a:cubicBezTo>
                    <a:pt x="8104" y="433"/>
                    <a:pt x="8215" y="539"/>
                    <a:pt x="8215" y="674"/>
                  </a:cubicBezTo>
                  <a:lnTo>
                    <a:pt x="8215" y="6607"/>
                  </a:lnTo>
                  <a:cubicBezTo>
                    <a:pt x="8215" y="6742"/>
                    <a:pt x="8104" y="6847"/>
                    <a:pt x="7974" y="6847"/>
                  </a:cubicBezTo>
                  <a:lnTo>
                    <a:pt x="2580" y="6847"/>
                  </a:lnTo>
                  <a:cubicBezTo>
                    <a:pt x="2296" y="6847"/>
                    <a:pt x="2296" y="7276"/>
                    <a:pt x="2580" y="7276"/>
                  </a:cubicBezTo>
                  <a:lnTo>
                    <a:pt x="7974" y="7276"/>
                  </a:lnTo>
                  <a:cubicBezTo>
                    <a:pt x="8345" y="7276"/>
                    <a:pt x="8643" y="6977"/>
                    <a:pt x="8648" y="6607"/>
                  </a:cubicBezTo>
                  <a:lnTo>
                    <a:pt x="8648" y="669"/>
                  </a:lnTo>
                  <a:cubicBezTo>
                    <a:pt x="8643" y="299"/>
                    <a:pt x="8345" y="0"/>
                    <a:pt x="797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6" name="Google Shape;14746;p90"/>
            <p:cNvSpPr/>
            <p:nvPr/>
          </p:nvSpPr>
          <p:spPr>
            <a:xfrm>
              <a:off x="8153256" y="4336457"/>
              <a:ext cx="140081" cy="131583"/>
            </a:xfrm>
            <a:custGeom>
              <a:avLst/>
              <a:gdLst/>
              <a:ahLst/>
              <a:cxnLst/>
              <a:rect l="l" t="t" r="r" b="b"/>
              <a:pathLst>
                <a:path w="5341" h="5017" extrusionOk="0">
                  <a:moveTo>
                    <a:pt x="2497" y="903"/>
                  </a:moveTo>
                  <a:cubicBezTo>
                    <a:pt x="2900" y="903"/>
                    <a:pt x="3304" y="1035"/>
                    <a:pt x="3638" y="1300"/>
                  </a:cubicBezTo>
                  <a:lnTo>
                    <a:pt x="2349" y="2595"/>
                  </a:lnTo>
                  <a:cubicBezTo>
                    <a:pt x="2217" y="2753"/>
                    <a:pt x="2353" y="2949"/>
                    <a:pt x="2515" y="2949"/>
                  </a:cubicBezTo>
                  <a:cubicBezTo>
                    <a:pt x="2560" y="2949"/>
                    <a:pt x="2608" y="2934"/>
                    <a:pt x="2652" y="2898"/>
                  </a:cubicBezTo>
                  <a:lnTo>
                    <a:pt x="3287" y="2258"/>
                  </a:lnTo>
                  <a:cubicBezTo>
                    <a:pt x="3378" y="2402"/>
                    <a:pt x="3427" y="2571"/>
                    <a:pt x="3427" y="2744"/>
                  </a:cubicBezTo>
                  <a:cubicBezTo>
                    <a:pt x="3427" y="3303"/>
                    <a:pt x="2969" y="3674"/>
                    <a:pt x="2493" y="3674"/>
                  </a:cubicBezTo>
                  <a:cubicBezTo>
                    <a:pt x="2265" y="3674"/>
                    <a:pt x="2032" y="3589"/>
                    <a:pt x="1844" y="3398"/>
                  </a:cubicBezTo>
                  <a:cubicBezTo>
                    <a:pt x="1256" y="2816"/>
                    <a:pt x="1670" y="1815"/>
                    <a:pt x="2498" y="1815"/>
                  </a:cubicBezTo>
                  <a:cubicBezTo>
                    <a:pt x="2782" y="1815"/>
                    <a:pt x="2782" y="1387"/>
                    <a:pt x="2498" y="1387"/>
                  </a:cubicBezTo>
                  <a:cubicBezTo>
                    <a:pt x="1872" y="1387"/>
                    <a:pt x="1329" y="1820"/>
                    <a:pt x="1180" y="2426"/>
                  </a:cubicBezTo>
                  <a:cubicBezTo>
                    <a:pt x="1035" y="3037"/>
                    <a:pt x="1324" y="3668"/>
                    <a:pt x="1882" y="3952"/>
                  </a:cubicBezTo>
                  <a:cubicBezTo>
                    <a:pt x="2078" y="4051"/>
                    <a:pt x="2288" y="4099"/>
                    <a:pt x="2496" y="4099"/>
                  </a:cubicBezTo>
                  <a:cubicBezTo>
                    <a:pt x="2883" y="4099"/>
                    <a:pt x="3262" y="3934"/>
                    <a:pt x="3528" y="3625"/>
                  </a:cubicBezTo>
                  <a:cubicBezTo>
                    <a:pt x="3937" y="3148"/>
                    <a:pt x="3966" y="2455"/>
                    <a:pt x="3595" y="1950"/>
                  </a:cubicBezTo>
                  <a:lnTo>
                    <a:pt x="3941" y="1604"/>
                  </a:lnTo>
                  <a:cubicBezTo>
                    <a:pt x="4201" y="1925"/>
                    <a:pt x="4340" y="2329"/>
                    <a:pt x="4341" y="2746"/>
                  </a:cubicBezTo>
                  <a:lnTo>
                    <a:pt x="4341" y="2746"/>
                  </a:lnTo>
                  <a:cubicBezTo>
                    <a:pt x="4340" y="3607"/>
                    <a:pt x="3748" y="4351"/>
                    <a:pt x="2912" y="4548"/>
                  </a:cubicBezTo>
                  <a:cubicBezTo>
                    <a:pt x="2773" y="4580"/>
                    <a:pt x="2635" y="4595"/>
                    <a:pt x="2498" y="4595"/>
                  </a:cubicBezTo>
                  <a:cubicBezTo>
                    <a:pt x="1801" y="4595"/>
                    <a:pt x="1152" y="4200"/>
                    <a:pt x="838" y="3552"/>
                  </a:cubicBezTo>
                  <a:cubicBezTo>
                    <a:pt x="458" y="2778"/>
                    <a:pt x="669" y="1849"/>
                    <a:pt x="1338" y="1310"/>
                  </a:cubicBezTo>
                  <a:cubicBezTo>
                    <a:pt x="1677" y="1039"/>
                    <a:pt x="2087" y="903"/>
                    <a:pt x="2497" y="903"/>
                  </a:cubicBezTo>
                  <a:close/>
                  <a:moveTo>
                    <a:pt x="5020" y="0"/>
                  </a:moveTo>
                  <a:cubicBezTo>
                    <a:pt x="4965" y="0"/>
                    <a:pt x="4908" y="25"/>
                    <a:pt x="4860" y="83"/>
                  </a:cubicBezTo>
                  <a:lnTo>
                    <a:pt x="4538" y="405"/>
                  </a:lnTo>
                  <a:lnTo>
                    <a:pt x="4538" y="232"/>
                  </a:lnTo>
                  <a:cubicBezTo>
                    <a:pt x="4538" y="117"/>
                    <a:pt x="4442" y="21"/>
                    <a:pt x="4326" y="21"/>
                  </a:cubicBezTo>
                  <a:cubicBezTo>
                    <a:pt x="4206" y="21"/>
                    <a:pt x="4110" y="117"/>
                    <a:pt x="4110" y="232"/>
                  </a:cubicBezTo>
                  <a:lnTo>
                    <a:pt x="4110" y="829"/>
                  </a:lnTo>
                  <a:lnTo>
                    <a:pt x="3941" y="997"/>
                  </a:lnTo>
                  <a:cubicBezTo>
                    <a:pt x="3520" y="647"/>
                    <a:pt x="3007" y="476"/>
                    <a:pt x="2497" y="476"/>
                  </a:cubicBezTo>
                  <a:cubicBezTo>
                    <a:pt x="1878" y="476"/>
                    <a:pt x="1262" y="728"/>
                    <a:pt x="814" y="1219"/>
                  </a:cubicBezTo>
                  <a:cubicBezTo>
                    <a:pt x="1" y="2114"/>
                    <a:pt x="34" y="3495"/>
                    <a:pt x="891" y="4351"/>
                  </a:cubicBezTo>
                  <a:cubicBezTo>
                    <a:pt x="1333" y="4794"/>
                    <a:pt x="1916" y="5016"/>
                    <a:pt x="2499" y="5016"/>
                  </a:cubicBezTo>
                  <a:cubicBezTo>
                    <a:pt x="3044" y="5016"/>
                    <a:pt x="3591" y="4821"/>
                    <a:pt x="4023" y="4428"/>
                  </a:cubicBezTo>
                  <a:cubicBezTo>
                    <a:pt x="4923" y="3610"/>
                    <a:pt x="5019" y="2234"/>
                    <a:pt x="4245" y="1300"/>
                  </a:cubicBezTo>
                  <a:lnTo>
                    <a:pt x="4413" y="1132"/>
                  </a:lnTo>
                  <a:lnTo>
                    <a:pt x="5010" y="1132"/>
                  </a:lnTo>
                  <a:cubicBezTo>
                    <a:pt x="5294" y="1132"/>
                    <a:pt x="5294" y="704"/>
                    <a:pt x="5010" y="704"/>
                  </a:cubicBezTo>
                  <a:lnTo>
                    <a:pt x="4841" y="704"/>
                  </a:lnTo>
                  <a:lnTo>
                    <a:pt x="5159" y="386"/>
                  </a:lnTo>
                  <a:cubicBezTo>
                    <a:pt x="5341" y="233"/>
                    <a:pt x="5190" y="0"/>
                    <a:pt x="50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7" name="Google Shape;14747;p90"/>
          <p:cNvGrpSpPr/>
          <p:nvPr/>
        </p:nvGrpSpPr>
        <p:grpSpPr>
          <a:xfrm>
            <a:off x="4884418" y="1795001"/>
            <a:ext cx="404008" cy="365664"/>
            <a:chOff x="4884418" y="1979576"/>
            <a:chExt cx="404008" cy="365664"/>
          </a:xfrm>
        </p:grpSpPr>
        <p:sp>
          <p:nvSpPr>
            <p:cNvPr id="14748" name="Google Shape;14748;p90"/>
            <p:cNvSpPr/>
            <p:nvPr/>
          </p:nvSpPr>
          <p:spPr>
            <a:xfrm>
              <a:off x="4909413" y="1985136"/>
              <a:ext cx="354517" cy="354517"/>
            </a:xfrm>
            <a:custGeom>
              <a:avLst/>
              <a:gdLst/>
              <a:ahLst/>
              <a:cxnLst/>
              <a:rect l="l" t="t" r="r" b="b"/>
              <a:pathLst>
                <a:path w="13517" h="13517" extrusionOk="0">
                  <a:moveTo>
                    <a:pt x="6761" y="0"/>
                  </a:moveTo>
                  <a:cubicBezTo>
                    <a:pt x="3027" y="0"/>
                    <a:pt x="1" y="3027"/>
                    <a:pt x="1" y="6761"/>
                  </a:cubicBezTo>
                  <a:cubicBezTo>
                    <a:pt x="1" y="10490"/>
                    <a:pt x="3027" y="13516"/>
                    <a:pt x="6761" y="13516"/>
                  </a:cubicBezTo>
                  <a:cubicBezTo>
                    <a:pt x="10490" y="13516"/>
                    <a:pt x="13517" y="10490"/>
                    <a:pt x="13517" y="6761"/>
                  </a:cubicBezTo>
                  <a:cubicBezTo>
                    <a:pt x="13517" y="3027"/>
                    <a:pt x="10490" y="0"/>
                    <a:pt x="676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9" name="Google Shape;14749;p90"/>
            <p:cNvSpPr/>
            <p:nvPr/>
          </p:nvSpPr>
          <p:spPr>
            <a:xfrm>
              <a:off x="4918514" y="2009160"/>
              <a:ext cx="336341" cy="306599"/>
            </a:xfrm>
            <a:custGeom>
              <a:avLst/>
              <a:gdLst/>
              <a:ahLst/>
              <a:cxnLst/>
              <a:rect l="l" t="t" r="r" b="b"/>
              <a:pathLst>
                <a:path w="12824" h="11690" extrusionOk="0">
                  <a:moveTo>
                    <a:pt x="6414" y="1"/>
                  </a:moveTo>
                  <a:cubicBezTo>
                    <a:pt x="4903" y="1"/>
                    <a:pt x="3392" y="566"/>
                    <a:pt x="2262" y="1697"/>
                  </a:cubicBezTo>
                  <a:cubicBezTo>
                    <a:pt x="0" y="3954"/>
                    <a:pt x="5" y="7736"/>
                    <a:pt x="2262" y="9997"/>
                  </a:cubicBezTo>
                  <a:cubicBezTo>
                    <a:pt x="3390" y="11126"/>
                    <a:pt x="4900" y="11690"/>
                    <a:pt x="6410" y="11690"/>
                  </a:cubicBezTo>
                  <a:cubicBezTo>
                    <a:pt x="7920" y="11690"/>
                    <a:pt x="9431" y="11126"/>
                    <a:pt x="10562" y="9997"/>
                  </a:cubicBezTo>
                  <a:cubicBezTo>
                    <a:pt x="12823" y="7736"/>
                    <a:pt x="12819" y="3954"/>
                    <a:pt x="10562" y="1697"/>
                  </a:cubicBezTo>
                  <a:cubicBezTo>
                    <a:pt x="9434" y="566"/>
                    <a:pt x="7924" y="1"/>
                    <a:pt x="641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0" name="Google Shape;14750;p90"/>
            <p:cNvSpPr/>
            <p:nvPr/>
          </p:nvSpPr>
          <p:spPr>
            <a:xfrm>
              <a:off x="5065283" y="2009186"/>
              <a:ext cx="189441" cy="306547"/>
            </a:xfrm>
            <a:custGeom>
              <a:avLst/>
              <a:gdLst/>
              <a:ahLst/>
              <a:cxnLst/>
              <a:rect l="l" t="t" r="r" b="b"/>
              <a:pathLst>
                <a:path w="7223" h="11688" extrusionOk="0">
                  <a:moveTo>
                    <a:pt x="814" y="0"/>
                  </a:moveTo>
                  <a:cubicBezTo>
                    <a:pt x="542" y="0"/>
                    <a:pt x="270" y="18"/>
                    <a:pt x="0" y="55"/>
                  </a:cubicBezTo>
                  <a:cubicBezTo>
                    <a:pt x="1261" y="224"/>
                    <a:pt x="2430" y="796"/>
                    <a:pt x="3335" y="1696"/>
                  </a:cubicBezTo>
                  <a:cubicBezTo>
                    <a:pt x="5591" y="3953"/>
                    <a:pt x="5591" y="7735"/>
                    <a:pt x="3335" y="9996"/>
                  </a:cubicBezTo>
                  <a:cubicBezTo>
                    <a:pt x="2430" y="10891"/>
                    <a:pt x="1261" y="11464"/>
                    <a:pt x="0" y="11632"/>
                  </a:cubicBezTo>
                  <a:cubicBezTo>
                    <a:pt x="269" y="11669"/>
                    <a:pt x="541" y="11687"/>
                    <a:pt x="813" y="11687"/>
                  </a:cubicBezTo>
                  <a:cubicBezTo>
                    <a:pt x="2323" y="11687"/>
                    <a:pt x="3836" y="11121"/>
                    <a:pt x="4966" y="9991"/>
                  </a:cubicBezTo>
                  <a:cubicBezTo>
                    <a:pt x="7223" y="7735"/>
                    <a:pt x="7223" y="3953"/>
                    <a:pt x="4966" y="1696"/>
                  </a:cubicBezTo>
                  <a:cubicBezTo>
                    <a:pt x="3836" y="566"/>
                    <a:pt x="2327" y="0"/>
                    <a:pt x="814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1" name="Google Shape;14751;p90"/>
            <p:cNvSpPr/>
            <p:nvPr/>
          </p:nvSpPr>
          <p:spPr>
            <a:xfrm>
              <a:off x="5015320" y="2144888"/>
              <a:ext cx="89095" cy="87941"/>
            </a:xfrm>
            <a:custGeom>
              <a:avLst/>
              <a:gdLst/>
              <a:ahLst/>
              <a:cxnLst/>
              <a:rect l="l" t="t" r="r" b="b"/>
              <a:pathLst>
                <a:path w="3397" h="3353" extrusionOk="0">
                  <a:moveTo>
                    <a:pt x="2050" y="1"/>
                  </a:moveTo>
                  <a:lnTo>
                    <a:pt x="62" y="3143"/>
                  </a:lnTo>
                  <a:cubicBezTo>
                    <a:pt x="0" y="3240"/>
                    <a:pt x="82" y="3352"/>
                    <a:pt x="179" y="3352"/>
                  </a:cubicBezTo>
                  <a:cubicBezTo>
                    <a:pt x="202" y="3352"/>
                    <a:pt x="226" y="3346"/>
                    <a:pt x="250" y="3331"/>
                  </a:cubicBezTo>
                  <a:lnTo>
                    <a:pt x="3392" y="1343"/>
                  </a:lnTo>
                  <a:lnTo>
                    <a:pt x="3397" y="1343"/>
                  </a:lnTo>
                  <a:lnTo>
                    <a:pt x="2050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2" name="Google Shape;14752;p90"/>
            <p:cNvSpPr/>
            <p:nvPr/>
          </p:nvSpPr>
          <p:spPr>
            <a:xfrm>
              <a:off x="5015215" y="2166971"/>
              <a:ext cx="89200" cy="65726"/>
            </a:xfrm>
            <a:custGeom>
              <a:avLst/>
              <a:gdLst/>
              <a:ahLst/>
              <a:cxnLst/>
              <a:rect l="l" t="t" r="r" b="b"/>
              <a:pathLst>
                <a:path w="3401" h="2506" extrusionOk="0">
                  <a:moveTo>
                    <a:pt x="2896" y="1"/>
                  </a:moveTo>
                  <a:lnTo>
                    <a:pt x="600" y="1449"/>
                  </a:lnTo>
                  <a:lnTo>
                    <a:pt x="66" y="2296"/>
                  </a:lnTo>
                  <a:cubicBezTo>
                    <a:pt x="1" y="2396"/>
                    <a:pt x="80" y="2506"/>
                    <a:pt x="179" y="2506"/>
                  </a:cubicBezTo>
                  <a:cubicBezTo>
                    <a:pt x="203" y="2506"/>
                    <a:pt x="229" y="2499"/>
                    <a:pt x="254" y="2484"/>
                  </a:cubicBezTo>
                  <a:lnTo>
                    <a:pt x="3396" y="501"/>
                  </a:lnTo>
                  <a:lnTo>
                    <a:pt x="3401" y="501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3" name="Google Shape;14753;p90"/>
            <p:cNvSpPr/>
            <p:nvPr/>
          </p:nvSpPr>
          <p:spPr>
            <a:xfrm>
              <a:off x="5069060" y="2092065"/>
              <a:ext cx="89095" cy="88072"/>
            </a:xfrm>
            <a:custGeom>
              <a:avLst/>
              <a:gdLst/>
              <a:ahLst/>
              <a:cxnLst/>
              <a:rect l="l" t="t" r="r" b="b"/>
              <a:pathLst>
                <a:path w="3397" h="3358" extrusionOk="0">
                  <a:moveTo>
                    <a:pt x="3220" y="1"/>
                  </a:moveTo>
                  <a:cubicBezTo>
                    <a:pt x="3196" y="1"/>
                    <a:pt x="3171" y="7"/>
                    <a:pt x="3147" y="23"/>
                  </a:cubicBezTo>
                  <a:lnTo>
                    <a:pt x="5" y="2005"/>
                  </a:lnTo>
                  <a:lnTo>
                    <a:pt x="1" y="2005"/>
                  </a:lnTo>
                  <a:lnTo>
                    <a:pt x="1348" y="3357"/>
                  </a:lnTo>
                  <a:lnTo>
                    <a:pt x="1348" y="3353"/>
                  </a:lnTo>
                  <a:lnTo>
                    <a:pt x="3335" y="210"/>
                  </a:lnTo>
                  <a:cubicBezTo>
                    <a:pt x="3397" y="110"/>
                    <a:pt x="3316" y="1"/>
                    <a:pt x="3220" y="1"/>
                  </a:cubicBezTo>
                  <a:close/>
                </a:path>
              </a:pathLst>
            </a:custGeom>
            <a:solidFill>
              <a:srgbClr val="DB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4" name="Google Shape;14754;p90"/>
            <p:cNvSpPr/>
            <p:nvPr/>
          </p:nvSpPr>
          <p:spPr>
            <a:xfrm>
              <a:off x="5091274" y="2092144"/>
              <a:ext cx="66670" cy="87993"/>
            </a:xfrm>
            <a:custGeom>
              <a:avLst/>
              <a:gdLst/>
              <a:ahLst/>
              <a:cxnLst/>
              <a:rect l="l" t="t" r="r" b="b"/>
              <a:pathLst>
                <a:path w="2542" h="3355" extrusionOk="0">
                  <a:moveTo>
                    <a:pt x="2369" y="0"/>
                  </a:moveTo>
                  <a:cubicBezTo>
                    <a:pt x="2347" y="0"/>
                    <a:pt x="2323" y="6"/>
                    <a:pt x="2300" y="20"/>
                  </a:cubicBezTo>
                  <a:lnTo>
                    <a:pt x="1454" y="554"/>
                  </a:lnTo>
                  <a:lnTo>
                    <a:pt x="0" y="2854"/>
                  </a:lnTo>
                  <a:lnTo>
                    <a:pt x="501" y="3354"/>
                  </a:lnTo>
                  <a:lnTo>
                    <a:pt x="501" y="3350"/>
                  </a:lnTo>
                  <a:lnTo>
                    <a:pt x="2483" y="207"/>
                  </a:lnTo>
                  <a:cubicBezTo>
                    <a:pt x="2542" y="110"/>
                    <a:pt x="2464" y="0"/>
                    <a:pt x="2369" y="0"/>
                  </a:cubicBezTo>
                  <a:close/>
                </a:path>
              </a:pathLst>
            </a:custGeom>
            <a:solidFill>
              <a:srgbClr val="C8D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5" name="Google Shape;14755;p90"/>
            <p:cNvSpPr/>
            <p:nvPr/>
          </p:nvSpPr>
          <p:spPr>
            <a:xfrm>
              <a:off x="4884418" y="1979576"/>
              <a:ext cx="404008" cy="365664"/>
            </a:xfrm>
            <a:custGeom>
              <a:avLst/>
              <a:gdLst/>
              <a:ahLst/>
              <a:cxnLst/>
              <a:rect l="l" t="t" r="r" b="b"/>
              <a:pathLst>
                <a:path w="15404" h="13942" extrusionOk="0">
                  <a:moveTo>
                    <a:pt x="7738" y="0"/>
                  </a:moveTo>
                  <a:cubicBezTo>
                    <a:pt x="6071" y="0"/>
                    <a:pt x="4400" y="596"/>
                    <a:pt x="3071" y="1795"/>
                  </a:cubicBezTo>
                  <a:cubicBezTo>
                    <a:pt x="319" y="4283"/>
                    <a:pt x="1" y="8498"/>
                    <a:pt x="2354" y="11371"/>
                  </a:cubicBezTo>
                  <a:cubicBezTo>
                    <a:pt x="2396" y="11424"/>
                    <a:pt x="2449" y="11447"/>
                    <a:pt x="2501" y="11447"/>
                  </a:cubicBezTo>
                  <a:cubicBezTo>
                    <a:pt x="2650" y="11447"/>
                    <a:pt x="2791" y="11265"/>
                    <a:pt x="2667" y="11116"/>
                  </a:cubicBezTo>
                  <a:cubicBezTo>
                    <a:pt x="439" y="8378"/>
                    <a:pt x="771" y="4370"/>
                    <a:pt x="3427" y="2045"/>
                  </a:cubicBezTo>
                  <a:cubicBezTo>
                    <a:pt x="4668" y="955"/>
                    <a:pt x="6207" y="418"/>
                    <a:pt x="7742" y="418"/>
                  </a:cubicBezTo>
                  <a:cubicBezTo>
                    <a:pt x="9486" y="418"/>
                    <a:pt x="11224" y="1112"/>
                    <a:pt x="12511" y="2479"/>
                  </a:cubicBezTo>
                  <a:cubicBezTo>
                    <a:pt x="14932" y="5043"/>
                    <a:pt x="14893" y="9066"/>
                    <a:pt x="12415" y="11578"/>
                  </a:cubicBezTo>
                  <a:cubicBezTo>
                    <a:pt x="11135" y="12873"/>
                    <a:pt x="9443" y="13526"/>
                    <a:pt x="7748" y="13526"/>
                  </a:cubicBezTo>
                  <a:cubicBezTo>
                    <a:pt x="6163" y="13526"/>
                    <a:pt x="4574" y="12955"/>
                    <a:pt x="3316" y="11804"/>
                  </a:cubicBezTo>
                  <a:cubicBezTo>
                    <a:pt x="3274" y="11764"/>
                    <a:pt x="3228" y="11747"/>
                    <a:pt x="3184" y="11747"/>
                  </a:cubicBezTo>
                  <a:cubicBezTo>
                    <a:pt x="3026" y="11747"/>
                    <a:pt x="2891" y="11963"/>
                    <a:pt x="3042" y="12102"/>
                  </a:cubicBezTo>
                  <a:cubicBezTo>
                    <a:pt x="4376" y="13333"/>
                    <a:pt x="6065" y="13942"/>
                    <a:pt x="7750" y="13942"/>
                  </a:cubicBezTo>
                  <a:cubicBezTo>
                    <a:pt x="9584" y="13942"/>
                    <a:pt x="11414" y="13221"/>
                    <a:pt x="12781" y="11794"/>
                  </a:cubicBezTo>
                  <a:cubicBezTo>
                    <a:pt x="15403" y="9061"/>
                    <a:pt x="15355" y="4726"/>
                    <a:pt x="12670" y="2050"/>
                  </a:cubicBezTo>
                  <a:cubicBezTo>
                    <a:pt x="11315" y="687"/>
                    <a:pt x="9528" y="0"/>
                    <a:pt x="77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6" name="Google Shape;14756;p90"/>
            <p:cNvSpPr/>
            <p:nvPr/>
          </p:nvSpPr>
          <p:spPr>
            <a:xfrm>
              <a:off x="5002468" y="2078847"/>
              <a:ext cx="170295" cy="167200"/>
            </a:xfrm>
            <a:custGeom>
              <a:avLst/>
              <a:gdLst/>
              <a:ahLst/>
              <a:cxnLst/>
              <a:rect l="l" t="t" r="r" b="b"/>
              <a:pathLst>
                <a:path w="6493" h="6375" extrusionOk="0">
                  <a:moveTo>
                    <a:pt x="5576" y="859"/>
                  </a:moveTo>
                  <a:lnTo>
                    <a:pt x="3887" y="3529"/>
                  </a:lnTo>
                  <a:lnTo>
                    <a:pt x="2905" y="2548"/>
                  </a:lnTo>
                  <a:lnTo>
                    <a:pt x="5576" y="859"/>
                  </a:lnTo>
                  <a:close/>
                  <a:moveTo>
                    <a:pt x="2612" y="2832"/>
                  </a:moveTo>
                  <a:lnTo>
                    <a:pt x="3603" y="3823"/>
                  </a:lnTo>
                  <a:lnTo>
                    <a:pt x="918" y="5517"/>
                  </a:lnTo>
                  <a:lnTo>
                    <a:pt x="2612" y="2832"/>
                  </a:lnTo>
                  <a:close/>
                  <a:moveTo>
                    <a:pt x="6225" y="1"/>
                  </a:moveTo>
                  <a:cubicBezTo>
                    <a:pt x="6191" y="1"/>
                    <a:pt x="6154" y="10"/>
                    <a:pt x="6119" y="31"/>
                  </a:cubicBezTo>
                  <a:lnTo>
                    <a:pt x="2496" y="2322"/>
                  </a:lnTo>
                  <a:cubicBezTo>
                    <a:pt x="2448" y="2346"/>
                    <a:pt x="2410" y="2384"/>
                    <a:pt x="2386" y="2432"/>
                  </a:cubicBezTo>
                  <a:lnTo>
                    <a:pt x="90" y="6060"/>
                  </a:lnTo>
                  <a:cubicBezTo>
                    <a:pt x="1" y="6208"/>
                    <a:pt x="122" y="6375"/>
                    <a:pt x="268" y="6375"/>
                  </a:cubicBezTo>
                  <a:cubicBezTo>
                    <a:pt x="303" y="6375"/>
                    <a:pt x="339" y="6365"/>
                    <a:pt x="374" y="6344"/>
                  </a:cubicBezTo>
                  <a:lnTo>
                    <a:pt x="3997" y="4054"/>
                  </a:lnTo>
                  <a:cubicBezTo>
                    <a:pt x="4050" y="4030"/>
                    <a:pt x="4089" y="3991"/>
                    <a:pt x="4113" y="3938"/>
                  </a:cubicBezTo>
                  <a:lnTo>
                    <a:pt x="6403" y="315"/>
                  </a:lnTo>
                  <a:cubicBezTo>
                    <a:pt x="6493" y="167"/>
                    <a:pt x="6372" y="1"/>
                    <a:pt x="622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7" name="Google Shape;14757;p90"/>
            <p:cNvSpPr/>
            <p:nvPr/>
          </p:nvSpPr>
          <p:spPr>
            <a:xfrm>
              <a:off x="4917884" y="2008609"/>
              <a:ext cx="323726" cy="307806"/>
            </a:xfrm>
            <a:custGeom>
              <a:avLst/>
              <a:gdLst/>
              <a:ahLst/>
              <a:cxnLst/>
              <a:rect l="l" t="t" r="r" b="b"/>
              <a:pathLst>
                <a:path w="12343" h="11736" extrusionOk="0">
                  <a:moveTo>
                    <a:pt x="6473" y="0"/>
                  </a:moveTo>
                  <a:cubicBezTo>
                    <a:pt x="5170" y="0"/>
                    <a:pt x="3869" y="432"/>
                    <a:pt x="2796" y="1295"/>
                  </a:cubicBezTo>
                  <a:cubicBezTo>
                    <a:pt x="664" y="3008"/>
                    <a:pt x="0" y="5967"/>
                    <a:pt x="1193" y="8426"/>
                  </a:cubicBezTo>
                  <a:cubicBezTo>
                    <a:pt x="2190" y="10484"/>
                    <a:pt x="4262" y="11736"/>
                    <a:pt x="6471" y="11736"/>
                  </a:cubicBezTo>
                  <a:cubicBezTo>
                    <a:pt x="6906" y="11736"/>
                    <a:pt x="7347" y="11687"/>
                    <a:pt x="7785" y="11587"/>
                  </a:cubicBezTo>
                  <a:cubicBezTo>
                    <a:pt x="10451" y="10976"/>
                    <a:pt x="12342" y="8604"/>
                    <a:pt x="12342" y="5870"/>
                  </a:cubicBezTo>
                  <a:cubicBezTo>
                    <a:pt x="12342" y="4480"/>
                    <a:pt x="11847" y="3137"/>
                    <a:pt x="10952" y="2079"/>
                  </a:cubicBezTo>
                  <a:cubicBezTo>
                    <a:pt x="10909" y="2028"/>
                    <a:pt x="10857" y="2007"/>
                    <a:pt x="10806" y="2007"/>
                  </a:cubicBezTo>
                  <a:cubicBezTo>
                    <a:pt x="10656" y="2007"/>
                    <a:pt x="10513" y="2192"/>
                    <a:pt x="10639" y="2344"/>
                  </a:cubicBezTo>
                  <a:cubicBezTo>
                    <a:pt x="11423" y="3267"/>
                    <a:pt x="11875" y="4427"/>
                    <a:pt x="11928" y="5640"/>
                  </a:cubicBezTo>
                  <a:lnTo>
                    <a:pt x="11096" y="5640"/>
                  </a:lnTo>
                  <a:cubicBezTo>
                    <a:pt x="10836" y="5640"/>
                    <a:pt x="10836" y="6044"/>
                    <a:pt x="11096" y="6044"/>
                  </a:cubicBezTo>
                  <a:lnTo>
                    <a:pt x="11928" y="6044"/>
                  </a:lnTo>
                  <a:cubicBezTo>
                    <a:pt x="11837" y="8912"/>
                    <a:pt x="9542" y="11212"/>
                    <a:pt x="6679" y="11322"/>
                  </a:cubicBezTo>
                  <a:lnTo>
                    <a:pt x="6679" y="10490"/>
                  </a:lnTo>
                  <a:cubicBezTo>
                    <a:pt x="6679" y="10360"/>
                    <a:pt x="6576" y="10295"/>
                    <a:pt x="6474" y="10295"/>
                  </a:cubicBezTo>
                  <a:cubicBezTo>
                    <a:pt x="6372" y="10295"/>
                    <a:pt x="6270" y="10360"/>
                    <a:pt x="6270" y="10490"/>
                  </a:cubicBezTo>
                  <a:lnTo>
                    <a:pt x="6270" y="11322"/>
                  </a:lnTo>
                  <a:cubicBezTo>
                    <a:pt x="3402" y="11212"/>
                    <a:pt x="1107" y="8907"/>
                    <a:pt x="1015" y="6044"/>
                  </a:cubicBezTo>
                  <a:lnTo>
                    <a:pt x="1848" y="6044"/>
                  </a:lnTo>
                  <a:cubicBezTo>
                    <a:pt x="2112" y="6044"/>
                    <a:pt x="2112" y="5635"/>
                    <a:pt x="1848" y="5635"/>
                  </a:cubicBezTo>
                  <a:lnTo>
                    <a:pt x="1020" y="5635"/>
                  </a:lnTo>
                  <a:cubicBezTo>
                    <a:pt x="1140" y="2791"/>
                    <a:pt x="3426" y="515"/>
                    <a:pt x="6270" y="409"/>
                  </a:cubicBezTo>
                  <a:lnTo>
                    <a:pt x="6270" y="1242"/>
                  </a:lnTo>
                  <a:cubicBezTo>
                    <a:pt x="6270" y="1372"/>
                    <a:pt x="6372" y="1436"/>
                    <a:pt x="6474" y="1436"/>
                  </a:cubicBezTo>
                  <a:cubicBezTo>
                    <a:pt x="6576" y="1436"/>
                    <a:pt x="6679" y="1372"/>
                    <a:pt x="6679" y="1242"/>
                  </a:cubicBezTo>
                  <a:lnTo>
                    <a:pt x="6679" y="409"/>
                  </a:lnTo>
                  <a:cubicBezTo>
                    <a:pt x="7834" y="448"/>
                    <a:pt x="8950" y="857"/>
                    <a:pt x="9854" y="1578"/>
                  </a:cubicBezTo>
                  <a:cubicBezTo>
                    <a:pt x="9892" y="1610"/>
                    <a:pt x="9937" y="1625"/>
                    <a:pt x="9983" y="1625"/>
                  </a:cubicBezTo>
                  <a:cubicBezTo>
                    <a:pt x="10043" y="1625"/>
                    <a:pt x="10102" y="1599"/>
                    <a:pt x="10143" y="1550"/>
                  </a:cubicBezTo>
                  <a:cubicBezTo>
                    <a:pt x="10211" y="1458"/>
                    <a:pt x="10196" y="1333"/>
                    <a:pt x="10110" y="1261"/>
                  </a:cubicBezTo>
                  <a:cubicBezTo>
                    <a:pt x="9042" y="420"/>
                    <a:pt x="7757" y="0"/>
                    <a:pt x="64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8" name="Google Shape;14758;p90"/>
          <p:cNvGrpSpPr/>
          <p:nvPr/>
        </p:nvGrpSpPr>
        <p:grpSpPr>
          <a:xfrm>
            <a:off x="6678877" y="3220387"/>
            <a:ext cx="304029" cy="322572"/>
            <a:chOff x="6678877" y="3404962"/>
            <a:chExt cx="304029" cy="322572"/>
          </a:xfrm>
        </p:grpSpPr>
        <p:sp>
          <p:nvSpPr>
            <p:cNvPr id="14759" name="Google Shape;14759;p90"/>
            <p:cNvSpPr/>
            <p:nvPr/>
          </p:nvSpPr>
          <p:spPr>
            <a:xfrm>
              <a:off x="6704738" y="3409656"/>
              <a:ext cx="262642" cy="262668"/>
            </a:xfrm>
            <a:custGeom>
              <a:avLst/>
              <a:gdLst/>
              <a:ahLst/>
              <a:cxnLst/>
              <a:rect l="l" t="t" r="r" b="b"/>
              <a:pathLst>
                <a:path w="10014" h="10015" extrusionOk="0">
                  <a:moveTo>
                    <a:pt x="5009" y="1"/>
                  </a:moveTo>
                  <a:cubicBezTo>
                    <a:pt x="2243" y="1"/>
                    <a:pt x="0" y="2238"/>
                    <a:pt x="0" y="5005"/>
                  </a:cubicBezTo>
                  <a:cubicBezTo>
                    <a:pt x="0" y="7772"/>
                    <a:pt x="2243" y="10014"/>
                    <a:pt x="5009" y="10014"/>
                  </a:cubicBezTo>
                  <a:cubicBezTo>
                    <a:pt x="7771" y="10014"/>
                    <a:pt x="10014" y="7772"/>
                    <a:pt x="10014" y="5005"/>
                  </a:cubicBezTo>
                  <a:cubicBezTo>
                    <a:pt x="10014" y="2238"/>
                    <a:pt x="7771" y="1"/>
                    <a:pt x="5009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0" name="Google Shape;14760;p90"/>
            <p:cNvSpPr/>
            <p:nvPr/>
          </p:nvSpPr>
          <p:spPr>
            <a:xfrm>
              <a:off x="6678877" y="3412331"/>
              <a:ext cx="249764" cy="259993"/>
            </a:xfrm>
            <a:custGeom>
              <a:avLst/>
              <a:gdLst/>
              <a:ahLst/>
              <a:cxnLst/>
              <a:rect l="l" t="t" r="r" b="b"/>
              <a:pathLst>
                <a:path w="9523" h="9913" extrusionOk="0">
                  <a:moveTo>
                    <a:pt x="4975" y="0"/>
                  </a:moveTo>
                  <a:cubicBezTo>
                    <a:pt x="1699" y="683"/>
                    <a:pt x="0" y="4331"/>
                    <a:pt x="1583" y="7275"/>
                  </a:cubicBezTo>
                  <a:cubicBezTo>
                    <a:pt x="2509" y="8995"/>
                    <a:pt x="4245" y="9913"/>
                    <a:pt x="6003" y="9913"/>
                  </a:cubicBezTo>
                  <a:cubicBezTo>
                    <a:pt x="7261" y="9913"/>
                    <a:pt x="8531" y="9443"/>
                    <a:pt x="9522" y="8459"/>
                  </a:cubicBezTo>
                  <a:lnTo>
                    <a:pt x="9522" y="8459"/>
                  </a:lnTo>
                  <a:cubicBezTo>
                    <a:pt x="9186" y="8526"/>
                    <a:pt x="8839" y="8565"/>
                    <a:pt x="8498" y="8565"/>
                  </a:cubicBezTo>
                  <a:cubicBezTo>
                    <a:pt x="6467" y="8560"/>
                    <a:pt x="4643" y="7338"/>
                    <a:pt x="3869" y="5461"/>
                  </a:cubicBezTo>
                  <a:cubicBezTo>
                    <a:pt x="3099" y="3585"/>
                    <a:pt x="3532" y="1429"/>
                    <a:pt x="4975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1" name="Google Shape;14761;p90"/>
            <p:cNvSpPr/>
            <p:nvPr/>
          </p:nvSpPr>
          <p:spPr>
            <a:xfrm>
              <a:off x="6805687" y="3611713"/>
              <a:ext cx="60743" cy="111073"/>
            </a:xfrm>
            <a:custGeom>
              <a:avLst/>
              <a:gdLst/>
              <a:ahLst/>
              <a:cxnLst/>
              <a:rect l="l" t="t" r="r" b="b"/>
              <a:pathLst>
                <a:path w="2316" h="4235" extrusionOk="0">
                  <a:moveTo>
                    <a:pt x="776" y="1"/>
                  </a:moveTo>
                  <a:lnTo>
                    <a:pt x="776" y="458"/>
                  </a:lnTo>
                  <a:cubicBezTo>
                    <a:pt x="771" y="530"/>
                    <a:pt x="732" y="597"/>
                    <a:pt x="665" y="631"/>
                  </a:cubicBezTo>
                  <a:lnTo>
                    <a:pt x="217" y="857"/>
                  </a:lnTo>
                  <a:cubicBezTo>
                    <a:pt x="83" y="920"/>
                    <a:pt x="1" y="1054"/>
                    <a:pt x="1" y="1199"/>
                  </a:cubicBezTo>
                  <a:lnTo>
                    <a:pt x="1" y="2907"/>
                  </a:lnTo>
                  <a:cubicBezTo>
                    <a:pt x="1" y="3018"/>
                    <a:pt x="35" y="3128"/>
                    <a:pt x="102" y="3224"/>
                  </a:cubicBezTo>
                  <a:lnTo>
                    <a:pt x="290" y="3513"/>
                  </a:lnTo>
                  <a:cubicBezTo>
                    <a:pt x="352" y="3605"/>
                    <a:pt x="386" y="3720"/>
                    <a:pt x="386" y="3831"/>
                  </a:cubicBezTo>
                  <a:lnTo>
                    <a:pt x="386" y="4235"/>
                  </a:lnTo>
                  <a:lnTo>
                    <a:pt x="1930" y="4235"/>
                  </a:lnTo>
                  <a:lnTo>
                    <a:pt x="1930" y="3831"/>
                  </a:lnTo>
                  <a:cubicBezTo>
                    <a:pt x="1926" y="3720"/>
                    <a:pt x="1959" y="3605"/>
                    <a:pt x="2027" y="3513"/>
                  </a:cubicBezTo>
                  <a:lnTo>
                    <a:pt x="2214" y="3224"/>
                  </a:lnTo>
                  <a:cubicBezTo>
                    <a:pt x="2282" y="3128"/>
                    <a:pt x="2315" y="3018"/>
                    <a:pt x="2315" y="2907"/>
                  </a:cubicBezTo>
                  <a:lnTo>
                    <a:pt x="2315" y="1199"/>
                  </a:lnTo>
                  <a:cubicBezTo>
                    <a:pt x="2315" y="1054"/>
                    <a:pt x="2234" y="920"/>
                    <a:pt x="2104" y="857"/>
                  </a:cubicBezTo>
                  <a:lnTo>
                    <a:pt x="1651" y="631"/>
                  </a:lnTo>
                  <a:cubicBezTo>
                    <a:pt x="1584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A1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2" name="Google Shape;14762;p90"/>
            <p:cNvSpPr/>
            <p:nvPr/>
          </p:nvSpPr>
          <p:spPr>
            <a:xfrm>
              <a:off x="6805687" y="3637206"/>
              <a:ext cx="15317" cy="75483"/>
            </a:xfrm>
            <a:custGeom>
              <a:avLst/>
              <a:gdLst/>
              <a:ahLst/>
              <a:cxnLst/>
              <a:rect l="l" t="t" r="r" b="b"/>
              <a:pathLst>
                <a:path w="584" h="2878" extrusionOk="0">
                  <a:moveTo>
                    <a:pt x="83" y="1"/>
                  </a:moveTo>
                  <a:cubicBezTo>
                    <a:pt x="30" y="63"/>
                    <a:pt x="6" y="145"/>
                    <a:pt x="6" y="227"/>
                  </a:cubicBezTo>
                  <a:lnTo>
                    <a:pt x="6" y="1930"/>
                  </a:lnTo>
                  <a:cubicBezTo>
                    <a:pt x="1" y="2046"/>
                    <a:pt x="35" y="2156"/>
                    <a:pt x="102" y="2252"/>
                  </a:cubicBezTo>
                  <a:lnTo>
                    <a:pt x="290" y="2541"/>
                  </a:lnTo>
                  <a:cubicBezTo>
                    <a:pt x="357" y="2633"/>
                    <a:pt x="391" y="2748"/>
                    <a:pt x="391" y="2859"/>
                  </a:cubicBezTo>
                  <a:lnTo>
                    <a:pt x="391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3"/>
                    <a:pt x="525" y="333"/>
                    <a:pt x="429" y="260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3" name="Google Shape;14763;p90"/>
            <p:cNvSpPr/>
            <p:nvPr/>
          </p:nvSpPr>
          <p:spPr>
            <a:xfrm>
              <a:off x="6851245" y="3637206"/>
              <a:ext cx="15186" cy="75483"/>
            </a:xfrm>
            <a:custGeom>
              <a:avLst/>
              <a:gdLst/>
              <a:ahLst/>
              <a:cxnLst/>
              <a:rect l="l" t="t" r="r" b="b"/>
              <a:pathLst>
                <a:path w="579" h="2878" extrusionOk="0">
                  <a:moveTo>
                    <a:pt x="497" y="1"/>
                  </a:moveTo>
                  <a:lnTo>
                    <a:pt x="155" y="260"/>
                  </a:lnTo>
                  <a:cubicBezTo>
                    <a:pt x="59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0" y="2541"/>
                  </a:cubicBezTo>
                  <a:lnTo>
                    <a:pt x="482" y="2252"/>
                  </a:lnTo>
                  <a:cubicBezTo>
                    <a:pt x="545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497" y="1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4" name="Google Shape;14764;p90"/>
            <p:cNvSpPr/>
            <p:nvPr/>
          </p:nvSpPr>
          <p:spPr>
            <a:xfrm>
              <a:off x="6815785" y="3707627"/>
              <a:ext cx="40548" cy="15159"/>
            </a:xfrm>
            <a:custGeom>
              <a:avLst/>
              <a:gdLst/>
              <a:ahLst/>
              <a:cxnLst/>
              <a:rect l="l" t="t" r="r" b="b"/>
              <a:pathLst>
                <a:path w="1546" h="578" extrusionOk="0">
                  <a:moveTo>
                    <a:pt x="1" y="0"/>
                  </a:moveTo>
                  <a:lnTo>
                    <a:pt x="1" y="578"/>
                  </a:lnTo>
                  <a:lnTo>
                    <a:pt x="1545" y="578"/>
                  </a:lnTo>
                  <a:lnTo>
                    <a:pt x="1545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5" name="Google Shape;14765;p90"/>
            <p:cNvSpPr/>
            <p:nvPr/>
          </p:nvSpPr>
          <p:spPr>
            <a:xfrm>
              <a:off x="6833593" y="3636944"/>
              <a:ext cx="5062" cy="70709"/>
            </a:xfrm>
            <a:custGeom>
              <a:avLst/>
              <a:gdLst/>
              <a:ahLst/>
              <a:cxnLst/>
              <a:rect l="l" t="t" r="r" b="b"/>
              <a:pathLst>
                <a:path w="193" h="2696" extrusionOk="0">
                  <a:moveTo>
                    <a:pt x="0" y="1"/>
                  </a:moveTo>
                  <a:lnTo>
                    <a:pt x="0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6" name="Google Shape;14766;p90"/>
            <p:cNvSpPr/>
            <p:nvPr/>
          </p:nvSpPr>
          <p:spPr>
            <a:xfrm>
              <a:off x="6826014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1" y="1"/>
                  </a:moveTo>
                  <a:lnTo>
                    <a:pt x="1" y="578"/>
                  </a:lnTo>
                  <a:cubicBezTo>
                    <a:pt x="1" y="790"/>
                    <a:pt x="174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7" name="Google Shape;14767;p90"/>
            <p:cNvSpPr/>
            <p:nvPr/>
          </p:nvSpPr>
          <p:spPr>
            <a:xfrm>
              <a:off x="6815916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1" y="261"/>
                    <a:pt x="1" y="578"/>
                  </a:cubicBezTo>
                  <a:lnTo>
                    <a:pt x="1" y="963"/>
                  </a:lnTo>
                  <a:cubicBezTo>
                    <a:pt x="1" y="1392"/>
                    <a:pt x="347" y="1738"/>
                    <a:pt x="770" y="1738"/>
                  </a:cubicBezTo>
                  <a:cubicBezTo>
                    <a:pt x="1194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1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8" name="Google Shape;14768;p90"/>
            <p:cNvSpPr/>
            <p:nvPr/>
          </p:nvSpPr>
          <p:spPr>
            <a:xfrm>
              <a:off x="6815811" y="3571191"/>
              <a:ext cx="27906" cy="45583"/>
            </a:xfrm>
            <a:custGeom>
              <a:avLst/>
              <a:gdLst/>
              <a:ahLst/>
              <a:cxnLst/>
              <a:rect l="l" t="t" r="r" b="b"/>
              <a:pathLst>
                <a:path w="1064" h="1738" extrusionOk="0">
                  <a:moveTo>
                    <a:pt x="582" y="1"/>
                  </a:moveTo>
                  <a:cubicBezTo>
                    <a:pt x="260" y="1"/>
                    <a:pt x="5" y="261"/>
                    <a:pt x="5" y="578"/>
                  </a:cubicBezTo>
                  <a:lnTo>
                    <a:pt x="5" y="963"/>
                  </a:lnTo>
                  <a:cubicBezTo>
                    <a:pt x="1" y="1407"/>
                    <a:pt x="363" y="1738"/>
                    <a:pt x="771" y="1738"/>
                  </a:cubicBezTo>
                  <a:cubicBezTo>
                    <a:pt x="867" y="1738"/>
                    <a:pt x="966" y="1720"/>
                    <a:pt x="1063" y="1680"/>
                  </a:cubicBezTo>
                  <a:cubicBezTo>
                    <a:pt x="770" y="1560"/>
                    <a:pt x="582" y="1281"/>
                    <a:pt x="582" y="963"/>
                  </a:cubicBezTo>
                  <a:lnTo>
                    <a:pt x="582" y="578"/>
                  </a:lnTo>
                  <a:cubicBezTo>
                    <a:pt x="582" y="299"/>
                    <a:pt x="784" y="59"/>
                    <a:pt x="1063" y="11"/>
                  </a:cubicBezTo>
                  <a:cubicBezTo>
                    <a:pt x="1030" y="6"/>
                    <a:pt x="996" y="1"/>
                    <a:pt x="9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9" name="Google Shape;14769;p90"/>
            <p:cNvSpPr/>
            <p:nvPr/>
          </p:nvSpPr>
          <p:spPr>
            <a:xfrm>
              <a:off x="6815785" y="3571191"/>
              <a:ext cx="40548" cy="20221"/>
            </a:xfrm>
            <a:custGeom>
              <a:avLst/>
              <a:gdLst/>
              <a:ahLst/>
              <a:cxnLst/>
              <a:rect l="l" t="t" r="r" b="b"/>
              <a:pathLst>
                <a:path w="1546" h="771" extrusionOk="0">
                  <a:moveTo>
                    <a:pt x="583" y="1"/>
                  </a:moveTo>
                  <a:cubicBezTo>
                    <a:pt x="261" y="1"/>
                    <a:pt x="1" y="261"/>
                    <a:pt x="6" y="578"/>
                  </a:cubicBezTo>
                  <a:cubicBezTo>
                    <a:pt x="6" y="578"/>
                    <a:pt x="583" y="771"/>
                    <a:pt x="1545" y="771"/>
                  </a:cubicBezTo>
                  <a:lnTo>
                    <a:pt x="1545" y="578"/>
                  </a:lnTo>
                  <a:cubicBezTo>
                    <a:pt x="1545" y="261"/>
                    <a:pt x="1286" y="1"/>
                    <a:pt x="968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0" name="Google Shape;14770;p90"/>
            <p:cNvSpPr/>
            <p:nvPr/>
          </p:nvSpPr>
          <p:spPr>
            <a:xfrm>
              <a:off x="6815916" y="3571191"/>
              <a:ext cx="27801" cy="18464"/>
            </a:xfrm>
            <a:custGeom>
              <a:avLst/>
              <a:gdLst/>
              <a:ahLst/>
              <a:cxnLst/>
              <a:rect l="l" t="t" r="r" b="b"/>
              <a:pathLst>
                <a:path w="1060" h="704" extrusionOk="0">
                  <a:moveTo>
                    <a:pt x="578" y="1"/>
                  </a:moveTo>
                  <a:cubicBezTo>
                    <a:pt x="256" y="1"/>
                    <a:pt x="1" y="261"/>
                    <a:pt x="1" y="578"/>
                  </a:cubicBezTo>
                  <a:cubicBezTo>
                    <a:pt x="188" y="636"/>
                    <a:pt x="381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6" y="6"/>
                    <a:pt x="992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1" name="Google Shape;14771;p90"/>
            <p:cNvSpPr/>
            <p:nvPr/>
          </p:nvSpPr>
          <p:spPr>
            <a:xfrm>
              <a:off x="6886468" y="3611713"/>
              <a:ext cx="60717" cy="111073"/>
            </a:xfrm>
            <a:custGeom>
              <a:avLst/>
              <a:gdLst/>
              <a:ahLst/>
              <a:cxnLst/>
              <a:rect l="l" t="t" r="r" b="b"/>
              <a:pathLst>
                <a:path w="2315" h="4235" extrusionOk="0">
                  <a:moveTo>
                    <a:pt x="775" y="1"/>
                  </a:moveTo>
                  <a:lnTo>
                    <a:pt x="775" y="458"/>
                  </a:lnTo>
                  <a:cubicBezTo>
                    <a:pt x="775" y="530"/>
                    <a:pt x="732" y="597"/>
                    <a:pt x="669" y="631"/>
                  </a:cubicBezTo>
                  <a:lnTo>
                    <a:pt x="217" y="857"/>
                  </a:lnTo>
                  <a:cubicBezTo>
                    <a:pt x="87" y="920"/>
                    <a:pt x="0" y="1054"/>
                    <a:pt x="5" y="1203"/>
                  </a:cubicBezTo>
                  <a:lnTo>
                    <a:pt x="5" y="2907"/>
                  </a:lnTo>
                  <a:cubicBezTo>
                    <a:pt x="0" y="3022"/>
                    <a:pt x="34" y="3133"/>
                    <a:pt x="101" y="3229"/>
                  </a:cubicBezTo>
                  <a:lnTo>
                    <a:pt x="289" y="3513"/>
                  </a:lnTo>
                  <a:cubicBezTo>
                    <a:pt x="356" y="3609"/>
                    <a:pt x="390" y="3720"/>
                    <a:pt x="390" y="3835"/>
                  </a:cubicBezTo>
                  <a:lnTo>
                    <a:pt x="390" y="4235"/>
                  </a:lnTo>
                  <a:lnTo>
                    <a:pt x="1930" y="4235"/>
                  </a:lnTo>
                  <a:lnTo>
                    <a:pt x="1930" y="3835"/>
                  </a:lnTo>
                  <a:cubicBezTo>
                    <a:pt x="1930" y="3720"/>
                    <a:pt x="1964" y="3609"/>
                    <a:pt x="2026" y="3513"/>
                  </a:cubicBezTo>
                  <a:lnTo>
                    <a:pt x="2219" y="3229"/>
                  </a:lnTo>
                  <a:cubicBezTo>
                    <a:pt x="2281" y="3133"/>
                    <a:pt x="2315" y="3022"/>
                    <a:pt x="2315" y="2907"/>
                  </a:cubicBezTo>
                  <a:lnTo>
                    <a:pt x="2315" y="1203"/>
                  </a:lnTo>
                  <a:cubicBezTo>
                    <a:pt x="2315" y="1054"/>
                    <a:pt x="2233" y="920"/>
                    <a:pt x="2103" y="857"/>
                  </a:cubicBezTo>
                  <a:lnTo>
                    <a:pt x="1651" y="631"/>
                  </a:lnTo>
                  <a:cubicBezTo>
                    <a:pt x="1583" y="597"/>
                    <a:pt x="1545" y="530"/>
                    <a:pt x="1545" y="458"/>
                  </a:cubicBezTo>
                  <a:lnTo>
                    <a:pt x="1545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2" name="Google Shape;14772;p90"/>
            <p:cNvSpPr/>
            <p:nvPr/>
          </p:nvSpPr>
          <p:spPr>
            <a:xfrm>
              <a:off x="6886468" y="3637206"/>
              <a:ext cx="15291" cy="75483"/>
            </a:xfrm>
            <a:custGeom>
              <a:avLst/>
              <a:gdLst/>
              <a:ahLst/>
              <a:cxnLst/>
              <a:rect l="l" t="t" r="r" b="b"/>
              <a:pathLst>
                <a:path w="583" h="2878" extrusionOk="0">
                  <a:moveTo>
                    <a:pt x="82" y="1"/>
                  </a:moveTo>
                  <a:cubicBezTo>
                    <a:pt x="29" y="68"/>
                    <a:pt x="5" y="145"/>
                    <a:pt x="5" y="227"/>
                  </a:cubicBezTo>
                  <a:lnTo>
                    <a:pt x="5" y="1935"/>
                  </a:lnTo>
                  <a:cubicBezTo>
                    <a:pt x="0" y="2046"/>
                    <a:pt x="34" y="2161"/>
                    <a:pt x="101" y="2252"/>
                  </a:cubicBezTo>
                  <a:lnTo>
                    <a:pt x="294" y="2541"/>
                  </a:lnTo>
                  <a:cubicBezTo>
                    <a:pt x="356" y="2633"/>
                    <a:pt x="390" y="2748"/>
                    <a:pt x="390" y="2859"/>
                  </a:cubicBezTo>
                  <a:lnTo>
                    <a:pt x="390" y="2878"/>
                  </a:lnTo>
                  <a:lnTo>
                    <a:pt x="583" y="2878"/>
                  </a:lnTo>
                  <a:lnTo>
                    <a:pt x="583" y="568"/>
                  </a:lnTo>
                  <a:cubicBezTo>
                    <a:pt x="583" y="448"/>
                    <a:pt x="525" y="333"/>
                    <a:pt x="429" y="260"/>
                  </a:cubicBezTo>
                  <a:lnTo>
                    <a:pt x="82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3" name="Google Shape;14773;p90"/>
            <p:cNvSpPr/>
            <p:nvPr/>
          </p:nvSpPr>
          <p:spPr>
            <a:xfrm>
              <a:off x="6932025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4" y="260"/>
                  </a:lnTo>
                  <a:cubicBezTo>
                    <a:pt x="58" y="333"/>
                    <a:pt x="0" y="443"/>
                    <a:pt x="0" y="568"/>
                  </a:cubicBezTo>
                  <a:lnTo>
                    <a:pt x="0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89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4" name="Google Shape;14774;p90"/>
            <p:cNvSpPr/>
            <p:nvPr/>
          </p:nvSpPr>
          <p:spPr>
            <a:xfrm>
              <a:off x="6896697" y="3707627"/>
              <a:ext cx="40390" cy="15159"/>
            </a:xfrm>
            <a:custGeom>
              <a:avLst/>
              <a:gdLst/>
              <a:ahLst/>
              <a:cxnLst/>
              <a:rect l="l" t="t" r="r" b="b"/>
              <a:pathLst>
                <a:path w="1540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5" name="Google Shape;14775;p90"/>
            <p:cNvSpPr/>
            <p:nvPr/>
          </p:nvSpPr>
          <p:spPr>
            <a:xfrm>
              <a:off x="6914348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6" name="Google Shape;14776;p90"/>
            <p:cNvSpPr/>
            <p:nvPr/>
          </p:nvSpPr>
          <p:spPr>
            <a:xfrm>
              <a:off x="6906794" y="3611713"/>
              <a:ext cx="20195" cy="25257"/>
            </a:xfrm>
            <a:custGeom>
              <a:avLst/>
              <a:gdLst/>
              <a:ahLst/>
              <a:cxnLst/>
              <a:rect l="l" t="t" r="r" b="b"/>
              <a:pathLst>
                <a:path w="770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63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7" name="Google Shape;14777;p90"/>
            <p:cNvSpPr/>
            <p:nvPr/>
          </p:nvSpPr>
          <p:spPr>
            <a:xfrm>
              <a:off x="6896697" y="3571191"/>
              <a:ext cx="40390" cy="45610"/>
            </a:xfrm>
            <a:custGeom>
              <a:avLst/>
              <a:gdLst/>
              <a:ahLst/>
              <a:cxnLst/>
              <a:rect l="l" t="t" r="r" b="b"/>
              <a:pathLst>
                <a:path w="1540" h="1739" extrusionOk="0">
                  <a:moveTo>
                    <a:pt x="578" y="1"/>
                  </a:moveTo>
                  <a:cubicBezTo>
                    <a:pt x="255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2" y="1738"/>
                    <a:pt x="770" y="1738"/>
                  </a:cubicBezTo>
                  <a:cubicBezTo>
                    <a:pt x="1193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8" name="Google Shape;14778;p90"/>
            <p:cNvSpPr/>
            <p:nvPr/>
          </p:nvSpPr>
          <p:spPr>
            <a:xfrm>
              <a:off x="6896697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9" name="Google Shape;14779;p90"/>
            <p:cNvSpPr/>
            <p:nvPr/>
          </p:nvSpPr>
          <p:spPr>
            <a:xfrm>
              <a:off x="6896697" y="3571191"/>
              <a:ext cx="40390" cy="20221"/>
            </a:xfrm>
            <a:custGeom>
              <a:avLst/>
              <a:gdLst/>
              <a:ahLst/>
              <a:cxnLst/>
              <a:rect l="l" t="t" r="r" b="b"/>
              <a:pathLst>
                <a:path w="1540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2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0" name="Google Shape;14780;p90"/>
            <p:cNvSpPr/>
            <p:nvPr/>
          </p:nvSpPr>
          <p:spPr>
            <a:xfrm>
              <a:off x="6896697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88" y="636"/>
                    <a:pt x="380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0" y="59"/>
                    <a:pt x="1059" y="11"/>
                  </a:cubicBezTo>
                  <a:cubicBezTo>
                    <a:pt x="1025" y="6"/>
                    <a:pt x="996" y="1"/>
                    <a:pt x="962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1" name="Google Shape;14781;p90"/>
            <p:cNvSpPr/>
            <p:nvPr/>
          </p:nvSpPr>
          <p:spPr>
            <a:xfrm>
              <a:off x="6724933" y="3611713"/>
              <a:ext cx="60586" cy="111073"/>
            </a:xfrm>
            <a:custGeom>
              <a:avLst/>
              <a:gdLst/>
              <a:ahLst/>
              <a:cxnLst/>
              <a:rect l="l" t="t" r="r" b="b"/>
              <a:pathLst>
                <a:path w="2310" h="4235" extrusionOk="0">
                  <a:moveTo>
                    <a:pt x="770" y="1"/>
                  </a:moveTo>
                  <a:lnTo>
                    <a:pt x="770" y="458"/>
                  </a:lnTo>
                  <a:cubicBezTo>
                    <a:pt x="770" y="530"/>
                    <a:pt x="732" y="597"/>
                    <a:pt x="664" y="631"/>
                  </a:cubicBezTo>
                  <a:lnTo>
                    <a:pt x="212" y="857"/>
                  </a:lnTo>
                  <a:cubicBezTo>
                    <a:pt x="82" y="920"/>
                    <a:pt x="0" y="1054"/>
                    <a:pt x="0" y="1199"/>
                  </a:cubicBezTo>
                  <a:lnTo>
                    <a:pt x="0" y="2907"/>
                  </a:lnTo>
                  <a:cubicBezTo>
                    <a:pt x="0" y="3018"/>
                    <a:pt x="34" y="3128"/>
                    <a:pt x="97" y="3224"/>
                  </a:cubicBezTo>
                  <a:lnTo>
                    <a:pt x="289" y="3513"/>
                  </a:lnTo>
                  <a:cubicBezTo>
                    <a:pt x="352" y="3605"/>
                    <a:pt x="385" y="3720"/>
                    <a:pt x="385" y="3831"/>
                  </a:cubicBezTo>
                  <a:lnTo>
                    <a:pt x="385" y="4235"/>
                  </a:lnTo>
                  <a:lnTo>
                    <a:pt x="1925" y="4235"/>
                  </a:lnTo>
                  <a:lnTo>
                    <a:pt x="1925" y="3831"/>
                  </a:lnTo>
                  <a:cubicBezTo>
                    <a:pt x="1925" y="3720"/>
                    <a:pt x="1959" y="3605"/>
                    <a:pt x="2021" y="3513"/>
                  </a:cubicBezTo>
                  <a:lnTo>
                    <a:pt x="2214" y="3224"/>
                  </a:lnTo>
                  <a:cubicBezTo>
                    <a:pt x="2276" y="3128"/>
                    <a:pt x="2310" y="3018"/>
                    <a:pt x="2310" y="2907"/>
                  </a:cubicBezTo>
                  <a:lnTo>
                    <a:pt x="2310" y="1199"/>
                  </a:lnTo>
                  <a:cubicBezTo>
                    <a:pt x="2310" y="1054"/>
                    <a:pt x="2228" y="920"/>
                    <a:pt x="2098" y="857"/>
                  </a:cubicBezTo>
                  <a:lnTo>
                    <a:pt x="1646" y="631"/>
                  </a:lnTo>
                  <a:cubicBezTo>
                    <a:pt x="1583" y="597"/>
                    <a:pt x="1540" y="530"/>
                    <a:pt x="1540" y="458"/>
                  </a:cubicBezTo>
                  <a:lnTo>
                    <a:pt x="1540" y="1"/>
                  </a:lnTo>
                  <a:close/>
                </a:path>
              </a:pathLst>
            </a:custGeom>
            <a:solidFill>
              <a:srgbClr val="DD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2" name="Google Shape;14782;p90"/>
            <p:cNvSpPr/>
            <p:nvPr/>
          </p:nvSpPr>
          <p:spPr>
            <a:xfrm>
              <a:off x="6724933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77" y="1"/>
                  </a:moveTo>
                  <a:cubicBezTo>
                    <a:pt x="29" y="63"/>
                    <a:pt x="0" y="145"/>
                    <a:pt x="0" y="227"/>
                  </a:cubicBezTo>
                  <a:lnTo>
                    <a:pt x="0" y="1930"/>
                  </a:lnTo>
                  <a:cubicBezTo>
                    <a:pt x="0" y="2046"/>
                    <a:pt x="34" y="2156"/>
                    <a:pt x="97" y="2252"/>
                  </a:cubicBezTo>
                  <a:lnTo>
                    <a:pt x="289" y="2541"/>
                  </a:lnTo>
                  <a:cubicBezTo>
                    <a:pt x="352" y="2633"/>
                    <a:pt x="385" y="2748"/>
                    <a:pt x="385" y="2859"/>
                  </a:cubicBezTo>
                  <a:lnTo>
                    <a:pt x="385" y="2878"/>
                  </a:lnTo>
                  <a:lnTo>
                    <a:pt x="578" y="2878"/>
                  </a:lnTo>
                  <a:lnTo>
                    <a:pt x="578" y="568"/>
                  </a:lnTo>
                  <a:cubicBezTo>
                    <a:pt x="578" y="443"/>
                    <a:pt x="520" y="333"/>
                    <a:pt x="424" y="26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3" name="Google Shape;14783;p90"/>
            <p:cNvSpPr/>
            <p:nvPr/>
          </p:nvSpPr>
          <p:spPr>
            <a:xfrm>
              <a:off x="6770359" y="3637206"/>
              <a:ext cx="15159" cy="75483"/>
            </a:xfrm>
            <a:custGeom>
              <a:avLst/>
              <a:gdLst/>
              <a:ahLst/>
              <a:cxnLst/>
              <a:rect l="l" t="t" r="r" b="b"/>
              <a:pathLst>
                <a:path w="578" h="2878" extrusionOk="0">
                  <a:moveTo>
                    <a:pt x="501" y="1"/>
                  </a:moveTo>
                  <a:lnTo>
                    <a:pt x="155" y="260"/>
                  </a:lnTo>
                  <a:cubicBezTo>
                    <a:pt x="58" y="333"/>
                    <a:pt x="1" y="443"/>
                    <a:pt x="1" y="568"/>
                  </a:cubicBezTo>
                  <a:lnTo>
                    <a:pt x="1" y="2878"/>
                  </a:lnTo>
                  <a:lnTo>
                    <a:pt x="193" y="2878"/>
                  </a:lnTo>
                  <a:lnTo>
                    <a:pt x="193" y="2859"/>
                  </a:lnTo>
                  <a:cubicBezTo>
                    <a:pt x="193" y="2748"/>
                    <a:pt x="227" y="2633"/>
                    <a:pt x="294" y="2541"/>
                  </a:cubicBezTo>
                  <a:lnTo>
                    <a:pt x="482" y="2252"/>
                  </a:lnTo>
                  <a:cubicBezTo>
                    <a:pt x="544" y="2156"/>
                    <a:pt x="578" y="2046"/>
                    <a:pt x="578" y="1930"/>
                  </a:cubicBezTo>
                  <a:lnTo>
                    <a:pt x="578" y="227"/>
                  </a:lnTo>
                  <a:cubicBezTo>
                    <a:pt x="578" y="145"/>
                    <a:pt x="549" y="63"/>
                    <a:pt x="501" y="1"/>
                  </a:cubicBez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4" name="Google Shape;14784;p90"/>
            <p:cNvSpPr/>
            <p:nvPr/>
          </p:nvSpPr>
          <p:spPr>
            <a:xfrm>
              <a:off x="6735031" y="3707627"/>
              <a:ext cx="40417" cy="15159"/>
            </a:xfrm>
            <a:custGeom>
              <a:avLst/>
              <a:gdLst/>
              <a:ahLst/>
              <a:cxnLst/>
              <a:rect l="l" t="t" r="r" b="b"/>
              <a:pathLst>
                <a:path w="1541" h="578" extrusionOk="0">
                  <a:moveTo>
                    <a:pt x="0" y="0"/>
                  </a:moveTo>
                  <a:lnTo>
                    <a:pt x="0" y="578"/>
                  </a:lnTo>
                  <a:lnTo>
                    <a:pt x="1540" y="578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5" name="Google Shape;14785;p90"/>
            <p:cNvSpPr/>
            <p:nvPr/>
          </p:nvSpPr>
          <p:spPr>
            <a:xfrm>
              <a:off x="6752682" y="3636944"/>
              <a:ext cx="5088" cy="70709"/>
            </a:xfrm>
            <a:custGeom>
              <a:avLst/>
              <a:gdLst/>
              <a:ahLst/>
              <a:cxnLst/>
              <a:rect l="l" t="t" r="r" b="b"/>
              <a:pathLst>
                <a:path w="194" h="2696" extrusionOk="0">
                  <a:moveTo>
                    <a:pt x="1" y="1"/>
                  </a:moveTo>
                  <a:lnTo>
                    <a:pt x="1" y="2695"/>
                  </a:lnTo>
                  <a:lnTo>
                    <a:pt x="193" y="2695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D2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6" name="Google Shape;14786;p90"/>
            <p:cNvSpPr/>
            <p:nvPr/>
          </p:nvSpPr>
          <p:spPr>
            <a:xfrm>
              <a:off x="6745128" y="3611713"/>
              <a:ext cx="20221" cy="25257"/>
            </a:xfrm>
            <a:custGeom>
              <a:avLst/>
              <a:gdLst/>
              <a:ahLst/>
              <a:cxnLst/>
              <a:rect l="l" t="t" r="r" b="b"/>
              <a:pathLst>
                <a:path w="771" h="963" extrusionOk="0">
                  <a:moveTo>
                    <a:pt x="0" y="1"/>
                  </a:moveTo>
                  <a:lnTo>
                    <a:pt x="0" y="578"/>
                  </a:lnTo>
                  <a:cubicBezTo>
                    <a:pt x="0" y="790"/>
                    <a:pt x="173" y="958"/>
                    <a:pt x="385" y="963"/>
                  </a:cubicBezTo>
                  <a:cubicBezTo>
                    <a:pt x="597" y="963"/>
                    <a:pt x="770" y="790"/>
                    <a:pt x="770" y="578"/>
                  </a:cubicBezTo>
                  <a:lnTo>
                    <a:pt x="770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7" name="Google Shape;14787;p90"/>
            <p:cNvSpPr/>
            <p:nvPr/>
          </p:nvSpPr>
          <p:spPr>
            <a:xfrm>
              <a:off x="6735031" y="3571191"/>
              <a:ext cx="40417" cy="45610"/>
            </a:xfrm>
            <a:custGeom>
              <a:avLst/>
              <a:gdLst/>
              <a:ahLst/>
              <a:cxnLst/>
              <a:rect l="l" t="t" r="r" b="b"/>
              <a:pathLst>
                <a:path w="1541" h="1739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392"/>
                    <a:pt x="347" y="1733"/>
                    <a:pt x="770" y="1738"/>
                  </a:cubicBezTo>
                  <a:cubicBezTo>
                    <a:pt x="1198" y="1733"/>
                    <a:pt x="1540" y="1392"/>
                    <a:pt x="1540" y="963"/>
                  </a:cubicBezTo>
                  <a:lnTo>
                    <a:pt x="1540" y="578"/>
                  </a:lnTo>
                  <a:cubicBezTo>
                    <a:pt x="1540" y="261"/>
                    <a:pt x="1280" y="1"/>
                    <a:pt x="963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8" name="Google Shape;14788;p90"/>
            <p:cNvSpPr/>
            <p:nvPr/>
          </p:nvSpPr>
          <p:spPr>
            <a:xfrm>
              <a:off x="6735031" y="3571191"/>
              <a:ext cx="27775" cy="45583"/>
            </a:xfrm>
            <a:custGeom>
              <a:avLst/>
              <a:gdLst/>
              <a:ahLst/>
              <a:cxnLst/>
              <a:rect l="l" t="t" r="r" b="b"/>
              <a:pathLst>
                <a:path w="1059" h="1738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lnTo>
                    <a:pt x="0" y="963"/>
                  </a:lnTo>
                  <a:cubicBezTo>
                    <a:pt x="0" y="1407"/>
                    <a:pt x="363" y="1738"/>
                    <a:pt x="769" y="1738"/>
                  </a:cubicBezTo>
                  <a:cubicBezTo>
                    <a:pt x="865" y="1738"/>
                    <a:pt x="963" y="1720"/>
                    <a:pt x="1059" y="1680"/>
                  </a:cubicBezTo>
                  <a:cubicBezTo>
                    <a:pt x="770" y="1560"/>
                    <a:pt x="578" y="1281"/>
                    <a:pt x="578" y="96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9" name="Google Shape;14789;p90"/>
            <p:cNvSpPr/>
            <p:nvPr/>
          </p:nvSpPr>
          <p:spPr>
            <a:xfrm>
              <a:off x="6735031" y="3571191"/>
              <a:ext cx="40417" cy="20221"/>
            </a:xfrm>
            <a:custGeom>
              <a:avLst/>
              <a:gdLst/>
              <a:ahLst/>
              <a:cxnLst/>
              <a:rect l="l" t="t" r="r" b="b"/>
              <a:pathLst>
                <a:path w="1541" h="771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0" y="578"/>
                    <a:pt x="578" y="771"/>
                    <a:pt x="1540" y="771"/>
                  </a:cubicBezTo>
                  <a:lnTo>
                    <a:pt x="1540" y="578"/>
                  </a:lnTo>
                  <a:cubicBezTo>
                    <a:pt x="1540" y="261"/>
                    <a:pt x="1285" y="1"/>
                    <a:pt x="963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0" name="Google Shape;14790;p90"/>
            <p:cNvSpPr/>
            <p:nvPr/>
          </p:nvSpPr>
          <p:spPr>
            <a:xfrm>
              <a:off x="6735031" y="3571191"/>
              <a:ext cx="27775" cy="18464"/>
            </a:xfrm>
            <a:custGeom>
              <a:avLst/>
              <a:gdLst/>
              <a:ahLst/>
              <a:cxnLst/>
              <a:rect l="l" t="t" r="r" b="b"/>
              <a:pathLst>
                <a:path w="1059" h="704" extrusionOk="0">
                  <a:moveTo>
                    <a:pt x="578" y="1"/>
                  </a:moveTo>
                  <a:cubicBezTo>
                    <a:pt x="260" y="1"/>
                    <a:pt x="0" y="261"/>
                    <a:pt x="0" y="578"/>
                  </a:cubicBezTo>
                  <a:cubicBezTo>
                    <a:pt x="193" y="636"/>
                    <a:pt x="385" y="679"/>
                    <a:pt x="578" y="703"/>
                  </a:cubicBezTo>
                  <a:lnTo>
                    <a:pt x="578" y="578"/>
                  </a:lnTo>
                  <a:cubicBezTo>
                    <a:pt x="578" y="299"/>
                    <a:pt x="785" y="59"/>
                    <a:pt x="1059" y="11"/>
                  </a:cubicBezTo>
                  <a:cubicBezTo>
                    <a:pt x="1030" y="6"/>
                    <a:pt x="996" y="1"/>
                    <a:pt x="963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1" name="Google Shape;14791;p90"/>
            <p:cNvSpPr/>
            <p:nvPr/>
          </p:nvSpPr>
          <p:spPr>
            <a:xfrm>
              <a:off x="6720133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1" y="357"/>
                  </a:moveTo>
                  <a:cubicBezTo>
                    <a:pt x="1752" y="357"/>
                    <a:pt x="1930" y="535"/>
                    <a:pt x="1930" y="756"/>
                  </a:cubicBezTo>
                  <a:lnTo>
                    <a:pt x="1930" y="1141"/>
                  </a:lnTo>
                  <a:cubicBezTo>
                    <a:pt x="1930" y="1469"/>
                    <a:pt x="1665" y="1728"/>
                    <a:pt x="1338" y="1733"/>
                  </a:cubicBezTo>
                  <a:cubicBezTo>
                    <a:pt x="1016" y="1728"/>
                    <a:pt x="751" y="1469"/>
                    <a:pt x="751" y="1141"/>
                  </a:cubicBezTo>
                  <a:lnTo>
                    <a:pt x="751" y="756"/>
                  </a:lnTo>
                  <a:cubicBezTo>
                    <a:pt x="751" y="535"/>
                    <a:pt x="929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4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2" y="2617"/>
                    <a:pt x="1338" y="2617"/>
                  </a:cubicBezTo>
                  <a:cubicBezTo>
                    <a:pt x="1336" y="2617"/>
                    <a:pt x="1333" y="2616"/>
                    <a:pt x="1329" y="2614"/>
                  </a:cubicBezTo>
                  <a:lnTo>
                    <a:pt x="1333" y="2609"/>
                  </a:lnTo>
                  <a:lnTo>
                    <a:pt x="1083" y="2364"/>
                  </a:lnTo>
                  <a:cubicBezTo>
                    <a:pt x="1117" y="2306"/>
                    <a:pt x="1136" y="2243"/>
                    <a:pt x="1136" y="2176"/>
                  </a:cubicBezTo>
                  <a:lnTo>
                    <a:pt x="1136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5" y="2181"/>
                    <a:pt x="770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5" y="2922"/>
                  </a:cubicBezTo>
                  <a:lnTo>
                    <a:pt x="5" y="4625"/>
                  </a:lnTo>
                  <a:cubicBezTo>
                    <a:pt x="5" y="4774"/>
                    <a:pt x="49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8" y="5255"/>
                    <a:pt x="621" y="5135"/>
                  </a:cubicBezTo>
                  <a:lnTo>
                    <a:pt x="434" y="4846"/>
                  </a:lnTo>
                  <a:cubicBezTo>
                    <a:pt x="385" y="4779"/>
                    <a:pt x="366" y="4702"/>
                    <a:pt x="366" y="4625"/>
                  </a:cubicBezTo>
                  <a:lnTo>
                    <a:pt x="366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90" y="2585"/>
                  </a:lnTo>
                  <a:lnTo>
                    <a:pt x="1078" y="2869"/>
                  </a:lnTo>
                  <a:cubicBezTo>
                    <a:pt x="1151" y="2941"/>
                    <a:pt x="1246" y="2977"/>
                    <a:pt x="1341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3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5" y="5400"/>
                    <a:pt x="2358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6" y="2181"/>
                    <a:pt x="1906" y="2176"/>
                  </a:cubicBezTo>
                  <a:lnTo>
                    <a:pt x="1906" y="1906"/>
                  </a:lnTo>
                  <a:cubicBezTo>
                    <a:pt x="2147" y="1724"/>
                    <a:pt x="2291" y="1444"/>
                    <a:pt x="2291" y="1141"/>
                  </a:cubicBezTo>
                  <a:lnTo>
                    <a:pt x="2291" y="756"/>
                  </a:lnTo>
                  <a:cubicBezTo>
                    <a:pt x="2291" y="338"/>
                    <a:pt x="1949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2" name="Google Shape;14792;p90"/>
            <p:cNvSpPr/>
            <p:nvPr/>
          </p:nvSpPr>
          <p:spPr>
            <a:xfrm>
              <a:off x="6801019" y="3566523"/>
              <a:ext cx="70211" cy="161011"/>
            </a:xfrm>
            <a:custGeom>
              <a:avLst/>
              <a:gdLst/>
              <a:ahLst/>
              <a:cxnLst/>
              <a:rect l="l" t="t" r="r" b="b"/>
              <a:pathLst>
                <a:path w="2677" h="6139" extrusionOk="0">
                  <a:moveTo>
                    <a:pt x="1531" y="357"/>
                  </a:moveTo>
                  <a:cubicBezTo>
                    <a:pt x="1747" y="357"/>
                    <a:pt x="1926" y="535"/>
                    <a:pt x="1930" y="756"/>
                  </a:cubicBezTo>
                  <a:lnTo>
                    <a:pt x="1930" y="1141"/>
                  </a:lnTo>
                  <a:cubicBezTo>
                    <a:pt x="1926" y="1469"/>
                    <a:pt x="1666" y="1728"/>
                    <a:pt x="1338" y="1728"/>
                  </a:cubicBezTo>
                  <a:cubicBezTo>
                    <a:pt x="1011" y="1728"/>
                    <a:pt x="747" y="1469"/>
                    <a:pt x="747" y="1141"/>
                  </a:cubicBezTo>
                  <a:lnTo>
                    <a:pt x="747" y="756"/>
                  </a:lnTo>
                  <a:cubicBezTo>
                    <a:pt x="747" y="535"/>
                    <a:pt x="925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60" y="2306"/>
                    <a:pt x="1594" y="2364"/>
                  </a:cubicBezTo>
                  <a:lnTo>
                    <a:pt x="1348" y="2609"/>
                  </a:lnTo>
                  <a:cubicBezTo>
                    <a:pt x="1345" y="2615"/>
                    <a:pt x="1341" y="2617"/>
                    <a:pt x="1337" y="2617"/>
                  </a:cubicBezTo>
                  <a:cubicBezTo>
                    <a:pt x="1334" y="2617"/>
                    <a:pt x="1331" y="2616"/>
                    <a:pt x="1329" y="2614"/>
                  </a:cubicBezTo>
                  <a:lnTo>
                    <a:pt x="1329" y="2609"/>
                  </a:lnTo>
                  <a:lnTo>
                    <a:pt x="1083" y="2364"/>
                  </a:lnTo>
                  <a:cubicBezTo>
                    <a:pt x="1117" y="2306"/>
                    <a:pt x="1132" y="2243"/>
                    <a:pt x="1132" y="2176"/>
                  </a:cubicBezTo>
                  <a:lnTo>
                    <a:pt x="1132" y="2094"/>
                  </a:lnTo>
                  <a:close/>
                  <a:moveTo>
                    <a:pt x="1146" y="1"/>
                  </a:moveTo>
                  <a:cubicBezTo>
                    <a:pt x="727" y="1"/>
                    <a:pt x="386" y="338"/>
                    <a:pt x="386" y="756"/>
                  </a:cubicBezTo>
                  <a:lnTo>
                    <a:pt x="386" y="1141"/>
                  </a:lnTo>
                  <a:cubicBezTo>
                    <a:pt x="386" y="1444"/>
                    <a:pt x="530" y="1724"/>
                    <a:pt x="771" y="1906"/>
                  </a:cubicBezTo>
                  <a:lnTo>
                    <a:pt x="771" y="2176"/>
                  </a:lnTo>
                  <a:cubicBezTo>
                    <a:pt x="771" y="2181"/>
                    <a:pt x="771" y="2185"/>
                    <a:pt x="766" y="2190"/>
                  </a:cubicBezTo>
                  <a:lnTo>
                    <a:pt x="318" y="2416"/>
                  </a:lnTo>
                  <a:cubicBezTo>
                    <a:pt x="126" y="2508"/>
                    <a:pt x="1" y="2705"/>
                    <a:pt x="6" y="2922"/>
                  </a:cubicBezTo>
                  <a:lnTo>
                    <a:pt x="6" y="4625"/>
                  </a:lnTo>
                  <a:cubicBezTo>
                    <a:pt x="1" y="4774"/>
                    <a:pt x="49" y="4923"/>
                    <a:pt x="131" y="5048"/>
                  </a:cubicBezTo>
                  <a:lnTo>
                    <a:pt x="323" y="5332"/>
                  </a:lnTo>
                  <a:cubicBezTo>
                    <a:pt x="367" y="5400"/>
                    <a:pt x="391" y="5477"/>
                    <a:pt x="391" y="5554"/>
                  </a:cubicBezTo>
                  <a:lnTo>
                    <a:pt x="391" y="5958"/>
                  </a:lnTo>
                  <a:cubicBezTo>
                    <a:pt x="391" y="6078"/>
                    <a:pt x="481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2" y="5135"/>
                  </a:cubicBezTo>
                  <a:lnTo>
                    <a:pt x="429" y="4846"/>
                  </a:lnTo>
                  <a:cubicBezTo>
                    <a:pt x="386" y="4779"/>
                    <a:pt x="362" y="4702"/>
                    <a:pt x="367" y="4625"/>
                  </a:cubicBezTo>
                  <a:lnTo>
                    <a:pt x="367" y="2922"/>
                  </a:lnTo>
                  <a:cubicBezTo>
                    <a:pt x="367" y="2845"/>
                    <a:pt x="410" y="2773"/>
                    <a:pt x="477" y="2739"/>
                  </a:cubicBezTo>
                  <a:lnTo>
                    <a:pt x="790" y="2585"/>
                  </a:lnTo>
                  <a:lnTo>
                    <a:pt x="1074" y="2869"/>
                  </a:lnTo>
                  <a:cubicBezTo>
                    <a:pt x="1148" y="2941"/>
                    <a:pt x="1245" y="2977"/>
                    <a:pt x="1340" y="2977"/>
                  </a:cubicBezTo>
                  <a:cubicBezTo>
                    <a:pt x="1436" y="2977"/>
                    <a:pt x="1531" y="2941"/>
                    <a:pt x="1603" y="2869"/>
                  </a:cubicBezTo>
                  <a:lnTo>
                    <a:pt x="1887" y="2585"/>
                  </a:lnTo>
                  <a:lnTo>
                    <a:pt x="2200" y="2739"/>
                  </a:lnTo>
                  <a:cubicBezTo>
                    <a:pt x="2272" y="2773"/>
                    <a:pt x="2315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8" y="4846"/>
                  </a:cubicBezTo>
                  <a:lnTo>
                    <a:pt x="2055" y="5135"/>
                  </a:lnTo>
                  <a:cubicBezTo>
                    <a:pt x="1974" y="5255"/>
                    <a:pt x="1930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1" y="6138"/>
                    <a:pt x="2111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91" y="5477"/>
                    <a:pt x="2310" y="5400"/>
                    <a:pt x="2359" y="5332"/>
                  </a:cubicBezTo>
                  <a:lnTo>
                    <a:pt x="2546" y="5048"/>
                  </a:lnTo>
                  <a:cubicBezTo>
                    <a:pt x="2633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6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7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50" y="1"/>
                    <a:pt x="15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3" name="Google Shape;14793;p90"/>
            <p:cNvSpPr/>
            <p:nvPr/>
          </p:nvSpPr>
          <p:spPr>
            <a:xfrm>
              <a:off x="6881800" y="3566523"/>
              <a:ext cx="70185" cy="161011"/>
            </a:xfrm>
            <a:custGeom>
              <a:avLst/>
              <a:gdLst/>
              <a:ahLst/>
              <a:cxnLst/>
              <a:rect l="l" t="t" r="r" b="b"/>
              <a:pathLst>
                <a:path w="2676" h="6139" extrusionOk="0">
                  <a:moveTo>
                    <a:pt x="1530" y="357"/>
                  </a:moveTo>
                  <a:cubicBezTo>
                    <a:pt x="1747" y="357"/>
                    <a:pt x="1925" y="535"/>
                    <a:pt x="1930" y="756"/>
                  </a:cubicBezTo>
                  <a:lnTo>
                    <a:pt x="1930" y="1141"/>
                  </a:lnTo>
                  <a:cubicBezTo>
                    <a:pt x="1925" y="1469"/>
                    <a:pt x="1665" y="1728"/>
                    <a:pt x="1338" y="1733"/>
                  </a:cubicBezTo>
                  <a:cubicBezTo>
                    <a:pt x="1011" y="1728"/>
                    <a:pt x="746" y="1469"/>
                    <a:pt x="746" y="1141"/>
                  </a:cubicBezTo>
                  <a:lnTo>
                    <a:pt x="746" y="756"/>
                  </a:lnTo>
                  <a:cubicBezTo>
                    <a:pt x="746" y="535"/>
                    <a:pt x="924" y="357"/>
                    <a:pt x="1146" y="357"/>
                  </a:cubicBezTo>
                  <a:close/>
                  <a:moveTo>
                    <a:pt x="1545" y="2094"/>
                  </a:moveTo>
                  <a:lnTo>
                    <a:pt x="1545" y="2176"/>
                  </a:lnTo>
                  <a:cubicBezTo>
                    <a:pt x="1545" y="2243"/>
                    <a:pt x="1559" y="2306"/>
                    <a:pt x="1593" y="2364"/>
                  </a:cubicBezTo>
                  <a:lnTo>
                    <a:pt x="1348" y="2609"/>
                  </a:lnTo>
                  <a:cubicBezTo>
                    <a:pt x="1345" y="2615"/>
                    <a:pt x="1340" y="2617"/>
                    <a:pt x="1336" y="2617"/>
                  </a:cubicBezTo>
                  <a:cubicBezTo>
                    <a:pt x="1333" y="2617"/>
                    <a:pt x="1330" y="2616"/>
                    <a:pt x="1328" y="2614"/>
                  </a:cubicBezTo>
                  <a:lnTo>
                    <a:pt x="1328" y="2609"/>
                  </a:lnTo>
                  <a:lnTo>
                    <a:pt x="1083" y="2364"/>
                  </a:lnTo>
                  <a:cubicBezTo>
                    <a:pt x="1117" y="2306"/>
                    <a:pt x="1131" y="2243"/>
                    <a:pt x="1131" y="2176"/>
                  </a:cubicBezTo>
                  <a:lnTo>
                    <a:pt x="1131" y="2094"/>
                  </a:lnTo>
                  <a:close/>
                  <a:moveTo>
                    <a:pt x="1146" y="1"/>
                  </a:moveTo>
                  <a:cubicBezTo>
                    <a:pt x="727" y="1"/>
                    <a:pt x="390" y="338"/>
                    <a:pt x="390" y="756"/>
                  </a:cubicBezTo>
                  <a:lnTo>
                    <a:pt x="390" y="1141"/>
                  </a:lnTo>
                  <a:cubicBezTo>
                    <a:pt x="390" y="1444"/>
                    <a:pt x="530" y="1724"/>
                    <a:pt x="775" y="1906"/>
                  </a:cubicBezTo>
                  <a:lnTo>
                    <a:pt x="775" y="2176"/>
                  </a:lnTo>
                  <a:cubicBezTo>
                    <a:pt x="770" y="2181"/>
                    <a:pt x="770" y="2185"/>
                    <a:pt x="765" y="2190"/>
                  </a:cubicBezTo>
                  <a:lnTo>
                    <a:pt x="313" y="2416"/>
                  </a:lnTo>
                  <a:cubicBezTo>
                    <a:pt x="121" y="2508"/>
                    <a:pt x="0" y="2705"/>
                    <a:pt x="0" y="2922"/>
                  </a:cubicBezTo>
                  <a:lnTo>
                    <a:pt x="0" y="4625"/>
                  </a:lnTo>
                  <a:cubicBezTo>
                    <a:pt x="0" y="4774"/>
                    <a:pt x="48" y="4923"/>
                    <a:pt x="130" y="5048"/>
                  </a:cubicBezTo>
                  <a:lnTo>
                    <a:pt x="323" y="5332"/>
                  </a:lnTo>
                  <a:cubicBezTo>
                    <a:pt x="366" y="5400"/>
                    <a:pt x="390" y="5477"/>
                    <a:pt x="390" y="5554"/>
                  </a:cubicBezTo>
                  <a:lnTo>
                    <a:pt x="390" y="5958"/>
                  </a:lnTo>
                  <a:cubicBezTo>
                    <a:pt x="390" y="6078"/>
                    <a:pt x="480" y="6138"/>
                    <a:pt x="571" y="6138"/>
                  </a:cubicBezTo>
                  <a:cubicBezTo>
                    <a:pt x="661" y="6138"/>
                    <a:pt x="751" y="6078"/>
                    <a:pt x="751" y="5958"/>
                  </a:cubicBezTo>
                  <a:lnTo>
                    <a:pt x="751" y="5554"/>
                  </a:lnTo>
                  <a:cubicBezTo>
                    <a:pt x="751" y="5405"/>
                    <a:pt x="703" y="5255"/>
                    <a:pt x="621" y="5135"/>
                  </a:cubicBezTo>
                  <a:lnTo>
                    <a:pt x="429" y="4846"/>
                  </a:lnTo>
                  <a:cubicBezTo>
                    <a:pt x="385" y="4779"/>
                    <a:pt x="361" y="4702"/>
                    <a:pt x="361" y="4625"/>
                  </a:cubicBezTo>
                  <a:lnTo>
                    <a:pt x="361" y="2922"/>
                  </a:lnTo>
                  <a:cubicBezTo>
                    <a:pt x="366" y="2845"/>
                    <a:pt x="409" y="2773"/>
                    <a:pt x="477" y="2739"/>
                  </a:cubicBezTo>
                  <a:lnTo>
                    <a:pt x="789" y="2585"/>
                  </a:lnTo>
                  <a:lnTo>
                    <a:pt x="1073" y="2869"/>
                  </a:lnTo>
                  <a:cubicBezTo>
                    <a:pt x="1148" y="2941"/>
                    <a:pt x="1243" y="2977"/>
                    <a:pt x="1338" y="2977"/>
                  </a:cubicBezTo>
                  <a:cubicBezTo>
                    <a:pt x="1433" y="2977"/>
                    <a:pt x="1528" y="2941"/>
                    <a:pt x="1603" y="2869"/>
                  </a:cubicBezTo>
                  <a:lnTo>
                    <a:pt x="1887" y="2585"/>
                  </a:lnTo>
                  <a:lnTo>
                    <a:pt x="2199" y="2739"/>
                  </a:lnTo>
                  <a:cubicBezTo>
                    <a:pt x="2267" y="2773"/>
                    <a:pt x="2310" y="2845"/>
                    <a:pt x="2315" y="2922"/>
                  </a:cubicBezTo>
                  <a:lnTo>
                    <a:pt x="2315" y="4625"/>
                  </a:lnTo>
                  <a:cubicBezTo>
                    <a:pt x="2315" y="4702"/>
                    <a:pt x="2291" y="4779"/>
                    <a:pt x="2247" y="4846"/>
                  </a:cubicBezTo>
                  <a:lnTo>
                    <a:pt x="2055" y="5135"/>
                  </a:lnTo>
                  <a:cubicBezTo>
                    <a:pt x="1973" y="5255"/>
                    <a:pt x="1925" y="5405"/>
                    <a:pt x="1930" y="5554"/>
                  </a:cubicBezTo>
                  <a:lnTo>
                    <a:pt x="1930" y="5958"/>
                  </a:lnTo>
                  <a:cubicBezTo>
                    <a:pt x="1930" y="6078"/>
                    <a:pt x="2020" y="6138"/>
                    <a:pt x="2110" y="6138"/>
                  </a:cubicBezTo>
                  <a:cubicBezTo>
                    <a:pt x="2201" y="6138"/>
                    <a:pt x="2291" y="6078"/>
                    <a:pt x="2291" y="5958"/>
                  </a:cubicBezTo>
                  <a:lnTo>
                    <a:pt x="2291" y="5554"/>
                  </a:lnTo>
                  <a:cubicBezTo>
                    <a:pt x="2286" y="5477"/>
                    <a:pt x="2310" y="5400"/>
                    <a:pt x="2353" y="5332"/>
                  </a:cubicBezTo>
                  <a:lnTo>
                    <a:pt x="2546" y="5048"/>
                  </a:lnTo>
                  <a:cubicBezTo>
                    <a:pt x="2628" y="4923"/>
                    <a:pt x="2676" y="4774"/>
                    <a:pt x="2676" y="4625"/>
                  </a:cubicBezTo>
                  <a:lnTo>
                    <a:pt x="2676" y="2922"/>
                  </a:lnTo>
                  <a:cubicBezTo>
                    <a:pt x="2676" y="2705"/>
                    <a:pt x="2551" y="2508"/>
                    <a:pt x="2363" y="2416"/>
                  </a:cubicBezTo>
                  <a:lnTo>
                    <a:pt x="1911" y="2190"/>
                  </a:lnTo>
                  <a:cubicBezTo>
                    <a:pt x="1906" y="2185"/>
                    <a:pt x="1901" y="2181"/>
                    <a:pt x="1901" y="2176"/>
                  </a:cubicBezTo>
                  <a:lnTo>
                    <a:pt x="1901" y="1906"/>
                  </a:lnTo>
                  <a:cubicBezTo>
                    <a:pt x="2146" y="1724"/>
                    <a:pt x="2286" y="1444"/>
                    <a:pt x="2286" y="1141"/>
                  </a:cubicBezTo>
                  <a:lnTo>
                    <a:pt x="2286" y="756"/>
                  </a:lnTo>
                  <a:cubicBezTo>
                    <a:pt x="2286" y="338"/>
                    <a:pt x="1949" y="1"/>
                    <a:pt x="15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4" name="Google Shape;14794;p90"/>
            <p:cNvSpPr/>
            <p:nvPr/>
          </p:nvSpPr>
          <p:spPr>
            <a:xfrm>
              <a:off x="6685565" y="3404962"/>
              <a:ext cx="297341" cy="191487"/>
            </a:xfrm>
            <a:custGeom>
              <a:avLst/>
              <a:gdLst/>
              <a:ahLst/>
              <a:cxnLst/>
              <a:rect l="l" t="t" r="r" b="b"/>
              <a:pathLst>
                <a:path w="11337" h="7301" extrusionOk="0">
                  <a:moveTo>
                    <a:pt x="4028" y="671"/>
                  </a:moveTo>
                  <a:lnTo>
                    <a:pt x="4028" y="671"/>
                  </a:lnTo>
                  <a:cubicBezTo>
                    <a:pt x="3739" y="926"/>
                    <a:pt x="3484" y="1219"/>
                    <a:pt x="3272" y="1547"/>
                  </a:cubicBezTo>
                  <a:cubicBezTo>
                    <a:pt x="3118" y="1792"/>
                    <a:pt x="2979" y="2047"/>
                    <a:pt x="2863" y="2312"/>
                  </a:cubicBezTo>
                  <a:lnTo>
                    <a:pt x="1867" y="2312"/>
                  </a:lnTo>
                  <a:cubicBezTo>
                    <a:pt x="2416" y="1571"/>
                    <a:pt x="3166" y="1003"/>
                    <a:pt x="4028" y="671"/>
                  </a:cubicBezTo>
                  <a:close/>
                  <a:moveTo>
                    <a:pt x="5558" y="368"/>
                  </a:moveTo>
                  <a:lnTo>
                    <a:pt x="5558" y="2312"/>
                  </a:lnTo>
                  <a:lnTo>
                    <a:pt x="3258" y="2312"/>
                  </a:lnTo>
                  <a:cubicBezTo>
                    <a:pt x="3786" y="1197"/>
                    <a:pt x="4612" y="457"/>
                    <a:pt x="5558" y="368"/>
                  </a:cubicBezTo>
                  <a:close/>
                  <a:moveTo>
                    <a:pt x="5919" y="368"/>
                  </a:moveTo>
                  <a:lnTo>
                    <a:pt x="5919" y="368"/>
                  </a:lnTo>
                  <a:cubicBezTo>
                    <a:pt x="6862" y="454"/>
                    <a:pt x="7689" y="1195"/>
                    <a:pt x="8223" y="2312"/>
                  </a:cubicBezTo>
                  <a:lnTo>
                    <a:pt x="5923" y="2312"/>
                  </a:lnTo>
                  <a:lnTo>
                    <a:pt x="5919" y="368"/>
                  </a:lnTo>
                  <a:close/>
                  <a:moveTo>
                    <a:pt x="7449" y="671"/>
                  </a:moveTo>
                  <a:lnTo>
                    <a:pt x="7449" y="671"/>
                  </a:lnTo>
                  <a:cubicBezTo>
                    <a:pt x="8310" y="1003"/>
                    <a:pt x="9061" y="1571"/>
                    <a:pt x="9614" y="2307"/>
                  </a:cubicBezTo>
                  <a:lnTo>
                    <a:pt x="9614" y="2312"/>
                  </a:lnTo>
                  <a:lnTo>
                    <a:pt x="8618" y="2312"/>
                  </a:lnTo>
                  <a:cubicBezTo>
                    <a:pt x="8502" y="2047"/>
                    <a:pt x="8363" y="1792"/>
                    <a:pt x="8204" y="1547"/>
                  </a:cubicBezTo>
                  <a:cubicBezTo>
                    <a:pt x="7997" y="1219"/>
                    <a:pt x="7742" y="926"/>
                    <a:pt x="7449" y="671"/>
                  </a:cubicBezTo>
                  <a:close/>
                  <a:moveTo>
                    <a:pt x="1622" y="2668"/>
                  </a:moveTo>
                  <a:lnTo>
                    <a:pt x="1622" y="2672"/>
                  </a:lnTo>
                  <a:lnTo>
                    <a:pt x="2719" y="2672"/>
                  </a:lnTo>
                  <a:cubicBezTo>
                    <a:pt x="2449" y="3418"/>
                    <a:pt x="2305" y="4207"/>
                    <a:pt x="2290" y="5006"/>
                  </a:cubicBezTo>
                  <a:lnTo>
                    <a:pt x="919" y="5006"/>
                  </a:lnTo>
                  <a:cubicBezTo>
                    <a:pt x="948" y="4179"/>
                    <a:pt x="1189" y="3375"/>
                    <a:pt x="1622" y="2668"/>
                  </a:cubicBezTo>
                  <a:close/>
                  <a:moveTo>
                    <a:pt x="5562" y="2672"/>
                  </a:moveTo>
                  <a:lnTo>
                    <a:pt x="5562" y="5006"/>
                  </a:lnTo>
                  <a:lnTo>
                    <a:pt x="2651" y="5006"/>
                  </a:lnTo>
                  <a:cubicBezTo>
                    <a:pt x="2661" y="4207"/>
                    <a:pt x="2815" y="3418"/>
                    <a:pt x="3104" y="2672"/>
                  </a:cubicBezTo>
                  <a:close/>
                  <a:moveTo>
                    <a:pt x="8377" y="2672"/>
                  </a:moveTo>
                  <a:cubicBezTo>
                    <a:pt x="8666" y="3418"/>
                    <a:pt x="8820" y="4207"/>
                    <a:pt x="8830" y="5006"/>
                  </a:cubicBezTo>
                  <a:lnTo>
                    <a:pt x="5923" y="5006"/>
                  </a:lnTo>
                  <a:lnTo>
                    <a:pt x="5919" y="2672"/>
                  </a:lnTo>
                  <a:close/>
                  <a:moveTo>
                    <a:pt x="9855" y="2672"/>
                  </a:moveTo>
                  <a:cubicBezTo>
                    <a:pt x="10288" y="3375"/>
                    <a:pt x="10533" y="4179"/>
                    <a:pt x="10562" y="5006"/>
                  </a:cubicBezTo>
                  <a:lnTo>
                    <a:pt x="9191" y="5006"/>
                  </a:lnTo>
                  <a:cubicBezTo>
                    <a:pt x="9176" y="4207"/>
                    <a:pt x="9032" y="3418"/>
                    <a:pt x="8762" y="2672"/>
                  </a:cubicBezTo>
                  <a:close/>
                  <a:moveTo>
                    <a:pt x="5742" y="0"/>
                  </a:moveTo>
                  <a:cubicBezTo>
                    <a:pt x="4741" y="0"/>
                    <a:pt x="3735" y="289"/>
                    <a:pt x="2853" y="878"/>
                  </a:cubicBezTo>
                  <a:cubicBezTo>
                    <a:pt x="799" y="2254"/>
                    <a:pt x="0" y="4895"/>
                    <a:pt x="948" y="7181"/>
                  </a:cubicBezTo>
                  <a:cubicBezTo>
                    <a:pt x="979" y="7265"/>
                    <a:pt x="1044" y="7300"/>
                    <a:pt x="1110" y="7300"/>
                  </a:cubicBezTo>
                  <a:cubicBezTo>
                    <a:pt x="1229" y="7300"/>
                    <a:pt x="1351" y="7187"/>
                    <a:pt x="1280" y="7041"/>
                  </a:cubicBezTo>
                  <a:cubicBezTo>
                    <a:pt x="1059" y="6507"/>
                    <a:pt x="934" y="5940"/>
                    <a:pt x="914" y="5367"/>
                  </a:cubicBezTo>
                  <a:lnTo>
                    <a:pt x="2286" y="5367"/>
                  </a:lnTo>
                  <a:cubicBezTo>
                    <a:pt x="2286" y="5434"/>
                    <a:pt x="2290" y="5507"/>
                    <a:pt x="2295" y="5579"/>
                  </a:cubicBezTo>
                  <a:cubicBezTo>
                    <a:pt x="2300" y="5694"/>
                    <a:pt x="2385" y="5750"/>
                    <a:pt x="2472" y="5750"/>
                  </a:cubicBezTo>
                  <a:cubicBezTo>
                    <a:pt x="2566" y="5750"/>
                    <a:pt x="2661" y="5685"/>
                    <a:pt x="2656" y="5559"/>
                  </a:cubicBezTo>
                  <a:cubicBezTo>
                    <a:pt x="2651" y="5497"/>
                    <a:pt x="2651" y="5430"/>
                    <a:pt x="2647" y="5367"/>
                  </a:cubicBezTo>
                  <a:lnTo>
                    <a:pt x="5562" y="5367"/>
                  </a:lnTo>
                  <a:lnTo>
                    <a:pt x="5562" y="5569"/>
                  </a:lnTo>
                  <a:cubicBezTo>
                    <a:pt x="5562" y="5689"/>
                    <a:pt x="5653" y="5750"/>
                    <a:pt x="5743" y="5750"/>
                  </a:cubicBezTo>
                  <a:cubicBezTo>
                    <a:pt x="5833" y="5750"/>
                    <a:pt x="5923" y="5689"/>
                    <a:pt x="5923" y="5569"/>
                  </a:cubicBezTo>
                  <a:lnTo>
                    <a:pt x="5923" y="5367"/>
                  </a:lnTo>
                  <a:lnTo>
                    <a:pt x="8834" y="5367"/>
                  </a:lnTo>
                  <a:cubicBezTo>
                    <a:pt x="8834" y="5430"/>
                    <a:pt x="8830" y="5497"/>
                    <a:pt x="8825" y="5559"/>
                  </a:cubicBezTo>
                  <a:cubicBezTo>
                    <a:pt x="8820" y="5661"/>
                    <a:pt x="8897" y="5742"/>
                    <a:pt x="8998" y="5752"/>
                  </a:cubicBezTo>
                  <a:lnTo>
                    <a:pt x="9003" y="5752"/>
                  </a:lnTo>
                  <a:cubicBezTo>
                    <a:pt x="9099" y="5752"/>
                    <a:pt x="9181" y="5675"/>
                    <a:pt x="9186" y="5579"/>
                  </a:cubicBezTo>
                  <a:cubicBezTo>
                    <a:pt x="9191" y="5507"/>
                    <a:pt x="9191" y="5434"/>
                    <a:pt x="9195" y="5362"/>
                  </a:cubicBezTo>
                  <a:lnTo>
                    <a:pt x="10567" y="5362"/>
                  </a:lnTo>
                  <a:cubicBezTo>
                    <a:pt x="10543" y="5940"/>
                    <a:pt x="10422" y="6507"/>
                    <a:pt x="10196" y="7041"/>
                  </a:cubicBezTo>
                  <a:cubicBezTo>
                    <a:pt x="10128" y="7187"/>
                    <a:pt x="10251" y="7300"/>
                    <a:pt x="10370" y="7300"/>
                  </a:cubicBezTo>
                  <a:cubicBezTo>
                    <a:pt x="10437" y="7300"/>
                    <a:pt x="10502" y="7265"/>
                    <a:pt x="10533" y="7181"/>
                  </a:cubicBezTo>
                  <a:cubicBezTo>
                    <a:pt x="11337" y="5237"/>
                    <a:pt x="10894" y="3004"/>
                    <a:pt x="9407" y="1518"/>
                  </a:cubicBezTo>
                  <a:cubicBezTo>
                    <a:pt x="8405" y="516"/>
                    <a:pt x="7079" y="0"/>
                    <a:pt x="57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5" name="Google Shape;14795;p90"/>
          <p:cNvGrpSpPr/>
          <p:nvPr/>
        </p:nvGrpSpPr>
        <p:grpSpPr>
          <a:xfrm>
            <a:off x="7083725" y="2713094"/>
            <a:ext cx="387721" cy="382790"/>
            <a:chOff x="7083725" y="2897669"/>
            <a:chExt cx="387721" cy="382790"/>
          </a:xfrm>
        </p:grpSpPr>
        <p:sp>
          <p:nvSpPr>
            <p:cNvPr id="14796" name="Google Shape;14796;p90"/>
            <p:cNvSpPr/>
            <p:nvPr/>
          </p:nvSpPr>
          <p:spPr>
            <a:xfrm>
              <a:off x="7163850" y="3005202"/>
              <a:ext cx="127230" cy="208246"/>
            </a:xfrm>
            <a:custGeom>
              <a:avLst/>
              <a:gdLst/>
              <a:ahLst/>
              <a:cxnLst/>
              <a:rect l="l" t="t" r="r" b="b"/>
              <a:pathLst>
                <a:path w="4851" h="7940" extrusionOk="0">
                  <a:moveTo>
                    <a:pt x="915" y="0"/>
                  </a:moveTo>
                  <a:lnTo>
                    <a:pt x="915" y="313"/>
                  </a:lnTo>
                  <a:cubicBezTo>
                    <a:pt x="915" y="400"/>
                    <a:pt x="862" y="482"/>
                    <a:pt x="785" y="520"/>
                  </a:cubicBezTo>
                  <a:lnTo>
                    <a:pt x="251" y="785"/>
                  </a:lnTo>
                  <a:cubicBezTo>
                    <a:pt x="97" y="862"/>
                    <a:pt x="1" y="1020"/>
                    <a:pt x="1" y="1194"/>
                  </a:cubicBezTo>
                  <a:lnTo>
                    <a:pt x="1" y="3383"/>
                  </a:lnTo>
                  <a:cubicBezTo>
                    <a:pt x="1" y="3561"/>
                    <a:pt x="39" y="3734"/>
                    <a:pt x="121" y="3893"/>
                  </a:cubicBezTo>
                  <a:lnTo>
                    <a:pt x="337" y="4326"/>
                  </a:lnTo>
                  <a:cubicBezTo>
                    <a:pt x="414" y="4485"/>
                    <a:pt x="458" y="4658"/>
                    <a:pt x="458" y="4836"/>
                  </a:cubicBezTo>
                  <a:lnTo>
                    <a:pt x="458" y="7940"/>
                  </a:lnTo>
                  <a:lnTo>
                    <a:pt x="2512" y="6463"/>
                  </a:lnTo>
                  <a:lnTo>
                    <a:pt x="2512" y="2156"/>
                  </a:lnTo>
                  <a:lnTo>
                    <a:pt x="2695" y="2392"/>
                  </a:lnTo>
                  <a:cubicBezTo>
                    <a:pt x="2811" y="2531"/>
                    <a:pt x="2974" y="2623"/>
                    <a:pt x="3157" y="2642"/>
                  </a:cubicBezTo>
                  <a:cubicBezTo>
                    <a:pt x="3179" y="2644"/>
                    <a:pt x="3200" y="2646"/>
                    <a:pt x="3223" y="2646"/>
                  </a:cubicBezTo>
                  <a:cubicBezTo>
                    <a:pt x="3245" y="2646"/>
                    <a:pt x="3268" y="2644"/>
                    <a:pt x="3292" y="2642"/>
                  </a:cubicBezTo>
                  <a:cubicBezTo>
                    <a:pt x="3427" y="2632"/>
                    <a:pt x="3556" y="2579"/>
                    <a:pt x="3662" y="2493"/>
                  </a:cubicBezTo>
                  <a:lnTo>
                    <a:pt x="4625" y="1723"/>
                  </a:lnTo>
                  <a:cubicBezTo>
                    <a:pt x="4841" y="1545"/>
                    <a:pt x="4851" y="1218"/>
                    <a:pt x="4639" y="1030"/>
                  </a:cubicBezTo>
                  <a:cubicBezTo>
                    <a:pt x="4552" y="956"/>
                    <a:pt x="4444" y="918"/>
                    <a:pt x="4336" y="918"/>
                  </a:cubicBezTo>
                  <a:cubicBezTo>
                    <a:pt x="4228" y="918"/>
                    <a:pt x="4119" y="956"/>
                    <a:pt x="4033" y="1030"/>
                  </a:cubicBezTo>
                  <a:lnTo>
                    <a:pt x="3268" y="1641"/>
                  </a:lnTo>
                  <a:lnTo>
                    <a:pt x="2637" y="862"/>
                  </a:lnTo>
                  <a:cubicBezTo>
                    <a:pt x="2551" y="751"/>
                    <a:pt x="2421" y="688"/>
                    <a:pt x="2281" y="688"/>
                  </a:cubicBezTo>
                  <a:cubicBezTo>
                    <a:pt x="2031" y="688"/>
                    <a:pt x="1824" y="482"/>
                    <a:pt x="1824" y="23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7" name="Google Shape;14797;p90"/>
            <p:cNvSpPr/>
            <p:nvPr/>
          </p:nvSpPr>
          <p:spPr>
            <a:xfrm>
              <a:off x="7277546" y="2915347"/>
              <a:ext cx="89882" cy="47970"/>
            </a:xfrm>
            <a:custGeom>
              <a:avLst/>
              <a:gdLst/>
              <a:ahLst/>
              <a:cxnLst/>
              <a:rect l="l" t="t" r="r" b="b"/>
              <a:pathLst>
                <a:path w="3427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3427" y="1829"/>
                  </a:lnTo>
                  <a:lnTo>
                    <a:pt x="2970" y="91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8" name="Google Shape;14798;p90"/>
            <p:cNvSpPr/>
            <p:nvPr/>
          </p:nvSpPr>
          <p:spPr>
            <a:xfrm>
              <a:off x="7277546" y="2915347"/>
              <a:ext cx="18097" cy="47970"/>
            </a:xfrm>
            <a:custGeom>
              <a:avLst/>
              <a:gdLst/>
              <a:ahLst/>
              <a:cxnLst/>
              <a:rect l="l" t="t" r="r" b="b"/>
              <a:pathLst>
                <a:path w="690" h="1829" extrusionOk="0">
                  <a:moveTo>
                    <a:pt x="1" y="0"/>
                  </a:moveTo>
                  <a:lnTo>
                    <a:pt x="1" y="1829"/>
                  </a:lnTo>
                  <a:lnTo>
                    <a:pt x="689" y="1829"/>
                  </a:lnTo>
                  <a:lnTo>
                    <a:pt x="689" y="0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9" name="Google Shape;14799;p90"/>
            <p:cNvSpPr/>
            <p:nvPr/>
          </p:nvSpPr>
          <p:spPr>
            <a:xfrm>
              <a:off x="7163719" y="3027417"/>
              <a:ext cx="18071" cy="97697"/>
            </a:xfrm>
            <a:custGeom>
              <a:avLst/>
              <a:gdLst/>
              <a:ahLst/>
              <a:cxnLst/>
              <a:rect l="l" t="t" r="r" b="b"/>
              <a:pathLst>
                <a:path w="689" h="3725" extrusionOk="0">
                  <a:moveTo>
                    <a:pt x="169" y="0"/>
                  </a:moveTo>
                  <a:cubicBezTo>
                    <a:pt x="63" y="87"/>
                    <a:pt x="6" y="212"/>
                    <a:pt x="6" y="347"/>
                  </a:cubicBezTo>
                  <a:lnTo>
                    <a:pt x="6" y="2536"/>
                  </a:lnTo>
                  <a:cubicBezTo>
                    <a:pt x="1" y="2714"/>
                    <a:pt x="44" y="2887"/>
                    <a:pt x="126" y="3046"/>
                  </a:cubicBezTo>
                  <a:lnTo>
                    <a:pt x="342" y="3484"/>
                  </a:lnTo>
                  <a:cubicBezTo>
                    <a:pt x="376" y="3556"/>
                    <a:pt x="410" y="3638"/>
                    <a:pt x="429" y="3725"/>
                  </a:cubicBezTo>
                  <a:lnTo>
                    <a:pt x="689" y="3725"/>
                  </a:lnTo>
                  <a:lnTo>
                    <a:pt x="689" y="809"/>
                  </a:lnTo>
                  <a:cubicBezTo>
                    <a:pt x="689" y="626"/>
                    <a:pt x="617" y="453"/>
                    <a:pt x="487" y="323"/>
                  </a:cubicBezTo>
                  <a:lnTo>
                    <a:pt x="169" y="0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0" name="Google Shape;14800;p90"/>
            <p:cNvSpPr/>
            <p:nvPr/>
          </p:nvSpPr>
          <p:spPr>
            <a:xfrm>
              <a:off x="7175836" y="3112971"/>
              <a:ext cx="53924" cy="107795"/>
            </a:xfrm>
            <a:custGeom>
              <a:avLst/>
              <a:gdLst/>
              <a:ahLst/>
              <a:cxnLst/>
              <a:rect l="l" t="t" r="r" b="b"/>
              <a:pathLst>
                <a:path w="2056" h="4110" extrusionOk="0">
                  <a:moveTo>
                    <a:pt x="1" y="1"/>
                  </a:moveTo>
                  <a:lnTo>
                    <a:pt x="1" y="4110"/>
                  </a:lnTo>
                  <a:lnTo>
                    <a:pt x="2055" y="4110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1" name="Google Shape;14801;p90"/>
            <p:cNvSpPr/>
            <p:nvPr/>
          </p:nvSpPr>
          <p:spPr>
            <a:xfrm>
              <a:off x="7091908" y="3142870"/>
              <a:ext cx="371329" cy="131793"/>
            </a:xfrm>
            <a:custGeom>
              <a:avLst/>
              <a:gdLst/>
              <a:ahLst/>
              <a:cxnLst/>
              <a:rect l="l" t="t" r="r" b="b"/>
              <a:pathLst>
                <a:path w="14158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14157" y="5024"/>
                  </a:lnTo>
                  <a:lnTo>
                    <a:pt x="7079" y="1"/>
                  </a:ln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2" name="Google Shape;14802;p90"/>
            <p:cNvSpPr/>
            <p:nvPr/>
          </p:nvSpPr>
          <p:spPr>
            <a:xfrm>
              <a:off x="7091908" y="3142870"/>
              <a:ext cx="192615" cy="131793"/>
            </a:xfrm>
            <a:custGeom>
              <a:avLst/>
              <a:gdLst/>
              <a:ahLst/>
              <a:cxnLst/>
              <a:rect l="l" t="t" r="r" b="b"/>
              <a:pathLst>
                <a:path w="7344" h="5025" extrusionOk="0">
                  <a:moveTo>
                    <a:pt x="7079" y="1"/>
                  </a:moveTo>
                  <a:lnTo>
                    <a:pt x="1" y="5024"/>
                  </a:lnTo>
                  <a:lnTo>
                    <a:pt x="3201" y="5024"/>
                  </a:lnTo>
                  <a:cubicBezTo>
                    <a:pt x="3201" y="5024"/>
                    <a:pt x="7281" y="275"/>
                    <a:pt x="7344" y="246"/>
                  </a:cubicBezTo>
                  <a:lnTo>
                    <a:pt x="7079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3" name="Google Shape;14803;p90"/>
            <p:cNvSpPr/>
            <p:nvPr/>
          </p:nvSpPr>
          <p:spPr>
            <a:xfrm>
              <a:off x="7187822" y="2999275"/>
              <a:ext cx="23893" cy="29926"/>
            </a:xfrm>
            <a:custGeom>
              <a:avLst/>
              <a:gdLst/>
              <a:ahLst/>
              <a:cxnLst/>
              <a:rect l="l" t="t" r="r" b="b"/>
              <a:pathLst>
                <a:path w="911" h="1141" extrusionOk="0">
                  <a:moveTo>
                    <a:pt x="1" y="0"/>
                  </a:moveTo>
                  <a:lnTo>
                    <a:pt x="1" y="684"/>
                  </a:lnTo>
                  <a:cubicBezTo>
                    <a:pt x="1" y="934"/>
                    <a:pt x="203" y="1141"/>
                    <a:pt x="453" y="1141"/>
                  </a:cubicBezTo>
                  <a:cubicBezTo>
                    <a:pt x="708" y="1141"/>
                    <a:pt x="910" y="934"/>
                    <a:pt x="910" y="684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4" name="Google Shape;14804;p90"/>
            <p:cNvSpPr/>
            <p:nvPr/>
          </p:nvSpPr>
          <p:spPr>
            <a:xfrm>
              <a:off x="7175836" y="2951304"/>
              <a:ext cx="47865" cy="53924"/>
            </a:xfrm>
            <a:custGeom>
              <a:avLst/>
              <a:gdLst/>
              <a:ahLst/>
              <a:cxnLst/>
              <a:rect l="l" t="t" r="r" b="b"/>
              <a:pathLst>
                <a:path w="1825" h="2056" extrusionOk="0">
                  <a:moveTo>
                    <a:pt x="684" y="1"/>
                  </a:moveTo>
                  <a:cubicBezTo>
                    <a:pt x="304" y="1"/>
                    <a:pt x="1" y="304"/>
                    <a:pt x="1" y="684"/>
                  </a:cubicBezTo>
                  <a:lnTo>
                    <a:pt x="1" y="1141"/>
                  </a:lnTo>
                  <a:cubicBezTo>
                    <a:pt x="1" y="1646"/>
                    <a:pt x="410" y="2055"/>
                    <a:pt x="910" y="2055"/>
                  </a:cubicBezTo>
                  <a:cubicBezTo>
                    <a:pt x="1415" y="2055"/>
                    <a:pt x="1824" y="1646"/>
                    <a:pt x="1824" y="1141"/>
                  </a:cubicBezTo>
                  <a:lnTo>
                    <a:pt x="1824" y="684"/>
                  </a:lnTo>
                  <a:cubicBezTo>
                    <a:pt x="182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5" name="Google Shape;14805;p90"/>
            <p:cNvSpPr/>
            <p:nvPr/>
          </p:nvSpPr>
          <p:spPr>
            <a:xfrm>
              <a:off x="7175705" y="2951304"/>
              <a:ext cx="33099" cy="53950"/>
            </a:xfrm>
            <a:custGeom>
              <a:avLst/>
              <a:gdLst/>
              <a:ahLst/>
              <a:cxnLst/>
              <a:rect l="l" t="t" r="r" b="b"/>
              <a:pathLst>
                <a:path w="1262" h="2057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lnTo>
                    <a:pt x="6" y="1141"/>
                  </a:lnTo>
                  <a:cubicBezTo>
                    <a:pt x="2" y="1667"/>
                    <a:pt x="432" y="2057"/>
                    <a:pt x="915" y="2057"/>
                  </a:cubicBezTo>
                  <a:cubicBezTo>
                    <a:pt x="1030" y="2057"/>
                    <a:pt x="1147" y="2035"/>
                    <a:pt x="1262" y="1988"/>
                  </a:cubicBezTo>
                  <a:cubicBezTo>
                    <a:pt x="915" y="1848"/>
                    <a:pt x="689" y="1512"/>
                    <a:pt x="689" y="1141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6" name="Google Shape;14806;p90"/>
            <p:cNvSpPr/>
            <p:nvPr/>
          </p:nvSpPr>
          <p:spPr>
            <a:xfrm>
              <a:off x="7175836" y="2951304"/>
              <a:ext cx="47865" cy="24024"/>
            </a:xfrm>
            <a:custGeom>
              <a:avLst/>
              <a:gdLst/>
              <a:ahLst/>
              <a:cxnLst/>
              <a:rect l="l" t="t" r="r" b="b"/>
              <a:pathLst>
                <a:path w="1825" h="916" extrusionOk="0">
                  <a:moveTo>
                    <a:pt x="684" y="1"/>
                  </a:moveTo>
                  <a:cubicBezTo>
                    <a:pt x="304" y="1"/>
                    <a:pt x="1" y="309"/>
                    <a:pt x="1" y="684"/>
                  </a:cubicBezTo>
                  <a:cubicBezTo>
                    <a:pt x="1" y="684"/>
                    <a:pt x="684" y="915"/>
                    <a:pt x="1824" y="915"/>
                  </a:cubicBezTo>
                  <a:lnTo>
                    <a:pt x="1824" y="684"/>
                  </a:lnTo>
                  <a:cubicBezTo>
                    <a:pt x="1824" y="309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7" name="Google Shape;14807;p90"/>
            <p:cNvSpPr/>
            <p:nvPr/>
          </p:nvSpPr>
          <p:spPr>
            <a:xfrm>
              <a:off x="7175705" y="2951304"/>
              <a:ext cx="33099" cy="21874"/>
            </a:xfrm>
            <a:custGeom>
              <a:avLst/>
              <a:gdLst/>
              <a:ahLst/>
              <a:cxnLst/>
              <a:rect l="l" t="t" r="r" b="b"/>
              <a:pathLst>
                <a:path w="1262" h="834" extrusionOk="0">
                  <a:moveTo>
                    <a:pt x="689" y="1"/>
                  </a:moveTo>
                  <a:cubicBezTo>
                    <a:pt x="309" y="1"/>
                    <a:pt x="1" y="309"/>
                    <a:pt x="6" y="684"/>
                  </a:cubicBezTo>
                  <a:cubicBezTo>
                    <a:pt x="227" y="751"/>
                    <a:pt x="458" y="800"/>
                    <a:pt x="689" y="833"/>
                  </a:cubicBezTo>
                  <a:lnTo>
                    <a:pt x="689" y="684"/>
                  </a:lnTo>
                  <a:cubicBezTo>
                    <a:pt x="689" y="352"/>
                    <a:pt x="930" y="68"/>
                    <a:pt x="1262" y="10"/>
                  </a:cubicBezTo>
                  <a:cubicBezTo>
                    <a:pt x="1223" y="6"/>
                    <a:pt x="1185" y="1"/>
                    <a:pt x="1146" y="1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8" name="Google Shape;14808;p90"/>
            <p:cNvSpPr/>
            <p:nvPr/>
          </p:nvSpPr>
          <p:spPr>
            <a:xfrm>
              <a:off x="7229734" y="3024899"/>
              <a:ext cx="61477" cy="49832"/>
            </a:xfrm>
            <a:custGeom>
              <a:avLst/>
              <a:gdLst/>
              <a:ahLst/>
              <a:cxnLst/>
              <a:rect l="l" t="t" r="r" b="b"/>
              <a:pathLst>
                <a:path w="2344" h="1900" extrusionOk="0">
                  <a:moveTo>
                    <a:pt x="0" y="0"/>
                  </a:moveTo>
                  <a:lnTo>
                    <a:pt x="0" y="1410"/>
                  </a:lnTo>
                  <a:lnTo>
                    <a:pt x="183" y="1641"/>
                  </a:lnTo>
                  <a:cubicBezTo>
                    <a:pt x="299" y="1785"/>
                    <a:pt x="462" y="1877"/>
                    <a:pt x="645" y="1896"/>
                  </a:cubicBezTo>
                  <a:cubicBezTo>
                    <a:pt x="667" y="1898"/>
                    <a:pt x="688" y="1899"/>
                    <a:pt x="711" y="1899"/>
                  </a:cubicBezTo>
                  <a:cubicBezTo>
                    <a:pt x="733" y="1899"/>
                    <a:pt x="756" y="1898"/>
                    <a:pt x="780" y="1896"/>
                  </a:cubicBezTo>
                  <a:cubicBezTo>
                    <a:pt x="915" y="1881"/>
                    <a:pt x="1044" y="1833"/>
                    <a:pt x="1150" y="1747"/>
                  </a:cubicBezTo>
                  <a:lnTo>
                    <a:pt x="2113" y="977"/>
                  </a:lnTo>
                  <a:cubicBezTo>
                    <a:pt x="2334" y="799"/>
                    <a:pt x="2344" y="467"/>
                    <a:pt x="2132" y="279"/>
                  </a:cubicBezTo>
                  <a:cubicBezTo>
                    <a:pt x="2043" y="205"/>
                    <a:pt x="1935" y="167"/>
                    <a:pt x="1826" y="167"/>
                  </a:cubicBezTo>
                  <a:cubicBezTo>
                    <a:pt x="1718" y="167"/>
                    <a:pt x="1610" y="205"/>
                    <a:pt x="1521" y="279"/>
                  </a:cubicBezTo>
                  <a:lnTo>
                    <a:pt x="756" y="890"/>
                  </a:lnTo>
                  <a:lnTo>
                    <a:pt x="125" y="111"/>
                  </a:lnTo>
                  <a:cubicBezTo>
                    <a:pt x="92" y="63"/>
                    <a:pt x="48" y="29"/>
                    <a:pt x="0" y="0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9" name="Google Shape;14809;p90"/>
            <p:cNvSpPr/>
            <p:nvPr/>
          </p:nvSpPr>
          <p:spPr>
            <a:xfrm>
              <a:off x="7083725" y="2897669"/>
              <a:ext cx="387721" cy="382790"/>
            </a:xfrm>
            <a:custGeom>
              <a:avLst/>
              <a:gdLst/>
              <a:ahLst/>
              <a:cxnLst/>
              <a:rect l="l" t="t" r="r" b="b"/>
              <a:pathLst>
                <a:path w="14783" h="14595" extrusionOk="0">
                  <a:moveTo>
                    <a:pt x="4653" y="2262"/>
                  </a:moveTo>
                  <a:cubicBezTo>
                    <a:pt x="4913" y="2262"/>
                    <a:pt x="5125" y="2469"/>
                    <a:pt x="5125" y="2734"/>
                  </a:cubicBezTo>
                  <a:lnTo>
                    <a:pt x="5125" y="3186"/>
                  </a:lnTo>
                  <a:cubicBezTo>
                    <a:pt x="5125" y="3576"/>
                    <a:pt x="4812" y="3889"/>
                    <a:pt x="4422" y="3889"/>
                  </a:cubicBezTo>
                  <a:cubicBezTo>
                    <a:pt x="4037" y="3889"/>
                    <a:pt x="3724" y="3576"/>
                    <a:pt x="3724" y="3186"/>
                  </a:cubicBezTo>
                  <a:lnTo>
                    <a:pt x="3724" y="2734"/>
                  </a:lnTo>
                  <a:cubicBezTo>
                    <a:pt x="3724" y="2469"/>
                    <a:pt x="3936" y="2262"/>
                    <a:pt x="4196" y="2262"/>
                  </a:cubicBezTo>
                  <a:close/>
                  <a:moveTo>
                    <a:pt x="4668" y="4317"/>
                  </a:moveTo>
                  <a:lnTo>
                    <a:pt x="4668" y="4331"/>
                  </a:lnTo>
                  <a:cubicBezTo>
                    <a:pt x="4668" y="4432"/>
                    <a:pt x="4692" y="4538"/>
                    <a:pt x="4740" y="4630"/>
                  </a:cubicBezTo>
                  <a:lnTo>
                    <a:pt x="4437" y="4933"/>
                  </a:lnTo>
                  <a:cubicBezTo>
                    <a:pt x="4434" y="4935"/>
                    <a:pt x="4431" y="4936"/>
                    <a:pt x="4427" y="4936"/>
                  </a:cubicBezTo>
                  <a:cubicBezTo>
                    <a:pt x="4423" y="4936"/>
                    <a:pt x="4420" y="4935"/>
                    <a:pt x="4417" y="4933"/>
                  </a:cubicBezTo>
                  <a:lnTo>
                    <a:pt x="4124" y="4639"/>
                  </a:lnTo>
                  <a:cubicBezTo>
                    <a:pt x="4162" y="4572"/>
                    <a:pt x="4182" y="4495"/>
                    <a:pt x="4186" y="4418"/>
                  </a:cubicBezTo>
                  <a:lnTo>
                    <a:pt x="4186" y="4317"/>
                  </a:lnTo>
                  <a:close/>
                  <a:moveTo>
                    <a:pt x="7174" y="6497"/>
                  </a:moveTo>
                  <a:lnTo>
                    <a:pt x="7174" y="9239"/>
                  </a:lnTo>
                  <a:lnTo>
                    <a:pt x="7179" y="9244"/>
                  </a:lnTo>
                  <a:lnTo>
                    <a:pt x="5779" y="10235"/>
                  </a:lnTo>
                  <a:lnTo>
                    <a:pt x="5779" y="6805"/>
                  </a:lnTo>
                  <a:cubicBezTo>
                    <a:pt x="5899" y="6886"/>
                    <a:pt x="6039" y="6939"/>
                    <a:pt x="6183" y="6954"/>
                  </a:cubicBezTo>
                  <a:cubicBezTo>
                    <a:pt x="6212" y="6959"/>
                    <a:pt x="6241" y="6961"/>
                    <a:pt x="6270" y="6961"/>
                  </a:cubicBezTo>
                  <a:cubicBezTo>
                    <a:pt x="6300" y="6961"/>
                    <a:pt x="6330" y="6959"/>
                    <a:pt x="6361" y="6954"/>
                  </a:cubicBezTo>
                  <a:cubicBezTo>
                    <a:pt x="6539" y="6939"/>
                    <a:pt x="6708" y="6872"/>
                    <a:pt x="6847" y="6756"/>
                  </a:cubicBezTo>
                  <a:lnTo>
                    <a:pt x="7174" y="6497"/>
                  </a:lnTo>
                  <a:close/>
                  <a:moveTo>
                    <a:pt x="3773" y="4894"/>
                  </a:moveTo>
                  <a:lnTo>
                    <a:pt x="4114" y="5231"/>
                  </a:lnTo>
                  <a:cubicBezTo>
                    <a:pt x="4198" y="5318"/>
                    <a:pt x="4311" y="5361"/>
                    <a:pt x="4425" y="5361"/>
                  </a:cubicBezTo>
                  <a:cubicBezTo>
                    <a:pt x="4538" y="5361"/>
                    <a:pt x="4651" y="5318"/>
                    <a:pt x="4735" y="5231"/>
                  </a:cubicBezTo>
                  <a:lnTo>
                    <a:pt x="5038" y="4933"/>
                  </a:lnTo>
                  <a:cubicBezTo>
                    <a:pt x="5129" y="4976"/>
                    <a:pt x="5235" y="5000"/>
                    <a:pt x="5336" y="5000"/>
                  </a:cubicBezTo>
                  <a:cubicBezTo>
                    <a:pt x="5413" y="5000"/>
                    <a:pt x="5481" y="5034"/>
                    <a:pt x="5529" y="5092"/>
                  </a:cubicBezTo>
                  <a:lnTo>
                    <a:pt x="6154" y="5876"/>
                  </a:lnTo>
                  <a:cubicBezTo>
                    <a:pt x="6198" y="5928"/>
                    <a:pt x="6262" y="5955"/>
                    <a:pt x="6325" y="5955"/>
                  </a:cubicBezTo>
                  <a:cubicBezTo>
                    <a:pt x="6372" y="5955"/>
                    <a:pt x="6418" y="5940"/>
                    <a:pt x="6457" y="5910"/>
                  </a:cubicBezTo>
                  <a:lnTo>
                    <a:pt x="7223" y="5299"/>
                  </a:lnTo>
                  <a:cubicBezTo>
                    <a:pt x="7270" y="5256"/>
                    <a:pt x="7331" y="5234"/>
                    <a:pt x="7393" y="5234"/>
                  </a:cubicBezTo>
                  <a:cubicBezTo>
                    <a:pt x="7449" y="5234"/>
                    <a:pt x="7506" y="5252"/>
                    <a:pt x="7555" y="5289"/>
                  </a:cubicBezTo>
                  <a:cubicBezTo>
                    <a:pt x="7665" y="5385"/>
                    <a:pt x="7665" y="5568"/>
                    <a:pt x="7545" y="5659"/>
                  </a:cubicBezTo>
                  <a:lnTo>
                    <a:pt x="6583" y="6429"/>
                  </a:lnTo>
                  <a:cubicBezTo>
                    <a:pt x="6510" y="6487"/>
                    <a:pt x="6419" y="6526"/>
                    <a:pt x="6328" y="6530"/>
                  </a:cubicBezTo>
                  <a:cubicBezTo>
                    <a:pt x="6311" y="6533"/>
                    <a:pt x="6294" y="6534"/>
                    <a:pt x="6278" y="6534"/>
                  </a:cubicBezTo>
                  <a:cubicBezTo>
                    <a:pt x="6261" y="6534"/>
                    <a:pt x="6246" y="6533"/>
                    <a:pt x="6231" y="6530"/>
                  </a:cubicBezTo>
                  <a:cubicBezTo>
                    <a:pt x="6106" y="6521"/>
                    <a:pt x="5991" y="6458"/>
                    <a:pt x="5914" y="6357"/>
                  </a:cubicBezTo>
                  <a:lnTo>
                    <a:pt x="5731" y="6126"/>
                  </a:lnTo>
                  <a:cubicBezTo>
                    <a:pt x="5685" y="6070"/>
                    <a:pt x="5624" y="6045"/>
                    <a:pt x="5564" y="6045"/>
                  </a:cubicBezTo>
                  <a:cubicBezTo>
                    <a:pt x="5454" y="6045"/>
                    <a:pt x="5348" y="6130"/>
                    <a:pt x="5351" y="6261"/>
                  </a:cubicBezTo>
                  <a:lnTo>
                    <a:pt x="5351" y="10538"/>
                  </a:lnTo>
                  <a:lnTo>
                    <a:pt x="4865" y="10885"/>
                  </a:lnTo>
                  <a:lnTo>
                    <a:pt x="4865" y="8898"/>
                  </a:lnTo>
                  <a:cubicBezTo>
                    <a:pt x="4865" y="8756"/>
                    <a:pt x="4758" y="8685"/>
                    <a:pt x="4651" y="8685"/>
                  </a:cubicBezTo>
                  <a:cubicBezTo>
                    <a:pt x="4544" y="8685"/>
                    <a:pt x="4437" y="8756"/>
                    <a:pt x="4437" y="8898"/>
                  </a:cubicBezTo>
                  <a:lnTo>
                    <a:pt x="4437" y="11193"/>
                  </a:lnTo>
                  <a:lnTo>
                    <a:pt x="3720" y="11698"/>
                  </a:lnTo>
                  <a:lnTo>
                    <a:pt x="3720" y="8941"/>
                  </a:lnTo>
                  <a:cubicBezTo>
                    <a:pt x="3724" y="8729"/>
                    <a:pt x="3676" y="8522"/>
                    <a:pt x="3580" y="8330"/>
                  </a:cubicBezTo>
                  <a:lnTo>
                    <a:pt x="3368" y="7902"/>
                  </a:lnTo>
                  <a:cubicBezTo>
                    <a:pt x="3301" y="7772"/>
                    <a:pt x="3267" y="7627"/>
                    <a:pt x="3267" y="7488"/>
                  </a:cubicBezTo>
                  <a:lnTo>
                    <a:pt x="3267" y="5299"/>
                  </a:lnTo>
                  <a:cubicBezTo>
                    <a:pt x="3267" y="5202"/>
                    <a:pt x="3320" y="5120"/>
                    <a:pt x="3402" y="5077"/>
                  </a:cubicBezTo>
                  <a:lnTo>
                    <a:pt x="3773" y="4894"/>
                  </a:lnTo>
                  <a:close/>
                  <a:moveTo>
                    <a:pt x="7393" y="1"/>
                  </a:moveTo>
                  <a:cubicBezTo>
                    <a:pt x="7286" y="1"/>
                    <a:pt x="7179" y="73"/>
                    <a:pt x="7179" y="217"/>
                  </a:cubicBezTo>
                  <a:lnTo>
                    <a:pt x="7179" y="4837"/>
                  </a:lnTo>
                  <a:cubicBezTo>
                    <a:pt x="7097" y="4865"/>
                    <a:pt x="7020" y="4904"/>
                    <a:pt x="6958" y="4957"/>
                  </a:cubicBezTo>
                  <a:lnTo>
                    <a:pt x="6356" y="5438"/>
                  </a:lnTo>
                  <a:lnTo>
                    <a:pt x="5861" y="4822"/>
                  </a:lnTo>
                  <a:cubicBezTo>
                    <a:pt x="5731" y="4663"/>
                    <a:pt x="5538" y="4572"/>
                    <a:pt x="5336" y="4572"/>
                  </a:cubicBezTo>
                  <a:cubicBezTo>
                    <a:pt x="5202" y="4572"/>
                    <a:pt x="5096" y="4461"/>
                    <a:pt x="5096" y="4331"/>
                  </a:cubicBezTo>
                  <a:lnTo>
                    <a:pt x="5096" y="4096"/>
                  </a:lnTo>
                  <a:cubicBezTo>
                    <a:pt x="5384" y="3879"/>
                    <a:pt x="5553" y="3547"/>
                    <a:pt x="5553" y="3186"/>
                  </a:cubicBezTo>
                  <a:lnTo>
                    <a:pt x="5553" y="2734"/>
                  </a:lnTo>
                  <a:cubicBezTo>
                    <a:pt x="5548" y="2238"/>
                    <a:pt x="5149" y="1834"/>
                    <a:pt x="4653" y="1834"/>
                  </a:cubicBezTo>
                  <a:lnTo>
                    <a:pt x="4196" y="1834"/>
                  </a:lnTo>
                  <a:cubicBezTo>
                    <a:pt x="3700" y="1834"/>
                    <a:pt x="3301" y="2238"/>
                    <a:pt x="3301" y="2734"/>
                  </a:cubicBezTo>
                  <a:lnTo>
                    <a:pt x="3301" y="3186"/>
                  </a:lnTo>
                  <a:cubicBezTo>
                    <a:pt x="3301" y="3547"/>
                    <a:pt x="3469" y="3879"/>
                    <a:pt x="3753" y="4096"/>
                  </a:cubicBezTo>
                  <a:lnTo>
                    <a:pt x="3753" y="4418"/>
                  </a:lnTo>
                  <a:cubicBezTo>
                    <a:pt x="3753" y="4423"/>
                    <a:pt x="3753" y="4428"/>
                    <a:pt x="3748" y="4432"/>
                  </a:cubicBezTo>
                  <a:lnTo>
                    <a:pt x="3214" y="4697"/>
                  </a:lnTo>
                  <a:cubicBezTo>
                    <a:pt x="2983" y="4813"/>
                    <a:pt x="2839" y="5043"/>
                    <a:pt x="2844" y="5299"/>
                  </a:cubicBezTo>
                  <a:lnTo>
                    <a:pt x="2844" y="7488"/>
                  </a:lnTo>
                  <a:cubicBezTo>
                    <a:pt x="2844" y="7700"/>
                    <a:pt x="2892" y="7906"/>
                    <a:pt x="2983" y="8094"/>
                  </a:cubicBezTo>
                  <a:lnTo>
                    <a:pt x="3200" y="8527"/>
                  </a:lnTo>
                  <a:cubicBezTo>
                    <a:pt x="3262" y="8652"/>
                    <a:pt x="3296" y="8797"/>
                    <a:pt x="3301" y="8941"/>
                  </a:cubicBezTo>
                  <a:lnTo>
                    <a:pt x="3301" y="12001"/>
                  </a:lnTo>
                  <a:lnTo>
                    <a:pt x="193" y="14205"/>
                  </a:lnTo>
                  <a:cubicBezTo>
                    <a:pt x="0" y="14339"/>
                    <a:pt x="132" y="14594"/>
                    <a:pt x="312" y="14594"/>
                  </a:cubicBezTo>
                  <a:cubicBezTo>
                    <a:pt x="353" y="14594"/>
                    <a:pt x="396" y="14581"/>
                    <a:pt x="438" y="14551"/>
                  </a:cubicBezTo>
                  <a:lnTo>
                    <a:pt x="7391" y="9615"/>
                  </a:lnTo>
                  <a:lnTo>
                    <a:pt x="14349" y="14551"/>
                  </a:lnTo>
                  <a:cubicBezTo>
                    <a:pt x="14391" y="14581"/>
                    <a:pt x="14434" y="14594"/>
                    <a:pt x="14474" y="14594"/>
                  </a:cubicBezTo>
                  <a:cubicBezTo>
                    <a:pt x="14654" y="14594"/>
                    <a:pt x="14783" y="14339"/>
                    <a:pt x="14594" y="14205"/>
                  </a:cubicBezTo>
                  <a:lnTo>
                    <a:pt x="7607" y="9244"/>
                  </a:lnTo>
                  <a:lnTo>
                    <a:pt x="7607" y="6160"/>
                  </a:lnTo>
                  <a:lnTo>
                    <a:pt x="7810" y="5996"/>
                  </a:lnTo>
                  <a:cubicBezTo>
                    <a:pt x="8132" y="5736"/>
                    <a:pt x="8146" y="5246"/>
                    <a:pt x="7838" y="4971"/>
                  </a:cubicBezTo>
                  <a:cubicBezTo>
                    <a:pt x="7771" y="4909"/>
                    <a:pt x="7694" y="4865"/>
                    <a:pt x="7607" y="4841"/>
                  </a:cubicBezTo>
                  <a:lnTo>
                    <a:pt x="7607" y="891"/>
                  </a:lnTo>
                  <a:lnTo>
                    <a:pt x="10470" y="891"/>
                  </a:lnTo>
                  <a:lnTo>
                    <a:pt x="10172" y="1492"/>
                  </a:lnTo>
                  <a:cubicBezTo>
                    <a:pt x="10138" y="1550"/>
                    <a:pt x="10138" y="1622"/>
                    <a:pt x="10172" y="1680"/>
                  </a:cubicBezTo>
                  <a:lnTo>
                    <a:pt x="10470" y="2282"/>
                  </a:lnTo>
                  <a:lnTo>
                    <a:pt x="8305" y="2282"/>
                  </a:lnTo>
                  <a:cubicBezTo>
                    <a:pt x="8021" y="2282"/>
                    <a:pt x="8021" y="2710"/>
                    <a:pt x="8305" y="2710"/>
                  </a:cubicBezTo>
                  <a:lnTo>
                    <a:pt x="10817" y="2710"/>
                  </a:lnTo>
                  <a:cubicBezTo>
                    <a:pt x="10976" y="2710"/>
                    <a:pt x="11082" y="2541"/>
                    <a:pt x="11009" y="2402"/>
                  </a:cubicBezTo>
                  <a:lnTo>
                    <a:pt x="10600" y="1584"/>
                  </a:lnTo>
                  <a:lnTo>
                    <a:pt x="11009" y="766"/>
                  </a:lnTo>
                  <a:cubicBezTo>
                    <a:pt x="11082" y="622"/>
                    <a:pt x="10976" y="458"/>
                    <a:pt x="10817" y="458"/>
                  </a:cubicBezTo>
                  <a:lnTo>
                    <a:pt x="7607" y="458"/>
                  </a:lnTo>
                  <a:lnTo>
                    <a:pt x="7607" y="217"/>
                  </a:lnTo>
                  <a:cubicBezTo>
                    <a:pt x="7607" y="73"/>
                    <a:pt x="7500" y="1"/>
                    <a:pt x="73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0" name="Google Shape;14810;p90"/>
            <p:cNvSpPr/>
            <p:nvPr/>
          </p:nvSpPr>
          <p:spPr>
            <a:xfrm>
              <a:off x="7299368" y="3188453"/>
              <a:ext cx="70893" cy="50095"/>
            </a:xfrm>
            <a:custGeom>
              <a:avLst/>
              <a:gdLst/>
              <a:ahLst/>
              <a:cxnLst/>
              <a:rect l="l" t="t" r="r" b="b"/>
              <a:pathLst>
                <a:path w="2703" h="1910" extrusionOk="0">
                  <a:moveTo>
                    <a:pt x="309" y="1"/>
                  </a:moveTo>
                  <a:cubicBezTo>
                    <a:pt x="130" y="1"/>
                    <a:pt x="0" y="256"/>
                    <a:pt x="189" y="390"/>
                  </a:cubicBezTo>
                  <a:lnTo>
                    <a:pt x="2263" y="1867"/>
                  </a:lnTo>
                  <a:cubicBezTo>
                    <a:pt x="2305" y="1897"/>
                    <a:pt x="2347" y="1909"/>
                    <a:pt x="2387" y="1909"/>
                  </a:cubicBezTo>
                  <a:cubicBezTo>
                    <a:pt x="2569" y="1909"/>
                    <a:pt x="2702" y="1650"/>
                    <a:pt x="2513" y="1516"/>
                  </a:cubicBezTo>
                  <a:lnTo>
                    <a:pt x="434" y="43"/>
                  </a:lnTo>
                  <a:cubicBezTo>
                    <a:pt x="392" y="13"/>
                    <a:pt x="349" y="1"/>
                    <a:pt x="3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1" name="Google Shape;14811;p90"/>
            <p:cNvSpPr/>
            <p:nvPr/>
          </p:nvSpPr>
          <p:spPr>
            <a:xfrm>
              <a:off x="7269363" y="3167209"/>
              <a:ext cx="28431" cy="19854"/>
            </a:xfrm>
            <a:custGeom>
              <a:avLst/>
              <a:gdLst/>
              <a:ahLst/>
              <a:cxnLst/>
              <a:rect l="l" t="t" r="r" b="b"/>
              <a:pathLst>
                <a:path w="1084" h="757" extrusionOk="0">
                  <a:moveTo>
                    <a:pt x="311" y="0"/>
                  </a:moveTo>
                  <a:cubicBezTo>
                    <a:pt x="131" y="0"/>
                    <a:pt x="1" y="258"/>
                    <a:pt x="193" y="391"/>
                  </a:cubicBezTo>
                  <a:lnTo>
                    <a:pt x="645" y="714"/>
                  </a:lnTo>
                  <a:cubicBezTo>
                    <a:pt x="688" y="744"/>
                    <a:pt x="732" y="757"/>
                    <a:pt x="773" y="757"/>
                  </a:cubicBezTo>
                  <a:cubicBezTo>
                    <a:pt x="955" y="757"/>
                    <a:pt x="1084" y="501"/>
                    <a:pt x="895" y="367"/>
                  </a:cubicBezTo>
                  <a:lnTo>
                    <a:pt x="438" y="45"/>
                  </a:lnTo>
                  <a:cubicBezTo>
                    <a:pt x="395" y="14"/>
                    <a:pt x="352" y="0"/>
                    <a:pt x="31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2" name="Google Shape;14812;p90"/>
          <p:cNvGrpSpPr/>
          <p:nvPr/>
        </p:nvGrpSpPr>
        <p:grpSpPr>
          <a:xfrm>
            <a:off x="7539926" y="2723166"/>
            <a:ext cx="351501" cy="362726"/>
            <a:chOff x="7539926" y="2907741"/>
            <a:chExt cx="351501" cy="362726"/>
          </a:xfrm>
        </p:grpSpPr>
        <p:sp>
          <p:nvSpPr>
            <p:cNvPr id="14813" name="Google Shape;14813;p90"/>
            <p:cNvSpPr/>
            <p:nvPr/>
          </p:nvSpPr>
          <p:spPr>
            <a:xfrm>
              <a:off x="7545618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6" y="1"/>
                  </a:moveTo>
                  <a:lnTo>
                    <a:pt x="866" y="434"/>
                  </a:lnTo>
                  <a:cubicBezTo>
                    <a:pt x="866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89" y="2031"/>
                  </a:lnTo>
                  <a:lnTo>
                    <a:pt x="2589" y="1266"/>
                  </a:lnTo>
                  <a:cubicBezTo>
                    <a:pt x="2594" y="1102"/>
                    <a:pt x="2502" y="953"/>
                    <a:pt x="2353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4" name="Google Shape;14814;p90"/>
            <p:cNvSpPr/>
            <p:nvPr/>
          </p:nvSpPr>
          <p:spPr>
            <a:xfrm>
              <a:off x="7545723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1" y="1"/>
                  </a:moveTo>
                  <a:lnTo>
                    <a:pt x="242" y="198"/>
                  </a:lnTo>
                  <a:cubicBezTo>
                    <a:pt x="92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0" y="2349"/>
                  </a:lnTo>
                  <a:lnTo>
                    <a:pt x="2590" y="588"/>
                  </a:lnTo>
                  <a:cubicBezTo>
                    <a:pt x="2590" y="424"/>
                    <a:pt x="2498" y="270"/>
                    <a:pt x="2349" y="198"/>
                  </a:cubicBezTo>
                  <a:lnTo>
                    <a:pt x="1954" y="1"/>
                  </a:lnTo>
                  <a:cubicBezTo>
                    <a:pt x="1796" y="193"/>
                    <a:pt x="1560" y="617"/>
                    <a:pt x="1295" y="617"/>
                  </a:cubicBezTo>
                  <a:cubicBezTo>
                    <a:pt x="1031" y="617"/>
                    <a:pt x="790" y="198"/>
                    <a:pt x="631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5" name="Google Shape;14815;p90"/>
            <p:cNvSpPr/>
            <p:nvPr/>
          </p:nvSpPr>
          <p:spPr>
            <a:xfrm>
              <a:off x="7556974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41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6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1" y="0"/>
                  </a:cubicBez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6" name="Google Shape;14816;p90"/>
            <p:cNvSpPr/>
            <p:nvPr/>
          </p:nvSpPr>
          <p:spPr>
            <a:xfrm>
              <a:off x="7556974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1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7" name="Google Shape;14817;p90"/>
            <p:cNvSpPr/>
            <p:nvPr/>
          </p:nvSpPr>
          <p:spPr>
            <a:xfrm>
              <a:off x="7556974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1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5" y="645"/>
                  </a:cubicBezTo>
                  <a:cubicBezTo>
                    <a:pt x="5" y="645"/>
                    <a:pt x="650" y="861"/>
                    <a:pt x="1732" y="861"/>
                  </a:cubicBezTo>
                  <a:lnTo>
                    <a:pt x="1732" y="645"/>
                  </a:lnTo>
                  <a:cubicBezTo>
                    <a:pt x="1732" y="292"/>
                    <a:pt x="1444" y="0"/>
                    <a:pt x="1091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8" name="Google Shape;14818;p90"/>
            <p:cNvSpPr/>
            <p:nvPr/>
          </p:nvSpPr>
          <p:spPr>
            <a:xfrm>
              <a:off x="7556974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50" y="0"/>
                  </a:moveTo>
                  <a:cubicBezTo>
                    <a:pt x="294" y="0"/>
                    <a:pt x="0" y="289"/>
                    <a:pt x="5" y="645"/>
                  </a:cubicBezTo>
                  <a:cubicBezTo>
                    <a:pt x="217" y="707"/>
                    <a:pt x="433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6" y="0"/>
                    <a:pt x="108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9" name="Google Shape;14819;p90"/>
            <p:cNvSpPr/>
            <p:nvPr/>
          </p:nvSpPr>
          <p:spPr>
            <a:xfrm>
              <a:off x="7545723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49" y="1"/>
                  </a:moveTo>
                  <a:cubicBezTo>
                    <a:pt x="15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0" name="Google Shape;14820;p90"/>
            <p:cNvSpPr/>
            <p:nvPr/>
          </p:nvSpPr>
          <p:spPr>
            <a:xfrm>
              <a:off x="759670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98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203"/>
                  </a:lnTo>
                  <a:cubicBezTo>
                    <a:pt x="646" y="131"/>
                    <a:pt x="626" y="63"/>
                    <a:pt x="598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1" name="Google Shape;14821;p90"/>
            <p:cNvSpPr/>
            <p:nvPr/>
          </p:nvSpPr>
          <p:spPr>
            <a:xfrm>
              <a:off x="7636207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7" y="626"/>
                  </a:cubicBezTo>
                  <a:lnTo>
                    <a:pt x="242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9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2" name="Google Shape;14822;p90"/>
            <p:cNvSpPr/>
            <p:nvPr/>
          </p:nvSpPr>
          <p:spPr>
            <a:xfrm>
              <a:off x="7636339" y="3203193"/>
              <a:ext cx="68060" cy="61635"/>
            </a:xfrm>
            <a:custGeom>
              <a:avLst/>
              <a:gdLst/>
              <a:ahLst/>
              <a:cxnLst/>
              <a:rect l="l" t="t" r="r" b="b"/>
              <a:pathLst>
                <a:path w="2595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7" y="270"/>
                    <a:pt x="1" y="424"/>
                    <a:pt x="1" y="588"/>
                  </a:cubicBezTo>
                  <a:lnTo>
                    <a:pt x="1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4" y="198"/>
                  </a:cubicBezTo>
                  <a:lnTo>
                    <a:pt x="1959" y="1"/>
                  </a:lnTo>
                  <a:cubicBezTo>
                    <a:pt x="1800" y="193"/>
                    <a:pt x="1565" y="617"/>
                    <a:pt x="1300" y="617"/>
                  </a:cubicBezTo>
                  <a:cubicBezTo>
                    <a:pt x="1030" y="617"/>
                    <a:pt x="795" y="198"/>
                    <a:pt x="636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3" name="Google Shape;14823;p90"/>
            <p:cNvSpPr/>
            <p:nvPr/>
          </p:nvSpPr>
          <p:spPr>
            <a:xfrm>
              <a:off x="7647695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40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4" name="Google Shape;14824;p90"/>
            <p:cNvSpPr/>
            <p:nvPr/>
          </p:nvSpPr>
          <p:spPr>
            <a:xfrm>
              <a:off x="7647590" y="3140116"/>
              <a:ext cx="31316" cy="50986"/>
            </a:xfrm>
            <a:custGeom>
              <a:avLst/>
              <a:gdLst/>
              <a:ahLst/>
              <a:cxnLst/>
              <a:rect l="l" t="t" r="r" b="b"/>
              <a:pathLst>
                <a:path w="1194" h="1944" extrusionOk="0">
                  <a:moveTo>
                    <a:pt x="641" y="0"/>
                  </a:moveTo>
                  <a:cubicBezTo>
                    <a:pt x="289" y="0"/>
                    <a:pt x="5" y="292"/>
                    <a:pt x="5" y="645"/>
                  </a:cubicBezTo>
                  <a:lnTo>
                    <a:pt x="5" y="1078"/>
                  </a:lnTo>
                  <a:cubicBezTo>
                    <a:pt x="1" y="1575"/>
                    <a:pt x="404" y="1943"/>
                    <a:pt x="861" y="1943"/>
                  </a:cubicBezTo>
                  <a:cubicBezTo>
                    <a:pt x="970" y="1943"/>
                    <a:pt x="1083" y="1922"/>
                    <a:pt x="1193" y="1877"/>
                  </a:cubicBezTo>
                  <a:cubicBezTo>
                    <a:pt x="866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81" y="58"/>
                    <a:pt x="1193" y="10"/>
                  </a:cubicBezTo>
                  <a:cubicBezTo>
                    <a:pt x="1155" y="0"/>
                    <a:pt x="1121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5" name="Google Shape;14825;p90"/>
            <p:cNvSpPr/>
            <p:nvPr/>
          </p:nvSpPr>
          <p:spPr>
            <a:xfrm>
              <a:off x="7647564" y="3140116"/>
              <a:ext cx="45478" cy="22608"/>
            </a:xfrm>
            <a:custGeom>
              <a:avLst/>
              <a:gdLst/>
              <a:ahLst/>
              <a:cxnLst/>
              <a:rect l="l" t="t" r="r" b="b"/>
              <a:pathLst>
                <a:path w="1734" h="862" extrusionOk="0">
                  <a:moveTo>
                    <a:pt x="642" y="0"/>
                  </a:moveTo>
                  <a:cubicBezTo>
                    <a:pt x="290" y="0"/>
                    <a:pt x="1" y="292"/>
                    <a:pt x="1" y="645"/>
                  </a:cubicBezTo>
                  <a:cubicBezTo>
                    <a:pt x="1" y="645"/>
                    <a:pt x="651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ubicBezTo>
                    <a:pt x="1089" y="0"/>
                    <a:pt x="1087" y="0"/>
                    <a:pt x="1084" y="0"/>
                  </a:cubicBezTo>
                  <a:lnTo>
                    <a:pt x="651" y="0"/>
                  </a:lnTo>
                  <a:cubicBezTo>
                    <a:pt x="648" y="0"/>
                    <a:pt x="645" y="0"/>
                    <a:pt x="64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6" name="Google Shape;14826;p90"/>
            <p:cNvSpPr/>
            <p:nvPr/>
          </p:nvSpPr>
          <p:spPr>
            <a:xfrm>
              <a:off x="7647695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37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3" y="707"/>
                    <a:pt x="429" y="756"/>
                    <a:pt x="646" y="784"/>
                  </a:cubicBezTo>
                  <a:lnTo>
                    <a:pt x="646" y="645"/>
                  </a:lnTo>
                  <a:cubicBezTo>
                    <a:pt x="646" y="332"/>
                    <a:pt x="877" y="58"/>
                    <a:pt x="1189" y="10"/>
                  </a:cubicBezTo>
                  <a:cubicBezTo>
                    <a:pt x="1151" y="0"/>
                    <a:pt x="1117" y="0"/>
                    <a:pt x="1079" y="0"/>
                  </a:cubicBezTo>
                  <a:lnTo>
                    <a:pt x="646" y="0"/>
                  </a:lnTo>
                  <a:cubicBezTo>
                    <a:pt x="643" y="0"/>
                    <a:pt x="640" y="0"/>
                    <a:pt x="637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7" name="Google Shape;14827;p90"/>
            <p:cNvSpPr/>
            <p:nvPr/>
          </p:nvSpPr>
          <p:spPr>
            <a:xfrm>
              <a:off x="7636339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4" y="1"/>
                  </a:moveTo>
                  <a:cubicBezTo>
                    <a:pt x="20" y="63"/>
                    <a:pt x="1" y="131"/>
                    <a:pt x="1" y="203"/>
                  </a:cubicBezTo>
                  <a:lnTo>
                    <a:pt x="1" y="1964"/>
                  </a:lnTo>
                  <a:lnTo>
                    <a:pt x="646" y="1964"/>
                  </a:lnTo>
                  <a:lnTo>
                    <a:pt x="646" y="665"/>
                  </a:lnTo>
                  <a:cubicBezTo>
                    <a:pt x="646" y="530"/>
                    <a:pt x="583" y="400"/>
                    <a:pt x="472" y="319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8" name="Google Shape;14828;p90"/>
            <p:cNvSpPr/>
            <p:nvPr/>
          </p:nvSpPr>
          <p:spPr>
            <a:xfrm>
              <a:off x="7687325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3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9" name="Google Shape;14829;p90"/>
            <p:cNvSpPr/>
            <p:nvPr/>
          </p:nvSpPr>
          <p:spPr>
            <a:xfrm>
              <a:off x="7726955" y="3185411"/>
              <a:ext cx="68060" cy="53294"/>
            </a:xfrm>
            <a:custGeom>
              <a:avLst/>
              <a:gdLst/>
              <a:ahLst/>
              <a:cxnLst/>
              <a:rect l="l" t="t" r="r" b="b"/>
              <a:pathLst>
                <a:path w="2595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9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1" y="1102"/>
                    <a:pt x="1" y="1266"/>
                  </a:cubicBezTo>
                  <a:lnTo>
                    <a:pt x="1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4" y="876"/>
                  </a:cubicBezTo>
                  <a:lnTo>
                    <a:pt x="1848" y="626"/>
                  </a:lnTo>
                  <a:cubicBezTo>
                    <a:pt x="1776" y="588"/>
                    <a:pt x="1728" y="515"/>
                    <a:pt x="1728" y="434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0" name="Google Shape;14830;p90"/>
            <p:cNvSpPr/>
            <p:nvPr/>
          </p:nvSpPr>
          <p:spPr>
            <a:xfrm>
              <a:off x="7727086" y="3203193"/>
              <a:ext cx="67929" cy="61635"/>
            </a:xfrm>
            <a:custGeom>
              <a:avLst/>
              <a:gdLst/>
              <a:ahLst/>
              <a:cxnLst/>
              <a:rect l="l" t="t" r="r" b="b"/>
              <a:pathLst>
                <a:path w="2590" h="2350" extrusionOk="0">
                  <a:moveTo>
                    <a:pt x="636" y="1"/>
                  </a:moveTo>
                  <a:lnTo>
                    <a:pt x="241" y="198"/>
                  </a:lnTo>
                  <a:cubicBezTo>
                    <a:pt x="92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89" y="2349"/>
                  </a:lnTo>
                  <a:lnTo>
                    <a:pt x="2589" y="588"/>
                  </a:lnTo>
                  <a:cubicBezTo>
                    <a:pt x="2589" y="424"/>
                    <a:pt x="2498" y="270"/>
                    <a:pt x="2349" y="198"/>
                  </a:cubicBezTo>
                  <a:lnTo>
                    <a:pt x="1959" y="1"/>
                  </a:lnTo>
                  <a:cubicBezTo>
                    <a:pt x="1795" y="193"/>
                    <a:pt x="1559" y="617"/>
                    <a:pt x="1295" y="617"/>
                  </a:cubicBezTo>
                  <a:cubicBezTo>
                    <a:pt x="1030" y="617"/>
                    <a:pt x="790" y="198"/>
                    <a:pt x="636" y="1"/>
                  </a:cubicBezTo>
                  <a:close/>
                </a:path>
              </a:pathLst>
            </a:custGeom>
            <a:solidFill>
              <a:srgbClr val="A1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1" name="Google Shape;14831;p90"/>
            <p:cNvSpPr/>
            <p:nvPr/>
          </p:nvSpPr>
          <p:spPr>
            <a:xfrm>
              <a:off x="7738311" y="3140116"/>
              <a:ext cx="45347" cy="51012"/>
            </a:xfrm>
            <a:custGeom>
              <a:avLst/>
              <a:gdLst/>
              <a:ahLst/>
              <a:cxnLst/>
              <a:rect l="l" t="t" r="r" b="b"/>
              <a:pathLst>
                <a:path w="1729" h="194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54"/>
                    <a:pt x="386" y="1944"/>
                    <a:pt x="867" y="1944"/>
                  </a:cubicBezTo>
                  <a:cubicBezTo>
                    <a:pt x="1343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89"/>
                    <a:pt x="1439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2" name="Google Shape;14832;p90"/>
            <p:cNvSpPr/>
            <p:nvPr/>
          </p:nvSpPr>
          <p:spPr>
            <a:xfrm>
              <a:off x="7738311" y="3140116"/>
              <a:ext cx="31211" cy="50986"/>
            </a:xfrm>
            <a:custGeom>
              <a:avLst/>
              <a:gdLst/>
              <a:ahLst/>
              <a:cxnLst/>
              <a:rect l="l" t="t" r="r" b="b"/>
              <a:pathLst>
                <a:path w="1190" h="1944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lnTo>
                    <a:pt x="1" y="1078"/>
                  </a:lnTo>
                  <a:cubicBezTo>
                    <a:pt x="1" y="1575"/>
                    <a:pt x="405" y="1943"/>
                    <a:pt x="859" y="1943"/>
                  </a:cubicBezTo>
                  <a:cubicBezTo>
                    <a:pt x="968" y="1943"/>
                    <a:pt x="1079" y="1922"/>
                    <a:pt x="1189" y="1877"/>
                  </a:cubicBezTo>
                  <a:cubicBezTo>
                    <a:pt x="862" y="1747"/>
                    <a:pt x="650" y="1429"/>
                    <a:pt x="650" y="1078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3" name="Google Shape;14833;p90"/>
            <p:cNvSpPr/>
            <p:nvPr/>
          </p:nvSpPr>
          <p:spPr>
            <a:xfrm>
              <a:off x="7738311" y="3140116"/>
              <a:ext cx="45347" cy="22608"/>
            </a:xfrm>
            <a:custGeom>
              <a:avLst/>
              <a:gdLst/>
              <a:ahLst/>
              <a:cxnLst/>
              <a:rect l="l" t="t" r="r" b="b"/>
              <a:pathLst>
                <a:path w="1729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89" y="0"/>
                    <a:pt x="1" y="289"/>
                    <a:pt x="1" y="645"/>
                  </a:cubicBezTo>
                  <a:cubicBezTo>
                    <a:pt x="1" y="645"/>
                    <a:pt x="650" y="861"/>
                    <a:pt x="1728" y="861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4" name="Google Shape;14834;p90"/>
            <p:cNvSpPr/>
            <p:nvPr/>
          </p:nvSpPr>
          <p:spPr>
            <a:xfrm>
              <a:off x="7738311" y="3140116"/>
              <a:ext cx="31211" cy="20589"/>
            </a:xfrm>
            <a:custGeom>
              <a:avLst/>
              <a:gdLst/>
              <a:ahLst/>
              <a:cxnLst/>
              <a:rect l="l" t="t" r="r" b="b"/>
              <a:pathLst>
                <a:path w="1190" h="785" extrusionOk="0">
                  <a:moveTo>
                    <a:pt x="641" y="0"/>
                  </a:moveTo>
                  <a:cubicBezTo>
                    <a:pt x="285" y="0"/>
                    <a:pt x="1" y="292"/>
                    <a:pt x="1" y="645"/>
                  </a:cubicBezTo>
                  <a:cubicBezTo>
                    <a:pt x="212" y="707"/>
                    <a:pt x="429" y="756"/>
                    <a:pt x="650" y="784"/>
                  </a:cubicBezTo>
                  <a:lnTo>
                    <a:pt x="650" y="645"/>
                  </a:lnTo>
                  <a:cubicBezTo>
                    <a:pt x="650" y="332"/>
                    <a:pt x="876" y="58"/>
                    <a:pt x="1189" y="10"/>
                  </a:cubicBezTo>
                  <a:cubicBezTo>
                    <a:pt x="1155" y="0"/>
                    <a:pt x="1117" y="0"/>
                    <a:pt x="1083" y="0"/>
                  </a:cubicBezTo>
                  <a:lnTo>
                    <a:pt x="650" y="0"/>
                  </a:lnTo>
                  <a:cubicBezTo>
                    <a:pt x="647" y="0"/>
                    <a:pt x="644" y="0"/>
                    <a:pt x="641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5" name="Google Shape;14835;p90"/>
            <p:cNvSpPr/>
            <p:nvPr/>
          </p:nvSpPr>
          <p:spPr>
            <a:xfrm>
              <a:off x="7727086" y="3213291"/>
              <a:ext cx="16943" cy="51537"/>
            </a:xfrm>
            <a:custGeom>
              <a:avLst/>
              <a:gdLst/>
              <a:ahLst/>
              <a:cxnLst/>
              <a:rect l="l" t="t" r="r" b="b"/>
              <a:pathLst>
                <a:path w="646" h="1965" extrusionOk="0">
                  <a:moveTo>
                    <a:pt x="53" y="1"/>
                  </a:moveTo>
                  <a:cubicBezTo>
                    <a:pt x="20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45" y="1964"/>
                  </a:lnTo>
                  <a:lnTo>
                    <a:pt x="645" y="665"/>
                  </a:lnTo>
                  <a:cubicBezTo>
                    <a:pt x="645" y="530"/>
                    <a:pt x="583" y="400"/>
                    <a:pt x="472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6" name="Google Shape;14836;p90"/>
            <p:cNvSpPr/>
            <p:nvPr/>
          </p:nvSpPr>
          <p:spPr>
            <a:xfrm>
              <a:off x="7777941" y="3213291"/>
              <a:ext cx="17074" cy="51537"/>
            </a:xfrm>
            <a:custGeom>
              <a:avLst/>
              <a:gdLst/>
              <a:ahLst/>
              <a:cxnLst/>
              <a:rect l="l" t="t" r="r" b="b"/>
              <a:pathLst>
                <a:path w="651" h="1965" extrusionOk="0">
                  <a:moveTo>
                    <a:pt x="597" y="1"/>
                  </a:moveTo>
                  <a:lnTo>
                    <a:pt x="174" y="319"/>
                  </a:lnTo>
                  <a:cubicBezTo>
                    <a:pt x="68" y="400"/>
                    <a:pt x="1" y="530"/>
                    <a:pt x="1" y="665"/>
                  </a:cubicBezTo>
                  <a:lnTo>
                    <a:pt x="1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50" y="131"/>
                    <a:pt x="631" y="63"/>
                    <a:pt x="597" y="1"/>
                  </a:cubicBezTo>
                  <a:close/>
                </a:path>
              </a:pathLst>
            </a:custGeom>
            <a:solidFill>
              <a:srgbClr val="82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7" name="Google Shape;14837;p90"/>
            <p:cNvSpPr/>
            <p:nvPr/>
          </p:nvSpPr>
          <p:spPr>
            <a:xfrm>
              <a:off x="7817571" y="3185411"/>
              <a:ext cx="68034" cy="53294"/>
            </a:xfrm>
            <a:custGeom>
              <a:avLst/>
              <a:gdLst/>
              <a:ahLst/>
              <a:cxnLst/>
              <a:rect l="l" t="t" r="r" b="b"/>
              <a:pathLst>
                <a:path w="2594" h="2032" extrusionOk="0">
                  <a:moveTo>
                    <a:pt x="867" y="1"/>
                  </a:moveTo>
                  <a:lnTo>
                    <a:pt x="867" y="434"/>
                  </a:lnTo>
                  <a:cubicBezTo>
                    <a:pt x="867" y="515"/>
                    <a:pt x="818" y="588"/>
                    <a:pt x="746" y="626"/>
                  </a:cubicBezTo>
                  <a:lnTo>
                    <a:pt x="241" y="876"/>
                  </a:lnTo>
                  <a:cubicBezTo>
                    <a:pt x="92" y="948"/>
                    <a:pt x="0" y="1102"/>
                    <a:pt x="0" y="1266"/>
                  </a:cubicBezTo>
                  <a:lnTo>
                    <a:pt x="0" y="2031"/>
                  </a:lnTo>
                  <a:lnTo>
                    <a:pt x="2594" y="2031"/>
                  </a:lnTo>
                  <a:lnTo>
                    <a:pt x="2594" y="1266"/>
                  </a:lnTo>
                  <a:cubicBezTo>
                    <a:pt x="2594" y="1102"/>
                    <a:pt x="2503" y="953"/>
                    <a:pt x="2358" y="876"/>
                  </a:cubicBezTo>
                  <a:lnTo>
                    <a:pt x="1853" y="626"/>
                  </a:lnTo>
                  <a:cubicBezTo>
                    <a:pt x="1776" y="588"/>
                    <a:pt x="1733" y="515"/>
                    <a:pt x="1733" y="434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8" name="Google Shape;14838;p90"/>
            <p:cNvSpPr/>
            <p:nvPr/>
          </p:nvSpPr>
          <p:spPr>
            <a:xfrm>
              <a:off x="7817702" y="3203193"/>
              <a:ext cx="68034" cy="61635"/>
            </a:xfrm>
            <a:custGeom>
              <a:avLst/>
              <a:gdLst/>
              <a:ahLst/>
              <a:cxnLst/>
              <a:rect l="l" t="t" r="r" b="b"/>
              <a:pathLst>
                <a:path w="2594" h="2350" extrusionOk="0">
                  <a:moveTo>
                    <a:pt x="635" y="1"/>
                  </a:moveTo>
                  <a:lnTo>
                    <a:pt x="241" y="198"/>
                  </a:lnTo>
                  <a:cubicBezTo>
                    <a:pt x="96" y="270"/>
                    <a:pt x="0" y="424"/>
                    <a:pt x="0" y="588"/>
                  </a:cubicBezTo>
                  <a:lnTo>
                    <a:pt x="0" y="2349"/>
                  </a:lnTo>
                  <a:lnTo>
                    <a:pt x="2594" y="2349"/>
                  </a:lnTo>
                  <a:lnTo>
                    <a:pt x="2594" y="588"/>
                  </a:lnTo>
                  <a:cubicBezTo>
                    <a:pt x="2594" y="424"/>
                    <a:pt x="2498" y="270"/>
                    <a:pt x="2353" y="198"/>
                  </a:cubicBezTo>
                  <a:lnTo>
                    <a:pt x="1959" y="1"/>
                  </a:lnTo>
                  <a:cubicBezTo>
                    <a:pt x="1800" y="193"/>
                    <a:pt x="1564" y="617"/>
                    <a:pt x="1299" y="617"/>
                  </a:cubicBezTo>
                  <a:cubicBezTo>
                    <a:pt x="1030" y="617"/>
                    <a:pt x="794" y="198"/>
                    <a:pt x="63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9" name="Google Shape;14839;p90"/>
            <p:cNvSpPr/>
            <p:nvPr/>
          </p:nvSpPr>
          <p:spPr>
            <a:xfrm>
              <a:off x="7829058" y="3140116"/>
              <a:ext cx="45321" cy="51012"/>
            </a:xfrm>
            <a:custGeom>
              <a:avLst/>
              <a:gdLst/>
              <a:ahLst/>
              <a:cxnLst/>
              <a:rect l="l" t="t" r="r" b="b"/>
              <a:pathLst>
                <a:path w="1728" h="1945" extrusionOk="0">
                  <a:moveTo>
                    <a:pt x="636" y="0"/>
                  </a:moveTo>
                  <a:cubicBezTo>
                    <a:pt x="284" y="0"/>
                    <a:pt x="0" y="292"/>
                    <a:pt x="0" y="645"/>
                  </a:cubicBezTo>
                  <a:lnTo>
                    <a:pt x="0" y="1078"/>
                  </a:lnTo>
                  <a:cubicBezTo>
                    <a:pt x="0" y="1554"/>
                    <a:pt x="385" y="1944"/>
                    <a:pt x="862" y="1944"/>
                  </a:cubicBezTo>
                  <a:cubicBezTo>
                    <a:pt x="1338" y="1944"/>
                    <a:pt x="1728" y="1554"/>
                    <a:pt x="1728" y="1078"/>
                  </a:cubicBezTo>
                  <a:lnTo>
                    <a:pt x="1728" y="645"/>
                  </a:lnTo>
                  <a:cubicBezTo>
                    <a:pt x="1728" y="292"/>
                    <a:pt x="1444" y="0"/>
                    <a:pt x="1087" y="0"/>
                  </a:cubicBezTo>
                  <a:cubicBezTo>
                    <a:pt x="1084" y="0"/>
                    <a:pt x="1081" y="0"/>
                    <a:pt x="1078" y="0"/>
                  </a:cubicBezTo>
                  <a:lnTo>
                    <a:pt x="645" y="0"/>
                  </a:lnTo>
                  <a:cubicBezTo>
                    <a:pt x="642" y="0"/>
                    <a:pt x="639" y="0"/>
                    <a:pt x="63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0" name="Google Shape;14840;p90"/>
            <p:cNvSpPr/>
            <p:nvPr/>
          </p:nvSpPr>
          <p:spPr>
            <a:xfrm>
              <a:off x="7828953" y="3140116"/>
              <a:ext cx="31289" cy="50986"/>
            </a:xfrm>
            <a:custGeom>
              <a:avLst/>
              <a:gdLst/>
              <a:ahLst/>
              <a:cxnLst/>
              <a:rect l="l" t="t" r="r" b="b"/>
              <a:pathLst>
                <a:path w="1193" h="1944" extrusionOk="0">
                  <a:moveTo>
                    <a:pt x="649" y="0"/>
                  </a:moveTo>
                  <a:cubicBezTo>
                    <a:pt x="293" y="0"/>
                    <a:pt x="4" y="289"/>
                    <a:pt x="4" y="645"/>
                  </a:cubicBezTo>
                  <a:lnTo>
                    <a:pt x="4" y="1078"/>
                  </a:lnTo>
                  <a:cubicBezTo>
                    <a:pt x="0" y="1575"/>
                    <a:pt x="407" y="1943"/>
                    <a:pt x="862" y="1943"/>
                  </a:cubicBezTo>
                  <a:cubicBezTo>
                    <a:pt x="971" y="1943"/>
                    <a:pt x="1083" y="1922"/>
                    <a:pt x="1193" y="1877"/>
                  </a:cubicBezTo>
                  <a:cubicBezTo>
                    <a:pt x="866" y="1747"/>
                    <a:pt x="649" y="1429"/>
                    <a:pt x="649" y="1078"/>
                  </a:cubicBezTo>
                  <a:lnTo>
                    <a:pt x="649" y="645"/>
                  </a:lnTo>
                  <a:cubicBezTo>
                    <a:pt x="649" y="332"/>
                    <a:pt x="880" y="58"/>
                    <a:pt x="1193" y="10"/>
                  </a:cubicBezTo>
                  <a:cubicBezTo>
                    <a:pt x="1154" y="0"/>
                    <a:pt x="1121" y="0"/>
                    <a:pt x="1082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1" name="Google Shape;14841;p90"/>
            <p:cNvSpPr/>
            <p:nvPr/>
          </p:nvSpPr>
          <p:spPr>
            <a:xfrm>
              <a:off x="7828927" y="3140116"/>
              <a:ext cx="45452" cy="22608"/>
            </a:xfrm>
            <a:custGeom>
              <a:avLst/>
              <a:gdLst/>
              <a:ahLst/>
              <a:cxnLst/>
              <a:rect l="l" t="t" r="r" b="b"/>
              <a:pathLst>
                <a:path w="1733" h="862" extrusionOk="0">
                  <a:moveTo>
                    <a:pt x="1092" y="0"/>
                  </a:moveTo>
                  <a:cubicBezTo>
                    <a:pt x="1089" y="0"/>
                    <a:pt x="1086" y="0"/>
                    <a:pt x="1083" y="0"/>
                  </a:cubicBezTo>
                  <a:lnTo>
                    <a:pt x="650" y="0"/>
                  </a:lnTo>
                  <a:cubicBezTo>
                    <a:pt x="294" y="0"/>
                    <a:pt x="0" y="289"/>
                    <a:pt x="0" y="645"/>
                  </a:cubicBezTo>
                  <a:cubicBezTo>
                    <a:pt x="0" y="645"/>
                    <a:pt x="650" y="861"/>
                    <a:pt x="1733" y="861"/>
                  </a:cubicBezTo>
                  <a:lnTo>
                    <a:pt x="1733" y="645"/>
                  </a:lnTo>
                  <a:cubicBezTo>
                    <a:pt x="1733" y="292"/>
                    <a:pt x="1444" y="0"/>
                    <a:pt x="1092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2" name="Google Shape;14842;p90"/>
            <p:cNvSpPr/>
            <p:nvPr/>
          </p:nvSpPr>
          <p:spPr>
            <a:xfrm>
              <a:off x="7829058" y="3140116"/>
              <a:ext cx="31184" cy="20589"/>
            </a:xfrm>
            <a:custGeom>
              <a:avLst/>
              <a:gdLst/>
              <a:ahLst/>
              <a:cxnLst/>
              <a:rect l="l" t="t" r="r" b="b"/>
              <a:pathLst>
                <a:path w="1189" h="785" extrusionOk="0">
                  <a:moveTo>
                    <a:pt x="645" y="0"/>
                  </a:moveTo>
                  <a:cubicBezTo>
                    <a:pt x="289" y="0"/>
                    <a:pt x="0" y="289"/>
                    <a:pt x="0" y="645"/>
                  </a:cubicBezTo>
                  <a:cubicBezTo>
                    <a:pt x="212" y="707"/>
                    <a:pt x="429" y="756"/>
                    <a:pt x="645" y="784"/>
                  </a:cubicBezTo>
                  <a:lnTo>
                    <a:pt x="645" y="645"/>
                  </a:lnTo>
                  <a:cubicBezTo>
                    <a:pt x="645" y="332"/>
                    <a:pt x="876" y="58"/>
                    <a:pt x="1189" y="10"/>
                  </a:cubicBezTo>
                  <a:cubicBezTo>
                    <a:pt x="1150" y="0"/>
                    <a:pt x="1117" y="0"/>
                    <a:pt x="107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3" name="Google Shape;14843;p90"/>
            <p:cNvSpPr/>
            <p:nvPr/>
          </p:nvSpPr>
          <p:spPr>
            <a:xfrm>
              <a:off x="7817702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3" y="1"/>
                  </a:moveTo>
                  <a:cubicBezTo>
                    <a:pt x="19" y="63"/>
                    <a:pt x="0" y="131"/>
                    <a:pt x="0" y="203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665"/>
                  </a:lnTo>
                  <a:cubicBezTo>
                    <a:pt x="645" y="530"/>
                    <a:pt x="582" y="400"/>
                    <a:pt x="477" y="31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4" name="Google Shape;14844;p90"/>
            <p:cNvSpPr/>
            <p:nvPr/>
          </p:nvSpPr>
          <p:spPr>
            <a:xfrm>
              <a:off x="7868688" y="3213291"/>
              <a:ext cx="17048" cy="51537"/>
            </a:xfrm>
            <a:custGeom>
              <a:avLst/>
              <a:gdLst/>
              <a:ahLst/>
              <a:cxnLst/>
              <a:rect l="l" t="t" r="r" b="b"/>
              <a:pathLst>
                <a:path w="650" h="1965" extrusionOk="0">
                  <a:moveTo>
                    <a:pt x="597" y="1"/>
                  </a:moveTo>
                  <a:lnTo>
                    <a:pt x="173" y="319"/>
                  </a:lnTo>
                  <a:cubicBezTo>
                    <a:pt x="63" y="400"/>
                    <a:pt x="0" y="530"/>
                    <a:pt x="0" y="665"/>
                  </a:cubicBezTo>
                  <a:lnTo>
                    <a:pt x="0" y="1964"/>
                  </a:lnTo>
                  <a:lnTo>
                    <a:pt x="650" y="1964"/>
                  </a:lnTo>
                  <a:lnTo>
                    <a:pt x="650" y="203"/>
                  </a:lnTo>
                  <a:cubicBezTo>
                    <a:pt x="645" y="131"/>
                    <a:pt x="630" y="63"/>
                    <a:pt x="597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5" name="Google Shape;14845;p90"/>
            <p:cNvSpPr/>
            <p:nvPr/>
          </p:nvSpPr>
          <p:spPr>
            <a:xfrm>
              <a:off x="7630805" y="3134818"/>
              <a:ext cx="78892" cy="135544"/>
            </a:xfrm>
            <a:custGeom>
              <a:avLst/>
              <a:gdLst/>
              <a:ahLst/>
              <a:cxnLst/>
              <a:rect l="l" t="t" r="r" b="b"/>
              <a:pathLst>
                <a:path w="3008" h="5168" extrusionOk="0">
                  <a:moveTo>
                    <a:pt x="1718" y="409"/>
                  </a:moveTo>
                  <a:cubicBezTo>
                    <a:pt x="1968" y="409"/>
                    <a:pt x="2165" y="606"/>
                    <a:pt x="2165" y="852"/>
                  </a:cubicBezTo>
                  <a:lnTo>
                    <a:pt x="2165" y="1285"/>
                  </a:lnTo>
                  <a:cubicBezTo>
                    <a:pt x="2165" y="1655"/>
                    <a:pt x="1867" y="1949"/>
                    <a:pt x="1501" y="1949"/>
                  </a:cubicBezTo>
                  <a:cubicBezTo>
                    <a:pt x="1136" y="1949"/>
                    <a:pt x="837" y="1655"/>
                    <a:pt x="837" y="1285"/>
                  </a:cubicBezTo>
                  <a:lnTo>
                    <a:pt x="837" y="852"/>
                  </a:lnTo>
                  <a:cubicBezTo>
                    <a:pt x="837" y="606"/>
                    <a:pt x="1039" y="409"/>
                    <a:pt x="1285" y="409"/>
                  </a:cubicBezTo>
                  <a:close/>
                  <a:moveTo>
                    <a:pt x="1732" y="2358"/>
                  </a:moveTo>
                  <a:lnTo>
                    <a:pt x="1732" y="2454"/>
                  </a:lnTo>
                  <a:cubicBezTo>
                    <a:pt x="1732" y="2526"/>
                    <a:pt x="1751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1" y="2944"/>
                  </a:cubicBezTo>
                  <a:cubicBezTo>
                    <a:pt x="1498" y="2944"/>
                    <a:pt x="1494" y="2942"/>
                    <a:pt x="1492" y="2940"/>
                  </a:cubicBezTo>
                  <a:lnTo>
                    <a:pt x="1217" y="2661"/>
                  </a:lnTo>
                  <a:cubicBezTo>
                    <a:pt x="1251" y="2598"/>
                    <a:pt x="1270" y="2526"/>
                    <a:pt x="1270" y="2454"/>
                  </a:cubicBezTo>
                  <a:lnTo>
                    <a:pt x="1270" y="2358"/>
                  </a:lnTo>
                  <a:close/>
                  <a:moveTo>
                    <a:pt x="1285" y="0"/>
                  </a:moveTo>
                  <a:cubicBezTo>
                    <a:pt x="813" y="0"/>
                    <a:pt x="433" y="385"/>
                    <a:pt x="433" y="852"/>
                  </a:cubicBezTo>
                  <a:lnTo>
                    <a:pt x="433" y="1285"/>
                  </a:lnTo>
                  <a:cubicBezTo>
                    <a:pt x="433" y="1626"/>
                    <a:pt x="597" y="1944"/>
                    <a:pt x="866" y="2146"/>
                  </a:cubicBezTo>
                  <a:lnTo>
                    <a:pt x="866" y="2454"/>
                  </a:lnTo>
                  <a:cubicBezTo>
                    <a:pt x="866" y="2459"/>
                    <a:pt x="866" y="2464"/>
                    <a:pt x="857" y="2464"/>
                  </a:cubicBezTo>
                  <a:lnTo>
                    <a:pt x="351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0"/>
                    <a:pt x="101" y="5168"/>
                    <a:pt x="202" y="5168"/>
                  </a:cubicBezTo>
                  <a:cubicBezTo>
                    <a:pt x="303" y="5168"/>
                    <a:pt x="404" y="5100"/>
                    <a:pt x="404" y="4966"/>
                  </a:cubicBezTo>
                  <a:lnTo>
                    <a:pt x="404" y="3286"/>
                  </a:lnTo>
                  <a:cubicBezTo>
                    <a:pt x="404" y="3200"/>
                    <a:pt x="457" y="3118"/>
                    <a:pt x="534" y="3080"/>
                  </a:cubicBezTo>
                  <a:lnTo>
                    <a:pt x="885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3" y="3080"/>
                  </a:lnTo>
                  <a:cubicBezTo>
                    <a:pt x="2550" y="3118"/>
                    <a:pt x="2598" y="3200"/>
                    <a:pt x="2598" y="3286"/>
                  </a:cubicBezTo>
                  <a:lnTo>
                    <a:pt x="2598" y="4966"/>
                  </a:lnTo>
                  <a:cubicBezTo>
                    <a:pt x="2598" y="5100"/>
                    <a:pt x="2701" y="5168"/>
                    <a:pt x="2802" y="5168"/>
                  </a:cubicBezTo>
                  <a:cubicBezTo>
                    <a:pt x="2904" y="5168"/>
                    <a:pt x="3005" y="5100"/>
                    <a:pt x="3003" y="4966"/>
                  </a:cubicBezTo>
                  <a:lnTo>
                    <a:pt x="3003" y="3286"/>
                  </a:lnTo>
                  <a:cubicBezTo>
                    <a:pt x="3007" y="3046"/>
                    <a:pt x="2868" y="2825"/>
                    <a:pt x="2651" y="2719"/>
                  </a:cubicBezTo>
                  <a:lnTo>
                    <a:pt x="2146" y="2464"/>
                  </a:lnTo>
                  <a:cubicBezTo>
                    <a:pt x="2141" y="2464"/>
                    <a:pt x="2136" y="2459"/>
                    <a:pt x="2136" y="2454"/>
                  </a:cubicBezTo>
                  <a:lnTo>
                    <a:pt x="2136" y="2146"/>
                  </a:lnTo>
                  <a:cubicBezTo>
                    <a:pt x="2411" y="1944"/>
                    <a:pt x="2569" y="1626"/>
                    <a:pt x="2569" y="1285"/>
                  </a:cubicBezTo>
                  <a:lnTo>
                    <a:pt x="2569" y="852"/>
                  </a:lnTo>
                  <a:cubicBezTo>
                    <a:pt x="2569" y="385"/>
                    <a:pt x="2189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6" name="Google Shape;14846;p90"/>
            <p:cNvSpPr/>
            <p:nvPr/>
          </p:nvSpPr>
          <p:spPr>
            <a:xfrm>
              <a:off x="7721657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8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7" y="1949"/>
                    <a:pt x="1502" y="1949"/>
                  </a:cubicBezTo>
                  <a:cubicBezTo>
                    <a:pt x="1136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5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0" y="2666"/>
                  </a:cubicBezTo>
                  <a:lnTo>
                    <a:pt x="1511" y="2940"/>
                  </a:lnTo>
                  <a:cubicBezTo>
                    <a:pt x="1509" y="2942"/>
                    <a:pt x="1505" y="2944"/>
                    <a:pt x="1502" y="2944"/>
                  </a:cubicBezTo>
                  <a:cubicBezTo>
                    <a:pt x="1498" y="2944"/>
                    <a:pt x="1495" y="2942"/>
                    <a:pt x="1492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5" y="0"/>
                  </a:moveTo>
                  <a:cubicBezTo>
                    <a:pt x="814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5" y="2825"/>
                    <a:pt x="0" y="3046"/>
                    <a:pt x="0" y="3286"/>
                  </a:cubicBezTo>
                  <a:lnTo>
                    <a:pt x="0" y="4966"/>
                  </a:lnTo>
                  <a:cubicBezTo>
                    <a:pt x="0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2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0" y="5171"/>
                    <a:pt x="2802" y="5171"/>
                  </a:cubicBezTo>
                  <a:cubicBezTo>
                    <a:pt x="2903" y="5171"/>
                    <a:pt x="3005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7" name="Google Shape;14847;p90"/>
            <p:cNvSpPr/>
            <p:nvPr/>
          </p:nvSpPr>
          <p:spPr>
            <a:xfrm>
              <a:off x="7812509" y="3134818"/>
              <a:ext cx="78919" cy="135544"/>
            </a:xfrm>
            <a:custGeom>
              <a:avLst/>
              <a:gdLst/>
              <a:ahLst/>
              <a:cxnLst/>
              <a:rect l="l" t="t" r="r" b="b"/>
              <a:pathLst>
                <a:path w="3009" h="5168" extrusionOk="0">
                  <a:moveTo>
                    <a:pt x="1719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68" y="1949"/>
                    <a:pt x="1502" y="1949"/>
                  </a:cubicBezTo>
                  <a:cubicBezTo>
                    <a:pt x="1137" y="1949"/>
                    <a:pt x="838" y="1655"/>
                    <a:pt x="838" y="1285"/>
                  </a:cubicBezTo>
                  <a:lnTo>
                    <a:pt x="838" y="852"/>
                  </a:lnTo>
                  <a:cubicBezTo>
                    <a:pt x="838" y="606"/>
                    <a:pt x="1040" y="409"/>
                    <a:pt x="1286" y="409"/>
                  </a:cubicBezTo>
                  <a:close/>
                  <a:moveTo>
                    <a:pt x="1733" y="2358"/>
                  </a:moveTo>
                  <a:lnTo>
                    <a:pt x="1733" y="2454"/>
                  </a:lnTo>
                  <a:cubicBezTo>
                    <a:pt x="1733" y="2526"/>
                    <a:pt x="1752" y="2598"/>
                    <a:pt x="1791" y="2666"/>
                  </a:cubicBezTo>
                  <a:lnTo>
                    <a:pt x="1512" y="2940"/>
                  </a:lnTo>
                  <a:cubicBezTo>
                    <a:pt x="1509" y="2942"/>
                    <a:pt x="1506" y="2944"/>
                    <a:pt x="1502" y="2944"/>
                  </a:cubicBezTo>
                  <a:cubicBezTo>
                    <a:pt x="1499" y="2944"/>
                    <a:pt x="1495" y="2942"/>
                    <a:pt x="1493" y="2940"/>
                  </a:cubicBezTo>
                  <a:lnTo>
                    <a:pt x="1218" y="2661"/>
                  </a:lnTo>
                  <a:cubicBezTo>
                    <a:pt x="1252" y="2598"/>
                    <a:pt x="1271" y="2526"/>
                    <a:pt x="1271" y="2454"/>
                  </a:cubicBezTo>
                  <a:lnTo>
                    <a:pt x="1271" y="2358"/>
                  </a:lnTo>
                  <a:close/>
                  <a:moveTo>
                    <a:pt x="1286" y="0"/>
                  </a:moveTo>
                  <a:cubicBezTo>
                    <a:pt x="814" y="0"/>
                    <a:pt x="434" y="385"/>
                    <a:pt x="434" y="852"/>
                  </a:cubicBezTo>
                  <a:lnTo>
                    <a:pt x="434" y="1285"/>
                  </a:lnTo>
                  <a:cubicBezTo>
                    <a:pt x="434" y="1626"/>
                    <a:pt x="598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57" y="2464"/>
                  </a:cubicBezTo>
                  <a:lnTo>
                    <a:pt x="352" y="2719"/>
                  </a:lnTo>
                  <a:cubicBezTo>
                    <a:pt x="136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0"/>
                    <a:pt x="102" y="5168"/>
                    <a:pt x="203" y="5168"/>
                  </a:cubicBezTo>
                  <a:cubicBezTo>
                    <a:pt x="304" y="5168"/>
                    <a:pt x="405" y="5100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9" y="3224"/>
                  </a:lnTo>
                  <a:cubicBezTo>
                    <a:pt x="1290" y="3306"/>
                    <a:pt x="1398" y="3347"/>
                    <a:pt x="1505" y="3347"/>
                  </a:cubicBezTo>
                  <a:cubicBezTo>
                    <a:pt x="1612" y="3347"/>
                    <a:pt x="1719" y="3306"/>
                    <a:pt x="1801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0"/>
                    <a:pt x="2702" y="5168"/>
                    <a:pt x="2803" y="5168"/>
                  </a:cubicBezTo>
                  <a:cubicBezTo>
                    <a:pt x="2905" y="5168"/>
                    <a:pt x="3006" y="5100"/>
                    <a:pt x="3003" y="4966"/>
                  </a:cubicBezTo>
                  <a:lnTo>
                    <a:pt x="3003" y="3286"/>
                  </a:lnTo>
                  <a:cubicBezTo>
                    <a:pt x="3008" y="3046"/>
                    <a:pt x="2869" y="2825"/>
                    <a:pt x="2652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2" y="1944"/>
                    <a:pt x="2570" y="1626"/>
                    <a:pt x="2570" y="1285"/>
                  </a:cubicBezTo>
                  <a:lnTo>
                    <a:pt x="2570" y="852"/>
                  </a:lnTo>
                  <a:cubicBezTo>
                    <a:pt x="2570" y="385"/>
                    <a:pt x="2190" y="0"/>
                    <a:pt x="1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8" name="Google Shape;14848;p90"/>
            <p:cNvSpPr/>
            <p:nvPr/>
          </p:nvSpPr>
          <p:spPr>
            <a:xfrm>
              <a:off x="7539926" y="3134818"/>
              <a:ext cx="78892" cy="135649"/>
            </a:xfrm>
            <a:custGeom>
              <a:avLst/>
              <a:gdLst/>
              <a:ahLst/>
              <a:cxnLst/>
              <a:rect l="l" t="t" r="r" b="b"/>
              <a:pathLst>
                <a:path w="3008" h="5172" extrusionOk="0">
                  <a:moveTo>
                    <a:pt x="1718" y="409"/>
                  </a:moveTo>
                  <a:cubicBezTo>
                    <a:pt x="1969" y="409"/>
                    <a:pt x="2166" y="606"/>
                    <a:pt x="2166" y="852"/>
                  </a:cubicBezTo>
                  <a:lnTo>
                    <a:pt x="2166" y="1285"/>
                  </a:lnTo>
                  <a:cubicBezTo>
                    <a:pt x="2166" y="1655"/>
                    <a:pt x="1872" y="1949"/>
                    <a:pt x="1502" y="1949"/>
                  </a:cubicBezTo>
                  <a:cubicBezTo>
                    <a:pt x="1136" y="1949"/>
                    <a:pt x="843" y="1655"/>
                    <a:pt x="843" y="1285"/>
                  </a:cubicBezTo>
                  <a:lnTo>
                    <a:pt x="843" y="852"/>
                  </a:lnTo>
                  <a:cubicBezTo>
                    <a:pt x="843" y="606"/>
                    <a:pt x="1040" y="409"/>
                    <a:pt x="1285" y="409"/>
                  </a:cubicBezTo>
                  <a:close/>
                  <a:moveTo>
                    <a:pt x="1738" y="2358"/>
                  </a:moveTo>
                  <a:lnTo>
                    <a:pt x="1738" y="2454"/>
                  </a:lnTo>
                  <a:cubicBezTo>
                    <a:pt x="1738" y="2526"/>
                    <a:pt x="1757" y="2598"/>
                    <a:pt x="1791" y="2666"/>
                  </a:cubicBezTo>
                  <a:lnTo>
                    <a:pt x="1516" y="2940"/>
                  </a:lnTo>
                  <a:cubicBezTo>
                    <a:pt x="1514" y="2942"/>
                    <a:pt x="1510" y="2944"/>
                    <a:pt x="1507" y="2944"/>
                  </a:cubicBezTo>
                  <a:cubicBezTo>
                    <a:pt x="1503" y="2944"/>
                    <a:pt x="1499" y="2942"/>
                    <a:pt x="1497" y="2940"/>
                  </a:cubicBezTo>
                  <a:lnTo>
                    <a:pt x="1492" y="2940"/>
                  </a:lnTo>
                  <a:lnTo>
                    <a:pt x="1218" y="2661"/>
                  </a:lnTo>
                  <a:cubicBezTo>
                    <a:pt x="1256" y="2598"/>
                    <a:pt x="1276" y="2526"/>
                    <a:pt x="1276" y="2454"/>
                  </a:cubicBezTo>
                  <a:lnTo>
                    <a:pt x="1276" y="2358"/>
                  </a:lnTo>
                  <a:close/>
                  <a:moveTo>
                    <a:pt x="1285" y="0"/>
                  </a:moveTo>
                  <a:cubicBezTo>
                    <a:pt x="819" y="0"/>
                    <a:pt x="434" y="385"/>
                    <a:pt x="434" y="857"/>
                  </a:cubicBezTo>
                  <a:lnTo>
                    <a:pt x="434" y="1290"/>
                  </a:lnTo>
                  <a:cubicBezTo>
                    <a:pt x="434" y="1626"/>
                    <a:pt x="597" y="1944"/>
                    <a:pt x="867" y="2146"/>
                  </a:cubicBezTo>
                  <a:lnTo>
                    <a:pt x="867" y="2454"/>
                  </a:lnTo>
                  <a:cubicBezTo>
                    <a:pt x="867" y="2459"/>
                    <a:pt x="867" y="2464"/>
                    <a:pt x="862" y="2464"/>
                  </a:cubicBezTo>
                  <a:lnTo>
                    <a:pt x="352" y="2719"/>
                  </a:lnTo>
                  <a:cubicBezTo>
                    <a:pt x="135" y="2825"/>
                    <a:pt x="1" y="3046"/>
                    <a:pt x="1" y="3286"/>
                  </a:cubicBezTo>
                  <a:lnTo>
                    <a:pt x="1" y="4966"/>
                  </a:lnTo>
                  <a:cubicBezTo>
                    <a:pt x="1" y="5103"/>
                    <a:pt x="102" y="5171"/>
                    <a:pt x="203" y="5171"/>
                  </a:cubicBezTo>
                  <a:cubicBezTo>
                    <a:pt x="304" y="5171"/>
                    <a:pt x="405" y="5103"/>
                    <a:pt x="405" y="4966"/>
                  </a:cubicBezTo>
                  <a:lnTo>
                    <a:pt x="405" y="3286"/>
                  </a:lnTo>
                  <a:cubicBezTo>
                    <a:pt x="405" y="3200"/>
                    <a:pt x="458" y="3118"/>
                    <a:pt x="535" y="3080"/>
                  </a:cubicBezTo>
                  <a:lnTo>
                    <a:pt x="886" y="2906"/>
                  </a:lnTo>
                  <a:lnTo>
                    <a:pt x="1208" y="3224"/>
                  </a:lnTo>
                  <a:cubicBezTo>
                    <a:pt x="1290" y="3306"/>
                    <a:pt x="1397" y="3347"/>
                    <a:pt x="1504" y="3347"/>
                  </a:cubicBezTo>
                  <a:cubicBezTo>
                    <a:pt x="1611" y="3347"/>
                    <a:pt x="1718" y="3306"/>
                    <a:pt x="1800" y="3224"/>
                  </a:cubicBezTo>
                  <a:lnTo>
                    <a:pt x="2123" y="2906"/>
                  </a:lnTo>
                  <a:lnTo>
                    <a:pt x="2474" y="3080"/>
                  </a:lnTo>
                  <a:cubicBezTo>
                    <a:pt x="2551" y="3118"/>
                    <a:pt x="2599" y="3200"/>
                    <a:pt x="2599" y="3286"/>
                  </a:cubicBezTo>
                  <a:lnTo>
                    <a:pt x="2599" y="4966"/>
                  </a:lnTo>
                  <a:cubicBezTo>
                    <a:pt x="2599" y="5103"/>
                    <a:pt x="2701" y="5171"/>
                    <a:pt x="2803" y="5171"/>
                  </a:cubicBezTo>
                  <a:cubicBezTo>
                    <a:pt x="2906" y="5171"/>
                    <a:pt x="3008" y="5103"/>
                    <a:pt x="3008" y="4966"/>
                  </a:cubicBezTo>
                  <a:lnTo>
                    <a:pt x="3008" y="3286"/>
                  </a:lnTo>
                  <a:cubicBezTo>
                    <a:pt x="3008" y="3046"/>
                    <a:pt x="2868" y="2825"/>
                    <a:pt x="2657" y="2719"/>
                  </a:cubicBezTo>
                  <a:lnTo>
                    <a:pt x="2147" y="2464"/>
                  </a:lnTo>
                  <a:cubicBezTo>
                    <a:pt x="2142" y="2464"/>
                    <a:pt x="2137" y="2459"/>
                    <a:pt x="2137" y="2454"/>
                  </a:cubicBezTo>
                  <a:lnTo>
                    <a:pt x="2137" y="2146"/>
                  </a:lnTo>
                  <a:cubicBezTo>
                    <a:pt x="2411" y="1944"/>
                    <a:pt x="2570" y="1626"/>
                    <a:pt x="2570" y="1290"/>
                  </a:cubicBezTo>
                  <a:lnTo>
                    <a:pt x="2570" y="857"/>
                  </a:lnTo>
                  <a:cubicBezTo>
                    <a:pt x="2570" y="385"/>
                    <a:pt x="2190" y="0"/>
                    <a:pt x="17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9" name="Google Shape;14849;p90"/>
            <p:cNvSpPr/>
            <p:nvPr/>
          </p:nvSpPr>
          <p:spPr>
            <a:xfrm>
              <a:off x="7574127" y="2907741"/>
              <a:ext cx="283231" cy="215065"/>
            </a:xfrm>
            <a:custGeom>
              <a:avLst/>
              <a:gdLst/>
              <a:ahLst/>
              <a:cxnLst/>
              <a:rect l="l" t="t" r="r" b="b"/>
              <a:pathLst>
                <a:path w="10799" h="8200" extrusionOk="0">
                  <a:moveTo>
                    <a:pt x="5395" y="1"/>
                  </a:moveTo>
                  <a:cubicBezTo>
                    <a:pt x="5324" y="1"/>
                    <a:pt x="5253" y="38"/>
                    <a:pt x="5216" y="112"/>
                  </a:cubicBezTo>
                  <a:lnTo>
                    <a:pt x="4567" y="1412"/>
                  </a:lnTo>
                  <a:cubicBezTo>
                    <a:pt x="4462" y="1577"/>
                    <a:pt x="4605" y="1723"/>
                    <a:pt x="4746" y="1723"/>
                  </a:cubicBezTo>
                  <a:cubicBezTo>
                    <a:pt x="4818" y="1723"/>
                    <a:pt x="4890" y="1684"/>
                    <a:pt x="4928" y="1590"/>
                  </a:cubicBezTo>
                  <a:lnTo>
                    <a:pt x="5192" y="1060"/>
                  </a:lnTo>
                  <a:lnTo>
                    <a:pt x="5192" y="4977"/>
                  </a:lnTo>
                  <a:lnTo>
                    <a:pt x="852" y="4977"/>
                  </a:lnTo>
                  <a:cubicBezTo>
                    <a:pt x="381" y="4977"/>
                    <a:pt x="1" y="5357"/>
                    <a:pt x="1" y="5829"/>
                  </a:cubicBezTo>
                  <a:lnTo>
                    <a:pt x="1" y="7994"/>
                  </a:lnTo>
                  <a:cubicBezTo>
                    <a:pt x="1" y="8129"/>
                    <a:pt x="102" y="8196"/>
                    <a:pt x="203" y="8196"/>
                  </a:cubicBezTo>
                  <a:cubicBezTo>
                    <a:pt x="304" y="8196"/>
                    <a:pt x="405" y="8129"/>
                    <a:pt x="405" y="7994"/>
                  </a:cubicBezTo>
                  <a:lnTo>
                    <a:pt x="405" y="5829"/>
                  </a:lnTo>
                  <a:cubicBezTo>
                    <a:pt x="405" y="5583"/>
                    <a:pt x="607" y="5381"/>
                    <a:pt x="852" y="5381"/>
                  </a:cubicBezTo>
                  <a:lnTo>
                    <a:pt x="3465" y="5381"/>
                  </a:lnTo>
                  <a:lnTo>
                    <a:pt x="3465" y="7994"/>
                  </a:lnTo>
                  <a:cubicBezTo>
                    <a:pt x="3465" y="8129"/>
                    <a:pt x="3566" y="8196"/>
                    <a:pt x="3667" y="8196"/>
                  </a:cubicBezTo>
                  <a:cubicBezTo>
                    <a:pt x="3768" y="8196"/>
                    <a:pt x="3869" y="8129"/>
                    <a:pt x="3869" y="7994"/>
                  </a:cubicBezTo>
                  <a:lnTo>
                    <a:pt x="3869" y="5386"/>
                  </a:lnTo>
                  <a:lnTo>
                    <a:pt x="6929" y="5386"/>
                  </a:lnTo>
                  <a:lnTo>
                    <a:pt x="6929" y="7994"/>
                  </a:lnTo>
                  <a:cubicBezTo>
                    <a:pt x="6929" y="8131"/>
                    <a:pt x="7031" y="8200"/>
                    <a:pt x="7132" y="8200"/>
                  </a:cubicBezTo>
                  <a:cubicBezTo>
                    <a:pt x="7233" y="8200"/>
                    <a:pt x="7334" y="8131"/>
                    <a:pt x="7334" y="7994"/>
                  </a:cubicBezTo>
                  <a:lnTo>
                    <a:pt x="7334" y="5386"/>
                  </a:lnTo>
                  <a:lnTo>
                    <a:pt x="9946" y="5386"/>
                  </a:lnTo>
                  <a:cubicBezTo>
                    <a:pt x="10192" y="5386"/>
                    <a:pt x="10389" y="5583"/>
                    <a:pt x="10394" y="5829"/>
                  </a:cubicBezTo>
                  <a:lnTo>
                    <a:pt x="10394" y="7994"/>
                  </a:lnTo>
                  <a:cubicBezTo>
                    <a:pt x="10394" y="8131"/>
                    <a:pt x="10495" y="8200"/>
                    <a:pt x="10596" y="8200"/>
                  </a:cubicBezTo>
                  <a:cubicBezTo>
                    <a:pt x="10697" y="8200"/>
                    <a:pt x="10798" y="8131"/>
                    <a:pt x="10798" y="7994"/>
                  </a:cubicBezTo>
                  <a:lnTo>
                    <a:pt x="10798" y="5829"/>
                  </a:lnTo>
                  <a:cubicBezTo>
                    <a:pt x="10798" y="5357"/>
                    <a:pt x="10413" y="4977"/>
                    <a:pt x="9942" y="4977"/>
                  </a:cubicBezTo>
                  <a:lnTo>
                    <a:pt x="5597" y="4977"/>
                  </a:lnTo>
                  <a:lnTo>
                    <a:pt x="5597" y="1060"/>
                  </a:lnTo>
                  <a:lnTo>
                    <a:pt x="5866" y="1590"/>
                  </a:lnTo>
                  <a:cubicBezTo>
                    <a:pt x="5908" y="1659"/>
                    <a:pt x="5971" y="1688"/>
                    <a:pt x="6033" y="1688"/>
                  </a:cubicBezTo>
                  <a:cubicBezTo>
                    <a:pt x="6160" y="1688"/>
                    <a:pt x="6285" y="1564"/>
                    <a:pt x="6227" y="1412"/>
                  </a:cubicBezTo>
                  <a:lnTo>
                    <a:pt x="5577" y="112"/>
                  </a:lnTo>
                  <a:cubicBezTo>
                    <a:pt x="5539" y="38"/>
                    <a:pt x="5467" y="1"/>
                    <a:pt x="539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50" name="Google Shape;14850;p90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Business Icons</a:t>
            </a:r>
            <a:endParaRPr sz="2400" dirty="0">
              <a:solidFill>
                <a:srgbClr val="E69138"/>
              </a:solidFill>
            </a:endParaRPr>
          </a:p>
        </p:txBody>
      </p:sp>
      <p:sp>
        <p:nvSpPr>
          <p:cNvPr id="14851" name="Google Shape;14851;p90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69138"/>
                </a:solidFill>
              </a:rPr>
              <a:t>Teamwork Icons</a:t>
            </a:r>
            <a:endParaRPr sz="24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6" name="Google Shape;10866;p89"/>
          <p:cNvGrpSpPr/>
          <p:nvPr/>
        </p:nvGrpSpPr>
        <p:grpSpPr>
          <a:xfrm>
            <a:off x="3045189" y="1771948"/>
            <a:ext cx="389401" cy="374453"/>
            <a:chOff x="3045189" y="1977348"/>
            <a:chExt cx="389401" cy="374453"/>
          </a:xfrm>
        </p:grpSpPr>
        <p:sp>
          <p:nvSpPr>
            <p:cNvPr id="10867" name="Google Shape;10867;p89"/>
            <p:cNvSpPr/>
            <p:nvPr/>
          </p:nvSpPr>
          <p:spPr>
            <a:xfrm>
              <a:off x="3052494" y="2027117"/>
              <a:ext cx="331910" cy="318454"/>
            </a:xfrm>
            <a:custGeom>
              <a:avLst/>
              <a:gdLst/>
              <a:ahLst/>
              <a:cxnLst/>
              <a:rect l="l" t="t" r="r" b="b"/>
              <a:pathLst>
                <a:path w="12678" h="12164" extrusionOk="0">
                  <a:moveTo>
                    <a:pt x="5222" y="1"/>
                  </a:moveTo>
                  <a:lnTo>
                    <a:pt x="2061" y="3167"/>
                  </a:lnTo>
                  <a:cubicBezTo>
                    <a:pt x="0" y="5223"/>
                    <a:pt x="0" y="8561"/>
                    <a:pt x="2061" y="10618"/>
                  </a:cubicBezTo>
                  <a:cubicBezTo>
                    <a:pt x="3090" y="11649"/>
                    <a:pt x="4439" y="12164"/>
                    <a:pt x="5789" y="12164"/>
                  </a:cubicBezTo>
                  <a:cubicBezTo>
                    <a:pt x="7138" y="12164"/>
                    <a:pt x="8487" y="11650"/>
                    <a:pt x="9517" y="10622"/>
                  </a:cubicBezTo>
                  <a:lnTo>
                    <a:pt x="12678" y="7457"/>
                  </a:lnTo>
                  <a:lnTo>
                    <a:pt x="11828" y="5852"/>
                  </a:lnTo>
                  <a:lnTo>
                    <a:pt x="10223" y="5002"/>
                  </a:lnTo>
                  <a:lnTo>
                    <a:pt x="7057" y="8163"/>
                  </a:lnTo>
                  <a:cubicBezTo>
                    <a:pt x="6712" y="8480"/>
                    <a:pt x="6275" y="8638"/>
                    <a:pt x="5838" y="8638"/>
                  </a:cubicBezTo>
                  <a:cubicBezTo>
                    <a:pt x="5376" y="8638"/>
                    <a:pt x="4915" y="8461"/>
                    <a:pt x="4564" y="8110"/>
                  </a:cubicBezTo>
                  <a:cubicBezTo>
                    <a:pt x="3882" y="7428"/>
                    <a:pt x="3862" y="6328"/>
                    <a:pt x="4516" y="5617"/>
                  </a:cubicBezTo>
                  <a:lnTo>
                    <a:pt x="7677" y="2456"/>
                  </a:lnTo>
                  <a:lnTo>
                    <a:pt x="6827" y="851"/>
                  </a:lnTo>
                  <a:lnTo>
                    <a:pt x="522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89"/>
            <p:cNvSpPr/>
            <p:nvPr/>
          </p:nvSpPr>
          <p:spPr>
            <a:xfrm>
              <a:off x="3189075" y="1982611"/>
              <a:ext cx="108804" cy="108673"/>
            </a:xfrm>
            <a:custGeom>
              <a:avLst/>
              <a:gdLst/>
              <a:ahLst/>
              <a:cxnLst/>
              <a:rect l="l" t="t" r="r" b="b"/>
              <a:pathLst>
                <a:path w="4156" h="4151" extrusionOk="0">
                  <a:moveTo>
                    <a:pt x="1701" y="0"/>
                  </a:moveTo>
                  <a:lnTo>
                    <a:pt x="0" y="1701"/>
                  </a:lnTo>
                  <a:lnTo>
                    <a:pt x="2455" y="4151"/>
                  </a:lnTo>
                  <a:lnTo>
                    <a:pt x="4156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89"/>
            <p:cNvSpPr/>
            <p:nvPr/>
          </p:nvSpPr>
          <p:spPr>
            <a:xfrm>
              <a:off x="3320132" y="2113537"/>
              <a:ext cx="108673" cy="108804"/>
            </a:xfrm>
            <a:custGeom>
              <a:avLst/>
              <a:gdLst/>
              <a:ahLst/>
              <a:cxnLst/>
              <a:rect l="l" t="t" r="r" b="b"/>
              <a:pathLst>
                <a:path w="4151" h="4156" extrusionOk="0">
                  <a:moveTo>
                    <a:pt x="1701" y="0"/>
                  </a:moveTo>
                  <a:lnTo>
                    <a:pt x="0" y="1701"/>
                  </a:lnTo>
                  <a:lnTo>
                    <a:pt x="2450" y="4156"/>
                  </a:lnTo>
                  <a:lnTo>
                    <a:pt x="4151" y="2455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89"/>
            <p:cNvSpPr/>
            <p:nvPr/>
          </p:nvSpPr>
          <p:spPr>
            <a:xfrm>
              <a:off x="3045189" y="1977348"/>
              <a:ext cx="389401" cy="374453"/>
            </a:xfrm>
            <a:custGeom>
              <a:avLst/>
              <a:gdLst/>
              <a:ahLst/>
              <a:cxnLst/>
              <a:rect l="l" t="t" r="r" b="b"/>
              <a:pathLst>
                <a:path w="14874" h="14303" extrusionOk="0">
                  <a:moveTo>
                    <a:pt x="7197" y="485"/>
                  </a:moveTo>
                  <a:lnTo>
                    <a:pt x="9368" y="2656"/>
                  </a:lnTo>
                  <a:lnTo>
                    <a:pt x="7951" y="4073"/>
                  </a:lnTo>
                  <a:lnTo>
                    <a:pt x="5780" y="1902"/>
                  </a:lnTo>
                  <a:lnTo>
                    <a:pt x="7197" y="485"/>
                  </a:lnTo>
                  <a:close/>
                  <a:moveTo>
                    <a:pt x="5501" y="2185"/>
                  </a:moveTo>
                  <a:lnTo>
                    <a:pt x="7672" y="4352"/>
                  </a:lnTo>
                  <a:lnTo>
                    <a:pt x="4651" y="7373"/>
                  </a:lnTo>
                  <a:cubicBezTo>
                    <a:pt x="3868" y="8157"/>
                    <a:pt x="3868" y="9425"/>
                    <a:pt x="4651" y="10203"/>
                  </a:cubicBezTo>
                  <a:cubicBezTo>
                    <a:pt x="5042" y="10595"/>
                    <a:pt x="5555" y="10790"/>
                    <a:pt x="6067" y="10790"/>
                  </a:cubicBezTo>
                  <a:cubicBezTo>
                    <a:pt x="6580" y="10790"/>
                    <a:pt x="7091" y="10595"/>
                    <a:pt x="7480" y="10203"/>
                  </a:cubicBezTo>
                  <a:lnTo>
                    <a:pt x="10502" y="7186"/>
                  </a:lnTo>
                  <a:lnTo>
                    <a:pt x="11684" y="8368"/>
                  </a:lnTo>
                  <a:cubicBezTo>
                    <a:pt x="11727" y="8411"/>
                    <a:pt x="11776" y="8429"/>
                    <a:pt x="11822" y="8429"/>
                  </a:cubicBezTo>
                  <a:cubicBezTo>
                    <a:pt x="11977" y="8429"/>
                    <a:pt x="12110" y="8229"/>
                    <a:pt x="11962" y="8084"/>
                  </a:cubicBezTo>
                  <a:lnTo>
                    <a:pt x="10785" y="6907"/>
                  </a:lnTo>
                  <a:lnTo>
                    <a:pt x="12203" y="5485"/>
                  </a:lnTo>
                  <a:lnTo>
                    <a:pt x="14369" y="7657"/>
                  </a:lnTo>
                  <a:lnTo>
                    <a:pt x="12952" y="9074"/>
                  </a:lnTo>
                  <a:lnTo>
                    <a:pt x="12529" y="8647"/>
                  </a:lnTo>
                  <a:cubicBezTo>
                    <a:pt x="12486" y="8603"/>
                    <a:pt x="12438" y="8585"/>
                    <a:pt x="12391" y="8585"/>
                  </a:cubicBezTo>
                  <a:cubicBezTo>
                    <a:pt x="12236" y="8585"/>
                    <a:pt x="12102" y="8786"/>
                    <a:pt x="12246" y="8930"/>
                  </a:cubicBezTo>
                  <a:lnTo>
                    <a:pt x="12673" y="9358"/>
                  </a:lnTo>
                  <a:lnTo>
                    <a:pt x="9652" y="12374"/>
                  </a:lnTo>
                  <a:cubicBezTo>
                    <a:pt x="8659" y="13386"/>
                    <a:pt x="7347" y="13892"/>
                    <a:pt x="6035" y="13892"/>
                  </a:cubicBezTo>
                  <a:cubicBezTo>
                    <a:pt x="4736" y="13892"/>
                    <a:pt x="3437" y="13397"/>
                    <a:pt x="2446" y="12408"/>
                  </a:cubicBezTo>
                  <a:cubicBezTo>
                    <a:pt x="457" y="10414"/>
                    <a:pt x="466" y="7177"/>
                    <a:pt x="2479" y="5202"/>
                  </a:cubicBezTo>
                  <a:lnTo>
                    <a:pt x="5501" y="2185"/>
                  </a:lnTo>
                  <a:close/>
                  <a:moveTo>
                    <a:pt x="7197" y="1"/>
                  </a:moveTo>
                  <a:cubicBezTo>
                    <a:pt x="7146" y="1"/>
                    <a:pt x="7096" y="21"/>
                    <a:pt x="7058" y="62"/>
                  </a:cubicBezTo>
                  <a:lnTo>
                    <a:pt x="2196" y="4923"/>
                  </a:lnTo>
                  <a:cubicBezTo>
                    <a:pt x="20" y="7052"/>
                    <a:pt x="0" y="10549"/>
                    <a:pt x="2153" y="12701"/>
                  </a:cubicBezTo>
                  <a:cubicBezTo>
                    <a:pt x="3221" y="13769"/>
                    <a:pt x="4621" y="14303"/>
                    <a:pt x="6021" y="14303"/>
                  </a:cubicBezTo>
                  <a:cubicBezTo>
                    <a:pt x="7441" y="14303"/>
                    <a:pt x="8861" y="13754"/>
                    <a:pt x="9935" y="12658"/>
                  </a:cubicBezTo>
                  <a:lnTo>
                    <a:pt x="14797" y="7801"/>
                  </a:lnTo>
                  <a:cubicBezTo>
                    <a:pt x="14874" y="7719"/>
                    <a:pt x="14874" y="7594"/>
                    <a:pt x="14797" y="7518"/>
                  </a:cubicBezTo>
                  <a:lnTo>
                    <a:pt x="12342" y="5068"/>
                  </a:lnTo>
                  <a:cubicBezTo>
                    <a:pt x="12304" y="5027"/>
                    <a:pt x="12252" y="5006"/>
                    <a:pt x="12200" y="5006"/>
                  </a:cubicBezTo>
                  <a:cubicBezTo>
                    <a:pt x="12149" y="5006"/>
                    <a:pt x="12097" y="5027"/>
                    <a:pt x="12059" y="5068"/>
                  </a:cubicBezTo>
                  <a:lnTo>
                    <a:pt x="7197" y="9924"/>
                  </a:lnTo>
                  <a:cubicBezTo>
                    <a:pt x="6885" y="10237"/>
                    <a:pt x="6475" y="10393"/>
                    <a:pt x="6065" y="10393"/>
                  </a:cubicBezTo>
                  <a:cubicBezTo>
                    <a:pt x="5656" y="10393"/>
                    <a:pt x="5246" y="10237"/>
                    <a:pt x="4934" y="9924"/>
                  </a:cubicBezTo>
                  <a:cubicBezTo>
                    <a:pt x="4305" y="9295"/>
                    <a:pt x="4305" y="8281"/>
                    <a:pt x="4934" y="7657"/>
                  </a:cubicBezTo>
                  <a:lnTo>
                    <a:pt x="9791" y="2795"/>
                  </a:lnTo>
                  <a:cubicBezTo>
                    <a:pt x="9873" y="2718"/>
                    <a:pt x="9873" y="2593"/>
                    <a:pt x="9791" y="2517"/>
                  </a:cubicBezTo>
                  <a:lnTo>
                    <a:pt x="7341" y="62"/>
                  </a:lnTo>
                  <a:cubicBezTo>
                    <a:pt x="7300" y="21"/>
                    <a:pt x="7248" y="1"/>
                    <a:pt x="71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9"/>
            <p:cNvSpPr/>
            <p:nvPr/>
          </p:nvSpPr>
          <p:spPr>
            <a:xfrm>
              <a:off x="3092968" y="2216529"/>
              <a:ext cx="11493" cy="10551"/>
            </a:xfrm>
            <a:custGeom>
              <a:avLst/>
              <a:gdLst/>
              <a:ahLst/>
              <a:cxnLst/>
              <a:rect l="l" t="t" r="r" b="b"/>
              <a:pathLst>
                <a:path w="439" h="403" extrusionOk="0">
                  <a:moveTo>
                    <a:pt x="221" y="1"/>
                  </a:moveTo>
                  <a:cubicBezTo>
                    <a:pt x="170" y="1"/>
                    <a:pt x="119" y="20"/>
                    <a:pt x="78" y="58"/>
                  </a:cubicBezTo>
                  <a:cubicBezTo>
                    <a:pt x="1" y="140"/>
                    <a:pt x="1" y="265"/>
                    <a:pt x="78" y="342"/>
                  </a:cubicBezTo>
                  <a:cubicBezTo>
                    <a:pt x="119" y="382"/>
                    <a:pt x="170" y="403"/>
                    <a:pt x="221" y="403"/>
                  </a:cubicBezTo>
                  <a:cubicBezTo>
                    <a:pt x="272" y="403"/>
                    <a:pt x="323" y="382"/>
                    <a:pt x="361" y="342"/>
                  </a:cubicBezTo>
                  <a:cubicBezTo>
                    <a:pt x="438" y="265"/>
                    <a:pt x="438" y="140"/>
                    <a:pt x="361" y="58"/>
                  </a:cubicBezTo>
                  <a:cubicBezTo>
                    <a:pt x="323" y="20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9"/>
            <p:cNvSpPr/>
            <p:nvPr/>
          </p:nvSpPr>
          <p:spPr>
            <a:xfrm>
              <a:off x="3092968" y="2186867"/>
              <a:ext cx="11493" cy="10577"/>
            </a:xfrm>
            <a:custGeom>
              <a:avLst/>
              <a:gdLst/>
              <a:ahLst/>
              <a:cxnLst/>
              <a:rect l="l" t="t" r="r" b="b"/>
              <a:pathLst>
                <a:path w="439" h="404" extrusionOk="0">
                  <a:moveTo>
                    <a:pt x="221" y="1"/>
                  </a:moveTo>
                  <a:cubicBezTo>
                    <a:pt x="170" y="1"/>
                    <a:pt x="119" y="21"/>
                    <a:pt x="78" y="62"/>
                  </a:cubicBezTo>
                  <a:cubicBezTo>
                    <a:pt x="1" y="139"/>
                    <a:pt x="1" y="264"/>
                    <a:pt x="78" y="346"/>
                  </a:cubicBezTo>
                  <a:cubicBezTo>
                    <a:pt x="119" y="384"/>
                    <a:pt x="170" y="403"/>
                    <a:pt x="221" y="403"/>
                  </a:cubicBezTo>
                  <a:cubicBezTo>
                    <a:pt x="272" y="403"/>
                    <a:pt x="323" y="384"/>
                    <a:pt x="361" y="346"/>
                  </a:cubicBezTo>
                  <a:cubicBezTo>
                    <a:pt x="438" y="264"/>
                    <a:pt x="438" y="139"/>
                    <a:pt x="361" y="62"/>
                  </a:cubicBezTo>
                  <a:cubicBezTo>
                    <a:pt x="323" y="21"/>
                    <a:pt x="272" y="1"/>
                    <a:pt x="2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9"/>
            <p:cNvSpPr/>
            <p:nvPr/>
          </p:nvSpPr>
          <p:spPr>
            <a:xfrm>
              <a:off x="3320132" y="2230876"/>
              <a:ext cx="11467" cy="10446"/>
            </a:xfrm>
            <a:custGeom>
              <a:avLst/>
              <a:gdLst/>
              <a:ahLst/>
              <a:cxnLst/>
              <a:rect l="l" t="t" r="r" b="b"/>
              <a:pathLst>
                <a:path w="438" h="399" extrusionOk="0">
                  <a:moveTo>
                    <a:pt x="217" y="0"/>
                  </a:moveTo>
                  <a:cubicBezTo>
                    <a:pt x="166" y="0"/>
                    <a:pt x="115" y="19"/>
                    <a:pt x="77" y="58"/>
                  </a:cubicBezTo>
                  <a:cubicBezTo>
                    <a:pt x="0" y="135"/>
                    <a:pt x="0" y="264"/>
                    <a:pt x="77" y="341"/>
                  </a:cubicBezTo>
                  <a:cubicBezTo>
                    <a:pt x="115" y="380"/>
                    <a:pt x="166" y="399"/>
                    <a:pt x="217" y="399"/>
                  </a:cubicBezTo>
                  <a:cubicBezTo>
                    <a:pt x="268" y="399"/>
                    <a:pt x="320" y="380"/>
                    <a:pt x="360" y="341"/>
                  </a:cubicBezTo>
                  <a:cubicBezTo>
                    <a:pt x="437" y="264"/>
                    <a:pt x="437" y="135"/>
                    <a:pt x="360" y="58"/>
                  </a:cubicBezTo>
                  <a:cubicBezTo>
                    <a:pt x="320" y="19"/>
                    <a:pt x="268" y="0"/>
                    <a:pt x="21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4" name="Google Shape;10874;p89"/>
          <p:cNvGrpSpPr/>
          <p:nvPr/>
        </p:nvGrpSpPr>
        <p:grpSpPr>
          <a:xfrm>
            <a:off x="3028591" y="2238398"/>
            <a:ext cx="431158" cy="349817"/>
            <a:chOff x="3028591" y="2443798"/>
            <a:chExt cx="431158" cy="349817"/>
          </a:xfrm>
        </p:grpSpPr>
        <p:sp>
          <p:nvSpPr>
            <p:cNvPr id="10875" name="Google Shape;10875;p89"/>
            <p:cNvSpPr/>
            <p:nvPr/>
          </p:nvSpPr>
          <p:spPr>
            <a:xfrm>
              <a:off x="3068332" y="2658997"/>
              <a:ext cx="144278" cy="120873"/>
            </a:xfrm>
            <a:custGeom>
              <a:avLst/>
              <a:gdLst/>
              <a:ahLst/>
              <a:cxnLst/>
              <a:rect l="l" t="t" r="r" b="b"/>
              <a:pathLst>
                <a:path w="5511" h="4617" extrusionOk="0">
                  <a:moveTo>
                    <a:pt x="3443" y="603"/>
                  </a:moveTo>
                  <a:cubicBezTo>
                    <a:pt x="3643" y="603"/>
                    <a:pt x="3815" y="858"/>
                    <a:pt x="3637" y="1047"/>
                  </a:cubicBezTo>
                  <a:lnTo>
                    <a:pt x="1413" y="3276"/>
                  </a:lnTo>
                  <a:cubicBezTo>
                    <a:pt x="1356" y="3327"/>
                    <a:pt x="1295" y="3349"/>
                    <a:pt x="1235" y="3349"/>
                  </a:cubicBezTo>
                  <a:cubicBezTo>
                    <a:pt x="1032" y="3349"/>
                    <a:pt x="859" y="3095"/>
                    <a:pt x="1038" y="2902"/>
                  </a:cubicBezTo>
                  <a:lnTo>
                    <a:pt x="3267" y="677"/>
                  </a:lnTo>
                  <a:cubicBezTo>
                    <a:pt x="3323" y="625"/>
                    <a:pt x="3384" y="603"/>
                    <a:pt x="3443" y="603"/>
                  </a:cubicBezTo>
                  <a:close/>
                  <a:moveTo>
                    <a:pt x="2753" y="0"/>
                  </a:moveTo>
                  <a:cubicBezTo>
                    <a:pt x="1235" y="0"/>
                    <a:pt x="0" y="831"/>
                    <a:pt x="0" y="1859"/>
                  </a:cubicBezTo>
                  <a:cubicBezTo>
                    <a:pt x="0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79" y="1860"/>
                    <a:pt x="3641" y="1837"/>
                    <a:pt x="3700" y="1837"/>
                  </a:cubicBezTo>
                  <a:cubicBezTo>
                    <a:pt x="3901" y="1837"/>
                    <a:pt x="4070" y="2093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8" y="4616"/>
                    <a:pt x="2760" y="4616"/>
                  </a:cubicBezTo>
                  <a:cubicBezTo>
                    <a:pt x="4216" y="4616"/>
                    <a:pt x="5511" y="3440"/>
                    <a:pt x="5511" y="1859"/>
                  </a:cubicBezTo>
                  <a:cubicBezTo>
                    <a:pt x="5506" y="1542"/>
                    <a:pt x="5390" y="1235"/>
                    <a:pt x="5189" y="990"/>
                  </a:cubicBezTo>
                  <a:lnTo>
                    <a:pt x="4636" y="1537"/>
                  </a:lnTo>
                  <a:cubicBezTo>
                    <a:pt x="4579" y="1590"/>
                    <a:pt x="4516" y="1613"/>
                    <a:pt x="4457" y="1613"/>
                  </a:cubicBezTo>
                  <a:cubicBezTo>
                    <a:pt x="4256" y="1613"/>
                    <a:pt x="4089" y="1360"/>
                    <a:pt x="4266" y="1167"/>
                  </a:cubicBezTo>
                  <a:lnTo>
                    <a:pt x="4809" y="620"/>
                  </a:lnTo>
                  <a:cubicBezTo>
                    <a:pt x="4305" y="240"/>
                    <a:pt x="3570" y="0"/>
                    <a:pt x="2753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89"/>
            <p:cNvSpPr/>
            <p:nvPr/>
          </p:nvSpPr>
          <p:spPr>
            <a:xfrm>
              <a:off x="3275338" y="2658997"/>
              <a:ext cx="144304" cy="120873"/>
            </a:xfrm>
            <a:custGeom>
              <a:avLst/>
              <a:gdLst/>
              <a:ahLst/>
              <a:cxnLst/>
              <a:rect l="l" t="t" r="r" b="b"/>
              <a:pathLst>
                <a:path w="5512" h="4617" extrusionOk="0">
                  <a:moveTo>
                    <a:pt x="3440" y="605"/>
                  </a:moveTo>
                  <a:cubicBezTo>
                    <a:pt x="3641" y="605"/>
                    <a:pt x="3811" y="859"/>
                    <a:pt x="3633" y="1052"/>
                  </a:cubicBezTo>
                  <a:lnTo>
                    <a:pt x="3637" y="1052"/>
                  </a:lnTo>
                  <a:lnTo>
                    <a:pt x="1408" y="3276"/>
                  </a:lnTo>
                  <a:cubicBezTo>
                    <a:pt x="1352" y="3329"/>
                    <a:pt x="1290" y="3351"/>
                    <a:pt x="1230" y="3351"/>
                  </a:cubicBezTo>
                  <a:cubicBezTo>
                    <a:pt x="1029" y="3351"/>
                    <a:pt x="860" y="3096"/>
                    <a:pt x="1038" y="2907"/>
                  </a:cubicBezTo>
                  <a:lnTo>
                    <a:pt x="3263" y="677"/>
                  </a:lnTo>
                  <a:cubicBezTo>
                    <a:pt x="3319" y="626"/>
                    <a:pt x="3381" y="605"/>
                    <a:pt x="3440" y="605"/>
                  </a:cubicBezTo>
                  <a:close/>
                  <a:moveTo>
                    <a:pt x="2754" y="0"/>
                  </a:moveTo>
                  <a:cubicBezTo>
                    <a:pt x="1235" y="0"/>
                    <a:pt x="1" y="831"/>
                    <a:pt x="1" y="1859"/>
                  </a:cubicBezTo>
                  <a:cubicBezTo>
                    <a:pt x="1" y="2796"/>
                    <a:pt x="476" y="3666"/>
                    <a:pt x="1264" y="4170"/>
                  </a:cubicBezTo>
                  <a:lnTo>
                    <a:pt x="3522" y="1912"/>
                  </a:lnTo>
                  <a:cubicBezTo>
                    <a:pt x="3581" y="1848"/>
                    <a:pt x="3649" y="1822"/>
                    <a:pt x="3713" y="1822"/>
                  </a:cubicBezTo>
                  <a:cubicBezTo>
                    <a:pt x="3920" y="1822"/>
                    <a:pt x="4097" y="2095"/>
                    <a:pt x="3892" y="2282"/>
                  </a:cubicBezTo>
                  <a:lnTo>
                    <a:pt x="1754" y="4425"/>
                  </a:lnTo>
                  <a:cubicBezTo>
                    <a:pt x="2089" y="4555"/>
                    <a:pt x="2429" y="4616"/>
                    <a:pt x="2760" y="4616"/>
                  </a:cubicBezTo>
                  <a:cubicBezTo>
                    <a:pt x="4217" y="4616"/>
                    <a:pt x="5511" y="3440"/>
                    <a:pt x="5511" y="1859"/>
                  </a:cubicBezTo>
                  <a:cubicBezTo>
                    <a:pt x="5506" y="1542"/>
                    <a:pt x="5391" y="1235"/>
                    <a:pt x="5189" y="990"/>
                  </a:cubicBezTo>
                  <a:lnTo>
                    <a:pt x="4637" y="1537"/>
                  </a:lnTo>
                  <a:cubicBezTo>
                    <a:pt x="4577" y="1602"/>
                    <a:pt x="4509" y="1628"/>
                    <a:pt x="4445" y="1628"/>
                  </a:cubicBezTo>
                  <a:cubicBezTo>
                    <a:pt x="4238" y="1628"/>
                    <a:pt x="4062" y="1358"/>
                    <a:pt x="4267" y="1167"/>
                  </a:cubicBezTo>
                  <a:lnTo>
                    <a:pt x="4810" y="620"/>
                  </a:lnTo>
                  <a:cubicBezTo>
                    <a:pt x="4305" y="240"/>
                    <a:pt x="3570" y="0"/>
                    <a:pt x="2754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9"/>
            <p:cNvSpPr/>
            <p:nvPr/>
          </p:nvSpPr>
          <p:spPr>
            <a:xfrm>
              <a:off x="3041917" y="2696853"/>
              <a:ext cx="13849" cy="18745"/>
            </a:xfrm>
            <a:custGeom>
              <a:avLst/>
              <a:gdLst/>
              <a:ahLst/>
              <a:cxnLst/>
              <a:rect l="l" t="t" r="r" b="b"/>
              <a:pathLst>
                <a:path w="529" h="716" extrusionOk="0">
                  <a:moveTo>
                    <a:pt x="269" y="0"/>
                  </a:moveTo>
                  <a:cubicBezTo>
                    <a:pt x="121" y="0"/>
                    <a:pt x="0" y="120"/>
                    <a:pt x="0" y="264"/>
                  </a:cubicBezTo>
                  <a:lnTo>
                    <a:pt x="0" y="452"/>
                  </a:lnTo>
                  <a:cubicBezTo>
                    <a:pt x="0" y="596"/>
                    <a:pt x="121" y="716"/>
                    <a:pt x="269" y="716"/>
                  </a:cubicBezTo>
                  <a:lnTo>
                    <a:pt x="495" y="716"/>
                  </a:lnTo>
                  <a:cubicBezTo>
                    <a:pt x="490" y="615"/>
                    <a:pt x="486" y="514"/>
                    <a:pt x="486" y="413"/>
                  </a:cubicBezTo>
                  <a:cubicBezTo>
                    <a:pt x="481" y="274"/>
                    <a:pt x="500" y="135"/>
                    <a:pt x="529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9"/>
            <p:cNvSpPr/>
            <p:nvPr/>
          </p:nvSpPr>
          <p:spPr>
            <a:xfrm>
              <a:off x="3432051" y="2696853"/>
              <a:ext cx="13875" cy="18745"/>
            </a:xfrm>
            <a:custGeom>
              <a:avLst/>
              <a:gdLst/>
              <a:ahLst/>
              <a:cxnLst/>
              <a:rect l="l" t="t" r="r" b="b"/>
              <a:pathLst>
                <a:path w="530" h="716" extrusionOk="0">
                  <a:moveTo>
                    <a:pt x="1" y="0"/>
                  </a:moveTo>
                  <a:cubicBezTo>
                    <a:pt x="34" y="135"/>
                    <a:pt x="49" y="274"/>
                    <a:pt x="49" y="413"/>
                  </a:cubicBezTo>
                  <a:cubicBezTo>
                    <a:pt x="49" y="514"/>
                    <a:pt x="44" y="615"/>
                    <a:pt x="34" y="716"/>
                  </a:cubicBezTo>
                  <a:lnTo>
                    <a:pt x="265" y="716"/>
                  </a:lnTo>
                  <a:cubicBezTo>
                    <a:pt x="409" y="716"/>
                    <a:pt x="529" y="596"/>
                    <a:pt x="529" y="452"/>
                  </a:cubicBezTo>
                  <a:lnTo>
                    <a:pt x="529" y="264"/>
                  </a:lnTo>
                  <a:cubicBezTo>
                    <a:pt x="529" y="120"/>
                    <a:pt x="409" y="0"/>
                    <a:pt x="265" y="0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89"/>
            <p:cNvSpPr/>
            <p:nvPr/>
          </p:nvSpPr>
          <p:spPr>
            <a:xfrm>
              <a:off x="3090821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2" y="0"/>
                    <a:pt x="2466" y="26"/>
                    <a:pt x="2408" y="88"/>
                  </a:cubicBezTo>
                  <a:lnTo>
                    <a:pt x="179" y="2318"/>
                  </a:lnTo>
                  <a:cubicBezTo>
                    <a:pt x="1" y="2507"/>
                    <a:pt x="172" y="2762"/>
                    <a:pt x="375" y="2762"/>
                  </a:cubicBezTo>
                  <a:cubicBezTo>
                    <a:pt x="435" y="2762"/>
                    <a:pt x="497" y="2740"/>
                    <a:pt x="554" y="2687"/>
                  </a:cubicBezTo>
                  <a:lnTo>
                    <a:pt x="2778" y="463"/>
                  </a:lnTo>
                  <a:cubicBezTo>
                    <a:pt x="2980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89"/>
            <p:cNvSpPr/>
            <p:nvPr/>
          </p:nvSpPr>
          <p:spPr>
            <a:xfrm>
              <a:off x="3098518" y="2782488"/>
              <a:ext cx="1021" cy="654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10"/>
                    <a:pt x="24" y="20"/>
                    <a:pt x="39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9"/>
            <p:cNvSpPr/>
            <p:nvPr/>
          </p:nvSpPr>
          <p:spPr>
            <a:xfrm>
              <a:off x="3101267" y="2706959"/>
              <a:ext cx="71733" cy="67885"/>
            </a:xfrm>
            <a:custGeom>
              <a:avLst/>
              <a:gdLst/>
              <a:ahLst/>
              <a:cxnLst/>
              <a:rect l="l" t="t" r="r" b="b"/>
              <a:pathLst>
                <a:path w="2740" h="2593" extrusionOk="0">
                  <a:moveTo>
                    <a:pt x="2449" y="1"/>
                  </a:moveTo>
                  <a:cubicBezTo>
                    <a:pt x="2381" y="1"/>
                    <a:pt x="2314" y="27"/>
                    <a:pt x="2264" y="80"/>
                  </a:cubicBezTo>
                  <a:lnTo>
                    <a:pt x="1" y="2338"/>
                  </a:lnTo>
                  <a:cubicBezTo>
                    <a:pt x="160" y="2439"/>
                    <a:pt x="323" y="2525"/>
                    <a:pt x="496" y="2593"/>
                  </a:cubicBezTo>
                  <a:lnTo>
                    <a:pt x="2634" y="450"/>
                  </a:lnTo>
                  <a:cubicBezTo>
                    <a:pt x="2739" y="349"/>
                    <a:pt x="2739" y="181"/>
                    <a:pt x="2634" y="80"/>
                  </a:cubicBezTo>
                  <a:cubicBezTo>
                    <a:pt x="2583" y="27"/>
                    <a:pt x="2516" y="1"/>
                    <a:pt x="24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9"/>
            <p:cNvSpPr/>
            <p:nvPr/>
          </p:nvSpPr>
          <p:spPr>
            <a:xfrm>
              <a:off x="3177241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1" y="649"/>
                    <a:pt x="1" y="817"/>
                    <a:pt x="106" y="918"/>
                  </a:cubicBezTo>
                  <a:cubicBezTo>
                    <a:pt x="157" y="971"/>
                    <a:pt x="224" y="998"/>
                    <a:pt x="291" y="998"/>
                  </a:cubicBezTo>
                  <a:cubicBezTo>
                    <a:pt x="359" y="998"/>
                    <a:pt x="426" y="971"/>
                    <a:pt x="476" y="918"/>
                  </a:cubicBezTo>
                  <a:lnTo>
                    <a:pt x="1029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9"/>
            <p:cNvSpPr/>
            <p:nvPr/>
          </p:nvSpPr>
          <p:spPr>
            <a:xfrm>
              <a:off x="3297853" y="2674417"/>
              <a:ext cx="78016" cy="72309"/>
            </a:xfrm>
            <a:custGeom>
              <a:avLst/>
              <a:gdLst/>
              <a:ahLst/>
              <a:cxnLst/>
              <a:rect l="l" t="t" r="r" b="b"/>
              <a:pathLst>
                <a:path w="2980" h="2762" extrusionOk="0">
                  <a:moveTo>
                    <a:pt x="2595" y="0"/>
                  </a:moveTo>
                  <a:cubicBezTo>
                    <a:pt x="2531" y="0"/>
                    <a:pt x="2465" y="26"/>
                    <a:pt x="2408" y="88"/>
                  </a:cubicBezTo>
                  <a:lnTo>
                    <a:pt x="178" y="2318"/>
                  </a:lnTo>
                  <a:cubicBezTo>
                    <a:pt x="0" y="2507"/>
                    <a:pt x="172" y="2762"/>
                    <a:pt x="374" y="2762"/>
                  </a:cubicBezTo>
                  <a:cubicBezTo>
                    <a:pt x="434" y="2762"/>
                    <a:pt x="496" y="2740"/>
                    <a:pt x="553" y="2687"/>
                  </a:cubicBezTo>
                  <a:lnTo>
                    <a:pt x="2777" y="463"/>
                  </a:lnTo>
                  <a:cubicBezTo>
                    <a:pt x="2979" y="272"/>
                    <a:pt x="2800" y="0"/>
                    <a:pt x="2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89"/>
            <p:cNvSpPr/>
            <p:nvPr/>
          </p:nvSpPr>
          <p:spPr>
            <a:xfrm>
              <a:off x="3305523" y="2782619"/>
              <a:ext cx="1047" cy="524"/>
            </a:xfrm>
            <a:custGeom>
              <a:avLst/>
              <a:gdLst/>
              <a:ahLst/>
              <a:cxnLst/>
              <a:rect l="l" t="t" r="r" b="b"/>
              <a:pathLst>
                <a:path w="40" h="20" extrusionOk="0">
                  <a:moveTo>
                    <a:pt x="1" y="0"/>
                  </a:moveTo>
                  <a:cubicBezTo>
                    <a:pt x="10" y="5"/>
                    <a:pt x="25" y="15"/>
                    <a:pt x="39" y="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89"/>
            <p:cNvSpPr/>
            <p:nvPr/>
          </p:nvSpPr>
          <p:spPr>
            <a:xfrm>
              <a:off x="3308298" y="2706959"/>
              <a:ext cx="71707" cy="67885"/>
            </a:xfrm>
            <a:custGeom>
              <a:avLst/>
              <a:gdLst/>
              <a:ahLst/>
              <a:cxnLst/>
              <a:rect l="l" t="t" r="r" b="b"/>
              <a:pathLst>
                <a:path w="2739" h="2593" extrusionOk="0">
                  <a:moveTo>
                    <a:pt x="2448" y="1"/>
                  </a:moveTo>
                  <a:cubicBezTo>
                    <a:pt x="2381" y="1"/>
                    <a:pt x="2314" y="27"/>
                    <a:pt x="2263" y="80"/>
                  </a:cubicBezTo>
                  <a:lnTo>
                    <a:pt x="0" y="2338"/>
                  </a:lnTo>
                  <a:cubicBezTo>
                    <a:pt x="159" y="2439"/>
                    <a:pt x="322" y="2525"/>
                    <a:pt x="495" y="2593"/>
                  </a:cubicBezTo>
                  <a:lnTo>
                    <a:pt x="2633" y="450"/>
                  </a:lnTo>
                  <a:cubicBezTo>
                    <a:pt x="2739" y="349"/>
                    <a:pt x="2739" y="181"/>
                    <a:pt x="2633" y="80"/>
                  </a:cubicBezTo>
                  <a:cubicBezTo>
                    <a:pt x="2583" y="27"/>
                    <a:pt x="2515" y="1"/>
                    <a:pt x="2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9"/>
            <p:cNvSpPr/>
            <p:nvPr/>
          </p:nvSpPr>
          <p:spPr>
            <a:xfrm>
              <a:off x="3384273" y="2675203"/>
              <a:ext cx="26939" cy="26128"/>
            </a:xfrm>
            <a:custGeom>
              <a:avLst/>
              <a:gdLst/>
              <a:ahLst/>
              <a:cxnLst/>
              <a:rect l="l" t="t" r="r" b="b"/>
              <a:pathLst>
                <a:path w="1029" h="998" extrusionOk="0">
                  <a:moveTo>
                    <a:pt x="649" y="1"/>
                  </a:moveTo>
                  <a:lnTo>
                    <a:pt x="106" y="548"/>
                  </a:lnTo>
                  <a:cubicBezTo>
                    <a:pt x="0" y="649"/>
                    <a:pt x="0" y="817"/>
                    <a:pt x="106" y="918"/>
                  </a:cubicBezTo>
                  <a:cubicBezTo>
                    <a:pt x="156" y="971"/>
                    <a:pt x="223" y="998"/>
                    <a:pt x="291" y="998"/>
                  </a:cubicBezTo>
                  <a:cubicBezTo>
                    <a:pt x="358" y="998"/>
                    <a:pt x="425" y="971"/>
                    <a:pt x="476" y="918"/>
                  </a:cubicBezTo>
                  <a:lnTo>
                    <a:pt x="1028" y="371"/>
                  </a:lnTo>
                  <a:cubicBezTo>
                    <a:pt x="918" y="231"/>
                    <a:pt x="788" y="106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89"/>
            <p:cNvSpPr/>
            <p:nvPr/>
          </p:nvSpPr>
          <p:spPr>
            <a:xfrm>
              <a:off x="3028591" y="2443798"/>
              <a:ext cx="431158" cy="349817"/>
            </a:xfrm>
            <a:custGeom>
              <a:avLst/>
              <a:gdLst/>
              <a:ahLst/>
              <a:cxnLst/>
              <a:rect l="l" t="t" r="r" b="b"/>
              <a:pathLst>
                <a:path w="16469" h="13362" extrusionOk="0">
                  <a:moveTo>
                    <a:pt x="1043" y="9666"/>
                  </a:moveTo>
                  <a:cubicBezTo>
                    <a:pt x="1009" y="9801"/>
                    <a:pt x="990" y="9940"/>
                    <a:pt x="995" y="10079"/>
                  </a:cubicBezTo>
                  <a:cubicBezTo>
                    <a:pt x="995" y="10180"/>
                    <a:pt x="999" y="10281"/>
                    <a:pt x="1009" y="10382"/>
                  </a:cubicBezTo>
                  <a:lnTo>
                    <a:pt x="778" y="10382"/>
                  </a:lnTo>
                  <a:cubicBezTo>
                    <a:pt x="630" y="10382"/>
                    <a:pt x="509" y="10262"/>
                    <a:pt x="509" y="10118"/>
                  </a:cubicBezTo>
                  <a:lnTo>
                    <a:pt x="509" y="9930"/>
                  </a:lnTo>
                  <a:cubicBezTo>
                    <a:pt x="509" y="9786"/>
                    <a:pt x="630" y="9666"/>
                    <a:pt x="778" y="9666"/>
                  </a:cubicBezTo>
                  <a:close/>
                  <a:moveTo>
                    <a:pt x="15676" y="9666"/>
                  </a:moveTo>
                  <a:cubicBezTo>
                    <a:pt x="15820" y="9666"/>
                    <a:pt x="15940" y="9786"/>
                    <a:pt x="15940" y="9930"/>
                  </a:cubicBezTo>
                  <a:lnTo>
                    <a:pt x="15940" y="10118"/>
                  </a:lnTo>
                  <a:cubicBezTo>
                    <a:pt x="15940" y="10262"/>
                    <a:pt x="15820" y="10382"/>
                    <a:pt x="15676" y="10382"/>
                  </a:cubicBezTo>
                  <a:lnTo>
                    <a:pt x="15445" y="10382"/>
                  </a:lnTo>
                  <a:cubicBezTo>
                    <a:pt x="15455" y="10281"/>
                    <a:pt x="15460" y="10180"/>
                    <a:pt x="15460" y="10079"/>
                  </a:cubicBezTo>
                  <a:cubicBezTo>
                    <a:pt x="15460" y="9940"/>
                    <a:pt x="15445" y="9801"/>
                    <a:pt x="15412" y="9666"/>
                  </a:cubicBezTo>
                  <a:close/>
                  <a:moveTo>
                    <a:pt x="4271" y="8220"/>
                  </a:moveTo>
                  <a:cubicBezTo>
                    <a:pt x="5088" y="8220"/>
                    <a:pt x="5823" y="8460"/>
                    <a:pt x="6327" y="8840"/>
                  </a:cubicBezTo>
                  <a:cubicBezTo>
                    <a:pt x="6466" y="8945"/>
                    <a:pt x="6596" y="9070"/>
                    <a:pt x="6707" y="9210"/>
                  </a:cubicBezTo>
                  <a:cubicBezTo>
                    <a:pt x="6908" y="9455"/>
                    <a:pt x="7024" y="9762"/>
                    <a:pt x="7029" y="10079"/>
                  </a:cubicBezTo>
                  <a:cubicBezTo>
                    <a:pt x="7024" y="11602"/>
                    <a:pt x="5794" y="12832"/>
                    <a:pt x="4271" y="12832"/>
                  </a:cubicBezTo>
                  <a:cubicBezTo>
                    <a:pt x="2753" y="12832"/>
                    <a:pt x="1518" y="11597"/>
                    <a:pt x="1518" y="10079"/>
                  </a:cubicBezTo>
                  <a:cubicBezTo>
                    <a:pt x="1518" y="9051"/>
                    <a:pt x="2753" y="8220"/>
                    <a:pt x="4271" y="8220"/>
                  </a:cubicBezTo>
                  <a:close/>
                  <a:moveTo>
                    <a:pt x="12179" y="8220"/>
                  </a:moveTo>
                  <a:cubicBezTo>
                    <a:pt x="12995" y="8220"/>
                    <a:pt x="13730" y="8460"/>
                    <a:pt x="14235" y="8840"/>
                  </a:cubicBezTo>
                  <a:cubicBezTo>
                    <a:pt x="14374" y="8945"/>
                    <a:pt x="14504" y="9070"/>
                    <a:pt x="14614" y="9210"/>
                  </a:cubicBezTo>
                  <a:cubicBezTo>
                    <a:pt x="14816" y="9455"/>
                    <a:pt x="14926" y="9762"/>
                    <a:pt x="14931" y="10079"/>
                  </a:cubicBezTo>
                  <a:cubicBezTo>
                    <a:pt x="14935" y="11660"/>
                    <a:pt x="13638" y="12836"/>
                    <a:pt x="12181" y="12836"/>
                  </a:cubicBezTo>
                  <a:cubicBezTo>
                    <a:pt x="11849" y="12836"/>
                    <a:pt x="11509" y="12775"/>
                    <a:pt x="11174" y="12645"/>
                  </a:cubicBezTo>
                  <a:cubicBezTo>
                    <a:pt x="10122" y="12227"/>
                    <a:pt x="9426" y="11213"/>
                    <a:pt x="9426" y="10079"/>
                  </a:cubicBezTo>
                  <a:cubicBezTo>
                    <a:pt x="9426" y="9051"/>
                    <a:pt x="10660" y="8220"/>
                    <a:pt x="12179" y="8220"/>
                  </a:cubicBezTo>
                  <a:close/>
                  <a:moveTo>
                    <a:pt x="3603" y="0"/>
                  </a:moveTo>
                  <a:cubicBezTo>
                    <a:pt x="2921" y="0"/>
                    <a:pt x="2325" y="462"/>
                    <a:pt x="2162" y="1125"/>
                  </a:cubicBezTo>
                  <a:lnTo>
                    <a:pt x="19" y="9743"/>
                  </a:lnTo>
                  <a:lnTo>
                    <a:pt x="19" y="9748"/>
                  </a:lnTo>
                  <a:cubicBezTo>
                    <a:pt x="5" y="9805"/>
                    <a:pt x="0" y="9868"/>
                    <a:pt x="0" y="9930"/>
                  </a:cubicBezTo>
                  <a:lnTo>
                    <a:pt x="0" y="10118"/>
                  </a:lnTo>
                  <a:cubicBezTo>
                    <a:pt x="0" y="10550"/>
                    <a:pt x="346" y="10901"/>
                    <a:pt x="778" y="10910"/>
                  </a:cubicBezTo>
                  <a:lnTo>
                    <a:pt x="1100" y="10910"/>
                  </a:lnTo>
                  <a:cubicBezTo>
                    <a:pt x="1326" y="11770"/>
                    <a:pt x="1893" y="12500"/>
                    <a:pt x="2671" y="12938"/>
                  </a:cubicBezTo>
                  <a:lnTo>
                    <a:pt x="2710" y="12962"/>
                  </a:lnTo>
                  <a:cubicBezTo>
                    <a:pt x="3216" y="13236"/>
                    <a:pt x="3749" y="13361"/>
                    <a:pt x="4268" y="13361"/>
                  </a:cubicBezTo>
                  <a:cubicBezTo>
                    <a:pt x="5944" y="13361"/>
                    <a:pt x="7483" y="12055"/>
                    <a:pt x="7552" y="10199"/>
                  </a:cubicBezTo>
                  <a:cubicBezTo>
                    <a:pt x="7752" y="10050"/>
                    <a:pt x="7988" y="9976"/>
                    <a:pt x="8225" y="9976"/>
                  </a:cubicBezTo>
                  <a:cubicBezTo>
                    <a:pt x="8463" y="9976"/>
                    <a:pt x="8700" y="10050"/>
                    <a:pt x="8902" y="10199"/>
                  </a:cubicBezTo>
                  <a:cubicBezTo>
                    <a:pt x="8945" y="11343"/>
                    <a:pt x="9580" y="12380"/>
                    <a:pt x="10579" y="12938"/>
                  </a:cubicBezTo>
                  <a:lnTo>
                    <a:pt x="10617" y="12962"/>
                  </a:lnTo>
                  <a:cubicBezTo>
                    <a:pt x="11119" y="13233"/>
                    <a:pt x="11653" y="13360"/>
                    <a:pt x="12177" y="13360"/>
                  </a:cubicBezTo>
                  <a:cubicBezTo>
                    <a:pt x="13608" y="13360"/>
                    <a:pt x="14960" y="12416"/>
                    <a:pt x="15354" y="10910"/>
                  </a:cubicBezTo>
                  <a:lnTo>
                    <a:pt x="15676" y="10910"/>
                  </a:lnTo>
                  <a:cubicBezTo>
                    <a:pt x="16113" y="10906"/>
                    <a:pt x="16469" y="10555"/>
                    <a:pt x="16469" y="10118"/>
                  </a:cubicBezTo>
                  <a:lnTo>
                    <a:pt x="16469" y="9930"/>
                  </a:lnTo>
                  <a:cubicBezTo>
                    <a:pt x="16469" y="9868"/>
                    <a:pt x="16459" y="9805"/>
                    <a:pt x="16445" y="9743"/>
                  </a:cubicBezTo>
                  <a:lnTo>
                    <a:pt x="16445" y="9738"/>
                  </a:lnTo>
                  <a:lnTo>
                    <a:pt x="14302" y="1125"/>
                  </a:lnTo>
                  <a:cubicBezTo>
                    <a:pt x="14139" y="462"/>
                    <a:pt x="13543" y="0"/>
                    <a:pt x="12861" y="0"/>
                  </a:cubicBezTo>
                  <a:cubicBezTo>
                    <a:pt x="12510" y="0"/>
                    <a:pt x="12510" y="524"/>
                    <a:pt x="12861" y="524"/>
                  </a:cubicBezTo>
                  <a:cubicBezTo>
                    <a:pt x="13303" y="524"/>
                    <a:pt x="13687" y="827"/>
                    <a:pt x="13793" y="1254"/>
                  </a:cubicBezTo>
                  <a:lnTo>
                    <a:pt x="15753" y="9142"/>
                  </a:lnTo>
                  <a:lnTo>
                    <a:pt x="15200" y="9142"/>
                  </a:lnTo>
                  <a:cubicBezTo>
                    <a:pt x="15013" y="8830"/>
                    <a:pt x="14763" y="8566"/>
                    <a:pt x="14465" y="8359"/>
                  </a:cubicBezTo>
                  <a:cubicBezTo>
                    <a:pt x="13850" y="7927"/>
                    <a:pt x="13038" y="7692"/>
                    <a:pt x="12183" y="7692"/>
                  </a:cubicBezTo>
                  <a:cubicBezTo>
                    <a:pt x="11328" y="7692"/>
                    <a:pt x="10512" y="7932"/>
                    <a:pt x="9901" y="8359"/>
                  </a:cubicBezTo>
                  <a:cubicBezTo>
                    <a:pt x="9411" y="8705"/>
                    <a:pt x="9090" y="9142"/>
                    <a:pt x="8965" y="9623"/>
                  </a:cubicBezTo>
                  <a:cubicBezTo>
                    <a:pt x="8734" y="9510"/>
                    <a:pt x="8483" y="9454"/>
                    <a:pt x="8232" y="9454"/>
                  </a:cubicBezTo>
                  <a:cubicBezTo>
                    <a:pt x="7981" y="9454"/>
                    <a:pt x="7730" y="9510"/>
                    <a:pt x="7499" y="9623"/>
                  </a:cubicBezTo>
                  <a:cubicBezTo>
                    <a:pt x="7374" y="9142"/>
                    <a:pt x="7053" y="8705"/>
                    <a:pt x="6563" y="8359"/>
                  </a:cubicBezTo>
                  <a:cubicBezTo>
                    <a:pt x="5948" y="7927"/>
                    <a:pt x="5141" y="7692"/>
                    <a:pt x="4281" y="7692"/>
                  </a:cubicBezTo>
                  <a:cubicBezTo>
                    <a:pt x="3426" y="7692"/>
                    <a:pt x="2609" y="7932"/>
                    <a:pt x="1999" y="8359"/>
                  </a:cubicBezTo>
                  <a:cubicBezTo>
                    <a:pt x="1701" y="8566"/>
                    <a:pt x="1451" y="8830"/>
                    <a:pt x="1264" y="9142"/>
                  </a:cubicBezTo>
                  <a:lnTo>
                    <a:pt x="711" y="9142"/>
                  </a:lnTo>
                  <a:lnTo>
                    <a:pt x="2671" y="1254"/>
                  </a:lnTo>
                  <a:cubicBezTo>
                    <a:pt x="2777" y="827"/>
                    <a:pt x="3161" y="524"/>
                    <a:pt x="3603" y="524"/>
                  </a:cubicBezTo>
                  <a:cubicBezTo>
                    <a:pt x="3954" y="524"/>
                    <a:pt x="3954" y="0"/>
                    <a:pt x="3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8" name="Google Shape;10888;p89"/>
          <p:cNvGrpSpPr/>
          <p:nvPr/>
        </p:nvGrpSpPr>
        <p:grpSpPr>
          <a:xfrm>
            <a:off x="3966333" y="1778075"/>
            <a:ext cx="331805" cy="377961"/>
            <a:chOff x="3966333" y="1983475"/>
            <a:chExt cx="331805" cy="377961"/>
          </a:xfrm>
        </p:grpSpPr>
        <p:sp>
          <p:nvSpPr>
            <p:cNvPr id="10889" name="Google Shape;10889;p89"/>
            <p:cNvSpPr/>
            <p:nvPr/>
          </p:nvSpPr>
          <p:spPr>
            <a:xfrm>
              <a:off x="3972982" y="1989025"/>
              <a:ext cx="318113" cy="53460"/>
            </a:xfrm>
            <a:custGeom>
              <a:avLst/>
              <a:gdLst/>
              <a:ahLst/>
              <a:cxnLst/>
              <a:rect l="l" t="t" r="r" b="b"/>
              <a:pathLst>
                <a:path w="12151" h="2042" extrusionOk="0">
                  <a:moveTo>
                    <a:pt x="1019" y="0"/>
                  </a:moveTo>
                  <a:cubicBezTo>
                    <a:pt x="457" y="0"/>
                    <a:pt x="1" y="456"/>
                    <a:pt x="1" y="1023"/>
                  </a:cubicBezTo>
                  <a:cubicBezTo>
                    <a:pt x="1" y="1585"/>
                    <a:pt x="457" y="2042"/>
                    <a:pt x="1019" y="2042"/>
                  </a:cubicBezTo>
                  <a:lnTo>
                    <a:pt x="11132" y="2042"/>
                  </a:lnTo>
                  <a:cubicBezTo>
                    <a:pt x="11694" y="2042"/>
                    <a:pt x="12150" y="1585"/>
                    <a:pt x="12150" y="1023"/>
                  </a:cubicBezTo>
                  <a:cubicBezTo>
                    <a:pt x="12150" y="456"/>
                    <a:pt x="11694" y="0"/>
                    <a:pt x="11132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9"/>
            <p:cNvSpPr/>
            <p:nvPr/>
          </p:nvSpPr>
          <p:spPr>
            <a:xfrm>
              <a:off x="3977407" y="2042458"/>
              <a:ext cx="311804" cy="99013"/>
            </a:xfrm>
            <a:custGeom>
              <a:avLst/>
              <a:gdLst/>
              <a:ahLst/>
              <a:cxnLst/>
              <a:rect l="l" t="t" r="r" b="b"/>
              <a:pathLst>
                <a:path w="11910" h="3782" extrusionOk="0">
                  <a:moveTo>
                    <a:pt x="1891" y="0"/>
                  </a:moveTo>
                  <a:cubicBezTo>
                    <a:pt x="850" y="0"/>
                    <a:pt x="0" y="844"/>
                    <a:pt x="0" y="1889"/>
                  </a:cubicBezTo>
                  <a:cubicBezTo>
                    <a:pt x="0" y="2937"/>
                    <a:pt x="855" y="3782"/>
                    <a:pt x="1900" y="3782"/>
                  </a:cubicBezTo>
                  <a:cubicBezTo>
                    <a:pt x="1909" y="3782"/>
                    <a:pt x="1918" y="3782"/>
                    <a:pt x="1926" y="3782"/>
                  </a:cubicBezTo>
                  <a:lnTo>
                    <a:pt x="9988" y="3782"/>
                  </a:lnTo>
                  <a:cubicBezTo>
                    <a:pt x="9996" y="3782"/>
                    <a:pt x="10005" y="3782"/>
                    <a:pt x="10014" y="3782"/>
                  </a:cubicBezTo>
                  <a:cubicBezTo>
                    <a:pt x="11059" y="3782"/>
                    <a:pt x="11909" y="2937"/>
                    <a:pt x="11909" y="1889"/>
                  </a:cubicBezTo>
                  <a:cubicBezTo>
                    <a:pt x="11909" y="844"/>
                    <a:pt x="11064" y="0"/>
                    <a:pt x="10023" y="0"/>
                  </a:cubicBezTo>
                  <a:cubicBezTo>
                    <a:pt x="10011" y="0"/>
                    <a:pt x="9999" y="1"/>
                    <a:pt x="9988" y="1"/>
                  </a:cubicBezTo>
                  <a:lnTo>
                    <a:pt x="1926" y="1"/>
                  </a:lnTo>
                  <a:cubicBezTo>
                    <a:pt x="1915" y="1"/>
                    <a:pt x="1903" y="0"/>
                    <a:pt x="1891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9"/>
            <p:cNvSpPr/>
            <p:nvPr/>
          </p:nvSpPr>
          <p:spPr>
            <a:xfrm>
              <a:off x="4031861" y="2180558"/>
              <a:ext cx="200382" cy="175092"/>
            </a:xfrm>
            <a:custGeom>
              <a:avLst/>
              <a:gdLst/>
              <a:ahLst/>
              <a:cxnLst/>
              <a:rect l="l" t="t" r="r" b="b"/>
              <a:pathLst>
                <a:path w="7654" h="6688" extrusionOk="0">
                  <a:moveTo>
                    <a:pt x="0" y="1"/>
                  </a:moveTo>
                  <a:lnTo>
                    <a:pt x="0" y="6688"/>
                  </a:lnTo>
                  <a:lnTo>
                    <a:pt x="7653" y="6688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9"/>
            <p:cNvSpPr/>
            <p:nvPr/>
          </p:nvSpPr>
          <p:spPr>
            <a:xfrm>
              <a:off x="4247427" y="1989025"/>
              <a:ext cx="43668" cy="53460"/>
            </a:xfrm>
            <a:custGeom>
              <a:avLst/>
              <a:gdLst/>
              <a:ahLst/>
              <a:cxnLst/>
              <a:rect l="l" t="t" r="r" b="b"/>
              <a:pathLst>
                <a:path w="1668" h="2042" extrusionOk="0">
                  <a:moveTo>
                    <a:pt x="0" y="0"/>
                  </a:moveTo>
                  <a:cubicBezTo>
                    <a:pt x="562" y="0"/>
                    <a:pt x="1019" y="456"/>
                    <a:pt x="1019" y="1023"/>
                  </a:cubicBezTo>
                  <a:cubicBezTo>
                    <a:pt x="1019" y="1585"/>
                    <a:pt x="562" y="2042"/>
                    <a:pt x="0" y="2042"/>
                  </a:cubicBezTo>
                  <a:lnTo>
                    <a:pt x="649" y="2042"/>
                  </a:lnTo>
                  <a:cubicBezTo>
                    <a:pt x="1211" y="2042"/>
                    <a:pt x="1667" y="1585"/>
                    <a:pt x="1667" y="1023"/>
                  </a:cubicBezTo>
                  <a:cubicBezTo>
                    <a:pt x="1667" y="456"/>
                    <a:pt x="1211" y="0"/>
                    <a:pt x="64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89"/>
            <p:cNvSpPr/>
            <p:nvPr/>
          </p:nvSpPr>
          <p:spPr>
            <a:xfrm>
              <a:off x="4031861" y="2141445"/>
              <a:ext cx="200382" cy="38877"/>
            </a:xfrm>
            <a:custGeom>
              <a:avLst/>
              <a:gdLst/>
              <a:ahLst/>
              <a:cxnLst/>
              <a:rect l="l" t="t" r="r" b="b"/>
              <a:pathLst>
                <a:path w="7654" h="1485" extrusionOk="0">
                  <a:moveTo>
                    <a:pt x="0" y="1"/>
                  </a:moveTo>
                  <a:lnTo>
                    <a:pt x="0" y="1485"/>
                  </a:lnTo>
                  <a:lnTo>
                    <a:pt x="7653" y="1485"/>
                  </a:lnTo>
                  <a:lnTo>
                    <a:pt x="7653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89"/>
            <p:cNvSpPr/>
            <p:nvPr/>
          </p:nvSpPr>
          <p:spPr>
            <a:xfrm>
              <a:off x="4221902" y="2042458"/>
              <a:ext cx="67309" cy="99013"/>
            </a:xfrm>
            <a:custGeom>
              <a:avLst/>
              <a:gdLst/>
              <a:ahLst/>
              <a:cxnLst/>
              <a:rect l="l" t="t" r="r" b="b"/>
              <a:pathLst>
                <a:path w="2571" h="3782" extrusionOk="0">
                  <a:moveTo>
                    <a:pt x="35" y="0"/>
                  </a:moveTo>
                  <a:cubicBezTo>
                    <a:pt x="24" y="0"/>
                    <a:pt x="12" y="1"/>
                    <a:pt x="0" y="1"/>
                  </a:cubicBezTo>
                  <a:lnTo>
                    <a:pt x="70" y="1"/>
                  </a:lnTo>
                  <a:cubicBezTo>
                    <a:pt x="59" y="1"/>
                    <a:pt x="47" y="0"/>
                    <a:pt x="35" y="0"/>
                  </a:cubicBezTo>
                  <a:close/>
                  <a:moveTo>
                    <a:pt x="0" y="3782"/>
                  </a:moveTo>
                  <a:cubicBezTo>
                    <a:pt x="9" y="3782"/>
                    <a:pt x="18" y="3782"/>
                    <a:pt x="27" y="3782"/>
                  </a:cubicBezTo>
                  <a:cubicBezTo>
                    <a:pt x="35" y="3782"/>
                    <a:pt x="44" y="3782"/>
                    <a:pt x="53" y="3782"/>
                  </a:cubicBezTo>
                  <a:close/>
                  <a:moveTo>
                    <a:pt x="684" y="0"/>
                  </a:moveTo>
                  <a:cubicBezTo>
                    <a:pt x="672" y="0"/>
                    <a:pt x="660" y="1"/>
                    <a:pt x="649" y="1"/>
                  </a:cubicBezTo>
                  <a:lnTo>
                    <a:pt x="70" y="1"/>
                  </a:lnTo>
                  <a:cubicBezTo>
                    <a:pt x="1095" y="19"/>
                    <a:pt x="1922" y="855"/>
                    <a:pt x="1922" y="1889"/>
                  </a:cubicBezTo>
                  <a:cubicBezTo>
                    <a:pt x="1922" y="2928"/>
                    <a:pt x="1086" y="3767"/>
                    <a:pt x="53" y="3782"/>
                  </a:cubicBezTo>
                  <a:lnTo>
                    <a:pt x="649" y="3782"/>
                  </a:lnTo>
                  <a:cubicBezTo>
                    <a:pt x="657" y="3782"/>
                    <a:pt x="666" y="3782"/>
                    <a:pt x="675" y="3782"/>
                  </a:cubicBezTo>
                  <a:cubicBezTo>
                    <a:pt x="1720" y="3782"/>
                    <a:pt x="2570" y="2937"/>
                    <a:pt x="2570" y="1889"/>
                  </a:cubicBezTo>
                  <a:cubicBezTo>
                    <a:pt x="2570" y="844"/>
                    <a:pt x="1725" y="0"/>
                    <a:pt x="684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89"/>
            <p:cNvSpPr/>
            <p:nvPr/>
          </p:nvSpPr>
          <p:spPr>
            <a:xfrm>
              <a:off x="4215226" y="2180558"/>
              <a:ext cx="17017" cy="175092"/>
            </a:xfrm>
            <a:custGeom>
              <a:avLst/>
              <a:gdLst/>
              <a:ahLst/>
              <a:cxnLst/>
              <a:rect l="l" t="t" r="r" b="b"/>
              <a:pathLst>
                <a:path w="650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49" y="6688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89"/>
            <p:cNvSpPr/>
            <p:nvPr/>
          </p:nvSpPr>
          <p:spPr>
            <a:xfrm>
              <a:off x="4215226" y="2141445"/>
              <a:ext cx="17017" cy="38877"/>
            </a:xfrm>
            <a:custGeom>
              <a:avLst/>
              <a:gdLst/>
              <a:ahLst/>
              <a:cxnLst/>
              <a:rect l="l" t="t" r="r" b="b"/>
              <a:pathLst>
                <a:path w="650" h="1485" extrusionOk="0">
                  <a:moveTo>
                    <a:pt x="1" y="1"/>
                  </a:moveTo>
                  <a:lnTo>
                    <a:pt x="1" y="1485"/>
                  </a:lnTo>
                  <a:lnTo>
                    <a:pt x="649" y="1485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9"/>
            <p:cNvSpPr/>
            <p:nvPr/>
          </p:nvSpPr>
          <p:spPr>
            <a:xfrm>
              <a:off x="4061026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55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4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9"/>
            <p:cNvSpPr/>
            <p:nvPr/>
          </p:nvSpPr>
          <p:spPr>
            <a:xfrm>
              <a:off x="4116868" y="2209487"/>
              <a:ext cx="30343" cy="146294"/>
            </a:xfrm>
            <a:custGeom>
              <a:avLst/>
              <a:gdLst/>
              <a:ahLst/>
              <a:cxnLst/>
              <a:rect l="l" t="t" r="r" b="b"/>
              <a:pathLst>
                <a:path w="1159" h="5588" extrusionOk="0">
                  <a:moveTo>
                    <a:pt x="582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9" y="5588"/>
                  </a:lnTo>
                  <a:lnTo>
                    <a:pt x="1159" y="577"/>
                  </a:lnTo>
                  <a:cubicBezTo>
                    <a:pt x="1159" y="255"/>
                    <a:pt x="899" y="1"/>
                    <a:pt x="582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89"/>
            <p:cNvSpPr/>
            <p:nvPr/>
          </p:nvSpPr>
          <p:spPr>
            <a:xfrm>
              <a:off x="4172841" y="2209487"/>
              <a:ext cx="30212" cy="146294"/>
            </a:xfrm>
            <a:custGeom>
              <a:avLst/>
              <a:gdLst/>
              <a:ahLst/>
              <a:cxnLst/>
              <a:rect l="l" t="t" r="r" b="b"/>
              <a:pathLst>
                <a:path w="1154" h="5588" extrusionOk="0">
                  <a:moveTo>
                    <a:pt x="577" y="1"/>
                  </a:moveTo>
                  <a:cubicBezTo>
                    <a:pt x="260" y="1"/>
                    <a:pt x="1" y="255"/>
                    <a:pt x="1" y="577"/>
                  </a:cubicBezTo>
                  <a:lnTo>
                    <a:pt x="1" y="5588"/>
                  </a:lnTo>
                  <a:lnTo>
                    <a:pt x="1154" y="5588"/>
                  </a:lnTo>
                  <a:lnTo>
                    <a:pt x="1154" y="577"/>
                  </a:lnTo>
                  <a:cubicBezTo>
                    <a:pt x="1154" y="255"/>
                    <a:pt x="899" y="1"/>
                    <a:pt x="577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89"/>
            <p:cNvSpPr/>
            <p:nvPr/>
          </p:nvSpPr>
          <p:spPr>
            <a:xfrm>
              <a:off x="4026311" y="2203963"/>
              <a:ext cx="211456" cy="157473"/>
            </a:xfrm>
            <a:custGeom>
              <a:avLst/>
              <a:gdLst/>
              <a:ahLst/>
              <a:cxnLst/>
              <a:rect l="l" t="t" r="r" b="b"/>
              <a:pathLst>
                <a:path w="8077" h="6015" extrusionOk="0">
                  <a:moveTo>
                    <a:pt x="1908" y="423"/>
                  </a:moveTo>
                  <a:cubicBezTo>
                    <a:pt x="2110" y="423"/>
                    <a:pt x="2273" y="586"/>
                    <a:pt x="2273" y="788"/>
                  </a:cubicBezTo>
                  <a:lnTo>
                    <a:pt x="2273" y="5582"/>
                  </a:lnTo>
                  <a:lnTo>
                    <a:pt x="1538" y="5582"/>
                  </a:lnTo>
                  <a:lnTo>
                    <a:pt x="1538" y="788"/>
                  </a:lnTo>
                  <a:cubicBezTo>
                    <a:pt x="1538" y="586"/>
                    <a:pt x="1701" y="423"/>
                    <a:pt x="1908" y="423"/>
                  </a:cubicBezTo>
                  <a:close/>
                  <a:moveTo>
                    <a:pt x="4041" y="423"/>
                  </a:moveTo>
                  <a:cubicBezTo>
                    <a:pt x="4243" y="423"/>
                    <a:pt x="4406" y="586"/>
                    <a:pt x="4406" y="788"/>
                  </a:cubicBezTo>
                  <a:lnTo>
                    <a:pt x="4406" y="5582"/>
                  </a:lnTo>
                  <a:lnTo>
                    <a:pt x="3676" y="5582"/>
                  </a:lnTo>
                  <a:lnTo>
                    <a:pt x="3676" y="788"/>
                  </a:lnTo>
                  <a:cubicBezTo>
                    <a:pt x="3676" y="586"/>
                    <a:pt x="3839" y="423"/>
                    <a:pt x="4041" y="423"/>
                  </a:cubicBezTo>
                  <a:close/>
                  <a:moveTo>
                    <a:pt x="6179" y="423"/>
                  </a:moveTo>
                  <a:cubicBezTo>
                    <a:pt x="6381" y="423"/>
                    <a:pt x="6544" y="586"/>
                    <a:pt x="6544" y="788"/>
                  </a:cubicBezTo>
                  <a:lnTo>
                    <a:pt x="6544" y="5582"/>
                  </a:lnTo>
                  <a:lnTo>
                    <a:pt x="5814" y="5582"/>
                  </a:lnTo>
                  <a:lnTo>
                    <a:pt x="5814" y="788"/>
                  </a:lnTo>
                  <a:cubicBezTo>
                    <a:pt x="5814" y="586"/>
                    <a:pt x="5977" y="423"/>
                    <a:pt x="6179" y="423"/>
                  </a:cubicBezTo>
                  <a:close/>
                  <a:moveTo>
                    <a:pt x="1903" y="0"/>
                  </a:moveTo>
                  <a:cubicBezTo>
                    <a:pt x="1466" y="0"/>
                    <a:pt x="1115" y="351"/>
                    <a:pt x="1115" y="788"/>
                  </a:cubicBezTo>
                  <a:lnTo>
                    <a:pt x="1115" y="5582"/>
                  </a:lnTo>
                  <a:lnTo>
                    <a:pt x="424" y="5582"/>
                  </a:lnTo>
                  <a:lnTo>
                    <a:pt x="424" y="3334"/>
                  </a:lnTo>
                  <a:cubicBezTo>
                    <a:pt x="409" y="3207"/>
                    <a:pt x="311" y="3143"/>
                    <a:pt x="212" y="3143"/>
                  </a:cubicBezTo>
                  <a:cubicBezTo>
                    <a:pt x="114" y="3143"/>
                    <a:pt x="15" y="3207"/>
                    <a:pt x="1" y="3334"/>
                  </a:cubicBezTo>
                  <a:lnTo>
                    <a:pt x="1" y="5794"/>
                  </a:lnTo>
                  <a:cubicBezTo>
                    <a:pt x="1" y="5914"/>
                    <a:pt x="97" y="6005"/>
                    <a:pt x="212" y="6005"/>
                  </a:cubicBezTo>
                  <a:lnTo>
                    <a:pt x="1279" y="6005"/>
                  </a:lnTo>
                  <a:cubicBezTo>
                    <a:pt x="1293" y="6010"/>
                    <a:pt x="1312" y="6015"/>
                    <a:pt x="1327" y="6015"/>
                  </a:cubicBezTo>
                  <a:lnTo>
                    <a:pt x="2485" y="6015"/>
                  </a:lnTo>
                  <a:cubicBezTo>
                    <a:pt x="2499" y="6015"/>
                    <a:pt x="2518" y="6010"/>
                    <a:pt x="2533" y="6005"/>
                  </a:cubicBezTo>
                  <a:lnTo>
                    <a:pt x="3412" y="6005"/>
                  </a:lnTo>
                  <a:cubicBezTo>
                    <a:pt x="3426" y="6010"/>
                    <a:pt x="3441" y="6015"/>
                    <a:pt x="3460" y="6015"/>
                  </a:cubicBezTo>
                  <a:lnTo>
                    <a:pt x="4618" y="6015"/>
                  </a:lnTo>
                  <a:cubicBezTo>
                    <a:pt x="4632" y="6015"/>
                    <a:pt x="4651" y="6010"/>
                    <a:pt x="4666" y="6005"/>
                  </a:cubicBezTo>
                  <a:lnTo>
                    <a:pt x="5545" y="6005"/>
                  </a:lnTo>
                  <a:cubicBezTo>
                    <a:pt x="5559" y="6010"/>
                    <a:pt x="5578" y="6015"/>
                    <a:pt x="5598" y="6015"/>
                  </a:cubicBezTo>
                  <a:lnTo>
                    <a:pt x="6751" y="6015"/>
                  </a:lnTo>
                  <a:cubicBezTo>
                    <a:pt x="6770" y="6015"/>
                    <a:pt x="6784" y="6010"/>
                    <a:pt x="6803" y="6005"/>
                  </a:cubicBezTo>
                  <a:lnTo>
                    <a:pt x="7865" y="6005"/>
                  </a:lnTo>
                  <a:cubicBezTo>
                    <a:pt x="7980" y="6005"/>
                    <a:pt x="8076" y="5914"/>
                    <a:pt x="8076" y="5794"/>
                  </a:cubicBezTo>
                  <a:lnTo>
                    <a:pt x="8076" y="1105"/>
                  </a:lnTo>
                  <a:cubicBezTo>
                    <a:pt x="8076" y="985"/>
                    <a:pt x="7980" y="894"/>
                    <a:pt x="7865" y="894"/>
                  </a:cubicBezTo>
                  <a:cubicBezTo>
                    <a:pt x="7750" y="894"/>
                    <a:pt x="7654" y="985"/>
                    <a:pt x="7654" y="1105"/>
                  </a:cubicBezTo>
                  <a:lnTo>
                    <a:pt x="7654" y="5582"/>
                  </a:lnTo>
                  <a:lnTo>
                    <a:pt x="6962" y="5582"/>
                  </a:lnTo>
                  <a:lnTo>
                    <a:pt x="6962" y="788"/>
                  </a:lnTo>
                  <a:cubicBezTo>
                    <a:pt x="6962" y="351"/>
                    <a:pt x="6611" y="0"/>
                    <a:pt x="6174" y="0"/>
                  </a:cubicBezTo>
                  <a:cubicBezTo>
                    <a:pt x="5737" y="0"/>
                    <a:pt x="5386" y="351"/>
                    <a:pt x="5386" y="788"/>
                  </a:cubicBezTo>
                  <a:lnTo>
                    <a:pt x="5386" y="5582"/>
                  </a:lnTo>
                  <a:lnTo>
                    <a:pt x="4829" y="5582"/>
                  </a:lnTo>
                  <a:lnTo>
                    <a:pt x="4829" y="788"/>
                  </a:lnTo>
                  <a:cubicBezTo>
                    <a:pt x="4829" y="351"/>
                    <a:pt x="4473" y="0"/>
                    <a:pt x="4036" y="0"/>
                  </a:cubicBezTo>
                  <a:cubicBezTo>
                    <a:pt x="3604" y="0"/>
                    <a:pt x="3248" y="351"/>
                    <a:pt x="3248" y="788"/>
                  </a:cubicBezTo>
                  <a:lnTo>
                    <a:pt x="3248" y="5582"/>
                  </a:lnTo>
                  <a:lnTo>
                    <a:pt x="2691" y="5582"/>
                  </a:lnTo>
                  <a:lnTo>
                    <a:pt x="2691" y="788"/>
                  </a:lnTo>
                  <a:cubicBezTo>
                    <a:pt x="2691" y="351"/>
                    <a:pt x="2340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9"/>
            <p:cNvSpPr/>
            <p:nvPr/>
          </p:nvSpPr>
          <p:spPr>
            <a:xfrm>
              <a:off x="3966333" y="1983475"/>
              <a:ext cx="331805" cy="294080"/>
            </a:xfrm>
            <a:custGeom>
              <a:avLst/>
              <a:gdLst/>
              <a:ahLst/>
              <a:cxnLst/>
              <a:rect l="l" t="t" r="r" b="b"/>
              <a:pathLst>
                <a:path w="12674" h="11233" extrusionOk="0">
                  <a:moveTo>
                    <a:pt x="11386" y="423"/>
                  </a:moveTo>
                  <a:cubicBezTo>
                    <a:pt x="11833" y="423"/>
                    <a:pt x="12193" y="784"/>
                    <a:pt x="12193" y="1231"/>
                  </a:cubicBezTo>
                  <a:cubicBezTo>
                    <a:pt x="12193" y="1677"/>
                    <a:pt x="11833" y="2042"/>
                    <a:pt x="11386" y="2042"/>
                  </a:cubicBezTo>
                  <a:lnTo>
                    <a:pt x="1278" y="2042"/>
                  </a:lnTo>
                  <a:cubicBezTo>
                    <a:pt x="827" y="2042"/>
                    <a:pt x="466" y="1677"/>
                    <a:pt x="466" y="1231"/>
                  </a:cubicBezTo>
                  <a:cubicBezTo>
                    <a:pt x="466" y="784"/>
                    <a:pt x="827" y="423"/>
                    <a:pt x="1278" y="423"/>
                  </a:cubicBezTo>
                  <a:close/>
                  <a:moveTo>
                    <a:pt x="8965" y="5011"/>
                  </a:moveTo>
                  <a:cubicBezTo>
                    <a:pt x="9003" y="5319"/>
                    <a:pt x="9152" y="5607"/>
                    <a:pt x="9383" y="5818"/>
                  </a:cubicBezTo>
                  <a:lnTo>
                    <a:pt x="3378" y="5818"/>
                  </a:lnTo>
                  <a:cubicBezTo>
                    <a:pt x="3603" y="5602"/>
                    <a:pt x="3752" y="5319"/>
                    <a:pt x="3795" y="5011"/>
                  </a:cubicBezTo>
                  <a:close/>
                  <a:moveTo>
                    <a:pt x="10411" y="2465"/>
                  </a:moveTo>
                  <a:cubicBezTo>
                    <a:pt x="11323" y="2480"/>
                    <a:pt x="12058" y="3224"/>
                    <a:pt x="12058" y="4142"/>
                  </a:cubicBezTo>
                  <a:cubicBezTo>
                    <a:pt x="12058" y="5055"/>
                    <a:pt x="11323" y="5799"/>
                    <a:pt x="10411" y="5818"/>
                  </a:cubicBezTo>
                  <a:lnTo>
                    <a:pt x="10324" y="5818"/>
                  </a:lnTo>
                  <a:cubicBezTo>
                    <a:pt x="10084" y="5785"/>
                    <a:pt x="9863" y="5684"/>
                    <a:pt x="9685" y="5521"/>
                  </a:cubicBezTo>
                  <a:cubicBezTo>
                    <a:pt x="9301" y="5170"/>
                    <a:pt x="9267" y="4574"/>
                    <a:pt x="9608" y="4180"/>
                  </a:cubicBezTo>
                  <a:cubicBezTo>
                    <a:pt x="9749" y="4022"/>
                    <a:pt x="9943" y="3940"/>
                    <a:pt x="10137" y="3940"/>
                  </a:cubicBezTo>
                  <a:cubicBezTo>
                    <a:pt x="10303" y="3940"/>
                    <a:pt x="10468" y="3999"/>
                    <a:pt x="10603" y="4118"/>
                  </a:cubicBezTo>
                  <a:cubicBezTo>
                    <a:pt x="10814" y="4310"/>
                    <a:pt x="10833" y="4637"/>
                    <a:pt x="10646" y="4853"/>
                  </a:cubicBezTo>
                  <a:cubicBezTo>
                    <a:pt x="10506" y="5011"/>
                    <a:pt x="10645" y="5207"/>
                    <a:pt x="10803" y="5207"/>
                  </a:cubicBezTo>
                  <a:cubicBezTo>
                    <a:pt x="10856" y="5207"/>
                    <a:pt x="10911" y="5185"/>
                    <a:pt x="10958" y="5131"/>
                  </a:cubicBezTo>
                  <a:cubicBezTo>
                    <a:pt x="11304" y="4742"/>
                    <a:pt x="11271" y="4147"/>
                    <a:pt x="10881" y="3801"/>
                  </a:cubicBezTo>
                  <a:cubicBezTo>
                    <a:pt x="10666" y="3610"/>
                    <a:pt x="10399" y="3517"/>
                    <a:pt x="10133" y="3517"/>
                  </a:cubicBezTo>
                  <a:cubicBezTo>
                    <a:pt x="9823" y="3517"/>
                    <a:pt x="9514" y="3644"/>
                    <a:pt x="9291" y="3892"/>
                  </a:cubicBezTo>
                  <a:cubicBezTo>
                    <a:pt x="9118" y="4089"/>
                    <a:pt x="9008" y="4329"/>
                    <a:pt x="8969" y="4584"/>
                  </a:cubicBezTo>
                  <a:lnTo>
                    <a:pt x="3791" y="4584"/>
                  </a:lnTo>
                  <a:cubicBezTo>
                    <a:pt x="3752" y="4329"/>
                    <a:pt x="3637" y="4089"/>
                    <a:pt x="3469" y="3892"/>
                  </a:cubicBezTo>
                  <a:cubicBezTo>
                    <a:pt x="3246" y="3644"/>
                    <a:pt x="2936" y="3517"/>
                    <a:pt x="2625" y="3517"/>
                  </a:cubicBezTo>
                  <a:cubicBezTo>
                    <a:pt x="2359" y="3517"/>
                    <a:pt x="2092" y="3610"/>
                    <a:pt x="1879" y="3801"/>
                  </a:cubicBezTo>
                  <a:cubicBezTo>
                    <a:pt x="1490" y="4147"/>
                    <a:pt x="1456" y="4742"/>
                    <a:pt x="1802" y="5131"/>
                  </a:cubicBezTo>
                  <a:cubicBezTo>
                    <a:pt x="1849" y="5185"/>
                    <a:pt x="1904" y="5207"/>
                    <a:pt x="1957" y="5207"/>
                  </a:cubicBezTo>
                  <a:cubicBezTo>
                    <a:pt x="2115" y="5207"/>
                    <a:pt x="2254" y="5011"/>
                    <a:pt x="2114" y="4853"/>
                  </a:cubicBezTo>
                  <a:cubicBezTo>
                    <a:pt x="1927" y="4637"/>
                    <a:pt x="1946" y="4310"/>
                    <a:pt x="2157" y="4118"/>
                  </a:cubicBezTo>
                  <a:cubicBezTo>
                    <a:pt x="2292" y="3999"/>
                    <a:pt x="2458" y="3940"/>
                    <a:pt x="2623" y="3940"/>
                  </a:cubicBezTo>
                  <a:cubicBezTo>
                    <a:pt x="2817" y="3940"/>
                    <a:pt x="3011" y="4022"/>
                    <a:pt x="3152" y="4180"/>
                  </a:cubicBezTo>
                  <a:cubicBezTo>
                    <a:pt x="3493" y="4574"/>
                    <a:pt x="3459" y="5170"/>
                    <a:pt x="3075" y="5521"/>
                  </a:cubicBezTo>
                  <a:cubicBezTo>
                    <a:pt x="2897" y="5684"/>
                    <a:pt x="2671" y="5785"/>
                    <a:pt x="2436" y="5818"/>
                  </a:cubicBezTo>
                  <a:lnTo>
                    <a:pt x="2349" y="5818"/>
                  </a:lnTo>
                  <a:cubicBezTo>
                    <a:pt x="1432" y="5799"/>
                    <a:pt x="702" y="5055"/>
                    <a:pt x="702" y="4142"/>
                  </a:cubicBezTo>
                  <a:cubicBezTo>
                    <a:pt x="702" y="3224"/>
                    <a:pt x="1432" y="2480"/>
                    <a:pt x="2349" y="2465"/>
                  </a:cubicBezTo>
                  <a:close/>
                  <a:moveTo>
                    <a:pt x="9945" y="6241"/>
                  </a:moveTo>
                  <a:lnTo>
                    <a:pt x="9945" y="7303"/>
                  </a:lnTo>
                  <a:lnTo>
                    <a:pt x="2715" y="7303"/>
                  </a:lnTo>
                  <a:lnTo>
                    <a:pt x="2715" y="6241"/>
                  </a:lnTo>
                  <a:close/>
                  <a:moveTo>
                    <a:pt x="1273" y="1"/>
                  </a:moveTo>
                  <a:cubicBezTo>
                    <a:pt x="630" y="1"/>
                    <a:pt x="92" y="500"/>
                    <a:pt x="44" y="1144"/>
                  </a:cubicBezTo>
                  <a:cubicBezTo>
                    <a:pt x="0" y="1793"/>
                    <a:pt x="461" y="2364"/>
                    <a:pt x="1100" y="2451"/>
                  </a:cubicBezTo>
                  <a:cubicBezTo>
                    <a:pt x="385" y="2984"/>
                    <a:pt x="82" y="3911"/>
                    <a:pt x="346" y="4766"/>
                  </a:cubicBezTo>
                  <a:cubicBezTo>
                    <a:pt x="610" y="5617"/>
                    <a:pt x="1384" y="6207"/>
                    <a:pt x="2277" y="6241"/>
                  </a:cubicBezTo>
                  <a:lnTo>
                    <a:pt x="2292" y="6246"/>
                  </a:lnTo>
                  <a:lnTo>
                    <a:pt x="2292" y="7519"/>
                  </a:lnTo>
                  <a:lnTo>
                    <a:pt x="2292" y="7524"/>
                  </a:lnTo>
                  <a:lnTo>
                    <a:pt x="2292" y="10997"/>
                  </a:lnTo>
                  <a:cubicBezTo>
                    <a:pt x="2277" y="11122"/>
                    <a:pt x="2373" y="11232"/>
                    <a:pt x="2503" y="11232"/>
                  </a:cubicBezTo>
                  <a:cubicBezTo>
                    <a:pt x="2628" y="11232"/>
                    <a:pt x="2724" y="11122"/>
                    <a:pt x="2710" y="10997"/>
                  </a:cubicBezTo>
                  <a:lnTo>
                    <a:pt x="2710" y="7740"/>
                  </a:lnTo>
                  <a:lnTo>
                    <a:pt x="9945" y="7740"/>
                  </a:lnTo>
                  <a:lnTo>
                    <a:pt x="9945" y="8778"/>
                  </a:lnTo>
                  <a:cubicBezTo>
                    <a:pt x="9957" y="8903"/>
                    <a:pt x="10055" y="8965"/>
                    <a:pt x="10154" y="8965"/>
                  </a:cubicBezTo>
                  <a:cubicBezTo>
                    <a:pt x="10252" y="8965"/>
                    <a:pt x="10351" y="8903"/>
                    <a:pt x="10363" y="8778"/>
                  </a:cubicBezTo>
                  <a:lnTo>
                    <a:pt x="10363" y="7529"/>
                  </a:lnTo>
                  <a:lnTo>
                    <a:pt x="10363" y="7524"/>
                  </a:lnTo>
                  <a:lnTo>
                    <a:pt x="10363" y="7519"/>
                  </a:lnTo>
                  <a:lnTo>
                    <a:pt x="10363" y="6251"/>
                  </a:lnTo>
                  <a:lnTo>
                    <a:pt x="10406" y="6251"/>
                  </a:lnTo>
                  <a:cubicBezTo>
                    <a:pt x="10430" y="6251"/>
                    <a:pt x="10454" y="6246"/>
                    <a:pt x="10473" y="6241"/>
                  </a:cubicBezTo>
                  <a:cubicBezTo>
                    <a:pt x="11371" y="6207"/>
                    <a:pt x="12150" y="5607"/>
                    <a:pt x="12409" y="4752"/>
                  </a:cubicBezTo>
                  <a:cubicBezTo>
                    <a:pt x="12668" y="3894"/>
                    <a:pt x="12358" y="2970"/>
                    <a:pt x="11637" y="2441"/>
                  </a:cubicBezTo>
                  <a:lnTo>
                    <a:pt x="11637" y="2441"/>
                  </a:lnTo>
                  <a:cubicBezTo>
                    <a:pt x="12256" y="2311"/>
                    <a:pt x="12673" y="1734"/>
                    <a:pt x="12611" y="1106"/>
                  </a:cubicBezTo>
                  <a:cubicBezTo>
                    <a:pt x="12544" y="476"/>
                    <a:pt x="12015" y="1"/>
                    <a:pt x="11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2" name="Google Shape;10902;p89"/>
          <p:cNvGrpSpPr/>
          <p:nvPr/>
        </p:nvGrpSpPr>
        <p:grpSpPr>
          <a:xfrm>
            <a:off x="3085690" y="2689322"/>
            <a:ext cx="316333" cy="382699"/>
            <a:chOff x="3085690" y="2894722"/>
            <a:chExt cx="316333" cy="382699"/>
          </a:xfrm>
        </p:grpSpPr>
        <p:sp>
          <p:nvSpPr>
            <p:cNvPr id="10903" name="Google Shape;10903;p89"/>
            <p:cNvSpPr/>
            <p:nvPr/>
          </p:nvSpPr>
          <p:spPr>
            <a:xfrm>
              <a:off x="3226041" y="3249723"/>
              <a:ext cx="35736" cy="20918"/>
            </a:xfrm>
            <a:custGeom>
              <a:avLst/>
              <a:gdLst/>
              <a:ahLst/>
              <a:cxnLst/>
              <a:rect l="l" t="t" r="r" b="b"/>
              <a:pathLst>
                <a:path w="1365" h="799" extrusionOk="0">
                  <a:moveTo>
                    <a:pt x="1" y="1"/>
                  </a:moveTo>
                  <a:lnTo>
                    <a:pt x="1" y="318"/>
                  </a:lnTo>
                  <a:cubicBezTo>
                    <a:pt x="1" y="582"/>
                    <a:pt x="217" y="798"/>
                    <a:pt x="481" y="798"/>
                  </a:cubicBezTo>
                  <a:lnTo>
                    <a:pt x="885" y="798"/>
                  </a:lnTo>
                  <a:cubicBezTo>
                    <a:pt x="1149" y="798"/>
                    <a:pt x="1365" y="582"/>
                    <a:pt x="1365" y="318"/>
                  </a:cubicBezTo>
                  <a:lnTo>
                    <a:pt x="1365" y="1"/>
                  </a:lnTo>
                  <a:cubicBezTo>
                    <a:pt x="1235" y="29"/>
                    <a:pt x="1110" y="44"/>
                    <a:pt x="981" y="44"/>
                  </a:cubicBezTo>
                  <a:lnTo>
                    <a:pt x="385" y="44"/>
                  </a:lnTo>
                  <a:cubicBezTo>
                    <a:pt x="255" y="44"/>
                    <a:pt x="126" y="29"/>
                    <a:pt x="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9"/>
            <p:cNvSpPr/>
            <p:nvPr/>
          </p:nvSpPr>
          <p:spPr>
            <a:xfrm>
              <a:off x="3192845" y="3215139"/>
              <a:ext cx="102154" cy="35736"/>
            </a:xfrm>
            <a:custGeom>
              <a:avLst/>
              <a:gdLst/>
              <a:ahLst/>
              <a:cxnLst/>
              <a:rect l="l" t="t" r="r" b="b"/>
              <a:pathLst>
                <a:path w="3902" h="1365" extrusionOk="0">
                  <a:moveTo>
                    <a:pt x="0" y="0"/>
                  </a:moveTo>
                  <a:cubicBezTo>
                    <a:pt x="154" y="793"/>
                    <a:pt x="846" y="1365"/>
                    <a:pt x="1653" y="1365"/>
                  </a:cubicBezTo>
                  <a:lnTo>
                    <a:pt x="2249" y="1365"/>
                  </a:lnTo>
                  <a:cubicBezTo>
                    <a:pt x="3056" y="1365"/>
                    <a:pt x="3747" y="793"/>
                    <a:pt x="3901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89"/>
            <p:cNvSpPr/>
            <p:nvPr/>
          </p:nvSpPr>
          <p:spPr>
            <a:xfrm>
              <a:off x="3192085" y="3191106"/>
              <a:ext cx="103542" cy="24059"/>
            </a:xfrm>
            <a:custGeom>
              <a:avLst/>
              <a:gdLst/>
              <a:ahLst/>
              <a:cxnLst/>
              <a:rect l="l" t="t" r="r" b="b"/>
              <a:pathLst>
                <a:path w="3955" h="919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07"/>
                    <a:pt x="10" y="813"/>
                    <a:pt x="29" y="918"/>
                  </a:cubicBezTo>
                  <a:lnTo>
                    <a:pt x="3925" y="918"/>
                  </a:lnTo>
                  <a:cubicBezTo>
                    <a:pt x="3945" y="813"/>
                    <a:pt x="3954" y="707"/>
                    <a:pt x="3954" y="601"/>
                  </a:cubicBezTo>
                  <a:lnTo>
                    <a:pt x="3954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89"/>
            <p:cNvSpPr/>
            <p:nvPr/>
          </p:nvSpPr>
          <p:spPr>
            <a:xfrm>
              <a:off x="3229444" y="3010647"/>
              <a:ext cx="28824" cy="25866"/>
            </a:xfrm>
            <a:custGeom>
              <a:avLst/>
              <a:gdLst/>
              <a:ahLst/>
              <a:cxnLst/>
              <a:rect l="l" t="t" r="r" b="b"/>
              <a:pathLst>
                <a:path w="1101" h="988" extrusionOk="0">
                  <a:moveTo>
                    <a:pt x="553" y="0"/>
                  </a:moveTo>
                  <a:lnTo>
                    <a:pt x="0" y="822"/>
                  </a:lnTo>
                  <a:cubicBezTo>
                    <a:pt x="166" y="932"/>
                    <a:pt x="358" y="987"/>
                    <a:pt x="550" y="987"/>
                  </a:cubicBezTo>
                  <a:cubicBezTo>
                    <a:pt x="743" y="987"/>
                    <a:pt x="935" y="932"/>
                    <a:pt x="1100" y="822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9"/>
            <p:cNvSpPr/>
            <p:nvPr/>
          </p:nvSpPr>
          <p:spPr>
            <a:xfrm>
              <a:off x="3216852" y="3032141"/>
              <a:ext cx="54114" cy="24452"/>
            </a:xfrm>
            <a:custGeom>
              <a:avLst/>
              <a:gdLst/>
              <a:ahLst/>
              <a:cxnLst/>
              <a:rect l="l" t="t" r="r" b="b"/>
              <a:pathLst>
                <a:path w="2067" h="934" extrusionOk="0">
                  <a:moveTo>
                    <a:pt x="486" y="1"/>
                  </a:moveTo>
                  <a:lnTo>
                    <a:pt x="1" y="721"/>
                  </a:lnTo>
                  <a:cubicBezTo>
                    <a:pt x="330" y="863"/>
                    <a:pt x="681" y="934"/>
                    <a:pt x="1032" y="934"/>
                  </a:cubicBezTo>
                  <a:cubicBezTo>
                    <a:pt x="1383" y="934"/>
                    <a:pt x="1735" y="863"/>
                    <a:pt x="2067" y="721"/>
                  </a:cubicBezTo>
                  <a:lnTo>
                    <a:pt x="1581" y="1"/>
                  </a:lnTo>
                  <a:cubicBezTo>
                    <a:pt x="1416" y="111"/>
                    <a:pt x="1225" y="166"/>
                    <a:pt x="1034" y="166"/>
                  </a:cubicBezTo>
                  <a:cubicBezTo>
                    <a:pt x="843" y="166"/>
                    <a:pt x="652" y="111"/>
                    <a:pt x="486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89"/>
            <p:cNvSpPr/>
            <p:nvPr/>
          </p:nvSpPr>
          <p:spPr>
            <a:xfrm>
              <a:off x="3243896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034" y="0"/>
                  </a:moveTo>
                  <a:cubicBezTo>
                    <a:pt x="707" y="140"/>
                    <a:pt x="356" y="216"/>
                    <a:pt x="1" y="216"/>
                  </a:cubicBezTo>
                  <a:lnTo>
                    <a:pt x="1" y="5352"/>
                  </a:lnTo>
                  <a:lnTo>
                    <a:pt x="1034" y="535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89"/>
            <p:cNvSpPr/>
            <p:nvPr/>
          </p:nvSpPr>
          <p:spPr>
            <a:xfrm>
              <a:off x="3216852" y="3051016"/>
              <a:ext cx="27070" cy="140115"/>
            </a:xfrm>
            <a:custGeom>
              <a:avLst/>
              <a:gdLst/>
              <a:ahLst/>
              <a:cxnLst/>
              <a:rect l="l" t="t" r="r" b="b"/>
              <a:pathLst>
                <a:path w="1034" h="5352" extrusionOk="0">
                  <a:moveTo>
                    <a:pt x="1" y="0"/>
                  </a:moveTo>
                  <a:lnTo>
                    <a:pt x="1" y="5352"/>
                  </a:lnTo>
                  <a:lnTo>
                    <a:pt x="1034" y="5352"/>
                  </a:lnTo>
                  <a:lnTo>
                    <a:pt x="1034" y="216"/>
                  </a:lnTo>
                  <a:cubicBezTo>
                    <a:pt x="678" y="216"/>
                    <a:pt x="323" y="140"/>
                    <a:pt x="1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89"/>
            <p:cNvSpPr/>
            <p:nvPr/>
          </p:nvSpPr>
          <p:spPr>
            <a:xfrm>
              <a:off x="3110849" y="2939254"/>
              <a:ext cx="242872" cy="251878"/>
            </a:xfrm>
            <a:custGeom>
              <a:avLst/>
              <a:gdLst/>
              <a:ahLst/>
              <a:cxnLst/>
              <a:rect l="l" t="t" r="r" b="b"/>
              <a:pathLst>
                <a:path w="9277" h="9621" extrusionOk="0">
                  <a:moveTo>
                    <a:pt x="5083" y="1"/>
                  </a:moveTo>
                  <a:cubicBezTo>
                    <a:pt x="4564" y="1"/>
                    <a:pt x="4031" y="99"/>
                    <a:pt x="3507" y="311"/>
                  </a:cubicBezTo>
                  <a:cubicBezTo>
                    <a:pt x="754" y="1430"/>
                    <a:pt x="0" y="4980"/>
                    <a:pt x="2071" y="7113"/>
                  </a:cubicBezTo>
                  <a:cubicBezTo>
                    <a:pt x="2724" y="7786"/>
                    <a:pt x="3099" y="8684"/>
                    <a:pt x="3104" y="9621"/>
                  </a:cubicBezTo>
                  <a:lnTo>
                    <a:pt x="4045" y="9621"/>
                  </a:lnTo>
                  <a:lnTo>
                    <a:pt x="4045" y="4269"/>
                  </a:lnTo>
                  <a:lnTo>
                    <a:pt x="4530" y="3549"/>
                  </a:lnTo>
                  <a:lnTo>
                    <a:pt x="5078" y="2732"/>
                  </a:lnTo>
                  <a:lnTo>
                    <a:pt x="5630" y="3549"/>
                  </a:lnTo>
                  <a:lnTo>
                    <a:pt x="6111" y="4269"/>
                  </a:lnTo>
                  <a:lnTo>
                    <a:pt x="6111" y="9621"/>
                  </a:lnTo>
                  <a:lnTo>
                    <a:pt x="7057" y="9621"/>
                  </a:lnTo>
                  <a:cubicBezTo>
                    <a:pt x="7062" y="8684"/>
                    <a:pt x="7432" y="7786"/>
                    <a:pt x="8090" y="7118"/>
                  </a:cubicBezTo>
                  <a:cubicBezTo>
                    <a:pt x="8849" y="6335"/>
                    <a:pt x="9277" y="5288"/>
                    <a:pt x="9272" y="4197"/>
                  </a:cubicBezTo>
                  <a:lnTo>
                    <a:pt x="9277" y="4197"/>
                  </a:lnTo>
                  <a:cubicBezTo>
                    <a:pt x="9273" y="1788"/>
                    <a:pt x="7299" y="1"/>
                    <a:pt x="5083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89"/>
            <p:cNvSpPr/>
            <p:nvPr/>
          </p:nvSpPr>
          <p:spPr>
            <a:xfrm>
              <a:off x="3257745" y="2958627"/>
              <a:ext cx="79875" cy="97442"/>
            </a:xfrm>
            <a:custGeom>
              <a:avLst/>
              <a:gdLst/>
              <a:ahLst/>
              <a:cxnLst/>
              <a:rect l="l" t="t" r="r" b="b"/>
              <a:pathLst>
                <a:path w="3051" h="3722" extrusionOk="0">
                  <a:moveTo>
                    <a:pt x="369" y="1"/>
                  </a:moveTo>
                  <a:cubicBezTo>
                    <a:pt x="94" y="1"/>
                    <a:pt x="0" y="429"/>
                    <a:pt x="308" y="517"/>
                  </a:cubicBezTo>
                  <a:cubicBezTo>
                    <a:pt x="1619" y="897"/>
                    <a:pt x="2522" y="2093"/>
                    <a:pt x="2527" y="3457"/>
                  </a:cubicBezTo>
                  <a:cubicBezTo>
                    <a:pt x="2527" y="3601"/>
                    <a:pt x="2642" y="3721"/>
                    <a:pt x="2787" y="3721"/>
                  </a:cubicBezTo>
                  <a:cubicBezTo>
                    <a:pt x="2931" y="3721"/>
                    <a:pt x="3051" y="3601"/>
                    <a:pt x="3051" y="3457"/>
                  </a:cubicBezTo>
                  <a:cubicBezTo>
                    <a:pt x="3046" y="1857"/>
                    <a:pt x="1984" y="459"/>
                    <a:pt x="452" y="13"/>
                  </a:cubicBezTo>
                  <a:cubicBezTo>
                    <a:pt x="423" y="4"/>
                    <a:pt x="395" y="1"/>
                    <a:pt x="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89"/>
            <p:cNvSpPr/>
            <p:nvPr/>
          </p:nvSpPr>
          <p:spPr>
            <a:xfrm>
              <a:off x="3233293" y="2955433"/>
              <a:ext cx="24766" cy="13849"/>
            </a:xfrm>
            <a:custGeom>
              <a:avLst/>
              <a:gdLst/>
              <a:ahLst/>
              <a:cxnLst/>
              <a:rect l="l" t="t" r="r" b="b"/>
              <a:pathLst>
                <a:path w="946" h="529" extrusionOk="0">
                  <a:moveTo>
                    <a:pt x="348" y="0"/>
                  </a:moveTo>
                  <a:cubicBezTo>
                    <a:pt x="1" y="5"/>
                    <a:pt x="12" y="524"/>
                    <a:pt x="353" y="524"/>
                  </a:cubicBezTo>
                  <a:cubicBezTo>
                    <a:pt x="356" y="524"/>
                    <a:pt x="359" y="524"/>
                    <a:pt x="363" y="524"/>
                  </a:cubicBezTo>
                  <a:lnTo>
                    <a:pt x="396" y="524"/>
                  </a:lnTo>
                  <a:cubicBezTo>
                    <a:pt x="454" y="524"/>
                    <a:pt x="511" y="524"/>
                    <a:pt x="574" y="529"/>
                  </a:cubicBezTo>
                  <a:lnTo>
                    <a:pt x="588" y="529"/>
                  </a:lnTo>
                  <a:cubicBezTo>
                    <a:pt x="591" y="529"/>
                    <a:pt x="595" y="529"/>
                    <a:pt x="598" y="529"/>
                  </a:cubicBezTo>
                  <a:cubicBezTo>
                    <a:pt x="934" y="529"/>
                    <a:pt x="945" y="14"/>
                    <a:pt x="598" y="5"/>
                  </a:cubicBezTo>
                  <a:cubicBezTo>
                    <a:pt x="516" y="0"/>
                    <a:pt x="43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9"/>
            <p:cNvSpPr/>
            <p:nvPr/>
          </p:nvSpPr>
          <p:spPr>
            <a:xfrm>
              <a:off x="337168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1" y="1"/>
                    <a:pt x="1" y="524"/>
                    <a:pt x="351" y="524"/>
                  </a:cubicBezTo>
                  <a:lnTo>
                    <a:pt x="808" y="524"/>
                  </a:lnTo>
                  <a:cubicBezTo>
                    <a:pt x="1158" y="524"/>
                    <a:pt x="1158" y="1"/>
                    <a:pt x="80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89"/>
            <p:cNvSpPr/>
            <p:nvPr/>
          </p:nvSpPr>
          <p:spPr>
            <a:xfrm>
              <a:off x="3085690" y="3043712"/>
              <a:ext cx="30343" cy="13744"/>
            </a:xfrm>
            <a:custGeom>
              <a:avLst/>
              <a:gdLst/>
              <a:ahLst/>
              <a:cxnLst/>
              <a:rect l="l" t="t" r="r" b="b"/>
              <a:pathLst>
                <a:path w="1159" h="525" extrusionOk="0">
                  <a:moveTo>
                    <a:pt x="351" y="1"/>
                  </a:moveTo>
                  <a:cubicBezTo>
                    <a:pt x="0" y="1"/>
                    <a:pt x="0" y="524"/>
                    <a:pt x="351" y="524"/>
                  </a:cubicBezTo>
                  <a:lnTo>
                    <a:pt x="807" y="524"/>
                  </a:lnTo>
                  <a:cubicBezTo>
                    <a:pt x="1158" y="524"/>
                    <a:pt x="1158" y="1"/>
                    <a:pt x="8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89"/>
            <p:cNvSpPr/>
            <p:nvPr/>
          </p:nvSpPr>
          <p:spPr>
            <a:xfrm>
              <a:off x="3352935" y="2969125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69" y="0"/>
                  </a:moveTo>
                  <a:cubicBezTo>
                    <a:pt x="725" y="0"/>
                    <a:pt x="678" y="12"/>
                    <a:pt x="630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5"/>
                    <a:pt x="496" y="721"/>
                  </a:cubicBezTo>
                  <a:lnTo>
                    <a:pt x="894" y="496"/>
                  </a:lnTo>
                  <a:cubicBezTo>
                    <a:pt x="1150" y="346"/>
                    <a:pt x="1005" y="0"/>
                    <a:pt x="7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9"/>
            <p:cNvSpPr/>
            <p:nvPr/>
          </p:nvSpPr>
          <p:spPr>
            <a:xfrm>
              <a:off x="3105168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772" y="1"/>
                  </a:moveTo>
                  <a:cubicBezTo>
                    <a:pt x="728" y="1"/>
                    <a:pt x="682" y="12"/>
                    <a:pt x="635" y="39"/>
                  </a:cubicBezTo>
                  <a:lnTo>
                    <a:pt x="236" y="270"/>
                  </a:lnTo>
                  <a:cubicBezTo>
                    <a:pt x="1" y="404"/>
                    <a:pt x="97" y="760"/>
                    <a:pt x="366" y="760"/>
                  </a:cubicBezTo>
                  <a:cubicBezTo>
                    <a:pt x="414" y="760"/>
                    <a:pt x="457" y="746"/>
                    <a:pt x="501" y="726"/>
                  </a:cubicBezTo>
                  <a:lnTo>
                    <a:pt x="894" y="496"/>
                  </a:lnTo>
                  <a:cubicBezTo>
                    <a:pt x="1150" y="346"/>
                    <a:pt x="1005" y="1"/>
                    <a:pt x="7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9"/>
            <p:cNvSpPr/>
            <p:nvPr/>
          </p:nvSpPr>
          <p:spPr>
            <a:xfrm>
              <a:off x="3303769" y="2914566"/>
              <a:ext cx="23719" cy="24295"/>
            </a:xfrm>
            <a:custGeom>
              <a:avLst/>
              <a:gdLst/>
              <a:ahLst/>
              <a:cxnLst/>
              <a:rect l="l" t="t" r="r" b="b"/>
              <a:pathLst>
                <a:path w="906" h="928" extrusionOk="0">
                  <a:moveTo>
                    <a:pt x="549" y="1"/>
                  </a:moveTo>
                  <a:cubicBezTo>
                    <a:pt x="468" y="1"/>
                    <a:pt x="386" y="40"/>
                    <a:pt x="332" y="134"/>
                  </a:cubicBezTo>
                  <a:lnTo>
                    <a:pt x="101" y="533"/>
                  </a:lnTo>
                  <a:cubicBezTo>
                    <a:pt x="1" y="706"/>
                    <a:pt x="125" y="927"/>
                    <a:pt x="327" y="927"/>
                  </a:cubicBezTo>
                  <a:cubicBezTo>
                    <a:pt x="423" y="927"/>
                    <a:pt x="510" y="879"/>
                    <a:pt x="558" y="797"/>
                  </a:cubicBezTo>
                  <a:lnTo>
                    <a:pt x="784" y="399"/>
                  </a:lnTo>
                  <a:cubicBezTo>
                    <a:pt x="906" y="190"/>
                    <a:pt x="728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89"/>
            <p:cNvSpPr/>
            <p:nvPr/>
          </p:nvSpPr>
          <p:spPr>
            <a:xfrm>
              <a:off x="3236984" y="2894722"/>
              <a:ext cx="13744" cy="25761"/>
            </a:xfrm>
            <a:custGeom>
              <a:avLst/>
              <a:gdLst/>
              <a:ahLst/>
              <a:cxnLst/>
              <a:rect l="l" t="t" r="r" b="b"/>
              <a:pathLst>
                <a:path w="525" h="984" extrusionOk="0">
                  <a:moveTo>
                    <a:pt x="262" y="0"/>
                  </a:moveTo>
                  <a:cubicBezTo>
                    <a:pt x="131" y="0"/>
                    <a:pt x="1" y="88"/>
                    <a:pt x="1" y="263"/>
                  </a:cubicBezTo>
                  <a:lnTo>
                    <a:pt x="1" y="719"/>
                  </a:lnTo>
                  <a:cubicBezTo>
                    <a:pt x="1" y="864"/>
                    <a:pt x="116" y="984"/>
                    <a:pt x="265" y="984"/>
                  </a:cubicBezTo>
                  <a:cubicBezTo>
                    <a:pt x="409" y="984"/>
                    <a:pt x="524" y="864"/>
                    <a:pt x="524" y="719"/>
                  </a:cubicBezTo>
                  <a:lnTo>
                    <a:pt x="524" y="263"/>
                  </a:lnTo>
                  <a:cubicBezTo>
                    <a:pt x="524" y="88"/>
                    <a:pt x="393" y="0"/>
                    <a:pt x="2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89"/>
            <p:cNvSpPr/>
            <p:nvPr/>
          </p:nvSpPr>
          <p:spPr>
            <a:xfrm>
              <a:off x="3160198" y="2914566"/>
              <a:ext cx="23745" cy="24295"/>
            </a:xfrm>
            <a:custGeom>
              <a:avLst/>
              <a:gdLst/>
              <a:ahLst/>
              <a:cxnLst/>
              <a:rect l="l" t="t" r="r" b="b"/>
              <a:pathLst>
                <a:path w="907" h="928" extrusionOk="0">
                  <a:moveTo>
                    <a:pt x="359" y="1"/>
                  </a:moveTo>
                  <a:cubicBezTo>
                    <a:pt x="179" y="1"/>
                    <a:pt x="1" y="190"/>
                    <a:pt x="123" y="399"/>
                  </a:cubicBezTo>
                  <a:lnTo>
                    <a:pt x="354" y="797"/>
                  </a:lnTo>
                  <a:cubicBezTo>
                    <a:pt x="397" y="874"/>
                    <a:pt x="483" y="927"/>
                    <a:pt x="580" y="927"/>
                  </a:cubicBezTo>
                  <a:cubicBezTo>
                    <a:pt x="781" y="927"/>
                    <a:pt x="906" y="706"/>
                    <a:pt x="805" y="533"/>
                  </a:cubicBezTo>
                  <a:lnTo>
                    <a:pt x="580" y="134"/>
                  </a:lnTo>
                  <a:cubicBezTo>
                    <a:pt x="524" y="40"/>
                    <a:pt x="441" y="1"/>
                    <a:pt x="3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9"/>
            <p:cNvSpPr/>
            <p:nvPr/>
          </p:nvSpPr>
          <p:spPr>
            <a:xfrm>
              <a:off x="3104566" y="2969073"/>
              <a:ext cx="30028" cy="19949"/>
            </a:xfrm>
            <a:custGeom>
              <a:avLst/>
              <a:gdLst/>
              <a:ahLst/>
              <a:cxnLst/>
              <a:rect l="l" t="t" r="r" b="b"/>
              <a:pathLst>
                <a:path w="1147" h="762" extrusionOk="0">
                  <a:moveTo>
                    <a:pt x="380" y="1"/>
                  </a:moveTo>
                  <a:cubicBezTo>
                    <a:pt x="147" y="1"/>
                    <a:pt x="0" y="348"/>
                    <a:pt x="259" y="498"/>
                  </a:cubicBezTo>
                  <a:lnTo>
                    <a:pt x="653" y="723"/>
                  </a:lnTo>
                  <a:cubicBezTo>
                    <a:pt x="696" y="747"/>
                    <a:pt x="740" y="762"/>
                    <a:pt x="788" y="762"/>
                  </a:cubicBezTo>
                  <a:lnTo>
                    <a:pt x="783" y="757"/>
                  </a:lnTo>
                  <a:lnTo>
                    <a:pt x="783" y="757"/>
                  </a:lnTo>
                  <a:cubicBezTo>
                    <a:pt x="785" y="757"/>
                    <a:pt x="787" y="757"/>
                    <a:pt x="788" y="757"/>
                  </a:cubicBezTo>
                  <a:cubicBezTo>
                    <a:pt x="1058" y="757"/>
                    <a:pt x="1147" y="401"/>
                    <a:pt x="917" y="267"/>
                  </a:cubicBezTo>
                  <a:lnTo>
                    <a:pt x="519" y="41"/>
                  </a:lnTo>
                  <a:cubicBezTo>
                    <a:pt x="471" y="13"/>
                    <a:pt x="424" y="1"/>
                    <a:pt x="3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9"/>
            <p:cNvSpPr/>
            <p:nvPr/>
          </p:nvSpPr>
          <p:spPr>
            <a:xfrm>
              <a:off x="3352412" y="3112121"/>
              <a:ext cx="30107" cy="19897"/>
            </a:xfrm>
            <a:custGeom>
              <a:avLst/>
              <a:gdLst/>
              <a:ahLst/>
              <a:cxnLst/>
              <a:rect l="l" t="t" r="r" b="b"/>
              <a:pathLst>
                <a:path w="1150" h="760" extrusionOk="0">
                  <a:moveTo>
                    <a:pt x="379" y="1"/>
                  </a:moveTo>
                  <a:cubicBezTo>
                    <a:pt x="146" y="1"/>
                    <a:pt x="1" y="346"/>
                    <a:pt x="256" y="496"/>
                  </a:cubicBezTo>
                  <a:lnTo>
                    <a:pt x="650" y="722"/>
                  </a:lnTo>
                  <a:cubicBezTo>
                    <a:pt x="693" y="746"/>
                    <a:pt x="737" y="760"/>
                    <a:pt x="785" y="760"/>
                  </a:cubicBezTo>
                  <a:cubicBezTo>
                    <a:pt x="1054" y="760"/>
                    <a:pt x="1150" y="404"/>
                    <a:pt x="914" y="270"/>
                  </a:cubicBezTo>
                  <a:lnTo>
                    <a:pt x="516" y="39"/>
                  </a:lnTo>
                  <a:cubicBezTo>
                    <a:pt x="469" y="12"/>
                    <a:pt x="422" y="1"/>
                    <a:pt x="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9"/>
            <p:cNvSpPr/>
            <p:nvPr/>
          </p:nvSpPr>
          <p:spPr>
            <a:xfrm>
              <a:off x="3116006" y="2932814"/>
              <a:ext cx="256197" cy="344607"/>
            </a:xfrm>
            <a:custGeom>
              <a:avLst/>
              <a:gdLst/>
              <a:ahLst/>
              <a:cxnLst/>
              <a:rect l="l" t="t" r="r" b="b"/>
              <a:pathLst>
                <a:path w="9786" h="13163" extrusionOk="0">
                  <a:moveTo>
                    <a:pt x="4886" y="3444"/>
                  </a:moveTo>
                  <a:lnTo>
                    <a:pt x="5040" y="3679"/>
                  </a:lnTo>
                  <a:cubicBezTo>
                    <a:pt x="4989" y="3691"/>
                    <a:pt x="4936" y="3697"/>
                    <a:pt x="4883" y="3697"/>
                  </a:cubicBezTo>
                  <a:cubicBezTo>
                    <a:pt x="4831" y="3697"/>
                    <a:pt x="4778" y="3691"/>
                    <a:pt x="4727" y="3679"/>
                  </a:cubicBezTo>
                  <a:lnTo>
                    <a:pt x="4886" y="3444"/>
                  </a:lnTo>
                  <a:close/>
                  <a:moveTo>
                    <a:pt x="5342" y="4136"/>
                  </a:moveTo>
                  <a:lnTo>
                    <a:pt x="5510" y="4381"/>
                  </a:lnTo>
                  <a:cubicBezTo>
                    <a:pt x="5306" y="4436"/>
                    <a:pt x="5095" y="4464"/>
                    <a:pt x="4883" y="4464"/>
                  </a:cubicBezTo>
                  <a:cubicBezTo>
                    <a:pt x="4672" y="4464"/>
                    <a:pt x="4461" y="4436"/>
                    <a:pt x="4256" y="4381"/>
                  </a:cubicBezTo>
                  <a:lnTo>
                    <a:pt x="4425" y="4136"/>
                  </a:lnTo>
                  <a:cubicBezTo>
                    <a:pt x="4571" y="4193"/>
                    <a:pt x="4727" y="4222"/>
                    <a:pt x="4883" y="4222"/>
                  </a:cubicBezTo>
                  <a:cubicBezTo>
                    <a:pt x="5040" y="4222"/>
                    <a:pt x="5196" y="4193"/>
                    <a:pt x="5342" y="4136"/>
                  </a:cubicBezTo>
                  <a:close/>
                  <a:moveTo>
                    <a:pt x="4112" y="4885"/>
                  </a:moveTo>
                  <a:cubicBezTo>
                    <a:pt x="4280" y="4928"/>
                    <a:pt x="4449" y="4962"/>
                    <a:pt x="4622" y="4976"/>
                  </a:cubicBezTo>
                  <a:lnTo>
                    <a:pt x="4622" y="9603"/>
                  </a:lnTo>
                  <a:lnTo>
                    <a:pt x="4112" y="9603"/>
                  </a:lnTo>
                  <a:lnTo>
                    <a:pt x="4112" y="4885"/>
                  </a:lnTo>
                  <a:close/>
                  <a:moveTo>
                    <a:pt x="5654" y="4885"/>
                  </a:moveTo>
                  <a:lnTo>
                    <a:pt x="5654" y="9603"/>
                  </a:lnTo>
                  <a:lnTo>
                    <a:pt x="5145" y="9603"/>
                  </a:lnTo>
                  <a:lnTo>
                    <a:pt x="5145" y="4976"/>
                  </a:lnTo>
                  <a:cubicBezTo>
                    <a:pt x="5318" y="4962"/>
                    <a:pt x="5486" y="4933"/>
                    <a:pt x="5654" y="4885"/>
                  </a:cubicBezTo>
                  <a:close/>
                  <a:moveTo>
                    <a:pt x="4886" y="513"/>
                  </a:moveTo>
                  <a:cubicBezTo>
                    <a:pt x="6466" y="513"/>
                    <a:pt x="7888" y="1455"/>
                    <a:pt x="8503" y="2911"/>
                  </a:cubicBezTo>
                  <a:cubicBezTo>
                    <a:pt x="9123" y="4361"/>
                    <a:pt x="8806" y="6043"/>
                    <a:pt x="7706" y="7177"/>
                  </a:cubicBezTo>
                  <a:lnTo>
                    <a:pt x="7706" y="7181"/>
                  </a:lnTo>
                  <a:cubicBezTo>
                    <a:pt x="7062" y="7830"/>
                    <a:pt x="6678" y="8690"/>
                    <a:pt x="6610" y="9603"/>
                  </a:cubicBezTo>
                  <a:lnTo>
                    <a:pt x="6183" y="9603"/>
                  </a:lnTo>
                  <a:lnTo>
                    <a:pt x="6183" y="4515"/>
                  </a:lnTo>
                  <a:cubicBezTo>
                    <a:pt x="6183" y="4462"/>
                    <a:pt x="6164" y="4414"/>
                    <a:pt x="6135" y="4371"/>
                  </a:cubicBezTo>
                  <a:lnTo>
                    <a:pt x="5102" y="2829"/>
                  </a:lnTo>
                  <a:cubicBezTo>
                    <a:pt x="5052" y="2750"/>
                    <a:pt x="4969" y="2710"/>
                    <a:pt x="4885" y="2710"/>
                  </a:cubicBezTo>
                  <a:cubicBezTo>
                    <a:pt x="4802" y="2710"/>
                    <a:pt x="4718" y="2750"/>
                    <a:pt x="4665" y="2829"/>
                  </a:cubicBezTo>
                  <a:lnTo>
                    <a:pt x="3632" y="4371"/>
                  </a:lnTo>
                  <a:cubicBezTo>
                    <a:pt x="3603" y="4414"/>
                    <a:pt x="3589" y="4462"/>
                    <a:pt x="3589" y="4515"/>
                  </a:cubicBezTo>
                  <a:lnTo>
                    <a:pt x="3589" y="9603"/>
                  </a:lnTo>
                  <a:lnTo>
                    <a:pt x="3161" y="9603"/>
                  </a:lnTo>
                  <a:cubicBezTo>
                    <a:pt x="3094" y="8690"/>
                    <a:pt x="2705" y="7830"/>
                    <a:pt x="2061" y="7177"/>
                  </a:cubicBezTo>
                  <a:cubicBezTo>
                    <a:pt x="975" y="6048"/>
                    <a:pt x="658" y="4385"/>
                    <a:pt x="1259" y="2939"/>
                  </a:cubicBezTo>
                  <a:cubicBezTo>
                    <a:pt x="1859" y="1489"/>
                    <a:pt x="3262" y="537"/>
                    <a:pt x="4828" y="513"/>
                  </a:cubicBezTo>
                  <a:close/>
                  <a:moveTo>
                    <a:pt x="6601" y="10131"/>
                  </a:moveTo>
                  <a:lnTo>
                    <a:pt x="6601" y="10467"/>
                  </a:lnTo>
                  <a:lnTo>
                    <a:pt x="6601" y="10520"/>
                  </a:lnTo>
                  <a:lnTo>
                    <a:pt x="3171" y="10520"/>
                  </a:lnTo>
                  <a:cubicBezTo>
                    <a:pt x="3171" y="10506"/>
                    <a:pt x="3166" y="10487"/>
                    <a:pt x="3166" y="10467"/>
                  </a:cubicBezTo>
                  <a:lnTo>
                    <a:pt x="3166" y="10131"/>
                  </a:lnTo>
                  <a:close/>
                  <a:moveTo>
                    <a:pt x="6476" y="11044"/>
                  </a:moveTo>
                  <a:cubicBezTo>
                    <a:pt x="6245" y="11558"/>
                    <a:pt x="5741" y="11885"/>
                    <a:pt x="5179" y="11885"/>
                  </a:cubicBezTo>
                  <a:lnTo>
                    <a:pt x="4588" y="11885"/>
                  </a:lnTo>
                  <a:cubicBezTo>
                    <a:pt x="4031" y="11885"/>
                    <a:pt x="3521" y="11558"/>
                    <a:pt x="3291" y="11044"/>
                  </a:cubicBezTo>
                  <a:close/>
                  <a:moveTo>
                    <a:pt x="5299" y="12408"/>
                  </a:moveTo>
                  <a:lnTo>
                    <a:pt x="5299" y="12418"/>
                  </a:lnTo>
                  <a:lnTo>
                    <a:pt x="5304" y="12423"/>
                  </a:lnTo>
                  <a:cubicBezTo>
                    <a:pt x="5304" y="12543"/>
                    <a:pt x="5203" y="12639"/>
                    <a:pt x="5083" y="12639"/>
                  </a:cubicBezTo>
                  <a:lnTo>
                    <a:pt x="4684" y="12639"/>
                  </a:lnTo>
                  <a:cubicBezTo>
                    <a:pt x="4564" y="12639"/>
                    <a:pt x="4463" y="12543"/>
                    <a:pt x="4463" y="12423"/>
                  </a:cubicBezTo>
                  <a:lnTo>
                    <a:pt x="4463" y="12408"/>
                  </a:lnTo>
                  <a:close/>
                  <a:moveTo>
                    <a:pt x="4902" y="1"/>
                  </a:moveTo>
                  <a:cubicBezTo>
                    <a:pt x="3766" y="1"/>
                    <a:pt x="2630" y="432"/>
                    <a:pt x="1763" y="1292"/>
                  </a:cubicBezTo>
                  <a:cubicBezTo>
                    <a:pt x="34" y="3007"/>
                    <a:pt x="0" y="5788"/>
                    <a:pt x="1681" y="7542"/>
                  </a:cubicBezTo>
                  <a:cubicBezTo>
                    <a:pt x="2296" y="8161"/>
                    <a:pt x="2637" y="8997"/>
                    <a:pt x="2642" y="9867"/>
                  </a:cubicBezTo>
                  <a:lnTo>
                    <a:pt x="2642" y="10467"/>
                  </a:lnTo>
                  <a:cubicBezTo>
                    <a:pt x="2647" y="11289"/>
                    <a:pt x="3166" y="12024"/>
                    <a:pt x="3939" y="12298"/>
                  </a:cubicBezTo>
                  <a:lnTo>
                    <a:pt x="3939" y="12418"/>
                  </a:lnTo>
                  <a:cubicBezTo>
                    <a:pt x="3939" y="12831"/>
                    <a:pt x="4276" y="13162"/>
                    <a:pt x="4684" y="13162"/>
                  </a:cubicBezTo>
                  <a:lnTo>
                    <a:pt x="5088" y="13162"/>
                  </a:lnTo>
                  <a:cubicBezTo>
                    <a:pt x="5496" y="13162"/>
                    <a:pt x="5832" y="12831"/>
                    <a:pt x="5832" y="12418"/>
                  </a:cubicBezTo>
                  <a:lnTo>
                    <a:pt x="5832" y="12298"/>
                  </a:lnTo>
                  <a:cubicBezTo>
                    <a:pt x="6606" y="12024"/>
                    <a:pt x="7124" y="11289"/>
                    <a:pt x="7129" y="10467"/>
                  </a:cubicBezTo>
                  <a:lnTo>
                    <a:pt x="7129" y="9867"/>
                  </a:lnTo>
                  <a:cubicBezTo>
                    <a:pt x="7129" y="8997"/>
                    <a:pt x="7470" y="8161"/>
                    <a:pt x="8080" y="7547"/>
                  </a:cubicBezTo>
                  <a:cubicBezTo>
                    <a:pt x="9786" y="5788"/>
                    <a:pt x="9757" y="2988"/>
                    <a:pt x="8013" y="1268"/>
                  </a:cubicBezTo>
                  <a:cubicBezTo>
                    <a:pt x="7149" y="422"/>
                    <a:pt x="6025" y="1"/>
                    <a:pt x="4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3" name="Google Shape;10923;p89"/>
          <p:cNvGrpSpPr/>
          <p:nvPr/>
        </p:nvGrpSpPr>
        <p:grpSpPr>
          <a:xfrm>
            <a:off x="1736294" y="1326077"/>
            <a:ext cx="336465" cy="336439"/>
            <a:chOff x="1736294" y="1531477"/>
            <a:chExt cx="336465" cy="336439"/>
          </a:xfrm>
        </p:grpSpPr>
        <p:sp>
          <p:nvSpPr>
            <p:cNvPr id="10924" name="Google Shape;10924;p89"/>
            <p:cNvSpPr/>
            <p:nvPr/>
          </p:nvSpPr>
          <p:spPr>
            <a:xfrm>
              <a:off x="1741713" y="1536870"/>
              <a:ext cx="325627" cy="325784"/>
            </a:xfrm>
            <a:custGeom>
              <a:avLst/>
              <a:gdLst/>
              <a:ahLst/>
              <a:cxnLst/>
              <a:rect l="l" t="t" r="r" b="b"/>
              <a:pathLst>
                <a:path w="12438" h="12444" extrusionOk="0">
                  <a:moveTo>
                    <a:pt x="6217" y="1"/>
                  </a:moveTo>
                  <a:cubicBezTo>
                    <a:pt x="2782" y="1"/>
                    <a:pt x="0" y="2297"/>
                    <a:pt x="0" y="5127"/>
                  </a:cubicBezTo>
                  <a:cubicBezTo>
                    <a:pt x="0" y="7653"/>
                    <a:pt x="2215" y="9753"/>
                    <a:pt x="5131" y="10176"/>
                  </a:cubicBezTo>
                  <a:cubicBezTo>
                    <a:pt x="5198" y="11002"/>
                    <a:pt x="4924" y="11823"/>
                    <a:pt x="4372" y="12443"/>
                  </a:cubicBezTo>
                  <a:cubicBezTo>
                    <a:pt x="5751" y="12438"/>
                    <a:pt x="6961" y="11511"/>
                    <a:pt x="7312" y="10176"/>
                  </a:cubicBezTo>
                  <a:cubicBezTo>
                    <a:pt x="10223" y="9748"/>
                    <a:pt x="12438" y="7653"/>
                    <a:pt x="12438" y="5131"/>
                  </a:cubicBezTo>
                  <a:cubicBezTo>
                    <a:pt x="12438" y="2297"/>
                    <a:pt x="9651" y="1"/>
                    <a:pt x="62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89"/>
            <p:cNvSpPr/>
            <p:nvPr/>
          </p:nvSpPr>
          <p:spPr>
            <a:xfrm>
              <a:off x="1893767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09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09" y="822"/>
                  </a:cubicBezTo>
                  <a:cubicBezTo>
                    <a:pt x="634" y="822"/>
                    <a:pt x="822" y="634"/>
                    <a:pt x="822" y="409"/>
                  </a:cubicBezTo>
                  <a:cubicBezTo>
                    <a:pt x="822" y="183"/>
                    <a:pt x="634" y="0"/>
                    <a:pt x="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9"/>
            <p:cNvSpPr/>
            <p:nvPr/>
          </p:nvSpPr>
          <p:spPr>
            <a:xfrm>
              <a:off x="1843580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4" y="0"/>
                  </a:moveTo>
                  <a:cubicBezTo>
                    <a:pt x="188" y="0"/>
                    <a:pt x="0" y="183"/>
                    <a:pt x="0" y="409"/>
                  </a:cubicBezTo>
                  <a:cubicBezTo>
                    <a:pt x="0" y="634"/>
                    <a:pt x="188" y="822"/>
                    <a:pt x="414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9"/>
            <p:cNvSpPr/>
            <p:nvPr/>
          </p:nvSpPr>
          <p:spPr>
            <a:xfrm>
              <a:off x="1943823" y="1660387"/>
              <a:ext cx="21520" cy="21520"/>
            </a:xfrm>
            <a:custGeom>
              <a:avLst/>
              <a:gdLst/>
              <a:ahLst/>
              <a:cxnLst/>
              <a:rect l="l" t="t" r="r" b="b"/>
              <a:pathLst>
                <a:path w="822" h="822" extrusionOk="0">
                  <a:moveTo>
                    <a:pt x="413" y="0"/>
                  </a:moveTo>
                  <a:cubicBezTo>
                    <a:pt x="183" y="0"/>
                    <a:pt x="0" y="183"/>
                    <a:pt x="0" y="409"/>
                  </a:cubicBezTo>
                  <a:cubicBezTo>
                    <a:pt x="0" y="634"/>
                    <a:pt x="183" y="822"/>
                    <a:pt x="413" y="822"/>
                  </a:cubicBezTo>
                  <a:cubicBezTo>
                    <a:pt x="639" y="822"/>
                    <a:pt x="822" y="634"/>
                    <a:pt x="822" y="409"/>
                  </a:cubicBezTo>
                  <a:cubicBezTo>
                    <a:pt x="822" y="183"/>
                    <a:pt x="639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89"/>
            <p:cNvSpPr/>
            <p:nvPr/>
          </p:nvSpPr>
          <p:spPr>
            <a:xfrm>
              <a:off x="1736294" y="1531477"/>
              <a:ext cx="336465" cy="336439"/>
            </a:xfrm>
            <a:custGeom>
              <a:avLst/>
              <a:gdLst/>
              <a:ahLst/>
              <a:cxnLst/>
              <a:rect l="l" t="t" r="r" b="b"/>
              <a:pathLst>
                <a:path w="12852" h="12851" extrusionOk="0">
                  <a:moveTo>
                    <a:pt x="6428" y="0"/>
                  </a:moveTo>
                  <a:cubicBezTo>
                    <a:pt x="4723" y="0"/>
                    <a:pt x="3109" y="553"/>
                    <a:pt x="1898" y="1552"/>
                  </a:cubicBezTo>
                  <a:cubicBezTo>
                    <a:pt x="673" y="2561"/>
                    <a:pt x="1" y="3901"/>
                    <a:pt x="1" y="5333"/>
                  </a:cubicBezTo>
                  <a:cubicBezTo>
                    <a:pt x="1" y="6601"/>
                    <a:pt x="548" y="7831"/>
                    <a:pt x="1538" y="8791"/>
                  </a:cubicBezTo>
                  <a:cubicBezTo>
                    <a:pt x="2470" y="9699"/>
                    <a:pt x="3748" y="10324"/>
                    <a:pt x="5146" y="10559"/>
                  </a:cubicBezTo>
                  <a:cubicBezTo>
                    <a:pt x="5165" y="11280"/>
                    <a:pt x="4906" y="11976"/>
                    <a:pt x="4425" y="12510"/>
                  </a:cubicBezTo>
                  <a:cubicBezTo>
                    <a:pt x="4305" y="12644"/>
                    <a:pt x="4401" y="12851"/>
                    <a:pt x="4579" y="12851"/>
                  </a:cubicBezTo>
                  <a:cubicBezTo>
                    <a:pt x="6001" y="12851"/>
                    <a:pt x="7259" y="11924"/>
                    <a:pt x="7677" y="10559"/>
                  </a:cubicBezTo>
                  <a:cubicBezTo>
                    <a:pt x="8792" y="10386"/>
                    <a:pt x="9849" y="9944"/>
                    <a:pt x="10757" y="9272"/>
                  </a:cubicBezTo>
                  <a:cubicBezTo>
                    <a:pt x="10931" y="9136"/>
                    <a:pt x="10806" y="8898"/>
                    <a:pt x="10635" y="8898"/>
                  </a:cubicBezTo>
                  <a:cubicBezTo>
                    <a:pt x="10594" y="8898"/>
                    <a:pt x="10550" y="8912"/>
                    <a:pt x="10507" y="8945"/>
                  </a:cubicBezTo>
                  <a:cubicBezTo>
                    <a:pt x="9662" y="9584"/>
                    <a:pt x="8619" y="10012"/>
                    <a:pt x="7490" y="10175"/>
                  </a:cubicBezTo>
                  <a:cubicBezTo>
                    <a:pt x="7408" y="10189"/>
                    <a:pt x="7341" y="10247"/>
                    <a:pt x="7322" y="10329"/>
                  </a:cubicBezTo>
                  <a:cubicBezTo>
                    <a:pt x="7034" y="11414"/>
                    <a:pt x="6131" y="12231"/>
                    <a:pt x="5021" y="12409"/>
                  </a:cubicBezTo>
                  <a:cubicBezTo>
                    <a:pt x="5420" y="11804"/>
                    <a:pt x="5602" y="11083"/>
                    <a:pt x="5544" y="10367"/>
                  </a:cubicBezTo>
                  <a:cubicBezTo>
                    <a:pt x="5535" y="10271"/>
                    <a:pt x="5463" y="10194"/>
                    <a:pt x="5367" y="10180"/>
                  </a:cubicBezTo>
                  <a:cubicBezTo>
                    <a:pt x="2494" y="9762"/>
                    <a:pt x="409" y="7725"/>
                    <a:pt x="409" y="5333"/>
                  </a:cubicBezTo>
                  <a:cubicBezTo>
                    <a:pt x="409" y="2623"/>
                    <a:pt x="3109" y="413"/>
                    <a:pt x="6428" y="413"/>
                  </a:cubicBezTo>
                  <a:cubicBezTo>
                    <a:pt x="9743" y="413"/>
                    <a:pt x="12438" y="2623"/>
                    <a:pt x="12438" y="5333"/>
                  </a:cubicBezTo>
                  <a:cubicBezTo>
                    <a:pt x="12438" y="6457"/>
                    <a:pt x="11967" y="7552"/>
                    <a:pt x="11108" y="8422"/>
                  </a:cubicBezTo>
                  <a:cubicBezTo>
                    <a:pt x="10961" y="8572"/>
                    <a:pt x="11094" y="8776"/>
                    <a:pt x="11251" y="8776"/>
                  </a:cubicBezTo>
                  <a:cubicBezTo>
                    <a:pt x="11300" y="8776"/>
                    <a:pt x="11350" y="8756"/>
                    <a:pt x="11396" y="8710"/>
                  </a:cubicBezTo>
                  <a:cubicBezTo>
                    <a:pt x="12333" y="7763"/>
                    <a:pt x="12851" y="6562"/>
                    <a:pt x="12851" y="5333"/>
                  </a:cubicBezTo>
                  <a:cubicBezTo>
                    <a:pt x="12851" y="3901"/>
                    <a:pt x="12179" y="2561"/>
                    <a:pt x="10954" y="1552"/>
                  </a:cubicBezTo>
                  <a:cubicBezTo>
                    <a:pt x="9743" y="553"/>
                    <a:pt x="8134" y="0"/>
                    <a:pt x="64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9" name="Google Shape;10929;p89"/>
          <p:cNvGrpSpPr/>
          <p:nvPr/>
        </p:nvGrpSpPr>
        <p:grpSpPr>
          <a:xfrm>
            <a:off x="2807344" y="4089585"/>
            <a:ext cx="344764" cy="353692"/>
            <a:chOff x="2807344" y="4294985"/>
            <a:chExt cx="344764" cy="353692"/>
          </a:xfrm>
        </p:grpSpPr>
        <p:sp>
          <p:nvSpPr>
            <p:cNvPr id="10930" name="Google Shape;10930;p89"/>
            <p:cNvSpPr/>
            <p:nvPr/>
          </p:nvSpPr>
          <p:spPr>
            <a:xfrm>
              <a:off x="2890623" y="4300274"/>
              <a:ext cx="34846" cy="23169"/>
            </a:xfrm>
            <a:custGeom>
              <a:avLst/>
              <a:gdLst/>
              <a:ahLst/>
              <a:cxnLst/>
              <a:rect l="l" t="t" r="r" b="b"/>
              <a:pathLst>
                <a:path w="1331" h="885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884"/>
                  </a:lnTo>
                  <a:lnTo>
                    <a:pt x="1331" y="884"/>
                  </a:lnTo>
                  <a:lnTo>
                    <a:pt x="1331" y="279"/>
                  </a:lnTo>
                  <a:cubicBezTo>
                    <a:pt x="1331" y="125"/>
                    <a:pt x="1206" y="1"/>
                    <a:pt x="1052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9"/>
            <p:cNvSpPr/>
            <p:nvPr/>
          </p:nvSpPr>
          <p:spPr>
            <a:xfrm>
              <a:off x="2821193" y="4300064"/>
              <a:ext cx="37490" cy="39349"/>
            </a:xfrm>
            <a:custGeom>
              <a:avLst/>
              <a:gdLst/>
              <a:ahLst/>
              <a:cxnLst/>
              <a:rect l="l" t="t" r="r" b="b"/>
              <a:pathLst>
                <a:path w="1432" h="1503" extrusionOk="0">
                  <a:moveTo>
                    <a:pt x="714" y="0"/>
                  </a:moveTo>
                  <a:cubicBezTo>
                    <a:pt x="643" y="0"/>
                    <a:pt x="572" y="40"/>
                    <a:pt x="543" y="119"/>
                  </a:cubicBezTo>
                  <a:lnTo>
                    <a:pt x="0" y="1503"/>
                  </a:lnTo>
                  <a:lnTo>
                    <a:pt x="1432" y="1503"/>
                  </a:lnTo>
                  <a:lnTo>
                    <a:pt x="884" y="119"/>
                  </a:lnTo>
                  <a:cubicBezTo>
                    <a:pt x="855" y="40"/>
                    <a:pt x="785" y="0"/>
                    <a:pt x="714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9"/>
            <p:cNvSpPr/>
            <p:nvPr/>
          </p:nvSpPr>
          <p:spPr>
            <a:xfrm>
              <a:off x="2890858" y="4420126"/>
              <a:ext cx="34243" cy="35710"/>
            </a:xfrm>
            <a:custGeom>
              <a:avLst/>
              <a:gdLst/>
              <a:ahLst/>
              <a:cxnLst/>
              <a:rect l="l" t="t" r="r" b="b"/>
              <a:pathLst>
                <a:path w="1308" h="1364" extrusionOk="0">
                  <a:moveTo>
                    <a:pt x="1" y="1"/>
                  </a:moveTo>
                  <a:lnTo>
                    <a:pt x="500" y="1259"/>
                  </a:lnTo>
                  <a:cubicBezTo>
                    <a:pt x="529" y="1329"/>
                    <a:pt x="593" y="1364"/>
                    <a:pt x="656" y="1364"/>
                  </a:cubicBezTo>
                  <a:cubicBezTo>
                    <a:pt x="719" y="1364"/>
                    <a:pt x="781" y="1329"/>
                    <a:pt x="808" y="1259"/>
                  </a:cubicBezTo>
                  <a:lnTo>
                    <a:pt x="1308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9"/>
            <p:cNvSpPr/>
            <p:nvPr/>
          </p:nvSpPr>
          <p:spPr>
            <a:xfrm>
              <a:off x="2886853" y="4319778"/>
              <a:ext cx="42412" cy="103018"/>
            </a:xfrm>
            <a:custGeom>
              <a:avLst/>
              <a:gdLst/>
              <a:ahLst/>
              <a:cxnLst/>
              <a:rect l="l" t="t" r="r" b="b"/>
              <a:pathLst>
                <a:path w="1620" h="3935" extrusionOk="0">
                  <a:moveTo>
                    <a:pt x="279" y="0"/>
                  </a:moveTo>
                  <a:cubicBezTo>
                    <a:pt x="125" y="0"/>
                    <a:pt x="0" y="125"/>
                    <a:pt x="0" y="279"/>
                  </a:cubicBezTo>
                  <a:lnTo>
                    <a:pt x="0" y="3656"/>
                  </a:lnTo>
                  <a:cubicBezTo>
                    <a:pt x="0" y="3810"/>
                    <a:pt x="125" y="3935"/>
                    <a:pt x="279" y="3935"/>
                  </a:cubicBezTo>
                  <a:lnTo>
                    <a:pt x="1340" y="3935"/>
                  </a:lnTo>
                  <a:cubicBezTo>
                    <a:pt x="1494" y="3935"/>
                    <a:pt x="1619" y="3810"/>
                    <a:pt x="1619" y="3656"/>
                  </a:cubicBezTo>
                  <a:lnTo>
                    <a:pt x="1619" y="279"/>
                  </a:lnTo>
                  <a:cubicBezTo>
                    <a:pt x="1619" y="125"/>
                    <a:pt x="1494" y="0"/>
                    <a:pt x="13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9"/>
            <p:cNvSpPr/>
            <p:nvPr/>
          </p:nvSpPr>
          <p:spPr>
            <a:xfrm>
              <a:off x="2908844" y="4319778"/>
              <a:ext cx="20420" cy="103018"/>
            </a:xfrm>
            <a:custGeom>
              <a:avLst/>
              <a:gdLst/>
              <a:ahLst/>
              <a:cxnLst/>
              <a:rect l="l" t="t" r="r" b="b"/>
              <a:pathLst>
                <a:path w="780" h="3935" extrusionOk="0">
                  <a:moveTo>
                    <a:pt x="1" y="0"/>
                  </a:moveTo>
                  <a:cubicBezTo>
                    <a:pt x="155" y="0"/>
                    <a:pt x="279" y="125"/>
                    <a:pt x="279" y="279"/>
                  </a:cubicBezTo>
                  <a:lnTo>
                    <a:pt x="279" y="3656"/>
                  </a:lnTo>
                  <a:cubicBezTo>
                    <a:pt x="279" y="3810"/>
                    <a:pt x="155" y="3935"/>
                    <a:pt x="1" y="3935"/>
                  </a:cubicBezTo>
                  <a:lnTo>
                    <a:pt x="500" y="3935"/>
                  </a:lnTo>
                  <a:cubicBezTo>
                    <a:pt x="654" y="3935"/>
                    <a:pt x="779" y="3810"/>
                    <a:pt x="779" y="3656"/>
                  </a:cubicBezTo>
                  <a:lnTo>
                    <a:pt x="779" y="279"/>
                  </a:lnTo>
                  <a:cubicBezTo>
                    <a:pt x="779" y="125"/>
                    <a:pt x="654" y="0"/>
                    <a:pt x="500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9"/>
            <p:cNvSpPr/>
            <p:nvPr/>
          </p:nvSpPr>
          <p:spPr>
            <a:xfrm>
              <a:off x="2816926" y="4337999"/>
              <a:ext cx="45920" cy="224912"/>
            </a:xfrm>
            <a:custGeom>
              <a:avLst/>
              <a:gdLst/>
              <a:ahLst/>
              <a:cxnLst/>
              <a:rect l="l" t="t" r="r" b="b"/>
              <a:pathLst>
                <a:path w="1754" h="8591" extrusionOk="0">
                  <a:moveTo>
                    <a:pt x="307" y="1"/>
                  </a:moveTo>
                  <a:cubicBezTo>
                    <a:pt x="139" y="1"/>
                    <a:pt x="0" y="135"/>
                    <a:pt x="5" y="303"/>
                  </a:cubicBezTo>
                  <a:lnTo>
                    <a:pt x="5" y="8288"/>
                  </a:lnTo>
                  <a:cubicBezTo>
                    <a:pt x="0" y="8456"/>
                    <a:pt x="139" y="8590"/>
                    <a:pt x="307" y="8590"/>
                  </a:cubicBezTo>
                  <a:lnTo>
                    <a:pt x="1446" y="8590"/>
                  </a:lnTo>
                  <a:cubicBezTo>
                    <a:pt x="1614" y="8590"/>
                    <a:pt x="1753" y="8456"/>
                    <a:pt x="1753" y="8288"/>
                  </a:cubicBezTo>
                  <a:lnTo>
                    <a:pt x="1753" y="303"/>
                  </a:lnTo>
                  <a:cubicBezTo>
                    <a:pt x="1753" y="135"/>
                    <a:pt x="1614" y="1"/>
                    <a:pt x="1446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89"/>
            <p:cNvSpPr/>
            <p:nvPr/>
          </p:nvSpPr>
          <p:spPr>
            <a:xfrm>
              <a:off x="2839938" y="4337999"/>
              <a:ext cx="22908" cy="224912"/>
            </a:xfrm>
            <a:custGeom>
              <a:avLst/>
              <a:gdLst/>
              <a:ahLst/>
              <a:cxnLst/>
              <a:rect l="l" t="t" r="r" b="b"/>
              <a:pathLst>
                <a:path w="875" h="8591" extrusionOk="0">
                  <a:moveTo>
                    <a:pt x="0" y="1"/>
                  </a:moveTo>
                  <a:lnTo>
                    <a:pt x="0" y="8590"/>
                  </a:lnTo>
                  <a:lnTo>
                    <a:pt x="567" y="8590"/>
                  </a:lnTo>
                  <a:cubicBezTo>
                    <a:pt x="735" y="8590"/>
                    <a:pt x="874" y="8456"/>
                    <a:pt x="874" y="8288"/>
                  </a:cubicBezTo>
                  <a:lnTo>
                    <a:pt x="874" y="303"/>
                  </a:lnTo>
                  <a:cubicBezTo>
                    <a:pt x="874" y="135"/>
                    <a:pt x="735" y="1"/>
                    <a:pt x="56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89"/>
            <p:cNvSpPr/>
            <p:nvPr/>
          </p:nvSpPr>
          <p:spPr>
            <a:xfrm>
              <a:off x="2816926" y="4532307"/>
              <a:ext cx="45920" cy="30604"/>
            </a:xfrm>
            <a:custGeom>
              <a:avLst/>
              <a:gdLst/>
              <a:ahLst/>
              <a:cxnLst/>
              <a:rect l="l" t="t" r="r" b="b"/>
              <a:pathLst>
                <a:path w="1754" h="1169" extrusionOk="0">
                  <a:moveTo>
                    <a:pt x="5" y="1"/>
                  </a:moveTo>
                  <a:lnTo>
                    <a:pt x="5" y="866"/>
                  </a:lnTo>
                  <a:cubicBezTo>
                    <a:pt x="0" y="1034"/>
                    <a:pt x="139" y="1168"/>
                    <a:pt x="307" y="1168"/>
                  </a:cubicBezTo>
                  <a:lnTo>
                    <a:pt x="1451" y="1168"/>
                  </a:lnTo>
                  <a:cubicBezTo>
                    <a:pt x="1619" y="1168"/>
                    <a:pt x="1753" y="1034"/>
                    <a:pt x="1753" y="866"/>
                  </a:cubicBezTo>
                  <a:lnTo>
                    <a:pt x="175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9"/>
            <p:cNvSpPr/>
            <p:nvPr/>
          </p:nvSpPr>
          <p:spPr>
            <a:xfrm>
              <a:off x="2888738" y="4484267"/>
              <a:ext cx="38615" cy="53486"/>
            </a:xfrm>
            <a:custGeom>
              <a:avLst/>
              <a:gdLst/>
              <a:ahLst/>
              <a:cxnLst/>
              <a:rect l="l" t="t" r="r" b="b"/>
              <a:pathLst>
                <a:path w="1475" h="2043" extrusionOk="0">
                  <a:moveTo>
                    <a:pt x="308" y="1"/>
                  </a:moveTo>
                  <a:cubicBezTo>
                    <a:pt x="139" y="1"/>
                    <a:pt x="0" y="140"/>
                    <a:pt x="0" y="308"/>
                  </a:cubicBezTo>
                  <a:lnTo>
                    <a:pt x="0" y="2043"/>
                  </a:lnTo>
                  <a:lnTo>
                    <a:pt x="1475" y="2043"/>
                  </a:lnTo>
                  <a:lnTo>
                    <a:pt x="1475" y="308"/>
                  </a:lnTo>
                  <a:cubicBezTo>
                    <a:pt x="1475" y="140"/>
                    <a:pt x="1340" y="1"/>
                    <a:pt x="1172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89"/>
            <p:cNvSpPr/>
            <p:nvPr/>
          </p:nvSpPr>
          <p:spPr>
            <a:xfrm>
              <a:off x="2883685" y="4503012"/>
              <a:ext cx="48721" cy="59900"/>
            </a:xfrm>
            <a:custGeom>
              <a:avLst/>
              <a:gdLst/>
              <a:ahLst/>
              <a:cxnLst/>
              <a:rect l="l" t="t" r="r" b="b"/>
              <a:pathLst>
                <a:path w="1861" h="2288" extrusionOk="0">
                  <a:moveTo>
                    <a:pt x="308" y="1"/>
                  </a:moveTo>
                  <a:cubicBezTo>
                    <a:pt x="140" y="1"/>
                    <a:pt x="1" y="135"/>
                    <a:pt x="1" y="303"/>
                  </a:cubicBezTo>
                  <a:lnTo>
                    <a:pt x="1" y="1985"/>
                  </a:lnTo>
                  <a:cubicBezTo>
                    <a:pt x="1" y="2153"/>
                    <a:pt x="140" y="2287"/>
                    <a:pt x="308" y="2287"/>
                  </a:cubicBezTo>
                  <a:lnTo>
                    <a:pt x="1553" y="2287"/>
                  </a:lnTo>
                  <a:cubicBezTo>
                    <a:pt x="1721" y="2287"/>
                    <a:pt x="1860" y="2153"/>
                    <a:pt x="1860" y="1985"/>
                  </a:cubicBezTo>
                  <a:lnTo>
                    <a:pt x="1860" y="303"/>
                  </a:lnTo>
                  <a:cubicBezTo>
                    <a:pt x="1860" y="135"/>
                    <a:pt x="1721" y="1"/>
                    <a:pt x="1553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89"/>
            <p:cNvSpPr/>
            <p:nvPr/>
          </p:nvSpPr>
          <p:spPr>
            <a:xfrm>
              <a:off x="2954371" y="4305693"/>
              <a:ext cx="188051" cy="253056"/>
            </a:xfrm>
            <a:custGeom>
              <a:avLst/>
              <a:gdLst/>
              <a:ahLst/>
              <a:cxnLst/>
              <a:rect l="l" t="t" r="r" b="b"/>
              <a:pathLst>
                <a:path w="7183" h="9666" extrusionOk="0">
                  <a:moveTo>
                    <a:pt x="308" y="0"/>
                  </a:moveTo>
                  <a:cubicBezTo>
                    <a:pt x="140" y="0"/>
                    <a:pt x="1" y="139"/>
                    <a:pt x="1" y="308"/>
                  </a:cubicBezTo>
                  <a:lnTo>
                    <a:pt x="1" y="9358"/>
                  </a:lnTo>
                  <a:cubicBezTo>
                    <a:pt x="1" y="9526"/>
                    <a:pt x="140" y="9666"/>
                    <a:pt x="308" y="9666"/>
                  </a:cubicBezTo>
                  <a:lnTo>
                    <a:pt x="6573" y="9666"/>
                  </a:lnTo>
                  <a:cubicBezTo>
                    <a:pt x="6909" y="9666"/>
                    <a:pt x="7183" y="9392"/>
                    <a:pt x="7183" y="9056"/>
                  </a:cubicBezTo>
                  <a:lnTo>
                    <a:pt x="7183" y="610"/>
                  </a:lnTo>
                  <a:cubicBezTo>
                    <a:pt x="7183" y="274"/>
                    <a:pt x="6909" y="0"/>
                    <a:pt x="657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89"/>
            <p:cNvSpPr/>
            <p:nvPr/>
          </p:nvSpPr>
          <p:spPr>
            <a:xfrm>
              <a:off x="3110718" y="4305693"/>
              <a:ext cx="31704" cy="253056"/>
            </a:xfrm>
            <a:custGeom>
              <a:avLst/>
              <a:gdLst/>
              <a:ahLst/>
              <a:cxnLst/>
              <a:rect l="l" t="t" r="r" b="b"/>
              <a:pathLst>
                <a:path w="1211" h="9666" extrusionOk="0">
                  <a:moveTo>
                    <a:pt x="0" y="0"/>
                  </a:moveTo>
                  <a:cubicBezTo>
                    <a:pt x="337" y="0"/>
                    <a:pt x="610" y="274"/>
                    <a:pt x="610" y="610"/>
                  </a:cubicBezTo>
                  <a:lnTo>
                    <a:pt x="610" y="9056"/>
                  </a:lnTo>
                  <a:cubicBezTo>
                    <a:pt x="610" y="9392"/>
                    <a:pt x="337" y="9666"/>
                    <a:pt x="0" y="9666"/>
                  </a:cubicBezTo>
                  <a:lnTo>
                    <a:pt x="601" y="9666"/>
                  </a:lnTo>
                  <a:cubicBezTo>
                    <a:pt x="937" y="9666"/>
                    <a:pt x="1211" y="9392"/>
                    <a:pt x="1211" y="9056"/>
                  </a:cubicBezTo>
                  <a:lnTo>
                    <a:pt x="1211" y="610"/>
                  </a:lnTo>
                  <a:cubicBezTo>
                    <a:pt x="1211" y="274"/>
                    <a:pt x="937" y="0"/>
                    <a:pt x="601" y="0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9"/>
            <p:cNvSpPr/>
            <p:nvPr/>
          </p:nvSpPr>
          <p:spPr>
            <a:xfrm>
              <a:off x="2982174" y="4300274"/>
              <a:ext cx="17881" cy="264025"/>
            </a:xfrm>
            <a:custGeom>
              <a:avLst/>
              <a:gdLst/>
              <a:ahLst/>
              <a:cxnLst/>
              <a:rect l="l" t="t" r="r" b="b"/>
              <a:pathLst>
                <a:path w="683" h="10085" extrusionOk="0">
                  <a:moveTo>
                    <a:pt x="178" y="1"/>
                  </a:moveTo>
                  <a:cubicBezTo>
                    <a:pt x="82" y="1"/>
                    <a:pt x="1" y="77"/>
                    <a:pt x="1" y="178"/>
                  </a:cubicBezTo>
                  <a:lnTo>
                    <a:pt x="1" y="9902"/>
                  </a:lnTo>
                  <a:cubicBezTo>
                    <a:pt x="1" y="10002"/>
                    <a:pt x="82" y="10084"/>
                    <a:pt x="178" y="10084"/>
                  </a:cubicBezTo>
                  <a:lnTo>
                    <a:pt x="500" y="10084"/>
                  </a:lnTo>
                  <a:cubicBezTo>
                    <a:pt x="601" y="10084"/>
                    <a:pt x="683" y="10002"/>
                    <a:pt x="683" y="9902"/>
                  </a:cubicBezTo>
                  <a:lnTo>
                    <a:pt x="683" y="178"/>
                  </a:lnTo>
                  <a:cubicBezTo>
                    <a:pt x="683" y="77"/>
                    <a:pt x="601" y="1"/>
                    <a:pt x="500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9"/>
            <p:cNvSpPr/>
            <p:nvPr/>
          </p:nvSpPr>
          <p:spPr>
            <a:xfrm>
              <a:off x="2812502" y="4583253"/>
              <a:ext cx="334449" cy="60266"/>
            </a:xfrm>
            <a:custGeom>
              <a:avLst/>
              <a:gdLst/>
              <a:ahLst/>
              <a:cxnLst/>
              <a:rect l="l" t="t" r="r" b="b"/>
              <a:pathLst>
                <a:path w="12775" h="2302" extrusionOk="0">
                  <a:moveTo>
                    <a:pt x="304" y="1"/>
                  </a:moveTo>
                  <a:cubicBezTo>
                    <a:pt x="135" y="1"/>
                    <a:pt x="1" y="135"/>
                    <a:pt x="1" y="303"/>
                  </a:cubicBezTo>
                  <a:lnTo>
                    <a:pt x="1" y="1994"/>
                  </a:lnTo>
                  <a:cubicBezTo>
                    <a:pt x="1" y="2162"/>
                    <a:pt x="135" y="2302"/>
                    <a:pt x="304" y="2302"/>
                  </a:cubicBezTo>
                  <a:lnTo>
                    <a:pt x="12467" y="2302"/>
                  </a:lnTo>
                  <a:cubicBezTo>
                    <a:pt x="12636" y="2302"/>
                    <a:pt x="12775" y="2162"/>
                    <a:pt x="12775" y="1994"/>
                  </a:cubicBezTo>
                  <a:lnTo>
                    <a:pt x="12775" y="303"/>
                  </a:lnTo>
                  <a:cubicBezTo>
                    <a:pt x="12775" y="135"/>
                    <a:pt x="12636" y="1"/>
                    <a:pt x="12467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89"/>
            <p:cNvSpPr/>
            <p:nvPr/>
          </p:nvSpPr>
          <p:spPr>
            <a:xfrm>
              <a:off x="3123913" y="4583253"/>
              <a:ext cx="23038" cy="60266"/>
            </a:xfrm>
            <a:custGeom>
              <a:avLst/>
              <a:gdLst/>
              <a:ahLst/>
              <a:cxnLst/>
              <a:rect l="l" t="t" r="r" b="b"/>
              <a:pathLst>
                <a:path w="880" h="2302" extrusionOk="0">
                  <a:moveTo>
                    <a:pt x="1" y="1"/>
                  </a:moveTo>
                  <a:cubicBezTo>
                    <a:pt x="169" y="1"/>
                    <a:pt x="303" y="135"/>
                    <a:pt x="303" y="303"/>
                  </a:cubicBezTo>
                  <a:lnTo>
                    <a:pt x="303" y="1994"/>
                  </a:lnTo>
                  <a:cubicBezTo>
                    <a:pt x="303" y="2162"/>
                    <a:pt x="169" y="2302"/>
                    <a:pt x="1" y="2302"/>
                  </a:cubicBezTo>
                  <a:lnTo>
                    <a:pt x="572" y="2302"/>
                  </a:lnTo>
                  <a:cubicBezTo>
                    <a:pt x="741" y="2302"/>
                    <a:pt x="880" y="2162"/>
                    <a:pt x="880" y="1994"/>
                  </a:cubicBezTo>
                  <a:lnTo>
                    <a:pt x="880" y="303"/>
                  </a:lnTo>
                  <a:cubicBezTo>
                    <a:pt x="880" y="135"/>
                    <a:pt x="741" y="1"/>
                    <a:pt x="572" y="1"/>
                  </a:cubicBezTo>
                  <a:close/>
                </a:path>
              </a:pathLst>
            </a:custGeom>
            <a:solidFill>
              <a:srgbClr val="BCC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89"/>
            <p:cNvSpPr/>
            <p:nvPr/>
          </p:nvSpPr>
          <p:spPr>
            <a:xfrm>
              <a:off x="2881695" y="4294985"/>
              <a:ext cx="52700" cy="166060"/>
            </a:xfrm>
            <a:custGeom>
              <a:avLst/>
              <a:gdLst/>
              <a:ahLst/>
              <a:cxnLst/>
              <a:rect l="l" t="t" r="r" b="b"/>
              <a:pathLst>
                <a:path w="2013" h="6343" extrusionOk="0">
                  <a:moveTo>
                    <a:pt x="1393" y="399"/>
                  </a:moveTo>
                  <a:cubicBezTo>
                    <a:pt x="1441" y="399"/>
                    <a:pt x="1475" y="433"/>
                    <a:pt x="1475" y="476"/>
                  </a:cubicBezTo>
                  <a:lnTo>
                    <a:pt x="1475" y="750"/>
                  </a:lnTo>
                  <a:lnTo>
                    <a:pt x="538" y="750"/>
                  </a:lnTo>
                  <a:lnTo>
                    <a:pt x="538" y="476"/>
                  </a:lnTo>
                  <a:cubicBezTo>
                    <a:pt x="538" y="433"/>
                    <a:pt x="577" y="399"/>
                    <a:pt x="620" y="399"/>
                  </a:cubicBezTo>
                  <a:close/>
                  <a:moveTo>
                    <a:pt x="1331" y="5079"/>
                  </a:moveTo>
                  <a:lnTo>
                    <a:pt x="1009" y="5890"/>
                  </a:lnTo>
                  <a:lnTo>
                    <a:pt x="682" y="5079"/>
                  </a:lnTo>
                  <a:close/>
                  <a:moveTo>
                    <a:pt x="620" y="1"/>
                  </a:moveTo>
                  <a:cubicBezTo>
                    <a:pt x="356" y="1"/>
                    <a:pt x="144" y="217"/>
                    <a:pt x="144" y="476"/>
                  </a:cubicBezTo>
                  <a:lnTo>
                    <a:pt x="144" y="885"/>
                  </a:lnTo>
                  <a:cubicBezTo>
                    <a:pt x="53" y="976"/>
                    <a:pt x="5" y="1096"/>
                    <a:pt x="0" y="1226"/>
                  </a:cubicBezTo>
                  <a:lnTo>
                    <a:pt x="0" y="4603"/>
                  </a:lnTo>
                  <a:cubicBezTo>
                    <a:pt x="5" y="4766"/>
                    <a:pt x="91" y="4920"/>
                    <a:pt x="231" y="5007"/>
                  </a:cubicBezTo>
                  <a:lnTo>
                    <a:pt x="668" y="6111"/>
                  </a:lnTo>
                  <a:cubicBezTo>
                    <a:pt x="730" y="6265"/>
                    <a:pt x="870" y="6342"/>
                    <a:pt x="1008" y="6342"/>
                  </a:cubicBezTo>
                  <a:cubicBezTo>
                    <a:pt x="1147" y="6342"/>
                    <a:pt x="1285" y="6265"/>
                    <a:pt x="1345" y="6111"/>
                  </a:cubicBezTo>
                  <a:lnTo>
                    <a:pt x="1787" y="5007"/>
                  </a:lnTo>
                  <a:cubicBezTo>
                    <a:pt x="1927" y="4920"/>
                    <a:pt x="2013" y="4766"/>
                    <a:pt x="2013" y="4603"/>
                  </a:cubicBezTo>
                  <a:lnTo>
                    <a:pt x="2013" y="3666"/>
                  </a:lnTo>
                  <a:cubicBezTo>
                    <a:pt x="2006" y="3541"/>
                    <a:pt x="1911" y="3479"/>
                    <a:pt x="1816" y="3479"/>
                  </a:cubicBezTo>
                  <a:cubicBezTo>
                    <a:pt x="1721" y="3479"/>
                    <a:pt x="1626" y="3541"/>
                    <a:pt x="1619" y="3666"/>
                  </a:cubicBezTo>
                  <a:lnTo>
                    <a:pt x="1619" y="4603"/>
                  </a:lnTo>
                  <a:cubicBezTo>
                    <a:pt x="1619" y="4646"/>
                    <a:pt x="1581" y="4680"/>
                    <a:pt x="1537" y="4680"/>
                  </a:cubicBezTo>
                  <a:lnTo>
                    <a:pt x="481" y="4680"/>
                  </a:lnTo>
                  <a:cubicBezTo>
                    <a:pt x="432" y="4680"/>
                    <a:pt x="399" y="4646"/>
                    <a:pt x="399" y="4603"/>
                  </a:cubicBezTo>
                  <a:lnTo>
                    <a:pt x="399" y="1226"/>
                  </a:lnTo>
                  <a:cubicBezTo>
                    <a:pt x="399" y="1183"/>
                    <a:pt x="432" y="1144"/>
                    <a:pt x="481" y="1144"/>
                  </a:cubicBezTo>
                  <a:lnTo>
                    <a:pt x="1537" y="1144"/>
                  </a:lnTo>
                  <a:cubicBezTo>
                    <a:pt x="1581" y="1144"/>
                    <a:pt x="1619" y="1183"/>
                    <a:pt x="1619" y="1226"/>
                  </a:cubicBezTo>
                  <a:lnTo>
                    <a:pt x="1619" y="2806"/>
                  </a:lnTo>
                  <a:cubicBezTo>
                    <a:pt x="1626" y="2929"/>
                    <a:pt x="1721" y="2990"/>
                    <a:pt x="1816" y="2990"/>
                  </a:cubicBezTo>
                  <a:cubicBezTo>
                    <a:pt x="1911" y="2990"/>
                    <a:pt x="2006" y="2929"/>
                    <a:pt x="2013" y="2806"/>
                  </a:cubicBezTo>
                  <a:lnTo>
                    <a:pt x="2013" y="1226"/>
                  </a:lnTo>
                  <a:cubicBezTo>
                    <a:pt x="2013" y="1096"/>
                    <a:pt x="1960" y="976"/>
                    <a:pt x="1874" y="885"/>
                  </a:cubicBezTo>
                  <a:lnTo>
                    <a:pt x="1874" y="476"/>
                  </a:lnTo>
                  <a:cubicBezTo>
                    <a:pt x="1869" y="217"/>
                    <a:pt x="1658" y="1"/>
                    <a:pt x="1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9"/>
            <p:cNvSpPr/>
            <p:nvPr/>
          </p:nvSpPr>
          <p:spPr>
            <a:xfrm>
              <a:off x="2811768" y="4295064"/>
              <a:ext cx="56235" cy="273005"/>
            </a:xfrm>
            <a:custGeom>
              <a:avLst/>
              <a:gdLst/>
              <a:ahLst/>
              <a:cxnLst/>
              <a:rect l="l" t="t" r="r" b="b"/>
              <a:pathLst>
                <a:path w="2148" h="10428" extrusionOk="0">
                  <a:moveTo>
                    <a:pt x="1076" y="421"/>
                  </a:moveTo>
                  <a:lnTo>
                    <a:pt x="1480" y="1444"/>
                  </a:lnTo>
                  <a:lnTo>
                    <a:pt x="668" y="1444"/>
                  </a:lnTo>
                  <a:lnTo>
                    <a:pt x="1076" y="421"/>
                  </a:lnTo>
                  <a:close/>
                  <a:moveTo>
                    <a:pt x="874" y="1838"/>
                  </a:moveTo>
                  <a:lnTo>
                    <a:pt x="874" y="8866"/>
                  </a:lnTo>
                  <a:lnTo>
                    <a:pt x="442" y="8866"/>
                  </a:lnTo>
                  <a:cubicBezTo>
                    <a:pt x="438" y="8865"/>
                    <a:pt x="434" y="8864"/>
                    <a:pt x="429" y="8864"/>
                  </a:cubicBezTo>
                  <a:cubicBezTo>
                    <a:pt x="419" y="8864"/>
                    <a:pt x="409" y="8867"/>
                    <a:pt x="399" y="8871"/>
                  </a:cubicBezTo>
                  <a:lnTo>
                    <a:pt x="399" y="1943"/>
                  </a:lnTo>
                  <a:cubicBezTo>
                    <a:pt x="394" y="1886"/>
                    <a:pt x="442" y="1838"/>
                    <a:pt x="504" y="1838"/>
                  </a:cubicBezTo>
                  <a:close/>
                  <a:moveTo>
                    <a:pt x="1643" y="1838"/>
                  </a:moveTo>
                  <a:cubicBezTo>
                    <a:pt x="1705" y="1838"/>
                    <a:pt x="1754" y="1886"/>
                    <a:pt x="1754" y="1943"/>
                  </a:cubicBezTo>
                  <a:lnTo>
                    <a:pt x="1754" y="8871"/>
                  </a:lnTo>
                  <a:cubicBezTo>
                    <a:pt x="1734" y="8866"/>
                    <a:pt x="1720" y="8866"/>
                    <a:pt x="1705" y="8866"/>
                  </a:cubicBezTo>
                  <a:lnTo>
                    <a:pt x="1273" y="8866"/>
                  </a:lnTo>
                  <a:lnTo>
                    <a:pt x="1273" y="1838"/>
                  </a:lnTo>
                  <a:close/>
                  <a:moveTo>
                    <a:pt x="1749" y="9255"/>
                  </a:moveTo>
                  <a:lnTo>
                    <a:pt x="1749" y="9923"/>
                  </a:lnTo>
                  <a:cubicBezTo>
                    <a:pt x="1754" y="9985"/>
                    <a:pt x="1705" y="10033"/>
                    <a:pt x="1643" y="10033"/>
                  </a:cubicBezTo>
                  <a:lnTo>
                    <a:pt x="504" y="10033"/>
                  </a:lnTo>
                  <a:cubicBezTo>
                    <a:pt x="447" y="10033"/>
                    <a:pt x="399" y="9985"/>
                    <a:pt x="399" y="9928"/>
                  </a:cubicBezTo>
                  <a:lnTo>
                    <a:pt x="399" y="9255"/>
                  </a:lnTo>
                  <a:cubicBezTo>
                    <a:pt x="413" y="9255"/>
                    <a:pt x="428" y="9260"/>
                    <a:pt x="442" y="9260"/>
                  </a:cubicBezTo>
                  <a:lnTo>
                    <a:pt x="1705" y="9260"/>
                  </a:lnTo>
                  <a:cubicBezTo>
                    <a:pt x="1720" y="9260"/>
                    <a:pt x="1734" y="9255"/>
                    <a:pt x="1749" y="9255"/>
                  </a:cubicBezTo>
                  <a:close/>
                  <a:moveTo>
                    <a:pt x="1074" y="0"/>
                  </a:moveTo>
                  <a:cubicBezTo>
                    <a:pt x="928" y="0"/>
                    <a:pt x="783" y="79"/>
                    <a:pt x="721" y="238"/>
                  </a:cubicBezTo>
                  <a:lnTo>
                    <a:pt x="202" y="1540"/>
                  </a:lnTo>
                  <a:cubicBezTo>
                    <a:pt x="77" y="1636"/>
                    <a:pt x="0" y="1785"/>
                    <a:pt x="0" y="1943"/>
                  </a:cubicBezTo>
                  <a:lnTo>
                    <a:pt x="0" y="9928"/>
                  </a:lnTo>
                  <a:cubicBezTo>
                    <a:pt x="0" y="10206"/>
                    <a:pt x="226" y="10427"/>
                    <a:pt x="504" y="10427"/>
                  </a:cubicBezTo>
                  <a:lnTo>
                    <a:pt x="1643" y="10427"/>
                  </a:lnTo>
                  <a:cubicBezTo>
                    <a:pt x="1922" y="10427"/>
                    <a:pt x="2147" y="10201"/>
                    <a:pt x="2147" y="9928"/>
                  </a:cubicBezTo>
                  <a:lnTo>
                    <a:pt x="2147" y="1943"/>
                  </a:lnTo>
                  <a:cubicBezTo>
                    <a:pt x="2147" y="1785"/>
                    <a:pt x="2071" y="1636"/>
                    <a:pt x="1946" y="1540"/>
                  </a:cubicBezTo>
                  <a:lnTo>
                    <a:pt x="1427" y="238"/>
                  </a:lnTo>
                  <a:cubicBezTo>
                    <a:pt x="1364" y="79"/>
                    <a:pt x="1219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9"/>
            <p:cNvSpPr/>
            <p:nvPr/>
          </p:nvSpPr>
          <p:spPr>
            <a:xfrm>
              <a:off x="2878554" y="4479109"/>
              <a:ext cx="59010" cy="88960"/>
            </a:xfrm>
            <a:custGeom>
              <a:avLst/>
              <a:gdLst/>
              <a:ahLst/>
              <a:cxnLst/>
              <a:rect l="l" t="t" r="r" b="b"/>
              <a:pathLst>
                <a:path w="2254" h="3398" extrusionOk="0">
                  <a:moveTo>
                    <a:pt x="688" y="399"/>
                  </a:moveTo>
                  <a:cubicBezTo>
                    <a:pt x="691" y="399"/>
                    <a:pt x="694" y="399"/>
                    <a:pt x="697" y="400"/>
                  </a:cubicBezTo>
                  <a:lnTo>
                    <a:pt x="1561" y="400"/>
                  </a:lnTo>
                  <a:cubicBezTo>
                    <a:pt x="1619" y="400"/>
                    <a:pt x="1667" y="443"/>
                    <a:pt x="1667" y="505"/>
                  </a:cubicBezTo>
                  <a:lnTo>
                    <a:pt x="1667" y="717"/>
                  </a:lnTo>
                  <a:lnTo>
                    <a:pt x="586" y="717"/>
                  </a:lnTo>
                  <a:lnTo>
                    <a:pt x="586" y="505"/>
                  </a:lnTo>
                  <a:cubicBezTo>
                    <a:pt x="586" y="446"/>
                    <a:pt x="630" y="399"/>
                    <a:pt x="688" y="399"/>
                  </a:cubicBezTo>
                  <a:close/>
                  <a:moveTo>
                    <a:pt x="1749" y="1111"/>
                  </a:moveTo>
                  <a:cubicBezTo>
                    <a:pt x="1811" y="1111"/>
                    <a:pt x="1859" y="1159"/>
                    <a:pt x="1859" y="1221"/>
                  </a:cubicBezTo>
                  <a:lnTo>
                    <a:pt x="1859" y="2898"/>
                  </a:lnTo>
                  <a:cubicBezTo>
                    <a:pt x="1859" y="2955"/>
                    <a:pt x="1811" y="3003"/>
                    <a:pt x="1749" y="3003"/>
                  </a:cubicBezTo>
                  <a:lnTo>
                    <a:pt x="504" y="3003"/>
                  </a:lnTo>
                  <a:cubicBezTo>
                    <a:pt x="442" y="3003"/>
                    <a:pt x="399" y="2955"/>
                    <a:pt x="399" y="2898"/>
                  </a:cubicBezTo>
                  <a:lnTo>
                    <a:pt x="399" y="1221"/>
                  </a:lnTo>
                  <a:cubicBezTo>
                    <a:pt x="394" y="1159"/>
                    <a:pt x="442" y="1111"/>
                    <a:pt x="504" y="1111"/>
                  </a:cubicBezTo>
                  <a:close/>
                  <a:moveTo>
                    <a:pt x="697" y="1"/>
                  </a:moveTo>
                  <a:cubicBezTo>
                    <a:pt x="418" y="1"/>
                    <a:pt x="192" y="227"/>
                    <a:pt x="192" y="505"/>
                  </a:cubicBezTo>
                  <a:lnTo>
                    <a:pt x="192" y="827"/>
                  </a:lnTo>
                  <a:cubicBezTo>
                    <a:pt x="72" y="918"/>
                    <a:pt x="0" y="1067"/>
                    <a:pt x="0" y="1221"/>
                  </a:cubicBezTo>
                  <a:lnTo>
                    <a:pt x="0" y="2898"/>
                  </a:lnTo>
                  <a:cubicBezTo>
                    <a:pt x="0" y="3176"/>
                    <a:pt x="226" y="3397"/>
                    <a:pt x="504" y="3397"/>
                  </a:cubicBezTo>
                  <a:lnTo>
                    <a:pt x="1749" y="3397"/>
                  </a:lnTo>
                  <a:cubicBezTo>
                    <a:pt x="2027" y="3397"/>
                    <a:pt x="2253" y="3176"/>
                    <a:pt x="2253" y="2898"/>
                  </a:cubicBezTo>
                  <a:lnTo>
                    <a:pt x="2253" y="1221"/>
                  </a:lnTo>
                  <a:cubicBezTo>
                    <a:pt x="2253" y="1067"/>
                    <a:pt x="2181" y="918"/>
                    <a:pt x="2061" y="827"/>
                  </a:cubicBezTo>
                  <a:lnTo>
                    <a:pt x="2061" y="505"/>
                  </a:lnTo>
                  <a:cubicBezTo>
                    <a:pt x="2061" y="227"/>
                    <a:pt x="1835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9"/>
            <p:cNvSpPr/>
            <p:nvPr/>
          </p:nvSpPr>
          <p:spPr>
            <a:xfrm>
              <a:off x="2949030" y="4294985"/>
              <a:ext cx="198549" cy="274471"/>
            </a:xfrm>
            <a:custGeom>
              <a:avLst/>
              <a:gdLst/>
              <a:ahLst/>
              <a:cxnLst/>
              <a:rect l="l" t="t" r="r" b="b"/>
              <a:pathLst>
                <a:path w="7584" h="10484" extrusionOk="0">
                  <a:moveTo>
                    <a:pt x="6777" y="611"/>
                  </a:moveTo>
                  <a:cubicBezTo>
                    <a:pt x="7003" y="611"/>
                    <a:pt x="7185" y="793"/>
                    <a:pt x="7185" y="1019"/>
                  </a:cubicBezTo>
                  <a:lnTo>
                    <a:pt x="7190" y="1019"/>
                  </a:lnTo>
                  <a:lnTo>
                    <a:pt x="7190" y="9465"/>
                  </a:lnTo>
                  <a:cubicBezTo>
                    <a:pt x="7185" y="9690"/>
                    <a:pt x="7003" y="9873"/>
                    <a:pt x="6777" y="9873"/>
                  </a:cubicBezTo>
                  <a:lnTo>
                    <a:pt x="2146" y="9873"/>
                  </a:lnTo>
                  <a:lnTo>
                    <a:pt x="2146" y="611"/>
                  </a:lnTo>
                  <a:close/>
                  <a:moveTo>
                    <a:pt x="1752" y="395"/>
                  </a:moveTo>
                  <a:lnTo>
                    <a:pt x="1752" y="10089"/>
                  </a:lnTo>
                  <a:lnTo>
                    <a:pt x="1464" y="10089"/>
                  </a:lnTo>
                  <a:lnTo>
                    <a:pt x="1464" y="395"/>
                  </a:lnTo>
                  <a:close/>
                  <a:moveTo>
                    <a:pt x="1444" y="1"/>
                  </a:moveTo>
                  <a:cubicBezTo>
                    <a:pt x="1300" y="1"/>
                    <a:pt x="1170" y="82"/>
                    <a:pt x="1103" y="212"/>
                  </a:cubicBezTo>
                  <a:lnTo>
                    <a:pt x="512" y="212"/>
                  </a:lnTo>
                  <a:cubicBezTo>
                    <a:pt x="234" y="212"/>
                    <a:pt x="8" y="438"/>
                    <a:pt x="8" y="717"/>
                  </a:cubicBezTo>
                  <a:lnTo>
                    <a:pt x="8" y="2806"/>
                  </a:lnTo>
                  <a:cubicBezTo>
                    <a:pt x="1" y="2946"/>
                    <a:pt x="104" y="3015"/>
                    <a:pt x="207" y="3015"/>
                  </a:cubicBezTo>
                  <a:cubicBezTo>
                    <a:pt x="311" y="3015"/>
                    <a:pt x="414" y="2946"/>
                    <a:pt x="407" y="2806"/>
                  </a:cubicBezTo>
                  <a:lnTo>
                    <a:pt x="407" y="717"/>
                  </a:lnTo>
                  <a:cubicBezTo>
                    <a:pt x="407" y="654"/>
                    <a:pt x="455" y="606"/>
                    <a:pt x="512" y="606"/>
                  </a:cubicBezTo>
                  <a:lnTo>
                    <a:pt x="1065" y="606"/>
                  </a:lnTo>
                  <a:lnTo>
                    <a:pt x="1065" y="9873"/>
                  </a:lnTo>
                  <a:lnTo>
                    <a:pt x="512" y="9873"/>
                  </a:lnTo>
                  <a:cubicBezTo>
                    <a:pt x="455" y="9873"/>
                    <a:pt x="407" y="9825"/>
                    <a:pt x="407" y="9767"/>
                  </a:cubicBezTo>
                  <a:lnTo>
                    <a:pt x="407" y="3666"/>
                  </a:lnTo>
                  <a:cubicBezTo>
                    <a:pt x="399" y="3541"/>
                    <a:pt x="303" y="3479"/>
                    <a:pt x="207" y="3479"/>
                  </a:cubicBezTo>
                  <a:cubicBezTo>
                    <a:pt x="111" y="3479"/>
                    <a:pt x="15" y="3541"/>
                    <a:pt x="8" y="3666"/>
                  </a:cubicBezTo>
                  <a:lnTo>
                    <a:pt x="8" y="9767"/>
                  </a:lnTo>
                  <a:cubicBezTo>
                    <a:pt x="8" y="10046"/>
                    <a:pt x="234" y="10272"/>
                    <a:pt x="512" y="10272"/>
                  </a:cubicBezTo>
                  <a:lnTo>
                    <a:pt x="1103" y="10272"/>
                  </a:lnTo>
                  <a:cubicBezTo>
                    <a:pt x="1170" y="10401"/>
                    <a:pt x="1300" y="10483"/>
                    <a:pt x="1444" y="10483"/>
                  </a:cubicBezTo>
                  <a:lnTo>
                    <a:pt x="1766" y="10483"/>
                  </a:lnTo>
                  <a:cubicBezTo>
                    <a:pt x="1910" y="10483"/>
                    <a:pt x="2045" y="10401"/>
                    <a:pt x="2107" y="10272"/>
                  </a:cubicBezTo>
                  <a:lnTo>
                    <a:pt x="6777" y="10272"/>
                  </a:lnTo>
                  <a:cubicBezTo>
                    <a:pt x="7224" y="10272"/>
                    <a:pt x="7584" y="9907"/>
                    <a:pt x="7584" y="9465"/>
                  </a:cubicBezTo>
                  <a:lnTo>
                    <a:pt x="7584" y="1019"/>
                  </a:lnTo>
                  <a:cubicBezTo>
                    <a:pt x="7584" y="572"/>
                    <a:pt x="7224" y="212"/>
                    <a:pt x="6777" y="212"/>
                  </a:cubicBezTo>
                  <a:lnTo>
                    <a:pt x="2107" y="212"/>
                  </a:lnTo>
                  <a:cubicBezTo>
                    <a:pt x="2045" y="82"/>
                    <a:pt x="1910" y="1"/>
                    <a:pt x="176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89"/>
            <p:cNvSpPr/>
            <p:nvPr/>
          </p:nvSpPr>
          <p:spPr>
            <a:xfrm>
              <a:off x="3086187" y="4526652"/>
              <a:ext cx="31599" cy="10367"/>
            </a:xfrm>
            <a:custGeom>
              <a:avLst/>
              <a:gdLst/>
              <a:ahLst/>
              <a:cxnLst/>
              <a:rect l="l" t="t" r="r" b="b"/>
              <a:pathLst>
                <a:path w="1207" h="396" extrusionOk="0">
                  <a:moveTo>
                    <a:pt x="256" y="0"/>
                  </a:moveTo>
                  <a:cubicBezTo>
                    <a:pt x="0" y="0"/>
                    <a:pt x="2" y="395"/>
                    <a:pt x="261" y="395"/>
                  </a:cubicBezTo>
                  <a:cubicBezTo>
                    <a:pt x="265" y="395"/>
                    <a:pt x="270" y="395"/>
                    <a:pt x="274" y="395"/>
                  </a:cubicBezTo>
                  <a:lnTo>
                    <a:pt x="957" y="395"/>
                  </a:lnTo>
                  <a:cubicBezTo>
                    <a:pt x="1206" y="380"/>
                    <a:pt x="1206" y="10"/>
                    <a:pt x="957" y="1"/>
                  </a:cubicBezTo>
                  <a:lnTo>
                    <a:pt x="274" y="1"/>
                  </a:lnTo>
                  <a:cubicBezTo>
                    <a:pt x="268" y="0"/>
                    <a:pt x="262" y="0"/>
                    <a:pt x="2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89"/>
            <p:cNvSpPr/>
            <p:nvPr/>
          </p:nvSpPr>
          <p:spPr>
            <a:xfrm>
              <a:off x="3104042" y="4513196"/>
              <a:ext cx="13247" cy="10472"/>
            </a:xfrm>
            <a:custGeom>
              <a:avLst/>
              <a:gdLst/>
              <a:ahLst/>
              <a:cxnLst/>
              <a:rect l="l" t="t" r="r" b="b"/>
              <a:pathLst>
                <a:path w="506" h="400" extrusionOk="0">
                  <a:moveTo>
                    <a:pt x="250" y="1"/>
                  </a:moveTo>
                  <a:cubicBezTo>
                    <a:pt x="1" y="15"/>
                    <a:pt x="5" y="385"/>
                    <a:pt x="255" y="399"/>
                  </a:cubicBezTo>
                  <a:cubicBezTo>
                    <a:pt x="505" y="385"/>
                    <a:pt x="505" y="15"/>
                    <a:pt x="2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9"/>
            <p:cNvSpPr/>
            <p:nvPr/>
          </p:nvSpPr>
          <p:spPr>
            <a:xfrm>
              <a:off x="2807344" y="4578096"/>
              <a:ext cx="344764" cy="70581"/>
            </a:xfrm>
            <a:custGeom>
              <a:avLst/>
              <a:gdLst/>
              <a:ahLst/>
              <a:cxnLst/>
              <a:rect l="l" t="t" r="r" b="b"/>
              <a:pathLst>
                <a:path w="13169" h="2696" extrusionOk="0">
                  <a:moveTo>
                    <a:pt x="501" y="1"/>
                  </a:moveTo>
                  <a:cubicBezTo>
                    <a:pt x="222" y="1"/>
                    <a:pt x="1" y="222"/>
                    <a:pt x="1" y="500"/>
                  </a:cubicBezTo>
                  <a:lnTo>
                    <a:pt x="1" y="2191"/>
                  </a:lnTo>
                  <a:cubicBezTo>
                    <a:pt x="1" y="2470"/>
                    <a:pt x="222" y="2696"/>
                    <a:pt x="501" y="2696"/>
                  </a:cubicBezTo>
                  <a:lnTo>
                    <a:pt x="10046" y="2696"/>
                  </a:lnTo>
                  <a:cubicBezTo>
                    <a:pt x="10051" y="2696"/>
                    <a:pt x="10055" y="2696"/>
                    <a:pt x="10060" y="2696"/>
                  </a:cubicBezTo>
                  <a:cubicBezTo>
                    <a:pt x="10319" y="2696"/>
                    <a:pt x="10320" y="2301"/>
                    <a:pt x="10064" y="2301"/>
                  </a:cubicBezTo>
                  <a:cubicBezTo>
                    <a:pt x="10058" y="2301"/>
                    <a:pt x="10052" y="2301"/>
                    <a:pt x="10046" y="2302"/>
                  </a:cubicBezTo>
                  <a:lnTo>
                    <a:pt x="501" y="2302"/>
                  </a:lnTo>
                  <a:cubicBezTo>
                    <a:pt x="443" y="2297"/>
                    <a:pt x="395" y="2254"/>
                    <a:pt x="395" y="2191"/>
                  </a:cubicBezTo>
                  <a:lnTo>
                    <a:pt x="395" y="500"/>
                  </a:lnTo>
                  <a:cubicBezTo>
                    <a:pt x="395" y="443"/>
                    <a:pt x="443" y="395"/>
                    <a:pt x="501" y="395"/>
                  </a:cubicBezTo>
                  <a:lnTo>
                    <a:pt x="1240" y="395"/>
                  </a:lnTo>
                  <a:lnTo>
                    <a:pt x="1240" y="697"/>
                  </a:lnTo>
                  <a:cubicBezTo>
                    <a:pt x="1231" y="836"/>
                    <a:pt x="1333" y="906"/>
                    <a:pt x="1436" y="906"/>
                  </a:cubicBezTo>
                  <a:cubicBezTo>
                    <a:pt x="1538" y="906"/>
                    <a:pt x="1641" y="836"/>
                    <a:pt x="1634" y="697"/>
                  </a:cubicBezTo>
                  <a:lnTo>
                    <a:pt x="1634" y="395"/>
                  </a:lnTo>
                  <a:lnTo>
                    <a:pt x="2172" y="395"/>
                  </a:lnTo>
                  <a:lnTo>
                    <a:pt x="2172" y="697"/>
                  </a:lnTo>
                  <a:cubicBezTo>
                    <a:pt x="2165" y="836"/>
                    <a:pt x="2268" y="906"/>
                    <a:pt x="2372" y="906"/>
                  </a:cubicBezTo>
                  <a:cubicBezTo>
                    <a:pt x="2475" y="906"/>
                    <a:pt x="2578" y="836"/>
                    <a:pt x="2571" y="697"/>
                  </a:cubicBezTo>
                  <a:lnTo>
                    <a:pt x="2571" y="395"/>
                  </a:lnTo>
                  <a:lnTo>
                    <a:pt x="3109" y="395"/>
                  </a:lnTo>
                  <a:lnTo>
                    <a:pt x="3109" y="697"/>
                  </a:lnTo>
                  <a:cubicBezTo>
                    <a:pt x="3102" y="836"/>
                    <a:pt x="3205" y="906"/>
                    <a:pt x="3308" y="906"/>
                  </a:cubicBezTo>
                  <a:cubicBezTo>
                    <a:pt x="3412" y="906"/>
                    <a:pt x="3515" y="836"/>
                    <a:pt x="3508" y="697"/>
                  </a:cubicBezTo>
                  <a:lnTo>
                    <a:pt x="3508" y="395"/>
                  </a:lnTo>
                  <a:lnTo>
                    <a:pt x="4046" y="395"/>
                  </a:lnTo>
                  <a:lnTo>
                    <a:pt x="4046" y="697"/>
                  </a:lnTo>
                  <a:cubicBezTo>
                    <a:pt x="4039" y="836"/>
                    <a:pt x="4142" y="906"/>
                    <a:pt x="4245" y="906"/>
                  </a:cubicBezTo>
                  <a:cubicBezTo>
                    <a:pt x="4347" y="906"/>
                    <a:pt x="4449" y="836"/>
                    <a:pt x="4440" y="697"/>
                  </a:cubicBezTo>
                  <a:lnTo>
                    <a:pt x="4440" y="395"/>
                  </a:lnTo>
                  <a:lnTo>
                    <a:pt x="4983" y="395"/>
                  </a:lnTo>
                  <a:lnTo>
                    <a:pt x="4983" y="697"/>
                  </a:lnTo>
                  <a:cubicBezTo>
                    <a:pt x="4976" y="836"/>
                    <a:pt x="5079" y="906"/>
                    <a:pt x="5181" y="906"/>
                  </a:cubicBezTo>
                  <a:cubicBezTo>
                    <a:pt x="5284" y="906"/>
                    <a:pt x="5386" y="836"/>
                    <a:pt x="5377" y="697"/>
                  </a:cubicBezTo>
                  <a:lnTo>
                    <a:pt x="5377" y="395"/>
                  </a:lnTo>
                  <a:lnTo>
                    <a:pt x="5920" y="395"/>
                  </a:lnTo>
                  <a:lnTo>
                    <a:pt x="5920" y="697"/>
                  </a:lnTo>
                  <a:cubicBezTo>
                    <a:pt x="5912" y="836"/>
                    <a:pt x="6014" y="906"/>
                    <a:pt x="6116" y="906"/>
                  </a:cubicBezTo>
                  <a:cubicBezTo>
                    <a:pt x="6219" y="906"/>
                    <a:pt x="6321" y="836"/>
                    <a:pt x="6313" y="697"/>
                  </a:cubicBezTo>
                  <a:lnTo>
                    <a:pt x="6313" y="395"/>
                  </a:lnTo>
                  <a:lnTo>
                    <a:pt x="6856" y="395"/>
                  </a:lnTo>
                  <a:lnTo>
                    <a:pt x="6856" y="697"/>
                  </a:lnTo>
                  <a:cubicBezTo>
                    <a:pt x="6849" y="836"/>
                    <a:pt x="6951" y="906"/>
                    <a:pt x="7053" y="906"/>
                  </a:cubicBezTo>
                  <a:cubicBezTo>
                    <a:pt x="7155" y="906"/>
                    <a:pt x="7257" y="836"/>
                    <a:pt x="7250" y="697"/>
                  </a:cubicBezTo>
                  <a:lnTo>
                    <a:pt x="7250" y="395"/>
                  </a:lnTo>
                  <a:lnTo>
                    <a:pt x="7793" y="395"/>
                  </a:lnTo>
                  <a:lnTo>
                    <a:pt x="7793" y="697"/>
                  </a:lnTo>
                  <a:cubicBezTo>
                    <a:pt x="7783" y="836"/>
                    <a:pt x="7886" y="906"/>
                    <a:pt x="7988" y="906"/>
                  </a:cubicBezTo>
                  <a:cubicBezTo>
                    <a:pt x="8091" y="906"/>
                    <a:pt x="8194" y="836"/>
                    <a:pt x="8187" y="697"/>
                  </a:cubicBezTo>
                  <a:lnTo>
                    <a:pt x="8187" y="395"/>
                  </a:lnTo>
                  <a:lnTo>
                    <a:pt x="8725" y="395"/>
                  </a:lnTo>
                  <a:lnTo>
                    <a:pt x="8725" y="697"/>
                  </a:lnTo>
                  <a:cubicBezTo>
                    <a:pt x="8718" y="836"/>
                    <a:pt x="8821" y="906"/>
                    <a:pt x="8924" y="906"/>
                  </a:cubicBezTo>
                  <a:cubicBezTo>
                    <a:pt x="9028" y="906"/>
                    <a:pt x="9131" y="836"/>
                    <a:pt x="9124" y="697"/>
                  </a:cubicBezTo>
                  <a:lnTo>
                    <a:pt x="9124" y="395"/>
                  </a:lnTo>
                  <a:lnTo>
                    <a:pt x="9662" y="395"/>
                  </a:lnTo>
                  <a:lnTo>
                    <a:pt x="9662" y="697"/>
                  </a:lnTo>
                  <a:cubicBezTo>
                    <a:pt x="9655" y="836"/>
                    <a:pt x="9758" y="906"/>
                    <a:pt x="9861" y="906"/>
                  </a:cubicBezTo>
                  <a:cubicBezTo>
                    <a:pt x="9965" y="906"/>
                    <a:pt x="10068" y="836"/>
                    <a:pt x="10061" y="697"/>
                  </a:cubicBezTo>
                  <a:lnTo>
                    <a:pt x="10061" y="395"/>
                  </a:lnTo>
                  <a:lnTo>
                    <a:pt x="10599" y="395"/>
                  </a:lnTo>
                  <a:lnTo>
                    <a:pt x="10599" y="697"/>
                  </a:lnTo>
                  <a:cubicBezTo>
                    <a:pt x="10591" y="836"/>
                    <a:pt x="10695" y="906"/>
                    <a:pt x="10798" y="906"/>
                  </a:cubicBezTo>
                  <a:cubicBezTo>
                    <a:pt x="10901" y="906"/>
                    <a:pt x="11005" y="836"/>
                    <a:pt x="10997" y="697"/>
                  </a:cubicBezTo>
                  <a:lnTo>
                    <a:pt x="10997" y="395"/>
                  </a:lnTo>
                  <a:lnTo>
                    <a:pt x="11535" y="395"/>
                  </a:lnTo>
                  <a:lnTo>
                    <a:pt x="11535" y="697"/>
                  </a:lnTo>
                  <a:cubicBezTo>
                    <a:pt x="11528" y="836"/>
                    <a:pt x="11632" y="906"/>
                    <a:pt x="11734" y="906"/>
                  </a:cubicBezTo>
                  <a:cubicBezTo>
                    <a:pt x="11837" y="906"/>
                    <a:pt x="11939" y="836"/>
                    <a:pt x="11929" y="697"/>
                  </a:cubicBezTo>
                  <a:lnTo>
                    <a:pt x="11929" y="395"/>
                  </a:lnTo>
                  <a:lnTo>
                    <a:pt x="12669" y="395"/>
                  </a:lnTo>
                  <a:cubicBezTo>
                    <a:pt x="12727" y="395"/>
                    <a:pt x="12775" y="443"/>
                    <a:pt x="12775" y="500"/>
                  </a:cubicBezTo>
                  <a:lnTo>
                    <a:pt x="12775" y="2191"/>
                  </a:lnTo>
                  <a:cubicBezTo>
                    <a:pt x="12775" y="2254"/>
                    <a:pt x="12727" y="2302"/>
                    <a:pt x="12669" y="2302"/>
                  </a:cubicBezTo>
                  <a:lnTo>
                    <a:pt x="10906" y="2302"/>
                  </a:lnTo>
                  <a:cubicBezTo>
                    <a:pt x="10900" y="2301"/>
                    <a:pt x="10894" y="2301"/>
                    <a:pt x="10888" y="2301"/>
                  </a:cubicBezTo>
                  <a:cubicBezTo>
                    <a:pt x="10632" y="2301"/>
                    <a:pt x="10633" y="2696"/>
                    <a:pt x="10892" y="2696"/>
                  </a:cubicBezTo>
                  <a:cubicBezTo>
                    <a:pt x="10897" y="2696"/>
                    <a:pt x="10901" y="2696"/>
                    <a:pt x="10906" y="2696"/>
                  </a:cubicBezTo>
                  <a:lnTo>
                    <a:pt x="12664" y="2696"/>
                  </a:lnTo>
                  <a:cubicBezTo>
                    <a:pt x="12943" y="2696"/>
                    <a:pt x="13169" y="2470"/>
                    <a:pt x="13169" y="2191"/>
                  </a:cubicBezTo>
                  <a:lnTo>
                    <a:pt x="13169" y="500"/>
                  </a:lnTo>
                  <a:cubicBezTo>
                    <a:pt x="13169" y="222"/>
                    <a:pt x="12943" y="1"/>
                    <a:pt x="126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2" name="Google Shape;10952;p89"/>
          <p:cNvGrpSpPr/>
          <p:nvPr/>
        </p:nvGrpSpPr>
        <p:grpSpPr>
          <a:xfrm>
            <a:off x="3966830" y="2244602"/>
            <a:ext cx="314945" cy="331753"/>
            <a:chOff x="3966830" y="2450002"/>
            <a:chExt cx="314945" cy="331753"/>
          </a:xfrm>
        </p:grpSpPr>
        <p:sp>
          <p:nvSpPr>
            <p:cNvPr id="10953" name="Google Shape;10953;p89"/>
            <p:cNvSpPr/>
            <p:nvPr/>
          </p:nvSpPr>
          <p:spPr>
            <a:xfrm>
              <a:off x="3966909" y="2455866"/>
              <a:ext cx="309081" cy="319998"/>
            </a:xfrm>
            <a:custGeom>
              <a:avLst/>
              <a:gdLst/>
              <a:ahLst/>
              <a:cxnLst/>
              <a:rect l="l" t="t" r="r" b="b"/>
              <a:pathLst>
                <a:path w="11806" h="12223" extrusionOk="0">
                  <a:moveTo>
                    <a:pt x="11204" y="0"/>
                  </a:moveTo>
                  <a:cubicBezTo>
                    <a:pt x="11168" y="0"/>
                    <a:pt x="11132" y="4"/>
                    <a:pt x="11095" y="10"/>
                  </a:cubicBezTo>
                  <a:lnTo>
                    <a:pt x="3783" y="1302"/>
                  </a:lnTo>
                  <a:cubicBezTo>
                    <a:pt x="3495" y="1351"/>
                    <a:pt x="3283" y="1600"/>
                    <a:pt x="3283" y="1893"/>
                  </a:cubicBezTo>
                  <a:lnTo>
                    <a:pt x="3283" y="8230"/>
                  </a:lnTo>
                  <a:cubicBezTo>
                    <a:pt x="2980" y="8080"/>
                    <a:pt x="2662" y="8010"/>
                    <a:pt x="2351" y="8010"/>
                  </a:cubicBezTo>
                  <a:cubicBezTo>
                    <a:pt x="1404" y="8010"/>
                    <a:pt x="519" y="8654"/>
                    <a:pt x="295" y="9652"/>
                  </a:cubicBezTo>
                  <a:cubicBezTo>
                    <a:pt x="0" y="10970"/>
                    <a:pt x="1002" y="12222"/>
                    <a:pt x="2342" y="12222"/>
                  </a:cubicBezTo>
                  <a:cubicBezTo>
                    <a:pt x="2355" y="12222"/>
                    <a:pt x="2368" y="12222"/>
                    <a:pt x="2380" y="12222"/>
                  </a:cubicBezTo>
                  <a:cubicBezTo>
                    <a:pt x="3538" y="12208"/>
                    <a:pt x="4460" y="11247"/>
                    <a:pt x="4460" y="10089"/>
                  </a:cubicBezTo>
                  <a:lnTo>
                    <a:pt x="4460" y="3046"/>
                  </a:lnTo>
                  <a:lnTo>
                    <a:pt x="10629" y="1961"/>
                  </a:lnTo>
                  <a:lnTo>
                    <a:pt x="10629" y="6726"/>
                  </a:lnTo>
                  <a:cubicBezTo>
                    <a:pt x="10325" y="6576"/>
                    <a:pt x="10006" y="6506"/>
                    <a:pt x="9694" y="6506"/>
                  </a:cubicBezTo>
                  <a:cubicBezTo>
                    <a:pt x="8748" y="6506"/>
                    <a:pt x="7865" y="7148"/>
                    <a:pt x="7641" y="8148"/>
                  </a:cubicBezTo>
                  <a:cubicBezTo>
                    <a:pt x="7345" y="9469"/>
                    <a:pt x="8351" y="10719"/>
                    <a:pt x="9695" y="10719"/>
                  </a:cubicBezTo>
                  <a:cubicBezTo>
                    <a:pt x="9705" y="10719"/>
                    <a:pt x="9715" y="10718"/>
                    <a:pt x="9726" y="10718"/>
                  </a:cubicBezTo>
                  <a:cubicBezTo>
                    <a:pt x="10883" y="10704"/>
                    <a:pt x="11806" y="9743"/>
                    <a:pt x="11806" y="8585"/>
                  </a:cubicBezTo>
                  <a:lnTo>
                    <a:pt x="11806" y="601"/>
                  </a:lnTo>
                  <a:cubicBezTo>
                    <a:pt x="11806" y="264"/>
                    <a:pt x="11529" y="0"/>
                    <a:pt x="11204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9"/>
            <p:cNvSpPr/>
            <p:nvPr/>
          </p:nvSpPr>
          <p:spPr>
            <a:xfrm>
              <a:off x="4019400" y="2535611"/>
              <a:ext cx="64167" cy="240254"/>
            </a:xfrm>
            <a:custGeom>
              <a:avLst/>
              <a:gdLst/>
              <a:ahLst/>
              <a:cxnLst/>
              <a:rect l="l" t="t" r="r" b="b"/>
              <a:pathLst>
                <a:path w="2451" h="9177" extrusionOk="0">
                  <a:moveTo>
                    <a:pt x="2451" y="0"/>
                  </a:moveTo>
                  <a:lnTo>
                    <a:pt x="2191" y="82"/>
                  </a:lnTo>
                  <a:cubicBezTo>
                    <a:pt x="1932" y="159"/>
                    <a:pt x="1759" y="389"/>
                    <a:pt x="1759" y="658"/>
                  </a:cubicBezTo>
                  <a:lnTo>
                    <a:pt x="1759" y="7043"/>
                  </a:lnTo>
                  <a:cubicBezTo>
                    <a:pt x="1764" y="8076"/>
                    <a:pt x="1019" y="8965"/>
                    <a:pt x="1" y="9147"/>
                  </a:cubicBezTo>
                  <a:cubicBezTo>
                    <a:pt x="125" y="9166"/>
                    <a:pt x="250" y="9176"/>
                    <a:pt x="375" y="9176"/>
                  </a:cubicBezTo>
                  <a:cubicBezTo>
                    <a:pt x="1533" y="9162"/>
                    <a:pt x="2451" y="8196"/>
                    <a:pt x="2451" y="7043"/>
                  </a:cubicBezTo>
                  <a:lnTo>
                    <a:pt x="2451" y="0"/>
                  </a:ln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89"/>
            <p:cNvSpPr/>
            <p:nvPr/>
          </p:nvSpPr>
          <p:spPr>
            <a:xfrm>
              <a:off x="4211587" y="2455107"/>
              <a:ext cx="64298" cy="280623"/>
            </a:xfrm>
            <a:custGeom>
              <a:avLst/>
              <a:gdLst/>
              <a:ahLst/>
              <a:cxnLst/>
              <a:rect l="l" t="t" r="r" b="b"/>
              <a:pathLst>
                <a:path w="2456" h="10719" extrusionOk="0">
                  <a:moveTo>
                    <a:pt x="1858" y="0"/>
                  </a:moveTo>
                  <a:cubicBezTo>
                    <a:pt x="1822" y="0"/>
                    <a:pt x="1786" y="4"/>
                    <a:pt x="1749" y="10"/>
                  </a:cubicBezTo>
                  <a:lnTo>
                    <a:pt x="1432" y="63"/>
                  </a:lnTo>
                  <a:cubicBezTo>
                    <a:pt x="1634" y="169"/>
                    <a:pt x="1763" y="375"/>
                    <a:pt x="1763" y="601"/>
                  </a:cubicBezTo>
                  <a:lnTo>
                    <a:pt x="1763" y="8586"/>
                  </a:lnTo>
                  <a:cubicBezTo>
                    <a:pt x="1763" y="9618"/>
                    <a:pt x="1023" y="10507"/>
                    <a:pt x="0" y="10690"/>
                  </a:cubicBezTo>
                  <a:cubicBezTo>
                    <a:pt x="125" y="10709"/>
                    <a:pt x="250" y="10719"/>
                    <a:pt x="375" y="10719"/>
                  </a:cubicBezTo>
                  <a:cubicBezTo>
                    <a:pt x="1533" y="10704"/>
                    <a:pt x="2455" y="9739"/>
                    <a:pt x="2455" y="8586"/>
                  </a:cubicBezTo>
                  <a:lnTo>
                    <a:pt x="2455" y="601"/>
                  </a:lnTo>
                  <a:cubicBezTo>
                    <a:pt x="2455" y="264"/>
                    <a:pt x="2182" y="0"/>
                    <a:pt x="185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89"/>
            <p:cNvSpPr/>
            <p:nvPr/>
          </p:nvSpPr>
          <p:spPr>
            <a:xfrm>
              <a:off x="3966830" y="2450002"/>
              <a:ext cx="314945" cy="331753"/>
            </a:xfrm>
            <a:custGeom>
              <a:avLst/>
              <a:gdLst/>
              <a:ahLst/>
              <a:cxnLst/>
              <a:rect l="l" t="t" r="r" b="b"/>
              <a:pathLst>
                <a:path w="12030" h="12672" extrusionOk="0">
                  <a:moveTo>
                    <a:pt x="11204" y="0"/>
                  </a:moveTo>
                  <a:cubicBezTo>
                    <a:pt x="11156" y="0"/>
                    <a:pt x="11107" y="5"/>
                    <a:pt x="11059" y="13"/>
                  </a:cubicBezTo>
                  <a:lnTo>
                    <a:pt x="3743" y="1305"/>
                  </a:lnTo>
                  <a:cubicBezTo>
                    <a:pt x="3349" y="1373"/>
                    <a:pt x="3061" y="1719"/>
                    <a:pt x="3061" y="2117"/>
                  </a:cubicBezTo>
                  <a:lnTo>
                    <a:pt x="3061" y="8118"/>
                  </a:lnTo>
                  <a:cubicBezTo>
                    <a:pt x="2829" y="8045"/>
                    <a:pt x="2585" y="8007"/>
                    <a:pt x="2340" y="8007"/>
                  </a:cubicBezTo>
                  <a:cubicBezTo>
                    <a:pt x="2326" y="8007"/>
                    <a:pt x="2311" y="8007"/>
                    <a:pt x="2297" y="8007"/>
                  </a:cubicBezTo>
                  <a:cubicBezTo>
                    <a:pt x="1019" y="8036"/>
                    <a:pt x="0" y="9093"/>
                    <a:pt x="15" y="10371"/>
                  </a:cubicBezTo>
                  <a:cubicBezTo>
                    <a:pt x="34" y="11646"/>
                    <a:pt x="1067" y="12672"/>
                    <a:pt x="2346" y="12672"/>
                  </a:cubicBezTo>
                  <a:cubicBezTo>
                    <a:pt x="2349" y="12672"/>
                    <a:pt x="2351" y="12672"/>
                    <a:pt x="2354" y="12672"/>
                  </a:cubicBezTo>
                  <a:lnTo>
                    <a:pt x="2388" y="12672"/>
                  </a:lnTo>
                  <a:cubicBezTo>
                    <a:pt x="3652" y="12657"/>
                    <a:pt x="4684" y="11596"/>
                    <a:pt x="4684" y="10313"/>
                  </a:cubicBezTo>
                  <a:lnTo>
                    <a:pt x="4684" y="5576"/>
                  </a:lnTo>
                  <a:cubicBezTo>
                    <a:pt x="4684" y="5425"/>
                    <a:pt x="4572" y="5349"/>
                    <a:pt x="4459" y="5349"/>
                  </a:cubicBezTo>
                  <a:cubicBezTo>
                    <a:pt x="4346" y="5349"/>
                    <a:pt x="4233" y="5425"/>
                    <a:pt x="4233" y="5576"/>
                  </a:cubicBezTo>
                  <a:lnTo>
                    <a:pt x="4233" y="10313"/>
                  </a:lnTo>
                  <a:cubicBezTo>
                    <a:pt x="4233" y="11351"/>
                    <a:pt x="3402" y="12206"/>
                    <a:pt x="2378" y="12220"/>
                  </a:cubicBezTo>
                  <a:lnTo>
                    <a:pt x="2354" y="12220"/>
                  </a:lnTo>
                  <a:cubicBezTo>
                    <a:pt x="1298" y="12220"/>
                    <a:pt x="452" y="11355"/>
                    <a:pt x="471" y="10303"/>
                  </a:cubicBezTo>
                  <a:cubicBezTo>
                    <a:pt x="500" y="9299"/>
                    <a:pt x="1302" y="8492"/>
                    <a:pt x="2306" y="8459"/>
                  </a:cubicBezTo>
                  <a:cubicBezTo>
                    <a:pt x="2325" y="8458"/>
                    <a:pt x="2344" y="8458"/>
                    <a:pt x="2363" y="8458"/>
                  </a:cubicBezTo>
                  <a:cubicBezTo>
                    <a:pt x="2647" y="8458"/>
                    <a:pt x="2929" y="8525"/>
                    <a:pt x="3186" y="8651"/>
                  </a:cubicBezTo>
                  <a:cubicBezTo>
                    <a:pt x="3219" y="8668"/>
                    <a:pt x="3253" y="8676"/>
                    <a:pt x="3287" y="8676"/>
                  </a:cubicBezTo>
                  <a:cubicBezTo>
                    <a:pt x="3405" y="8676"/>
                    <a:pt x="3512" y="8580"/>
                    <a:pt x="3512" y="8449"/>
                  </a:cubicBezTo>
                  <a:lnTo>
                    <a:pt x="3512" y="2117"/>
                  </a:lnTo>
                  <a:cubicBezTo>
                    <a:pt x="3512" y="1935"/>
                    <a:pt x="3642" y="1781"/>
                    <a:pt x="3825" y="1747"/>
                  </a:cubicBezTo>
                  <a:lnTo>
                    <a:pt x="11136" y="455"/>
                  </a:lnTo>
                  <a:cubicBezTo>
                    <a:pt x="11158" y="452"/>
                    <a:pt x="11179" y="450"/>
                    <a:pt x="11199" y="450"/>
                  </a:cubicBezTo>
                  <a:cubicBezTo>
                    <a:pt x="11404" y="450"/>
                    <a:pt x="11578" y="616"/>
                    <a:pt x="11578" y="825"/>
                  </a:cubicBezTo>
                  <a:lnTo>
                    <a:pt x="11578" y="3314"/>
                  </a:lnTo>
                  <a:cubicBezTo>
                    <a:pt x="11578" y="3465"/>
                    <a:pt x="11691" y="3541"/>
                    <a:pt x="11804" y="3541"/>
                  </a:cubicBezTo>
                  <a:cubicBezTo>
                    <a:pt x="11917" y="3541"/>
                    <a:pt x="12030" y="3465"/>
                    <a:pt x="12030" y="3314"/>
                  </a:cubicBezTo>
                  <a:lnTo>
                    <a:pt x="12030" y="825"/>
                  </a:lnTo>
                  <a:cubicBezTo>
                    <a:pt x="12030" y="580"/>
                    <a:pt x="11919" y="349"/>
                    <a:pt x="11732" y="191"/>
                  </a:cubicBezTo>
                  <a:cubicBezTo>
                    <a:pt x="11582" y="68"/>
                    <a:pt x="11395" y="0"/>
                    <a:pt x="112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9"/>
            <p:cNvSpPr/>
            <p:nvPr/>
          </p:nvSpPr>
          <p:spPr>
            <a:xfrm>
              <a:off x="4077624" y="2501184"/>
              <a:ext cx="204047" cy="241327"/>
            </a:xfrm>
            <a:custGeom>
              <a:avLst/>
              <a:gdLst/>
              <a:ahLst/>
              <a:cxnLst/>
              <a:rect l="l" t="t" r="r" b="b"/>
              <a:pathLst>
                <a:path w="7794" h="9218" extrusionOk="0">
                  <a:moveTo>
                    <a:pt x="6396" y="0"/>
                  </a:moveTo>
                  <a:cubicBezTo>
                    <a:pt x="6383" y="0"/>
                    <a:pt x="6370" y="2"/>
                    <a:pt x="6357" y="4"/>
                  </a:cubicBezTo>
                  <a:lnTo>
                    <a:pt x="188" y="1094"/>
                  </a:lnTo>
                  <a:cubicBezTo>
                    <a:pt x="83" y="1114"/>
                    <a:pt x="1" y="1210"/>
                    <a:pt x="1" y="1320"/>
                  </a:cubicBezTo>
                  <a:lnTo>
                    <a:pt x="1" y="2564"/>
                  </a:lnTo>
                  <a:cubicBezTo>
                    <a:pt x="1" y="2716"/>
                    <a:pt x="114" y="2791"/>
                    <a:pt x="227" y="2791"/>
                  </a:cubicBezTo>
                  <a:cubicBezTo>
                    <a:pt x="340" y="2791"/>
                    <a:pt x="452" y="2716"/>
                    <a:pt x="452" y="2564"/>
                  </a:cubicBezTo>
                  <a:lnTo>
                    <a:pt x="452" y="1512"/>
                  </a:lnTo>
                  <a:lnTo>
                    <a:pt x="6169" y="499"/>
                  </a:lnTo>
                  <a:lnTo>
                    <a:pt x="6169" y="4664"/>
                  </a:lnTo>
                  <a:cubicBezTo>
                    <a:pt x="5939" y="4587"/>
                    <a:pt x="5697" y="4553"/>
                    <a:pt x="5454" y="4553"/>
                  </a:cubicBezTo>
                  <a:cubicBezTo>
                    <a:pt x="5438" y="4553"/>
                    <a:pt x="5422" y="4553"/>
                    <a:pt x="5405" y="4553"/>
                  </a:cubicBezTo>
                  <a:cubicBezTo>
                    <a:pt x="4128" y="4582"/>
                    <a:pt x="3114" y="5634"/>
                    <a:pt x="3128" y="6912"/>
                  </a:cubicBezTo>
                  <a:cubicBezTo>
                    <a:pt x="3143" y="8190"/>
                    <a:pt x="4185" y="9218"/>
                    <a:pt x="5463" y="9218"/>
                  </a:cubicBezTo>
                  <a:lnTo>
                    <a:pt x="5497" y="9218"/>
                  </a:lnTo>
                  <a:cubicBezTo>
                    <a:pt x="6765" y="9199"/>
                    <a:pt x="7793" y="8142"/>
                    <a:pt x="7793" y="6859"/>
                  </a:cubicBezTo>
                  <a:lnTo>
                    <a:pt x="7793" y="2411"/>
                  </a:lnTo>
                  <a:cubicBezTo>
                    <a:pt x="7793" y="2286"/>
                    <a:pt x="7692" y="2190"/>
                    <a:pt x="7572" y="2190"/>
                  </a:cubicBezTo>
                  <a:cubicBezTo>
                    <a:pt x="7447" y="2190"/>
                    <a:pt x="7346" y="2291"/>
                    <a:pt x="7346" y="2415"/>
                  </a:cubicBezTo>
                  <a:lnTo>
                    <a:pt x="7346" y="6859"/>
                  </a:lnTo>
                  <a:cubicBezTo>
                    <a:pt x="7346" y="7897"/>
                    <a:pt x="6515" y="8752"/>
                    <a:pt x="5492" y="8766"/>
                  </a:cubicBezTo>
                  <a:lnTo>
                    <a:pt x="5463" y="8766"/>
                  </a:lnTo>
                  <a:cubicBezTo>
                    <a:pt x="4411" y="8766"/>
                    <a:pt x="3565" y="7902"/>
                    <a:pt x="3585" y="6850"/>
                  </a:cubicBezTo>
                  <a:cubicBezTo>
                    <a:pt x="3609" y="5846"/>
                    <a:pt x="4416" y="5038"/>
                    <a:pt x="5420" y="5005"/>
                  </a:cubicBezTo>
                  <a:cubicBezTo>
                    <a:pt x="5439" y="5004"/>
                    <a:pt x="5458" y="5004"/>
                    <a:pt x="5477" y="5004"/>
                  </a:cubicBezTo>
                  <a:cubicBezTo>
                    <a:pt x="5760" y="5004"/>
                    <a:pt x="6042" y="5071"/>
                    <a:pt x="6299" y="5197"/>
                  </a:cubicBezTo>
                  <a:cubicBezTo>
                    <a:pt x="6332" y="5214"/>
                    <a:pt x="6367" y="5222"/>
                    <a:pt x="6400" y="5222"/>
                  </a:cubicBezTo>
                  <a:cubicBezTo>
                    <a:pt x="6518" y="5222"/>
                    <a:pt x="6626" y="5126"/>
                    <a:pt x="6626" y="4995"/>
                  </a:cubicBezTo>
                  <a:lnTo>
                    <a:pt x="6626" y="230"/>
                  </a:lnTo>
                  <a:cubicBezTo>
                    <a:pt x="6621" y="99"/>
                    <a:pt x="6519" y="0"/>
                    <a:pt x="63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8" name="Google Shape;10958;p89"/>
          <p:cNvGrpSpPr/>
          <p:nvPr/>
        </p:nvGrpSpPr>
        <p:grpSpPr>
          <a:xfrm>
            <a:off x="1774648" y="1771530"/>
            <a:ext cx="298373" cy="390920"/>
            <a:chOff x="1774648" y="1976930"/>
            <a:chExt cx="298373" cy="390920"/>
          </a:xfrm>
        </p:grpSpPr>
        <p:sp>
          <p:nvSpPr>
            <p:cNvPr id="10959" name="Google Shape;10959;p89"/>
            <p:cNvSpPr/>
            <p:nvPr/>
          </p:nvSpPr>
          <p:spPr>
            <a:xfrm>
              <a:off x="1781821" y="2283445"/>
              <a:ext cx="284262" cy="76864"/>
            </a:xfrm>
            <a:custGeom>
              <a:avLst/>
              <a:gdLst/>
              <a:ahLst/>
              <a:cxnLst/>
              <a:rect l="l" t="t" r="r" b="b"/>
              <a:pathLst>
                <a:path w="10858" h="2936" extrusionOk="0">
                  <a:moveTo>
                    <a:pt x="1471" y="0"/>
                  </a:moveTo>
                  <a:cubicBezTo>
                    <a:pt x="659" y="0"/>
                    <a:pt x="1" y="658"/>
                    <a:pt x="1" y="1470"/>
                  </a:cubicBezTo>
                  <a:cubicBezTo>
                    <a:pt x="1" y="2277"/>
                    <a:pt x="659" y="2936"/>
                    <a:pt x="1471" y="2936"/>
                  </a:cubicBezTo>
                  <a:lnTo>
                    <a:pt x="10858" y="2936"/>
                  </a:lnTo>
                  <a:lnTo>
                    <a:pt x="10858" y="0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89"/>
            <p:cNvSpPr/>
            <p:nvPr/>
          </p:nvSpPr>
          <p:spPr>
            <a:xfrm>
              <a:off x="1820306" y="1983605"/>
              <a:ext cx="245778" cy="299866"/>
            </a:xfrm>
            <a:custGeom>
              <a:avLst/>
              <a:gdLst/>
              <a:ahLst/>
              <a:cxnLst/>
              <a:rect l="l" t="t" r="r" b="b"/>
              <a:pathLst>
                <a:path w="9388" h="11454" extrusionOk="0">
                  <a:moveTo>
                    <a:pt x="1" y="1"/>
                  </a:moveTo>
                  <a:lnTo>
                    <a:pt x="1" y="11453"/>
                  </a:lnTo>
                  <a:lnTo>
                    <a:pt x="9388" y="11453"/>
                  </a:lnTo>
                  <a:lnTo>
                    <a:pt x="9388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9"/>
            <p:cNvSpPr/>
            <p:nvPr/>
          </p:nvSpPr>
          <p:spPr>
            <a:xfrm>
              <a:off x="1781821" y="1983605"/>
              <a:ext cx="38511" cy="338219"/>
            </a:xfrm>
            <a:custGeom>
              <a:avLst/>
              <a:gdLst/>
              <a:ahLst/>
              <a:cxnLst/>
              <a:rect l="l" t="t" r="r" b="b"/>
              <a:pathLst>
                <a:path w="1471" h="12919" extrusionOk="0">
                  <a:moveTo>
                    <a:pt x="1471" y="1"/>
                  </a:moveTo>
                  <a:cubicBezTo>
                    <a:pt x="659" y="1"/>
                    <a:pt x="5" y="654"/>
                    <a:pt x="1" y="1466"/>
                  </a:cubicBezTo>
                  <a:lnTo>
                    <a:pt x="1" y="12919"/>
                  </a:lnTo>
                  <a:cubicBezTo>
                    <a:pt x="1" y="12111"/>
                    <a:pt x="659" y="11453"/>
                    <a:pt x="1471" y="11453"/>
                  </a:cubicBezTo>
                  <a:lnTo>
                    <a:pt x="1471" y="1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89"/>
            <p:cNvSpPr/>
            <p:nvPr/>
          </p:nvSpPr>
          <p:spPr>
            <a:xfrm>
              <a:off x="1774910" y="2283445"/>
              <a:ext cx="291174" cy="51967"/>
            </a:xfrm>
            <a:custGeom>
              <a:avLst/>
              <a:gdLst/>
              <a:ahLst/>
              <a:cxnLst/>
              <a:rect l="l" t="t" r="r" b="b"/>
              <a:pathLst>
                <a:path w="11122" h="1985" extrusionOk="0">
                  <a:moveTo>
                    <a:pt x="1735" y="0"/>
                  </a:moveTo>
                  <a:cubicBezTo>
                    <a:pt x="707" y="0"/>
                    <a:pt x="0" y="1024"/>
                    <a:pt x="361" y="1984"/>
                  </a:cubicBezTo>
                  <a:cubicBezTo>
                    <a:pt x="572" y="1413"/>
                    <a:pt x="1120" y="1033"/>
                    <a:pt x="1735" y="1033"/>
                  </a:cubicBezTo>
                  <a:lnTo>
                    <a:pt x="11122" y="1033"/>
                  </a:lnTo>
                  <a:lnTo>
                    <a:pt x="11122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89"/>
            <p:cNvSpPr/>
            <p:nvPr/>
          </p:nvSpPr>
          <p:spPr>
            <a:xfrm>
              <a:off x="1774648" y="1976930"/>
              <a:ext cx="298373" cy="390920"/>
            </a:xfrm>
            <a:custGeom>
              <a:avLst/>
              <a:gdLst/>
              <a:ahLst/>
              <a:cxnLst/>
              <a:rect l="l" t="t" r="r" b="b"/>
              <a:pathLst>
                <a:path w="11397" h="14932" extrusionOk="0">
                  <a:moveTo>
                    <a:pt x="1705" y="12001"/>
                  </a:moveTo>
                  <a:cubicBezTo>
                    <a:pt x="1717" y="12001"/>
                    <a:pt x="1728" y="12001"/>
                    <a:pt x="1740" y="12001"/>
                  </a:cubicBezTo>
                  <a:lnTo>
                    <a:pt x="10853" y="12001"/>
                  </a:lnTo>
                  <a:lnTo>
                    <a:pt x="10853" y="12448"/>
                  </a:lnTo>
                  <a:lnTo>
                    <a:pt x="4267" y="12448"/>
                  </a:lnTo>
                  <a:cubicBezTo>
                    <a:pt x="3935" y="12482"/>
                    <a:pt x="3935" y="12957"/>
                    <a:pt x="4267" y="12991"/>
                  </a:cubicBezTo>
                  <a:lnTo>
                    <a:pt x="10853" y="12991"/>
                  </a:lnTo>
                  <a:lnTo>
                    <a:pt x="10853" y="13394"/>
                  </a:lnTo>
                  <a:lnTo>
                    <a:pt x="8610" y="13394"/>
                  </a:lnTo>
                  <a:cubicBezTo>
                    <a:pt x="8601" y="13394"/>
                    <a:pt x="8593" y="13393"/>
                    <a:pt x="8584" y="13393"/>
                  </a:cubicBezTo>
                  <a:cubicBezTo>
                    <a:pt x="8433" y="13393"/>
                    <a:pt x="8312" y="13513"/>
                    <a:pt x="8312" y="13664"/>
                  </a:cubicBezTo>
                  <a:cubicBezTo>
                    <a:pt x="8312" y="13814"/>
                    <a:pt x="8433" y="13934"/>
                    <a:pt x="8584" y="13934"/>
                  </a:cubicBezTo>
                  <a:cubicBezTo>
                    <a:pt x="8593" y="13934"/>
                    <a:pt x="8601" y="13933"/>
                    <a:pt x="8610" y="13933"/>
                  </a:cubicBezTo>
                  <a:lnTo>
                    <a:pt x="10853" y="13933"/>
                  </a:lnTo>
                  <a:lnTo>
                    <a:pt x="10853" y="14389"/>
                  </a:lnTo>
                  <a:lnTo>
                    <a:pt x="1740" y="14389"/>
                  </a:lnTo>
                  <a:cubicBezTo>
                    <a:pt x="1731" y="14389"/>
                    <a:pt x="1722" y="14389"/>
                    <a:pt x="1713" y="14389"/>
                  </a:cubicBezTo>
                  <a:cubicBezTo>
                    <a:pt x="1053" y="14389"/>
                    <a:pt x="515" y="13856"/>
                    <a:pt x="515" y="13193"/>
                  </a:cubicBezTo>
                  <a:cubicBezTo>
                    <a:pt x="515" y="12536"/>
                    <a:pt x="1048" y="12001"/>
                    <a:pt x="1705" y="12001"/>
                  </a:cubicBezTo>
                  <a:close/>
                  <a:moveTo>
                    <a:pt x="1740" y="1"/>
                  </a:moveTo>
                  <a:cubicBezTo>
                    <a:pt x="779" y="6"/>
                    <a:pt x="1" y="779"/>
                    <a:pt x="1" y="1740"/>
                  </a:cubicBezTo>
                  <a:lnTo>
                    <a:pt x="1" y="13198"/>
                  </a:lnTo>
                  <a:cubicBezTo>
                    <a:pt x="1" y="14154"/>
                    <a:pt x="779" y="14932"/>
                    <a:pt x="1740" y="14932"/>
                  </a:cubicBezTo>
                  <a:lnTo>
                    <a:pt x="11127" y="14932"/>
                  </a:lnTo>
                  <a:cubicBezTo>
                    <a:pt x="11276" y="14932"/>
                    <a:pt x="11396" y="14812"/>
                    <a:pt x="11396" y="14663"/>
                  </a:cubicBezTo>
                  <a:lnTo>
                    <a:pt x="11396" y="2782"/>
                  </a:lnTo>
                  <a:cubicBezTo>
                    <a:pt x="11382" y="2619"/>
                    <a:pt x="11254" y="2537"/>
                    <a:pt x="11127" y="2537"/>
                  </a:cubicBezTo>
                  <a:cubicBezTo>
                    <a:pt x="11000" y="2537"/>
                    <a:pt x="10872" y="2619"/>
                    <a:pt x="10858" y="2782"/>
                  </a:cubicBezTo>
                  <a:lnTo>
                    <a:pt x="10858" y="11458"/>
                  </a:lnTo>
                  <a:lnTo>
                    <a:pt x="2009" y="11458"/>
                  </a:lnTo>
                  <a:lnTo>
                    <a:pt x="2009" y="9926"/>
                  </a:lnTo>
                  <a:cubicBezTo>
                    <a:pt x="2023" y="9767"/>
                    <a:pt x="1898" y="9633"/>
                    <a:pt x="1740" y="9633"/>
                  </a:cubicBezTo>
                  <a:cubicBezTo>
                    <a:pt x="1581" y="9633"/>
                    <a:pt x="1452" y="9767"/>
                    <a:pt x="1471" y="9926"/>
                  </a:cubicBezTo>
                  <a:lnTo>
                    <a:pt x="1471" y="11478"/>
                  </a:lnTo>
                  <a:cubicBezTo>
                    <a:pt x="1120" y="11531"/>
                    <a:pt x="798" y="11689"/>
                    <a:pt x="544" y="11934"/>
                  </a:cubicBezTo>
                  <a:lnTo>
                    <a:pt x="544" y="1740"/>
                  </a:lnTo>
                  <a:cubicBezTo>
                    <a:pt x="544" y="1183"/>
                    <a:pt x="928" y="702"/>
                    <a:pt x="1466" y="577"/>
                  </a:cubicBezTo>
                  <a:lnTo>
                    <a:pt x="1466" y="9047"/>
                  </a:lnTo>
                  <a:cubicBezTo>
                    <a:pt x="1452" y="9205"/>
                    <a:pt x="1577" y="9340"/>
                    <a:pt x="1735" y="9340"/>
                  </a:cubicBezTo>
                  <a:cubicBezTo>
                    <a:pt x="1898" y="9340"/>
                    <a:pt x="2023" y="9205"/>
                    <a:pt x="2009" y="9047"/>
                  </a:cubicBezTo>
                  <a:lnTo>
                    <a:pt x="2009" y="544"/>
                  </a:lnTo>
                  <a:lnTo>
                    <a:pt x="10853" y="544"/>
                  </a:lnTo>
                  <a:lnTo>
                    <a:pt x="10853" y="1898"/>
                  </a:lnTo>
                  <a:cubicBezTo>
                    <a:pt x="10870" y="2062"/>
                    <a:pt x="10997" y="2143"/>
                    <a:pt x="11125" y="2143"/>
                  </a:cubicBezTo>
                  <a:cubicBezTo>
                    <a:pt x="11252" y="2143"/>
                    <a:pt x="11379" y="2062"/>
                    <a:pt x="11396" y="1898"/>
                  </a:cubicBezTo>
                  <a:lnTo>
                    <a:pt x="11396" y="275"/>
                  </a:lnTo>
                  <a:cubicBezTo>
                    <a:pt x="11396" y="121"/>
                    <a:pt x="11276" y="1"/>
                    <a:pt x="111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89"/>
            <p:cNvSpPr/>
            <p:nvPr/>
          </p:nvSpPr>
          <p:spPr>
            <a:xfrm>
              <a:off x="1810488" y="2327715"/>
              <a:ext cx="177239" cy="14111"/>
            </a:xfrm>
            <a:custGeom>
              <a:avLst/>
              <a:gdLst/>
              <a:ahLst/>
              <a:cxnLst/>
              <a:rect l="l" t="t" r="r" b="b"/>
              <a:pathLst>
                <a:path w="6770" h="539" extrusionOk="0">
                  <a:moveTo>
                    <a:pt x="328" y="0"/>
                  </a:moveTo>
                  <a:cubicBezTo>
                    <a:pt x="1" y="29"/>
                    <a:pt x="1" y="510"/>
                    <a:pt x="328" y="538"/>
                  </a:cubicBezTo>
                  <a:lnTo>
                    <a:pt x="6443" y="538"/>
                  </a:lnTo>
                  <a:cubicBezTo>
                    <a:pt x="6770" y="510"/>
                    <a:pt x="6770" y="29"/>
                    <a:pt x="64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5" name="Google Shape;10965;p89"/>
          <p:cNvGrpSpPr/>
          <p:nvPr/>
        </p:nvGrpSpPr>
        <p:grpSpPr>
          <a:xfrm>
            <a:off x="855285" y="2220909"/>
            <a:ext cx="374950" cy="386129"/>
            <a:chOff x="855285" y="2426309"/>
            <a:chExt cx="374950" cy="386129"/>
          </a:xfrm>
        </p:grpSpPr>
        <p:sp>
          <p:nvSpPr>
            <p:cNvPr id="10966" name="Google Shape;10966;p89"/>
            <p:cNvSpPr/>
            <p:nvPr/>
          </p:nvSpPr>
          <p:spPr>
            <a:xfrm>
              <a:off x="1130096" y="2651065"/>
              <a:ext cx="94222" cy="50449"/>
            </a:xfrm>
            <a:custGeom>
              <a:avLst/>
              <a:gdLst/>
              <a:ahLst/>
              <a:cxnLst/>
              <a:rect l="l" t="t" r="r" b="b"/>
              <a:pathLst>
                <a:path w="3599" h="1927" extrusionOk="0">
                  <a:moveTo>
                    <a:pt x="0" y="0"/>
                  </a:moveTo>
                  <a:lnTo>
                    <a:pt x="0" y="212"/>
                  </a:lnTo>
                  <a:cubicBezTo>
                    <a:pt x="0" y="1158"/>
                    <a:pt x="769" y="1927"/>
                    <a:pt x="1720" y="1927"/>
                  </a:cubicBezTo>
                  <a:lnTo>
                    <a:pt x="1883" y="1927"/>
                  </a:lnTo>
                  <a:cubicBezTo>
                    <a:pt x="2830" y="1927"/>
                    <a:pt x="3598" y="1158"/>
                    <a:pt x="3598" y="212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9"/>
            <p:cNvSpPr/>
            <p:nvPr/>
          </p:nvSpPr>
          <p:spPr>
            <a:xfrm>
              <a:off x="1159889" y="2651065"/>
              <a:ext cx="64429" cy="50449"/>
            </a:xfrm>
            <a:custGeom>
              <a:avLst/>
              <a:gdLst/>
              <a:ahLst/>
              <a:cxnLst/>
              <a:rect l="l" t="t" r="r" b="b"/>
              <a:pathLst>
                <a:path w="2461" h="1927" extrusionOk="0">
                  <a:moveTo>
                    <a:pt x="1110" y="0"/>
                  </a:moveTo>
                  <a:cubicBezTo>
                    <a:pt x="1125" y="0"/>
                    <a:pt x="1134" y="10"/>
                    <a:pt x="1134" y="24"/>
                  </a:cubicBezTo>
                  <a:lnTo>
                    <a:pt x="1134" y="212"/>
                  </a:lnTo>
                  <a:cubicBezTo>
                    <a:pt x="1134" y="932"/>
                    <a:pt x="678" y="1581"/>
                    <a:pt x="1" y="1826"/>
                  </a:cubicBezTo>
                  <a:cubicBezTo>
                    <a:pt x="183" y="1893"/>
                    <a:pt x="380" y="1927"/>
                    <a:pt x="582" y="1927"/>
                  </a:cubicBezTo>
                  <a:lnTo>
                    <a:pt x="745" y="1927"/>
                  </a:lnTo>
                  <a:cubicBezTo>
                    <a:pt x="1692" y="1927"/>
                    <a:pt x="2460" y="1158"/>
                    <a:pt x="2460" y="212"/>
                  </a:cubicBezTo>
                  <a:lnTo>
                    <a:pt x="2460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89"/>
            <p:cNvSpPr/>
            <p:nvPr/>
          </p:nvSpPr>
          <p:spPr>
            <a:xfrm>
              <a:off x="860547" y="2651065"/>
              <a:ext cx="94248" cy="50449"/>
            </a:xfrm>
            <a:custGeom>
              <a:avLst/>
              <a:gdLst/>
              <a:ahLst/>
              <a:cxnLst/>
              <a:rect l="l" t="t" r="r" b="b"/>
              <a:pathLst>
                <a:path w="3600" h="1927" extrusionOk="0">
                  <a:moveTo>
                    <a:pt x="1" y="0"/>
                  </a:moveTo>
                  <a:lnTo>
                    <a:pt x="1" y="212"/>
                  </a:lnTo>
                  <a:cubicBezTo>
                    <a:pt x="1" y="1158"/>
                    <a:pt x="770" y="1927"/>
                    <a:pt x="1716" y="1927"/>
                  </a:cubicBezTo>
                  <a:lnTo>
                    <a:pt x="1884" y="1927"/>
                  </a:lnTo>
                  <a:cubicBezTo>
                    <a:pt x="2831" y="1927"/>
                    <a:pt x="3599" y="1158"/>
                    <a:pt x="3599" y="212"/>
                  </a:cubicBezTo>
                  <a:lnTo>
                    <a:pt x="3599" y="0"/>
                  </a:ln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89"/>
            <p:cNvSpPr/>
            <p:nvPr/>
          </p:nvSpPr>
          <p:spPr>
            <a:xfrm>
              <a:off x="890235" y="2651065"/>
              <a:ext cx="64560" cy="50449"/>
            </a:xfrm>
            <a:custGeom>
              <a:avLst/>
              <a:gdLst/>
              <a:ahLst/>
              <a:cxnLst/>
              <a:rect l="l" t="t" r="r" b="b"/>
              <a:pathLst>
                <a:path w="2466" h="1927" extrusionOk="0">
                  <a:moveTo>
                    <a:pt x="1106" y="0"/>
                  </a:moveTo>
                  <a:cubicBezTo>
                    <a:pt x="1120" y="0"/>
                    <a:pt x="1130" y="10"/>
                    <a:pt x="1130" y="24"/>
                  </a:cubicBezTo>
                  <a:lnTo>
                    <a:pt x="1130" y="212"/>
                  </a:lnTo>
                  <a:cubicBezTo>
                    <a:pt x="1130" y="932"/>
                    <a:pt x="678" y="1576"/>
                    <a:pt x="1" y="1826"/>
                  </a:cubicBezTo>
                  <a:cubicBezTo>
                    <a:pt x="188" y="1893"/>
                    <a:pt x="385" y="1927"/>
                    <a:pt x="582" y="1927"/>
                  </a:cubicBezTo>
                  <a:lnTo>
                    <a:pt x="750" y="1927"/>
                  </a:lnTo>
                  <a:cubicBezTo>
                    <a:pt x="1697" y="1927"/>
                    <a:pt x="2465" y="1158"/>
                    <a:pt x="2465" y="212"/>
                  </a:cubicBezTo>
                  <a:lnTo>
                    <a:pt x="2465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9"/>
            <p:cNvSpPr/>
            <p:nvPr/>
          </p:nvSpPr>
          <p:spPr>
            <a:xfrm>
              <a:off x="1029853" y="2472596"/>
              <a:ext cx="25185" cy="288792"/>
            </a:xfrm>
            <a:custGeom>
              <a:avLst/>
              <a:gdLst/>
              <a:ahLst/>
              <a:cxnLst/>
              <a:rect l="l" t="t" r="r" b="b"/>
              <a:pathLst>
                <a:path w="962" h="11031" extrusionOk="0">
                  <a:moveTo>
                    <a:pt x="0" y="1"/>
                  </a:moveTo>
                  <a:lnTo>
                    <a:pt x="0" y="11031"/>
                  </a:lnTo>
                  <a:lnTo>
                    <a:pt x="961" y="11031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9"/>
            <p:cNvSpPr/>
            <p:nvPr/>
          </p:nvSpPr>
          <p:spPr>
            <a:xfrm>
              <a:off x="1042419" y="2472596"/>
              <a:ext cx="12619" cy="288792"/>
            </a:xfrm>
            <a:custGeom>
              <a:avLst/>
              <a:gdLst/>
              <a:ahLst/>
              <a:cxnLst/>
              <a:rect l="l" t="t" r="r" b="b"/>
              <a:pathLst>
                <a:path w="482" h="11031" extrusionOk="0">
                  <a:moveTo>
                    <a:pt x="1" y="1"/>
                  </a:moveTo>
                  <a:lnTo>
                    <a:pt x="1" y="11031"/>
                  </a:lnTo>
                  <a:lnTo>
                    <a:pt x="481" y="11031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89"/>
            <p:cNvSpPr/>
            <p:nvPr/>
          </p:nvSpPr>
          <p:spPr>
            <a:xfrm>
              <a:off x="955397" y="2750287"/>
              <a:ext cx="174097" cy="36626"/>
            </a:xfrm>
            <a:custGeom>
              <a:avLst/>
              <a:gdLst/>
              <a:ahLst/>
              <a:cxnLst/>
              <a:rect l="l" t="t" r="r" b="b"/>
              <a:pathLst>
                <a:path w="6650" h="1399" extrusionOk="0">
                  <a:moveTo>
                    <a:pt x="437" y="1"/>
                  </a:moveTo>
                  <a:cubicBezTo>
                    <a:pt x="197" y="1"/>
                    <a:pt x="0" y="198"/>
                    <a:pt x="0" y="438"/>
                  </a:cubicBezTo>
                  <a:lnTo>
                    <a:pt x="0" y="1399"/>
                  </a:lnTo>
                  <a:lnTo>
                    <a:pt x="6649" y="1399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89"/>
            <p:cNvSpPr/>
            <p:nvPr/>
          </p:nvSpPr>
          <p:spPr>
            <a:xfrm>
              <a:off x="1019669" y="2431859"/>
              <a:ext cx="45658" cy="45658"/>
            </a:xfrm>
            <a:custGeom>
              <a:avLst/>
              <a:gdLst/>
              <a:ahLst/>
              <a:cxnLst/>
              <a:rect l="l" t="t" r="r" b="b"/>
              <a:pathLst>
                <a:path w="1744" h="1744" extrusionOk="0">
                  <a:moveTo>
                    <a:pt x="870" y="0"/>
                  </a:moveTo>
                  <a:cubicBezTo>
                    <a:pt x="389" y="0"/>
                    <a:pt x="0" y="389"/>
                    <a:pt x="0" y="870"/>
                  </a:cubicBezTo>
                  <a:cubicBezTo>
                    <a:pt x="0" y="1355"/>
                    <a:pt x="389" y="1744"/>
                    <a:pt x="870" y="1744"/>
                  </a:cubicBezTo>
                  <a:cubicBezTo>
                    <a:pt x="1350" y="1744"/>
                    <a:pt x="1744" y="1355"/>
                    <a:pt x="1744" y="870"/>
                  </a:cubicBezTo>
                  <a:cubicBezTo>
                    <a:pt x="1744" y="389"/>
                    <a:pt x="1350" y="0"/>
                    <a:pt x="87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9"/>
            <p:cNvSpPr/>
            <p:nvPr/>
          </p:nvSpPr>
          <p:spPr>
            <a:xfrm>
              <a:off x="862694" y="2494482"/>
              <a:ext cx="359608" cy="52465"/>
            </a:xfrm>
            <a:custGeom>
              <a:avLst/>
              <a:gdLst/>
              <a:ahLst/>
              <a:cxnLst/>
              <a:rect l="l" t="t" r="r" b="b"/>
              <a:pathLst>
                <a:path w="13736" h="2004" extrusionOk="0">
                  <a:moveTo>
                    <a:pt x="4806" y="0"/>
                  </a:moveTo>
                  <a:cubicBezTo>
                    <a:pt x="4217" y="0"/>
                    <a:pt x="3657" y="240"/>
                    <a:pt x="3248" y="663"/>
                  </a:cubicBezTo>
                  <a:cubicBezTo>
                    <a:pt x="2964" y="972"/>
                    <a:pt x="2562" y="1149"/>
                    <a:pt x="2141" y="1149"/>
                  </a:cubicBezTo>
                  <a:cubicBezTo>
                    <a:pt x="2135" y="1149"/>
                    <a:pt x="2130" y="1149"/>
                    <a:pt x="2124" y="1149"/>
                  </a:cubicBezTo>
                  <a:lnTo>
                    <a:pt x="169" y="1149"/>
                  </a:lnTo>
                  <a:cubicBezTo>
                    <a:pt x="73" y="1149"/>
                    <a:pt x="1" y="1225"/>
                    <a:pt x="1" y="1322"/>
                  </a:cubicBezTo>
                  <a:lnTo>
                    <a:pt x="1" y="1831"/>
                  </a:lnTo>
                  <a:cubicBezTo>
                    <a:pt x="1" y="1922"/>
                    <a:pt x="73" y="1999"/>
                    <a:pt x="169" y="1999"/>
                  </a:cubicBezTo>
                  <a:lnTo>
                    <a:pt x="2206" y="1999"/>
                  </a:lnTo>
                  <a:cubicBezTo>
                    <a:pt x="2211" y="1999"/>
                    <a:pt x="2217" y="1999"/>
                    <a:pt x="2223" y="1999"/>
                  </a:cubicBezTo>
                  <a:cubicBezTo>
                    <a:pt x="2808" y="1999"/>
                    <a:pt x="3372" y="1759"/>
                    <a:pt x="3781" y="1336"/>
                  </a:cubicBezTo>
                  <a:cubicBezTo>
                    <a:pt x="4070" y="1024"/>
                    <a:pt x="4478" y="846"/>
                    <a:pt x="4906" y="846"/>
                  </a:cubicBezTo>
                  <a:lnTo>
                    <a:pt x="8912" y="846"/>
                  </a:lnTo>
                  <a:cubicBezTo>
                    <a:pt x="9277" y="851"/>
                    <a:pt x="9628" y="1000"/>
                    <a:pt x="9883" y="1269"/>
                  </a:cubicBezTo>
                  <a:cubicBezTo>
                    <a:pt x="10334" y="1739"/>
                    <a:pt x="10959" y="2004"/>
                    <a:pt x="11607" y="2004"/>
                  </a:cubicBezTo>
                  <a:lnTo>
                    <a:pt x="13562" y="1999"/>
                  </a:lnTo>
                  <a:cubicBezTo>
                    <a:pt x="13659" y="1999"/>
                    <a:pt x="13735" y="1927"/>
                    <a:pt x="13735" y="1831"/>
                  </a:cubicBezTo>
                  <a:lnTo>
                    <a:pt x="13735" y="1322"/>
                  </a:lnTo>
                  <a:cubicBezTo>
                    <a:pt x="13735" y="1230"/>
                    <a:pt x="13659" y="1153"/>
                    <a:pt x="13562" y="1153"/>
                  </a:cubicBezTo>
                  <a:lnTo>
                    <a:pt x="11607" y="1153"/>
                  </a:lnTo>
                  <a:cubicBezTo>
                    <a:pt x="11180" y="1153"/>
                    <a:pt x="10771" y="976"/>
                    <a:pt x="10483" y="663"/>
                  </a:cubicBezTo>
                  <a:cubicBezTo>
                    <a:pt x="10074" y="240"/>
                    <a:pt x="9514" y="0"/>
                    <a:pt x="8925" y="0"/>
                  </a:cubicBezTo>
                  <a:cubicBezTo>
                    <a:pt x="8919" y="0"/>
                    <a:pt x="8913" y="0"/>
                    <a:pt x="8907" y="0"/>
                  </a:cubicBezTo>
                  <a:lnTo>
                    <a:pt x="4824" y="0"/>
                  </a:lnTo>
                  <a:cubicBezTo>
                    <a:pt x="4818" y="0"/>
                    <a:pt x="4812" y="0"/>
                    <a:pt x="4806" y="0"/>
                  </a:cubicBezTo>
                  <a:close/>
                </a:path>
              </a:pathLst>
            </a:custGeom>
            <a:solidFill>
              <a:srgbClr val="C0C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89"/>
            <p:cNvSpPr/>
            <p:nvPr/>
          </p:nvSpPr>
          <p:spPr>
            <a:xfrm>
              <a:off x="955397" y="2750287"/>
              <a:ext cx="174097" cy="36495"/>
            </a:xfrm>
            <a:custGeom>
              <a:avLst/>
              <a:gdLst/>
              <a:ahLst/>
              <a:cxnLst/>
              <a:rect l="l" t="t" r="r" b="b"/>
              <a:pathLst>
                <a:path w="6650" h="1394" extrusionOk="0">
                  <a:moveTo>
                    <a:pt x="5333" y="1"/>
                  </a:moveTo>
                  <a:lnTo>
                    <a:pt x="5333" y="174"/>
                  </a:lnTo>
                  <a:cubicBezTo>
                    <a:pt x="5333" y="443"/>
                    <a:pt x="5117" y="659"/>
                    <a:pt x="4843" y="659"/>
                  </a:cubicBezTo>
                  <a:lnTo>
                    <a:pt x="0" y="659"/>
                  </a:lnTo>
                  <a:lnTo>
                    <a:pt x="0" y="1394"/>
                  </a:lnTo>
                  <a:lnTo>
                    <a:pt x="6649" y="1394"/>
                  </a:lnTo>
                  <a:lnTo>
                    <a:pt x="6649" y="438"/>
                  </a:lnTo>
                  <a:cubicBezTo>
                    <a:pt x="6649" y="198"/>
                    <a:pt x="6457" y="1"/>
                    <a:pt x="621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447" y="1"/>
                  </a:moveTo>
                  <a:cubicBezTo>
                    <a:pt x="197" y="1"/>
                    <a:pt x="0" y="202"/>
                    <a:pt x="0" y="452"/>
                  </a:cubicBezTo>
                  <a:lnTo>
                    <a:pt x="0" y="1130"/>
                  </a:lnTo>
                  <a:lnTo>
                    <a:pt x="8720" y="1130"/>
                  </a:lnTo>
                  <a:lnTo>
                    <a:pt x="8720" y="452"/>
                  </a:lnTo>
                  <a:cubicBezTo>
                    <a:pt x="8720" y="202"/>
                    <a:pt x="8518" y="1"/>
                    <a:pt x="826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9"/>
            <p:cNvSpPr/>
            <p:nvPr/>
          </p:nvSpPr>
          <p:spPr>
            <a:xfrm>
              <a:off x="928353" y="2777331"/>
              <a:ext cx="228290" cy="29583"/>
            </a:xfrm>
            <a:custGeom>
              <a:avLst/>
              <a:gdLst/>
              <a:ahLst/>
              <a:cxnLst/>
              <a:rect l="l" t="t" r="r" b="b"/>
              <a:pathLst>
                <a:path w="8720" h="1130" extrusionOk="0">
                  <a:moveTo>
                    <a:pt x="7379" y="1"/>
                  </a:moveTo>
                  <a:lnTo>
                    <a:pt x="7379" y="193"/>
                  </a:lnTo>
                  <a:cubicBezTo>
                    <a:pt x="7379" y="438"/>
                    <a:pt x="7178" y="640"/>
                    <a:pt x="6933" y="640"/>
                  </a:cubicBezTo>
                  <a:lnTo>
                    <a:pt x="0" y="640"/>
                  </a:lnTo>
                  <a:lnTo>
                    <a:pt x="0" y="1130"/>
                  </a:lnTo>
                  <a:lnTo>
                    <a:pt x="8720" y="1130"/>
                  </a:lnTo>
                  <a:lnTo>
                    <a:pt x="8715" y="865"/>
                  </a:lnTo>
                  <a:lnTo>
                    <a:pt x="8715" y="433"/>
                  </a:lnTo>
                  <a:cubicBezTo>
                    <a:pt x="8710" y="193"/>
                    <a:pt x="8508" y="1"/>
                    <a:pt x="826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89"/>
            <p:cNvSpPr/>
            <p:nvPr/>
          </p:nvSpPr>
          <p:spPr>
            <a:xfrm>
              <a:off x="855285" y="2426309"/>
              <a:ext cx="374950" cy="386129"/>
            </a:xfrm>
            <a:custGeom>
              <a:avLst/>
              <a:gdLst/>
              <a:ahLst/>
              <a:cxnLst/>
              <a:rect l="l" t="t" r="r" b="b"/>
              <a:pathLst>
                <a:path w="14322" h="14749" extrusionOk="0">
                  <a:moveTo>
                    <a:pt x="7151" y="423"/>
                  </a:moveTo>
                  <a:lnTo>
                    <a:pt x="7151" y="423"/>
                  </a:lnTo>
                  <a:cubicBezTo>
                    <a:pt x="7803" y="435"/>
                    <a:pt x="8046" y="1284"/>
                    <a:pt x="7504" y="1639"/>
                  </a:cubicBezTo>
                  <a:lnTo>
                    <a:pt x="7480" y="1653"/>
                  </a:lnTo>
                  <a:lnTo>
                    <a:pt x="7466" y="1663"/>
                  </a:lnTo>
                  <a:lnTo>
                    <a:pt x="7432" y="1677"/>
                  </a:lnTo>
                  <a:lnTo>
                    <a:pt x="7418" y="1682"/>
                  </a:lnTo>
                  <a:lnTo>
                    <a:pt x="7394" y="1696"/>
                  </a:lnTo>
                  <a:lnTo>
                    <a:pt x="7379" y="1701"/>
                  </a:lnTo>
                  <a:lnTo>
                    <a:pt x="7341" y="1711"/>
                  </a:lnTo>
                  <a:lnTo>
                    <a:pt x="7331" y="1711"/>
                  </a:lnTo>
                  <a:lnTo>
                    <a:pt x="7298" y="1720"/>
                  </a:lnTo>
                  <a:lnTo>
                    <a:pt x="7288" y="1720"/>
                  </a:lnTo>
                  <a:lnTo>
                    <a:pt x="7249" y="1730"/>
                  </a:lnTo>
                  <a:lnTo>
                    <a:pt x="7240" y="1730"/>
                  </a:lnTo>
                  <a:lnTo>
                    <a:pt x="7206" y="1735"/>
                  </a:lnTo>
                  <a:lnTo>
                    <a:pt x="7096" y="1735"/>
                  </a:lnTo>
                  <a:lnTo>
                    <a:pt x="7062" y="1730"/>
                  </a:lnTo>
                  <a:lnTo>
                    <a:pt x="7053" y="1730"/>
                  </a:lnTo>
                  <a:lnTo>
                    <a:pt x="7014" y="1720"/>
                  </a:lnTo>
                  <a:lnTo>
                    <a:pt x="7000" y="1720"/>
                  </a:lnTo>
                  <a:lnTo>
                    <a:pt x="6971" y="1711"/>
                  </a:lnTo>
                  <a:lnTo>
                    <a:pt x="6961" y="1711"/>
                  </a:lnTo>
                  <a:lnTo>
                    <a:pt x="6923" y="1701"/>
                  </a:lnTo>
                  <a:lnTo>
                    <a:pt x="6908" y="1696"/>
                  </a:lnTo>
                  <a:lnTo>
                    <a:pt x="6880" y="1682"/>
                  </a:lnTo>
                  <a:lnTo>
                    <a:pt x="6870" y="1677"/>
                  </a:lnTo>
                  <a:lnTo>
                    <a:pt x="6836" y="1663"/>
                  </a:lnTo>
                  <a:lnTo>
                    <a:pt x="6822" y="1653"/>
                  </a:lnTo>
                  <a:lnTo>
                    <a:pt x="6798" y="1639"/>
                  </a:lnTo>
                  <a:cubicBezTo>
                    <a:pt x="6251" y="1284"/>
                    <a:pt x="6499" y="435"/>
                    <a:pt x="7151" y="423"/>
                  </a:cubicBezTo>
                  <a:close/>
                  <a:moveTo>
                    <a:pt x="7418" y="2134"/>
                  </a:moveTo>
                  <a:lnTo>
                    <a:pt x="7418" y="2393"/>
                  </a:lnTo>
                  <a:lnTo>
                    <a:pt x="6884" y="2393"/>
                  </a:lnTo>
                  <a:lnTo>
                    <a:pt x="6884" y="2134"/>
                  </a:lnTo>
                  <a:lnTo>
                    <a:pt x="6894" y="2134"/>
                  </a:lnTo>
                  <a:lnTo>
                    <a:pt x="6942" y="2143"/>
                  </a:lnTo>
                  <a:lnTo>
                    <a:pt x="6956" y="2143"/>
                  </a:lnTo>
                  <a:lnTo>
                    <a:pt x="7009" y="2153"/>
                  </a:lnTo>
                  <a:lnTo>
                    <a:pt x="7019" y="2153"/>
                  </a:lnTo>
                  <a:cubicBezTo>
                    <a:pt x="7062" y="2158"/>
                    <a:pt x="7105" y="2162"/>
                    <a:pt x="7149" y="2162"/>
                  </a:cubicBezTo>
                  <a:lnTo>
                    <a:pt x="7216" y="2162"/>
                  </a:lnTo>
                  <a:cubicBezTo>
                    <a:pt x="7240" y="2162"/>
                    <a:pt x="7259" y="2158"/>
                    <a:pt x="7278" y="2158"/>
                  </a:cubicBezTo>
                  <a:lnTo>
                    <a:pt x="7288" y="2158"/>
                  </a:lnTo>
                  <a:lnTo>
                    <a:pt x="7336" y="2148"/>
                  </a:lnTo>
                  <a:lnTo>
                    <a:pt x="7355" y="2148"/>
                  </a:lnTo>
                  <a:lnTo>
                    <a:pt x="7403" y="2138"/>
                  </a:lnTo>
                  <a:lnTo>
                    <a:pt x="7418" y="2134"/>
                  </a:lnTo>
                  <a:close/>
                  <a:moveTo>
                    <a:pt x="9208" y="2821"/>
                  </a:moveTo>
                  <a:cubicBezTo>
                    <a:pt x="9740" y="2821"/>
                    <a:pt x="10246" y="3036"/>
                    <a:pt x="10612" y="3416"/>
                  </a:cubicBezTo>
                  <a:cubicBezTo>
                    <a:pt x="10944" y="3772"/>
                    <a:pt x="11405" y="3974"/>
                    <a:pt x="11890" y="3974"/>
                  </a:cubicBezTo>
                  <a:lnTo>
                    <a:pt x="13802" y="3974"/>
                  </a:lnTo>
                  <a:lnTo>
                    <a:pt x="13802" y="4392"/>
                  </a:lnTo>
                  <a:lnTo>
                    <a:pt x="11895" y="4392"/>
                  </a:lnTo>
                  <a:cubicBezTo>
                    <a:pt x="11299" y="4392"/>
                    <a:pt x="10732" y="4151"/>
                    <a:pt x="10324" y="3724"/>
                  </a:cubicBezTo>
                  <a:cubicBezTo>
                    <a:pt x="10031" y="3416"/>
                    <a:pt x="9623" y="3243"/>
                    <a:pt x="9195" y="3239"/>
                  </a:cubicBezTo>
                  <a:lnTo>
                    <a:pt x="5189" y="3239"/>
                  </a:lnTo>
                  <a:cubicBezTo>
                    <a:pt x="4703" y="3239"/>
                    <a:pt x="4237" y="3440"/>
                    <a:pt x="3906" y="3796"/>
                  </a:cubicBezTo>
                  <a:cubicBezTo>
                    <a:pt x="3540" y="4176"/>
                    <a:pt x="3033" y="4392"/>
                    <a:pt x="2506" y="4392"/>
                  </a:cubicBezTo>
                  <a:cubicBezTo>
                    <a:pt x="2500" y="4392"/>
                    <a:pt x="2494" y="4392"/>
                    <a:pt x="2489" y="4392"/>
                  </a:cubicBezTo>
                  <a:lnTo>
                    <a:pt x="495" y="4392"/>
                  </a:lnTo>
                  <a:lnTo>
                    <a:pt x="495" y="3974"/>
                  </a:lnTo>
                  <a:lnTo>
                    <a:pt x="2407" y="3974"/>
                  </a:lnTo>
                  <a:cubicBezTo>
                    <a:pt x="2892" y="3974"/>
                    <a:pt x="3358" y="3772"/>
                    <a:pt x="3690" y="3416"/>
                  </a:cubicBezTo>
                  <a:cubicBezTo>
                    <a:pt x="4056" y="3036"/>
                    <a:pt x="4562" y="2821"/>
                    <a:pt x="5089" y="2821"/>
                  </a:cubicBezTo>
                  <a:cubicBezTo>
                    <a:pt x="5095" y="2821"/>
                    <a:pt x="5101" y="2821"/>
                    <a:pt x="5107" y="2821"/>
                  </a:cubicBezTo>
                  <a:lnTo>
                    <a:pt x="9190" y="2821"/>
                  </a:lnTo>
                  <a:cubicBezTo>
                    <a:pt x="9196" y="2821"/>
                    <a:pt x="9202" y="2821"/>
                    <a:pt x="9208" y="2821"/>
                  </a:cubicBezTo>
                  <a:close/>
                  <a:moveTo>
                    <a:pt x="1999" y="5112"/>
                  </a:moveTo>
                  <a:lnTo>
                    <a:pt x="3473" y="8374"/>
                  </a:lnTo>
                  <a:lnTo>
                    <a:pt x="529" y="8374"/>
                  </a:lnTo>
                  <a:lnTo>
                    <a:pt x="1999" y="5112"/>
                  </a:lnTo>
                  <a:close/>
                  <a:moveTo>
                    <a:pt x="12299" y="5112"/>
                  </a:moveTo>
                  <a:lnTo>
                    <a:pt x="13769" y="8374"/>
                  </a:lnTo>
                  <a:lnTo>
                    <a:pt x="10829" y="8374"/>
                  </a:lnTo>
                  <a:lnTo>
                    <a:pt x="12299" y="5112"/>
                  </a:lnTo>
                  <a:close/>
                  <a:moveTo>
                    <a:pt x="3589" y="8797"/>
                  </a:moveTo>
                  <a:cubicBezTo>
                    <a:pt x="3584" y="9628"/>
                    <a:pt x="2911" y="10296"/>
                    <a:pt x="2085" y="10300"/>
                  </a:cubicBezTo>
                  <a:lnTo>
                    <a:pt x="1917" y="10300"/>
                  </a:lnTo>
                  <a:cubicBezTo>
                    <a:pt x="1091" y="10296"/>
                    <a:pt x="418" y="9628"/>
                    <a:pt x="418" y="8797"/>
                  </a:cubicBezTo>
                  <a:close/>
                  <a:moveTo>
                    <a:pt x="13884" y="8802"/>
                  </a:moveTo>
                  <a:cubicBezTo>
                    <a:pt x="13884" y="9628"/>
                    <a:pt x="13207" y="10300"/>
                    <a:pt x="12380" y="10300"/>
                  </a:cubicBezTo>
                  <a:lnTo>
                    <a:pt x="12217" y="10300"/>
                  </a:lnTo>
                  <a:cubicBezTo>
                    <a:pt x="11386" y="10300"/>
                    <a:pt x="10713" y="9628"/>
                    <a:pt x="10713" y="8802"/>
                  </a:cubicBezTo>
                  <a:close/>
                  <a:moveTo>
                    <a:pt x="10036" y="12592"/>
                  </a:moveTo>
                  <a:cubicBezTo>
                    <a:pt x="10161" y="12592"/>
                    <a:pt x="10262" y="12688"/>
                    <a:pt x="10262" y="12813"/>
                  </a:cubicBezTo>
                  <a:lnTo>
                    <a:pt x="10262" y="13197"/>
                  </a:lnTo>
                  <a:lnTo>
                    <a:pt x="5808" y="13197"/>
                  </a:lnTo>
                  <a:cubicBezTo>
                    <a:pt x="5525" y="13197"/>
                    <a:pt x="5525" y="13625"/>
                    <a:pt x="5808" y="13625"/>
                  </a:cubicBezTo>
                  <a:lnTo>
                    <a:pt x="11059" y="13625"/>
                  </a:lnTo>
                  <a:cubicBezTo>
                    <a:pt x="11189" y="13625"/>
                    <a:pt x="11294" y="13731"/>
                    <a:pt x="11294" y="13860"/>
                  </a:cubicBezTo>
                  <a:lnTo>
                    <a:pt x="11294" y="14326"/>
                  </a:lnTo>
                  <a:lnTo>
                    <a:pt x="3003" y="14326"/>
                  </a:lnTo>
                  <a:lnTo>
                    <a:pt x="3003" y="13860"/>
                  </a:lnTo>
                  <a:cubicBezTo>
                    <a:pt x="3003" y="13726"/>
                    <a:pt x="3108" y="13620"/>
                    <a:pt x="3238" y="13620"/>
                  </a:cubicBezTo>
                  <a:lnTo>
                    <a:pt x="4449" y="13620"/>
                  </a:lnTo>
                  <a:cubicBezTo>
                    <a:pt x="4732" y="13620"/>
                    <a:pt x="4732" y="13197"/>
                    <a:pt x="4449" y="13197"/>
                  </a:cubicBezTo>
                  <a:lnTo>
                    <a:pt x="4036" y="13197"/>
                  </a:lnTo>
                  <a:lnTo>
                    <a:pt x="4036" y="12818"/>
                  </a:lnTo>
                  <a:cubicBezTo>
                    <a:pt x="4036" y="12693"/>
                    <a:pt x="4136" y="12592"/>
                    <a:pt x="4261" y="12592"/>
                  </a:cubicBezTo>
                  <a:close/>
                  <a:moveTo>
                    <a:pt x="7149" y="1"/>
                  </a:moveTo>
                  <a:cubicBezTo>
                    <a:pt x="6135" y="1"/>
                    <a:pt x="5674" y="1269"/>
                    <a:pt x="6457" y="1917"/>
                  </a:cubicBezTo>
                  <a:lnTo>
                    <a:pt x="6457" y="2393"/>
                  </a:lnTo>
                  <a:lnTo>
                    <a:pt x="5107" y="2393"/>
                  </a:lnTo>
                  <a:cubicBezTo>
                    <a:pt x="5101" y="2393"/>
                    <a:pt x="5095" y="2393"/>
                    <a:pt x="5089" y="2393"/>
                  </a:cubicBezTo>
                  <a:cubicBezTo>
                    <a:pt x="4442" y="2393"/>
                    <a:pt x="3825" y="2657"/>
                    <a:pt x="3377" y="3123"/>
                  </a:cubicBezTo>
                  <a:cubicBezTo>
                    <a:pt x="3128" y="3392"/>
                    <a:pt x="2777" y="3546"/>
                    <a:pt x="2407" y="3546"/>
                  </a:cubicBezTo>
                  <a:lnTo>
                    <a:pt x="452" y="3546"/>
                  </a:lnTo>
                  <a:cubicBezTo>
                    <a:pt x="240" y="3546"/>
                    <a:pt x="67" y="3719"/>
                    <a:pt x="67" y="3930"/>
                  </a:cubicBezTo>
                  <a:lnTo>
                    <a:pt x="67" y="4435"/>
                  </a:lnTo>
                  <a:cubicBezTo>
                    <a:pt x="67" y="4651"/>
                    <a:pt x="240" y="4819"/>
                    <a:pt x="452" y="4819"/>
                  </a:cubicBezTo>
                  <a:lnTo>
                    <a:pt x="1662" y="4819"/>
                  </a:lnTo>
                  <a:lnTo>
                    <a:pt x="10" y="8499"/>
                  </a:lnTo>
                  <a:lnTo>
                    <a:pt x="0" y="8513"/>
                  </a:lnTo>
                  <a:lnTo>
                    <a:pt x="0" y="8518"/>
                  </a:lnTo>
                  <a:cubicBezTo>
                    <a:pt x="0" y="8523"/>
                    <a:pt x="0" y="8528"/>
                    <a:pt x="0" y="8528"/>
                  </a:cubicBezTo>
                  <a:lnTo>
                    <a:pt x="0" y="8537"/>
                  </a:lnTo>
                  <a:lnTo>
                    <a:pt x="0" y="8547"/>
                  </a:lnTo>
                  <a:lnTo>
                    <a:pt x="0" y="8561"/>
                  </a:lnTo>
                  <a:lnTo>
                    <a:pt x="0" y="8566"/>
                  </a:lnTo>
                  <a:lnTo>
                    <a:pt x="0" y="8581"/>
                  </a:lnTo>
                  <a:lnTo>
                    <a:pt x="0" y="8792"/>
                  </a:lnTo>
                  <a:cubicBezTo>
                    <a:pt x="0" y="9858"/>
                    <a:pt x="865" y="10718"/>
                    <a:pt x="1927" y="10723"/>
                  </a:cubicBezTo>
                  <a:lnTo>
                    <a:pt x="2095" y="10723"/>
                  </a:lnTo>
                  <a:cubicBezTo>
                    <a:pt x="3152" y="10714"/>
                    <a:pt x="4007" y="9854"/>
                    <a:pt x="4012" y="8797"/>
                  </a:cubicBezTo>
                  <a:lnTo>
                    <a:pt x="4012" y="8585"/>
                  </a:lnTo>
                  <a:lnTo>
                    <a:pt x="4012" y="8571"/>
                  </a:lnTo>
                  <a:lnTo>
                    <a:pt x="4012" y="8561"/>
                  </a:lnTo>
                  <a:lnTo>
                    <a:pt x="4012" y="8552"/>
                  </a:lnTo>
                  <a:lnTo>
                    <a:pt x="4012" y="8542"/>
                  </a:lnTo>
                  <a:lnTo>
                    <a:pt x="4012" y="8533"/>
                  </a:lnTo>
                  <a:cubicBezTo>
                    <a:pt x="4012" y="8528"/>
                    <a:pt x="4012" y="8523"/>
                    <a:pt x="4007" y="8518"/>
                  </a:cubicBezTo>
                  <a:lnTo>
                    <a:pt x="4007" y="8513"/>
                  </a:lnTo>
                  <a:lnTo>
                    <a:pt x="4002" y="8499"/>
                  </a:lnTo>
                  <a:lnTo>
                    <a:pt x="2335" y="4819"/>
                  </a:lnTo>
                  <a:lnTo>
                    <a:pt x="2489" y="4819"/>
                  </a:lnTo>
                  <a:cubicBezTo>
                    <a:pt x="2495" y="4819"/>
                    <a:pt x="2500" y="4819"/>
                    <a:pt x="2506" y="4819"/>
                  </a:cubicBezTo>
                  <a:cubicBezTo>
                    <a:pt x="3153" y="4819"/>
                    <a:pt x="3771" y="4555"/>
                    <a:pt x="4218" y="4089"/>
                  </a:cubicBezTo>
                  <a:cubicBezTo>
                    <a:pt x="4468" y="3820"/>
                    <a:pt x="4819" y="3666"/>
                    <a:pt x="5189" y="3666"/>
                  </a:cubicBezTo>
                  <a:lnTo>
                    <a:pt x="6457" y="3666"/>
                  </a:lnTo>
                  <a:lnTo>
                    <a:pt x="6457" y="12164"/>
                  </a:lnTo>
                  <a:lnTo>
                    <a:pt x="4261" y="12164"/>
                  </a:lnTo>
                  <a:cubicBezTo>
                    <a:pt x="3901" y="12164"/>
                    <a:pt x="3608" y="12457"/>
                    <a:pt x="3608" y="12818"/>
                  </a:cubicBezTo>
                  <a:lnTo>
                    <a:pt x="3608" y="13197"/>
                  </a:lnTo>
                  <a:lnTo>
                    <a:pt x="3238" y="13197"/>
                  </a:lnTo>
                  <a:cubicBezTo>
                    <a:pt x="2873" y="13197"/>
                    <a:pt x="2575" y="13495"/>
                    <a:pt x="2575" y="13860"/>
                  </a:cubicBezTo>
                  <a:lnTo>
                    <a:pt x="2575" y="14538"/>
                  </a:lnTo>
                  <a:cubicBezTo>
                    <a:pt x="2575" y="14653"/>
                    <a:pt x="2671" y="14749"/>
                    <a:pt x="2791" y="14749"/>
                  </a:cubicBezTo>
                  <a:lnTo>
                    <a:pt x="11511" y="14749"/>
                  </a:lnTo>
                  <a:cubicBezTo>
                    <a:pt x="11626" y="14749"/>
                    <a:pt x="11722" y="14653"/>
                    <a:pt x="11722" y="14538"/>
                  </a:cubicBezTo>
                  <a:lnTo>
                    <a:pt x="11722" y="13860"/>
                  </a:lnTo>
                  <a:cubicBezTo>
                    <a:pt x="11722" y="13495"/>
                    <a:pt x="11424" y="13197"/>
                    <a:pt x="11064" y="13197"/>
                  </a:cubicBezTo>
                  <a:lnTo>
                    <a:pt x="10689" y="13197"/>
                  </a:lnTo>
                  <a:lnTo>
                    <a:pt x="10689" y="12818"/>
                  </a:lnTo>
                  <a:cubicBezTo>
                    <a:pt x="10689" y="12457"/>
                    <a:pt x="10396" y="12164"/>
                    <a:pt x="10041" y="12164"/>
                  </a:cubicBezTo>
                  <a:lnTo>
                    <a:pt x="7840" y="12164"/>
                  </a:lnTo>
                  <a:lnTo>
                    <a:pt x="7840" y="6001"/>
                  </a:lnTo>
                  <a:cubicBezTo>
                    <a:pt x="7840" y="5859"/>
                    <a:pt x="7733" y="5788"/>
                    <a:pt x="7627" y="5788"/>
                  </a:cubicBezTo>
                  <a:cubicBezTo>
                    <a:pt x="7521" y="5788"/>
                    <a:pt x="7415" y="5859"/>
                    <a:pt x="7418" y="6001"/>
                  </a:cubicBezTo>
                  <a:lnTo>
                    <a:pt x="7418" y="12164"/>
                  </a:lnTo>
                  <a:lnTo>
                    <a:pt x="6884" y="12164"/>
                  </a:lnTo>
                  <a:lnTo>
                    <a:pt x="6884" y="3666"/>
                  </a:lnTo>
                  <a:lnTo>
                    <a:pt x="7418" y="3666"/>
                  </a:lnTo>
                  <a:lnTo>
                    <a:pt x="7418" y="4651"/>
                  </a:lnTo>
                  <a:cubicBezTo>
                    <a:pt x="7418" y="4793"/>
                    <a:pt x="7523" y="4864"/>
                    <a:pt x="7629" y="4864"/>
                  </a:cubicBezTo>
                  <a:cubicBezTo>
                    <a:pt x="7735" y="4864"/>
                    <a:pt x="7840" y="4793"/>
                    <a:pt x="7840" y="4651"/>
                  </a:cubicBezTo>
                  <a:lnTo>
                    <a:pt x="7840" y="3666"/>
                  </a:lnTo>
                  <a:lnTo>
                    <a:pt x="9195" y="3666"/>
                  </a:lnTo>
                  <a:cubicBezTo>
                    <a:pt x="9507" y="3666"/>
                    <a:pt x="9800" y="3796"/>
                    <a:pt x="10017" y="4022"/>
                  </a:cubicBezTo>
                  <a:cubicBezTo>
                    <a:pt x="10507" y="4531"/>
                    <a:pt x="11184" y="4819"/>
                    <a:pt x="11895" y="4819"/>
                  </a:cubicBezTo>
                  <a:lnTo>
                    <a:pt x="11962" y="4819"/>
                  </a:lnTo>
                  <a:lnTo>
                    <a:pt x="10305" y="8499"/>
                  </a:lnTo>
                  <a:cubicBezTo>
                    <a:pt x="10305" y="8504"/>
                    <a:pt x="10305" y="8509"/>
                    <a:pt x="10300" y="8513"/>
                  </a:cubicBezTo>
                  <a:lnTo>
                    <a:pt x="10300" y="8518"/>
                  </a:lnTo>
                  <a:cubicBezTo>
                    <a:pt x="10300" y="8523"/>
                    <a:pt x="10300" y="8528"/>
                    <a:pt x="10295" y="8533"/>
                  </a:cubicBezTo>
                  <a:lnTo>
                    <a:pt x="10295" y="8542"/>
                  </a:lnTo>
                  <a:lnTo>
                    <a:pt x="10295" y="8552"/>
                  </a:lnTo>
                  <a:lnTo>
                    <a:pt x="10295" y="8561"/>
                  </a:lnTo>
                  <a:lnTo>
                    <a:pt x="10295" y="8571"/>
                  </a:lnTo>
                  <a:lnTo>
                    <a:pt x="10295" y="8585"/>
                  </a:lnTo>
                  <a:lnTo>
                    <a:pt x="10295" y="8797"/>
                  </a:lnTo>
                  <a:cubicBezTo>
                    <a:pt x="10300" y="9858"/>
                    <a:pt x="11160" y="10723"/>
                    <a:pt x="12226" y="10723"/>
                  </a:cubicBezTo>
                  <a:lnTo>
                    <a:pt x="12390" y="10723"/>
                  </a:lnTo>
                  <a:cubicBezTo>
                    <a:pt x="13456" y="10723"/>
                    <a:pt x="14321" y="9858"/>
                    <a:pt x="14321" y="8797"/>
                  </a:cubicBezTo>
                  <a:lnTo>
                    <a:pt x="14321" y="8585"/>
                  </a:lnTo>
                  <a:lnTo>
                    <a:pt x="14311" y="8585"/>
                  </a:lnTo>
                  <a:lnTo>
                    <a:pt x="14311" y="8571"/>
                  </a:lnTo>
                  <a:lnTo>
                    <a:pt x="14311" y="8561"/>
                  </a:lnTo>
                  <a:lnTo>
                    <a:pt x="14311" y="8552"/>
                  </a:lnTo>
                  <a:lnTo>
                    <a:pt x="14311" y="8542"/>
                  </a:lnTo>
                  <a:lnTo>
                    <a:pt x="14311" y="8533"/>
                  </a:lnTo>
                  <a:lnTo>
                    <a:pt x="14307" y="8518"/>
                  </a:lnTo>
                  <a:lnTo>
                    <a:pt x="14307" y="8513"/>
                  </a:lnTo>
                  <a:cubicBezTo>
                    <a:pt x="14307" y="8509"/>
                    <a:pt x="14302" y="8504"/>
                    <a:pt x="14302" y="8499"/>
                  </a:cubicBezTo>
                  <a:lnTo>
                    <a:pt x="12640" y="4819"/>
                  </a:lnTo>
                  <a:lnTo>
                    <a:pt x="13855" y="4819"/>
                  </a:lnTo>
                  <a:cubicBezTo>
                    <a:pt x="14066" y="4819"/>
                    <a:pt x="14239" y="4651"/>
                    <a:pt x="14239" y="4435"/>
                  </a:cubicBezTo>
                  <a:lnTo>
                    <a:pt x="14239" y="3930"/>
                  </a:lnTo>
                  <a:cubicBezTo>
                    <a:pt x="14239" y="3719"/>
                    <a:pt x="14066" y="3546"/>
                    <a:pt x="13855" y="3546"/>
                  </a:cubicBezTo>
                  <a:lnTo>
                    <a:pt x="11890" y="3546"/>
                  </a:lnTo>
                  <a:cubicBezTo>
                    <a:pt x="11525" y="3546"/>
                    <a:pt x="11170" y="3392"/>
                    <a:pt x="10920" y="3123"/>
                  </a:cubicBezTo>
                  <a:cubicBezTo>
                    <a:pt x="10472" y="2657"/>
                    <a:pt x="9855" y="2393"/>
                    <a:pt x="9208" y="2393"/>
                  </a:cubicBezTo>
                  <a:cubicBezTo>
                    <a:pt x="9202" y="2393"/>
                    <a:pt x="9196" y="2393"/>
                    <a:pt x="9190" y="2393"/>
                  </a:cubicBezTo>
                  <a:lnTo>
                    <a:pt x="7840" y="2393"/>
                  </a:lnTo>
                  <a:lnTo>
                    <a:pt x="7840" y="1917"/>
                  </a:lnTo>
                  <a:cubicBezTo>
                    <a:pt x="8623" y="1269"/>
                    <a:pt x="8162" y="1"/>
                    <a:pt x="7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9" name="Google Shape;10979;p89"/>
          <p:cNvGrpSpPr/>
          <p:nvPr/>
        </p:nvGrpSpPr>
        <p:grpSpPr>
          <a:xfrm>
            <a:off x="1300502" y="2236748"/>
            <a:ext cx="364504" cy="370290"/>
            <a:chOff x="1300502" y="2442148"/>
            <a:chExt cx="364504" cy="370290"/>
          </a:xfrm>
        </p:grpSpPr>
        <p:sp>
          <p:nvSpPr>
            <p:cNvPr id="10980" name="Google Shape;10980;p89"/>
            <p:cNvSpPr/>
            <p:nvPr/>
          </p:nvSpPr>
          <p:spPr>
            <a:xfrm>
              <a:off x="1420118" y="2771545"/>
              <a:ext cx="125297" cy="15499"/>
            </a:xfrm>
            <a:custGeom>
              <a:avLst/>
              <a:gdLst/>
              <a:ahLst/>
              <a:cxnLst/>
              <a:rect l="l" t="t" r="r" b="b"/>
              <a:pathLst>
                <a:path w="4786" h="592" extrusionOk="0">
                  <a:moveTo>
                    <a:pt x="0" y="1"/>
                  </a:moveTo>
                  <a:cubicBezTo>
                    <a:pt x="0" y="327"/>
                    <a:pt x="264" y="592"/>
                    <a:pt x="591" y="592"/>
                  </a:cubicBezTo>
                  <a:lnTo>
                    <a:pt x="4194" y="592"/>
                  </a:lnTo>
                  <a:cubicBezTo>
                    <a:pt x="4516" y="592"/>
                    <a:pt x="4785" y="327"/>
                    <a:pt x="478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89"/>
            <p:cNvSpPr/>
            <p:nvPr/>
          </p:nvSpPr>
          <p:spPr>
            <a:xfrm>
              <a:off x="1338856" y="2771545"/>
              <a:ext cx="61785" cy="35369"/>
            </a:xfrm>
            <a:custGeom>
              <a:avLst/>
              <a:gdLst/>
              <a:ahLst/>
              <a:cxnLst/>
              <a:rect l="l" t="t" r="r" b="b"/>
              <a:pathLst>
                <a:path w="2360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79" y="1351"/>
                    <a:pt x="404" y="1351"/>
                  </a:cubicBezTo>
                  <a:lnTo>
                    <a:pt x="1951" y="1351"/>
                  </a:lnTo>
                  <a:cubicBezTo>
                    <a:pt x="2177" y="1351"/>
                    <a:pt x="2360" y="1168"/>
                    <a:pt x="2360" y="942"/>
                  </a:cubicBezTo>
                  <a:lnTo>
                    <a:pt x="236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89"/>
            <p:cNvSpPr/>
            <p:nvPr/>
          </p:nvSpPr>
          <p:spPr>
            <a:xfrm>
              <a:off x="1568506" y="2771545"/>
              <a:ext cx="61916" cy="35369"/>
            </a:xfrm>
            <a:custGeom>
              <a:avLst/>
              <a:gdLst/>
              <a:ahLst/>
              <a:cxnLst/>
              <a:rect l="l" t="t" r="r" b="b"/>
              <a:pathLst>
                <a:path w="2365" h="1351" extrusionOk="0">
                  <a:moveTo>
                    <a:pt x="1" y="1"/>
                  </a:moveTo>
                  <a:lnTo>
                    <a:pt x="1" y="942"/>
                  </a:lnTo>
                  <a:cubicBezTo>
                    <a:pt x="1" y="1168"/>
                    <a:pt x="184" y="1351"/>
                    <a:pt x="409" y="1351"/>
                  </a:cubicBezTo>
                  <a:lnTo>
                    <a:pt x="1956" y="1351"/>
                  </a:lnTo>
                  <a:cubicBezTo>
                    <a:pt x="2182" y="1351"/>
                    <a:pt x="2365" y="1168"/>
                    <a:pt x="2365" y="942"/>
                  </a:cubicBezTo>
                  <a:lnTo>
                    <a:pt x="236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9"/>
            <p:cNvSpPr/>
            <p:nvPr/>
          </p:nvSpPr>
          <p:spPr>
            <a:xfrm>
              <a:off x="1306026" y="2523411"/>
              <a:ext cx="24321" cy="84038"/>
            </a:xfrm>
            <a:custGeom>
              <a:avLst/>
              <a:gdLst/>
              <a:ahLst/>
              <a:cxnLst/>
              <a:rect l="l" t="t" r="r" b="b"/>
              <a:pathLst>
                <a:path w="929" h="3210" extrusionOk="0">
                  <a:moveTo>
                    <a:pt x="520" y="0"/>
                  </a:moveTo>
                  <a:cubicBezTo>
                    <a:pt x="231" y="0"/>
                    <a:pt x="1" y="236"/>
                    <a:pt x="1" y="519"/>
                  </a:cubicBezTo>
                  <a:lnTo>
                    <a:pt x="1" y="2691"/>
                  </a:lnTo>
                  <a:cubicBezTo>
                    <a:pt x="1" y="2974"/>
                    <a:pt x="231" y="3209"/>
                    <a:pt x="520" y="3209"/>
                  </a:cubicBezTo>
                  <a:lnTo>
                    <a:pt x="928" y="3209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89"/>
            <p:cNvSpPr/>
            <p:nvPr/>
          </p:nvSpPr>
          <p:spPr>
            <a:xfrm>
              <a:off x="1635187" y="2523411"/>
              <a:ext cx="24295" cy="84038"/>
            </a:xfrm>
            <a:custGeom>
              <a:avLst/>
              <a:gdLst/>
              <a:ahLst/>
              <a:cxnLst/>
              <a:rect l="l" t="t" r="r" b="b"/>
              <a:pathLst>
                <a:path w="928" h="3210" extrusionOk="0">
                  <a:moveTo>
                    <a:pt x="0" y="0"/>
                  </a:moveTo>
                  <a:lnTo>
                    <a:pt x="0" y="3209"/>
                  </a:lnTo>
                  <a:lnTo>
                    <a:pt x="408" y="3209"/>
                  </a:lnTo>
                  <a:cubicBezTo>
                    <a:pt x="697" y="3209"/>
                    <a:pt x="927" y="2974"/>
                    <a:pt x="927" y="2686"/>
                  </a:cubicBezTo>
                  <a:lnTo>
                    <a:pt x="927" y="519"/>
                  </a:lnTo>
                  <a:cubicBezTo>
                    <a:pt x="927" y="231"/>
                    <a:pt x="692" y="0"/>
                    <a:pt x="40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89"/>
            <p:cNvSpPr/>
            <p:nvPr/>
          </p:nvSpPr>
          <p:spPr>
            <a:xfrm>
              <a:off x="1330321" y="2447567"/>
              <a:ext cx="304892" cy="276225"/>
            </a:xfrm>
            <a:custGeom>
              <a:avLst/>
              <a:gdLst/>
              <a:ahLst/>
              <a:cxnLst/>
              <a:rect l="l" t="t" r="r" b="b"/>
              <a:pathLst>
                <a:path w="11646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1645" y="10550"/>
                  </a:lnTo>
                  <a:lnTo>
                    <a:pt x="11645" y="1797"/>
                  </a:lnTo>
                  <a:cubicBezTo>
                    <a:pt x="11645" y="803"/>
                    <a:pt x="10843" y="1"/>
                    <a:pt x="985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9"/>
            <p:cNvSpPr/>
            <p:nvPr/>
          </p:nvSpPr>
          <p:spPr>
            <a:xfrm>
              <a:off x="1330321" y="2447567"/>
              <a:ext cx="80896" cy="276225"/>
            </a:xfrm>
            <a:custGeom>
              <a:avLst/>
              <a:gdLst/>
              <a:ahLst/>
              <a:cxnLst/>
              <a:rect l="l" t="t" r="r" b="b"/>
              <a:pathLst>
                <a:path w="3090" h="10551" extrusionOk="0">
                  <a:moveTo>
                    <a:pt x="1792" y="1"/>
                  </a:moveTo>
                  <a:cubicBezTo>
                    <a:pt x="802" y="1"/>
                    <a:pt x="0" y="803"/>
                    <a:pt x="0" y="1797"/>
                  </a:cubicBezTo>
                  <a:lnTo>
                    <a:pt x="0" y="10550"/>
                  </a:lnTo>
                  <a:lnTo>
                    <a:pt x="1292" y="10550"/>
                  </a:lnTo>
                  <a:lnTo>
                    <a:pt x="1292" y="1797"/>
                  </a:lnTo>
                  <a:cubicBezTo>
                    <a:pt x="1292" y="803"/>
                    <a:pt x="2095" y="1"/>
                    <a:pt x="308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9"/>
            <p:cNvSpPr/>
            <p:nvPr/>
          </p:nvSpPr>
          <p:spPr>
            <a:xfrm>
              <a:off x="1317859" y="2719997"/>
              <a:ext cx="333455" cy="51575"/>
            </a:xfrm>
            <a:custGeom>
              <a:avLst/>
              <a:gdLst/>
              <a:ahLst/>
              <a:cxnLst/>
              <a:rect l="l" t="t" r="r" b="b"/>
              <a:pathLst>
                <a:path w="12737" h="1970" extrusionOk="0">
                  <a:moveTo>
                    <a:pt x="361" y="0"/>
                  </a:moveTo>
                  <a:cubicBezTo>
                    <a:pt x="159" y="0"/>
                    <a:pt x="0" y="163"/>
                    <a:pt x="0" y="360"/>
                  </a:cubicBezTo>
                  <a:lnTo>
                    <a:pt x="0" y="1609"/>
                  </a:lnTo>
                  <a:cubicBezTo>
                    <a:pt x="0" y="1806"/>
                    <a:pt x="159" y="1970"/>
                    <a:pt x="361" y="1970"/>
                  </a:cubicBezTo>
                  <a:lnTo>
                    <a:pt x="12376" y="1970"/>
                  </a:lnTo>
                  <a:cubicBezTo>
                    <a:pt x="12577" y="1970"/>
                    <a:pt x="12736" y="1806"/>
                    <a:pt x="12736" y="1609"/>
                  </a:cubicBezTo>
                  <a:lnTo>
                    <a:pt x="12736" y="365"/>
                  </a:lnTo>
                  <a:cubicBezTo>
                    <a:pt x="12736" y="163"/>
                    <a:pt x="12577" y="0"/>
                    <a:pt x="12376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9"/>
            <p:cNvSpPr/>
            <p:nvPr/>
          </p:nvSpPr>
          <p:spPr>
            <a:xfrm>
              <a:off x="1317859" y="2720101"/>
              <a:ext cx="47700" cy="51470"/>
            </a:xfrm>
            <a:custGeom>
              <a:avLst/>
              <a:gdLst/>
              <a:ahLst/>
              <a:cxnLst/>
              <a:rect l="l" t="t" r="r" b="b"/>
              <a:pathLst>
                <a:path w="1822" h="1966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1605"/>
                  </a:lnTo>
                  <a:cubicBezTo>
                    <a:pt x="0" y="1802"/>
                    <a:pt x="159" y="1966"/>
                    <a:pt x="361" y="1966"/>
                  </a:cubicBezTo>
                  <a:lnTo>
                    <a:pt x="1821" y="1966"/>
                  </a:lnTo>
                  <a:cubicBezTo>
                    <a:pt x="1624" y="1966"/>
                    <a:pt x="1461" y="1802"/>
                    <a:pt x="1461" y="1605"/>
                  </a:cubicBezTo>
                  <a:lnTo>
                    <a:pt x="1461" y="361"/>
                  </a:lnTo>
                  <a:cubicBezTo>
                    <a:pt x="1461" y="159"/>
                    <a:pt x="1624" y="1"/>
                    <a:pt x="1821" y="1"/>
                  </a:cubicBez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89"/>
            <p:cNvSpPr/>
            <p:nvPr/>
          </p:nvSpPr>
          <p:spPr>
            <a:xfrm>
              <a:off x="1350191" y="2496995"/>
              <a:ext cx="265151" cy="135612"/>
            </a:xfrm>
            <a:custGeom>
              <a:avLst/>
              <a:gdLst/>
              <a:ahLst/>
              <a:cxnLst/>
              <a:rect l="l" t="t" r="r" b="b"/>
              <a:pathLst>
                <a:path w="10128" h="5180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4382"/>
                  </a:lnTo>
                  <a:cubicBezTo>
                    <a:pt x="0" y="4821"/>
                    <a:pt x="356" y="5179"/>
                    <a:pt x="794" y="5179"/>
                  </a:cubicBezTo>
                  <a:cubicBezTo>
                    <a:pt x="797" y="5179"/>
                    <a:pt x="799" y="5179"/>
                    <a:pt x="802" y="5179"/>
                  </a:cubicBezTo>
                  <a:lnTo>
                    <a:pt x="9330" y="5179"/>
                  </a:lnTo>
                  <a:cubicBezTo>
                    <a:pt x="9767" y="5179"/>
                    <a:pt x="10127" y="4824"/>
                    <a:pt x="10127" y="4382"/>
                  </a:cubicBez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89"/>
            <p:cNvSpPr/>
            <p:nvPr/>
          </p:nvSpPr>
          <p:spPr>
            <a:xfrm>
              <a:off x="1350191" y="2496995"/>
              <a:ext cx="45920" cy="135612"/>
            </a:xfrm>
            <a:custGeom>
              <a:avLst/>
              <a:gdLst/>
              <a:ahLst/>
              <a:cxnLst/>
              <a:rect l="l" t="t" r="r" b="b"/>
              <a:pathLst>
                <a:path w="1754" h="5180" extrusionOk="0">
                  <a:moveTo>
                    <a:pt x="789" y="0"/>
                  </a:moveTo>
                  <a:cubicBezTo>
                    <a:pt x="356" y="0"/>
                    <a:pt x="0" y="359"/>
                    <a:pt x="0" y="798"/>
                  </a:cubicBezTo>
                  <a:lnTo>
                    <a:pt x="0" y="4382"/>
                  </a:lnTo>
                  <a:cubicBezTo>
                    <a:pt x="0" y="4824"/>
                    <a:pt x="356" y="5179"/>
                    <a:pt x="798" y="5179"/>
                  </a:cubicBezTo>
                  <a:lnTo>
                    <a:pt x="1754" y="5179"/>
                  </a:lnTo>
                  <a:cubicBezTo>
                    <a:pt x="1312" y="5179"/>
                    <a:pt x="956" y="4824"/>
                    <a:pt x="956" y="4382"/>
                  </a:cubicBezTo>
                  <a:lnTo>
                    <a:pt x="956" y="798"/>
                  </a:lnTo>
                  <a:cubicBezTo>
                    <a:pt x="956" y="356"/>
                    <a:pt x="1316" y="1"/>
                    <a:pt x="1754" y="1"/>
                  </a:cubicBezTo>
                  <a:lnTo>
                    <a:pt x="798" y="1"/>
                  </a:lnTo>
                  <a:cubicBezTo>
                    <a:pt x="795" y="0"/>
                    <a:pt x="792" y="0"/>
                    <a:pt x="789" y="0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9"/>
            <p:cNvSpPr/>
            <p:nvPr/>
          </p:nvSpPr>
          <p:spPr>
            <a:xfrm>
              <a:off x="1350191" y="2496995"/>
              <a:ext cx="265151" cy="39767"/>
            </a:xfrm>
            <a:custGeom>
              <a:avLst/>
              <a:gdLst/>
              <a:ahLst/>
              <a:cxnLst/>
              <a:rect l="l" t="t" r="r" b="b"/>
              <a:pathLst>
                <a:path w="10128" h="1519" extrusionOk="0">
                  <a:moveTo>
                    <a:pt x="9334" y="0"/>
                  </a:moveTo>
                  <a:cubicBezTo>
                    <a:pt x="9331" y="0"/>
                    <a:pt x="9328" y="0"/>
                    <a:pt x="9325" y="1"/>
                  </a:cubicBezTo>
                  <a:lnTo>
                    <a:pt x="798" y="1"/>
                  </a:lnTo>
                  <a:cubicBezTo>
                    <a:pt x="356" y="1"/>
                    <a:pt x="0" y="356"/>
                    <a:pt x="0" y="798"/>
                  </a:cubicBezTo>
                  <a:lnTo>
                    <a:pt x="0" y="1519"/>
                  </a:lnTo>
                  <a:lnTo>
                    <a:pt x="10127" y="1519"/>
                  </a:lnTo>
                  <a:lnTo>
                    <a:pt x="10127" y="798"/>
                  </a:lnTo>
                  <a:cubicBezTo>
                    <a:pt x="10127" y="359"/>
                    <a:pt x="9772" y="0"/>
                    <a:pt x="933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89"/>
            <p:cNvSpPr/>
            <p:nvPr/>
          </p:nvSpPr>
          <p:spPr>
            <a:xfrm>
              <a:off x="1353202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2" y="1"/>
                  </a:moveTo>
                  <a:cubicBezTo>
                    <a:pt x="366" y="1"/>
                    <a:pt x="0" y="366"/>
                    <a:pt x="0" y="818"/>
                  </a:cubicBezTo>
                  <a:cubicBezTo>
                    <a:pt x="0" y="1269"/>
                    <a:pt x="366" y="1634"/>
                    <a:pt x="812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89"/>
            <p:cNvSpPr/>
            <p:nvPr/>
          </p:nvSpPr>
          <p:spPr>
            <a:xfrm>
              <a:off x="1569658" y="2655201"/>
              <a:ext cx="42647" cy="42804"/>
            </a:xfrm>
            <a:custGeom>
              <a:avLst/>
              <a:gdLst/>
              <a:ahLst/>
              <a:cxnLst/>
              <a:rect l="l" t="t" r="r" b="b"/>
              <a:pathLst>
                <a:path w="1629" h="1635" extrusionOk="0">
                  <a:moveTo>
                    <a:pt x="817" y="1"/>
                  </a:moveTo>
                  <a:cubicBezTo>
                    <a:pt x="365" y="1"/>
                    <a:pt x="0" y="366"/>
                    <a:pt x="0" y="818"/>
                  </a:cubicBezTo>
                  <a:cubicBezTo>
                    <a:pt x="0" y="1269"/>
                    <a:pt x="365" y="1634"/>
                    <a:pt x="817" y="1634"/>
                  </a:cubicBezTo>
                  <a:cubicBezTo>
                    <a:pt x="1264" y="1634"/>
                    <a:pt x="1629" y="1269"/>
                    <a:pt x="1629" y="818"/>
                  </a:cubicBezTo>
                  <a:cubicBezTo>
                    <a:pt x="1629" y="366"/>
                    <a:pt x="1264" y="1"/>
                    <a:pt x="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9"/>
            <p:cNvSpPr/>
            <p:nvPr/>
          </p:nvSpPr>
          <p:spPr>
            <a:xfrm>
              <a:off x="1422370" y="2651562"/>
              <a:ext cx="120768" cy="68461"/>
            </a:xfrm>
            <a:custGeom>
              <a:avLst/>
              <a:gdLst/>
              <a:ahLst/>
              <a:cxnLst/>
              <a:rect l="l" t="t" r="r" b="b"/>
              <a:pathLst>
                <a:path w="4613" h="2615" extrusionOk="0">
                  <a:moveTo>
                    <a:pt x="856" y="1"/>
                  </a:moveTo>
                  <a:cubicBezTo>
                    <a:pt x="385" y="1"/>
                    <a:pt x="1" y="385"/>
                    <a:pt x="1" y="856"/>
                  </a:cubicBezTo>
                  <a:lnTo>
                    <a:pt x="1" y="2614"/>
                  </a:lnTo>
                  <a:lnTo>
                    <a:pt x="4613" y="2614"/>
                  </a:lnTo>
                  <a:lnTo>
                    <a:pt x="4613" y="856"/>
                  </a:lnTo>
                  <a:cubicBezTo>
                    <a:pt x="4613" y="385"/>
                    <a:pt x="4228" y="1"/>
                    <a:pt x="375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9"/>
            <p:cNvSpPr/>
            <p:nvPr/>
          </p:nvSpPr>
          <p:spPr>
            <a:xfrm>
              <a:off x="1344641" y="2491471"/>
              <a:ext cx="276225" cy="146791"/>
            </a:xfrm>
            <a:custGeom>
              <a:avLst/>
              <a:gdLst/>
              <a:ahLst/>
              <a:cxnLst/>
              <a:rect l="l" t="t" r="r" b="b"/>
              <a:pathLst>
                <a:path w="10551" h="5607" extrusionOk="0">
                  <a:moveTo>
                    <a:pt x="10128" y="1941"/>
                  </a:moveTo>
                  <a:lnTo>
                    <a:pt x="10128" y="4598"/>
                  </a:lnTo>
                  <a:cubicBezTo>
                    <a:pt x="10128" y="4919"/>
                    <a:pt x="9863" y="5184"/>
                    <a:pt x="9542" y="5184"/>
                  </a:cubicBezTo>
                  <a:lnTo>
                    <a:pt x="1014" y="5184"/>
                  </a:lnTo>
                  <a:cubicBezTo>
                    <a:pt x="688" y="5184"/>
                    <a:pt x="423" y="4919"/>
                    <a:pt x="423" y="4593"/>
                  </a:cubicBezTo>
                  <a:lnTo>
                    <a:pt x="423" y="1941"/>
                  </a:lnTo>
                  <a:close/>
                  <a:moveTo>
                    <a:pt x="1010" y="0"/>
                  </a:moveTo>
                  <a:cubicBezTo>
                    <a:pt x="452" y="0"/>
                    <a:pt x="1" y="452"/>
                    <a:pt x="1" y="1009"/>
                  </a:cubicBezTo>
                  <a:lnTo>
                    <a:pt x="1" y="4593"/>
                  </a:lnTo>
                  <a:cubicBezTo>
                    <a:pt x="1" y="5150"/>
                    <a:pt x="452" y="5606"/>
                    <a:pt x="1010" y="5606"/>
                  </a:cubicBezTo>
                  <a:lnTo>
                    <a:pt x="9537" y="5606"/>
                  </a:lnTo>
                  <a:cubicBezTo>
                    <a:pt x="10094" y="5606"/>
                    <a:pt x="10550" y="5150"/>
                    <a:pt x="10550" y="4593"/>
                  </a:cubicBezTo>
                  <a:lnTo>
                    <a:pt x="10550" y="1009"/>
                  </a:lnTo>
                  <a:cubicBezTo>
                    <a:pt x="10550" y="452"/>
                    <a:pt x="10094" y="0"/>
                    <a:pt x="9542" y="0"/>
                  </a:cubicBezTo>
                  <a:lnTo>
                    <a:pt x="7601" y="0"/>
                  </a:lnTo>
                  <a:cubicBezTo>
                    <a:pt x="7481" y="0"/>
                    <a:pt x="7389" y="91"/>
                    <a:pt x="7389" y="212"/>
                  </a:cubicBezTo>
                  <a:cubicBezTo>
                    <a:pt x="7389" y="327"/>
                    <a:pt x="7481" y="423"/>
                    <a:pt x="7601" y="423"/>
                  </a:cubicBezTo>
                  <a:lnTo>
                    <a:pt x="9542" y="423"/>
                  </a:lnTo>
                  <a:cubicBezTo>
                    <a:pt x="9868" y="423"/>
                    <a:pt x="10128" y="682"/>
                    <a:pt x="10128" y="1009"/>
                  </a:cubicBezTo>
                  <a:lnTo>
                    <a:pt x="10128" y="1518"/>
                  </a:lnTo>
                  <a:lnTo>
                    <a:pt x="423" y="1518"/>
                  </a:lnTo>
                  <a:lnTo>
                    <a:pt x="423" y="1009"/>
                  </a:lnTo>
                  <a:cubicBezTo>
                    <a:pt x="423" y="682"/>
                    <a:pt x="688" y="423"/>
                    <a:pt x="1010" y="423"/>
                  </a:cubicBezTo>
                  <a:lnTo>
                    <a:pt x="6611" y="423"/>
                  </a:lnTo>
                  <a:cubicBezTo>
                    <a:pt x="6726" y="423"/>
                    <a:pt x="6823" y="327"/>
                    <a:pt x="6823" y="212"/>
                  </a:cubicBezTo>
                  <a:cubicBezTo>
                    <a:pt x="6823" y="91"/>
                    <a:pt x="6726" y="0"/>
                    <a:pt x="66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89"/>
            <p:cNvSpPr/>
            <p:nvPr/>
          </p:nvSpPr>
          <p:spPr>
            <a:xfrm>
              <a:off x="1338620" y="2649677"/>
              <a:ext cx="62780" cy="53826"/>
            </a:xfrm>
            <a:custGeom>
              <a:avLst/>
              <a:gdLst/>
              <a:ahLst/>
              <a:cxnLst/>
              <a:rect l="l" t="t" r="r" b="b"/>
              <a:pathLst>
                <a:path w="2398" h="2056" extrusionOk="0">
                  <a:moveTo>
                    <a:pt x="1366" y="424"/>
                  </a:moveTo>
                  <a:cubicBezTo>
                    <a:pt x="1677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69" y="1634"/>
                  </a:cubicBezTo>
                  <a:cubicBezTo>
                    <a:pt x="831" y="1634"/>
                    <a:pt x="562" y="981"/>
                    <a:pt x="942" y="601"/>
                  </a:cubicBezTo>
                  <a:cubicBezTo>
                    <a:pt x="1066" y="478"/>
                    <a:pt x="1218" y="424"/>
                    <a:pt x="1366" y="424"/>
                  </a:cubicBezTo>
                  <a:close/>
                  <a:moveTo>
                    <a:pt x="1369" y="1"/>
                  </a:moveTo>
                  <a:cubicBezTo>
                    <a:pt x="457" y="1"/>
                    <a:pt x="0" y="1106"/>
                    <a:pt x="644" y="1754"/>
                  </a:cubicBezTo>
                  <a:cubicBezTo>
                    <a:pt x="853" y="1962"/>
                    <a:pt x="1111" y="2055"/>
                    <a:pt x="1363" y="2055"/>
                  </a:cubicBezTo>
                  <a:cubicBezTo>
                    <a:pt x="1891" y="2055"/>
                    <a:pt x="2397" y="1646"/>
                    <a:pt x="2397" y="1029"/>
                  </a:cubicBezTo>
                  <a:cubicBezTo>
                    <a:pt x="2397" y="462"/>
                    <a:pt x="1936" y="1"/>
                    <a:pt x="1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89"/>
            <p:cNvSpPr/>
            <p:nvPr/>
          </p:nvSpPr>
          <p:spPr>
            <a:xfrm>
              <a:off x="1555050" y="2649677"/>
              <a:ext cx="62806" cy="53826"/>
            </a:xfrm>
            <a:custGeom>
              <a:avLst/>
              <a:gdLst/>
              <a:ahLst/>
              <a:cxnLst/>
              <a:rect l="l" t="t" r="r" b="b"/>
              <a:pathLst>
                <a:path w="2399" h="2056" extrusionOk="0">
                  <a:moveTo>
                    <a:pt x="1367" y="424"/>
                  </a:moveTo>
                  <a:cubicBezTo>
                    <a:pt x="1678" y="424"/>
                    <a:pt x="1975" y="664"/>
                    <a:pt x="1975" y="1029"/>
                  </a:cubicBezTo>
                  <a:cubicBezTo>
                    <a:pt x="1975" y="1360"/>
                    <a:pt x="1706" y="1634"/>
                    <a:pt x="1375" y="1634"/>
                  </a:cubicBezTo>
                  <a:cubicBezTo>
                    <a:pt x="832" y="1634"/>
                    <a:pt x="563" y="981"/>
                    <a:pt x="943" y="601"/>
                  </a:cubicBezTo>
                  <a:cubicBezTo>
                    <a:pt x="1067" y="478"/>
                    <a:pt x="1218" y="424"/>
                    <a:pt x="1367" y="424"/>
                  </a:cubicBezTo>
                  <a:close/>
                  <a:moveTo>
                    <a:pt x="1375" y="1"/>
                  </a:moveTo>
                  <a:cubicBezTo>
                    <a:pt x="457" y="1"/>
                    <a:pt x="1" y="1106"/>
                    <a:pt x="645" y="1754"/>
                  </a:cubicBezTo>
                  <a:cubicBezTo>
                    <a:pt x="854" y="1962"/>
                    <a:pt x="1111" y="2055"/>
                    <a:pt x="1364" y="2055"/>
                  </a:cubicBezTo>
                  <a:cubicBezTo>
                    <a:pt x="1892" y="2055"/>
                    <a:pt x="2398" y="1646"/>
                    <a:pt x="2398" y="1029"/>
                  </a:cubicBezTo>
                  <a:cubicBezTo>
                    <a:pt x="2398" y="462"/>
                    <a:pt x="1937" y="1"/>
                    <a:pt x="1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89"/>
            <p:cNvSpPr/>
            <p:nvPr/>
          </p:nvSpPr>
          <p:spPr>
            <a:xfrm>
              <a:off x="1300502" y="2442148"/>
              <a:ext cx="364504" cy="370290"/>
            </a:xfrm>
            <a:custGeom>
              <a:avLst/>
              <a:gdLst/>
              <a:ahLst/>
              <a:cxnLst/>
              <a:rect l="l" t="t" r="r" b="b"/>
              <a:pathLst>
                <a:path w="13923" h="14144" extrusionOk="0">
                  <a:moveTo>
                    <a:pt x="928" y="3316"/>
                  </a:moveTo>
                  <a:lnTo>
                    <a:pt x="928" y="6102"/>
                  </a:lnTo>
                  <a:lnTo>
                    <a:pt x="731" y="6102"/>
                  </a:lnTo>
                  <a:cubicBezTo>
                    <a:pt x="563" y="6102"/>
                    <a:pt x="423" y="5963"/>
                    <a:pt x="423" y="5795"/>
                  </a:cubicBezTo>
                  <a:lnTo>
                    <a:pt x="423" y="3623"/>
                  </a:lnTo>
                  <a:cubicBezTo>
                    <a:pt x="423" y="3455"/>
                    <a:pt x="563" y="3316"/>
                    <a:pt x="731" y="3316"/>
                  </a:cubicBezTo>
                  <a:close/>
                  <a:moveTo>
                    <a:pt x="13192" y="3316"/>
                  </a:moveTo>
                  <a:cubicBezTo>
                    <a:pt x="13361" y="3316"/>
                    <a:pt x="13500" y="3455"/>
                    <a:pt x="13500" y="3623"/>
                  </a:cubicBezTo>
                  <a:lnTo>
                    <a:pt x="13500" y="5795"/>
                  </a:lnTo>
                  <a:cubicBezTo>
                    <a:pt x="13500" y="5963"/>
                    <a:pt x="13361" y="6102"/>
                    <a:pt x="13192" y="6102"/>
                  </a:cubicBezTo>
                  <a:lnTo>
                    <a:pt x="12995" y="6102"/>
                  </a:lnTo>
                  <a:lnTo>
                    <a:pt x="12995" y="3316"/>
                  </a:lnTo>
                  <a:close/>
                  <a:moveTo>
                    <a:pt x="8412" y="8211"/>
                  </a:moveTo>
                  <a:cubicBezTo>
                    <a:pt x="8768" y="8211"/>
                    <a:pt x="9056" y="8499"/>
                    <a:pt x="9056" y="8855"/>
                  </a:cubicBezTo>
                  <a:lnTo>
                    <a:pt x="9056" y="10402"/>
                  </a:lnTo>
                  <a:lnTo>
                    <a:pt x="4867" y="10402"/>
                  </a:lnTo>
                  <a:lnTo>
                    <a:pt x="4867" y="8855"/>
                  </a:lnTo>
                  <a:cubicBezTo>
                    <a:pt x="4867" y="8499"/>
                    <a:pt x="5155" y="8211"/>
                    <a:pt x="5511" y="8211"/>
                  </a:cubicBezTo>
                  <a:close/>
                  <a:moveTo>
                    <a:pt x="10992" y="419"/>
                  </a:moveTo>
                  <a:cubicBezTo>
                    <a:pt x="11862" y="419"/>
                    <a:pt x="12573" y="1130"/>
                    <a:pt x="12573" y="2004"/>
                  </a:cubicBezTo>
                  <a:lnTo>
                    <a:pt x="12573" y="10406"/>
                  </a:lnTo>
                  <a:lnTo>
                    <a:pt x="9479" y="10406"/>
                  </a:lnTo>
                  <a:lnTo>
                    <a:pt x="9479" y="8855"/>
                  </a:lnTo>
                  <a:cubicBezTo>
                    <a:pt x="9479" y="8264"/>
                    <a:pt x="8999" y="7788"/>
                    <a:pt x="8412" y="7788"/>
                  </a:cubicBezTo>
                  <a:lnTo>
                    <a:pt x="5511" y="7788"/>
                  </a:lnTo>
                  <a:cubicBezTo>
                    <a:pt x="4920" y="7788"/>
                    <a:pt x="4444" y="8264"/>
                    <a:pt x="4444" y="8855"/>
                  </a:cubicBezTo>
                  <a:lnTo>
                    <a:pt x="4444" y="10402"/>
                  </a:lnTo>
                  <a:lnTo>
                    <a:pt x="4247" y="10402"/>
                  </a:lnTo>
                  <a:cubicBezTo>
                    <a:pt x="4132" y="10402"/>
                    <a:pt x="4036" y="10498"/>
                    <a:pt x="4036" y="10613"/>
                  </a:cubicBezTo>
                  <a:cubicBezTo>
                    <a:pt x="4036" y="10728"/>
                    <a:pt x="4132" y="10824"/>
                    <a:pt x="4247" y="10824"/>
                  </a:cubicBezTo>
                  <a:lnTo>
                    <a:pt x="13039" y="10824"/>
                  </a:lnTo>
                  <a:cubicBezTo>
                    <a:pt x="13125" y="10824"/>
                    <a:pt x="13192" y="10892"/>
                    <a:pt x="13192" y="10978"/>
                  </a:cubicBezTo>
                  <a:lnTo>
                    <a:pt x="13192" y="12222"/>
                  </a:lnTo>
                  <a:cubicBezTo>
                    <a:pt x="13192" y="12304"/>
                    <a:pt x="13125" y="12371"/>
                    <a:pt x="13039" y="12371"/>
                  </a:cubicBezTo>
                  <a:lnTo>
                    <a:pt x="1024" y="12371"/>
                  </a:lnTo>
                  <a:cubicBezTo>
                    <a:pt x="942" y="12371"/>
                    <a:pt x="875" y="12304"/>
                    <a:pt x="875" y="12222"/>
                  </a:cubicBezTo>
                  <a:lnTo>
                    <a:pt x="875" y="10978"/>
                  </a:lnTo>
                  <a:cubicBezTo>
                    <a:pt x="875" y="10892"/>
                    <a:pt x="942" y="10824"/>
                    <a:pt x="1024" y="10824"/>
                  </a:cubicBezTo>
                  <a:lnTo>
                    <a:pt x="3262" y="10824"/>
                  </a:lnTo>
                  <a:cubicBezTo>
                    <a:pt x="3378" y="10824"/>
                    <a:pt x="3474" y="10733"/>
                    <a:pt x="3474" y="10613"/>
                  </a:cubicBezTo>
                  <a:cubicBezTo>
                    <a:pt x="3474" y="10498"/>
                    <a:pt x="3378" y="10406"/>
                    <a:pt x="3262" y="10406"/>
                  </a:cubicBezTo>
                  <a:lnTo>
                    <a:pt x="1350" y="10406"/>
                  </a:lnTo>
                  <a:lnTo>
                    <a:pt x="1350" y="2004"/>
                  </a:lnTo>
                  <a:cubicBezTo>
                    <a:pt x="1350" y="1130"/>
                    <a:pt x="2057" y="419"/>
                    <a:pt x="2931" y="419"/>
                  </a:cubicBezTo>
                  <a:close/>
                  <a:moveTo>
                    <a:pt x="9075" y="12794"/>
                  </a:moveTo>
                  <a:cubicBezTo>
                    <a:pt x="9008" y="12900"/>
                    <a:pt x="8888" y="12962"/>
                    <a:pt x="8763" y="12962"/>
                  </a:cubicBezTo>
                  <a:lnTo>
                    <a:pt x="5160" y="12962"/>
                  </a:lnTo>
                  <a:cubicBezTo>
                    <a:pt x="5035" y="12962"/>
                    <a:pt x="4915" y="12900"/>
                    <a:pt x="4848" y="12794"/>
                  </a:cubicBezTo>
                  <a:close/>
                  <a:moveTo>
                    <a:pt x="3613" y="12794"/>
                  </a:moveTo>
                  <a:lnTo>
                    <a:pt x="3613" y="13524"/>
                  </a:lnTo>
                  <a:cubicBezTo>
                    <a:pt x="3613" y="13635"/>
                    <a:pt x="3527" y="13721"/>
                    <a:pt x="3416" y="13721"/>
                  </a:cubicBezTo>
                  <a:lnTo>
                    <a:pt x="1869" y="13721"/>
                  </a:lnTo>
                  <a:cubicBezTo>
                    <a:pt x="1764" y="13721"/>
                    <a:pt x="1672" y="13635"/>
                    <a:pt x="1672" y="13524"/>
                  </a:cubicBezTo>
                  <a:lnTo>
                    <a:pt x="1672" y="12794"/>
                  </a:lnTo>
                  <a:close/>
                  <a:moveTo>
                    <a:pt x="12390" y="12794"/>
                  </a:moveTo>
                  <a:lnTo>
                    <a:pt x="12390" y="13524"/>
                  </a:lnTo>
                  <a:lnTo>
                    <a:pt x="12385" y="13524"/>
                  </a:lnTo>
                  <a:cubicBezTo>
                    <a:pt x="12385" y="13635"/>
                    <a:pt x="12299" y="13721"/>
                    <a:pt x="12188" y="13721"/>
                  </a:cubicBezTo>
                  <a:lnTo>
                    <a:pt x="10646" y="13721"/>
                  </a:lnTo>
                  <a:cubicBezTo>
                    <a:pt x="10536" y="13721"/>
                    <a:pt x="10449" y="13635"/>
                    <a:pt x="10449" y="13524"/>
                  </a:cubicBezTo>
                  <a:lnTo>
                    <a:pt x="10449" y="12794"/>
                  </a:lnTo>
                  <a:close/>
                  <a:moveTo>
                    <a:pt x="2931" y="1"/>
                  </a:moveTo>
                  <a:cubicBezTo>
                    <a:pt x="1826" y="1"/>
                    <a:pt x="933" y="894"/>
                    <a:pt x="928" y="2004"/>
                  </a:cubicBezTo>
                  <a:lnTo>
                    <a:pt x="928" y="2893"/>
                  </a:lnTo>
                  <a:lnTo>
                    <a:pt x="731" y="2893"/>
                  </a:lnTo>
                  <a:cubicBezTo>
                    <a:pt x="327" y="2893"/>
                    <a:pt x="1" y="3220"/>
                    <a:pt x="1" y="3623"/>
                  </a:cubicBezTo>
                  <a:lnTo>
                    <a:pt x="1" y="5795"/>
                  </a:lnTo>
                  <a:cubicBezTo>
                    <a:pt x="1" y="6198"/>
                    <a:pt x="327" y="6525"/>
                    <a:pt x="731" y="6525"/>
                  </a:cubicBezTo>
                  <a:lnTo>
                    <a:pt x="928" y="6525"/>
                  </a:lnTo>
                  <a:lnTo>
                    <a:pt x="928" y="10411"/>
                  </a:lnTo>
                  <a:cubicBezTo>
                    <a:pt x="654" y="10459"/>
                    <a:pt x="447" y="10695"/>
                    <a:pt x="447" y="10978"/>
                  </a:cubicBezTo>
                  <a:lnTo>
                    <a:pt x="447" y="12222"/>
                  </a:lnTo>
                  <a:cubicBezTo>
                    <a:pt x="447" y="12539"/>
                    <a:pt x="707" y="12794"/>
                    <a:pt x="1019" y="12794"/>
                  </a:cubicBezTo>
                  <a:lnTo>
                    <a:pt x="1250" y="12794"/>
                  </a:lnTo>
                  <a:lnTo>
                    <a:pt x="1250" y="13524"/>
                  </a:lnTo>
                  <a:cubicBezTo>
                    <a:pt x="1250" y="13865"/>
                    <a:pt x="1528" y="14144"/>
                    <a:pt x="1869" y="14144"/>
                  </a:cubicBezTo>
                  <a:lnTo>
                    <a:pt x="3416" y="14144"/>
                  </a:lnTo>
                  <a:cubicBezTo>
                    <a:pt x="3757" y="14144"/>
                    <a:pt x="4036" y="13865"/>
                    <a:pt x="4036" y="13524"/>
                  </a:cubicBezTo>
                  <a:lnTo>
                    <a:pt x="4036" y="12794"/>
                  </a:lnTo>
                  <a:lnTo>
                    <a:pt x="4387" y="12794"/>
                  </a:lnTo>
                  <a:cubicBezTo>
                    <a:pt x="4483" y="13140"/>
                    <a:pt x="4800" y="13385"/>
                    <a:pt x="5160" y="13385"/>
                  </a:cubicBezTo>
                  <a:lnTo>
                    <a:pt x="8763" y="13385"/>
                  </a:lnTo>
                  <a:cubicBezTo>
                    <a:pt x="9123" y="13385"/>
                    <a:pt x="9440" y="13140"/>
                    <a:pt x="9537" y="12794"/>
                  </a:cubicBezTo>
                  <a:lnTo>
                    <a:pt x="10027" y="12794"/>
                  </a:lnTo>
                  <a:lnTo>
                    <a:pt x="10027" y="13524"/>
                  </a:lnTo>
                  <a:cubicBezTo>
                    <a:pt x="10027" y="13865"/>
                    <a:pt x="10305" y="14144"/>
                    <a:pt x="10646" y="14144"/>
                  </a:cubicBezTo>
                  <a:lnTo>
                    <a:pt x="12193" y="14144"/>
                  </a:lnTo>
                  <a:cubicBezTo>
                    <a:pt x="12534" y="14144"/>
                    <a:pt x="12813" y="13865"/>
                    <a:pt x="12813" y="13524"/>
                  </a:cubicBezTo>
                  <a:lnTo>
                    <a:pt x="12813" y="12794"/>
                  </a:lnTo>
                  <a:lnTo>
                    <a:pt x="13039" y="12794"/>
                  </a:lnTo>
                  <a:cubicBezTo>
                    <a:pt x="13356" y="12794"/>
                    <a:pt x="13610" y="12539"/>
                    <a:pt x="13610" y="12222"/>
                  </a:cubicBezTo>
                  <a:lnTo>
                    <a:pt x="13610" y="10978"/>
                  </a:lnTo>
                  <a:cubicBezTo>
                    <a:pt x="13610" y="10661"/>
                    <a:pt x="13356" y="10406"/>
                    <a:pt x="13039" y="10406"/>
                  </a:cubicBezTo>
                  <a:lnTo>
                    <a:pt x="12995" y="10406"/>
                  </a:lnTo>
                  <a:lnTo>
                    <a:pt x="12995" y="6525"/>
                  </a:lnTo>
                  <a:lnTo>
                    <a:pt x="13192" y="6525"/>
                  </a:lnTo>
                  <a:cubicBezTo>
                    <a:pt x="13596" y="6525"/>
                    <a:pt x="13923" y="6198"/>
                    <a:pt x="13923" y="5795"/>
                  </a:cubicBezTo>
                  <a:lnTo>
                    <a:pt x="13923" y="3623"/>
                  </a:lnTo>
                  <a:cubicBezTo>
                    <a:pt x="13923" y="3223"/>
                    <a:pt x="13601" y="2898"/>
                    <a:pt x="13201" y="2898"/>
                  </a:cubicBezTo>
                  <a:cubicBezTo>
                    <a:pt x="13198" y="2898"/>
                    <a:pt x="13195" y="2898"/>
                    <a:pt x="13192" y="2898"/>
                  </a:cubicBezTo>
                  <a:lnTo>
                    <a:pt x="12995" y="2898"/>
                  </a:lnTo>
                  <a:lnTo>
                    <a:pt x="12995" y="2004"/>
                  </a:lnTo>
                  <a:cubicBezTo>
                    <a:pt x="12991" y="894"/>
                    <a:pt x="12097" y="1"/>
                    <a:pt x="109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9" name="Google Shape;10999;p89"/>
          <p:cNvGrpSpPr/>
          <p:nvPr/>
        </p:nvGrpSpPr>
        <p:grpSpPr>
          <a:xfrm>
            <a:off x="1757683" y="2233371"/>
            <a:ext cx="330680" cy="356441"/>
            <a:chOff x="1757683" y="2438771"/>
            <a:chExt cx="330680" cy="356441"/>
          </a:xfrm>
        </p:grpSpPr>
        <p:sp>
          <p:nvSpPr>
            <p:cNvPr id="11000" name="Google Shape;11000;p89"/>
            <p:cNvSpPr/>
            <p:nvPr/>
          </p:nvSpPr>
          <p:spPr>
            <a:xfrm>
              <a:off x="1762972" y="2469716"/>
              <a:ext cx="320234" cy="320234"/>
            </a:xfrm>
            <a:custGeom>
              <a:avLst/>
              <a:gdLst/>
              <a:ahLst/>
              <a:cxnLst/>
              <a:rect l="l" t="t" r="r" b="b"/>
              <a:pathLst>
                <a:path w="12232" h="12232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11698"/>
                  </a:lnTo>
                  <a:cubicBezTo>
                    <a:pt x="0" y="11991"/>
                    <a:pt x="240" y="12231"/>
                    <a:pt x="538" y="12231"/>
                  </a:cubicBezTo>
                  <a:lnTo>
                    <a:pt x="11693" y="12231"/>
                  </a:lnTo>
                  <a:cubicBezTo>
                    <a:pt x="11991" y="12231"/>
                    <a:pt x="12231" y="11991"/>
                    <a:pt x="12231" y="11698"/>
                  </a:cubicBez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9"/>
            <p:cNvSpPr/>
            <p:nvPr/>
          </p:nvSpPr>
          <p:spPr>
            <a:xfrm>
              <a:off x="2047208" y="2469716"/>
              <a:ext cx="35997" cy="320234"/>
            </a:xfrm>
            <a:custGeom>
              <a:avLst/>
              <a:gdLst/>
              <a:ahLst/>
              <a:cxnLst/>
              <a:rect l="l" t="t" r="r" b="b"/>
              <a:pathLst>
                <a:path w="1375" h="12232" extrusionOk="0">
                  <a:moveTo>
                    <a:pt x="0" y="0"/>
                  </a:moveTo>
                  <a:lnTo>
                    <a:pt x="0" y="12231"/>
                  </a:lnTo>
                  <a:lnTo>
                    <a:pt x="836" y="12231"/>
                  </a:lnTo>
                  <a:cubicBezTo>
                    <a:pt x="1134" y="12231"/>
                    <a:pt x="1374" y="11991"/>
                    <a:pt x="1374" y="11698"/>
                  </a:cubicBez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89"/>
            <p:cNvSpPr/>
            <p:nvPr/>
          </p:nvSpPr>
          <p:spPr>
            <a:xfrm>
              <a:off x="1762972" y="2469716"/>
              <a:ext cx="320234" cy="57753"/>
            </a:xfrm>
            <a:custGeom>
              <a:avLst/>
              <a:gdLst/>
              <a:ahLst/>
              <a:cxnLst/>
              <a:rect l="l" t="t" r="r" b="b"/>
              <a:pathLst>
                <a:path w="12232" h="2206" extrusionOk="0">
                  <a:moveTo>
                    <a:pt x="538" y="0"/>
                  </a:moveTo>
                  <a:cubicBezTo>
                    <a:pt x="240" y="0"/>
                    <a:pt x="0" y="240"/>
                    <a:pt x="0" y="538"/>
                  </a:cubicBezTo>
                  <a:lnTo>
                    <a:pt x="0" y="2205"/>
                  </a:lnTo>
                  <a:lnTo>
                    <a:pt x="12231" y="2205"/>
                  </a:lnTo>
                  <a:lnTo>
                    <a:pt x="12231" y="538"/>
                  </a:lnTo>
                  <a:cubicBezTo>
                    <a:pt x="12231" y="240"/>
                    <a:pt x="11991" y="0"/>
                    <a:pt x="11693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89"/>
            <p:cNvSpPr/>
            <p:nvPr/>
          </p:nvSpPr>
          <p:spPr>
            <a:xfrm>
              <a:off x="2047208" y="2469716"/>
              <a:ext cx="35997" cy="57753"/>
            </a:xfrm>
            <a:custGeom>
              <a:avLst/>
              <a:gdLst/>
              <a:ahLst/>
              <a:cxnLst/>
              <a:rect l="l" t="t" r="r" b="b"/>
              <a:pathLst>
                <a:path w="1375" h="2206" extrusionOk="0">
                  <a:moveTo>
                    <a:pt x="0" y="0"/>
                  </a:moveTo>
                  <a:lnTo>
                    <a:pt x="0" y="2205"/>
                  </a:lnTo>
                  <a:lnTo>
                    <a:pt x="1374" y="2205"/>
                  </a:lnTo>
                  <a:lnTo>
                    <a:pt x="1374" y="538"/>
                  </a:lnTo>
                  <a:cubicBezTo>
                    <a:pt x="1374" y="240"/>
                    <a:pt x="1134" y="0"/>
                    <a:pt x="83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9"/>
            <p:cNvSpPr/>
            <p:nvPr/>
          </p:nvSpPr>
          <p:spPr>
            <a:xfrm>
              <a:off x="1796168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7" y="0"/>
                  </a:moveTo>
                  <a:cubicBezTo>
                    <a:pt x="255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5" y="1970"/>
                    <a:pt x="567" y="1970"/>
                  </a:cubicBezTo>
                  <a:cubicBezTo>
                    <a:pt x="875" y="1970"/>
                    <a:pt x="1129" y="1720"/>
                    <a:pt x="1129" y="1408"/>
                  </a:cubicBezTo>
                  <a:lnTo>
                    <a:pt x="1129" y="567"/>
                  </a:lnTo>
                  <a:cubicBezTo>
                    <a:pt x="1129" y="255"/>
                    <a:pt x="875" y="0"/>
                    <a:pt x="567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89"/>
            <p:cNvSpPr/>
            <p:nvPr/>
          </p:nvSpPr>
          <p:spPr>
            <a:xfrm>
              <a:off x="1870859" y="2444059"/>
              <a:ext cx="29583" cy="51575"/>
            </a:xfrm>
            <a:custGeom>
              <a:avLst/>
              <a:gdLst/>
              <a:ahLst/>
              <a:cxnLst/>
              <a:rect l="l" t="t" r="r" b="b"/>
              <a:pathLst>
                <a:path w="1130" h="1970" extrusionOk="0">
                  <a:moveTo>
                    <a:pt x="568" y="0"/>
                  </a:moveTo>
                  <a:cubicBezTo>
                    <a:pt x="256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6" y="1970"/>
                    <a:pt x="568" y="1970"/>
                  </a:cubicBezTo>
                  <a:cubicBezTo>
                    <a:pt x="880" y="1970"/>
                    <a:pt x="1130" y="1715"/>
                    <a:pt x="1130" y="1403"/>
                  </a:cubicBezTo>
                  <a:lnTo>
                    <a:pt x="1130" y="562"/>
                  </a:lnTo>
                  <a:cubicBezTo>
                    <a:pt x="1130" y="255"/>
                    <a:pt x="875" y="0"/>
                    <a:pt x="568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89"/>
            <p:cNvSpPr/>
            <p:nvPr/>
          </p:nvSpPr>
          <p:spPr>
            <a:xfrm>
              <a:off x="1945708" y="2444059"/>
              <a:ext cx="29453" cy="51575"/>
            </a:xfrm>
            <a:custGeom>
              <a:avLst/>
              <a:gdLst/>
              <a:ahLst/>
              <a:cxnLst/>
              <a:rect l="l" t="t" r="r" b="b"/>
              <a:pathLst>
                <a:path w="1125" h="1970" extrusionOk="0">
                  <a:moveTo>
                    <a:pt x="562" y="0"/>
                  </a:moveTo>
                  <a:cubicBezTo>
                    <a:pt x="250" y="0"/>
                    <a:pt x="0" y="255"/>
                    <a:pt x="0" y="567"/>
                  </a:cubicBezTo>
                  <a:lnTo>
                    <a:pt x="0" y="1408"/>
                  </a:lnTo>
                  <a:cubicBezTo>
                    <a:pt x="0" y="1720"/>
                    <a:pt x="250" y="1970"/>
                    <a:pt x="562" y="1970"/>
                  </a:cubicBezTo>
                  <a:cubicBezTo>
                    <a:pt x="875" y="1970"/>
                    <a:pt x="1124" y="1720"/>
                    <a:pt x="1124" y="1408"/>
                  </a:cubicBezTo>
                  <a:lnTo>
                    <a:pt x="1124" y="567"/>
                  </a:lnTo>
                  <a:cubicBezTo>
                    <a:pt x="1124" y="255"/>
                    <a:pt x="875" y="0"/>
                    <a:pt x="562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9"/>
            <p:cNvSpPr/>
            <p:nvPr/>
          </p:nvSpPr>
          <p:spPr>
            <a:xfrm>
              <a:off x="2020399" y="2444059"/>
              <a:ext cx="29479" cy="51575"/>
            </a:xfrm>
            <a:custGeom>
              <a:avLst/>
              <a:gdLst/>
              <a:ahLst/>
              <a:cxnLst/>
              <a:rect l="l" t="t" r="r" b="b"/>
              <a:pathLst>
                <a:path w="1126" h="1970" extrusionOk="0">
                  <a:moveTo>
                    <a:pt x="563" y="0"/>
                  </a:moveTo>
                  <a:cubicBezTo>
                    <a:pt x="251" y="0"/>
                    <a:pt x="1" y="255"/>
                    <a:pt x="1" y="567"/>
                  </a:cubicBezTo>
                  <a:lnTo>
                    <a:pt x="1" y="1408"/>
                  </a:lnTo>
                  <a:cubicBezTo>
                    <a:pt x="1" y="1720"/>
                    <a:pt x="251" y="1970"/>
                    <a:pt x="563" y="1970"/>
                  </a:cubicBezTo>
                  <a:cubicBezTo>
                    <a:pt x="875" y="1970"/>
                    <a:pt x="1125" y="1720"/>
                    <a:pt x="1125" y="1408"/>
                  </a:cubicBezTo>
                  <a:lnTo>
                    <a:pt x="1125" y="567"/>
                  </a:lnTo>
                  <a:cubicBezTo>
                    <a:pt x="1125" y="255"/>
                    <a:pt x="875" y="0"/>
                    <a:pt x="56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89"/>
            <p:cNvSpPr/>
            <p:nvPr/>
          </p:nvSpPr>
          <p:spPr>
            <a:xfrm>
              <a:off x="1757683" y="2438771"/>
              <a:ext cx="330680" cy="300128"/>
            </a:xfrm>
            <a:custGeom>
              <a:avLst/>
              <a:gdLst/>
              <a:ahLst/>
              <a:cxnLst/>
              <a:rect l="l" t="t" r="r" b="b"/>
              <a:pathLst>
                <a:path w="12631" h="11464" extrusionOk="0">
                  <a:moveTo>
                    <a:pt x="2037" y="399"/>
                  </a:moveTo>
                  <a:cubicBezTo>
                    <a:pt x="2239" y="399"/>
                    <a:pt x="2397" y="562"/>
                    <a:pt x="2402" y="764"/>
                  </a:cubicBezTo>
                  <a:lnTo>
                    <a:pt x="2402" y="1605"/>
                  </a:lnTo>
                  <a:cubicBezTo>
                    <a:pt x="2397" y="1807"/>
                    <a:pt x="2239" y="1970"/>
                    <a:pt x="2037" y="1970"/>
                  </a:cubicBezTo>
                  <a:cubicBezTo>
                    <a:pt x="1835" y="1970"/>
                    <a:pt x="1672" y="1807"/>
                    <a:pt x="1672" y="1605"/>
                  </a:cubicBezTo>
                  <a:lnTo>
                    <a:pt x="1672" y="764"/>
                  </a:lnTo>
                  <a:cubicBezTo>
                    <a:pt x="1672" y="562"/>
                    <a:pt x="1835" y="404"/>
                    <a:pt x="2037" y="399"/>
                  </a:cubicBezTo>
                  <a:close/>
                  <a:moveTo>
                    <a:pt x="4891" y="399"/>
                  </a:moveTo>
                  <a:cubicBezTo>
                    <a:pt x="5093" y="399"/>
                    <a:pt x="5256" y="562"/>
                    <a:pt x="5256" y="764"/>
                  </a:cubicBezTo>
                  <a:lnTo>
                    <a:pt x="5256" y="1605"/>
                  </a:lnTo>
                  <a:cubicBezTo>
                    <a:pt x="5256" y="1807"/>
                    <a:pt x="5093" y="1970"/>
                    <a:pt x="4891" y="1970"/>
                  </a:cubicBezTo>
                  <a:cubicBezTo>
                    <a:pt x="4689" y="1970"/>
                    <a:pt x="4526" y="1807"/>
                    <a:pt x="4526" y="1605"/>
                  </a:cubicBezTo>
                  <a:lnTo>
                    <a:pt x="4526" y="764"/>
                  </a:lnTo>
                  <a:cubicBezTo>
                    <a:pt x="4526" y="562"/>
                    <a:pt x="4689" y="399"/>
                    <a:pt x="4891" y="399"/>
                  </a:cubicBezTo>
                  <a:close/>
                  <a:moveTo>
                    <a:pt x="7744" y="399"/>
                  </a:moveTo>
                  <a:cubicBezTo>
                    <a:pt x="7946" y="399"/>
                    <a:pt x="8110" y="562"/>
                    <a:pt x="8110" y="764"/>
                  </a:cubicBezTo>
                  <a:lnTo>
                    <a:pt x="8110" y="1605"/>
                  </a:lnTo>
                  <a:cubicBezTo>
                    <a:pt x="8110" y="1807"/>
                    <a:pt x="7946" y="1970"/>
                    <a:pt x="7744" y="1970"/>
                  </a:cubicBezTo>
                  <a:cubicBezTo>
                    <a:pt x="7543" y="1970"/>
                    <a:pt x="7379" y="1807"/>
                    <a:pt x="7379" y="1605"/>
                  </a:cubicBezTo>
                  <a:lnTo>
                    <a:pt x="7379" y="764"/>
                  </a:lnTo>
                  <a:cubicBezTo>
                    <a:pt x="7379" y="562"/>
                    <a:pt x="7543" y="399"/>
                    <a:pt x="7744" y="399"/>
                  </a:cubicBezTo>
                  <a:close/>
                  <a:moveTo>
                    <a:pt x="10598" y="399"/>
                  </a:moveTo>
                  <a:cubicBezTo>
                    <a:pt x="10800" y="399"/>
                    <a:pt x="10963" y="562"/>
                    <a:pt x="10963" y="764"/>
                  </a:cubicBezTo>
                  <a:lnTo>
                    <a:pt x="10963" y="1605"/>
                  </a:lnTo>
                  <a:cubicBezTo>
                    <a:pt x="10963" y="1807"/>
                    <a:pt x="10800" y="1970"/>
                    <a:pt x="10598" y="1970"/>
                  </a:cubicBezTo>
                  <a:cubicBezTo>
                    <a:pt x="10396" y="1970"/>
                    <a:pt x="10233" y="1807"/>
                    <a:pt x="10233" y="1605"/>
                  </a:cubicBezTo>
                  <a:lnTo>
                    <a:pt x="10233" y="764"/>
                  </a:lnTo>
                  <a:cubicBezTo>
                    <a:pt x="10233" y="562"/>
                    <a:pt x="10396" y="399"/>
                    <a:pt x="10598" y="399"/>
                  </a:cubicBezTo>
                  <a:close/>
                  <a:moveTo>
                    <a:pt x="11900" y="1384"/>
                  </a:moveTo>
                  <a:cubicBezTo>
                    <a:pt x="12082" y="1384"/>
                    <a:pt x="12236" y="1533"/>
                    <a:pt x="12236" y="1720"/>
                  </a:cubicBezTo>
                  <a:lnTo>
                    <a:pt x="12236" y="3185"/>
                  </a:lnTo>
                  <a:lnTo>
                    <a:pt x="399" y="3185"/>
                  </a:lnTo>
                  <a:lnTo>
                    <a:pt x="399" y="1720"/>
                  </a:lnTo>
                  <a:cubicBezTo>
                    <a:pt x="399" y="1533"/>
                    <a:pt x="553" y="1384"/>
                    <a:pt x="740" y="1384"/>
                  </a:cubicBezTo>
                  <a:lnTo>
                    <a:pt x="1273" y="1384"/>
                  </a:lnTo>
                  <a:lnTo>
                    <a:pt x="1273" y="1610"/>
                  </a:lnTo>
                  <a:cubicBezTo>
                    <a:pt x="1273" y="2032"/>
                    <a:pt x="1614" y="2373"/>
                    <a:pt x="2037" y="2373"/>
                  </a:cubicBezTo>
                  <a:cubicBezTo>
                    <a:pt x="2455" y="2373"/>
                    <a:pt x="2796" y="2032"/>
                    <a:pt x="2796" y="1610"/>
                  </a:cubicBezTo>
                  <a:lnTo>
                    <a:pt x="2796" y="1384"/>
                  </a:lnTo>
                  <a:lnTo>
                    <a:pt x="4127" y="1384"/>
                  </a:lnTo>
                  <a:lnTo>
                    <a:pt x="4127" y="1610"/>
                  </a:lnTo>
                  <a:cubicBezTo>
                    <a:pt x="4127" y="2032"/>
                    <a:pt x="4468" y="2373"/>
                    <a:pt x="4891" y="2373"/>
                  </a:cubicBezTo>
                  <a:cubicBezTo>
                    <a:pt x="5309" y="2373"/>
                    <a:pt x="5655" y="2032"/>
                    <a:pt x="5655" y="1610"/>
                  </a:cubicBezTo>
                  <a:lnTo>
                    <a:pt x="5655" y="1384"/>
                  </a:lnTo>
                  <a:lnTo>
                    <a:pt x="6981" y="1384"/>
                  </a:lnTo>
                  <a:lnTo>
                    <a:pt x="6981" y="1610"/>
                  </a:lnTo>
                  <a:cubicBezTo>
                    <a:pt x="6981" y="2032"/>
                    <a:pt x="7322" y="2373"/>
                    <a:pt x="7744" y="2373"/>
                  </a:cubicBezTo>
                  <a:cubicBezTo>
                    <a:pt x="8167" y="2373"/>
                    <a:pt x="8508" y="2032"/>
                    <a:pt x="8508" y="1610"/>
                  </a:cubicBezTo>
                  <a:lnTo>
                    <a:pt x="8508" y="1384"/>
                  </a:lnTo>
                  <a:lnTo>
                    <a:pt x="9839" y="1384"/>
                  </a:lnTo>
                  <a:lnTo>
                    <a:pt x="9839" y="1610"/>
                  </a:lnTo>
                  <a:cubicBezTo>
                    <a:pt x="9839" y="2032"/>
                    <a:pt x="10180" y="2373"/>
                    <a:pt x="10598" y="2373"/>
                  </a:cubicBezTo>
                  <a:cubicBezTo>
                    <a:pt x="11021" y="2373"/>
                    <a:pt x="11362" y="2032"/>
                    <a:pt x="11362" y="1610"/>
                  </a:cubicBezTo>
                  <a:lnTo>
                    <a:pt x="11362" y="1384"/>
                  </a:lnTo>
                  <a:close/>
                  <a:moveTo>
                    <a:pt x="2037" y="0"/>
                  </a:moveTo>
                  <a:cubicBezTo>
                    <a:pt x="1614" y="0"/>
                    <a:pt x="1273" y="341"/>
                    <a:pt x="1273" y="764"/>
                  </a:cubicBezTo>
                  <a:lnTo>
                    <a:pt x="1273" y="985"/>
                  </a:lnTo>
                  <a:lnTo>
                    <a:pt x="740" y="985"/>
                  </a:lnTo>
                  <a:cubicBezTo>
                    <a:pt x="332" y="985"/>
                    <a:pt x="0" y="1312"/>
                    <a:pt x="0" y="1720"/>
                  </a:cubicBezTo>
                  <a:lnTo>
                    <a:pt x="0" y="4521"/>
                  </a:lnTo>
                  <a:cubicBezTo>
                    <a:pt x="0" y="4655"/>
                    <a:pt x="100" y="4723"/>
                    <a:pt x="200" y="4723"/>
                  </a:cubicBezTo>
                  <a:cubicBezTo>
                    <a:pt x="299" y="4723"/>
                    <a:pt x="399" y="4655"/>
                    <a:pt x="399" y="4521"/>
                  </a:cubicBezTo>
                  <a:lnTo>
                    <a:pt x="399" y="3584"/>
                  </a:lnTo>
                  <a:lnTo>
                    <a:pt x="12231" y="3584"/>
                  </a:lnTo>
                  <a:lnTo>
                    <a:pt x="12231" y="11266"/>
                  </a:lnTo>
                  <a:cubicBezTo>
                    <a:pt x="12231" y="11398"/>
                    <a:pt x="12331" y="11464"/>
                    <a:pt x="12431" y="11464"/>
                  </a:cubicBezTo>
                  <a:cubicBezTo>
                    <a:pt x="12530" y="11464"/>
                    <a:pt x="12630" y="11398"/>
                    <a:pt x="12630" y="11266"/>
                  </a:cubicBezTo>
                  <a:lnTo>
                    <a:pt x="12630" y="1715"/>
                  </a:lnTo>
                  <a:cubicBezTo>
                    <a:pt x="12630" y="1312"/>
                    <a:pt x="12303" y="985"/>
                    <a:pt x="11895" y="985"/>
                  </a:cubicBezTo>
                  <a:lnTo>
                    <a:pt x="11362" y="985"/>
                  </a:lnTo>
                  <a:lnTo>
                    <a:pt x="11362" y="764"/>
                  </a:lnTo>
                  <a:cubicBezTo>
                    <a:pt x="11362" y="341"/>
                    <a:pt x="11021" y="0"/>
                    <a:pt x="10598" y="0"/>
                  </a:cubicBezTo>
                  <a:cubicBezTo>
                    <a:pt x="10175" y="0"/>
                    <a:pt x="9834" y="341"/>
                    <a:pt x="9834" y="764"/>
                  </a:cubicBezTo>
                  <a:lnTo>
                    <a:pt x="9834" y="985"/>
                  </a:lnTo>
                  <a:lnTo>
                    <a:pt x="8508" y="985"/>
                  </a:lnTo>
                  <a:lnTo>
                    <a:pt x="8508" y="764"/>
                  </a:lnTo>
                  <a:cubicBezTo>
                    <a:pt x="8508" y="341"/>
                    <a:pt x="8167" y="0"/>
                    <a:pt x="7744" y="0"/>
                  </a:cubicBezTo>
                  <a:cubicBezTo>
                    <a:pt x="7322" y="0"/>
                    <a:pt x="6981" y="341"/>
                    <a:pt x="6981" y="764"/>
                  </a:cubicBezTo>
                  <a:lnTo>
                    <a:pt x="6981" y="985"/>
                  </a:lnTo>
                  <a:lnTo>
                    <a:pt x="5655" y="985"/>
                  </a:lnTo>
                  <a:lnTo>
                    <a:pt x="5655" y="764"/>
                  </a:lnTo>
                  <a:cubicBezTo>
                    <a:pt x="5655" y="341"/>
                    <a:pt x="5309" y="0"/>
                    <a:pt x="4891" y="0"/>
                  </a:cubicBezTo>
                  <a:cubicBezTo>
                    <a:pt x="4468" y="0"/>
                    <a:pt x="4127" y="341"/>
                    <a:pt x="4127" y="764"/>
                  </a:cubicBezTo>
                  <a:lnTo>
                    <a:pt x="4127" y="985"/>
                  </a:lnTo>
                  <a:lnTo>
                    <a:pt x="2796" y="985"/>
                  </a:lnTo>
                  <a:lnTo>
                    <a:pt x="2796" y="764"/>
                  </a:lnTo>
                  <a:cubicBezTo>
                    <a:pt x="2796" y="341"/>
                    <a:pt x="2455" y="0"/>
                    <a:pt x="20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89"/>
            <p:cNvSpPr/>
            <p:nvPr/>
          </p:nvSpPr>
          <p:spPr>
            <a:xfrm>
              <a:off x="1757683" y="2576452"/>
              <a:ext cx="330680" cy="218760"/>
            </a:xfrm>
            <a:custGeom>
              <a:avLst/>
              <a:gdLst/>
              <a:ahLst/>
              <a:cxnLst/>
              <a:rect l="l" t="t" r="r" b="b"/>
              <a:pathLst>
                <a:path w="12631" h="8356" extrusionOk="0">
                  <a:moveTo>
                    <a:pt x="200" y="0"/>
                  </a:moveTo>
                  <a:cubicBezTo>
                    <a:pt x="100" y="0"/>
                    <a:pt x="0" y="66"/>
                    <a:pt x="0" y="199"/>
                  </a:cubicBezTo>
                  <a:lnTo>
                    <a:pt x="0" y="7621"/>
                  </a:lnTo>
                  <a:cubicBezTo>
                    <a:pt x="0" y="8024"/>
                    <a:pt x="332" y="8356"/>
                    <a:pt x="740" y="8356"/>
                  </a:cubicBezTo>
                  <a:lnTo>
                    <a:pt x="11895" y="8356"/>
                  </a:lnTo>
                  <a:cubicBezTo>
                    <a:pt x="12303" y="8356"/>
                    <a:pt x="12630" y="8024"/>
                    <a:pt x="12630" y="7621"/>
                  </a:cubicBezTo>
                  <a:lnTo>
                    <a:pt x="12630" y="6953"/>
                  </a:lnTo>
                  <a:cubicBezTo>
                    <a:pt x="12630" y="6843"/>
                    <a:pt x="12544" y="6756"/>
                    <a:pt x="12433" y="6756"/>
                  </a:cubicBezTo>
                  <a:cubicBezTo>
                    <a:pt x="12323" y="6756"/>
                    <a:pt x="12231" y="6843"/>
                    <a:pt x="12231" y="6953"/>
                  </a:cubicBezTo>
                  <a:lnTo>
                    <a:pt x="12231" y="7621"/>
                  </a:lnTo>
                  <a:cubicBezTo>
                    <a:pt x="12231" y="7803"/>
                    <a:pt x="12082" y="7957"/>
                    <a:pt x="11895" y="7957"/>
                  </a:cubicBezTo>
                  <a:lnTo>
                    <a:pt x="740" y="7957"/>
                  </a:lnTo>
                  <a:cubicBezTo>
                    <a:pt x="553" y="7957"/>
                    <a:pt x="399" y="7803"/>
                    <a:pt x="399" y="7621"/>
                  </a:cubicBezTo>
                  <a:lnTo>
                    <a:pt x="399" y="199"/>
                  </a:lnTo>
                  <a:cubicBezTo>
                    <a:pt x="399" y="66"/>
                    <a:pt x="299" y="0"/>
                    <a:pt x="2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0" name="Google Shape;11010;p89"/>
          <p:cNvGrpSpPr/>
          <p:nvPr/>
        </p:nvGrpSpPr>
        <p:grpSpPr>
          <a:xfrm>
            <a:off x="3943687" y="3619707"/>
            <a:ext cx="367908" cy="354477"/>
            <a:chOff x="3943687" y="3825107"/>
            <a:chExt cx="367908" cy="354477"/>
          </a:xfrm>
        </p:grpSpPr>
        <p:sp>
          <p:nvSpPr>
            <p:cNvPr id="11011" name="Google Shape;11011;p89"/>
            <p:cNvSpPr/>
            <p:nvPr/>
          </p:nvSpPr>
          <p:spPr>
            <a:xfrm>
              <a:off x="4140508" y="4012398"/>
              <a:ext cx="87834" cy="87808"/>
            </a:xfrm>
            <a:custGeom>
              <a:avLst/>
              <a:gdLst/>
              <a:ahLst/>
              <a:cxnLst/>
              <a:rect l="l" t="t" r="r" b="b"/>
              <a:pathLst>
                <a:path w="3355" h="3354" extrusionOk="0">
                  <a:moveTo>
                    <a:pt x="621" y="0"/>
                  </a:moveTo>
                  <a:lnTo>
                    <a:pt x="1" y="615"/>
                  </a:lnTo>
                  <a:lnTo>
                    <a:pt x="2734" y="3353"/>
                  </a:lnTo>
                  <a:lnTo>
                    <a:pt x="3354" y="2734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89"/>
            <p:cNvSpPr/>
            <p:nvPr/>
          </p:nvSpPr>
          <p:spPr>
            <a:xfrm>
              <a:off x="4177631" y="4050412"/>
              <a:ext cx="128308" cy="124067"/>
            </a:xfrm>
            <a:custGeom>
              <a:avLst/>
              <a:gdLst/>
              <a:ahLst/>
              <a:cxnLst/>
              <a:rect l="l" t="t" r="r" b="b"/>
              <a:pathLst>
                <a:path w="4901" h="4739" extrusionOk="0">
                  <a:moveTo>
                    <a:pt x="1029" y="0"/>
                  </a:moveTo>
                  <a:cubicBezTo>
                    <a:pt x="939" y="0"/>
                    <a:pt x="848" y="35"/>
                    <a:pt x="778" y="105"/>
                  </a:cubicBezTo>
                  <a:lnTo>
                    <a:pt x="144" y="744"/>
                  </a:lnTo>
                  <a:cubicBezTo>
                    <a:pt x="10" y="878"/>
                    <a:pt x="0" y="1089"/>
                    <a:pt x="125" y="1234"/>
                  </a:cubicBezTo>
                  <a:lnTo>
                    <a:pt x="2868" y="4366"/>
                  </a:lnTo>
                  <a:cubicBezTo>
                    <a:pt x="3083" y="4613"/>
                    <a:pt x="3384" y="4739"/>
                    <a:pt x="3687" y="4739"/>
                  </a:cubicBezTo>
                  <a:cubicBezTo>
                    <a:pt x="3965" y="4739"/>
                    <a:pt x="4244" y="4633"/>
                    <a:pt x="4458" y="4419"/>
                  </a:cubicBezTo>
                  <a:cubicBezTo>
                    <a:pt x="4900" y="3972"/>
                    <a:pt x="4876" y="3246"/>
                    <a:pt x="4405" y="2833"/>
                  </a:cubicBezTo>
                  <a:lnTo>
                    <a:pt x="1268" y="90"/>
                  </a:lnTo>
                  <a:cubicBezTo>
                    <a:pt x="1199" y="30"/>
                    <a:pt x="1114" y="0"/>
                    <a:pt x="102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89"/>
            <p:cNvSpPr/>
            <p:nvPr/>
          </p:nvSpPr>
          <p:spPr>
            <a:xfrm>
              <a:off x="4177736" y="4059051"/>
              <a:ext cx="123177" cy="115454"/>
            </a:xfrm>
            <a:custGeom>
              <a:avLst/>
              <a:gdLst/>
              <a:ahLst/>
              <a:cxnLst/>
              <a:rect l="l" t="t" r="r" b="b"/>
              <a:pathLst>
                <a:path w="4705" h="441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2864" y="4041"/>
                  </a:lnTo>
                  <a:cubicBezTo>
                    <a:pt x="3082" y="4286"/>
                    <a:pt x="3383" y="4410"/>
                    <a:pt x="3684" y="4410"/>
                  </a:cubicBezTo>
                  <a:cubicBezTo>
                    <a:pt x="3961" y="4410"/>
                    <a:pt x="4238" y="4305"/>
                    <a:pt x="4449" y="4093"/>
                  </a:cubicBezTo>
                  <a:cubicBezTo>
                    <a:pt x="4565" y="3978"/>
                    <a:pt x="4651" y="3844"/>
                    <a:pt x="4704" y="3690"/>
                  </a:cubicBezTo>
                  <a:lnTo>
                    <a:pt x="4704" y="3690"/>
                  </a:lnTo>
                  <a:cubicBezTo>
                    <a:pt x="4583" y="3734"/>
                    <a:pt x="4458" y="3756"/>
                    <a:pt x="4333" y="3756"/>
                  </a:cubicBezTo>
                  <a:cubicBezTo>
                    <a:pt x="4028" y="3756"/>
                    <a:pt x="3729" y="3626"/>
                    <a:pt x="3517" y="3387"/>
                  </a:cubicBezTo>
                  <a:lnTo>
                    <a:pt x="553" y="0"/>
                  </a:lnTo>
                  <a:close/>
                </a:path>
              </a:pathLst>
            </a:custGeom>
            <a:solidFill>
              <a:srgbClr val="C3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89"/>
            <p:cNvSpPr/>
            <p:nvPr/>
          </p:nvSpPr>
          <p:spPr>
            <a:xfrm>
              <a:off x="3946462" y="3830343"/>
              <a:ext cx="270308" cy="246144"/>
            </a:xfrm>
            <a:custGeom>
              <a:avLst/>
              <a:gdLst/>
              <a:ahLst/>
              <a:cxnLst/>
              <a:rect l="l" t="t" r="r" b="b"/>
              <a:pathLst>
                <a:path w="10325" h="9402" extrusionOk="0">
                  <a:moveTo>
                    <a:pt x="5160" y="0"/>
                  </a:moveTo>
                  <a:cubicBezTo>
                    <a:pt x="3956" y="0"/>
                    <a:pt x="2753" y="459"/>
                    <a:pt x="1835" y="1377"/>
                  </a:cubicBezTo>
                  <a:cubicBezTo>
                    <a:pt x="0" y="3212"/>
                    <a:pt x="0" y="6190"/>
                    <a:pt x="1835" y="8025"/>
                  </a:cubicBezTo>
                  <a:cubicBezTo>
                    <a:pt x="2753" y="8943"/>
                    <a:pt x="3956" y="9402"/>
                    <a:pt x="5160" y="9402"/>
                  </a:cubicBezTo>
                  <a:cubicBezTo>
                    <a:pt x="6363" y="9402"/>
                    <a:pt x="7567" y="8943"/>
                    <a:pt x="8484" y="8025"/>
                  </a:cubicBezTo>
                  <a:cubicBezTo>
                    <a:pt x="10324" y="6190"/>
                    <a:pt x="10324" y="3212"/>
                    <a:pt x="8484" y="1377"/>
                  </a:cubicBezTo>
                  <a:cubicBezTo>
                    <a:pt x="7567" y="459"/>
                    <a:pt x="6363" y="0"/>
                    <a:pt x="5160" y="0"/>
                  </a:cubicBezTo>
                  <a:close/>
                </a:path>
              </a:pathLst>
            </a:custGeom>
            <a:solidFill>
              <a:srgbClr val="ED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89"/>
            <p:cNvSpPr/>
            <p:nvPr/>
          </p:nvSpPr>
          <p:spPr>
            <a:xfrm>
              <a:off x="3978035" y="3858984"/>
              <a:ext cx="207162" cy="188863"/>
            </a:xfrm>
            <a:custGeom>
              <a:avLst/>
              <a:gdLst/>
              <a:ahLst/>
              <a:cxnLst/>
              <a:rect l="l" t="t" r="r" b="b"/>
              <a:pathLst>
                <a:path w="7913" h="7214" extrusionOk="0">
                  <a:moveTo>
                    <a:pt x="3956" y="0"/>
                  </a:moveTo>
                  <a:cubicBezTo>
                    <a:pt x="3034" y="0"/>
                    <a:pt x="2111" y="352"/>
                    <a:pt x="1408" y="1056"/>
                  </a:cubicBezTo>
                  <a:cubicBezTo>
                    <a:pt x="0" y="2464"/>
                    <a:pt x="0" y="4750"/>
                    <a:pt x="1408" y="6158"/>
                  </a:cubicBezTo>
                  <a:cubicBezTo>
                    <a:pt x="2111" y="6862"/>
                    <a:pt x="3034" y="7214"/>
                    <a:pt x="3956" y="7214"/>
                  </a:cubicBezTo>
                  <a:cubicBezTo>
                    <a:pt x="4879" y="7214"/>
                    <a:pt x="5801" y="6862"/>
                    <a:pt x="6505" y="6158"/>
                  </a:cubicBezTo>
                  <a:cubicBezTo>
                    <a:pt x="7912" y="4750"/>
                    <a:pt x="7912" y="2464"/>
                    <a:pt x="6505" y="1056"/>
                  </a:cubicBezTo>
                  <a:cubicBezTo>
                    <a:pt x="5801" y="352"/>
                    <a:pt x="4879" y="0"/>
                    <a:pt x="3956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89"/>
            <p:cNvSpPr/>
            <p:nvPr/>
          </p:nvSpPr>
          <p:spPr>
            <a:xfrm>
              <a:off x="3977407" y="3878697"/>
              <a:ext cx="178862" cy="167840"/>
            </a:xfrm>
            <a:custGeom>
              <a:avLst/>
              <a:gdLst/>
              <a:ahLst/>
              <a:cxnLst/>
              <a:rect l="l" t="t" r="r" b="b"/>
              <a:pathLst>
                <a:path w="6832" h="6411" extrusionOk="0">
                  <a:moveTo>
                    <a:pt x="1773" y="0"/>
                  </a:moveTo>
                  <a:lnTo>
                    <a:pt x="1773" y="0"/>
                  </a:lnTo>
                  <a:cubicBezTo>
                    <a:pt x="1653" y="92"/>
                    <a:pt x="1537" y="193"/>
                    <a:pt x="1432" y="303"/>
                  </a:cubicBezTo>
                  <a:lnTo>
                    <a:pt x="1427" y="303"/>
                  </a:lnTo>
                  <a:cubicBezTo>
                    <a:pt x="0" y="1783"/>
                    <a:pt x="96" y="4156"/>
                    <a:pt x="1643" y="5511"/>
                  </a:cubicBezTo>
                  <a:cubicBezTo>
                    <a:pt x="2329" y="6115"/>
                    <a:pt x="3177" y="6410"/>
                    <a:pt x="4020" y="6410"/>
                  </a:cubicBezTo>
                  <a:cubicBezTo>
                    <a:pt x="5073" y="6410"/>
                    <a:pt x="6119" y="5950"/>
                    <a:pt x="6831" y="5059"/>
                  </a:cubicBezTo>
                  <a:lnTo>
                    <a:pt x="6831" y="5059"/>
                  </a:lnTo>
                  <a:cubicBezTo>
                    <a:pt x="6177" y="5573"/>
                    <a:pt x="5394" y="5826"/>
                    <a:pt x="4613" y="5826"/>
                  </a:cubicBezTo>
                  <a:cubicBezTo>
                    <a:pt x="3687" y="5826"/>
                    <a:pt x="2765" y="5470"/>
                    <a:pt x="2066" y="4771"/>
                  </a:cubicBezTo>
                  <a:cubicBezTo>
                    <a:pt x="778" y="3483"/>
                    <a:pt x="653" y="1437"/>
                    <a:pt x="1773" y="0"/>
                  </a:cubicBezTo>
                  <a:close/>
                </a:path>
              </a:pathLst>
            </a:custGeom>
            <a:solidFill>
              <a:srgbClr val="D0D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89"/>
            <p:cNvSpPr/>
            <p:nvPr/>
          </p:nvSpPr>
          <p:spPr>
            <a:xfrm>
              <a:off x="4177736" y="4050464"/>
              <a:ext cx="51863" cy="50999"/>
            </a:xfrm>
            <a:custGeom>
              <a:avLst/>
              <a:gdLst/>
              <a:ahLst/>
              <a:cxnLst/>
              <a:rect l="l" t="t" r="r" b="b"/>
              <a:pathLst>
                <a:path w="1981" h="1948" extrusionOk="0">
                  <a:moveTo>
                    <a:pt x="1032" y="0"/>
                  </a:moveTo>
                  <a:cubicBezTo>
                    <a:pt x="939" y="0"/>
                    <a:pt x="845" y="36"/>
                    <a:pt x="774" y="107"/>
                  </a:cubicBezTo>
                  <a:lnTo>
                    <a:pt x="140" y="742"/>
                  </a:lnTo>
                  <a:cubicBezTo>
                    <a:pt x="6" y="876"/>
                    <a:pt x="1" y="1087"/>
                    <a:pt x="121" y="1232"/>
                  </a:cubicBezTo>
                  <a:lnTo>
                    <a:pt x="750" y="1947"/>
                  </a:lnTo>
                  <a:lnTo>
                    <a:pt x="1980" y="713"/>
                  </a:lnTo>
                  <a:lnTo>
                    <a:pt x="1264" y="88"/>
                  </a:lnTo>
                  <a:cubicBezTo>
                    <a:pt x="1199" y="29"/>
                    <a:pt x="1116" y="0"/>
                    <a:pt x="1032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89"/>
            <p:cNvSpPr/>
            <p:nvPr/>
          </p:nvSpPr>
          <p:spPr>
            <a:xfrm>
              <a:off x="4177736" y="4059051"/>
              <a:ext cx="36757" cy="42412"/>
            </a:xfrm>
            <a:custGeom>
              <a:avLst/>
              <a:gdLst/>
              <a:ahLst/>
              <a:cxnLst/>
              <a:rect l="l" t="t" r="r" b="b"/>
              <a:pathLst>
                <a:path w="1404" h="1620" extrusionOk="0">
                  <a:moveTo>
                    <a:pt x="553" y="0"/>
                  </a:moveTo>
                  <a:lnTo>
                    <a:pt x="140" y="414"/>
                  </a:lnTo>
                  <a:cubicBezTo>
                    <a:pt x="6" y="548"/>
                    <a:pt x="1" y="759"/>
                    <a:pt x="121" y="904"/>
                  </a:cubicBezTo>
                  <a:lnTo>
                    <a:pt x="750" y="1619"/>
                  </a:lnTo>
                  <a:lnTo>
                    <a:pt x="1404" y="966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DBE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89"/>
            <p:cNvSpPr/>
            <p:nvPr/>
          </p:nvSpPr>
          <p:spPr>
            <a:xfrm>
              <a:off x="4029479" y="3885111"/>
              <a:ext cx="104144" cy="28955"/>
            </a:xfrm>
            <a:custGeom>
              <a:avLst/>
              <a:gdLst/>
              <a:ahLst/>
              <a:cxnLst/>
              <a:rect l="l" t="t" r="r" b="b"/>
              <a:pathLst>
                <a:path w="3978" h="1106" extrusionOk="0">
                  <a:moveTo>
                    <a:pt x="1989" y="0"/>
                  </a:moveTo>
                  <a:cubicBezTo>
                    <a:pt x="1321" y="0"/>
                    <a:pt x="653" y="255"/>
                    <a:pt x="144" y="764"/>
                  </a:cubicBezTo>
                  <a:cubicBezTo>
                    <a:pt x="0" y="908"/>
                    <a:pt x="131" y="1105"/>
                    <a:pt x="283" y="1105"/>
                  </a:cubicBezTo>
                  <a:cubicBezTo>
                    <a:pt x="330" y="1105"/>
                    <a:pt x="379" y="1087"/>
                    <a:pt x="423" y="1043"/>
                  </a:cubicBezTo>
                  <a:cubicBezTo>
                    <a:pt x="855" y="611"/>
                    <a:pt x="1422" y="394"/>
                    <a:pt x="1989" y="394"/>
                  </a:cubicBezTo>
                  <a:cubicBezTo>
                    <a:pt x="2556" y="394"/>
                    <a:pt x="3123" y="611"/>
                    <a:pt x="3555" y="1043"/>
                  </a:cubicBezTo>
                  <a:cubicBezTo>
                    <a:pt x="3599" y="1087"/>
                    <a:pt x="3647" y="1105"/>
                    <a:pt x="3694" y="1105"/>
                  </a:cubicBezTo>
                  <a:cubicBezTo>
                    <a:pt x="3847" y="1105"/>
                    <a:pt x="3977" y="908"/>
                    <a:pt x="3834" y="764"/>
                  </a:cubicBezTo>
                  <a:cubicBezTo>
                    <a:pt x="3324" y="255"/>
                    <a:pt x="2657" y="0"/>
                    <a:pt x="1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89"/>
            <p:cNvSpPr/>
            <p:nvPr/>
          </p:nvSpPr>
          <p:spPr>
            <a:xfrm>
              <a:off x="3943687" y="3825107"/>
              <a:ext cx="367908" cy="354477"/>
            </a:xfrm>
            <a:custGeom>
              <a:avLst/>
              <a:gdLst/>
              <a:ahLst/>
              <a:cxnLst/>
              <a:rect l="l" t="t" r="r" b="b"/>
              <a:pathLst>
                <a:path w="14053" h="13540" extrusionOk="0">
                  <a:moveTo>
                    <a:pt x="8898" y="8192"/>
                  </a:moveTo>
                  <a:lnTo>
                    <a:pt x="9426" y="8720"/>
                  </a:lnTo>
                  <a:lnTo>
                    <a:pt x="9090" y="9057"/>
                  </a:lnTo>
                  <a:lnTo>
                    <a:pt x="8557" y="8528"/>
                  </a:lnTo>
                  <a:cubicBezTo>
                    <a:pt x="8677" y="8418"/>
                    <a:pt x="8792" y="8307"/>
                    <a:pt x="8898" y="8192"/>
                  </a:cubicBezTo>
                  <a:close/>
                  <a:moveTo>
                    <a:pt x="5262" y="395"/>
                  </a:moveTo>
                  <a:cubicBezTo>
                    <a:pt x="6965" y="395"/>
                    <a:pt x="8530" y="1355"/>
                    <a:pt x="9296" y="2888"/>
                  </a:cubicBezTo>
                  <a:cubicBezTo>
                    <a:pt x="10094" y="4483"/>
                    <a:pt x="9873" y="6395"/>
                    <a:pt x="8734" y="7769"/>
                  </a:cubicBezTo>
                  <a:lnTo>
                    <a:pt x="8730" y="7779"/>
                  </a:lnTo>
                  <a:cubicBezTo>
                    <a:pt x="8552" y="7990"/>
                    <a:pt x="8360" y="8187"/>
                    <a:pt x="8143" y="8360"/>
                  </a:cubicBezTo>
                  <a:lnTo>
                    <a:pt x="8139" y="8370"/>
                  </a:lnTo>
                  <a:cubicBezTo>
                    <a:pt x="7301" y="9061"/>
                    <a:pt x="6282" y="9403"/>
                    <a:pt x="5266" y="9403"/>
                  </a:cubicBezTo>
                  <a:cubicBezTo>
                    <a:pt x="4109" y="9403"/>
                    <a:pt x="2956" y="8959"/>
                    <a:pt x="2081" y="8081"/>
                  </a:cubicBezTo>
                  <a:cubicBezTo>
                    <a:pt x="822" y="6823"/>
                    <a:pt x="423" y="4935"/>
                    <a:pt x="1067" y="3272"/>
                  </a:cubicBezTo>
                  <a:cubicBezTo>
                    <a:pt x="1711" y="1610"/>
                    <a:pt x="3272" y="486"/>
                    <a:pt x="5054" y="400"/>
                  </a:cubicBezTo>
                  <a:cubicBezTo>
                    <a:pt x="5124" y="396"/>
                    <a:pt x="5193" y="395"/>
                    <a:pt x="5262" y="395"/>
                  </a:cubicBezTo>
                  <a:close/>
                  <a:moveTo>
                    <a:pt x="9969" y="8807"/>
                  </a:moveTo>
                  <a:cubicBezTo>
                    <a:pt x="10007" y="8807"/>
                    <a:pt x="10045" y="8820"/>
                    <a:pt x="10075" y="8845"/>
                  </a:cubicBezTo>
                  <a:lnTo>
                    <a:pt x="10632" y="9330"/>
                  </a:lnTo>
                  <a:lnTo>
                    <a:pt x="9695" y="10262"/>
                  </a:lnTo>
                  <a:lnTo>
                    <a:pt x="9210" y="9710"/>
                  </a:lnTo>
                  <a:cubicBezTo>
                    <a:pt x="9157" y="9647"/>
                    <a:pt x="9157" y="9551"/>
                    <a:pt x="9220" y="9489"/>
                  </a:cubicBezTo>
                  <a:lnTo>
                    <a:pt x="9854" y="8855"/>
                  </a:lnTo>
                  <a:cubicBezTo>
                    <a:pt x="9886" y="8822"/>
                    <a:pt x="9928" y="8807"/>
                    <a:pt x="9969" y="8807"/>
                  </a:cubicBezTo>
                  <a:close/>
                  <a:moveTo>
                    <a:pt x="10930" y="9595"/>
                  </a:moveTo>
                  <a:lnTo>
                    <a:pt x="13212" y="11588"/>
                  </a:lnTo>
                  <a:cubicBezTo>
                    <a:pt x="13601" y="11929"/>
                    <a:pt x="13620" y="12525"/>
                    <a:pt x="13255" y="12890"/>
                  </a:cubicBezTo>
                  <a:cubicBezTo>
                    <a:pt x="13081" y="13064"/>
                    <a:pt x="12855" y="13150"/>
                    <a:pt x="12629" y="13150"/>
                  </a:cubicBezTo>
                  <a:cubicBezTo>
                    <a:pt x="12381" y="13150"/>
                    <a:pt x="12134" y="13046"/>
                    <a:pt x="11958" y="12842"/>
                  </a:cubicBezTo>
                  <a:lnTo>
                    <a:pt x="9959" y="10565"/>
                  </a:lnTo>
                  <a:lnTo>
                    <a:pt x="10930" y="9595"/>
                  </a:lnTo>
                  <a:close/>
                  <a:moveTo>
                    <a:pt x="5268" y="0"/>
                  </a:moveTo>
                  <a:cubicBezTo>
                    <a:pt x="5162" y="0"/>
                    <a:pt x="5055" y="4"/>
                    <a:pt x="4949" y="11"/>
                  </a:cubicBezTo>
                  <a:cubicBezTo>
                    <a:pt x="3027" y="135"/>
                    <a:pt x="1355" y="1375"/>
                    <a:pt x="678" y="3176"/>
                  </a:cubicBezTo>
                  <a:cubicBezTo>
                    <a:pt x="1" y="4978"/>
                    <a:pt x="438" y="7010"/>
                    <a:pt x="1802" y="8370"/>
                  </a:cubicBezTo>
                  <a:lnTo>
                    <a:pt x="1802" y="8365"/>
                  </a:lnTo>
                  <a:cubicBezTo>
                    <a:pt x="2752" y="9317"/>
                    <a:pt x="4007" y="9803"/>
                    <a:pt x="5269" y="9803"/>
                  </a:cubicBezTo>
                  <a:cubicBezTo>
                    <a:pt x="6317" y="9803"/>
                    <a:pt x="7369" y="9468"/>
                    <a:pt x="8254" y="8787"/>
                  </a:cubicBezTo>
                  <a:lnTo>
                    <a:pt x="8830" y="9364"/>
                  </a:lnTo>
                  <a:cubicBezTo>
                    <a:pt x="8734" y="9566"/>
                    <a:pt x="8768" y="9801"/>
                    <a:pt x="8912" y="9969"/>
                  </a:cubicBezTo>
                  <a:lnTo>
                    <a:pt x="11655" y="13106"/>
                  </a:lnTo>
                  <a:cubicBezTo>
                    <a:pt x="11910" y="13394"/>
                    <a:pt x="12265" y="13539"/>
                    <a:pt x="12621" y="13539"/>
                  </a:cubicBezTo>
                  <a:cubicBezTo>
                    <a:pt x="12949" y="13539"/>
                    <a:pt x="13277" y="13415"/>
                    <a:pt x="13529" y="13164"/>
                  </a:cubicBezTo>
                  <a:cubicBezTo>
                    <a:pt x="14052" y="12640"/>
                    <a:pt x="14028" y="11780"/>
                    <a:pt x="13471" y="11290"/>
                  </a:cubicBezTo>
                  <a:lnTo>
                    <a:pt x="10339" y="8547"/>
                  </a:lnTo>
                  <a:cubicBezTo>
                    <a:pt x="10236" y="8456"/>
                    <a:pt x="10106" y="8410"/>
                    <a:pt x="9974" y="8410"/>
                  </a:cubicBezTo>
                  <a:cubicBezTo>
                    <a:pt x="9891" y="8410"/>
                    <a:pt x="9807" y="8428"/>
                    <a:pt x="9729" y="8466"/>
                  </a:cubicBezTo>
                  <a:lnTo>
                    <a:pt x="9152" y="7889"/>
                  </a:lnTo>
                  <a:cubicBezTo>
                    <a:pt x="10324" y="6361"/>
                    <a:pt x="10497" y="4291"/>
                    <a:pt x="9589" y="2590"/>
                  </a:cubicBezTo>
                  <a:cubicBezTo>
                    <a:pt x="8732" y="989"/>
                    <a:pt x="7065" y="0"/>
                    <a:pt x="5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89"/>
            <p:cNvSpPr/>
            <p:nvPr/>
          </p:nvSpPr>
          <p:spPr>
            <a:xfrm>
              <a:off x="4087389" y="3854742"/>
              <a:ext cx="93908" cy="197371"/>
            </a:xfrm>
            <a:custGeom>
              <a:avLst/>
              <a:gdLst/>
              <a:ahLst/>
              <a:cxnLst/>
              <a:rect l="l" t="t" r="r" b="b"/>
              <a:pathLst>
                <a:path w="3587" h="7539" extrusionOk="0">
                  <a:moveTo>
                    <a:pt x="289" y="0"/>
                  </a:moveTo>
                  <a:cubicBezTo>
                    <a:pt x="56" y="0"/>
                    <a:pt x="15" y="360"/>
                    <a:pt x="267" y="397"/>
                  </a:cubicBezTo>
                  <a:cubicBezTo>
                    <a:pt x="1943" y="642"/>
                    <a:pt x="3188" y="2083"/>
                    <a:pt x="3183" y="3774"/>
                  </a:cubicBezTo>
                  <a:cubicBezTo>
                    <a:pt x="3178" y="5470"/>
                    <a:pt x="1929" y="6906"/>
                    <a:pt x="252" y="7141"/>
                  </a:cubicBezTo>
                  <a:cubicBezTo>
                    <a:pt x="0" y="7178"/>
                    <a:pt x="41" y="7538"/>
                    <a:pt x="270" y="7538"/>
                  </a:cubicBezTo>
                  <a:cubicBezTo>
                    <a:pt x="282" y="7538"/>
                    <a:pt x="293" y="7537"/>
                    <a:pt x="305" y="7535"/>
                  </a:cubicBezTo>
                  <a:cubicBezTo>
                    <a:pt x="2184" y="7271"/>
                    <a:pt x="3577" y="5671"/>
                    <a:pt x="3582" y="3774"/>
                  </a:cubicBezTo>
                  <a:cubicBezTo>
                    <a:pt x="3586" y="1881"/>
                    <a:pt x="2198" y="277"/>
                    <a:pt x="324" y="3"/>
                  </a:cubicBezTo>
                  <a:cubicBezTo>
                    <a:pt x="312" y="1"/>
                    <a:pt x="300" y="0"/>
                    <a:pt x="2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89"/>
            <p:cNvSpPr/>
            <p:nvPr/>
          </p:nvSpPr>
          <p:spPr>
            <a:xfrm>
              <a:off x="3972249" y="3854376"/>
              <a:ext cx="105532" cy="197921"/>
            </a:xfrm>
            <a:custGeom>
              <a:avLst/>
              <a:gdLst/>
              <a:ahLst/>
              <a:cxnLst/>
              <a:rect l="l" t="t" r="r" b="b"/>
              <a:pathLst>
                <a:path w="4031" h="7560" extrusionOk="0">
                  <a:moveTo>
                    <a:pt x="3755" y="1"/>
                  </a:moveTo>
                  <a:cubicBezTo>
                    <a:pt x="3746" y="1"/>
                    <a:pt x="3737" y="1"/>
                    <a:pt x="3728" y="2"/>
                  </a:cubicBezTo>
                  <a:cubicBezTo>
                    <a:pt x="2878" y="103"/>
                    <a:pt x="2085" y="487"/>
                    <a:pt x="1485" y="1093"/>
                  </a:cubicBezTo>
                  <a:cubicBezTo>
                    <a:pt x="0" y="2582"/>
                    <a:pt x="0" y="4984"/>
                    <a:pt x="1485" y="6473"/>
                  </a:cubicBezTo>
                  <a:cubicBezTo>
                    <a:pt x="2085" y="7079"/>
                    <a:pt x="2878" y="7463"/>
                    <a:pt x="3728" y="7559"/>
                  </a:cubicBezTo>
                  <a:lnTo>
                    <a:pt x="3752" y="7559"/>
                  </a:lnTo>
                  <a:cubicBezTo>
                    <a:pt x="3757" y="7559"/>
                    <a:pt x="3761" y="7559"/>
                    <a:pt x="3766" y="7559"/>
                  </a:cubicBezTo>
                  <a:cubicBezTo>
                    <a:pt x="4017" y="7559"/>
                    <a:pt x="4031" y="7179"/>
                    <a:pt x="3771" y="7165"/>
                  </a:cubicBezTo>
                  <a:cubicBezTo>
                    <a:pt x="3012" y="7079"/>
                    <a:pt x="2306" y="6733"/>
                    <a:pt x="1763" y="6190"/>
                  </a:cubicBezTo>
                  <a:cubicBezTo>
                    <a:pt x="437" y="4859"/>
                    <a:pt x="437" y="2702"/>
                    <a:pt x="1763" y="1371"/>
                  </a:cubicBezTo>
                  <a:cubicBezTo>
                    <a:pt x="2306" y="829"/>
                    <a:pt x="3012" y="487"/>
                    <a:pt x="3771" y="396"/>
                  </a:cubicBezTo>
                  <a:cubicBezTo>
                    <a:pt x="4026" y="368"/>
                    <a:pt x="3995" y="1"/>
                    <a:pt x="37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3" name="Google Shape;11023;p89"/>
          <p:cNvGrpSpPr/>
          <p:nvPr/>
        </p:nvGrpSpPr>
        <p:grpSpPr>
          <a:xfrm>
            <a:off x="2195360" y="1771530"/>
            <a:ext cx="340235" cy="390763"/>
            <a:chOff x="2195360" y="1976930"/>
            <a:chExt cx="340235" cy="390763"/>
          </a:xfrm>
        </p:grpSpPr>
        <p:sp>
          <p:nvSpPr>
            <p:cNvPr id="11024" name="Google Shape;11024;p89"/>
            <p:cNvSpPr/>
            <p:nvPr/>
          </p:nvSpPr>
          <p:spPr>
            <a:xfrm>
              <a:off x="2265156" y="1982715"/>
              <a:ext cx="195224" cy="87939"/>
            </a:xfrm>
            <a:custGeom>
              <a:avLst/>
              <a:gdLst/>
              <a:ahLst/>
              <a:cxnLst/>
              <a:rect l="l" t="t" r="r" b="b"/>
              <a:pathLst>
                <a:path w="7457" h="3359" extrusionOk="0">
                  <a:moveTo>
                    <a:pt x="409" y="1"/>
                  </a:moveTo>
                  <a:lnTo>
                    <a:pt x="1" y="3359"/>
                  </a:lnTo>
                  <a:lnTo>
                    <a:pt x="7457" y="3359"/>
                  </a:lnTo>
                  <a:lnTo>
                    <a:pt x="7260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89"/>
            <p:cNvSpPr/>
            <p:nvPr/>
          </p:nvSpPr>
          <p:spPr>
            <a:xfrm>
              <a:off x="2202010" y="1982715"/>
              <a:ext cx="152970" cy="200879"/>
            </a:xfrm>
            <a:custGeom>
              <a:avLst/>
              <a:gdLst/>
              <a:ahLst/>
              <a:cxnLst/>
              <a:rect l="l" t="t" r="r" b="b"/>
              <a:pathLst>
                <a:path w="5843" h="7673" extrusionOk="0">
                  <a:moveTo>
                    <a:pt x="2821" y="1"/>
                  </a:moveTo>
                  <a:lnTo>
                    <a:pt x="928" y="928"/>
                  </a:lnTo>
                  <a:cubicBezTo>
                    <a:pt x="270" y="1250"/>
                    <a:pt x="1" y="2047"/>
                    <a:pt x="323" y="2706"/>
                  </a:cubicBezTo>
                  <a:lnTo>
                    <a:pt x="2268" y="6669"/>
                  </a:lnTo>
                  <a:lnTo>
                    <a:pt x="2759" y="7673"/>
                  </a:lnTo>
                  <a:lnTo>
                    <a:pt x="5843" y="6164"/>
                  </a:lnTo>
                  <a:lnTo>
                    <a:pt x="5069" y="4594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89"/>
            <p:cNvSpPr/>
            <p:nvPr/>
          </p:nvSpPr>
          <p:spPr>
            <a:xfrm>
              <a:off x="2376081" y="1982846"/>
              <a:ext cx="152839" cy="200748"/>
            </a:xfrm>
            <a:custGeom>
              <a:avLst/>
              <a:gdLst/>
              <a:ahLst/>
              <a:cxnLst/>
              <a:rect l="l" t="t" r="r" b="b"/>
              <a:pathLst>
                <a:path w="5838" h="7668" extrusionOk="0">
                  <a:moveTo>
                    <a:pt x="3023" y="1"/>
                  </a:moveTo>
                  <a:lnTo>
                    <a:pt x="769" y="4589"/>
                  </a:lnTo>
                  <a:lnTo>
                    <a:pt x="1" y="6159"/>
                  </a:lnTo>
                  <a:lnTo>
                    <a:pt x="3080" y="7668"/>
                  </a:lnTo>
                  <a:lnTo>
                    <a:pt x="3575" y="6664"/>
                  </a:lnTo>
                  <a:lnTo>
                    <a:pt x="5516" y="2701"/>
                  </a:lnTo>
                  <a:cubicBezTo>
                    <a:pt x="5838" y="2042"/>
                    <a:pt x="5569" y="1245"/>
                    <a:pt x="4911" y="923"/>
                  </a:cubicBezTo>
                  <a:lnTo>
                    <a:pt x="3023" y="1"/>
                  </a:lnTo>
                  <a:close/>
                </a:path>
              </a:pathLst>
            </a:custGeom>
            <a:solidFill>
              <a:srgbClr val="B6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89"/>
            <p:cNvSpPr/>
            <p:nvPr/>
          </p:nvSpPr>
          <p:spPr>
            <a:xfrm>
              <a:off x="2261386" y="2102960"/>
              <a:ext cx="93594" cy="80634"/>
            </a:xfrm>
            <a:custGeom>
              <a:avLst/>
              <a:gdLst/>
              <a:ahLst/>
              <a:cxnLst/>
              <a:rect l="l" t="t" r="r" b="b"/>
              <a:pathLst>
                <a:path w="3575" h="3080" extrusionOk="0">
                  <a:moveTo>
                    <a:pt x="2801" y="1"/>
                  </a:moveTo>
                  <a:cubicBezTo>
                    <a:pt x="1634" y="303"/>
                    <a:pt x="630" y="1048"/>
                    <a:pt x="0" y="2071"/>
                  </a:cubicBezTo>
                  <a:lnTo>
                    <a:pt x="495" y="3080"/>
                  </a:lnTo>
                  <a:lnTo>
                    <a:pt x="3575" y="1571"/>
                  </a:lnTo>
                  <a:lnTo>
                    <a:pt x="2801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89"/>
            <p:cNvSpPr/>
            <p:nvPr/>
          </p:nvSpPr>
          <p:spPr>
            <a:xfrm>
              <a:off x="2375950" y="2102960"/>
              <a:ext cx="93620" cy="80634"/>
            </a:xfrm>
            <a:custGeom>
              <a:avLst/>
              <a:gdLst/>
              <a:ahLst/>
              <a:cxnLst/>
              <a:rect l="l" t="t" r="r" b="b"/>
              <a:pathLst>
                <a:path w="3576" h="3080" extrusionOk="0">
                  <a:moveTo>
                    <a:pt x="774" y="1"/>
                  </a:moveTo>
                  <a:lnTo>
                    <a:pt x="1" y="1571"/>
                  </a:lnTo>
                  <a:lnTo>
                    <a:pt x="3080" y="3080"/>
                  </a:lnTo>
                  <a:lnTo>
                    <a:pt x="3575" y="2076"/>
                  </a:lnTo>
                  <a:cubicBezTo>
                    <a:pt x="2946" y="1048"/>
                    <a:pt x="1942" y="303"/>
                    <a:pt x="774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89"/>
            <p:cNvSpPr/>
            <p:nvPr/>
          </p:nvSpPr>
          <p:spPr>
            <a:xfrm>
              <a:off x="2233714" y="2117673"/>
              <a:ext cx="253946" cy="244364"/>
            </a:xfrm>
            <a:custGeom>
              <a:avLst/>
              <a:gdLst/>
              <a:ahLst/>
              <a:cxnLst/>
              <a:rect l="l" t="t" r="r" b="b"/>
              <a:pathLst>
                <a:path w="9700" h="9334" extrusionOk="0">
                  <a:moveTo>
                    <a:pt x="5035" y="1"/>
                  </a:moveTo>
                  <a:cubicBezTo>
                    <a:pt x="3147" y="1"/>
                    <a:pt x="1442" y="1134"/>
                    <a:pt x="721" y="2878"/>
                  </a:cubicBezTo>
                  <a:cubicBezTo>
                    <a:pt x="1" y="4622"/>
                    <a:pt x="399" y="6630"/>
                    <a:pt x="1735" y="7966"/>
                  </a:cubicBezTo>
                  <a:cubicBezTo>
                    <a:pt x="2625" y="8859"/>
                    <a:pt x="3819" y="9334"/>
                    <a:pt x="5034" y="9334"/>
                  </a:cubicBezTo>
                  <a:cubicBezTo>
                    <a:pt x="5635" y="9334"/>
                    <a:pt x="6241" y="9218"/>
                    <a:pt x="6818" y="8979"/>
                  </a:cubicBezTo>
                  <a:cubicBezTo>
                    <a:pt x="8566" y="8259"/>
                    <a:pt x="9700" y="6553"/>
                    <a:pt x="9700" y="4665"/>
                  </a:cubicBezTo>
                  <a:cubicBezTo>
                    <a:pt x="9700" y="2090"/>
                    <a:pt x="7610" y="1"/>
                    <a:pt x="5035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89"/>
            <p:cNvSpPr/>
            <p:nvPr/>
          </p:nvSpPr>
          <p:spPr>
            <a:xfrm>
              <a:off x="2277356" y="2158174"/>
              <a:ext cx="169830" cy="163311"/>
            </a:xfrm>
            <a:custGeom>
              <a:avLst/>
              <a:gdLst/>
              <a:ahLst/>
              <a:cxnLst/>
              <a:rect l="l" t="t" r="r" b="b"/>
              <a:pathLst>
                <a:path w="6487" h="6238" extrusionOk="0">
                  <a:moveTo>
                    <a:pt x="3368" y="0"/>
                  </a:moveTo>
                  <a:cubicBezTo>
                    <a:pt x="2105" y="0"/>
                    <a:pt x="966" y="760"/>
                    <a:pt x="486" y="1927"/>
                  </a:cubicBezTo>
                  <a:cubicBezTo>
                    <a:pt x="1" y="3089"/>
                    <a:pt x="270" y="4435"/>
                    <a:pt x="1163" y="5323"/>
                  </a:cubicBezTo>
                  <a:cubicBezTo>
                    <a:pt x="1758" y="5921"/>
                    <a:pt x="2554" y="6237"/>
                    <a:pt x="3366" y="6237"/>
                  </a:cubicBezTo>
                  <a:cubicBezTo>
                    <a:pt x="3768" y="6237"/>
                    <a:pt x="4173" y="6160"/>
                    <a:pt x="4560" y="6001"/>
                  </a:cubicBezTo>
                  <a:cubicBezTo>
                    <a:pt x="5727" y="5515"/>
                    <a:pt x="6486" y="4382"/>
                    <a:pt x="6486" y="3118"/>
                  </a:cubicBezTo>
                  <a:cubicBezTo>
                    <a:pt x="6486" y="1398"/>
                    <a:pt x="5088" y="0"/>
                    <a:pt x="336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89"/>
            <p:cNvSpPr/>
            <p:nvPr/>
          </p:nvSpPr>
          <p:spPr>
            <a:xfrm>
              <a:off x="2311940" y="2188804"/>
              <a:ext cx="106945" cy="95950"/>
            </a:xfrm>
            <a:custGeom>
              <a:avLst/>
              <a:gdLst/>
              <a:ahLst/>
              <a:cxnLst/>
              <a:rect l="l" t="t" r="r" b="b"/>
              <a:pathLst>
                <a:path w="4085" h="3665" extrusionOk="0">
                  <a:moveTo>
                    <a:pt x="2042" y="0"/>
                  </a:moveTo>
                  <a:cubicBezTo>
                    <a:pt x="1864" y="0"/>
                    <a:pt x="1685" y="94"/>
                    <a:pt x="1596" y="281"/>
                  </a:cubicBezTo>
                  <a:lnTo>
                    <a:pt x="1394" y="694"/>
                  </a:lnTo>
                  <a:cubicBezTo>
                    <a:pt x="1322" y="839"/>
                    <a:pt x="1183" y="939"/>
                    <a:pt x="1019" y="963"/>
                  </a:cubicBezTo>
                  <a:lnTo>
                    <a:pt x="563" y="1031"/>
                  </a:lnTo>
                  <a:cubicBezTo>
                    <a:pt x="164" y="1093"/>
                    <a:pt x="1" y="1588"/>
                    <a:pt x="289" y="1871"/>
                  </a:cubicBezTo>
                  <a:lnTo>
                    <a:pt x="620" y="2193"/>
                  </a:lnTo>
                  <a:cubicBezTo>
                    <a:pt x="736" y="2309"/>
                    <a:pt x="789" y="2472"/>
                    <a:pt x="765" y="2630"/>
                  </a:cubicBezTo>
                  <a:lnTo>
                    <a:pt x="683" y="3082"/>
                  </a:lnTo>
                  <a:cubicBezTo>
                    <a:pt x="630" y="3405"/>
                    <a:pt x="886" y="3664"/>
                    <a:pt x="1173" y="3664"/>
                  </a:cubicBezTo>
                  <a:cubicBezTo>
                    <a:pt x="1249" y="3664"/>
                    <a:pt x="1328" y="3646"/>
                    <a:pt x="1404" y="3606"/>
                  </a:cubicBezTo>
                  <a:lnTo>
                    <a:pt x="1812" y="3389"/>
                  </a:lnTo>
                  <a:cubicBezTo>
                    <a:pt x="1884" y="3351"/>
                    <a:pt x="1963" y="3332"/>
                    <a:pt x="2042" y="3332"/>
                  </a:cubicBezTo>
                  <a:cubicBezTo>
                    <a:pt x="2122" y="3332"/>
                    <a:pt x="2201" y="3351"/>
                    <a:pt x="2273" y="3389"/>
                  </a:cubicBezTo>
                  <a:lnTo>
                    <a:pt x="2681" y="3606"/>
                  </a:lnTo>
                  <a:cubicBezTo>
                    <a:pt x="2757" y="3646"/>
                    <a:pt x="2836" y="3664"/>
                    <a:pt x="2912" y="3664"/>
                  </a:cubicBezTo>
                  <a:cubicBezTo>
                    <a:pt x="3199" y="3664"/>
                    <a:pt x="3455" y="3405"/>
                    <a:pt x="3402" y="3082"/>
                  </a:cubicBezTo>
                  <a:lnTo>
                    <a:pt x="3320" y="2630"/>
                  </a:lnTo>
                  <a:cubicBezTo>
                    <a:pt x="3296" y="2472"/>
                    <a:pt x="3349" y="2309"/>
                    <a:pt x="3464" y="2193"/>
                  </a:cubicBezTo>
                  <a:lnTo>
                    <a:pt x="3791" y="1871"/>
                  </a:lnTo>
                  <a:cubicBezTo>
                    <a:pt x="4084" y="1588"/>
                    <a:pt x="3921" y="1093"/>
                    <a:pt x="3517" y="1031"/>
                  </a:cubicBezTo>
                  <a:lnTo>
                    <a:pt x="3066" y="963"/>
                  </a:lnTo>
                  <a:cubicBezTo>
                    <a:pt x="2902" y="939"/>
                    <a:pt x="2763" y="839"/>
                    <a:pt x="2691" y="694"/>
                  </a:cubicBezTo>
                  <a:lnTo>
                    <a:pt x="2489" y="281"/>
                  </a:lnTo>
                  <a:cubicBezTo>
                    <a:pt x="2400" y="94"/>
                    <a:pt x="2221" y="0"/>
                    <a:pt x="2042" y="0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89"/>
            <p:cNvSpPr/>
            <p:nvPr/>
          </p:nvSpPr>
          <p:spPr>
            <a:xfrm>
              <a:off x="2277984" y="2152362"/>
              <a:ext cx="181899" cy="174987"/>
            </a:xfrm>
            <a:custGeom>
              <a:avLst/>
              <a:gdLst/>
              <a:ahLst/>
              <a:cxnLst/>
              <a:rect l="l" t="t" r="r" b="b"/>
              <a:pathLst>
                <a:path w="6948" h="6684" extrusionOk="0">
                  <a:moveTo>
                    <a:pt x="3344" y="448"/>
                  </a:moveTo>
                  <a:cubicBezTo>
                    <a:pt x="4512" y="448"/>
                    <a:pt x="5569" y="1150"/>
                    <a:pt x="6015" y="2235"/>
                  </a:cubicBezTo>
                  <a:cubicBezTo>
                    <a:pt x="6467" y="3316"/>
                    <a:pt x="6217" y="4561"/>
                    <a:pt x="5391" y="5392"/>
                  </a:cubicBezTo>
                  <a:cubicBezTo>
                    <a:pt x="4835" y="5944"/>
                    <a:pt x="4095" y="6239"/>
                    <a:pt x="3343" y="6239"/>
                  </a:cubicBezTo>
                  <a:cubicBezTo>
                    <a:pt x="2970" y="6239"/>
                    <a:pt x="2593" y="6166"/>
                    <a:pt x="2235" y="6016"/>
                  </a:cubicBezTo>
                  <a:cubicBezTo>
                    <a:pt x="1154" y="5569"/>
                    <a:pt x="447" y="4512"/>
                    <a:pt x="447" y="3340"/>
                  </a:cubicBezTo>
                  <a:cubicBezTo>
                    <a:pt x="447" y="1745"/>
                    <a:pt x="1745" y="448"/>
                    <a:pt x="3344" y="448"/>
                  </a:cubicBezTo>
                  <a:close/>
                  <a:moveTo>
                    <a:pt x="3340" y="1"/>
                  </a:moveTo>
                  <a:cubicBezTo>
                    <a:pt x="2910" y="1"/>
                    <a:pt x="2475" y="84"/>
                    <a:pt x="2062" y="256"/>
                  </a:cubicBezTo>
                  <a:cubicBezTo>
                    <a:pt x="813" y="770"/>
                    <a:pt x="1" y="1990"/>
                    <a:pt x="1" y="3340"/>
                  </a:cubicBezTo>
                  <a:cubicBezTo>
                    <a:pt x="5" y="5185"/>
                    <a:pt x="1500" y="6679"/>
                    <a:pt x="3344" y="6684"/>
                  </a:cubicBezTo>
                  <a:cubicBezTo>
                    <a:pt x="4694" y="6684"/>
                    <a:pt x="5914" y="5867"/>
                    <a:pt x="6428" y="4618"/>
                  </a:cubicBezTo>
                  <a:cubicBezTo>
                    <a:pt x="6947" y="3369"/>
                    <a:pt x="6659" y="1933"/>
                    <a:pt x="5703" y="977"/>
                  </a:cubicBezTo>
                  <a:cubicBezTo>
                    <a:pt x="5064" y="341"/>
                    <a:pt x="4209" y="1"/>
                    <a:pt x="33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89"/>
            <p:cNvSpPr/>
            <p:nvPr/>
          </p:nvSpPr>
          <p:spPr>
            <a:xfrm>
              <a:off x="2195360" y="1976930"/>
              <a:ext cx="340235" cy="390763"/>
            </a:xfrm>
            <a:custGeom>
              <a:avLst/>
              <a:gdLst/>
              <a:ahLst/>
              <a:cxnLst/>
              <a:rect l="l" t="t" r="r" b="b"/>
              <a:pathLst>
                <a:path w="12996" h="14926" extrusionOk="0">
                  <a:moveTo>
                    <a:pt x="9565" y="448"/>
                  </a:moveTo>
                  <a:lnTo>
                    <a:pt x="8138" y="3359"/>
                  </a:lnTo>
                  <a:lnTo>
                    <a:pt x="4862" y="3359"/>
                  </a:lnTo>
                  <a:lnTo>
                    <a:pt x="3435" y="448"/>
                  </a:lnTo>
                  <a:close/>
                  <a:moveTo>
                    <a:pt x="7917" y="3806"/>
                  </a:moveTo>
                  <a:lnTo>
                    <a:pt x="7230" y="5208"/>
                  </a:lnTo>
                  <a:cubicBezTo>
                    <a:pt x="6990" y="5170"/>
                    <a:pt x="6745" y="5151"/>
                    <a:pt x="6500" y="5151"/>
                  </a:cubicBezTo>
                  <a:cubicBezTo>
                    <a:pt x="6255" y="5151"/>
                    <a:pt x="6010" y="5170"/>
                    <a:pt x="5765" y="5204"/>
                  </a:cubicBezTo>
                  <a:lnTo>
                    <a:pt x="5078" y="3806"/>
                  </a:lnTo>
                  <a:close/>
                  <a:moveTo>
                    <a:pt x="2969" y="520"/>
                  </a:moveTo>
                  <a:lnTo>
                    <a:pt x="5314" y="5295"/>
                  </a:lnTo>
                  <a:cubicBezTo>
                    <a:pt x="4319" y="5545"/>
                    <a:pt x="3430" y="6102"/>
                    <a:pt x="2768" y="6885"/>
                  </a:cubicBezTo>
                  <a:lnTo>
                    <a:pt x="779" y="2826"/>
                  </a:lnTo>
                  <a:cubicBezTo>
                    <a:pt x="510" y="2278"/>
                    <a:pt x="735" y="1615"/>
                    <a:pt x="1283" y="1346"/>
                  </a:cubicBezTo>
                  <a:lnTo>
                    <a:pt x="2969" y="520"/>
                  </a:lnTo>
                  <a:close/>
                  <a:moveTo>
                    <a:pt x="3075" y="1"/>
                  </a:moveTo>
                  <a:cubicBezTo>
                    <a:pt x="3041" y="1"/>
                    <a:pt x="3008" y="10"/>
                    <a:pt x="2974" y="25"/>
                  </a:cubicBezTo>
                  <a:lnTo>
                    <a:pt x="1086" y="952"/>
                  </a:lnTo>
                  <a:cubicBezTo>
                    <a:pt x="317" y="1327"/>
                    <a:pt x="0" y="2254"/>
                    <a:pt x="375" y="3023"/>
                  </a:cubicBezTo>
                  <a:lnTo>
                    <a:pt x="2465" y="7279"/>
                  </a:lnTo>
                  <a:cubicBezTo>
                    <a:pt x="1610" y="8528"/>
                    <a:pt x="1379" y="10109"/>
                    <a:pt x="1845" y="11550"/>
                  </a:cubicBezTo>
                  <a:cubicBezTo>
                    <a:pt x="1880" y="11659"/>
                    <a:pt x="1964" y="11705"/>
                    <a:pt x="2049" y="11705"/>
                  </a:cubicBezTo>
                  <a:cubicBezTo>
                    <a:pt x="2185" y="11705"/>
                    <a:pt x="2324" y="11585"/>
                    <a:pt x="2268" y="11410"/>
                  </a:cubicBezTo>
                  <a:cubicBezTo>
                    <a:pt x="1533" y="9153"/>
                    <a:pt x="2710" y="6712"/>
                    <a:pt x="4934" y="5876"/>
                  </a:cubicBezTo>
                  <a:cubicBezTo>
                    <a:pt x="5447" y="5683"/>
                    <a:pt x="5975" y="5591"/>
                    <a:pt x="6494" y="5591"/>
                  </a:cubicBezTo>
                  <a:cubicBezTo>
                    <a:pt x="8221" y="5591"/>
                    <a:pt x="9859" y="6607"/>
                    <a:pt x="10579" y="8288"/>
                  </a:cubicBezTo>
                  <a:cubicBezTo>
                    <a:pt x="11516" y="10469"/>
                    <a:pt x="10574" y="13005"/>
                    <a:pt x="8436" y="14043"/>
                  </a:cubicBezTo>
                  <a:cubicBezTo>
                    <a:pt x="7813" y="14344"/>
                    <a:pt x="7153" y="14487"/>
                    <a:pt x="6503" y="14487"/>
                  </a:cubicBezTo>
                  <a:cubicBezTo>
                    <a:pt x="4920" y="14487"/>
                    <a:pt x="3393" y="13641"/>
                    <a:pt x="2590" y="12160"/>
                  </a:cubicBezTo>
                  <a:cubicBezTo>
                    <a:pt x="2545" y="12072"/>
                    <a:pt x="2472" y="12036"/>
                    <a:pt x="2399" y="12036"/>
                  </a:cubicBezTo>
                  <a:cubicBezTo>
                    <a:pt x="2249" y="12036"/>
                    <a:pt x="2099" y="12193"/>
                    <a:pt x="2196" y="12371"/>
                  </a:cubicBezTo>
                  <a:cubicBezTo>
                    <a:pt x="3089" y="14006"/>
                    <a:pt x="4770" y="14925"/>
                    <a:pt x="6498" y="14925"/>
                  </a:cubicBezTo>
                  <a:cubicBezTo>
                    <a:pt x="7365" y="14925"/>
                    <a:pt x="8244" y="14694"/>
                    <a:pt x="9042" y="14206"/>
                  </a:cubicBezTo>
                  <a:cubicBezTo>
                    <a:pt x="11429" y="12751"/>
                    <a:pt x="12107" y="9590"/>
                    <a:pt x="10536" y="7279"/>
                  </a:cubicBezTo>
                  <a:lnTo>
                    <a:pt x="11400" y="5511"/>
                  </a:lnTo>
                  <a:cubicBezTo>
                    <a:pt x="11483" y="5336"/>
                    <a:pt x="11338" y="5193"/>
                    <a:pt x="11193" y="5193"/>
                  </a:cubicBezTo>
                  <a:cubicBezTo>
                    <a:pt x="11119" y="5193"/>
                    <a:pt x="11045" y="5230"/>
                    <a:pt x="11002" y="5319"/>
                  </a:cubicBezTo>
                  <a:lnTo>
                    <a:pt x="10228" y="6885"/>
                  </a:lnTo>
                  <a:cubicBezTo>
                    <a:pt x="9565" y="6102"/>
                    <a:pt x="8676" y="5545"/>
                    <a:pt x="7682" y="5295"/>
                  </a:cubicBezTo>
                  <a:lnTo>
                    <a:pt x="10026" y="520"/>
                  </a:lnTo>
                  <a:lnTo>
                    <a:pt x="11717" y="1346"/>
                  </a:lnTo>
                  <a:cubicBezTo>
                    <a:pt x="12260" y="1615"/>
                    <a:pt x="12486" y="2278"/>
                    <a:pt x="12222" y="2826"/>
                  </a:cubicBezTo>
                  <a:lnTo>
                    <a:pt x="11396" y="4507"/>
                  </a:lnTo>
                  <a:cubicBezTo>
                    <a:pt x="11310" y="4686"/>
                    <a:pt x="11454" y="4830"/>
                    <a:pt x="11600" y="4830"/>
                  </a:cubicBezTo>
                  <a:cubicBezTo>
                    <a:pt x="11674" y="4830"/>
                    <a:pt x="11749" y="4793"/>
                    <a:pt x="11794" y="4704"/>
                  </a:cubicBezTo>
                  <a:lnTo>
                    <a:pt x="12621" y="3018"/>
                  </a:lnTo>
                  <a:cubicBezTo>
                    <a:pt x="12995" y="2254"/>
                    <a:pt x="12678" y="1332"/>
                    <a:pt x="11914" y="952"/>
                  </a:cubicBezTo>
                  <a:lnTo>
                    <a:pt x="10026" y="25"/>
                  </a:lnTo>
                  <a:cubicBezTo>
                    <a:pt x="9993" y="10"/>
                    <a:pt x="9959" y="1"/>
                    <a:pt x="99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89"/>
            <p:cNvSpPr/>
            <p:nvPr/>
          </p:nvSpPr>
          <p:spPr>
            <a:xfrm>
              <a:off x="2304662" y="2183176"/>
              <a:ext cx="121763" cy="107495"/>
            </a:xfrm>
            <a:custGeom>
              <a:avLst/>
              <a:gdLst/>
              <a:ahLst/>
              <a:cxnLst/>
              <a:rect l="l" t="t" r="r" b="b"/>
              <a:pathLst>
                <a:path w="4651" h="4106" extrusionOk="0">
                  <a:moveTo>
                    <a:pt x="2325" y="446"/>
                  </a:moveTo>
                  <a:cubicBezTo>
                    <a:pt x="2421" y="446"/>
                    <a:pt x="2517" y="496"/>
                    <a:pt x="2565" y="597"/>
                  </a:cubicBezTo>
                  <a:lnTo>
                    <a:pt x="2772" y="1006"/>
                  </a:lnTo>
                  <a:cubicBezTo>
                    <a:pt x="2873" y="1222"/>
                    <a:pt x="3079" y="1366"/>
                    <a:pt x="3310" y="1399"/>
                  </a:cubicBezTo>
                  <a:lnTo>
                    <a:pt x="3766" y="1467"/>
                  </a:lnTo>
                  <a:cubicBezTo>
                    <a:pt x="3987" y="1500"/>
                    <a:pt x="4079" y="1774"/>
                    <a:pt x="3915" y="1933"/>
                  </a:cubicBezTo>
                  <a:lnTo>
                    <a:pt x="3589" y="2250"/>
                  </a:lnTo>
                  <a:cubicBezTo>
                    <a:pt x="3421" y="2418"/>
                    <a:pt x="3339" y="2653"/>
                    <a:pt x="3382" y="2884"/>
                  </a:cubicBezTo>
                  <a:lnTo>
                    <a:pt x="3459" y="3340"/>
                  </a:lnTo>
                  <a:cubicBezTo>
                    <a:pt x="3489" y="3515"/>
                    <a:pt x="3349" y="3656"/>
                    <a:pt x="3192" y="3656"/>
                  </a:cubicBezTo>
                  <a:cubicBezTo>
                    <a:pt x="3150" y="3656"/>
                    <a:pt x="3107" y="3646"/>
                    <a:pt x="3065" y="3624"/>
                  </a:cubicBezTo>
                  <a:lnTo>
                    <a:pt x="2657" y="3412"/>
                  </a:lnTo>
                  <a:cubicBezTo>
                    <a:pt x="2553" y="3357"/>
                    <a:pt x="2439" y="3329"/>
                    <a:pt x="2325" y="3329"/>
                  </a:cubicBezTo>
                  <a:cubicBezTo>
                    <a:pt x="2210" y="3329"/>
                    <a:pt x="2095" y="3357"/>
                    <a:pt x="1989" y="3412"/>
                  </a:cubicBezTo>
                  <a:lnTo>
                    <a:pt x="1581" y="3624"/>
                  </a:lnTo>
                  <a:cubicBezTo>
                    <a:pt x="1539" y="3646"/>
                    <a:pt x="1496" y="3656"/>
                    <a:pt x="1454" y="3656"/>
                  </a:cubicBezTo>
                  <a:cubicBezTo>
                    <a:pt x="1298" y="3656"/>
                    <a:pt x="1160" y="3515"/>
                    <a:pt x="1187" y="3340"/>
                  </a:cubicBezTo>
                  <a:lnTo>
                    <a:pt x="1264" y="2884"/>
                  </a:lnTo>
                  <a:cubicBezTo>
                    <a:pt x="1307" y="2653"/>
                    <a:pt x="1230" y="2413"/>
                    <a:pt x="1057" y="2250"/>
                  </a:cubicBezTo>
                  <a:lnTo>
                    <a:pt x="730" y="1928"/>
                  </a:lnTo>
                  <a:cubicBezTo>
                    <a:pt x="653" y="1856"/>
                    <a:pt x="629" y="1750"/>
                    <a:pt x="663" y="1654"/>
                  </a:cubicBezTo>
                  <a:cubicBezTo>
                    <a:pt x="692" y="1553"/>
                    <a:pt x="778" y="1481"/>
                    <a:pt x="884" y="1467"/>
                  </a:cubicBezTo>
                  <a:lnTo>
                    <a:pt x="1336" y="1399"/>
                  </a:lnTo>
                  <a:cubicBezTo>
                    <a:pt x="1571" y="1366"/>
                    <a:pt x="1773" y="1222"/>
                    <a:pt x="1878" y="1006"/>
                  </a:cubicBezTo>
                  <a:lnTo>
                    <a:pt x="2080" y="597"/>
                  </a:lnTo>
                  <a:cubicBezTo>
                    <a:pt x="2131" y="496"/>
                    <a:pt x="2228" y="446"/>
                    <a:pt x="2325" y="446"/>
                  </a:cubicBezTo>
                  <a:close/>
                  <a:moveTo>
                    <a:pt x="2323" y="0"/>
                  </a:moveTo>
                  <a:cubicBezTo>
                    <a:pt x="2067" y="0"/>
                    <a:pt x="1811" y="134"/>
                    <a:pt x="1682" y="400"/>
                  </a:cubicBezTo>
                  <a:lnTo>
                    <a:pt x="1475" y="813"/>
                  </a:lnTo>
                  <a:cubicBezTo>
                    <a:pt x="1437" y="890"/>
                    <a:pt x="1360" y="948"/>
                    <a:pt x="1273" y="962"/>
                  </a:cubicBezTo>
                  <a:lnTo>
                    <a:pt x="817" y="1025"/>
                  </a:lnTo>
                  <a:cubicBezTo>
                    <a:pt x="231" y="1111"/>
                    <a:pt x="0" y="1832"/>
                    <a:pt x="418" y="2250"/>
                  </a:cubicBezTo>
                  <a:lnTo>
                    <a:pt x="750" y="2572"/>
                  </a:lnTo>
                  <a:cubicBezTo>
                    <a:pt x="812" y="2634"/>
                    <a:pt x="841" y="2721"/>
                    <a:pt x="826" y="2812"/>
                  </a:cubicBezTo>
                  <a:lnTo>
                    <a:pt x="750" y="3263"/>
                  </a:lnTo>
                  <a:cubicBezTo>
                    <a:pt x="670" y="3727"/>
                    <a:pt x="1037" y="4103"/>
                    <a:pt x="1455" y="4103"/>
                  </a:cubicBezTo>
                  <a:cubicBezTo>
                    <a:pt x="1566" y="4103"/>
                    <a:pt x="1681" y="4076"/>
                    <a:pt x="1792" y="4018"/>
                  </a:cubicBezTo>
                  <a:lnTo>
                    <a:pt x="2196" y="3811"/>
                  </a:lnTo>
                  <a:cubicBezTo>
                    <a:pt x="2236" y="3789"/>
                    <a:pt x="2280" y="3779"/>
                    <a:pt x="2323" y="3779"/>
                  </a:cubicBezTo>
                  <a:cubicBezTo>
                    <a:pt x="2366" y="3779"/>
                    <a:pt x="2409" y="3789"/>
                    <a:pt x="2450" y="3811"/>
                  </a:cubicBezTo>
                  <a:lnTo>
                    <a:pt x="2859" y="4022"/>
                  </a:lnTo>
                  <a:cubicBezTo>
                    <a:pt x="2967" y="4079"/>
                    <a:pt x="3080" y="4105"/>
                    <a:pt x="3189" y="4105"/>
                  </a:cubicBezTo>
                  <a:cubicBezTo>
                    <a:pt x="3606" y="4105"/>
                    <a:pt x="3976" y="3728"/>
                    <a:pt x="3896" y="3263"/>
                  </a:cubicBezTo>
                  <a:lnTo>
                    <a:pt x="3819" y="2812"/>
                  </a:lnTo>
                  <a:cubicBezTo>
                    <a:pt x="3805" y="2721"/>
                    <a:pt x="3834" y="2634"/>
                    <a:pt x="3896" y="2572"/>
                  </a:cubicBezTo>
                  <a:lnTo>
                    <a:pt x="4228" y="2250"/>
                  </a:lnTo>
                  <a:cubicBezTo>
                    <a:pt x="4650" y="1837"/>
                    <a:pt x="4415" y="1111"/>
                    <a:pt x="3829" y="1025"/>
                  </a:cubicBezTo>
                  <a:lnTo>
                    <a:pt x="3373" y="962"/>
                  </a:lnTo>
                  <a:cubicBezTo>
                    <a:pt x="3286" y="948"/>
                    <a:pt x="3209" y="890"/>
                    <a:pt x="3171" y="813"/>
                  </a:cubicBezTo>
                  <a:lnTo>
                    <a:pt x="2964" y="400"/>
                  </a:lnTo>
                  <a:cubicBezTo>
                    <a:pt x="2834" y="134"/>
                    <a:pt x="2579" y="0"/>
                    <a:pt x="23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5" name="Google Shape;11035;p89"/>
          <p:cNvGrpSpPr/>
          <p:nvPr/>
        </p:nvGrpSpPr>
        <p:grpSpPr>
          <a:xfrm>
            <a:off x="2567509" y="1796819"/>
            <a:ext cx="432179" cy="332172"/>
            <a:chOff x="2567509" y="2002219"/>
            <a:chExt cx="432179" cy="332172"/>
          </a:xfrm>
        </p:grpSpPr>
        <p:sp>
          <p:nvSpPr>
            <p:cNvPr id="11036" name="Google Shape;11036;p89"/>
            <p:cNvSpPr/>
            <p:nvPr/>
          </p:nvSpPr>
          <p:spPr>
            <a:xfrm>
              <a:off x="2608271" y="2008503"/>
              <a:ext cx="350419" cy="242139"/>
            </a:xfrm>
            <a:custGeom>
              <a:avLst/>
              <a:gdLst/>
              <a:ahLst/>
              <a:cxnLst/>
              <a:rect l="l" t="t" r="r" b="b"/>
              <a:pathLst>
                <a:path w="13385" h="9249" extrusionOk="0">
                  <a:moveTo>
                    <a:pt x="231" y="1"/>
                  </a:moveTo>
                  <a:cubicBezTo>
                    <a:pt x="101" y="1"/>
                    <a:pt x="0" y="102"/>
                    <a:pt x="0" y="226"/>
                  </a:cubicBezTo>
                  <a:lnTo>
                    <a:pt x="0" y="9248"/>
                  </a:lnTo>
                  <a:lnTo>
                    <a:pt x="13384" y="9248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89"/>
            <p:cNvSpPr/>
            <p:nvPr/>
          </p:nvSpPr>
          <p:spPr>
            <a:xfrm>
              <a:off x="2608271" y="2008503"/>
              <a:ext cx="350419" cy="242008"/>
            </a:xfrm>
            <a:custGeom>
              <a:avLst/>
              <a:gdLst/>
              <a:ahLst/>
              <a:cxnLst/>
              <a:rect l="l" t="t" r="r" b="b"/>
              <a:pathLst>
                <a:path w="13385" h="9244" extrusionOk="0">
                  <a:moveTo>
                    <a:pt x="11477" y="1"/>
                  </a:moveTo>
                  <a:cubicBezTo>
                    <a:pt x="11602" y="1"/>
                    <a:pt x="11703" y="102"/>
                    <a:pt x="11703" y="226"/>
                  </a:cubicBezTo>
                  <a:lnTo>
                    <a:pt x="11703" y="7918"/>
                  </a:lnTo>
                  <a:cubicBezTo>
                    <a:pt x="11703" y="8062"/>
                    <a:pt x="11583" y="8182"/>
                    <a:pt x="11434" y="8182"/>
                  </a:cubicBezTo>
                  <a:lnTo>
                    <a:pt x="0" y="8182"/>
                  </a:lnTo>
                  <a:lnTo>
                    <a:pt x="0" y="9244"/>
                  </a:lnTo>
                  <a:lnTo>
                    <a:pt x="13384" y="9244"/>
                  </a:lnTo>
                  <a:lnTo>
                    <a:pt x="13384" y="226"/>
                  </a:lnTo>
                  <a:cubicBezTo>
                    <a:pt x="13384" y="102"/>
                    <a:pt x="13283" y="1"/>
                    <a:pt x="13158" y="1"/>
                  </a:cubicBez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40" y="1"/>
                  </a:moveTo>
                  <a:cubicBezTo>
                    <a:pt x="63" y="1"/>
                    <a:pt x="0" y="63"/>
                    <a:pt x="0" y="140"/>
                  </a:cubicBez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51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5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89"/>
            <p:cNvSpPr/>
            <p:nvPr/>
          </p:nvSpPr>
          <p:spPr>
            <a:xfrm>
              <a:off x="2634425" y="2034656"/>
              <a:ext cx="298085" cy="174856"/>
            </a:xfrm>
            <a:custGeom>
              <a:avLst/>
              <a:gdLst/>
              <a:ahLst/>
              <a:cxnLst/>
              <a:rect l="l" t="t" r="r" b="b"/>
              <a:pathLst>
                <a:path w="11386" h="6679" extrusionOk="0">
                  <a:moveTo>
                    <a:pt x="10704" y="1"/>
                  </a:moveTo>
                  <a:lnTo>
                    <a:pt x="10704" y="5895"/>
                  </a:lnTo>
                  <a:cubicBezTo>
                    <a:pt x="10704" y="5972"/>
                    <a:pt x="10641" y="6035"/>
                    <a:pt x="10564" y="6035"/>
                  </a:cubicBezTo>
                  <a:lnTo>
                    <a:pt x="0" y="6035"/>
                  </a:lnTo>
                  <a:lnTo>
                    <a:pt x="0" y="6539"/>
                  </a:lnTo>
                  <a:cubicBezTo>
                    <a:pt x="0" y="6616"/>
                    <a:pt x="63" y="6679"/>
                    <a:pt x="140" y="6679"/>
                  </a:cubicBezTo>
                  <a:lnTo>
                    <a:pt x="11247" y="6679"/>
                  </a:lnTo>
                  <a:cubicBezTo>
                    <a:pt x="11323" y="6679"/>
                    <a:pt x="11386" y="6616"/>
                    <a:pt x="11386" y="6539"/>
                  </a:cubicBezTo>
                  <a:lnTo>
                    <a:pt x="11386" y="140"/>
                  </a:lnTo>
                  <a:cubicBezTo>
                    <a:pt x="11386" y="63"/>
                    <a:pt x="11323" y="1"/>
                    <a:pt x="11247" y="1"/>
                  </a:cubicBezTo>
                  <a:close/>
                </a:path>
              </a:pathLst>
            </a:custGeom>
            <a:solidFill>
              <a:srgbClr val="BD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89"/>
            <p:cNvSpPr/>
            <p:nvPr/>
          </p:nvSpPr>
          <p:spPr>
            <a:xfrm>
              <a:off x="2573792" y="2303813"/>
              <a:ext cx="419351" cy="24295"/>
            </a:xfrm>
            <a:custGeom>
              <a:avLst/>
              <a:gdLst/>
              <a:ahLst/>
              <a:cxnLst/>
              <a:rect l="l" t="t" r="r" b="b"/>
              <a:pathLst>
                <a:path w="16018" h="928" extrusionOk="0">
                  <a:moveTo>
                    <a:pt x="1" y="1"/>
                  </a:moveTo>
                  <a:lnTo>
                    <a:pt x="1" y="611"/>
                  </a:lnTo>
                  <a:cubicBezTo>
                    <a:pt x="1" y="784"/>
                    <a:pt x="140" y="928"/>
                    <a:pt x="313" y="928"/>
                  </a:cubicBezTo>
                  <a:lnTo>
                    <a:pt x="15705" y="928"/>
                  </a:lnTo>
                  <a:cubicBezTo>
                    <a:pt x="15878" y="928"/>
                    <a:pt x="16017" y="784"/>
                    <a:pt x="16017" y="611"/>
                  </a:cubicBezTo>
                  <a:lnTo>
                    <a:pt x="16017" y="1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89"/>
            <p:cNvSpPr/>
            <p:nvPr/>
          </p:nvSpPr>
          <p:spPr>
            <a:xfrm>
              <a:off x="2573792" y="2235640"/>
              <a:ext cx="419482" cy="68199"/>
            </a:xfrm>
            <a:custGeom>
              <a:avLst/>
              <a:gdLst/>
              <a:ahLst/>
              <a:cxnLst/>
              <a:rect l="l" t="t" r="r" b="b"/>
              <a:pathLst>
                <a:path w="16023" h="2605" extrusionOk="0">
                  <a:moveTo>
                    <a:pt x="1317" y="1"/>
                  </a:moveTo>
                  <a:lnTo>
                    <a:pt x="1" y="2605"/>
                  </a:lnTo>
                  <a:lnTo>
                    <a:pt x="16022" y="2605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89"/>
            <p:cNvSpPr/>
            <p:nvPr/>
          </p:nvSpPr>
          <p:spPr>
            <a:xfrm>
              <a:off x="2573792" y="2235771"/>
              <a:ext cx="419482" cy="68068"/>
            </a:xfrm>
            <a:custGeom>
              <a:avLst/>
              <a:gdLst/>
              <a:ahLst/>
              <a:cxnLst/>
              <a:rect l="l" t="t" r="r" b="b"/>
              <a:pathLst>
                <a:path w="16023" h="2600" extrusionOk="0">
                  <a:moveTo>
                    <a:pt x="12808" y="1"/>
                  </a:moveTo>
                  <a:lnTo>
                    <a:pt x="13678" y="1706"/>
                  </a:lnTo>
                  <a:cubicBezTo>
                    <a:pt x="13774" y="1898"/>
                    <a:pt x="13635" y="2124"/>
                    <a:pt x="13419" y="2124"/>
                  </a:cubicBezTo>
                  <a:lnTo>
                    <a:pt x="241" y="2124"/>
                  </a:lnTo>
                  <a:lnTo>
                    <a:pt x="1" y="2600"/>
                  </a:lnTo>
                  <a:lnTo>
                    <a:pt x="16022" y="2600"/>
                  </a:lnTo>
                  <a:lnTo>
                    <a:pt x="14701" y="1"/>
                  </a:lnTo>
                  <a:close/>
                </a:path>
              </a:pathLst>
            </a:custGeom>
            <a:solidFill>
              <a:srgbClr val="C2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89"/>
            <p:cNvSpPr/>
            <p:nvPr/>
          </p:nvSpPr>
          <p:spPr>
            <a:xfrm>
              <a:off x="2727992" y="2269727"/>
              <a:ext cx="111082" cy="34113"/>
            </a:xfrm>
            <a:custGeom>
              <a:avLst/>
              <a:gdLst/>
              <a:ahLst/>
              <a:cxnLst/>
              <a:rect l="l" t="t" r="r" b="b"/>
              <a:pathLst>
                <a:path w="4243" h="1303" extrusionOk="0">
                  <a:moveTo>
                    <a:pt x="519" y="1"/>
                  </a:moveTo>
                  <a:cubicBezTo>
                    <a:pt x="423" y="1"/>
                    <a:pt x="342" y="63"/>
                    <a:pt x="313" y="159"/>
                  </a:cubicBezTo>
                  <a:lnTo>
                    <a:pt x="1" y="1303"/>
                  </a:lnTo>
                  <a:lnTo>
                    <a:pt x="4243" y="1303"/>
                  </a:lnTo>
                  <a:lnTo>
                    <a:pt x="3925" y="159"/>
                  </a:lnTo>
                  <a:cubicBezTo>
                    <a:pt x="3901" y="63"/>
                    <a:pt x="3815" y="1"/>
                    <a:pt x="3719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89"/>
            <p:cNvSpPr/>
            <p:nvPr/>
          </p:nvSpPr>
          <p:spPr>
            <a:xfrm>
              <a:off x="2727992" y="2291351"/>
              <a:ext cx="111082" cy="12488"/>
            </a:xfrm>
            <a:custGeom>
              <a:avLst/>
              <a:gdLst/>
              <a:ahLst/>
              <a:cxnLst/>
              <a:rect l="l" t="t" r="r" b="b"/>
              <a:pathLst>
                <a:path w="4243" h="477" extrusionOk="0">
                  <a:moveTo>
                    <a:pt x="130" y="1"/>
                  </a:moveTo>
                  <a:lnTo>
                    <a:pt x="1" y="477"/>
                  </a:lnTo>
                  <a:lnTo>
                    <a:pt x="4243" y="477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rgbClr val="DC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89"/>
            <p:cNvSpPr/>
            <p:nvPr/>
          </p:nvSpPr>
          <p:spPr>
            <a:xfrm>
              <a:off x="2567509" y="2002219"/>
              <a:ext cx="432179" cy="332172"/>
            </a:xfrm>
            <a:custGeom>
              <a:avLst/>
              <a:gdLst/>
              <a:ahLst/>
              <a:cxnLst/>
              <a:rect l="l" t="t" r="r" b="b"/>
              <a:pathLst>
                <a:path w="16508" h="12688" extrusionOk="0">
                  <a:moveTo>
                    <a:pt x="14701" y="486"/>
                  </a:moveTo>
                  <a:lnTo>
                    <a:pt x="14701" y="8677"/>
                  </a:lnTo>
                  <a:lnTo>
                    <a:pt x="1802" y="8677"/>
                  </a:lnTo>
                  <a:lnTo>
                    <a:pt x="1802" y="486"/>
                  </a:lnTo>
                  <a:close/>
                  <a:moveTo>
                    <a:pt x="14792" y="9162"/>
                  </a:moveTo>
                  <a:lnTo>
                    <a:pt x="15868" y="11276"/>
                  </a:lnTo>
                  <a:lnTo>
                    <a:pt x="10555" y="11276"/>
                  </a:lnTo>
                  <a:lnTo>
                    <a:pt x="10286" y="10310"/>
                  </a:lnTo>
                  <a:cubicBezTo>
                    <a:pt x="10233" y="10113"/>
                    <a:pt x="10055" y="9978"/>
                    <a:pt x="9849" y="9978"/>
                  </a:cubicBezTo>
                  <a:lnTo>
                    <a:pt x="6649" y="9978"/>
                  </a:lnTo>
                  <a:cubicBezTo>
                    <a:pt x="6443" y="9978"/>
                    <a:pt x="6265" y="10113"/>
                    <a:pt x="6212" y="10310"/>
                  </a:cubicBezTo>
                  <a:lnTo>
                    <a:pt x="5943" y="11276"/>
                  </a:lnTo>
                  <a:lnTo>
                    <a:pt x="635" y="11276"/>
                  </a:lnTo>
                  <a:lnTo>
                    <a:pt x="1706" y="9162"/>
                  </a:lnTo>
                  <a:close/>
                  <a:moveTo>
                    <a:pt x="9830" y="10459"/>
                  </a:moveTo>
                  <a:lnTo>
                    <a:pt x="10055" y="11280"/>
                  </a:lnTo>
                  <a:lnTo>
                    <a:pt x="6448" y="11280"/>
                  </a:lnTo>
                  <a:lnTo>
                    <a:pt x="6673" y="10459"/>
                  </a:lnTo>
                  <a:close/>
                  <a:moveTo>
                    <a:pt x="16017" y="11761"/>
                  </a:moveTo>
                  <a:lnTo>
                    <a:pt x="16017" y="12135"/>
                  </a:lnTo>
                  <a:cubicBezTo>
                    <a:pt x="16017" y="12174"/>
                    <a:pt x="15988" y="12203"/>
                    <a:pt x="15945" y="12208"/>
                  </a:cubicBezTo>
                  <a:lnTo>
                    <a:pt x="553" y="12208"/>
                  </a:lnTo>
                  <a:cubicBezTo>
                    <a:pt x="515" y="12203"/>
                    <a:pt x="481" y="12174"/>
                    <a:pt x="481" y="12135"/>
                  </a:cubicBezTo>
                  <a:lnTo>
                    <a:pt x="481" y="11761"/>
                  </a:lnTo>
                  <a:close/>
                  <a:moveTo>
                    <a:pt x="1783" y="0"/>
                  </a:moveTo>
                  <a:cubicBezTo>
                    <a:pt x="1523" y="0"/>
                    <a:pt x="1317" y="212"/>
                    <a:pt x="1317" y="466"/>
                  </a:cubicBezTo>
                  <a:lnTo>
                    <a:pt x="1317" y="8859"/>
                  </a:lnTo>
                  <a:lnTo>
                    <a:pt x="25" y="11410"/>
                  </a:lnTo>
                  <a:lnTo>
                    <a:pt x="25" y="11415"/>
                  </a:lnTo>
                  <a:cubicBezTo>
                    <a:pt x="20" y="11420"/>
                    <a:pt x="15" y="11429"/>
                    <a:pt x="15" y="11434"/>
                  </a:cubicBezTo>
                  <a:lnTo>
                    <a:pt x="15" y="11444"/>
                  </a:lnTo>
                  <a:cubicBezTo>
                    <a:pt x="10" y="11448"/>
                    <a:pt x="10" y="11458"/>
                    <a:pt x="5" y="11468"/>
                  </a:cubicBezTo>
                  <a:cubicBezTo>
                    <a:pt x="5" y="11477"/>
                    <a:pt x="1" y="11487"/>
                    <a:pt x="1" y="11497"/>
                  </a:cubicBezTo>
                  <a:lnTo>
                    <a:pt x="1" y="11501"/>
                  </a:lnTo>
                  <a:lnTo>
                    <a:pt x="1" y="11516"/>
                  </a:lnTo>
                  <a:lnTo>
                    <a:pt x="1" y="12131"/>
                  </a:lnTo>
                  <a:cubicBezTo>
                    <a:pt x="1" y="12438"/>
                    <a:pt x="250" y="12688"/>
                    <a:pt x="558" y="12688"/>
                  </a:cubicBezTo>
                  <a:lnTo>
                    <a:pt x="15950" y="12688"/>
                  </a:lnTo>
                  <a:cubicBezTo>
                    <a:pt x="16257" y="12688"/>
                    <a:pt x="16507" y="12438"/>
                    <a:pt x="16507" y="12131"/>
                  </a:cubicBezTo>
                  <a:lnTo>
                    <a:pt x="16507" y="11521"/>
                  </a:lnTo>
                  <a:cubicBezTo>
                    <a:pt x="16503" y="11516"/>
                    <a:pt x="16503" y="11511"/>
                    <a:pt x="16503" y="11501"/>
                  </a:cubicBezTo>
                  <a:lnTo>
                    <a:pt x="16503" y="11497"/>
                  </a:lnTo>
                  <a:cubicBezTo>
                    <a:pt x="16498" y="11487"/>
                    <a:pt x="16498" y="11477"/>
                    <a:pt x="16498" y="11468"/>
                  </a:cubicBezTo>
                  <a:cubicBezTo>
                    <a:pt x="16493" y="11458"/>
                    <a:pt x="16493" y="11448"/>
                    <a:pt x="16488" y="11439"/>
                  </a:cubicBezTo>
                  <a:lnTo>
                    <a:pt x="16488" y="11434"/>
                  </a:lnTo>
                  <a:cubicBezTo>
                    <a:pt x="16488" y="11429"/>
                    <a:pt x="16483" y="11420"/>
                    <a:pt x="16478" y="11415"/>
                  </a:cubicBezTo>
                  <a:lnTo>
                    <a:pt x="16478" y="11410"/>
                  </a:lnTo>
                  <a:lnTo>
                    <a:pt x="15181" y="8859"/>
                  </a:lnTo>
                  <a:lnTo>
                    <a:pt x="15181" y="466"/>
                  </a:lnTo>
                  <a:cubicBezTo>
                    <a:pt x="15181" y="212"/>
                    <a:pt x="14975" y="0"/>
                    <a:pt x="14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89"/>
            <p:cNvSpPr/>
            <p:nvPr/>
          </p:nvSpPr>
          <p:spPr>
            <a:xfrm>
              <a:off x="2628142" y="2132622"/>
              <a:ext cx="310783" cy="83174"/>
            </a:xfrm>
            <a:custGeom>
              <a:avLst/>
              <a:gdLst/>
              <a:ahLst/>
              <a:cxnLst/>
              <a:rect l="l" t="t" r="r" b="b"/>
              <a:pathLst>
                <a:path w="11871" h="3177" extrusionOk="0">
                  <a:moveTo>
                    <a:pt x="243" y="0"/>
                  </a:moveTo>
                  <a:cubicBezTo>
                    <a:pt x="121" y="0"/>
                    <a:pt x="0" y="81"/>
                    <a:pt x="0" y="241"/>
                  </a:cubicBezTo>
                  <a:lnTo>
                    <a:pt x="0" y="2797"/>
                  </a:lnTo>
                  <a:cubicBezTo>
                    <a:pt x="0" y="3009"/>
                    <a:pt x="168" y="3177"/>
                    <a:pt x="380" y="3177"/>
                  </a:cubicBezTo>
                  <a:lnTo>
                    <a:pt x="11491" y="3177"/>
                  </a:lnTo>
                  <a:cubicBezTo>
                    <a:pt x="11698" y="3177"/>
                    <a:pt x="11866" y="3009"/>
                    <a:pt x="11866" y="2797"/>
                  </a:cubicBezTo>
                  <a:lnTo>
                    <a:pt x="11866" y="241"/>
                  </a:lnTo>
                  <a:cubicBezTo>
                    <a:pt x="11871" y="107"/>
                    <a:pt x="11760" y="1"/>
                    <a:pt x="11626" y="1"/>
                  </a:cubicBezTo>
                  <a:cubicBezTo>
                    <a:pt x="11491" y="1"/>
                    <a:pt x="11386" y="107"/>
                    <a:pt x="11386" y="241"/>
                  </a:cubicBezTo>
                  <a:lnTo>
                    <a:pt x="11386" y="2692"/>
                  </a:lnTo>
                  <a:lnTo>
                    <a:pt x="485" y="2692"/>
                  </a:lnTo>
                  <a:lnTo>
                    <a:pt x="485" y="241"/>
                  </a:lnTo>
                  <a:cubicBezTo>
                    <a:pt x="485" y="81"/>
                    <a:pt x="364" y="0"/>
                    <a:pt x="2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89"/>
            <p:cNvSpPr/>
            <p:nvPr/>
          </p:nvSpPr>
          <p:spPr>
            <a:xfrm>
              <a:off x="2628142" y="2028373"/>
              <a:ext cx="310678" cy="83200"/>
            </a:xfrm>
            <a:custGeom>
              <a:avLst/>
              <a:gdLst/>
              <a:ahLst/>
              <a:cxnLst/>
              <a:rect l="l" t="t" r="r" b="b"/>
              <a:pathLst>
                <a:path w="11867" h="3178" extrusionOk="0">
                  <a:moveTo>
                    <a:pt x="380" y="1"/>
                  </a:moveTo>
                  <a:cubicBezTo>
                    <a:pt x="168" y="1"/>
                    <a:pt x="0" y="169"/>
                    <a:pt x="0" y="380"/>
                  </a:cubicBezTo>
                  <a:lnTo>
                    <a:pt x="0" y="2936"/>
                  </a:lnTo>
                  <a:cubicBezTo>
                    <a:pt x="0" y="3097"/>
                    <a:pt x="121" y="3177"/>
                    <a:pt x="243" y="3177"/>
                  </a:cubicBezTo>
                  <a:cubicBezTo>
                    <a:pt x="364" y="3177"/>
                    <a:pt x="485" y="3097"/>
                    <a:pt x="485" y="2936"/>
                  </a:cubicBezTo>
                  <a:lnTo>
                    <a:pt x="485" y="486"/>
                  </a:lnTo>
                  <a:lnTo>
                    <a:pt x="11381" y="486"/>
                  </a:lnTo>
                  <a:lnTo>
                    <a:pt x="11381" y="2936"/>
                  </a:lnTo>
                  <a:cubicBezTo>
                    <a:pt x="11381" y="3097"/>
                    <a:pt x="11502" y="3177"/>
                    <a:pt x="11624" y="3177"/>
                  </a:cubicBezTo>
                  <a:cubicBezTo>
                    <a:pt x="11745" y="3177"/>
                    <a:pt x="11866" y="3097"/>
                    <a:pt x="11866" y="2936"/>
                  </a:cubicBezTo>
                  <a:lnTo>
                    <a:pt x="11866" y="380"/>
                  </a:lnTo>
                  <a:cubicBezTo>
                    <a:pt x="11866" y="169"/>
                    <a:pt x="11698" y="1"/>
                    <a:pt x="114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8" name="Google Shape;11048;p89"/>
          <p:cNvGrpSpPr/>
          <p:nvPr/>
        </p:nvGrpSpPr>
        <p:grpSpPr>
          <a:xfrm>
            <a:off x="1323907" y="3154488"/>
            <a:ext cx="281854" cy="359242"/>
            <a:chOff x="1323907" y="3359888"/>
            <a:chExt cx="281854" cy="359242"/>
          </a:xfrm>
        </p:grpSpPr>
        <p:sp>
          <p:nvSpPr>
            <p:cNvPr id="11049" name="Google Shape;11049;p89"/>
            <p:cNvSpPr/>
            <p:nvPr/>
          </p:nvSpPr>
          <p:spPr>
            <a:xfrm>
              <a:off x="1352940" y="3424919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8" y="1"/>
                  </a:moveTo>
                  <a:cubicBezTo>
                    <a:pt x="203" y="1"/>
                    <a:pt x="1" y="178"/>
                    <a:pt x="1" y="404"/>
                  </a:cubicBezTo>
                  <a:lnTo>
                    <a:pt x="1" y="10637"/>
                  </a:lnTo>
                  <a:cubicBezTo>
                    <a:pt x="1" y="10858"/>
                    <a:pt x="203" y="11035"/>
                    <a:pt x="448" y="11035"/>
                  </a:cubicBezTo>
                  <a:lnTo>
                    <a:pt x="8989" y="11035"/>
                  </a:lnTo>
                  <a:cubicBezTo>
                    <a:pt x="9234" y="11035"/>
                    <a:pt x="9436" y="10858"/>
                    <a:pt x="9436" y="10637"/>
                  </a:cubicBezTo>
                  <a:lnTo>
                    <a:pt x="9436" y="404"/>
                  </a:lnTo>
                  <a:cubicBezTo>
                    <a:pt x="9436" y="178"/>
                    <a:pt x="9234" y="1"/>
                    <a:pt x="8989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89"/>
            <p:cNvSpPr/>
            <p:nvPr/>
          </p:nvSpPr>
          <p:spPr>
            <a:xfrm>
              <a:off x="1329693" y="3395100"/>
              <a:ext cx="247034" cy="288922"/>
            </a:xfrm>
            <a:custGeom>
              <a:avLst/>
              <a:gdLst/>
              <a:ahLst/>
              <a:cxnLst/>
              <a:rect l="l" t="t" r="r" b="b"/>
              <a:pathLst>
                <a:path w="9436" h="11036" extrusionOk="0">
                  <a:moveTo>
                    <a:pt x="447" y="1"/>
                  </a:moveTo>
                  <a:cubicBezTo>
                    <a:pt x="197" y="1"/>
                    <a:pt x="0" y="179"/>
                    <a:pt x="0" y="405"/>
                  </a:cubicBezTo>
                  <a:lnTo>
                    <a:pt x="0" y="10637"/>
                  </a:lnTo>
                  <a:cubicBezTo>
                    <a:pt x="0" y="10858"/>
                    <a:pt x="202" y="11036"/>
                    <a:pt x="447" y="11036"/>
                  </a:cubicBezTo>
                  <a:lnTo>
                    <a:pt x="8988" y="11036"/>
                  </a:lnTo>
                  <a:cubicBezTo>
                    <a:pt x="9233" y="11036"/>
                    <a:pt x="9435" y="10858"/>
                    <a:pt x="9435" y="10637"/>
                  </a:cubicBezTo>
                  <a:lnTo>
                    <a:pt x="9435" y="405"/>
                  </a:lnTo>
                  <a:cubicBezTo>
                    <a:pt x="9435" y="179"/>
                    <a:pt x="9233" y="1"/>
                    <a:pt x="898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89"/>
            <p:cNvSpPr/>
            <p:nvPr/>
          </p:nvSpPr>
          <p:spPr>
            <a:xfrm>
              <a:off x="1553296" y="3395100"/>
              <a:ext cx="23431" cy="288922"/>
            </a:xfrm>
            <a:custGeom>
              <a:avLst/>
              <a:gdLst/>
              <a:ahLst/>
              <a:cxnLst/>
              <a:rect l="l" t="t" r="r" b="b"/>
              <a:pathLst>
                <a:path w="895" h="11036" extrusionOk="0">
                  <a:moveTo>
                    <a:pt x="1" y="1"/>
                  </a:moveTo>
                  <a:lnTo>
                    <a:pt x="1" y="11036"/>
                  </a:lnTo>
                  <a:lnTo>
                    <a:pt x="447" y="11036"/>
                  </a:lnTo>
                  <a:cubicBezTo>
                    <a:pt x="692" y="11036"/>
                    <a:pt x="894" y="10858"/>
                    <a:pt x="894" y="10637"/>
                  </a:cubicBezTo>
                  <a:lnTo>
                    <a:pt x="894" y="405"/>
                  </a:lnTo>
                  <a:cubicBezTo>
                    <a:pt x="894" y="179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89"/>
            <p:cNvSpPr/>
            <p:nvPr/>
          </p:nvSpPr>
          <p:spPr>
            <a:xfrm>
              <a:off x="1368910" y="3473954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89"/>
            <p:cNvSpPr/>
            <p:nvPr/>
          </p:nvSpPr>
          <p:spPr>
            <a:xfrm>
              <a:off x="1368910" y="3541996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07"/>
                  </a:cubicBezTo>
                  <a:lnTo>
                    <a:pt x="1" y="1500"/>
                  </a:lnTo>
                  <a:cubicBezTo>
                    <a:pt x="1" y="1562"/>
                    <a:pt x="54" y="1610"/>
                    <a:pt x="121" y="1610"/>
                  </a:cubicBezTo>
                  <a:lnTo>
                    <a:pt x="1663" y="1610"/>
                  </a:lnTo>
                  <a:cubicBezTo>
                    <a:pt x="1726" y="1610"/>
                    <a:pt x="1778" y="1562"/>
                    <a:pt x="1783" y="1500"/>
                  </a:cubicBezTo>
                  <a:lnTo>
                    <a:pt x="1783" y="107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7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89"/>
            <p:cNvSpPr/>
            <p:nvPr/>
          </p:nvSpPr>
          <p:spPr>
            <a:xfrm>
              <a:off x="1368910" y="3610038"/>
              <a:ext cx="46705" cy="42176"/>
            </a:xfrm>
            <a:custGeom>
              <a:avLst/>
              <a:gdLst/>
              <a:ahLst/>
              <a:cxnLst/>
              <a:rect l="l" t="t" r="r" b="b"/>
              <a:pathLst>
                <a:path w="1784" h="1611" extrusionOk="0">
                  <a:moveTo>
                    <a:pt x="112" y="1"/>
                  </a:moveTo>
                  <a:cubicBezTo>
                    <a:pt x="49" y="1"/>
                    <a:pt x="1" y="47"/>
                    <a:pt x="1" y="112"/>
                  </a:cubicBezTo>
                  <a:lnTo>
                    <a:pt x="1" y="1505"/>
                  </a:lnTo>
                  <a:cubicBezTo>
                    <a:pt x="1" y="1564"/>
                    <a:pt x="49" y="1611"/>
                    <a:pt x="112" y="1611"/>
                  </a:cubicBezTo>
                  <a:cubicBezTo>
                    <a:pt x="115" y="1611"/>
                    <a:pt x="118" y="1611"/>
                    <a:pt x="121" y="1610"/>
                  </a:cubicBezTo>
                  <a:lnTo>
                    <a:pt x="1663" y="1610"/>
                  </a:lnTo>
                  <a:cubicBezTo>
                    <a:pt x="1666" y="1611"/>
                    <a:pt x="1669" y="1611"/>
                    <a:pt x="1672" y="1611"/>
                  </a:cubicBezTo>
                  <a:cubicBezTo>
                    <a:pt x="1730" y="1611"/>
                    <a:pt x="1779" y="1564"/>
                    <a:pt x="1783" y="1505"/>
                  </a:cubicBezTo>
                  <a:lnTo>
                    <a:pt x="1783" y="112"/>
                  </a:lnTo>
                  <a:cubicBezTo>
                    <a:pt x="1779" y="47"/>
                    <a:pt x="1730" y="1"/>
                    <a:pt x="1672" y="1"/>
                  </a:cubicBezTo>
                  <a:cubicBezTo>
                    <a:pt x="1669" y="1"/>
                    <a:pt x="1666" y="1"/>
                    <a:pt x="1663" y="1"/>
                  </a:cubicBezTo>
                  <a:lnTo>
                    <a:pt x="121" y="1"/>
                  </a:lnTo>
                  <a:cubicBezTo>
                    <a:pt x="118" y="1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89"/>
            <p:cNvSpPr/>
            <p:nvPr/>
          </p:nvSpPr>
          <p:spPr>
            <a:xfrm>
              <a:off x="1357731" y="3386435"/>
              <a:ext cx="77755" cy="36390"/>
            </a:xfrm>
            <a:custGeom>
              <a:avLst/>
              <a:gdLst/>
              <a:ahLst/>
              <a:cxnLst/>
              <a:rect l="l" t="t" r="r" b="b"/>
              <a:pathLst>
                <a:path w="2970" h="1390" extrusionOk="0">
                  <a:moveTo>
                    <a:pt x="442" y="1"/>
                  </a:moveTo>
                  <a:cubicBezTo>
                    <a:pt x="197" y="1"/>
                    <a:pt x="0" y="178"/>
                    <a:pt x="0" y="394"/>
                  </a:cubicBezTo>
                  <a:lnTo>
                    <a:pt x="0" y="1211"/>
                  </a:lnTo>
                  <a:cubicBezTo>
                    <a:pt x="10" y="1314"/>
                    <a:pt x="91" y="1389"/>
                    <a:pt x="193" y="1389"/>
                  </a:cubicBezTo>
                  <a:cubicBezTo>
                    <a:pt x="196" y="1389"/>
                    <a:pt x="199" y="1389"/>
                    <a:pt x="202" y="1389"/>
                  </a:cubicBezTo>
                  <a:lnTo>
                    <a:pt x="2767" y="1389"/>
                  </a:lnTo>
                  <a:cubicBezTo>
                    <a:pt x="2770" y="1389"/>
                    <a:pt x="2773" y="1389"/>
                    <a:pt x="2776" y="1389"/>
                  </a:cubicBezTo>
                  <a:cubicBezTo>
                    <a:pt x="2878" y="1389"/>
                    <a:pt x="2965" y="1309"/>
                    <a:pt x="2969" y="1206"/>
                  </a:cubicBezTo>
                  <a:lnTo>
                    <a:pt x="2969" y="394"/>
                  </a:lnTo>
                  <a:cubicBezTo>
                    <a:pt x="2969" y="178"/>
                    <a:pt x="2767" y="1"/>
                    <a:pt x="252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89"/>
            <p:cNvSpPr/>
            <p:nvPr/>
          </p:nvSpPr>
          <p:spPr>
            <a:xfrm>
              <a:off x="1400614" y="3386304"/>
              <a:ext cx="34872" cy="36390"/>
            </a:xfrm>
            <a:custGeom>
              <a:avLst/>
              <a:gdLst/>
              <a:ahLst/>
              <a:cxnLst/>
              <a:rect l="l" t="t" r="r" b="b"/>
              <a:pathLst>
                <a:path w="1332" h="1390" extrusionOk="0">
                  <a:moveTo>
                    <a:pt x="236" y="1389"/>
                  </a:moveTo>
                  <a:cubicBezTo>
                    <a:pt x="239" y="1389"/>
                    <a:pt x="242" y="1389"/>
                    <a:pt x="245" y="1389"/>
                  </a:cubicBezTo>
                  <a:cubicBezTo>
                    <a:pt x="248" y="1389"/>
                    <a:pt x="251" y="1389"/>
                    <a:pt x="254" y="1389"/>
                  </a:cubicBezTo>
                  <a:close/>
                  <a:moveTo>
                    <a:pt x="1" y="1"/>
                  </a:moveTo>
                  <a:cubicBezTo>
                    <a:pt x="241" y="1"/>
                    <a:pt x="443" y="183"/>
                    <a:pt x="443" y="399"/>
                  </a:cubicBezTo>
                  <a:lnTo>
                    <a:pt x="443" y="1211"/>
                  </a:lnTo>
                  <a:cubicBezTo>
                    <a:pt x="433" y="1307"/>
                    <a:pt x="352" y="1385"/>
                    <a:pt x="254" y="1389"/>
                  </a:cubicBezTo>
                  <a:lnTo>
                    <a:pt x="1129" y="1389"/>
                  </a:lnTo>
                  <a:cubicBezTo>
                    <a:pt x="1132" y="1389"/>
                    <a:pt x="1135" y="1389"/>
                    <a:pt x="1138" y="1389"/>
                  </a:cubicBezTo>
                  <a:cubicBezTo>
                    <a:pt x="1240" y="1389"/>
                    <a:pt x="1322" y="1309"/>
                    <a:pt x="1331" y="1211"/>
                  </a:cubicBezTo>
                  <a:lnTo>
                    <a:pt x="1331" y="395"/>
                  </a:lnTo>
                  <a:cubicBezTo>
                    <a:pt x="1331" y="178"/>
                    <a:pt x="1134" y="1"/>
                    <a:pt x="889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89"/>
            <p:cNvSpPr/>
            <p:nvPr/>
          </p:nvSpPr>
          <p:spPr>
            <a:xfrm>
              <a:off x="1323907" y="3389917"/>
              <a:ext cx="281854" cy="329214"/>
            </a:xfrm>
            <a:custGeom>
              <a:avLst/>
              <a:gdLst/>
              <a:ahLst/>
              <a:cxnLst/>
              <a:rect l="l" t="t" r="r" b="b"/>
              <a:pathLst>
                <a:path w="10766" h="12575" extrusionOk="0">
                  <a:moveTo>
                    <a:pt x="8199" y="1"/>
                  </a:moveTo>
                  <a:cubicBezTo>
                    <a:pt x="7939" y="1"/>
                    <a:pt x="7940" y="406"/>
                    <a:pt x="8203" y="406"/>
                  </a:cubicBezTo>
                  <a:cubicBezTo>
                    <a:pt x="8210" y="406"/>
                    <a:pt x="8217" y="406"/>
                    <a:pt x="8225" y="406"/>
                  </a:cubicBezTo>
                  <a:lnTo>
                    <a:pt x="9209" y="406"/>
                  </a:lnTo>
                  <a:cubicBezTo>
                    <a:pt x="9215" y="405"/>
                    <a:pt x="9221" y="405"/>
                    <a:pt x="9226" y="405"/>
                  </a:cubicBezTo>
                  <a:cubicBezTo>
                    <a:pt x="9334" y="405"/>
                    <a:pt x="9426" y="493"/>
                    <a:pt x="9430" y="603"/>
                  </a:cubicBezTo>
                  <a:lnTo>
                    <a:pt x="9430" y="10840"/>
                  </a:lnTo>
                  <a:cubicBezTo>
                    <a:pt x="9426" y="10950"/>
                    <a:pt x="9334" y="11038"/>
                    <a:pt x="9226" y="11038"/>
                  </a:cubicBezTo>
                  <a:cubicBezTo>
                    <a:pt x="9221" y="11038"/>
                    <a:pt x="9215" y="11037"/>
                    <a:pt x="9209" y="11037"/>
                  </a:cubicBezTo>
                  <a:lnTo>
                    <a:pt x="668" y="11037"/>
                  </a:lnTo>
                  <a:cubicBezTo>
                    <a:pt x="662" y="11037"/>
                    <a:pt x="656" y="11038"/>
                    <a:pt x="651" y="11038"/>
                  </a:cubicBezTo>
                  <a:cubicBezTo>
                    <a:pt x="539" y="11038"/>
                    <a:pt x="451" y="10950"/>
                    <a:pt x="442" y="10840"/>
                  </a:cubicBezTo>
                  <a:lnTo>
                    <a:pt x="442" y="10018"/>
                  </a:lnTo>
                  <a:cubicBezTo>
                    <a:pt x="430" y="9884"/>
                    <a:pt x="326" y="9817"/>
                    <a:pt x="221" y="9817"/>
                  </a:cubicBezTo>
                  <a:cubicBezTo>
                    <a:pt x="117" y="9817"/>
                    <a:pt x="12" y="9884"/>
                    <a:pt x="0" y="10018"/>
                  </a:cubicBezTo>
                  <a:lnTo>
                    <a:pt x="0" y="10835"/>
                  </a:lnTo>
                  <a:cubicBezTo>
                    <a:pt x="0" y="11167"/>
                    <a:pt x="298" y="11436"/>
                    <a:pt x="668" y="11436"/>
                  </a:cubicBezTo>
                  <a:lnTo>
                    <a:pt x="889" y="11436"/>
                  </a:lnTo>
                  <a:lnTo>
                    <a:pt x="889" y="11974"/>
                  </a:lnTo>
                  <a:cubicBezTo>
                    <a:pt x="889" y="12305"/>
                    <a:pt x="1191" y="12574"/>
                    <a:pt x="1557" y="12574"/>
                  </a:cubicBezTo>
                  <a:lnTo>
                    <a:pt x="10098" y="12574"/>
                  </a:lnTo>
                  <a:cubicBezTo>
                    <a:pt x="10468" y="12574"/>
                    <a:pt x="10766" y="12300"/>
                    <a:pt x="10766" y="11974"/>
                  </a:cubicBezTo>
                  <a:lnTo>
                    <a:pt x="10766" y="11714"/>
                  </a:lnTo>
                  <a:cubicBezTo>
                    <a:pt x="10754" y="11580"/>
                    <a:pt x="10649" y="11512"/>
                    <a:pt x="10545" y="11512"/>
                  </a:cubicBezTo>
                  <a:cubicBezTo>
                    <a:pt x="10440" y="11512"/>
                    <a:pt x="10336" y="11580"/>
                    <a:pt x="10324" y="11714"/>
                  </a:cubicBezTo>
                  <a:lnTo>
                    <a:pt x="10324" y="11974"/>
                  </a:lnTo>
                  <a:cubicBezTo>
                    <a:pt x="10315" y="12086"/>
                    <a:pt x="10223" y="12176"/>
                    <a:pt x="10107" y="12176"/>
                  </a:cubicBezTo>
                  <a:cubicBezTo>
                    <a:pt x="10104" y="12176"/>
                    <a:pt x="10101" y="12176"/>
                    <a:pt x="10098" y="12175"/>
                  </a:cubicBezTo>
                  <a:lnTo>
                    <a:pt x="1557" y="12175"/>
                  </a:lnTo>
                  <a:cubicBezTo>
                    <a:pt x="1554" y="12176"/>
                    <a:pt x="1551" y="12176"/>
                    <a:pt x="1548" y="12176"/>
                  </a:cubicBezTo>
                  <a:cubicBezTo>
                    <a:pt x="1436" y="12176"/>
                    <a:pt x="1340" y="12086"/>
                    <a:pt x="1336" y="11974"/>
                  </a:cubicBezTo>
                  <a:lnTo>
                    <a:pt x="1336" y="11436"/>
                  </a:lnTo>
                  <a:lnTo>
                    <a:pt x="9209" y="11436"/>
                  </a:lnTo>
                  <a:cubicBezTo>
                    <a:pt x="9579" y="11436"/>
                    <a:pt x="9877" y="11167"/>
                    <a:pt x="9877" y="10835"/>
                  </a:cubicBezTo>
                  <a:lnTo>
                    <a:pt x="9877" y="1539"/>
                  </a:lnTo>
                  <a:lnTo>
                    <a:pt x="10098" y="1539"/>
                  </a:lnTo>
                  <a:cubicBezTo>
                    <a:pt x="10101" y="1539"/>
                    <a:pt x="10105" y="1539"/>
                    <a:pt x="10108" y="1539"/>
                  </a:cubicBezTo>
                  <a:cubicBezTo>
                    <a:pt x="10223" y="1539"/>
                    <a:pt x="10315" y="1624"/>
                    <a:pt x="10324" y="1741"/>
                  </a:cubicBezTo>
                  <a:lnTo>
                    <a:pt x="10324" y="10854"/>
                  </a:lnTo>
                  <a:cubicBezTo>
                    <a:pt x="10329" y="10967"/>
                    <a:pt x="10424" y="11051"/>
                    <a:pt x="10536" y="11051"/>
                  </a:cubicBezTo>
                  <a:cubicBezTo>
                    <a:pt x="10539" y="11051"/>
                    <a:pt x="10542" y="11051"/>
                    <a:pt x="10545" y="11051"/>
                  </a:cubicBezTo>
                  <a:cubicBezTo>
                    <a:pt x="10548" y="11051"/>
                    <a:pt x="10551" y="11051"/>
                    <a:pt x="10554" y="11051"/>
                  </a:cubicBezTo>
                  <a:cubicBezTo>
                    <a:pt x="10666" y="11051"/>
                    <a:pt x="10761" y="10966"/>
                    <a:pt x="10766" y="10850"/>
                  </a:cubicBezTo>
                  <a:lnTo>
                    <a:pt x="10766" y="1736"/>
                  </a:lnTo>
                  <a:cubicBezTo>
                    <a:pt x="10766" y="1405"/>
                    <a:pt x="10468" y="1136"/>
                    <a:pt x="10098" y="1136"/>
                  </a:cubicBezTo>
                  <a:lnTo>
                    <a:pt x="9877" y="1136"/>
                  </a:lnTo>
                  <a:lnTo>
                    <a:pt x="9877" y="603"/>
                  </a:lnTo>
                  <a:cubicBezTo>
                    <a:pt x="9877" y="271"/>
                    <a:pt x="9575" y="2"/>
                    <a:pt x="9209" y="2"/>
                  </a:cubicBezTo>
                  <a:lnTo>
                    <a:pt x="8225" y="2"/>
                  </a:lnTo>
                  <a:cubicBezTo>
                    <a:pt x="8216" y="1"/>
                    <a:pt x="8207" y="1"/>
                    <a:pt x="8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89"/>
            <p:cNvSpPr/>
            <p:nvPr/>
          </p:nvSpPr>
          <p:spPr>
            <a:xfrm>
              <a:off x="1323907" y="3359888"/>
              <a:ext cx="196219" cy="274471"/>
            </a:xfrm>
            <a:custGeom>
              <a:avLst/>
              <a:gdLst/>
              <a:ahLst/>
              <a:cxnLst/>
              <a:rect l="l" t="t" r="r" b="b"/>
              <a:pathLst>
                <a:path w="7495" h="10484" extrusionOk="0">
                  <a:moveTo>
                    <a:pt x="3069" y="409"/>
                  </a:moveTo>
                  <a:cubicBezTo>
                    <a:pt x="3142" y="409"/>
                    <a:pt x="3205" y="470"/>
                    <a:pt x="3209" y="544"/>
                  </a:cubicBezTo>
                  <a:lnTo>
                    <a:pt x="3209" y="813"/>
                  </a:lnTo>
                  <a:lnTo>
                    <a:pt x="2344" y="813"/>
                  </a:lnTo>
                  <a:lnTo>
                    <a:pt x="2344" y="544"/>
                  </a:lnTo>
                  <a:lnTo>
                    <a:pt x="2349" y="544"/>
                  </a:lnTo>
                  <a:cubicBezTo>
                    <a:pt x="2354" y="470"/>
                    <a:pt x="2417" y="409"/>
                    <a:pt x="2490" y="409"/>
                  </a:cubicBezTo>
                  <a:cubicBezTo>
                    <a:pt x="2493" y="409"/>
                    <a:pt x="2495" y="409"/>
                    <a:pt x="2498" y="409"/>
                  </a:cubicBezTo>
                  <a:lnTo>
                    <a:pt x="3060" y="409"/>
                  </a:lnTo>
                  <a:cubicBezTo>
                    <a:pt x="3063" y="409"/>
                    <a:pt x="3066" y="409"/>
                    <a:pt x="3069" y="409"/>
                  </a:cubicBezTo>
                  <a:close/>
                  <a:moveTo>
                    <a:pt x="3833" y="1211"/>
                  </a:moveTo>
                  <a:cubicBezTo>
                    <a:pt x="3940" y="1211"/>
                    <a:pt x="4031" y="1296"/>
                    <a:pt x="4040" y="1408"/>
                  </a:cubicBezTo>
                  <a:lnTo>
                    <a:pt x="4040" y="2201"/>
                  </a:lnTo>
                  <a:lnTo>
                    <a:pt x="1518" y="2201"/>
                  </a:lnTo>
                  <a:lnTo>
                    <a:pt x="1518" y="1408"/>
                  </a:lnTo>
                  <a:cubicBezTo>
                    <a:pt x="1523" y="1296"/>
                    <a:pt x="1614" y="1211"/>
                    <a:pt x="1725" y="1211"/>
                  </a:cubicBezTo>
                  <a:cubicBezTo>
                    <a:pt x="1728" y="1211"/>
                    <a:pt x="1731" y="1211"/>
                    <a:pt x="1734" y="1211"/>
                  </a:cubicBezTo>
                  <a:lnTo>
                    <a:pt x="3824" y="1211"/>
                  </a:lnTo>
                  <a:cubicBezTo>
                    <a:pt x="3827" y="1211"/>
                    <a:pt x="3830" y="1211"/>
                    <a:pt x="3833" y="1211"/>
                  </a:cubicBezTo>
                  <a:close/>
                  <a:moveTo>
                    <a:pt x="2498" y="1"/>
                  </a:moveTo>
                  <a:cubicBezTo>
                    <a:pt x="2167" y="1"/>
                    <a:pt x="1902" y="241"/>
                    <a:pt x="1902" y="539"/>
                  </a:cubicBezTo>
                  <a:lnTo>
                    <a:pt x="1902" y="808"/>
                  </a:lnTo>
                  <a:lnTo>
                    <a:pt x="1734" y="808"/>
                  </a:lnTo>
                  <a:cubicBezTo>
                    <a:pt x="1730" y="808"/>
                    <a:pt x="1725" y="808"/>
                    <a:pt x="1721" y="808"/>
                  </a:cubicBezTo>
                  <a:cubicBezTo>
                    <a:pt x="1481" y="808"/>
                    <a:pt x="1261" y="932"/>
                    <a:pt x="1139" y="1144"/>
                  </a:cubicBezTo>
                  <a:lnTo>
                    <a:pt x="668" y="1144"/>
                  </a:lnTo>
                  <a:cubicBezTo>
                    <a:pt x="298" y="1144"/>
                    <a:pt x="0" y="1413"/>
                    <a:pt x="0" y="1745"/>
                  </a:cubicBezTo>
                  <a:lnTo>
                    <a:pt x="0" y="10281"/>
                  </a:lnTo>
                  <a:cubicBezTo>
                    <a:pt x="5" y="10398"/>
                    <a:pt x="100" y="10483"/>
                    <a:pt x="212" y="10483"/>
                  </a:cubicBezTo>
                  <a:cubicBezTo>
                    <a:pt x="215" y="10483"/>
                    <a:pt x="218" y="10483"/>
                    <a:pt x="221" y="10483"/>
                  </a:cubicBezTo>
                  <a:lnTo>
                    <a:pt x="226" y="10483"/>
                  </a:lnTo>
                  <a:cubicBezTo>
                    <a:pt x="229" y="10483"/>
                    <a:pt x="232" y="10483"/>
                    <a:pt x="235" y="10483"/>
                  </a:cubicBezTo>
                  <a:cubicBezTo>
                    <a:pt x="346" y="10483"/>
                    <a:pt x="442" y="10398"/>
                    <a:pt x="447" y="10281"/>
                  </a:cubicBezTo>
                  <a:lnTo>
                    <a:pt x="447" y="1750"/>
                  </a:lnTo>
                  <a:cubicBezTo>
                    <a:pt x="451" y="1635"/>
                    <a:pt x="543" y="1547"/>
                    <a:pt x="651" y="1547"/>
                  </a:cubicBezTo>
                  <a:cubicBezTo>
                    <a:pt x="657" y="1547"/>
                    <a:pt x="662" y="1547"/>
                    <a:pt x="668" y="1548"/>
                  </a:cubicBezTo>
                  <a:lnTo>
                    <a:pt x="1071" y="1548"/>
                  </a:lnTo>
                  <a:lnTo>
                    <a:pt x="1071" y="2220"/>
                  </a:lnTo>
                  <a:cubicBezTo>
                    <a:pt x="1071" y="2432"/>
                    <a:pt x="1264" y="2600"/>
                    <a:pt x="1499" y="2600"/>
                  </a:cubicBezTo>
                  <a:lnTo>
                    <a:pt x="4059" y="2600"/>
                  </a:lnTo>
                  <a:cubicBezTo>
                    <a:pt x="4295" y="2600"/>
                    <a:pt x="4487" y="2432"/>
                    <a:pt x="4487" y="2220"/>
                  </a:cubicBezTo>
                  <a:lnTo>
                    <a:pt x="4487" y="1543"/>
                  </a:lnTo>
                  <a:lnTo>
                    <a:pt x="7273" y="1543"/>
                  </a:lnTo>
                  <a:cubicBezTo>
                    <a:pt x="7279" y="1543"/>
                    <a:pt x="7285" y="1544"/>
                    <a:pt x="7291" y="1544"/>
                  </a:cubicBezTo>
                  <a:cubicBezTo>
                    <a:pt x="7403" y="1544"/>
                    <a:pt x="7494" y="1455"/>
                    <a:pt x="7494" y="1341"/>
                  </a:cubicBezTo>
                  <a:cubicBezTo>
                    <a:pt x="7494" y="1234"/>
                    <a:pt x="7407" y="1143"/>
                    <a:pt x="7297" y="1143"/>
                  </a:cubicBezTo>
                  <a:cubicBezTo>
                    <a:pt x="7289" y="1143"/>
                    <a:pt x="7281" y="1143"/>
                    <a:pt x="7273" y="1144"/>
                  </a:cubicBezTo>
                  <a:lnTo>
                    <a:pt x="4415" y="1144"/>
                  </a:lnTo>
                  <a:cubicBezTo>
                    <a:pt x="4292" y="932"/>
                    <a:pt x="4073" y="808"/>
                    <a:pt x="3833" y="808"/>
                  </a:cubicBezTo>
                  <a:cubicBezTo>
                    <a:pt x="3828" y="808"/>
                    <a:pt x="3824" y="808"/>
                    <a:pt x="3819" y="808"/>
                  </a:cubicBezTo>
                  <a:lnTo>
                    <a:pt x="3651" y="808"/>
                  </a:lnTo>
                  <a:lnTo>
                    <a:pt x="3651" y="539"/>
                  </a:lnTo>
                  <a:cubicBezTo>
                    <a:pt x="3651" y="246"/>
                    <a:pt x="3387" y="1"/>
                    <a:pt x="305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89"/>
            <p:cNvSpPr/>
            <p:nvPr/>
          </p:nvSpPr>
          <p:spPr>
            <a:xfrm>
              <a:off x="1436690" y="3477070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2"/>
                    <a:pt x="3866" y="2"/>
                  </a:cubicBezTo>
                  <a:cubicBezTo>
                    <a:pt x="3861" y="2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89"/>
            <p:cNvSpPr/>
            <p:nvPr/>
          </p:nvSpPr>
          <p:spPr>
            <a:xfrm>
              <a:off x="1436690" y="3499585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204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89"/>
            <p:cNvSpPr/>
            <p:nvPr/>
          </p:nvSpPr>
          <p:spPr>
            <a:xfrm>
              <a:off x="1436690" y="3545112"/>
              <a:ext cx="106579" cy="10681"/>
            </a:xfrm>
            <a:custGeom>
              <a:avLst/>
              <a:gdLst/>
              <a:ahLst/>
              <a:cxnLst/>
              <a:rect l="l" t="t" r="r" b="b"/>
              <a:pathLst>
                <a:path w="4071" h="408" extrusionOk="0">
                  <a:moveTo>
                    <a:pt x="263" y="1"/>
                  </a:moveTo>
                  <a:cubicBezTo>
                    <a:pt x="0" y="1"/>
                    <a:pt x="0" y="407"/>
                    <a:pt x="263" y="407"/>
                  </a:cubicBezTo>
                  <a:cubicBezTo>
                    <a:pt x="272" y="407"/>
                    <a:pt x="281" y="407"/>
                    <a:pt x="290" y="406"/>
                  </a:cubicBezTo>
                  <a:lnTo>
                    <a:pt x="3849" y="406"/>
                  </a:lnTo>
                  <a:cubicBezTo>
                    <a:pt x="3855" y="406"/>
                    <a:pt x="3861" y="406"/>
                    <a:pt x="3866" y="406"/>
                  </a:cubicBezTo>
                  <a:cubicBezTo>
                    <a:pt x="3975" y="406"/>
                    <a:pt x="4070" y="318"/>
                    <a:pt x="4070" y="204"/>
                  </a:cubicBezTo>
                  <a:cubicBezTo>
                    <a:pt x="4070" y="90"/>
                    <a:pt x="3975" y="1"/>
                    <a:pt x="3866" y="1"/>
                  </a:cubicBezTo>
                  <a:cubicBezTo>
                    <a:pt x="3861" y="1"/>
                    <a:pt x="3855" y="2"/>
                    <a:pt x="3849" y="2"/>
                  </a:cubicBezTo>
                  <a:lnTo>
                    <a:pt x="290" y="2"/>
                  </a:lnTo>
                  <a:cubicBezTo>
                    <a:pt x="281" y="1"/>
                    <a:pt x="272" y="1"/>
                    <a:pt x="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89"/>
            <p:cNvSpPr/>
            <p:nvPr/>
          </p:nvSpPr>
          <p:spPr>
            <a:xfrm>
              <a:off x="1436690" y="3567626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7" y="402"/>
                    <a:pt x="3865" y="402"/>
                    <a:pt x="3872" y="402"/>
                  </a:cubicBezTo>
                  <a:cubicBezTo>
                    <a:pt x="3978" y="402"/>
                    <a:pt x="4070" y="311"/>
                    <a:pt x="4070" y="199"/>
                  </a:cubicBezTo>
                  <a:cubicBezTo>
                    <a:pt x="4070" y="92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89"/>
            <p:cNvSpPr/>
            <p:nvPr/>
          </p:nvSpPr>
          <p:spPr>
            <a:xfrm>
              <a:off x="1436664" y="3613153"/>
              <a:ext cx="106605" cy="10655"/>
            </a:xfrm>
            <a:custGeom>
              <a:avLst/>
              <a:gdLst/>
              <a:ahLst/>
              <a:cxnLst/>
              <a:rect l="l" t="t" r="r" b="b"/>
              <a:pathLst>
                <a:path w="4072" h="407" extrusionOk="0">
                  <a:moveTo>
                    <a:pt x="264" y="1"/>
                  </a:moveTo>
                  <a:cubicBezTo>
                    <a:pt x="0" y="1"/>
                    <a:pt x="2" y="407"/>
                    <a:pt x="268" y="407"/>
                  </a:cubicBezTo>
                  <a:cubicBezTo>
                    <a:pt x="275" y="407"/>
                    <a:pt x="283" y="406"/>
                    <a:pt x="291" y="406"/>
                  </a:cubicBezTo>
                  <a:lnTo>
                    <a:pt x="3850" y="406"/>
                  </a:lnTo>
                  <a:cubicBezTo>
                    <a:pt x="3856" y="406"/>
                    <a:pt x="3862" y="406"/>
                    <a:pt x="3867" y="406"/>
                  </a:cubicBezTo>
                  <a:cubicBezTo>
                    <a:pt x="3976" y="406"/>
                    <a:pt x="4071" y="318"/>
                    <a:pt x="4071" y="204"/>
                  </a:cubicBezTo>
                  <a:cubicBezTo>
                    <a:pt x="4071" y="90"/>
                    <a:pt x="3976" y="1"/>
                    <a:pt x="3867" y="1"/>
                  </a:cubicBezTo>
                  <a:cubicBezTo>
                    <a:pt x="3862" y="1"/>
                    <a:pt x="3856" y="2"/>
                    <a:pt x="3850" y="2"/>
                  </a:cubicBezTo>
                  <a:lnTo>
                    <a:pt x="291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89"/>
            <p:cNvSpPr/>
            <p:nvPr/>
          </p:nvSpPr>
          <p:spPr>
            <a:xfrm>
              <a:off x="1436690" y="3635668"/>
              <a:ext cx="106579" cy="10551"/>
            </a:xfrm>
            <a:custGeom>
              <a:avLst/>
              <a:gdLst/>
              <a:ahLst/>
              <a:cxnLst/>
              <a:rect l="l" t="t" r="r" b="b"/>
              <a:pathLst>
                <a:path w="4071" h="403" extrusionOk="0">
                  <a:moveTo>
                    <a:pt x="3872" y="1"/>
                  </a:moveTo>
                  <a:cubicBezTo>
                    <a:pt x="3865" y="1"/>
                    <a:pt x="3857" y="1"/>
                    <a:pt x="3849" y="2"/>
                  </a:cubicBezTo>
                  <a:lnTo>
                    <a:pt x="290" y="2"/>
                  </a:lnTo>
                  <a:cubicBezTo>
                    <a:pt x="280" y="1"/>
                    <a:pt x="272" y="1"/>
                    <a:pt x="263" y="1"/>
                  </a:cubicBezTo>
                  <a:cubicBezTo>
                    <a:pt x="1" y="1"/>
                    <a:pt x="1" y="402"/>
                    <a:pt x="263" y="402"/>
                  </a:cubicBezTo>
                  <a:cubicBezTo>
                    <a:pt x="272" y="402"/>
                    <a:pt x="280" y="402"/>
                    <a:pt x="290" y="401"/>
                  </a:cubicBezTo>
                  <a:lnTo>
                    <a:pt x="3849" y="401"/>
                  </a:lnTo>
                  <a:cubicBezTo>
                    <a:pt x="3855" y="401"/>
                    <a:pt x="3861" y="402"/>
                    <a:pt x="3866" y="402"/>
                  </a:cubicBezTo>
                  <a:cubicBezTo>
                    <a:pt x="3975" y="402"/>
                    <a:pt x="4070" y="313"/>
                    <a:pt x="4070" y="199"/>
                  </a:cubicBezTo>
                  <a:cubicBezTo>
                    <a:pt x="4070" y="91"/>
                    <a:pt x="3978" y="1"/>
                    <a:pt x="38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89"/>
            <p:cNvSpPr/>
            <p:nvPr/>
          </p:nvSpPr>
          <p:spPr>
            <a:xfrm>
              <a:off x="1363124" y="3467671"/>
              <a:ext cx="72859" cy="53748"/>
            </a:xfrm>
            <a:custGeom>
              <a:avLst/>
              <a:gdLst/>
              <a:ahLst/>
              <a:cxnLst/>
              <a:rect l="l" t="t" r="r" b="b"/>
              <a:pathLst>
                <a:path w="2783" h="2053" extrusionOk="0">
                  <a:moveTo>
                    <a:pt x="1778" y="443"/>
                  </a:moveTo>
                  <a:lnTo>
                    <a:pt x="1778" y="520"/>
                  </a:lnTo>
                  <a:lnTo>
                    <a:pt x="1336" y="861"/>
                  </a:lnTo>
                  <a:lnTo>
                    <a:pt x="1125" y="654"/>
                  </a:lnTo>
                  <a:cubicBezTo>
                    <a:pt x="1080" y="612"/>
                    <a:pt x="1022" y="590"/>
                    <a:pt x="963" y="590"/>
                  </a:cubicBezTo>
                  <a:cubicBezTo>
                    <a:pt x="910" y="590"/>
                    <a:pt x="856" y="608"/>
                    <a:pt x="813" y="645"/>
                  </a:cubicBezTo>
                  <a:cubicBezTo>
                    <a:pt x="722" y="717"/>
                    <a:pt x="717" y="851"/>
                    <a:pt x="798" y="928"/>
                  </a:cubicBezTo>
                  <a:lnTo>
                    <a:pt x="1154" y="1274"/>
                  </a:lnTo>
                  <a:cubicBezTo>
                    <a:pt x="1197" y="1317"/>
                    <a:pt x="1260" y="1341"/>
                    <a:pt x="1317" y="1341"/>
                  </a:cubicBezTo>
                  <a:cubicBezTo>
                    <a:pt x="1370" y="1341"/>
                    <a:pt x="1423" y="1327"/>
                    <a:pt x="1461" y="1293"/>
                  </a:cubicBezTo>
                  <a:lnTo>
                    <a:pt x="1778" y="1053"/>
                  </a:lnTo>
                  <a:lnTo>
                    <a:pt x="1778" y="1649"/>
                  </a:lnTo>
                  <a:lnTo>
                    <a:pt x="443" y="1649"/>
                  </a:lnTo>
                  <a:lnTo>
                    <a:pt x="443" y="443"/>
                  </a:lnTo>
                  <a:close/>
                  <a:moveTo>
                    <a:pt x="2534" y="1"/>
                  </a:moveTo>
                  <a:cubicBezTo>
                    <a:pt x="2484" y="1"/>
                    <a:pt x="2434" y="17"/>
                    <a:pt x="2393" y="49"/>
                  </a:cubicBezTo>
                  <a:lnTo>
                    <a:pt x="2187" y="207"/>
                  </a:lnTo>
                  <a:cubicBezTo>
                    <a:pt x="2120" y="102"/>
                    <a:pt x="2009" y="39"/>
                    <a:pt x="1884" y="39"/>
                  </a:cubicBezTo>
                  <a:lnTo>
                    <a:pt x="342" y="39"/>
                  </a:lnTo>
                  <a:cubicBezTo>
                    <a:pt x="339" y="39"/>
                    <a:pt x="336" y="39"/>
                    <a:pt x="333" y="39"/>
                  </a:cubicBezTo>
                  <a:cubicBezTo>
                    <a:pt x="154" y="39"/>
                    <a:pt x="10" y="172"/>
                    <a:pt x="1" y="352"/>
                  </a:cubicBezTo>
                  <a:lnTo>
                    <a:pt x="1" y="1745"/>
                  </a:lnTo>
                  <a:cubicBezTo>
                    <a:pt x="10" y="1919"/>
                    <a:pt x="154" y="2052"/>
                    <a:pt x="333" y="2052"/>
                  </a:cubicBezTo>
                  <a:cubicBezTo>
                    <a:pt x="336" y="2052"/>
                    <a:pt x="339" y="2052"/>
                    <a:pt x="342" y="2052"/>
                  </a:cubicBezTo>
                  <a:lnTo>
                    <a:pt x="1884" y="2052"/>
                  </a:lnTo>
                  <a:cubicBezTo>
                    <a:pt x="1887" y="2052"/>
                    <a:pt x="1890" y="2052"/>
                    <a:pt x="1893" y="2052"/>
                  </a:cubicBezTo>
                  <a:cubicBezTo>
                    <a:pt x="2067" y="2052"/>
                    <a:pt x="2216" y="1919"/>
                    <a:pt x="2225" y="1745"/>
                  </a:cubicBezTo>
                  <a:lnTo>
                    <a:pt x="2225" y="707"/>
                  </a:lnTo>
                  <a:lnTo>
                    <a:pt x="2682" y="356"/>
                  </a:lnTo>
                  <a:cubicBezTo>
                    <a:pt x="2773" y="289"/>
                    <a:pt x="2782" y="155"/>
                    <a:pt x="2706" y="73"/>
                  </a:cubicBezTo>
                  <a:cubicBezTo>
                    <a:pt x="2658" y="25"/>
                    <a:pt x="2595" y="1"/>
                    <a:pt x="25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89"/>
            <p:cNvSpPr/>
            <p:nvPr/>
          </p:nvSpPr>
          <p:spPr>
            <a:xfrm>
              <a:off x="1363124" y="3536184"/>
              <a:ext cx="72859" cy="53145"/>
            </a:xfrm>
            <a:custGeom>
              <a:avLst/>
              <a:gdLst/>
              <a:ahLst/>
              <a:cxnLst/>
              <a:rect l="l" t="t" r="r" b="b"/>
              <a:pathLst>
                <a:path w="2783" h="2030" extrusionOk="0">
                  <a:moveTo>
                    <a:pt x="1778" y="425"/>
                  </a:moveTo>
                  <a:lnTo>
                    <a:pt x="1778" y="521"/>
                  </a:lnTo>
                  <a:lnTo>
                    <a:pt x="1336" y="862"/>
                  </a:lnTo>
                  <a:lnTo>
                    <a:pt x="1125" y="655"/>
                  </a:lnTo>
                  <a:cubicBezTo>
                    <a:pt x="1080" y="613"/>
                    <a:pt x="1022" y="591"/>
                    <a:pt x="963" y="591"/>
                  </a:cubicBezTo>
                  <a:cubicBezTo>
                    <a:pt x="910" y="591"/>
                    <a:pt x="856" y="609"/>
                    <a:pt x="813" y="646"/>
                  </a:cubicBezTo>
                  <a:cubicBezTo>
                    <a:pt x="722" y="713"/>
                    <a:pt x="717" y="852"/>
                    <a:pt x="798" y="929"/>
                  </a:cubicBezTo>
                  <a:lnTo>
                    <a:pt x="1154" y="1275"/>
                  </a:lnTo>
                  <a:cubicBezTo>
                    <a:pt x="1197" y="1318"/>
                    <a:pt x="1260" y="1342"/>
                    <a:pt x="1317" y="1342"/>
                  </a:cubicBezTo>
                  <a:cubicBezTo>
                    <a:pt x="1370" y="1342"/>
                    <a:pt x="1423" y="1323"/>
                    <a:pt x="1461" y="1294"/>
                  </a:cubicBezTo>
                  <a:lnTo>
                    <a:pt x="1778" y="1054"/>
                  </a:lnTo>
                  <a:lnTo>
                    <a:pt x="1778" y="1631"/>
                  </a:lnTo>
                  <a:lnTo>
                    <a:pt x="443" y="1631"/>
                  </a:lnTo>
                  <a:lnTo>
                    <a:pt x="443" y="425"/>
                  </a:lnTo>
                  <a:close/>
                  <a:moveTo>
                    <a:pt x="2531" y="0"/>
                  </a:moveTo>
                  <a:cubicBezTo>
                    <a:pt x="2481" y="0"/>
                    <a:pt x="2431" y="16"/>
                    <a:pt x="2389" y="50"/>
                  </a:cubicBezTo>
                  <a:lnTo>
                    <a:pt x="2192" y="199"/>
                  </a:lnTo>
                  <a:cubicBezTo>
                    <a:pt x="2131" y="92"/>
                    <a:pt x="2017" y="21"/>
                    <a:pt x="1892" y="21"/>
                  </a:cubicBezTo>
                  <a:cubicBezTo>
                    <a:pt x="1887" y="21"/>
                    <a:pt x="1883" y="21"/>
                    <a:pt x="1879" y="21"/>
                  </a:cubicBezTo>
                  <a:lnTo>
                    <a:pt x="342" y="21"/>
                  </a:lnTo>
                  <a:cubicBezTo>
                    <a:pt x="336" y="21"/>
                    <a:pt x="330" y="21"/>
                    <a:pt x="324" y="21"/>
                  </a:cubicBezTo>
                  <a:cubicBezTo>
                    <a:pt x="150" y="21"/>
                    <a:pt x="10" y="157"/>
                    <a:pt x="1" y="329"/>
                  </a:cubicBezTo>
                  <a:lnTo>
                    <a:pt x="1" y="1722"/>
                  </a:lnTo>
                  <a:cubicBezTo>
                    <a:pt x="10" y="1894"/>
                    <a:pt x="150" y="2030"/>
                    <a:pt x="324" y="2030"/>
                  </a:cubicBezTo>
                  <a:cubicBezTo>
                    <a:pt x="330" y="2030"/>
                    <a:pt x="336" y="2030"/>
                    <a:pt x="342" y="2029"/>
                  </a:cubicBezTo>
                  <a:lnTo>
                    <a:pt x="1884" y="2029"/>
                  </a:lnTo>
                  <a:cubicBezTo>
                    <a:pt x="1890" y="2030"/>
                    <a:pt x="1896" y="2030"/>
                    <a:pt x="1901" y="2030"/>
                  </a:cubicBezTo>
                  <a:cubicBezTo>
                    <a:pt x="2072" y="2030"/>
                    <a:pt x="2216" y="1894"/>
                    <a:pt x="2225" y="1722"/>
                  </a:cubicBezTo>
                  <a:lnTo>
                    <a:pt x="2225" y="708"/>
                  </a:lnTo>
                  <a:lnTo>
                    <a:pt x="2682" y="358"/>
                  </a:lnTo>
                  <a:cubicBezTo>
                    <a:pt x="2773" y="290"/>
                    <a:pt x="2782" y="156"/>
                    <a:pt x="2706" y="74"/>
                  </a:cubicBezTo>
                  <a:cubicBezTo>
                    <a:pt x="2657" y="26"/>
                    <a:pt x="2594" y="0"/>
                    <a:pt x="25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89"/>
            <p:cNvSpPr/>
            <p:nvPr/>
          </p:nvSpPr>
          <p:spPr>
            <a:xfrm>
              <a:off x="1363124" y="3604750"/>
              <a:ext cx="72859" cy="52753"/>
            </a:xfrm>
            <a:custGeom>
              <a:avLst/>
              <a:gdLst/>
              <a:ahLst/>
              <a:cxnLst/>
              <a:rect l="l" t="t" r="r" b="b"/>
              <a:pathLst>
                <a:path w="2783" h="2015" extrusionOk="0">
                  <a:moveTo>
                    <a:pt x="1778" y="405"/>
                  </a:moveTo>
                  <a:lnTo>
                    <a:pt x="1778" y="554"/>
                  </a:lnTo>
                  <a:lnTo>
                    <a:pt x="1336" y="890"/>
                  </a:lnTo>
                  <a:lnTo>
                    <a:pt x="1125" y="688"/>
                  </a:lnTo>
                  <a:cubicBezTo>
                    <a:pt x="1079" y="645"/>
                    <a:pt x="1020" y="623"/>
                    <a:pt x="960" y="623"/>
                  </a:cubicBezTo>
                  <a:cubicBezTo>
                    <a:pt x="908" y="623"/>
                    <a:pt x="856" y="640"/>
                    <a:pt x="813" y="674"/>
                  </a:cubicBezTo>
                  <a:cubicBezTo>
                    <a:pt x="722" y="746"/>
                    <a:pt x="717" y="880"/>
                    <a:pt x="798" y="957"/>
                  </a:cubicBezTo>
                  <a:lnTo>
                    <a:pt x="1154" y="1308"/>
                  </a:lnTo>
                  <a:cubicBezTo>
                    <a:pt x="1197" y="1351"/>
                    <a:pt x="1260" y="1370"/>
                    <a:pt x="1317" y="1370"/>
                  </a:cubicBezTo>
                  <a:cubicBezTo>
                    <a:pt x="1370" y="1370"/>
                    <a:pt x="1423" y="1356"/>
                    <a:pt x="1461" y="1322"/>
                  </a:cubicBezTo>
                  <a:lnTo>
                    <a:pt x="1778" y="1082"/>
                  </a:lnTo>
                  <a:lnTo>
                    <a:pt x="1778" y="1611"/>
                  </a:lnTo>
                  <a:lnTo>
                    <a:pt x="443" y="1611"/>
                  </a:lnTo>
                  <a:lnTo>
                    <a:pt x="443" y="405"/>
                  </a:lnTo>
                  <a:close/>
                  <a:moveTo>
                    <a:pt x="324" y="1"/>
                  </a:moveTo>
                  <a:cubicBezTo>
                    <a:pt x="150" y="1"/>
                    <a:pt x="10" y="137"/>
                    <a:pt x="1" y="309"/>
                  </a:cubicBezTo>
                  <a:lnTo>
                    <a:pt x="1" y="1702"/>
                  </a:lnTo>
                  <a:cubicBezTo>
                    <a:pt x="10" y="1881"/>
                    <a:pt x="154" y="2014"/>
                    <a:pt x="333" y="2014"/>
                  </a:cubicBezTo>
                  <a:cubicBezTo>
                    <a:pt x="336" y="2014"/>
                    <a:pt x="339" y="2014"/>
                    <a:pt x="342" y="2014"/>
                  </a:cubicBezTo>
                  <a:lnTo>
                    <a:pt x="1884" y="2014"/>
                  </a:lnTo>
                  <a:cubicBezTo>
                    <a:pt x="1887" y="2014"/>
                    <a:pt x="1890" y="2014"/>
                    <a:pt x="1893" y="2014"/>
                  </a:cubicBezTo>
                  <a:cubicBezTo>
                    <a:pt x="2067" y="2014"/>
                    <a:pt x="2216" y="1881"/>
                    <a:pt x="2225" y="1702"/>
                  </a:cubicBezTo>
                  <a:lnTo>
                    <a:pt x="2225" y="732"/>
                  </a:lnTo>
                  <a:lnTo>
                    <a:pt x="2682" y="381"/>
                  </a:lnTo>
                  <a:cubicBezTo>
                    <a:pt x="2773" y="314"/>
                    <a:pt x="2782" y="179"/>
                    <a:pt x="2706" y="97"/>
                  </a:cubicBezTo>
                  <a:cubicBezTo>
                    <a:pt x="2658" y="50"/>
                    <a:pt x="2595" y="25"/>
                    <a:pt x="2533" y="25"/>
                  </a:cubicBezTo>
                  <a:cubicBezTo>
                    <a:pt x="2482" y="25"/>
                    <a:pt x="2432" y="41"/>
                    <a:pt x="2389" y="73"/>
                  </a:cubicBezTo>
                  <a:lnTo>
                    <a:pt x="2389" y="78"/>
                  </a:lnTo>
                  <a:lnTo>
                    <a:pt x="2211" y="217"/>
                  </a:lnTo>
                  <a:cubicBezTo>
                    <a:pt x="2159" y="87"/>
                    <a:pt x="2035" y="1"/>
                    <a:pt x="1896" y="1"/>
                  </a:cubicBezTo>
                  <a:cubicBezTo>
                    <a:pt x="1892" y="1"/>
                    <a:pt x="1888" y="1"/>
                    <a:pt x="1884" y="1"/>
                  </a:cubicBezTo>
                  <a:lnTo>
                    <a:pt x="342" y="1"/>
                  </a:lnTo>
                  <a:cubicBezTo>
                    <a:pt x="336" y="1"/>
                    <a:pt x="330" y="1"/>
                    <a:pt x="3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8" name="Google Shape;11068;p89"/>
          <p:cNvGrpSpPr/>
          <p:nvPr/>
        </p:nvGrpSpPr>
        <p:grpSpPr>
          <a:xfrm>
            <a:off x="2184548" y="3654055"/>
            <a:ext cx="354948" cy="286776"/>
            <a:chOff x="2184548" y="3859455"/>
            <a:chExt cx="354948" cy="286776"/>
          </a:xfrm>
        </p:grpSpPr>
        <p:sp>
          <p:nvSpPr>
            <p:cNvPr id="11069" name="Google Shape;11069;p89"/>
            <p:cNvSpPr/>
            <p:nvPr/>
          </p:nvSpPr>
          <p:spPr>
            <a:xfrm>
              <a:off x="218981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2634" y="10550"/>
                  </a:lnTo>
                  <a:lnTo>
                    <a:pt x="2634" y="6558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89"/>
            <p:cNvSpPr/>
            <p:nvPr/>
          </p:nvSpPr>
          <p:spPr>
            <a:xfrm>
              <a:off x="218981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89"/>
            <p:cNvSpPr/>
            <p:nvPr/>
          </p:nvSpPr>
          <p:spPr>
            <a:xfrm>
              <a:off x="2258742" y="3864743"/>
              <a:ext cx="68827" cy="276199"/>
            </a:xfrm>
            <a:custGeom>
              <a:avLst/>
              <a:gdLst/>
              <a:ahLst/>
              <a:cxnLst/>
              <a:rect l="l" t="t" r="r" b="b"/>
              <a:pathLst>
                <a:path w="2629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89"/>
            <p:cNvSpPr/>
            <p:nvPr/>
          </p:nvSpPr>
          <p:spPr>
            <a:xfrm>
              <a:off x="2258742" y="3864743"/>
              <a:ext cx="15499" cy="276199"/>
            </a:xfrm>
            <a:custGeom>
              <a:avLst/>
              <a:gdLst/>
              <a:ahLst/>
              <a:cxnLst/>
              <a:rect l="l" t="t" r="r" b="b"/>
              <a:pathLst>
                <a:path w="592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2" y="10550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89"/>
            <p:cNvSpPr/>
            <p:nvPr/>
          </p:nvSpPr>
          <p:spPr>
            <a:xfrm>
              <a:off x="2327543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33" y="10550"/>
                  </a:lnTo>
                  <a:lnTo>
                    <a:pt x="2633" y="6558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89"/>
            <p:cNvSpPr/>
            <p:nvPr/>
          </p:nvSpPr>
          <p:spPr>
            <a:xfrm>
              <a:off x="2396475" y="3864743"/>
              <a:ext cx="68801" cy="276199"/>
            </a:xfrm>
            <a:custGeom>
              <a:avLst/>
              <a:gdLst/>
              <a:ahLst/>
              <a:cxnLst/>
              <a:rect l="l" t="t" r="r" b="b"/>
              <a:pathLst>
                <a:path w="2628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2628" y="1055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89"/>
            <p:cNvSpPr/>
            <p:nvPr/>
          </p:nvSpPr>
          <p:spPr>
            <a:xfrm>
              <a:off x="2465250" y="3864743"/>
              <a:ext cx="68958" cy="276199"/>
            </a:xfrm>
            <a:custGeom>
              <a:avLst/>
              <a:gdLst/>
              <a:ahLst/>
              <a:cxnLst/>
              <a:rect l="l" t="t" r="r" b="b"/>
              <a:pathLst>
                <a:path w="2634" h="10550" extrusionOk="0">
                  <a:moveTo>
                    <a:pt x="1" y="0"/>
                  </a:moveTo>
                  <a:lnTo>
                    <a:pt x="1" y="6558"/>
                  </a:lnTo>
                  <a:lnTo>
                    <a:pt x="1" y="10550"/>
                  </a:lnTo>
                  <a:lnTo>
                    <a:pt x="2633" y="10550"/>
                  </a:lnTo>
                  <a:lnTo>
                    <a:pt x="2633" y="0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89"/>
            <p:cNvSpPr/>
            <p:nvPr/>
          </p:nvSpPr>
          <p:spPr>
            <a:xfrm>
              <a:off x="2327543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6" y="1055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89"/>
            <p:cNvSpPr/>
            <p:nvPr/>
          </p:nvSpPr>
          <p:spPr>
            <a:xfrm>
              <a:off x="2396475" y="3864743"/>
              <a:ext cx="15472" cy="276199"/>
            </a:xfrm>
            <a:custGeom>
              <a:avLst/>
              <a:gdLst/>
              <a:ahLst/>
              <a:cxnLst/>
              <a:rect l="l" t="t" r="r" b="b"/>
              <a:pathLst>
                <a:path w="591" h="10550" extrusionOk="0">
                  <a:moveTo>
                    <a:pt x="0" y="0"/>
                  </a:moveTo>
                  <a:lnTo>
                    <a:pt x="0" y="10550"/>
                  </a:lnTo>
                  <a:lnTo>
                    <a:pt x="591" y="1055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89"/>
            <p:cNvSpPr/>
            <p:nvPr/>
          </p:nvSpPr>
          <p:spPr>
            <a:xfrm>
              <a:off x="2465250" y="3864743"/>
              <a:ext cx="15629" cy="276199"/>
            </a:xfrm>
            <a:custGeom>
              <a:avLst/>
              <a:gdLst/>
              <a:ahLst/>
              <a:cxnLst/>
              <a:rect l="l" t="t" r="r" b="b"/>
              <a:pathLst>
                <a:path w="597" h="10550" extrusionOk="0">
                  <a:moveTo>
                    <a:pt x="1" y="0"/>
                  </a:moveTo>
                  <a:lnTo>
                    <a:pt x="1" y="10550"/>
                  </a:lnTo>
                  <a:lnTo>
                    <a:pt x="597" y="1055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89"/>
            <p:cNvSpPr/>
            <p:nvPr/>
          </p:nvSpPr>
          <p:spPr>
            <a:xfrm>
              <a:off x="2238505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89"/>
            <p:cNvSpPr/>
            <p:nvPr/>
          </p:nvSpPr>
          <p:spPr>
            <a:xfrm>
              <a:off x="2238505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09" y="655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89"/>
            <p:cNvSpPr/>
            <p:nvPr/>
          </p:nvSpPr>
          <p:spPr>
            <a:xfrm>
              <a:off x="2376212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1548" y="655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89"/>
            <p:cNvSpPr/>
            <p:nvPr/>
          </p:nvSpPr>
          <p:spPr>
            <a:xfrm>
              <a:off x="2376212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1" y="0"/>
                  </a:moveTo>
                  <a:lnTo>
                    <a:pt x="1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89"/>
            <p:cNvSpPr/>
            <p:nvPr/>
          </p:nvSpPr>
          <p:spPr>
            <a:xfrm>
              <a:off x="2445013" y="3864743"/>
              <a:ext cx="40527" cy="171688"/>
            </a:xfrm>
            <a:custGeom>
              <a:avLst/>
              <a:gdLst/>
              <a:ahLst/>
              <a:cxnLst/>
              <a:rect l="l" t="t" r="r" b="b"/>
              <a:pathLst>
                <a:path w="1548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1547" y="6558"/>
                  </a:lnTo>
                  <a:lnTo>
                    <a:pt x="1547" y="0"/>
                  </a:ln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89"/>
            <p:cNvSpPr/>
            <p:nvPr/>
          </p:nvSpPr>
          <p:spPr>
            <a:xfrm>
              <a:off x="2445013" y="3864743"/>
              <a:ext cx="13352" cy="171688"/>
            </a:xfrm>
            <a:custGeom>
              <a:avLst/>
              <a:gdLst/>
              <a:ahLst/>
              <a:cxnLst/>
              <a:rect l="l" t="t" r="r" b="b"/>
              <a:pathLst>
                <a:path w="510" h="6558" extrusionOk="0">
                  <a:moveTo>
                    <a:pt x="0" y="0"/>
                  </a:moveTo>
                  <a:lnTo>
                    <a:pt x="0" y="6558"/>
                  </a:lnTo>
                  <a:lnTo>
                    <a:pt x="510" y="655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89"/>
            <p:cNvSpPr/>
            <p:nvPr/>
          </p:nvSpPr>
          <p:spPr>
            <a:xfrm>
              <a:off x="2184548" y="3859455"/>
              <a:ext cx="354948" cy="286776"/>
            </a:xfrm>
            <a:custGeom>
              <a:avLst/>
              <a:gdLst/>
              <a:ahLst/>
              <a:cxnLst/>
              <a:rect l="l" t="t" r="r" b="b"/>
              <a:pathLst>
                <a:path w="13558" h="10954" extrusionOk="0">
                  <a:moveTo>
                    <a:pt x="8667" y="404"/>
                  </a:moveTo>
                  <a:lnTo>
                    <a:pt x="8667" y="6563"/>
                  </a:lnTo>
                  <a:lnTo>
                    <a:pt x="7523" y="6563"/>
                  </a:lnTo>
                  <a:lnTo>
                    <a:pt x="7523" y="404"/>
                  </a:lnTo>
                  <a:close/>
                  <a:moveTo>
                    <a:pt x="11295" y="404"/>
                  </a:moveTo>
                  <a:lnTo>
                    <a:pt x="11295" y="6563"/>
                  </a:lnTo>
                  <a:lnTo>
                    <a:pt x="10156" y="6563"/>
                  </a:lnTo>
                  <a:lnTo>
                    <a:pt x="10156" y="404"/>
                  </a:lnTo>
                  <a:close/>
                  <a:moveTo>
                    <a:pt x="1859" y="404"/>
                  </a:moveTo>
                  <a:lnTo>
                    <a:pt x="1859" y="6760"/>
                  </a:lnTo>
                  <a:cubicBezTo>
                    <a:pt x="1859" y="6875"/>
                    <a:pt x="1951" y="6961"/>
                    <a:pt x="2061" y="6961"/>
                  </a:cubicBezTo>
                  <a:lnTo>
                    <a:pt x="2633" y="6961"/>
                  </a:lnTo>
                  <a:lnTo>
                    <a:pt x="2633" y="10550"/>
                  </a:lnTo>
                  <a:lnTo>
                    <a:pt x="404" y="10550"/>
                  </a:lnTo>
                  <a:lnTo>
                    <a:pt x="404" y="404"/>
                  </a:lnTo>
                  <a:close/>
                  <a:moveTo>
                    <a:pt x="5261" y="404"/>
                  </a:moveTo>
                  <a:lnTo>
                    <a:pt x="5261" y="10550"/>
                  </a:lnTo>
                  <a:lnTo>
                    <a:pt x="3036" y="10550"/>
                  </a:lnTo>
                  <a:lnTo>
                    <a:pt x="3036" y="6961"/>
                  </a:lnTo>
                  <a:lnTo>
                    <a:pt x="3608" y="6961"/>
                  </a:lnTo>
                  <a:cubicBezTo>
                    <a:pt x="3719" y="6961"/>
                    <a:pt x="3810" y="6875"/>
                    <a:pt x="3810" y="6764"/>
                  </a:cubicBezTo>
                  <a:lnTo>
                    <a:pt x="3810" y="3796"/>
                  </a:lnTo>
                  <a:cubicBezTo>
                    <a:pt x="3810" y="3680"/>
                    <a:pt x="3719" y="3594"/>
                    <a:pt x="3608" y="3594"/>
                  </a:cubicBezTo>
                  <a:cubicBezTo>
                    <a:pt x="3498" y="3594"/>
                    <a:pt x="3406" y="3680"/>
                    <a:pt x="3406" y="3796"/>
                  </a:cubicBezTo>
                  <a:lnTo>
                    <a:pt x="3406" y="6558"/>
                  </a:lnTo>
                  <a:lnTo>
                    <a:pt x="2263" y="6558"/>
                  </a:lnTo>
                  <a:lnTo>
                    <a:pt x="2263" y="404"/>
                  </a:lnTo>
                  <a:lnTo>
                    <a:pt x="3406" y="404"/>
                  </a:lnTo>
                  <a:lnTo>
                    <a:pt x="3406" y="2859"/>
                  </a:lnTo>
                  <a:cubicBezTo>
                    <a:pt x="3406" y="2969"/>
                    <a:pt x="3498" y="3056"/>
                    <a:pt x="3608" y="3056"/>
                  </a:cubicBezTo>
                  <a:cubicBezTo>
                    <a:pt x="3719" y="3056"/>
                    <a:pt x="3810" y="2969"/>
                    <a:pt x="3810" y="2859"/>
                  </a:cubicBezTo>
                  <a:lnTo>
                    <a:pt x="3810" y="404"/>
                  </a:lnTo>
                  <a:close/>
                  <a:moveTo>
                    <a:pt x="7120" y="404"/>
                  </a:moveTo>
                  <a:lnTo>
                    <a:pt x="7120" y="6760"/>
                  </a:lnTo>
                  <a:cubicBezTo>
                    <a:pt x="7120" y="6875"/>
                    <a:pt x="7211" y="6961"/>
                    <a:pt x="7322" y="6961"/>
                  </a:cubicBezTo>
                  <a:lnTo>
                    <a:pt x="7893" y="6961"/>
                  </a:lnTo>
                  <a:lnTo>
                    <a:pt x="7893" y="10550"/>
                  </a:lnTo>
                  <a:lnTo>
                    <a:pt x="5664" y="10550"/>
                  </a:lnTo>
                  <a:lnTo>
                    <a:pt x="5664" y="404"/>
                  </a:lnTo>
                  <a:close/>
                  <a:moveTo>
                    <a:pt x="9752" y="404"/>
                  </a:moveTo>
                  <a:lnTo>
                    <a:pt x="9752" y="6760"/>
                  </a:lnTo>
                  <a:cubicBezTo>
                    <a:pt x="9752" y="6875"/>
                    <a:pt x="9839" y="6961"/>
                    <a:pt x="9949" y="6961"/>
                  </a:cubicBezTo>
                  <a:lnTo>
                    <a:pt x="10526" y="6961"/>
                  </a:lnTo>
                  <a:lnTo>
                    <a:pt x="10526" y="10550"/>
                  </a:lnTo>
                  <a:lnTo>
                    <a:pt x="8297" y="10550"/>
                  </a:lnTo>
                  <a:lnTo>
                    <a:pt x="8297" y="6961"/>
                  </a:lnTo>
                  <a:lnTo>
                    <a:pt x="8869" y="6961"/>
                  </a:lnTo>
                  <a:cubicBezTo>
                    <a:pt x="8979" y="6961"/>
                    <a:pt x="9070" y="6875"/>
                    <a:pt x="9070" y="6760"/>
                  </a:cubicBezTo>
                  <a:lnTo>
                    <a:pt x="9070" y="404"/>
                  </a:lnTo>
                  <a:close/>
                  <a:moveTo>
                    <a:pt x="202" y="0"/>
                  </a:moveTo>
                  <a:cubicBezTo>
                    <a:pt x="91" y="0"/>
                    <a:pt x="0" y="87"/>
                    <a:pt x="0" y="202"/>
                  </a:cubicBezTo>
                  <a:lnTo>
                    <a:pt x="0" y="10752"/>
                  </a:lnTo>
                  <a:cubicBezTo>
                    <a:pt x="0" y="10862"/>
                    <a:pt x="91" y="10954"/>
                    <a:pt x="202" y="10954"/>
                  </a:cubicBezTo>
                  <a:lnTo>
                    <a:pt x="13355" y="10954"/>
                  </a:lnTo>
                  <a:cubicBezTo>
                    <a:pt x="13466" y="10954"/>
                    <a:pt x="13557" y="10862"/>
                    <a:pt x="13557" y="10752"/>
                  </a:cubicBezTo>
                  <a:lnTo>
                    <a:pt x="13557" y="5410"/>
                  </a:lnTo>
                  <a:cubicBezTo>
                    <a:pt x="13557" y="5294"/>
                    <a:pt x="13466" y="5208"/>
                    <a:pt x="13355" y="5208"/>
                  </a:cubicBezTo>
                  <a:cubicBezTo>
                    <a:pt x="13245" y="5208"/>
                    <a:pt x="13154" y="5294"/>
                    <a:pt x="13154" y="5410"/>
                  </a:cubicBezTo>
                  <a:lnTo>
                    <a:pt x="13154" y="10550"/>
                  </a:lnTo>
                  <a:lnTo>
                    <a:pt x="10925" y="10550"/>
                  </a:lnTo>
                  <a:lnTo>
                    <a:pt x="10925" y="6966"/>
                  </a:lnTo>
                  <a:lnTo>
                    <a:pt x="11496" y="6966"/>
                  </a:lnTo>
                  <a:cubicBezTo>
                    <a:pt x="11607" y="6966"/>
                    <a:pt x="11698" y="6875"/>
                    <a:pt x="11698" y="6764"/>
                  </a:cubicBezTo>
                  <a:lnTo>
                    <a:pt x="11698" y="404"/>
                  </a:lnTo>
                  <a:lnTo>
                    <a:pt x="13154" y="404"/>
                  </a:lnTo>
                  <a:lnTo>
                    <a:pt x="13154" y="4468"/>
                  </a:lnTo>
                  <a:cubicBezTo>
                    <a:pt x="13154" y="4579"/>
                    <a:pt x="13245" y="4670"/>
                    <a:pt x="13355" y="4670"/>
                  </a:cubicBezTo>
                  <a:cubicBezTo>
                    <a:pt x="13466" y="4670"/>
                    <a:pt x="13557" y="4579"/>
                    <a:pt x="13557" y="4468"/>
                  </a:cubicBezTo>
                  <a:lnTo>
                    <a:pt x="13557" y="202"/>
                  </a:lnTo>
                  <a:cubicBezTo>
                    <a:pt x="13557" y="87"/>
                    <a:pt x="13466" y="0"/>
                    <a:pt x="133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6" name="Google Shape;11086;p89"/>
          <p:cNvGrpSpPr/>
          <p:nvPr/>
        </p:nvGrpSpPr>
        <p:grpSpPr>
          <a:xfrm>
            <a:off x="3140511" y="3634708"/>
            <a:ext cx="216823" cy="334162"/>
            <a:chOff x="3140511" y="3840108"/>
            <a:chExt cx="216823" cy="334162"/>
          </a:xfrm>
        </p:grpSpPr>
        <p:sp>
          <p:nvSpPr>
            <p:cNvPr id="11087" name="Google Shape;11087;p89"/>
            <p:cNvSpPr/>
            <p:nvPr/>
          </p:nvSpPr>
          <p:spPr>
            <a:xfrm>
              <a:off x="3146925" y="3846155"/>
              <a:ext cx="210068" cy="246511"/>
            </a:xfrm>
            <a:custGeom>
              <a:avLst/>
              <a:gdLst/>
              <a:ahLst/>
              <a:cxnLst/>
              <a:rect l="l" t="t" r="r" b="b"/>
              <a:pathLst>
                <a:path w="8024" h="9416" extrusionOk="0">
                  <a:moveTo>
                    <a:pt x="4012" y="0"/>
                  </a:moveTo>
                  <a:cubicBezTo>
                    <a:pt x="3946" y="0"/>
                    <a:pt x="3880" y="30"/>
                    <a:pt x="3839" y="90"/>
                  </a:cubicBezTo>
                  <a:lnTo>
                    <a:pt x="164" y="5485"/>
                  </a:lnTo>
                  <a:cubicBezTo>
                    <a:pt x="1" y="5721"/>
                    <a:pt x="30" y="6038"/>
                    <a:pt x="231" y="6244"/>
                  </a:cubicBezTo>
                  <a:lnTo>
                    <a:pt x="1980" y="8017"/>
                  </a:lnTo>
                  <a:cubicBezTo>
                    <a:pt x="2086" y="8128"/>
                    <a:pt x="2148" y="8272"/>
                    <a:pt x="2148" y="8421"/>
                  </a:cubicBezTo>
                  <a:lnTo>
                    <a:pt x="2148" y="9415"/>
                  </a:lnTo>
                  <a:lnTo>
                    <a:pt x="5876" y="9415"/>
                  </a:lnTo>
                  <a:lnTo>
                    <a:pt x="5876" y="8421"/>
                  </a:lnTo>
                  <a:cubicBezTo>
                    <a:pt x="5876" y="8272"/>
                    <a:pt x="5934" y="8128"/>
                    <a:pt x="6044" y="8017"/>
                  </a:cubicBezTo>
                  <a:lnTo>
                    <a:pt x="7793" y="6244"/>
                  </a:lnTo>
                  <a:cubicBezTo>
                    <a:pt x="7995" y="6038"/>
                    <a:pt x="8024" y="5721"/>
                    <a:pt x="7860" y="5485"/>
                  </a:cubicBezTo>
                  <a:lnTo>
                    <a:pt x="4185" y="90"/>
                  </a:lnTo>
                  <a:cubicBezTo>
                    <a:pt x="4144" y="30"/>
                    <a:pt x="4078" y="0"/>
                    <a:pt x="4012" y="0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89"/>
            <p:cNvSpPr/>
            <p:nvPr/>
          </p:nvSpPr>
          <p:spPr>
            <a:xfrm>
              <a:off x="3146925" y="3846182"/>
              <a:ext cx="112862" cy="246485"/>
            </a:xfrm>
            <a:custGeom>
              <a:avLst/>
              <a:gdLst/>
              <a:ahLst/>
              <a:cxnLst/>
              <a:rect l="l" t="t" r="r" b="b"/>
              <a:pathLst>
                <a:path w="4311" h="9415" extrusionOk="0">
                  <a:moveTo>
                    <a:pt x="4012" y="1"/>
                  </a:moveTo>
                  <a:cubicBezTo>
                    <a:pt x="3945" y="1"/>
                    <a:pt x="3878" y="32"/>
                    <a:pt x="3834" y="94"/>
                  </a:cubicBezTo>
                  <a:lnTo>
                    <a:pt x="164" y="5484"/>
                  </a:lnTo>
                  <a:cubicBezTo>
                    <a:pt x="1" y="5720"/>
                    <a:pt x="30" y="6037"/>
                    <a:pt x="231" y="6243"/>
                  </a:cubicBezTo>
                  <a:lnTo>
                    <a:pt x="1980" y="8021"/>
                  </a:lnTo>
                  <a:cubicBezTo>
                    <a:pt x="2086" y="8127"/>
                    <a:pt x="2148" y="8271"/>
                    <a:pt x="2148" y="8424"/>
                  </a:cubicBezTo>
                  <a:lnTo>
                    <a:pt x="2148" y="9414"/>
                  </a:lnTo>
                  <a:lnTo>
                    <a:pt x="2744" y="9414"/>
                  </a:lnTo>
                  <a:lnTo>
                    <a:pt x="2744" y="8424"/>
                  </a:lnTo>
                  <a:cubicBezTo>
                    <a:pt x="2744" y="8271"/>
                    <a:pt x="2686" y="8127"/>
                    <a:pt x="2581" y="8016"/>
                  </a:cubicBezTo>
                  <a:lnTo>
                    <a:pt x="827" y="6243"/>
                  </a:lnTo>
                  <a:cubicBezTo>
                    <a:pt x="625" y="6037"/>
                    <a:pt x="597" y="5720"/>
                    <a:pt x="760" y="5484"/>
                  </a:cubicBezTo>
                  <a:lnTo>
                    <a:pt x="4310" y="272"/>
                  </a:lnTo>
                  <a:lnTo>
                    <a:pt x="4185" y="94"/>
                  </a:lnTo>
                  <a:cubicBezTo>
                    <a:pt x="4144" y="32"/>
                    <a:pt x="4078" y="1"/>
                    <a:pt x="4012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89"/>
            <p:cNvSpPr/>
            <p:nvPr/>
          </p:nvSpPr>
          <p:spPr>
            <a:xfrm>
              <a:off x="3229182" y="3996298"/>
              <a:ext cx="45422" cy="29191"/>
            </a:xfrm>
            <a:custGeom>
              <a:avLst/>
              <a:gdLst/>
              <a:ahLst/>
              <a:cxnLst/>
              <a:rect l="l" t="t" r="r" b="b"/>
              <a:pathLst>
                <a:path w="1735" h="1115" extrusionOk="0">
                  <a:moveTo>
                    <a:pt x="558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65"/>
                    <a:pt x="251" y="1115"/>
                    <a:pt x="558" y="1115"/>
                  </a:cubicBezTo>
                  <a:lnTo>
                    <a:pt x="1178" y="1115"/>
                  </a:lnTo>
                  <a:cubicBezTo>
                    <a:pt x="1485" y="1115"/>
                    <a:pt x="1735" y="865"/>
                    <a:pt x="1735" y="557"/>
                  </a:cubicBezTo>
                  <a:cubicBezTo>
                    <a:pt x="1735" y="250"/>
                    <a:pt x="1485" y="0"/>
                    <a:pt x="1178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89"/>
            <p:cNvSpPr/>
            <p:nvPr/>
          </p:nvSpPr>
          <p:spPr>
            <a:xfrm>
              <a:off x="3225282" y="4003078"/>
              <a:ext cx="53224" cy="22410"/>
            </a:xfrm>
            <a:custGeom>
              <a:avLst/>
              <a:gdLst/>
              <a:ahLst/>
              <a:cxnLst/>
              <a:rect l="l" t="t" r="r" b="b"/>
              <a:pathLst>
                <a:path w="2033" h="856" extrusionOk="0">
                  <a:moveTo>
                    <a:pt x="236" y="1"/>
                  </a:moveTo>
                  <a:cubicBezTo>
                    <a:pt x="1" y="375"/>
                    <a:pt x="270" y="856"/>
                    <a:pt x="707" y="856"/>
                  </a:cubicBezTo>
                  <a:lnTo>
                    <a:pt x="1327" y="856"/>
                  </a:lnTo>
                  <a:cubicBezTo>
                    <a:pt x="1764" y="856"/>
                    <a:pt x="2033" y="375"/>
                    <a:pt x="1802" y="1"/>
                  </a:cubicBezTo>
                  <a:lnTo>
                    <a:pt x="1802" y="1"/>
                  </a:lnTo>
                  <a:cubicBezTo>
                    <a:pt x="1697" y="169"/>
                    <a:pt x="1519" y="265"/>
                    <a:pt x="1327" y="265"/>
                  </a:cubicBezTo>
                  <a:lnTo>
                    <a:pt x="707" y="265"/>
                  </a:lnTo>
                  <a:cubicBezTo>
                    <a:pt x="515" y="265"/>
                    <a:pt x="337" y="169"/>
                    <a:pt x="236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89"/>
            <p:cNvSpPr/>
            <p:nvPr/>
          </p:nvSpPr>
          <p:spPr>
            <a:xfrm>
              <a:off x="3212218" y="4134135"/>
              <a:ext cx="79509" cy="34348"/>
            </a:xfrm>
            <a:custGeom>
              <a:avLst/>
              <a:gdLst/>
              <a:ahLst/>
              <a:cxnLst/>
              <a:rect l="l" t="t" r="r" b="b"/>
              <a:pathLst>
                <a:path w="3037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2710" y="1312"/>
                  </a:lnTo>
                  <a:cubicBezTo>
                    <a:pt x="2887" y="1312"/>
                    <a:pt x="3036" y="1168"/>
                    <a:pt x="3036" y="990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89"/>
            <p:cNvSpPr/>
            <p:nvPr/>
          </p:nvSpPr>
          <p:spPr>
            <a:xfrm>
              <a:off x="3212218" y="4134135"/>
              <a:ext cx="24164" cy="34348"/>
            </a:xfrm>
            <a:custGeom>
              <a:avLst/>
              <a:gdLst/>
              <a:ahLst/>
              <a:cxnLst/>
              <a:rect l="l" t="t" r="r" b="b"/>
              <a:pathLst>
                <a:path w="923" h="1312" extrusionOk="0">
                  <a:moveTo>
                    <a:pt x="0" y="0"/>
                  </a:moveTo>
                  <a:lnTo>
                    <a:pt x="0" y="990"/>
                  </a:lnTo>
                  <a:cubicBezTo>
                    <a:pt x="0" y="1168"/>
                    <a:pt x="144" y="1312"/>
                    <a:pt x="327" y="1312"/>
                  </a:cubicBezTo>
                  <a:lnTo>
                    <a:pt x="923" y="1312"/>
                  </a:lnTo>
                  <a:cubicBezTo>
                    <a:pt x="745" y="1312"/>
                    <a:pt x="601" y="1168"/>
                    <a:pt x="601" y="990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89"/>
            <p:cNvSpPr/>
            <p:nvPr/>
          </p:nvSpPr>
          <p:spPr>
            <a:xfrm>
              <a:off x="3190069" y="4092012"/>
              <a:ext cx="123779" cy="42647"/>
            </a:xfrm>
            <a:custGeom>
              <a:avLst/>
              <a:gdLst/>
              <a:ahLst/>
              <a:cxnLst/>
              <a:rect l="l" t="t" r="r" b="b"/>
              <a:pathLst>
                <a:path w="4728" h="1629" extrusionOk="0">
                  <a:moveTo>
                    <a:pt x="361" y="0"/>
                  </a:moveTo>
                  <a:cubicBezTo>
                    <a:pt x="159" y="0"/>
                    <a:pt x="1" y="159"/>
                    <a:pt x="1" y="360"/>
                  </a:cubicBezTo>
                  <a:lnTo>
                    <a:pt x="1" y="1268"/>
                  </a:lnTo>
                  <a:cubicBezTo>
                    <a:pt x="1" y="1470"/>
                    <a:pt x="159" y="1629"/>
                    <a:pt x="361" y="1629"/>
                  </a:cubicBezTo>
                  <a:lnTo>
                    <a:pt x="4368" y="1629"/>
                  </a:lnTo>
                  <a:cubicBezTo>
                    <a:pt x="4569" y="1629"/>
                    <a:pt x="4728" y="1470"/>
                    <a:pt x="4728" y="1268"/>
                  </a:cubicBezTo>
                  <a:lnTo>
                    <a:pt x="4728" y="356"/>
                  </a:lnTo>
                  <a:cubicBezTo>
                    <a:pt x="4728" y="159"/>
                    <a:pt x="4564" y="0"/>
                    <a:pt x="4368" y="0"/>
                  </a:cubicBezTo>
                  <a:close/>
                </a:path>
              </a:pathLst>
            </a:custGeom>
            <a:solidFill>
              <a:srgbClr val="E8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89"/>
            <p:cNvSpPr/>
            <p:nvPr/>
          </p:nvSpPr>
          <p:spPr>
            <a:xfrm>
              <a:off x="3190069" y="4109474"/>
              <a:ext cx="123779" cy="25185"/>
            </a:xfrm>
            <a:custGeom>
              <a:avLst/>
              <a:gdLst/>
              <a:ahLst/>
              <a:cxnLst/>
              <a:rect l="l" t="t" r="r" b="b"/>
              <a:pathLst>
                <a:path w="4728" h="962" extrusionOk="0">
                  <a:moveTo>
                    <a:pt x="1" y="1"/>
                  </a:moveTo>
                  <a:lnTo>
                    <a:pt x="1" y="601"/>
                  </a:lnTo>
                  <a:cubicBezTo>
                    <a:pt x="1" y="798"/>
                    <a:pt x="159" y="962"/>
                    <a:pt x="361" y="962"/>
                  </a:cubicBezTo>
                  <a:lnTo>
                    <a:pt x="4368" y="962"/>
                  </a:lnTo>
                  <a:cubicBezTo>
                    <a:pt x="4569" y="962"/>
                    <a:pt x="4728" y="798"/>
                    <a:pt x="4728" y="601"/>
                  </a:cubicBezTo>
                  <a:lnTo>
                    <a:pt x="4728" y="1"/>
                  </a:lnTo>
                  <a:cubicBezTo>
                    <a:pt x="4728" y="203"/>
                    <a:pt x="4569" y="361"/>
                    <a:pt x="4368" y="361"/>
                  </a:cubicBezTo>
                  <a:lnTo>
                    <a:pt x="361" y="361"/>
                  </a:lnTo>
                  <a:cubicBezTo>
                    <a:pt x="159" y="361"/>
                    <a:pt x="1" y="203"/>
                    <a:pt x="1" y="1"/>
                  </a:cubicBezTo>
                  <a:close/>
                </a:path>
              </a:pathLst>
            </a:custGeom>
            <a:solidFill>
              <a:srgbClr val="DAE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89"/>
            <p:cNvSpPr/>
            <p:nvPr/>
          </p:nvSpPr>
          <p:spPr>
            <a:xfrm>
              <a:off x="3140511" y="3840108"/>
              <a:ext cx="216823" cy="334162"/>
            </a:xfrm>
            <a:custGeom>
              <a:avLst/>
              <a:gdLst/>
              <a:ahLst/>
              <a:cxnLst/>
              <a:rect l="l" t="t" r="r" b="b"/>
              <a:pathLst>
                <a:path w="8282" h="12764" extrusionOk="0">
                  <a:moveTo>
                    <a:pt x="4565" y="6178"/>
                  </a:moveTo>
                  <a:cubicBezTo>
                    <a:pt x="4752" y="6178"/>
                    <a:pt x="4901" y="6331"/>
                    <a:pt x="4901" y="6514"/>
                  </a:cubicBezTo>
                  <a:cubicBezTo>
                    <a:pt x="4901" y="6696"/>
                    <a:pt x="4752" y="6850"/>
                    <a:pt x="4565" y="6850"/>
                  </a:cubicBezTo>
                  <a:lnTo>
                    <a:pt x="3950" y="6850"/>
                  </a:lnTo>
                  <a:cubicBezTo>
                    <a:pt x="3762" y="6850"/>
                    <a:pt x="3613" y="6696"/>
                    <a:pt x="3613" y="6514"/>
                  </a:cubicBezTo>
                  <a:cubicBezTo>
                    <a:pt x="3613" y="6331"/>
                    <a:pt x="3762" y="6178"/>
                    <a:pt x="3950" y="6178"/>
                  </a:cubicBezTo>
                  <a:close/>
                  <a:moveTo>
                    <a:pt x="6261" y="9862"/>
                  </a:moveTo>
                  <a:cubicBezTo>
                    <a:pt x="6337" y="9862"/>
                    <a:pt x="6395" y="9925"/>
                    <a:pt x="6395" y="9997"/>
                  </a:cubicBezTo>
                  <a:lnTo>
                    <a:pt x="6395" y="10866"/>
                  </a:lnTo>
                  <a:cubicBezTo>
                    <a:pt x="6395" y="10938"/>
                    <a:pt x="6337" y="10996"/>
                    <a:pt x="6261" y="11001"/>
                  </a:cubicBezTo>
                  <a:lnTo>
                    <a:pt x="2254" y="11001"/>
                  </a:lnTo>
                  <a:cubicBezTo>
                    <a:pt x="2177" y="10996"/>
                    <a:pt x="2119" y="10938"/>
                    <a:pt x="2119" y="10866"/>
                  </a:cubicBezTo>
                  <a:lnTo>
                    <a:pt x="2119" y="9997"/>
                  </a:lnTo>
                  <a:cubicBezTo>
                    <a:pt x="2119" y="9925"/>
                    <a:pt x="2177" y="9862"/>
                    <a:pt x="2254" y="9862"/>
                  </a:cubicBezTo>
                  <a:close/>
                  <a:moveTo>
                    <a:pt x="4257" y="1"/>
                  </a:moveTo>
                  <a:cubicBezTo>
                    <a:pt x="4120" y="1"/>
                    <a:pt x="3983" y="64"/>
                    <a:pt x="3897" y="192"/>
                  </a:cubicBezTo>
                  <a:lnTo>
                    <a:pt x="222" y="5582"/>
                  </a:lnTo>
                  <a:cubicBezTo>
                    <a:pt x="1" y="5909"/>
                    <a:pt x="39" y="6346"/>
                    <a:pt x="318" y="6624"/>
                  </a:cubicBezTo>
                  <a:lnTo>
                    <a:pt x="2067" y="8402"/>
                  </a:lnTo>
                  <a:cubicBezTo>
                    <a:pt x="2134" y="8464"/>
                    <a:pt x="2167" y="8556"/>
                    <a:pt x="2167" y="8647"/>
                  </a:cubicBezTo>
                  <a:lnTo>
                    <a:pt x="2167" y="9420"/>
                  </a:lnTo>
                  <a:cubicBezTo>
                    <a:pt x="1884" y="9464"/>
                    <a:pt x="1668" y="9709"/>
                    <a:pt x="1668" y="9997"/>
                  </a:cubicBezTo>
                  <a:lnTo>
                    <a:pt x="1668" y="10866"/>
                  </a:lnTo>
                  <a:cubicBezTo>
                    <a:pt x="1668" y="11188"/>
                    <a:pt x="1932" y="11448"/>
                    <a:pt x="2254" y="11448"/>
                  </a:cubicBezTo>
                  <a:lnTo>
                    <a:pt x="2518" y="11448"/>
                  </a:lnTo>
                  <a:lnTo>
                    <a:pt x="2518" y="12211"/>
                  </a:lnTo>
                  <a:cubicBezTo>
                    <a:pt x="2518" y="12514"/>
                    <a:pt x="2763" y="12764"/>
                    <a:pt x="3066" y="12764"/>
                  </a:cubicBezTo>
                  <a:lnTo>
                    <a:pt x="3705" y="12764"/>
                  </a:lnTo>
                  <a:cubicBezTo>
                    <a:pt x="4003" y="12764"/>
                    <a:pt x="4003" y="12312"/>
                    <a:pt x="3705" y="12312"/>
                  </a:cubicBezTo>
                  <a:lnTo>
                    <a:pt x="3066" y="12312"/>
                  </a:lnTo>
                  <a:cubicBezTo>
                    <a:pt x="3008" y="12312"/>
                    <a:pt x="2965" y="12269"/>
                    <a:pt x="2965" y="12211"/>
                  </a:cubicBezTo>
                  <a:lnTo>
                    <a:pt x="2965" y="11448"/>
                  </a:lnTo>
                  <a:lnTo>
                    <a:pt x="5545" y="11448"/>
                  </a:lnTo>
                  <a:lnTo>
                    <a:pt x="5545" y="12211"/>
                  </a:lnTo>
                  <a:cubicBezTo>
                    <a:pt x="5545" y="12269"/>
                    <a:pt x="5501" y="12312"/>
                    <a:pt x="5444" y="12312"/>
                  </a:cubicBezTo>
                  <a:lnTo>
                    <a:pt x="4747" y="12312"/>
                  </a:lnTo>
                  <a:cubicBezTo>
                    <a:pt x="4445" y="12312"/>
                    <a:pt x="4445" y="12764"/>
                    <a:pt x="4747" y="12764"/>
                  </a:cubicBezTo>
                  <a:lnTo>
                    <a:pt x="5444" y="12764"/>
                  </a:lnTo>
                  <a:cubicBezTo>
                    <a:pt x="5746" y="12764"/>
                    <a:pt x="5996" y="12514"/>
                    <a:pt x="5996" y="12211"/>
                  </a:cubicBezTo>
                  <a:lnTo>
                    <a:pt x="5996" y="11448"/>
                  </a:lnTo>
                  <a:lnTo>
                    <a:pt x="6261" y="11448"/>
                  </a:lnTo>
                  <a:cubicBezTo>
                    <a:pt x="6582" y="11448"/>
                    <a:pt x="6842" y="11188"/>
                    <a:pt x="6842" y="10866"/>
                  </a:cubicBezTo>
                  <a:lnTo>
                    <a:pt x="6842" y="9997"/>
                  </a:lnTo>
                  <a:cubicBezTo>
                    <a:pt x="6842" y="9709"/>
                    <a:pt x="6630" y="9464"/>
                    <a:pt x="6342" y="9420"/>
                  </a:cubicBezTo>
                  <a:lnTo>
                    <a:pt x="6342" y="8647"/>
                  </a:lnTo>
                  <a:cubicBezTo>
                    <a:pt x="6342" y="8551"/>
                    <a:pt x="6381" y="8464"/>
                    <a:pt x="6443" y="8397"/>
                  </a:cubicBezTo>
                  <a:lnTo>
                    <a:pt x="8120" y="6696"/>
                  </a:lnTo>
                  <a:cubicBezTo>
                    <a:pt x="8281" y="6535"/>
                    <a:pt x="8134" y="6314"/>
                    <a:pt x="7961" y="6314"/>
                  </a:cubicBezTo>
                  <a:cubicBezTo>
                    <a:pt x="7908" y="6314"/>
                    <a:pt x="7852" y="6335"/>
                    <a:pt x="7803" y="6384"/>
                  </a:cubicBezTo>
                  <a:lnTo>
                    <a:pt x="7807" y="6384"/>
                  </a:lnTo>
                  <a:lnTo>
                    <a:pt x="6126" y="8085"/>
                  </a:lnTo>
                  <a:cubicBezTo>
                    <a:pt x="5982" y="8234"/>
                    <a:pt x="5895" y="8435"/>
                    <a:pt x="5900" y="8647"/>
                  </a:cubicBezTo>
                  <a:lnTo>
                    <a:pt x="5900" y="9415"/>
                  </a:lnTo>
                  <a:lnTo>
                    <a:pt x="2619" y="9415"/>
                  </a:lnTo>
                  <a:lnTo>
                    <a:pt x="2619" y="8647"/>
                  </a:lnTo>
                  <a:cubicBezTo>
                    <a:pt x="2619" y="8435"/>
                    <a:pt x="2537" y="8234"/>
                    <a:pt x="2388" y="8085"/>
                  </a:cubicBezTo>
                  <a:lnTo>
                    <a:pt x="635" y="6312"/>
                  </a:lnTo>
                  <a:cubicBezTo>
                    <a:pt x="510" y="6182"/>
                    <a:pt x="491" y="5981"/>
                    <a:pt x="592" y="5832"/>
                  </a:cubicBezTo>
                  <a:lnTo>
                    <a:pt x="4031" y="787"/>
                  </a:lnTo>
                  <a:lnTo>
                    <a:pt x="4031" y="5736"/>
                  </a:lnTo>
                  <a:lnTo>
                    <a:pt x="3950" y="5736"/>
                  </a:lnTo>
                  <a:cubicBezTo>
                    <a:pt x="3517" y="5736"/>
                    <a:pt x="3167" y="6082"/>
                    <a:pt x="3167" y="6514"/>
                  </a:cubicBezTo>
                  <a:cubicBezTo>
                    <a:pt x="3167" y="6946"/>
                    <a:pt x="3517" y="7297"/>
                    <a:pt x="3950" y="7297"/>
                  </a:cubicBezTo>
                  <a:lnTo>
                    <a:pt x="4565" y="7297"/>
                  </a:lnTo>
                  <a:cubicBezTo>
                    <a:pt x="4997" y="7297"/>
                    <a:pt x="5348" y="6946"/>
                    <a:pt x="5348" y="6514"/>
                  </a:cubicBezTo>
                  <a:cubicBezTo>
                    <a:pt x="5348" y="6082"/>
                    <a:pt x="4997" y="5736"/>
                    <a:pt x="4565" y="5736"/>
                  </a:cubicBezTo>
                  <a:lnTo>
                    <a:pt x="4483" y="5736"/>
                  </a:lnTo>
                  <a:lnTo>
                    <a:pt x="4483" y="787"/>
                  </a:lnTo>
                  <a:lnTo>
                    <a:pt x="7779" y="5620"/>
                  </a:lnTo>
                  <a:cubicBezTo>
                    <a:pt x="7827" y="5698"/>
                    <a:pt x="7894" y="5730"/>
                    <a:pt x="7961" y="5730"/>
                  </a:cubicBezTo>
                  <a:cubicBezTo>
                    <a:pt x="8122" y="5730"/>
                    <a:pt x="8277" y="5547"/>
                    <a:pt x="8149" y="5371"/>
                  </a:cubicBezTo>
                  <a:lnTo>
                    <a:pt x="4618" y="192"/>
                  </a:lnTo>
                  <a:cubicBezTo>
                    <a:pt x="4531" y="64"/>
                    <a:pt x="4394" y="1"/>
                    <a:pt x="42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6" name="Google Shape;11096;p89"/>
          <p:cNvGrpSpPr/>
          <p:nvPr/>
        </p:nvGrpSpPr>
        <p:grpSpPr>
          <a:xfrm>
            <a:off x="883193" y="3157394"/>
            <a:ext cx="275099" cy="363876"/>
            <a:chOff x="883193" y="3362794"/>
            <a:chExt cx="275099" cy="363876"/>
          </a:xfrm>
        </p:grpSpPr>
        <p:sp>
          <p:nvSpPr>
            <p:cNvPr id="11097" name="Google Shape;11097;p89"/>
            <p:cNvSpPr/>
            <p:nvPr/>
          </p:nvSpPr>
          <p:spPr>
            <a:xfrm>
              <a:off x="889869" y="3373475"/>
              <a:ext cx="261748" cy="347906"/>
            </a:xfrm>
            <a:custGeom>
              <a:avLst/>
              <a:gdLst/>
              <a:ahLst/>
              <a:cxnLst/>
              <a:rect l="l" t="t" r="r" b="b"/>
              <a:pathLst>
                <a:path w="9998" h="13289" extrusionOk="0">
                  <a:moveTo>
                    <a:pt x="3699" y="1"/>
                  </a:moveTo>
                  <a:lnTo>
                    <a:pt x="3699" y="5621"/>
                  </a:lnTo>
                  <a:cubicBezTo>
                    <a:pt x="3695" y="5761"/>
                    <a:pt x="3661" y="5900"/>
                    <a:pt x="3594" y="6025"/>
                  </a:cubicBezTo>
                  <a:lnTo>
                    <a:pt x="231" y="12337"/>
                  </a:lnTo>
                  <a:cubicBezTo>
                    <a:pt x="0" y="12770"/>
                    <a:pt x="313" y="13289"/>
                    <a:pt x="798" y="13289"/>
                  </a:cubicBezTo>
                  <a:lnTo>
                    <a:pt x="9205" y="13289"/>
                  </a:lnTo>
                  <a:cubicBezTo>
                    <a:pt x="9690" y="13284"/>
                    <a:pt x="9998" y="12765"/>
                    <a:pt x="9772" y="12337"/>
                  </a:cubicBezTo>
                  <a:lnTo>
                    <a:pt x="6399" y="6025"/>
                  </a:lnTo>
                  <a:cubicBezTo>
                    <a:pt x="6332" y="5900"/>
                    <a:pt x="6298" y="5761"/>
                    <a:pt x="6298" y="5621"/>
                  </a:cubicBezTo>
                  <a:lnTo>
                    <a:pt x="6298" y="1"/>
                  </a:ln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89"/>
            <p:cNvSpPr/>
            <p:nvPr/>
          </p:nvSpPr>
          <p:spPr>
            <a:xfrm>
              <a:off x="1025821" y="3373475"/>
              <a:ext cx="125926" cy="347906"/>
            </a:xfrm>
            <a:custGeom>
              <a:avLst/>
              <a:gdLst/>
              <a:ahLst/>
              <a:cxnLst/>
              <a:rect l="l" t="t" r="r" b="b"/>
              <a:pathLst>
                <a:path w="4810" h="13289" extrusionOk="0">
                  <a:moveTo>
                    <a:pt x="0" y="1"/>
                  </a:moveTo>
                  <a:lnTo>
                    <a:pt x="0" y="5698"/>
                  </a:lnTo>
                  <a:cubicBezTo>
                    <a:pt x="0" y="5790"/>
                    <a:pt x="20" y="5881"/>
                    <a:pt x="63" y="5958"/>
                  </a:cubicBezTo>
                  <a:lnTo>
                    <a:pt x="3469" y="12337"/>
                  </a:lnTo>
                  <a:cubicBezTo>
                    <a:pt x="3700" y="12770"/>
                    <a:pt x="3387" y="13289"/>
                    <a:pt x="2902" y="13289"/>
                  </a:cubicBezTo>
                  <a:lnTo>
                    <a:pt x="4012" y="13289"/>
                  </a:lnTo>
                  <a:cubicBezTo>
                    <a:pt x="4497" y="13289"/>
                    <a:pt x="4809" y="12765"/>
                    <a:pt x="4579" y="12337"/>
                  </a:cubicBezTo>
                  <a:lnTo>
                    <a:pt x="1206" y="6025"/>
                  </a:lnTo>
                  <a:cubicBezTo>
                    <a:pt x="1139" y="5900"/>
                    <a:pt x="1105" y="5761"/>
                    <a:pt x="1105" y="5621"/>
                  </a:cubicBezTo>
                  <a:lnTo>
                    <a:pt x="1105" y="1"/>
                  </a:ln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89"/>
            <p:cNvSpPr/>
            <p:nvPr/>
          </p:nvSpPr>
          <p:spPr>
            <a:xfrm>
              <a:off x="942307" y="3609593"/>
              <a:ext cx="156871" cy="82100"/>
            </a:xfrm>
            <a:custGeom>
              <a:avLst/>
              <a:gdLst/>
              <a:ahLst/>
              <a:cxnLst/>
              <a:rect l="l" t="t" r="r" b="b"/>
              <a:pathLst>
                <a:path w="5992" h="3136" extrusionOk="0">
                  <a:moveTo>
                    <a:pt x="2983" y="1"/>
                  </a:moveTo>
                  <a:cubicBezTo>
                    <a:pt x="2548" y="1"/>
                    <a:pt x="2113" y="50"/>
                    <a:pt x="1687" y="148"/>
                  </a:cubicBezTo>
                  <a:cubicBezTo>
                    <a:pt x="1528" y="181"/>
                    <a:pt x="1394" y="282"/>
                    <a:pt x="1322" y="426"/>
                  </a:cubicBezTo>
                  <a:lnTo>
                    <a:pt x="97" y="2732"/>
                  </a:lnTo>
                  <a:cubicBezTo>
                    <a:pt x="1" y="2915"/>
                    <a:pt x="135" y="3136"/>
                    <a:pt x="342" y="3136"/>
                  </a:cubicBezTo>
                  <a:lnTo>
                    <a:pt x="5650" y="3136"/>
                  </a:lnTo>
                  <a:cubicBezTo>
                    <a:pt x="5857" y="3136"/>
                    <a:pt x="5991" y="2915"/>
                    <a:pt x="5895" y="2732"/>
                  </a:cubicBezTo>
                  <a:lnTo>
                    <a:pt x="4675" y="436"/>
                  </a:lnTo>
                  <a:cubicBezTo>
                    <a:pt x="4598" y="287"/>
                    <a:pt x="4459" y="181"/>
                    <a:pt x="4295" y="153"/>
                  </a:cubicBezTo>
                  <a:lnTo>
                    <a:pt x="4113" y="114"/>
                  </a:lnTo>
                  <a:cubicBezTo>
                    <a:pt x="3740" y="38"/>
                    <a:pt x="3361" y="1"/>
                    <a:pt x="2983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89"/>
            <p:cNvSpPr/>
            <p:nvPr/>
          </p:nvSpPr>
          <p:spPr>
            <a:xfrm>
              <a:off x="1005584" y="3609671"/>
              <a:ext cx="93593" cy="82153"/>
            </a:xfrm>
            <a:custGeom>
              <a:avLst/>
              <a:gdLst/>
              <a:ahLst/>
              <a:cxnLst/>
              <a:rect l="l" t="t" r="r" b="b"/>
              <a:pathLst>
                <a:path w="3575" h="3138" extrusionOk="0">
                  <a:moveTo>
                    <a:pt x="568" y="1"/>
                  </a:moveTo>
                  <a:cubicBezTo>
                    <a:pt x="378" y="1"/>
                    <a:pt x="189" y="10"/>
                    <a:pt x="0" y="29"/>
                  </a:cubicBezTo>
                  <a:cubicBezTo>
                    <a:pt x="197" y="49"/>
                    <a:pt x="394" y="78"/>
                    <a:pt x="591" y="116"/>
                  </a:cubicBezTo>
                  <a:lnTo>
                    <a:pt x="769" y="150"/>
                  </a:lnTo>
                  <a:cubicBezTo>
                    <a:pt x="932" y="183"/>
                    <a:pt x="1071" y="289"/>
                    <a:pt x="1148" y="433"/>
                  </a:cubicBezTo>
                  <a:lnTo>
                    <a:pt x="2368" y="2729"/>
                  </a:lnTo>
                  <a:cubicBezTo>
                    <a:pt x="2464" y="2917"/>
                    <a:pt x="2330" y="3138"/>
                    <a:pt x="2123" y="3138"/>
                  </a:cubicBezTo>
                  <a:lnTo>
                    <a:pt x="3233" y="3138"/>
                  </a:lnTo>
                  <a:cubicBezTo>
                    <a:pt x="3440" y="3138"/>
                    <a:pt x="3574" y="2917"/>
                    <a:pt x="3478" y="2729"/>
                  </a:cubicBezTo>
                  <a:lnTo>
                    <a:pt x="2258" y="433"/>
                  </a:lnTo>
                  <a:cubicBezTo>
                    <a:pt x="2181" y="289"/>
                    <a:pt x="2042" y="183"/>
                    <a:pt x="1878" y="150"/>
                  </a:cubicBezTo>
                  <a:lnTo>
                    <a:pt x="1696" y="116"/>
                  </a:lnTo>
                  <a:cubicBezTo>
                    <a:pt x="1324" y="39"/>
                    <a:pt x="946" y="1"/>
                    <a:pt x="5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89"/>
            <p:cNvSpPr/>
            <p:nvPr/>
          </p:nvSpPr>
          <p:spPr>
            <a:xfrm>
              <a:off x="1042681" y="3655198"/>
              <a:ext cx="21153" cy="18143"/>
            </a:xfrm>
            <a:custGeom>
              <a:avLst/>
              <a:gdLst/>
              <a:ahLst/>
              <a:cxnLst/>
              <a:rect l="l" t="t" r="r" b="b"/>
              <a:pathLst>
                <a:path w="808" h="693" extrusionOk="0">
                  <a:moveTo>
                    <a:pt x="461" y="1"/>
                  </a:moveTo>
                  <a:cubicBezTo>
                    <a:pt x="154" y="1"/>
                    <a:pt x="0" y="375"/>
                    <a:pt x="216" y="592"/>
                  </a:cubicBezTo>
                  <a:cubicBezTo>
                    <a:pt x="286" y="661"/>
                    <a:pt x="372" y="693"/>
                    <a:pt x="457" y="693"/>
                  </a:cubicBezTo>
                  <a:cubicBezTo>
                    <a:pt x="635" y="693"/>
                    <a:pt x="807" y="555"/>
                    <a:pt x="807" y="347"/>
                  </a:cubicBezTo>
                  <a:cubicBezTo>
                    <a:pt x="807" y="154"/>
                    <a:pt x="654" y="1"/>
                    <a:pt x="461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89"/>
            <p:cNvSpPr/>
            <p:nvPr/>
          </p:nvSpPr>
          <p:spPr>
            <a:xfrm>
              <a:off x="1051111" y="3655198"/>
              <a:ext cx="13718" cy="18143"/>
            </a:xfrm>
            <a:custGeom>
              <a:avLst/>
              <a:gdLst/>
              <a:ahLst/>
              <a:cxnLst/>
              <a:rect l="l" t="t" r="r" b="b"/>
              <a:pathLst>
                <a:path w="524" h="693" extrusionOk="0">
                  <a:moveTo>
                    <a:pt x="139" y="1"/>
                  </a:moveTo>
                  <a:cubicBezTo>
                    <a:pt x="91" y="1"/>
                    <a:pt x="43" y="10"/>
                    <a:pt x="0" y="30"/>
                  </a:cubicBezTo>
                  <a:cubicBezTo>
                    <a:pt x="279" y="150"/>
                    <a:pt x="279" y="544"/>
                    <a:pt x="0" y="664"/>
                  </a:cubicBezTo>
                  <a:cubicBezTo>
                    <a:pt x="46" y="683"/>
                    <a:pt x="93" y="693"/>
                    <a:pt x="140" y="693"/>
                  </a:cubicBezTo>
                  <a:cubicBezTo>
                    <a:pt x="299" y="693"/>
                    <a:pt x="447" y="586"/>
                    <a:pt x="480" y="419"/>
                  </a:cubicBezTo>
                  <a:cubicBezTo>
                    <a:pt x="524" y="202"/>
                    <a:pt x="360" y="1"/>
                    <a:pt x="139" y="1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89"/>
            <p:cNvSpPr/>
            <p:nvPr/>
          </p:nvSpPr>
          <p:spPr>
            <a:xfrm>
              <a:off x="971864" y="3659989"/>
              <a:ext cx="21284" cy="18143"/>
            </a:xfrm>
            <a:custGeom>
              <a:avLst/>
              <a:gdLst/>
              <a:ahLst/>
              <a:cxnLst/>
              <a:rect l="l" t="t" r="r" b="b"/>
              <a:pathLst>
                <a:path w="813" h="693" extrusionOk="0">
                  <a:moveTo>
                    <a:pt x="467" y="0"/>
                  </a:moveTo>
                  <a:cubicBezTo>
                    <a:pt x="154" y="0"/>
                    <a:pt x="1" y="370"/>
                    <a:pt x="222" y="591"/>
                  </a:cubicBezTo>
                  <a:cubicBezTo>
                    <a:pt x="291" y="661"/>
                    <a:pt x="377" y="692"/>
                    <a:pt x="462" y="692"/>
                  </a:cubicBezTo>
                  <a:cubicBezTo>
                    <a:pt x="640" y="692"/>
                    <a:pt x="812" y="554"/>
                    <a:pt x="812" y="346"/>
                  </a:cubicBezTo>
                  <a:cubicBezTo>
                    <a:pt x="812" y="154"/>
                    <a:pt x="654" y="0"/>
                    <a:pt x="467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89"/>
            <p:cNvSpPr/>
            <p:nvPr/>
          </p:nvSpPr>
          <p:spPr>
            <a:xfrm>
              <a:off x="980425" y="3659989"/>
              <a:ext cx="13718" cy="18117"/>
            </a:xfrm>
            <a:custGeom>
              <a:avLst/>
              <a:gdLst/>
              <a:ahLst/>
              <a:cxnLst/>
              <a:rect l="l" t="t" r="r" b="b"/>
              <a:pathLst>
                <a:path w="524" h="692" extrusionOk="0">
                  <a:moveTo>
                    <a:pt x="147" y="0"/>
                  </a:moveTo>
                  <a:cubicBezTo>
                    <a:pt x="144" y="0"/>
                    <a:pt x="142" y="0"/>
                    <a:pt x="140" y="0"/>
                  </a:cubicBezTo>
                  <a:cubicBezTo>
                    <a:pt x="91" y="0"/>
                    <a:pt x="43" y="10"/>
                    <a:pt x="0" y="29"/>
                  </a:cubicBezTo>
                  <a:cubicBezTo>
                    <a:pt x="279" y="149"/>
                    <a:pt x="279" y="543"/>
                    <a:pt x="0" y="663"/>
                  </a:cubicBezTo>
                  <a:cubicBezTo>
                    <a:pt x="45" y="683"/>
                    <a:pt x="92" y="692"/>
                    <a:pt x="137" y="692"/>
                  </a:cubicBezTo>
                  <a:cubicBezTo>
                    <a:pt x="296" y="692"/>
                    <a:pt x="442" y="582"/>
                    <a:pt x="476" y="418"/>
                  </a:cubicBezTo>
                  <a:cubicBezTo>
                    <a:pt x="523" y="205"/>
                    <a:pt x="360" y="0"/>
                    <a:pt x="14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89"/>
            <p:cNvSpPr/>
            <p:nvPr/>
          </p:nvSpPr>
          <p:spPr>
            <a:xfrm>
              <a:off x="1000296" y="3629542"/>
              <a:ext cx="25552" cy="21834"/>
            </a:xfrm>
            <a:custGeom>
              <a:avLst/>
              <a:gdLst/>
              <a:ahLst/>
              <a:cxnLst/>
              <a:rect l="l" t="t" r="r" b="b"/>
              <a:pathLst>
                <a:path w="976" h="834" extrusionOk="0">
                  <a:moveTo>
                    <a:pt x="558" y="1"/>
                  </a:moveTo>
                  <a:cubicBezTo>
                    <a:pt x="188" y="1"/>
                    <a:pt x="0" y="447"/>
                    <a:pt x="264" y="712"/>
                  </a:cubicBezTo>
                  <a:cubicBezTo>
                    <a:pt x="348" y="796"/>
                    <a:pt x="453" y="833"/>
                    <a:pt x="555" y="833"/>
                  </a:cubicBezTo>
                  <a:cubicBezTo>
                    <a:pt x="769" y="833"/>
                    <a:pt x="975" y="669"/>
                    <a:pt x="975" y="419"/>
                  </a:cubicBezTo>
                  <a:cubicBezTo>
                    <a:pt x="975" y="188"/>
                    <a:pt x="788" y="1"/>
                    <a:pt x="558" y="1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89"/>
            <p:cNvSpPr/>
            <p:nvPr/>
          </p:nvSpPr>
          <p:spPr>
            <a:xfrm>
              <a:off x="1010480" y="3629516"/>
              <a:ext cx="15368" cy="21860"/>
            </a:xfrm>
            <a:custGeom>
              <a:avLst/>
              <a:gdLst/>
              <a:ahLst/>
              <a:cxnLst/>
              <a:rect l="l" t="t" r="r" b="b"/>
              <a:pathLst>
                <a:path w="587" h="835" extrusionOk="0">
                  <a:moveTo>
                    <a:pt x="168" y="0"/>
                  </a:moveTo>
                  <a:cubicBezTo>
                    <a:pt x="113" y="0"/>
                    <a:pt x="56" y="11"/>
                    <a:pt x="0" y="35"/>
                  </a:cubicBezTo>
                  <a:cubicBezTo>
                    <a:pt x="332" y="179"/>
                    <a:pt x="332" y="655"/>
                    <a:pt x="0" y="799"/>
                  </a:cubicBezTo>
                  <a:cubicBezTo>
                    <a:pt x="56" y="823"/>
                    <a:pt x="113" y="834"/>
                    <a:pt x="168" y="834"/>
                  </a:cubicBezTo>
                  <a:cubicBezTo>
                    <a:pt x="388" y="834"/>
                    <a:pt x="583" y="658"/>
                    <a:pt x="586" y="420"/>
                  </a:cubicBezTo>
                  <a:cubicBezTo>
                    <a:pt x="583" y="178"/>
                    <a:pt x="388" y="0"/>
                    <a:pt x="168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89"/>
            <p:cNvSpPr/>
            <p:nvPr/>
          </p:nvSpPr>
          <p:spPr>
            <a:xfrm>
              <a:off x="986970" y="3570428"/>
              <a:ext cx="25421" cy="21756"/>
            </a:xfrm>
            <a:custGeom>
              <a:avLst/>
              <a:gdLst/>
              <a:ahLst/>
              <a:cxnLst/>
              <a:rect l="l" t="t" r="r" b="b"/>
              <a:pathLst>
                <a:path w="971" h="831" extrusionOk="0">
                  <a:moveTo>
                    <a:pt x="552" y="1"/>
                  </a:moveTo>
                  <a:cubicBezTo>
                    <a:pt x="183" y="1"/>
                    <a:pt x="0" y="448"/>
                    <a:pt x="259" y="707"/>
                  </a:cubicBezTo>
                  <a:cubicBezTo>
                    <a:pt x="345" y="793"/>
                    <a:pt x="450" y="831"/>
                    <a:pt x="552" y="831"/>
                  </a:cubicBezTo>
                  <a:cubicBezTo>
                    <a:pt x="766" y="831"/>
                    <a:pt x="970" y="664"/>
                    <a:pt x="970" y="414"/>
                  </a:cubicBezTo>
                  <a:cubicBezTo>
                    <a:pt x="970" y="183"/>
                    <a:pt x="783" y="1"/>
                    <a:pt x="55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89"/>
            <p:cNvSpPr/>
            <p:nvPr/>
          </p:nvSpPr>
          <p:spPr>
            <a:xfrm>
              <a:off x="996761" y="3570428"/>
              <a:ext cx="16886" cy="21808"/>
            </a:xfrm>
            <a:custGeom>
              <a:avLst/>
              <a:gdLst/>
              <a:ahLst/>
              <a:cxnLst/>
              <a:rect l="l" t="t" r="r" b="b"/>
              <a:pathLst>
                <a:path w="645" h="833" extrusionOk="0">
                  <a:moveTo>
                    <a:pt x="178" y="1"/>
                  </a:moveTo>
                  <a:cubicBezTo>
                    <a:pt x="116" y="1"/>
                    <a:pt x="54" y="15"/>
                    <a:pt x="1" y="44"/>
                  </a:cubicBezTo>
                  <a:cubicBezTo>
                    <a:pt x="313" y="193"/>
                    <a:pt x="313" y="640"/>
                    <a:pt x="1" y="789"/>
                  </a:cubicBezTo>
                  <a:cubicBezTo>
                    <a:pt x="60" y="818"/>
                    <a:pt x="123" y="832"/>
                    <a:pt x="183" y="832"/>
                  </a:cubicBezTo>
                  <a:cubicBezTo>
                    <a:pt x="368" y="832"/>
                    <a:pt x="540" y="705"/>
                    <a:pt x="587" y="510"/>
                  </a:cubicBezTo>
                  <a:cubicBezTo>
                    <a:pt x="644" y="251"/>
                    <a:pt x="448" y="1"/>
                    <a:pt x="1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89"/>
            <p:cNvSpPr/>
            <p:nvPr/>
          </p:nvSpPr>
          <p:spPr>
            <a:xfrm>
              <a:off x="1019905" y="3541630"/>
              <a:ext cx="25447" cy="21886"/>
            </a:xfrm>
            <a:custGeom>
              <a:avLst/>
              <a:gdLst/>
              <a:ahLst/>
              <a:cxnLst/>
              <a:rect l="l" t="t" r="r" b="b"/>
              <a:pathLst>
                <a:path w="972" h="836" extrusionOk="0">
                  <a:moveTo>
                    <a:pt x="558" y="1"/>
                  </a:moveTo>
                  <a:cubicBezTo>
                    <a:pt x="188" y="1"/>
                    <a:pt x="1" y="452"/>
                    <a:pt x="265" y="712"/>
                  </a:cubicBezTo>
                  <a:cubicBezTo>
                    <a:pt x="349" y="797"/>
                    <a:pt x="453" y="835"/>
                    <a:pt x="554" y="835"/>
                  </a:cubicBezTo>
                  <a:cubicBezTo>
                    <a:pt x="767" y="835"/>
                    <a:pt x="971" y="669"/>
                    <a:pt x="971" y="419"/>
                  </a:cubicBezTo>
                  <a:cubicBezTo>
                    <a:pt x="971" y="188"/>
                    <a:pt x="789" y="1"/>
                    <a:pt x="558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89"/>
            <p:cNvSpPr/>
            <p:nvPr/>
          </p:nvSpPr>
          <p:spPr>
            <a:xfrm>
              <a:off x="1029722" y="3541630"/>
              <a:ext cx="16991" cy="21860"/>
            </a:xfrm>
            <a:custGeom>
              <a:avLst/>
              <a:gdLst/>
              <a:ahLst/>
              <a:cxnLst/>
              <a:rect l="l" t="t" r="r" b="b"/>
              <a:pathLst>
                <a:path w="649" h="835" extrusionOk="0">
                  <a:moveTo>
                    <a:pt x="183" y="1"/>
                  </a:moveTo>
                  <a:cubicBezTo>
                    <a:pt x="120" y="1"/>
                    <a:pt x="58" y="15"/>
                    <a:pt x="0" y="44"/>
                  </a:cubicBezTo>
                  <a:cubicBezTo>
                    <a:pt x="317" y="193"/>
                    <a:pt x="317" y="640"/>
                    <a:pt x="0" y="793"/>
                  </a:cubicBezTo>
                  <a:cubicBezTo>
                    <a:pt x="58" y="821"/>
                    <a:pt x="119" y="834"/>
                    <a:pt x="179" y="834"/>
                  </a:cubicBezTo>
                  <a:cubicBezTo>
                    <a:pt x="367" y="834"/>
                    <a:pt x="543" y="707"/>
                    <a:pt x="586" y="510"/>
                  </a:cubicBezTo>
                  <a:cubicBezTo>
                    <a:pt x="649" y="250"/>
                    <a:pt x="447" y="1"/>
                    <a:pt x="1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89"/>
            <p:cNvSpPr/>
            <p:nvPr/>
          </p:nvSpPr>
          <p:spPr>
            <a:xfrm>
              <a:off x="1004930" y="3500998"/>
              <a:ext cx="21180" cy="18143"/>
            </a:xfrm>
            <a:custGeom>
              <a:avLst/>
              <a:gdLst/>
              <a:ahLst/>
              <a:cxnLst/>
              <a:rect l="l" t="t" r="r" b="b"/>
              <a:pathLst>
                <a:path w="809" h="693" extrusionOk="0">
                  <a:moveTo>
                    <a:pt x="462" y="1"/>
                  </a:moveTo>
                  <a:cubicBezTo>
                    <a:pt x="155" y="1"/>
                    <a:pt x="1" y="371"/>
                    <a:pt x="217" y="592"/>
                  </a:cubicBezTo>
                  <a:cubicBezTo>
                    <a:pt x="288" y="662"/>
                    <a:pt x="375" y="693"/>
                    <a:pt x="460" y="693"/>
                  </a:cubicBezTo>
                  <a:cubicBezTo>
                    <a:pt x="638" y="693"/>
                    <a:pt x="808" y="555"/>
                    <a:pt x="808" y="347"/>
                  </a:cubicBezTo>
                  <a:cubicBezTo>
                    <a:pt x="808" y="155"/>
                    <a:pt x="654" y="1"/>
                    <a:pt x="462" y="1"/>
                  </a:cubicBezTo>
                  <a:close/>
                </a:path>
              </a:pathLst>
            </a:cu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89"/>
            <p:cNvSpPr/>
            <p:nvPr/>
          </p:nvSpPr>
          <p:spPr>
            <a:xfrm>
              <a:off x="1013360" y="3500998"/>
              <a:ext cx="13744" cy="18143"/>
            </a:xfrm>
            <a:custGeom>
              <a:avLst/>
              <a:gdLst/>
              <a:ahLst/>
              <a:cxnLst/>
              <a:rect l="l" t="t" r="r" b="b"/>
              <a:pathLst>
                <a:path w="525" h="693" extrusionOk="0">
                  <a:moveTo>
                    <a:pt x="140" y="1"/>
                  </a:moveTo>
                  <a:cubicBezTo>
                    <a:pt x="92" y="1"/>
                    <a:pt x="44" y="11"/>
                    <a:pt x="1" y="30"/>
                  </a:cubicBezTo>
                  <a:cubicBezTo>
                    <a:pt x="279" y="150"/>
                    <a:pt x="279" y="544"/>
                    <a:pt x="1" y="664"/>
                  </a:cubicBezTo>
                  <a:cubicBezTo>
                    <a:pt x="47" y="684"/>
                    <a:pt x="94" y="693"/>
                    <a:pt x="141" y="693"/>
                  </a:cubicBezTo>
                  <a:cubicBezTo>
                    <a:pt x="300" y="693"/>
                    <a:pt x="448" y="586"/>
                    <a:pt x="481" y="419"/>
                  </a:cubicBezTo>
                  <a:cubicBezTo>
                    <a:pt x="525" y="203"/>
                    <a:pt x="361" y="1"/>
                    <a:pt x="14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89"/>
            <p:cNvSpPr/>
            <p:nvPr/>
          </p:nvSpPr>
          <p:spPr>
            <a:xfrm>
              <a:off x="975268" y="3368082"/>
              <a:ext cx="90949" cy="28065"/>
            </a:xfrm>
            <a:custGeom>
              <a:avLst/>
              <a:gdLst/>
              <a:ahLst/>
              <a:cxnLst/>
              <a:rect l="l" t="t" r="r" b="b"/>
              <a:pathLst>
                <a:path w="3474" h="1072" extrusionOk="0">
                  <a:moveTo>
                    <a:pt x="264" y="0"/>
                  </a:moveTo>
                  <a:cubicBezTo>
                    <a:pt x="120" y="0"/>
                    <a:pt x="0" y="120"/>
                    <a:pt x="0" y="269"/>
                  </a:cubicBezTo>
                  <a:lnTo>
                    <a:pt x="0" y="802"/>
                  </a:lnTo>
                  <a:cubicBezTo>
                    <a:pt x="0" y="951"/>
                    <a:pt x="120" y="1071"/>
                    <a:pt x="264" y="1071"/>
                  </a:cubicBezTo>
                  <a:lnTo>
                    <a:pt x="3209" y="1071"/>
                  </a:lnTo>
                  <a:cubicBezTo>
                    <a:pt x="3353" y="1071"/>
                    <a:pt x="3474" y="951"/>
                    <a:pt x="3474" y="802"/>
                  </a:cubicBezTo>
                  <a:lnTo>
                    <a:pt x="3474" y="269"/>
                  </a:lnTo>
                  <a:cubicBezTo>
                    <a:pt x="3474" y="120"/>
                    <a:pt x="3353" y="0"/>
                    <a:pt x="3209" y="0"/>
                  </a:cubicBezTo>
                  <a:close/>
                </a:path>
              </a:pathLst>
            </a:custGeom>
            <a:solidFill>
              <a:srgbClr val="F1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89"/>
            <p:cNvSpPr/>
            <p:nvPr/>
          </p:nvSpPr>
          <p:spPr>
            <a:xfrm>
              <a:off x="1031241" y="3368082"/>
              <a:ext cx="34976" cy="28065"/>
            </a:xfrm>
            <a:custGeom>
              <a:avLst/>
              <a:gdLst/>
              <a:ahLst/>
              <a:cxnLst/>
              <a:rect l="l" t="t" r="r" b="b"/>
              <a:pathLst>
                <a:path w="1336" h="1072" extrusionOk="0">
                  <a:moveTo>
                    <a:pt x="0" y="0"/>
                  </a:moveTo>
                  <a:cubicBezTo>
                    <a:pt x="149" y="0"/>
                    <a:pt x="269" y="120"/>
                    <a:pt x="269" y="269"/>
                  </a:cubicBezTo>
                  <a:lnTo>
                    <a:pt x="269" y="802"/>
                  </a:lnTo>
                  <a:cubicBezTo>
                    <a:pt x="269" y="951"/>
                    <a:pt x="149" y="1071"/>
                    <a:pt x="0" y="1071"/>
                  </a:cubicBezTo>
                  <a:lnTo>
                    <a:pt x="1067" y="1071"/>
                  </a:lnTo>
                  <a:cubicBezTo>
                    <a:pt x="1215" y="1071"/>
                    <a:pt x="1336" y="951"/>
                    <a:pt x="1336" y="802"/>
                  </a:cubicBezTo>
                  <a:lnTo>
                    <a:pt x="1336" y="269"/>
                  </a:lnTo>
                  <a:cubicBezTo>
                    <a:pt x="1336" y="120"/>
                    <a:pt x="1215" y="0"/>
                    <a:pt x="1067" y="0"/>
                  </a:cubicBezTo>
                  <a:close/>
                </a:path>
              </a:pathLst>
            </a:custGeom>
            <a:solidFill>
              <a:srgbClr val="E7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89"/>
            <p:cNvSpPr/>
            <p:nvPr/>
          </p:nvSpPr>
          <p:spPr>
            <a:xfrm>
              <a:off x="883193" y="3362794"/>
              <a:ext cx="275099" cy="363876"/>
            </a:xfrm>
            <a:custGeom>
              <a:avLst/>
              <a:gdLst/>
              <a:ahLst/>
              <a:cxnLst/>
              <a:rect l="l" t="t" r="r" b="b"/>
              <a:pathLst>
                <a:path w="10508" h="13899" extrusionOk="0">
                  <a:moveTo>
                    <a:pt x="6726" y="404"/>
                  </a:moveTo>
                  <a:cubicBezTo>
                    <a:pt x="6760" y="404"/>
                    <a:pt x="6789" y="433"/>
                    <a:pt x="6789" y="471"/>
                  </a:cubicBezTo>
                  <a:lnTo>
                    <a:pt x="6789" y="1004"/>
                  </a:lnTo>
                  <a:cubicBezTo>
                    <a:pt x="6789" y="1038"/>
                    <a:pt x="6760" y="1067"/>
                    <a:pt x="6726" y="1067"/>
                  </a:cubicBezTo>
                  <a:lnTo>
                    <a:pt x="3781" y="1067"/>
                  </a:lnTo>
                  <a:cubicBezTo>
                    <a:pt x="3748" y="1067"/>
                    <a:pt x="3719" y="1038"/>
                    <a:pt x="3719" y="1004"/>
                  </a:cubicBezTo>
                  <a:lnTo>
                    <a:pt x="3719" y="471"/>
                  </a:lnTo>
                  <a:cubicBezTo>
                    <a:pt x="3719" y="433"/>
                    <a:pt x="3748" y="404"/>
                    <a:pt x="3781" y="404"/>
                  </a:cubicBezTo>
                  <a:close/>
                  <a:moveTo>
                    <a:pt x="3781" y="0"/>
                  </a:moveTo>
                  <a:cubicBezTo>
                    <a:pt x="3522" y="0"/>
                    <a:pt x="3311" y="212"/>
                    <a:pt x="3311" y="471"/>
                  </a:cubicBezTo>
                  <a:lnTo>
                    <a:pt x="3311" y="1004"/>
                  </a:lnTo>
                  <a:cubicBezTo>
                    <a:pt x="3311" y="1249"/>
                    <a:pt x="3503" y="1456"/>
                    <a:pt x="3748" y="1475"/>
                  </a:cubicBezTo>
                  <a:lnTo>
                    <a:pt x="3748" y="6029"/>
                  </a:lnTo>
                  <a:cubicBezTo>
                    <a:pt x="3748" y="6140"/>
                    <a:pt x="3719" y="6246"/>
                    <a:pt x="3671" y="6342"/>
                  </a:cubicBezTo>
                  <a:lnTo>
                    <a:pt x="2547" y="8441"/>
                  </a:lnTo>
                  <a:lnTo>
                    <a:pt x="1365" y="10656"/>
                  </a:lnTo>
                  <a:lnTo>
                    <a:pt x="774" y="11765"/>
                  </a:lnTo>
                  <a:lnTo>
                    <a:pt x="303" y="12649"/>
                  </a:lnTo>
                  <a:cubicBezTo>
                    <a:pt x="1" y="13216"/>
                    <a:pt x="409" y="13898"/>
                    <a:pt x="1053" y="13898"/>
                  </a:cubicBezTo>
                  <a:lnTo>
                    <a:pt x="4771" y="13898"/>
                  </a:lnTo>
                  <a:cubicBezTo>
                    <a:pt x="5040" y="13898"/>
                    <a:pt x="5040" y="13490"/>
                    <a:pt x="4771" y="13490"/>
                  </a:cubicBezTo>
                  <a:lnTo>
                    <a:pt x="1048" y="13490"/>
                  </a:lnTo>
                  <a:cubicBezTo>
                    <a:pt x="716" y="13490"/>
                    <a:pt x="505" y="13135"/>
                    <a:pt x="659" y="12842"/>
                  </a:cubicBezTo>
                  <a:lnTo>
                    <a:pt x="1077" y="12063"/>
                  </a:lnTo>
                  <a:lnTo>
                    <a:pt x="1639" y="12063"/>
                  </a:lnTo>
                  <a:cubicBezTo>
                    <a:pt x="1908" y="12063"/>
                    <a:pt x="1908" y="11660"/>
                    <a:pt x="1639" y="11660"/>
                  </a:cubicBezTo>
                  <a:lnTo>
                    <a:pt x="1293" y="11660"/>
                  </a:lnTo>
                  <a:lnTo>
                    <a:pt x="1668" y="10958"/>
                  </a:lnTo>
                  <a:lnTo>
                    <a:pt x="2225" y="10958"/>
                  </a:lnTo>
                  <a:cubicBezTo>
                    <a:pt x="2494" y="10958"/>
                    <a:pt x="2494" y="10550"/>
                    <a:pt x="2225" y="10550"/>
                  </a:cubicBezTo>
                  <a:lnTo>
                    <a:pt x="1884" y="10550"/>
                  </a:lnTo>
                  <a:lnTo>
                    <a:pt x="2259" y="9849"/>
                  </a:lnTo>
                  <a:lnTo>
                    <a:pt x="2821" y="9849"/>
                  </a:lnTo>
                  <a:cubicBezTo>
                    <a:pt x="3090" y="9849"/>
                    <a:pt x="3090" y="9440"/>
                    <a:pt x="2821" y="9440"/>
                  </a:cubicBezTo>
                  <a:lnTo>
                    <a:pt x="2475" y="9440"/>
                  </a:lnTo>
                  <a:lnTo>
                    <a:pt x="2849" y="8739"/>
                  </a:lnTo>
                  <a:lnTo>
                    <a:pt x="3412" y="8739"/>
                  </a:lnTo>
                  <a:cubicBezTo>
                    <a:pt x="3685" y="8739"/>
                    <a:pt x="3685" y="8331"/>
                    <a:pt x="3412" y="8331"/>
                  </a:cubicBezTo>
                  <a:lnTo>
                    <a:pt x="3066" y="8331"/>
                  </a:lnTo>
                  <a:lnTo>
                    <a:pt x="4026" y="6529"/>
                  </a:lnTo>
                  <a:cubicBezTo>
                    <a:pt x="4108" y="6375"/>
                    <a:pt x="4151" y="6202"/>
                    <a:pt x="4151" y="6029"/>
                  </a:cubicBezTo>
                  <a:lnTo>
                    <a:pt x="4151" y="1475"/>
                  </a:lnTo>
                  <a:lnTo>
                    <a:pt x="6347" y="1475"/>
                  </a:lnTo>
                  <a:lnTo>
                    <a:pt x="6347" y="6029"/>
                  </a:lnTo>
                  <a:cubicBezTo>
                    <a:pt x="6347" y="6202"/>
                    <a:pt x="6390" y="6375"/>
                    <a:pt x="6472" y="6529"/>
                  </a:cubicBezTo>
                  <a:lnTo>
                    <a:pt x="9844" y="12842"/>
                  </a:lnTo>
                  <a:cubicBezTo>
                    <a:pt x="9998" y="13135"/>
                    <a:pt x="9787" y="13490"/>
                    <a:pt x="9455" y="13490"/>
                  </a:cubicBezTo>
                  <a:lnTo>
                    <a:pt x="5727" y="13490"/>
                  </a:lnTo>
                  <a:cubicBezTo>
                    <a:pt x="5458" y="13490"/>
                    <a:pt x="5458" y="13898"/>
                    <a:pt x="5727" y="13898"/>
                  </a:cubicBezTo>
                  <a:lnTo>
                    <a:pt x="9455" y="13898"/>
                  </a:lnTo>
                  <a:cubicBezTo>
                    <a:pt x="10099" y="13898"/>
                    <a:pt x="10507" y="13216"/>
                    <a:pt x="10204" y="12649"/>
                  </a:cubicBezTo>
                  <a:lnTo>
                    <a:pt x="6837" y="6337"/>
                  </a:lnTo>
                  <a:cubicBezTo>
                    <a:pt x="6784" y="6246"/>
                    <a:pt x="6760" y="6135"/>
                    <a:pt x="6755" y="6029"/>
                  </a:cubicBezTo>
                  <a:lnTo>
                    <a:pt x="6755" y="1475"/>
                  </a:lnTo>
                  <a:cubicBezTo>
                    <a:pt x="7005" y="1456"/>
                    <a:pt x="7192" y="1249"/>
                    <a:pt x="7192" y="1004"/>
                  </a:cubicBezTo>
                  <a:lnTo>
                    <a:pt x="7192" y="471"/>
                  </a:lnTo>
                  <a:cubicBezTo>
                    <a:pt x="7192" y="212"/>
                    <a:pt x="6981" y="0"/>
                    <a:pt x="672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89"/>
            <p:cNvSpPr/>
            <p:nvPr/>
          </p:nvSpPr>
          <p:spPr>
            <a:xfrm>
              <a:off x="935631" y="3604305"/>
              <a:ext cx="170091" cy="92808"/>
            </a:xfrm>
            <a:custGeom>
              <a:avLst/>
              <a:gdLst/>
              <a:ahLst/>
              <a:cxnLst/>
              <a:rect l="l" t="t" r="r" b="b"/>
              <a:pathLst>
                <a:path w="6497" h="3545" extrusionOk="0">
                  <a:moveTo>
                    <a:pt x="3232" y="410"/>
                  </a:moveTo>
                  <a:cubicBezTo>
                    <a:pt x="3600" y="410"/>
                    <a:pt x="3968" y="446"/>
                    <a:pt x="4329" y="518"/>
                  </a:cubicBezTo>
                  <a:lnTo>
                    <a:pt x="4507" y="556"/>
                  </a:lnTo>
                  <a:cubicBezTo>
                    <a:pt x="4613" y="576"/>
                    <a:pt x="4699" y="643"/>
                    <a:pt x="4747" y="734"/>
                  </a:cubicBezTo>
                  <a:lnTo>
                    <a:pt x="5968" y="3030"/>
                  </a:lnTo>
                  <a:cubicBezTo>
                    <a:pt x="5992" y="3078"/>
                    <a:pt x="5958" y="3136"/>
                    <a:pt x="5905" y="3141"/>
                  </a:cubicBezTo>
                  <a:lnTo>
                    <a:pt x="597" y="3141"/>
                  </a:lnTo>
                  <a:cubicBezTo>
                    <a:pt x="544" y="3141"/>
                    <a:pt x="505" y="3078"/>
                    <a:pt x="534" y="3030"/>
                  </a:cubicBezTo>
                  <a:lnTo>
                    <a:pt x="1754" y="724"/>
                  </a:lnTo>
                  <a:cubicBezTo>
                    <a:pt x="1802" y="638"/>
                    <a:pt x="1889" y="571"/>
                    <a:pt x="1985" y="547"/>
                  </a:cubicBezTo>
                  <a:lnTo>
                    <a:pt x="1985" y="552"/>
                  </a:lnTo>
                  <a:cubicBezTo>
                    <a:pt x="2394" y="457"/>
                    <a:pt x="2813" y="410"/>
                    <a:pt x="3232" y="410"/>
                  </a:cubicBezTo>
                  <a:close/>
                  <a:moveTo>
                    <a:pt x="3227" y="0"/>
                  </a:moveTo>
                  <a:cubicBezTo>
                    <a:pt x="2779" y="0"/>
                    <a:pt x="2332" y="51"/>
                    <a:pt x="1894" y="153"/>
                  </a:cubicBezTo>
                  <a:cubicBezTo>
                    <a:pt x="1682" y="201"/>
                    <a:pt x="1500" y="340"/>
                    <a:pt x="1394" y="537"/>
                  </a:cubicBezTo>
                  <a:lnTo>
                    <a:pt x="174" y="2843"/>
                  </a:lnTo>
                  <a:cubicBezTo>
                    <a:pt x="1" y="3160"/>
                    <a:pt x="236" y="3544"/>
                    <a:pt x="597" y="3544"/>
                  </a:cubicBezTo>
                  <a:lnTo>
                    <a:pt x="5905" y="3544"/>
                  </a:lnTo>
                  <a:cubicBezTo>
                    <a:pt x="6265" y="3544"/>
                    <a:pt x="6496" y="3160"/>
                    <a:pt x="6328" y="2843"/>
                  </a:cubicBezTo>
                  <a:lnTo>
                    <a:pt x="5108" y="542"/>
                  </a:lnTo>
                  <a:cubicBezTo>
                    <a:pt x="5002" y="345"/>
                    <a:pt x="4815" y="201"/>
                    <a:pt x="4589" y="158"/>
                  </a:cubicBezTo>
                  <a:lnTo>
                    <a:pt x="4411" y="119"/>
                  </a:lnTo>
                  <a:cubicBezTo>
                    <a:pt x="4020" y="40"/>
                    <a:pt x="3623" y="0"/>
                    <a:pt x="32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89"/>
            <p:cNvSpPr/>
            <p:nvPr/>
          </p:nvSpPr>
          <p:spPr>
            <a:xfrm>
              <a:off x="1040404" y="3649832"/>
              <a:ext cx="33615" cy="28798"/>
            </a:xfrm>
            <a:custGeom>
              <a:avLst/>
              <a:gdLst/>
              <a:ahLst/>
              <a:cxnLst/>
              <a:rect l="l" t="t" r="r" b="b"/>
              <a:pathLst>
                <a:path w="1284" h="1100" extrusionOk="0">
                  <a:moveTo>
                    <a:pt x="548" y="407"/>
                  </a:moveTo>
                  <a:cubicBezTo>
                    <a:pt x="678" y="407"/>
                    <a:pt x="741" y="561"/>
                    <a:pt x="649" y="652"/>
                  </a:cubicBezTo>
                  <a:cubicBezTo>
                    <a:pt x="620" y="682"/>
                    <a:pt x="584" y="695"/>
                    <a:pt x="549" y="695"/>
                  </a:cubicBezTo>
                  <a:cubicBezTo>
                    <a:pt x="475" y="695"/>
                    <a:pt x="404" y="636"/>
                    <a:pt x="404" y="552"/>
                  </a:cubicBezTo>
                  <a:cubicBezTo>
                    <a:pt x="404" y="470"/>
                    <a:pt x="472" y="407"/>
                    <a:pt x="548" y="407"/>
                  </a:cubicBezTo>
                  <a:close/>
                  <a:moveTo>
                    <a:pt x="554" y="1"/>
                  </a:moveTo>
                  <a:cubicBezTo>
                    <a:pt x="271" y="1"/>
                    <a:pt x="1" y="220"/>
                    <a:pt x="1" y="552"/>
                  </a:cubicBezTo>
                  <a:cubicBezTo>
                    <a:pt x="1" y="854"/>
                    <a:pt x="246" y="1099"/>
                    <a:pt x="548" y="1099"/>
                  </a:cubicBezTo>
                  <a:cubicBezTo>
                    <a:pt x="1038" y="1099"/>
                    <a:pt x="1283" y="508"/>
                    <a:pt x="938" y="162"/>
                  </a:cubicBezTo>
                  <a:cubicBezTo>
                    <a:pt x="826" y="51"/>
                    <a:pt x="688" y="1"/>
                    <a:pt x="5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89"/>
            <p:cNvSpPr/>
            <p:nvPr/>
          </p:nvSpPr>
          <p:spPr>
            <a:xfrm>
              <a:off x="969613" y="3654623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553" y="407"/>
                  </a:moveTo>
                  <a:cubicBezTo>
                    <a:pt x="677" y="407"/>
                    <a:pt x="740" y="561"/>
                    <a:pt x="653" y="652"/>
                  </a:cubicBezTo>
                  <a:cubicBezTo>
                    <a:pt x="624" y="681"/>
                    <a:pt x="588" y="694"/>
                    <a:pt x="553" y="694"/>
                  </a:cubicBezTo>
                  <a:cubicBezTo>
                    <a:pt x="479" y="694"/>
                    <a:pt x="408" y="636"/>
                    <a:pt x="408" y="551"/>
                  </a:cubicBezTo>
                  <a:cubicBezTo>
                    <a:pt x="408" y="469"/>
                    <a:pt x="471" y="407"/>
                    <a:pt x="553" y="407"/>
                  </a:cubicBezTo>
                  <a:close/>
                  <a:moveTo>
                    <a:pt x="554" y="0"/>
                  </a:moveTo>
                  <a:cubicBezTo>
                    <a:pt x="271" y="0"/>
                    <a:pt x="0" y="220"/>
                    <a:pt x="0" y="551"/>
                  </a:cubicBezTo>
                  <a:cubicBezTo>
                    <a:pt x="0" y="854"/>
                    <a:pt x="245" y="1099"/>
                    <a:pt x="553" y="1099"/>
                  </a:cubicBezTo>
                  <a:cubicBezTo>
                    <a:pt x="1043" y="1099"/>
                    <a:pt x="1288" y="508"/>
                    <a:pt x="942" y="162"/>
                  </a:cubicBezTo>
                  <a:cubicBezTo>
                    <a:pt x="828" y="50"/>
                    <a:pt x="690" y="0"/>
                    <a:pt x="5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89"/>
            <p:cNvSpPr/>
            <p:nvPr/>
          </p:nvSpPr>
          <p:spPr>
            <a:xfrm>
              <a:off x="998646" y="3624175"/>
              <a:ext cx="37882" cy="32437"/>
            </a:xfrm>
            <a:custGeom>
              <a:avLst/>
              <a:gdLst/>
              <a:ahLst/>
              <a:cxnLst/>
              <a:rect l="l" t="t" r="r" b="b"/>
              <a:pathLst>
                <a:path w="1447" h="1239" extrusionOk="0">
                  <a:moveTo>
                    <a:pt x="621" y="407"/>
                  </a:moveTo>
                  <a:cubicBezTo>
                    <a:pt x="808" y="407"/>
                    <a:pt x="904" y="638"/>
                    <a:pt x="769" y="773"/>
                  </a:cubicBezTo>
                  <a:cubicBezTo>
                    <a:pt x="726" y="814"/>
                    <a:pt x="673" y="833"/>
                    <a:pt x="621" y="833"/>
                  </a:cubicBezTo>
                  <a:cubicBezTo>
                    <a:pt x="513" y="833"/>
                    <a:pt x="409" y="750"/>
                    <a:pt x="409" y="624"/>
                  </a:cubicBezTo>
                  <a:cubicBezTo>
                    <a:pt x="409" y="504"/>
                    <a:pt x="505" y="412"/>
                    <a:pt x="621" y="412"/>
                  </a:cubicBezTo>
                  <a:lnTo>
                    <a:pt x="621" y="407"/>
                  </a:lnTo>
                  <a:close/>
                  <a:moveTo>
                    <a:pt x="627" y="0"/>
                  </a:moveTo>
                  <a:cubicBezTo>
                    <a:pt x="308" y="0"/>
                    <a:pt x="1" y="249"/>
                    <a:pt x="1" y="624"/>
                  </a:cubicBezTo>
                  <a:cubicBezTo>
                    <a:pt x="1" y="965"/>
                    <a:pt x="279" y="1239"/>
                    <a:pt x="621" y="1239"/>
                  </a:cubicBezTo>
                  <a:cubicBezTo>
                    <a:pt x="1173" y="1239"/>
                    <a:pt x="1447" y="576"/>
                    <a:pt x="1058" y="182"/>
                  </a:cubicBezTo>
                  <a:cubicBezTo>
                    <a:pt x="932" y="56"/>
                    <a:pt x="778" y="0"/>
                    <a:pt x="6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89"/>
            <p:cNvSpPr/>
            <p:nvPr/>
          </p:nvSpPr>
          <p:spPr>
            <a:xfrm>
              <a:off x="985190" y="3565035"/>
              <a:ext cx="38013" cy="32463"/>
            </a:xfrm>
            <a:custGeom>
              <a:avLst/>
              <a:gdLst/>
              <a:ahLst/>
              <a:cxnLst/>
              <a:rect l="l" t="t" r="r" b="b"/>
              <a:pathLst>
                <a:path w="1452" h="1240" extrusionOk="0">
                  <a:moveTo>
                    <a:pt x="620" y="409"/>
                  </a:moveTo>
                  <a:cubicBezTo>
                    <a:pt x="741" y="409"/>
                    <a:pt x="832" y="505"/>
                    <a:pt x="832" y="620"/>
                  </a:cubicBezTo>
                  <a:cubicBezTo>
                    <a:pt x="832" y="747"/>
                    <a:pt x="728" y="832"/>
                    <a:pt x="620" y="832"/>
                  </a:cubicBezTo>
                  <a:cubicBezTo>
                    <a:pt x="568" y="832"/>
                    <a:pt x="515" y="812"/>
                    <a:pt x="472" y="769"/>
                  </a:cubicBezTo>
                  <a:cubicBezTo>
                    <a:pt x="337" y="634"/>
                    <a:pt x="433" y="409"/>
                    <a:pt x="620" y="409"/>
                  </a:cubicBezTo>
                  <a:close/>
                  <a:moveTo>
                    <a:pt x="620" y="0"/>
                  </a:moveTo>
                  <a:cubicBezTo>
                    <a:pt x="279" y="0"/>
                    <a:pt x="1" y="279"/>
                    <a:pt x="1" y="620"/>
                  </a:cubicBezTo>
                  <a:cubicBezTo>
                    <a:pt x="1" y="993"/>
                    <a:pt x="306" y="1240"/>
                    <a:pt x="624" y="1240"/>
                  </a:cubicBezTo>
                  <a:cubicBezTo>
                    <a:pt x="776" y="1240"/>
                    <a:pt x="932" y="1183"/>
                    <a:pt x="1058" y="1057"/>
                  </a:cubicBezTo>
                  <a:cubicBezTo>
                    <a:pt x="1452" y="668"/>
                    <a:pt x="1173" y="0"/>
                    <a:pt x="6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89"/>
            <p:cNvSpPr/>
            <p:nvPr/>
          </p:nvSpPr>
          <p:spPr>
            <a:xfrm>
              <a:off x="1018281" y="3536341"/>
              <a:ext cx="37882" cy="32489"/>
            </a:xfrm>
            <a:custGeom>
              <a:avLst/>
              <a:gdLst/>
              <a:ahLst/>
              <a:cxnLst/>
              <a:rect l="l" t="t" r="r" b="b"/>
              <a:pathLst>
                <a:path w="1447" h="1241" extrusionOk="0">
                  <a:moveTo>
                    <a:pt x="620" y="409"/>
                  </a:moveTo>
                  <a:cubicBezTo>
                    <a:pt x="807" y="409"/>
                    <a:pt x="903" y="635"/>
                    <a:pt x="769" y="770"/>
                  </a:cubicBezTo>
                  <a:cubicBezTo>
                    <a:pt x="725" y="813"/>
                    <a:pt x="672" y="832"/>
                    <a:pt x="621" y="832"/>
                  </a:cubicBezTo>
                  <a:cubicBezTo>
                    <a:pt x="512" y="832"/>
                    <a:pt x="409" y="747"/>
                    <a:pt x="409" y="621"/>
                  </a:cubicBezTo>
                  <a:cubicBezTo>
                    <a:pt x="409" y="505"/>
                    <a:pt x="500" y="409"/>
                    <a:pt x="620" y="409"/>
                  </a:cubicBezTo>
                  <a:close/>
                  <a:moveTo>
                    <a:pt x="620" y="1"/>
                  </a:moveTo>
                  <a:cubicBezTo>
                    <a:pt x="279" y="1"/>
                    <a:pt x="0" y="280"/>
                    <a:pt x="0" y="621"/>
                  </a:cubicBezTo>
                  <a:cubicBezTo>
                    <a:pt x="0" y="994"/>
                    <a:pt x="305" y="1240"/>
                    <a:pt x="623" y="1240"/>
                  </a:cubicBezTo>
                  <a:cubicBezTo>
                    <a:pt x="776" y="1240"/>
                    <a:pt x="931" y="1184"/>
                    <a:pt x="1057" y="1058"/>
                  </a:cubicBezTo>
                  <a:cubicBezTo>
                    <a:pt x="1446" y="669"/>
                    <a:pt x="1172" y="1"/>
                    <a:pt x="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89"/>
            <p:cNvSpPr/>
            <p:nvPr/>
          </p:nvSpPr>
          <p:spPr>
            <a:xfrm>
              <a:off x="997782" y="3495736"/>
              <a:ext cx="33720" cy="28772"/>
            </a:xfrm>
            <a:custGeom>
              <a:avLst/>
              <a:gdLst/>
              <a:ahLst/>
              <a:cxnLst/>
              <a:rect l="l" t="t" r="r" b="b"/>
              <a:pathLst>
                <a:path w="1288" h="1099" extrusionOk="0">
                  <a:moveTo>
                    <a:pt x="736" y="404"/>
                  </a:moveTo>
                  <a:cubicBezTo>
                    <a:pt x="810" y="404"/>
                    <a:pt x="879" y="461"/>
                    <a:pt x="879" y="548"/>
                  </a:cubicBezTo>
                  <a:cubicBezTo>
                    <a:pt x="879" y="630"/>
                    <a:pt x="817" y="692"/>
                    <a:pt x="735" y="692"/>
                  </a:cubicBezTo>
                  <a:cubicBezTo>
                    <a:pt x="610" y="692"/>
                    <a:pt x="543" y="538"/>
                    <a:pt x="634" y="447"/>
                  </a:cubicBezTo>
                  <a:cubicBezTo>
                    <a:pt x="664" y="417"/>
                    <a:pt x="701" y="404"/>
                    <a:pt x="736" y="404"/>
                  </a:cubicBezTo>
                  <a:close/>
                  <a:moveTo>
                    <a:pt x="735" y="0"/>
                  </a:moveTo>
                  <a:cubicBezTo>
                    <a:pt x="245" y="0"/>
                    <a:pt x="0" y="591"/>
                    <a:pt x="346" y="937"/>
                  </a:cubicBezTo>
                  <a:cubicBezTo>
                    <a:pt x="458" y="1049"/>
                    <a:pt x="596" y="1099"/>
                    <a:pt x="731" y="1099"/>
                  </a:cubicBezTo>
                  <a:cubicBezTo>
                    <a:pt x="1015" y="1099"/>
                    <a:pt x="1288" y="879"/>
                    <a:pt x="1288" y="548"/>
                  </a:cubicBezTo>
                  <a:cubicBezTo>
                    <a:pt x="1288" y="245"/>
                    <a:pt x="1038" y="0"/>
                    <a:pt x="7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3" name="Google Shape;11123;p89"/>
          <p:cNvGrpSpPr/>
          <p:nvPr/>
        </p:nvGrpSpPr>
        <p:grpSpPr>
          <a:xfrm>
            <a:off x="2633404" y="2691364"/>
            <a:ext cx="368798" cy="365420"/>
            <a:chOff x="2633404" y="2896764"/>
            <a:chExt cx="368798" cy="365420"/>
          </a:xfrm>
        </p:grpSpPr>
        <p:sp>
          <p:nvSpPr>
            <p:cNvPr id="11124" name="Google Shape;11124;p89"/>
            <p:cNvSpPr/>
            <p:nvPr/>
          </p:nvSpPr>
          <p:spPr>
            <a:xfrm>
              <a:off x="2665606" y="2902235"/>
              <a:ext cx="330549" cy="327145"/>
            </a:xfrm>
            <a:custGeom>
              <a:avLst/>
              <a:gdLst/>
              <a:ahLst/>
              <a:cxnLst/>
              <a:rect l="l" t="t" r="r" b="b"/>
              <a:pathLst>
                <a:path w="12626" h="12496" extrusionOk="0">
                  <a:moveTo>
                    <a:pt x="11341" y="0"/>
                  </a:moveTo>
                  <a:cubicBezTo>
                    <a:pt x="11114" y="0"/>
                    <a:pt x="10887" y="87"/>
                    <a:pt x="10714" y="259"/>
                  </a:cubicBezTo>
                  <a:lnTo>
                    <a:pt x="5511" y="5457"/>
                  </a:lnTo>
                  <a:lnTo>
                    <a:pt x="1115" y="9853"/>
                  </a:lnTo>
                  <a:lnTo>
                    <a:pt x="174" y="10795"/>
                  </a:lnTo>
                  <a:cubicBezTo>
                    <a:pt x="1" y="10968"/>
                    <a:pt x="1" y="11251"/>
                    <a:pt x="174" y="11424"/>
                  </a:cubicBezTo>
                  <a:lnTo>
                    <a:pt x="1115" y="12366"/>
                  </a:lnTo>
                  <a:cubicBezTo>
                    <a:pt x="1202" y="12452"/>
                    <a:pt x="1316" y="12495"/>
                    <a:pt x="1430" y="12495"/>
                  </a:cubicBezTo>
                  <a:cubicBezTo>
                    <a:pt x="1544" y="12495"/>
                    <a:pt x="1658" y="12452"/>
                    <a:pt x="1745" y="12366"/>
                  </a:cubicBezTo>
                  <a:lnTo>
                    <a:pt x="2686" y="11424"/>
                  </a:lnTo>
                  <a:cubicBezTo>
                    <a:pt x="6140" y="10482"/>
                    <a:pt x="5511" y="8912"/>
                    <a:pt x="7082" y="7028"/>
                  </a:cubicBezTo>
                  <a:lnTo>
                    <a:pt x="12280" y="1830"/>
                  </a:lnTo>
                  <a:cubicBezTo>
                    <a:pt x="12626" y="1484"/>
                    <a:pt x="12626" y="922"/>
                    <a:pt x="12280" y="572"/>
                  </a:cubicBezTo>
                  <a:lnTo>
                    <a:pt x="11968" y="259"/>
                  </a:lnTo>
                  <a:cubicBezTo>
                    <a:pt x="11795" y="87"/>
                    <a:pt x="11568" y="0"/>
                    <a:pt x="1134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89"/>
            <p:cNvSpPr/>
            <p:nvPr/>
          </p:nvSpPr>
          <p:spPr>
            <a:xfrm>
              <a:off x="2809857" y="2942474"/>
              <a:ext cx="143911" cy="143781"/>
            </a:xfrm>
            <a:custGeom>
              <a:avLst/>
              <a:gdLst/>
              <a:ahLst/>
              <a:cxnLst/>
              <a:rect l="l" t="t" r="r" b="b"/>
              <a:pathLst>
                <a:path w="5497" h="5492" extrusionOk="0">
                  <a:moveTo>
                    <a:pt x="3926" y="0"/>
                  </a:moveTo>
                  <a:lnTo>
                    <a:pt x="1" y="3925"/>
                  </a:lnTo>
                  <a:lnTo>
                    <a:pt x="1572" y="5491"/>
                  </a:lnTo>
                  <a:lnTo>
                    <a:pt x="5497" y="1566"/>
                  </a:lnTo>
                  <a:lnTo>
                    <a:pt x="3926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89"/>
            <p:cNvSpPr/>
            <p:nvPr/>
          </p:nvSpPr>
          <p:spPr>
            <a:xfrm>
              <a:off x="2665606" y="3160187"/>
              <a:ext cx="70346" cy="69194"/>
            </a:xfrm>
            <a:custGeom>
              <a:avLst/>
              <a:gdLst/>
              <a:ahLst/>
              <a:cxnLst/>
              <a:rect l="l" t="t" r="r" b="b"/>
              <a:pathLst>
                <a:path w="2687" h="2643" extrusionOk="0">
                  <a:moveTo>
                    <a:pt x="1115" y="0"/>
                  </a:moveTo>
                  <a:lnTo>
                    <a:pt x="174" y="942"/>
                  </a:lnTo>
                  <a:cubicBezTo>
                    <a:pt x="1" y="1115"/>
                    <a:pt x="1" y="1398"/>
                    <a:pt x="174" y="1571"/>
                  </a:cubicBezTo>
                  <a:lnTo>
                    <a:pt x="1115" y="2513"/>
                  </a:lnTo>
                  <a:cubicBezTo>
                    <a:pt x="1202" y="2599"/>
                    <a:pt x="1316" y="2642"/>
                    <a:pt x="1430" y="2642"/>
                  </a:cubicBezTo>
                  <a:cubicBezTo>
                    <a:pt x="1544" y="2642"/>
                    <a:pt x="1658" y="2599"/>
                    <a:pt x="1745" y="2513"/>
                  </a:cubicBezTo>
                  <a:lnTo>
                    <a:pt x="2686" y="1571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566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89"/>
            <p:cNvSpPr/>
            <p:nvPr/>
          </p:nvSpPr>
          <p:spPr>
            <a:xfrm>
              <a:off x="2839310" y="2971900"/>
              <a:ext cx="114459" cy="114354"/>
            </a:xfrm>
            <a:custGeom>
              <a:avLst/>
              <a:gdLst/>
              <a:ahLst/>
              <a:cxnLst/>
              <a:rect l="l" t="t" r="r" b="b"/>
              <a:pathLst>
                <a:path w="4372" h="4368" extrusionOk="0">
                  <a:moveTo>
                    <a:pt x="3925" y="0"/>
                  </a:moveTo>
                  <a:lnTo>
                    <a:pt x="0" y="3925"/>
                  </a:lnTo>
                  <a:lnTo>
                    <a:pt x="447" y="4367"/>
                  </a:lnTo>
                  <a:lnTo>
                    <a:pt x="4372" y="442"/>
                  </a:lnTo>
                  <a:lnTo>
                    <a:pt x="3925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89"/>
            <p:cNvSpPr/>
            <p:nvPr/>
          </p:nvSpPr>
          <p:spPr>
            <a:xfrm>
              <a:off x="2683094" y="3189744"/>
              <a:ext cx="52727" cy="39637"/>
            </a:xfrm>
            <a:custGeom>
              <a:avLst/>
              <a:gdLst/>
              <a:ahLst/>
              <a:cxnLst/>
              <a:rect l="l" t="t" r="r" b="b"/>
              <a:pathLst>
                <a:path w="2014" h="1514" extrusionOk="0">
                  <a:moveTo>
                    <a:pt x="0" y="942"/>
                  </a:moveTo>
                  <a:lnTo>
                    <a:pt x="0" y="942"/>
                  </a:lnTo>
                  <a:cubicBezTo>
                    <a:pt x="2" y="943"/>
                    <a:pt x="3" y="944"/>
                    <a:pt x="4" y="945"/>
                  </a:cubicBezTo>
                  <a:lnTo>
                    <a:pt x="4" y="945"/>
                  </a:lnTo>
                  <a:lnTo>
                    <a:pt x="0" y="942"/>
                  </a:lnTo>
                  <a:close/>
                  <a:moveTo>
                    <a:pt x="1571" y="0"/>
                  </a:moveTo>
                  <a:lnTo>
                    <a:pt x="630" y="942"/>
                  </a:lnTo>
                  <a:cubicBezTo>
                    <a:pt x="543" y="1028"/>
                    <a:pt x="429" y="1071"/>
                    <a:pt x="315" y="1071"/>
                  </a:cubicBezTo>
                  <a:cubicBezTo>
                    <a:pt x="203" y="1071"/>
                    <a:pt x="90" y="1029"/>
                    <a:pt x="4" y="945"/>
                  </a:cubicBezTo>
                  <a:lnTo>
                    <a:pt x="4" y="945"/>
                  </a:lnTo>
                  <a:lnTo>
                    <a:pt x="447" y="1384"/>
                  </a:lnTo>
                  <a:cubicBezTo>
                    <a:pt x="534" y="1470"/>
                    <a:pt x="647" y="1513"/>
                    <a:pt x="760" y="1513"/>
                  </a:cubicBezTo>
                  <a:cubicBezTo>
                    <a:pt x="872" y="1513"/>
                    <a:pt x="985" y="1470"/>
                    <a:pt x="1072" y="1384"/>
                  </a:cubicBezTo>
                  <a:lnTo>
                    <a:pt x="2013" y="442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334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89"/>
            <p:cNvSpPr/>
            <p:nvPr/>
          </p:nvSpPr>
          <p:spPr>
            <a:xfrm>
              <a:off x="2942171" y="2907393"/>
              <a:ext cx="54114" cy="76105"/>
            </a:xfrm>
            <a:custGeom>
              <a:avLst/>
              <a:gdLst/>
              <a:ahLst/>
              <a:cxnLst/>
              <a:rect l="l" t="t" r="r" b="b"/>
              <a:pathLst>
                <a:path w="2067" h="2907" extrusionOk="0">
                  <a:moveTo>
                    <a:pt x="1332" y="0"/>
                  </a:moveTo>
                  <a:lnTo>
                    <a:pt x="1332" y="0"/>
                  </a:lnTo>
                  <a:cubicBezTo>
                    <a:pt x="1620" y="351"/>
                    <a:pt x="1596" y="865"/>
                    <a:pt x="1274" y="1187"/>
                  </a:cubicBezTo>
                  <a:lnTo>
                    <a:pt x="1" y="2464"/>
                  </a:lnTo>
                  <a:lnTo>
                    <a:pt x="443" y="2906"/>
                  </a:lnTo>
                  <a:lnTo>
                    <a:pt x="1716" y="1633"/>
                  </a:lnTo>
                  <a:cubicBezTo>
                    <a:pt x="2067" y="1283"/>
                    <a:pt x="2067" y="721"/>
                    <a:pt x="1716" y="375"/>
                  </a:cubicBezTo>
                  <a:lnTo>
                    <a:pt x="1404" y="58"/>
                  </a:lnTo>
                  <a:cubicBezTo>
                    <a:pt x="1380" y="38"/>
                    <a:pt x="1356" y="19"/>
                    <a:pt x="1332" y="0"/>
                  </a:cubicBez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89"/>
            <p:cNvSpPr/>
            <p:nvPr/>
          </p:nvSpPr>
          <p:spPr>
            <a:xfrm>
              <a:off x="2724353" y="3074657"/>
              <a:ext cx="126659" cy="126659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4391" y="0"/>
                  </a:moveTo>
                  <a:cubicBezTo>
                    <a:pt x="2825" y="1884"/>
                    <a:pt x="3450" y="3454"/>
                    <a:pt x="0" y="4396"/>
                  </a:cubicBezTo>
                  <a:lnTo>
                    <a:pt x="442" y="4838"/>
                  </a:lnTo>
                  <a:cubicBezTo>
                    <a:pt x="3896" y="3896"/>
                    <a:pt x="3267" y="2326"/>
                    <a:pt x="4838" y="442"/>
                  </a:cubicBezTo>
                  <a:lnTo>
                    <a:pt x="4391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89"/>
            <p:cNvSpPr/>
            <p:nvPr/>
          </p:nvSpPr>
          <p:spPr>
            <a:xfrm>
              <a:off x="2649138" y="3205452"/>
              <a:ext cx="41521" cy="40396"/>
            </a:xfrm>
            <a:custGeom>
              <a:avLst/>
              <a:gdLst/>
              <a:ahLst/>
              <a:cxnLst/>
              <a:rect l="l" t="t" r="r" b="b"/>
              <a:pathLst>
                <a:path w="1586" h="1543" extrusionOk="0">
                  <a:moveTo>
                    <a:pt x="961" y="1"/>
                  </a:moveTo>
                  <a:lnTo>
                    <a:pt x="173" y="784"/>
                  </a:lnTo>
                  <a:cubicBezTo>
                    <a:pt x="0" y="957"/>
                    <a:pt x="0" y="1240"/>
                    <a:pt x="173" y="1413"/>
                  </a:cubicBezTo>
                  <a:cubicBezTo>
                    <a:pt x="260" y="1499"/>
                    <a:pt x="374" y="1543"/>
                    <a:pt x="488" y="1543"/>
                  </a:cubicBezTo>
                  <a:cubicBezTo>
                    <a:pt x="602" y="1543"/>
                    <a:pt x="716" y="1499"/>
                    <a:pt x="803" y="1413"/>
                  </a:cubicBezTo>
                  <a:lnTo>
                    <a:pt x="1586" y="630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89"/>
            <p:cNvSpPr/>
            <p:nvPr/>
          </p:nvSpPr>
          <p:spPr>
            <a:xfrm>
              <a:off x="2650526" y="3213254"/>
              <a:ext cx="40265" cy="32594"/>
            </a:xfrm>
            <a:custGeom>
              <a:avLst/>
              <a:gdLst/>
              <a:ahLst/>
              <a:cxnLst/>
              <a:rect l="l" t="t" r="r" b="b"/>
              <a:pathLst>
                <a:path w="1538" h="1245" extrusionOk="0">
                  <a:moveTo>
                    <a:pt x="1206" y="0"/>
                  </a:moveTo>
                  <a:lnTo>
                    <a:pt x="423" y="783"/>
                  </a:lnTo>
                  <a:cubicBezTo>
                    <a:pt x="338" y="869"/>
                    <a:pt x="224" y="917"/>
                    <a:pt x="106" y="917"/>
                  </a:cubicBezTo>
                  <a:cubicBezTo>
                    <a:pt x="71" y="917"/>
                    <a:pt x="36" y="912"/>
                    <a:pt x="0" y="904"/>
                  </a:cubicBezTo>
                  <a:lnTo>
                    <a:pt x="0" y="904"/>
                  </a:lnTo>
                  <a:cubicBezTo>
                    <a:pt x="19" y="985"/>
                    <a:pt x="63" y="1057"/>
                    <a:pt x="120" y="1115"/>
                  </a:cubicBezTo>
                  <a:cubicBezTo>
                    <a:pt x="207" y="1201"/>
                    <a:pt x="321" y="1245"/>
                    <a:pt x="435" y="1245"/>
                  </a:cubicBezTo>
                  <a:cubicBezTo>
                    <a:pt x="549" y="1245"/>
                    <a:pt x="663" y="1201"/>
                    <a:pt x="750" y="1115"/>
                  </a:cubicBezTo>
                  <a:lnTo>
                    <a:pt x="1538" y="332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89"/>
            <p:cNvSpPr/>
            <p:nvPr/>
          </p:nvSpPr>
          <p:spPr>
            <a:xfrm>
              <a:off x="2633404" y="2896764"/>
              <a:ext cx="368798" cy="365420"/>
            </a:xfrm>
            <a:custGeom>
              <a:avLst/>
              <a:gdLst/>
              <a:ahLst/>
              <a:cxnLst/>
              <a:rect l="l" t="t" r="r" b="b"/>
              <a:pathLst>
                <a:path w="14087" h="13958" extrusionOk="0">
                  <a:moveTo>
                    <a:pt x="12568" y="419"/>
                  </a:moveTo>
                  <a:cubicBezTo>
                    <a:pt x="12742" y="419"/>
                    <a:pt x="12917" y="485"/>
                    <a:pt x="13049" y="617"/>
                  </a:cubicBezTo>
                  <a:lnTo>
                    <a:pt x="13366" y="930"/>
                  </a:lnTo>
                  <a:cubicBezTo>
                    <a:pt x="13630" y="1199"/>
                    <a:pt x="13630" y="1626"/>
                    <a:pt x="13366" y="1890"/>
                  </a:cubicBezTo>
                  <a:lnTo>
                    <a:pt x="13366" y="1895"/>
                  </a:lnTo>
                  <a:lnTo>
                    <a:pt x="12237" y="3024"/>
                  </a:lnTo>
                  <a:lnTo>
                    <a:pt x="10959" y="1746"/>
                  </a:lnTo>
                  <a:lnTo>
                    <a:pt x="12088" y="617"/>
                  </a:lnTo>
                  <a:cubicBezTo>
                    <a:pt x="12220" y="485"/>
                    <a:pt x="12394" y="419"/>
                    <a:pt x="12568" y="419"/>
                  </a:cubicBezTo>
                  <a:close/>
                  <a:moveTo>
                    <a:pt x="10666" y="2039"/>
                  </a:moveTo>
                  <a:lnTo>
                    <a:pt x="11944" y="3317"/>
                  </a:lnTo>
                  <a:lnTo>
                    <a:pt x="8312" y="6944"/>
                  </a:lnTo>
                  <a:lnTo>
                    <a:pt x="7039" y="5671"/>
                  </a:lnTo>
                  <a:lnTo>
                    <a:pt x="10666" y="2039"/>
                  </a:lnTo>
                  <a:close/>
                  <a:moveTo>
                    <a:pt x="2350" y="10360"/>
                  </a:moveTo>
                  <a:lnTo>
                    <a:pt x="3623" y="11638"/>
                  </a:lnTo>
                  <a:lnTo>
                    <a:pt x="2830" y="12430"/>
                  </a:lnTo>
                  <a:cubicBezTo>
                    <a:pt x="2782" y="12476"/>
                    <a:pt x="2721" y="12499"/>
                    <a:pt x="2661" y="12499"/>
                  </a:cubicBezTo>
                  <a:cubicBezTo>
                    <a:pt x="2600" y="12499"/>
                    <a:pt x="2540" y="12476"/>
                    <a:pt x="2494" y="12430"/>
                  </a:cubicBezTo>
                  <a:lnTo>
                    <a:pt x="1553" y="11489"/>
                  </a:lnTo>
                  <a:cubicBezTo>
                    <a:pt x="1461" y="11398"/>
                    <a:pt x="1461" y="11249"/>
                    <a:pt x="1553" y="11157"/>
                  </a:cubicBezTo>
                  <a:lnTo>
                    <a:pt x="2350" y="10360"/>
                  </a:lnTo>
                  <a:close/>
                  <a:moveTo>
                    <a:pt x="1562" y="12089"/>
                  </a:moveTo>
                  <a:lnTo>
                    <a:pt x="1894" y="12421"/>
                  </a:lnTo>
                  <a:lnTo>
                    <a:pt x="1260" y="13060"/>
                  </a:lnTo>
                  <a:cubicBezTo>
                    <a:pt x="1212" y="13102"/>
                    <a:pt x="1152" y="13124"/>
                    <a:pt x="1092" y="13124"/>
                  </a:cubicBezTo>
                  <a:cubicBezTo>
                    <a:pt x="1031" y="13124"/>
                    <a:pt x="970" y="13101"/>
                    <a:pt x="923" y="13055"/>
                  </a:cubicBezTo>
                  <a:lnTo>
                    <a:pt x="923" y="13060"/>
                  </a:lnTo>
                  <a:cubicBezTo>
                    <a:pt x="837" y="12964"/>
                    <a:pt x="837" y="12820"/>
                    <a:pt x="923" y="12724"/>
                  </a:cubicBezTo>
                  <a:lnTo>
                    <a:pt x="1562" y="12089"/>
                  </a:lnTo>
                  <a:close/>
                  <a:moveTo>
                    <a:pt x="12571" y="0"/>
                  </a:moveTo>
                  <a:cubicBezTo>
                    <a:pt x="12290" y="0"/>
                    <a:pt x="12009" y="108"/>
                    <a:pt x="11795" y="324"/>
                  </a:cubicBezTo>
                  <a:lnTo>
                    <a:pt x="10666" y="1453"/>
                  </a:lnTo>
                  <a:lnTo>
                    <a:pt x="10488" y="1271"/>
                  </a:lnTo>
                  <a:cubicBezTo>
                    <a:pt x="10443" y="1230"/>
                    <a:pt x="10395" y="1213"/>
                    <a:pt x="10348" y="1213"/>
                  </a:cubicBezTo>
                  <a:cubicBezTo>
                    <a:pt x="10190" y="1213"/>
                    <a:pt x="10057" y="1412"/>
                    <a:pt x="10190" y="1564"/>
                  </a:cubicBezTo>
                  <a:lnTo>
                    <a:pt x="10373" y="1746"/>
                  </a:lnTo>
                  <a:lnTo>
                    <a:pt x="6073" y="6041"/>
                  </a:lnTo>
                  <a:cubicBezTo>
                    <a:pt x="5908" y="6191"/>
                    <a:pt x="6054" y="6412"/>
                    <a:pt x="6219" y="6412"/>
                  </a:cubicBezTo>
                  <a:cubicBezTo>
                    <a:pt x="6271" y="6412"/>
                    <a:pt x="6324" y="6390"/>
                    <a:pt x="6371" y="6339"/>
                  </a:cubicBezTo>
                  <a:lnTo>
                    <a:pt x="6741" y="5964"/>
                  </a:lnTo>
                  <a:lnTo>
                    <a:pt x="8033" y="7252"/>
                  </a:lnTo>
                  <a:cubicBezTo>
                    <a:pt x="7591" y="7819"/>
                    <a:pt x="7327" y="8357"/>
                    <a:pt x="7092" y="8837"/>
                  </a:cubicBezTo>
                  <a:cubicBezTo>
                    <a:pt x="6563" y="9923"/>
                    <a:pt x="6140" y="10787"/>
                    <a:pt x="3979" y="11402"/>
                  </a:cubicBezTo>
                  <a:lnTo>
                    <a:pt x="2643" y="10062"/>
                  </a:lnTo>
                  <a:lnTo>
                    <a:pt x="5569" y="7136"/>
                  </a:lnTo>
                  <a:cubicBezTo>
                    <a:pt x="5733" y="6987"/>
                    <a:pt x="5590" y="6768"/>
                    <a:pt x="5427" y="6768"/>
                  </a:cubicBezTo>
                  <a:cubicBezTo>
                    <a:pt x="5376" y="6768"/>
                    <a:pt x="5322" y="6790"/>
                    <a:pt x="5276" y="6843"/>
                  </a:cubicBezTo>
                  <a:lnTo>
                    <a:pt x="1260" y="10860"/>
                  </a:lnTo>
                  <a:cubicBezTo>
                    <a:pt x="1005" y="11114"/>
                    <a:pt x="1005" y="11527"/>
                    <a:pt x="1260" y="11782"/>
                  </a:cubicBezTo>
                  <a:lnTo>
                    <a:pt x="1269" y="11792"/>
                  </a:lnTo>
                  <a:lnTo>
                    <a:pt x="630" y="12430"/>
                  </a:lnTo>
                  <a:cubicBezTo>
                    <a:pt x="433" y="12627"/>
                    <a:pt x="385" y="12930"/>
                    <a:pt x="510" y="13180"/>
                  </a:cubicBezTo>
                  <a:lnTo>
                    <a:pt x="87" y="13603"/>
                  </a:lnTo>
                  <a:cubicBezTo>
                    <a:pt x="11" y="13680"/>
                    <a:pt x="1" y="13800"/>
                    <a:pt x="73" y="13886"/>
                  </a:cubicBezTo>
                  <a:cubicBezTo>
                    <a:pt x="113" y="13934"/>
                    <a:pt x="170" y="13958"/>
                    <a:pt x="227" y="13958"/>
                  </a:cubicBezTo>
                  <a:cubicBezTo>
                    <a:pt x="280" y="13958"/>
                    <a:pt x="334" y="13937"/>
                    <a:pt x="376" y="13896"/>
                  </a:cubicBezTo>
                  <a:lnTo>
                    <a:pt x="798" y="13478"/>
                  </a:lnTo>
                  <a:cubicBezTo>
                    <a:pt x="889" y="13522"/>
                    <a:pt x="988" y="13543"/>
                    <a:pt x="1085" y="13543"/>
                  </a:cubicBezTo>
                  <a:cubicBezTo>
                    <a:pt x="1255" y="13543"/>
                    <a:pt x="1423" y="13478"/>
                    <a:pt x="1548" y="13353"/>
                  </a:cubicBezTo>
                  <a:lnTo>
                    <a:pt x="2187" y="12714"/>
                  </a:lnTo>
                  <a:cubicBezTo>
                    <a:pt x="2307" y="12839"/>
                    <a:pt x="2470" y="12911"/>
                    <a:pt x="2638" y="12916"/>
                  </a:cubicBezTo>
                  <a:cubicBezTo>
                    <a:pt x="2644" y="12916"/>
                    <a:pt x="2651" y="12916"/>
                    <a:pt x="2657" y="12916"/>
                  </a:cubicBezTo>
                  <a:cubicBezTo>
                    <a:pt x="2832" y="12916"/>
                    <a:pt x="2998" y="12849"/>
                    <a:pt x="3119" y="12724"/>
                  </a:cubicBezTo>
                  <a:lnTo>
                    <a:pt x="4022" y="11825"/>
                  </a:lnTo>
                  <a:cubicBezTo>
                    <a:pt x="6424" y="11157"/>
                    <a:pt x="6904" y="10168"/>
                    <a:pt x="7462" y="9024"/>
                  </a:cubicBezTo>
                  <a:cubicBezTo>
                    <a:pt x="7716" y="8501"/>
                    <a:pt x="7980" y="7963"/>
                    <a:pt x="8461" y="7386"/>
                  </a:cubicBezTo>
                  <a:lnTo>
                    <a:pt x="12237" y="3610"/>
                  </a:lnTo>
                  <a:lnTo>
                    <a:pt x="12602" y="3971"/>
                  </a:lnTo>
                  <a:lnTo>
                    <a:pt x="10080" y="6493"/>
                  </a:lnTo>
                  <a:cubicBezTo>
                    <a:pt x="9911" y="6643"/>
                    <a:pt x="10056" y="6863"/>
                    <a:pt x="10221" y="6863"/>
                  </a:cubicBezTo>
                  <a:cubicBezTo>
                    <a:pt x="10273" y="6863"/>
                    <a:pt x="10326" y="6842"/>
                    <a:pt x="10373" y="6791"/>
                  </a:cubicBezTo>
                  <a:lnTo>
                    <a:pt x="13044" y="4120"/>
                  </a:lnTo>
                  <a:cubicBezTo>
                    <a:pt x="13121" y="4038"/>
                    <a:pt x="13121" y="3908"/>
                    <a:pt x="13044" y="3826"/>
                  </a:cubicBezTo>
                  <a:lnTo>
                    <a:pt x="12530" y="3317"/>
                  </a:lnTo>
                  <a:lnTo>
                    <a:pt x="13659" y="2188"/>
                  </a:lnTo>
                  <a:cubicBezTo>
                    <a:pt x="14086" y="1756"/>
                    <a:pt x="14086" y="1064"/>
                    <a:pt x="13659" y="637"/>
                  </a:cubicBezTo>
                  <a:lnTo>
                    <a:pt x="13347" y="324"/>
                  </a:lnTo>
                  <a:cubicBezTo>
                    <a:pt x="13133" y="108"/>
                    <a:pt x="12852" y="0"/>
                    <a:pt x="125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5" name="Google Shape;11135;p89"/>
          <p:cNvGrpSpPr/>
          <p:nvPr/>
        </p:nvGrpSpPr>
        <p:grpSpPr>
          <a:xfrm>
            <a:off x="2593035" y="1333355"/>
            <a:ext cx="382621" cy="308688"/>
            <a:chOff x="2593035" y="1538755"/>
            <a:chExt cx="382621" cy="308688"/>
          </a:xfrm>
        </p:grpSpPr>
        <p:sp>
          <p:nvSpPr>
            <p:cNvPr id="11136" name="Google Shape;11136;p89"/>
            <p:cNvSpPr/>
            <p:nvPr/>
          </p:nvSpPr>
          <p:spPr>
            <a:xfrm>
              <a:off x="2817162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0" y="365"/>
                  </a:cubicBezTo>
                  <a:cubicBezTo>
                    <a:pt x="174" y="409"/>
                    <a:pt x="227" y="428"/>
                    <a:pt x="280" y="428"/>
                  </a:cubicBezTo>
                  <a:cubicBezTo>
                    <a:pt x="390" y="428"/>
                    <a:pt x="495" y="343"/>
                    <a:pt x="495" y="216"/>
                  </a:cubicBezTo>
                  <a:cubicBezTo>
                    <a:pt x="495" y="96"/>
                    <a:pt x="399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89"/>
            <p:cNvSpPr/>
            <p:nvPr/>
          </p:nvSpPr>
          <p:spPr>
            <a:xfrm>
              <a:off x="2599082" y="1658869"/>
              <a:ext cx="221876" cy="183024"/>
            </a:xfrm>
            <a:custGeom>
              <a:avLst/>
              <a:gdLst/>
              <a:ahLst/>
              <a:cxnLst/>
              <a:rect l="l" t="t" r="r" b="b"/>
              <a:pathLst>
                <a:path w="8475" h="6991" extrusionOk="0">
                  <a:moveTo>
                    <a:pt x="4454" y="1"/>
                  </a:moveTo>
                  <a:lnTo>
                    <a:pt x="221" y="4233"/>
                  </a:lnTo>
                  <a:cubicBezTo>
                    <a:pt x="0" y="4454"/>
                    <a:pt x="0" y="4814"/>
                    <a:pt x="221" y="5035"/>
                  </a:cubicBezTo>
                  <a:lnTo>
                    <a:pt x="1922" y="6741"/>
                  </a:lnTo>
                  <a:cubicBezTo>
                    <a:pt x="2081" y="6899"/>
                    <a:pt x="2297" y="6990"/>
                    <a:pt x="2523" y="6990"/>
                  </a:cubicBezTo>
                  <a:lnTo>
                    <a:pt x="5150" y="6990"/>
                  </a:lnTo>
                  <a:cubicBezTo>
                    <a:pt x="5376" y="6990"/>
                    <a:pt x="5592" y="6899"/>
                    <a:pt x="5751" y="6741"/>
                  </a:cubicBezTo>
                  <a:lnTo>
                    <a:pt x="8475" y="4021"/>
                  </a:lnTo>
                  <a:lnTo>
                    <a:pt x="4454" y="1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89"/>
            <p:cNvSpPr/>
            <p:nvPr/>
          </p:nvSpPr>
          <p:spPr>
            <a:xfrm>
              <a:off x="2633666" y="1748404"/>
              <a:ext cx="187292" cy="93358"/>
            </a:xfrm>
            <a:custGeom>
              <a:avLst/>
              <a:gdLst/>
              <a:ahLst/>
              <a:cxnLst/>
              <a:rect l="l" t="t" r="r" b="b"/>
              <a:pathLst>
                <a:path w="7154" h="3566" extrusionOk="0">
                  <a:moveTo>
                    <a:pt x="6553" y="1"/>
                  </a:moveTo>
                  <a:lnTo>
                    <a:pt x="4329" y="2220"/>
                  </a:lnTo>
                  <a:cubicBezTo>
                    <a:pt x="4012" y="2538"/>
                    <a:pt x="3575" y="2715"/>
                    <a:pt x="3128" y="2715"/>
                  </a:cubicBezTo>
                  <a:lnTo>
                    <a:pt x="1" y="2715"/>
                  </a:lnTo>
                  <a:lnTo>
                    <a:pt x="601" y="3316"/>
                  </a:lnTo>
                  <a:cubicBezTo>
                    <a:pt x="760" y="3474"/>
                    <a:pt x="976" y="3566"/>
                    <a:pt x="1202" y="3566"/>
                  </a:cubicBezTo>
                  <a:lnTo>
                    <a:pt x="3829" y="3566"/>
                  </a:lnTo>
                  <a:cubicBezTo>
                    <a:pt x="4055" y="3566"/>
                    <a:pt x="4267" y="3474"/>
                    <a:pt x="4430" y="3316"/>
                  </a:cubicBezTo>
                  <a:lnTo>
                    <a:pt x="7154" y="601"/>
                  </a:lnTo>
                  <a:lnTo>
                    <a:pt x="6553" y="1"/>
                  </a:lnTo>
                  <a:close/>
                </a:path>
              </a:pathLst>
            </a:custGeom>
            <a:solidFill>
              <a:srgbClr val="A5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89"/>
            <p:cNvSpPr/>
            <p:nvPr/>
          </p:nvSpPr>
          <p:spPr>
            <a:xfrm>
              <a:off x="2715662" y="1544357"/>
              <a:ext cx="221273" cy="219807"/>
            </a:xfrm>
            <a:custGeom>
              <a:avLst/>
              <a:gdLst/>
              <a:ahLst/>
              <a:cxnLst/>
              <a:rect l="l" t="t" r="r" b="b"/>
              <a:pathLst>
                <a:path w="8452" h="8396" extrusionOk="0">
                  <a:moveTo>
                    <a:pt x="4610" y="0"/>
                  </a:moveTo>
                  <a:cubicBezTo>
                    <a:pt x="4465" y="0"/>
                    <a:pt x="4320" y="56"/>
                    <a:pt x="4209" y="166"/>
                  </a:cubicBezTo>
                  <a:lnTo>
                    <a:pt x="1" y="4375"/>
                  </a:lnTo>
                  <a:lnTo>
                    <a:pt x="4022" y="8395"/>
                  </a:lnTo>
                  <a:lnTo>
                    <a:pt x="8230" y="4187"/>
                  </a:lnTo>
                  <a:cubicBezTo>
                    <a:pt x="8451" y="3961"/>
                    <a:pt x="8451" y="3606"/>
                    <a:pt x="8230" y="3380"/>
                  </a:cubicBezTo>
                  <a:lnTo>
                    <a:pt x="5011" y="166"/>
                  </a:lnTo>
                  <a:cubicBezTo>
                    <a:pt x="4901" y="56"/>
                    <a:pt x="4756" y="0"/>
                    <a:pt x="4610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89"/>
            <p:cNvSpPr/>
            <p:nvPr/>
          </p:nvSpPr>
          <p:spPr>
            <a:xfrm>
              <a:off x="2593035" y="1538755"/>
              <a:ext cx="350053" cy="308531"/>
            </a:xfrm>
            <a:custGeom>
              <a:avLst/>
              <a:gdLst/>
              <a:ahLst/>
              <a:cxnLst/>
              <a:rect l="l" t="t" r="r" b="b"/>
              <a:pathLst>
                <a:path w="13371" h="11785" extrusionOk="0">
                  <a:moveTo>
                    <a:pt x="9294" y="425"/>
                  </a:moveTo>
                  <a:cubicBezTo>
                    <a:pt x="9386" y="425"/>
                    <a:pt x="9477" y="459"/>
                    <a:pt x="9546" y="529"/>
                  </a:cubicBezTo>
                  <a:lnTo>
                    <a:pt x="11641" y="2628"/>
                  </a:lnTo>
                  <a:lnTo>
                    <a:pt x="12760" y="3748"/>
                  </a:lnTo>
                  <a:cubicBezTo>
                    <a:pt x="12900" y="3887"/>
                    <a:pt x="12900" y="4108"/>
                    <a:pt x="12760" y="4247"/>
                  </a:cubicBezTo>
                  <a:lnTo>
                    <a:pt x="8706" y="8307"/>
                  </a:lnTo>
                  <a:lnTo>
                    <a:pt x="4987" y="4589"/>
                  </a:lnTo>
                  <a:lnTo>
                    <a:pt x="9042" y="529"/>
                  </a:lnTo>
                  <a:cubicBezTo>
                    <a:pt x="9112" y="459"/>
                    <a:pt x="9203" y="425"/>
                    <a:pt x="9294" y="425"/>
                  </a:cubicBezTo>
                  <a:close/>
                  <a:moveTo>
                    <a:pt x="9297" y="1"/>
                  </a:moveTo>
                  <a:cubicBezTo>
                    <a:pt x="9090" y="1"/>
                    <a:pt x="8893" y="82"/>
                    <a:pt x="8744" y="231"/>
                  </a:cubicBezTo>
                  <a:lnTo>
                    <a:pt x="4536" y="4435"/>
                  </a:lnTo>
                  <a:lnTo>
                    <a:pt x="303" y="8667"/>
                  </a:lnTo>
                  <a:cubicBezTo>
                    <a:pt x="1" y="8975"/>
                    <a:pt x="1" y="9469"/>
                    <a:pt x="303" y="9772"/>
                  </a:cubicBezTo>
                  <a:lnTo>
                    <a:pt x="2004" y="11473"/>
                  </a:lnTo>
                  <a:cubicBezTo>
                    <a:pt x="2206" y="11674"/>
                    <a:pt x="2475" y="11785"/>
                    <a:pt x="2758" y="11785"/>
                  </a:cubicBezTo>
                  <a:lnTo>
                    <a:pt x="7995" y="11785"/>
                  </a:lnTo>
                  <a:cubicBezTo>
                    <a:pt x="8277" y="11785"/>
                    <a:pt x="8278" y="11362"/>
                    <a:pt x="7999" y="11362"/>
                  </a:cubicBezTo>
                  <a:cubicBezTo>
                    <a:pt x="7998" y="11362"/>
                    <a:pt x="7996" y="11362"/>
                    <a:pt x="7995" y="11362"/>
                  </a:cubicBezTo>
                  <a:lnTo>
                    <a:pt x="2758" y="11362"/>
                  </a:lnTo>
                  <a:cubicBezTo>
                    <a:pt x="2585" y="11362"/>
                    <a:pt x="2422" y="11295"/>
                    <a:pt x="2302" y="11175"/>
                  </a:cubicBezTo>
                  <a:lnTo>
                    <a:pt x="601" y="9474"/>
                  </a:lnTo>
                  <a:cubicBezTo>
                    <a:pt x="462" y="9335"/>
                    <a:pt x="462" y="9109"/>
                    <a:pt x="601" y="8975"/>
                  </a:cubicBezTo>
                  <a:lnTo>
                    <a:pt x="4685" y="4886"/>
                  </a:lnTo>
                  <a:lnTo>
                    <a:pt x="8403" y="8609"/>
                  </a:lnTo>
                  <a:lnTo>
                    <a:pt x="6429" y="10584"/>
                  </a:lnTo>
                  <a:cubicBezTo>
                    <a:pt x="6246" y="10734"/>
                    <a:pt x="6399" y="10966"/>
                    <a:pt x="6570" y="10966"/>
                  </a:cubicBezTo>
                  <a:cubicBezTo>
                    <a:pt x="6624" y="10966"/>
                    <a:pt x="6679" y="10943"/>
                    <a:pt x="6726" y="10887"/>
                  </a:cubicBezTo>
                  <a:lnTo>
                    <a:pt x="13063" y="4550"/>
                  </a:lnTo>
                  <a:cubicBezTo>
                    <a:pt x="13370" y="4247"/>
                    <a:pt x="13370" y="3748"/>
                    <a:pt x="13063" y="3445"/>
                  </a:cubicBezTo>
                  <a:lnTo>
                    <a:pt x="10858" y="1240"/>
                  </a:lnTo>
                  <a:lnTo>
                    <a:pt x="9849" y="231"/>
                  </a:lnTo>
                  <a:cubicBezTo>
                    <a:pt x="9700" y="82"/>
                    <a:pt x="9503" y="1"/>
                    <a:pt x="92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89"/>
            <p:cNvSpPr/>
            <p:nvPr/>
          </p:nvSpPr>
          <p:spPr>
            <a:xfrm>
              <a:off x="2861694" y="1836212"/>
              <a:ext cx="37254" cy="11205"/>
            </a:xfrm>
            <a:custGeom>
              <a:avLst/>
              <a:gdLst/>
              <a:ahLst/>
              <a:cxnLst/>
              <a:rect l="l" t="t" r="r" b="b"/>
              <a:pathLst>
                <a:path w="1423" h="428" extrusionOk="0">
                  <a:moveTo>
                    <a:pt x="289" y="0"/>
                  </a:moveTo>
                  <a:cubicBezTo>
                    <a:pt x="0" y="0"/>
                    <a:pt x="0" y="428"/>
                    <a:pt x="289" y="428"/>
                  </a:cubicBezTo>
                  <a:lnTo>
                    <a:pt x="1139" y="428"/>
                  </a:lnTo>
                  <a:cubicBezTo>
                    <a:pt x="1422" y="428"/>
                    <a:pt x="1422" y="0"/>
                    <a:pt x="11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89"/>
            <p:cNvSpPr/>
            <p:nvPr/>
          </p:nvSpPr>
          <p:spPr>
            <a:xfrm>
              <a:off x="2962670" y="1836212"/>
              <a:ext cx="12985" cy="11231"/>
            </a:xfrm>
            <a:custGeom>
              <a:avLst/>
              <a:gdLst/>
              <a:ahLst/>
              <a:cxnLst/>
              <a:rect l="l" t="t" r="r" b="b"/>
              <a:pathLst>
                <a:path w="496" h="429" extrusionOk="0">
                  <a:moveTo>
                    <a:pt x="284" y="0"/>
                  </a:moveTo>
                  <a:cubicBezTo>
                    <a:pt x="92" y="0"/>
                    <a:pt x="1" y="231"/>
                    <a:pt x="131" y="365"/>
                  </a:cubicBezTo>
                  <a:cubicBezTo>
                    <a:pt x="174" y="409"/>
                    <a:pt x="228" y="428"/>
                    <a:pt x="280" y="428"/>
                  </a:cubicBezTo>
                  <a:cubicBezTo>
                    <a:pt x="390" y="428"/>
                    <a:pt x="496" y="343"/>
                    <a:pt x="496" y="216"/>
                  </a:cubicBezTo>
                  <a:cubicBezTo>
                    <a:pt x="496" y="96"/>
                    <a:pt x="400" y="0"/>
                    <a:pt x="28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89"/>
            <p:cNvSpPr/>
            <p:nvPr/>
          </p:nvSpPr>
          <p:spPr>
            <a:xfrm>
              <a:off x="2904943" y="1836212"/>
              <a:ext cx="41417" cy="11205"/>
            </a:xfrm>
            <a:custGeom>
              <a:avLst/>
              <a:gdLst/>
              <a:ahLst/>
              <a:cxnLst/>
              <a:rect l="l" t="t" r="r" b="b"/>
              <a:pathLst>
                <a:path w="1582" h="428" extrusionOk="0">
                  <a:moveTo>
                    <a:pt x="289" y="0"/>
                  </a:moveTo>
                  <a:cubicBezTo>
                    <a:pt x="1" y="0"/>
                    <a:pt x="1" y="428"/>
                    <a:pt x="289" y="428"/>
                  </a:cubicBezTo>
                  <a:lnTo>
                    <a:pt x="1298" y="428"/>
                  </a:lnTo>
                  <a:cubicBezTo>
                    <a:pt x="1581" y="428"/>
                    <a:pt x="1581" y="0"/>
                    <a:pt x="1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4" name="Google Shape;11144;p89"/>
          <p:cNvGrpSpPr/>
          <p:nvPr/>
        </p:nvGrpSpPr>
        <p:grpSpPr>
          <a:xfrm>
            <a:off x="3011234" y="1346681"/>
            <a:ext cx="429012" cy="329292"/>
            <a:chOff x="3011234" y="1552081"/>
            <a:chExt cx="429012" cy="329292"/>
          </a:xfrm>
        </p:grpSpPr>
        <p:sp>
          <p:nvSpPr>
            <p:cNvPr id="11145" name="Google Shape;11145;p89"/>
            <p:cNvSpPr/>
            <p:nvPr/>
          </p:nvSpPr>
          <p:spPr>
            <a:xfrm>
              <a:off x="3017517" y="1558390"/>
              <a:ext cx="416445" cy="316699"/>
            </a:xfrm>
            <a:custGeom>
              <a:avLst/>
              <a:gdLst/>
              <a:ahLst/>
              <a:cxnLst/>
              <a:rect l="l" t="t" r="r" b="b"/>
              <a:pathLst>
                <a:path w="15907" h="12097" extrusionOk="0">
                  <a:moveTo>
                    <a:pt x="0" y="0"/>
                  </a:moveTo>
                  <a:lnTo>
                    <a:pt x="0" y="12097"/>
                  </a:lnTo>
                  <a:lnTo>
                    <a:pt x="15907" y="12097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89"/>
            <p:cNvSpPr/>
            <p:nvPr/>
          </p:nvSpPr>
          <p:spPr>
            <a:xfrm>
              <a:off x="3017517" y="1801628"/>
              <a:ext cx="416445" cy="73461"/>
            </a:xfrm>
            <a:custGeom>
              <a:avLst/>
              <a:gdLst/>
              <a:ahLst/>
              <a:cxnLst/>
              <a:rect l="l" t="t" r="r" b="b"/>
              <a:pathLst>
                <a:path w="15907" h="2806" extrusionOk="0">
                  <a:moveTo>
                    <a:pt x="0" y="0"/>
                  </a:moveTo>
                  <a:lnTo>
                    <a:pt x="0" y="2806"/>
                  </a:lnTo>
                  <a:lnTo>
                    <a:pt x="15907" y="280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89"/>
            <p:cNvSpPr/>
            <p:nvPr/>
          </p:nvSpPr>
          <p:spPr>
            <a:xfrm>
              <a:off x="3017517" y="1811681"/>
              <a:ext cx="416445" cy="63408"/>
            </a:xfrm>
            <a:custGeom>
              <a:avLst/>
              <a:gdLst/>
              <a:ahLst/>
              <a:cxnLst/>
              <a:rect l="l" t="t" r="r" b="b"/>
              <a:pathLst>
                <a:path w="15907" h="2422" extrusionOk="0">
                  <a:moveTo>
                    <a:pt x="0" y="0"/>
                  </a:moveTo>
                  <a:lnTo>
                    <a:pt x="0" y="2422"/>
                  </a:lnTo>
                  <a:lnTo>
                    <a:pt x="15907" y="2422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9"/>
            <p:cNvSpPr/>
            <p:nvPr/>
          </p:nvSpPr>
          <p:spPr>
            <a:xfrm>
              <a:off x="3017517" y="1558390"/>
              <a:ext cx="416445" cy="70319"/>
            </a:xfrm>
            <a:custGeom>
              <a:avLst/>
              <a:gdLst/>
              <a:ahLst/>
              <a:cxnLst/>
              <a:rect l="l" t="t" r="r" b="b"/>
              <a:pathLst>
                <a:path w="15907" h="2686" extrusionOk="0">
                  <a:moveTo>
                    <a:pt x="0" y="0"/>
                  </a:moveTo>
                  <a:lnTo>
                    <a:pt x="0" y="2686"/>
                  </a:lnTo>
                  <a:lnTo>
                    <a:pt x="15907" y="2686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89"/>
            <p:cNvSpPr/>
            <p:nvPr/>
          </p:nvSpPr>
          <p:spPr>
            <a:xfrm>
              <a:off x="3017517" y="1558390"/>
              <a:ext cx="416445" cy="60266"/>
            </a:xfrm>
            <a:custGeom>
              <a:avLst/>
              <a:gdLst/>
              <a:ahLst/>
              <a:cxnLst/>
              <a:rect l="l" t="t" r="r" b="b"/>
              <a:pathLst>
                <a:path w="15907" h="2302" extrusionOk="0">
                  <a:moveTo>
                    <a:pt x="0" y="0"/>
                  </a:moveTo>
                  <a:lnTo>
                    <a:pt x="0" y="2301"/>
                  </a:lnTo>
                  <a:lnTo>
                    <a:pt x="15907" y="2301"/>
                  </a:lnTo>
                  <a:lnTo>
                    <a:pt x="1590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89"/>
            <p:cNvSpPr/>
            <p:nvPr/>
          </p:nvSpPr>
          <p:spPr>
            <a:xfrm>
              <a:off x="3045818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17" y="1"/>
                  </a:moveTo>
                  <a:cubicBezTo>
                    <a:pt x="0" y="1"/>
                    <a:pt x="0" y="481"/>
                    <a:pt x="317" y="481"/>
                  </a:cubicBezTo>
                  <a:lnTo>
                    <a:pt x="322" y="481"/>
                  </a:ln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89"/>
            <p:cNvSpPr/>
            <p:nvPr/>
          </p:nvSpPr>
          <p:spPr>
            <a:xfrm>
              <a:off x="3069092" y="1582266"/>
              <a:ext cx="16860" cy="12619"/>
            </a:xfrm>
            <a:custGeom>
              <a:avLst/>
              <a:gdLst/>
              <a:ahLst/>
              <a:cxnLst/>
              <a:rect l="l" t="t" r="r" b="b"/>
              <a:pathLst>
                <a:path w="644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cubicBezTo>
                    <a:pt x="644" y="481"/>
                    <a:pt x="644" y="1"/>
                    <a:pt x="322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89"/>
            <p:cNvSpPr/>
            <p:nvPr/>
          </p:nvSpPr>
          <p:spPr>
            <a:xfrm>
              <a:off x="3092340" y="1582266"/>
              <a:ext cx="16886" cy="12619"/>
            </a:xfrm>
            <a:custGeom>
              <a:avLst/>
              <a:gdLst/>
              <a:ahLst/>
              <a:cxnLst/>
              <a:rect l="l" t="t" r="r" b="b"/>
              <a:pathLst>
                <a:path w="645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328" y="481"/>
                  </a:lnTo>
                  <a:cubicBezTo>
                    <a:pt x="645" y="481"/>
                    <a:pt x="645" y="1"/>
                    <a:pt x="328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89"/>
            <p:cNvSpPr/>
            <p:nvPr/>
          </p:nvSpPr>
          <p:spPr>
            <a:xfrm>
              <a:off x="3144804" y="1655989"/>
              <a:ext cx="161766" cy="115087"/>
            </a:xfrm>
            <a:custGeom>
              <a:avLst/>
              <a:gdLst/>
              <a:ahLst/>
              <a:cxnLst/>
              <a:rect l="l" t="t" r="r" b="b"/>
              <a:pathLst>
                <a:path w="6179" h="4396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3137"/>
                  </a:lnTo>
                  <a:cubicBezTo>
                    <a:pt x="0" y="3834"/>
                    <a:pt x="562" y="4396"/>
                    <a:pt x="1259" y="4396"/>
                  </a:cubicBezTo>
                  <a:lnTo>
                    <a:pt x="4920" y="4396"/>
                  </a:lnTo>
                  <a:cubicBezTo>
                    <a:pt x="5616" y="4396"/>
                    <a:pt x="6178" y="3834"/>
                    <a:pt x="6178" y="3137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89"/>
            <p:cNvSpPr/>
            <p:nvPr/>
          </p:nvSpPr>
          <p:spPr>
            <a:xfrm>
              <a:off x="3144804" y="1655989"/>
              <a:ext cx="161766" cy="46915"/>
            </a:xfrm>
            <a:custGeom>
              <a:avLst/>
              <a:gdLst/>
              <a:ahLst/>
              <a:cxnLst/>
              <a:rect l="l" t="t" r="r" b="b"/>
              <a:pathLst>
                <a:path w="6179" h="1792" extrusionOk="0">
                  <a:moveTo>
                    <a:pt x="1259" y="0"/>
                  </a:moveTo>
                  <a:cubicBezTo>
                    <a:pt x="562" y="0"/>
                    <a:pt x="0" y="562"/>
                    <a:pt x="0" y="1259"/>
                  </a:cubicBezTo>
                  <a:lnTo>
                    <a:pt x="0" y="1792"/>
                  </a:lnTo>
                  <a:cubicBezTo>
                    <a:pt x="0" y="1095"/>
                    <a:pt x="562" y="533"/>
                    <a:pt x="1259" y="533"/>
                  </a:cubicBezTo>
                  <a:lnTo>
                    <a:pt x="4920" y="533"/>
                  </a:lnTo>
                  <a:cubicBezTo>
                    <a:pt x="5616" y="533"/>
                    <a:pt x="6178" y="1095"/>
                    <a:pt x="6178" y="1792"/>
                  </a:cubicBezTo>
                  <a:lnTo>
                    <a:pt x="6178" y="1259"/>
                  </a:lnTo>
                  <a:cubicBezTo>
                    <a:pt x="6178" y="562"/>
                    <a:pt x="5616" y="0"/>
                    <a:pt x="492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89"/>
            <p:cNvSpPr/>
            <p:nvPr/>
          </p:nvSpPr>
          <p:spPr>
            <a:xfrm>
              <a:off x="3205437" y="1692013"/>
              <a:ext cx="44663" cy="42961"/>
            </a:xfrm>
            <a:custGeom>
              <a:avLst/>
              <a:gdLst/>
              <a:ahLst/>
              <a:cxnLst/>
              <a:rect l="l" t="t" r="r" b="b"/>
              <a:pathLst>
                <a:path w="1706" h="1641" extrusionOk="0">
                  <a:moveTo>
                    <a:pt x="211" y="1"/>
                  </a:moveTo>
                  <a:cubicBezTo>
                    <a:pt x="100" y="1"/>
                    <a:pt x="1" y="89"/>
                    <a:pt x="5" y="209"/>
                  </a:cubicBezTo>
                  <a:lnTo>
                    <a:pt x="5" y="1434"/>
                  </a:lnTo>
                  <a:cubicBezTo>
                    <a:pt x="1" y="1553"/>
                    <a:pt x="98" y="1641"/>
                    <a:pt x="206" y="1641"/>
                  </a:cubicBezTo>
                  <a:cubicBezTo>
                    <a:pt x="238" y="1641"/>
                    <a:pt x="271" y="1633"/>
                    <a:pt x="302" y="1617"/>
                  </a:cubicBezTo>
                  <a:lnTo>
                    <a:pt x="1551" y="1007"/>
                  </a:lnTo>
                  <a:cubicBezTo>
                    <a:pt x="1705" y="930"/>
                    <a:pt x="1705" y="709"/>
                    <a:pt x="1551" y="637"/>
                  </a:cubicBezTo>
                  <a:lnTo>
                    <a:pt x="302" y="22"/>
                  </a:lnTo>
                  <a:cubicBezTo>
                    <a:pt x="272" y="7"/>
                    <a:pt x="241" y="1"/>
                    <a:pt x="21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89"/>
            <p:cNvSpPr/>
            <p:nvPr/>
          </p:nvSpPr>
          <p:spPr>
            <a:xfrm>
              <a:off x="3011234" y="1552081"/>
              <a:ext cx="429012" cy="329292"/>
            </a:xfrm>
            <a:custGeom>
              <a:avLst/>
              <a:gdLst/>
              <a:ahLst/>
              <a:cxnLst/>
              <a:rect l="l" t="t" r="r" b="b"/>
              <a:pathLst>
                <a:path w="16387" h="12578" extrusionOk="0">
                  <a:moveTo>
                    <a:pt x="240" y="1"/>
                  </a:moveTo>
                  <a:cubicBezTo>
                    <a:pt x="106" y="1"/>
                    <a:pt x="0" y="111"/>
                    <a:pt x="0" y="241"/>
                  </a:cubicBezTo>
                  <a:lnTo>
                    <a:pt x="0" y="12338"/>
                  </a:lnTo>
                  <a:cubicBezTo>
                    <a:pt x="0" y="12467"/>
                    <a:pt x="106" y="12578"/>
                    <a:pt x="240" y="12578"/>
                  </a:cubicBezTo>
                  <a:lnTo>
                    <a:pt x="3027" y="12578"/>
                  </a:lnTo>
                  <a:cubicBezTo>
                    <a:pt x="3349" y="12578"/>
                    <a:pt x="3349" y="12097"/>
                    <a:pt x="3027" y="12097"/>
                  </a:cubicBezTo>
                  <a:lnTo>
                    <a:pt x="481" y="12097"/>
                  </a:lnTo>
                  <a:lnTo>
                    <a:pt x="481" y="10157"/>
                  </a:lnTo>
                  <a:lnTo>
                    <a:pt x="10516" y="10157"/>
                  </a:lnTo>
                  <a:cubicBezTo>
                    <a:pt x="10833" y="10157"/>
                    <a:pt x="10833" y="9676"/>
                    <a:pt x="10516" y="9676"/>
                  </a:cubicBezTo>
                  <a:lnTo>
                    <a:pt x="481" y="9676"/>
                  </a:lnTo>
                  <a:lnTo>
                    <a:pt x="481" y="2782"/>
                  </a:lnTo>
                  <a:lnTo>
                    <a:pt x="15907" y="2782"/>
                  </a:lnTo>
                  <a:lnTo>
                    <a:pt x="15907" y="9676"/>
                  </a:lnTo>
                  <a:lnTo>
                    <a:pt x="11780" y="9676"/>
                  </a:lnTo>
                  <a:cubicBezTo>
                    <a:pt x="11463" y="9676"/>
                    <a:pt x="11463" y="10157"/>
                    <a:pt x="11780" y="10157"/>
                  </a:cubicBezTo>
                  <a:lnTo>
                    <a:pt x="15907" y="10157"/>
                  </a:lnTo>
                  <a:lnTo>
                    <a:pt x="15907" y="12097"/>
                  </a:lnTo>
                  <a:lnTo>
                    <a:pt x="4122" y="12097"/>
                  </a:lnTo>
                  <a:cubicBezTo>
                    <a:pt x="3800" y="12097"/>
                    <a:pt x="3800" y="12578"/>
                    <a:pt x="4122" y="12578"/>
                  </a:cubicBezTo>
                  <a:lnTo>
                    <a:pt x="16147" y="12578"/>
                  </a:lnTo>
                  <a:cubicBezTo>
                    <a:pt x="16276" y="12578"/>
                    <a:pt x="16387" y="12467"/>
                    <a:pt x="16387" y="12338"/>
                  </a:cubicBezTo>
                  <a:lnTo>
                    <a:pt x="16387" y="241"/>
                  </a:lnTo>
                  <a:cubicBezTo>
                    <a:pt x="16387" y="111"/>
                    <a:pt x="16276" y="1"/>
                    <a:pt x="16147" y="1"/>
                  </a:cubicBezTo>
                  <a:lnTo>
                    <a:pt x="8710" y="1"/>
                  </a:lnTo>
                  <a:cubicBezTo>
                    <a:pt x="8388" y="1"/>
                    <a:pt x="8388" y="481"/>
                    <a:pt x="8710" y="481"/>
                  </a:cubicBezTo>
                  <a:lnTo>
                    <a:pt x="15907" y="481"/>
                  </a:lnTo>
                  <a:lnTo>
                    <a:pt x="15907" y="2302"/>
                  </a:lnTo>
                  <a:lnTo>
                    <a:pt x="481" y="2302"/>
                  </a:lnTo>
                  <a:lnTo>
                    <a:pt x="481" y="481"/>
                  </a:lnTo>
                  <a:lnTo>
                    <a:pt x="7615" y="481"/>
                  </a:lnTo>
                  <a:cubicBezTo>
                    <a:pt x="7937" y="481"/>
                    <a:pt x="7937" y="1"/>
                    <a:pt x="76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9"/>
            <p:cNvSpPr/>
            <p:nvPr/>
          </p:nvSpPr>
          <p:spPr>
            <a:xfrm>
              <a:off x="3322121" y="1582266"/>
              <a:ext cx="86813" cy="12619"/>
            </a:xfrm>
            <a:custGeom>
              <a:avLst/>
              <a:gdLst/>
              <a:ahLst/>
              <a:cxnLst/>
              <a:rect l="l" t="t" r="r" b="b"/>
              <a:pathLst>
                <a:path w="3316" h="482" extrusionOk="0">
                  <a:moveTo>
                    <a:pt x="323" y="1"/>
                  </a:moveTo>
                  <a:cubicBezTo>
                    <a:pt x="1" y="1"/>
                    <a:pt x="1" y="481"/>
                    <a:pt x="323" y="481"/>
                  </a:cubicBezTo>
                  <a:lnTo>
                    <a:pt x="2999" y="481"/>
                  </a:lnTo>
                  <a:cubicBezTo>
                    <a:pt x="3316" y="481"/>
                    <a:pt x="3316" y="1"/>
                    <a:pt x="29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9"/>
            <p:cNvSpPr/>
            <p:nvPr/>
          </p:nvSpPr>
          <p:spPr>
            <a:xfrm>
              <a:off x="3284160" y="1582266"/>
              <a:ext cx="32201" cy="12619"/>
            </a:xfrm>
            <a:custGeom>
              <a:avLst/>
              <a:gdLst/>
              <a:ahLst/>
              <a:cxnLst/>
              <a:rect l="l" t="t" r="r" b="b"/>
              <a:pathLst>
                <a:path w="1230" h="482" extrusionOk="0">
                  <a:moveTo>
                    <a:pt x="322" y="1"/>
                  </a:moveTo>
                  <a:cubicBezTo>
                    <a:pt x="0" y="1"/>
                    <a:pt x="0" y="481"/>
                    <a:pt x="322" y="481"/>
                  </a:cubicBezTo>
                  <a:lnTo>
                    <a:pt x="913" y="481"/>
                  </a:lnTo>
                  <a:cubicBezTo>
                    <a:pt x="1230" y="481"/>
                    <a:pt x="1230" y="1"/>
                    <a:pt x="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89"/>
            <p:cNvSpPr/>
            <p:nvPr/>
          </p:nvSpPr>
          <p:spPr>
            <a:xfrm>
              <a:off x="3138495" y="1649680"/>
              <a:ext cx="174359" cy="127680"/>
            </a:xfrm>
            <a:custGeom>
              <a:avLst/>
              <a:gdLst/>
              <a:ahLst/>
              <a:cxnLst/>
              <a:rect l="l" t="t" r="r" b="b"/>
              <a:pathLst>
                <a:path w="6660" h="4877" extrusionOk="0">
                  <a:moveTo>
                    <a:pt x="5161" y="481"/>
                  </a:moveTo>
                  <a:cubicBezTo>
                    <a:pt x="5723" y="481"/>
                    <a:pt x="6179" y="938"/>
                    <a:pt x="6179" y="1500"/>
                  </a:cubicBezTo>
                  <a:lnTo>
                    <a:pt x="6179" y="3378"/>
                  </a:lnTo>
                  <a:cubicBezTo>
                    <a:pt x="6179" y="3940"/>
                    <a:pt x="5723" y="4392"/>
                    <a:pt x="5161" y="4397"/>
                  </a:cubicBezTo>
                  <a:lnTo>
                    <a:pt x="1500" y="4397"/>
                  </a:lnTo>
                  <a:cubicBezTo>
                    <a:pt x="938" y="4392"/>
                    <a:pt x="481" y="3940"/>
                    <a:pt x="481" y="3378"/>
                  </a:cubicBezTo>
                  <a:lnTo>
                    <a:pt x="481" y="1500"/>
                  </a:lnTo>
                  <a:cubicBezTo>
                    <a:pt x="481" y="938"/>
                    <a:pt x="938" y="481"/>
                    <a:pt x="1500" y="481"/>
                  </a:cubicBezTo>
                  <a:close/>
                  <a:moveTo>
                    <a:pt x="1500" y="1"/>
                  </a:moveTo>
                  <a:cubicBezTo>
                    <a:pt x="674" y="1"/>
                    <a:pt x="6" y="673"/>
                    <a:pt x="1" y="1500"/>
                  </a:cubicBezTo>
                  <a:lnTo>
                    <a:pt x="1" y="3378"/>
                  </a:lnTo>
                  <a:cubicBezTo>
                    <a:pt x="6" y="4204"/>
                    <a:pt x="674" y="4872"/>
                    <a:pt x="1500" y="4877"/>
                  </a:cubicBezTo>
                  <a:lnTo>
                    <a:pt x="5161" y="4877"/>
                  </a:lnTo>
                  <a:cubicBezTo>
                    <a:pt x="5987" y="4872"/>
                    <a:pt x="6659" y="4204"/>
                    <a:pt x="6659" y="3378"/>
                  </a:cubicBezTo>
                  <a:lnTo>
                    <a:pt x="6659" y="1500"/>
                  </a:lnTo>
                  <a:cubicBezTo>
                    <a:pt x="6659" y="673"/>
                    <a:pt x="5987" y="1"/>
                    <a:pt x="51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89"/>
            <p:cNvSpPr/>
            <p:nvPr/>
          </p:nvSpPr>
          <p:spPr>
            <a:xfrm>
              <a:off x="3199154" y="1685860"/>
              <a:ext cx="58486" cy="55397"/>
            </a:xfrm>
            <a:custGeom>
              <a:avLst/>
              <a:gdLst/>
              <a:ahLst/>
              <a:cxnLst/>
              <a:rect l="l" t="t" r="r" b="b"/>
              <a:pathLst>
                <a:path w="2234" h="2116" extrusionOk="0">
                  <a:moveTo>
                    <a:pt x="485" y="497"/>
                  </a:moveTo>
                  <a:lnTo>
                    <a:pt x="1623" y="1059"/>
                  </a:lnTo>
                  <a:lnTo>
                    <a:pt x="485" y="1617"/>
                  </a:lnTo>
                  <a:lnTo>
                    <a:pt x="485" y="497"/>
                  </a:lnTo>
                  <a:close/>
                  <a:moveTo>
                    <a:pt x="452" y="0"/>
                  </a:moveTo>
                  <a:cubicBezTo>
                    <a:pt x="217" y="0"/>
                    <a:pt x="4" y="189"/>
                    <a:pt x="4" y="449"/>
                  </a:cubicBezTo>
                  <a:lnTo>
                    <a:pt x="4" y="1669"/>
                  </a:lnTo>
                  <a:cubicBezTo>
                    <a:pt x="1" y="1925"/>
                    <a:pt x="214" y="2116"/>
                    <a:pt x="450" y="2116"/>
                  </a:cubicBezTo>
                  <a:cubicBezTo>
                    <a:pt x="516" y="2116"/>
                    <a:pt x="583" y="2101"/>
                    <a:pt x="648" y="2068"/>
                  </a:cubicBezTo>
                  <a:lnTo>
                    <a:pt x="1897" y="1458"/>
                  </a:lnTo>
                  <a:cubicBezTo>
                    <a:pt x="2233" y="1295"/>
                    <a:pt x="2233" y="819"/>
                    <a:pt x="1897" y="656"/>
                  </a:cubicBezTo>
                  <a:lnTo>
                    <a:pt x="648" y="46"/>
                  </a:lnTo>
                  <a:cubicBezTo>
                    <a:pt x="584" y="15"/>
                    <a:pt x="517" y="0"/>
                    <a:pt x="4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9"/>
            <p:cNvSpPr/>
            <p:nvPr/>
          </p:nvSpPr>
          <p:spPr>
            <a:xfrm>
              <a:off x="3055635" y="1835453"/>
              <a:ext cx="169673" cy="12593"/>
            </a:xfrm>
            <a:custGeom>
              <a:avLst/>
              <a:gdLst/>
              <a:ahLst/>
              <a:cxnLst/>
              <a:rect l="l" t="t" r="r" b="b"/>
              <a:pathLst>
                <a:path w="6481" h="481" extrusionOk="0">
                  <a:moveTo>
                    <a:pt x="322" y="0"/>
                  </a:moveTo>
                  <a:cubicBezTo>
                    <a:pt x="0" y="0"/>
                    <a:pt x="0" y="481"/>
                    <a:pt x="322" y="481"/>
                  </a:cubicBezTo>
                  <a:lnTo>
                    <a:pt x="6241" y="481"/>
                  </a:lnTo>
                  <a:cubicBezTo>
                    <a:pt x="6375" y="481"/>
                    <a:pt x="6481" y="370"/>
                    <a:pt x="6481" y="241"/>
                  </a:cubicBezTo>
                  <a:cubicBezTo>
                    <a:pt x="6481" y="106"/>
                    <a:pt x="6375" y="0"/>
                    <a:pt x="624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89"/>
            <p:cNvSpPr/>
            <p:nvPr/>
          </p:nvSpPr>
          <p:spPr>
            <a:xfrm>
              <a:off x="3349663" y="1834955"/>
              <a:ext cx="49585" cy="12593"/>
            </a:xfrm>
            <a:custGeom>
              <a:avLst/>
              <a:gdLst/>
              <a:ahLst/>
              <a:cxnLst/>
              <a:rect l="l" t="t" r="r" b="b"/>
              <a:pathLst>
                <a:path w="1894" h="481" extrusionOk="0">
                  <a:moveTo>
                    <a:pt x="323" y="0"/>
                  </a:moveTo>
                  <a:cubicBezTo>
                    <a:pt x="1" y="0"/>
                    <a:pt x="1" y="481"/>
                    <a:pt x="323" y="481"/>
                  </a:cubicBezTo>
                  <a:lnTo>
                    <a:pt x="1572" y="481"/>
                  </a:lnTo>
                  <a:cubicBezTo>
                    <a:pt x="1894" y="481"/>
                    <a:pt x="1894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3" name="Google Shape;11163;p89"/>
          <p:cNvGrpSpPr/>
          <p:nvPr/>
        </p:nvGrpSpPr>
        <p:grpSpPr>
          <a:xfrm>
            <a:off x="3500721" y="1788259"/>
            <a:ext cx="381626" cy="360237"/>
            <a:chOff x="3500721" y="1993659"/>
            <a:chExt cx="381626" cy="360237"/>
          </a:xfrm>
        </p:grpSpPr>
        <p:sp>
          <p:nvSpPr>
            <p:cNvPr id="11164" name="Google Shape;11164;p89"/>
            <p:cNvSpPr/>
            <p:nvPr/>
          </p:nvSpPr>
          <p:spPr>
            <a:xfrm>
              <a:off x="3546013" y="2262946"/>
              <a:ext cx="299473" cy="51077"/>
            </a:xfrm>
            <a:custGeom>
              <a:avLst/>
              <a:gdLst/>
              <a:ahLst/>
              <a:cxnLst/>
              <a:rect l="l" t="t" r="r" b="b"/>
              <a:pathLst>
                <a:path w="11439" h="1951" extrusionOk="0">
                  <a:moveTo>
                    <a:pt x="971" y="0"/>
                  </a:moveTo>
                  <a:cubicBezTo>
                    <a:pt x="432" y="0"/>
                    <a:pt x="0" y="437"/>
                    <a:pt x="0" y="975"/>
                  </a:cubicBezTo>
                  <a:cubicBezTo>
                    <a:pt x="0" y="1513"/>
                    <a:pt x="432" y="1951"/>
                    <a:pt x="971" y="1951"/>
                  </a:cubicBezTo>
                  <a:lnTo>
                    <a:pt x="11439" y="1951"/>
                  </a:lnTo>
                  <a:lnTo>
                    <a:pt x="1143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89"/>
            <p:cNvSpPr/>
            <p:nvPr/>
          </p:nvSpPr>
          <p:spPr>
            <a:xfrm>
              <a:off x="3547374" y="2262946"/>
              <a:ext cx="298112" cy="50946"/>
            </a:xfrm>
            <a:custGeom>
              <a:avLst/>
              <a:gdLst/>
              <a:ahLst/>
              <a:cxnLst/>
              <a:rect l="l" t="t" r="r" b="b"/>
              <a:pathLst>
                <a:path w="11387" h="1946" extrusionOk="0">
                  <a:moveTo>
                    <a:pt x="10738" y="0"/>
                  </a:moveTo>
                  <a:lnTo>
                    <a:pt x="10738" y="894"/>
                  </a:lnTo>
                  <a:cubicBezTo>
                    <a:pt x="10738" y="1115"/>
                    <a:pt x="10555" y="1297"/>
                    <a:pt x="10330" y="1297"/>
                  </a:cubicBezTo>
                  <a:lnTo>
                    <a:pt x="1" y="1297"/>
                  </a:lnTo>
                  <a:cubicBezTo>
                    <a:pt x="140" y="1686"/>
                    <a:pt x="510" y="1946"/>
                    <a:pt x="919" y="1946"/>
                  </a:cubicBezTo>
                  <a:lnTo>
                    <a:pt x="11387" y="1946"/>
                  </a:lnTo>
                  <a:lnTo>
                    <a:pt x="11387" y="0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89"/>
            <p:cNvSpPr/>
            <p:nvPr/>
          </p:nvSpPr>
          <p:spPr>
            <a:xfrm>
              <a:off x="3514047" y="2231111"/>
              <a:ext cx="352697" cy="114747"/>
            </a:xfrm>
            <a:custGeom>
              <a:avLst/>
              <a:gdLst/>
              <a:ahLst/>
              <a:cxnLst/>
              <a:rect l="l" t="t" r="r" b="b"/>
              <a:pathLst>
                <a:path w="13472" h="4383" extrusionOk="0">
                  <a:moveTo>
                    <a:pt x="2192" y="1"/>
                  </a:moveTo>
                  <a:cubicBezTo>
                    <a:pt x="981" y="1"/>
                    <a:pt x="1" y="981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7"/>
                  </a:lnTo>
                  <a:lnTo>
                    <a:pt x="2192" y="3167"/>
                  </a:lnTo>
                  <a:cubicBezTo>
                    <a:pt x="1653" y="3167"/>
                    <a:pt x="1221" y="2729"/>
                    <a:pt x="1221" y="2191"/>
                  </a:cubicBezTo>
                  <a:cubicBezTo>
                    <a:pt x="1221" y="1653"/>
                    <a:pt x="1653" y="1216"/>
                    <a:pt x="2192" y="1216"/>
                  </a:cubicBezTo>
                  <a:lnTo>
                    <a:pt x="13471" y="1216"/>
                  </a:lnTo>
                  <a:lnTo>
                    <a:pt x="1347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9"/>
            <p:cNvSpPr/>
            <p:nvPr/>
          </p:nvSpPr>
          <p:spPr>
            <a:xfrm>
              <a:off x="3846585" y="2231111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89"/>
            <p:cNvSpPr/>
            <p:nvPr/>
          </p:nvSpPr>
          <p:spPr>
            <a:xfrm>
              <a:off x="3846585" y="2313997"/>
              <a:ext cx="20159" cy="31861"/>
            </a:xfrm>
            <a:custGeom>
              <a:avLst/>
              <a:gdLst/>
              <a:ahLst/>
              <a:cxnLst/>
              <a:rect l="l" t="t" r="r" b="b"/>
              <a:pathLst>
                <a:path w="770" h="1217" extrusionOk="0">
                  <a:moveTo>
                    <a:pt x="1" y="1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89"/>
            <p:cNvSpPr/>
            <p:nvPr/>
          </p:nvSpPr>
          <p:spPr>
            <a:xfrm>
              <a:off x="3571407" y="2288472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0"/>
                  </a:moveTo>
                  <a:lnTo>
                    <a:pt x="1" y="2109"/>
                  </a:lnTo>
                  <a:lnTo>
                    <a:pt x="976" y="1701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89"/>
            <p:cNvSpPr/>
            <p:nvPr/>
          </p:nvSpPr>
          <p:spPr>
            <a:xfrm>
              <a:off x="3546641" y="2033531"/>
              <a:ext cx="298845" cy="50972"/>
            </a:xfrm>
            <a:custGeom>
              <a:avLst/>
              <a:gdLst/>
              <a:ahLst/>
              <a:cxnLst/>
              <a:rect l="l" t="t" r="r" b="b"/>
              <a:pathLst>
                <a:path w="11415" h="1947" extrusionOk="0">
                  <a:moveTo>
                    <a:pt x="947" y="1"/>
                  </a:moveTo>
                  <a:cubicBezTo>
                    <a:pt x="418" y="15"/>
                    <a:pt x="0" y="447"/>
                    <a:pt x="0" y="976"/>
                  </a:cubicBezTo>
                  <a:cubicBezTo>
                    <a:pt x="0" y="1504"/>
                    <a:pt x="418" y="1937"/>
                    <a:pt x="947" y="1946"/>
                  </a:cubicBezTo>
                  <a:lnTo>
                    <a:pt x="11415" y="1946"/>
                  </a:lnTo>
                  <a:lnTo>
                    <a:pt x="1141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89"/>
            <p:cNvSpPr/>
            <p:nvPr/>
          </p:nvSpPr>
          <p:spPr>
            <a:xfrm>
              <a:off x="3547374" y="2033531"/>
              <a:ext cx="298112" cy="51103"/>
            </a:xfrm>
            <a:custGeom>
              <a:avLst/>
              <a:gdLst/>
              <a:ahLst/>
              <a:cxnLst/>
              <a:rect l="l" t="t" r="r" b="b"/>
              <a:pathLst>
                <a:path w="11387" h="1952" extrusionOk="0">
                  <a:moveTo>
                    <a:pt x="10738" y="1"/>
                  </a:moveTo>
                  <a:lnTo>
                    <a:pt x="10738" y="894"/>
                  </a:lnTo>
                  <a:cubicBezTo>
                    <a:pt x="10738" y="1120"/>
                    <a:pt x="10555" y="1298"/>
                    <a:pt x="10330" y="1298"/>
                  </a:cubicBezTo>
                  <a:lnTo>
                    <a:pt x="1" y="1298"/>
                  </a:lnTo>
                  <a:cubicBezTo>
                    <a:pt x="140" y="1687"/>
                    <a:pt x="510" y="1946"/>
                    <a:pt x="919" y="1951"/>
                  </a:cubicBezTo>
                  <a:lnTo>
                    <a:pt x="11387" y="1951"/>
                  </a:lnTo>
                  <a:lnTo>
                    <a:pt x="11387" y="1"/>
                  </a:ln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89"/>
            <p:cNvSpPr/>
            <p:nvPr/>
          </p:nvSpPr>
          <p:spPr>
            <a:xfrm>
              <a:off x="3514047" y="2001722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2192" y="0"/>
                  </a:moveTo>
                  <a:cubicBezTo>
                    <a:pt x="981" y="0"/>
                    <a:pt x="1" y="980"/>
                    <a:pt x="1" y="2191"/>
                  </a:cubicBezTo>
                  <a:cubicBezTo>
                    <a:pt x="1" y="3402"/>
                    <a:pt x="981" y="4382"/>
                    <a:pt x="2192" y="4382"/>
                  </a:cubicBezTo>
                  <a:lnTo>
                    <a:pt x="13471" y="4382"/>
                  </a:lnTo>
                  <a:lnTo>
                    <a:pt x="13471" y="3161"/>
                  </a:lnTo>
                  <a:lnTo>
                    <a:pt x="2192" y="3161"/>
                  </a:lnTo>
                  <a:cubicBezTo>
                    <a:pt x="1663" y="3152"/>
                    <a:pt x="1245" y="2719"/>
                    <a:pt x="1245" y="2191"/>
                  </a:cubicBezTo>
                  <a:cubicBezTo>
                    <a:pt x="1245" y="1662"/>
                    <a:pt x="1663" y="1230"/>
                    <a:pt x="2192" y="1216"/>
                  </a:cubicBezTo>
                  <a:lnTo>
                    <a:pt x="13471" y="1216"/>
                  </a:lnTo>
                  <a:lnTo>
                    <a:pt x="13471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89"/>
            <p:cNvSpPr/>
            <p:nvPr/>
          </p:nvSpPr>
          <p:spPr>
            <a:xfrm>
              <a:off x="3846585" y="2001722"/>
              <a:ext cx="20159" cy="31835"/>
            </a:xfrm>
            <a:custGeom>
              <a:avLst/>
              <a:gdLst/>
              <a:ahLst/>
              <a:cxnLst/>
              <a:rect l="l" t="t" r="r" b="b"/>
              <a:pathLst>
                <a:path w="770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769" y="1216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89"/>
            <p:cNvSpPr/>
            <p:nvPr/>
          </p:nvSpPr>
          <p:spPr>
            <a:xfrm>
              <a:off x="3846585" y="2084477"/>
              <a:ext cx="20159" cy="31966"/>
            </a:xfrm>
            <a:custGeom>
              <a:avLst/>
              <a:gdLst/>
              <a:ahLst/>
              <a:cxnLst/>
              <a:rect l="l" t="t" r="r" b="b"/>
              <a:pathLst>
                <a:path w="770" h="1221" extrusionOk="0">
                  <a:moveTo>
                    <a:pt x="1" y="0"/>
                  </a:moveTo>
                  <a:lnTo>
                    <a:pt x="1" y="1221"/>
                  </a:lnTo>
                  <a:lnTo>
                    <a:pt x="769" y="122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9"/>
            <p:cNvSpPr/>
            <p:nvPr/>
          </p:nvSpPr>
          <p:spPr>
            <a:xfrm>
              <a:off x="3571407" y="2059056"/>
              <a:ext cx="49951" cy="55240"/>
            </a:xfrm>
            <a:custGeom>
              <a:avLst/>
              <a:gdLst/>
              <a:ahLst/>
              <a:cxnLst/>
              <a:rect l="l" t="t" r="r" b="b"/>
              <a:pathLst>
                <a:path w="1908" h="2110" extrusionOk="0">
                  <a:moveTo>
                    <a:pt x="1" y="1"/>
                  </a:moveTo>
                  <a:lnTo>
                    <a:pt x="1" y="2110"/>
                  </a:lnTo>
                  <a:lnTo>
                    <a:pt x="976" y="1702"/>
                  </a:lnTo>
                  <a:lnTo>
                    <a:pt x="1908" y="2110"/>
                  </a:lnTo>
                  <a:lnTo>
                    <a:pt x="1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" y="1"/>
                  </a:move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89"/>
            <p:cNvSpPr/>
            <p:nvPr/>
          </p:nvSpPr>
          <p:spPr>
            <a:xfrm>
              <a:off x="3535305" y="2148225"/>
              <a:ext cx="299002" cy="51103"/>
            </a:xfrm>
            <a:custGeom>
              <a:avLst/>
              <a:gdLst/>
              <a:ahLst/>
              <a:cxnLst/>
              <a:rect l="l" t="t" r="r" b="b"/>
              <a:pathLst>
                <a:path w="11421" h="1952" extrusionOk="0">
                  <a:moveTo>
                    <a:pt x="10454" y="1"/>
                  </a:moveTo>
                  <a:cubicBezTo>
                    <a:pt x="10680" y="635"/>
                    <a:pt x="10209" y="1303"/>
                    <a:pt x="9537" y="1303"/>
                  </a:cubicBezTo>
                  <a:lnTo>
                    <a:pt x="1" y="1303"/>
                  </a:lnTo>
                  <a:lnTo>
                    <a:pt x="1" y="1951"/>
                  </a:lnTo>
                  <a:lnTo>
                    <a:pt x="10469" y="1951"/>
                  </a:lnTo>
                  <a:cubicBezTo>
                    <a:pt x="10997" y="1937"/>
                    <a:pt x="11420" y="1505"/>
                    <a:pt x="11420" y="976"/>
                  </a:cubicBezTo>
                  <a:cubicBezTo>
                    <a:pt x="11420" y="448"/>
                    <a:pt x="10997" y="15"/>
                    <a:pt x="10469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89"/>
            <p:cNvSpPr/>
            <p:nvPr/>
          </p:nvSpPr>
          <p:spPr>
            <a:xfrm>
              <a:off x="3514047" y="2116417"/>
              <a:ext cx="352697" cy="114721"/>
            </a:xfrm>
            <a:custGeom>
              <a:avLst/>
              <a:gdLst/>
              <a:ahLst/>
              <a:cxnLst/>
              <a:rect l="l" t="t" r="r" b="b"/>
              <a:pathLst>
                <a:path w="13472" h="4382" extrusionOk="0">
                  <a:moveTo>
                    <a:pt x="1" y="1"/>
                  </a:moveTo>
                  <a:lnTo>
                    <a:pt x="1" y="1216"/>
                  </a:lnTo>
                  <a:lnTo>
                    <a:pt x="11281" y="1216"/>
                  </a:lnTo>
                  <a:cubicBezTo>
                    <a:pt x="11809" y="1230"/>
                    <a:pt x="12232" y="1663"/>
                    <a:pt x="12232" y="2191"/>
                  </a:cubicBezTo>
                  <a:cubicBezTo>
                    <a:pt x="12232" y="2720"/>
                    <a:pt x="11809" y="3152"/>
                    <a:pt x="11281" y="3166"/>
                  </a:cubicBezTo>
                  <a:lnTo>
                    <a:pt x="1" y="3166"/>
                  </a:lnTo>
                  <a:lnTo>
                    <a:pt x="1" y="4382"/>
                  </a:lnTo>
                  <a:lnTo>
                    <a:pt x="11281" y="4382"/>
                  </a:lnTo>
                  <a:cubicBezTo>
                    <a:pt x="12491" y="4382"/>
                    <a:pt x="13471" y="3402"/>
                    <a:pt x="13471" y="2191"/>
                  </a:cubicBezTo>
                  <a:cubicBezTo>
                    <a:pt x="13471" y="981"/>
                    <a:pt x="12491" y="1"/>
                    <a:pt x="11281" y="1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89"/>
            <p:cNvSpPr/>
            <p:nvPr/>
          </p:nvSpPr>
          <p:spPr>
            <a:xfrm>
              <a:off x="3791267" y="2116417"/>
              <a:ext cx="75477" cy="114721"/>
            </a:xfrm>
            <a:custGeom>
              <a:avLst/>
              <a:gdLst/>
              <a:ahLst/>
              <a:cxnLst/>
              <a:rect l="l" t="t" r="r" b="b"/>
              <a:pathLst>
                <a:path w="2883" h="4382" extrusionOk="0">
                  <a:moveTo>
                    <a:pt x="0" y="1"/>
                  </a:moveTo>
                  <a:cubicBezTo>
                    <a:pt x="1211" y="1"/>
                    <a:pt x="2191" y="981"/>
                    <a:pt x="2191" y="2191"/>
                  </a:cubicBezTo>
                  <a:cubicBezTo>
                    <a:pt x="2191" y="3402"/>
                    <a:pt x="1211" y="4382"/>
                    <a:pt x="0" y="4382"/>
                  </a:cubicBezTo>
                  <a:lnTo>
                    <a:pt x="692" y="4382"/>
                  </a:lnTo>
                  <a:cubicBezTo>
                    <a:pt x="1902" y="4382"/>
                    <a:pt x="2882" y="3402"/>
                    <a:pt x="2882" y="2191"/>
                  </a:cubicBezTo>
                  <a:cubicBezTo>
                    <a:pt x="2882" y="981"/>
                    <a:pt x="1902" y="1"/>
                    <a:pt x="692" y="1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9"/>
            <p:cNvSpPr/>
            <p:nvPr/>
          </p:nvSpPr>
          <p:spPr>
            <a:xfrm>
              <a:off x="3759432" y="2173777"/>
              <a:ext cx="49951" cy="55345"/>
            </a:xfrm>
            <a:custGeom>
              <a:avLst/>
              <a:gdLst/>
              <a:ahLst/>
              <a:cxnLst/>
              <a:rect l="l" t="t" r="r" b="b"/>
              <a:pathLst>
                <a:path w="1908" h="2114" extrusionOk="0">
                  <a:moveTo>
                    <a:pt x="1" y="0"/>
                  </a:moveTo>
                  <a:lnTo>
                    <a:pt x="1" y="2114"/>
                  </a:lnTo>
                  <a:lnTo>
                    <a:pt x="933" y="1706"/>
                  </a:lnTo>
                  <a:lnTo>
                    <a:pt x="1908" y="210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9"/>
            <p:cNvSpPr/>
            <p:nvPr/>
          </p:nvSpPr>
          <p:spPr>
            <a:xfrm>
              <a:off x="3500721" y="1993659"/>
              <a:ext cx="381626" cy="360237"/>
            </a:xfrm>
            <a:custGeom>
              <a:avLst/>
              <a:gdLst/>
              <a:ahLst/>
              <a:cxnLst/>
              <a:rect l="l" t="t" r="r" b="b"/>
              <a:pathLst>
                <a:path w="14577" h="13760" extrusionOk="0">
                  <a:moveTo>
                    <a:pt x="12866" y="1826"/>
                  </a:moveTo>
                  <a:lnTo>
                    <a:pt x="12866" y="3171"/>
                  </a:lnTo>
                  <a:lnTo>
                    <a:pt x="4915" y="3171"/>
                  </a:lnTo>
                  <a:lnTo>
                    <a:pt x="4915" y="2499"/>
                  </a:lnTo>
                  <a:cubicBezTo>
                    <a:pt x="4915" y="2331"/>
                    <a:pt x="4776" y="2191"/>
                    <a:pt x="4608" y="2191"/>
                  </a:cubicBezTo>
                  <a:lnTo>
                    <a:pt x="2701" y="2191"/>
                  </a:lnTo>
                  <a:cubicBezTo>
                    <a:pt x="2532" y="2191"/>
                    <a:pt x="2398" y="2331"/>
                    <a:pt x="2398" y="2499"/>
                  </a:cubicBezTo>
                  <a:lnTo>
                    <a:pt x="2398" y="3095"/>
                  </a:lnTo>
                  <a:cubicBezTo>
                    <a:pt x="1773" y="2773"/>
                    <a:pt x="1999" y="1826"/>
                    <a:pt x="2701" y="1826"/>
                  </a:cubicBezTo>
                  <a:close/>
                  <a:moveTo>
                    <a:pt x="4300" y="2802"/>
                  </a:moveTo>
                  <a:lnTo>
                    <a:pt x="4300" y="4140"/>
                  </a:lnTo>
                  <a:lnTo>
                    <a:pt x="3796" y="3921"/>
                  </a:lnTo>
                  <a:cubicBezTo>
                    <a:pt x="3757" y="3904"/>
                    <a:pt x="3717" y="3896"/>
                    <a:pt x="3676" y="3896"/>
                  </a:cubicBezTo>
                  <a:cubicBezTo>
                    <a:pt x="3635" y="3896"/>
                    <a:pt x="3594" y="3904"/>
                    <a:pt x="3556" y="3921"/>
                  </a:cubicBezTo>
                  <a:lnTo>
                    <a:pt x="3003" y="4151"/>
                  </a:lnTo>
                  <a:lnTo>
                    <a:pt x="3003" y="2802"/>
                  </a:lnTo>
                  <a:close/>
                  <a:moveTo>
                    <a:pt x="13678" y="3777"/>
                  </a:moveTo>
                  <a:lnTo>
                    <a:pt x="13678" y="4387"/>
                  </a:lnTo>
                  <a:lnTo>
                    <a:pt x="4915" y="4387"/>
                  </a:lnTo>
                  <a:lnTo>
                    <a:pt x="4915" y="3777"/>
                  </a:lnTo>
                  <a:close/>
                  <a:moveTo>
                    <a:pt x="11790" y="6208"/>
                  </a:moveTo>
                  <a:cubicBezTo>
                    <a:pt x="12491" y="6208"/>
                    <a:pt x="12722" y="7154"/>
                    <a:pt x="12092" y="7476"/>
                  </a:cubicBezTo>
                  <a:lnTo>
                    <a:pt x="12092" y="6880"/>
                  </a:lnTo>
                  <a:cubicBezTo>
                    <a:pt x="12092" y="6712"/>
                    <a:pt x="11958" y="6573"/>
                    <a:pt x="11790" y="6573"/>
                  </a:cubicBezTo>
                  <a:lnTo>
                    <a:pt x="9883" y="6573"/>
                  </a:lnTo>
                  <a:cubicBezTo>
                    <a:pt x="9714" y="6573"/>
                    <a:pt x="9580" y="6712"/>
                    <a:pt x="9580" y="6880"/>
                  </a:cubicBezTo>
                  <a:lnTo>
                    <a:pt x="9580" y="7548"/>
                  </a:lnTo>
                  <a:lnTo>
                    <a:pt x="1629" y="7548"/>
                  </a:lnTo>
                  <a:lnTo>
                    <a:pt x="1629" y="6208"/>
                  </a:lnTo>
                  <a:close/>
                  <a:moveTo>
                    <a:pt x="11482" y="7183"/>
                  </a:moveTo>
                  <a:lnTo>
                    <a:pt x="11487" y="8533"/>
                  </a:lnTo>
                  <a:lnTo>
                    <a:pt x="10935" y="8302"/>
                  </a:lnTo>
                  <a:cubicBezTo>
                    <a:pt x="10896" y="8285"/>
                    <a:pt x="10855" y="8277"/>
                    <a:pt x="10815" y="8277"/>
                  </a:cubicBezTo>
                  <a:cubicBezTo>
                    <a:pt x="10774" y="8277"/>
                    <a:pt x="10733" y="8285"/>
                    <a:pt x="10694" y="8302"/>
                  </a:cubicBezTo>
                  <a:lnTo>
                    <a:pt x="10185" y="8523"/>
                  </a:lnTo>
                  <a:lnTo>
                    <a:pt x="10185" y="7183"/>
                  </a:lnTo>
                  <a:close/>
                  <a:moveTo>
                    <a:pt x="11790" y="4992"/>
                  </a:moveTo>
                  <a:cubicBezTo>
                    <a:pt x="12832" y="4992"/>
                    <a:pt x="13673" y="5838"/>
                    <a:pt x="13678" y="6880"/>
                  </a:cubicBezTo>
                  <a:cubicBezTo>
                    <a:pt x="13678" y="7807"/>
                    <a:pt x="13005" y="8595"/>
                    <a:pt x="12092" y="8744"/>
                  </a:cubicBezTo>
                  <a:lnTo>
                    <a:pt x="12092" y="8120"/>
                  </a:lnTo>
                  <a:cubicBezTo>
                    <a:pt x="12722" y="7966"/>
                    <a:pt x="13135" y="7365"/>
                    <a:pt x="13058" y="6726"/>
                  </a:cubicBezTo>
                  <a:cubicBezTo>
                    <a:pt x="12981" y="6083"/>
                    <a:pt x="12434" y="5602"/>
                    <a:pt x="11790" y="5602"/>
                  </a:cubicBezTo>
                  <a:lnTo>
                    <a:pt x="817" y="5602"/>
                  </a:lnTo>
                  <a:lnTo>
                    <a:pt x="817" y="4992"/>
                  </a:lnTo>
                  <a:close/>
                  <a:moveTo>
                    <a:pt x="9580" y="8158"/>
                  </a:moveTo>
                  <a:lnTo>
                    <a:pt x="9580" y="8768"/>
                  </a:lnTo>
                  <a:lnTo>
                    <a:pt x="817" y="8768"/>
                  </a:lnTo>
                  <a:lnTo>
                    <a:pt x="817" y="8158"/>
                  </a:lnTo>
                  <a:close/>
                  <a:moveTo>
                    <a:pt x="12866" y="10589"/>
                  </a:moveTo>
                  <a:lnTo>
                    <a:pt x="12866" y="11934"/>
                  </a:lnTo>
                  <a:lnTo>
                    <a:pt x="4915" y="11934"/>
                  </a:lnTo>
                  <a:lnTo>
                    <a:pt x="4915" y="11261"/>
                  </a:lnTo>
                  <a:cubicBezTo>
                    <a:pt x="4915" y="11093"/>
                    <a:pt x="4776" y="10954"/>
                    <a:pt x="4608" y="10954"/>
                  </a:cubicBezTo>
                  <a:lnTo>
                    <a:pt x="2701" y="10954"/>
                  </a:lnTo>
                  <a:cubicBezTo>
                    <a:pt x="2532" y="10954"/>
                    <a:pt x="2398" y="11093"/>
                    <a:pt x="2398" y="11261"/>
                  </a:cubicBezTo>
                  <a:lnTo>
                    <a:pt x="2398" y="11857"/>
                  </a:lnTo>
                  <a:cubicBezTo>
                    <a:pt x="1773" y="11535"/>
                    <a:pt x="1999" y="10589"/>
                    <a:pt x="2701" y="10589"/>
                  </a:cubicBezTo>
                  <a:close/>
                  <a:moveTo>
                    <a:pt x="4300" y="11564"/>
                  </a:moveTo>
                  <a:lnTo>
                    <a:pt x="4300" y="12904"/>
                  </a:lnTo>
                  <a:lnTo>
                    <a:pt x="4305" y="12909"/>
                  </a:lnTo>
                  <a:lnTo>
                    <a:pt x="3796" y="12688"/>
                  </a:lnTo>
                  <a:cubicBezTo>
                    <a:pt x="3757" y="12671"/>
                    <a:pt x="3717" y="12663"/>
                    <a:pt x="3676" y="12663"/>
                  </a:cubicBezTo>
                  <a:cubicBezTo>
                    <a:pt x="3635" y="12663"/>
                    <a:pt x="3594" y="12671"/>
                    <a:pt x="3556" y="12688"/>
                  </a:cubicBezTo>
                  <a:lnTo>
                    <a:pt x="3003" y="12919"/>
                  </a:lnTo>
                  <a:lnTo>
                    <a:pt x="3003" y="11564"/>
                  </a:lnTo>
                  <a:close/>
                  <a:moveTo>
                    <a:pt x="13678" y="9378"/>
                  </a:moveTo>
                  <a:lnTo>
                    <a:pt x="13678" y="9984"/>
                  </a:lnTo>
                  <a:lnTo>
                    <a:pt x="2701" y="9984"/>
                  </a:lnTo>
                  <a:cubicBezTo>
                    <a:pt x="2057" y="9984"/>
                    <a:pt x="1509" y="10469"/>
                    <a:pt x="1432" y="11108"/>
                  </a:cubicBezTo>
                  <a:cubicBezTo>
                    <a:pt x="1355" y="11751"/>
                    <a:pt x="1769" y="12352"/>
                    <a:pt x="2398" y="12506"/>
                  </a:cubicBezTo>
                  <a:lnTo>
                    <a:pt x="2398" y="13125"/>
                  </a:lnTo>
                  <a:cubicBezTo>
                    <a:pt x="1427" y="12967"/>
                    <a:pt x="745" y="12088"/>
                    <a:pt x="822" y="11113"/>
                  </a:cubicBezTo>
                  <a:cubicBezTo>
                    <a:pt x="904" y="10132"/>
                    <a:pt x="1721" y="9378"/>
                    <a:pt x="2701" y="9378"/>
                  </a:cubicBezTo>
                  <a:close/>
                  <a:moveTo>
                    <a:pt x="11911" y="1"/>
                  </a:moveTo>
                  <a:cubicBezTo>
                    <a:pt x="11742" y="1"/>
                    <a:pt x="11602" y="134"/>
                    <a:pt x="11602" y="308"/>
                  </a:cubicBezTo>
                  <a:cubicBezTo>
                    <a:pt x="11602" y="478"/>
                    <a:pt x="11742" y="611"/>
                    <a:pt x="11911" y="611"/>
                  </a:cubicBezTo>
                  <a:cubicBezTo>
                    <a:pt x="11914" y="611"/>
                    <a:pt x="11917" y="611"/>
                    <a:pt x="11920" y="611"/>
                  </a:cubicBezTo>
                  <a:lnTo>
                    <a:pt x="13678" y="611"/>
                  </a:lnTo>
                  <a:lnTo>
                    <a:pt x="13678" y="1221"/>
                  </a:lnTo>
                  <a:lnTo>
                    <a:pt x="2701" y="1221"/>
                  </a:lnTo>
                  <a:cubicBezTo>
                    <a:pt x="2697" y="1221"/>
                    <a:pt x="2694" y="1221"/>
                    <a:pt x="2691" y="1221"/>
                  </a:cubicBezTo>
                  <a:cubicBezTo>
                    <a:pt x="2051" y="1221"/>
                    <a:pt x="1509" y="1705"/>
                    <a:pt x="1432" y="2345"/>
                  </a:cubicBezTo>
                  <a:cubicBezTo>
                    <a:pt x="1355" y="2984"/>
                    <a:pt x="1769" y="3585"/>
                    <a:pt x="2398" y="3738"/>
                  </a:cubicBezTo>
                  <a:lnTo>
                    <a:pt x="2398" y="4358"/>
                  </a:lnTo>
                  <a:cubicBezTo>
                    <a:pt x="1427" y="4204"/>
                    <a:pt x="736" y="3325"/>
                    <a:pt x="817" y="2345"/>
                  </a:cubicBezTo>
                  <a:cubicBezTo>
                    <a:pt x="899" y="1368"/>
                    <a:pt x="1711" y="611"/>
                    <a:pt x="2691" y="611"/>
                  </a:cubicBezTo>
                  <a:cubicBezTo>
                    <a:pt x="2694" y="611"/>
                    <a:pt x="2697" y="611"/>
                    <a:pt x="2701" y="611"/>
                  </a:cubicBezTo>
                  <a:lnTo>
                    <a:pt x="10507" y="611"/>
                  </a:lnTo>
                  <a:cubicBezTo>
                    <a:pt x="10896" y="592"/>
                    <a:pt x="10896" y="20"/>
                    <a:pt x="10507" y="1"/>
                  </a:cubicBezTo>
                  <a:lnTo>
                    <a:pt x="2701" y="1"/>
                  </a:lnTo>
                  <a:cubicBezTo>
                    <a:pt x="1692" y="1"/>
                    <a:pt x="784" y="611"/>
                    <a:pt x="395" y="1543"/>
                  </a:cubicBezTo>
                  <a:cubicBezTo>
                    <a:pt x="10" y="2475"/>
                    <a:pt x="226" y="3546"/>
                    <a:pt x="937" y="4262"/>
                  </a:cubicBezTo>
                  <a:cubicBezTo>
                    <a:pt x="981" y="4305"/>
                    <a:pt x="1024" y="4344"/>
                    <a:pt x="1072" y="4382"/>
                  </a:cubicBezTo>
                  <a:lnTo>
                    <a:pt x="510" y="4382"/>
                  </a:lnTo>
                  <a:cubicBezTo>
                    <a:pt x="342" y="4382"/>
                    <a:pt x="207" y="4517"/>
                    <a:pt x="207" y="4685"/>
                  </a:cubicBezTo>
                  <a:lnTo>
                    <a:pt x="207" y="5905"/>
                  </a:lnTo>
                  <a:cubicBezTo>
                    <a:pt x="207" y="6073"/>
                    <a:pt x="342" y="6208"/>
                    <a:pt x="510" y="6208"/>
                  </a:cubicBezTo>
                  <a:lnTo>
                    <a:pt x="1019" y="6208"/>
                  </a:lnTo>
                  <a:lnTo>
                    <a:pt x="1019" y="7548"/>
                  </a:lnTo>
                  <a:lnTo>
                    <a:pt x="510" y="7548"/>
                  </a:lnTo>
                  <a:cubicBezTo>
                    <a:pt x="342" y="7548"/>
                    <a:pt x="207" y="7682"/>
                    <a:pt x="207" y="7851"/>
                  </a:cubicBezTo>
                  <a:lnTo>
                    <a:pt x="207" y="9071"/>
                  </a:lnTo>
                  <a:cubicBezTo>
                    <a:pt x="207" y="9239"/>
                    <a:pt x="342" y="9373"/>
                    <a:pt x="510" y="9373"/>
                  </a:cubicBezTo>
                  <a:lnTo>
                    <a:pt x="1072" y="9373"/>
                  </a:lnTo>
                  <a:cubicBezTo>
                    <a:pt x="284" y="10056"/>
                    <a:pt x="1" y="11156"/>
                    <a:pt x="361" y="12131"/>
                  </a:cubicBezTo>
                  <a:cubicBezTo>
                    <a:pt x="725" y="13107"/>
                    <a:pt x="1651" y="13755"/>
                    <a:pt x="2689" y="13755"/>
                  </a:cubicBezTo>
                  <a:cubicBezTo>
                    <a:pt x="2693" y="13755"/>
                    <a:pt x="2697" y="13755"/>
                    <a:pt x="2701" y="13755"/>
                  </a:cubicBezTo>
                  <a:lnTo>
                    <a:pt x="7264" y="13755"/>
                  </a:lnTo>
                  <a:cubicBezTo>
                    <a:pt x="7654" y="13740"/>
                    <a:pt x="7654" y="13164"/>
                    <a:pt x="7264" y="13149"/>
                  </a:cubicBezTo>
                  <a:lnTo>
                    <a:pt x="4910" y="13149"/>
                  </a:lnTo>
                  <a:lnTo>
                    <a:pt x="4910" y="12539"/>
                  </a:lnTo>
                  <a:lnTo>
                    <a:pt x="13673" y="12539"/>
                  </a:lnTo>
                  <a:lnTo>
                    <a:pt x="13673" y="13149"/>
                  </a:lnTo>
                  <a:lnTo>
                    <a:pt x="8686" y="13149"/>
                  </a:lnTo>
                  <a:cubicBezTo>
                    <a:pt x="8297" y="13169"/>
                    <a:pt x="8297" y="13740"/>
                    <a:pt x="8686" y="13760"/>
                  </a:cubicBezTo>
                  <a:lnTo>
                    <a:pt x="13980" y="13760"/>
                  </a:lnTo>
                  <a:cubicBezTo>
                    <a:pt x="14149" y="13760"/>
                    <a:pt x="14283" y="13620"/>
                    <a:pt x="14283" y="13452"/>
                  </a:cubicBezTo>
                  <a:lnTo>
                    <a:pt x="14283" y="12237"/>
                  </a:lnTo>
                  <a:cubicBezTo>
                    <a:pt x="14283" y="12064"/>
                    <a:pt x="14149" y="11929"/>
                    <a:pt x="13980" y="11929"/>
                  </a:cubicBezTo>
                  <a:lnTo>
                    <a:pt x="13471" y="11929"/>
                  </a:lnTo>
                  <a:lnTo>
                    <a:pt x="13471" y="10589"/>
                  </a:lnTo>
                  <a:lnTo>
                    <a:pt x="13980" y="10589"/>
                  </a:lnTo>
                  <a:cubicBezTo>
                    <a:pt x="14149" y="10589"/>
                    <a:pt x="14283" y="10454"/>
                    <a:pt x="14283" y="10286"/>
                  </a:cubicBezTo>
                  <a:lnTo>
                    <a:pt x="14283" y="9071"/>
                  </a:lnTo>
                  <a:cubicBezTo>
                    <a:pt x="14283" y="8903"/>
                    <a:pt x="14149" y="8763"/>
                    <a:pt x="13980" y="8763"/>
                  </a:cubicBezTo>
                  <a:lnTo>
                    <a:pt x="13418" y="8763"/>
                  </a:lnTo>
                  <a:cubicBezTo>
                    <a:pt x="13466" y="8725"/>
                    <a:pt x="13510" y="8686"/>
                    <a:pt x="13553" y="8643"/>
                  </a:cubicBezTo>
                  <a:cubicBezTo>
                    <a:pt x="14576" y="7620"/>
                    <a:pt x="14514" y="5939"/>
                    <a:pt x="13418" y="4992"/>
                  </a:cubicBezTo>
                  <a:lnTo>
                    <a:pt x="13980" y="4992"/>
                  </a:lnTo>
                  <a:cubicBezTo>
                    <a:pt x="14149" y="4992"/>
                    <a:pt x="14283" y="4858"/>
                    <a:pt x="14283" y="4690"/>
                  </a:cubicBezTo>
                  <a:lnTo>
                    <a:pt x="14283" y="3469"/>
                  </a:lnTo>
                  <a:cubicBezTo>
                    <a:pt x="14283" y="3301"/>
                    <a:pt x="14149" y="3167"/>
                    <a:pt x="13980" y="3167"/>
                  </a:cubicBezTo>
                  <a:lnTo>
                    <a:pt x="13471" y="3167"/>
                  </a:lnTo>
                  <a:lnTo>
                    <a:pt x="13471" y="1826"/>
                  </a:lnTo>
                  <a:lnTo>
                    <a:pt x="13980" y="1826"/>
                  </a:lnTo>
                  <a:cubicBezTo>
                    <a:pt x="14149" y="1826"/>
                    <a:pt x="14283" y="1692"/>
                    <a:pt x="14283" y="1524"/>
                  </a:cubicBezTo>
                  <a:lnTo>
                    <a:pt x="14283" y="308"/>
                  </a:lnTo>
                  <a:cubicBezTo>
                    <a:pt x="14283" y="140"/>
                    <a:pt x="14149" y="1"/>
                    <a:pt x="13980" y="1"/>
                  </a:cubicBezTo>
                  <a:lnTo>
                    <a:pt x="11920" y="1"/>
                  </a:lnTo>
                  <a:cubicBezTo>
                    <a:pt x="11917" y="1"/>
                    <a:pt x="11914" y="1"/>
                    <a:pt x="119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2" name="Google Shape;11182;p89"/>
          <p:cNvGrpSpPr/>
          <p:nvPr/>
        </p:nvGrpSpPr>
        <p:grpSpPr>
          <a:xfrm>
            <a:off x="3479228" y="1305526"/>
            <a:ext cx="373798" cy="370368"/>
            <a:chOff x="3479228" y="1510926"/>
            <a:chExt cx="373798" cy="370368"/>
          </a:xfrm>
        </p:grpSpPr>
        <p:sp>
          <p:nvSpPr>
            <p:cNvPr id="11183" name="Google Shape;11183;p89"/>
            <p:cNvSpPr/>
            <p:nvPr/>
          </p:nvSpPr>
          <p:spPr>
            <a:xfrm>
              <a:off x="3485511" y="1516554"/>
              <a:ext cx="361232" cy="359033"/>
            </a:xfrm>
            <a:custGeom>
              <a:avLst/>
              <a:gdLst/>
              <a:ahLst/>
              <a:cxnLst/>
              <a:rect l="l" t="t" r="r" b="b"/>
              <a:pathLst>
                <a:path w="13798" h="13714" extrusionOk="0">
                  <a:moveTo>
                    <a:pt x="11492" y="1"/>
                  </a:moveTo>
                  <a:cubicBezTo>
                    <a:pt x="11375" y="1"/>
                    <a:pt x="11259" y="46"/>
                    <a:pt x="11170" y="138"/>
                  </a:cubicBezTo>
                  <a:lnTo>
                    <a:pt x="178" y="11124"/>
                  </a:lnTo>
                  <a:cubicBezTo>
                    <a:pt x="0" y="11302"/>
                    <a:pt x="0" y="11595"/>
                    <a:pt x="178" y="11773"/>
                  </a:cubicBezTo>
                  <a:lnTo>
                    <a:pt x="1989" y="13579"/>
                  </a:lnTo>
                  <a:cubicBezTo>
                    <a:pt x="2076" y="13669"/>
                    <a:pt x="2193" y="13713"/>
                    <a:pt x="2309" y="13713"/>
                  </a:cubicBezTo>
                  <a:cubicBezTo>
                    <a:pt x="2424" y="13713"/>
                    <a:pt x="2540" y="13670"/>
                    <a:pt x="2628" y="13584"/>
                  </a:cubicBezTo>
                  <a:lnTo>
                    <a:pt x="13620" y="2597"/>
                  </a:lnTo>
                  <a:cubicBezTo>
                    <a:pt x="13798" y="2415"/>
                    <a:pt x="13798" y="2127"/>
                    <a:pt x="13620" y="1949"/>
                  </a:cubicBezTo>
                  <a:lnTo>
                    <a:pt x="11814" y="138"/>
                  </a:lnTo>
                  <a:cubicBezTo>
                    <a:pt x="11725" y="46"/>
                    <a:pt x="11608" y="1"/>
                    <a:pt x="11492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89"/>
            <p:cNvSpPr/>
            <p:nvPr/>
          </p:nvSpPr>
          <p:spPr>
            <a:xfrm>
              <a:off x="3595807" y="1655361"/>
              <a:ext cx="111213" cy="111056"/>
            </a:xfrm>
            <a:custGeom>
              <a:avLst/>
              <a:gdLst/>
              <a:ahLst/>
              <a:cxnLst/>
              <a:rect l="l" t="t" r="r" b="b"/>
              <a:pathLst>
                <a:path w="4248" h="4242" extrusionOk="0">
                  <a:moveTo>
                    <a:pt x="1788" y="0"/>
                  </a:moveTo>
                  <a:lnTo>
                    <a:pt x="1" y="1787"/>
                  </a:lnTo>
                  <a:lnTo>
                    <a:pt x="2455" y="4242"/>
                  </a:lnTo>
                  <a:lnTo>
                    <a:pt x="4247" y="2455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89"/>
            <p:cNvSpPr/>
            <p:nvPr/>
          </p:nvSpPr>
          <p:spPr>
            <a:xfrm>
              <a:off x="3488155" y="1521371"/>
              <a:ext cx="323009" cy="319763"/>
            </a:xfrm>
            <a:custGeom>
              <a:avLst/>
              <a:gdLst/>
              <a:ahLst/>
              <a:cxnLst/>
              <a:rect l="l" t="t" r="r" b="b"/>
              <a:pathLst>
                <a:path w="12338" h="12214" extrusionOk="0">
                  <a:moveTo>
                    <a:pt x="1389" y="1"/>
                  </a:moveTo>
                  <a:cubicBezTo>
                    <a:pt x="1066" y="1"/>
                    <a:pt x="742" y="124"/>
                    <a:pt x="495" y="372"/>
                  </a:cubicBezTo>
                  <a:cubicBezTo>
                    <a:pt x="0" y="866"/>
                    <a:pt x="0" y="1669"/>
                    <a:pt x="495" y="2159"/>
                  </a:cubicBezTo>
                  <a:lnTo>
                    <a:pt x="10545" y="12214"/>
                  </a:lnTo>
                  <a:lnTo>
                    <a:pt x="12337" y="10426"/>
                  </a:lnTo>
                  <a:lnTo>
                    <a:pt x="2282" y="372"/>
                  </a:lnTo>
                  <a:cubicBezTo>
                    <a:pt x="2035" y="124"/>
                    <a:pt x="1712" y="1"/>
                    <a:pt x="1389" y="1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89"/>
            <p:cNvSpPr/>
            <p:nvPr/>
          </p:nvSpPr>
          <p:spPr>
            <a:xfrm>
              <a:off x="3764223" y="1794324"/>
              <a:ext cx="74665" cy="73854"/>
            </a:xfrm>
            <a:custGeom>
              <a:avLst/>
              <a:gdLst/>
              <a:ahLst/>
              <a:cxnLst/>
              <a:rect l="l" t="t" r="r" b="b"/>
              <a:pathLst>
                <a:path w="2852" h="2821" extrusionOk="0">
                  <a:moveTo>
                    <a:pt x="1792" y="0"/>
                  </a:moveTo>
                  <a:lnTo>
                    <a:pt x="0" y="1788"/>
                  </a:lnTo>
                  <a:lnTo>
                    <a:pt x="2638" y="2811"/>
                  </a:lnTo>
                  <a:cubicBezTo>
                    <a:pt x="2655" y="2818"/>
                    <a:pt x="2672" y="2821"/>
                    <a:pt x="2689" y="2821"/>
                  </a:cubicBezTo>
                  <a:cubicBezTo>
                    <a:pt x="2779" y="2821"/>
                    <a:pt x="2852" y="2731"/>
                    <a:pt x="2815" y="2638"/>
                  </a:cubicBezTo>
                  <a:lnTo>
                    <a:pt x="1792" y="0"/>
                  </a:ln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89"/>
            <p:cNvSpPr/>
            <p:nvPr/>
          </p:nvSpPr>
          <p:spPr>
            <a:xfrm>
              <a:off x="3799042" y="1794324"/>
              <a:ext cx="39767" cy="73801"/>
            </a:xfrm>
            <a:custGeom>
              <a:avLst/>
              <a:gdLst/>
              <a:ahLst/>
              <a:cxnLst/>
              <a:rect l="l" t="t" r="r" b="b"/>
              <a:pathLst>
                <a:path w="1519" h="2819" extrusionOk="0">
                  <a:moveTo>
                    <a:pt x="462" y="0"/>
                  </a:moveTo>
                  <a:lnTo>
                    <a:pt x="1" y="462"/>
                  </a:lnTo>
                  <a:lnTo>
                    <a:pt x="842" y="2628"/>
                  </a:lnTo>
                  <a:lnTo>
                    <a:pt x="1312" y="2811"/>
                  </a:lnTo>
                  <a:cubicBezTo>
                    <a:pt x="1328" y="2816"/>
                    <a:pt x="1343" y="2819"/>
                    <a:pt x="1358" y="2819"/>
                  </a:cubicBezTo>
                  <a:cubicBezTo>
                    <a:pt x="1445" y="2819"/>
                    <a:pt x="1518" y="2728"/>
                    <a:pt x="1485" y="2638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89"/>
            <p:cNvSpPr/>
            <p:nvPr/>
          </p:nvSpPr>
          <p:spPr>
            <a:xfrm>
              <a:off x="3512790" y="1521371"/>
              <a:ext cx="298373" cy="319763"/>
            </a:xfrm>
            <a:custGeom>
              <a:avLst/>
              <a:gdLst/>
              <a:ahLst/>
              <a:cxnLst/>
              <a:rect l="l" t="t" r="r" b="b"/>
              <a:pathLst>
                <a:path w="11397" h="12214" extrusionOk="0">
                  <a:moveTo>
                    <a:pt x="448" y="1"/>
                  </a:moveTo>
                  <a:cubicBezTo>
                    <a:pt x="298" y="1"/>
                    <a:pt x="147" y="28"/>
                    <a:pt x="1" y="83"/>
                  </a:cubicBezTo>
                  <a:cubicBezTo>
                    <a:pt x="169" y="146"/>
                    <a:pt x="323" y="247"/>
                    <a:pt x="448" y="372"/>
                  </a:cubicBezTo>
                  <a:lnTo>
                    <a:pt x="9157" y="9081"/>
                  </a:lnTo>
                  <a:cubicBezTo>
                    <a:pt x="9902" y="9826"/>
                    <a:pt x="9902" y="11027"/>
                    <a:pt x="9157" y="11767"/>
                  </a:cubicBezTo>
                  <a:lnTo>
                    <a:pt x="9604" y="12214"/>
                  </a:lnTo>
                  <a:lnTo>
                    <a:pt x="11396" y="10426"/>
                  </a:lnTo>
                  <a:lnTo>
                    <a:pt x="1341" y="372"/>
                  </a:lnTo>
                  <a:cubicBezTo>
                    <a:pt x="1100" y="131"/>
                    <a:pt x="778" y="1"/>
                    <a:pt x="448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89"/>
            <p:cNvSpPr/>
            <p:nvPr/>
          </p:nvSpPr>
          <p:spPr>
            <a:xfrm>
              <a:off x="3811635" y="1841736"/>
              <a:ext cx="27253" cy="26442"/>
            </a:xfrm>
            <a:custGeom>
              <a:avLst/>
              <a:gdLst/>
              <a:ahLst/>
              <a:cxnLst/>
              <a:rect l="l" t="t" r="r" b="b"/>
              <a:pathLst>
                <a:path w="1041" h="1010" extrusionOk="0">
                  <a:moveTo>
                    <a:pt x="682" y="1"/>
                  </a:moveTo>
                  <a:lnTo>
                    <a:pt x="0" y="678"/>
                  </a:lnTo>
                  <a:lnTo>
                    <a:pt x="831" y="1000"/>
                  </a:lnTo>
                  <a:cubicBezTo>
                    <a:pt x="848" y="1007"/>
                    <a:pt x="865" y="1010"/>
                    <a:pt x="881" y="1010"/>
                  </a:cubicBezTo>
                  <a:cubicBezTo>
                    <a:pt x="968" y="1010"/>
                    <a:pt x="1041" y="920"/>
                    <a:pt x="1004" y="827"/>
                  </a:cubicBezTo>
                  <a:lnTo>
                    <a:pt x="6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89"/>
            <p:cNvSpPr/>
            <p:nvPr/>
          </p:nvSpPr>
          <p:spPr>
            <a:xfrm>
              <a:off x="3523236" y="1553232"/>
              <a:ext cx="69717" cy="69691"/>
            </a:xfrm>
            <a:custGeom>
              <a:avLst/>
              <a:gdLst/>
              <a:ahLst/>
              <a:cxnLst/>
              <a:rect l="l" t="t" r="r" b="b"/>
              <a:pathLst>
                <a:path w="2663" h="2662" extrusionOk="0">
                  <a:moveTo>
                    <a:pt x="1788" y="0"/>
                  </a:moveTo>
                  <a:lnTo>
                    <a:pt x="1" y="1787"/>
                  </a:lnTo>
                  <a:lnTo>
                    <a:pt x="870" y="2662"/>
                  </a:lnTo>
                  <a:lnTo>
                    <a:pt x="2662" y="874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9"/>
            <p:cNvSpPr/>
            <p:nvPr/>
          </p:nvSpPr>
          <p:spPr>
            <a:xfrm>
              <a:off x="3479228" y="1510926"/>
              <a:ext cx="373798" cy="370368"/>
            </a:xfrm>
            <a:custGeom>
              <a:avLst/>
              <a:gdLst/>
              <a:ahLst/>
              <a:cxnLst/>
              <a:rect l="l" t="t" r="r" b="b"/>
              <a:pathLst>
                <a:path w="14278" h="14147" extrusionOk="0">
                  <a:moveTo>
                    <a:pt x="1730" y="623"/>
                  </a:moveTo>
                  <a:cubicBezTo>
                    <a:pt x="1997" y="623"/>
                    <a:pt x="2265" y="725"/>
                    <a:pt x="2469" y="929"/>
                  </a:cubicBezTo>
                  <a:lnTo>
                    <a:pt x="3161" y="1616"/>
                  </a:lnTo>
                  <a:lnTo>
                    <a:pt x="1677" y="3096"/>
                  </a:lnTo>
                  <a:lnTo>
                    <a:pt x="990" y="2404"/>
                  </a:lnTo>
                  <a:cubicBezTo>
                    <a:pt x="581" y="1996"/>
                    <a:pt x="581" y="1333"/>
                    <a:pt x="990" y="924"/>
                  </a:cubicBezTo>
                  <a:lnTo>
                    <a:pt x="990" y="929"/>
                  </a:lnTo>
                  <a:cubicBezTo>
                    <a:pt x="1194" y="725"/>
                    <a:pt x="1462" y="623"/>
                    <a:pt x="1730" y="623"/>
                  </a:cubicBezTo>
                  <a:close/>
                  <a:moveTo>
                    <a:pt x="3469" y="1924"/>
                  </a:moveTo>
                  <a:lnTo>
                    <a:pt x="4036" y="2490"/>
                  </a:lnTo>
                  <a:lnTo>
                    <a:pt x="3296" y="3230"/>
                  </a:lnTo>
                  <a:lnTo>
                    <a:pt x="2556" y="3970"/>
                  </a:lnTo>
                  <a:lnTo>
                    <a:pt x="1989" y="3403"/>
                  </a:lnTo>
                  <a:lnTo>
                    <a:pt x="3469" y="1924"/>
                  </a:lnTo>
                  <a:close/>
                  <a:moveTo>
                    <a:pt x="12596" y="11215"/>
                  </a:moveTo>
                  <a:lnTo>
                    <a:pt x="13432" y="13367"/>
                  </a:lnTo>
                  <a:lnTo>
                    <a:pt x="11280" y="12531"/>
                  </a:lnTo>
                  <a:lnTo>
                    <a:pt x="12596" y="11215"/>
                  </a:lnTo>
                  <a:close/>
                  <a:moveTo>
                    <a:pt x="5016" y="7049"/>
                  </a:moveTo>
                  <a:lnTo>
                    <a:pt x="7163" y="9197"/>
                  </a:lnTo>
                  <a:lnTo>
                    <a:pt x="6735" y="9629"/>
                  </a:lnTo>
                  <a:lnTo>
                    <a:pt x="6226" y="9115"/>
                  </a:lnTo>
                  <a:cubicBezTo>
                    <a:pt x="6177" y="9060"/>
                    <a:pt x="6121" y="9037"/>
                    <a:pt x="6066" y="9037"/>
                  </a:cubicBezTo>
                  <a:cubicBezTo>
                    <a:pt x="5893" y="9037"/>
                    <a:pt x="5742" y="9269"/>
                    <a:pt x="5914" y="9423"/>
                  </a:cubicBezTo>
                  <a:lnTo>
                    <a:pt x="6428" y="9937"/>
                  </a:lnTo>
                  <a:lnTo>
                    <a:pt x="5919" y="10441"/>
                  </a:lnTo>
                  <a:lnTo>
                    <a:pt x="4756" y="9279"/>
                  </a:lnTo>
                  <a:cubicBezTo>
                    <a:pt x="4710" y="9238"/>
                    <a:pt x="4660" y="9220"/>
                    <a:pt x="4612" y="9220"/>
                  </a:cubicBezTo>
                  <a:cubicBezTo>
                    <a:pt x="4446" y="9220"/>
                    <a:pt x="4307" y="9429"/>
                    <a:pt x="4449" y="9586"/>
                  </a:cubicBezTo>
                  <a:lnTo>
                    <a:pt x="5611" y="10753"/>
                  </a:lnTo>
                  <a:lnTo>
                    <a:pt x="5102" y="11258"/>
                  </a:lnTo>
                  <a:lnTo>
                    <a:pt x="4593" y="10749"/>
                  </a:lnTo>
                  <a:cubicBezTo>
                    <a:pt x="4546" y="10706"/>
                    <a:pt x="4495" y="10688"/>
                    <a:pt x="4446" y="10688"/>
                  </a:cubicBezTo>
                  <a:cubicBezTo>
                    <a:pt x="4280" y="10688"/>
                    <a:pt x="4141" y="10896"/>
                    <a:pt x="4285" y="11056"/>
                  </a:cubicBezTo>
                  <a:lnTo>
                    <a:pt x="4795" y="11565"/>
                  </a:lnTo>
                  <a:lnTo>
                    <a:pt x="4290" y="12075"/>
                  </a:lnTo>
                  <a:lnTo>
                    <a:pt x="3776" y="11560"/>
                  </a:lnTo>
                  <a:cubicBezTo>
                    <a:pt x="3730" y="11520"/>
                    <a:pt x="3680" y="11502"/>
                    <a:pt x="3632" y="11502"/>
                  </a:cubicBezTo>
                  <a:cubicBezTo>
                    <a:pt x="3466" y="11502"/>
                    <a:pt x="3327" y="11712"/>
                    <a:pt x="3469" y="11873"/>
                  </a:cubicBezTo>
                  <a:lnTo>
                    <a:pt x="3978" y="12382"/>
                  </a:lnTo>
                  <a:lnTo>
                    <a:pt x="3473" y="12886"/>
                  </a:lnTo>
                  <a:lnTo>
                    <a:pt x="2311" y="11724"/>
                  </a:lnTo>
                  <a:cubicBezTo>
                    <a:pt x="2265" y="11683"/>
                    <a:pt x="2215" y="11666"/>
                    <a:pt x="2167" y="11666"/>
                  </a:cubicBezTo>
                  <a:cubicBezTo>
                    <a:pt x="1999" y="11666"/>
                    <a:pt x="1858" y="11876"/>
                    <a:pt x="2003" y="12036"/>
                  </a:cubicBezTo>
                  <a:lnTo>
                    <a:pt x="3166" y="13199"/>
                  </a:lnTo>
                  <a:lnTo>
                    <a:pt x="2719" y="13641"/>
                  </a:lnTo>
                  <a:cubicBezTo>
                    <a:pt x="2674" y="13686"/>
                    <a:pt x="2612" y="13709"/>
                    <a:pt x="2551" y="13709"/>
                  </a:cubicBezTo>
                  <a:cubicBezTo>
                    <a:pt x="2490" y="13709"/>
                    <a:pt x="2429" y="13686"/>
                    <a:pt x="2383" y="13641"/>
                  </a:cubicBezTo>
                  <a:lnTo>
                    <a:pt x="572" y="11834"/>
                  </a:lnTo>
                  <a:cubicBezTo>
                    <a:pt x="481" y="11738"/>
                    <a:pt x="481" y="11589"/>
                    <a:pt x="572" y="11493"/>
                  </a:cubicBezTo>
                  <a:lnTo>
                    <a:pt x="5016" y="7049"/>
                  </a:lnTo>
                  <a:close/>
                  <a:moveTo>
                    <a:pt x="11729" y="1"/>
                  </a:moveTo>
                  <a:cubicBezTo>
                    <a:pt x="11556" y="1"/>
                    <a:pt x="11383" y="67"/>
                    <a:pt x="11251" y="199"/>
                  </a:cubicBezTo>
                  <a:lnTo>
                    <a:pt x="7845" y="3605"/>
                  </a:lnTo>
                  <a:cubicBezTo>
                    <a:pt x="7704" y="3765"/>
                    <a:pt x="7841" y="3973"/>
                    <a:pt x="8006" y="3973"/>
                  </a:cubicBezTo>
                  <a:cubicBezTo>
                    <a:pt x="8055" y="3973"/>
                    <a:pt x="8106" y="3955"/>
                    <a:pt x="8153" y="3912"/>
                  </a:cubicBezTo>
                  <a:lnTo>
                    <a:pt x="11559" y="506"/>
                  </a:lnTo>
                  <a:cubicBezTo>
                    <a:pt x="11604" y="461"/>
                    <a:pt x="11666" y="438"/>
                    <a:pt x="11727" y="438"/>
                  </a:cubicBezTo>
                  <a:cubicBezTo>
                    <a:pt x="11788" y="438"/>
                    <a:pt x="11849" y="461"/>
                    <a:pt x="11895" y="506"/>
                  </a:cubicBezTo>
                  <a:lnTo>
                    <a:pt x="13706" y="2318"/>
                  </a:lnTo>
                  <a:cubicBezTo>
                    <a:pt x="13797" y="2409"/>
                    <a:pt x="13797" y="2563"/>
                    <a:pt x="13706" y="2654"/>
                  </a:cubicBezTo>
                  <a:lnTo>
                    <a:pt x="13264" y="3101"/>
                  </a:lnTo>
                  <a:lnTo>
                    <a:pt x="12102" y="1938"/>
                  </a:lnTo>
                  <a:cubicBezTo>
                    <a:pt x="12052" y="1883"/>
                    <a:pt x="11995" y="1860"/>
                    <a:pt x="11940" y="1860"/>
                  </a:cubicBezTo>
                  <a:cubicBezTo>
                    <a:pt x="11768" y="1860"/>
                    <a:pt x="11618" y="2089"/>
                    <a:pt x="11789" y="2245"/>
                  </a:cubicBezTo>
                  <a:lnTo>
                    <a:pt x="12952" y="3408"/>
                  </a:lnTo>
                  <a:lnTo>
                    <a:pt x="12447" y="3912"/>
                  </a:lnTo>
                  <a:lnTo>
                    <a:pt x="11938" y="3403"/>
                  </a:lnTo>
                  <a:cubicBezTo>
                    <a:pt x="11889" y="3348"/>
                    <a:pt x="11832" y="3325"/>
                    <a:pt x="11777" y="3325"/>
                  </a:cubicBezTo>
                  <a:cubicBezTo>
                    <a:pt x="11604" y="3325"/>
                    <a:pt x="11454" y="3554"/>
                    <a:pt x="11626" y="3711"/>
                  </a:cubicBezTo>
                  <a:lnTo>
                    <a:pt x="12140" y="4225"/>
                  </a:lnTo>
                  <a:lnTo>
                    <a:pt x="11631" y="4729"/>
                  </a:lnTo>
                  <a:lnTo>
                    <a:pt x="11122" y="4220"/>
                  </a:lnTo>
                  <a:cubicBezTo>
                    <a:pt x="11075" y="4177"/>
                    <a:pt x="11023" y="4159"/>
                    <a:pt x="10975" y="4159"/>
                  </a:cubicBezTo>
                  <a:cubicBezTo>
                    <a:pt x="10808" y="4159"/>
                    <a:pt x="10668" y="4368"/>
                    <a:pt x="10809" y="4527"/>
                  </a:cubicBezTo>
                  <a:lnTo>
                    <a:pt x="11323" y="5037"/>
                  </a:lnTo>
                  <a:lnTo>
                    <a:pt x="10814" y="5546"/>
                  </a:lnTo>
                  <a:lnTo>
                    <a:pt x="9656" y="4388"/>
                  </a:lnTo>
                  <a:cubicBezTo>
                    <a:pt x="9609" y="4345"/>
                    <a:pt x="9558" y="4327"/>
                    <a:pt x="9509" y="4327"/>
                  </a:cubicBezTo>
                  <a:cubicBezTo>
                    <a:pt x="9343" y="4327"/>
                    <a:pt x="9203" y="4536"/>
                    <a:pt x="9344" y="4696"/>
                  </a:cubicBezTo>
                  <a:lnTo>
                    <a:pt x="10507" y="5858"/>
                  </a:lnTo>
                  <a:lnTo>
                    <a:pt x="10002" y="6363"/>
                  </a:lnTo>
                  <a:lnTo>
                    <a:pt x="9488" y="5853"/>
                  </a:lnTo>
                  <a:cubicBezTo>
                    <a:pt x="9443" y="5812"/>
                    <a:pt x="9393" y="5795"/>
                    <a:pt x="9345" y="5795"/>
                  </a:cubicBezTo>
                  <a:cubicBezTo>
                    <a:pt x="9180" y="5795"/>
                    <a:pt x="9039" y="6001"/>
                    <a:pt x="9181" y="6161"/>
                  </a:cubicBezTo>
                  <a:lnTo>
                    <a:pt x="9690" y="6675"/>
                  </a:lnTo>
                  <a:lnTo>
                    <a:pt x="9262" y="7102"/>
                  </a:lnTo>
                  <a:lnTo>
                    <a:pt x="7115" y="4955"/>
                  </a:lnTo>
                  <a:lnTo>
                    <a:pt x="7519" y="4556"/>
                  </a:lnTo>
                  <a:cubicBezTo>
                    <a:pt x="7660" y="4397"/>
                    <a:pt x="7520" y="4188"/>
                    <a:pt x="7353" y="4188"/>
                  </a:cubicBezTo>
                  <a:cubicBezTo>
                    <a:pt x="7304" y="4188"/>
                    <a:pt x="7253" y="4206"/>
                    <a:pt x="7206" y="4249"/>
                  </a:cubicBezTo>
                  <a:lnTo>
                    <a:pt x="6808" y="4647"/>
                  </a:lnTo>
                  <a:lnTo>
                    <a:pt x="2777" y="617"/>
                  </a:lnTo>
                  <a:cubicBezTo>
                    <a:pt x="2490" y="339"/>
                    <a:pt x="2120" y="201"/>
                    <a:pt x="1750" y="201"/>
                  </a:cubicBezTo>
                  <a:cubicBezTo>
                    <a:pt x="1370" y="201"/>
                    <a:pt x="991" y="347"/>
                    <a:pt x="702" y="636"/>
                  </a:cubicBezTo>
                  <a:cubicBezTo>
                    <a:pt x="130" y="1208"/>
                    <a:pt x="120" y="2130"/>
                    <a:pt x="682" y="2716"/>
                  </a:cubicBezTo>
                  <a:lnTo>
                    <a:pt x="4708" y="6742"/>
                  </a:lnTo>
                  <a:lnTo>
                    <a:pt x="264" y="11186"/>
                  </a:lnTo>
                  <a:cubicBezTo>
                    <a:pt x="0" y="11450"/>
                    <a:pt x="0" y="11878"/>
                    <a:pt x="264" y="12142"/>
                  </a:cubicBezTo>
                  <a:lnTo>
                    <a:pt x="2076" y="13948"/>
                  </a:lnTo>
                  <a:cubicBezTo>
                    <a:pt x="2208" y="14080"/>
                    <a:pt x="2381" y="14146"/>
                    <a:pt x="2553" y="14146"/>
                  </a:cubicBezTo>
                  <a:cubicBezTo>
                    <a:pt x="2725" y="14146"/>
                    <a:pt x="2897" y="14080"/>
                    <a:pt x="3027" y="13948"/>
                  </a:cubicBezTo>
                  <a:lnTo>
                    <a:pt x="7470" y="9504"/>
                  </a:lnTo>
                  <a:lnTo>
                    <a:pt x="7788" y="9821"/>
                  </a:lnTo>
                  <a:cubicBezTo>
                    <a:pt x="7837" y="9877"/>
                    <a:pt x="7894" y="9900"/>
                    <a:pt x="7949" y="9900"/>
                  </a:cubicBezTo>
                  <a:cubicBezTo>
                    <a:pt x="8121" y="9900"/>
                    <a:pt x="8271" y="9671"/>
                    <a:pt x="8100" y="9514"/>
                  </a:cubicBezTo>
                  <a:lnTo>
                    <a:pt x="7663" y="9077"/>
                  </a:lnTo>
                  <a:cubicBezTo>
                    <a:pt x="7643" y="9048"/>
                    <a:pt x="7619" y="9024"/>
                    <a:pt x="7591" y="9010"/>
                  </a:cubicBezTo>
                  <a:lnTo>
                    <a:pt x="2863" y="4278"/>
                  </a:lnTo>
                  <a:lnTo>
                    <a:pt x="3449" y="3691"/>
                  </a:lnTo>
                  <a:lnTo>
                    <a:pt x="3810" y="4052"/>
                  </a:lnTo>
                  <a:cubicBezTo>
                    <a:pt x="3858" y="4107"/>
                    <a:pt x="3915" y="4130"/>
                    <a:pt x="3969" y="4130"/>
                  </a:cubicBezTo>
                  <a:cubicBezTo>
                    <a:pt x="4141" y="4130"/>
                    <a:pt x="4292" y="3901"/>
                    <a:pt x="4117" y="3744"/>
                  </a:cubicBezTo>
                  <a:lnTo>
                    <a:pt x="3757" y="3384"/>
                  </a:lnTo>
                  <a:lnTo>
                    <a:pt x="4343" y="2798"/>
                  </a:lnTo>
                  <a:lnTo>
                    <a:pt x="6654" y="5109"/>
                  </a:lnTo>
                  <a:lnTo>
                    <a:pt x="9085" y="7540"/>
                  </a:lnTo>
                  <a:cubicBezTo>
                    <a:pt x="9099" y="7559"/>
                    <a:pt x="9113" y="7573"/>
                    <a:pt x="9128" y="7583"/>
                  </a:cubicBezTo>
                  <a:lnTo>
                    <a:pt x="12371" y="10825"/>
                  </a:lnTo>
                  <a:lnTo>
                    <a:pt x="11785" y="11412"/>
                  </a:lnTo>
                  <a:lnTo>
                    <a:pt x="8513" y="8140"/>
                  </a:lnTo>
                  <a:lnTo>
                    <a:pt x="8508" y="8135"/>
                  </a:lnTo>
                  <a:lnTo>
                    <a:pt x="7201" y="6829"/>
                  </a:lnTo>
                  <a:lnTo>
                    <a:pt x="7197" y="6824"/>
                  </a:lnTo>
                  <a:lnTo>
                    <a:pt x="4895" y="4523"/>
                  </a:lnTo>
                  <a:cubicBezTo>
                    <a:pt x="4849" y="4480"/>
                    <a:pt x="4797" y="4462"/>
                    <a:pt x="4749" y="4462"/>
                  </a:cubicBezTo>
                  <a:cubicBezTo>
                    <a:pt x="4582" y="4462"/>
                    <a:pt x="4442" y="4670"/>
                    <a:pt x="4583" y="4830"/>
                  </a:cubicBezTo>
                  <a:lnTo>
                    <a:pt x="11472" y="11719"/>
                  </a:lnTo>
                  <a:lnTo>
                    <a:pt x="10886" y="12305"/>
                  </a:lnTo>
                  <a:lnTo>
                    <a:pt x="8816" y="10230"/>
                  </a:lnTo>
                  <a:cubicBezTo>
                    <a:pt x="8769" y="10189"/>
                    <a:pt x="8718" y="10171"/>
                    <a:pt x="8670" y="10171"/>
                  </a:cubicBezTo>
                  <a:cubicBezTo>
                    <a:pt x="8503" y="10171"/>
                    <a:pt x="8362" y="10377"/>
                    <a:pt x="8503" y="10537"/>
                  </a:cubicBezTo>
                  <a:lnTo>
                    <a:pt x="10737" y="12766"/>
                  </a:lnTo>
                  <a:lnTo>
                    <a:pt x="10737" y="12771"/>
                  </a:lnTo>
                  <a:lnTo>
                    <a:pt x="10747" y="12776"/>
                  </a:lnTo>
                  <a:lnTo>
                    <a:pt x="10761" y="12785"/>
                  </a:lnTo>
                  <a:lnTo>
                    <a:pt x="10766" y="12790"/>
                  </a:lnTo>
                  <a:lnTo>
                    <a:pt x="10785" y="12805"/>
                  </a:lnTo>
                  <a:lnTo>
                    <a:pt x="10804" y="12814"/>
                  </a:lnTo>
                  <a:lnTo>
                    <a:pt x="13447" y="13838"/>
                  </a:lnTo>
                  <a:cubicBezTo>
                    <a:pt x="13490" y="13854"/>
                    <a:pt x="13533" y="13862"/>
                    <a:pt x="13574" y="13862"/>
                  </a:cubicBezTo>
                  <a:cubicBezTo>
                    <a:pt x="13807" y="13862"/>
                    <a:pt x="13997" y="13622"/>
                    <a:pt x="13903" y="13381"/>
                  </a:cubicBezTo>
                  <a:lnTo>
                    <a:pt x="12880" y="10744"/>
                  </a:lnTo>
                  <a:cubicBezTo>
                    <a:pt x="12875" y="10734"/>
                    <a:pt x="12870" y="10729"/>
                    <a:pt x="12870" y="10720"/>
                  </a:cubicBezTo>
                  <a:lnTo>
                    <a:pt x="12870" y="10715"/>
                  </a:lnTo>
                  <a:cubicBezTo>
                    <a:pt x="12865" y="10710"/>
                    <a:pt x="12861" y="10705"/>
                    <a:pt x="12856" y="10701"/>
                  </a:cubicBezTo>
                  <a:lnTo>
                    <a:pt x="12851" y="10691"/>
                  </a:lnTo>
                  <a:lnTo>
                    <a:pt x="12841" y="10681"/>
                  </a:lnTo>
                  <a:lnTo>
                    <a:pt x="12837" y="10672"/>
                  </a:lnTo>
                  <a:lnTo>
                    <a:pt x="12832" y="10667"/>
                  </a:lnTo>
                  <a:lnTo>
                    <a:pt x="9570" y="7410"/>
                  </a:lnTo>
                  <a:lnTo>
                    <a:pt x="14014" y="2961"/>
                  </a:lnTo>
                  <a:cubicBezTo>
                    <a:pt x="14278" y="2702"/>
                    <a:pt x="14278" y="2274"/>
                    <a:pt x="14014" y="2010"/>
                  </a:cubicBezTo>
                  <a:lnTo>
                    <a:pt x="12207" y="199"/>
                  </a:lnTo>
                  <a:cubicBezTo>
                    <a:pt x="12075" y="67"/>
                    <a:pt x="11902" y="1"/>
                    <a:pt x="117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2" name="Google Shape;11192;p89"/>
          <p:cNvGrpSpPr/>
          <p:nvPr/>
        </p:nvGrpSpPr>
        <p:grpSpPr>
          <a:xfrm>
            <a:off x="862432" y="2691809"/>
            <a:ext cx="339240" cy="378196"/>
            <a:chOff x="862432" y="2897209"/>
            <a:chExt cx="339240" cy="378196"/>
          </a:xfrm>
        </p:grpSpPr>
        <p:sp>
          <p:nvSpPr>
            <p:cNvPr id="11193" name="Google Shape;11193;p89"/>
            <p:cNvSpPr/>
            <p:nvPr/>
          </p:nvSpPr>
          <p:spPr>
            <a:xfrm>
              <a:off x="868872" y="3000280"/>
              <a:ext cx="306385" cy="268581"/>
            </a:xfrm>
            <a:custGeom>
              <a:avLst/>
              <a:gdLst/>
              <a:ahLst/>
              <a:cxnLst/>
              <a:rect l="l" t="t" r="r" b="b"/>
              <a:pathLst>
                <a:path w="11703" h="10259" extrusionOk="0">
                  <a:moveTo>
                    <a:pt x="3465" y="1"/>
                  </a:moveTo>
                  <a:cubicBezTo>
                    <a:pt x="3221" y="1"/>
                    <a:pt x="2978" y="25"/>
                    <a:pt x="2748" y="84"/>
                  </a:cubicBezTo>
                  <a:cubicBezTo>
                    <a:pt x="1417" y="430"/>
                    <a:pt x="0" y="1857"/>
                    <a:pt x="0" y="4225"/>
                  </a:cubicBezTo>
                  <a:cubicBezTo>
                    <a:pt x="0" y="5825"/>
                    <a:pt x="1023" y="8030"/>
                    <a:pt x="2272" y="9284"/>
                  </a:cubicBezTo>
                  <a:cubicBezTo>
                    <a:pt x="2868" y="9879"/>
                    <a:pt x="3517" y="10259"/>
                    <a:pt x="4127" y="10259"/>
                  </a:cubicBezTo>
                  <a:cubicBezTo>
                    <a:pt x="4487" y="10259"/>
                    <a:pt x="4842" y="10206"/>
                    <a:pt x="5188" y="10105"/>
                  </a:cubicBezTo>
                  <a:cubicBezTo>
                    <a:pt x="5405" y="10038"/>
                    <a:pt x="5629" y="10004"/>
                    <a:pt x="5854" y="10004"/>
                  </a:cubicBezTo>
                  <a:cubicBezTo>
                    <a:pt x="6078" y="10004"/>
                    <a:pt x="6303" y="10038"/>
                    <a:pt x="6519" y="10105"/>
                  </a:cubicBezTo>
                  <a:cubicBezTo>
                    <a:pt x="6865" y="10206"/>
                    <a:pt x="7220" y="10259"/>
                    <a:pt x="7576" y="10259"/>
                  </a:cubicBezTo>
                  <a:cubicBezTo>
                    <a:pt x="8162" y="10259"/>
                    <a:pt x="8777" y="9913"/>
                    <a:pt x="9349" y="9365"/>
                  </a:cubicBezTo>
                  <a:cubicBezTo>
                    <a:pt x="10641" y="8126"/>
                    <a:pt x="11703" y="5863"/>
                    <a:pt x="11703" y="4225"/>
                  </a:cubicBezTo>
                  <a:cubicBezTo>
                    <a:pt x="11703" y="1857"/>
                    <a:pt x="10290" y="430"/>
                    <a:pt x="8960" y="84"/>
                  </a:cubicBezTo>
                  <a:cubicBezTo>
                    <a:pt x="8732" y="26"/>
                    <a:pt x="8493" y="2"/>
                    <a:pt x="8251" y="2"/>
                  </a:cubicBezTo>
                  <a:cubicBezTo>
                    <a:pt x="7813" y="2"/>
                    <a:pt x="7369" y="81"/>
                    <a:pt x="6985" y="180"/>
                  </a:cubicBezTo>
                  <a:cubicBezTo>
                    <a:pt x="6860" y="214"/>
                    <a:pt x="6735" y="238"/>
                    <a:pt x="6610" y="262"/>
                  </a:cubicBezTo>
                  <a:cubicBezTo>
                    <a:pt x="6361" y="303"/>
                    <a:pt x="6110" y="324"/>
                    <a:pt x="5859" y="324"/>
                  </a:cubicBezTo>
                  <a:cubicBezTo>
                    <a:pt x="5476" y="324"/>
                    <a:pt x="5094" y="276"/>
                    <a:pt x="4722" y="180"/>
                  </a:cubicBezTo>
                  <a:cubicBezTo>
                    <a:pt x="4341" y="78"/>
                    <a:pt x="3900" y="1"/>
                    <a:pt x="3465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9"/>
            <p:cNvSpPr/>
            <p:nvPr/>
          </p:nvSpPr>
          <p:spPr>
            <a:xfrm>
              <a:off x="868977" y="3000253"/>
              <a:ext cx="244783" cy="268607"/>
            </a:xfrm>
            <a:custGeom>
              <a:avLst/>
              <a:gdLst/>
              <a:ahLst/>
              <a:cxnLst/>
              <a:rect l="l" t="t" r="r" b="b"/>
              <a:pathLst>
                <a:path w="9350" h="10260" extrusionOk="0">
                  <a:moveTo>
                    <a:pt x="3451" y="1"/>
                  </a:moveTo>
                  <a:cubicBezTo>
                    <a:pt x="3210" y="1"/>
                    <a:pt x="2971" y="25"/>
                    <a:pt x="2744" y="85"/>
                  </a:cubicBezTo>
                  <a:cubicBezTo>
                    <a:pt x="1413" y="431"/>
                    <a:pt x="1" y="1858"/>
                    <a:pt x="1" y="4226"/>
                  </a:cubicBezTo>
                  <a:cubicBezTo>
                    <a:pt x="1" y="6589"/>
                    <a:pt x="2220" y="10260"/>
                    <a:pt x="4127" y="10260"/>
                  </a:cubicBezTo>
                  <a:cubicBezTo>
                    <a:pt x="4483" y="10260"/>
                    <a:pt x="4838" y="10207"/>
                    <a:pt x="5184" y="10106"/>
                  </a:cubicBezTo>
                  <a:cubicBezTo>
                    <a:pt x="5401" y="10039"/>
                    <a:pt x="5625" y="10005"/>
                    <a:pt x="5850" y="10005"/>
                  </a:cubicBezTo>
                  <a:cubicBezTo>
                    <a:pt x="6076" y="10005"/>
                    <a:pt x="6301" y="10039"/>
                    <a:pt x="6520" y="10106"/>
                  </a:cubicBezTo>
                  <a:cubicBezTo>
                    <a:pt x="6861" y="10207"/>
                    <a:pt x="7216" y="10260"/>
                    <a:pt x="7577" y="10260"/>
                  </a:cubicBezTo>
                  <a:cubicBezTo>
                    <a:pt x="8163" y="10260"/>
                    <a:pt x="8778" y="9914"/>
                    <a:pt x="9349" y="9366"/>
                  </a:cubicBezTo>
                  <a:lnTo>
                    <a:pt x="9345" y="9366"/>
                  </a:lnTo>
                  <a:cubicBezTo>
                    <a:pt x="8632" y="9492"/>
                    <a:pt x="7993" y="9545"/>
                    <a:pt x="7423" y="9545"/>
                  </a:cubicBezTo>
                  <a:cubicBezTo>
                    <a:pt x="6728" y="9545"/>
                    <a:pt x="6135" y="9466"/>
                    <a:pt x="5631" y="9342"/>
                  </a:cubicBezTo>
                  <a:cubicBezTo>
                    <a:pt x="4127" y="8977"/>
                    <a:pt x="3013" y="7718"/>
                    <a:pt x="2830" y="6186"/>
                  </a:cubicBezTo>
                  <a:cubicBezTo>
                    <a:pt x="2364" y="2352"/>
                    <a:pt x="4872" y="1238"/>
                    <a:pt x="4872" y="1238"/>
                  </a:cubicBezTo>
                  <a:cubicBezTo>
                    <a:pt x="5229" y="1400"/>
                    <a:pt x="5611" y="1441"/>
                    <a:pt x="5907" y="1441"/>
                  </a:cubicBezTo>
                  <a:cubicBezTo>
                    <a:pt x="6217" y="1441"/>
                    <a:pt x="6433" y="1396"/>
                    <a:pt x="6433" y="1396"/>
                  </a:cubicBezTo>
                  <a:cubicBezTo>
                    <a:pt x="5905" y="868"/>
                    <a:pt x="6606" y="263"/>
                    <a:pt x="6606" y="263"/>
                  </a:cubicBezTo>
                  <a:lnTo>
                    <a:pt x="6606" y="263"/>
                  </a:lnTo>
                  <a:cubicBezTo>
                    <a:pt x="6357" y="304"/>
                    <a:pt x="6107" y="325"/>
                    <a:pt x="5857" y="325"/>
                  </a:cubicBezTo>
                  <a:cubicBezTo>
                    <a:pt x="5474" y="325"/>
                    <a:pt x="5093" y="277"/>
                    <a:pt x="4718" y="181"/>
                  </a:cubicBezTo>
                  <a:cubicBezTo>
                    <a:pt x="4334" y="82"/>
                    <a:pt x="3890" y="1"/>
                    <a:pt x="3451" y="1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89"/>
            <p:cNvSpPr/>
            <p:nvPr/>
          </p:nvSpPr>
          <p:spPr>
            <a:xfrm>
              <a:off x="1041163" y="2903728"/>
              <a:ext cx="153729" cy="85006"/>
            </a:xfrm>
            <a:custGeom>
              <a:avLst/>
              <a:gdLst/>
              <a:ahLst/>
              <a:cxnLst/>
              <a:rect l="l" t="t" r="r" b="b"/>
              <a:pathLst>
                <a:path w="5872" h="3247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7"/>
                  </a:cubicBezTo>
                  <a:cubicBezTo>
                    <a:pt x="25" y="2172"/>
                    <a:pt x="53" y="2158"/>
                    <a:pt x="77" y="2153"/>
                  </a:cubicBezTo>
                  <a:cubicBezTo>
                    <a:pt x="100" y="2148"/>
                    <a:pt x="124" y="2145"/>
                    <a:pt x="150" y="2145"/>
                  </a:cubicBezTo>
                  <a:cubicBezTo>
                    <a:pt x="689" y="2145"/>
                    <a:pt x="1775" y="3247"/>
                    <a:pt x="3049" y="3247"/>
                  </a:cubicBezTo>
                  <a:cubicBezTo>
                    <a:pt x="3298" y="3247"/>
                    <a:pt x="3554" y="3205"/>
                    <a:pt x="3815" y="3104"/>
                  </a:cubicBezTo>
                  <a:cubicBezTo>
                    <a:pt x="5544" y="2436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ABB8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89"/>
            <p:cNvSpPr/>
            <p:nvPr/>
          </p:nvSpPr>
          <p:spPr>
            <a:xfrm>
              <a:off x="1041163" y="2903728"/>
              <a:ext cx="153729" cy="57125"/>
            </a:xfrm>
            <a:custGeom>
              <a:avLst/>
              <a:gdLst/>
              <a:ahLst/>
              <a:cxnLst/>
              <a:rect l="l" t="t" r="r" b="b"/>
              <a:pathLst>
                <a:path w="5872" h="2182" extrusionOk="0">
                  <a:moveTo>
                    <a:pt x="2779" y="0"/>
                  </a:moveTo>
                  <a:cubicBezTo>
                    <a:pt x="2653" y="0"/>
                    <a:pt x="2523" y="5"/>
                    <a:pt x="2388" y="15"/>
                  </a:cubicBezTo>
                  <a:cubicBezTo>
                    <a:pt x="688" y="145"/>
                    <a:pt x="25" y="2124"/>
                    <a:pt x="1" y="2182"/>
                  </a:cubicBezTo>
                  <a:lnTo>
                    <a:pt x="77" y="2153"/>
                  </a:lnTo>
                  <a:cubicBezTo>
                    <a:pt x="447" y="2014"/>
                    <a:pt x="2042" y="1427"/>
                    <a:pt x="3344" y="1427"/>
                  </a:cubicBezTo>
                  <a:cubicBezTo>
                    <a:pt x="4819" y="1427"/>
                    <a:pt x="5871" y="150"/>
                    <a:pt x="5871" y="150"/>
                  </a:cubicBezTo>
                  <a:lnTo>
                    <a:pt x="5871" y="150"/>
                  </a:lnTo>
                  <a:cubicBezTo>
                    <a:pt x="5664" y="283"/>
                    <a:pt x="5449" y="331"/>
                    <a:pt x="5214" y="331"/>
                  </a:cubicBezTo>
                  <a:cubicBezTo>
                    <a:pt x="4600" y="331"/>
                    <a:pt x="3854" y="0"/>
                    <a:pt x="2779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9"/>
            <p:cNvSpPr/>
            <p:nvPr/>
          </p:nvSpPr>
          <p:spPr>
            <a:xfrm>
              <a:off x="1104047" y="3053713"/>
              <a:ext cx="43302" cy="61785"/>
            </a:xfrm>
            <a:custGeom>
              <a:avLst/>
              <a:gdLst/>
              <a:ahLst/>
              <a:cxnLst/>
              <a:rect l="l" t="t" r="r" b="b"/>
              <a:pathLst>
                <a:path w="1654" h="2360" extrusionOk="0">
                  <a:moveTo>
                    <a:pt x="758" y="1"/>
                  </a:moveTo>
                  <a:cubicBezTo>
                    <a:pt x="742" y="1"/>
                    <a:pt x="727" y="1"/>
                    <a:pt x="712" y="3"/>
                  </a:cubicBezTo>
                  <a:cubicBezTo>
                    <a:pt x="289" y="46"/>
                    <a:pt x="1" y="608"/>
                    <a:pt x="68" y="1257"/>
                  </a:cubicBezTo>
                  <a:cubicBezTo>
                    <a:pt x="128" y="1879"/>
                    <a:pt x="493" y="2359"/>
                    <a:pt x="895" y="2359"/>
                  </a:cubicBezTo>
                  <a:cubicBezTo>
                    <a:pt x="913" y="2359"/>
                    <a:pt x="930" y="2359"/>
                    <a:pt x="947" y="2357"/>
                  </a:cubicBezTo>
                  <a:cubicBezTo>
                    <a:pt x="1365" y="2314"/>
                    <a:pt x="1653" y="1756"/>
                    <a:pt x="1591" y="1103"/>
                  </a:cubicBezTo>
                  <a:cubicBezTo>
                    <a:pt x="1526" y="478"/>
                    <a:pt x="1158" y="1"/>
                    <a:pt x="758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89"/>
            <p:cNvSpPr/>
            <p:nvPr/>
          </p:nvSpPr>
          <p:spPr>
            <a:xfrm>
              <a:off x="862432" y="2993865"/>
              <a:ext cx="319370" cy="281540"/>
            </a:xfrm>
            <a:custGeom>
              <a:avLst/>
              <a:gdLst/>
              <a:ahLst/>
              <a:cxnLst/>
              <a:rect l="l" t="t" r="r" b="b"/>
              <a:pathLst>
                <a:path w="12199" h="10754" extrusionOk="0">
                  <a:moveTo>
                    <a:pt x="3713" y="1"/>
                  </a:moveTo>
                  <a:cubicBezTo>
                    <a:pt x="3431" y="1"/>
                    <a:pt x="3170" y="32"/>
                    <a:pt x="2931" y="93"/>
                  </a:cubicBezTo>
                  <a:cubicBezTo>
                    <a:pt x="2168" y="286"/>
                    <a:pt x="1452" y="785"/>
                    <a:pt x="923" y="1491"/>
                  </a:cubicBezTo>
                  <a:cubicBezTo>
                    <a:pt x="323" y="2303"/>
                    <a:pt x="1" y="3331"/>
                    <a:pt x="1" y="4470"/>
                  </a:cubicBezTo>
                  <a:cubicBezTo>
                    <a:pt x="1" y="5652"/>
                    <a:pt x="534" y="7199"/>
                    <a:pt x="1389" y="8510"/>
                  </a:cubicBezTo>
                  <a:cubicBezTo>
                    <a:pt x="2321" y="9932"/>
                    <a:pt x="3412" y="10754"/>
                    <a:pt x="4373" y="10754"/>
                  </a:cubicBezTo>
                  <a:cubicBezTo>
                    <a:pt x="4757" y="10749"/>
                    <a:pt x="5137" y="10696"/>
                    <a:pt x="5502" y="10585"/>
                  </a:cubicBezTo>
                  <a:cubicBezTo>
                    <a:pt x="5696" y="10525"/>
                    <a:pt x="5898" y="10495"/>
                    <a:pt x="6099" y="10495"/>
                  </a:cubicBezTo>
                  <a:cubicBezTo>
                    <a:pt x="6300" y="10495"/>
                    <a:pt x="6501" y="10525"/>
                    <a:pt x="6693" y="10585"/>
                  </a:cubicBezTo>
                  <a:cubicBezTo>
                    <a:pt x="7063" y="10696"/>
                    <a:pt x="7442" y="10749"/>
                    <a:pt x="7822" y="10754"/>
                  </a:cubicBezTo>
                  <a:cubicBezTo>
                    <a:pt x="8788" y="10754"/>
                    <a:pt x="9878" y="9932"/>
                    <a:pt x="10810" y="8510"/>
                  </a:cubicBezTo>
                  <a:cubicBezTo>
                    <a:pt x="11665" y="7199"/>
                    <a:pt x="12198" y="5652"/>
                    <a:pt x="12198" y="4470"/>
                  </a:cubicBezTo>
                  <a:cubicBezTo>
                    <a:pt x="12198" y="3620"/>
                    <a:pt x="12026" y="2841"/>
                    <a:pt x="11684" y="2159"/>
                  </a:cubicBezTo>
                  <a:cubicBezTo>
                    <a:pt x="11640" y="2071"/>
                    <a:pt x="11554" y="2021"/>
                    <a:pt x="11464" y="2021"/>
                  </a:cubicBezTo>
                  <a:cubicBezTo>
                    <a:pt x="11427" y="2021"/>
                    <a:pt x="11389" y="2030"/>
                    <a:pt x="11353" y="2049"/>
                  </a:cubicBezTo>
                  <a:cubicBezTo>
                    <a:pt x="11228" y="2106"/>
                    <a:pt x="11180" y="2255"/>
                    <a:pt x="11242" y="2375"/>
                  </a:cubicBezTo>
                  <a:cubicBezTo>
                    <a:pt x="11550" y="2995"/>
                    <a:pt x="11704" y="3696"/>
                    <a:pt x="11704" y="4470"/>
                  </a:cubicBezTo>
                  <a:cubicBezTo>
                    <a:pt x="11704" y="5560"/>
                    <a:pt x="11204" y="7002"/>
                    <a:pt x="10397" y="8236"/>
                  </a:cubicBezTo>
                  <a:cubicBezTo>
                    <a:pt x="9566" y="9505"/>
                    <a:pt x="8605" y="10259"/>
                    <a:pt x="7822" y="10259"/>
                  </a:cubicBezTo>
                  <a:cubicBezTo>
                    <a:pt x="7491" y="10259"/>
                    <a:pt x="7159" y="10206"/>
                    <a:pt x="6837" y="10115"/>
                  </a:cubicBezTo>
                  <a:cubicBezTo>
                    <a:pt x="6597" y="10040"/>
                    <a:pt x="6348" y="10003"/>
                    <a:pt x="6100" y="10003"/>
                  </a:cubicBezTo>
                  <a:cubicBezTo>
                    <a:pt x="5851" y="10003"/>
                    <a:pt x="5603" y="10040"/>
                    <a:pt x="5362" y="10115"/>
                  </a:cubicBezTo>
                  <a:cubicBezTo>
                    <a:pt x="5040" y="10206"/>
                    <a:pt x="4709" y="10259"/>
                    <a:pt x="4373" y="10259"/>
                  </a:cubicBezTo>
                  <a:cubicBezTo>
                    <a:pt x="3594" y="10259"/>
                    <a:pt x="2629" y="9505"/>
                    <a:pt x="1803" y="8236"/>
                  </a:cubicBezTo>
                  <a:cubicBezTo>
                    <a:pt x="995" y="7006"/>
                    <a:pt x="496" y="5560"/>
                    <a:pt x="496" y="4470"/>
                  </a:cubicBezTo>
                  <a:cubicBezTo>
                    <a:pt x="496" y="3437"/>
                    <a:pt x="779" y="2510"/>
                    <a:pt x="1322" y="1789"/>
                  </a:cubicBezTo>
                  <a:cubicBezTo>
                    <a:pt x="1774" y="1179"/>
                    <a:pt x="2408" y="737"/>
                    <a:pt x="3056" y="569"/>
                  </a:cubicBezTo>
                  <a:cubicBezTo>
                    <a:pt x="3250" y="517"/>
                    <a:pt x="3468" y="491"/>
                    <a:pt x="3707" y="491"/>
                  </a:cubicBezTo>
                  <a:cubicBezTo>
                    <a:pt x="4066" y="491"/>
                    <a:pt x="4470" y="550"/>
                    <a:pt x="4906" y="665"/>
                  </a:cubicBezTo>
                  <a:cubicBezTo>
                    <a:pt x="4988" y="684"/>
                    <a:pt x="5069" y="704"/>
                    <a:pt x="5146" y="718"/>
                  </a:cubicBezTo>
                  <a:cubicBezTo>
                    <a:pt x="5171" y="726"/>
                    <a:pt x="5195" y="729"/>
                    <a:pt x="5219" y="729"/>
                  </a:cubicBezTo>
                  <a:cubicBezTo>
                    <a:pt x="5333" y="729"/>
                    <a:pt x="5435" y="650"/>
                    <a:pt x="5458" y="535"/>
                  </a:cubicBezTo>
                  <a:cubicBezTo>
                    <a:pt x="5487" y="391"/>
                    <a:pt x="5391" y="257"/>
                    <a:pt x="5247" y="238"/>
                  </a:cubicBezTo>
                  <a:cubicBezTo>
                    <a:pt x="5175" y="223"/>
                    <a:pt x="5103" y="209"/>
                    <a:pt x="5031" y="190"/>
                  </a:cubicBezTo>
                  <a:cubicBezTo>
                    <a:pt x="4552" y="63"/>
                    <a:pt x="4112" y="1"/>
                    <a:pt x="37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89"/>
            <p:cNvSpPr/>
            <p:nvPr/>
          </p:nvSpPr>
          <p:spPr>
            <a:xfrm>
              <a:off x="1027680" y="2993787"/>
              <a:ext cx="131162" cy="46260"/>
            </a:xfrm>
            <a:custGeom>
              <a:avLst/>
              <a:gdLst/>
              <a:ahLst/>
              <a:cxnLst/>
              <a:rect l="l" t="t" r="r" b="b"/>
              <a:pathLst>
                <a:path w="5010" h="1767" extrusionOk="0">
                  <a:moveTo>
                    <a:pt x="2183" y="0"/>
                  </a:moveTo>
                  <a:cubicBezTo>
                    <a:pt x="1782" y="0"/>
                    <a:pt x="1338" y="63"/>
                    <a:pt x="857" y="188"/>
                  </a:cubicBezTo>
                  <a:cubicBezTo>
                    <a:pt x="679" y="236"/>
                    <a:pt x="496" y="269"/>
                    <a:pt x="314" y="293"/>
                  </a:cubicBezTo>
                  <a:cubicBezTo>
                    <a:pt x="1" y="330"/>
                    <a:pt x="45" y="781"/>
                    <a:pt x="336" y="781"/>
                  </a:cubicBezTo>
                  <a:cubicBezTo>
                    <a:pt x="349" y="781"/>
                    <a:pt x="362" y="780"/>
                    <a:pt x="376" y="779"/>
                  </a:cubicBezTo>
                  <a:cubicBezTo>
                    <a:pt x="578" y="755"/>
                    <a:pt x="780" y="716"/>
                    <a:pt x="977" y="663"/>
                  </a:cubicBezTo>
                  <a:cubicBezTo>
                    <a:pt x="1415" y="550"/>
                    <a:pt x="1823" y="493"/>
                    <a:pt x="2184" y="493"/>
                  </a:cubicBezTo>
                  <a:cubicBezTo>
                    <a:pt x="2422" y="493"/>
                    <a:pt x="2639" y="518"/>
                    <a:pt x="2831" y="567"/>
                  </a:cubicBezTo>
                  <a:cubicBezTo>
                    <a:pt x="3441" y="731"/>
                    <a:pt x="4023" y="1120"/>
                    <a:pt x="4474" y="1672"/>
                  </a:cubicBezTo>
                  <a:cubicBezTo>
                    <a:pt x="4528" y="1739"/>
                    <a:pt x="4595" y="1767"/>
                    <a:pt x="4660" y="1767"/>
                  </a:cubicBezTo>
                  <a:cubicBezTo>
                    <a:pt x="4841" y="1767"/>
                    <a:pt x="5010" y="1548"/>
                    <a:pt x="4854" y="1360"/>
                  </a:cubicBezTo>
                  <a:cubicBezTo>
                    <a:pt x="4340" y="726"/>
                    <a:pt x="3667" y="279"/>
                    <a:pt x="2956" y="92"/>
                  </a:cubicBezTo>
                  <a:cubicBezTo>
                    <a:pt x="2720" y="31"/>
                    <a:pt x="2461" y="0"/>
                    <a:pt x="21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89"/>
            <p:cNvSpPr/>
            <p:nvPr/>
          </p:nvSpPr>
          <p:spPr>
            <a:xfrm>
              <a:off x="983567" y="2897209"/>
              <a:ext cx="218106" cy="147681"/>
            </a:xfrm>
            <a:custGeom>
              <a:avLst/>
              <a:gdLst/>
              <a:ahLst/>
              <a:cxnLst/>
              <a:rect l="l" t="t" r="r" b="b"/>
              <a:pathLst>
                <a:path w="8331" h="5641" extrusionOk="0">
                  <a:moveTo>
                    <a:pt x="4991" y="0"/>
                  </a:moveTo>
                  <a:cubicBezTo>
                    <a:pt x="4850" y="0"/>
                    <a:pt x="4710" y="5"/>
                    <a:pt x="4569" y="14"/>
                  </a:cubicBezTo>
                  <a:cubicBezTo>
                    <a:pt x="3791" y="77"/>
                    <a:pt x="3089" y="504"/>
                    <a:pt x="2546" y="1249"/>
                  </a:cubicBezTo>
                  <a:cubicBezTo>
                    <a:pt x="2311" y="1580"/>
                    <a:pt x="2119" y="1941"/>
                    <a:pt x="1980" y="2320"/>
                  </a:cubicBezTo>
                  <a:lnTo>
                    <a:pt x="1331" y="3305"/>
                  </a:lnTo>
                  <a:cubicBezTo>
                    <a:pt x="1230" y="2988"/>
                    <a:pt x="1100" y="2681"/>
                    <a:pt x="952" y="2378"/>
                  </a:cubicBezTo>
                  <a:cubicBezTo>
                    <a:pt x="902" y="2285"/>
                    <a:pt x="822" y="2246"/>
                    <a:pt x="743" y="2246"/>
                  </a:cubicBezTo>
                  <a:cubicBezTo>
                    <a:pt x="577" y="2246"/>
                    <a:pt x="410" y="2415"/>
                    <a:pt x="514" y="2613"/>
                  </a:cubicBezTo>
                  <a:cubicBezTo>
                    <a:pt x="899" y="3401"/>
                    <a:pt x="1129" y="4256"/>
                    <a:pt x="1206" y="5135"/>
                  </a:cubicBezTo>
                  <a:cubicBezTo>
                    <a:pt x="1033" y="5116"/>
                    <a:pt x="865" y="5073"/>
                    <a:pt x="706" y="5006"/>
                  </a:cubicBezTo>
                  <a:cubicBezTo>
                    <a:pt x="543" y="4934"/>
                    <a:pt x="495" y="4857"/>
                    <a:pt x="495" y="4838"/>
                  </a:cubicBezTo>
                  <a:cubicBezTo>
                    <a:pt x="495" y="4674"/>
                    <a:pt x="371" y="4593"/>
                    <a:pt x="248" y="4593"/>
                  </a:cubicBezTo>
                  <a:cubicBezTo>
                    <a:pt x="124" y="4593"/>
                    <a:pt x="0" y="4674"/>
                    <a:pt x="0" y="4838"/>
                  </a:cubicBezTo>
                  <a:cubicBezTo>
                    <a:pt x="0" y="4986"/>
                    <a:pt x="68" y="5260"/>
                    <a:pt x="505" y="5457"/>
                  </a:cubicBezTo>
                  <a:cubicBezTo>
                    <a:pt x="801" y="5578"/>
                    <a:pt x="1116" y="5640"/>
                    <a:pt x="1435" y="5640"/>
                  </a:cubicBezTo>
                  <a:cubicBezTo>
                    <a:pt x="1447" y="5640"/>
                    <a:pt x="1458" y="5640"/>
                    <a:pt x="1470" y="5640"/>
                  </a:cubicBezTo>
                  <a:cubicBezTo>
                    <a:pt x="1482" y="5640"/>
                    <a:pt x="1494" y="5640"/>
                    <a:pt x="1506" y="5640"/>
                  </a:cubicBezTo>
                  <a:cubicBezTo>
                    <a:pt x="1830" y="5640"/>
                    <a:pt x="2144" y="5578"/>
                    <a:pt x="2441" y="5457"/>
                  </a:cubicBezTo>
                  <a:cubicBezTo>
                    <a:pt x="2878" y="5260"/>
                    <a:pt x="2945" y="4982"/>
                    <a:pt x="2945" y="4838"/>
                  </a:cubicBezTo>
                  <a:cubicBezTo>
                    <a:pt x="2945" y="4674"/>
                    <a:pt x="2821" y="4593"/>
                    <a:pt x="2698" y="4593"/>
                  </a:cubicBezTo>
                  <a:cubicBezTo>
                    <a:pt x="2574" y="4593"/>
                    <a:pt x="2450" y="4674"/>
                    <a:pt x="2450" y="4838"/>
                  </a:cubicBezTo>
                  <a:cubicBezTo>
                    <a:pt x="2450" y="4857"/>
                    <a:pt x="2402" y="4934"/>
                    <a:pt x="2239" y="5006"/>
                  </a:cubicBezTo>
                  <a:cubicBezTo>
                    <a:pt x="2066" y="5078"/>
                    <a:pt x="1883" y="5121"/>
                    <a:pt x="1701" y="5135"/>
                  </a:cubicBezTo>
                  <a:cubicBezTo>
                    <a:pt x="1672" y="4732"/>
                    <a:pt x="1605" y="4328"/>
                    <a:pt x="1509" y="3934"/>
                  </a:cubicBezTo>
                  <a:lnTo>
                    <a:pt x="2359" y="2642"/>
                  </a:lnTo>
                  <a:cubicBezTo>
                    <a:pt x="2417" y="2647"/>
                    <a:pt x="2474" y="2661"/>
                    <a:pt x="2532" y="2685"/>
                  </a:cubicBezTo>
                  <a:cubicBezTo>
                    <a:pt x="2729" y="2772"/>
                    <a:pt x="2916" y="2873"/>
                    <a:pt x="3099" y="2988"/>
                  </a:cubicBezTo>
                  <a:cubicBezTo>
                    <a:pt x="3680" y="3319"/>
                    <a:pt x="4415" y="3742"/>
                    <a:pt x="5246" y="3742"/>
                  </a:cubicBezTo>
                  <a:cubicBezTo>
                    <a:pt x="5539" y="3742"/>
                    <a:pt x="5828" y="3689"/>
                    <a:pt x="6101" y="3584"/>
                  </a:cubicBezTo>
                  <a:cubicBezTo>
                    <a:pt x="7946" y="2873"/>
                    <a:pt x="8302" y="528"/>
                    <a:pt x="8316" y="432"/>
                  </a:cubicBezTo>
                  <a:cubicBezTo>
                    <a:pt x="8331" y="336"/>
                    <a:pt x="8287" y="240"/>
                    <a:pt x="8206" y="187"/>
                  </a:cubicBezTo>
                  <a:cubicBezTo>
                    <a:pt x="8165" y="161"/>
                    <a:pt x="8118" y="148"/>
                    <a:pt x="8071" y="148"/>
                  </a:cubicBezTo>
                  <a:cubicBezTo>
                    <a:pt x="8024" y="148"/>
                    <a:pt x="7977" y="161"/>
                    <a:pt x="7937" y="187"/>
                  </a:cubicBezTo>
                  <a:cubicBezTo>
                    <a:pt x="7776" y="293"/>
                    <a:pt x="7605" y="333"/>
                    <a:pt x="7410" y="333"/>
                  </a:cubicBezTo>
                  <a:cubicBezTo>
                    <a:pt x="7178" y="333"/>
                    <a:pt x="6912" y="277"/>
                    <a:pt x="6587" y="206"/>
                  </a:cubicBezTo>
                  <a:lnTo>
                    <a:pt x="6423" y="173"/>
                  </a:lnTo>
                  <a:cubicBezTo>
                    <a:pt x="6411" y="171"/>
                    <a:pt x="6398" y="170"/>
                    <a:pt x="6387" y="170"/>
                  </a:cubicBezTo>
                  <a:cubicBezTo>
                    <a:pt x="6118" y="170"/>
                    <a:pt x="6046" y="570"/>
                    <a:pt x="6322" y="653"/>
                  </a:cubicBezTo>
                  <a:lnTo>
                    <a:pt x="6481" y="687"/>
                  </a:lnTo>
                  <a:cubicBezTo>
                    <a:pt x="6812" y="757"/>
                    <a:pt x="7123" y="820"/>
                    <a:pt x="7416" y="820"/>
                  </a:cubicBezTo>
                  <a:cubicBezTo>
                    <a:pt x="7523" y="820"/>
                    <a:pt x="7628" y="812"/>
                    <a:pt x="7730" y="793"/>
                  </a:cubicBezTo>
                  <a:lnTo>
                    <a:pt x="7730" y="793"/>
                  </a:lnTo>
                  <a:cubicBezTo>
                    <a:pt x="7543" y="1456"/>
                    <a:pt x="7057" y="2685"/>
                    <a:pt x="5929" y="3118"/>
                  </a:cubicBezTo>
                  <a:cubicBezTo>
                    <a:pt x="5696" y="3207"/>
                    <a:pt x="5468" y="3245"/>
                    <a:pt x="5245" y="3245"/>
                  </a:cubicBezTo>
                  <a:cubicBezTo>
                    <a:pt x="4544" y="3245"/>
                    <a:pt x="3894" y="2873"/>
                    <a:pt x="3344" y="2556"/>
                  </a:cubicBezTo>
                  <a:cubicBezTo>
                    <a:pt x="3056" y="2387"/>
                    <a:pt x="2801" y="2243"/>
                    <a:pt x="2570" y="2181"/>
                  </a:cubicBezTo>
                  <a:cubicBezTo>
                    <a:pt x="2825" y="1633"/>
                    <a:pt x="3464" y="596"/>
                    <a:pt x="4607" y="509"/>
                  </a:cubicBezTo>
                  <a:cubicBezTo>
                    <a:pt x="4737" y="498"/>
                    <a:pt x="4867" y="493"/>
                    <a:pt x="4997" y="493"/>
                  </a:cubicBezTo>
                  <a:cubicBezTo>
                    <a:pt x="5205" y="493"/>
                    <a:pt x="5414" y="507"/>
                    <a:pt x="5621" y="533"/>
                  </a:cubicBezTo>
                  <a:cubicBezTo>
                    <a:pt x="5633" y="535"/>
                    <a:pt x="5645" y="535"/>
                    <a:pt x="5656" y="535"/>
                  </a:cubicBezTo>
                  <a:cubicBezTo>
                    <a:pt x="5947" y="535"/>
                    <a:pt x="5993" y="80"/>
                    <a:pt x="5679" y="43"/>
                  </a:cubicBezTo>
                  <a:cubicBezTo>
                    <a:pt x="5450" y="13"/>
                    <a:pt x="5220" y="0"/>
                    <a:pt x="49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1" name="Google Shape;11201;p89"/>
          <p:cNvGrpSpPr/>
          <p:nvPr/>
        </p:nvGrpSpPr>
        <p:grpSpPr>
          <a:xfrm>
            <a:off x="850625" y="1321417"/>
            <a:ext cx="346021" cy="345131"/>
            <a:chOff x="850625" y="1526817"/>
            <a:chExt cx="346021" cy="345131"/>
          </a:xfrm>
        </p:grpSpPr>
        <p:sp>
          <p:nvSpPr>
            <p:cNvPr id="11202" name="Google Shape;11202;p89"/>
            <p:cNvSpPr/>
            <p:nvPr/>
          </p:nvSpPr>
          <p:spPr>
            <a:xfrm>
              <a:off x="999798" y="1531974"/>
              <a:ext cx="47805" cy="21913"/>
            </a:xfrm>
            <a:custGeom>
              <a:avLst/>
              <a:gdLst/>
              <a:ahLst/>
              <a:cxnLst/>
              <a:rect l="l" t="t" r="r" b="b"/>
              <a:pathLst>
                <a:path w="1826" h="837" extrusionOk="0">
                  <a:moveTo>
                    <a:pt x="0" y="0"/>
                  </a:moveTo>
                  <a:lnTo>
                    <a:pt x="0" y="836"/>
                  </a:lnTo>
                  <a:lnTo>
                    <a:pt x="1826" y="836"/>
                  </a:lnTo>
                  <a:lnTo>
                    <a:pt x="1826" y="0"/>
                  </a:ln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89"/>
            <p:cNvSpPr/>
            <p:nvPr/>
          </p:nvSpPr>
          <p:spPr>
            <a:xfrm>
              <a:off x="876019" y="1581402"/>
              <a:ext cx="295206" cy="174725"/>
            </a:xfrm>
            <a:custGeom>
              <a:avLst/>
              <a:gdLst/>
              <a:ahLst/>
              <a:cxnLst/>
              <a:rect l="l" t="t" r="r" b="b"/>
              <a:pathLst>
                <a:path w="11276" h="6674" extrusionOk="0">
                  <a:moveTo>
                    <a:pt x="1" y="0"/>
                  </a:moveTo>
                  <a:lnTo>
                    <a:pt x="1" y="6673"/>
                  </a:lnTo>
                  <a:lnTo>
                    <a:pt x="11276" y="6673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89"/>
            <p:cNvSpPr/>
            <p:nvPr/>
          </p:nvSpPr>
          <p:spPr>
            <a:xfrm>
              <a:off x="1155622" y="1581402"/>
              <a:ext cx="15603" cy="174725"/>
            </a:xfrm>
            <a:custGeom>
              <a:avLst/>
              <a:gdLst/>
              <a:ahLst/>
              <a:cxnLst/>
              <a:rect l="l" t="t" r="r" b="b"/>
              <a:pathLst>
                <a:path w="596" h="6674" extrusionOk="0">
                  <a:moveTo>
                    <a:pt x="0" y="0"/>
                  </a:moveTo>
                  <a:lnTo>
                    <a:pt x="0" y="6673"/>
                  </a:lnTo>
                  <a:lnTo>
                    <a:pt x="596" y="6673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9"/>
            <p:cNvSpPr/>
            <p:nvPr/>
          </p:nvSpPr>
          <p:spPr>
            <a:xfrm>
              <a:off x="855782" y="155386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9"/>
            <p:cNvSpPr/>
            <p:nvPr/>
          </p:nvSpPr>
          <p:spPr>
            <a:xfrm>
              <a:off x="855782" y="1756101"/>
              <a:ext cx="335837" cy="27568"/>
            </a:xfrm>
            <a:custGeom>
              <a:avLst/>
              <a:gdLst/>
              <a:ahLst/>
              <a:cxnLst/>
              <a:rect l="l" t="t" r="r" b="b"/>
              <a:pathLst>
                <a:path w="12828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12827" y="1052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89"/>
            <p:cNvSpPr/>
            <p:nvPr/>
          </p:nvSpPr>
          <p:spPr>
            <a:xfrm>
              <a:off x="1175361" y="155386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89"/>
            <p:cNvSpPr/>
            <p:nvPr/>
          </p:nvSpPr>
          <p:spPr>
            <a:xfrm>
              <a:off x="1175361" y="1756101"/>
              <a:ext cx="16258" cy="27568"/>
            </a:xfrm>
            <a:custGeom>
              <a:avLst/>
              <a:gdLst/>
              <a:ahLst/>
              <a:cxnLst/>
              <a:rect l="l" t="t" r="r" b="b"/>
              <a:pathLst>
                <a:path w="621" h="1053" extrusionOk="0">
                  <a:moveTo>
                    <a:pt x="0" y="0"/>
                  </a:moveTo>
                  <a:lnTo>
                    <a:pt x="0" y="1052"/>
                  </a:lnTo>
                  <a:lnTo>
                    <a:pt x="620" y="1052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89"/>
            <p:cNvSpPr/>
            <p:nvPr/>
          </p:nvSpPr>
          <p:spPr>
            <a:xfrm>
              <a:off x="922306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1749" y="0"/>
                  </a:moveTo>
                  <a:lnTo>
                    <a:pt x="1" y="3180"/>
                  </a:lnTo>
                  <a:lnTo>
                    <a:pt x="1005" y="3180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89"/>
            <p:cNvSpPr/>
            <p:nvPr/>
          </p:nvSpPr>
          <p:spPr>
            <a:xfrm>
              <a:off x="1052865" y="1783643"/>
              <a:ext cx="72100" cy="83279"/>
            </a:xfrm>
            <a:custGeom>
              <a:avLst/>
              <a:gdLst/>
              <a:ahLst/>
              <a:cxnLst/>
              <a:rect l="l" t="t" r="r" b="b"/>
              <a:pathLst>
                <a:path w="2754" h="3181" extrusionOk="0">
                  <a:moveTo>
                    <a:pt x="0" y="0"/>
                  </a:moveTo>
                  <a:lnTo>
                    <a:pt x="1749" y="3180"/>
                  </a:lnTo>
                  <a:lnTo>
                    <a:pt x="2753" y="3180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0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89"/>
            <p:cNvSpPr/>
            <p:nvPr/>
          </p:nvSpPr>
          <p:spPr>
            <a:xfrm>
              <a:off x="961811" y="1821499"/>
              <a:ext cx="123779" cy="21520"/>
            </a:xfrm>
            <a:custGeom>
              <a:avLst/>
              <a:gdLst/>
              <a:ahLst/>
              <a:cxnLst/>
              <a:rect l="l" t="t" r="r" b="b"/>
              <a:pathLst>
                <a:path w="4728" h="822" extrusionOk="0">
                  <a:moveTo>
                    <a:pt x="452" y="0"/>
                  </a:moveTo>
                  <a:lnTo>
                    <a:pt x="0" y="822"/>
                  </a:lnTo>
                  <a:lnTo>
                    <a:pt x="4727" y="822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9"/>
            <p:cNvSpPr/>
            <p:nvPr/>
          </p:nvSpPr>
          <p:spPr>
            <a:xfrm>
              <a:off x="1030717" y="1531974"/>
              <a:ext cx="16886" cy="21913"/>
            </a:xfrm>
            <a:custGeom>
              <a:avLst/>
              <a:gdLst/>
              <a:ahLst/>
              <a:cxnLst/>
              <a:rect l="l" t="t" r="r" b="b"/>
              <a:pathLst>
                <a:path w="645" h="837" extrusionOk="0">
                  <a:moveTo>
                    <a:pt x="1" y="0"/>
                  </a:moveTo>
                  <a:lnTo>
                    <a:pt x="1" y="836"/>
                  </a:lnTo>
                  <a:lnTo>
                    <a:pt x="645" y="836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89"/>
            <p:cNvSpPr/>
            <p:nvPr/>
          </p:nvSpPr>
          <p:spPr>
            <a:xfrm>
              <a:off x="959533" y="1783643"/>
              <a:ext cx="34872" cy="15603"/>
            </a:xfrm>
            <a:custGeom>
              <a:avLst/>
              <a:gdLst/>
              <a:ahLst/>
              <a:cxnLst/>
              <a:rect l="l" t="t" r="r" b="b"/>
              <a:pathLst>
                <a:path w="1332" h="596" extrusionOk="0">
                  <a:moveTo>
                    <a:pt x="327" y="0"/>
                  </a:moveTo>
                  <a:lnTo>
                    <a:pt x="1" y="596"/>
                  </a:lnTo>
                  <a:lnTo>
                    <a:pt x="1005" y="59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89"/>
            <p:cNvSpPr/>
            <p:nvPr/>
          </p:nvSpPr>
          <p:spPr>
            <a:xfrm>
              <a:off x="1052865" y="1783643"/>
              <a:ext cx="34976" cy="15603"/>
            </a:xfrm>
            <a:custGeom>
              <a:avLst/>
              <a:gdLst/>
              <a:ahLst/>
              <a:cxnLst/>
              <a:rect l="l" t="t" r="r" b="b"/>
              <a:pathLst>
                <a:path w="1336" h="596" extrusionOk="0">
                  <a:moveTo>
                    <a:pt x="0" y="0"/>
                  </a:moveTo>
                  <a:lnTo>
                    <a:pt x="327" y="596"/>
                  </a:lnTo>
                  <a:lnTo>
                    <a:pt x="1336" y="5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89"/>
            <p:cNvSpPr/>
            <p:nvPr/>
          </p:nvSpPr>
          <p:spPr>
            <a:xfrm>
              <a:off x="928589" y="1703401"/>
              <a:ext cx="29348" cy="29322"/>
            </a:xfrm>
            <a:custGeom>
              <a:avLst/>
              <a:gdLst/>
              <a:ahLst/>
              <a:cxnLst/>
              <a:rect l="l" t="t" r="r" b="b"/>
              <a:pathLst>
                <a:path w="1121" h="1120" extrusionOk="0">
                  <a:moveTo>
                    <a:pt x="558" y="0"/>
                  </a:moveTo>
                  <a:cubicBezTo>
                    <a:pt x="251" y="0"/>
                    <a:pt x="1" y="250"/>
                    <a:pt x="1" y="562"/>
                  </a:cubicBezTo>
                  <a:cubicBezTo>
                    <a:pt x="1" y="870"/>
                    <a:pt x="251" y="1119"/>
                    <a:pt x="558" y="1119"/>
                  </a:cubicBezTo>
                  <a:cubicBezTo>
                    <a:pt x="870" y="1119"/>
                    <a:pt x="1120" y="870"/>
                    <a:pt x="1120" y="562"/>
                  </a:cubicBezTo>
                  <a:cubicBezTo>
                    <a:pt x="1120" y="250"/>
                    <a:pt x="870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89"/>
            <p:cNvSpPr/>
            <p:nvPr/>
          </p:nvSpPr>
          <p:spPr>
            <a:xfrm>
              <a:off x="976760" y="163622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58" y="1"/>
                  </a:moveTo>
                  <a:cubicBezTo>
                    <a:pt x="251" y="1"/>
                    <a:pt x="1" y="251"/>
                    <a:pt x="1" y="558"/>
                  </a:cubicBezTo>
                  <a:cubicBezTo>
                    <a:pt x="1" y="870"/>
                    <a:pt x="251" y="1120"/>
                    <a:pt x="558" y="1120"/>
                  </a:cubicBezTo>
                  <a:cubicBezTo>
                    <a:pt x="866" y="1120"/>
                    <a:pt x="1120" y="870"/>
                    <a:pt x="1120" y="558"/>
                  </a:cubicBezTo>
                  <a:cubicBezTo>
                    <a:pt x="1120" y="251"/>
                    <a:pt x="866" y="1"/>
                    <a:pt x="5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89"/>
            <p:cNvSpPr/>
            <p:nvPr/>
          </p:nvSpPr>
          <p:spPr>
            <a:xfrm>
              <a:off x="1036136" y="1670074"/>
              <a:ext cx="29322" cy="2932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8" y="0"/>
                  </a:moveTo>
                  <a:cubicBezTo>
                    <a:pt x="250" y="0"/>
                    <a:pt x="0" y="250"/>
                    <a:pt x="0" y="562"/>
                  </a:cubicBezTo>
                  <a:cubicBezTo>
                    <a:pt x="0" y="870"/>
                    <a:pt x="250" y="1119"/>
                    <a:pt x="558" y="1119"/>
                  </a:cubicBezTo>
                  <a:cubicBezTo>
                    <a:pt x="865" y="1119"/>
                    <a:pt x="1120" y="870"/>
                    <a:pt x="1120" y="562"/>
                  </a:cubicBezTo>
                  <a:cubicBezTo>
                    <a:pt x="1120" y="250"/>
                    <a:pt x="865" y="0"/>
                    <a:pt x="55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9"/>
            <p:cNvSpPr/>
            <p:nvPr/>
          </p:nvSpPr>
          <p:spPr>
            <a:xfrm>
              <a:off x="1085302" y="1604153"/>
              <a:ext cx="29348" cy="29348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63" y="1"/>
                  </a:moveTo>
                  <a:cubicBezTo>
                    <a:pt x="251" y="1"/>
                    <a:pt x="1" y="251"/>
                    <a:pt x="1" y="563"/>
                  </a:cubicBezTo>
                  <a:cubicBezTo>
                    <a:pt x="1" y="870"/>
                    <a:pt x="251" y="1120"/>
                    <a:pt x="563" y="1120"/>
                  </a:cubicBezTo>
                  <a:cubicBezTo>
                    <a:pt x="870" y="1120"/>
                    <a:pt x="1120" y="870"/>
                    <a:pt x="1120" y="563"/>
                  </a:cubicBezTo>
                  <a:cubicBezTo>
                    <a:pt x="1120" y="251"/>
                    <a:pt x="870" y="1"/>
                    <a:pt x="563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89"/>
            <p:cNvSpPr/>
            <p:nvPr/>
          </p:nvSpPr>
          <p:spPr>
            <a:xfrm>
              <a:off x="850625" y="1526817"/>
              <a:ext cx="346021" cy="183836"/>
            </a:xfrm>
            <a:custGeom>
              <a:avLst/>
              <a:gdLst/>
              <a:ahLst/>
              <a:cxnLst/>
              <a:rect l="l" t="t" r="r" b="b"/>
              <a:pathLst>
                <a:path w="13217" h="7022" extrusionOk="0">
                  <a:moveTo>
                    <a:pt x="7331" y="389"/>
                  </a:moveTo>
                  <a:lnTo>
                    <a:pt x="7331" y="841"/>
                  </a:lnTo>
                  <a:lnTo>
                    <a:pt x="5890" y="841"/>
                  </a:lnTo>
                  <a:lnTo>
                    <a:pt x="5890" y="389"/>
                  </a:lnTo>
                  <a:close/>
                  <a:moveTo>
                    <a:pt x="12827" y="1225"/>
                  </a:moveTo>
                  <a:lnTo>
                    <a:pt x="12827" y="1893"/>
                  </a:lnTo>
                  <a:lnTo>
                    <a:pt x="390" y="1893"/>
                  </a:lnTo>
                  <a:lnTo>
                    <a:pt x="390" y="1225"/>
                  </a:lnTo>
                  <a:close/>
                  <a:moveTo>
                    <a:pt x="5698" y="0"/>
                  </a:moveTo>
                  <a:cubicBezTo>
                    <a:pt x="5588" y="0"/>
                    <a:pt x="5501" y="92"/>
                    <a:pt x="5501" y="197"/>
                  </a:cubicBezTo>
                  <a:lnTo>
                    <a:pt x="5501" y="841"/>
                  </a:lnTo>
                  <a:lnTo>
                    <a:pt x="197" y="841"/>
                  </a:lnTo>
                  <a:cubicBezTo>
                    <a:pt x="92" y="841"/>
                    <a:pt x="0" y="927"/>
                    <a:pt x="5" y="1033"/>
                  </a:cubicBezTo>
                  <a:lnTo>
                    <a:pt x="5" y="2085"/>
                  </a:lnTo>
                  <a:cubicBezTo>
                    <a:pt x="5" y="2191"/>
                    <a:pt x="92" y="2277"/>
                    <a:pt x="197" y="2277"/>
                  </a:cubicBezTo>
                  <a:lnTo>
                    <a:pt x="779" y="2277"/>
                  </a:lnTo>
                  <a:lnTo>
                    <a:pt x="779" y="3128"/>
                  </a:lnTo>
                  <a:cubicBezTo>
                    <a:pt x="779" y="3257"/>
                    <a:pt x="876" y="3322"/>
                    <a:pt x="973" y="3322"/>
                  </a:cubicBezTo>
                  <a:cubicBezTo>
                    <a:pt x="1071" y="3322"/>
                    <a:pt x="1168" y="3257"/>
                    <a:pt x="1168" y="3128"/>
                  </a:cubicBezTo>
                  <a:lnTo>
                    <a:pt x="1168" y="2277"/>
                  </a:lnTo>
                  <a:lnTo>
                    <a:pt x="12054" y="2277"/>
                  </a:lnTo>
                  <a:lnTo>
                    <a:pt x="12054" y="6827"/>
                  </a:lnTo>
                  <a:cubicBezTo>
                    <a:pt x="12054" y="6957"/>
                    <a:pt x="12150" y="7021"/>
                    <a:pt x="12246" y="7021"/>
                  </a:cubicBezTo>
                  <a:cubicBezTo>
                    <a:pt x="12342" y="7021"/>
                    <a:pt x="12438" y="6957"/>
                    <a:pt x="12438" y="6827"/>
                  </a:cubicBezTo>
                  <a:lnTo>
                    <a:pt x="12438" y="2277"/>
                  </a:lnTo>
                  <a:lnTo>
                    <a:pt x="13019" y="2277"/>
                  </a:lnTo>
                  <a:cubicBezTo>
                    <a:pt x="13130" y="2277"/>
                    <a:pt x="13216" y="2191"/>
                    <a:pt x="13216" y="2085"/>
                  </a:cubicBezTo>
                  <a:lnTo>
                    <a:pt x="13216" y="1033"/>
                  </a:lnTo>
                  <a:cubicBezTo>
                    <a:pt x="13216" y="927"/>
                    <a:pt x="13130" y="841"/>
                    <a:pt x="13024" y="841"/>
                  </a:cubicBezTo>
                  <a:lnTo>
                    <a:pt x="7716" y="841"/>
                  </a:lnTo>
                  <a:lnTo>
                    <a:pt x="7716" y="197"/>
                  </a:lnTo>
                  <a:cubicBezTo>
                    <a:pt x="7716" y="92"/>
                    <a:pt x="7629" y="5"/>
                    <a:pt x="7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89"/>
            <p:cNvSpPr/>
            <p:nvPr/>
          </p:nvSpPr>
          <p:spPr>
            <a:xfrm>
              <a:off x="850625" y="1623945"/>
              <a:ext cx="346021" cy="248003"/>
            </a:xfrm>
            <a:custGeom>
              <a:avLst/>
              <a:gdLst/>
              <a:ahLst/>
              <a:cxnLst/>
              <a:rect l="l" t="t" r="r" b="b"/>
              <a:pathLst>
                <a:path w="13217" h="9473" extrusionOk="0">
                  <a:moveTo>
                    <a:pt x="12827" y="5240"/>
                  </a:moveTo>
                  <a:lnTo>
                    <a:pt x="12827" y="5908"/>
                  </a:lnTo>
                  <a:lnTo>
                    <a:pt x="390" y="5908"/>
                  </a:lnTo>
                  <a:lnTo>
                    <a:pt x="390" y="5240"/>
                  </a:lnTo>
                  <a:close/>
                  <a:moveTo>
                    <a:pt x="7615" y="6292"/>
                  </a:moveTo>
                  <a:lnTo>
                    <a:pt x="8196" y="7349"/>
                  </a:lnTo>
                  <a:lnTo>
                    <a:pt x="5025" y="7349"/>
                  </a:lnTo>
                  <a:lnTo>
                    <a:pt x="5607" y="6292"/>
                  </a:lnTo>
                  <a:close/>
                  <a:moveTo>
                    <a:pt x="5165" y="6292"/>
                  </a:moveTo>
                  <a:lnTo>
                    <a:pt x="4314" y="7844"/>
                  </a:lnTo>
                  <a:lnTo>
                    <a:pt x="4074" y="8276"/>
                  </a:lnTo>
                  <a:lnTo>
                    <a:pt x="3627" y="9083"/>
                  </a:lnTo>
                  <a:lnTo>
                    <a:pt x="3065" y="9083"/>
                  </a:lnTo>
                  <a:lnTo>
                    <a:pt x="4603" y="6292"/>
                  </a:lnTo>
                  <a:close/>
                  <a:moveTo>
                    <a:pt x="8619" y="6292"/>
                  </a:moveTo>
                  <a:lnTo>
                    <a:pt x="10156" y="9083"/>
                  </a:lnTo>
                  <a:lnTo>
                    <a:pt x="9589" y="9083"/>
                  </a:lnTo>
                  <a:lnTo>
                    <a:pt x="8057" y="6292"/>
                  </a:lnTo>
                  <a:close/>
                  <a:moveTo>
                    <a:pt x="973" y="0"/>
                  </a:moveTo>
                  <a:cubicBezTo>
                    <a:pt x="876" y="0"/>
                    <a:pt x="779" y="64"/>
                    <a:pt x="779" y="191"/>
                  </a:cubicBezTo>
                  <a:lnTo>
                    <a:pt x="779" y="4856"/>
                  </a:lnTo>
                  <a:lnTo>
                    <a:pt x="197" y="4856"/>
                  </a:lnTo>
                  <a:cubicBezTo>
                    <a:pt x="92" y="4856"/>
                    <a:pt x="0" y="4942"/>
                    <a:pt x="0" y="5048"/>
                  </a:cubicBezTo>
                  <a:lnTo>
                    <a:pt x="0" y="6100"/>
                  </a:lnTo>
                  <a:cubicBezTo>
                    <a:pt x="5" y="6206"/>
                    <a:pt x="92" y="6292"/>
                    <a:pt x="197" y="6292"/>
                  </a:cubicBezTo>
                  <a:lnTo>
                    <a:pt x="4161" y="6292"/>
                  </a:lnTo>
                  <a:lnTo>
                    <a:pt x="2571" y="9184"/>
                  </a:lnTo>
                  <a:cubicBezTo>
                    <a:pt x="2499" y="9314"/>
                    <a:pt x="2590" y="9473"/>
                    <a:pt x="2739" y="9473"/>
                  </a:cubicBezTo>
                  <a:lnTo>
                    <a:pt x="3743" y="9473"/>
                  </a:lnTo>
                  <a:cubicBezTo>
                    <a:pt x="3815" y="9473"/>
                    <a:pt x="3877" y="9434"/>
                    <a:pt x="3911" y="9372"/>
                  </a:cubicBezTo>
                  <a:lnTo>
                    <a:pt x="4358" y="8560"/>
                  </a:lnTo>
                  <a:lnTo>
                    <a:pt x="5549" y="8560"/>
                  </a:lnTo>
                  <a:cubicBezTo>
                    <a:pt x="5809" y="8560"/>
                    <a:pt x="5809" y="8175"/>
                    <a:pt x="5549" y="8175"/>
                  </a:cubicBezTo>
                  <a:lnTo>
                    <a:pt x="4574" y="8175"/>
                  </a:lnTo>
                  <a:lnTo>
                    <a:pt x="4627" y="8075"/>
                  </a:lnTo>
                  <a:lnTo>
                    <a:pt x="4809" y="7738"/>
                  </a:lnTo>
                  <a:lnTo>
                    <a:pt x="8408" y="7738"/>
                  </a:lnTo>
                  <a:lnTo>
                    <a:pt x="8648" y="8175"/>
                  </a:lnTo>
                  <a:lnTo>
                    <a:pt x="6323" y="8175"/>
                  </a:lnTo>
                  <a:cubicBezTo>
                    <a:pt x="6068" y="8175"/>
                    <a:pt x="6068" y="8560"/>
                    <a:pt x="6323" y="8560"/>
                  </a:cubicBezTo>
                  <a:lnTo>
                    <a:pt x="8859" y="8560"/>
                  </a:lnTo>
                  <a:lnTo>
                    <a:pt x="9306" y="9372"/>
                  </a:lnTo>
                  <a:cubicBezTo>
                    <a:pt x="9339" y="9434"/>
                    <a:pt x="9402" y="9473"/>
                    <a:pt x="9474" y="9473"/>
                  </a:cubicBezTo>
                  <a:lnTo>
                    <a:pt x="10478" y="9473"/>
                  </a:lnTo>
                  <a:cubicBezTo>
                    <a:pt x="10627" y="9473"/>
                    <a:pt x="10718" y="9314"/>
                    <a:pt x="10651" y="9184"/>
                  </a:cubicBezTo>
                  <a:lnTo>
                    <a:pt x="9061" y="6292"/>
                  </a:lnTo>
                  <a:lnTo>
                    <a:pt x="13024" y="6292"/>
                  </a:lnTo>
                  <a:cubicBezTo>
                    <a:pt x="13130" y="6292"/>
                    <a:pt x="13216" y="6206"/>
                    <a:pt x="13216" y="6100"/>
                  </a:cubicBezTo>
                  <a:lnTo>
                    <a:pt x="13216" y="5048"/>
                  </a:lnTo>
                  <a:cubicBezTo>
                    <a:pt x="13216" y="4940"/>
                    <a:pt x="13134" y="4856"/>
                    <a:pt x="13033" y="4856"/>
                  </a:cubicBezTo>
                  <a:cubicBezTo>
                    <a:pt x="13030" y="4856"/>
                    <a:pt x="13027" y="4856"/>
                    <a:pt x="13024" y="4856"/>
                  </a:cubicBezTo>
                  <a:lnTo>
                    <a:pt x="12438" y="4856"/>
                  </a:lnTo>
                  <a:lnTo>
                    <a:pt x="12438" y="3895"/>
                  </a:lnTo>
                  <a:cubicBezTo>
                    <a:pt x="12438" y="3765"/>
                    <a:pt x="12342" y="3701"/>
                    <a:pt x="12246" y="3701"/>
                  </a:cubicBezTo>
                  <a:cubicBezTo>
                    <a:pt x="12150" y="3701"/>
                    <a:pt x="12054" y="3765"/>
                    <a:pt x="12054" y="3895"/>
                  </a:cubicBezTo>
                  <a:lnTo>
                    <a:pt x="12054" y="4856"/>
                  </a:lnTo>
                  <a:lnTo>
                    <a:pt x="1168" y="4856"/>
                  </a:lnTo>
                  <a:lnTo>
                    <a:pt x="1168" y="191"/>
                  </a:lnTo>
                  <a:cubicBezTo>
                    <a:pt x="1168" y="64"/>
                    <a:pt x="1071" y="0"/>
                    <a:pt x="9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89"/>
            <p:cNvSpPr/>
            <p:nvPr/>
          </p:nvSpPr>
          <p:spPr>
            <a:xfrm>
              <a:off x="915656" y="1599047"/>
              <a:ext cx="206534" cy="138963"/>
            </a:xfrm>
            <a:custGeom>
              <a:avLst/>
              <a:gdLst/>
              <a:ahLst/>
              <a:cxnLst/>
              <a:rect l="l" t="t" r="r" b="b"/>
              <a:pathLst>
                <a:path w="7889" h="5308" extrusionOk="0">
                  <a:moveTo>
                    <a:pt x="7043" y="388"/>
                  </a:moveTo>
                  <a:cubicBezTo>
                    <a:pt x="7370" y="388"/>
                    <a:pt x="7533" y="787"/>
                    <a:pt x="7302" y="1017"/>
                  </a:cubicBezTo>
                  <a:cubicBezTo>
                    <a:pt x="7228" y="1092"/>
                    <a:pt x="7136" y="1125"/>
                    <a:pt x="7045" y="1125"/>
                  </a:cubicBezTo>
                  <a:cubicBezTo>
                    <a:pt x="6856" y="1125"/>
                    <a:pt x="6673" y="979"/>
                    <a:pt x="6673" y="758"/>
                  </a:cubicBezTo>
                  <a:cubicBezTo>
                    <a:pt x="6673" y="556"/>
                    <a:pt x="6841" y="388"/>
                    <a:pt x="7043" y="388"/>
                  </a:cubicBezTo>
                  <a:close/>
                  <a:moveTo>
                    <a:pt x="2892" y="1613"/>
                  </a:moveTo>
                  <a:cubicBezTo>
                    <a:pt x="3219" y="1613"/>
                    <a:pt x="3382" y="2007"/>
                    <a:pt x="3152" y="2237"/>
                  </a:cubicBezTo>
                  <a:cubicBezTo>
                    <a:pt x="3077" y="2312"/>
                    <a:pt x="2985" y="2345"/>
                    <a:pt x="2896" y="2345"/>
                  </a:cubicBezTo>
                  <a:cubicBezTo>
                    <a:pt x="2707" y="2345"/>
                    <a:pt x="2527" y="2199"/>
                    <a:pt x="2527" y="1978"/>
                  </a:cubicBezTo>
                  <a:cubicBezTo>
                    <a:pt x="2527" y="1776"/>
                    <a:pt x="2690" y="1613"/>
                    <a:pt x="2892" y="1613"/>
                  </a:cubicBezTo>
                  <a:close/>
                  <a:moveTo>
                    <a:pt x="5160" y="2910"/>
                  </a:moveTo>
                  <a:cubicBezTo>
                    <a:pt x="5486" y="2910"/>
                    <a:pt x="5650" y="3304"/>
                    <a:pt x="5419" y="3535"/>
                  </a:cubicBezTo>
                  <a:cubicBezTo>
                    <a:pt x="5345" y="3609"/>
                    <a:pt x="5253" y="3642"/>
                    <a:pt x="5163" y="3642"/>
                  </a:cubicBezTo>
                  <a:cubicBezTo>
                    <a:pt x="4975" y="3642"/>
                    <a:pt x="4795" y="3496"/>
                    <a:pt x="4795" y="3275"/>
                  </a:cubicBezTo>
                  <a:cubicBezTo>
                    <a:pt x="4795" y="3073"/>
                    <a:pt x="4958" y="2910"/>
                    <a:pt x="5160" y="2910"/>
                  </a:cubicBezTo>
                  <a:close/>
                  <a:moveTo>
                    <a:pt x="1052" y="4183"/>
                  </a:moveTo>
                  <a:cubicBezTo>
                    <a:pt x="1254" y="4183"/>
                    <a:pt x="1422" y="4346"/>
                    <a:pt x="1422" y="4548"/>
                  </a:cubicBezTo>
                  <a:cubicBezTo>
                    <a:pt x="1422" y="4769"/>
                    <a:pt x="1240" y="4916"/>
                    <a:pt x="1050" y="4916"/>
                  </a:cubicBezTo>
                  <a:cubicBezTo>
                    <a:pt x="959" y="4916"/>
                    <a:pt x="867" y="4882"/>
                    <a:pt x="793" y="4808"/>
                  </a:cubicBezTo>
                  <a:cubicBezTo>
                    <a:pt x="562" y="4577"/>
                    <a:pt x="726" y="4183"/>
                    <a:pt x="1052" y="4183"/>
                  </a:cubicBezTo>
                  <a:close/>
                  <a:moveTo>
                    <a:pt x="7042" y="1"/>
                  </a:moveTo>
                  <a:cubicBezTo>
                    <a:pt x="6828" y="1"/>
                    <a:pt x="6618" y="90"/>
                    <a:pt x="6471" y="263"/>
                  </a:cubicBezTo>
                  <a:cubicBezTo>
                    <a:pt x="6221" y="551"/>
                    <a:pt x="6226" y="979"/>
                    <a:pt x="6481" y="1262"/>
                  </a:cubicBezTo>
                  <a:lnTo>
                    <a:pt x="5400" y="2559"/>
                  </a:lnTo>
                  <a:cubicBezTo>
                    <a:pt x="5323" y="2535"/>
                    <a:pt x="5244" y="2523"/>
                    <a:pt x="5166" y="2523"/>
                  </a:cubicBezTo>
                  <a:cubicBezTo>
                    <a:pt x="4941" y="2523"/>
                    <a:pt x="4721" y="2622"/>
                    <a:pt x="4578" y="2804"/>
                  </a:cubicBezTo>
                  <a:lnTo>
                    <a:pt x="3598" y="2252"/>
                  </a:lnTo>
                  <a:cubicBezTo>
                    <a:pt x="3793" y="1747"/>
                    <a:pt x="3413" y="1227"/>
                    <a:pt x="2897" y="1227"/>
                  </a:cubicBezTo>
                  <a:cubicBezTo>
                    <a:pt x="2853" y="1227"/>
                    <a:pt x="2808" y="1230"/>
                    <a:pt x="2762" y="1238"/>
                  </a:cubicBezTo>
                  <a:cubicBezTo>
                    <a:pt x="2186" y="1339"/>
                    <a:pt x="1941" y="2036"/>
                    <a:pt x="2330" y="2478"/>
                  </a:cubicBezTo>
                  <a:lnTo>
                    <a:pt x="1297" y="3832"/>
                  </a:lnTo>
                  <a:cubicBezTo>
                    <a:pt x="1220" y="3808"/>
                    <a:pt x="1139" y="3794"/>
                    <a:pt x="1052" y="3794"/>
                  </a:cubicBezTo>
                  <a:cubicBezTo>
                    <a:pt x="240" y="3794"/>
                    <a:pt x="0" y="4899"/>
                    <a:pt x="740" y="5235"/>
                  </a:cubicBezTo>
                  <a:cubicBezTo>
                    <a:pt x="850" y="5285"/>
                    <a:pt x="959" y="5308"/>
                    <a:pt x="1062" y="5308"/>
                  </a:cubicBezTo>
                  <a:cubicBezTo>
                    <a:pt x="1654" y="5308"/>
                    <a:pt x="2077" y="4572"/>
                    <a:pt x="1619" y="4049"/>
                  </a:cubicBezTo>
                  <a:lnTo>
                    <a:pt x="2647" y="2694"/>
                  </a:lnTo>
                  <a:cubicBezTo>
                    <a:pt x="2726" y="2720"/>
                    <a:pt x="2807" y="2733"/>
                    <a:pt x="2888" y="2733"/>
                  </a:cubicBezTo>
                  <a:cubicBezTo>
                    <a:pt x="3060" y="2733"/>
                    <a:pt x="3231" y="2675"/>
                    <a:pt x="3368" y="2564"/>
                  </a:cubicBezTo>
                  <a:lnTo>
                    <a:pt x="4415" y="3160"/>
                  </a:lnTo>
                  <a:cubicBezTo>
                    <a:pt x="4340" y="3630"/>
                    <a:pt x="4715" y="4031"/>
                    <a:pt x="5163" y="4031"/>
                  </a:cubicBezTo>
                  <a:cubicBezTo>
                    <a:pt x="5233" y="4031"/>
                    <a:pt x="5304" y="4021"/>
                    <a:pt x="5376" y="4001"/>
                  </a:cubicBezTo>
                  <a:cubicBezTo>
                    <a:pt x="5904" y="3842"/>
                    <a:pt x="6092" y="3184"/>
                    <a:pt x="5722" y="2771"/>
                  </a:cubicBezTo>
                  <a:lnTo>
                    <a:pt x="6803" y="1474"/>
                  </a:lnTo>
                  <a:cubicBezTo>
                    <a:pt x="6881" y="1500"/>
                    <a:pt x="6961" y="1512"/>
                    <a:pt x="7040" y="1512"/>
                  </a:cubicBezTo>
                  <a:cubicBezTo>
                    <a:pt x="7324" y="1512"/>
                    <a:pt x="7592" y="1351"/>
                    <a:pt x="7720" y="1085"/>
                  </a:cubicBezTo>
                  <a:cubicBezTo>
                    <a:pt x="7888" y="743"/>
                    <a:pt x="7773" y="335"/>
                    <a:pt x="7456" y="124"/>
                  </a:cubicBezTo>
                  <a:cubicBezTo>
                    <a:pt x="7329" y="41"/>
                    <a:pt x="7185" y="1"/>
                    <a:pt x="704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2" name="Google Shape;11222;p89"/>
          <p:cNvGrpSpPr/>
          <p:nvPr/>
        </p:nvGrpSpPr>
        <p:grpSpPr>
          <a:xfrm>
            <a:off x="3046943" y="3162447"/>
            <a:ext cx="379479" cy="370395"/>
            <a:chOff x="3046943" y="3367847"/>
            <a:chExt cx="379479" cy="370395"/>
          </a:xfrm>
        </p:grpSpPr>
        <p:sp>
          <p:nvSpPr>
            <p:cNvPr id="11223" name="Google Shape;11223;p89"/>
            <p:cNvSpPr/>
            <p:nvPr/>
          </p:nvSpPr>
          <p:spPr>
            <a:xfrm>
              <a:off x="3047834" y="3373737"/>
              <a:ext cx="372803" cy="358692"/>
            </a:xfrm>
            <a:custGeom>
              <a:avLst/>
              <a:gdLst/>
              <a:ahLst/>
              <a:cxnLst/>
              <a:rect l="l" t="t" r="r" b="b"/>
              <a:pathLst>
                <a:path w="14240" h="13701" extrusionOk="0">
                  <a:moveTo>
                    <a:pt x="7389" y="0"/>
                  </a:moveTo>
                  <a:cubicBezTo>
                    <a:pt x="4617" y="0"/>
                    <a:pt x="2119" y="1667"/>
                    <a:pt x="1062" y="4228"/>
                  </a:cubicBezTo>
                  <a:cubicBezTo>
                    <a:pt x="0" y="6788"/>
                    <a:pt x="586" y="9733"/>
                    <a:pt x="2546" y="11693"/>
                  </a:cubicBezTo>
                  <a:cubicBezTo>
                    <a:pt x="3857" y="13004"/>
                    <a:pt x="5608" y="13700"/>
                    <a:pt x="7389" y="13700"/>
                  </a:cubicBezTo>
                  <a:cubicBezTo>
                    <a:pt x="8271" y="13700"/>
                    <a:pt x="9160" y="13529"/>
                    <a:pt x="10007" y="13178"/>
                  </a:cubicBezTo>
                  <a:cubicBezTo>
                    <a:pt x="12568" y="12116"/>
                    <a:pt x="14239" y="9618"/>
                    <a:pt x="14239" y="6851"/>
                  </a:cubicBezTo>
                  <a:cubicBezTo>
                    <a:pt x="14239" y="3065"/>
                    <a:pt x="11170" y="0"/>
                    <a:pt x="7389" y="0"/>
                  </a:cubicBezTo>
                  <a:close/>
                </a:path>
              </a:pathLst>
            </a:custGeom>
            <a:solidFill>
              <a:srgbClr val="A7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9"/>
            <p:cNvSpPr/>
            <p:nvPr/>
          </p:nvSpPr>
          <p:spPr>
            <a:xfrm>
              <a:off x="3159387" y="3373763"/>
              <a:ext cx="261250" cy="358614"/>
            </a:xfrm>
            <a:custGeom>
              <a:avLst/>
              <a:gdLst/>
              <a:ahLst/>
              <a:cxnLst/>
              <a:rect l="l" t="t" r="r" b="b"/>
              <a:pathLst>
                <a:path w="9979" h="13698" extrusionOk="0">
                  <a:moveTo>
                    <a:pt x="3128" y="0"/>
                  </a:moveTo>
                  <a:cubicBezTo>
                    <a:pt x="2057" y="0"/>
                    <a:pt x="984" y="250"/>
                    <a:pt x="0" y="754"/>
                  </a:cubicBezTo>
                  <a:cubicBezTo>
                    <a:pt x="2287" y="1926"/>
                    <a:pt x="3724" y="4280"/>
                    <a:pt x="3724" y="6850"/>
                  </a:cubicBezTo>
                  <a:cubicBezTo>
                    <a:pt x="3724" y="9420"/>
                    <a:pt x="2287" y="11769"/>
                    <a:pt x="0" y="12946"/>
                  </a:cubicBezTo>
                  <a:cubicBezTo>
                    <a:pt x="982" y="13448"/>
                    <a:pt x="2052" y="13698"/>
                    <a:pt x="3121" y="13698"/>
                  </a:cubicBezTo>
                  <a:cubicBezTo>
                    <a:pt x="4363" y="13698"/>
                    <a:pt x="5602" y="13360"/>
                    <a:pt x="6697" y="12692"/>
                  </a:cubicBezTo>
                  <a:cubicBezTo>
                    <a:pt x="8734" y="11447"/>
                    <a:pt x="9974" y="9233"/>
                    <a:pt x="9978" y="6850"/>
                  </a:cubicBezTo>
                  <a:cubicBezTo>
                    <a:pt x="9974" y="4462"/>
                    <a:pt x="8734" y="2248"/>
                    <a:pt x="6697" y="1003"/>
                  </a:cubicBezTo>
                  <a:cubicBezTo>
                    <a:pt x="5604" y="336"/>
                    <a:pt x="4367" y="0"/>
                    <a:pt x="3128" y="0"/>
                  </a:cubicBezTo>
                  <a:close/>
                </a:path>
              </a:pathLst>
            </a:custGeom>
            <a:solidFill>
              <a:srgbClr val="A1B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9"/>
            <p:cNvSpPr/>
            <p:nvPr/>
          </p:nvSpPr>
          <p:spPr>
            <a:xfrm>
              <a:off x="3061918" y="3553070"/>
              <a:ext cx="358718" cy="179254"/>
            </a:xfrm>
            <a:custGeom>
              <a:avLst/>
              <a:gdLst/>
              <a:ahLst/>
              <a:cxnLst/>
              <a:rect l="l" t="t" r="r" b="b"/>
              <a:pathLst>
                <a:path w="13702" h="6847" extrusionOk="0">
                  <a:moveTo>
                    <a:pt x="0" y="1"/>
                  </a:moveTo>
                  <a:cubicBezTo>
                    <a:pt x="0" y="3782"/>
                    <a:pt x="3065" y="6847"/>
                    <a:pt x="6851" y="6847"/>
                  </a:cubicBezTo>
                  <a:cubicBezTo>
                    <a:pt x="10632" y="6847"/>
                    <a:pt x="13701" y="3782"/>
                    <a:pt x="13701" y="1"/>
                  </a:cubicBezTo>
                  <a:close/>
                </a:path>
              </a:pathLst>
            </a:custGeom>
            <a:solidFill>
              <a:srgbClr val="99AE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9"/>
            <p:cNvSpPr/>
            <p:nvPr/>
          </p:nvSpPr>
          <p:spPr>
            <a:xfrm>
              <a:off x="3159387" y="3553070"/>
              <a:ext cx="261250" cy="179307"/>
            </a:xfrm>
            <a:custGeom>
              <a:avLst/>
              <a:gdLst/>
              <a:ahLst/>
              <a:cxnLst/>
              <a:rect l="l" t="t" r="r" b="b"/>
              <a:pathLst>
                <a:path w="9979" h="6849" extrusionOk="0">
                  <a:moveTo>
                    <a:pt x="3724" y="1"/>
                  </a:moveTo>
                  <a:cubicBezTo>
                    <a:pt x="3724" y="2571"/>
                    <a:pt x="2287" y="4925"/>
                    <a:pt x="0" y="6097"/>
                  </a:cubicBezTo>
                  <a:cubicBezTo>
                    <a:pt x="982" y="6599"/>
                    <a:pt x="2052" y="6849"/>
                    <a:pt x="3121" y="6849"/>
                  </a:cubicBezTo>
                  <a:cubicBezTo>
                    <a:pt x="4363" y="6849"/>
                    <a:pt x="5602" y="6511"/>
                    <a:pt x="6697" y="5843"/>
                  </a:cubicBezTo>
                  <a:cubicBezTo>
                    <a:pt x="8734" y="4598"/>
                    <a:pt x="9974" y="2384"/>
                    <a:pt x="9978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89"/>
            <p:cNvSpPr/>
            <p:nvPr/>
          </p:nvSpPr>
          <p:spPr>
            <a:xfrm>
              <a:off x="3061918" y="3475106"/>
              <a:ext cx="358718" cy="155980"/>
            </a:xfrm>
            <a:custGeom>
              <a:avLst/>
              <a:gdLst/>
              <a:ahLst/>
              <a:cxnLst/>
              <a:rect l="l" t="t" r="r" b="b"/>
              <a:pathLst>
                <a:path w="13702" h="5958" extrusionOk="0">
                  <a:moveTo>
                    <a:pt x="6851" y="0"/>
                  </a:moveTo>
                  <a:cubicBezTo>
                    <a:pt x="3070" y="0"/>
                    <a:pt x="0" y="1331"/>
                    <a:pt x="0" y="2979"/>
                  </a:cubicBezTo>
                  <a:cubicBezTo>
                    <a:pt x="0" y="4622"/>
                    <a:pt x="3070" y="5957"/>
                    <a:pt x="6851" y="5957"/>
                  </a:cubicBezTo>
                  <a:cubicBezTo>
                    <a:pt x="10632" y="5957"/>
                    <a:pt x="13701" y="4622"/>
                    <a:pt x="13701" y="2979"/>
                  </a:cubicBezTo>
                  <a:cubicBezTo>
                    <a:pt x="13701" y="1331"/>
                    <a:pt x="10632" y="0"/>
                    <a:pt x="6851" y="0"/>
                  </a:cubicBezTo>
                  <a:close/>
                </a:path>
              </a:pathLst>
            </a:custGeom>
            <a:solidFill>
              <a:srgbClr val="AABC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89"/>
            <p:cNvSpPr/>
            <p:nvPr/>
          </p:nvSpPr>
          <p:spPr>
            <a:xfrm>
              <a:off x="3061918" y="3475106"/>
              <a:ext cx="200879" cy="155980"/>
            </a:xfrm>
            <a:custGeom>
              <a:avLst/>
              <a:gdLst/>
              <a:ahLst/>
              <a:cxnLst/>
              <a:rect l="l" t="t" r="r" b="b"/>
              <a:pathLst>
                <a:path w="7673" h="5958" extrusionOk="0">
                  <a:moveTo>
                    <a:pt x="6764" y="0"/>
                  </a:moveTo>
                  <a:cubicBezTo>
                    <a:pt x="3022" y="20"/>
                    <a:pt x="0" y="1345"/>
                    <a:pt x="0" y="2979"/>
                  </a:cubicBezTo>
                  <a:cubicBezTo>
                    <a:pt x="0" y="4612"/>
                    <a:pt x="3022" y="5938"/>
                    <a:pt x="6764" y="5957"/>
                  </a:cubicBezTo>
                  <a:cubicBezTo>
                    <a:pt x="7672" y="4074"/>
                    <a:pt x="7672" y="1884"/>
                    <a:pt x="676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89"/>
            <p:cNvSpPr/>
            <p:nvPr/>
          </p:nvSpPr>
          <p:spPr>
            <a:xfrm>
              <a:off x="3046943" y="3367847"/>
              <a:ext cx="379479" cy="370395"/>
            </a:xfrm>
            <a:custGeom>
              <a:avLst/>
              <a:gdLst/>
              <a:ahLst/>
              <a:cxnLst/>
              <a:rect l="l" t="t" r="r" b="b"/>
              <a:pathLst>
                <a:path w="14495" h="14148" extrusionOk="0">
                  <a:moveTo>
                    <a:pt x="4165" y="1793"/>
                  </a:moveTo>
                  <a:cubicBezTo>
                    <a:pt x="4146" y="1793"/>
                    <a:pt x="4125" y="1796"/>
                    <a:pt x="4103" y="1801"/>
                  </a:cubicBezTo>
                  <a:lnTo>
                    <a:pt x="4046" y="1811"/>
                  </a:lnTo>
                  <a:cubicBezTo>
                    <a:pt x="3926" y="1835"/>
                    <a:pt x="3844" y="1955"/>
                    <a:pt x="3868" y="2075"/>
                  </a:cubicBezTo>
                  <a:lnTo>
                    <a:pt x="3873" y="2075"/>
                  </a:lnTo>
                  <a:cubicBezTo>
                    <a:pt x="3894" y="2180"/>
                    <a:pt x="3985" y="2252"/>
                    <a:pt x="4088" y="2252"/>
                  </a:cubicBezTo>
                  <a:cubicBezTo>
                    <a:pt x="4103" y="2252"/>
                    <a:pt x="4117" y="2251"/>
                    <a:pt x="4132" y="2248"/>
                  </a:cubicBezTo>
                  <a:lnTo>
                    <a:pt x="4190" y="2238"/>
                  </a:lnTo>
                  <a:cubicBezTo>
                    <a:pt x="4471" y="2194"/>
                    <a:pt x="4416" y="1793"/>
                    <a:pt x="4165" y="1793"/>
                  </a:cubicBezTo>
                  <a:close/>
                  <a:moveTo>
                    <a:pt x="7423" y="446"/>
                  </a:moveTo>
                  <a:cubicBezTo>
                    <a:pt x="8984" y="446"/>
                    <a:pt x="10502" y="1004"/>
                    <a:pt x="11694" y="2017"/>
                  </a:cubicBezTo>
                  <a:cubicBezTo>
                    <a:pt x="10314" y="1666"/>
                    <a:pt x="8897" y="1489"/>
                    <a:pt x="7480" y="1489"/>
                  </a:cubicBezTo>
                  <a:cubicBezTo>
                    <a:pt x="7461" y="1489"/>
                    <a:pt x="7442" y="1489"/>
                    <a:pt x="7423" y="1489"/>
                  </a:cubicBezTo>
                  <a:cubicBezTo>
                    <a:pt x="6616" y="1489"/>
                    <a:pt x="5809" y="1542"/>
                    <a:pt x="5006" y="1652"/>
                  </a:cubicBezTo>
                  <a:cubicBezTo>
                    <a:pt x="4734" y="1698"/>
                    <a:pt x="4777" y="2096"/>
                    <a:pt x="5037" y="2096"/>
                  </a:cubicBezTo>
                  <a:cubicBezTo>
                    <a:pt x="5047" y="2096"/>
                    <a:pt x="5058" y="2095"/>
                    <a:pt x="5069" y="2094"/>
                  </a:cubicBezTo>
                  <a:cubicBezTo>
                    <a:pt x="5847" y="1988"/>
                    <a:pt x="6635" y="1936"/>
                    <a:pt x="7423" y="1936"/>
                  </a:cubicBezTo>
                  <a:cubicBezTo>
                    <a:pt x="9172" y="1936"/>
                    <a:pt x="10882" y="2195"/>
                    <a:pt x="12376" y="2680"/>
                  </a:cubicBezTo>
                  <a:cubicBezTo>
                    <a:pt x="13159" y="3559"/>
                    <a:pt x="13692" y="4635"/>
                    <a:pt x="13923" y="5788"/>
                  </a:cubicBezTo>
                  <a:cubicBezTo>
                    <a:pt x="13562" y="5409"/>
                    <a:pt x="13034" y="5058"/>
                    <a:pt x="12352" y="4765"/>
                  </a:cubicBezTo>
                  <a:cubicBezTo>
                    <a:pt x="11031" y="4189"/>
                    <a:pt x="9282" y="3872"/>
                    <a:pt x="7423" y="3872"/>
                  </a:cubicBezTo>
                  <a:cubicBezTo>
                    <a:pt x="5559" y="3872"/>
                    <a:pt x="3810" y="4189"/>
                    <a:pt x="2489" y="4765"/>
                  </a:cubicBezTo>
                  <a:cubicBezTo>
                    <a:pt x="1812" y="5058"/>
                    <a:pt x="1283" y="5409"/>
                    <a:pt x="918" y="5788"/>
                  </a:cubicBezTo>
                  <a:cubicBezTo>
                    <a:pt x="1538" y="2685"/>
                    <a:pt x="4257" y="451"/>
                    <a:pt x="7423" y="446"/>
                  </a:cubicBezTo>
                  <a:close/>
                  <a:moveTo>
                    <a:pt x="7125" y="6850"/>
                  </a:moveTo>
                  <a:cubicBezTo>
                    <a:pt x="7000" y="6850"/>
                    <a:pt x="6899" y="6951"/>
                    <a:pt x="6899" y="7076"/>
                  </a:cubicBezTo>
                  <a:cubicBezTo>
                    <a:pt x="6899" y="7196"/>
                    <a:pt x="7000" y="7297"/>
                    <a:pt x="7125" y="7297"/>
                  </a:cubicBezTo>
                  <a:lnTo>
                    <a:pt x="7154" y="7297"/>
                  </a:lnTo>
                  <a:cubicBezTo>
                    <a:pt x="7452" y="7297"/>
                    <a:pt x="7452" y="6850"/>
                    <a:pt x="7154" y="6850"/>
                  </a:cubicBezTo>
                  <a:close/>
                  <a:moveTo>
                    <a:pt x="7418" y="4318"/>
                  </a:moveTo>
                  <a:cubicBezTo>
                    <a:pt x="9220" y="4318"/>
                    <a:pt x="10906" y="4621"/>
                    <a:pt x="12174" y="5173"/>
                  </a:cubicBezTo>
                  <a:cubicBezTo>
                    <a:pt x="13366" y="5692"/>
                    <a:pt x="14048" y="6384"/>
                    <a:pt x="14048" y="7076"/>
                  </a:cubicBezTo>
                  <a:cubicBezTo>
                    <a:pt x="14048" y="7768"/>
                    <a:pt x="13366" y="8455"/>
                    <a:pt x="12174" y="8978"/>
                  </a:cubicBezTo>
                  <a:cubicBezTo>
                    <a:pt x="10906" y="9526"/>
                    <a:pt x="9220" y="9829"/>
                    <a:pt x="7418" y="9829"/>
                  </a:cubicBezTo>
                  <a:cubicBezTo>
                    <a:pt x="5621" y="9829"/>
                    <a:pt x="3930" y="9531"/>
                    <a:pt x="2667" y="8978"/>
                  </a:cubicBezTo>
                  <a:cubicBezTo>
                    <a:pt x="1605" y="8517"/>
                    <a:pt x="947" y="7912"/>
                    <a:pt x="817" y="7297"/>
                  </a:cubicBezTo>
                  <a:lnTo>
                    <a:pt x="6231" y="7297"/>
                  </a:lnTo>
                  <a:cubicBezTo>
                    <a:pt x="6525" y="7297"/>
                    <a:pt x="6525" y="6850"/>
                    <a:pt x="6231" y="6850"/>
                  </a:cubicBezTo>
                  <a:lnTo>
                    <a:pt x="817" y="6850"/>
                  </a:lnTo>
                  <a:cubicBezTo>
                    <a:pt x="947" y="6235"/>
                    <a:pt x="1605" y="5635"/>
                    <a:pt x="2667" y="5173"/>
                  </a:cubicBezTo>
                  <a:cubicBezTo>
                    <a:pt x="3930" y="4621"/>
                    <a:pt x="5621" y="4318"/>
                    <a:pt x="7418" y="4318"/>
                  </a:cubicBezTo>
                  <a:close/>
                  <a:moveTo>
                    <a:pt x="10743" y="11895"/>
                  </a:moveTo>
                  <a:cubicBezTo>
                    <a:pt x="10729" y="11895"/>
                    <a:pt x="10714" y="11896"/>
                    <a:pt x="10699" y="11899"/>
                  </a:cubicBezTo>
                  <a:lnTo>
                    <a:pt x="10642" y="11913"/>
                  </a:lnTo>
                  <a:cubicBezTo>
                    <a:pt x="10359" y="11954"/>
                    <a:pt x="10415" y="12357"/>
                    <a:pt x="10670" y="12357"/>
                  </a:cubicBezTo>
                  <a:cubicBezTo>
                    <a:pt x="10688" y="12357"/>
                    <a:pt x="10708" y="12355"/>
                    <a:pt x="10728" y="12351"/>
                  </a:cubicBezTo>
                  <a:lnTo>
                    <a:pt x="10786" y="12336"/>
                  </a:lnTo>
                  <a:cubicBezTo>
                    <a:pt x="10906" y="12317"/>
                    <a:pt x="10988" y="12197"/>
                    <a:pt x="10963" y="12077"/>
                  </a:cubicBezTo>
                  <a:cubicBezTo>
                    <a:pt x="10942" y="11967"/>
                    <a:pt x="10847" y="11895"/>
                    <a:pt x="10743" y="11895"/>
                  </a:cubicBezTo>
                  <a:close/>
                  <a:moveTo>
                    <a:pt x="13923" y="8359"/>
                  </a:moveTo>
                  <a:lnTo>
                    <a:pt x="13923" y="8359"/>
                  </a:lnTo>
                  <a:cubicBezTo>
                    <a:pt x="13308" y="11462"/>
                    <a:pt x="10584" y="13696"/>
                    <a:pt x="7423" y="13701"/>
                  </a:cubicBezTo>
                  <a:cubicBezTo>
                    <a:pt x="7416" y="13701"/>
                    <a:pt x="7410" y="13701"/>
                    <a:pt x="7403" y="13701"/>
                  </a:cubicBezTo>
                  <a:cubicBezTo>
                    <a:pt x="5844" y="13701"/>
                    <a:pt x="4338" y="13144"/>
                    <a:pt x="3152" y="12139"/>
                  </a:cubicBezTo>
                  <a:lnTo>
                    <a:pt x="3152" y="12139"/>
                  </a:lnTo>
                  <a:cubicBezTo>
                    <a:pt x="4527" y="12485"/>
                    <a:pt x="5935" y="12663"/>
                    <a:pt x="7352" y="12663"/>
                  </a:cubicBezTo>
                  <a:cubicBezTo>
                    <a:pt x="7371" y="12663"/>
                    <a:pt x="7390" y="12663"/>
                    <a:pt x="7408" y="12663"/>
                  </a:cubicBezTo>
                  <a:cubicBezTo>
                    <a:pt x="8216" y="12663"/>
                    <a:pt x="9023" y="12610"/>
                    <a:pt x="9825" y="12500"/>
                  </a:cubicBezTo>
                  <a:cubicBezTo>
                    <a:pt x="10098" y="12453"/>
                    <a:pt x="10055" y="12056"/>
                    <a:pt x="9794" y="12056"/>
                  </a:cubicBezTo>
                  <a:cubicBezTo>
                    <a:pt x="9784" y="12056"/>
                    <a:pt x="9773" y="12056"/>
                    <a:pt x="9762" y="12058"/>
                  </a:cubicBezTo>
                  <a:cubicBezTo>
                    <a:pt x="8984" y="12163"/>
                    <a:pt x="8196" y="12216"/>
                    <a:pt x="7408" y="12216"/>
                  </a:cubicBezTo>
                  <a:cubicBezTo>
                    <a:pt x="5665" y="12216"/>
                    <a:pt x="3959" y="11962"/>
                    <a:pt x="2470" y="11476"/>
                  </a:cubicBezTo>
                  <a:cubicBezTo>
                    <a:pt x="1682" y="10597"/>
                    <a:pt x="1149" y="9521"/>
                    <a:pt x="918" y="8363"/>
                  </a:cubicBezTo>
                  <a:lnTo>
                    <a:pt x="918" y="8363"/>
                  </a:lnTo>
                  <a:cubicBezTo>
                    <a:pt x="1279" y="8743"/>
                    <a:pt x="1812" y="9094"/>
                    <a:pt x="2489" y="9387"/>
                  </a:cubicBezTo>
                  <a:cubicBezTo>
                    <a:pt x="3810" y="9963"/>
                    <a:pt x="5559" y="10280"/>
                    <a:pt x="7423" y="10280"/>
                  </a:cubicBezTo>
                  <a:cubicBezTo>
                    <a:pt x="9282" y="10280"/>
                    <a:pt x="11036" y="9963"/>
                    <a:pt x="12357" y="9387"/>
                  </a:cubicBezTo>
                  <a:cubicBezTo>
                    <a:pt x="13034" y="9089"/>
                    <a:pt x="13562" y="8743"/>
                    <a:pt x="13923" y="8359"/>
                  </a:cubicBezTo>
                  <a:close/>
                  <a:moveTo>
                    <a:pt x="572" y="13701"/>
                  </a:moveTo>
                  <a:cubicBezTo>
                    <a:pt x="274" y="13701"/>
                    <a:pt x="274" y="14147"/>
                    <a:pt x="572" y="14147"/>
                  </a:cubicBezTo>
                  <a:lnTo>
                    <a:pt x="601" y="14147"/>
                  </a:lnTo>
                  <a:cubicBezTo>
                    <a:pt x="726" y="14147"/>
                    <a:pt x="827" y="14046"/>
                    <a:pt x="827" y="13926"/>
                  </a:cubicBezTo>
                  <a:cubicBezTo>
                    <a:pt x="827" y="13801"/>
                    <a:pt x="726" y="13701"/>
                    <a:pt x="601" y="13701"/>
                  </a:cubicBezTo>
                  <a:close/>
                  <a:moveTo>
                    <a:pt x="7423" y="0"/>
                  </a:moveTo>
                  <a:cubicBezTo>
                    <a:pt x="6578" y="0"/>
                    <a:pt x="5729" y="152"/>
                    <a:pt x="4915" y="461"/>
                  </a:cubicBezTo>
                  <a:cubicBezTo>
                    <a:pt x="2744" y="1282"/>
                    <a:pt x="1110" y="3122"/>
                    <a:pt x="553" y="5380"/>
                  </a:cubicBezTo>
                  <a:cubicBezTo>
                    <a:pt x="1" y="7638"/>
                    <a:pt x="587" y="10021"/>
                    <a:pt x="2129" y="11765"/>
                  </a:cubicBezTo>
                  <a:cubicBezTo>
                    <a:pt x="2143" y="11798"/>
                    <a:pt x="2172" y="11827"/>
                    <a:pt x="2206" y="11846"/>
                  </a:cubicBezTo>
                  <a:cubicBezTo>
                    <a:pt x="2273" y="11923"/>
                    <a:pt x="2345" y="12000"/>
                    <a:pt x="2422" y="12072"/>
                  </a:cubicBezTo>
                  <a:cubicBezTo>
                    <a:pt x="3133" y="12788"/>
                    <a:pt x="3993" y="13345"/>
                    <a:pt x="4939" y="13701"/>
                  </a:cubicBezTo>
                  <a:lnTo>
                    <a:pt x="1764" y="13701"/>
                  </a:lnTo>
                  <a:cubicBezTo>
                    <a:pt x="1466" y="13701"/>
                    <a:pt x="1466" y="14147"/>
                    <a:pt x="1764" y="14147"/>
                  </a:cubicBezTo>
                  <a:lnTo>
                    <a:pt x="12184" y="14147"/>
                  </a:lnTo>
                  <a:cubicBezTo>
                    <a:pt x="12482" y="14147"/>
                    <a:pt x="12482" y="13701"/>
                    <a:pt x="12184" y="13701"/>
                  </a:cubicBezTo>
                  <a:lnTo>
                    <a:pt x="9902" y="13701"/>
                  </a:lnTo>
                  <a:cubicBezTo>
                    <a:pt x="12664" y="12658"/>
                    <a:pt x="14489" y="10021"/>
                    <a:pt x="14494" y="7072"/>
                  </a:cubicBezTo>
                  <a:lnTo>
                    <a:pt x="14494" y="7072"/>
                  </a:lnTo>
                  <a:cubicBezTo>
                    <a:pt x="14494" y="7073"/>
                    <a:pt x="14494" y="7074"/>
                    <a:pt x="14494" y="7076"/>
                  </a:cubicBezTo>
                  <a:lnTo>
                    <a:pt x="14494" y="7071"/>
                  </a:lnTo>
                  <a:cubicBezTo>
                    <a:pt x="14494" y="7071"/>
                    <a:pt x="14494" y="7072"/>
                    <a:pt x="14494" y="7072"/>
                  </a:cubicBezTo>
                  <a:lnTo>
                    <a:pt x="14494" y="7072"/>
                  </a:lnTo>
                  <a:cubicBezTo>
                    <a:pt x="14493" y="4748"/>
                    <a:pt x="13355" y="2574"/>
                    <a:pt x="11439" y="1253"/>
                  </a:cubicBezTo>
                  <a:cubicBezTo>
                    <a:pt x="10242" y="426"/>
                    <a:pt x="8839" y="0"/>
                    <a:pt x="74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0" name="Google Shape;11230;p89"/>
          <p:cNvGrpSpPr/>
          <p:nvPr/>
        </p:nvGrpSpPr>
        <p:grpSpPr>
          <a:xfrm>
            <a:off x="1289506" y="1778258"/>
            <a:ext cx="391103" cy="377777"/>
            <a:chOff x="1289506" y="1983658"/>
            <a:chExt cx="391103" cy="377777"/>
          </a:xfrm>
        </p:grpSpPr>
        <p:sp>
          <p:nvSpPr>
            <p:cNvPr id="11231" name="Google Shape;11231;p89"/>
            <p:cNvSpPr/>
            <p:nvPr/>
          </p:nvSpPr>
          <p:spPr>
            <a:xfrm>
              <a:off x="1450304" y="2142387"/>
              <a:ext cx="62911" cy="60057"/>
            </a:xfrm>
            <a:custGeom>
              <a:avLst/>
              <a:gdLst/>
              <a:ahLst/>
              <a:cxnLst/>
              <a:rect l="l" t="t" r="r" b="b"/>
              <a:pathLst>
                <a:path w="2403" h="2294" extrusionOk="0">
                  <a:moveTo>
                    <a:pt x="1198" y="1"/>
                  </a:moveTo>
                  <a:cubicBezTo>
                    <a:pt x="1156" y="1"/>
                    <a:pt x="1114" y="3"/>
                    <a:pt x="1071" y="8"/>
                  </a:cubicBezTo>
                  <a:cubicBezTo>
                    <a:pt x="543" y="70"/>
                    <a:pt x="130" y="479"/>
                    <a:pt x="63" y="1007"/>
                  </a:cubicBezTo>
                  <a:cubicBezTo>
                    <a:pt x="0" y="1531"/>
                    <a:pt x="303" y="2035"/>
                    <a:pt x="798" y="2222"/>
                  </a:cubicBezTo>
                  <a:cubicBezTo>
                    <a:pt x="928" y="2270"/>
                    <a:pt x="1063" y="2294"/>
                    <a:pt x="1196" y="2294"/>
                  </a:cubicBezTo>
                  <a:cubicBezTo>
                    <a:pt x="1570" y="2294"/>
                    <a:pt x="1933" y="2112"/>
                    <a:pt x="2152" y="1790"/>
                  </a:cubicBezTo>
                  <a:cubicBezTo>
                    <a:pt x="2354" y="1483"/>
                    <a:pt x="2402" y="1103"/>
                    <a:pt x="2277" y="757"/>
                  </a:cubicBezTo>
                  <a:cubicBezTo>
                    <a:pt x="2109" y="298"/>
                    <a:pt x="1678" y="1"/>
                    <a:pt x="1198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89"/>
            <p:cNvSpPr/>
            <p:nvPr/>
          </p:nvSpPr>
          <p:spPr>
            <a:xfrm>
              <a:off x="1291208" y="2049422"/>
              <a:ext cx="63460" cy="49140"/>
            </a:xfrm>
            <a:custGeom>
              <a:avLst/>
              <a:gdLst/>
              <a:ahLst/>
              <a:cxnLst/>
              <a:rect l="l" t="t" r="r" b="b"/>
              <a:pathLst>
                <a:path w="2424" h="1877" extrusionOk="0">
                  <a:moveTo>
                    <a:pt x="1224" y="0"/>
                  </a:moveTo>
                  <a:cubicBezTo>
                    <a:pt x="1163" y="0"/>
                    <a:pt x="1101" y="6"/>
                    <a:pt x="1038" y="18"/>
                  </a:cubicBezTo>
                  <a:cubicBezTo>
                    <a:pt x="216" y="177"/>
                    <a:pt x="0" y="1248"/>
                    <a:pt x="692" y="1719"/>
                  </a:cubicBezTo>
                  <a:cubicBezTo>
                    <a:pt x="783" y="1776"/>
                    <a:pt x="884" y="1825"/>
                    <a:pt x="994" y="1849"/>
                  </a:cubicBezTo>
                  <a:cubicBezTo>
                    <a:pt x="1070" y="1868"/>
                    <a:pt x="1146" y="1877"/>
                    <a:pt x="1221" y="1877"/>
                  </a:cubicBezTo>
                  <a:cubicBezTo>
                    <a:pt x="1527" y="1877"/>
                    <a:pt x="1820" y="1726"/>
                    <a:pt x="1994" y="1464"/>
                  </a:cubicBezTo>
                  <a:cubicBezTo>
                    <a:pt x="2424" y="826"/>
                    <a:pt x="1942" y="0"/>
                    <a:pt x="1224" y="0"/>
                  </a:cubicBez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9"/>
            <p:cNvSpPr/>
            <p:nvPr/>
          </p:nvSpPr>
          <p:spPr>
            <a:xfrm>
              <a:off x="1615185" y="2244070"/>
              <a:ext cx="51836" cy="49140"/>
            </a:xfrm>
            <a:custGeom>
              <a:avLst/>
              <a:gdLst/>
              <a:ahLst/>
              <a:cxnLst/>
              <a:rect l="l" t="t" r="r" b="b"/>
              <a:pathLst>
                <a:path w="1980" h="1877" extrusionOk="0">
                  <a:moveTo>
                    <a:pt x="1002" y="0"/>
                  </a:moveTo>
                  <a:cubicBezTo>
                    <a:pt x="991" y="0"/>
                    <a:pt x="981" y="0"/>
                    <a:pt x="971" y="1"/>
                  </a:cubicBezTo>
                  <a:cubicBezTo>
                    <a:pt x="529" y="15"/>
                    <a:pt x="159" y="337"/>
                    <a:pt x="77" y="774"/>
                  </a:cubicBezTo>
                  <a:cubicBezTo>
                    <a:pt x="0" y="1211"/>
                    <a:pt x="240" y="1639"/>
                    <a:pt x="649" y="1807"/>
                  </a:cubicBezTo>
                  <a:cubicBezTo>
                    <a:pt x="765" y="1854"/>
                    <a:pt x="885" y="1877"/>
                    <a:pt x="1003" y="1877"/>
                  </a:cubicBezTo>
                  <a:cubicBezTo>
                    <a:pt x="1308" y="1877"/>
                    <a:pt x="1603" y="1727"/>
                    <a:pt x="1783" y="1461"/>
                  </a:cubicBezTo>
                  <a:cubicBezTo>
                    <a:pt x="1927" y="1240"/>
                    <a:pt x="1980" y="971"/>
                    <a:pt x="1912" y="716"/>
                  </a:cubicBezTo>
                  <a:cubicBezTo>
                    <a:pt x="1809" y="294"/>
                    <a:pt x="1435" y="0"/>
                    <a:pt x="100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9"/>
            <p:cNvSpPr/>
            <p:nvPr/>
          </p:nvSpPr>
          <p:spPr>
            <a:xfrm>
              <a:off x="1464153" y="2160347"/>
              <a:ext cx="49061" cy="42071"/>
            </a:xfrm>
            <a:custGeom>
              <a:avLst/>
              <a:gdLst/>
              <a:ahLst/>
              <a:cxnLst/>
              <a:rect l="l" t="t" r="r" b="b"/>
              <a:pathLst>
                <a:path w="1874" h="1607" extrusionOk="0">
                  <a:moveTo>
                    <a:pt x="1353" y="0"/>
                  </a:moveTo>
                  <a:cubicBezTo>
                    <a:pt x="603" y="0"/>
                    <a:pt x="0" y="761"/>
                    <a:pt x="283" y="1536"/>
                  </a:cubicBezTo>
                  <a:cubicBezTo>
                    <a:pt x="412" y="1584"/>
                    <a:pt x="545" y="1607"/>
                    <a:pt x="675" y="1607"/>
                  </a:cubicBezTo>
                  <a:cubicBezTo>
                    <a:pt x="1046" y="1607"/>
                    <a:pt x="1403" y="1424"/>
                    <a:pt x="1623" y="1104"/>
                  </a:cubicBezTo>
                  <a:cubicBezTo>
                    <a:pt x="1825" y="797"/>
                    <a:pt x="1873" y="417"/>
                    <a:pt x="1748" y="71"/>
                  </a:cubicBezTo>
                  <a:cubicBezTo>
                    <a:pt x="1615" y="23"/>
                    <a:pt x="1482" y="0"/>
                    <a:pt x="1353" y="0"/>
                  </a:cubicBezTo>
                  <a:close/>
                </a:path>
              </a:pathLst>
            </a:custGeom>
            <a:solidFill>
              <a:srgbClr val="C9D2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89"/>
            <p:cNvSpPr/>
            <p:nvPr/>
          </p:nvSpPr>
          <p:spPr>
            <a:xfrm>
              <a:off x="1313199" y="2067381"/>
              <a:ext cx="35369" cy="31180"/>
            </a:xfrm>
            <a:custGeom>
              <a:avLst/>
              <a:gdLst/>
              <a:ahLst/>
              <a:cxnLst/>
              <a:rect l="l" t="t" r="r" b="b"/>
              <a:pathLst>
                <a:path w="1351" h="1191" extrusionOk="0">
                  <a:moveTo>
                    <a:pt x="1060" y="1"/>
                  </a:moveTo>
                  <a:cubicBezTo>
                    <a:pt x="472" y="1"/>
                    <a:pt x="1" y="557"/>
                    <a:pt x="154" y="1163"/>
                  </a:cubicBezTo>
                  <a:cubicBezTo>
                    <a:pt x="230" y="1182"/>
                    <a:pt x="306" y="1191"/>
                    <a:pt x="381" y="1191"/>
                  </a:cubicBezTo>
                  <a:cubicBezTo>
                    <a:pt x="687" y="1191"/>
                    <a:pt x="980" y="1040"/>
                    <a:pt x="1154" y="778"/>
                  </a:cubicBezTo>
                  <a:cubicBezTo>
                    <a:pt x="1303" y="557"/>
                    <a:pt x="1351" y="288"/>
                    <a:pt x="1288" y="29"/>
                  </a:cubicBezTo>
                  <a:cubicBezTo>
                    <a:pt x="1211" y="10"/>
                    <a:pt x="1134" y="1"/>
                    <a:pt x="106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89"/>
            <p:cNvSpPr/>
            <p:nvPr/>
          </p:nvSpPr>
          <p:spPr>
            <a:xfrm>
              <a:off x="1631653" y="2262082"/>
              <a:ext cx="35369" cy="31128"/>
            </a:xfrm>
            <a:custGeom>
              <a:avLst/>
              <a:gdLst/>
              <a:ahLst/>
              <a:cxnLst/>
              <a:rect l="l" t="t" r="r" b="b"/>
              <a:pathLst>
                <a:path w="1351" h="1189" extrusionOk="0">
                  <a:moveTo>
                    <a:pt x="1055" y="0"/>
                  </a:moveTo>
                  <a:cubicBezTo>
                    <a:pt x="471" y="0"/>
                    <a:pt x="0" y="553"/>
                    <a:pt x="150" y="1162"/>
                  </a:cubicBezTo>
                  <a:cubicBezTo>
                    <a:pt x="223" y="1180"/>
                    <a:pt x="297" y="1188"/>
                    <a:pt x="371" y="1188"/>
                  </a:cubicBezTo>
                  <a:cubicBezTo>
                    <a:pt x="680" y="1188"/>
                    <a:pt x="975" y="1037"/>
                    <a:pt x="1154" y="773"/>
                  </a:cubicBezTo>
                  <a:cubicBezTo>
                    <a:pt x="1302" y="557"/>
                    <a:pt x="1351" y="283"/>
                    <a:pt x="1283" y="28"/>
                  </a:cubicBezTo>
                  <a:cubicBezTo>
                    <a:pt x="1206" y="9"/>
                    <a:pt x="1130" y="0"/>
                    <a:pt x="1055" y="0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9"/>
            <p:cNvSpPr/>
            <p:nvPr/>
          </p:nvSpPr>
          <p:spPr>
            <a:xfrm>
              <a:off x="1446141" y="2136863"/>
              <a:ext cx="73592" cy="70267"/>
            </a:xfrm>
            <a:custGeom>
              <a:avLst/>
              <a:gdLst/>
              <a:ahLst/>
              <a:cxnLst/>
              <a:rect l="l" t="t" r="r" b="b"/>
              <a:pathLst>
                <a:path w="2811" h="2684" extrusionOk="0">
                  <a:moveTo>
                    <a:pt x="1368" y="1"/>
                  </a:moveTo>
                  <a:cubicBezTo>
                    <a:pt x="666" y="1"/>
                    <a:pt x="1" y="552"/>
                    <a:pt x="1" y="1357"/>
                  </a:cubicBezTo>
                  <a:cubicBezTo>
                    <a:pt x="14" y="2100"/>
                    <a:pt x="625" y="2684"/>
                    <a:pt x="1353" y="2684"/>
                  </a:cubicBezTo>
                  <a:cubicBezTo>
                    <a:pt x="1392" y="2684"/>
                    <a:pt x="1431" y="2682"/>
                    <a:pt x="1471" y="2678"/>
                  </a:cubicBezTo>
                  <a:cubicBezTo>
                    <a:pt x="2249" y="2611"/>
                    <a:pt x="2811" y="1905"/>
                    <a:pt x="2700" y="1132"/>
                  </a:cubicBezTo>
                  <a:cubicBezTo>
                    <a:pt x="2679" y="1008"/>
                    <a:pt x="2588" y="952"/>
                    <a:pt x="2495" y="952"/>
                  </a:cubicBezTo>
                  <a:cubicBezTo>
                    <a:pt x="2376" y="952"/>
                    <a:pt x="2256" y="1044"/>
                    <a:pt x="2283" y="1204"/>
                  </a:cubicBezTo>
                  <a:cubicBezTo>
                    <a:pt x="2384" y="1810"/>
                    <a:pt x="1895" y="2293"/>
                    <a:pt x="1358" y="2293"/>
                  </a:cubicBezTo>
                  <a:cubicBezTo>
                    <a:pt x="1185" y="2293"/>
                    <a:pt x="1006" y="2243"/>
                    <a:pt x="841" y="2131"/>
                  </a:cubicBezTo>
                  <a:cubicBezTo>
                    <a:pt x="77" y="1622"/>
                    <a:pt x="443" y="425"/>
                    <a:pt x="1360" y="425"/>
                  </a:cubicBezTo>
                  <a:cubicBezTo>
                    <a:pt x="1567" y="425"/>
                    <a:pt x="1769" y="493"/>
                    <a:pt x="1932" y="622"/>
                  </a:cubicBezTo>
                  <a:cubicBezTo>
                    <a:pt x="1976" y="656"/>
                    <a:pt x="2021" y="670"/>
                    <a:pt x="2064" y="670"/>
                  </a:cubicBezTo>
                  <a:cubicBezTo>
                    <a:pt x="2240" y="670"/>
                    <a:pt x="2373" y="425"/>
                    <a:pt x="2191" y="286"/>
                  </a:cubicBezTo>
                  <a:cubicBezTo>
                    <a:pt x="1938" y="89"/>
                    <a:pt x="1650" y="1"/>
                    <a:pt x="13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89"/>
            <p:cNvSpPr/>
            <p:nvPr/>
          </p:nvSpPr>
          <p:spPr>
            <a:xfrm>
              <a:off x="1289506" y="1983658"/>
              <a:ext cx="391103" cy="377777"/>
            </a:xfrm>
            <a:custGeom>
              <a:avLst/>
              <a:gdLst/>
              <a:ahLst/>
              <a:cxnLst/>
              <a:rect l="l" t="t" r="r" b="b"/>
              <a:pathLst>
                <a:path w="14939" h="14430" extrusionOk="0">
                  <a:moveTo>
                    <a:pt x="1289" y="2724"/>
                  </a:moveTo>
                  <a:cubicBezTo>
                    <a:pt x="1442" y="2724"/>
                    <a:pt x="1598" y="2773"/>
                    <a:pt x="1737" y="2886"/>
                  </a:cubicBezTo>
                  <a:cubicBezTo>
                    <a:pt x="2131" y="3203"/>
                    <a:pt x="2088" y="3808"/>
                    <a:pt x="1655" y="4068"/>
                  </a:cubicBezTo>
                  <a:cubicBezTo>
                    <a:pt x="1537" y="4139"/>
                    <a:pt x="1409" y="4172"/>
                    <a:pt x="1282" y="4172"/>
                  </a:cubicBezTo>
                  <a:cubicBezTo>
                    <a:pt x="952" y="4172"/>
                    <a:pt x="639" y="3945"/>
                    <a:pt x="569" y="3587"/>
                  </a:cubicBezTo>
                  <a:cubicBezTo>
                    <a:pt x="478" y="3104"/>
                    <a:pt x="868" y="2724"/>
                    <a:pt x="1289" y="2724"/>
                  </a:cubicBezTo>
                  <a:close/>
                  <a:moveTo>
                    <a:pt x="5354" y="3779"/>
                  </a:moveTo>
                  <a:lnTo>
                    <a:pt x="6916" y="4673"/>
                  </a:lnTo>
                  <a:lnTo>
                    <a:pt x="5354" y="5566"/>
                  </a:lnTo>
                  <a:lnTo>
                    <a:pt x="5354" y="3779"/>
                  </a:lnTo>
                  <a:close/>
                  <a:moveTo>
                    <a:pt x="9332" y="3779"/>
                  </a:moveTo>
                  <a:lnTo>
                    <a:pt x="9332" y="5566"/>
                  </a:lnTo>
                  <a:lnTo>
                    <a:pt x="7771" y="4673"/>
                  </a:lnTo>
                  <a:lnTo>
                    <a:pt x="9332" y="3779"/>
                  </a:lnTo>
                  <a:close/>
                  <a:moveTo>
                    <a:pt x="3178" y="2836"/>
                  </a:moveTo>
                  <a:cubicBezTo>
                    <a:pt x="3518" y="2836"/>
                    <a:pt x="3858" y="2924"/>
                    <a:pt x="4163" y="3097"/>
                  </a:cubicBezTo>
                  <a:lnTo>
                    <a:pt x="4927" y="3534"/>
                  </a:lnTo>
                  <a:lnTo>
                    <a:pt x="4927" y="5807"/>
                  </a:lnTo>
                  <a:lnTo>
                    <a:pt x="2909" y="6964"/>
                  </a:lnTo>
                  <a:lnTo>
                    <a:pt x="2188" y="6551"/>
                  </a:lnTo>
                  <a:cubicBezTo>
                    <a:pt x="1732" y="6287"/>
                    <a:pt x="1396" y="5855"/>
                    <a:pt x="1261" y="5345"/>
                  </a:cubicBezTo>
                  <a:cubicBezTo>
                    <a:pt x="1194" y="5100"/>
                    <a:pt x="1175" y="4851"/>
                    <a:pt x="1199" y="4596"/>
                  </a:cubicBezTo>
                  <a:lnTo>
                    <a:pt x="1199" y="4596"/>
                  </a:lnTo>
                  <a:cubicBezTo>
                    <a:pt x="1228" y="4598"/>
                    <a:pt x="1258" y="4599"/>
                    <a:pt x="1287" y="4599"/>
                  </a:cubicBezTo>
                  <a:cubicBezTo>
                    <a:pt x="2091" y="4599"/>
                    <a:pt x="2658" y="3780"/>
                    <a:pt x="2352" y="3015"/>
                  </a:cubicBezTo>
                  <a:cubicBezTo>
                    <a:pt x="2615" y="2896"/>
                    <a:pt x="2897" y="2836"/>
                    <a:pt x="3178" y="2836"/>
                  </a:cubicBezTo>
                  <a:close/>
                  <a:moveTo>
                    <a:pt x="11503" y="2838"/>
                  </a:moveTo>
                  <a:cubicBezTo>
                    <a:pt x="12402" y="2838"/>
                    <a:pt x="13195" y="3443"/>
                    <a:pt x="13425" y="4313"/>
                  </a:cubicBezTo>
                  <a:cubicBezTo>
                    <a:pt x="13660" y="5182"/>
                    <a:pt x="13276" y="6100"/>
                    <a:pt x="12498" y="6551"/>
                  </a:cubicBezTo>
                  <a:lnTo>
                    <a:pt x="11777" y="6964"/>
                  </a:lnTo>
                  <a:lnTo>
                    <a:pt x="9760" y="5807"/>
                  </a:lnTo>
                  <a:lnTo>
                    <a:pt x="9760" y="3539"/>
                  </a:lnTo>
                  <a:lnTo>
                    <a:pt x="9755" y="3534"/>
                  </a:lnTo>
                  <a:cubicBezTo>
                    <a:pt x="10341" y="3246"/>
                    <a:pt x="10730" y="2838"/>
                    <a:pt x="11503" y="2838"/>
                  </a:cubicBezTo>
                  <a:close/>
                  <a:moveTo>
                    <a:pt x="4932" y="6301"/>
                  </a:moveTo>
                  <a:lnTo>
                    <a:pt x="4927" y="8117"/>
                  </a:lnTo>
                  <a:lnTo>
                    <a:pt x="3341" y="7209"/>
                  </a:lnTo>
                  <a:lnTo>
                    <a:pt x="4932" y="6301"/>
                  </a:lnTo>
                  <a:close/>
                  <a:moveTo>
                    <a:pt x="9755" y="6297"/>
                  </a:moveTo>
                  <a:lnTo>
                    <a:pt x="11345" y="7209"/>
                  </a:lnTo>
                  <a:lnTo>
                    <a:pt x="9755" y="8117"/>
                  </a:lnTo>
                  <a:lnTo>
                    <a:pt x="9755" y="6297"/>
                  </a:lnTo>
                  <a:close/>
                  <a:moveTo>
                    <a:pt x="7343" y="4918"/>
                  </a:moveTo>
                  <a:lnTo>
                    <a:pt x="9332" y="6052"/>
                  </a:lnTo>
                  <a:lnTo>
                    <a:pt x="9332" y="8362"/>
                  </a:lnTo>
                  <a:lnTo>
                    <a:pt x="7343" y="9501"/>
                  </a:lnTo>
                  <a:lnTo>
                    <a:pt x="5354" y="8367"/>
                  </a:lnTo>
                  <a:lnTo>
                    <a:pt x="5354" y="6056"/>
                  </a:lnTo>
                  <a:lnTo>
                    <a:pt x="7343" y="4918"/>
                  </a:lnTo>
                  <a:close/>
                  <a:moveTo>
                    <a:pt x="5354" y="8852"/>
                  </a:moveTo>
                  <a:lnTo>
                    <a:pt x="6916" y="9746"/>
                  </a:lnTo>
                  <a:lnTo>
                    <a:pt x="5354" y="10639"/>
                  </a:lnTo>
                  <a:lnTo>
                    <a:pt x="5354" y="8852"/>
                  </a:lnTo>
                  <a:close/>
                  <a:moveTo>
                    <a:pt x="9332" y="8852"/>
                  </a:moveTo>
                  <a:lnTo>
                    <a:pt x="9332" y="10639"/>
                  </a:lnTo>
                  <a:lnTo>
                    <a:pt x="7771" y="9746"/>
                  </a:lnTo>
                  <a:lnTo>
                    <a:pt x="9332" y="8852"/>
                  </a:lnTo>
                  <a:close/>
                  <a:moveTo>
                    <a:pt x="11773" y="7454"/>
                  </a:moveTo>
                  <a:lnTo>
                    <a:pt x="12493" y="7867"/>
                  </a:lnTo>
                  <a:cubicBezTo>
                    <a:pt x="12954" y="8127"/>
                    <a:pt x="13291" y="8559"/>
                    <a:pt x="13430" y="9073"/>
                  </a:cubicBezTo>
                  <a:cubicBezTo>
                    <a:pt x="13488" y="9289"/>
                    <a:pt x="13507" y="9510"/>
                    <a:pt x="13492" y="9731"/>
                  </a:cubicBezTo>
                  <a:cubicBezTo>
                    <a:pt x="13474" y="9731"/>
                    <a:pt x="13457" y="9730"/>
                    <a:pt x="13439" y="9730"/>
                  </a:cubicBezTo>
                  <a:cubicBezTo>
                    <a:pt x="12608" y="9730"/>
                    <a:pt x="12040" y="10603"/>
                    <a:pt x="12402" y="11370"/>
                  </a:cubicBezTo>
                  <a:lnTo>
                    <a:pt x="12397" y="11370"/>
                  </a:lnTo>
                  <a:cubicBezTo>
                    <a:pt x="12116" y="11510"/>
                    <a:pt x="11811" y="11580"/>
                    <a:pt x="11506" y="11580"/>
                  </a:cubicBezTo>
                  <a:cubicBezTo>
                    <a:pt x="11164" y="11580"/>
                    <a:pt x="10823" y="11492"/>
                    <a:pt x="10519" y="11317"/>
                  </a:cubicBezTo>
                  <a:lnTo>
                    <a:pt x="9755" y="10880"/>
                  </a:lnTo>
                  <a:lnTo>
                    <a:pt x="9755" y="8607"/>
                  </a:lnTo>
                  <a:lnTo>
                    <a:pt x="11773" y="7454"/>
                  </a:lnTo>
                  <a:close/>
                  <a:moveTo>
                    <a:pt x="13442" y="10157"/>
                  </a:moveTo>
                  <a:cubicBezTo>
                    <a:pt x="13580" y="10157"/>
                    <a:pt x="13721" y="10197"/>
                    <a:pt x="13848" y="10284"/>
                  </a:cubicBezTo>
                  <a:cubicBezTo>
                    <a:pt x="14381" y="10644"/>
                    <a:pt x="14213" y="11470"/>
                    <a:pt x="13584" y="11595"/>
                  </a:cubicBezTo>
                  <a:lnTo>
                    <a:pt x="13579" y="11595"/>
                  </a:lnTo>
                  <a:cubicBezTo>
                    <a:pt x="13532" y="11604"/>
                    <a:pt x="13486" y="11609"/>
                    <a:pt x="13441" y="11609"/>
                  </a:cubicBezTo>
                  <a:cubicBezTo>
                    <a:pt x="12997" y="11609"/>
                    <a:pt x="12637" y="11198"/>
                    <a:pt x="12729" y="10735"/>
                  </a:cubicBezTo>
                  <a:cubicBezTo>
                    <a:pt x="12803" y="10381"/>
                    <a:pt x="13115" y="10157"/>
                    <a:pt x="13442" y="10157"/>
                  </a:cubicBezTo>
                  <a:close/>
                  <a:moveTo>
                    <a:pt x="7343" y="9991"/>
                  </a:moveTo>
                  <a:lnTo>
                    <a:pt x="9332" y="11129"/>
                  </a:lnTo>
                  <a:lnTo>
                    <a:pt x="9332" y="12009"/>
                  </a:lnTo>
                  <a:cubicBezTo>
                    <a:pt x="9351" y="13118"/>
                    <a:pt x="8453" y="14031"/>
                    <a:pt x="7343" y="14031"/>
                  </a:cubicBezTo>
                  <a:cubicBezTo>
                    <a:pt x="6229" y="14031"/>
                    <a:pt x="5335" y="13118"/>
                    <a:pt x="5354" y="12009"/>
                  </a:cubicBezTo>
                  <a:lnTo>
                    <a:pt x="5354" y="11129"/>
                  </a:lnTo>
                  <a:lnTo>
                    <a:pt x="7343" y="9991"/>
                  </a:lnTo>
                  <a:close/>
                  <a:moveTo>
                    <a:pt x="7339" y="0"/>
                  </a:moveTo>
                  <a:cubicBezTo>
                    <a:pt x="7100" y="0"/>
                    <a:pt x="6859" y="36"/>
                    <a:pt x="6623" y="109"/>
                  </a:cubicBezTo>
                  <a:cubicBezTo>
                    <a:pt x="5614" y="426"/>
                    <a:pt x="4927" y="1358"/>
                    <a:pt x="4927" y="2415"/>
                  </a:cubicBezTo>
                  <a:lnTo>
                    <a:pt x="4927" y="3054"/>
                  </a:lnTo>
                  <a:lnTo>
                    <a:pt x="4374" y="2737"/>
                  </a:lnTo>
                  <a:cubicBezTo>
                    <a:pt x="4005" y="2524"/>
                    <a:pt x="3592" y="2417"/>
                    <a:pt x="3178" y="2417"/>
                  </a:cubicBezTo>
                  <a:cubicBezTo>
                    <a:pt x="2816" y="2417"/>
                    <a:pt x="2453" y="2499"/>
                    <a:pt x="2116" y="2665"/>
                  </a:cubicBezTo>
                  <a:cubicBezTo>
                    <a:pt x="1876" y="2413"/>
                    <a:pt x="1583" y="2303"/>
                    <a:pt x="1296" y="2303"/>
                  </a:cubicBezTo>
                  <a:cubicBezTo>
                    <a:pt x="631" y="2303"/>
                    <a:pt x="0" y="2895"/>
                    <a:pt x="151" y="3674"/>
                  </a:cubicBezTo>
                  <a:cubicBezTo>
                    <a:pt x="224" y="4034"/>
                    <a:pt x="459" y="4337"/>
                    <a:pt x="786" y="4495"/>
                  </a:cubicBezTo>
                  <a:cubicBezTo>
                    <a:pt x="646" y="5470"/>
                    <a:pt x="1122" y="6436"/>
                    <a:pt x="1977" y="6926"/>
                  </a:cubicBezTo>
                  <a:lnTo>
                    <a:pt x="2481" y="7214"/>
                  </a:lnTo>
                  <a:lnTo>
                    <a:pt x="1977" y="7502"/>
                  </a:lnTo>
                  <a:cubicBezTo>
                    <a:pt x="1059" y="8026"/>
                    <a:pt x="593" y="9088"/>
                    <a:pt x="819" y="10116"/>
                  </a:cubicBezTo>
                  <a:cubicBezTo>
                    <a:pt x="1045" y="11149"/>
                    <a:pt x="1919" y="11912"/>
                    <a:pt x="2971" y="12004"/>
                  </a:cubicBezTo>
                  <a:lnTo>
                    <a:pt x="2986" y="12004"/>
                  </a:lnTo>
                  <a:cubicBezTo>
                    <a:pt x="3265" y="12004"/>
                    <a:pt x="3279" y="11595"/>
                    <a:pt x="3005" y="11576"/>
                  </a:cubicBezTo>
                  <a:cubicBezTo>
                    <a:pt x="2140" y="11504"/>
                    <a:pt x="1425" y="10875"/>
                    <a:pt x="1237" y="10024"/>
                  </a:cubicBezTo>
                  <a:cubicBezTo>
                    <a:pt x="1050" y="9174"/>
                    <a:pt x="1434" y="8305"/>
                    <a:pt x="2188" y="7872"/>
                  </a:cubicBezTo>
                  <a:lnTo>
                    <a:pt x="2909" y="7459"/>
                  </a:lnTo>
                  <a:lnTo>
                    <a:pt x="4927" y="8617"/>
                  </a:lnTo>
                  <a:lnTo>
                    <a:pt x="4927" y="10889"/>
                  </a:lnTo>
                  <a:cubicBezTo>
                    <a:pt x="4249" y="11264"/>
                    <a:pt x="4096" y="11394"/>
                    <a:pt x="3764" y="11499"/>
                  </a:cubicBezTo>
                  <a:cubicBezTo>
                    <a:pt x="3521" y="11573"/>
                    <a:pt x="3600" y="11915"/>
                    <a:pt x="3817" y="11915"/>
                  </a:cubicBezTo>
                  <a:cubicBezTo>
                    <a:pt x="3839" y="11915"/>
                    <a:pt x="3864" y="11911"/>
                    <a:pt x="3889" y="11903"/>
                  </a:cubicBezTo>
                  <a:cubicBezTo>
                    <a:pt x="4273" y="11783"/>
                    <a:pt x="4466" y="11629"/>
                    <a:pt x="4927" y="11379"/>
                  </a:cubicBezTo>
                  <a:lnTo>
                    <a:pt x="4927" y="12013"/>
                  </a:lnTo>
                  <a:cubicBezTo>
                    <a:pt x="4927" y="13349"/>
                    <a:pt x="6008" y="14430"/>
                    <a:pt x="7343" y="14430"/>
                  </a:cubicBezTo>
                  <a:cubicBezTo>
                    <a:pt x="8674" y="14430"/>
                    <a:pt x="9755" y="13349"/>
                    <a:pt x="9755" y="12013"/>
                  </a:cubicBezTo>
                  <a:lnTo>
                    <a:pt x="9755" y="11374"/>
                  </a:lnTo>
                  <a:cubicBezTo>
                    <a:pt x="10355" y="11720"/>
                    <a:pt x="10764" y="12009"/>
                    <a:pt x="11503" y="12009"/>
                  </a:cubicBezTo>
                  <a:cubicBezTo>
                    <a:pt x="11902" y="12009"/>
                    <a:pt x="12296" y="11908"/>
                    <a:pt x="12652" y="11720"/>
                  </a:cubicBezTo>
                  <a:cubicBezTo>
                    <a:pt x="12866" y="11924"/>
                    <a:pt x="13149" y="12035"/>
                    <a:pt x="13439" y="12035"/>
                  </a:cubicBezTo>
                  <a:cubicBezTo>
                    <a:pt x="13513" y="12035"/>
                    <a:pt x="13587" y="12028"/>
                    <a:pt x="13660" y="12013"/>
                  </a:cubicBezTo>
                  <a:cubicBezTo>
                    <a:pt x="14756" y="11802"/>
                    <a:pt x="14938" y="10289"/>
                    <a:pt x="13910" y="9832"/>
                  </a:cubicBezTo>
                  <a:cubicBezTo>
                    <a:pt x="14006" y="8886"/>
                    <a:pt x="13536" y="7973"/>
                    <a:pt x="12709" y="7498"/>
                  </a:cubicBezTo>
                  <a:lnTo>
                    <a:pt x="12205" y="7209"/>
                  </a:lnTo>
                  <a:lnTo>
                    <a:pt x="12709" y="6921"/>
                  </a:lnTo>
                  <a:cubicBezTo>
                    <a:pt x="13660" y="6378"/>
                    <a:pt x="14126" y="5264"/>
                    <a:pt x="13843" y="4202"/>
                  </a:cubicBezTo>
                  <a:cubicBezTo>
                    <a:pt x="13561" y="3149"/>
                    <a:pt x="12605" y="2415"/>
                    <a:pt x="11514" y="2415"/>
                  </a:cubicBezTo>
                  <a:cubicBezTo>
                    <a:pt x="11511" y="2415"/>
                    <a:pt x="11507" y="2415"/>
                    <a:pt x="11503" y="2415"/>
                  </a:cubicBezTo>
                  <a:cubicBezTo>
                    <a:pt x="10624" y="2415"/>
                    <a:pt x="10130" y="2871"/>
                    <a:pt x="9760" y="3049"/>
                  </a:cubicBezTo>
                  <a:cubicBezTo>
                    <a:pt x="9750" y="2521"/>
                    <a:pt x="9788" y="2276"/>
                    <a:pt x="9697" y="1886"/>
                  </a:cubicBezTo>
                  <a:cubicBezTo>
                    <a:pt x="9671" y="1770"/>
                    <a:pt x="9584" y="1719"/>
                    <a:pt x="9496" y="1719"/>
                  </a:cubicBezTo>
                  <a:cubicBezTo>
                    <a:pt x="9373" y="1719"/>
                    <a:pt x="9248" y="1818"/>
                    <a:pt x="9284" y="1978"/>
                  </a:cubicBezTo>
                  <a:cubicBezTo>
                    <a:pt x="9361" y="2319"/>
                    <a:pt x="9322" y="2506"/>
                    <a:pt x="9332" y="3289"/>
                  </a:cubicBezTo>
                  <a:lnTo>
                    <a:pt x="7343" y="4428"/>
                  </a:lnTo>
                  <a:lnTo>
                    <a:pt x="5354" y="3289"/>
                  </a:lnTo>
                  <a:lnTo>
                    <a:pt x="5354" y="2410"/>
                  </a:lnTo>
                  <a:cubicBezTo>
                    <a:pt x="5354" y="1541"/>
                    <a:pt x="5921" y="772"/>
                    <a:pt x="6752" y="513"/>
                  </a:cubicBezTo>
                  <a:cubicBezTo>
                    <a:pt x="6946" y="453"/>
                    <a:pt x="7143" y="424"/>
                    <a:pt x="7339" y="424"/>
                  </a:cubicBezTo>
                  <a:cubicBezTo>
                    <a:pt x="7979" y="424"/>
                    <a:pt x="8598" y="733"/>
                    <a:pt x="8977" y="1281"/>
                  </a:cubicBezTo>
                  <a:cubicBezTo>
                    <a:pt x="9022" y="1359"/>
                    <a:pt x="9088" y="1391"/>
                    <a:pt x="9153" y="1391"/>
                  </a:cubicBezTo>
                  <a:cubicBezTo>
                    <a:pt x="9308" y="1391"/>
                    <a:pt x="9459" y="1210"/>
                    <a:pt x="9327" y="1041"/>
                  </a:cubicBezTo>
                  <a:cubicBezTo>
                    <a:pt x="8868" y="376"/>
                    <a:pt x="8116" y="0"/>
                    <a:pt x="73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9" name="Google Shape;11239;p89"/>
          <p:cNvGrpSpPr/>
          <p:nvPr/>
        </p:nvGrpSpPr>
        <p:grpSpPr>
          <a:xfrm>
            <a:off x="1287935" y="1305578"/>
            <a:ext cx="350288" cy="362357"/>
            <a:chOff x="1287935" y="1510978"/>
            <a:chExt cx="350288" cy="362357"/>
          </a:xfrm>
        </p:grpSpPr>
        <p:sp>
          <p:nvSpPr>
            <p:cNvPr id="11240" name="Google Shape;11240;p89"/>
            <p:cNvSpPr/>
            <p:nvPr/>
          </p:nvSpPr>
          <p:spPr>
            <a:xfrm>
              <a:off x="1335714" y="1516371"/>
              <a:ext cx="256721" cy="70974"/>
            </a:xfrm>
            <a:custGeom>
              <a:avLst/>
              <a:gdLst/>
              <a:ahLst/>
              <a:cxnLst/>
              <a:rect l="l" t="t" r="r" b="b"/>
              <a:pathLst>
                <a:path w="9806" h="2711" extrusionOk="0">
                  <a:moveTo>
                    <a:pt x="3849" y="1"/>
                  </a:moveTo>
                  <a:cubicBezTo>
                    <a:pt x="3090" y="1"/>
                    <a:pt x="2393" y="399"/>
                    <a:pt x="2004" y="1048"/>
                  </a:cubicBezTo>
                  <a:lnTo>
                    <a:pt x="1831" y="1331"/>
                  </a:lnTo>
                  <a:cubicBezTo>
                    <a:pt x="1668" y="1605"/>
                    <a:pt x="1375" y="1768"/>
                    <a:pt x="1058" y="1773"/>
                  </a:cubicBezTo>
                  <a:lnTo>
                    <a:pt x="471" y="1773"/>
                  </a:lnTo>
                  <a:cubicBezTo>
                    <a:pt x="212" y="1773"/>
                    <a:pt x="1" y="1980"/>
                    <a:pt x="1" y="2239"/>
                  </a:cubicBezTo>
                  <a:cubicBezTo>
                    <a:pt x="1" y="2499"/>
                    <a:pt x="212" y="2710"/>
                    <a:pt x="471" y="2710"/>
                  </a:cubicBezTo>
                  <a:lnTo>
                    <a:pt x="1058" y="2710"/>
                  </a:lnTo>
                  <a:cubicBezTo>
                    <a:pt x="1706" y="2710"/>
                    <a:pt x="2307" y="2369"/>
                    <a:pt x="2638" y="1816"/>
                  </a:cubicBezTo>
                  <a:lnTo>
                    <a:pt x="2811" y="1528"/>
                  </a:lnTo>
                  <a:cubicBezTo>
                    <a:pt x="3027" y="1163"/>
                    <a:pt x="3421" y="942"/>
                    <a:pt x="3849" y="937"/>
                  </a:cubicBezTo>
                  <a:lnTo>
                    <a:pt x="5814" y="937"/>
                  </a:lnTo>
                  <a:cubicBezTo>
                    <a:pt x="6236" y="942"/>
                    <a:pt x="6630" y="1163"/>
                    <a:pt x="6851" y="1528"/>
                  </a:cubicBezTo>
                  <a:lnTo>
                    <a:pt x="7019" y="1816"/>
                  </a:lnTo>
                  <a:cubicBezTo>
                    <a:pt x="7356" y="2369"/>
                    <a:pt x="7951" y="2710"/>
                    <a:pt x="8600" y="2710"/>
                  </a:cubicBezTo>
                  <a:lnTo>
                    <a:pt x="9335" y="2710"/>
                  </a:lnTo>
                  <a:cubicBezTo>
                    <a:pt x="9594" y="2710"/>
                    <a:pt x="9806" y="2499"/>
                    <a:pt x="9806" y="2239"/>
                  </a:cubicBezTo>
                  <a:cubicBezTo>
                    <a:pt x="9806" y="1980"/>
                    <a:pt x="9594" y="1773"/>
                    <a:pt x="9335" y="1773"/>
                  </a:cubicBezTo>
                  <a:lnTo>
                    <a:pt x="8600" y="1773"/>
                  </a:lnTo>
                  <a:cubicBezTo>
                    <a:pt x="8283" y="1773"/>
                    <a:pt x="7990" y="1605"/>
                    <a:pt x="7826" y="1331"/>
                  </a:cubicBezTo>
                  <a:lnTo>
                    <a:pt x="7654" y="1048"/>
                  </a:lnTo>
                  <a:cubicBezTo>
                    <a:pt x="7264" y="399"/>
                    <a:pt x="6563" y="1"/>
                    <a:pt x="580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9"/>
            <p:cNvSpPr/>
            <p:nvPr/>
          </p:nvSpPr>
          <p:spPr>
            <a:xfrm>
              <a:off x="1337861" y="1603393"/>
              <a:ext cx="69325" cy="66916"/>
            </a:xfrm>
            <a:custGeom>
              <a:avLst/>
              <a:gdLst/>
              <a:ahLst/>
              <a:cxnLst/>
              <a:rect l="l" t="t" r="r" b="b"/>
              <a:pathLst>
                <a:path w="2648" h="2556" extrusionOk="0">
                  <a:moveTo>
                    <a:pt x="500" y="1"/>
                  </a:moveTo>
                  <a:cubicBezTo>
                    <a:pt x="383" y="1"/>
                    <a:pt x="267" y="44"/>
                    <a:pt x="178" y="131"/>
                  </a:cubicBezTo>
                  <a:cubicBezTo>
                    <a:pt x="0" y="308"/>
                    <a:pt x="0" y="597"/>
                    <a:pt x="178" y="774"/>
                  </a:cubicBezTo>
                  <a:lnTo>
                    <a:pt x="1826" y="2422"/>
                  </a:lnTo>
                  <a:cubicBezTo>
                    <a:pt x="1915" y="2511"/>
                    <a:pt x="2031" y="2555"/>
                    <a:pt x="2148" y="2555"/>
                  </a:cubicBezTo>
                  <a:cubicBezTo>
                    <a:pt x="2264" y="2555"/>
                    <a:pt x="2381" y="2511"/>
                    <a:pt x="2470" y="2422"/>
                  </a:cubicBezTo>
                  <a:cubicBezTo>
                    <a:pt x="2647" y="2244"/>
                    <a:pt x="2647" y="1961"/>
                    <a:pt x="2470" y="1783"/>
                  </a:cubicBezTo>
                  <a:lnTo>
                    <a:pt x="822" y="131"/>
                  </a:lnTo>
                  <a:cubicBezTo>
                    <a:pt x="733" y="44"/>
                    <a:pt x="616" y="1"/>
                    <a:pt x="50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9"/>
            <p:cNvSpPr/>
            <p:nvPr/>
          </p:nvSpPr>
          <p:spPr>
            <a:xfrm>
              <a:off x="1520990" y="1603315"/>
              <a:ext cx="69325" cy="66995"/>
            </a:xfrm>
            <a:custGeom>
              <a:avLst/>
              <a:gdLst/>
              <a:ahLst/>
              <a:cxnLst/>
              <a:rect l="l" t="t" r="r" b="b"/>
              <a:pathLst>
                <a:path w="2648" h="2559" extrusionOk="0">
                  <a:moveTo>
                    <a:pt x="2150" y="1"/>
                  </a:moveTo>
                  <a:cubicBezTo>
                    <a:pt x="2032" y="1"/>
                    <a:pt x="1915" y="47"/>
                    <a:pt x="1826" y="138"/>
                  </a:cubicBezTo>
                  <a:lnTo>
                    <a:pt x="178" y="1786"/>
                  </a:lnTo>
                  <a:cubicBezTo>
                    <a:pt x="0" y="1964"/>
                    <a:pt x="0" y="2247"/>
                    <a:pt x="178" y="2425"/>
                  </a:cubicBezTo>
                  <a:cubicBezTo>
                    <a:pt x="267" y="2514"/>
                    <a:pt x="382" y="2558"/>
                    <a:pt x="498" y="2558"/>
                  </a:cubicBezTo>
                  <a:cubicBezTo>
                    <a:pt x="614" y="2558"/>
                    <a:pt x="730" y="2514"/>
                    <a:pt x="822" y="2425"/>
                  </a:cubicBezTo>
                  <a:lnTo>
                    <a:pt x="2469" y="777"/>
                  </a:lnTo>
                  <a:cubicBezTo>
                    <a:pt x="2647" y="600"/>
                    <a:pt x="2647" y="311"/>
                    <a:pt x="2469" y="134"/>
                  </a:cubicBezTo>
                  <a:cubicBezTo>
                    <a:pt x="2381" y="45"/>
                    <a:pt x="2265" y="1"/>
                    <a:pt x="2150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89"/>
            <p:cNvSpPr/>
            <p:nvPr/>
          </p:nvSpPr>
          <p:spPr>
            <a:xfrm>
              <a:off x="1349040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2514" y="1"/>
                  </a:moveTo>
                  <a:cubicBezTo>
                    <a:pt x="2320" y="1"/>
                    <a:pt x="2127" y="75"/>
                    <a:pt x="1980" y="224"/>
                  </a:cubicBezTo>
                  <a:lnTo>
                    <a:pt x="299" y="1906"/>
                  </a:lnTo>
                  <a:cubicBezTo>
                    <a:pt x="1" y="2199"/>
                    <a:pt x="1" y="2679"/>
                    <a:pt x="299" y="2977"/>
                  </a:cubicBezTo>
                  <a:cubicBezTo>
                    <a:pt x="445" y="3123"/>
                    <a:pt x="639" y="3197"/>
                    <a:pt x="833" y="3197"/>
                  </a:cubicBezTo>
                  <a:cubicBezTo>
                    <a:pt x="1027" y="3197"/>
                    <a:pt x="1221" y="3123"/>
                    <a:pt x="1370" y="2977"/>
                  </a:cubicBezTo>
                  <a:lnTo>
                    <a:pt x="3051" y="1295"/>
                  </a:lnTo>
                  <a:cubicBezTo>
                    <a:pt x="3345" y="998"/>
                    <a:pt x="3345" y="517"/>
                    <a:pt x="3051" y="224"/>
                  </a:cubicBezTo>
                  <a:cubicBezTo>
                    <a:pt x="2903" y="75"/>
                    <a:pt x="2708" y="1"/>
                    <a:pt x="2514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89"/>
            <p:cNvSpPr/>
            <p:nvPr/>
          </p:nvSpPr>
          <p:spPr>
            <a:xfrm>
              <a:off x="1491537" y="1784192"/>
              <a:ext cx="87572" cy="83697"/>
            </a:xfrm>
            <a:custGeom>
              <a:avLst/>
              <a:gdLst/>
              <a:ahLst/>
              <a:cxnLst/>
              <a:rect l="l" t="t" r="r" b="b"/>
              <a:pathLst>
                <a:path w="3345" h="3197" extrusionOk="0">
                  <a:moveTo>
                    <a:pt x="831" y="1"/>
                  </a:moveTo>
                  <a:cubicBezTo>
                    <a:pt x="637" y="1"/>
                    <a:pt x="443" y="75"/>
                    <a:pt x="294" y="224"/>
                  </a:cubicBezTo>
                  <a:cubicBezTo>
                    <a:pt x="1" y="517"/>
                    <a:pt x="1" y="998"/>
                    <a:pt x="294" y="1295"/>
                  </a:cubicBezTo>
                  <a:lnTo>
                    <a:pt x="1975" y="2977"/>
                  </a:lnTo>
                  <a:cubicBezTo>
                    <a:pt x="2124" y="3123"/>
                    <a:pt x="2319" y="3197"/>
                    <a:pt x="2513" y="3197"/>
                  </a:cubicBezTo>
                  <a:cubicBezTo>
                    <a:pt x="2707" y="3197"/>
                    <a:pt x="2900" y="3123"/>
                    <a:pt x="3047" y="2977"/>
                  </a:cubicBezTo>
                  <a:cubicBezTo>
                    <a:pt x="3345" y="2679"/>
                    <a:pt x="3345" y="2199"/>
                    <a:pt x="3047" y="1906"/>
                  </a:cubicBezTo>
                  <a:lnTo>
                    <a:pt x="1365" y="224"/>
                  </a:lnTo>
                  <a:cubicBezTo>
                    <a:pt x="1219" y="75"/>
                    <a:pt x="1025" y="1"/>
                    <a:pt x="831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9"/>
            <p:cNvSpPr/>
            <p:nvPr/>
          </p:nvSpPr>
          <p:spPr>
            <a:xfrm>
              <a:off x="1342887" y="1606168"/>
              <a:ext cx="242270" cy="242270"/>
            </a:xfrm>
            <a:custGeom>
              <a:avLst/>
              <a:gdLst/>
              <a:ahLst/>
              <a:cxnLst/>
              <a:rect l="l" t="t" r="r" b="b"/>
              <a:pathLst>
                <a:path w="9254" h="9254" extrusionOk="0">
                  <a:moveTo>
                    <a:pt x="4627" y="1"/>
                  </a:moveTo>
                  <a:cubicBezTo>
                    <a:pt x="2076" y="1"/>
                    <a:pt x="0" y="2071"/>
                    <a:pt x="0" y="4627"/>
                  </a:cubicBezTo>
                  <a:cubicBezTo>
                    <a:pt x="0" y="7183"/>
                    <a:pt x="2076" y="9253"/>
                    <a:pt x="4627" y="9253"/>
                  </a:cubicBezTo>
                  <a:cubicBezTo>
                    <a:pt x="7183" y="9253"/>
                    <a:pt x="9253" y="7183"/>
                    <a:pt x="9253" y="4627"/>
                  </a:cubicBezTo>
                  <a:cubicBezTo>
                    <a:pt x="9253" y="2071"/>
                    <a:pt x="7183" y="1"/>
                    <a:pt x="4627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89"/>
            <p:cNvSpPr/>
            <p:nvPr/>
          </p:nvSpPr>
          <p:spPr>
            <a:xfrm>
              <a:off x="1364774" y="1629312"/>
              <a:ext cx="208052" cy="195931"/>
            </a:xfrm>
            <a:custGeom>
              <a:avLst/>
              <a:gdLst/>
              <a:ahLst/>
              <a:cxnLst/>
              <a:rect l="l" t="t" r="r" b="b"/>
              <a:pathLst>
                <a:path w="7947" h="7484" extrusionOk="0">
                  <a:moveTo>
                    <a:pt x="3790" y="0"/>
                  </a:moveTo>
                  <a:cubicBezTo>
                    <a:pt x="3347" y="0"/>
                    <a:pt x="2900" y="79"/>
                    <a:pt x="2470" y="241"/>
                  </a:cubicBezTo>
                  <a:cubicBezTo>
                    <a:pt x="1057" y="774"/>
                    <a:pt x="101" y="2110"/>
                    <a:pt x="48" y="3623"/>
                  </a:cubicBezTo>
                  <a:cubicBezTo>
                    <a:pt x="0" y="5136"/>
                    <a:pt x="870" y="6529"/>
                    <a:pt x="2249" y="7154"/>
                  </a:cubicBezTo>
                  <a:cubicBezTo>
                    <a:pt x="2742" y="7375"/>
                    <a:pt x="3266" y="7483"/>
                    <a:pt x="3786" y="7483"/>
                  </a:cubicBezTo>
                  <a:cubicBezTo>
                    <a:pt x="4720" y="7483"/>
                    <a:pt x="5642" y="7135"/>
                    <a:pt x="6351" y="6472"/>
                  </a:cubicBezTo>
                  <a:cubicBezTo>
                    <a:pt x="7869" y="5059"/>
                    <a:pt x="7946" y="2686"/>
                    <a:pt x="6524" y="1187"/>
                  </a:cubicBezTo>
                  <a:cubicBezTo>
                    <a:pt x="5802" y="414"/>
                    <a:pt x="4806" y="0"/>
                    <a:pt x="3790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89"/>
            <p:cNvSpPr/>
            <p:nvPr/>
          </p:nvSpPr>
          <p:spPr>
            <a:xfrm>
              <a:off x="1402630" y="1630961"/>
              <a:ext cx="165798" cy="192554"/>
            </a:xfrm>
            <a:custGeom>
              <a:avLst/>
              <a:gdLst/>
              <a:ahLst/>
              <a:cxnLst/>
              <a:rect l="l" t="t" r="r" b="b"/>
              <a:pathLst>
                <a:path w="6333" h="7355" extrusionOk="0">
                  <a:moveTo>
                    <a:pt x="3046" y="0"/>
                  </a:moveTo>
                  <a:cubicBezTo>
                    <a:pt x="1278" y="336"/>
                    <a:pt x="0" y="1878"/>
                    <a:pt x="0" y="3675"/>
                  </a:cubicBezTo>
                  <a:cubicBezTo>
                    <a:pt x="0" y="5477"/>
                    <a:pt x="1278" y="7019"/>
                    <a:pt x="3046" y="7355"/>
                  </a:cubicBezTo>
                  <a:cubicBezTo>
                    <a:pt x="3743" y="7220"/>
                    <a:pt x="4387" y="6894"/>
                    <a:pt x="4905" y="6409"/>
                  </a:cubicBezTo>
                  <a:cubicBezTo>
                    <a:pt x="5933" y="5443"/>
                    <a:pt x="6332" y="3983"/>
                    <a:pt x="5938" y="2633"/>
                  </a:cubicBezTo>
                  <a:cubicBezTo>
                    <a:pt x="5544" y="1283"/>
                    <a:pt x="4430" y="264"/>
                    <a:pt x="3046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9"/>
            <p:cNvSpPr/>
            <p:nvPr/>
          </p:nvSpPr>
          <p:spPr>
            <a:xfrm>
              <a:off x="1449675" y="1653842"/>
              <a:ext cx="26416" cy="94222"/>
            </a:xfrm>
            <a:custGeom>
              <a:avLst/>
              <a:gdLst/>
              <a:ahLst/>
              <a:cxnLst/>
              <a:rect l="l" t="t" r="r" b="b"/>
              <a:pathLst>
                <a:path w="1009" h="3599" extrusionOk="0">
                  <a:moveTo>
                    <a:pt x="505" y="0"/>
                  </a:moveTo>
                  <a:cubicBezTo>
                    <a:pt x="226" y="0"/>
                    <a:pt x="0" y="226"/>
                    <a:pt x="0" y="505"/>
                  </a:cubicBezTo>
                  <a:lnTo>
                    <a:pt x="0" y="3094"/>
                  </a:lnTo>
                  <a:cubicBezTo>
                    <a:pt x="0" y="3373"/>
                    <a:pt x="226" y="3599"/>
                    <a:pt x="505" y="3599"/>
                  </a:cubicBezTo>
                  <a:cubicBezTo>
                    <a:pt x="783" y="3599"/>
                    <a:pt x="1009" y="3373"/>
                    <a:pt x="1009" y="3094"/>
                  </a:cubicBezTo>
                  <a:lnTo>
                    <a:pt x="1009" y="505"/>
                  </a:lnTo>
                  <a:cubicBezTo>
                    <a:pt x="1009" y="226"/>
                    <a:pt x="783" y="0"/>
                    <a:pt x="50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9"/>
            <p:cNvSpPr/>
            <p:nvPr/>
          </p:nvSpPr>
          <p:spPr>
            <a:xfrm>
              <a:off x="1448419" y="1722172"/>
              <a:ext cx="65424" cy="62832"/>
            </a:xfrm>
            <a:custGeom>
              <a:avLst/>
              <a:gdLst/>
              <a:ahLst/>
              <a:cxnLst/>
              <a:rect l="l" t="t" r="r" b="b"/>
              <a:pathLst>
                <a:path w="2499" h="2400" extrusionOk="0">
                  <a:moveTo>
                    <a:pt x="553" y="0"/>
                  </a:moveTo>
                  <a:cubicBezTo>
                    <a:pt x="424" y="0"/>
                    <a:pt x="296" y="49"/>
                    <a:pt x="197" y="148"/>
                  </a:cubicBezTo>
                  <a:cubicBezTo>
                    <a:pt x="0" y="345"/>
                    <a:pt x="0" y="667"/>
                    <a:pt x="197" y="864"/>
                  </a:cubicBezTo>
                  <a:lnTo>
                    <a:pt x="1590" y="2252"/>
                  </a:lnTo>
                  <a:cubicBezTo>
                    <a:pt x="1689" y="2351"/>
                    <a:pt x="1817" y="2400"/>
                    <a:pt x="1946" y="2400"/>
                  </a:cubicBezTo>
                  <a:cubicBezTo>
                    <a:pt x="2074" y="2400"/>
                    <a:pt x="2203" y="2351"/>
                    <a:pt x="2301" y="2252"/>
                  </a:cubicBezTo>
                  <a:cubicBezTo>
                    <a:pt x="2498" y="2055"/>
                    <a:pt x="2498" y="1738"/>
                    <a:pt x="2301" y="1541"/>
                  </a:cubicBezTo>
                  <a:lnTo>
                    <a:pt x="908" y="148"/>
                  </a:lnTo>
                  <a:cubicBezTo>
                    <a:pt x="810" y="49"/>
                    <a:pt x="681" y="0"/>
                    <a:pt x="553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9"/>
            <p:cNvSpPr/>
            <p:nvPr/>
          </p:nvSpPr>
          <p:spPr>
            <a:xfrm>
              <a:off x="1293721" y="1560432"/>
              <a:ext cx="96238" cy="89536"/>
            </a:xfrm>
            <a:custGeom>
              <a:avLst/>
              <a:gdLst/>
              <a:ahLst/>
              <a:cxnLst/>
              <a:rect l="l" t="t" r="r" b="b"/>
              <a:pathLst>
                <a:path w="3676" h="3420" extrusionOk="0">
                  <a:moveTo>
                    <a:pt x="1922" y="0"/>
                  </a:moveTo>
                  <a:cubicBezTo>
                    <a:pt x="1474" y="0"/>
                    <a:pt x="1026" y="170"/>
                    <a:pt x="682" y="508"/>
                  </a:cubicBezTo>
                  <a:cubicBezTo>
                    <a:pt x="668" y="527"/>
                    <a:pt x="649" y="547"/>
                    <a:pt x="634" y="561"/>
                  </a:cubicBezTo>
                  <a:cubicBezTo>
                    <a:pt x="0" y="1253"/>
                    <a:pt x="24" y="2319"/>
                    <a:pt x="682" y="2987"/>
                  </a:cubicBezTo>
                  <a:lnTo>
                    <a:pt x="860" y="3160"/>
                  </a:lnTo>
                  <a:cubicBezTo>
                    <a:pt x="1031" y="3333"/>
                    <a:pt x="1255" y="3419"/>
                    <a:pt x="1480" y="3419"/>
                  </a:cubicBezTo>
                  <a:cubicBezTo>
                    <a:pt x="1706" y="3419"/>
                    <a:pt x="1931" y="3333"/>
                    <a:pt x="2104" y="3160"/>
                  </a:cubicBezTo>
                  <a:lnTo>
                    <a:pt x="3334" y="1930"/>
                  </a:lnTo>
                  <a:cubicBezTo>
                    <a:pt x="3675" y="1589"/>
                    <a:pt x="3675" y="1032"/>
                    <a:pt x="3334" y="686"/>
                  </a:cubicBezTo>
                  <a:lnTo>
                    <a:pt x="3161" y="508"/>
                  </a:lnTo>
                  <a:cubicBezTo>
                    <a:pt x="2818" y="170"/>
                    <a:pt x="2370" y="0"/>
                    <a:pt x="1922" y="0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9"/>
            <p:cNvSpPr/>
            <p:nvPr/>
          </p:nvSpPr>
          <p:spPr>
            <a:xfrm>
              <a:off x="1309429" y="1560432"/>
              <a:ext cx="77624" cy="61392"/>
            </a:xfrm>
            <a:custGeom>
              <a:avLst/>
              <a:gdLst/>
              <a:ahLst/>
              <a:cxnLst/>
              <a:rect l="l" t="t" r="r" b="b"/>
              <a:pathLst>
                <a:path w="2965" h="2345" extrusionOk="0">
                  <a:moveTo>
                    <a:pt x="1321" y="0"/>
                  </a:moveTo>
                  <a:cubicBezTo>
                    <a:pt x="874" y="0"/>
                    <a:pt x="426" y="170"/>
                    <a:pt x="82" y="508"/>
                  </a:cubicBezTo>
                  <a:cubicBezTo>
                    <a:pt x="68" y="527"/>
                    <a:pt x="49" y="547"/>
                    <a:pt x="34" y="561"/>
                  </a:cubicBezTo>
                  <a:cubicBezTo>
                    <a:pt x="1" y="1065"/>
                    <a:pt x="183" y="1555"/>
                    <a:pt x="539" y="1911"/>
                  </a:cubicBezTo>
                  <a:lnTo>
                    <a:pt x="716" y="2089"/>
                  </a:lnTo>
                  <a:cubicBezTo>
                    <a:pt x="887" y="2259"/>
                    <a:pt x="1112" y="2345"/>
                    <a:pt x="1337" y="2345"/>
                  </a:cubicBezTo>
                  <a:cubicBezTo>
                    <a:pt x="1562" y="2345"/>
                    <a:pt x="1788" y="2259"/>
                    <a:pt x="1961" y="2089"/>
                  </a:cubicBezTo>
                  <a:lnTo>
                    <a:pt x="2965" y="1085"/>
                  </a:lnTo>
                  <a:cubicBezTo>
                    <a:pt x="2921" y="936"/>
                    <a:pt x="2845" y="796"/>
                    <a:pt x="2734" y="686"/>
                  </a:cubicBezTo>
                  <a:lnTo>
                    <a:pt x="2556" y="508"/>
                  </a:lnTo>
                  <a:cubicBezTo>
                    <a:pt x="2215" y="170"/>
                    <a:pt x="1768" y="0"/>
                    <a:pt x="132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89"/>
            <p:cNvSpPr/>
            <p:nvPr/>
          </p:nvSpPr>
          <p:spPr>
            <a:xfrm>
              <a:off x="1538085" y="1560510"/>
              <a:ext cx="96238" cy="89457"/>
            </a:xfrm>
            <a:custGeom>
              <a:avLst/>
              <a:gdLst/>
              <a:ahLst/>
              <a:cxnLst/>
              <a:rect l="l" t="t" r="r" b="b"/>
              <a:pathLst>
                <a:path w="3676" h="3417" extrusionOk="0">
                  <a:moveTo>
                    <a:pt x="1760" y="1"/>
                  </a:moveTo>
                  <a:cubicBezTo>
                    <a:pt x="1307" y="1"/>
                    <a:pt x="858" y="174"/>
                    <a:pt x="519" y="510"/>
                  </a:cubicBezTo>
                  <a:lnTo>
                    <a:pt x="346" y="683"/>
                  </a:lnTo>
                  <a:cubicBezTo>
                    <a:pt x="0" y="1029"/>
                    <a:pt x="0" y="1586"/>
                    <a:pt x="346" y="1927"/>
                  </a:cubicBezTo>
                  <a:lnTo>
                    <a:pt x="1576" y="3157"/>
                  </a:lnTo>
                  <a:cubicBezTo>
                    <a:pt x="1745" y="3326"/>
                    <a:pt x="1970" y="3416"/>
                    <a:pt x="2197" y="3416"/>
                  </a:cubicBezTo>
                  <a:cubicBezTo>
                    <a:pt x="2305" y="3416"/>
                    <a:pt x="2414" y="3396"/>
                    <a:pt x="2518" y="3354"/>
                  </a:cubicBezTo>
                  <a:cubicBezTo>
                    <a:pt x="2633" y="3311"/>
                    <a:pt x="2734" y="3243"/>
                    <a:pt x="2820" y="3157"/>
                  </a:cubicBezTo>
                  <a:lnTo>
                    <a:pt x="2998" y="2984"/>
                  </a:lnTo>
                  <a:cubicBezTo>
                    <a:pt x="3675" y="2297"/>
                    <a:pt x="3675" y="1192"/>
                    <a:pt x="2998" y="510"/>
                  </a:cubicBezTo>
                  <a:cubicBezTo>
                    <a:pt x="2916" y="428"/>
                    <a:pt x="2825" y="356"/>
                    <a:pt x="2734" y="294"/>
                  </a:cubicBezTo>
                  <a:cubicBezTo>
                    <a:pt x="2437" y="97"/>
                    <a:pt x="2097" y="1"/>
                    <a:pt x="1760" y="1"/>
                  </a:cubicBezTo>
                  <a:close/>
                </a:path>
              </a:pathLst>
            </a:custGeom>
            <a:solidFill>
              <a:srgbClr val="CC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89"/>
            <p:cNvSpPr/>
            <p:nvPr/>
          </p:nvSpPr>
          <p:spPr>
            <a:xfrm>
              <a:off x="1565365" y="1568181"/>
              <a:ext cx="68958" cy="80137"/>
            </a:xfrm>
            <a:custGeom>
              <a:avLst/>
              <a:gdLst/>
              <a:ahLst/>
              <a:cxnLst/>
              <a:rect l="l" t="t" r="r" b="b"/>
              <a:pathLst>
                <a:path w="2634" h="3061" extrusionOk="0">
                  <a:moveTo>
                    <a:pt x="1692" y="1"/>
                  </a:moveTo>
                  <a:cubicBezTo>
                    <a:pt x="1250" y="15"/>
                    <a:pt x="832" y="198"/>
                    <a:pt x="520" y="510"/>
                  </a:cubicBezTo>
                  <a:lnTo>
                    <a:pt x="342" y="683"/>
                  </a:lnTo>
                  <a:cubicBezTo>
                    <a:pt x="1" y="1029"/>
                    <a:pt x="1" y="1586"/>
                    <a:pt x="342" y="1927"/>
                  </a:cubicBezTo>
                  <a:lnTo>
                    <a:pt x="1476" y="3061"/>
                  </a:lnTo>
                  <a:cubicBezTo>
                    <a:pt x="1591" y="3018"/>
                    <a:pt x="1692" y="2950"/>
                    <a:pt x="1778" y="2864"/>
                  </a:cubicBezTo>
                  <a:lnTo>
                    <a:pt x="1956" y="2691"/>
                  </a:lnTo>
                  <a:cubicBezTo>
                    <a:pt x="2633" y="2004"/>
                    <a:pt x="2633" y="899"/>
                    <a:pt x="1956" y="217"/>
                  </a:cubicBezTo>
                  <a:cubicBezTo>
                    <a:pt x="1874" y="135"/>
                    <a:pt x="1783" y="63"/>
                    <a:pt x="169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89"/>
            <p:cNvSpPr/>
            <p:nvPr/>
          </p:nvSpPr>
          <p:spPr>
            <a:xfrm>
              <a:off x="1287935" y="1510978"/>
              <a:ext cx="350288" cy="362357"/>
            </a:xfrm>
            <a:custGeom>
              <a:avLst/>
              <a:gdLst/>
              <a:ahLst/>
              <a:cxnLst/>
              <a:rect l="l" t="t" r="r" b="b"/>
              <a:pathLst>
                <a:path w="13380" h="13841" extrusionOk="0">
                  <a:moveTo>
                    <a:pt x="7634" y="413"/>
                  </a:moveTo>
                  <a:cubicBezTo>
                    <a:pt x="8316" y="413"/>
                    <a:pt x="8950" y="773"/>
                    <a:pt x="9301" y="1360"/>
                  </a:cubicBezTo>
                  <a:cubicBezTo>
                    <a:pt x="9421" y="1508"/>
                    <a:pt x="9546" y="1950"/>
                    <a:pt x="10074" y="2123"/>
                  </a:cubicBezTo>
                  <a:cubicBezTo>
                    <a:pt x="9930" y="2248"/>
                    <a:pt x="9796" y="2383"/>
                    <a:pt x="9671" y="2527"/>
                  </a:cubicBezTo>
                  <a:cubicBezTo>
                    <a:pt x="9113" y="2239"/>
                    <a:pt x="8960" y="1782"/>
                    <a:pt x="8849" y="1629"/>
                  </a:cubicBezTo>
                  <a:cubicBezTo>
                    <a:pt x="8595" y="1201"/>
                    <a:pt x="8133" y="942"/>
                    <a:pt x="7634" y="942"/>
                  </a:cubicBezTo>
                  <a:lnTo>
                    <a:pt x="5674" y="942"/>
                  </a:lnTo>
                  <a:cubicBezTo>
                    <a:pt x="5174" y="942"/>
                    <a:pt x="4713" y="1201"/>
                    <a:pt x="4458" y="1629"/>
                  </a:cubicBezTo>
                  <a:cubicBezTo>
                    <a:pt x="4338" y="1797"/>
                    <a:pt x="4208" y="2181"/>
                    <a:pt x="3738" y="2469"/>
                  </a:cubicBezTo>
                  <a:cubicBezTo>
                    <a:pt x="3723" y="2455"/>
                    <a:pt x="3714" y="2445"/>
                    <a:pt x="3699" y="2431"/>
                  </a:cubicBezTo>
                  <a:lnTo>
                    <a:pt x="3526" y="2258"/>
                  </a:lnTo>
                  <a:cubicBezTo>
                    <a:pt x="3464" y="2195"/>
                    <a:pt x="3401" y="2138"/>
                    <a:pt x="3334" y="2090"/>
                  </a:cubicBezTo>
                  <a:cubicBezTo>
                    <a:pt x="3776" y="1888"/>
                    <a:pt x="3882" y="1523"/>
                    <a:pt x="4007" y="1360"/>
                  </a:cubicBezTo>
                  <a:cubicBezTo>
                    <a:pt x="4357" y="773"/>
                    <a:pt x="4987" y="413"/>
                    <a:pt x="5674" y="413"/>
                  </a:cubicBezTo>
                  <a:close/>
                  <a:moveTo>
                    <a:pt x="3219" y="4444"/>
                  </a:moveTo>
                  <a:lnTo>
                    <a:pt x="3469" y="4694"/>
                  </a:lnTo>
                  <a:cubicBezTo>
                    <a:pt x="3349" y="4804"/>
                    <a:pt x="3228" y="4924"/>
                    <a:pt x="3118" y="5049"/>
                  </a:cubicBezTo>
                  <a:lnTo>
                    <a:pt x="2868" y="4799"/>
                  </a:lnTo>
                  <a:lnTo>
                    <a:pt x="3219" y="4444"/>
                  </a:lnTo>
                  <a:close/>
                  <a:moveTo>
                    <a:pt x="10233" y="4444"/>
                  </a:moveTo>
                  <a:lnTo>
                    <a:pt x="10588" y="4794"/>
                  </a:lnTo>
                  <a:lnTo>
                    <a:pt x="10338" y="5049"/>
                  </a:lnTo>
                  <a:cubicBezTo>
                    <a:pt x="10228" y="4924"/>
                    <a:pt x="10108" y="4804"/>
                    <a:pt x="9988" y="4694"/>
                  </a:cubicBezTo>
                  <a:lnTo>
                    <a:pt x="10233" y="4444"/>
                  </a:lnTo>
                  <a:close/>
                  <a:moveTo>
                    <a:pt x="2143" y="2095"/>
                  </a:moveTo>
                  <a:cubicBezTo>
                    <a:pt x="2959" y="2095"/>
                    <a:pt x="3344" y="2681"/>
                    <a:pt x="3411" y="2719"/>
                  </a:cubicBezTo>
                  <a:cubicBezTo>
                    <a:pt x="3603" y="2916"/>
                    <a:pt x="3661" y="3204"/>
                    <a:pt x="3555" y="3459"/>
                  </a:cubicBezTo>
                  <a:cubicBezTo>
                    <a:pt x="3488" y="3627"/>
                    <a:pt x="3536" y="3545"/>
                    <a:pt x="2181" y="4905"/>
                  </a:cubicBezTo>
                  <a:cubicBezTo>
                    <a:pt x="2049" y="5037"/>
                    <a:pt x="1876" y="5103"/>
                    <a:pt x="1703" y="5103"/>
                  </a:cubicBezTo>
                  <a:cubicBezTo>
                    <a:pt x="1530" y="5103"/>
                    <a:pt x="1357" y="5037"/>
                    <a:pt x="1225" y="4905"/>
                  </a:cubicBezTo>
                  <a:lnTo>
                    <a:pt x="1052" y="4732"/>
                  </a:lnTo>
                  <a:cubicBezTo>
                    <a:pt x="96" y="3776"/>
                    <a:pt x="745" y="2095"/>
                    <a:pt x="2143" y="2095"/>
                  </a:cubicBezTo>
                  <a:close/>
                  <a:moveTo>
                    <a:pt x="7634" y="1355"/>
                  </a:moveTo>
                  <a:cubicBezTo>
                    <a:pt x="7989" y="1355"/>
                    <a:pt x="8316" y="1537"/>
                    <a:pt x="8498" y="1840"/>
                  </a:cubicBezTo>
                  <a:cubicBezTo>
                    <a:pt x="8609" y="1994"/>
                    <a:pt x="8806" y="2541"/>
                    <a:pt x="9483" y="2892"/>
                  </a:cubicBezTo>
                  <a:cubicBezTo>
                    <a:pt x="9373" y="3272"/>
                    <a:pt x="9474" y="3685"/>
                    <a:pt x="9757" y="3963"/>
                  </a:cubicBezTo>
                  <a:lnTo>
                    <a:pt x="9945" y="4155"/>
                  </a:lnTo>
                  <a:lnTo>
                    <a:pt x="9671" y="4429"/>
                  </a:lnTo>
                  <a:cubicBezTo>
                    <a:pt x="8812" y="3771"/>
                    <a:pt x="7775" y="3430"/>
                    <a:pt x="6727" y="3430"/>
                  </a:cubicBezTo>
                  <a:cubicBezTo>
                    <a:pt x="6123" y="3430"/>
                    <a:pt x="5514" y="3544"/>
                    <a:pt x="4934" y="3776"/>
                  </a:cubicBezTo>
                  <a:cubicBezTo>
                    <a:pt x="4709" y="3865"/>
                    <a:pt x="4803" y="4172"/>
                    <a:pt x="5004" y="4172"/>
                  </a:cubicBezTo>
                  <a:cubicBezTo>
                    <a:pt x="5030" y="4172"/>
                    <a:pt x="5058" y="4167"/>
                    <a:pt x="5088" y="4155"/>
                  </a:cubicBezTo>
                  <a:cubicBezTo>
                    <a:pt x="5630" y="3939"/>
                    <a:pt x="6182" y="3839"/>
                    <a:pt x="6722" y="3839"/>
                  </a:cubicBezTo>
                  <a:cubicBezTo>
                    <a:pt x="9050" y="3839"/>
                    <a:pt x="11146" y="5709"/>
                    <a:pt x="11146" y="8263"/>
                  </a:cubicBezTo>
                  <a:cubicBezTo>
                    <a:pt x="11146" y="10813"/>
                    <a:pt x="9054" y="12685"/>
                    <a:pt x="6729" y="12685"/>
                  </a:cubicBezTo>
                  <a:cubicBezTo>
                    <a:pt x="6175" y="12685"/>
                    <a:pt x="5609" y="12579"/>
                    <a:pt x="5054" y="12351"/>
                  </a:cubicBezTo>
                  <a:cubicBezTo>
                    <a:pt x="1768" y="11011"/>
                    <a:pt x="1297" y="6442"/>
                    <a:pt x="4381" y="4511"/>
                  </a:cubicBezTo>
                  <a:cubicBezTo>
                    <a:pt x="4564" y="4385"/>
                    <a:pt x="4445" y="4132"/>
                    <a:pt x="4267" y="4132"/>
                  </a:cubicBezTo>
                  <a:cubicBezTo>
                    <a:pt x="4235" y="4132"/>
                    <a:pt x="4200" y="4141"/>
                    <a:pt x="4165" y="4160"/>
                  </a:cubicBezTo>
                  <a:cubicBezTo>
                    <a:pt x="4036" y="4247"/>
                    <a:pt x="3906" y="4333"/>
                    <a:pt x="3781" y="4429"/>
                  </a:cubicBezTo>
                  <a:lnTo>
                    <a:pt x="3507" y="4155"/>
                  </a:lnTo>
                  <a:cubicBezTo>
                    <a:pt x="3598" y="4040"/>
                    <a:pt x="4016" y="3786"/>
                    <a:pt x="4016" y="3195"/>
                  </a:cubicBezTo>
                  <a:cubicBezTo>
                    <a:pt x="4016" y="3070"/>
                    <a:pt x="3992" y="2945"/>
                    <a:pt x="3954" y="2825"/>
                  </a:cubicBezTo>
                  <a:cubicBezTo>
                    <a:pt x="4526" y="2474"/>
                    <a:pt x="4698" y="1998"/>
                    <a:pt x="4814" y="1840"/>
                  </a:cubicBezTo>
                  <a:cubicBezTo>
                    <a:pt x="4992" y="1537"/>
                    <a:pt x="5318" y="1355"/>
                    <a:pt x="5674" y="1355"/>
                  </a:cubicBezTo>
                  <a:close/>
                  <a:moveTo>
                    <a:pt x="3449" y="11813"/>
                  </a:moveTo>
                  <a:cubicBezTo>
                    <a:pt x="3728" y="12068"/>
                    <a:pt x="4031" y="12289"/>
                    <a:pt x="4357" y="12471"/>
                  </a:cubicBezTo>
                  <a:lnTo>
                    <a:pt x="3560" y="13269"/>
                  </a:lnTo>
                  <a:cubicBezTo>
                    <a:pt x="3453" y="13367"/>
                    <a:pt x="3318" y="13415"/>
                    <a:pt x="3184" y="13415"/>
                  </a:cubicBezTo>
                  <a:cubicBezTo>
                    <a:pt x="3042" y="13415"/>
                    <a:pt x="2900" y="13361"/>
                    <a:pt x="2791" y="13254"/>
                  </a:cubicBezTo>
                  <a:cubicBezTo>
                    <a:pt x="2585" y="13043"/>
                    <a:pt x="2575" y="12707"/>
                    <a:pt x="2777" y="12486"/>
                  </a:cubicBezTo>
                  <a:lnTo>
                    <a:pt x="3449" y="11813"/>
                  </a:lnTo>
                  <a:close/>
                  <a:moveTo>
                    <a:pt x="10007" y="11808"/>
                  </a:moveTo>
                  <a:lnTo>
                    <a:pt x="10680" y="12486"/>
                  </a:lnTo>
                  <a:cubicBezTo>
                    <a:pt x="10910" y="12702"/>
                    <a:pt x="10920" y="13062"/>
                    <a:pt x="10694" y="13283"/>
                  </a:cubicBezTo>
                  <a:cubicBezTo>
                    <a:pt x="10586" y="13391"/>
                    <a:pt x="10444" y="13445"/>
                    <a:pt x="10303" y="13445"/>
                  </a:cubicBezTo>
                  <a:cubicBezTo>
                    <a:pt x="10156" y="13445"/>
                    <a:pt x="10009" y="13386"/>
                    <a:pt x="9901" y="13269"/>
                  </a:cubicBezTo>
                  <a:lnTo>
                    <a:pt x="9104" y="12471"/>
                  </a:lnTo>
                  <a:cubicBezTo>
                    <a:pt x="9430" y="12284"/>
                    <a:pt x="9733" y="12063"/>
                    <a:pt x="10007" y="11808"/>
                  </a:cubicBezTo>
                  <a:close/>
                  <a:moveTo>
                    <a:pt x="5674" y="0"/>
                  </a:moveTo>
                  <a:cubicBezTo>
                    <a:pt x="4843" y="0"/>
                    <a:pt x="4079" y="437"/>
                    <a:pt x="3651" y="1148"/>
                  </a:cubicBezTo>
                  <a:lnTo>
                    <a:pt x="3478" y="1432"/>
                  </a:lnTo>
                  <a:cubicBezTo>
                    <a:pt x="3296" y="1742"/>
                    <a:pt x="2998" y="1774"/>
                    <a:pt x="2837" y="1774"/>
                  </a:cubicBezTo>
                  <a:cubicBezTo>
                    <a:pt x="2794" y="1774"/>
                    <a:pt x="2761" y="1772"/>
                    <a:pt x="2742" y="1772"/>
                  </a:cubicBezTo>
                  <a:cubicBezTo>
                    <a:pt x="2736" y="1772"/>
                    <a:pt x="2732" y="1772"/>
                    <a:pt x="2729" y="1773"/>
                  </a:cubicBezTo>
                  <a:cubicBezTo>
                    <a:pt x="2533" y="1710"/>
                    <a:pt x="2334" y="1680"/>
                    <a:pt x="2137" y="1680"/>
                  </a:cubicBezTo>
                  <a:cubicBezTo>
                    <a:pt x="1469" y="1680"/>
                    <a:pt x="830" y="2026"/>
                    <a:pt x="466" y="2623"/>
                  </a:cubicBezTo>
                  <a:cubicBezTo>
                    <a:pt x="0" y="3392"/>
                    <a:pt x="120" y="4381"/>
                    <a:pt x="759" y="5020"/>
                  </a:cubicBezTo>
                  <a:cubicBezTo>
                    <a:pt x="855" y="5092"/>
                    <a:pt x="1119" y="5515"/>
                    <a:pt x="1701" y="5515"/>
                  </a:cubicBezTo>
                  <a:cubicBezTo>
                    <a:pt x="2253" y="5515"/>
                    <a:pt x="2522" y="5126"/>
                    <a:pt x="2575" y="5087"/>
                  </a:cubicBezTo>
                  <a:lnTo>
                    <a:pt x="2859" y="5371"/>
                  </a:lnTo>
                  <a:cubicBezTo>
                    <a:pt x="1403" y="7321"/>
                    <a:pt x="1682" y="9973"/>
                    <a:pt x="3161" y="11520"/>
                  </a:cubicBezTo>
                  <a:lnTo>
                    <a:pt x="2484" y="12197"/>
                  </a:lnTo>
                  <a:cubicBezTo>
                    <a:pt x="1883" y="12798"/>
                    <a:pt x="2306" y="13840"/>
                    <a:pt x="3166" y="13840"/>
                  </a:cubicBezTo>
                  <a:cubicBezTo>
                    <a:pt x="3421" y="13840"/>
                    <a:pt x="3666" y="13739"/>
                    <a:pt x="3848" y="13557"/>
                  </a:cubicBezTo>
                  <a:lnTo>
                    <a:pt x="4742" y="12663"/>
                  </a:lnTo>
                  <a:cubicBezTo>
                    <a:pt x="5373" y="12949"/>
                    <a:pt x="6051" y="13092"/>
                    <a:pt x="6728" y="13092"/>
                  </a:cubicBezTo>
                  <a:cubicBezTo>
                    <a:pt x="7406" y="13092"/>
                    <a:pt x="8083" y="12949"/>
                    <a:pt x="8715" y="12663"/>
                  </a:cubicBezTo>
                  <a:lnTo>
                    <a:pt x="9603" y="13557"/>
                  </a:lnTo>
                  <a:cubicBezTo>
                    <a:pt x="9786" y="13739"/>
                    <a:pt x="10031" y="13840"/>
                    <a:pt x="10286" y="13840"/>
                  </a:cubicBezTo>
                  <a:cubicBezTo>
                    <a:pt x="11141" y="13840"/>
                    <a:pt x="11578" y="12803"/>
                    <a:pt x="10968" y="12193"/>
                  </a:cubicBezTo>
                  <a:lnTo>
                    <a:pt x="10295" y="11520"/>
                  </a:lnTo>
                  <a:cubicBezTo>
                    <a:pt x="11857" y="9805"/>
                    <a:pt x="11981" y="7225"/>
                    <a:pt x="10593" y="5366"/>
                  </a:cubicBezTo>
                  <a:lnTo>
                    <a:pt x="10872" y="5087"/>
                  </a:lnTo>
                  <a:cubicBezTo>
                    <a:pt x="10934" y="5131"/>
                    <a:pt x="11189" y="5510"/>
                    <a:pt x="11751" y="5510"/>
                  </a:cubicBezTo>
                  <a:cubicBezTo>
                    <a:pt x="12039" y="5510"/>
                    <a:pt x="12313" y="5400"/>
                    <a:pt x="12519" y="5193"/>
                  </a:cubicBezTo>
                  <a:cubicBezTo>
                    <a:pt x="12568" y="5126"/>
                    <a:pt x="13379" y="4540"/>
                    <a:pt x="13255" y="3425"/>
                  </a:cubicBezTo>
                  <a:cubicBezTo>
                    <a:pt x="13241" y="3299"/>
                    <a:pt x="13147" y="3240"/>
                    <a:pt x="13053" y="3240"/>
                  </a:cubicBezTo>
                  <a:cubicBezTo>
                    <a:pt x="12942" y="3240"/>
                    <a:pt x="12831" y="3321"/>
                    <a:pt x="12846" y="3469"/>
                  </a:cubicBezTo>
                  <a:cubicBezTo>
                    <a:pt x="12947" y="4367"/>
                    <a:pt x="12284" y="4823"/>
                    <a:pt x="12231" y="4905"/>
                  </a:cubicBezTo>
                  <a:cubicBezTo>
                    <a:pt x="12099" y="5035"/>
                    <a:pt x="11926" y="5099"/>
                    <a:pt x="11753" y="5099"/>
                  </a:cubicBezTo>
                  <a:cubicBezTo>
                    <a:pt x="11580" y="5099"/>
                    <a:pt x="11407" y="5035"/>
                    <a:pt x="11275" y="4905"/>
                  </a:cubicBezTo>
                  <a:lnTo>
                    <a:pt x="10045" y="3675"/>
                  </a:lnTo>
                  <a:cubicBezTo>
                    <a:pt x="9781" y="3411"/>
                    <a:pt x="9781" y="2983"/>
                    <a:pt x="10045" y="2719"/>
                  </a:cubicBezTo>
                  <a:cubicBezTo>
                    <a:pt x="10137" y="2657"/>
                    <a:pt x="10511" y="2095"/>
                    <a:pt x="11314" y="2095"/>
                  </a:cubicBezTo>
                  <a:cubicBezTo>
                    <a:pt x="11833" y="2095"/>
                    <a:pt x="12323" y="2354"/>
                    <a:pt x="12606" y="2791"/>
                  </a:cubicBezTo>
                  <a:cubicBezTo>
                    <a:pt x="12650" y="2859"/>
                    <a:pt x="12711" y="2888"/>
                    <a:pt x="12772" y="2888"/>
                  </a:cubicBezTo>
                  <a:cubicBezTo>
                    <a:pt x="12916" y="2888"/>
                    <a:pt x="13057" y="2728"/>
                    <a:pt x="12952" y="2565"/>
                  </a:cubicBezTo>
                  <a:cubicBezTo>
                    <a:pt x="12583" y="2005"/>
                    <a:pt x="11962" y="1682"/>
                    <a:pt x="11315" y="1682"/>
                  </a:cubicBezTo>
                  <a:cubicBezTo>
                    <a:pt x="11120" y="1682"/>
                    <a:pt x="10922" y="1711"/>
                    <a:pt x="10728" y="1773"/>
                  </a:cubicBezTo>
                  <a:lnTo>
                    <a:pt x="10425" y="1773"/>
                  </a:lnTo>
                  <a:cubicBezTo>
                    <a:pt x="10180" y="1773"/>
                    <a:pt x="9949" y="1643"/>
                    <a:pt x="9824" y="1432"/>
                  </a:cubicBezTo>
                  <a:lnTo>
                    <a:pt x="9651" y="1148"/>
                  </a:lnTo>
                  <a:cubicBezTo>
                    <a:pt x="9229" y="437"/>
                    <a:pt x="8460" y="5"/>
                    <a:pt x="7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89"/>
            <p:cNvSpPr/>
            <p:nvPr/>
          </p:nvSpPr>
          <p:spPr>
            <a:xfrm>
              <a:off x="1345662" y="1623892"/>
              <a:ext cx="225410" cy="206874"/>
            </a:xfrm>
            <a:custGeom>
              <a:avLst/>
              <a:gdLst/>
              <a:ahLst/>
              <a:cxnLst/>
              <a:rect l="l" t="t" r="r" b="b"/>
              <a:pathLst>
                <a:path w="8610" h="7902" extrusionOk="0">
                  <a:moveTo>
                    <a:pt x="4580" y="1"/>
                  </a:moveTo>
                  <a:cubicBezTo>
                    <a:pt x="2561" y="1"/>
                    <a:pt x="577" y="1533"/>
                    <a:pt x="577" y="3950"/>
                  </a:cubicBezTo>
                  <a:cubicBezTo>
                    <a:pt x="577" y="6334"/>
                    <a:pt x="2542" y="7902"/>
                    <a:pt x="4570" y="7902"/>
                  </a:cubicBezTo>
                  <a:cubicBezTo>
                    <a:pt x="5603" y="7902"/>
                    <a:pt x="6652" y="7495"/>
                    <a:pt x="7466" y="6583"/>
                  </a:cubicBezTo>
                  <a:cubicBezTo>
                    <a:pt x="7730" y="6285"/>
                    <a:pt x="7951" y="5948"/>
                    <a:pt x="8119" y="5583"/>
                  </a:cubicBezTo>
                  <a:cubicBezTo>
                    <a:pt x="8191" y="5420"/>
                    <a:pt x="8057" y="5292"/>
                    <a:pt x="7922" y="5292"/>
                  </a:cubicBezTo>
                  <a:cubicBezTo>
                    <a:pt x="7851" y="5292"/>
                    <a:pt x="7780" y="5328"/>
                    <a:pt x="7740" y="5415"/>
                  </a:cubicBezTo>
                  <a:cubicBezTo>
                    <a:pt x="7163" y="6674"/>
                    <a:pt x="5909" y="7486"/>
                    <a:pt x="4521" y="7486"/>
                  </a:cubicBezTo>
                  <a:cubicBezTo>
                    <a:pt x="1658" y="7486"/>
                    <a:pt x="0" y="4253"/>
                    <a:pt x="1610" y="1937"/>
                  </a:cubicBezTo>
                  <a:cubicBezTo>
                    <a:pt x="2312" y="926"/>
                    <a:pt x="3418" y="413"/>
                    <a:pt x="4525" y="413"/>
                  </a:cubicBezTo>
                  <a:cubicBezTo>
                    <a:pt x="5622" y="413"/>
                    <a:pt x="6720" y="916"/>
                    <a:pt x="7427" y="1937"/>
                  </a:cubicBezTo>
                  <a:cubicBezTo>
                    <a:pt x="7980" y="2734"/>
                    <a:pt x="8181" y="3729"/>
                    <a:pt x="7980" y="4680"/>
                  </a:cubicBezTo>
                  <a:cubicBezTo>
                    <a:pt x="7946" y="4833"/>
                    <a:pt x="8067" y="4926"/>
                    <a:pt x="8185" y="4926"/>
                  </a:cubicBezTo>
                  <a:cubicBezTo>
                    <a:pt x="8273" y="4926"/>
                    <a:pt x="8359" y="4876"/>
                    <a:pt x="8383" y="4762"/>
                  </a:cubicBezTo>
                  <a:cubicBezTo>
                    <a:pt x="8609" y="3695"/>
                    <a:pt x="8383" y="2581"/>
                    <a:pt x="7759" y="1687"/>
                  </a:cubicBezTo>
                  <a:cubicBezTo>
                    <a:pt x="6944" y="520"/>
                    <a:pt x="5756" y="1"/>
                    <a:pt x="458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89"/>
            <p:cNvSpPr/>
            <p:nvPr/>
          </p:nvSpPr>
          <p:spPr>
            <a:xfrm>
              <a:off x="1444125" y="1648423"/>
              <a:ext cx="80687" cy="141974"/>
            </a:xfrm>
            <a:custGeom>
              <a:avLst/>
              <a:gdLst/>
              <a:ahLst/>
              <a:cxnLst/>
              <a:rect l="l" t="t" r="r" b="b"/>
              <a:pathLst>
                <a:path w="3082" h="5423" extrusionOk="0">
                  <a:moveTo>
                    <a:pt x="717" y="376"/>
                  </a:moveTo>
                  <a:cubicBezTo>
                    <a:pt x="894" y="376"/>
                    <a:pt x="1034" y="534"/>
                    <a:pt x="1014" y="712"/>
                  </a:cubicBezTo>
                  <a:lnTo>
                    <a:pt x="1014" y="2677"/>
                  </a:lnTo>
                  <a:cubicBezTo>
                    <a:pt x="918" y="2633"/>
                    <a:pt x="816" y="2612"/>
                    <a:pt x="715" y="2612"/>
                  </a:cubicBezTo>
                  <a:cubicBezTo>
                    <a:pt x="613" y="2612"/>
                    <a:pt x="512" y="2633"/>
                    <a:pt x="419" y="2677"/>
                  </a:cubicBezTo>
                  <a:lnTo>
                    <a:pt x="419" y="712"/>
                  </a:lnTo>
                  <a:cubicBezTo>
                    <a:pt x="395" y="534"/>
                    <a:pt x="534" y="376"/>
                    <a:pt x="717" y="376"/>
                  </a:cubicBezTo>
                  <a:close/>
                  <a:moveTo>
                    <a:pt x="751" y="3027"/>
                  </a:moveTo>
                  <a:cubicBezTo>
                    <a:pt x="883" y="3027"/>
                    <a:pt x="921" y="3102"/>
                    <a:pt x="2321" y="4502"/>
                  </a:cubicBezTo>
                  <a:lnTo>
                    <a:pt x="2316" y="4502"/>
                  </a:lnTo>
                  <a:cubicBezTo>
                    <a:pt x="2465" y="4613"/>
                    <a:pt x="2480" y="4824"/>
                    <a:pt x="2350" y="4954"/>
                  </a:cubicBezTo>
                  <a:cubicBezTo>
                    <a:pt x="2291" y="5013"/>
                    <a:pt x="2214" y="5042"/>
                    <a:pt x="2138" y="5042"/>
                  </a:cubicBezTo>
                  <a:cubicBezTo>
                    <a:pt x="2048" y="5042"/>
                    <a:pt x="1958" y="5001"/>
                    <a:pt x="1898" y="4920"/>
                  </a:cubicBezTo>
                  <a:lnTo>
                    <a:pt x="510" y="3537"/>
                  </a:lnTo>
                  <a:cubicBezTo>
                    <a:pt x="327" y="3344"/>
                    <a:pt x="457" y="3032"/>
                    <a:pt x="721" y="3027"/>
                  </a:cubicBezTo>
                  <a:cubicBezTo>
                    <a:pt x="732" y="3027"/>
                    <a:pt x="742" y="3027"/>
                    <a:pt x="751" y="3027"/>
                  </a:cubicBezTo>
                  <a:close/>
                  <a:moveTo>
                    <a:pt x="717" y="1"/>
                  </a:moveTo>
                  <a:cubicBezTo>
                    <a:pt x="327" y="1"/>
                    <a:pt x="6" y="318"/>
                    <a:pt x="6" y="712"/>
                  </a:cubicBezTo>
                  <a:lnTo>
                    <a:pt x="6" y="3306"/>
                  </a:lnTo>
                  <a:cubicBezTo>
                    <a:pt x="1" y="3498"/>
                    <a:pt x="78" y="3685"/>
                    <a:pt x="217" y="3820"/>
                  </a:cubicBezTo>
                  <a:cubicBezTo>
                    <a:pt x="1629" y="5204"/>
                    <a:pt x="1610" y="5285"/>
                    <a:pt x="1865" y="5376"/>
                  </a:cubicBezTo>
                  <a:cubicBezTo>
                    <a:pt x="1953" y="5408"/>
                    <a:pt x="2038" y="5423"/>
                    <a:pt x="2120" y="5423"/>
                  </a:cubicBezTo>
                  <a:cubicBezTo>
                    <a:pt x="2703" y="5423"/>
                    <a:pt x="3081" y="4681"/>
                    <a:pt x="2609" y="4209"/>
                  </a:cubicBezTo>
                  <a:lnTo>
                    <a:pt x="1428" y="3027"/>
                  </a:lnTo>
                  <a:lnTo>
                    <a:pt x="1428" y="712"/>
                  </a:lnTo>
                  <a:cubicBezTo>
                    <a:pt x="1428" y="318"/>
                    <a:pt x="1110" y="1"/>
                    <a:pt x="7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89"/>
            <p:cNvSpPr/>
            <p:nvPr/>
          </p:nvSpPr>
          <p:spPr>
            <a:xfrm>
              <a:off x="1493684" y="1777098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89"/>
            <p:cNvSpPr/>
            <p:nvPr/>
          </p:nvSpPr>
          <p:spPr>
            <a:xfrm>
              <a:off x="1493815" y="1777333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9" name="Google Shape;11259;p89"/>
          <p:cNvGrpSpPr/>
          <p:nvPr/>
        </p:nvGrpSpPr>
        <p:grpSpPr>
          <a:xfrm>
            <a:off x="2477973" y="4084559"/>
            <a:ext cx="210042" cy="361991"/>
            <a:chOff x="2477973" y="4289959"/>
            <a:chExt cx="210042" cy="361991"/>
          </a:xfrm>
        </p:grpSpPr>
        <p:sp>
          <p:nvSpPr>
            <p:cNvPr id="11260" name="Google Shape;11260;p89"/>
            <p:cNvSpPr/>
            <p:nvPr/>
          </p:nvSpPr>
          <p:spPr>
            <a:xfrm>
              <a:off x="2493551" y="4295745"/>
              <a:ext cx="178888" cy="350288"/>
            </a:xfrm>
            <a:custGeom>
              <a:avLst/>
              <a:gdLst/>
              <a:ahLst/>
              <a:cxnLst/>
              <a:rect l="l" t="t" r="r" b="b"/>
              <a:pathLst>
                <a:path w="6833" h="13380" extrusionOk="0">
                  <a:moveTo>
                    <a:pt x="1" y="1"/>
                  </a:moveTo>
                  <a:lnTo>
                    <a:pt x="1" y="3397"/>
                  </a:lnTo>
                  <a:cubicBezTo>
                    <a:pt x="1" y="4934"/>
                    <a:pt x="1029" y="6284"/>
                    <a:pt x="2513" y="6693"/>
                  </a:cubicBezTo>
                  <a:cubicBezTo>
                    <a:pt x="1029" y="7096"/>
                    <a:pt x="1" y="8446"/>
                    <a:pt x="1" y="9983"/>
                  </a:cubicBezTo>
                  <a:lnTo>
                    <a:pt x="1" y="13380"/>
                  </a:lnTo>
                  <a:lnTo>
                    <a:pt x="6832" y="13380"/>
                  </a:lnTo>
                  <a:lnTo>
                    <a:pt x="6832" y="9983"/>
                  </a:lnTo>
                  <a:cubicBezTo>
                    <a:pt x="6827" y="8446"/>
                    <a:pt x="5799" y="7096"/>
                    <a:pt x="4320" y="6693"/>
                  </a:cubicBezTo>
                  <a:cubicBezTo>
                    <a:pt x="5799" y="6284"/>
                    <a:pt x="6827" y="4934"/>
                    <a:pt x="6832" y="3397"/>
                  </a:cubicBezTo>
                  <a:lnTo>
                    <a:pt x="6832" y="1"/>
                  </a:lnTo>
                  <a:close/>
                </a:path>
              </a:pathLst>
            </a:custGeom>
            <a:solidFill>
              <a:srgbClr val="E5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89"/>
            <p:cNvSpPr/>
            <p:nvPr/>
          </p:nvSpPr>
          <p:spPr>
            <a:xfrm>
              <a:off x="2516825" y="4404025"/>
              <a:ext cx="132078" cy="218760"/>
            </a:xfrm>
            <a:custGeom>
              <a:avLst/>
              <a:gdLst/>
              <a:ahLst/>
              <a:cxnLst/>
              <a:rect l="l" t="t" r="r" b="b"/>
              <a:pathLst>
                <a:path w="5045" h="8356" extrusionOk="0">
                  <a:moveTo>
                    <a:pt x="116" y="1"/>
                  </a:moveTo>
                  <a:cubicBezTo>
                    <a:pt x="366" y="832"/>
                    <a:pt x="1024" y="1471"/>
                    <a:pt x="1860" y="1692"/>
                  </a:cubicBezTo>
                  <a:cubicBezTo>
                    <a:pt x="2004" y="1735"/>
                    <a:pt x="2153" y="1764"/>
                    <a:pt x="2302" y="1778"/>
                  </a:cubicBezTo>
                  <a:lnTo>
                    <a:pt x="2302" y="4704"/>
                  </a:lnTo>
                  <a:cubicBezTo>
                    <a:pt x="1000" y="4819"/>
                    <a:pt x="1" y="5910"/>
                    <a:pt x="1" y="7216"/>
                  </a:cubicBezTo>
                  <a:lnTo>
                    <a:pt x="1" y="8355"/>
                  </a:lnTo>
                  <a:lnTo>
                    <a:pt x="5045" y="8355"/>
                  </a:lnTo>
                  <a:lnTo>
                    <a:pt x="5045" y="7216"/>
                  </a:lnTo>
                  <a:cubicBezTo>
                    <a:pt x="5045" y="5910"/>
                    <a:pt x="4050" y="4819"/>
                    <a:pt x="2748" y="4704"/>
                  </a:cubicBezTo>
                  <a:lnTo>
                    <a:pt x="2748" y="1778"/>
                  </a:lnTo>
                  <a:cubicBezTo>
                    <a:pt x="2902" y="1764"/>
                    <a:pt x="3051" y="1735"/>
                    <a:pt x="3195" y="1692"/>
                  </a:cubicBezTo>
                  <a:cubicBezTo>
                    <a:pt x="4031" y="1471"/>
                    <a:pt x="4689" y="832"/>
                    <a:pt x="4934" y="1"/>
                  </a:cubicBezTo>
                  <a:close/>
                </a:path>
              </a:pathLst>
            </a:custGeom>
            <a:solidFill>
              <a:srgbClr val="AE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9"/>
            <p:cNvSpPr/>
            <p:nvPr/>
          </p:nvSpPr>
          <p:spPr>
            <a:xfrm>
              <a:off x="2477973" y="4289959"/>
              <a:ext cx="210042" cy="361991"/>
            </a:xfrm>
            <a:custGeom>
              <a:avLst/>
              <a:gdLst/>
              <a:ahLst/>
              <a:cxnLst/>
              <a:rect l="l" t="t" r="r" b="b"/>
              <a:pathLst>
                <a:path w="8023" h="13827" extrusionOk="0">
                  <a:moveTo>
                    <a:pt x="7201" y="443"/>
                  </a:moveTo>
                  <a:lnTo>
                    <a:pt x="7201" y="3618"/>
                  </a:lnTo>
                  <a:cubicBezTo>
                    <a:pt x="7201" y="5054"/>
                    <a:pt x="6241" y="6313"/>
                    <a:pt x="4857" y="6697"/>
                  </a:cubicBezTo>
                  <a:cubicBezTo>
                    <a:pt x="4636" y="6755"/>
                    <a:pt x="4636" y="7067"/>
                    <a:pt x="4857" y="7125"/>
                  </a:cubicBezTo>
                  <a:cubicBezTo>
                    <a:pt x="6241" y="7509"/>
                    <a:pt x="7201" y="8768"/>
                    <a:pt x="7201" y="10204"/>
                  </a:cubicBezTo>
                  <a:lnTo>
                    <a:pt x="7201" y="13380"/>
                  </a:lnTo>
                  <a:lnTo>
                    <a:pt x="822" y="13380"/>
                  </a:lnTo>
                  <a:lnTo>
                    <a:pt x="822" y="10204"/>
                  </a:lnTo>
                  <a:cubicBezTo>
                    <a:pt x="822" y="8768"/>
                    <a:pt x="1782" y="7509"/>
                    <a:pt x="3166" y="7125"/>
                  </a:cubicBezTo>
                  <a:cubicBezTo>
                    <a:pt x="3387" y="7067"/>
                    <a:pt x="3387" y="6755"/>
                    <a:pt x="3166" y="6697"/>
                  </a:cubicBezTo>
                  <a:cubicBezTo>
                    <a:pt x="1782" y="6313"/>
                    <a:pt x="822" y="5054"/>
                    <a:pt x="822" y="3618"/>
                  </a:cubicBezTo>
                  <a:lnTo>
                    <a:pt x="822" y="443"/>
                  </a:lnTo>
                  <a:close/>
                  <a:moveTo>
                    <a:pt x="298" y="1"/>
                  </a:moveTo>
                  <a:cubicBezTo>
                    <a:pt x="0" y="1"/>
                    <a:pt x="0" y="443"/>
                    <a:pt x="298" y="443"/>
                  </a:cubicBezTo>
                  <a:lnTo>
                    <a:pt x="375" y="443"/>
                  </a:lnTo>
                  <a:lnTo>
                    <a:pt x="375" y="3618"/>
                  </a:lnTo>
                  <a:cubicBezTo>
                    <a:pt x="375" y="5026"/>
                    <a:pt x="1191" y="6308"/>
                    <a:pt x="2465" y="6914"/>
                  </a:cubicBezTo>
                  <a:cubicBezTo>
                    <a:pt x="1191" y="7514"/>
                    <a:pt x="375" y="8797"/>
                    <a:pt x="375" y="10204"/>
                  </a:cubicBezTo>
                  <a:lnTo>
                    <a:pt x="375" y="13380"/>
                  </a:lnTo>
                  <a:lnTo>
                    <a:pt x="298" y="13380"/>
                  </a:lnTo>
                  <a:cubicBezTo>
                    <a:pt x="0" y="13380"/>
                    <a:pt x="0" y="13827"/>
                    <a:pt x="298" y="13827"/>
                  </a:cubicBezTo>
                  <a:lnTo>
                    <a:pt x="7725" y="13827"/>
                  </a:lnTo>
                  <a:cubicBezTo>
                    <a:pt x="8023" y="13827"/>
                    <a:pt x="8023" y="13380"/>
                    <a:pt x="7725" y="13380"/>
                  </a:cubicBezTo>
                  <a:lnTo>
                    <a:pt x="7653" y="13380"/>
                  </a:lnTo>
                  <a:lnTo>
                    <a:pt x="7653" y="10204"/>
                  </a:lnTo>
                  <a:cubicBezTo>
                    <a:pt x="7648" y="8797"/>
                    <a:pt x="6831" y="7514"/>
                    <a:pt x="5558" y="6914"/>
                  </a:cubicBezTo>
                  <a:cubicBezTo>
                    <a:pt x="6831" y="6308"/>
                    <a:pt x="7648" y="5026"/>
                    <a:pt x="7653" y="3618"/>
                  </a:cubicBezTo>
                  <a:lnTo>
                    <a:pt x="7653" y="443"/>
                  </a:lnTo>
                  <a:lnTo>
                    <a:pt x="7725" y="443"/>
                  </a:lnTo>
                  <a:cubicBezTo>
                    <a:pt x="8023" y="443"/>
                    <a:pt x="8023" y="1"/>
                    <a:pt x="77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9"/>
            <p:cNvSpPr/>
            <p:nvPr/>
          </p:nvSpPr>
          <p:spPr>
            <a:xfrm>
              <a:off x="2513055" y="4398135"/>
              <a:ext cx="139880" cy="108856"/>
            </a:xfrm>
            <a:custGeom>
              <a:avLst/>
              <a:gdLst/>
              <a:ahLst/>
              <a:cxnLst/>
              <a:rect l="l" t="t" r="r" b="b"/>
              <a:pathLst>
                <a:path w="5343" h="4158" extrusionOk="0">
                  <a:moveTo>
                    <a:pt x="260" y="0"/>
                  </a:moveTo>
                  <a:cubicBezTo>
                    <a:pt x="111" y="0"/>
                    <a:pt x="0" y="149"/>
                    <a:pt x="48" y="288"/>
                  </a:cubicBezTo>
                  <a:cubicBezTo>
                    <a:pt x="322" y="1191"/>
                    <a:pt x="1038" y="1888"/>
                    <a:pt x="1946" y="2133"/>
                  </a:cubicBezTo>
                  <a:cubicBezTo>
                    <a:pt x="2114" y="2176"/>
                    <a:pt x="2278" y="2210"/>
                    <a:pt x="2450" y="2224"/>
                  </a:cubicBezTo>
                  <a:lnTo>
                    <a:pt x="2450" y="3935"/>
                  </a:lnTo>
                  <a:cubicBezTo>
                    <a:pt x="2450" y="4083"/>
                    <a:pt x="2561" y="4158"/>
                    <a:pt x="2671" y="4158"/>
                  </a:cubicBezTo>
                  <a:cubicBezTo>
                    <a:pt x="2782" y="4158"/>
                    <a:pt x="2892" y="4083"/>
                    <a:pt x="2892" y="3935"/>
                  </a:cubicBezTo>
                  <a:lnTo>
                    <a:pt x="2892" y="2224"/>
                  </a:lnTo>
                  <a:cubicBezTo>
                    <a:pt x="3065" y="2210"/>
                    <a:pt x="3234" y="2176"/>
                    <a:pt x="3397" y="2133"/>
                  </a:cubicBezTo>
                  <a:cubicBezTo>
                    <a:pt x="4305" y="1888"/>
                    <a:pt x="5021" y="1191"/>
                    <a:pt x="5299" y="288"/>
                  </a:cubicBezTo>
                  <a:cubicBezTo>
                    <a:pt x="5343" y="149"/>
                    <a:pt x="5232" y="0"/>
                    <a:pt x="5083" y="0"/>
                  </a:cubicBezTo>
                  <a:lnTo>
                    <a:pt x="3089" y="0"/>
                  </a:lnTo>
                  <a:cubicBezTo>
                    <a:pt x="2792" y="0"/>
                    <a:pt x="2792" y="447"/>
                    <a:pt x="3089" y="447"/>
                  </a:cubicBezTo>
                  <a:lnTo>
                    <a:pt x="4761" y="447"/>
                  </a:lnTo>
                  <a:cubicBezTo>
                    <a:pt x="4478" y="1067"/>
                    <a:pt x="3940" y="1523"/>
                    <a:pt x="3282" y="1701"/>
                  </a:cubicBezTo>
                  <a:cubicBezTo>
                    <a:pt x="3082" y="1758"/>
                    <a:pt x="2877" y="1787"/>
                    <a:pt x="2671" y="1787"/>
                  </a:cubicBezTo>
                  <a:cubicBezTo>
                    <a:pt x="2466" y="1787"/>
                    <a:pt x="2261" y="1758"/>
                    <a:pt x="2061" y="1701"/>
                  </a:cubicBezTo>
                  <a:cubicBezTo>
                    <a:pt x="1403" y="1523"/>
                    <a:pt x="865" y="1067"/>
                    <a:pt x="582" y="447"/>
                  </a:cubicBezTo>
                  <a:lnTo>
                    <a:pt x="2254" y="447"/>
                  </a:lnTo>
                  <a:cubicBezTo>
                    <a:pt x="2551" y="447"/>
                    <a:pt x="2551" y="0"/>
                    <a:pt x="22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89"/>
            <p:cNvSpPr/>
            <p:nvPr/>
          </p:nvSpPr>
          <p:spPr>
            <a:xfrm>
              <a:off x="2510908" y="4529532"/>
              <a:ext cx="143781" cy="99013"/>
            </a:xfrm>
            <a:custGeom>
              <a:avLst/>
              <a:gdLst/>
              <a:ahLst/>
              <a:cxnLst/>
              <a:rect l="l" t="t" r="r" b="b"/>
              <a:pathLst>
                <a:path w="5492" h="3782" extrusionOk="0">
                  <a:moveTo>
                    <a:pt x="2092" y="1"/>
                  </a:moveTo>
                  <a:cubicBezTo>
                    <a:pt x="2071" y="1"/>
                    <a:pt x="2048" y="4"/>
                    <a:pt x="2023" y="11"/>
                  </a:cubicBezTo>
                  <a:cubicBezTo>
                    <a:pt x="832" y="342"/>
                    <a:pt x="6" y="1423"/>
                    <a:pt x="1" y="2663"/>
                  </a:cubicBezTo>
                  <a:lnTo>
                    <a:pt x="1" y="3561"/>
                  </a:lnTo>
                  <a:cubicBezTo>
                    <a:pt x="1" y="3686"/>
                    <a:pt x="102" y="3782"/>
                    <a:pt x="227" y="3782"/>
                  </a:cubicBezTo>
                  <a:lnTo>
                    <a:pt x="5271" y="3782"/>
                  </a:lnTo>
                  <a:cubicBezTo>
                    <a:pt x="5391" y="3782"/>
                    <a:pt x="5492" y="3686"/>
                    <a:pt x="5492" y="3561"/>
                  </a:cubicBezTo>
                  <a:lnTo>
                    <a:pt x="5492" y="2663"/>
                  </a:lnTo>
                  <a:cubicBezTo>
                    <a:pt x="5492" y="1428"/>
                    <a:pt x="4670" y="342"/>
                    <a:pt x="3479" y="11"/>
                  </a:cubicBezTo>
                  <a:cubicBezTo>
                    <a:pt x="3455" y="4"/>
                    <a:pt x="3432" y="1"/>
                    <a:pt x="3410" y="1"/>
                  </a:cubicBezTo>
                  <a:cubicBezTo>
                    <a:pt x="3178" y="1"/>
                    <a:pt x="3100" y="369"/>
                    <a:pt x="3359" y="443"/>
                  </a:cubicBezTo>
                  <a:cubicBezTo>
                    <a:pt x="4358" y="717"/>
                    <a:pt x="5050" y="1625"/>
                    <a:pt x="5050" y="2658"/>
                  </a:cubicBezTo>
                  <a:lnTo>
                    <a:pt x="5050" y="3335"/>
                  </a:lnTo>
                  <a:lnTo>
                    <a:pt x="452" y="3335"/>
                  </a:lnTo>
                  <a:lnTo>
                    <a:pt x="452" y="2658"/>
                  </a:lnTo>
                  <a:cubicBezTo>
                    <a:pt x="452" y="1625"/>
                    <a:pt x="1144" y="717"/>
                    <a:pt x="2143" y="443"/>
                  </a:cubicBezTo>
                  <a:cubicBezTo>
                    <a:pt x="2403" y="369"/>
                    <a:pt x="2324" y="1"/>
                    <a:pt x="20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89"/>
            <p:cNvSpPr/>
            <p:nvPr/>
          </p:nvSpPr>
          <p:spPr>
            <a:xfrm>
              <a:off x="2577196" y="4518746"/>
              <a:ext cx="11598" cy="13535"/>
            </a:xfrm>
            <a:custGeom>
              <a:avLst/>
              <a:gdLst/>
              <a:ahLst/>
              <a:cxnLst/>
              <a:rect l="l" t="t" r="r" b="b"/>
              <a:pathLst>
                <a:path w="443" h="517" extrusionOk="0">
                  <a:moveTo>
                    <a:pt x="221" y="0"/>
                  </a:moveTo>
                  <a:cubicBezTo>
                    <a:pt x="97" y="0"/>
                    <a:pt x="0" y="101"/>
                    <a:pt x="0" y="221"/>
                  </a:cubicBezTo>
                  <a:lnTo>
                    <a:pt x="0" y="293"/>
                  </a:lnTo>
                  <a:cubicBezTo>
                    <a:pt x="0" y="442"/>
                    <a:pt x="111" y="517"/>
                    <a:pt x="221" y="517"/>
                  </a:cubicBezTo>
                  <a:cubicBezTo>
                    <a:pt x="332" y="517"/>
                    <a:pt x="442" y="442"/>
                    <a:pt x="442" y="293"/>
                  </a:cubicBezTo>
                  <a:lnTo>
                    <a:pt x="442" y="221"/>
                  </a:lnTo>
                  <a:cubicBezTo>
                    <a:pt x="442" y="96"/>
                    <a:pt x="346" y="0"/>
                    <a:pt x="22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6" name="Google Shape;11266;p89"/>
          <p:cNvGrpSpPr/>
          <p:nvPr/>
        </p:nvGrpSpPr>
        <p:grpSpPr>
          <a:xfrm>
            <a:off x="3518969" y="2704349"/>
            <a:ext cx="347827" cy="345602"/>
            <a:chOff x="3518969" y="2909749"/>
            <a:chExt cx="347827" cy="345602"/>
          </a:xfrm>
        </p:grpSpPr>
        <p:sp>
          <p:nvSpPr>
            <p:cNvPr id="11267" name="Google Shape;11267;p89"/>
            <p:cNvSpPr/>
            <p:nvPr/>
          </p:nvSpPr>
          <p:spPr>
            <a:xfrm>
              <a:off x="3670760" y="2915718"/>
              <a:ext cx="192344" cy="188496"/>
            </a:xfrm>
            <a:custGeom>
              <a:avLst/>
              <a:gdLst/>
              <a:ahLst/>
              <a:cxnLst/>
              <a:rect l="l" t="t" r="r" b="b"/>
              <a:pathLst>
                <a:path w="7347" h="7200" extrusionOk="0">
                  <a:moveTo>
                    <a:pt x="6520" y="0"/>
                  </a:moveTo>
                  <a:cubicBezTo>
                    <a:pt x="6326" y="0"/>
                    <a:pt x="6133" y="74"/>
                    <a:pt x="5987" y="220"/>
                  </a:cubicBezTo>
                  <a:lnTo>
                    <a:pt x="299" y="5913"/>
                  </a:lnTo>
                  <a:cubicBezTo>
                    <a:pt x="1" y="6206"/>
                    <a:pt x="1" y="6686"/>
                    <a:pt x="294" y="6979"/>
                  </a:cubicBezTo>
                  <a:cubicBezTo>
                    <a:pt x="443" y="7126"/>
                    <a:pt x="636" y="7199"/>
                    <a:pt x="829" y="7199"/>
                  </a:cubicBezTo>
                  <a:cubicBezTo>
                    <a:pt x="1023" y="7199"/>
                    <a:pt x="1216" y="7126"/>
                    <a:pt x="1365" y="6979"/>
                  </a:cubicBezTo>
                  <a:lnTo>
                    <a:pt x="7053" y="1291"/>
                  </a:lnTo>
                  <a:cubicBezTo>
                    <a:pt x="7346" y="994"/>
                    <a:pt x="7346" y="518"/>
                    <a:pt x="7053" y="220"/>
                  </a:cubicBezTo>
                  <a:cubicBezTo>
                    <a:pt x="6907" y="74"/>
                    <a:pt x="6713" y="0"/>
                    <a:pt x="652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9"/>
            <p:cNvSpPr/>
            <p:nvPr/>
          </p:nvSpPr>
          <p:spPr>
            <a:xfrm>
              <a:off x="3681075" y="2928913"/>
              <a:ext cx="183155" cy="178024"/>
            </a:xfrm>
            <a:custGeom>
              <a:avLst/>
              <a:gdLst/>
              <a:ahLst/>
              <a:cxnLst/>
              <a:rect l="l" t="t" r="r" b="b"/>
              <a:pathLst>
                <a:path w="6996" h="6800" extrusionOk="0">
                  <a:moveTo>
                    <a:pt x="6506" y="0"/>
                  </a:moveTo>
                  <a:cubicBezTo>
                    <a:pt x="6348" y="0"/>
                    <a:pt x="6193" y="91"/>
                    <a:pt x="6126" y="254"/>
                  </a:cubicBezTo>
                  <a:lnTo>
                    <a:pt x="438" y="5942"/>
                  </a:lnTo>
                  <a:cubicBezTo>
                    <a:pt x="111" y="6029"/>
                    <a:pt x="1" y="6437"/>
                    <a:pt x="241" y="6672"/>
                  </a:cubicBezTo>
                  <a:cubicBezTo>
                    <a:pt x="328" y="6759"/>
                    <a:pt x="438" y="6800"/>
                    <a:pt x="547" y="6800"/>
                  </a:cubicBezTo>
                  <a:cubicBezTo>
                    <a:pt x="734" y="6800"/>
                    <a:pt x="917" y="6681"/>
                    <a:pt x="971" y="6475"/>
                  </a:cubicBezTo>
                  <a:lnTo>
                    <a:pt x="6659" y="787"/>
                  </a:lnTo>
                  <a:cubicBezTo>
                    <a:pt x="6928" y="672"/>
                    <a:pt x="6995" y="326"/>
                    <a:pt x="6794" y="120"/>
                  </a:cubicBezTo>
                  <a:cubicBezTo>
                    <a:pt x="6712" y="38"/>
                    <a:pt x="6609" y="0"/>
                    <a:pt x="6506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9"/>
            <p:cNvSpPr/>
            <p:nvPr/>
          </p:nvSpPr>
          <p:spPr>
            <a:xfrm>
              <a:off x="3550280" y="3012322"/>
              <a:ext cx="216980" cy="214414"/>
            </a:xfrm>
            <a:custGeom>
              <a:avLst/>
              <a:gdLst/>
              <a:ahLst/>
              <a:cxnLst/>
              <a:rect l="l" t="t" r="r" b="b"/>
              <a:pathLst>
                <a:path w="8288" h="8190" extrusionOk="0">
                  <a:moveTo>
                    <a:pt x="6326" y="0"/>
                  </a:moveTo>
                  <a:cubicBezTo>
                    <a:pt x="6008" y="0"/>
                    <a:pt x="5671" y="77"/>
                    <a:pt x="5333" y="248"/>
                  </a:cubicBezTo>
                  <a:cubicBezTo>
                    <a:pt x="4417" y="706"/>
                    <a:pt x="2047" y="1783"/>
                    <a:pt x="705" y="1783"/>
                  </a:cubicBezTo>
                  <a:cubicBezTo>
                    <a:pt x="413" y="1783"/>
                    <a:pt x="169" y="1732"/>
                    <a:pt x="0" y="1613"/>
                  </a:cubicBezTo>
                  <a:lnTo>
                    <a:pt x="0" y="1613"/>
                  </a:lnTo>
                  <a:lnTo>
                    <a:pt x="6582" y="8189"/>
                  </a:lnTo>
                  <a:cubicBezTo>
                    <a:pt x="5909" y="7243"/>
                    <a:pt x="7384" y="3971"/>
                    <a:pt x="7942" y="2857"/>
                  </a:cubicBezTo>
                  <a:cubicBezTo>
                    <a:pt x="8287" y="2165"/>
                    <a:pt x="8254" y="1497"/>
                    <a:pt x="7980" y="979"/>
                  </a:cubicBezTo>
                  <a:cubicBezTo>
                    <a:pt x="7667" y="393"/>
                    <a:pt x="7045" y="0"/>
                    <a:pt x="632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89"/>
            <p:cNvSpPr/>
            <p:nvPr/>
          </p:nvSpPr>
          <p:spPr>
            <a:xfrm>
              <a:off x="3570151" y="3032167"/>
              <a:ext cx="197240" cy="194570"/>
            </a:xfrm>
            <a:custGeom>
              <a:avLst/>
              <a:gdLst/>
              <a:ahLst/>
              <a:cxnLst/>
              <a:rect l="l" t="t" r="r" b="b"/>
              <a:pathLst>
                <a:path w="7534" h="7432" extrusionOk="0">
                  <a:moveTo>
                    <a:pt x="6325" y="0"/>
                  </a:moveTo>
                  <a:cubicBezTo>
                    <a:pt x="6007" y="0"/>
                    <a:pt x="5670" y="76"/>
                    <a:pt x="5333" y="245"/>
                  </a:cubicBezTo>
                  <a:cubicBezTo>
                    <a:pt x="4414" y="702"/>
                    <a:pt x="2049" y="1781"/>
                    <a:pt x="707" y="1781"/>
                  </a:cubicBezTo>
                  <a:cubicBezTo>
                    <a:pt x="414" y="1781"/>
                    <a:pt x="170" y="1729"/>
                    <a:pt x="0" y="1609"/>
                  </a:cubicBezTo>
                  <a:lnTo>
                    <a:pt x="0" y="1609"/>
                  </a:lnTo>
                  <a:lnTo>
                    <a:pt x="5823" y="7431"/>
                  </a:lnTo>
                  <a:cubicBezTo>
                    <a:pt x="5150" y="6485"/>
                    <a:pt x="6625" y="3213"/>
                    <a:pt x="7183" y="2099"/>
                  </a:cubicBezTo>
                  <a:cubicBezTo>
                    <a:pt x="7533" y="1407"/>
                    <a:pt x="7495" y="739"/>
                    <a:pt x="7221" y="221"/>
                  </a:cubicBezTo>
                  <a:cubicBezTo>
                    <a:pt x="6956" y="80"/>
                    <a:pt x="6651" y="0"/>
                    <a:pt x="6325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89"/>
            <p:cNvSpPr/>
            <p:nvPr/>
          </p:nvSpPr>
          <p:spPr>
            <a:xfrm>
              <a:off x="3528263" y="3038371"/>
              <a:ext cx="212215" cy="208262"/>
            </a:xfrm>
            <a:custGeom>
              <a:avLst/>
              <a:gdLst/>
              <a:ahLst/>
              <a:cxnLst/>
              <a:rect l="l" t="t" r="r" b="b"/>
              <a:pathLst>
                <a:path w="8106" h="7955" extrusionOk="0">
                  <a:moveTo>
                    <a:pt x="794" y="0"/>
                  </a:moveTo>
                  <a:cubicBezTo>
                    <a:pt x="646" y="0"/>
                    <a:pt x="497" y="45"/>
                    <a:pt x="371" y="137"/>
                  </a:cubicBezTo>
                  <a:cubicBezTo>
                    <a:pt x="87" y="349"/>
                    <a:pt x="1" y="738"/>
                    <a:pt x="164" y="1050"/>
                  </a:cubicBezTo>
                  <a:cubicBezTo>
                    <a:pt x="198" y="1113"/>
                    <a:pt x="241" y="1170"/>
                    <a:pt x="289" y="1218"/>
                  </a:cubicBezTo>
                  <a:lnTo>
                    <a:pt x="6818" y="7747"/>
                  </a:lnTo>
                  <a:cubicBezTo>
                    <a:pt x="6958" y="7885"/>
                    <a:pt x="7142" y="7955"/>
                    <a:pt x="7324" y="7955"/>
                  </a:cubicBezTo>
                  <a:cubicBezTo>
                    <a:pt x="7504" y="7955"/>
                    <a:pt x="7684" y="7887"/>
                    <a:pt x="7822" y="7752"/>
                  </a:cubicBezTo>
                  <a:lnTo>
                    <a:pt x="7827" y="7742"/>
                  </a:lnTo>
                  <a:cubicBezTo>
                    <a:pt x="8105" y="7463"/>
                    <a:pt x="8105" y="7012"/>
                    <a:pt x="7827" y="6733"/>
                  </a:cubicBezTo>
                  <a:lnTo>
                    <a:pt x="1303" y="209"/>
                  </a:lnTo>
                  <a:cubicBezTo>
                    <a:pt x="1164" y="71"/>
                    <a:pt x="979" y="0"/>
                    <a:pt x="794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9"/>
            <p:cNvSpPr/>
            <p:nvPr/>
          </p:nvSpPr>
          <p:spPr>
            <a:xfrm>
              <a:off x="3532556" y="3060494"/>
              <a:ext cx="200486" cy="186140"/>
            </a:xfrm>
            <a:custGeom>
              <a:avLst/>
              <a:gdLst/>
              <a:ahLst/>
              <a:cxnLst/>
              <a:rect l="l" t="t" r="r" b="b"/>
              <a:pathLst>
                <a:path w="7658" h="7110" extrusionOk="0">
                  <a:moveTo>
                    <a:pt x="500" y="0"/>
                  </a:moveTo>
                  <a:cubicBezTo>
                    <a:pt x="319" y="0"/>
                    <a:pt x="139" y="69"/>
                    <a:pt x="0" y="205"/>
                  </a:cubicBezTo>
                  <a:cubicBezTo>
                    <a:pt x="34" y="268"/>
                    <a:pt x="77" y="325"/>
                    <a:pt x="125" y="373"/>
                  </a:cubicBezTo>
                  <a:lnTo>
                    <a:pt x="6654" y="6902"/>
                  </a:lnTo>
                  <a:cubicBezTo>
                    <a:pt x="6794" y="7040"/>
                    <a:pt x="6978" y="7110"/>
                    <a:pt x="7160" y="7110"/>
                  </a:cubicBezTo>
                  <a:cubicBezTo>
                    <a:pt x="7340" y="7110"/>
                    <a:pt x="7520" y="7042"/>
                    <a:pt x="7658" y="6907"/>
                  </a:cubicBezTo>
                  <a:cubicBezTo>
                    <a:pt x="7624" y="6844"/>
                    <a:pt x="7581" y="6787"/>
                    <a:pt x="7533" y="6739"/>
                  </a:cubicBezTo>
                  <a:lnTo>
                    <a:pt x="1004" y="210"/>
                  </a:lnTo>
                  <a:cubicBezTo>
                    <a:pt x="864" y="70"/>
                    <a:pt x="682" y="0"/>
                    <a:pt x="500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89"/>
            <p:cNvSpPr/>
            <p:nvPr/>
          </p:nvSpPr>
          <p:spPr>
            <a:xfrm>
              <a:off x="3564653" y="3174665"/>
              <a:ext cx="38851" cy="35317"/>
            </a:xfrm>
            <a:custGeom>
              <a:avLst/>
              <a:gdLst/>
              <a:ahLst/>
              <a:cxnLst/>
              <a:rect l="l" t="t" r="r" b="b"/>
              <a:pathLst>
                <a:path w="1484" h="1349" extrusionOk="0">
                  <a:moveTo>
                    <a:pt x="769" y="1"/>
                  </a:moveTo>
                  <a:cubicBezTo>
                    <a:pt x="480" y="1"/>
                    <a:pt x="192" y="177"/>
                    <a:pt x="110" y="518"/>
                  </a:cubicBezTo>
                  <a:cubicBezTo>
                    <a:pt x="1" y="985"/>
                    <a:pt x="375" y="1348"/>
                    <a:pt x="773" y="1348"/>
                  </a:cubicBezTo>
                  <a:cubicBezTo>
                    <a:pt x="937" y="1348"/>
                    <a:pt x="1104" y="1287"/>
                    <a:pt x="1243" y="1148"/>
                  </a:cubicBezTo>
                  <a:cubicBezTo>
                    <a:pt x="1421" y="970"/>
                    <a:pt x="1484" y="701"/>
                    <a:pt x="1407" y="461"/>
                  </a:cubicBezTo>
                  <a:cubicBezTo>
                    <a:pt x="1303" y="151"/>
                    <a:pt x="1036" y="1"/>
                    <a:pt x="769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89"/>
            <p:cNvSpPr/>
            <p:nvPr/>
          </p:nvSpPr>
          <p:spPr>
            <a:xfrm>
              <a:off x="3581382" y="3183513"/>
              <a:ext cx="22122" cy="21808"/>
            </a:xfrm>
            <a:custGeom>
              <a:avLst/>
              <a:gdLst/>
              <a:ahLst/>
              <a:cxnLst/>
              <a:rect l="l" t="t" r="r" b="b"/>
              <a:pathLst>
                <a:path w="845" h="833" extrusionOk="0">
                  <a:moveTo>
                    <a:pt x="474" y="0"/>
                  </a:moveTo>
                  <a:cubicBezTo>
                    <a:pt x="292" y="0"/>
                    <a:pt x="115" y="118"/>
                    <a:pt x="66" y="320"/>
                  </a:cubicBezTo>
                  <a:cubicBezTo>
                    <a:pt x="1" y="590"/>
                    <a:pt x="211" y="833"/>
                    <a:pt x="468" y="833"/>
                  </a:cubicBezTo>
                  <a:cubicBezTo>
                    <a:pt x="513" y="833"/>
                    <a:pt x="558" y="825"/>
                    <a:pt x="604" y="810"/>
                  </a:cubicBezTo>
                  <a:cubicBezTo>
                    <a:pt x="782" y="632"/>
                    <a:pt x="845" y="363"/>
                    <a:pt x="768" y="123"/>
                  </a:cubicBezTo>
                  <a:cubicBezTo>
                    <a:pt x="684" y="39"/>
                    <a:pt x="578" y="0"/>
                    <a:pt x="47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9"/>
            <p:cNvSpPr/>
            <p:nvPr/>
          </p:nvSpPr>
          <p:spPr>
            <a:xfrm>
              <a:off x="3521613" y="2909749"/>
              <a:ext cx="345183" cy="342879"/>
            </a:xfrm>
            <a:custGeom>
              <a:avLst/>
              <a:gdLst/>
              <a:ahLst/>
              <a:cxnLst/>
              <a:rect l="l" t="t" r="r" b="b"/>
              <a:pathLst>
                <a:path w="13185" h="13097" extrusionOk="0">
                  <a:moveTo>
                    <a:pt x="2411" y="10353"/>
                  </a:moveTo>
                  <a:cubicBezTo>
                    <a:pt x="2519" y="10353"/>
                    <a:pt x="2629" y="10393"/>
                    <a:pt x="2719" y="10484"/>
                  </a:cubicBezTo>
                  <a:cubicBezTo>
                    <a:pt x="2892" y="10652"/>
                    <a:pt x="2892" y="10930"/>
                    <a:pt x="2724" y="11103"/>
                  </a:cubicBezTo>
                  <a:lnTo>
                    <a:pt x="2719" y="11108"/>
                  </a:lnTo>
                  <a:cubicBezTo>
                    <a:pt x="2630" y="11196"/>
                    <a:pt x="2520" y="11236"/>
                    <a:pt x="2413" y="11236"/>
                  </a:cubicBezTo>
                  <a:cubicBezTo>
                    <a:pt x="2187" y="11236"/>
                    <a:pt x="1970" y="11060"/>
                    <a:pt x="1970" y="10796"/>
                  </a:cubicBezTo>
                  <a:cubicBezTo>
                    <a:pt x="1970" y="10529"/>
                    <a:pt x="2185" y="10353"/>
                    <a:pt x="2411" y="10353"/>
                  </a:cubicBezTo>
                  <a:close/>
                  <a:moveTo>
                    <a:pt x="12216" y="1"/>
                  </a:moveTo>
                  <a:cubicBezTo>
                    <a:pt x="11967" y="1"/>
                    <a:pt x="11716" y="94"/>
                    <a:pt x="11520" y="290"/>
                  </a:cubicBezTo>
                  <a:lnTo>
                    <a:pt x="8037" y="3777"/>
                  </a:lnTo>
                  <a:cubicBezTo>
                    <a:pt x="7830" y="3720"/>
                    <a:pt x="7618" y="3692"/>
                    <a:pt x="7407" y="3692"/>
                  </a:cubicBezTo>
                  <a:cubicBezTo>
                    <a:pt x="7033" y="3692"/>
                    <a:pt x="6662" y="3782"/>
                    <a:pt x="6327" y="3960"/>
                  </a:cubicBezTo>
                  <a:cubicBezTo>
                    <a:pt x="6092" y="4075"/>
                    <a:pt x="5462" y="4378"/>
                    <a:pt x="4703" y="4690"/>
                  </a:cubicBezTo>
                  <a:cubicBezTo>
                    <a:pt x="4460" y="4797"/>
                    <a:pt x="4562" y="5135"/>
                    <a:pt x="4786" y="5135"/>
                  </a:cubicBezTo>
                  <a:cubicBezTo>
                    <a:pt x="4814" y="5135"/>
                    <a:pt x="4845" y="5129"/>
                    <a:pt x="4876" y="5118"/>
                  </a:cubicBezTo>
                  <a:cubicBezTo>
                    <a:pt x="5650" y="4805"/>
                    <a:pt x="6293" y="4493"/>
                    <a:pt x="6534" y="4373"/>
                  </a:cubicBezTo>
                  <a:cubicBezTo>
                    <a:pt x="6841" y="4218"/>
                    <a:pt x="7145" y="4148"/>
                    <a:pt x="7430" y="4148"/>
                  </a:cubicBezTo>
                  <a:cubicBezTo>
                    <a:pt x="8624" y="4148"/>
                    <a:pt x="9489" y="5367"/>
                    <a:pt x="8830" y="6669"/>
                  </a:cubicBezTo>
                  <a:cubicBezTo>
                    <a:pt x="8388" y="7563"/>
                    <a:pt x="7999" y="8490"/>
                    <a:pt x="7677" y="9432"/>
                  </a:cubicBezTo>
                  <a:cubicBezTo>
                    <a:pt x="7547" y="9816"/>
                    <a:pt x="7442" y="10205"/>
                    <a:pt x="7360" y="10599"/>
                  </a:cubicBezTo>
                  <a:lnTo>
                    <a:pt x="2609" y="5843"/>
                  </a:lnTo>
                  <a:cubicBezTo>
                    <a:pt x="3080" y="5742"/>
                    <a:pt x="3541" y="5612"/>
                    <a:pt x="3992" y="5449"/>
                  </a:cubicBezTo>
                  <a:cubicBezTo>
                    <a:pt x="4237" y="5348"/>
                    <a:pt x="4144" y="5001"/>
                    <a:pt x="3915" y="5001"/>
                  </a:cubicBezTo>
                  <a:cubicBezTo>
                    <a:pt x="3892" y="5001"/>
                    <a:pt x="3868" y="5005"/>
                    <a:pt x="3843" y="5012"/>
                  </a:cubicBezTo>
                  <a:cubicBezTo>
                    <a:pt x="3123" y="5262"/>
                    <a:pt x="2594" y="5387"/>
                    <a:pt x="2205" y="5439"/>
                  </a:cubicBezTo>
                  <a:lnTo>
                    <a:pt x="1720" y="4954"/>
                  </a:lnTo>
                  <a:cubicBezTo>
                    <a:pt x="1537" y="4769"/>
                    <a:pt x="1294" y="4674"/>
                    <a:pt x="1049" y="4674"/>
                  </a:cubicBezTo>
                  <a:cubicBezTo>
                    <a:pt x="869" y="4674"/>
                    <a:pt x="687" y="4725"/>
                    <a:pt x="529" y="4829"/>
                  </a:cubicBezTo>
                  <a:cubicBezTo>
                    <a:pt x="154" y="5074"/>
                    <a:pt x="0" y="5555"/>
                    <a:pt x="168" y="5973"/>
                  </a:cubicBezTo>
                  <a:cubicBezTo>
                    <a:pt x="205" y="6085"/>
                    <a:pt x="290" y="6132"/>
                    <a:pt x="377" y="6132"/>
                  </a:cubicBezTo>
                  <a:cubicBezTo>
                    <a:pt x="529" y="6132"/>
                    <a:pt x="686" y="5989"/>
                    <a:pt x="601" y="5800"/>
                  </a:cubicBezTo>
                  <a:cubicBezTo>
                    <a:pt x="461" y="5450"/>
                    <a:pt x="746" y="5142"/>
                    <a:pt x="1055" y="5142"/>
                  </a:cubicBezTo>
                  <a:cubicBezTo>
                    <a:pt x="1172" y="5142"/>
                    <a:pt x="1291" y="5185"/>
                    <a:pt x="1393" y="5286"/>
                  </a:cubicBezTo>
                  <a:lnTo>
                    <a:pt x="7917" y="11810"/>
                  </a:lnTo>
                  <a:cubicBezTo>
                    <a:pt x="8105" y="12002"/>
                    <a:pt x="8105" y="12304"/>
                    <a:pt x="7917" y="12492"/>
                  </a:cubicBezTo>
                  <a:cubicBezTo>
                    <a:pt x="7823" y="12588"/>
                    <a:pt x="7698" y="12636"/>
                    <a:pt x="7574" y="12636"/>
                  </a:cubicBezTo>
                  <a:cubicBezTo>
                    <a:pt x="7451" y="12636"/>
                    <a:pt x="7328" y="12590"/>
                    <a:pt x="7235" y="12497"/>
                  </a:cubicBezTo>
                  <a:lnTo>
                    <a:pt x="1153" y="6415"/>
                  </a:lnTo>
                  <a:cubicBezTo>
                    <a:pt x="1101" y="6355"/>
                    <a:pt x="1041" y="6330"/>
                    <a:pt x="983" y="6330"/>
                  </a:cubicBezTo>
                  <a:cubicBezTo>
                    <a:pt x="799" y="6330"/>
                    <a:pt x="638" y="6577"/>
                    <a:pt x="831" y="6741"/>
                  </a:cubicBezTo>
                  <a:lnTo>
                    <a:pt x="3483" y="9393"/>
                  </a:lnTo>
                  <a:lnTo>
                    <a:pt x="2868" y="10008"/>
                  </a:lnTo>
                  <a:cubicBezTo>
                    <a:pt x="2725" y="9926"/>
                    <a:pt x="2568" y="9887"/>
                    <a:pt x="2412" y="9887"/>
                  </a:cubicBezTo>
                  <a:cubicBezTo>
                    <a:pt x="2139" y="9887"/>
                    <a:pt x="1871" y="10009"/>
                    <a:pt x="1696" y="10239"/>
                  </a:cubicBezTo>
                  <a:cubicBezTo>
                    <a:pt x="1417" y="10599"/>
                    <a:pt x="1451" y="11108"/>
                    <a:pt x="1773" y="11430"/>
                  </a:cubicBezTo>
                  <a:cubicBezTo>
                    <a:pt x="1949" y="11606"/>
                    <a:pt x="2180" y="11696"/>
                    <a:pt x="2413" y="11696"/>
                  </a:cubicBezTo>
                  <a:cubicBezTo>
                    <a:pt x="2606" y="11696"/>
                    <a:pt x="2801" y="11633"/>
                    <a:pt x="2964" y="11507"/>
                  </a:cubicBezTo>
                  <a:cubicBezTo>
                    <a:pt x="3325" y="11233"/>
                    <a:pt x="3421" y="10729"/>
                    <a:pt x="3195" y="10335"/>
                  </a:cubicBezTo>
                  <a:lnTo>
                    <a:pt x="3810" y="9720"/>
                  </a:lnTo>
                  <a:lnTo>
                    <a:pt x="6908" y="12823"/>
                  </a:lnTo>
                  <a:cubicBezTo>
                    <a:pt x="7093" y="13005"/>
                    <a:pt x="7334" y="13096"/>
                    <a:pt x="7576" y="13096"/>
                  </a:cubicBezTo>
                  <a:cubicBezTo>
                    <a:pt x="7820" y="13096"/>
                    <a:pt x="8063" y="13004"/>
                    <a:pt x="8249" y="12818"/>
                  </a:cubicBezTo>
                  <a:cubicBezTo>
                    <a:pt x="8619" y="12453"/>
                    <a:pt x="8619" y="11853"/>
                    <a:pt x="8249" y="11483"/>
                  </a:cubicBezTo>
                  <a:lnTo>
                    <a:pt x="8244" y="11488"/>
                  </a:lnTo>
                  <a:lnTo>
                    <a:pt x="7763" y="11002"/>
                  </a:lnTo>
                  <a:cubicBezTo>
                    <a:pt x="7903" y="9931"/>
                    <a:pt x="8542" y="8293"/>
                    <a:pt x="9243" y="6881"/>
                  </a:cubicBezTo>
                  <a:cubicBezTo>
                    <a:pt x="9531" y="6304"/>
                    <a:pt x="9594" y="5699"/>
                    <a:pt x="9435" y="5166"/>
                  </a:cubicBezTo>
                  <a:cubicBezTo>
                    <a:pt x="13139" y="1457"/>
                    <a:pt x="12923" y="1678"/>
                    <a:pt x="12961" y="1635"/>
                  </a:cubicBezTo>
                  <a:cubicBezTo>
                    <a:pt x="13129" y="1460"/>
                    <a:pt x="12966" y="1235"/>
                    <a:pt x="12788" y="1235"/>
                  </a:cubicBezTo>
                  <a:cubicBezTo>
                    <a:pt x="12726" y="1235"/>
                    <a:pt x="12663" y="1262"/>
                    <a:pt x="12611" y="1327"/>
                  </a:cubicBezTo>
                  <a:cubicBezTo>
                    <a:pt x="12592" y="1356"/>
                    <a:pt x="12813" y="1130"/>
                    <a:pt x="9234" y="4709"/>
                  </a:cubicBezTo>
                  <a:cubicBezTo>
                    <a:pt x="9051" y="4407"/>
                    <a:pt x="8796" y="4152"/>
                    <a:pt x="8494" y="3974"/>
                  </a:cubicBezTo>
                  <a:lnTo>
                    <a:pt x="11847" y="616"/>
                  </a:lnTo>
                  <a:cubicBezTo>
                    <a:pt x="11950" y="513"/>
                    <a:pt x="12083" y="463"/>
                    <a:pt x="12216" y="463"/>
                  </a:cubicBezTo>
                  <a:cubicBezTo>
                    <a:pt x="12397" y="463"/>
                    <a:pt x="12576" y="556"/>
                    <a:pt x="12673" y="732"/>
                  </a:cubicBezTo>
                  <a:cubicBezTo>
                    <a:pt x="12721" y="818"/>
                    <a:pt x="12794" y="855"/>
                    <a:pt x="12868" y="855"/>
                  </a:cubicBezTo>
                  <a:cubicBezTo>
                    <a:pt x="13027" y="855"/>
                    <a:pt x="13185" y="688"/>
                    <a:pt x="13077" y="501"/>
                  </a:cubicBezTo>
                  <a:cubicBezTo>
                    <a:pt x="12891" y="174"/>
                    <a:pt x="12556" y="1"/>
                    <a:pt x="12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89"/>
            <p:cNvSpPr/>
            <p:nvPr/>
          </p:nvSpPr>
          <p:spPr>
            <a:xfrm>
              <a:off x="3518969" y="2974152"/>
              <a:ext cx="172474" cy="41155"/>
            </a:xfrm>
            <a:custGeom>
              <a:avLst/>
              <a:gdLst/>
              <a:ahLst/>
              <a:cxnLst/>
              <a:rect l="l" t="t" r="r" b="b"/>
              <a:pathLst>
                <a:path w="6588" h="1572" extrusionOk="0">
                  <a:moveTo>
                    <a:pt x="4072" y="1"/>
                  </a:moveTo>
                  <a:cubicBezTo>
                    <a:pt x="2679" y="1"/>
                    <a:pt x="1247" y="407"/>
                    <a:pt x="202" y="1149"/>
                  </a:cubicBezTo>
                  <a:cubicBezTo>
                    <a:pt x="1" y="1295"/>
                    <a:pt x="140" y="1571"/>
                    <a:pt x="335" y="1571"/>
                  </a:cubicBezTo>
                  <a:cubicBezTo>
                    <a:pt x="377" y="1571"/>
                    <a:pt x="422" y="1558"/>
                    <a:pt x="466" y="1529"/>
                  </a:cubicBezTo>
                  <a:cubicBezTo>
                    <a:pt x="1192" y="1015"/>
                    <a:pt x="2157" y="659"/>
                    <a:pt x="3181" y="525"/>
                  </a:cubicBezTo>
                  <a:cubicBezTo>
                    <a:pt x="3480" y="484"/>
                    <a:pt x="3778" y="465"/>
                    <a:pt x="4071" y="465"/>
                  </a:cubicBezTo>
                  <a:cubicBezTo>
                    <a:pt x="4829" y="465"/>
                    <a:pt x="5554" y="596"/>
                    <a:pt x="6173" y="842"/>
                  </a:cubicBezTo>
                  <a:cubicBezTo>
                    <a:pt x="6202" y="852"/>
                    <a:pt x="6230" y="856"/>
                    <a:pt x="6256" y="856"/>
                  </a:cubicBezTo>
                  <a:cubicBezTo>
                    <a:pt x="6478" y="856"/>
                    <a:pt x="6587" y="522"/>
                    <a:pt x="6346" y="414"/>
                  </a:cubicBezTo>
                  <a:cubicBezTo>
                    <a:pt x="5655" y="134"/>
                    <a:pt x="4870" y="1"/>
                    <a:pt x="4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89"/>
            <p:cNvSpPr/>
            <p:nvPr/>
          </p:nvSpPr>
          <p:spPr>
            <a:xfrm>
              <a:off x="3538211" y="2936034"/>
              <a:ext cx="131869" cy="33667"/>
            </a:xfrm>
            <a:custGeom>
              <a:avLst/>
              <a:gdLst/>
              <a:ahLst/>
              <a:cxnLst/>
              <a:rect l="l" t="t" r="r" b="b"/>
              <a:pathLst>
                <a:path w="5037" h="1286" extrusionOk="0">
                  <a:moveTo>
                    <a:pt x="3099" y="0"/>
                  </a:moveTo>
                  <a:cubicBezTo>
                    <a:pt x="2061" y="0"/>
                    <a:pt x="992" y="302"/>
                    <a:pt x="212" y="856"/>
                  </a:cubicBezTo>
                  <a:cubicBezTo>
                    <a:pt x="1" y="1001"/>
                    <a:pt x="143" y="1286"/>
                    <a:pt x="337" y="1286"/>
                  </a:cubicBezTo>
                  <a:cubicBezTo>
                    <a:pt x="382" y="1286"/>
                    <a:pt x="429" y="1271"/>
                    <a:pt x="476" y="1236"/>
                  </a:cubicBezTo>
                  <a:cubicBezTo>
                    <a:pt x="1182" y="734"/>
                    <a:pt x="2159" y="463"/>
                    <a:pt x="3101" y="463"/>
                  </a:cubicBezTo>
                  <a:cubicBezTo>
                    <a:pt x="3638" y="463"/>
                    <a:pt x="4164" y="551"/>
                    <a:pt x="4622" y="736"/>
                  </a:cubicBezTo>
                  <a:cubicBezTo>
                    <a:pt x="4651" y="746"/>
                    <a:pt x="4679" y="751"/>
                    <a:pt x="4705" y="751"/>
                  </a:cubicBezTo>
                  <a:cubicBezTo>
                    <a:pt x="4930" y="751"/>
                    <a:pt x="5036" y="416"/>
                    <a:pt x="4800" y="309"/>
                  </a:cubicBezTo>
                  <a:cubicBezTo>
                    <a:pt x="4284" y="100"/>
                    <a:pt x="3696" y="0"/>
                    <a:pt x="30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9"/>
            <p:cNvSpPr/>
            <p:nvPr/>
          </p:nvSpPr>
          <p:spPr>
            <a:xfrm>
              <a:off x="3759589" y="3087747"/>
              <a:ext cx="52439" cy="167604"/>
            </a:xfrm>
            <a:custGeom>
              <a:avLst/>
              <a:gdLst/>
              <a:ahLst/>
              <a:cxnLst/>
              <a:rect l="l" t="t" r="r" b="b"/>
              <a:pathLst>
                <a:path w="2003" h="6402" extrusionOk="0">
                  <a:moveTo>
                    <a:pt x="1031" y="1"/>
                  </a:moveTo>
                  <a:cubicBezTo>
                    <a:pt x="880" y="1"/>
                    <a:pt x="726" y="145"/>
                    <a:pt x="811" y="331"/>
                  </a:cubicBezTo>
                  <a:cubicBezTo>
                    <a:pt x="1157" y="1187"/>
                    <a:pt x="1268" y="2253"/>
                    <a:pt x="1128" y="3324"/>
                  </a:cubicBezTo>
                  <a:cubicBezTo>
                    <a:pt x="994" y="4348"/>
                    <a:pt x="638" y="5308"/>
                    <a:pt x="124" y="6034"/>
                  </a:cubicBezTo>
                  <a:cubicBezTo>
                    <a:pt x="0" y="6216"/>
                    <a:pt x="155" y="6401"/>
                    <a:pt x="320" y="6401"/>
                  </a:cubicBezTo>
                  <a:cubicBezTo>
                    <a:pt x="385" y="6401"/>
                    <a:pt x="452" y="6372"/>
                    <a:pt x="504" y="6303"/>
                  </a:cubicBezTo>
                  <a:cubicBezTo>
                    <a:pt x="1671" y="4655"/>
                    <a:pt x="2003" y="2051"/>
                    <a:pt x="1239" y="159"/>
                  </a:cubicBezTo>
                  <a:cubicBezTo>
                    <a:pt x="1201" y="47"/>
                    <a:pt x="1116" y="1"/>
                    <a:pt x="1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9"/>
            <p:cNvSpPr/>
            <p:nvPr/>
          </p:nvSpPr>
          <p:spPr>
            <a:xfrm>
              <a:off x="3805116" y="3109057"/>
              <a:ext cx="42752" cy="126947"/>
            </a:xfrm>
            <a:custGeom>
              <a:avLst/>
              <a:gdLst/>
              <a:ahLst/>
              <a:cxnLst/>
              <a:rect l="l" t="t" r="r" b="b"/>
              <a:pathLst>
                <a:path w="1633" h="4849" extrusionOk="0">
                  <a:moveTo>
                    <a:pt x="853" y="1"/>
                  </a:moveTo>
                  <a:cubicBezTo>
                    <a:pt x="702" y="1"/>
                    <a:pt x="548" y="143"/>
                    <a:pt x="634" y="329"/>
                  </a:cubicBezTo>
                  <a:cubicBezTo>
                    <a:pt x="1143" y="1593"/>
                    <a:pt x="922" y="3365"/>
                    <a:pt x="134" y="4475"/>
                  </a:cubicBezTo>
                  <a:cubicBezTo>
                    <a:pt x="0" y="4657"/>
                    <a:pt x="161" y="4849"/>
                    <a:pt x="328" y="4849"/>
                  </a:cubicBezTo>
                  <a:cubicBezTo>
                    <a:pt x="395" y="4849"/>
                    <a:pt x="463" y="4818"/>
                    <a:pt x="514" y="4744"/>
                  </a:cubicBezTo>
                  <a:cubicBezTo>
                    <a:pt x="1388" y="3510"/>
                    <a:pt x="1633" y="1569"/>
                    <a:pt x="1061" y="156"/>
                  </a:cubicBezTo>
                  <a:cubicBezTo>
                    <a:pt x="1023" y="47"/>
                    <a:pt x="938" y="1"/>
                    <a:pt x="8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0" name="Google Shape;11280;p89"/>
          <p:cNvGrpSpPr/>
          <p:nvPr/>
        </p:nvGrpSpPr>
        <p:grpSpPr>
          <a:xfrm>
            <a:off x="2137005" y="1317856"/>
            <a:ext cx="415817" cy="355734"/>
            <a:chOff x="2137005" y="1523256"/>
            <a:chExt cx="415817" cy="355734"/>
          </a:xfrm>
        </p:grpSpPr>
        <p:sp>
          <p:nvSpPr>
            <p:cNvPr id="11281" name="Google Shape;11281;p89"/>
            <p:cNvSpPr/>
            <p:nvPr/>
          </p:nvSpPr>
          <p:spPr>
            <a:xfrm>
              <a:off x="2143027" y="1845139"/>
              <a:ext cx="403643" cy="27934"/>
            </a:xfrm>
            <a:custGeom>
              <a:avLst/>
              <a:gdLst/>
              <a:ahLst/>
              <a:cxnLst/>
              <a:rect l="l" t="t" r="r" b="b"/>
              <a:pathLst>
                <a:path w="15418" h="1067" extrusionOk="0">
                  <a:moveTo>
                    <a:pt x="294" y="0"/>
                  </a:moveTo>
                  <a:cubicBezTo>
                    <a:pt x="131" y="0"/>
                    <a:pt x="1" y="130"/>
                    <a:pt x="1" y="289"/>
                  </a:cubicBezTo>
                  <a:lnTo>
                    <a:pt x="1" y="774"/>
                  </a:lnTo>
                  <a:cubicBezTo>
                    <a:pt x="1" y="937"/>
                    <a:pt x="131" y="1062"/>
                    <a:pt x="294" y="1067"/>
                  </a:cubicBezTo>
                  <a:lnTo>
                    <a:pt x="15129" y="1067"/>
                  </a:lnTo>
                  <a:cubicBezTo>
                    <a:pt x="15287" y="1067"/>
                    <a:pt x="15417" y="937"/>
                    <a:pt x="15417" y="774"/>
                  </a:cubicBezTo>
                  <a:lnTo>
                    <a:pt x="15417" y="289"/>
                  </a:lnTo>
                  <a:cubicBezTo>
                    <a:pt x="15417" y="130"/>
                    <a:pt x="15287" y="0"/>
                    <a:pt x="15129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9"/>
            <p:cNvSpPr/>
            <p:nvPr/>
          </p:nvSpPr>
          <p:spPr>
            <a:xfrm>
              <a:off x="2509520" y="1845139"/>
              <a:ext cx="37149" cy="27803"/>
            </a:xfrm>
            <a:custGeom>
              <a:avLst/>
              <a:gdLst/>
              <a:ahLst/>
              <a:cxnLst/>
              <a:rect l="l" t="t" r="r" b="b"/>
              <a:pathLst>
                <a:path w="1419" h="1062" extrusionOk="0">
                  <a:moveTo>
                    <a:pt x="1" y="0"/>
                  </a:moveTo>
                  <a:cubicBezTo>
                    <a:pt x="159" y="0"/>
                    <a:pt x="289" y="130"/>
                    <a:pt x="289" y="289"/>
                  </a:cubicBezTo>
                  <a:lnTo>
                    <a:pt x="289" y="774"/>
                  </a:lnTo>
                  <a:cubicBezTo>
                    <a:pt x="289" y="932"/>
                    <a:pt x="159" y="1062"/>
                    <a:pt x="1" y="1062"/>
                  </a:cubicBezTo>
                  <a:lnTo>
                    <a:pt x="1130" y="1062"/>
                  </a:lnTo>
                  <a:cubicBezTo>
                    <a:pt x="1288" y="1062"/>
                    <a:pt x="1418" y="932"/>
                    <a:pt x="1418" y="774"/>
                  </a:cubicBezTo>
                  <a:lnTo>
                    <a:pt x="1418" y="289"/>
                  </a:lnTo>
                  <a:cubicBezTo>
                    <a:pt x="1418" y="130"/>
                    <a:pt x="1288" y="0"/>
                    <a:pt x="1130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294" y="0"/>
                  </a:moveTo>
                  <a:cubicBezTo>
                    <a:pt x="130" y="0"/>
                    <a:pt x="1" y="130"/>
                    <a:pt x="1" y="293"/>
                  </a:cubicBez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10" y="8868"/>
                    <a:pt x="14240" y="8734"/>
                    <a:pt x="14235" y="8575"/>
                  </a:cubicBezTo>
                  <a:lnTo>
                    <a:pt x="14235" y="288"/>
                  </a:lnTo>
                  <a:cubicBezTo>
                    <a:pt x="14235" y="130"/>
                    <a:pt x="14105" y="0"/>
                    <a:pt x="13947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9"/>
            <p:cNvSpPr/>
            <p:nvPr/>
          </p:nvSpPr>
          <p:spPr>
            <a:xfrm>
              <a:off x="2158499" y="1612975"/>
              <a:ext cx="372803" cy="232190"/>
            </a:xfrm>
            <a:custGeom>
              <a:avLst/>
              <a:gdLst/>
              <a:ahLst/>
              <a:cxnLst/>
              <a:rect l="l" t="t" r="r" b="b"/>
              <a:pathLst>
                <a:path w="14240" h="8869" extrusionOk="0">
                  <a:moveTo>
                    <a:pt x="13274" y="0"/>
                  </a:moveTo>
                  <a:lnTo>
                    <a:pt x="13274" y="7552"/>
                  </a:lnTo>
                  <a:cubicBezTo>
                    <a:pt x="13274" y="7711"/>
                    <a:pt x="13145" y="7840"/>
                    <a:pt x="12986" y="7840"/>
                  </a:cubicBezTo>
                  <a:lnTo>
                    <a:pt x="1" y="7840"/>
                  </a:lnTo>
                  <a:lnTo>
                    <a:pt x="1" y="8580"/>
                  </a:lnTo>
                  <a:cubicBezTo>
                    <a:pt x="1" y="8739"/>
                    <a:pt x="130" y="8868"/>
                    <a:pt x="294" y="8868"/>
                  </a:cubicBezTo>
                  <a:lnTo>
                    <a:pt x="13947" y="8868"/>
                  </a:lnTo>
                  <a:cubicBezTo>
                    <a:pt x="14105" y="8868"/>
                    <a:pt x="14235" y="8739"/>
                    <a:pt x="14235" y="8580"/>
                  </a:cubicBezTo>
                  <a:lnTo>
                    <a:pt x="14235" y="293"/>
                  </a:lnTo>
                  <a:cubicBezTo>
                    <a:pt x="14240" y="130"/>
                    <a:pt x="14110" y="0"/>
                    <a:pt x="13947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" y="0"/>
                  </a:move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9"/>
            <p:cNvSpPr/>
            <p:nvPr/>
          </p:nvSpPr>
          <p:spPr>
            <a:xfrm>
              <a:off x="2182899" y="1637244"/>
              <a:ext cx="324030" cy="183522"/>
            </a:xfrm>
            <a:custGeom>
              <a:avLst/>
              <a:gdLst/>
              <a:ahLst/>
              <a:cxnLst/>
              <a:rect l="l" t="t" r="r" b="b"/>
              <a:pathLst>
                <a:path w="12377" h="7010" extrusionOk="0">
                  <a:moveTo>
                    <a:pt x="11559" y="0"/>
                  </a:moveTo>
                  <a:lnTo>
                    <a:pt x="11559" y="5318"/>
                  </a:lnTo>
                  <a:cubicBezTo>
                    <a:pt x="11559" y="5799"/>
                    <a:pt x="11165" y="6193"/>
                    <a:pt x="10680" y="6193"/>
                  </a:cubicBezTo>
                  <a:lnTo>
                    <a:pt x="1" y="6193"/>
                  </a:lnTo>
                  <a:lnTo>
                    <a:pt x="1" y="7009"/>
                  </a:lnTo>
                  <a:lnTo>
                    <a:pt x="12376" y="7009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9"/>
            <p:cNvSpPr/>
            <p:nvPr/>
          </p:nvSpPr>
          <p:spPr>
            <a:xfrm>
              <a:off x="2238505" y="1808671"/>
              <a:ext cx="81263" cy="36495"/>
            </a:xfrm>
            <a:custGeom>
              <a:avLst/>
              <a:gdLst/>
              <a:ahLst/>
              <a:cxnLst/>
              <a:rect l="l" t="t" r="r" b="b"/>
              <a:pathLst>
                <a:path w="3104" h="1394" extrusionOk="0">
                  <a:moveTo>
                    <a:pt x="586" y="0"/>
                  </a:moveTo>
                  <a:cubicBezTo>
                    <a:pt x="260" y="0"/>
                    <a:pt x="0" y="264"/>
                    <a:pt x="0" y="591"/>
                  </a:cubicBezTo>
                  <a:lnTo>
                    <a:pt x="0" y="1393"/>
                  </a:lnTo>
                  <a:lnTo>
                    <a:pt x="3104" y="1393"/>
                  </a:lnTo>
                  <a:lnTo>
                    <a:pt x="3099" y="591"/>
                  </a:lnTo>
                  <a:cubicBezTo>
                    <a:pt x="3099" y="264"/>
                    <a:pt x="2835" y="0"/>
                    <a:pt x="2508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9"/>
            <p:cNvSpPr/>
            <p:nvPr/>
          </p:nvSpPr>
          <p:spPr>
            <a:xfrm>
              <a:off x="2280498" y="1808671"/>
              <a:ext cx="39270" cy="36495"/>
            </a:xfrm>
            <a:custGeom>
              <a:avLst/>
              <a:gdLst/>
              <a:ahLst/>
              <a:cxnLst/>
              <a:rect l="l" t="t" r="r" b="b"/>
              <a:pathLst>
                <a:path w="1500" h="1394" extrusionOk="0">
                  <a:moveTo>
                    <a:pt x="1" y="0"/>
                  </a:moveTo>
                  <a:cubicBezTo>
                    <a:pt x="323" y="0"/>
                    <a:pt x="587" y="264"/>
                    <a:pt x="587" y="591"/>
                  </a:cubicBezTo>
                  <a:lnTo>
                    <a:pt x="587" y="1393"/>
                  </a:lnTo>
                  <a:lnTo>
                    <a:pt x="1500" y="1393"/>
                  </a:lnTo>
                  <a:lnTo>
                    <a:pt x="1500" y="591"/>
                  </a:lnTo>
                  <a:cubicBezTo>
                    <a:pt x="1500" y="264"/>
                    <a:pt x="1235" y="0"/>
                    <a:pt x="909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89"/>
            <p:cNvSpPr/>
            <p:nvPr/>
          </p:nvSpPr>
          <p:spPr>
            <a:xfrm>
              <a:off x="2326417" y="1529330"/>
              <a:ext cx="32332" cy="27620"/>
            </a:xfrm>
            <a:custGeom>
              <a:avLst/>
              <a:gdLst/>
              <a:ahLst/>
              <a:cxnLst/>
              <a:rect l="l" t="t" r="r" b="b"/>
              <a:pathLst>
                <a:path w="1235" h="1055" extrusionOk="0">
                  <a:moveTo>
                    <a:pt x="706" y="0"/>
                  </a:moveTo>
                  <a:cubicBezTo>
                    <a:pt x="236" y="0"/>
                    <a:pt x="0" y="567"/>
                    <a:pt x="332" y="899"/>
                  </a:cubicBezTo>
                  <a:cubicBezTo>
                    <a:pt x="439" y="1007"/>
                    <a:pt x="573" y="1055"/>
                    <a:pt x="703" y="1055"/>
                  </a:cubicBezTo>
                  <a:cubicBezTo>
                    <a:pt x="974" y="1055"/>
                    <a:pt x="1235" y="847"/>
                    <a:pt x="1235" y="529"/>
                  </a:cubicBezTo>
                  <a:cubicBezTo>
                    <a:pt x="1235" y="236"/>
                    <a:pt x="995" y="0"/>
                    <a:pt x="70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89"/>
            <p:cNvSpPr/>
            <p:nvPr/>
          </p:nvSpPr>
          <p:spPr>
            <a:xfrm>
              <a:off x="2137005" y="1523256"/>
              <a:ext cx="415817" cy="355734"/>
            </a:xfrm>
            <a:custGeom>
              <a:avLst/>
              <a:gdLst/>
              <a:ahLst/>
              <a:cxnLst/>
              <a:rect l="l" t="t" r="r" b="b"/>
              <a:pathLst>
                <a:path w="15883" h="13588" extrusionOk="0">
                  <a:moveTo>
                    <a:pt x="7940" y="465"/>
                  </a:moveTo>
                  <a:cubicBezTo>
                    <a:pt x="7953" y="465"/>
                    <a:pt x="7966" y="466"/>
                    <a:pt x="7980" y="468"/>
                  </a:cubicBezTo>
                  <a:cubicBezTo>
                    <a:pt x="8124" y="487"/>
                    <a:pt x="8234" y="612"/>
                    <a:pt x="8234" y="761"/>
                  </a:cubicBezTo>
                  <a:cubicBezTo>
                    <a:pt x="8234" y="939"/>
                    <a:pt x="8087" y="1056"/>
                    <a:pt x="7935" y="1056"/>
                  </a:cubicBezTo>
                  <a:cubicBezTo>
                    <a:pt x="7858" y="1056"/>
                    <a:pt x="7780" y="1026"/>
                    <a:pt x="7720" y="958"/>
                  </a:cubicBezTo>
                  <a:cubicBezTo>
                    <a:pt x="7547" y="761"/>
                    <a:pt x="7690" y="465"/>
                    <a:pt x="7940" y="465"/>
                  </a:cubicBezTo>
                  <a:close/>
                  <a:moveTo>
                    <a:pt x="8681" y="929"/>
                  </a:moveTo>
                  <a:lnTo>
                    <a:pt x="10963" y="3196"/>
                  </a:lnTo>
                  <a:lnTo>
                    <a:pt x="4920" y="3196"/>
                  </a:lnTo>
                  <a:lnTo>
                    <a:pt x="7202" y="929"/>
                  </a:lnTo>
                  <a:cubicBezTo>
                    <a:pt x="7278" y="1275"/>
                    <a:pt x="7586" y="1520"/>
                    <a:pt x="7941" y="1520"/>
                  </a:cubicBezTo>
                  <a:cubicBezTo>
                    <a:pt x="8297" y="1520"/>
                    <a:pt x="8604" y="1275"/>
                    <a:pt x="8681" y="929"/>
                  </a:cubicBezTo>
                  <a:close/>
                  <a:moveTo>
                    <a:pt x="6210" y="11136"/>
                  </a:moveTo>
                  <a:cubicBezTo>
                    <a:pt x="6445" y="11136"/>
                    <a:pt x="6431" y="11138"/>
                    <a:pt x="6457" y="11142"/>
                  </a:cubicBezTo>
                  <a:cubicBezTo>
                    <a:pt x="6625" y="11176"/>
                    <a:pt x="6745" y="11320"/>
                    <a:pt x="6745" y="11493"/>
                  </a:cubicBezTo>
                  <a:lnTo>
                    <a:pt x="6745" y="12060"/>
                  </a:lnTo>
                  <a:lnTo>
                    <a:pt x="4113" y="12060"/>
                  </a:lnTo>
                  <a:lnTo>
                    <a:pt x="4113" y="11493"/>
                  </a:lnTo>
                  <a:cubicBezTo>
                    <a:pt x="4113" y="11296"/>
                    <a:pt x="4271" y="11138"/>
                    <a:pt x="4468" y="11138"/>
                  </a:cubicBezTo>
                  <a:cubicBezTo>
                    <a:pt x="5491" y="11138"/>
                    <a:pt x="5975" y="11136"/>
                    <a:pt x="6210" y="11136"/>
                  </a:cubicBezTo>
                  <a:close/>
                  <a:moveTo>
                    <a:pt x="14768" y="3658"/>
                  </a:moveTo>
                  <a:cubicBezTo>
                    <a:pt x="14802" y="3662"/>
                    <a:pt x="14826" y="3686"/>
                    <a:pt x="14826" y="3715"/>
                  </a:cubicBezTo>
                  <a:lnTo>
                    <a:pt x="14826" y="12002"/>
                  </a:lnTo>
                  <a:cubicBezTo>
                    <a:pt x="14826" y="12031"/>
                    <a:pt x="14802" y="12055"/>
                    <a:pt x="14768" y="12060"/>
                  </a:cubicBezTo>
                  <a:lnTo>
                    <a:pt x="7211" y="12060"/>
                  </a:lnTo>
                  <a:lnTo>
                    <a:pt x="7211" y="11594"/>
                  </a:lnTo>
                  <a:lnTo>
                    <a:pt x="14129" y="11594"/>
                  </a:lnTo>
                  <a:cubicBezTo>
                    <a:pt x="14254" y="11594"/>
                    <a:pt x="14360" y="11488"/>
                    <a:pt x="14360" y="11363"/>
                  </a:cubicBezTo>
                  <a:lnTo>
                    <a:pt x="14360" y="4354"/>
                  </a:lnTo>
                  <a:cubicBezTo>
                    <a:pt x="14360" y="4229"/>
                    <a:pt x="14254" y="4124"/>
                    <a:pt x="14129" y="4124"/>
                  </a:cubicBezTo>
                  <a:lnTo>
                    <a:pt x="4189" y="4124"/>
                  </a:lnTo>
                  <a:cubicBezTo>
                    <a:pt x="3877" y="4124"/>
                    <a:pt x="3877" y="4590"/>
                    <a:pt x="4189" y="4590"/>
                  </a:cubicBezTo>
                  <a:lnTo>
                    <a:pt x="13894" y="4590"/>
                  </a:lnTo>
                  <a:lnTo>
                    <a:pt x="13894" y="11133"/>
                  </a:lnTo>
                  <a:lnTo>
                    <a:pt x="7130" y="11133"/>
                  </a:lnTo>
                  <a:cubicBezTo>
                    <a:pt x="7000" y="10873"/>
                    <a:pt x="6750" y="10696"/>
                    <a:pt x="6462" y="10672"/>
                  </a:cubicBezTo>
                  <a:cubicBezTo>
                    <a:pt x="6430" y="10670"/>
                    <a:pt x="6193" y="10669"/>
                    <a:pt x="5891" y="10669"/>
                  </a:cubicBezTo>
                  <a:cubicBezTo>
                    <a:pt x="5286" y="10669"/>
                    <a:pt x="4418" y="10672"/>
                    <a:pt x="4396" y="10672"/>
                  </a:cubicBezTo>
                  <a:cubicBezTo>
                    <a:pt x="4108" y="10696"/>
                    <a:pt x="3853" y="10873"/>
                    <a:pt x="3728" y="11133"/>
                  </a:cubicBezTo>
                  <a:lnTo>
                    <a:pt x="1984" y="11133"/>
                  </a:lnTo>
                  <a:lnTo>
                    <a:pt x="1984" y="4590"/>
                  </a:lnTo>
                  <a:lnTo>
                    <a:pt x="3320" y="4590"/>
                  </a:lnTo>
                  <a:cubicBezTo>
                    <a:pt x="3627" y="4590"/>
                    <a:pt x="3627" y="4124"/>
                    <a:pt x="3320" y="4124"/>
                  </a:cubicBezTo>
                  <a:lnTo>
                    <a:pt x="1754" y="4124"/>
                  </a:lnTo>
                  <a:cubicBezTo>
                    <a:pt x="1624" y="4124"/>
                    <a:pt x="1523" y="4229"/>
                    <a:pt x="1523" y="4354"/>
                  </a:cubicBezTo>
                  <a:lnTo>
                    <a:pt x="1523" y="11363"/>
                  </a:lnTo>
                  <a:cubicBezTo>
                    <a:pt x="1523" y="11488"/>
                    <a:pt x="1624" y="11594"/>
                    <a:pt x="1754" y="11594"/>
                  </a:cubicBezTo>
                  <a:lnTo>
                    <a:pt x="3647" y="11594"/>
                  </a:lnTo>
                  <a:lnTo>
                    <a:pt x="3647" y="12060"/>
                  </a:lnTo>
                  <a:lnTo>
                    <a:pt x="1115" y="12060"/>
                  </a:lnTo>
                  <a:cubicBezTo>
                    <a:pt x="1081" y="12055"/>
                    <a:pt x="1057" y="12031"/>
                    <a:pt x="1057" y="12002"/>
                  </a:cubicBezTo>
                  <a:lnTo>
                    <a:pt x="1057" y="3715"/>
                  </a:lnTo>
                  <a:cubicBezTo>
                    <a:pt x="1057" y="3686"/>
                    <a:pt x="1081" y="3662"/>
                    <a:pt x="1115" y="3658"/>
                  </a:cubicBezTo>
                  <a:close/>
                  <a:moveTo>
                    <a:pt x="7941" y="1"/>
                  </a:moveTo>
                  <a:cubicBezTo>
                    <a:pt x="7654" y="1"/>
                    <a:pt x="7367" y="110"/>
                    <a:pt x="7149" y="328"/>
                  </a:cubicBezTo>
                  <a:lnTo>
                    <a:pt x="4257" y="3196"/>
                  </a:lnTo>
                  <a:lnTo>
                    <a:pt x="1115" y="3196"/>
                  </a:lnTo>
                  <a:cubicBezTo>
                    <a:pt x="827" y="3196"/>
                    <a:pt x="591" y="3427"/>
                    <a:pt x="591" y="3715"/>
                  </a:cubicBezTo>
                  <a:lnTo>
                    <a:pt x="591" y="12002"/>
                  </a:lnTo>
                  <a:cubicBezTo>
                    <a:pt x="591" y="12021"/>
                    <a:pt x="591" y="12041"/>
                    <a:pt x="591" y="12060"/>
                  </a:cubicBezTo>
                  <a:lnTo>
                    <a:pt x="524" y="12060"/>
                  </a:lnTo>
                  <a:cubicBezTo>
                    <a:pt x="236" y="12060"/>
                    <a:pt x="0" y="12295"/>
                    <a:pt x="0" y="12584"/>
                  </a:cubicBezTo>
                  <a:lnTo>
                    <a:pt x="0" y="13069"/>
                  </a:lnTo>
                  <a:cubicBezTo>
                    <a:pt x="0" y="13357"/>
                    <a:pt x="236" y="13588"/>
                    <a:pt x="524" y="13588"/>
                  </a:cubicBezTo>
                  <a:lnTo>
                    <a:pt x="9897" y="13588"/>
                  </a:lnTo>
                  <a:cubicBezTo>
                    <a:pt x="10204" y="13588"/>
                    <a:pt x="10204" y="13122"/>
                    <a:pt x="9897" y="13122"/>
                  </a:cubicBezTo>
                  <a:lnTo>
                    <a:pt x="524" y="13122"/>
                  </a:lnTo>
                  <a:cubicBezTo>
                    <a:pt x="490" y="13122"/>
                    <a:pt x="466" y="13098"/>
                    <a:pt x="466" y="13069"/>
                  </a:cubicBezTo>
                  <a:lnTo>
                    <a:pt x="466" y="12579"/>
                  </a:lnTo>
                  <a:cubicBezTo>
                    <a:pt x="466" y="12550"/>
                    <a:pt x="490" y="12526"/>
                    <a:pt x="524" y="12526"/>
                  </a:cubicBezTo>
                  <a:lnTo>
                    <a:pt x="15359" y="12526"/>
                  </a:lnTo>
                  <a:cubicBezTo>
                    <a:pt x="15392" y="12526"/>
                    <a:pt x="15417" y="12550"/>
                    <a:pt x="15417" y="12579"/>
                  </a:cubicBezTo>
                  <a:lnTo>
                    <a:pt x="15417" y="13069"/>
                  </a:lnTo>
                  <a:cubicBezTo>
                    <a:pt x="15417" y="13098"/>
                    <a:pt x="15392" y="13122"/>
                    <a:pt x="15359" y="13122"/>
                  </a:cubicBezTo>
                  <a:lnTo>
                    <a:pt x="10761" y="13122"/>
                  </a:lnTo>
                  <a:cubicBezTo>
                    <a:pt x="10454" y="13122"/>
                    <a:pt x="10454" y="13588"/>
                    <a:pt x="10761" y="13588"/>
                  </a:cubicBezTo>
                  <a:lnTo>
                    <a:pt x="15359" y="13588"/>
                  </a:lnTo>
                  <a:cubicBezTo>
                    <a:pt x="15647" y="13588"/>
                    <a:pt x="15882" y="13357"/>
                    <a:pt x="15882" y="13069"/>
                  </a:cubicBezTo>
                  <a:lnTo>
                    <a:pt x="15882" y="12584"/>
                  </a:lnTo>
                  <a:cubicBezTo>
                    <a:pt x="15878" y="12295"/>
                    <a:pt x="15647" y="12065"/>
                    <a:pt x="15359" y="12060"/>
                  </a:cubicBezTo>
                  <a:lnTo>
                    <a:pt x="15287" y="12060"/>
                  </a:lnTo>
                  <a:cubicBezTo>
                    <a:pt x="15292" y="12041"/>
                    <a:pt x="15292" y="12026"/>
                    <a:pt x="15292" y="12007"/>
                  </a:cubicBezTo>
                  <a:lnTo>
                    <a:pt x="15292" y="3720"/>
                  </a:lnTo>
                  <a:cubicBezTo>
                    <a:pt x="15292" y="3432"/>
                    <a:pt x="15056" y="3196"/>
                    <a:pt x="14768" y="3196"/>
                  </a:cubicBezTo>
                  <a:lnTo>
                    <a:pt x="11621" y="3196"/>
                  </a:lnTo>
                  <a:lnTo>
                    <a:pt x="8734" y="328"/>
                  </a:lnTo>
                  <a:cubicBezTo>
                    <a:pt x="8515" y="110"/>
                    <a:pt x="8228" y="1"/>
                    <a:pt x="7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1" name="Google Shape;11291;p89"/>
          <p:cNvGrpSpPr/>
          <p:nvPr/>
        </p:nvGrpSpPr>
        <p:grpSpPr>
          <a:xfrm>
            <a:off x="1713413" y="3154148"/>
            <a:ext cx="397700" cy="389637"/>
            <a:chOff x="1713413" y="3359548"/>
            <a:chExt cx="397700" cy="389637"/>
          </a:xfrm>
        </p:grpSpPr>
        <p:sp>
          <p:nvSpPr>
            <p:cNvPr id="11292" name="Google Shape;11292;p89"/>
            <p:cNvSpPr/>
            <p:nvPr/>
          </p:nvSpPr>
          <p:spPr>
            <a:xfrm>
              <a:off x="1800069" y="3427720"/>
              <a:ext cx="161138" cy="305102"/>
            </a:xfrm>
            <a:custGeom>
              <a:avLst/>
              <a:gdLst/>
              <a:ahLst/>
              <a:cxnLst/>
              <a:rect l="l" t="t" r="r" b="b"/>
              <a:pathLst>
                <a:path w="6155" h="11654" extrusionOk="0">
                  <a:moveTo>
                    <a:pt x="5431" y="0"/>
                  </a:moveTo>
                  <a:cubicBezTo>
                    <a:pt x="5263" y="0"/>
                    <a:pt x="5095" y="64"/>
                    <a:pt x="4968" y="191"/>
                  </a:cubicBezTo>
                  <a:lnTo>
                    <a:pt x="192" y="4991"/>
                  </a:lnTo>
                  <a:cubicBezTo>
                    <a:pt x="72" y="5111"/>
                    <a:pt x="0" y="5279"/>
                    <a:pt x="5" y="5452"/>
                  </a:cubicBezTo>
                  <a:lnTo>
                    <a:pt x="5" y="10996"/>
                  </a:lnTo>
                  <a:cubicBezTo>
                    <a:pt x="0" y="11361"/>
                    <a:pt x="298" y="11654"/>
                    <a:pt x="658" y="11654"/>
                  </a:cubicBezTo>
                  <a:cubicBezTo>
                    <a:pt x="1023" y="11654"/>
                    <a:pt x="1317" y="11356"/>
                    <a:pt x="1317" y="10996"/>
                  </a:cubicBezTo>
                  <a:lnTo>
                    <a:pt x="1317" y="5721"/>
                  </a:lnTo>
                  <a:lnTo>
                    <a:pt x="5900" y="1119"/>
                  </a:lnTo>
                  <a:cubicBezTo>
                    <a:pt x="6154" y="864"/>
                    <a:pt x="6154" y="446"/>
                    <a:pt x="5895" y="191"/>
                  </a:cubicBezTo>
                  <a:cubicBezTo>
                    <a:pt x="5767" y="64"/>
                    <a:pt x="5599" y="0"/>
                    <a:pt x="5431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89"/>
            <p:cNvSpPr/>
            <p:nvPr/>
          </p:nvSpPr>
          <p:spPr>
            <a:xfrm>
              <a:off x="1800199" y="3550190"/>
              <a:ext cx="51077" cy="86813"/>
            </a:xfrm>
            <a:custGeom>
              <a:avLst/>
              <a:gdLst/>
              <a:ahLst/>
              <a:cxnLst/>
              <a:rect l="l" t="t" r="r" b="b"/>
              <a:pathLst>
                <a:path w="1951" h="3316" extrusionOk="0">
                  <a:moveTo>
                    <a:pt x="865" y="0"/>
                  </a:moveTo>
                  <a:cubicBezTo>
                    <a:pt x="725" y="0"/>
                    <a:pt x="586" y="20"/>
                    <a:pt x="447" y="53"/>
                  </a:cubicBezTo>
                  <a:lnTo>
                    <a:pt x="192" y="313"/>
                  </a:lnTo>
                  <a:cubicBezTo>
                    <a:pt x="67" y="438"/>
                    <a:pt x="0" y="601"/>
                    <a:pt x="0" y="779"/>
                  </a:cubicBezTo>
                  <a:lnTo>
                    <a:pt x="0" y="3070"/>
                  </a:lnTo>
                  <a:cubicBezTo>
                    <a:pt x="263" y="3232"/>
                    <a:pt x="565" y="3316"/>
                    <a:pt x="871" y="3316"/>
                  </a:cubicBezTo>
                  <a:cubicBezTo>
                    <a:pt x="1018" y="3316"/>
                    <a:pt x="1167" y="3296"/>
                    <a:pt x="1312" y="3257"/>
                  </a:cubicBezTo>
                  <a:lnTo>
                    <a:pt x="1312" y="1048"/>
                  </a:lnTo>
                  <a:lnTo>
                    <a:pt x="1950" y="404"/>
                  </a:lnTo>
                  <a:cubicBezTo>
                    <a:pt x="1648" y="144"/>
                    <a:pt x="1263" y="0"/>
                    <a:pt x="86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89"/>
            <p:cNvSpPr/>
            <p:nvPr/>
          </p:nvSpPr>
          <p:spPr>
            <a:xfrm>
              <a:off x="1892877" y="3427747"/>
              <a:ext cx="66550" cy="61209"/>
            </a:xfrm>
            <a:custGeom>
              <a:avLst/>
              <a:gdLst/>
              <a:ahLst/>
              <a:cxnLst/>
              <a:rect l="l" t="t" r="r" b="b"/>
              <a:pathLst>
                <a:path w="2542" h="2338" extrusionOk="0">
                  <a:moveTo>
                    <a:pt x="1885" y="0"/>
                  </a:moveTo>
                  <a:cubicBezTo>
                    <a:pt x="1723" y="0"/>
                    <a:pt x="1557" y="61"/>
                    <a:pt x="1423" y="195"/>
                  </a:cubicBezTo>
                  <a:lnTo>
                    <a:pt x="1" y="1622"/>
                  </a:lnTo>
                  <a:lnTo>
                    <a:pt x="1144" y="2338"/>
                  </a:lnTo>
                  <a:lnTo>
                    <a:pt x="1994" y="1483"/>
                  </a:lnTo>
                  <a:lnTo>
                    <a:pt x="2542" y="608"/>
                  </a:lnTo>
                  <a:cubicBezTo>
                    <a:pt x="2513" y="236"/>
                    <a:pt x="2206" y="0"/>
                    <a:pt x="188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89"/>
            <p:cNvSpPr/>
            <p:nvPr/>
          </p:nvSpPr>
          <p:spPr>
            <a:xfrm>
              <a:off x="1719199" y="3698474"/>
              <a:ext cx="232452" cy="44925"/>
            </a:xfrm>
            <a:custGeom>
              <a:avLst/>
              <a:gdLst/>
              <a:ahLst/>
              <a:cxnLst/>
              <a:rect l="l" t="t" r="r" b="b"/>
              <a:pathLst>
                <a:path w="8879" h="1716" extrusionOk="0">
                  <a:moveTo>
                    <a:pt x="1100" y="0"/>
                  </a:moveTo>
                  <a:cubicBezTo>
                    <a:pt x="490" y="0"/>
                    <a:pt x="0" y="490"/>
                    <a:pt x="0" y="1096"/>
                  </a:cubicBezTo>
                  <a:lnTo>
                    <a:pt x="0" y="1715"/>
                  </a:lnTo>
                  <a:lnTo>
                    <a:pt x="8878" y="1715"/>
                  </a:lnTo>
                  <a:lnTo>
                    <a:pt x="8873" y="1100"/>
                  </a:lnTo>
                  <a:cubicBezTo>
                    <a:pt x="8873" y="490"/>
                    <a:pt x="8383" y="0"/>
                    <a:pt x="7778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89"/>
            <p:cNvSpPr/>
            <p:nvPr/>
          </p:nvSpPr>
          <p:spPr>
            <a:xfrm>
              <a:off x="1887588" y="3698474"/>
              <a:ext cx="64062" cy="44925"/>
            </a:xfrm>
            <a:custGeom>
              <a:avLst/>
              <a:gdLst/>
              <a:ahLst/>
              <a:cxnLst/>
              <a:rect l="l" t="t" r="r" b="b"/>
              <a:pathLst>
                <a:path w="2447" h="1716" extrusionOk="0">
                  <a:moveTo>
                    <a:pt x="1" y="0"/>
                  </a:moveTo>
                  <a:cubicBezTo>
                    <a:pt x="606" y="0"/>
                    <a:pt x="1096" y="490"/>
                    <a:pt x="1096" y="1100"/>
                  </a:cubicBezTo>
                  <a:lnTo>
                    <a:pt x="1096" y="1715"/>
                  </a:lnTo>
                  <a:lnTo>
                    <a:pt x="2446" y="1715"/>
                  </a:lnTo>
                  <a:lnTo>
                    <a:pt x="2446" y="1096"/>
                  </a:lnTo>
                  <a:cubicBezTo>
                    <a:pt x="2446" y="490"/>
                    <a:pt x="1951" y="0"/>
                    <a:pt x="1346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89"/>
            <p:cNvSpPr/>
            <p:nvPr/>
          </p:nvSpPr>
          <p:spPr>
            <a:xfrm>
              <a:off x="1764856" y="3531446"/>
              <a:ext cx="101395" cy="86761"/>
            </a:xfrm>
            <a:custGeom>
              <a:avLst/>
              <a:gdLst/>
              <a:ahLst/>
              <a:cxnLst/>
              <a:rect l="l" t="t" r="r" b="b"/>
              <a:pathLst>
                <a:path w="3873" h="3314" extrusionOk="0">
                  <a:moveTo>
                    <a:pt x="2215" y="1"/>
                  </a:moveTo>
                  <a:cubicBezTo>
                    <a:pt x="740" y="1"/>
                    <a:pt x="0" y="1783"/>
                    <a:pt x="1043" y="2830"/>
                  </a:cubicBezTo>
                  <a:cubicBezTo>
                    <a:pt x="1360" y="3145"/>
                    <a:pt x="1783" y="3313"/>
                    <a:pt x="2214" y="3313"/>
                  </a:cubicBezTo>
                  <a:cubicBezTo>
                    <a:pt x="2427" y="3313"/>
                    <a:pt x="2643" y="3272"/>
                    <a:pt x="2849" y="3186"/>
                  </a:cubicBezTo>
                  <a:cubicBezTo>
                    <a:pt x="3469" y="2931"/>
                    <a:pt x="3872" y="2326"/>
                    <a:pt x="3872" y="1658"/>
                  </a:cubicBezTo>
                  <a:cubicBezTo>
                    <a:pt x="3872" y="740"/>
                    <a:pt x="3132" y="1"/>
                    <a:pt x="221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89"/>
            <p:cNvSpPr/>
            <p:nvPr/>
          </p:nvSpPr>
          <p:spPr>
            <a:xfrm>
              <a:off x="1812766" y="3531446"/>
              <a:ext cx="56366" cy="86787"/>
            </a:xfrm>
            <a:custGeom>
              <a:avLst/>
              <a:gdLst/>
              <a:ahLst/>
              <a:cxnLst/>
              <a:rect l="l" t="t" r="r" b="b"/>
              <a:pathLst>
                <a:path w="2153" h="3315" extrusionOk="0">
                  <a:moveTo>
                    <a:pt x="393" y="1"/>
                  </a:moveTo>
                  <a:cubicBezTo>
                    <a:pt x="390" y="1"/>
                    <a:pt x="387" y="1"/>
                    <a:pt x="385" y="1"/>
                  </a:cubicBezTo>
                  <a:cubicBezTo>
                    <a:pt x="255" y="1"/>
                    <a:pt x="125" y="15"/>
                    <a:pt x="0" y="44"/>
                  </a:cubicBezTo>
                  <a:cubicBezTo>
                    <a:pt x="740" y="226"/>
                    <a:pt x="1264" y="889"/>
                    <a:pt x="1264" y="1658"/>
                  </a:cubicBezTo>
                  <a:cubicBezTo>
                    <a:pt x="1264" y="2422"/>
                    <a:pt x="740" y="3085"/>
                    <a:pt x="0" y="3267"/>
                  </a:cubicBezTo>
                  <a:cubicBezTo>
                    <a:pt x="133" y="3300"/>
                    <a:pt x="265" y="3315"/>
                    <a:pt x="394" y="3315"/>
                  </a:cubicBezTo>
                  <a:cubicBezTo>
                    <a:pt x="1211" y="3315"/>
                    <a:pt x="1934" y="2704"/>
                    <a:pt x="2037" y="1850"/>
                  </a:cubicBezTo>
                  <a:cubicBezTo>
                    <a:pt x="2152" y="868"/>
                    <a:pt x="1383" y="1"/>
                    <a:pt x="393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89"/>
            <p:cNvSpPr/>
            <p:nvPr/>
          </p:nvSpPr>
          <p:spPr>
            <a:xfrm>
              <a:off x="1800435" y="3557992"/>
              <a:ext cx="39270" cy="33720"/>
            </a:xfrm>
            <a:custGeom>
              <a:avLst/>
              <a:gdLst/>
              <a:ahLst/>
              <a:cxnLst/>
              <a:rect l="l" t="t" r="r" b="b"/>
              <a:pathLst>
                <a:path w="1500" h="1288" extrusionOk="0">
                  <a:moveTo>
                    <a:pt x="856" y="0"/>
                  </a:moveTo>
                  <a:cubicBezTo>
                    <a:pt x="284" y="0"/>
                    <a:pt x="1" y="692"/>
                    <a:pt x="404" y="1096"/>
                  </a:cubicBezTo>
                  <a:cubicBezTo>
                    <a:pt x="535" y="1228"/>
                    <a:pt x="696" y="1287"/>
                    <a:pt x="854" y="1287"/>
                  </a:cubicBezTo>
                  <a:cubicBezTo>
                    <a:pt x="1184" y="1287"/>
                    <a:pt x="1500" y="1030"/>
                    <a:pt x="1500" y="644"/>
                  </a:cubicBezTo>
                  <a:cubicBezTo>
                    <a:pt x="1500" y="288"/>
                    <a:pt x="1211" y="0"/>
                    <a:pt x="856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9"/>
            <p:cNvSpPr/>
            <p:nvPr/>
          </p:nvSpPr>
          <p:spPr>
            <a:xfrm>
              <a:off x="1872875" y="3367245"/>
              <a:ext cx="102652" cy="104877"/>
            </a:xfrm>
            <a:custGeom>
              <a:avLst/>
              <a:gdLst/>
              <a:ahLst/>
              <a:cxnLst/>
              <a:rect l="l" t="t" r="r" b="b"/>
              <a:pathLst>
                <a:path w="3921" h="4006" extrusionOk="0">
                  <a:moveTo>
                    <a:pt x="1742" y="1"/>
                  </a:moveTo>
                  <a:cubicBezTo>
                    <a:pt x="1593" y="1"/>
                    <a:pt x="1447" y="76"/>
                    <a:pt x="1360" y="210"/>
                  </a:cubicBezTo>
                  <a:lnTo>
                    <a:pt x="135" y="2170"/>
                  </a:lnTo>
                  <a:cubicBezTo>
                    <a:pt x="1" y="2376"/>
                    <a:pt x="68" y="2655"/>
                    <a:pt x="275" y="2790"/>
                  </a:cubicBezTo>
                  <a:lnTo>
                    <a:pt x="2220" y="4005"/>
                  </a:lnTo>
                  <a:lnTo>
                    <a:pt x="3921" y="1286"/>
                  </a:lnTo>
                  <a:lnTo>
                    <a:pt x="1980" y="71"/>
                  </a:lnTo>
                  <a:cubicBezTo>
                    <a:pt x="1906" y="23"/>
                    <a:pt x="1823" y="1"/>
                    <a:pt x="174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9"/>
            <p:cNvSpPr/>
            <p:nvPr/>
          </p:nvSpPr>
          <p:spPr>
            <a:xfrm>
              <a:off x="1909239" y="3387822"/>
              <a:ext cx="66288" cy="84300"/>
            </a:xfrm>
            <a:custGeom>
              <a:avLst/>
              <a:gdLst/>
              <a:ahLst/>
              <a:cxnLst/>
              <a:rect l="l" t="t" r="r" b="b"/>
              <a:pathLst>
                <a:path w="2532" h="3220" extrusionOk="0">
                  <a:moveTo>
                    <a:pt x="1691" y="0"/>
                  </a:moveTo>
                  <a:lnTo>
                    <a:pt x="0" y="2700"/>
                  </a:lnTo>
                  <a:lnTo>
                    <a:pt x="831" y="3219"/>
                  </a:lnTo>
                  <a:lnTo>
                    <a:pt x="2532" y="500"/>
                  </a:lnTo>
                  <a:lnTo>
                    <a:pt x="1739" y="5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9"/>
            <p:cNvSpPr/>
            <p:nvPr/>
          </p:nvSpPr>
          <p:spPr>
            <a:xfrm>
              <a:off x="1930733" y="3400886"/>
              <a:ext cx="151713" cy="158991"/>
            </a:xfrm>
            <a:custGeom>
              <a:avLst/>
              <a:gdLst/>
              <a:ahLst/>
              <a:cxnLst/>
              <a:rect l="l" t="t" r="r" b="b"/>
              <a:pathLst>
                <a:path w="5795" h="6073" extrusionOk="0">
                  <a:moveTo>
                    <a:pt x="1706" y="1"/>
                  </a:moveTo>
                  <a:lnTo>
                    <a:pt x="1" y="2715"/>
                  </a:lnTo>
                  <a:lnTo>
                    <a:pt x="1884" y="5900"/>
                  </a:lnTo>
                  <a:cubicBezTo>
                    <a:pt x="1950" y="6015"/>
                    <a:pt x="2065" y="6073"/>
                    <a:pt x="2181" y="6073"/>
                  </a:cubicBezTo>
                  <a:cubicBezTo>
                    <a:pt x="2293" y="6073"/>
                    <a:pt x="2406" y="6019"/>
                    <a:pt x="2475" y="5910"/>
                  </a:cubicBezTo>
                  <a:lnTo>
                    <a:pt x="5655" y="832"/>
                  </a:lnTo>
                  <a:cubicBezTo>
                    <a:pt x="5794" y="611"/>
                    <a:pt x="5650" y="323"/>
                    <a:pt x="5391" y="304"/>
                  </a:cubicBezTo>
                  <a:lnTo>
                    <a:pt x="170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9"/>
            <p:cNvSpPr/>
            <p:nvPr/>
          </p:nvSpPr>
          <p:spPr>
            <a:xfrm>
              <a:off x="1973747" y="3407824"/>
              <a:ext cx="108699" cy="152053"/>
            </a:xfrm>
            <a:custGeom>
              <a:avLst/>
              <a:gdLst/>
              <a:ahLst/>
              <a:cxnLst/>
              <a:rect l="l" t="t" r="r" b="b"/>
              <a:pathLst>
                <a:path w="4152" h="5808" extrusionOk="0">
                  <a:moveTo>
                    <a:pt x="3287" y="0"/>
                  </a:moveTo>
                  <a:cubicBezTo>
                    <a:pt x="3282" y="24"/>
                    <a:pt x="3267" y="48"/>
                    <a:pt x="3258" y="67"/>
                  </a:cubicBezTo>
                  <a:lnTo>
                    <a:pt x="73" y="5145"/>
                  </a:lnTo>
                  <a:cubicBezTo>
                    <a:pt x="53" y="5179"/>
                    <a:pt x="29" y="5208"/>
                    <a:pt x="1" y="5232"/>
                  </a:cubicBezTo>
                  <a:lnTo>
                    <a:pt x="241" y="5635"/>
                  </a:lnTo>
                  <a:cubicBezTo>
                    <a:pt x="307" y="5750"/>
                    <a:pt x="422" y="5808"/>
                    <a:pt x="538" y="5808"/>
                  </a:cubicBezTo>
                  <a:cubicBezTo>
                    <a:pt x="650" y="5808"/>
                    <a:pt x="763" y="5754"/>
                    <a:pt x="832" y="5645"/>
                  </a:cubicBezTo>
                  <a:lnTo>
                    <a:pt x="4012" y="567"/>
                  </a:lnTo>
                  <a:cubicBezTo>
                    <a:pt x="4151" y="346"/>
                    <a:pt x="4007" y="58"/>
                    <a:pt x="3748" y="39"/>
                  </a:cubicBezTo>
                  <a:lnTo>
                    <a:pt x="3287" y="0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9"/>
            <p:cNvSpPr/>
            <p:nvPr/>
          </p:nvSpPr>
          <p:spPr>
            <a:xfrm>
              <a:off x="2012362" y="3449581"/>
              <a:ext cx="92834" cy="95505"/>
            </a:xfrm>
            <a:custGeom>
              <a:avLst/>
              <a:gdLst/>
              <a:ahLst/>
              <a:cxnLst/>
              <a:rect l="l" t="t" r="r" b="b"/>
              <a:pathLst>
                <a:path w="3546" h="3648" extrusionOk="0">
                  <a:moveTo>
                    <a:pt x="1893" y="0"/>
                  </a:moveTo>
                  <a:lnTo>
                    <a:pt x="0" y="3022"/>
                  </a:lnTo>
                  <a:lnTo>
                    <a:pt x="567" y="3377"/>
                  </a:lnTo>
                  <a:cubicBezTo>
                    <a:pt x="860" y="3560"/>
                    <a:pt x="1186" y="3648"/>
                    <a:pt x="1509" y="3648"/>
                  </a:cubicBezTo>
                  <a:cubicBezTo>
                    <a:pt x="2102" y="3648"/>
                    <a:pt x="2683" y="3352"/>
                    <a:pt x="3022" y="2810"/>
                  </a:cubicBezTo>
                  <a:cubicBezTo>
                    <a:pt x="3546" y="1979"/>
                    <a:pt x="3291" y="879"/>
                    <a:pt x="2460" y="356"/>
                  </a:cubicBezTo>
                  <a:lnTo>
                    <a:pt x="1893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89"/>
            <p:cNvSpPr/>
            <p:nvPr/>
          </p:nvSpPr>
          <p:spPr>
            <a:xfrm>
              <a:off x="2013619" y="3449581"/>
              <a:ext cx="90714" cy="95086"/>
            </a:xfrm>
            <a:custGeom>
              <a:avLst/>
              <a:gdLst/>
              <a:ahLst/>
              <a:cxnLst/>
              <a:rect l="l" t="t" r="r" b="b"/>
              <a:pathLst>
                <a:path w="3465" h="3632" extrusionOk="0">
                  <a:moveTo>
                    <a:pt x="1836" y="0"/>
                  </a:moveTo>
                  <a:lnTo>
                    <a:pt x="1826" y="19"/>
                  </a:lnTo>
                  <a:cubicBezTo>
                    <a:pt x="2556" y="562"/>
                    <a:pt x="2753" y="1576"/>
                    <a:pt x="2282" y="2359"/>
                  </a:cubicBezTo>
                  <a:cubicBezTo>
                    <a:pt x="1950" y="2911"/>
                    <a:pt x="1362" y="3225"/>
                    <a:pt x="755" y="3225"/>
                  </a:cubicBezTo>
                  <a:cubicBezTo>
                    <a:pt x="501" y="3225"/>
                    <a:pt x="244" y="3170"/>
                    <a:pt x="1" y="3055"/>
                  </a:cubicBezTo>
                  <a:lnTo>
                    <a:pt x="1" y="3055"/>
                  </a:lnTo>
                  <a:lnTo>
                    <a:pt x="534" y="3382"/>
                  </a:lnTo>
                  <a:cubicBezTo>
                    <a:pt x="819" y="3551"/>
                    <a:pt x="1132" y="3631"/>
                    <a:pt x="1441" y="3631"/>
                  </a:cubicBezTo>
                  <a:cubicBezTo>
                    <a:pt x="2038" y="3631"/>
                    <a:pt x="2619" y="3331"/>
                    <a:pt x="2955" y="2786"/>
                  </a:cubicBezTo>
                  <a:cubicBezTo>
                    <a:pt x="3464" y="1960"/>
                    <a:pt x="3219" y="879"/>
                    <a:pt x="2403" y="356"/>
                  </a:cubicBezTo>
                  <a:lnTo>
                    <a:pt x="1836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89"/>
            <p:cNvSpPr/>
            <p:nvPr/>
          </p:nvSpPr>
          <p:spPr>
            <a:xfrm>
              <a:off x="1851120" y="3365307"/>
              <a:ext cx="50842" cy="48197"/>
            </a:xfrm>
            <a:custGeom>
              <a:avLst/>
              <a:gdLst/>
              <a:ahLst/>
              <a:cxnLst/>
              <a:rect l="l" t="t" r="r" b="b"/>
              <a:pathLst>
                <a:path w="1942" h="1841" extrusionOk="0">
                  <a:moveTo>
                    <a:pt x="747" y="1"/>
                  </a:moveTo>
                  <a:cubicBezTo>
                    <a:pt x="643" y="1"/>
                    <a:pt x="540" y="52"/>
                    <a:pt x="481" y="145"/>
                  </a:cubicBezTo>
                  <a:lnTo>
                    <a:pt x="97" y="764"/>
                  </a:lnTo>
                  <a:cubicBezTo>
                    <a:pt x="1" y="908"/>
                    <a:pt x="49" y="1105"/>
                    <a:pt x="193" y="1197"/>
                  </a:cubicBezTo>
                  <a:lnTo>
                    <a:pt x="1221" y="1840"/>
                  </a:lnTo>
                  <a:lnTo>
                    <a:pt x="1942" y="692"/>
                  </a:lnTo>
                  <a:lnTo>
                    <a:pt x="913" y="48"/>
                  </a:lnTo>
                  <a:cubicBezTo>
                    <a:pt x="862" y="16"/>
                    <a:pt x="804" y="1"/>
                    <a:pt x="747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89"/>
            <p:cNvSpPr/>
            <p:nvPr/>
          </p:nvSpPr>
          <p:spPr>
            <a:xfrm>
              <a:off x="1868608" y="3374366"/>
              <a:ext cx="33353" cy="39139"/>
            </a:xfrm>
            <a:custGeom>
              <a:avLst/>
              <a:gdLst/>
              <a:ahLst/>
              <a:cxnLst/>
              <a:rect l="l" t="t" r="r" b="b"/>
              <a:pathLst>
                <a:path w="1274" h="1495" extrusionOk="0">
                  <a:moveTo>
                    <a:pt x="721" y="0"/>
                  </a:moveTo>
                  <a:lnTo>
                    <a:pt x="0" y="1148"/>
                  </a:lnTo>
                  <a:lnTo>
                    <a:pt x="553" y="1494"/>
                  </a:lnTo>
                  <a:lnTo>
                    <a:pt x="1274" y="346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89"/>
            <p:cNvSpPr/>
            <p:nvPr/>
          </p:nvSpPr>
          <p:spPr>
            <a:xfrm>
              <a:off x="1863319" y="3663262"/>
              <a:ext cx="45684" cy="35238"/>
            </a:xfrm>
            <a:custGeom>
              <a:avLst/>
              <a:gdLst/>
              <a:ahLst/>
              <a:cxnLst/>
              <a:rect l="l" t="t" r="r" b="b"/>
              <a:pathLst>
                <a:path w="1745" h="1346" extrusionOk="0">
                  <a:moveTo>
                    <a:pt x="721" y="0"/>
                  </a:moveTo>
                  <a:cubicBezTo>
                    <a:pt x="323" y="0"/>
                    <a:pt x="1" y="322"/>
                    <a:pt x="1" y="721"/>
                  </a:cubicBezTo>
                  <a:lnTo>
                    <a:pt x="1" y="1345"/>
                  </a:lnTo>
                  <a:lnTo>
                    <a:pt x="1745" y="1345"/>
                  </a:lnTo>
                  <a:lnTo>
                    <a:pt x="1745" y="721"/>
                  </a:lnTo>
                  <a:cubicBezTo>
                    <a:pt x="1745" y="322"/>
                    <a:pt x="1423" y="0"/>
                    <a:pt x="1024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9"/>
            <p:cNvSpPr/>
            <p:nvPr/>
          </p:nvSpPr>
          <p:spPr>
            <a:xfrm>
              <a:off x="1876279" y="3663262"/>
              <a:ext cx="32725" cy="35238"/>
            </a:xfrm>
            <a:custGeom>
              <a:avLst/>
              <a:gdLst/>
              <a:ahLst/>
              <a:cxnLst/>
              <a:rect l="l" t="t" r="r" b="b"/>
              <a:pathLst>
                <a:path w="1250" h="1346" extrusionOk="0">
                  <a:moveTo>
                    <a:pt x="226" y="0"/>
                  </a:moveTo>
                  <a:cubicBezTo>
                    <a:pt x="149" y="0"/>
                    <a:pt x="73" y="10"/>
                    <a:pt x="0" y="34"/>
                  </a:cubicBezTo>
                  <a:cubicBezTo>
                    <a:pt x="289" y="135"/>
                    <a:pt x="486" y="409"/>
                    <a:pt x="490" y="716"/>
                  </a:cubicBezTo>
                  <a:lnTo>
                    <a:pt x="490" y="1345"/>
                  </a:lnTo>
                  <a:lnTo>
                    <a:pt x="1250" y="1345"/>
                  </a:lnTo>
                  <a:lnTo>
                    <a:pt x="1250" y="721"/>
                  </a:lnTo>
                  <a:cubicBezTo>
                    <a:pt x="1250" y="322"/>
                    <a:pt x="928" y="0"/>
                    <a:pt x="52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89"/>
            <p:cNvSpPr/>
            <p:nvPr/>
          </p:nvSpPr>
          <p:spPr>
            <a:xfrm>
              <a:off x="1792633" y="3552206"/>
              <a:ext cx="52857" cy="45161"/>
            </a:xfrm>
            <a:custGeom>
              <a:avLst/>
              <a:gdLst/>
              <a:ahLst/>
              <a:cxnLst/>
              <a:rect l="l" t="t" r="r" b="b"/>
              <a:pathLst>
                <a:path w="2019" h="1725" extrusionOk="0">
                  <a:moveTo>
                    <a:pt x="1151" y="437"/>
                  </a:moveTo>
                  <a:cubicBezTo>
                    <a:pt x="1370" y="437"/>
                    <a:pt x="1581" y="608"/>
                    <a:pt x="1581" y="865"/>
                  </a:cubicBezTo>
                  <a:cubicBezTo>
                    <a:pt x="1581" y="1096"/>
                    <a:pt x="1389" y="1288"/>
                    <a:pt x="1154" y="1288"/>
                  </a:cubicBezTo>
                  <a:cubicBezTo>
                    <a:pt x="774" y="1288"/>
                    <a:pt x="587" y="831"/>
                    <a:pt x="856" y="562"/>
                  </a:cubicBezTo>
                  <a:cubicBezTo>
                    <a:pt x="941" y="476"/>
                    <a:pt x="1047" y="437"/>
                    <a:pt x="1151" y="437"/>
                  </a:cubicBezTo>
                  <a:close/>
                  <a:moveTo>
                    <a:pt x="1154" y="0"/>
                  </a:moveTo>
                  <a:cubicBezTo>
                    <a:pt x="385" y="0"/>
                    <a:pt x="1" y="927"/>
                    <a:pt x="544" y="1470"/>
                  </a:cubicBezTo>
                  <a:cubicBezTo>
                    <a:pt x="719" y="1646"/>
                    <a:pt x="936" y="1725"/>
                    <a:pt x="1148" y="1725"/>
                  </a:cubicBezTo>
                  <a:cubicBezTo>
                    <a:pt x="1592" y="1725"/>
                    <a:pt x="2018" y="1382"/>
                    <a:pt x="2018" y="865"/>
                  </a:cubicBezTo>
                  <a:cubicBezTo>
                    <a:pt x="2014" y="389"/>
                    <a:pt x="1629" y="0"/>
                    <a:pt x="11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89"/>
            <p:cNvSpPr/>
            <p:nvPr/>
          </p:nvSpPr>
          <p:spPr>
            <a:xfrm>
              <a:off x="1713413" y="3359548"/>
              <a:ext cx="397700" cy="389637"/>
            </a:xfrm>
            <a:custGeom>
              <a:avLst/>
              <a:gdLst/>
              <a:ahLst/>
              <a:cxnLst/>
              <a:rect l="l" t="t" r="r" b="b"/>
              <a:pathLst>
                <a:path w="15191" h="14883" extrusionOk="0">
                  <a:moveTo>
                    <a:pt x="6011" y="438"/>
                  </a:moveTo>
                  <a:cubicBezTo>
                    <a:pt x="6070" y="438"/>
                    <a:pt x="6143" y="519"/>
                    <a:pt x="6894" y="979"/>
                  </a:cubicBezTo>
                  <a:lnTo>
                    <a:pt x="6409" y="1763"/>
                  </a:lnTo>
                  <a:lnTo>
                    <a:pt x="5568" y="1234"/>
                  </a:lnTo>
                  <a:cubicBezTo>
                    <a:pt x="5520" y="1205"/>
                    <a:pt x="5510" y="1143"/>
                    <a:pt x="5539" y="1100"/>
                  </a:cubicBezTo>
                  <a:cubicBezTo>
                    <a:pt x="5924" y="513"/>
                    <a:pt x="5909" y="461"/>
                    <a:pt x="5986" y="441"/>
                  </a:cubicBezTo>
                  <a:cubicBezTo>
                    <a:pt x="5995" y="439"/>
                    <a:pt x="6003" y="438"/>
                    <a:pt x="6011" y="438"/>
                  </a:cubicBezTo>
                  <a:close/>
                  <a:moveTo>
                    <a:pt x="7830" y="517"/>
                  </a:moveTo>
                  <a:cubicBezTo>
                    <a:pt x="7872" y="517"/>
                    <a:pt x="7914" y="528"/>
                    <a:pt x="7951" y="552"/>
                  </a:cubicBezTo>
                  <a:lnTo>
                    <a:pt x="9700" y="1652"/>
                  </a:lnTo>
                  <a:lnTo>
                    <a:pt x="8230" y="3996"/>
                  </a:lnTo>
                  <a:lnTo>
                    <a:pt x="6486" y="2896"/>
                  </a:lnTo>
                  <a:cubicBezTo>
                    <a:pt x="6375" y="2829"/>
                    <a:pt x="6342" y="2685"/>
                    <a:pt x="6409" y="2579"/>
                  </a:cubicBezTo>
                  <a:lnTo>
                    <a:pt x="7634" y="624"/>
                  </a:lnTo>
                  <a:cubicBezTo>
                    <a:pt x="7678" y="555"/>
                    <a:pt x="7754" y="517"/>
                    <a:pt x="7830" y="517"/>
                  </a:cubicBezTo>
                  <a:close/>
                  <a:moveTo>
                    <a:pt x="13380" y="3742"/>
                  </a:moveTo>
                  <a:cubicBezTo>
                    <a:pt x="13572" y="3900"/>
                    <a:pt x="14263" y="4126"/>
                    <a:pt x="14451" y="4957"/>
                  </a:cubicBezTo>
                  <a:cubicBezTo>
                    <a:pt x="14699" y="6014"/>
                    <a:pt x="13857" y="6870"/>
                    <a:pt x="12926" y="6870"/>
                  </a:cubicBezTo>
                  <a:cubicBezTo>
                    <a:pt x="12650" y="6870"/>
                    <a:pt x="12367" y="6796"/>
                    <a:pt x="12102" y="6629"/>
                  </a:cubicBezTo>
                  <a:lnTo>
                    <a:pt x="12097" y="6629"/>
                  </a:lnTo>
                  <a:lnTo>
                    <a:pt x="11717" y="6389"/>
                  </a:lnTo>
                  <a:lnTo>
                    <a:pt x="13380" y="3742"/>
                  </a:lnTo>
                  <a:close/>
                  <a:moveTo>
                    <a:pt x="7398" y="3992"/>
                  </a:moveTo>
                  <a:lnTo>
                    <a:pt x="8138" y="4453"/>
                  </a:lnTo>
                  <a:lnTo>
                    <a:pt x="8148" y="4477"/>
                  </a:lnTo>
                  <a:lnTo>
                    <a:pt x="5616" y="7023"/>
                  </a:lnTo>
                  <a:cubicBezTo>
                    <a:pt x="5424" y="6792"/>
                    <a:pt x="5184" y="6610"/>
                    <a:pt x="4905" y="6494"/>
                  </a:cubicBezTo>
                  <a:lnTo>
                    <a:pt x="7398" y="3992"/>
                  </a:lnTo>
                  <a:close/>
                  <a:moveTo>
                    <a:pt x="4169" y="6780"/>
                  </a:moveTo>
                  <a:cubicBezTo>
                    <a:pt x="4386" y="6780"/>
                    <a:pt x="4608" y="6830"/>
                    <a:pt x="4819" y="6936"/>
                  </a:cubicBezTo>
                  <a:cubicBezTo>
                    <a:pt x="6187" y="7618"/>
                    <a:pt x="5673" y="9663"/>
                    <a:pt x="4190" y="9663"/>
                  </a:cubicBezTo>
                  <a:cubicBezTo>
                    <a:pt x="4158" y="9663"/>
                    <a:pt x="4126" y="9662"/>
                    <a:pt x="4093" y="9660"/>
                  </a:cubicBezTo>
                  <a:lnTo>
                    <a:pt x="4088" y="9660"/>
                  </a:lnTo>
                  <a:cubicBezTo>
                    <a:pt x="3176" y="9612"/>
                    <a:pt x="2537" y="8733"/>
                    <a:pt x="2772" y="7849"/>
                  </a:cubicBezTo>
                  <a:cubicBezTo>
                    <a:pt x="2950" y="7193"/>
                    <a:pt x="3542" y="6780"/>
                    <a:pt x="4169" y="6780"/>
                  </a:cubicBezTo>
                  <a:close/>
                  <a:moveTo>
                    <a:pt x="6745" y="11822"/>
                  </a:moveTo>
                  <a:cubicBezTo>
                    <a:pt x="7019" y="11822"/>
                    <a:pt x="7245" y="12043"/>
                    <a:pt x="7245" y="12322"/>
                  </a:cubicBezTo>
                  <a:lnTo>
                    <a:pt x="7245" y="12730"/>
                  </a:lnTo>
                  <a:lnTo>
                    <a:pt x="5943" y="12730"/>
                  </a:lnTo>
                  <a:lnTo>
                    <a:pt x="5943" y="12322"/>
                  </a:lnTo>
                  <a:cubicBezTo>
                    <a:pt x="5943" y="12043"/>
                    <a:pt x="6169" y="11822"/>
                    <a:pt x="6442" y="11822"/>
                  </a:cubicBezTo>
                  <a:close/>
                  <a:moveTo>
                    <a:pt x="7999" y="13162"/>
                  </a:moveTo>
                  <a:cubicBezTo>
                    <a:pt x="8484" y="13162"/>
                    <a:pt x="8878" y="13556"/>
                    <a:pt x="8878" y="14046"/>
                  </a:cubicBezTo>
                  <a:lnTo>
                    <a:pt x="8878" y="14445"/>
                  </a:lnTo>
                  <a:lnTo>
                    <a:pt x="442" y="14445"/>
                  </a:lnTo>
                  <a:lnTo>
                    <a:pt x="442" y="14046"/>
                  </a:lnTo>
                  <a:cubicBezTo>
                    <a:pt x="442" y="13556"/>
                    <a:pt x="831" y="13167"/>
                    <a:pt x="1321" y="13162"/>
                  </a:cubicBezTo>
                  <a:close/>
                  <a:moveTo>
                    <a:pt x="6004" y="1"/>
                  </a:moveTo>
                  <a:cubicBezTo>
                    <a:pt x="5827" y="1"/>
                    <a:pt x="5653" y="88"/>
                    <a:pt x="5554" y="249"/>
                  </a:cubicBezTo>
                  <a:lnTo>
                    <a:pt x="5165" y="869"/>
                  </a:lnTo>
                  <a:cubicBezTo>
                    <a:pt x="5011" y="1119"/>
                    <a:pt x="5088" y="1445"/>
                    <a:pt x="5333" y="1604"/>
                  </a:cubicBezTo>
                  <a:lnTo>
                    <a:pt x="6173" y="2128"/>
                  </a:lnTo>
                  <a:cubicBezTo>
                    <a:pt x="6111" y="2267"/>
                    <a:pt x="5866" y="2483"/>
                    <a:pt x="5952" y="2848"/>
                  </a:cubicBezTo>
                  <a:cubicBezTo>
                    <a:pt x="5991" y="3021"/>
                    <a:pt x="6097" y="3170"/>
                    <a:pt x="6250" y="3266"/>
                  </a:cubicBezTo>
                  <a:lnTo>
                    <a:pt x="7019" y="3751"/>
                  </a:lnTo>
                  <a:lnTo>
                    <a:pt x="4420" y="6360"/>
                  </a:lnTo>
                  <a:cubicBezTo>
                    <a:pt x="4339" y="6350"/>
                    <a:pt x="4259" y="6344"/>
                    <a:pt x="4179" y="6344"/>
                  </a:cubicBezTo>
                  <a:cubicBezTo>
                    <a:pt x="3418" y="6344"/>
                    <a:pt x="2719" y="6811"/>
                    <a:pt x="2436" y="7537"/>
                  </a:cubicBezTo>
                  <a:cubicBezTo>
                    <a:pt x="2119" y="8334"/>
                    <a:pt x="2393" y="9252"/>
                    <a:pt x="3094" y="9747"/>
                  </a:cubicBezTo>
                  <a:lnTo>
                    <a:pt x="3094" y="11001"/>
                  </a:lnTo>
                  <a:cubicBezTo>
                    <a:pt x="3094" y="11147"/>
                    <a:pt x="3203" y="11220"/>
                    <a:pt x="3313" y="11220"/>
                  </a:cubicBezTo>
                  <a:cubicBezTo>
                    <a:pt x="3422" y="11220"/>
                    <a:pt x="3531" y="11147"/>
                    <a:pt x="3531" y="11001"/>
                  </a:cubicBezTo>
                  <a:lnTo>
                    <a:pt x="3531" y="9982"/>
                  </a:lnTo>
                  <a:cubicBezTo>
                    <a:pt x="3738" y="10057"/>
                    <a:pt x="3956" y="10098"/>
                    <a:pt x="4177" y="10098"/>
                  </a:cubicBezTo>
                  <a:cubicBezTo>
                    <a:pt x="4253" y="10098"/>
                    <a:pt x="4329" y="10093"/>
                    <a:pt x="4406" y="10083"/>
                  </a:cubicBezTo>
                  <a:lnTo>
                    <a:pt x="4406" y="12725"/>
                  </a:lnTo>
                  <a:lnTo>
                    <a:pt x="3531" y="12725"/>
                  </a:lnTo>
                  <a:lnTo>
                    <a:pt x="3531" y="11822"/>
                  </a:lnTo>
                  <a:cubicBezTo>
                    <a:pt x="3531" y="11676"/>
                    <a:pt x="3422" y="11602"/>
                    <a:pt x="3313" y="11602"/>
                  </a:cubicBezTo>
                  <a:cubicBezTo>
                    <a:pt x="3203" y="11602"/>
                    <a:pt x="3094" y="11676"/>
                    <a:pt x="3094" y="11822"/>
                  </a:cubicBezTo>
                  <a:lnTo>
                    <a:pt x="3094" y="12725"/>
                  </a:lnTo>
                  <a:lnTo>
                    <a:pt x="1321" y="12725"/>
                  </a:lnTo>
                  <a:cubicBezTo>
                    <a:pt x="591" y="12730"/>
                    <a:pt x="0" y="13316"/>
                    <a:pt x="0" y="14046"/>
                  </a:cubicBezTo>
                  <a:lnTo>
                    <a:pt x="0" y="14661"/>
                  </a:lnTo>
                  <a:cubicBezTo>
                    <a:pt x="0" y="14781"/>
                    <a:pt x="96" y="14882"/>
                    <a:pt x="221" y="14882"/>
                  </a:cubicBezTo>
                  <a:lnTo>
                    <a:pt x="9099" y="14882"/>
                  </a:lnTo>
                  <a:cubicBezTo>
                    <a:pt x="9219" y="14882"/>
                    <a:pt x="9315" y="14781"/>
                    <a:pt x="9315" y="14661"/>
                  </a:cubicBezTo>
                  <a:lnTo>
                    <a:pt x="9315" y="14042"/>
                  </a:lnTo>
                  <a:cubicBezTo>
                    <a:pt x="9315" y="13316"/>
                    <a:pt x="8724" y="12725"/>
                    <a:pt x="7999" y="12725"/>
                  </a:cubicBezTo>
                  <a:lnTo>
                    <a:pt x="7687" y="12725"/>
                  </a:lnTo>
                  <a:lnTo>
                    <a:pt x="7687" y="12322"/>
                  </a:lnTo>
                  <a:cubicBezTo>
                    <a:pt x="7682" y="11803"/>
                    <a:pt x="7264" y="11385"/>
                    <a:pt x="6750" y="11385"/>
                  </a:cubicBezTo>
                  <a:lnTo>
                    <a:pt x="6442" y="11385"/>
                  </a:lnTo>
                  <a:cubicBezTo>
                    <a:pt x="5928" y="11385"/>
                    <a:pt x="5506" y="11803"/>
                    <a:pt x="5506" y="12322"/>
                  </a:cubicBezTo>
                  <a:lnTo>
                    <a:pt x="5506" y="12730"/>
                  </a:lnTo>
                  <a:lnTo>
                    <a:pt x="4843" y="12730"/>
                  </a:lnTo>
                  <a:lnTo>
                    <a:pt x="4843" y="9977"/>
                  </a:lnTo>
                  <a:cubicBezTo>
                    <a:pt x="5876" y="9583"/>
                    <a:pt x="6351" y="8387"/>
                    <a:pt x="5861" y="7398"/>
                  </a:cubicBezTo>
                  <a:lnTo>
                    <a:pt x="8383" y="4866"/>
                  </a:lnTo>
                  <a:lnTo>
                    <a:pt x="9993" y="7595"/>
                  </a:lnTo>
                  <a:cubicBezTo>
                    <a:pt x="10102" y="7780"/>
                    <a:pt x="10291" y="7872"/>
                    <a:pt x="10479" y="7872"/>
                  </a:cubicBezTo>
                  <a:cubicBezTo>
                    <a:pt x="10663" y="7872"/>
                    <a:pt x="10847" y="7784"/>
                    <a:pt x="10958" y="7609"/>
                  </a:cubicBezTo>
                  <a:lnTo>
                    <a:pt x="11487" y="6764"/>
                  </a:lnTo>
                  <a:lnTo>
                    <a:pt x="11871" y="7004"/>
                  </a:lnTo>
                  <a:cubicBezTo>
                    <a:pt x="12209" y="7215"/>
                    <a:pt x="12569" y="7310"/>
                    <a:pt x="12920" y="7310"/>
                  </a:cubicBezTo>
                  <a:cubicBezTo>
                    <a:pt x="14113" y="7310"/>
                    <a:pt x="15190" y="6209"/>
                    <a:pt x="14878" y="4861"/>
                  </a:cubicBezTo>
                  <a:cubicBezTo>
                    <a:pt x="14638" y="3819"/>
                    <a:pt x="13788" y="3521"/>
                    <a:pt x="13610" y="3372"/>
                  </a:cubicBezTo>
                  <a:lnTo>
                    <a:pt x="14143" y="2526"/>
                  </a:lnTo>
                  <a:cubicBezTo>
                    <a:pt x="14369" y="2171"/>
                    <a:pt x="14134" y="1700"/>
                    <a:pt x="13711" y="1666"/>
                  </a:cubicBezTo>
                  <a:lnTo>
                    <a:pt x="12299" y="1546"/>
                  </a:lnTo>
                  <a:cubicBezTo>
                    <a:pt x="12291" y="1546"/>
                    <a:pt x="12283" y="1545"/>
                    <a:pt x="12276" y="1545"/>
                  </a:cubicBezTo>
                  <a:cubicBezTo>
                    <a:pt x="12004" y="1545"/>
                    <a:pt x="11980" y="1960"/>
                    <a:pt x="12260" y="1984"/>
                  </a:cubicBezTo>
                  <a:lnTo>
                    <a:pt x="13673" y="2099"/>
                  </a:lnTo>
                  <a:cubicBezTo>
                    <a:pt x="13769" y="2108"/>
                    <a:pt x="13821" y="2214"/>
                    <a:pt x="13773" y="2296"/>
                  </a:cubicBezTo>
                  <a:lnTo>
                    <a:pt x="10588" y="7374"/>
                  </a:lnTo>
                  <a:cubicBezTo>
                    <a:pt x="10564" y="7414"/>
                    <a:pt x="10522" y="7435"/>
                    <a:pt x="10480" y="7435"/>
                  </a:cubicBezTo>
                  <a:cubicBezTo>
                    <a:pt x="10438" y="7435"/>
                    <a:pt x="10396" y="7414"/>
                    <a:pt x="10372" y="7374"/>
                  </a:cubicBezTo>
                  <a:lnTo>
                    <a:pt x="8585" y="4347"/>
                  </a:lnTo>
                  <a:lnTo>
                    <a:pt x="8561" y="4309"/>
                  </a:lnTo>
                  <a:lnTo>
                    <a:pt x="10127" y="1806"/>
                  </a:lnTo>
                  <a:lnTo>
                    <a:pt x="11443" y="1916"/>
                  </a:lnTo>
                  <a:cubicBezTo>
                    <a:pt x="11451" y="1917"/>
                    <a:pt x="11459" y="1917"/>
                    <a:pt x="11466" y="1917"/>
                  </a:cubicBezTo>
                  <a:cubicBezTo>
                    <a:pt x="11738" y="1917"/>
                    <a:pt x="11762" y="1502"/>
                    <a:pt x="11482" y="1479"/>
                  </a:cubicBezTo>
                  <a:lnTo>
                    <a:pt x="10074" y="1364"/>
                  </a:lnTo>
                  <a:lnTo>
                    <a:pt x="8186" y="177"/>
                  </a:lnTo>
                  <a:cubicBezTo>
                    <a:pt x="8076" y="109"/>
                    <a:pt x="7954" y="77"/>
                    <a:pt x="7832" y="77"/>
                  </a:cubicBezTo>
                  <a:cubicBezTo>
                    <a:pt x="7610" y="77"/>
                    <a:pt x="7391" y="186"/>
                    <a:pt x="7264" y="389"/>
                  </a:cubicBezTo>
                  <a:lnTo>
                    <a:pt x="7129" y="610"/>
                  </a:lnTo>
                  <a:lnTo>
                    <a:pt x="6289" y="81"/>
                  </a:lnTo>
                  <a:cubicBezTo>
                    <a:pt x="6200" y="27"/>
                    <a:pt x="6102" y="1"/>
                    <a:pt x="60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2" name="Google Shape;11312;p89"/>
          <p:cNvGrpSpPr/>
          <p:nvPr/>
        </p:nvGrpSpPr>
        <p:grpSpPr>
          <a:xfrm>
            <a:off x="1976129" y="4078773"/>
            <a:ext cx="401496" cy="371154"/>
            <a:chOff x="1976129" y="4284173"/>
            <a:chExt cx="401496" cy="371154"/>
          </a:xfrm>
        </p:grpSpPr>
        <p:sp>
          <p:nvSpPr>
            <p:cNvPr id="11313" name="Google Shape;11313;p89"/>
            <p:cNvSpPr/>
            <p:nvPr/>
          </p:nvSpPr>
          <p:spPr>
            <a:xfrm>
              <a:off x="1996628" y="4290063"/>
              <a:ext cx="378275" cy="359687"/>
            </a:xfrm>
            <a:custGeom>
              <a:avLst/>
              <a:gdLst/>
              <a:ahLst/>
              <a:cxnLst/>
              <a:rect l="l" t="t" r="r" b="b"/>
              <a:pathLst>
                <a:path w="14449" h="13739" extrusionOk="0">
                  <a:moveTo>
                    <a:pt x="7359" y="1"/>
                  </a:moveTo>
                  <a:cubicBezTo>
                    <a:pt x="5655" y="1"/>
                    <a:pt x="3979" y="623"/>
                    <a:pt x="2677" y="1798"/>
                  </a:cubicBezTo>
                  <a:cubicBezTo>
                    <a:pt x="818" y="3480"/>
                    <a:pt x="1" y="6026"/>
                    <a:pt x="534" y="8471"/>
                  </a:cubicBezTo>
                  <a:cubicBezTo>
                    <a:pt x="1063" y="10921"/>
                    <a:pt x="2869" y="12895"/>
                    <a:pt x="5257" y="13650"/>
                  </a:cubicBezTo>
                  <a:cubicBezTo>
                    <a:pt x="5450" y="13710"/>
                    <a:pt x="5643" y="13738"/>
                    <a:pt x="5831" y="13738"/>
                  </a:cubicBezTo>
                  <a:cubicBezTo>
                    <a:pt x="6945" y="13738"/>
                    <a:pt x="7882" y="12747"/>
                    <a:pt x="7726" y="11555"/>
                  </a:cubicBezTo>
                  <a:cubicBezTo>
                    <a:pt x="7582" y="10508"/>
                    <a:pt x="7937" y="9456"/>
                    <a:pt x="8682" y="8711"/>
                  </a:cubicBezTo>
                  <a:cubicBezTo>
                    <a:pt x="9322" y="8071"/>
                    <a:pt x="10183" y="7722"/>
                    <a:pt x="11067" y="7722"/>
                  </a:cubicBezTo>
                  <a:cubicBezTo>
                    <a:pt x="11332" y="7722"/>
                    <a:pt x="11599" y="7753"/>
                    <a:pt x="11862" y="7818"/>
                  </a:cubicBezTo>
                  <a:cubicBezTo>
                    <a:pt x="12016" y="7854"/>
                    <a:pt x="12169" y="7871"/>
                    <a:pt x="12318" y="7871"/>
                  </a:cubicBezTo>
                  <a:cubicBezTo>
                    <a:pt x="13493" y="7871"/>
                    <a:pt x="14448" y="6802"/>
                    <a:pt x="14197" y="5579"/>
                  </a:cubicBezTo>
                  <a:cubicBezTo>
                    <a:pt x="13693" y="3124"/>
                    <a:pt x="11915" y="1130"/>
                    <a:pt x="9532" y="347"/>
                  </a:cubicBezTo>
                  <a:cubicBezTo>
                    <a:pt x="8820" y="114"/>
                    <a:pt x="8087" y="1"/>
                    <a:pt x="7359" y="1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89"/>
            <p:cNvSpPr/>
            <p:nvPr/>
          </p:nvSpPr>
          <p:spPr>
            <a:xfrm>
              <a:off x="2046579" y="4289802"/>
              <a:ext cx="326648" cy="202555"/>
            </a:xfrm>
            <a:custGeom>
              <a:avLst/>
              <a:gdLst/>
              <a:ahLst/>
              <a:cxnLst/>
              <a:rect l="l" t="t" r="r" b="b"/>
              <a:pathLst>
                <a:path w="12477" h="7737" extrusionOk="0">
                  <a:moveTo>
                    <a:pt x="5442" y="0"/>
                  </a:moveTo>
                  <a:cubicBezTo>
                    <a:pt x="3613" y="0"/>
                    <a:pt x="1825" y="721"/>
                    <a:pt x="495" y="2058"/>
                  </a:cubicBezTo>
                  <a:lnTo>
                    <a:pt x="495" y="2063"/>
                  </a:lnTo>
                  <a:cubicBezTo>
                    <a:pt x="322" y="2236"/>
                    <a:pt x="154" y="2418"/>
                    <a:pt x="0" y="2615"/>
                  </a:cubicBezTo>
                  <a:cubicBezTo>
                    <a:pt x="1259" y="1601"/>
                    <a:pt x="2808" y="1074"/>
                    <a:pt x="4377" y="1074"/>
                  </a:cubicBezTo>
                  <a:cubicBezTo>
                    <a:pt x="5173" y="1074"/>
                    <a:pt x="5974" y="1210"/>
                    <a:pt x="6745" y="1486"/>
                  </a:cubicBezTo>
                  <a:cubicBezTo>
                    <a:pt x="9037" y="2313"/>
                    <a:pt x="10732" y="4273"/>
                    <a:pt x="11222" y="6655"/>
                  </a:cubicBezTo>
                  <a:cubicBezTo>
                    <a:pt x="11295" y="7016"/>
                    <a:pt x="11261" y="7395"/>
                    <a:pt x="11126" y="7736"/>
                  </a:cubicBezTo>
                  <a:cubicBezTo>
                    <a:pt x="11986" y="7395"/>
                    <a:pt x="12476" y="6487"/>
                    <a:pt x="12289" y="5584"/>
                  </a:cubicBezTo>
                  <a:cubicBezTo>
                    <a:pt x="11775" y="3062"/>
                    <a:pt x="9911" y="1030"/>
                    <a:pt x="7446" y="295"/>
                  </a:cubicBezTo>
                  <a:cubicBezTo>
                    <a:pt x="6786" y="97"/>
                    <a:pt x="6112" y="0"/>
                    <a:pt x="5442" y="0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89"/>
            <p:cNvSpPr/>
            <p:nvPr/>
          </p:nvSpPr>
          <p:spPr>
            <a:xfrm>
              <a:off x="2189077" y="4345617"/>
              <a:ext cx="123648" cy="114799"/>
            </a:xfrm>
            <a:custGeom>
              <a:avLst/>
              <a:gdLst/>
              <a:ahLst/>
              <a:cxnLst/>
              <a:rect l="l" t="t" r="r" b="b"/>
              <a:pathLst>
                <a:path w="4723" h="4385" extrusionOk="0">
                  <a:moveTo>
                    <a:pt x="2361" y="0"/>
                  </a:moveTo>
                  <a:cubicBezTo>
                    <a:pt x="1800" y="0"/>
                    <a:pt x="1240" y="214"/>
                    <a:pt x="812" y="642"/>
                  </a:cubicBezTo>
                  <a:cubicBezTo>
                    <a:pt x="188" y="1271"/>
                    <a:pt x="0" y="2213"/>
                    <a:pt x="336" y="3029"/>
                  </a:cubicBezTo>
                  <a:cubicBezTo>
                    <a:pt x="678" y="3851"/>
                    <a:pt x="1475" y="4384"/>
                    <a:pt x="2364" y="4384"/>
                  </a:cubicBezTo>
                  <a:cubicBezTo>
                    <a:pt x="3248" y="4384"/>
                    <a:pt x="4045" y="3851"/>
                    <a:pt x="4386" y="3029"/>
                  </a:cubicBezTo>
                  <a:cubicBezTo>
                    <a:pt x="4723" y="2213"/>
                    <a:pt x="4535" y="1271"/>
                    <a:pt x="3911" y="642"/>
                  </a:cubicBezTo>
                  <a:cubicBezTo>
                    <a:pt x="3483" y="214"/>
                    <a:pt x="2922" y="0"/>
                    <a:pt x="2361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89"/>
            <p:cNvSpPr/>
            <p:nvPr/>
          </p:nvSpPr>
          <p:spPr>
            <a:xfrm>
              <a:off x="2201774" y="4345539"/>
              <a:ext cx="115611" cy="106683"/>
            </a:xfrm>
            <a:custGeom>
              <a:avLst/>
              <a:gdLst/>
              <a:ahLst/>
              <a:cxnLst/>
              <a:rect l="l" t="t" r="r" b="b"/>
              <a:pathLst>
                <a:path w="4416" h="4075" extrusionOk="0">
                  <a:moveTo>
                    <a:pt x="1880" y="1"/>
                  </a:moveTo>
                  <a:cubicBezTo>
                    <a:pt x="1321" y="1"/>
                    <a:pt x="759" y="213"/>
                    <a:pt x="327" y="645"/>
                  </a:cubicBezTo>
                  <a:cubicBezTo>
                    <a:pt x="202" y="774"/>
                    <a:pt x="92" y="914"/>
                    <a:pt x="0" y="1067"/>
                  </a:cubicBezTo>
                  <a:cubicBezTo>
                    <a:pt x="350" y="856"/>
                    <a:pt x="741" y="753"/>
                    <a:pt x="1128" y="753"/>
                  </a:cubicBezTo>
                  <a:cubicBezTo>
                    <a:pt x="1694" y="753"/>
                    <a:pt x="2254" y="972"/>
                    <a:pt x="2676" y="1394"/>
                  </a:cubicBezTo>
                  <a:cubicBezTo>
                    <a:pt x="3387" y="2105"/>
                    <a:pt x="3522" y="3210"/>
                    <a:pt x="3003" y="4075"/>
                  </a:cubicBezTo>
                  <a:cubicBezTo>
                    <a:pt x="4137" y="3397"/>
                    <a:pt x="4415" y="1884"/>
                    <a:pt x="3608" y="842"/>
                  </a:cubicBezTo>
                  <a:cubicBezTo>
                    <a:pt x="3173" y="285"/>
                    <a:pt x="2528" y="1"/>
                    <a:pt x="1880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9"/>
            <p:cNvSpPr/>
            <p:nvPr/>
          </p:nvSpPr>
          <p:spPr>
            <a:xfrm>
              <a:off x="2058779" y="4529951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8" y="1"/>
                  </a:moveTo>
                  <a:cubicBezTo>
                    <a:pt x="1349" y="1"/>
                    <a:pt x="1031" y="122"/>
                    <a:pt x="788" y="365"/>
                  </a:cubicBezTo>
                  <a:cubicBezTo>
                    <a:pt x="0" y="1153"/>
                    <a:pt x="557" y="2493"/>
                    <a:pt x="1667" y="2493"/>
                  </a:cubicBezTo>
                  <a:cubicBezTo>
                    <a:pt x="2777" y="2493"/>
                    <a:pt x="3334" y="1153"/>
                    <a:pt x="2551" y="365"/>
                  </a:cubicBezTo>
                  <a:cubicBezTo>
                    <a:pt x="2306" y="122"/>
                    <a:pt x="1987" y="1"/>
                    <a:pt x="166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9"/>
            <p:cNvSpPr/>
            <p:nvPr/>
          </p:nvSpPr>
          <p:spPr>
            <a:xfrm>
              <a:off x="2073231" y="4529925"/>
              <a:ext cx="67571" cy="62047"/>
            </a:xfrm>
            <a:custGeom>
              <a:avLst/>
              <a:gdLst/>
              <a:ahLst/>
              <a:cxnLst/>
              <a:rect l="l" t="t" r="r" b="b"/>
              <a:pathLst>
                <a:path w="2581" h="2370" extrusionOk="0">
                  <a:moveTo>
                    <a:pt x="1117" y="1"/>
                  </a:moveTo>
                  <a:cubicBezTo>
                    <a:pt x="800" y="1"/>
                    <a:pt x="481" y="121"/>
                    <a:pt x="236" y="366"/>
                  </a:cubicBezTo>
                  <a:cubicBezTo>
                    <a:pt x="140" y="462"/>
                    <a:pt x="58" y="572"/>
                    <a:pt x="1" y="697"/>
                  </a:cubicBezTo>
                  <a:cubicBezTo>
                    <a:pt x="188" y="605"/>
                    <a:pt x="377" y="563"/>
                    <a:pt x="558" y="563"/>
                  </a:cubicBezTo>
                  <a:cubicBezTo>
                    <a:pt x="1412" y="563"/>
                    <a:pt x="2103" y="1486"/>
                    <a:pt x="1668" y="2369"/>
                  </a:cubicBezTo>
                  <a:cubicBezTo>
                    <a:pt x="2359" y="2028"/>
                    <a:pt x="2580" y="1149"/>
                    <a:pt x="2129" y="519"/>
                  </a:cubicBezTo>
                  <a:cubicBezTo>
                    <a:pt x="1884" y="177"/>
                    <a:pt x="1502" y="1"/>
                    <a:pt x="1117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9"/>
            <p:cNvSpPr/>
            <p:nvPr/>
          </p:nvSpPr>
          <p:spPr>
            <a:xfrm>
              <a:off x="2024562" y="4440782"/>
              <a:ext cx="87310" cy="65267"/>
            </a:xfrm>
            <a:custGeom>
              <a:avLst/>
              <a:gdLst/>
              <a:ahLst/>
              <a:cxnLst/>
              <a:rect l="l" t="t" r="r" b="b"/>
              <a:pathLst>
                <a:path w="3335" h="2493" extrusionOk="0">
                  <a:moveTo>
                    <a:pt x="1667" y="1"/>
                  </a:moveTo>
                  <a:cubicBezTo>
                    <a:pt x="1348" y="1"/>
                    <a:pt x="1029" y="122"/>
                    <a:pt x="784" y="365"/>
                  </a:cubicBezTo>
                  <a:cubicBezTo>
                    <a:pt x="0" y="1153"/>
                    <a:pt x="558" y="2493"/>
                    <a:pt x="1667" y="2493"/>
                  </a:cubicBezTo>
                  <a:cubicBezTo>
                    <a:pt x="2777" y="2493"/>
                    <a:pt x="3334" y="1153"/>
                    <a:pt x="2547" y="365"/>
                  </a:cubicBezTo>
                  <a:cubicBezTo>
                    <a:pt x="2304" y="122"/>
                    <a:pt x="1986" y="1"/>
                    <a:pt x="1667" y="1"/>
                  </a:cubicBezTo>
                  <a:close/>
                </a:path>
              </a:pathLst>
            </a:custGeom>
            <a:solidFill>
              <a:srgbClr val="BAC5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9"/>
            <p:cNvSpPr/>
            <p:nvPr/>
          </p:nvSpPr>
          <p:spPr>
            <a:xfrm>
              <a:off x="2039275" y="4440441"/>
              <a:ext cx="67440" cy="61837"/>
            </a:xfrm>
            <a:custGeom>
              <a:avLst/>
              <a:gdLst/>
              <a:ahLst/>
              <a:cxnLst/>
              <a:rect l="l" t="t" r="r" b="b"/>
              <a:pathLst>
                <a:path w="2576" h="2362" extrusionOk="0">
                  <a:moveTo>
                    <a:pt x="1115" y="0"/>
                  </a:moveTo>
                  <a:cubicBezTo>
                    <a:pt x="793" y="0"/>
                    <a:pt x="469" y="124"/>
                    <a:pt x="222" y="378"/>
                  </a:cubicBezTo>
                  <a:cubicBezTo>
                    <a:pt x="130" y="464"/>
                    <a:pt x="58" y="565"/>
                    <a:pt x="1" y="680"/>
                  </a:cubicBezTo>
                  <a:cubicBezTo>
                    <a:pt x="195" y="579"/>
                    <a:pt x="392" y="534"/>
                    <a:pt x="581" y="534"/>
                  </a:cubicBezTo>
                  <a:cubicBezTo>
                    <a:pt x="1443" y="534"/>
                    <a:pt x="2139" y="1475"/>
                    <a:pt x="1682" y="2362"/>
                  </a:cubicBezTo>
                  <a:cubicBezTo>
                    <a:pt x="2369" y="2011"/>
                    <a:pt x="2576" y="1127"/>
                    <a:pt x="2119" y="507"/>
                  </a:cubicBezTo>
                  <a:cubicBezTo>
                    <a:pt x="1872" y="172"/>
                    <a:pt x="1495" y="0"/>
                    <a:pt x="1115" y="0"/>
                  </a:cubicBezTo>
                  <a:close/>
                </a:path>
              </a:pathLst>
            </a:custGeom>
            <a:solidFill>
              <a:srgbClr val="AFBC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9"/>
            <p:cNvSpPr/>
            <p:nvPr/>
          </p:nvSpPr>
          <p:spPr>
            <a:xfrm>
              <a:off x="2064434" y="4348000"/>
              <a:ext cx="87310" cy="65371"/>
            </a:xfrm>
            <a:custGeom>
              <a:avLst/>
              <a:gdLst/>
              <a:ahLst/>
              <a:cxnLst/>
              <a:rect l="l" t="t" r="r" b="b"/>
              <a:pathLst>
                <a:path w="3335" h="2497" extrusionOk="0">
                  <a:moveTo>
                    <a:pt x="1667" y="1"/>
                  </a:moveTo>
                  <a:cubicBezTo>
                    <a:pt x="1348" y="1"/>
                    <a:pt x="1028" y="123"/>
                    <a:pt x="783" y="368"/>
                  </a:cubicBezTo>
                  <a:cubicBezTo>
                    <a:pt x="0" y="1151"/>
                    <a:pt x="558" y="2496"/>
                    <a:pt x="1667" y="2496"/>
                  </a:cubicBezTo>
                  <a:cubicBezTo>
                    <a:pt x="2777" y="2496"/>
                    <a:pt x="3334" y="1151"/>
                    <a:pt x="2551" y="368"/>
                  </a:cubicBezTo>
                  <a:cubicBezTo>
                    <a:pt x="2306" y="123"/>
                    <a:pt x="1987" y="1"/>
                    <a:pt x="1667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89"/>
            <p:cNvSpPr/>
            <p:nvPr/>
          </p:nvSpPr>
          <p:spPr>
            <a:xfrm>
              <a:off x="2079016" y="4348000"/>
              <a:ext cx="67309" cy="61837"/>
            </a:xfrm>
            <a:custGeom>
              <a:avLst/>
              <a:gdLst/>
              <a:ahLst/>
              <a:cxnLst/>
              <a:rect l="l" t="t" r="r" b="b"/>
              <a:pathLst>
                <a:path w="2571" h="2362" extrusionOk="0">
                  <a:moveTo>
                    <a:pt x="1112" y="1"/>
                  </a:moveTo>
                  <a:cubicBezTo>
                    <a:pt x="794" y="1"/>
                    <a:pt x="473" y="121"/>
                    <a:pt x="226" y="368"/>
                  </a:cubicBezTo>
                  <a:cubicBezTo>
                    <a:pt x="135" y="459"/>
                    <a:pt x="58" y="565"/>
                    <a:pt x="1" y="680"/>
                  </a:cubicBezTo>
                  <a:cubicBezTo>
                    <a:pt x="192" y="583"/>
                    <a:pt x="386" y="539"/>
                    <a:pt x="572" y="539"/>
                  </a:cubicBezTo>
                  <a:cubicBezTo>
                    <a:pt x="1432" y="539"/>
                    <a:pt x="2127" y="1473"/>
                    <a:pt x="1677" y="2362"/>
                  </a:cubicBezTo>
                  <a:cubicBezTo>
                    <a:pt x="2359" y="2011"/>
                    <a:pt x="2571" y="1137"/>
                    <a:pt x="2119" y="512"/>
                  </a:cubicBezTo>
                  <a:cubicBezTo>
                    <a:pt x="1873" y="174"/>
                    <a:pt x="1494" y="1"/>
                    <a:pt x="1112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89"/>
            <p:cNvSpPr/>
            <p:nvPr/>
          </p:nvSpPr>
          <p:spPr>
            <a:xfrm>
              <a:off x="2060533" y="4524270"/>
              <a:ext cx="80137" cy="76734"/>
            </a:xfrm>
            <a:custGeom>
              <a:avLst/>
              <a:gdLst/>
              <a:ahLst/>
              <a:cxnLst/>
              <a:rect l="l" t="t" r="r" b="b"/>
              <a:pathLst>
                <a:path w="3061" h="2931" extrusionOk="0">
                  <a:moveTo>
                    <a:pt x="1600" y="433"/>
                  </a:moveTo>
                  <a:cubicBezTo>
                    <a:pt x="1864" y="433"/>
                    <a:pt x="2129" y="534"/>
                    <a:pt x="2330" y="735"/>
                  </a:cubicBezTo>
                  <a:cubicBezTo>
                    <a:pt x="2984" y="1384"/>
                    <a:pt x="2523" y="2499"/>
                    <a:pt x="1600" y="2499"/>
                  </a:cubicBezTo>
                  <a:cubicBezTo>
                    <a:pt x="683" y="2499"/>
                    <a:pt x="221" y="1384"/>
                    <a:pt x="870" y="735"/>
                  </a:cubicBezTo>
                  <a:cubicBezTo>
                    <a:pt x="1072" y="534"/>
                    <a:pt x="1336" y="433"/>
                    <a:pt x="1600" y="433"/>
                  </a:cubicBezTo>
                  <a:close/>
                  <a:moveTo>
                    <a:pt x="1591" y="1"/>
                  </a:moveTo>
                  <a:cubicBezTo>
                    <a:pt x="1232" y="1"/>
                    <a:pt x="866" y="134"/>
                    <a:pt x="567" y="433"/>
                  </a:cubicBezTo>
                  <a:cubicBezTo>
                    <a:pt x="0" y="1005"/>
                    <a:pt x="0" y="1927"/>
                    <a:pt x="567" y="2499"/>
                  </a:cubicBezTo>
                  <a:cubicBezTo>
                    <a:pt x="866" y="2797"/>
                    <a:pt x="1232" y="2930"/>
                    <a:pt x="1591" y="2930"/>
                  </a:cubicBezTo>
                  <a:cubicBezTo>
                    <a:pt x="2342" y="2930"/>
                    <a:pt x="3061" y="2346"/>
                    <a:pt x="3061" y="1466"/>
                  </a:cubicBezTo>
                  <a:cubicBezTo>
                    <a:pt x="3061" y="585"/>
                    <a:pt x="2342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9"/>
            <p:cNvSpPr/>
            <p:nvPr/>
          </p:nvSpPr>
          <p:spPr>
            <a:xfrm>
              <a:off x="2029981" y="4435101"/>
              <a:ext cx="80137" cy="76681"/>
            </a:xfrm>
            <a:custGeom>
              <a:avLst/>
              <a:gdLst/>
              <a:ahLst/>
              <a:cxnLst/>
              <a:rect l="l" t="t" r="r" b="b"/>
              <a:pathLst>
                <a:path w="3061" h="2929" extrusionOk="0">
                  <a:moveTo>
                    <a:pt x="1460" y="433"/>
                  </a:moveTo>
                  <a:cubicBezTo>
                    <a:pt x="2378" y="433"/>
                    <a:pt x="2839" y="1543"/>
                    <a:pt x="2191" y="2196"/>
                  </a:cubicBezTo>
                  <a:cubicBezTo>
                    <a:pt x="1989" y="2398"/>
                    <a:pt x="1725" y="2499"/>
                    <a:pt x="1460" y="2499"/>
                  </a:cubicBezTo>
                  <a:cubicBezTo>
                    <a:pt x="1196" y="2499"/>
                    <a:pt x="932" y="2398"/>
                    <a:pt x="730" y="2196"/>
                  </a:cubicBezTo>
                  <a:cubicBezTo>
                    <a:pt x="77" y="1543"/>
                    <a:pt x="538" y="433"/>
                    <a:pt x="1460" y="433"/>
                  </a:cubicBezTo>
                  <a:close/>
                  <a:moveTo>
                    <a:pt x="1470" y="1"/>
                  </a:moveTo>
                  <a:cubicBezTo>
                    <a:pt x="719" y="1"/>
                    <a:pt x="0" y="585"/>
                    <a:pt x="0" y="1466"/>
                  </a:cubicBezTo>
                  <a:cubicBezTo>
                    <a:pt x="0" y="2346"/>
                    <a:pt x="719" y="2928"/>
                    <a:pt x="1470" y="2928"/>
                  </a:cubicBezTo>
                  <a:cubicBezTo>
                    <a:pt x="1829" y="2928"/>
                    <a:pt x="2195" y="2795"/>
                    <a:pt x="2493" y="2499"/>
                  </a:cubicBezTo>
                  <a:cubicBezTo>
                    <a:pt x="3060" y="1927"/>
                    <a:pt x="3060" y="1000"/>
                    <a:pt x="2493" y="433"/>
                  </a:cubicBezTo>
                  <a:cubicBezTo>
                    <a:pt x="2195" y="134"/>
                    <a:pt x="1829" y="1"/>
                    <a:pt x="14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89"/>
            <p:cNvSpPr/>
            <p:nvPr/>
          </p:nvSpPr>
          <p:spPr>
            <a:xfrm>
              <a:off x="2056894" y="4342476"/>
              <a:ext cx="102390" cy="76419"/>
            </a:xfrm>
            <a:custGeom>
              <a:avLst/>
              <a:gdLst/>
              <a:ahLst/>
              <a:cxnLst/>
              <a:rect l="l" t="t" r="r" b="b"/>
              <a:pathLst>
                <a:path w="3911" h="2919" extrusionOk="0">
                  <a:moveTo>
                    <a:pt x="1965" y="425"/>
                  </a:moveTo>
                  <a:cubicBezTo>
                    <a:pt x="2218" y="425"/>
                    <a:pt x="2476" y="519"/>
                    <a:pt x="2686" y="728"/>
                  </a:cubicBezTo>
                  <a:cubicBezTo>
                    <a:pt x="3089" y="1132"/>
                    <a:pt x="3089" y="1785"/>
                    <a:pt x="2686" y="2188"/>
                  </a:cubicBezTo>
                  <a:cubicBezTo>
                    <a:pt x="2476" y="2400"/>
                    <a:pt x="2217" y="2495"/>
                    <a:pt x="1963" y="2495"/>
                  </a:cubicBezTo>
                  <a:cubicBezTo>
                    <a:pt x="1432" y="2495"/>
                    <a:pt x="922" y="2082"/>
                    <a:pt x="922" y="1458"/>
                  </a:cubicBezTo>
                  <a:cubicBezTo>
                    <a:pt x="922" y="837"/>
                    <a:pt x="1433" y="425"/>
                    <a:pt x="1965" y="425"/>
                  </a:cubicBezTo>
                  <a:close/>
                  <a:moveTo>
                    <a:pt x="1955" y="0"/>
                  </a:moveTo>
                  <a:cubicBezTo>
                    <a:pt x="1582" y="0"/>
                    <a:pt x="1208" y="142"/>
                    <a:pt x="922" y="425"/>
                  </a:cubicBezTo>
                  <a:cubicBezTo>
                    <a:pt x="0" y="1348"/>
                    <a:pt x="653" y="2919"/>
                    <a:pt x="1955" y="2919"/>
                  </a:cubicBezTo>
                  <a:cubicBezTo>
                    <a:pt x="3257" y="2919"/>
                    <a:pt x="3911" y="1348"/>
                    <a:pt x="2988" y="425"/>
                  </a:cubicBezTo>
                  <a:cubicBezTo>
                    <a:pt x="2702" y="142"/>
                    <a:pt x="2329" y="0"/>
                    <a:pt x="195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89"/>
            <p:cNvSpPr/>
            <p:nvPr/>
          </p:nvSpPr>
          <p:spPr>
            <a:xfrm>
              <a:off x="2180019" y="4339936"/>
              <a:ext cx="140508" cy="126031"/>
            </a:xfrm>
            <a:custGeom>
              <a:avLst/>
              <a:gdLst/>
              <a:ahLst/>
              <a:cxnLst/>
              <a:rect l="l" t="t" r="r" b="b"/>
              <a:pathLst>
                <a:path w="5367" h="4814" extrusionOk="0">
                  <a:moveTo>
                    <a:pt x="2707" y="0"/>
                  </a:moveTo>
                  <a:cubicBezTo>
                    <a:pt x="1836" y="0"/>
                    <a:pt x="1002" y="478"/>
                    <a:pt x="577" y="1296"/>
                  </a:cubicBezTo>
                  <a:cubicBezTo>
                    <a:pt x="0" y="2391"/>
                    <a:pt x="356" y="3746"/>
                    <a:pt x="1393" y="4423"/>
                  </a:cubicBezTo>
                  <a:cubicBezTo>
                    <a:pt x="1797" y="4687"/>
                    <a:pt x="2252" y="4813"/>
                    <a:pt x="2704" y="4813"/>
                  </a:cubicBezTo>
                  <a:cubicBezTo>
                    <a:pt x="3414" y="4813"/>
                    <a:pt x="4115" y="4500"/>
                    <a:pt x="4588" y="3909"/>
                  </a:cubicBezTo>
                  <a:cubicBezTo>
                    <a:pt x="4706" y="3746"/>
                    <a:pt x="4565" y="3566"/>
                    <a:pt x="4409" y="3566"/>
                  </a:cubicBezTo>
                  <a:cubicBezTo>
                    <a:pt x="4355" y="3566"/>
                    <a:pt x="4299" y="3588"/>
                    <a:pt x="4252" y="3640"/>
                  </a:cubicBezTo>
                  <a:cubicBezTo>
                    <a:pt x="3864" y="4125"/>
                    <a:pt x="3289" y="4383"/>
                    <a:pt x="2707" y="4383"/>
                  </a:cubicBezTo>
                  <a:cubicBezTo>
                    <a:pt x="2337" y="4383"/>
                    <a:pt x="1964" y="4279"/>
                    <a:pt x="1634" y="4063"/>
                  </a:cubicBezTo>
                  <a:cubicBezTo>
                    <a:pt x="783" y="3511"/>
                    <a:pt x="490" y="2396"/>
                    <a:pt x="961" y="1498"/>
                  </a:cubicBezTo>
                  <a:cubicBezTo>
                    <a:pt x="1311" y="827"/>
                    <a:pt x="1995" y="434"/>
                    <a:pt x="2709" y="434"/>
                  </a:cubicBezTo>
                  <a:cubicBezTo>
                    <a:pt x="2956" y="434"/>
                    <a:pt x="3207" y="481"/>
                    <a:pt x="3450" y="580"/>
                  </a:cubicBezTo>
                  <a:cubicBezTo>
                    <a:pt x="4391" y="960"/>
                    <a:pt x="4891" y="1997"/>
                    <a:pt x="4603" y="2968"/>
                  </a:cubicBezTo>
                  <a:lnTo>
                    <a:pt x="4603" y="2972"/>
                  </a:lnTo>
                  <a:cubicBezTo>
                    <a:pt x="4567" y="3130"/>
                    <a:pt x="4694" y="3233"/>
                    <a:pt x="4819" y="3233"/>
                  </a:cubicBezTo>
                  <a:cubicBezTo>
                    <a:pt x="4900" y="3233"/>
                    <a:pt x="4980" y="3190"/>
                    <a:pt x="5016" y="3093"/>
                  </a:cubicBezTo>
                  <a:cubicBezTo>
                    <a:pt x="5366" y="1901"/>
                    <a:pt x="4761" y="643"/>
                    <a:pt x="3608" y="177"/>
                  </a:cubicBezTo>
                  <a:cubicBezTo>
                    <a:pt x="3314" y="57"/>
                    <a:pt x="3008" y="0"/>
                    <a:pt x="2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9"/>
            <p:cNvSpPr/>
            <p:nvPr/>
          </p:nvSpPr>
          <p:spPr>
            <a:xfrm>
              <a:off x="1976129" y="4284173"/>
              <a:ext cx="401496" cy="371154"/>
            </a:xfrm>
            <a:custGeom>
              <a:avLst/>
              <a:gdLst/>
              <a:ahLst/>
              <a:cxnLst/>
              <a:rect l="l" t="t" r="r" b="b"/>
              <a:pathLst>
                <a:path w="15336" h="14177" extrusionOk="0">
                  <a:moveTo>
                    <a:pt x="8146" y="0"/>
                  </a:moveTo>
                  <a:cubicBezTo>
                    <a:pt x="8132" y="0"/>
                    <a:pt x="8119" y="1"/>
                    <a:pt x="8105" y="1"/>
                  </a:cubicBezTo>
                  <a:cubicBezTo>
                    <a:pt x="5362" y="15"/>
                    <a:pt x="2864" y="1586"/>
                    <a:pt x="1663" y="4055"/>
                  </a:cubicBezTo>
                  <a:cubicBezTo>
                    <a:pt x="1568" y="4227"/>
                    <a:pt x="1714" y="4373"/>
                    <a:pt x="1859" y="4373"/>
                  </a:cubicBezTo>
                  <a:cubicBezTo>
                    <a:pt x="1933" y="4373"/>
                    <a:pt x="2007" y="4335"/>
                    <a:pt x="2047" y="4243"/>
                  </a:cubicBezTo>
                  <a:cubicBezTo>
                    <a:pt x="2379" y="3565"/>
                    <a:pt x="2816" y="2950"/>
                    <a:pt x="3349" y="2422"/>
                  </a:cubicBezTo>
                  <a:cubicBezTo>
                    <a:pt x="4668" y="1103"/>
                    <a:pt x="6405" y="443"/>
                    <a:pt x="8141" y="443"/>
                  </a:cubicBezTo>
                  <a:cubicBezTo>
                    <a:pt x="9859" y="443"/>
                    <a:pt x="11576" y="1089"/>
                    <a:pt x="12890" y="2383"/>
                  </a:cubicBezTo>
                  <a:cubicBezTo>
                    <a:pt x="13846" y="3325"/>
                    <a:pt x="14504" y="4531"/>
                    <a:pt x="14769" y="5847"/>
                  </a:cubicBezTo>
                  <a:cubicBezTo>
                    <a:pt x="14994" y="6954"/>
                    <a:pt x="14130" y="7884"/>
                    <a:pt x="13097" y="7884"/>
                  </a:cubicBezTo>
                  <a:cubicBezTo>
                    <a:pt x="12965" y="7884"/>
                    <a:pt x="12829" y="7868"/>
                    <a:pt x="12693" y="7836"/>
                  </a:cubicBezTo>
                  <a:cubicBezTo>
                    <a:pt x="12406" y="7768"/>
                    <a:pt x="12122" y="7736"/>
                    <a:pt x="11845" y="7736"/>
                  </a:cubicBezTo>
                  <a:cubicBezTo>
                    <a:pt x="9733" y="7736"/>
                    <a:pt x="8000" y="9605"/>
                    <a:pt x="8293" y="11809"/>
                  </a:cubicBezTo>
                  <a:cubicBezTo>
                    <a:pt x="8436" y="12868"/>
                    <a:pt x="7605" y="13748"/>
                    <a:pt x="6617" y="13748"/>
                  </a:cubicBezTo>
                  <a:cubicBezTo>
                    <a:pt x="6448" y="13748"/>
                    <a:pt x="6275" y="13723"/>
                    <a:pt x="6102" y="13668"/>
                  </a:cubicBezTo>
                  <a:cubicBezTo>
                    <a:pt x="2610" y="12573"/>
                    <a:pt x="452" y="8763"/>
                    <a:pt x="1726" y="5016"/>
                  </a:cubicBezTo>
                  <a:cubicBezTo>
                    <a:pt x="1794" y="4844"/>
                    <a:pt x="1655" y="4722"/>
                    <a:pt x="1520" y="4722"/>
                  </a:cubicBezTo>
                  <a:cubicBezTo>
                    <a:pt x="1436" y="4722"/>
                    <a:pt x="1353" y="4769"/>
                    <a:pt x="1322" y="4881"/>
                  </a:cubicBezTo>
                  <a:cubicBezTo>
                    <a:pt x="1" y="8754"/>
                    <a:pt x="2168" y="12885"/>
                    <a:pt x="5972" y="14076"/>
                  </a:cubicBezTo>
                  <a:cubicBezTo>
                    <a:pt x="6183" y="14144"/>
                    <a:pt x="6400" y="14177"/>
                    <a:pt x="6616" y="14177"/>
                  </a:cubicBezTo>
                  <a:cubicBezTo>
                    <a:pt x="7108" y="14177"/>
                    <a:pt x="7592" y="14005"/>
                    <a:pt x="7976" y="13678"/>
                  </a:cubicBezTo>
                  <a:cubicBezTo>
                    <a:pt x="8538" y="13207"/>
                    <a:pt x="8816" y="12477"/>
                    <a:pt x="8715" y="11751"/>
                  </a:cubicBezTo>
                  <a:cubicBezTo>
                    <a:pt x="8457" y="9804"/>
                    <a:pt x="9992" y="8164"/>
                    <a:pt x="11843" y="8164"/>
                  </a:cubicBezTo>
                  <a:cubicBezTo>
                    <a:pt x="12088" y="8164"/>
                    <a:pt x="12339" y="8193"/>
                    <a:pt x="12592" y="8254"/>
                  </a:cubicBezTo>
                  <a:cubicBezTo>
                    <a:pt x="12759" y="8294"/>
                    <a:pt x="12929" y="8314"/>
                    <a:pt x="13096" y="8314"/>
                  </a:cubicBezTo>
                  <a:cubicBezTo>
                    <a:pt x="13648" y="8314"/>
                    <a:pt x="14186" y="8101"/>
                    <a:pt x="14591" y="7711"/>
                  </a:cubicBezTo>
                  <a:cubicBezTo>
                    <a:pt x="15110" y="7207"/>
                    <a:pt x="15335" y="6472"/>
                    <a:pt x="15191" y="5765"/>
                  </a:cubicBezTo>
                  <a:cubicBezTo>
                    <a:pt x="14521" y="2478"/>
                    <a:pt x="11616" y="0"/>
                    <a:pt x="81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8" name="Google Shape;11328;p89"/>
          <p:cNvGrpSpPr/>
          <p:nvPr/>
        </p:nvGrpSpPr>
        <p:grpSpPr>
          <a:xfrm>
            <a:off x="1830123" y="2699584"/>
            <a:ext cx="184412" cy="367541"/>
            <a:chOff x="1830123" y="2904984"/>
            <a:chExt cx="184412" cy="367541"/>
          </a:xfrm>
        </p:grpSpPr>
        <p:sp>
          <p:nvSpPr>
            <p:cNvPr id="11329" name="Google Shape;11329;p89"/>
            <p:cNvSpPr/>
            <p:nvPr/>
          </p:nvSpPr>
          <p:spPr>
            <a:xfrm>
              <a:off x="1835516" y="2910404"/>
              <a:ext cx="173730" cy="55606"/>
            </a:xfrm>
            <a:custGeom>
              <a:avLst/>
              <a:gdLst/>
              <a:ahLst/>
              <a:cxnLst/>
              <a:rect l="l" t="t" r="r" b="b"/>
              <a:pathLst>
                <a:path w="6636" h="2124" extrusionOk="0">
                  <a:moveTo>
                    <a:pt x="866" y="0"/>
                  </a:moveTo>
                  <a:cubicBezTo>
                    <a:pt x="385" y="0"/>
                    <a:pt x="1" y="385"/>
                    <a:pt x="1" y="860"/>
                  </a:cubicBezTo>
                  <a:lnTo>
                    <a:pt x="1" y="1259"/>
                  </a:lnTo>
                  <a:cubicBezTo>
                    <a:pt x="1" y="1735"/>
                    <a:pt x="385" y="2124"/>
                    <a:pt x="866" y="2124"/>
                  </a:cubicBezTo>
                  <a:lnTo>
                    <a:pt x="5771" y="2124"/>
                  </a:lnTo>
                  <a:cubicBezTo>
                    <a:pt x="6246" y="2124"/>
                    <a:pt x="6635" y="1735"/>
                    <a:pt x="6635" y="1259"/>
                  </a:cubicBezTo>
                  <a:lnTo>
                    <a:pt x="6635" y="860"/>
                  </a:lnTo>
                  <a:cubicBezTo>
                    <a:pt x="6635" y="385"/>
                    <a:pt x="6246" y="0"/>
                    <a:pt x="5771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89"/>
            <p:cNvSpPr/>
            <p:nvPr/>
          </p:nvSpPr>
          <p:spPr>
            <a:xfrm>
              <a:off x="1952881" y="2910404"/>
              <a:ext cx="56366" cy="55606"/>
            </a:xfrm>
            <a:custGeom>
              <a:avLst/>
              <a:gdLst/>
              <a:ahLst/>
              <a:cxnLst/>
              <a:rect l="l" t="t" r="r" b="b"/>
              <a:pathLst>
                <a:path w="2153" h="2124" extrusionOk="0">
                  <a:moveTo>
                    <a:pt x="0" y="0"/>
                  </a:moveTo>
                  <a:cubicBezTo>
                    <a:pt x="476" y="0"/>
                    <a:pt x="865" y="385"/>
                    <a:pt x="865" y="860"/>
                  </a:cubicBezTo>
                  <a:lnTo>
                    <a:pt x="865" y="1259"/>
                  </a:lnTo>
                  <a:cubicBezTo>
                    <a:pt x="865" y="1735"/>
                    <a:pt x="476" y="2124"/>
                    <a:pt x="0" y="2124"/>
                  </a:cubicBezTo>
                  <a:lnTo>
                    <a:pt x="1288" y="2124"/>
                  </a:lnTo>
                  <a:cubicBezTo>
                    <a:pt x="1763" y="2124"/>
                    <a:pt x="2152" y="1735"/>
                    <a:pt x="2152" y="1259"/>
                  </a:cubicBezTo>
                  <a:lnTo>
                    <a:pt x="2152" y="860"/>
                  </a:lnTo>
                  <a:cubicBezTo>
                    <a:pt x="2152" y="385"/>
                    <a:pt x="1763" y="0"/>
                    <a:pt x="1288" y="0"/>
                  </a:cubicBezTo>
                  <a:close/>
                </a:path>
              </a:pathLst>
            </a:custGeom>
            <a:solidFill>
              <a:srgbClr val="C5C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89"/>
            <p:cNvSpPr/>
            <p:nvPr/>
          </p:nvSpPr>
          <p:spPr>
            <a:xfrm>
              <a:off x="1863712" y="2965984"/>
              <a:ext cx="116475" cy="301122"/>
            </a:xfrm>
            <a:custGeom>
              <a:avLst/>
              <a:gdLst/>
              <a:ahLst/>
              <a:cxnLst/>
              <a:rect l="l" t="t" r="r" b="b"/>
              <a:pathLst>
                <a:path w="4449" h="11502" extrusionOk="0">
                  <a:moveTo>
                    <a:pt x="0" y="1"/>
                  </a:moveTo>
                  <a:lnTo>
                    <a:pt x="0" y="9277"/>
                  </a:lnTo>
                  <a:cubicBezTo>
                    <a:pt x="0" y="10502"/>
                    <a:pt x="995" y="11502"/>
                    <a:pt x="2224" y="11502"/>
                  </a:cubicBezTo>
                  <a:cubicBezTo>
                    <a:pt x="3449" y="11502"/>
                    <a:pt x="4449" y="10507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89"/>
            <p:cNvSpPr/>
            <p:nvPr/>
          </p:nvSpPr>
          <p:spPr>
            <a:xfrm>
              <a:off x="1863712" y="2965984"/>
              <a:ext cx="116475" cy="301227"/>
            </a:xfrm>
            <a:custGeom>
              <a:avLst/>
              <a:gdLst/>
              <a:ahLst/>
              <a:cxnLst/>
              <a:rect l="l" t="t" r="r" b="b"/>
              <a:pathLst>
                <a:path w="4449" h="11506" extrusionOk="0">
                  <a:moveTo>
                    <a:pt x="0" y="1"/>
                  </a:moveTo>
                  <a:lnTo>
                    <a:pt x="0" y="630"/>
                  </a:lnTo>
                  <a:lnTo>
                    <a:pt x="1739" y="630"/>
                  </a:lnTo>
                  <a:cubicBezTo>
                    <a:pt x="2758" y="630"/>
                    <a:pt x="3589" y="1461"/>
                    <a:pt x="3589" y="2484"/>
                  </a:cubicBezTo>
                  <a:lnTo>
                    <a:pt x="3589" y="8417"/>
                  </a:lnTo>
                  <a:cubicBezTo>
                    <a:pt x="3592" y="9712"/>
                    <a:pt x="2527" y="10645"/>
                    <a:pt x="1365" y="10645"/>
                  </a:cubicBezTo>
                  <a:cubicBezTo>
                    <a:pt x="1004" y="10645"/>
                    <a:pt x="634" y="10555"/>
                    <a:pt x="284" y="10358"/>
                  </a:cubicBezTo>
                  <a:lnTo>
                    <a:pt x="284" y="10358"/>
                  </a:lnTo>
                  <a:cubicBezTo>
                    <a:pt x="681" y="11079"/>
                    <a:pt x="1432" y="11506"/>
                    <a:pt x="2224" y="11506"/>
                  </a:cubicBezTo>
                  <a:cubicBezTo>
                    <a:pt x="2409" y="11506"/>
                    <a:pt x="2596" y="11482"/>
                    <a:pt x="2782" y="11434"/>
                  </a:cubicBezTo>
                  <a:cubicBezTo>
                    <a:pt x="3766" y="11180"/>
                    <a:pt x="4449" y="10291"/>
                    <a:pt x="4449" y="9277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89"/>
            <p:cNvSpPr/>
            <p:nvPr/>
          </p:nvSpPr>
          <p:spPr>
            <a:xfrm>
              <a:off x="1830123" y="2904984"/>
              <a:ext cx="184412" cy="367541"/>
            </a:xfrm>
            <a:custGeom>
              <a:avLst/>
              <a:gdLst/>
              <a:ahLst/>
              <a:cxnLst/>
              <a:rect l="l" t="t" r="r" b="b"/>
              <a:pathLst>
                <a:path w="7044" h="14039" extrusionOk="0">
                  <a:moveTo>
                    <a:pt x="1072" y="1"/>
                  </a:moveTo>
                  <a:cubicBezTo>
                    <a:pt x="481" y="1"/>
                    <a:pt x="0" y="481"/>
                    <a:pt x="0" y="1067"/>
                  </a:cubicBezTo>
                  <a:lnTo>
                    <a:pt x="0" y="1466"/>
                  </a:lnTo>
                  <a:cubicBezTo>
                    <a:pt x="0" y="2057"/>
                    <a:pt x="481" y="2532"/>
                    <a:pt x="1072" y="2537"/>
                  </a:cubicBezTo>
                  <a:lnTo>
                    <a:pt x="1077" y="2537"/>
                  </a:lnTo>
                  <a:lnTo>
                    <a:pt x="1077" y="10152"/>
                  </a:lnTo>
                  <a:cubicBezTo>
                    <a:pt x="1077" y="10289"/>
                    <a:pt x="1180" y="10357"/>
                    <a:pt x="1283" y="10357"/>
                  </a:cubicBezTo>
                  <a:cubicBezTo>
                    <a:pt x="1386" y="10357"/>
                    <a:pt x="1490" y="10289"/>
                    <a:pt x="1490" y="10152"/>
                  </a:cubicBezTo>
                  <a:lnTo>
                    <a:pt x="1490" y="2537"/>
                  </a:lnTo>
                  <a:lnTo>
                    <a:pt x="5525" y="2537"/>
                  </a:lnTo>
                  <a:lnTo>
                    <a:pt x="5525" y="3133"/>
                  </a:lnTo>
                  <a:lnTo>
                    <a:pt x="4487" y="3133"/>
                  </a:lnTo>
                  <a:cubicBezTo>
                    <a:pt x="4214" y="3133"/>
                    <a:pt x="4214" y="3546"/>
                    <a:pt x="4487" y="3546"/>
                  </a:cubicBezTo>
                  <a:lnTo>
                    <a:pt x="5525" y="3546"/>
                  </a:lnTo>
                  <a:lnTo>
                    <a:pt x="5525" y="4574"/>
                  </a:lnTo>
                  <a:lnTo>
                    <a:pt x="4487" y="4574"/>
                  </a:lnTo>
                  <a:cubicBezTo>
                    <a:pt x="4214" y="4574"/>
                    <a:pt x="4214" y="4983"/>
                    <a:pt x="4487" y="4983"/>
                  </a:cubicBezTo>
                  <a:lnTo>
                    <a:pt x="5525" y="4983"/>
                  </a:lnTo>
                  <a:lnTo>
                    <a:pt x="5525" y="6011"/>
                  </a:lnTo>
                  <a:lnTo>
                    <a:pt x="4487" y="6011"/>
                  </a:lnTo>
                  <a:cubicBezTo>
                    <a:pt x="4214" y="6011"/>
                    <a:pt x="4214" y="6424"/>
                    <a:pt x="4487" y="6424"/>
                  </a:cubicBezTo>
                  <a:lnTo>
                    <a:pt x="5525" y="6424"/>
                  </a:lnTo>
                  <a:lnTo>
                    <a:pt x="5525" y="7452"/>
                  </a:lnTo>
                  <a:lnTo>
                    <a:pt x="4487" y="7452"/>
                  </a:lnTo>
                  <a:cubicBezTo>
                    <a:pt x="4214" y="7452"/>
                    <a:pt x="4214" y="7865"/>
                    <a:pt x="4487" y="7865"/>
                  </a:cubicBezTo>
                  <a:lnTo>
                    <a:pt x="5525" y="7865"/>
                  </a:lnTo>
                  <a:lnTo>
                    <a:pt x="5525" y="8893"/>
                  </a:lnTo>
                  <a:lnTo>
                    <a:pt x="4487" y="8893"/>
                  </a:lnTo>
                  <a:cubicBezTo>
                    <a:pt x="4214" y="8893"/>
                    <a:pt x="4214" y="9301"/>
                    <a:pt x="4487" y="9301"/>
                  </a:cubicBezTo>
                  <a:lnTo>
                    <a:pt x="5525" y="9301"/>
                  </a:lnTo>
                  <a:lnTo>
                    <a:pt x="5525" y="10329"/>
                  </a:lnTo>
                  <a:lnTo>
                    <a:pt x="4487" y="10329"/>
                  </a:lnTo>
                  <a:cubicBezTo>
                    <a:pt x="4214" y="10329"/>
                    <a:pt x="4214" y="10743"/>
                    <a:pt x="4487" y="10743"/>
                  </a:cubicBezTo>
                  <a:lnTo>
                    <a:pt x="5525" y="10743"/>
                  </a:lnTo>
                  <a:lnTo>
                    <a:pt x="5525" y="11607"/>
                  </a:lnTo>
                  <a:cubicBezTo>
                    <a:pt x="5525" y="12722"/>
                    <a:pt x="4622" y="13625"/>
                    <a:pt x="3507" y="13625"/>
                  </a:cubicBezTo>
                  <a:cubicBezTo>
                    <a:pt x="2393" y="13625"/>
                    <a:pt x="1490" y="12722"/>
                    <a:pt x="1490" y="11607"/>
                  </a:cubicBezTo>
                  <a:lnTo>
                    <a:pt x="1490" y="10920"/>
                  </a:lnTo>
                  <a:cubicBezTo>
                    <a:pt x="1490" y="10783"/>
                    <a:pt x="1386" y="10715"/>
                    <a:pt x="1283" y="10715"/>
                  </a:cubicBezTo>
                  <a:cubicBezTo>
                    <a:pt x="1180" y="10715"/>
                    <a:pt x="1077" y="10783"/>
                    <a:pt x="1077" y="10920"/>
                  </a:cubicBezTo>
                  <a:lnTo>
                    <a:pt x="1077" y="11607"/>
                  </a:lnTo>
                  <a:cubicBezTo>
                    <a:pt x="1077" y="12948"/>
                    <a:pt x="2162" y="14038"/>
                    <a:pt x="3507" y="14038"/>
                  </a:cubicBezTo>
                  <a:cubicBezTo>
                    <a:pt x="4848" y="14038"/>
                    <a:pt x="5933" y="12948"/>
                    <a:pt x="5933" y="11607"/>
                  </a:cubicBezTo>
                  <a:lnTo>
                    <a:pt x="5933" y="2537"/>
                  </a:lnTo>
                  <a:lnTo>
                    <a:pt x="5977" y="2537"/>
                  </a:lnTo>
                  <a:cubicBezTo>
                    <a:pt x="6568" y="2537"/>
                    <a:pt x="7043" y="2057"/>
                    <a:pt x="7043" y="1466"/>
                  </a:cubicBezTo>
                  <a:lnTo>
                    <a:pt x="7043" y="1072"/>
                  </a:lnTo>
                  <a:cubicBezTo>
                    <a:pt x="7043" y="481"/>
                    <a:pt x="6568" y="1"/>
                    <a:pt x="5977" y="1"/>
                  </a:cubicBezTo>
                  <a:lnTo>
                    <a:pt x="5318" y="1"/>
                  </a:lnTo>
                  <a:cubicBezTo>
                    <a:pt x="5045" y="1"/>
                    <a:pt x="5045" y="414"/>
                    <a:pt x="5318" y="414"/>
                  </a:cubicBezTo>
                  <a:lnTo>
                    <a:pt x="5977" y="414"/>
                  </a:lnTo>
                  <a:cubicBezTo>
                    <a:pt x="6342" y="414"/>
                    <a:pt x="6640" y="707"/>
                    <a:pt x="6640" y="1072"/>
                  </a:cubicBezTo>
                  <a:lnTo>
                    <a:pt x="6640" y="1471"/>
                  </a:lnTo>
                  <a:cubicBezTo>
                    <a:pt x="6640" y="1836"/>
                    <a:pt x="6342" y="2129"/>
                    <a:pt x="5977" y="2129"/>
                  </a:cubicBezTo>
                  <a:lnTo>
                    <a:pt x="1072" y="2129"/>
                  </a:lnTo>
                  <a:cubicBezTo>
                    <a:pt x="707" y="2129"/>
                    <a:pt x="409" y="1836"/>
                    <a:pt x="409" y="1471"/>
                  </a:cubicBezTo>
                  <a:lnTo>
                    <a:pt x="409" y="1072"/>
                  </a:lnTo>
                  <a:cubicBezTo>
                    <a:pt x="409" y="707"/>
                    <a:pt x="707" y="414"/>
                    <a:pt x="1072" y="414"/>
                  </a:cubicBezTo>
                  <a:lnTo>
                    <a:pt x="4550" y="414"/>
                  </a:lnTo>
                  <a:cubicBezTo>
                    <a:pt x="4824" y="414"/>
                    <a:pt x="4824" y="1"/>
                    <a:pt x="45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4" name="Google Shape;11334;p89"/>
          <p:cNvGrpSpPr/>
          <p:nvPr/>
        </p:nvGrpSpPr>
        <p:grpSpPr>
          <a:xfrm>
            <a:off x="2602224" y="3620518"/>
            <a:ext cx="376966" cy="349765"/>
            <a:chOff x="2602224" y="3825918"/>
            <a:chExt cx="376966" cy="349765"/>
          </a:xfrm>
        </p:grpSpPr>
        <p:sp>
          <p:nvSpPr>
            <p:cNvPr id="11335" name="Google Shape;11335;p89"/>
            <p:cNvSpPr/>
            <p:nvPr/>
          </p:nvSpPr>
          <p:spPr>
            <a:xfrm>
              <a:off x="2880308" y="4107458"/>
              <a:ext cx="39270" cy="53983"/>
            </a:xfrm>
            <a:custGeom>
              <a:avLst/>
              <a:gdLst/>
              <a:ahLst/>
              <a:cxnLst/>
              <a:rect l="l" t="t" r="r" b="b"/>
              <a:pathLst>
                <a:path w="1500" h="2062" extrusionOk="0">
                  <a:moveTo>
                    <a:pt x="0" y="1"/>
                  </a:moveTo>
                  <a:lnTo>
                    <a:pt x="0" y="2062"/>
                  </a:lnTo>
                  <a:lnTo>
                    <a:pt x="1096" y="2062"/>
                  </a:lnTo>
                  <a:cubicBezTo>
                    <a:pt x="1321" y="2062"/>
                    <a:pt x="1499" y="1879"/>
                    <a:pt x="1499" y="1658"/>
                  </a:cubicBezTo>
                  <a:lnTo>
                    <a:pt x="1499" y="404"/>
                  </a:lnTo>
                  <a:cubicBezTo>
                    <a:pt x="1499" y="179"/>
                    <a:pt x="1321" y="1"/>
                    <a:pt x="109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9"/>
            <p:cNvSpPr/>
            <p:nvPr/>
          </p:nvSpPr>
          <p:spPr>
            <a:xfrm>
              <a:off x="2896408" y="4107458"/>
              <a:ext cx="23169" cy="53983"/>
            </a:xfrm>
            <a:custGeom>
              <a:avLst/>
              <a:gdLst/>
              <a:ahLst/>
              <a:cxnLst/>
              <a:rect l="l" t="t" r="r" b="b"/>
              <a:pathLst>
                <a:path w="885" h="2062" extrusionOk="0">
                  <a:moveTo>
                    <a:pt x="0" y="1"/>
                  </a:moveTo>
                  <a:cubicBezTo>
                    <a:pt x="226" y="1"/>
                    <a:pt x="404" y="179"/>
                    <a:pt x="404" y="404"/>
                  </a:cubicBezTo>
                  <a:lnTo>
                    <a:pt x="404" y="1658"/>
                  </a:lnTo>
                  <a:cubicBezTo>
                    <a:pt x="404" y="1879"/>
                    <a:pt x="226" y="2062"/>
                    <a:pt x="0" y="2062"/>
                  </a:cubicBezTo>
                  <a:lnTo>
                    <a:pt x="481" y="2062"/>
                  </a:lnTo>
                  <a:cubicBezTo>
                    <a:pt x="706" y="2062"/>
                    <a:pt x="884" y="1879"/>
                    <a:pt x="884" y="1658"/>
                  </a:cubicBezTo>
                  <a:lnTo>
                    <a:pt x="884" y="404"/>
                  </a:lnTo>
                  <a:cubicBezTo>
                    <a:pt x="884" y="179"/>
                    <a:pt x="706" y="1"/>
                    <a:pt x="481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9"/>
            <p:cNvSpPr/>
            <p:nvPr/>
          </p:nvSpPr>
          <p:spPr>
            <a:xfrm>
              <a:off x="2625367" y="4040306"/>
              <a:ext cx="266905" cy="130062"/>
            </a:xfrm>
            <a:custGeom>
              <a:avLst/>
              <a:gdLst/>
              <a:ahLst/>
              <a:cxnLst/>
              <a:rect l="l" t="t" r="r" b="b"/>
              <a:pathLst>
                <a:path w="10195" h="4968" extrusionOk="0">
                  <a:moveTo>
                    <a:pt x="1960" y="1"/>
                  </a:moveTo>
                  <a:lnTo>
                    <a:pt x="207" y="1985"/>
                  </a:lnTo>
                  <a:cubicBezTo>
                    <a:pt x="72" y="2138"/>
                    <a:pt x="0" y="2331"/>
                    <a:pt x="0" y="2532"/>
                  </a:cubicBezTo>
                  <a:lnTo>
                    <a:pt x="0" y="4276"/>
                  </a:lnTo>
                  <a:cubicBezTo>
                    <a:pt x="0" y="4661"/>
                    <a:pt x="308" y="4968"/>
                    <a:pt x="692" y="4968"/>
                  </a:cubicBezTo>
                  <a:lnTo>
                    <a:pt x="9503" y="4968"/>
                  </a:lnTo>
                  <a:cubicBezTo>
                    <a:pt x="9882" y="4968"/>
                    <a:pt x="10195" y="4661"/>
                    <a:pt x="10195" y="4276"/>
                  </a:cubicBezTo>
                  <a:lnTo>
                    <a:pt x="10195" y="2532"/>
                  </a:lnTo>
                  <a:cubicBezTo>
                    <a:pt x="10195" y="2331"/>
                    <a:pt x="10123" y="2134"/>
                    <a:pt x="9988" y="1985"/>
                  </a:cubicBezTo>
                  <a:lnTo>
                    <a:pt x="8235" y="1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9"/>
            <p:cNvSpPr/>
            <p:nvPr/>
          </p:nvSpPr>
          <p:spPr>
            <a:xfrm>
              <a:off x="2645604" y="4040306"/>
              <a:ext cx="246668" cy="130062"/>
            </a:xfrm>
            <a:custGeom>
              <a:avLst/>
              <a:gdLst/>
              <a:ahLst/>
              <a:cxnLst/>
              <a:rect l="l" t="t" r="r" b="b"/>
              <a:pathLst>
                <a:path w="9422" h="4968" extrusionOk="0">
                  <a:moveTo>
                    <a:pt x="1187" y="1"/>
                  </a:moveTo>
                  <a:lnTo>
                    <a:pt x="1" y="1346"/>
                  </a:lnTo>
                  <a:cubicBezTo>
                    <a:pt x="1179" y="2717"/>
                    <a:pt x="2874" y="3459"/>
                    <a:pt x="4607" y="3459"/>
                  </a:cubicBezTo>
                  <a:cubicBezTo>
                    <a:pt x="5418" y="3459"/>
                    <a:pt x="6237" y="3297"/>
                    <a:pt x="7015" y="2960"/>
                  </a:cubicBezTo>
                  <a:cubicBezTo>
                    <a:pt x="7130" y="2909"/>
                    <a:pt x="7247" y="2886"/>
                    <a:pt x="7362" y="2886"/>
                  </a:cubicBezTo>
                  <a:cubicBezTo>
                    <a:pt x="7814" y="2886"/>
                    <a:pt x="8221" y="3250"/>
                    <a:pt x="8221" y="3748"/>
                  </a:cubicBezTo>
                  <a:lnTo>
                    <a:pt x="8221" y="4276"/>
                  </a:lnTo>
                  <a:cubicBezTo>
                    <a:pt x="8221" y="4661"/>
                    <a:pt x="7913" y="4968"/>
                    <a:pt x="7529" y="4968"/>
                  </a:cubicBezTo>
                  <a:lnTo>
                    <a:pt x="8730" y="4968"/>
                  </a:lnTo>
                  <a:cubicBezTo>
                    <a:pt x="9109" y="4968"/>
                    <a:pt x="9422" y="4661"/>
                    <a:pt x="9422" y="4276"/>
                  </a:cubicBezTo>
                  <a:lnTo>
                    <a:pt x="9422" y="2532"/>
                  </a:lnTo>
                  <a:cubicBezTo>
                    <a:pt x="9422" y="2331"/>
                    <a:pt x="9345" y="2134"/>
                    <a:pt x="9215" y="1985"/>
                  </a:cubicBezTo>
                  <a:lnTo>
                    <a:pt x="7462" y="1"/>
                  </a:ln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89"/>
            <p:cNvSpPr/>
            <p:nvPr/>
          </p:nvSpPr>
          <p:spPr>
            <a:xfrm>
              <a:off x="2921541" y="3956426"/>
              <a:ext cx="52360" cy="44846"/>
            </a:xfrm>
            <a:custGeom>
              <a:avLst/>
              <a:gdLst/>
              <a:ahLst/>
              <a:cxnLst/>
              <a:rect l="l" t="t" r="r" b="b"/>
              <a:pathLst>
                <a:path w="2000" h="1713" extrusionOk="0">
                  <a:moveTo>
                    <a:pt x="1144" y="0"/>
                  </a:moveTo>
                  <a:cubicBezTo>
                    <a:pt x="385" y="0"/>
                    <a:pt x="1" y="923"/>
                    <a:pt x="539" y="1461"/>
                  </a:cubicBezTo>
                  <a:cubicBezTo>
                    <a:pt x="713" y="1635"/>
                    <a:pt x="928" y="1713"/>
                    <a:pt x="1138" y="1713"/>
                  </a:cubicBezTo>
                  <a:cubicBezTo>
                    <a:pt x="1578" y="1713"/>
                    <a:pt x="1999" y="1372"/>
                    <a:pt x="1999" y="855"/>
                  </a:cubicBezTo>
                  <a:cubicBezTo>
                    <a:pt x="1999" y="385"/>
                    <a:pt x="1615" y="0"/>
                    <a:pt x="114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89"/>
            <p:cNvSpPr/>
            <p:nvPr/>
          </p:nvSpPr>
          <p:spPr>
            <a:xfrm>
              <a:off x="2942433" y="3956426"/>
              <a:ext cx="33982" cy="44715"/>
            </a:xfrm>
            <a:custGeom>
              <a:avLst/>
              <a:gdLst/>
              <a:ahLst/>
              <a:cxnLst/>
              <a:rect l="l" t="t" r="r" b="b"/>
              <a:pathLst>
                <a:path w="1298" h="1708" extrusionOk="0">
                  <a:moveTo>
                    <a:pt x="346" y="0"/>
                  </a:moveTo>
                  <a:cubicBezTo>
                    <a:pt x="226" y="0"/>
                    <a:pt x="111" y="24"/>
                    <a:pt x="0" y="72"/>
                  </a:cubicBezTo>
                  <a:cubicBezTo>
                    <a:pt x="673" y="375"/>
                    <a:pt x="673" y="1331"/>
                    <a:pt x="0" y="1634"/>
                  </a:cubicBezTo>
                  <a:cubicBezTo>
                    <a:pt x="114" y="1684"/>
                    <a:pt x="231" y="1708"/>
                    <a:pt x="347" y="1708"/>
                  </a:cubicBezTo>
                  <a:cubicBezTo>
                    <a:pt x="735" y="1708"/>
                    <a:pt x="1097" y="1440"/>
                    <a:pt x="1182" y="1028"/>
                  </a:cubicBezTo>
                  <a:cubicBezTo>
                    <a:pt x="1298" y="500"/>
                    <a:pt x="889" y="0"/>
                    <a:pt x="346" y="0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89"/>
            <p:cNvSpPr/>
            <p:nvPr/>
          </p:nvSpPr>
          <p:spPr>
            <a:xfrm>
              <a:off x="2614293" y="3831154"/>
              <a:ext cx="292692" cy="281618"/>
            </a:xfrm>
            <a:custGeom>
              <a:avLst/>
              <a:gdLst/>
              <a:ahLst/>
              <a:cxnLst/>
              <a:rect l="l" t="t" r="r" b="b"/>
              <a:pathLst>
                <a:path w="11180" h="10757" extrusionOk="0">
                  <a:moveTo>
                    <a:pt x="5799" y="1"/>
                  </a:moveTo>
                  <a:cubicBezTo>
                    <a:pt x="3628" y="1"/>
                    <a:pt x="1663" y="1312"/>
                    <a:pt x="832" y="3320"/>
                  </a:cubicBezTo>
                  <a:cubicBezTo>
                    <a:pt x="1" y="5333"/>
                    <a:pt x="462" y="7644"/>
                    <a:pt x="1999" y="9181"/>
                  </a:cubicBezTo>
                  <a:cubicBezTo>
                    <a:pt x="3028" y="10210"/>
                    <a:pt x="4403" y="10757"/>
                    <a:pt x="5804" y="10757"/>
                  </a:cubicBezTo>
                  <a:cubicBezTo>
                    <a:pt x="6496" y="10757"/>
                    <a:pt x="7194" y="10623"/>
                    <a:pt x="7860" y="10348"/>
                  </a:cubicBezTo>
                  <a:cubicBezTo>
                    <a:pt x="9868" y="9517"/>
                    <a:pt x="11180" y="7552"/>
                    <a:pt x="11180" y="5381"/>
                  </a:cubicBezTo>
                  <a:cubicBezTo>
                    <a:pt x="11180" y="2412"/>
                    <a:pt x="8768" y="1"/>
                    <a:pt x="5799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9"/>
            <p:cNvSpPr/>
            <p:nvPr/>
          </p:nvSpPr>
          <p:spPr>
            <a:xfrm>
              <a:off x="2746737" y="3831154"/>
              <a:ext cx="160248" cy="281618"/>
            </a:xfrm>
            <a:custGeom>
              <a:avLst/>
              <a:gdLst/>
              <a:ahLst/>
              <a:cxnLst/>
              <a:rect l="l" t="t" r="r" b="b"/>
              <a:pathLst>
                <a:path w="6121" h="10757" extrusionOk="0">
                  <a:moveTo>
                    <a:pt x="740" y="1"/>
                  </a:moveTo>
                  <a:cubicBezTo>
                    <a:pt x="495" y="1"/>
                    <a:pt x="245" y="20"/>
                    <a:pt x="0" y="53"/>
                  </a:cubicBezTo>
                  <a:cubicBezTo>
                    <a:pt x="2662" y="423"/>
                    <a:pt x="4641" y="2696"/>
                    <a:pt x="4641" y="5381"/>
                  </a:cubicBezTo>
                  <a:cubicBezTo>
                    <a:pt x="4641" y="8066"/>
                    <a:pt x="2662" y="10339"/>
                    <a:pt x="0" y="10709"/>
                  </a:cubicBezTo>
                  <a:cubicBezTo>
                    <a:pt x="245" y="10742"/>
                    <a:pt x="495" y="10757"/>
                    <a:pt x="740" y="10757"/>
                  </a:cubicBezTo>
                  <a:cubicBezTo>
                    <a:pt x="3709" y="10757"/>
                    <a:pt x="6121" y="8350"/>
                    <a:pt x="6121" y="5381"/>
                  </a:cubicBezTo>
                  <a:cubicBezTo>
                    <a:pt x="6121" y="2407"/>
                    <a:pt x="3709" y="1"/>
                    <a:pt x="740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89"/>
            <p:cNvSpPr/>
            <p:nvPr/>
          </p:nvSpPr>
          <p:spPr>
            <a:xfrm>
              <a:off x="2724720" y="3941084"/>
              <a:ext cx="72335" cy="61968"/>
            </a:xfrm>
            <a:custGeom>
              <a:avLst/>
              <a:gdLst/>
              <a:ahLst/>
              <a:cxnLst/>
              <a:rect l="l" t="t" r="r" b="b"/>
              <a:pathLst>
                <a:path w="2763" h="2367" extrusionOk="0">
                  <a:moveTo>
                    <a:pt x="1581" y="0"/>
                  </a:moveTo>
                  <a:cubicBezTo>
                    <a:pt x="529" y="0"/>
                    <a:pt x="1" y="1273"/>
                    <a:pt x="745" y="2018"/>
                  </a:cubicBezTo>
                  <a:cubicBezTo>
                    <a:pt x="986" y="2259"/>
                    <a:pt x="1282" y="2366"/>
                    <a:pt x="1572" y="2366"/>
                  </a:cubicBezTo>
                  <a:cubicBezTo>
                    <a:pt x="2180" y="2366"/>
                    <a:pt x="2763" y="1894"/>
                    <a:pt x="2763" y="1182"/>
                  </a:cubicBezTo>
                  <a:cubicBezTo>
                    <a:pt x="2763" y="529"/>
                    <a:pt x="2235" y="0"/>
                    <a:pt x="1581" y="0"/>
                  </a:cubicBezTo>
                  <a:close/>
                </a:path>
              </a:pathLst>
            </a:custGeom>
            <a:solidFill>
              <a:srgbClr val="CBD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89"/>
            <p:cNvSpPr/>
            <p:nvPr/>
          </p:nvSpPr>
          <p:spPr>
            <a:xfrm>
              <a:off x="2754539" y="3940953"/>
              <a:ext cx="45553" cy="61968"/>
            </a:xfrm>
            <a:custGeom>
              <a:avLst/>
              <a:gdLst/>
              <a:ahLst/>
              <a:cxnLst/>
              <a:rect l="l" t="t" r="r" b="b"/>
              <a:pathLst>
                <a:path w="1740" h="2367" extrusionOk="0">
                  <a:moveTo>
                    <a:pt x="442" y="0"/>
                  </a:moveTo>
                  <a:lnTo>
                    <a:pt x="442" y="5"/>
                  </a:lnTo>
                  <a:cubicBezTo>
                    <a:pt x="293" y="5"/>
                    <a:pt x="140" y="34"/>
                    <a:pt x="0" y="92"/>
                  </a:cubicBezTo>
                  <a:cubicBezTo>
                    <a:pt x="990" y="486"/>
                    <a:pt x="990" y="1884"/>
                    <a:pt x="0" y="2282"/>
                  </a:cubicBezTo>
                  <a:cubicBezTo>
                    <a:pt x="144" y="2340"/>
                    <a:pt x="291" y="2366"/>
                    <a:pt x="435" y="2366"/>
                  </a:cubicBezTo>
                  <a:cubicBezTo>
                    <a:pt x="981" y="2366"/>
                    <a:pt x="1485" y="1982"/>
                    <a:pt x="1595" y="1408"/>
                  </a:cubicBezTo>
                  <a:cubicBezTo>
                    <a:pt x="1739" y="683"/>
                    <a:pt x="1182" y="5"/>
                    <a:pt x="4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9"/>
            <p:cNvSpPr/>
            <p:nvPr/>
          </p:nvSpPr>
          <p:spPr>
            <a:xfrm>
              <a:off x="2602224" y="3825918"/>
              <a:ext cx="376966" cy="349765"/>
            </a:xfrm>
            <a:custGeom>
              <a:avLst/>
              <a:gdLst/>
              <a:ahLst/>
              <a:cxnLst/>
              <a:rect l="l" t="t" r="r" b="b"/>
              <a:pathLst>
                <a:path w="14399" h="13360" extrusionOk="0">
                  <a:moveTo>
                    <a:pt x="13339" y="5186"/>
                  </a:moveTo>
                  <a:cubicBezTo>
                    <a:pt x="13676" y="5186"/>
                    <a:pt x="14000" y="5447"/>
                    <a:pt x="14000" y="5840"/>
                  </a:cubicBezTo>
                  <a:cubicBezTo>
                    <a:pt x="13995" y="6201"/>
                    <a:pt x="13702" y="6494"/>
                    <a:pt x="13341" y="6494"/>
                  </a:cubicBezTo>
                  <a:cubicBezTo>
                    <a:pt x="12760" y="6494"/>
                    <a:pt x="12467" y="5788"/>
                    <a:pt x="12880" y="5379"/>
                  </a:cubicBezTo>
                  <a:cubicBezTo>
                    <a:pt x="13014" y="5246"/>
                    <a:pt x="13178" y="5186"/>
                    <a:pt x="13339" y="5186"/>
                  </a:cubicBezTo>
                  <a:close/>
                  <a:moveTo>
                    <a:pt x="11718" y="10957"/>
                  </a:moveTo>
                  <a:cubicBezTo>
                    <a:pt x="11828" y="10957"/>
                    <a:pt x="11919" y="11048"/>
                    <a:pt x="11919" y="11158"/>
                  </a:cubicBezTo>
                  <a:lnTo>
                    <a:pt x="11919" y="12412"/>
                  </a:lnTo>
                  <a:cubicBezTo>
                    <a:pt x="11919" y="12523"/>
                    <a:pt x="11833" y="12614"/>
                    <a:pt x="11718" y="12614"/>
                  </a:cubicBezTo>
                  <a:lnTo>
                    <a:pt x="11266" y="12614"/>
                  </a:lnTo>
                  <a:cubicBezTo>
                    <a:pt x="11295" y="12451"/>
                    <a:pt x="11271" y="12249"/>
                    <a:pt x="11280" y="10957"/>
                  </a:cubicBezTo>
                  <a:close/>
                  <a:moveTo>
                    <a:pt x="6232" y="1"/>
                  </a:moveTo>
                  <a:cubicBezTo>
                    <a:pt x="5264" y="1"/>
                    <a:pt x="4275" y="256"/>
                    <a:pt x="3359" y="815"/>
                  </a:cubicBezTo>
                  <a:cubicBezTo>
                    <a:pt x="3155" y="927"/>
                    <a:pt x="3273" y="1198"/>
                    <a:pt x="3454" y="1198"/>
                  </a:cubicBezTo>
                  <a:cubicBezTo>
                    <a:pt x="3491" y="1198"/>
                    <a:pt x="3530" y="1187"/>
                    <a:pt x="3570" y="1161"/>
                  </a:cubicBezTo>
                  <a:cubicBezTo>
                    <a:pt x="4421" y="641"/>
                    <a:pt x="5338" y="403"/>
                    <a:pt x="6236" y="403"/>
                  </a:cubicBezTo>
                  <a:cubicBezTo>
                    <a:pt x="8927" y="403"/>
                    <a:pt x="11439" y="2537"/>
                    <a:pt x="11439" y="5581"/>
                  </a:cubicBezTo>
                  <a:cubicBezTo>
                    <a:pt x="11439" y="7354"/>
                    <a:pt x="10531" y="9006"/>
                    <a:pt x="9032" y="9953"/>
                  </a:cubicBezTo>
                  <a:cubicBezTo>
                    <a:pt x="8190" y="10487"/>
                    <a:pt x="7229" y="10758"/>
                    <a:pt x="6263" y="10758"/>
                  </a:cubicBezTo>
                  <a:cubicBezTo>
                    <a:pt x="5509" y="10758"/>
                    <a:pt x="4754" y="10593"/>
                    <a:pt x="4050" y="10260"/>
                  </a:cubicBezTo>
                  <a:cubicBezTo>
                    <a:pt x="2446" y="9506"/>
                    <a:pt x="1341" y="7978"/>
                    <a:pt x="1125" y="6220"/>
                  </a:cubicBezTo>
                  <a:cubicBezTo>
                    <a:pt x="904" y="4462"/>
                    <a:pt x="1600" y="2708"/>
                    <a:pt x="2969" y="1584"/>
                  </a:cubicBezTo>
                  <a:cubicBezTo>
                    <a:pt x="3148" y="1451"/>
                    <a:pt x="3017" y="1216"/>
                    <a:pt x="2850" y="1216"/>
                  </a:cubicBezTo>
                  <a:cubicBezTo>
                    <a:pt x="2806" y="1216"/>
                    <a:pt x="2759" y="1233"/>
                    <a:pt x="2715" y="1272"/>
                  </a:cubicBezTo>
                  <a:cubicBezTo>
                    <a:pt x="385" y="3193"/>
                    <a:pt x="0" y="6619"/>
                    <a:pt x="1860" y="9001"/>
                  </a:cubicBezTo>
                  <a:lnTo>
                    <a:pt x="937" y="10044"/>
                  </a:lnTo>
                  <a:cubicBezTo>
                    <a:pt x="769" y="10231"/>
                    <a:pt x="678" y="10472"/>
                    <a:pt x="678" y="10721"/>
                  </a:cubicBezTo>
                  <a:lnTo>
                    <a:pt x="678" y="12465"/>
                  </a:lnTo>
                  <a:cubicBezTo>
                    <a:pt x="678" y="12960"/>
                    <a:pt x="1081" y="13359"/>
                    <a:pt x="1571" y="13359"/>
                  </a:cubicBezTo>
                  <a:lnTo>
                    <a:pt x="8393" y="13359"/>
                  </a:lnTo>
                  <a:cubicBezTo>
                    <a:pt x="8398" y="13359"/>
                    <a:pt x="8402" y="13359"/>
                    <a:pt x="8407" y="13359"/>
                  </a:cubicBezTo>
                  <a:cubicBezTo>
                    <a:pt x="8671" y="13359"/>
                    <a:pt x="8672" y="12959"/>
                    <a:pt x="8411" y="12959"/>
                  </a:cubicBezTo>
                  <a:cubicBezTo>
                    <a:pt x="8405" y="12959"/>
                    <a:pt x="8399" y="12960"/>
                    <a:pt x="8393" y="12960"/>
                  </a:cubicBezTo>
                  <a:lnTo>
                    <a:pt x="1576" y="12960"/>
                  </a:lnTo>
                  <a:cubicBezTo>
                    <a:pt x="1302" y="12960"/>
                    <a:pt x="1086" y="12739"/>
                    <a:pt x="1081" y="12465"/>
                  </a:cubicBezTo>
                  <a:lnTo>
                    <a:pt x="1081" y="10721"/>
                  </a:lnTo>
                  <a:cubicBezTo>
                    <a:pt x="1081" y="10568"/>
                    <a:pt x="1139" y="10423"/>
                    <a:pt x="1240" y="10308"/>
                  </a:cubicBezTo>
                  <a:lnTo>
                    <a:pt x="2114" y="9314"/>
                  </a:lnTo>
                  <a:cubicBezTo>
                    <a:pt x="3220" y="10538"/>
                    <a:pt x="4739" y="11157"/>
                    <a:pt x="6261" y="11157"/>
                  </a:cubicBezTo>
                  <a:cubicBezTo>
                    <a:pt x="7643" y="11157"/>
                    <a:pt x="9027" y="10647"/>
                    <a:pt x="10108" y="9616"/>
                  </a:cubicBezTo>
                  <a:lnTo>
                    <a:pt x="10718" y="10303"/>
                  </a:lnTo>
                  <a:cubicBezTo>
                    <a:pt x="10819" y="10419"/>
                    <a:pt x="10877" y="10568"/>
                    <a:pt x="10877" y="10721"/>
                  </a:cubicBezTo>
                  <a:cubicBezTo>
                    <a:pt x="10858" y="12456"/>
                    <a:pt x="10925" y="12513"/>
                    <a:pt x="10810" y="12710"/>
                  </a:cubicBezTo>
                  <a:cubicBezTo>
                    <a:pt x="10723" y="12864"/>
                    <a:pt x="10560" y="12955"/>
                    <a:pt x="10387" y="12955"/>
                  </a:cubicBezTo>
                  <a:lnTo>
                    <a:pt x="9147" y="12955"/>
                  </a:lnTo>
                  <a:cubicBezTo>
                    <a:pt x="9143" y="12955"/>
                    <a:pt x="9138" y="12955"/>
                    <a:pt x="9134" y="12955"/>
                  </a:cubicBezTo>
                  <a:cubicBezTo>
                    <a:pt x="8869" y="12955"/>
                    <a:pt x="8869" y="13359"/>
                    <a:pt x="9134" y="13359"/>
                  </a:cubicBezTo>
                  <a:cubicBezTo>
                    <a:pt x="9138" y="13359"/>
                    <a:pt x="9143" y="13359"/>
                    <a:pt x="9147" y="13359"/>
                  </a:cubicBezTo>
                  <a:lnTo>
                    <a:pt x="10387" y="13359"/>
                  </a:lnTo>
                  <a:cubicBezTo>
                    <a:pt x="10661" y="13359"/>
                    <a:pt x="10920" y="13229"/>
                    <a:pt x="11088" y="13013"/>
                  </a:cubicBezTo>
                  <a:lnTo>
                    <a:pt x="11718" y="13013"/>
                  </a:lnTo>
                  <a:cubicBezTo>
                    <a:pt x="12049" y="13013"/>
                    <a:pt x="12318" y="12744"/>
                    <a:pt x="12318" y="12412"/>
                  </a:cubicBezTo>
                  <a:lnTo>
                    <a:pt x="12318" y="11985"/>
                  </a:lnTo>
                  <a:lnTo>
                    <a:pt x="12573" y="11985"/>
                  </a:lnTo>
                  <a:cubicBezTo>
                    <a:pt x="13106" y="11985"/>
                    <a:pt x="13534" y="11557"/>
                    <a:pt x="13534" y="11024"/>
                  </a:cubicBezTo>
                  <a:lnTo>
                    <a:pt x="13534" y="6883"/>
                  </a:lnTo>
                  <a:cubicBezTo>
                    <a:pt x="14038" y="6787"/>
                    <a:pt x="14398" y="6350"/>
                    <a:pt x="14398" y="5840"/>
                  </a:cubicBezTo>
                  <a:cubicBezTo>
                    <a:pt x="14398" y="5211"/>
                    <a:pt x="13883" y="4781"/>
                    <a:pt x="13336" y="4781"/>
                  </a:cubicBezTo>
                  <a:cubicBezTo>
                    <a:pt x="13107" y="4781"/>
                    <a:pt x="12873" y="4856"/>
                    <a:pt x="12669" y="5024"/>
                  </a:cubicBezTo>
                  <a:cubicBezTo>
                    <a:pt x="11982" y="5595"/>
                    <a:pt x="12265" y="6710"/>
                    <a:pt x="13140" y="6878"/>
                  </a:cubicBezTo>
                  <a:lnTo>
                    <a:pt x="13140" y="11019"/>
                  </a:lnTo>
                  <a:cubicBezTo>
                    <a:pt x="13140" y="11331"/>
                    <a:pt x="12890" y="11581"/>
                    <a:pt x="12578" y="11581"/>
                  </a:cubicBezTo>
                  <a:lnTo>
                    <a:pt x="12323" y="11581"/>
                  </a:lnTo>
                  <a:lnTo>
                    <a:pt x="12323" y="11154"/>
                  </a:lnTo>
                  <a:cubicBezTo>
                    <a:pt x="12323" y="10822"/>
                    <a:pt x="12054" y="10553"/>
                    <a:pt x="11722" y="10553"/>
                  </a:cubicBezTo>
                  <a:lnTo>
                    <a:pt x="11266" y="10553"/>
                  </a:lnTo>
                  <a:cubicBezTo>
                    <a:pt x="11232" y="10366"/>
                    <a:pt x="11151" y="10188"/>
                    <a:pt x="11021" y="10044"/>
                  </a:cubicBezTo>
                  <a:lnTo>
                    <a:pt x="10392" y="9328"/>
                  </a:lnTo>
                  <a:cubicBezTo>
                    <a:pt x="11324" y="8305"/>
                    <a:pt x="11842" y="6969"/>
                    <a:pt x="11842" y="5581"/>
                  </a:cubicBezTo>
                  <a:cubicBezTo>
                    <a:pt x="11842" y="2293"/>
                    <a:pt x="9132" y="1"/>
                    <a:pt x="62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9"/>
            <p:cNvSpPr/>
            <p:nvPr/>
          </p:nvSpPr>
          <p:spPr>
            <a:xfrm>
              <a:off x="2717808" y="3935770"/>
              <a:ext cx="84535" cy="72362"/>
            </a:xfrm>
            <a:custGeom>
              <a:avLst/>
              <a:gdLst/>
              <a:ahLst/>
              <a:cxnLst/>
              <a:rect l="l" t="t" r="r" b="b"/>
              <a:pathLst>
                <a:path w="3229" h="2764" extrusionOk="0">
                  <a:moveTo>
                    <a:pt x="1856" y="401"/>
                  </a:moveTo>
                  <a:cubicBezTo>
                    <a:pt x="2096" y="401"/>
                    <a:pt x="2342" y="490"/>
                    <a:pt x="2542" y="688"/>
                  </a:cubicBezTo>
                  <a:cubicBezTo>
                    <a:pt x="3157" y="1308"/>
                    <a:pt x="2720" y="2365"/>
                    <a:pt x="1845" y="2365"/>
                  </a:cubicBezTo>
                  <a:cubicBezTo>
                    <a:pt x="1302" y="2365"/>
                    <a:pt x="865" y="1928"/>
                    <a:pt x="865" y="1385"/>
                  </a:cubicBezTo>
                  <a:cubicBezTo>
                    <a:pt x="865" y="793"/>
                    <a:pt x="1350" y="401"/>
                    <a:pt x="1856" y="401"/>
                  </a:cubicBezTo>
                  <a:close/>
                  <a:moveTo>
                    <a:pt x="1837" y="0"/>
                  </a:moveTo>
                  <a:cubicBezTo>
                    <a:pt x="1498" y="0"/>
                    <a:pt x="1151" y="127"/>
                    <a:pt x="870" y="410"/>
                  </a:cubicBezTo>
                  <a:cubicBezTo>
                    <a:pt x="0" y="1279"/>
                    <a:pt x="615" y="2764"/>
                    <a:pt x="1850" y="2764"/>
                  </a:cubicBezTo>
                  <a:cubicBezTo>
                    <a:pt x="2609" y="2764"/>
                    <a:pt x="3229" y="2144"/>
                    <a:pt x="3229" y="1385"/>
                  </a:cubicBezTo>
                  <a:cubicBezTo>
                    <a:pt x="3229" y="553"/>
                    <a:pt x="2547" y="0"/>
                    <a:pt x="183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7" name="Google Shape;11347;p89"/>
          <p:cNvGrpSpPr/>
          <p:nvPr/>
        </p:nvGrpSpPr>
        <p:grpSpPr>
          <a:xfrm>
            <a:off x="3479725" y="3215723"/>
            <a:ext cx="411419" cy="256616"/>
            <a:chOff x="3479725" y="3421123"/>
            <a:chExt cx="411419" cy="256616"/>
          </a:xfrm>
        </p:grpSpPr>
        <p:sp>
          <p:nvSpPr>
            <p:cNvPr id="11348" name="Google Shape;11348;p89"/>
            <p:cNvSpPr/>
            <p:nvPr/>
          </p:nvSpPr>
          <p:spPr>
            <a:xfrm>
              <a:off x="3485642" y="3487542"/>
              <a:ext cx="399585" cy="153467"/>
            </a:xfrm>
            <a:custGeom>
              <a:avLst/>
              <a:gdLst/>
              <a:ahLst/>
              <a:cxnLst/>
              <a:rect l="l" t="t" r="r" b="b"/>
              <a:pathLst>
                <a:path w="15263" h="5862" extrusionOk="0">
                  <a:moveTo>
                    <a:pt x="644" y="1"/>
                  </a:moveTo>
                  <a:cubicBezTo>
                    <a:pt x="288" y="1"/>
                    <a:pt x="0" y="284"/>
                    <a:pt x="5" y="640"/>
                  </a:cubicBezTo>
                  <a:lnTo>
                    <a:pt x="5" y="5223"/>
                  </a:lnTo>
                  <a:cubicBezTo>
                    <a:pt x="5" y="5574"/>
                    <a:pt x="288" y="5862"/>
                    <a:pt x="644" y="5862"/>
                  </a:cubicBezTo>
                  <a:lnTo>
                    <a:pt x="14619" y="5862"/>
                  </a:lnTo>
                  <a:cubicBezTo>
                    <a:pt x="14974" y="5862"/>
                    <a:pt x="15263" y="5578"/>
                    <a:pt x="15263" y="5223"/>
                  </a:cubicBezTo>
                  <a:lnTo>
                    <a:pt x="15263" y="640"/>
                  </a:lnTo>
                  <a:cubicBezTo>
                    <a:pt x="15258" y="284"/>
                    <a:pt x="14974" y="1"/>
                    <a:pt x="14624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9"/>
            <p:cNvSpPr/>
            <p:nvPr/>
          </p:nvSpPr>
          <p:spPr>
            <a:xfrm>
              <a:off x="3830249" y="3487542"/>
              <a:ext cx="54847" cy="153467"/>
            </a:xfrm>
            <a:custGeom>
              <a:avLst/>
              <a:gdLst/>
              <a:ahLst/>
              <a:cxnLst/>
              <a:rect l="l" t="t" r="r" b="b"/>
              <a:pathLst>
                <a:path w="2095" h="5862" extrusionOk="0">
                  <a:moveTo>
                    <a:pt x="0" y="1"/>
                  </a:moveTo>
                  <a:cubicBezTo>
                    <a:pt x="356" y="1"/>
                    <a:pt x="639" y="289"/>
                    <a:pt x="639" y="640"/>
                  </a:cubicBezTo>
                  <a:lnTo>
                    <a:pt x="639" y="5223"/>
                  </a:lnTo>
                  <a:cubicBezTo>
                    <a:pt x="639" y="5574"/>
                    <a:pt x="356" y="5862"/>
                    <a:pt x="0" y="5862"/>
                  </a:cubicBezTo>
                  <a:lnTo>
                    <a:pt x="1456" y="5862"/>
                  </a:lnTo>
                  <a:cubicBezTo>
                    <a:pt x="1807" y="5862"/>
                    <a:pt x="2095" y="5574"/>
                    <a:pt x="2095" y="5223"/>
                  </a:cubicBezTo>
                  <a:lnTo>
                    <a:pt x="2095" y="640"/>
                  </a:lnTo>
                  <a:cubicBezTo>
                    <a:pt x="2095" y="289"/>
                    <a:pt x="1807" y="1"/>
                    <a:pt x="1456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89"/>
            <p:cNvSpPr/>
            <p:nvPr/>
          </p:nvSpPr>
          <p:spPr>
            <a:xfrm>
              <a:off x="3539468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0" y="1"/>
                  </a:moveTo>
                  <a:lnTo>
                    <a:pt x="0" y="750"/>
                  </a:lnTo>
                  <a:cubicBezTo>
                    <a:pt x="0" y="986"/>
                    <a:pt x="188" y="1173"/>
                    <a:pt x="418" y="1173"/>
                  </a:cubicBezTo>
                  <a:lnTo>
                    <a:pt x="2590" y="1173"/>
                  </a:lnTo>
                  <a:cubicBezTo>
                    <a:pt x="2820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89"/>
            <p:cNvSpPr/>
            <p:nvPr/>
          </p:nvSpPr>
          <p:spPr>
            <a:xfrm>
              <a:off x="3579209" y="3640983"/>
              <a:ext cx="39008" cy="30735"/>
            </a:xfrm>
            <a:custGeom>
              <a:avLst/>
              <a:gdLst/>
              <a:ahLst/>
              <a:cxnLst/>
              <a:rect l="l" t="t" r="r" b="b"/>
              <a:pathLst>
                <a:path w="149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1072" y="1173"/>
                  </a:lnTo>
                  <a:cubicBezTo>
                    <a:pt x="1302" y="1173"/>
                    <a:pt x="1490" y="986"/>
                    <a:pt x="1490" y="755"/>
                  </a:cubicBezTo>
                  <a:lnTo>
                    <a:pt x="149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9"/>
            <p:cNvSpPr/>
            <p:nvPr/>
          </p:nvSpPr>
          <p:spPr>
            <a:xfrm>
              <a:off x="3752390" y="3640983"/>
              <a:ext cx="78749" cy="30735"/>
            </a:xfrm>
            <a:custGeom>
              <a:avLst/>
              <a:gdLst/>
              <a:ahLst/>
              <a:cxnLst/>
              <a:rect l="l" t="t" r="r" b="b"/>
              <a:pathLst>
                <a:path w="3008" h="1174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986"/>
                    <a:pt x="188" y="1173"/>
                    <a:pt x="423" y="1173"/>
                  </a:cubicBezTo>
                  <a:lnTo>
                    <a:pt x="2595" y="1173"/>
                  </a:lnTo>
                  <a:cubicBezTo>
                    <a:pt x="2825" y="1168"/>
                    <a:pt x="3008" y="981"/>
                    <a:pt x="3008" y="750"/>
                  </a:cubicBezTo>
                  <a:lnTo>
                    <a:pt x="3008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9"/>
            <p:cNvSpPr/>
            <p:nvPr/>
          </p:nvSpPr>
          <p:spPr>
            <a:xfrm>
              <a:off x="3795665" y="3640983"/>
              <a:ext cx="35605" cy="30735"/>
            </a:xfrm>
            <a:custGeom>
              <a:avLst/>
              <a:gdLst/>
              <a:ahLst/>
              <a:cxnLst/>
              <a:rect l="l" t="t" r="r" b="b"/>
              <a:pathLst>
                <a:path w="1360" h="1174" extrusionOk="0">
                  <a:moveTo>
                    <a:pt x="418" y="1"/>
                  </a:moveTo>
                  <a:lnTo>
                    <a:pt x="418" y="755"/>
                  </a:lnTo>
                  <a:cubicBezTo>
                    <a:pt x="418" y="986"/>
                    <a:pt x="231" y="1173"/>
                    <a:pt x="0" y="1173"/>
                  </a:cubicBezTo>
                  <a:lnTo>
                    <a:pt x="937" y="1173"/>
                  </a:lnTo>
                  <a:cubicBezTo>
                    <a:pt x="1172" y="1173"/>
                    <a:pt x="1360" y="986"/>
                    <a:pt x="1360" y="755"/>
                  </a:cubicBezTo>
                  <a:lnTo>
                    <a:pt x="1360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89"/>
            <p:cNvSpPr/>
            <p:nvPr/>
          </p:nvSpPr>
          <p:spPr>
            <a:xfrm>
              <a:off x="3514178" y="3427197"/>
              <a:ext cx="177500" cy="170772"/>
            </a:xfrm>
            <a:custGeom>
              <a:avLst/>
              <a:gdLst/>
              <a:ahLst/>
              <a:cxnLst/>
              <a:rect l="l" t="t" r="r" b="b"/>
              <a:pathLst>
                <a:path w="6780" h="6523" extrusionOk="0">
                  <a:moveTo>
                    <a:pt x="3517" y="0"/>
                  </a:moveTo>
                  <a:cubicBezTo>
                    <a:pt x="2196" y="0"/>
                    <a:pt x="1010" y="793"/>
                    <a:pt x="505" y="2013"/>
                  </a:cubicBezTo>
                  <a:cubicBezTo>
                    <a:pt x="1" y="3228"/>
                    <a:pt x="279" y="4636"/>
                    <a:pt x="1211" y="5568"/>
                  </a:cubicBezTo>
                  <a:cubicBezTo>
                    <a:pt x="1835" y="6191"/>
                    <a:pt x="2669" y="6522"/>
                    <a:pt x="3518" y="6522"/>
                  </a:cubicBezTo>
                  <a:cubicBezTo>
                    <a:pt x="3938" y="6522"/>
                    <a:pt x="4362" y="6441"/>
                    <a:pt x="4766" y="6274"/>
                  </a:cubicBezTo>
                  <a:cubicBezTo>
                    <a:pt x="5987" y="5770"/>
                    <a:pt x="6779" y="4578"/>
                    <a:pt x="6779" y="3262"/>
                  </a:cubicBezTo>
                  <a:cubicBezTo>
                    <a:pt x="6779" y="1460"/>
                    <a:pt x="5319" y="0"/>
                    <a:pt x="3517" y="0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89"/>
            <p:cNvSpPr/>
            <p:nvPr/>
          </p:nvSpPr>
          <p:spPr>
            <a:xfrm>
              <a:off x="3588634" y="3427197"/>
              <a:ext cx="107809" cy="170772"/>
            </a:xfrm>
            <a:custGeom>
              <a:avLst/>
              <a:gdLst/>
              <a:ahLst/>
              <a:cxnLst/>
              <a:rect l="l" t="t" r="r" b="b"/>
              <a:pathLst>
                <a:path w="4118" h="6523" extrusionOk="0">
                  <a:moveTo>
                    <a:pt x="673" y="0"/>
                  </a:moveTo>
                  <a:cubicBezTo>
                    <a:pt x="443" y="0"/>
                    <a:pt x="222" y="19"/>
                    <a:pt x="1" y="67"/>
                  </a:cubicBezTo>
                  <a:cubicBezTo>
                    <a:pt x="1504" y="389"/>
                    <a:pt x="2585" y="1720"/>
                    <a:pt x="2585" y="3262"/>
                  </a:cubicBezTo>
                  <a:cubicBezTo>
                    <a:pt x="2585" y="4799"/>
                    <a:pt x="1504" y="6135"/>
                    <a:pt x="1" y="6452"/>
                  </a:cubicBezTo>
                  <a:cubicBezTo>
                    <a:pt x="228" y="6500"/>
                    <a:pt x="455" y="6523"/>
                    <a:pt x="678" y="6523"/>
                  </a:cubicBezTo>
                  <a:cubicBezTo>
                    <a:pt x="2308" y="6523"/>
                    <a:pt x="3739" y="5293"/>
                    <a:pt x="3916" y="3598"/>
                  </a:cubicBezTo>
                  <a:cubicBezTo>
                    <a:pt x="4118" y="1672"/>
                    <a:pt x="2604" y="0"/>
                    <a:pt x="673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89"/>
            <p:cNvSpPr/>
            <p:nvPr/>
          </p:nvSpPr>
          <p:spPr>
            <a:xfrm>
              <a:off x="3546510" y="3457121"/>
              <a:ext cx="115218" cy="110872"/>
            </a:xfrm>
            <a:custGeom>
              <a:avLst/>
              <a:gdLst/>
              <a:ahLst/>
              <a:cxnLst/>
              <a:rect l="l" t="t" r="r" b="b"/>
              <a:pathLst>
                <a:path w="4401" h="4235" extrusionOk="0">
                  <a:moveTo>
                    <a:pt x="2282" y="0"/>
                  </a:moveTo>
                  <a:cubicBezTo>
                    <a:pt x="1427" y="0"/>
                    <a:pt x="654" y="514"/>
                    <a:pt x="327" y="1307"/>
                  </a:cubicBezTo>
                  <a:cubicBezTo>
                    <a:pt x="0" y="2100"/>
                    <a:pt x="178" y="3008"/>
                    <a:pt x="783" y="3613"/>
                  </a:cubicBezTo>
                  <a:cubicBezTo>
                    <a:pt x="1189" y="4019"/>
                    <a:pt x="1733" y="4234"/>
                    <a:pt x="2286" y="4234"/>
                  </a:cubicBezTo>
                  <a:cubicBezTo>
                    <a:pt x="2558" y="4234"/>
                    <a:pt x="2833" y="4182"/>
                    <a:pt x="3094" y="4074"/>
                  </a:cubicBezTo>
                  <a:cubicBezTo>
                    <a:pt x="3887" y="3748"/>
                    <a:pt x="4401" y="2974"/>
                    <a:pt x="4401" y="2119"/>
                  </a:cubicBezTo>
                  <a:cubicBezTo>
                    <a:pt x="4401" y="947"/>
                    <a:pt x="3454" y="0"/>
                    <a:pt x="2282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89"/>
            <p:cNvSpPr/>
            <p:nvPr/>
          </p:nvSpPr>
          <p:spPr>
            <a:xfrm>
              <a:off x="3592299" y="3457121"/>
              <a:ext cx="73199" cy="110872"/>
            </a:xfrm>
            <a:custGeom>
              <a:avLst/>
              <a:gdLst/>
              <a:ahLst/>
              <a:cxnLst/>
              <a:rect l="l" t="t" r="r" b="b"/>
              <a:pathLst>
                <a:path w="2796" h="4235" extrusionOk="0">
                  <a:moveTo>
                    <a:pt x="541" y="0"/>
                  </a:moveTo>
                  <a:cubicBezTo>
                    <a:pt x="539" y="0"/>
                    <a:pt x="536" y="0"/>
                    <a:pt x="533" y="0"/>
                  </a:cubicBezTo>
                  <a:cubicBezTo>
                    <a:pt x="351" y="0"/>
                    <a:pt x="173" y="20"/>
                    <a:pt x="0" y="68"/>
                  </a:cubicBezTo>
                  <a:cubicBezTo>
                    <a:pt x="932" y="308"/>
                    <a:pt x="1585" y="1153"/>
                    <a:pt x="1585" y="2114"/>
                  </a:cubicBezTo>
                  <a:cubicBezTo>
                    <a:pt x="1585" y="3080"/>
                    <a:pt x="932" y="3925"/>
                    <a:pt x="0" y="4165"/>
                  </a:cubicBezTo>
                  <a:cubicBezTo>
                    <a:pt x="180" y="4212"/>
                    <a:pt x="360" y="4235"/>
                    <a:pt x="536" y="4235"/>
                  </a:cubicBezTo>
                  <a:cubicBezTo>
                    <a:pt x="1573" y="4235"/>
                    <a:pt x="2497" y="3467"/>
                    <a:pt x="2633" y="2383"/>
                  </a:cubicBezTo>
                  <a:cubicBezTo>
                    <a:pt x="2796" y="1122"/>
                    <a:pt x="1811" y="0"/>
                    <a:pt x="541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89"/>
            <p:cNvSpPr/>
            <p:nvPr/>
          </p:nvSpPr>
          <p:spPr>
            <a:xfrm>
              <a:off x="3702700" y="3536734"/>
              <a:ext cx="64560" cy="55187"/>
            </a:xfrm>
            <a:custGeom>
              <a:avLst/>
              <a:gdLst/>
              <a:ahLst/>
              <a:cxnLst/>
              <a:rect l="l" t="t" r="r" b="b"/>
              <a:pathLst>
                <a:path w="2466" h="2108" extrusionOk="0">
                  <a:moveTo>
                    <a:pt x="1413" y="0"/>
                  </a:moveTo>
                  <a:cubicBezTo>
                    <a:pt x="472" y="0"/>
                    <a:pt x="1" y="1134"/>
                    <a:pt x="669" y="1797"/>
                  </a:cubicBezTo>
                  <a:cubicBezTo>
                    <a:pt x="883" y="2011"/>
                    <a:pt x="1146" y="2107"/>
                    <a:pt x="1405" y="2107"/>
                  </a:cubicBezTo>
                  <a:cubicBezTo>
                    <a:pt x="1946" y="2107"/>
                    <a:pt x="2465" y="1686"/>
                    <a:pt x="2465" y="1052"/>
                  </a:cubicBezTo>
                  <a:cubicBezTo>
                    <a:pt x="2465" y="471"/>
                    <a:pt x="1995" y="0"/>
                    <a:pt x="1413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89"/>
            <p:cNvSpPr/>
            <p:nvPr/>
          </p:nvSpPr>
          <p:spPr>
            <a:xfrm>
              <a:off x="3729508" y="3536734"/>
              <a:ext cx="40527" cy="55187"/>
            </a:xfrm>
            <a:custGeom>
              <a:avLst/>
              <a:gdLst/>
              <a:ahLst/>
              <a:cxnLst/>
              <a:rect l="l" t="t" r="r" b="b"/>
              <a:pathLst>
                <a:path w="1548" h="2108" extrusionOk="0">
                  <a:moveTo>
                    <a:pt x="389" y="0"/>
                  </a:moveTo>
                  <a:cubicBezTo>
                    <a:pt x="255" y="0"/>
                    <a:pt x="120" y="24"/>
                    <a:pt x="0" y="72"/>
                  </a:cubicBezTo>
                  <a:cubicBezTo>
                    <a:pt x="884" y="428"/>
                    <a:pt x="884" y="1677"/>
                    <a:pt x="0" y="2032"/>
                  </a:cubicBezTo>
                  <a:cubicBezTo>
                    <a:pt x="128" y="2084"/>
                    <a:pt x="260" y="2107"/>
                    <a:pt x="388" y="2107"/>
                  </a:cubicBezTo>
                  <a:cubicBezTo>
                    <a:pt x="875" y="2107"/>
                    <a:pt x="1323" y="1763"/>
                    <a:pt x="1422" y="1249"/>
                  </a:cubicBezTo>
                  <a:cubicBezTo>
                    <a:pt x="1547" y="601"/>
                    <a:pt x="1048" y="0"/>
                    <a:pt x="389" y="0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9"/>
            <p:cNvSpPr/>
            <p:nvPr/>
          </p:nvSpPr>
          <p:spPr>
            <a:xfrm>
              <a:off x="3782575" y="3536734"/>
              <a:ext cx="64429" cy="55187"/>
            </a:xfrm>
            <a:custGeom>
              <a:avLst/>
              <a:gdLst/>
              <a:ahLst/>
              <a:cxnLst/>
              <a:rect l="l" t="t" r="r" b="b"/>
              <a:pathLst>
                <a:path w="2461" h="2108" extrusionOk="0">
                  <a:moveTo>
                    <a:pt x="1408" y="0"/>
                  </a:moveTo>
                  <a:cubicBezTo>
                    <a:pt x="471" y="0"/>
                    <a:pt x="1" y="1134"/>
                    <a:pt x="664" y="1797"/>
                  </a:cubicBezTo>
                  <a:cubicBezTo>
                    <a:pt x="878" y="2011"/>
                    <a:pt x="1141" y="2107"/>
                    <a:pt x="1399" y="2107"/>
                  </a:cubicBezTo>
                  <a:cubicBezTo>
                    <a:pt x="1941" y="2107"/>
                    <a:pt x="2460" y="1686"/>
                    <a:pt x="2460" y="1052"/>
                  </a:cubicBezTo>
                  <a:cubicBezTo>
                    <a:pt x="2460" y="471"/>
                    <a:pt x="1989" y="0"/>
                    <a:pt x="140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9"/>
            <p:cNvSpPr/>
            <p:nvPr/>
          </p:nvSpPr>
          <p:spPr>
            <a:xfrm>
              <a:off x="3809122" y="3536734"/>
              <a:ext cx="40631" cy="55135"/>
            </a:xfrm>
            <a:custGeom>
              <a:avLst/>
              <a:gdLst/>
              <a:ahLst/>
              <a:cxnLst/>
              <a:rect l="l" t="t" r="r" b="b"/>
              <a:pathLst>
                <a:path w="1552" h="2106" extrusionOk="0">
                  <a:moveTo>
                    <a:pt x="394" y="0"/>
                  </a:moveTo>
                  <a:cubicBezTo>
                    <a:pt x="260" y="0"/>
                    <a:pt x="125" y="24"/>
                    <a:pt x="0" y="77"/>
                  </a:cubicBezTo>
                  <a:cubicBezTo>
                    <a:pt x="879" y="428"/>
                    <a:pt x="879" y="1677"/>
                    <a:pt x="0" y="2028"/>
                  </a:cubicBezTo>
                  <a:cubicBezTo>
                    <a:pt x="131" y="2081"/>
                    <a:pt x="265" y="2106"/>
                    <a:pt x="396" y="2106"/>
                  </a:cubicBezTo>
                  <a:cubicBezTo>
                    <a:pt x="882" y="2106"/>
                    <a:pt x="1329" y="1765"/>
                    <a:pt x="1427" y="1254"/>
                  </a:cubicBezTo>
                  <a:cubicBezTo>
                    <a:pt x="1552" y="601"/>
                    <a:pt x="1057" y="0"/>
                    <a:pt x="394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9"/>
            <p:cNvSpPr/>
            <p:nvPr/>
          </p:nvSpPr>
          <p:spPr>
            <a:xfrm>
              <a:off x="3752390" y="3460000"/>
              <a:ext cx="70450" cy="27568"/>
            </a:xfrm>
            <a:custGeom>
              <a:avLst/>
              <a:gdLst/>
              <a:ahLst/>
              <a:cxnLst/>
              <a:rect l="l" t="t" r="r" b="b"/>
              <a:pathLst>
                <a:path w="2691" h="1053" extrusionOk="0">
                  <a:moveTo>
                    <a:pt x="1643" y="1"/>
                  </a:moveTo>
                  <a:cubicBezTo>
                    <a:pt x="1640" y="1"/>
                    <a:pt x="1637" y="1"/>
                    <a:pt x="1634" y="1"/>
                  </a:cubicBezTo>
                  <a:lnTo>
                    <a:pt x="1053" y="1"/>
                  </a:lnTo>
                  <a:cubicBezTo>
                    <a:pt x="471" y="1"/>
                    <a:pt x="1" y="472"/>
                    <a:pt x="1" y="1053"/>
                  </a:cubicBezTo>
                  <a:lnTo>
                    <a:pt x="2691" y="1053"/>
                  </a:lnTo>
                  <a:cubicBezTo>
                    <a:pt x="2691" y="475"/>
                    <a:pt x="2220" y="1"/>
                    <a:pt x="1643" y="1"/>
                  </a:cubicBez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89"/>
            <p:cNvSpPr/>
            <p:nvPr/>
          </p:nvSpPr>
          <p:spPr>
            <a:xfrm>
              <a:off x="3544756" y="3451021"/>
              <a:ext cx="127785" cy="123098"/>
            </a:xfrm>
            <a:custGeom>
              <a:avLst/>
              <a:gdLst/>
              <a:ahLst/>
              <a:cxnLst/>
              <a:rect l="l" t="t" r="r" b="b"/>
              <a:pathLst>
                <a:path w="4881" h="4702" extrusionOk="0">
                  <a:moveTo>
                    <a:pt x="2349" y="464"/>
                  </a:moveTo>
                  <a:cubicBezTo>
                    <a:pt x="3108" y="464"/>
                    <a:pt x="3800" y="920"/>
                    <a:pt x="4093" y="1627"/>
                  </a:cubicBezTo>
                  <a:cubicBezTo>
                    <a:pt x="4381" y="2333"/>
                    <a:pt x="4223" y="3145"/>
                    <a:pt x="3680" y="3687"/>
                  </a:cubicBezTo>
                  <a:cubicBezTo>
                    <a:pt x="3320" y="4048"/>
                    <a:pt x="2837" y="4240"/>
                    <a:pt x="2346" y="4240"/>
                  </a:cubicBezTo>
                  <a:cubicBezTo>
                    <a:pt x="2103" y="4240"/>
                    <a:pt x="1857" y="4193"/>
                    <a:pt x="1624" y="4096"/>
                  </a:cubicBezTo>
                  <a:cubicBezTo>
                    <a:pt x="918" y="3803"/>
                    <a:pt x="461" y="3116"/>
                    <a:pt x="461" y="2352"/>
                  </a:cubicBezTo>
                  <a:cubicBezTo>
                    <a:pt x="461" y="1309"/>
                    <a:pt x="1307" y="464"/>
                    <a:pt x="2349" y="464"/>
                  </a:cubicBezTo>
                  <a:close/>
                  <a:moveTo>
                    <a:pt x="2346" y="1"/>
                  </a:moveTo>
                  <a:cubicBezTo>
                    <a:pt x="2043" y="1"/>
                    <a:pt x="1737" y="60"/>
                    <a:pt x="1446" y="181"/>
                  </a:cubicBezTo>
                  <a:cubicBezTo>
                    <a:pt x="572" y="546"/>
                    <a:pt x="0" y="1401"/>
                    <a:pt x="0" y="2352"/>
                  </a:cubicBezTo>
                  <a:cubicBezTo>
                    <a:pt x="0" y="3649"/>
                    <a:pt x="1052" y="4696"/>
                    <a:pt x="2349" y="4701"/>
                  </a:cubicBezTo>
                  <a:cubicBezTo>
                    <a:pt x="3296" y="4701"/>
                    <a:pt x="4151" y="4125"/>
                    <a:pt x="4516" y="3250"/>
                  </a:cubicBezTo>
                  <a:cubicBezTo>
                    <a:pt x="4881" y="2371"/>
                    <a:pt x="4679" y="1362"/>
                    <a:pt x="4007" y="690"/>
                  </a:cubicBezTo>
                  <a:cubicBezTo>
                    <a:pt x="3557" y="240"/>
                    <a:pt x="2957" y="1"/>
                    <a:pt x="2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89"/>
            <p:cNvSpPr/>
            <p:nvPr/>
          </p:nvSpPr>
          <p:spPr>
            <a:xfrm>
              <a:off x="3694794" y="3530608"/>
              <a:ext cx="78514" cy="67283"/>
            </a:xfrm>
            <a:custGeom>
              <a:avLst/>
              <a:gdLst/>
              <a:ahLst/>
              <a:cxnLst/>
              <a:rect l="l" t="t" r="r" b="b"/>
              <a:pathLst>
                <a:path w="2999" h="2570" extrusionOk="0">
                  <a:moveTo>
                    <a:pt x="1719" y="462"/>
                  </a:moveTo>
                  <a:cubicBezTo>
                    <a:pt x="1922" y="462"/>
                    <a:pt x="2129" y="537"/>
                    <a:pt x="2297" y="705"/>
                  </a:cubicBezTo>
                  <a:cubicBezTo>
                    <a:pt x="2815" y="1224"/>
                    <a:pt x="2450" y="2113"/>
                    <a:pt x="1715" y="2113"/>
                  </a:cubicBezTo>
                  <a:cubicBezTo>
                    <a:pt x="1259" y="2113"/>
                    <a:pt x="889" y="1743"/>
                    <a:pt x="889" y="1286"/>
                  </a:cubicBezTo>
                  <a:cubicBezTo>
                    <a:pt x="889" y="790"/>
                    <a:pt x="1295" y="462"/>
                    <a:pt x="1719" y="462"/>
                  </a:cubicBezTo>
                  <a:close/>
                  <a:moveTo>
                    <a:pt x="1705" y="1"/>
                  </a:moveTo>
                  <a:cubicBezTo>
                    <a:pt x="1389" y="1"/>
                    <a:pt x="1068" y="118"/>
                    <a:pt x="807" y="378"/>
                  </a:cubicBezTo>
                  <a:cubicBezTo>
                    <a:pt x="0" y="1186"/>
                    <a:pt x="572" y="2569"/>
                    <a:pt x="1715" y="2569"/>
                  </a:cubicBezTo>
                  <a:cubicBezTo>
                    <a:pt x="2422" y="2569"/>
                    <a:pt x="2998" y="1997"/>
                    <a:pt x="2998" y="1286"/>
                  </a:cubicBezTo>
                  <a:cubicBezTo>
                    <a:pt x="2998" y="513"/>
                    <a:pt x="2364" y="1"/>
                    <a:pt x="17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89"/>
            <p:cNvSpPr/>
            <p:nvPr/>
          </p:nvSpPr>
          <p:spPr>
            <a:xfrm>
              <a:off x="3774407" y="3530608"/>
              <a:ext cx="78619" cy="67283"/>
            </a:xfrm>
            <a:custGeom>
              <a:avLst/>
              <a:gdLst/>
              <a:ahLst/>
              <a:cxnLst/>
              <a:rect l="l" t="t" r="r" b="b"/>
              <a:pathLst>
                <a:path w="3003" h="2570" extrusionOk="0">
                  <a:moveTo>
                    <a:pt x="1723" y="462"/>
                  </a:moveTo>
                  <a:cubicBezTo>
                    <a:pt x="1926" y="462"/>
                    <a:pt x="2133" y="537"/>
                    <a:pt x="2301" y="705"/>
                  </a:cubicBezTo>
                  <a:cubicBezTo>
                    <a:pt x="2820" y="1224"/>
                    <a:pt x="2455" y="2113"/>
                    <a:pt x="1720" y="2113"/>
                  </a:cubicBezTo>
                  <a:cubicBezTo>
                    <a:pt x="1264" y="2108"/>
                    <a:pt x="899" y="1743"/>
                    <a:pt x="899" y="1286"/>
                  </a:cubicBezTo>
                  <a:lnTo>
                    <a:pt x="894" y="1286"/>
                  </a:lnTo>
                  <a:cubicBezTo>
                    <a:pt x="894" y="790"/>
                    <a:pt x="1300" y="462"/>
                    <a:pt x="1723" y="462"/>
                  </a:cubicBezTo>
                  <a:close/>
                  <a:moveTo>
                    <a:pt x="1709" y="1"/>
                  </a:moveTo>
                  <a:cubicBezTo>
                    <a:pt x="1394" y="1"/>
                    <a:pt x="1073" y="118"/>
                    <a:pt x="812" y="378"/>
                  </a:cubicBezTo>
                  <a:cubicBezTo>
                    <a:pt x="0" y="1186"/>
                    <a:pt x="577" y="2569"/>
                    <a:pt x="1720" y="2569"/>
                  </a:cubicBezTo>
                  <a:cubicBezTo>
                    <a:pt x="2426" y="2569"/>
                    <a:pt x="3003" y="1997"/>
                    <a:pt x="3003" y="1286"/>
                  </a:cubicBezTo>
                  <a:cubicBezTo>
                    <a:pt x="3003" y="513"/>
                    <a:pt x="2369" y="1"/>
                    <a:pt x="17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9"/>
            <p:cNvSpPr/>
            <p:nvPr/>
          </p:nvSpPr>
          <p:spPr>
            <a:xfrm>
              <a:off x="3479725" y="3421123"/>
              <a:ext cx="411419" cy="256616"/>
            </a:xfrm>
            <a:custGeom>
              <a:avLst/>
              <a:gdLst/>
              <a:ahLst/>
              <a:cxnLst/>
              <a:rect l="l" t="t" r="r" b="b"/>
              <a:pathLst>
                <a:path w="15715" h="9802" extrusionOk="0">
                  <a:moveTo>
                    <a:pt x="12049" y="1716"/>
                  </a:moveTo>
                  <a:cubicBezTo>
                    <a:pt x="12414" y="1716"/>
                    <a:pt x="12736" y="1957"/>
                    <a:pt x="12842" y="2307"/>
                  </a:cubicBezTo>
                  <a:lnTo>
                    <a:pt x="10680" y="2307"/>
                  </a:lnTo>
                  <a:cubicBezTo>
                    <a:pt x="10785" y="1957"/>
                    <a:pt x="11107" y="1716"/>
                    <a:pt x="11472" y="1716"/>
                  </a:cubicBezTo>
                  <a:close/>
                  <a:moveTo>
                    <a:pt x="5059" y="8629"/>
                  </a:moveTo>
                  <a:lnTo>
                    <a:pt x="5059" y="9153"/>
                  </a:lnTo>
                  <a:cubicBezTo>
                    <a:pt x="5059" y="9254"/>
                    <a:pt x="4977" y="9340"/>
                    <a:pt x="4872" y="9340"/>
                  </a:cubicBezTo>
                  <a:lnTo>
                    <a:pt x="2700" y="9340"/>
                  </a:lnTo>
                  <a:cubicBezTo>
                    <a:pt x="2599" y="9340"/>
                    <a:pt x="2513" y="9254"/>
                    <a:pt x="2513" y="9153"/>
                  </a:cubicBezTo>
                  <a:lnTo>
                    <a:pt x="2513" y="8629"/>
                  </a:lnTo>
                  <a:close/>
                  <a:moveTo>
                    <a:pt x="13197" y="8629"/>
                  </a:moveTo>
                  <a:lnTo>
                    <a:pt x="13197" y="9153"/>
                  </a:lnTo>
                  <a:cubicBezTo>
                    <a:pt x="13197" y="9259"/>
                    <a:pt x="13111" y="9340"/>
                    <a:pt x="13010" y="9340"/>
                  </a:cubicBezTo>
                  <a:lnTo>
                    <a:pt x="10838" y="9340"/>
                  </a:lnTo>
                  <a:cubicBezTo>
                    <a:pt x="10733" y="9340"/>
                    <a:pt x="10646" y="9259"/>
                    <a:pt x="10646" y="9153"/>
                  </a:cubicBezTo>
                  <a:lnTo>
                    <a:pt x="10646" y="8629"/>
                  </a:lnTo>
                  <a:close/>
                  <a:moveTo>
                    <a:pt x="4833" y="0"/>
                  </a:moveTo>
                  <a:cubicBezTo>
                    <a:pt x="4439" y="0"/>
                    <a:pt x="4039" y="67"/>
                    <a:pt x="3647" y="208"/>
                  </a:cubicBezTo>
                  <a:cubicBezTo>
                    <a:pt x="3389" y="302"/>
                    <a:pt x="3488" y="657"/>
                    <a:pt x="3717" y="657"/>
                  </a:cubicBezTo>
                  <a:cubicBezTo>
                    <a:pt x="3745" y="657"/>
                    <a:pt x="3774" y="652"/>
                    <a:pt x="3805" y="640"/>
                  </a:cubicBezTo>
                  <a:cubicBezTo>
                    <a:pt x="4149" y="516"/>
                    <a:pt x="4498" y="457"/>
                    <a:pt x="4838" y="457"/>
                  </a:cubicBezTo>
                  <a:cubicBezTo>
                    <a:pt x="6399" y="457"/>
                    <a:pt x="7794" y="1683"/>
                    <a:pt x="7869" y="3359"/>
                  </a:cubicBezTo>
                  <a:cubicBezTo>
                    <a:pt x="7945" y="5168"/>
                    <a:pt x="6477" y="6525"/>
                    <a:pt x="4839" y="6525"/>
                  </a:cubicBezTo>
                  <a:cubicBezTo>
                    <a:pt x="4401" y="6525"/>
                    <a:pt x="3952" y="6428"/>
                    <a:pt x="3517" y="6218"/>
                  </a:cubicBezTo>
                  <a:cubicBezTo>
                    <a:pt x="1451" y="5219"/>
                    <a:pt x="1201" y="2379"/>
                    <a:pt x="3065" y="1034"/>
                  </a:cubicBezTo>
                  <a:cubicBezTo>
                    <a:pt x="3264" y="886"/>
                    <a:pt x="3121" y="611"/>
                    <a:pt x="2929" y="611"/>
                  </a:cubicBezTo>
                  <a:cubicBezTo>
                    <a:pt x="2884" y="611"/>
                    <a:pt x="2837" y="625"/>
                    <a:pt x="2792" y="660"/>
                  </a:cubicBezTo>
                  <a:cubicBezTo>
                    <a:pt x="2220" y="1073"/>
                    <a:pt x="1787" y="1644"/>
                    <a:pt x="1547" y="2307"/>
                  </a:cubicBezTo>
                  <a:lnTo>
                    <a:pt x="870" y="2307"/>
                  </a:lnTo>
                  <a:cubicBezTo>
                    <a:pt x="390" y="2307"/>
                    <a:pt x="0" y="2696"/>
                    <a:pt x="0" y="3177"/>
                  </a:cubicBezTo>
                  <a:lnTo>
                    <a:pt x="0" y="7760"/>
                  </a:lnTo>
                  <a:cubicBezTo>
                    <a:pt x="0" y="8240"/>
                    <a:pt x="390" y="8629"/>
                    <a:pt x="870" y="8629"/>
                  </a:cubicBezTo>
                  <a:lnTo>
                    <a:pt x="2057" y="8629"/>
                  </a:lnTo>
                  <a:lnTo>
                    <a:pt x="2057" y="9153"/>
                  </a:lnTo>
                  <a:cubicBezTo>
                    <a:pt x="2057" y="9509"/>
                    <a:pt x="2345" y="9802"/>
                    <a:pt x="2705" y="9802"/>
                  </a:cubicBezTo>
                  <a:lnTo>
                    <a:pt x="4876" y="9802"/>
                  </a:lnTo>
                  <a:cubicBezTo>
                    <a:pt x="5232" y="9802"/>
                    <a:pt x="5525" y="9509"/>
                    <a:pt x="5525" y="9153"/>
                  </a:cubicBezTo>
                  <a:lnTo>
                    <a:pt x="5525" y="8629"/>
                  </a:lnTo>
                  <a:lnTo>
                    <a:pt x="8604" y="8629"/>
                  </a:lnTo>
                  <a:cubicBezTo>
                    <a:pt x="8912" y="8629"/>
                    <a:pt x="8912" y="8168"/>
                    <a:pt x="8604" y="8168"/>
                  </a:cubicBezTo>
                  <a:lnTo>
                    <a:pt x="870" y="8168"/>
                  </a:lnTo>
                  <a:cubicBezTo>
                    <a:pt x="644" y="8168"/>
                    <a:pt x="462" y="7986"/>
                    <a:pt x="462" y="7760"/>
                  </a:cubicBezTo>
                  <a:lnTo>
                    <a:pt x="462" y="3177"/>
                  </a:lnTo>
                  <a:cubicBezTo>
                    <a:pt x="462" y="2951"/>
                    <a:pt x="644" y="2769"/>
                    <a:pt x="870" y="2769"/>
                  </a:cubicBezTo>
                  <a:lnTo>
                    <a:pt x="1418" y="2769"/>
                  </a:lnTo>
                  <a:cubicBezTo>
                    <a:pt x="971" y="4892"/>
                    <a:pt x="2575" y="6986"/>
                    <a:pt x="4838" y="6986"/>
                  </a:cubicBezTo>
                  <a:cubicBezTo>
                    <a:pt x="7067" y="6986"/>
                    <a:pt x="8705" y="4906"/>
                    <a:pt x="8254" y="2769"/>
                  </a:cubicBezTo>
                  <a:lnTo>
                    <a:pt x="14850" y="2769"/>
                  </a:lnTo>
                  <a:cubicBezTo>
                    <a:pt x="15071" y="2769"/>
                    <a:pt x="15253" y="2951"/>
                    <a:pt x="15258" y="3177"/>
                  </a:cubicBezTo>
                  <a:lnTo>
                    <a:pt x="15258" y="7760"/>
                  </a:lnTo>
                  <a:cubicBezTo>
                    <a:pt x="15253" y="7986"/>
                    <a:pt x="15071" y="8168"/>
                    <a:pt x="14850" y="8168"/>
                  </a:cubicBezTo>
                  <a:lnTo>
                    <a:pt x="9464" y="8168"/>
                  </a:lnTo>
                  <a:cubicBezTo>
                    <a:pt x="9157" y="8168"/>
                    <a:pt x="9157" y="8629"/>
                    <a:pt x="9464" y="8629"/>
                  </a:cubicBezTo>
                  <a:lnTo>
                    <a:pt x="10190" y="8629"/>
                  </a:lnTo>
                  <a:lnTo>
                    <a:pt x="10190" y="9153"/>
                  </a:lnTo>
                  <a:cubicBezTo>
                    <a:pt x="10190" y="9509"/>
                    <a:pt x="10483" y="9802"/>
                    <a:pt x="10838" y="9802"/>
                  </a:cubicBezTo>
                  <a:lnTo>
                    <a:pt x="13010" y="9802"/>
                  </a:lnTo>
                  <a:cubicBezTo>
                    <a:pt x="13370" y="9802"/>
                    <a:pt x="13658" y="9509"/>
                    <a:pt x="13658" y="9153"/>
                  </a:cubicBezTo>
                  <a:lnTo>
                    <a:pt x="13658" y="8629"/>
                  </a:lnTo>
                  <a:lnTo>
                    <a:pt x="14845" y="8629"/>
                  </a:lnTo>
                  <a:cubicBezTo>
                    <a:pt x="15325" y="8629"/>
                    <a:pt x="15714" y="8240"/>
                    <a:pt x="15714" y="7760"/>
                  </a:cubicBezTo>
                  <a:lnTo>
                    <a:pt x="15714" y="3177"/>
                  </a:lnTo>
                  <a:cubicBezTo>
                    <a:pt x="15714" y="2696"/>
                    <a:pt x="15325" y="2307"/>
                    <a:pt x="14845" y="2307"/>
                  </a:cubicBezTo>
                  <a:lnTo>
                    <a:pt x="13312" y="2307"/>
                  </a:lnTo>
                  <a:cubicBezTo>
                    <a:pt x="13202" y="1697"/>
                    <a:pt x="12673" y="1255"/>
                    <a:pt x="12054" y="1255"/>
                  </a:cubicBezTo>
                  <a:lnTo>
                    <a:pt x="11472" y="1255"/>
                  </a:lnTo>
                  <a:cubicBezTo>
                    <a:pt x="10853" y="1255"/>
                    <a:pt x="10324" y="1697"/>
                    <a:pt x="10214" y="2307"/>
                  </a:cubicBezTo>
                  <a:lnTo>
                    <a:pt x="8124" y="2307"/>
                  </a:lnTo>
                  <a:cubicBezTo>
                    <a:pt x="7608" y="883"/>
                    <a:pt x="6265" y="0"/>
                    <a:pt x="483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7" name="Google Shape;11367;p89"/>
          <p:cNvGrpSpPr/>
          <p:nvPr/>
        </p:nvGrpSpPr>
        <p:grpSpPr>
          <a:xfrm>
            <a:off x="1283275" y="3614078"/>
            <a:ext cx="373824" cy="362881"/>
            <a:chOff x="1283275" y="3819478"/>
            <a:chExt cx="373824" cy="362881"/>
          </a:xfrm>
        </p:grpSpPr>
        <p:sp>
          <p:nvSpPr>
            <p:cNvPr id="11368" name="Google Shape;11368;p89"/>
            <p:cNvSpPr/>
            <p:nvPr/>
          </p:nvSpPr>
          <p:spPr>
            <a:xfrm>
              <a:off x="1431428" y="3969489"/>
              <a:ext cx="80399" cy="70712"/>
            </a:xfrm>
            <a:custGeom>
              <a:avLst/>
              <a:gdLst/>
              <a:ahLst/>
              <a:cxnLst/>
              <a:rect l="l" t="t" r="r" b="b"/>
              <a:pathLst>
                <a:path w="3071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2100" y="2701"/>
                  </a:lnTo>
                  <a:cubicBezTo>
                    <a:pt x="2633" y="2701"/>
                    <a:pt x="3066" y="2268"/>
                    <a:pt x="3070" y="1735"/>
                  </a:cubicBezTo>
                  <a:lnTo>
                    <a:pt x="3070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89"/>
            <p:cNvSpPr/>
            <p:nvPr/>
          </p:nvSpPr>
          <p:spPr>
            <a:xfrm>
              <a:off x="1431428" y="3969489"/>
              <a:ext cx="80268" cy="70712"/>
            </a:xfrm>
            <a:custGeom>
              <a:avLst/>
              <a:gdLst/>
              <a:ahLst/>
              <a:cxnLst/>
              <a:rect l="l" t="t" r="r" b="b"/>
              <a:pathLst>
                <a:path w="3066" h="2701" extrusionOk="0">
                  <a:moveTo>
                    <a:pt x="1" y="1"/>
                  </a:moveTo>
                  <a:lnTo>
                    <a:pt x="1" y="1735"/>
                  </a:lnTo>
                  <a:cubicBezTo>
                    <a:pt x="1" y="2268"/>
                    <a:pt x="433" y="2701"/>
                    <a:pt x="966" y="2701"/>
                  </a:cubicBezTo>
                  <a:lnTo>
                    <a:pt x="1567" y="2701"/>
                  </a:lnTo>
                  <a:cubicBezTo>
                    <a:pt x="1033" y="2701"/>
                    <a:pt x="596" y="2268"/>
                    <a:pt x="601" y="1735"/>
                  </a:cubicBezTo>
                  <a:cubicBezTo>
                    <a:pt x="601" y="1395"/>
                    <a:pt x="879" y="1130"/>
                    <a:pt x="1203" y="1130"/>
                  </a:cubicBezTo>
                  <a:cubicBezTo>
                    <a:pt x="1245" y="1130"/>
                    <a:pt x="1288" y="1135"/>
                    <a:pt x="1331" y="1144"/>
                  </a:cubicBezTo>
                  <a:lnTo>
                    <a:pt x="3066" y="1529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89"/>
            <p:cNvSpPr/>
            <p:nvPr/>
          </p:nvSpPr>
          <p:spPr>
            <a:xfrm>
              <a:off x="1355349" y="3857072"/>
              <a:ext cx="215723" cy="143388"/>
            </a:xfrm>
            <a:custGeom>
              <a:avLst/>
              <a:gdLst/>
              <a:ahLst/>
              <a:cxnLst/>
              <a:rect l="l" t="t" r="r" b="b"/>
              <a:pathLst>
                <a:path w="8240" h="5477" extrusionOk="0">
                  <a:moveTo>
                    <a:pt x="1071" y="0"/>
                  </a:moveTo>
                  <a:lnTo>
                    <a:pt x="0" y="3949"/>
                  </a:lnTo>
                  <a:lnTo>
                    <a:pt x="6884" y="5462"/>
                  </a:lnTo>
                  <a:cubicBezTo>
                    <a:pt x="6927" y="5472"/>
                    <a:pt x="6969" y="5477"/>
                    <a:pt x="7011" y="5477"/>
                  </a:cubicBezTo>
                  <a:cubicBezTo>
                    <a:pt x="7263" y="5477"/>
                    <a:pt x="7491" y="5310"/>
                    <a:pt x="7557" y="5059"/>
                  </a:cubicBezTo>
                  <a:lnTo>
                    <a:pt x="8162" y="2825"/>
                  </a:lnTo>
                  <a:cubicBezTo>
                    <a:pt x="8239" y="2527"/>
                    <a:pt x="8076" y="2224"/>
                    <a:pt x="7783" y="2133"/>
                  </a:cubicBezTo>
                  <a:lnTo>
                    <a:pt x="1071" y="0"/>
                  </a:ln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89"/>
            <p:cNvSpPr/>
            <p:nvPr/>
          </p:nvSpPr>
          <p:spPr>
            <a:xfrm>
              <a:off x="1355454" y="3857072"/>
              <a:ext cx="198261" cy="143388"/>
            </a:xfrm>
            <a:custGeom>
              <a:avLst/>
              <a:gdLst/>
              <a:ahLst/>
              <a:cxnLst/>
              <a:rect l="l" t="t" r="r" b="b"/>
              <a:pathLst>
                <a:path w="7573" h="5477" extrusionOk="0">
                  <a:moveTo>
                    <a:pt x="1067" y="0"/>
                  </a:moveTo>
                  <a:lnTo>
                    <a:pt x="1" y="3949"/>
                  </a:lnTo>
                  <a:lnTo>
                    <a:pt x="6880" y="5462"/>
                  </a:lnTo>
                  <a:cubicBezTo>
                    <a:pt x="6923" y="5472"/>
                    <a:pt x="6965" y="5477"/>
                    <a:pt x="7007" y="5477"/>
                  </a:cubicBezTo>
                  <a:cubicBezTo>
                    <a:pt x="7259" y="5477"/>
                    <a:pt x="7487" y="5310"/>
                    <a:pt x="7553" y="5059"/>
                  </a:cubicBezTo>
                  <a:lnTo>
                    <a:pt x="7572" y="5001"/>
                  </a:lnTo>
                  <a:lnTo>
                    <a:pt x="2273" y="3834"/>
                  </a:lnTo>
                  <a:cubicBezTo>
                    <a:pt x="1452" y="3656"/>
                    <a:pt x="947" y="2825"/>
                    <a:pt x="1163" y="2013"/>
                  </a:cubicBezTo>
                  <a:lnTo>
                    <a:pt x="1658" y="188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89"/>
            <p:cNvSpPr/>
            <p:nvPr/>
          </p:nvSpPr>
          <p:spPr>
            <a:xfrm>
              <a:off x="1317100" y="3824374"/>
              <a:ext cx="71969" cy="160091"/>
            </a:xfrm>
            <a:custGeom>
              <a:avLst/>
              <a:gdLst/>
              <a:ahLst/>
              <a:cxnLst/>
              <a:rect l="l" t="t" r="r" b="b"/>
              <a:pathLst>
                <a:path w="2749" h="6115" extrusionOk="0">
                  <a:moveTo>
                    <a:pt x="2025" y="1"/>
                  </a:moveTo>
                  <a:cubicBezTo>
                    <a:pt x="1735" y="1"/>
                    <a:pt x="1471" y="197"/>
                    <a:pt x="1399" y="495"/>
                  </a:cubicBezTo>
                  <a:lnTo>
                    <a:pt x="106" y="5285"/>
                  </a:lnTo>
                  <a:cubicBezTo>
                    <a:pt x="1" y="5630"/>
                    <a:pt x="207" y="5996"/>
                    <a:pt x="553" y="6092"/>
                  </a:cubicBezTo>
                  <a:cubicBezTo>
                    <a:pt x="610" y="6107"/>
                    <a:pt x="666" y="6114"/>
                    <a:pt x="722" y="6114"/>
                  </a:cubicBezTo>
                  <a:cubicBezTo>
                    <a:pt x="1013" y="6114"/>
                    <a:pt x="1278" y="5915"/>
                    <a:pt x="1351" y="5621"/>
                  </a:cubicBezTo>
                  <a:lnTo>
                    <a:pt x="2643" y="831"/>
                  </a:lnTo>
                  <a:cubicBezTo>
                    <a:pt x="2749" y="481"/>
                    <a:pt x="2547" y="115"/>
                    <a:pt x="2196" y="24"/>
                  </a:cubicBezTo>
                  <a:cubicBezTo>
                    <a:pt x="2139" y="8"/>
                    <a:pt x="2081" y="1"/>
                    <a:pt x="2025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89"/>
            <p:cNvSpPr/>
            <p:nvPr/>
          </p:nvSpPr>
          <p:spPr>
            <a:xfrm>
              <a:off x="1317493" y="3824819"/>
              <a:ext cx="60135" cy="159148"/>
            </a:xfrm>
            <a:custGeom>
              <a:avLst/>
              <a:gdLst/>
              <a:ahLst/>
              <a:cxnLst/>
              <a:rect l="l" t="t" r="r" b="b"/>
              <a:pathLst>
                <a:path w="2297" h="6079" extrusionOk="0">
                  <a:moveTo>
                    <a:pt x="2007" y="1"/>
                  </a:moveTo>
                  <a:cubicBezTo>
                    <a:pt x="1727" y="1"/>
                    <a:pt x="1462" y="185"/>
                    <a:pt x="1384" y="478"/>
                  </a:cubicBezTo>
                  <a:lnTo>
                    <a:pt x="91" y="5268"/>
                  </a:lnTo>
                  <a:cubicBezTo>
                    <a:pt x="0" y="5609"/>
                    <a:pt x="202" y="5964"/>
                    <a:pt x="543" y="6055"/>
                  </a:cubicBezTo>
                  <a:cubicBezTo>
                    <a:pt x="598" y="6071"/>
                    <a:pt x="655" y="6078"/>
                    <a:pt x="712" y="6078"/>
                  </a:cubicBezTo>
                  <a:cubicBezTo>
                    <a:pt x="812" y="6078"/>
                    <a:pt x="910" y="6055"/>
                    <a:pt x="999" y="6012"/>
                  </a:cubicBezTo>
                  <a:cubicBezTo>
                    <a:pt x="725" y="5873"/>
                    <a:pt x="586" y="5561"/>
                    <a:pt x="668" y="5268"/>
                  </a:cubicBezTo>
                  <a:lnTo>
                    <a:pt x="1960" y="478"/>
                  </a:lnTo>
                  <a:cubicBezTo>
                    <a:pt x="2008" y="300"/>
                    <a:pt x="2128" y="151"/>
                    <a:pt x="2296" y="70"/>
                  </a:cubicBezTo>
                  <a:cubicBezTo>
                    <a:pt x="2203" y="23"/>
                    <a:pt x="2104" y="1"/>
                    <a:pt x="2007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E3E8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9"/>
            <p:cNvSpPr/>
            <p:nvPr/>
          </p:nvSpPr>
          <p:spPr>
            <a:xfrm>
              <a:off x="1288668" y="3852098"/>
              <a:ext cx="60659" cy="94274"/>
            </a:xfrm>
            <a:custGeom>
              <a:avLst/>
              <a:gdLst/>
              <a:ahLst/>
              <a:cxnLst/>
              <a:rect l="l" t="t" r="r" b="b"/>
              <a:pathLst>
                <a:path w="2317" h="3601" extrusionOk="0">
                  <a:moveTo>
                    <a:pt x="1900" y="0"/>
                  </a:moveTo>
                  <a:cubicBezTo>
                    <a:pt x="1192" y="0"/>
                    <a:pt x="545" y="474"/>
                    <a:pt x="352" y="1189"/>
                  </a:cubicBezTo>
                  <a:lnTo>
                    <a:pt x="232" y="1636"/>
                  </a:lnTo>
                  <a:cubicBezTo>
                    <a:pt x="1" y="2491"/>
                    <a:pt x="505" y="3370"/>
                    <a:pt x="1360" y="3601"/>
                  </a:cubicBezTo>
                  <a:lnTo>
                    <a:pt x="1433" y="3337"/>
                  </a:lnTo>
                  <a:cubicBezTo>
                    <a:pt x="957" y="2933"/>
                    <a:pt x="755" y="2290"/>
                    <a:pt x="919" y="1689"/>
                  </a:cubicBezTo>
                  <a:lnTo>
                    <a:pt x="1039" y="1242"/>
                  </a:lnTo>
                  <a:cubicBezTo>
                    <a:pt x="1197" y="637"/>
                    <a:pt x="1697" y="185"/>
                    <a:pt x="2312" y="80"/>
                  </a:cubicBezTo>
                  <a:lnTo>
                    <a:pt x="2316" y="56"/>
                  </a:lnTo>
                  <a:cubicBezTo>
                    <a:pt x="2177" y="18"/>
                    <a:pt x="2037" y="0"/>
                    <a:pt x="1900" y="0"/>
                  </a:cubicBezTo>
                  <a:close/>
                </a:path>
              </a:pathLst>
            </a:custGeom>
            <a:solidFill>
              <a:srgbClr val="D6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89"/>
            <p:cNvSpPr/>
            <p:nvPr/>
          </p:nvSpPr>
          <p:spPr>
            <a:xfrm>
              <a:off x="1555181" y="3938440"/>
              <a:ext cx="68696" cy="58879"/>
            </a:xfrm>
            <a:custGeom>
              <a:avLst/>
              <a:gdLst/>
              <a:ahLst/>
              <a:cxnLst/>
              <a:rect l="l" t="t" r="r" b="b"/>
              <a:pathLst>
                <a:path w="2624" h="2249" extrusionOk="0">
                  <a:moveTo>
                    <a:pt x="452" y="0"/>
                  </a:moveTo>
                  <a:lnTo>
                    <a:pt x="1" y="1663"/>
                  </a:lnTo>
                  <a:lnTo>
                    <a:pt x="2172" y="2249"/>
                  </a:lnTo>
                  <a:lnTo>
                    <a:pt x="2624" y="58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89"/>
            <p:cNvSpPr/>
            <p:nvPr/>
          </p:nvSpPr>
          <p:spPr>
            <a:xfrm>
              <a:off x="1555181" y="3938571"/>
              <a:ext cx="30474" cy="48564"/>
            </a:xfrm>
            <a:custGeom>
              <a:avLst/>
              <a:gdLst/>
              <a:ahLst/>
              <a:cxnLst/>
              <a:rect l="l" t="t" r="r" b="b"/>
              <a:pathLst>
                <a:path w="1164" h="1855" extrusionOk="0">
                  <a:moveTo>
                    <a:pt x="452" y="0"/>
                  </a:moveTo>
                  <a:lnTo>
                    <a:pt x="1" y="1662"/>
                  </a:lnTo>
                  <a:lnTo>
                    <a:pt x="712" y="1855"/>
                  </a:lnTo>
                  <a:lnTo>
                    <a:pt x="1163" y="192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9"/>
            <p:cNvSpPr/>
            <p:nvPr/>
          </p:nvSpPr>
          <p:spPr>
            <a:xfrm>
              <a:off x="1609007" y="3940246"/>
              <a:ext cx="42307" cy="77283"/>
            </a:xfrm>
            <a:custGeom>
              <a:avLst/>
              <a:gdLst/>
              <a:ahLst/>
              <a:cxnLst/>
              <a:rect l="l" t="t" r="r" b="b"/>
              <a:pathLst>
                <a:path w="1616" h="2952" extrusionOk="0">
                  <a:moveTo>
                    <a:pt x="1074" y="0"/>
                  </a:moveTo>
                  <a:cubicBezTo>
                    <a:pt x="863" y="0"/>
                    <a:pt x="667" y="143"/>
                    <a:pt x="611" y="359"/>
                  </a:cubicBezTo>
                  <a:lnTo>
                    <a:pt x="73" y="2343"/>
                  </a:lnTo>
                  <a:cubicBezTo>
                    <a:pt x="1" y="2598"/>
                    <a:pt x="155" y="2867"/>
                    <a:pt x="414" y="2934"/>
                  </a:cubicBezTo>
                  <a:cubicBezTo>
                    <a:pt x="457" y="2946"/>
                    <a:pt x="501" y="2952"/>
                    <a:pt x="543" y="2952"/>
                  </a:cubicBezTo>
                  <a:cubicBezTo>
                    <a:pt x="756" y="2952"/>
                    <a:pt x="950" y="2809"/>
                    <a:pt x="1010" y="2593"/>
                  </a:cubicBezTo>
                  <a:lnTo>
                    <a:pt x="1543" y="609"/>
                  </a:lnTo>
                  <a:cubicBezTo>
                    <a:pt x="1615" y="354"/>
                    <a:pt x="1461" y="85"/>
                    <a:pt x="1202" y="18"/>
                  </a:cubicBezTo>
                  <a:cubicBezTo>
                    <a:pt x="1159" y="6"/>
                    <a:pt x="1116" y="0"/>
                    <a:pt x="1074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89"/>
            <p:cNvSpPr/>
            <p:nvPr/>
          </p:nvSpPr>
          <p:spPr>
            <a:xfrm>
              <a:off x="1401871" y="4076906"/>
              <a:ext cx="139251" cy="25185"/>
            </a:xfrm>
            <a:custGeom>
              <a:avLst/>
              <a:gdLst/>
              <a:ahLst/>
              <a:cxnLst/>
              <a:rect l="l" t="t" r="r" b="b"/>
              <a:pathLst>
                <a:path w="5319" h="962" extrusionOk="0">
                  <a:moveTo>
                    <a:pt x="486" y="1"/>
                  </a:moveTo>
                  <a:cubicBezTo>
                    <a:pt x="217" y="1"/>
                    <a:pt x="5" y="212"/>
                    <a:pt x="5" y="481"/>
                  </a:cubicBezTo>
                  <a:cubicBezTo>
                    <a:pt x="1" y="745"/>
                    <a:pt x="217" y="961"/>
                    <a:pt x="486" y="961"/>
                  </a:cubicBezTo>
                  <a:lnTo>
                    <a:pt x="4838" y="961"/>
                  </a:lnTo>
                  <a:cubicBezTo>
                    <a:pt x="5102" y="961"/>
                    <a:pt x="5319" y="745"/>
                    <a:pt x="5319" y="481"/>
                  </a:cubicBezTo>
                  <a:cubicBezTo>
                    <a:pt x="5319" y="212"/>
                    <a:pt x="5102" y="1"/>
                    <a:pt x="4838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89"/>
            <p:cNvSpPr/>
            <p:nvPr/>
          </p:nvSpPr>
          <p:spPr>
            <a:xfrm>
              <a:off x="1402002" y="4076906"/>
              <a:ext cx="39270" cy="25185"/>
            </a:xfrm>
            <a:custGeom>
              <a:avLst/>
              <a:gdLst/>
              <a:ahLst/>
              <a:cxnLst/>
              <a:rect l="l" t="t" r="r" b="b"/>
              <a:pathLst>
                <a:path w="1500" h="962" extrusionOk="0">
                  <a:moveTo>
                    <a:pt x="481" y="1"/>
                  </a:moveTo>
                  <a:cubicBezTo>
                    <a:pt x="212" y="1"/>
                    <a:pt x="0" y="212"/>
                    <a:pt x="0" y="481"/>
                  </a:cubicBezTo>
                  <a:cubicBezTo>
                    <a:pt x="0" y="745"/>
                    <a:pt x="212" y="961"/>
                    <a:pt x="481" y="961"/>
                  </a:cubicBezTo>
                  <a:lnTo>
                    <a:pt x="1499" y="961"/>
                  </a:lnTo>
                  <a:cubicBezTo>
                    <a:pt x="1235" y="961"/>
                    <a:pt x="1019" y="745"/>
                    <a:pt x="1019" y="481"/>
                  </a:cubicBezTo>
                  <a:cubicBezTo>
                    <a:pt x="1019" y="212"/>
                    <a:pt x="1235" y="1"/>
                    <a:pt x="1499" y="1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89"/>
            <p:cNvSpPr/>
            <p:nvPr/>
          </p:nvSpPr>
          <p:spPr>
            <a:xfrm>
              <a:off x="1283275" y="3819478"/>
              <a:ext cx="373824" cy="362881"/>
            </a:xfrm>
            <a:custGeom>
              <a:avLst/>
              <a:gdLst/>
              <a:ahLst/>
              <a:cxnLst/>
              <a:rect l="l" t="t" r="r" b="b"/>
              <a:pathLst>
                <a:path w="14279" h="13861" extrusionOk="0">
                  <a:moveTo>
                    <a:pt x="2103" y="1455"/>
                  </a:moveTo>
                  <a:cubicBezTo>
                    <a:pt x="2158" y="1455"/>
                    <a:pt x="2213" y="1458"/>
                    <a:pt x="2268" y="1465"/>
                  </a:cubicBezTo>
                  <a:lnTo>
                    <a:pt x="1427" y="4588"/>
                  </a:lnTo>
                  <a:cubicBezTo>
                    <a:pt x="793" y="4309"/>
                    <a:pt x="452" y="3608"/>
                    <a:pt x="634" y="2935"/>
                  </a:cubicBezTo>
                  <a:lnTo>
                    <a:pt x="639" y="2935"/>
                  </a:lnTo>
                  <a:lnTo>
                    <a:pt x="759" y="2488"/>
                  </a:lnTo>
                  <a:cubicBezTo>
                    <a:pt x="923" y="1874"/>
                    <a:pt x="1480" y="1455"/>
                    <a:pt x="2103" y="1455"/>
                  </a:cubicBezTo>
                  <a:close/>
                  <a:moveTo>
                    <a:pt x="3314" y="412"/>
                  </a:moveTo>
                  <a:cubicBezTo>
                    <a:pt x="3353" y="412"/>
                    <a:pt x="3392" y="417"/>
                    <a:pt x="3430" y="427"/>
                  </a:cubicBezTo>
                  <a:cubicBezTo>
                    <a:pt x="3666" y="490"/>
                    <a:pt x="3800" y="730"/>
                    <a:pt x="3738" y="965"/>
                  </a:cubicBezTo>
                  <a:lnTo>
                    <a:pt x="2446" y="5755"/>
                  </a:lnTo>
                  <a:cubicBezTo>
                    <a:pt x="2393" y="5948"/>
                    <a:pt x="2216" y="6077"/>
                    <a:pt x="2022" y="6077"/>
                  </a:cubicBezTo>
                  <a:cubicBezTo>
                    <a:pt x="1984" y="6077"/>
                    <a:pt x="1946" y="6073"/>
                    <a:pt x="1908" y="6062"/>
                  </a:cubicBezTo>
                  <a:cubicBezTo>
                    <a:pt x="1672" y="6000"/>
                    <a:pt x="1538" y="5760"/>
                    <a:pt x="1600" y="5524"/>
                  </a:cubicBezTo>
                  <a:lnTo>
                    <a:pt x="2892" y="735"/>
                  </a:lnTo>
                  <a:cubicBezTo>
                    <a:pt x="2945" y="538"/>
                    <a:pt x="3121" y="412"/>
                    <a:pt x="3314" y="412"/>
                  </a:cubicBezTo>
                  <a:close/>
                  <a:moveTo>
                    <a:pt x="10982" y="4794"/>
                  </a:moveTo>
                  <a:lnTo>
                    <a:pt x="12755" y="5275"/>
                  </a:lnTo>
                  <a:lnTo>
                    <a:pt x="12414" y="6543"/>
                  </a:lnTo>
                  <a:lnTo>
                    <a:pt x="10641" y="6062"/>
                  </a:lnTo>
                  <a:lnTo>
                    <a:pt x="10982" y="4794"/>
                  </a:lnTo>
                  <a:close/>
                  <a:moveTo>
                    <a:pt x="13513" y="4816"/>
                  </a:moveTo>
                  <a:cubicBezTo>
                    <a:pt x="13679" y="4816"/>
                    <a:pt x="13848" y="4954"/>
                    <a:pt x="13788" y="5169"/>
                  </a:cubicBezTo>
                  <a:lnTo>
                    <a:pt x="13255" y="7153"/>
                  </a:lnTo>
                  <a:cubicBezTo>
                    <a:pt x="13218" y="7278"/>
                    <a:pt x="13108" y="7359"/>
                    <a:pt x="12985" y="7359"/>
                  </a:cubicBezTo>
                  <a:cubicBezTo>
                    <a:pt x="12961" y="7359"/>
                    <a:pt x="12938" y="7356"/>
                    <a:pt x="12914" y="7350"/>
                  </a:cubicBezTo>
                  <a:cubicBezTo>
                    <a:pt x="12760" y="7311"/>
                    <a:pt x="12693" y="7081"/>
                    <a:pt x="12712" y="7009"/>
                  </a:cubicBezTo>
                  <a:lnTo>
                    <a:pt x="13250" y="5025"/>
                  </a:lnTo>
                  <a:cubicBezTo>
                    <a:pt x="13289" y="4879"/>
                    <a:pt x="13400" y="4816"/>
                    <a:pt x="13513" y="4816"/>
                  </a:cubicBezTo>
                  <a:close/>
                  <a:moveTo>
                    <a:pt x="5861" y="6283"/>
                  </a:moveTo>
                  <a:lnTo>
                    <a:pt x="8523" y="6865"/>
                  </a:lnTo>
                  <a:lnTo>
                    <a:pt x="8523" y="7465"/>
                  </a:lnTo>
                  <a:cubicBezTo>
                    <a:pt x="8523" y="7888"/>
                    <a:pt x="8182" y="8229"/>
                    <a:pt x="7759" y="8229"/>
                  </a:cubicBezTo>
                  <a:lnTo>
                    <a:pt x="6625" y="8229"/>
                  </a:lnTo>
                  <a:cubicBezTo>
                    <a:pt x="6202" y="8229"/>
                    <a:pt x="5861" y="7888"/>
                    <a:pt x="5861" y="7465"/>
                  </a:cubicBezTo>
                  <a:lnTo>
                    <a:pt x="5861" y="6283"/>
                  </a:lnTo>
                  <a:close/>
                  <a:moveTo>
                    <a:pt x="3319" y="0"/>
                  </a:moveTo>
                  <a:cubicBezTo>
                    <a:pt x="2960" y="0"/>
                    <a:pt x="2604" y="221"/>
                    <a:pt x="2494" y="629"/>
                  </a:cubicBezTo>
                  <a:lnTo>
                    <a:pt x="2374" y="1061"/>
                  </a:lnTo>
                  <a:cubicBezTo>
                    <a:pt x="2284" y="1048"/>
                    <a:pt x="2195" y="1042"/>
                    <a:pt x="2107" y="1042"/>
                  </a:cubicBezTo>
                  <a:cubicBezTo>
                    <a:pt x="1301" y="1042"/>
                    <a:pt x="577" y="1581"/>
                    <a:pt x="361" y="2378"/>
                  </a:cubicBezTo>
                  <a:lnTo>
                    <a:pt x="241" y="2829"/>
                  </a:lnTo>
                  <a:cubicBezTo>
                    <a:pt x="0" y="3713"/>
                    <a:pt x="462" y="4640"/>
                    <a:pt x="1317" y="4982"/>
                  </a:cubicBezTo>
                  <a:lnTo>
                    <a:pt x="1197" y="5419"/>
                  </a:lnTo>
                  <a:cubicBezTo>
                    <a:pt x="1041" y="5993"/>
                    <a:pt x="1501" y="6491"/>
                    <a:pt x="2024" y="6491"/>
                  </a:cubicBezTo>
                  <a:cubicBezTo>
                    <a:pt x="2162" y="6491"/>
                    <a:pt x="2304" y="6457"/>
                    <a:pt x="2441" y="6379"/>
                  </a:cubicBezTo>
                  <a:cubicBezTo>
                    <a:pt x="2844" y="6149"/>
                    <a:pt x="2849" y="5750"/>
                    <a:pt x="2902" y="5630"/>
                  </a:cubicBezTo>
                  <a:lnTo>
                    <a:pt x="5448" y="6192"/>
                  </a:lnTo>
                  <a:lnTo>
                    <a:pt x="5448" y="7470"/>
                  </a:lnTo>
                  <a:cubicBezTo>
                    <a:pt x="5448" y="8114"/>
                    <a:pt x="5972" y="8637"/>
                    <a:pt x="6620" y="8642"/>
                  </a:cubicBezTo>
                  <a:lnTo>
                    <a:pt x="6981" y="8642"/>
                  </a:lnTo>
                  <a:lnTo>
                    <a:pt x="6981" y="9627"/>
                  </a:lnTo>
                  <a:lnTo>
                    <a:pt x="5016" y="9627"/>
                  </a:lnTo>
                  <a:cubicBezTo>
                    <a:pt x="4636" y="9627"/>
                    <a:pt x="4329" y="9934"/>
                    <a:pt x="4329" y="10314"/>
                  </a:cubicBezTo>
                  <a:cubicBezTo>
                    <a:pt x="4329" y="10694"/>
                    <a:pt x="4636" y="11001"/>
                    <a:pt x="5016" y="11001"/>
                  </a:cubicBezTo>
                  <a:lnTo>
                    <a:pt x="5381" y="11001"/>
                  </a:lnTo>
                  <a:lnTo>
                    <a:pt x="3349" y="13523"/>
                  </a:lnTo>
                  <a:cubicBezTo>
                    <a:pt x="3221" y="13679"/>
                    <a:pt x="3363" y="13861"/>
                    <a:pt x="3515" y="13861"/>
                  </a:cubicBezTo>
                  <a:cubicBezTo>
                    <a:pt x="3570" y="13861"/>
                    <a:pt x="3625" y="13838"/>
                    <a:pt x="3671" y="13782"/>
                  </a:cubicBezTo>
                  <a:lnTo>
                    <a:pt x="5909" y="10996"/>
                  </a:lnTo>
                  <a:lnTo>
                    <a:pt x="6985" y="10996"/>
                  </a:lnTo>
                  <a:lnTo>
                    <a:pt x="6985" y="13653"/>
                  </a:lnTo>
                  <a:cubicBezTo>
                    <a:pt x="6985" y="13790"/>
                    <a:pt x="7089" y="13858"/>
                    <a:pt x="7192" y="13858"/>
                  </a:cubicBezTo>
                  <a:cubicBezTo>
                    <a:pt x="7295" y="13858"/>
                    <a:pt x="7399" y="13790"/>
                    <a:pt x="7399" y="13653"/>
                  </a:cubicBezTo>
                  <a:lnTo>
                    <a:pt x="7399" y="10996"/>
                  </a:lnTo>
                  <a:lnTo>
                    <a:pt x="8475" y="10996"/>
                  </a:lnTo>
                  <a:lnTo>
                    <a:pt x="10713" y="13782"/>
                  </a:lnTo>
                  <a:cubicBezTo>
                    <a:pt x="10759" y="13838"/>
                    <a:pt x="10814" y="13861"/>
                    <a:pt x="10868" y="13861"/>
                  </a:cubicBezTo>
                  <a:cubicBezTo>
                    <a:pt x="11019" y="13861"/>
                    <a:pt x="11159" y="13679"/>
                    <a:pt x="11035" y="13523"/>
                  </a:cubicBezTo>
                  <a:lnTo>
                    <a:pt x="8998" y="11001"/>
                  </a:lnTo>
                  <a:lnTo>
                    <a:pt x="9368" y="11001"/>
                  </a:lnTo>
                  <a:cubicBezTo>
                    <a:pt x="9748" y="11001"/>
                    <a:pt x="10055" y="10694"/>
                    <a:pt x="10055" y="10314"/>
                  </a:cubicBezTo>
                  <a:cubicBezTo>
                    <a:pt x="10055" y="9934"/>
                    <a:pt x="9748" y="9627"/>
                    <a:pt x="9368" y="9627"/>
                  </a:cubicBezTo>
                  <a:lnTo>
                    <a:pt x="8883" y="9627"/>
                  </a:lnTo>
                  <a:cubicBezTo>
                    <a:pt x="8604" y="9627"/>
                    <a:pt x="8604" y="10040"/>
                    <a:pt x="8883" y="10040"/>
                  </a:cubicBezTo>
                  <a:lnTo>
                    <a:pt x="9368" y="10040"/>
                  </a:lnTo>
                  <a:cubicBezTo>
                    <a:pt x="9733" y="10040"/>
                    <a:pt x="9733" y="10588"/>
                    <a:pt x="9368" y="10588"/>
                  </a:cubicBezTo>
                  <a:lnTo>
                    <a:pt x="5016" y="10588"/>
                  </a:lnTo>
                  <a:cubicBezTo>
                    <a:pt x="4646" y="10588"/>
                    <a:pt x="4646" y="10040"/>
                    <a:pt x="5016" y="10040"/>
                  </a:cubicBezTo>
                  <a:lnTo>
                    <a:pt x="8114" y="10040"/>
                  </a:lnTo>
                  <a:cubicBezTo>
                    <a:pt x="8388" y="10040"/>
                    <a:pt x="8388" y="9627"/>
                    <a:pt x="8114" y="9627"/>
                  </a:cubicBezTo>
                  <a:lnTo>
                    <a:pt x="7399" y="9627"/>
                  </a:lnTo>
                  <a:lnTo>
                    <a:pt x="7399" y="8642"/>
                  </a:lnTo>
                  <a:lnTo>
                    <a:pt x="7759" y="8642"/>
                  </a:lnTo>
                  <a:cubicBezTo>
                    <a:pt x="8403" y="8637"/>
                    <a:pt x="8926" y="8114"/>
                    <a:pt x="8931" y="7470"/>
                  </a:cubicBezTo>
                  <a:lnTo>
                    <a:pt x="8931" y="6956"/>
                  </a:lnTo>
                  <a:lnTo>
                    <a:pt x="9589" y="7105"/>
                  </a:lnTo>
                  <a:cubicBezTo>
                    <a:pt x="9646" y="7118"/>
                    <a:pt x="9703" y="7124"/>
                    <a:pt x="9759" y="7124"/>
                  </a:cubicBezTo>
                  <a:cubicBezTo>
                    <a:pt x="10102" y="7124"/>
                    <a:pt x="10416" y="6894"/>
                    <a:pt x="10507" y="6548"/>
                  </a:cubicBezTo>
                  <a:lnTo>
                    <a:pt x="10531" y="6461"/>
                  </a:lnTo>
                  <a:lnTo>
                    <a:pt x="12304" y="6942"/>
                  </a:lnTo>
                  <a:cubicBezTo>
                    <a:pt x="12231" y="7307"/>
                    <a:pt x="12457" y="7662"/>
                    <a:pt x="12818" y="7749"/>
                  </a:cubicBezTo>
                  <a:cubicBezTo>
                    <a:pt x="12874" y="7763"/>
                    <a:pt x="12931" y="7770"/>
                    <a:pt x="12986" y="7770"/>
                  </a:cubicBezTo>
                  <a:cubicBezTo>
                    <a:pt x="13289" y="7770"/>
                    <a:pt x="13563" y="7568"/>
                    <a:pt x="13644" y="7263"/>
                  </a:cubicBezTo>
                  <a:lnTo>
                    <a:pt x="14182" y="5279"/>
                  </a:lnTo>
                  <a:cubicBezTo>
                    <a:pt x="14278" y="4919"/>
                    <a:pt x="14071" y="4549"/>
                    <a:pt x="13711" y="4443"/>
                  </a:cubicBezTo>
                  <a:cubicBezTo>
                    <a:pt x="13644" y="4423"/>
                    <a:pt x="13576" y="4413"/>
                    <a:pt x="13509" y="4413"/>
                  </a:cubicBezTo>
                  <a:cubicBezTo>
                    <a:pt x="13222" y="4413"/>
                    <a:pt x="12954" y="4596"/>
                    <a:pt x="12861" y="4881"/>
                  </a:cubicBezTo>
                  <a:lnTo>
                    <a:pt x="11088" y="4400"/>
                  </a:lnTo>
                  <a:lnTo>
                    <a:pt x="11107" y="4314"/>
                  </a:lnTo>
                  <a:cubicBezTo>
                    <a:pt x="11218" y="3915"/>
                    <a:pt x="10992" y="3497"/>
                    <a:pt x="10598" y="3372"/>
                  </a:cubicBezTo>
                  <a:lnTo>
                    <a:pt x="7130" y="2277"/>
                  </a:lnTo>
                  <a:cubicBezTo>
                    <a:pt x="7105" y="2269"/>
                    <a:pt x="7082" y="2266"/>
                    <a:pt x="7060" y="2266"/>
                  </a:cubicBezTo>
                  <a:cubicBezTo>
                    <a:pt x="6850" y="2266"/>
                    <a:pt x="6770" y="2592"/>
                    <a:pt x="7009" y="2666"/>
                  </a:cubicBezTo>
                  <a:lnTo>
                    <a:pt x="10473" y="3766"/>
                  </a:lnTo>
                  <a:cubicBezTo>
                    <a:pt x="10661" y="3824"/>
                    <a:pt x="10766" y="4021"/>
                    <a:pt x="10713" y="4208"/>
                  </a:cubicBezTo>
                  <a:lnTo>
                    <a:pt x="10108" y="6442"/>
                  </a:lnTo>
                  <a:cubicBezTo>
                    <a:pt x="10067" y="6603"/>
                    <a:pt x="9920" y="6710"/>
                    <a:pt x="9760" y="6710"/>
                  </a:cubicBezTo>
                  <a:cubicBezTo>
                    <a:pt x="9734" y="6710"/>
                    <a:pt x="9707" y="6707"/>
                    <a:pt x="9681" y="6701"/>
                  </a:cubicBezTo>
                  <a:lnTo>
                    <a:pt x="3008" y="5236"/>
                  </a:lnTo>
                  <a:lnTo>
                    <a:pt x="3959" y="1700"/>
                  </a:lnTo>
                  <a:lnTo>
                    <a:pt x="6241" y="2421"/>
                  </a:lnTo>
                  <a:cubicBezTo>
                    <a:pt x="6266" y="2429"/>
                    <a:pt x="6289" y="2432"/>
                    <a:pt x="6311" y="2432"/>
                  </a:cubicBezTo>
                  <a:cubicBezTo>
                    <a:pt x="6525" y="2432"/>
                    <a:pt x="6605" y="2105"/>
                    <a:pt x="6366" y="2027"/>
                  </a:cubicBezTo>
                  <a:lnTo>
                    <a:pt x="4069" y="1302"/>
                  </a:lnTo>
                  <a:cubicBezTo>
                    <a:pt x="4089" y="1172"/>
                    <a:pt x="4281" y="826"/>
                    <a:pt x="4050" y="427"/>
                  </a:cubicBezTo>
                  <a:cubicBezTo>
                    <a:pt x="3885" y="137"/>
                    <a:pt x="3601" y="0"/>
                    <a:pt x="331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2" name="Google Shape;11382;p89"/>
          <p:cNvGrpSpPr/>
          <p:nvPr/>
        </p:nvGrpSpPr>
        <p:grpSpPr>
          <a:xfrm>
            <a:off x="3462865" y="2253896"/>
            <a:ext cx="442730" cy="362331"/>
            <a:chOff x="3462865" y="2459296"/>
            <a:chExt cx="442730" cy="362331"/>
          </a:xfrm>
        </p:grpSpPr>
        <p:sp>
          <p:nvSpPr>
            <p:cNvPr id="11383" name="Google Shape;11383;p89"/>
            <p:cNvSpPr/>
            <p:nvPr/>
          </p:nvSpPr>
          <p:spPr>
            <a:xfrm>
              <a:off x="3770009" y="2778221"/>
              <a:ext cx="43040" cy="36888"/>
            </a:xfrm>
            <a:custGeom>
              <a:avLst/>
              <a:gdLst/>
              <a:ahLst/>
              <a:cxnLst/>
              <a:rect l="l" t="t" r="r" b="b"/>
              <a:pathLst>
                <a:path w="1644" h="1409" extrusionOk="0">
                  <a:moveTo>
                    <a:pt x="942" y="0"/>
                  </a:moveTo>
                  <a:cubicBezTo>
                    <a:pt x="312" y="0"/>
                    <a:pt x="0" y="759"/>
                    <a:pt x="442" y="1201"/>
                  </a:cubicBezTo>
                  <a:cubicBezTo>
                    <a:pt x="585" y="1344"/>
                    <a:pt x="761" y="1408"/>
                    <a:pt x="934" y="1408"/>
                  </a:cubicBezTo>
                  <a:cubicBezTo>
                    <a:pt x="1296" y="1408"/>
                    <a:pt x="1643" y="1129"/>
                    <a:pt x="1643" y="706"/>
                  </a:cubicBezTo>
                  <a:cubicBezTo>
                    <a:pt x="1643" y="317"/>
                    <a:pt x="1326" y="0"/>
                    <a:pt x="942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89"/>
            <p:cNvSpPr/>
            <p:nvPr/>
          </p:nvSpPr>
          <p:spPr>
            <a:xfrm>
              <a:off x="3540724" y="2605040"/>
              <a:ext cx="287038" cy="158415"/>
            </a:xfrm>
            <a:custGeom>
              <a:avLst/>
              <a:gdLst/>
              <a:ahLst/>
              <a:cxnLst/>
              <a:rect l="l" t="t" r="r" b="b"/>
              <a:pathLst>
                <a:path w="10964" h="6051" extrusionOk="0">
                  <a:moveTo>
                    <a:pt x="0" y="0"/>
                  </a:moveTo>
                  <a:lnTo>
                    <a:pt x="0" y="4127"/>
                  </a:lnTo>
                  <a:cubicBezTo>
                    <a:pt x="1603" y="5409"/>
                    <a:pt x="3542" y="6051"/>
                    <a:pt x="5482" y="6051"/>
                  </a:cubicBezTo>
                  <a:cubicBezTo>
                    <a:pt x="7421" y="6051"/>
                    <a:pt x="9361" y="5409"/>
                    <a:pt x="10963" y="4127"/>
                  </a:cubicBezTo>
                  <a:lnTo>
                    <a:pt x="10963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89"/>
            <p:cNvSpPr/>
            <p:nvPr/>
          </p:nvSpPr>
          <p:spPr>
            <a:xfrm>
              <a:off x="3540724" y="2605040"/>
              <a:ext cx="70450" cy="146529"/>
            </a:xfrm>
            <a:custGeom>
              <a:avLst/>
              <a:gdLst/>
              <a:ahLst/>
              <a:cxnLst/>
              <a:rect l="l" t="t" r="r" b="b"/>
              <a:pathLst>
                <a:path w="2691" h="5597" extrusionOk="0">
                  <a:moveTo>
                    <a:pt x="0" y="0"/>
                  </a:moveTo>
                  <a:lnTo>
                    <a:pt x="0" y="4127"/>
                  </a:lnTo>
                  <a:cubicBezTo>
                    <a:pt x="803" y="4771"/>
                    <a:pt x="1715" y="5270"/>
                    <a:pt x="2691" y="5597"/>
                  </a:cubicBezTo>
                  <a:lnTo>
                    <a:pt x="269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89"/>
            <p:cNvSpPr/>
            <p:nvPr/>
          </p:nvSpPr>
          <p:spPr>
            <a:xfrm>
              <a:off x="3764956" y="2619806"/>
              <a:ext cx="13247" cy="133021"/>
            </a:xfrm>
            <a:custGeom>
              <a:avLst/>
              <a:gdLst/>
              <a:ahLst/>
              <a:cxnLst/>
              <a:rect l="l" t="t" r="r" b="b"/>
              <a:pathLst>
                <a:path w="506" h="5081" extrusionOk="0">
                  <a:moveTo>
                    <a:pt x="253" y="1"/>
                  </a:moveTo>
                  <a:cubicBezTo>
                    <a:pt x="127" y="1"/>
                    <a:pt x="1" y="85"/>
                    <a:pt x="1" y="253"/>
                  </a:cubicBezTo>
                  <a:lnTo>
                    <a:pt x="1" y="4831"/>
                  </a:lnTo>
                  <a:cubicBezTo>
                    <a:pt x="1" y="4970"/>
                    <a:pt x="116" y="5081"/>
                    <a:pt x="251" y="5081"/>
                  </a:cubicBezTo>
                  <a:cubicBezTo>
                    <a:pt x="390" y="5081"/>
                    <a:pt x="505" y="4970"/>
                    <a:pt x="505" y="4831"/>
                  </a:cubicBezTo>
                  <a:lnTo>
                    <a:pt x="505" y="253"/>
                  </a:lnTo>
                  <a:cubicBezTo>
                    <a:pt x="505" y="85"/>
                    <a:pt x="379" y="1"/>
                    <a:pt x="25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89"/>
            <p:cNvSpPr/>
            <p:nvPr/>
          </p:nvSpPr>
          <p:spPr>
            <a:xfrm>
              <a:off x="3469410" y="2465920"/>
              <a:ext cx="429666" cy="193837"/>
            </a:xfrm>
            <a:custGeom>
              <a:avLst/>
              <a:gdLst/>
              <a:ahLst/>
              <a:cxnLst/>
              <a:rect l="l" t="t" r="r" b="b"/>
              <a:pathLst>
                <a:path w="16412" h="7404" extrusionOk="0">
                  <a:moveTo>
                    <a:pt x="8206" y="1"/>
                  </a:moveTo>
                  <a:lnTo>
                    <a:pt x="0" y="3128"/>
                  </a:lnTo>
                  <a:lnTo>
                    <a:pt x="0" y="4272"/>
                  </a:lnTo>
                  <a:lnTo>
                    <a:pt x="8206" y="7404"/>
                  </a:lnTo>
                  <a:lnTo>
                    <a:pt x="16411" y="4272"/>
                  </a:lnTo>
                  <a:lnTo>
                    <a:pt x="16411" y="3128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89"/>
            <p:cNvSpPr/>
            <p:nvPr/>
          </p:nvSpPr>
          <p:spPr>
            <a:xfrm>
              <a:off x="3469410" y="2547811"/>
              <a:ext cx="214833" cy="111946"/>
            </a:xfrm>
            <a:custGeom>
              <a:avLst/>
              <a:gdLst/>
              <a:ahLst/>
              <a:cxnLst/>
              <a:rect l="l" t="t" r="r" b="b"/>
              <a:pathLst>
                <a:path w="8206" h="4276" extrusionOk="0">
                  <a:moveTo>
                    <a:pt x="0" y="0"/>
                  </a:moveTo>
                  <a:lnTo>
                    <a:pt x="0" y="1144"/>
                  </a:lnTo>
                  <a:lnTo>
                    <a:pt x="8206" y="4276"/>
                  </a:lnTo>
                  <a:lnTo>
                    <a:pt x="8206" y="3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9"/>
            <p:cNvSpPr/>
            <p:nvPr/>
          </p:nvSpPr>
          <p:spPr>
            <a:xfrm>
              <a:off x="3462865" y="2459296"/>
              <a:ext cx="442730" cy="362331"/>
            </a:xfrm>
            <a:custGeom>
              <a:avLst/>
              <a:gdLst/>
              <a:ahLst/>
              <a:cxnLst/>
              <a:rect l="l" t="t" r="r" b="b"/>
              <a:pathLst>
                <a:path w="16911" h="13840" extrusionOk="0">
                  <a:moveTo>
                    <a:pt x="16406" y="3746"/>
                  </a:moveTo>
                  <a:lnTo>
                    <a:pt x="16406" y="4352"/>
                  </a:lnTo>
                  <a:lnTo>
                    <a:pt x="12924" y="5682"/>
                  </a:lnTo>
                  <a:lnTo>
                    <a:pt x="12924" y="5072"/>
                  </a:lnTo>
                  <a:lnTo>
                    <a:pt x="16406" y="3746"/>
                  </a:lnTo>
                  <a:close/>
                  <a:moveTo>
                    <a:pt x="12419" y="5265"/>
                  </a:moveTo>
                  <a:lnTo>
                    <a:pt x="12419" y="5875"/>
                  </a:lnTo>
                  <a:lnTo>
                    <a:pt x="8706" y="7287"/>
                  </a:lnTo>
                  <a:lnTo>
                    <a:pt x="8706" y="6682"/>
                  </a:lnTo>
                  <a:lnTo>
                    <a:pt x="12419" y="5265"/>
                  </a:lnTo>
                  <a:close/>
                  <a:moveTo>
                    <a:pt x="505" y="3746"/>
                  </a:moveTo>
                  <a:lnTo>
                    <a:pt x="8206" y="6682"/>
                  </a:lnTo>
                  <a:lnTo>
                    <a:pt x="8206" y="7292"/>
                  </a:lnTo>
                  <a:lnTo>
                    <a:pt x="505" y="4352"/>
                  </a:lnTo>
                  <a:lnTo>
                    <a:pt x="505" y="3746"/>
                  </a:lnTo>
                  <a:close/>
                  <a:moveTo>
                    <a:pt x="13687" y="5927"/>
                  </a:moveTo>
                  <a:lnTo>
                    <a:pt x="13687" y="9569"/>
                  </a:lnTo>
                  <a:cubicBezTo>
                    <a:pt x="13442" y="9761"/>
                    <a:pt x="13188" y="9934"/>
                    <a:pt x="12924" y="10097"/>
                  </a:cubicBezTo>
                  <a:lnTo>
                    <a:pt x="12924" y="6221"/>
                  </a:lnTo>
                  <a:lnTo>
                    <a:pt x="13687" y="5927"/>
                  </a:lnTo>
                  <a:close/>
                  <a:moveTo>
                    <a:pt x="12674" y="12437"/>
                  </a:moveTo>
                  <a:cubicBezTo>
                    <a:pt x="12919" y="12437"/>
                    <a:pt x="13125" y="12639"/>
                    <a:pt x="13125" y="12888"/>
                  </a:cubicBezTo>
                  <a:cubicBezTo>
                    <a:pt x="13125" y="13158"/>
                    <a:pt x="12901" y="13338"/>
                    <a:pt x="12668" y="13338"/>
                  </a:cubicBezTo>
                  <a:cubicBezTo>
                    <a:pt x="12557" y="13338"/>
                    <a:pt x="12443" y="13297"/>
                    <a:pt x="12352" y="13206"/>
                  </a:cubicBezTo>
                  <a:cubicBezTo>
                    <a:pt x="12068" y="12922"/>
                    <a:pt x="12270" y="12437"/>
                    <a:pt x="12674" y="12437"/>
                  </a:cubicBezTo>
                  <a:close/>
                  <a:moveTo>
                    <a:pt x="8456" y="0"/>
                  </a:moveTo>
                  <a:cubicBezTo>
                    <a:pt x="8425" y="0"/>
                    <a:pt x="8393" y="7"/>
                    <a:pt x="8364" y="19"/>
                  </a:cubicBezTo>
                  <a:lnTo>
                    <a:pt x="159" y="3146"/>
                  </a:lnTo>
                  <a:cubicBezTo>
                    <a:pt x="63" y="3184"/>
                    <a:pt x="1" y="3276"/>
                    <a:pt x="1" y="3381"/>
                  </a:cubicBezTo>
                  <a:lnTo>
                    <a:pt x="1" y="4529"/>
                  </a:lnTo>
                  <a:cubicBezTo>
                    <a:pt x="1" y="4630"/>
                    <a:pt x="63" y="4726"/>
                    <a:pt x="159" y="4760"/>
                  </a:cubicBezTo>
                  <a:lnTo>
                    <a:pt x="2725" y="5740"/>
                  </a:lnTo>
                  <a:lnTo>
                    <a:pt x="2725" y="6610"/>
                  </a:lnTo>
                  <a:cubicBezTo>
                    <a:pt x="2725" y="6775"/>
                    <a:pt x="2849" y="6858"/>
                    <a:pt x="2974" y="6858"/>
                  </a:cubicBezTo>
                  <a:cubicBezTo>
                    <a:pt x="3099" y="6858"/>
                    <a:pt x="3224" y="6775"/>
                    <a:pt x="3224" y="6610"/>
                  </a:cubicBezTo>
                  <a:lnTo>
                    <a:pt x="3224" y="5932"/>
                  </a:lnTo>
                  <a:lnTo>
                    <a:pt x="8364" y="7892"/>
                  </a:lnTo>
                  <a:cubicBezTo>
                    <a:pt x="8393" y="7904"/>
                    <a:pt x="8423" y="7910"/>
                    <a:pt x="8454" y="7910"/>
                  </a:cubicBezTo>
                  <a:cubicBezTo>
                    <a:pt x="8485" y="7910"/>
                    <a:pt x="8516" y="7904"/>
                    <a:pt x="8547" y="7892"/>
                  </a:cubicBezTo>
                  <a:lnTo>
                    <a:pt x="12419" y="6413"/>
                  </a:lnTo>
                  <a:lnTo>
                    <a:pt x="12419" y="10390"/>
                  </a:lnTo>
                  <a:cubicBezTo>
                    <a:pt x="11171" y="11047"/>
                    <a:pt x="9810" y="11370"/>
                    <a:pt x="8455" y="11370"/>
                  </a:cubicBezTo>
                  <a:cubicBezTo>
                    <a:pt x="6598" y="11370"/>
                    <a:pt x="4752" y="10763"/>
                    <a:pt x="3224" y="9574"/>
                  </a:cubicBezTo>
                  <a:lnTo>
                    <a:pt x="3224" y="7614"/>
                  </a:lnTo>
                  <a:cubicBezTo>
                    <a:pt x="3224" y="7446"/>
                    <a:pt x="3099" y="7361"/>
                    <a:pt x="2974" y="7361"/>
                  </a:cubicBezTo>
                  <a:cubicBezTo>
                    <a:pt x="2849" y="7361"/>
                    <a:pt x="2725" y="7446"/>
                    <a:pt x="2725" y="7614"/>
                  </a:cubicBezTo>
                  <a:lnTo>
                    <a:pt x="2725" y="9694"/>
                  </a:lnTo>
                  <a:cubicBezTo>
                    <a:pt x="2725" y="9771"/>
                    <a:pt x="2758" y="9843"/>
                    <a:pt x="2821" y="9891"/>
                  </a:cubicBezTo>
                  <a:cubicBezTo>
                    <a:pt x="4451" y="11199"/>
                    <a:pt x="6445" y="11872"/>
                    <a:pt x="8455" y="11872"/>
                  </a:cubicBezTo>
                  <a:cubicBezTo>
                    <a:pt x="9804" y="11872"/>
                    <a:pt x="11160" y="11570"/>
                    <a:pt x="12419" y="10952"/>
                  </a:cubicBezTo>
                  <a:lnTo>
                    <a:pt x="12419" y="11966"/>
                  </a:lnTo>
                  <a:cubicBezTo>
                    <a:pt x="11958" y="12091"/>
                    <a:pt x="11660" y="12543"/>
                    <a:pt x="11727" y="13013"/>
                  </a:cubicBezTo>
                  <a:cubicBezTo>
                    <a:pt x="11790" y="13489"/>
                    <a:pt x="12193" y="13840"/>
                    <a:pt x="12669" y="13840"/>
                  </a:cubicBezTo>
                  <a:cubicBezTo>
                    <a:pt x="13149" y="13840"/>
                    <a:pt x="13553" y="13489"/>
                    <a:pt x="13615" y="13013"/>
                  </a:cubicBezTo>
                  <a:cubicBezTo>
                    <a:pt x="13678" y="12543"/>
                    <a:pt x="13385" y="12091"/>
                    <a:pt x="12924" y="11966"/>
                  </a:cubicBezTo>
                  <a:lnTo>
                    <a:pt x="12924" y="10683"/>
                  </a:lnTo>
                  <a:cubicBezTo>
                    <a:pt x="13332" y="10453"/>
                    <a:pt x="13726" y="10184"/>
                    <a:pt x="14096" y="9891"/>
                  </a:cubicBezTo>
                  <a:cubicBezTo>
                    <a:pt x="14153" y="9843"/>
                    <a:pt x="14187" y="9771"/>
                    <a:pt x="14187" y="9694"/>
                  </a:cubicBezTo>
                  <a:lnTo>
                    <a:pt x="14187" y="5740"/>
                  </a:lnTo>
                  <a:lnTo>
                    <a:pt x="16748" y="4760"/>
                  </a:lnTo>
                  <a:cubicBezTo>
                    <a:pt x="16848" y="4726"/>
                    <a:pt x="16911" y="4630"/>
                    <a:pt x="16911" y="4525"/>
                  </a:cubicBezTo>
                  <a:lnTo>
                    <a:pt x="16911" y="3381"/>
                  </a:lnTo>
                  <a:cubicBezTo>
                    <a:pt x="16911" y="3276"/>
                    <a:pt x="16848" y="3184"/>
                    <a:pt x="16752" y="3146"/>
                  </a:cubicBezTo>
                  <a:lnTo>
                    <a:pt x="11401" y="1104"/>
                  </a:lnTo>
                  <a:cubicBezTo>
                    <a:pt x="11366" y="1091"/>
                    <a:pt x="11333" y="1085"/>
                    <a:pt x="11302" y="1085"/>
                  </a:cubicBezTo>
                  <a:cubicBezTo>
                    <a:pt x="11055" y="1085"/>
                    <a:pt x="10945" y="1468"/>
                    <a:pt x="11223" y="1575"/>
                  </a:cubicBezTo>
                  <a:lnTo>
                    <a:pt x="15955" y="3377"/>
                  </a:lnTo>
                  <a:lnTo>
                    <a:pt x="12683" y="4630"/>
                  </a:lnTo>
                  <a:lnTo>
                    <a:pt x="8561" y="2762"/>
                  </a:lnTo>
                  <a:cubicBezTo>
                    <a:pt x="8523" y="2745"/>
                    <a:pt x="8486" y="2737"/>
                    <a:pt x="8451" y="2737"/>
                  </a:cubicBezTo>
                  <a:cubicBezTo>
                    <a:pt x="8210" y="2737"/>
                    <a:pt x="8086" y="3101"/>
                    <a:pt x="8355" y="3223"/>
                  </a:cubicBezTo>
                  <a:lnTo>
                    <a:pt x="12016" y="4880"/>
                  </a:lnTo>
                  <a:lnTo>
                    <a:pt x="8456" y="6240"/>
                  </a:lnTo>
                  <a:lnTo>
                    <a:pt x="957" y="3381"/>
                  </a:lnTo>
                  <a:lnTo>
                    <a:pt x="8456" y="523"/>
                  </a:lnTo>
                  <a:lnTo>
                    <a:pt x="10301" y="1224"/>
                  </a:lnTo>
                  <a:cubicBezTo>
                    <a:pt x="10336" y="1238"/>
                    <a:pt x="10370" y="1244"/>
                    <a:pt x="10401" y="1244"/>
                  </a:cubicBezTo>
                  <a:cubicBezTo>
                    <a:pt x="10651" y="1244"/>
                    <a:pt x="10761" y="860"/>
                    <a:pt x="10483" y="754"/>
                  </a:cubicBezTo>
                  <a:lnTo>
                    <a:pt x="8547" y="19"/>
                  </a:lnTo>
                  <a:cubicBezTo>
                    <a:pt x="8518" y="7"/>
                    <a:pt x="8487" y="0"/>
                    <a:pt x="845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0" name="Google Shape;11390;p89"/>
          <p:cNvGrpSpPr/>
          <p:nvPr/>
        </p:nvGrpSpPr>
        <p:grpSpPr>
          <a:xfrm>
            <a:off x="3988847" y="3152734"/>
            <a:ext cx="281121" cy="367279"/>
            <a:chOff x="3988847" y="3358134"/>
            <a:chExt cx="281121" cy="367279"/>
          </a:xfrm>
        </p:grpSpPr>
        <p:sp>
          <p:nvSpPr>
            <p:cNvPr id="11391" name="Google Shape;11391;p89"/>
            <p:cNvSpPr/>
            <p:nvPr/>
          </p:nvSpPr>
          <p:spPr>
            <a:xfrm>
              <a:off x="3994371" y="3406803"/>
              <a:ext cx="153965" cy="270047"/>
            </a:xfrm>
            <a:custGeom>
              <a:avLst/>
              <a:gdLst/>
              <a:ahLst/>
              <a:cxnLst/>
              <a:rect l="l" t="t" r="r" b="b"/>
              <a:pathLst>
                <a:path w="5881" h="10315" extrusionOk="0">
                  <a:moveTo>
                    <a:pt x="5160" y="1"/>
                  </a:moveTo>
                  <a:cubicBezTo>
                    <a:pt x="2311" y="1"/>
                    <a:pt x="1" y="2307"/>
                    <a:pt x="1" y="5155"/>
                  </a:cubicBezTo>
                  <a:cubicBezTo>
                    <a:pt x="1" y="8004"/>
                    <a:pt x="2311" y="10310"/>
                    <a:pt x="5160" y="10315"/>
                  </a:cubicBezTo>
                  <a:lnTo>
                    <a:pt x="5160" y="7817"/>
                  </a:lnTo>
                  <a:cubicBezTo>
                    <a:pt x="3690" y="7817"/>
                    <a:pt x="2499" y="6626"/>
                    <a:pt x="2499" y="5155"/>
                  </a:cubicBezTo>
                  <a:cubicBezTo>
                    <a:pt x="2499" y="3685"/>
                    <a:pt x="3690" y="2494"/>
                    <a:pt x="5160" y="2494"/>
                  </a:cubicBezTo>
                  <a:lnTo>
                    <a:pt x="5881" y="2494"/>
                  </a:lnTo>
                  <a:lnTo>
                    <a:pt x="5881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89"/>
            <p:cNvSpPr/>
            <p:nvPr/>
          </p:nvSpPr>
          <p:spPr>
            <a:xfrm>
              <a:off x="4129460" y="3665513"/>
              <a:ext cx="52334" cy="42543"/>
            </a:xfrm>
            <a:custGeom>
              <a:avLst/>
              <a:gdLst/>
              <a:ahLst/>
              <a:cxnLst/>
              <a:rect l="l" t="t" r="r" b="b"/>
              <a:pathLst>
                <a:path w="1999" h="1625" extrusionOk="0">
                  <a:moveTo>
                    <a:pt x="0" y="1"/>
                  </a:moveTo>
                  <a:lnTo>
                    <a:pt x="0" y="1624"/>
                  </a:lnTo>
                  <a:lnTo>
                    <a:pt x="1999" y="1624"/>
                  </a:lnTo>
                  <a:lnTo>
                    <a:pt x="1999" y="1"/>
                  </a:ln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9"/>
            <p:cNvSpPr/>
            <p:nvPr/>
          </p:nvSpPr>
          <p:spPr>
            <a:xfrm>
              <a:off x="4148310" y="3386435"/>
              <a:ext cx="59638" cy="142026"/>
            </a:xfrm>
            <a:custGeom>
              <a:avLst/>
              <a:gdLst/>
              <a:ahLst/>
              <a:cxnLst/>
              <a:rect l="l" t="t" r="r" b="b"/>
              <a:pathLst>
                <a:path w="227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2278" y="5424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89"/>
            <p:cNvSpPr/>
            <p:nvPr/>
          </p:nvSpPr>
          <p:spPr>
            <a:xfrm>
              <a:off x="4148310" y="3386435"/>
              <a:ext cx="21153" cy="142026"/>
            </a:xfrm>
            <a:custGeom>
              <a:avLst/>
              <a:gdLst/>
              <a:ahLst/>
              <a:cxnLst/>
              <a:rect l="l" t="t" r="r" b="b"/>
              <a:pathLst>
                <a:path w="808" h="5425" extrusionOk="0">
                  <a:moveTo>
                    <a:pt x="1" y="1"/>
                  </a:moveTo>
                  <a:lnTo>
                    <a:pt x="1" y="5424"/>
                  </a:lnTo>
                  <a:lnTo>
                    <a:pt x="808" y="5424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89"/>
            <p:cNvSpPr/>
            <p:nvPr/>
          </p:nvSpPr>
          <p:spPr>
            <a:xfrm>
              <a:off x="4157761" y="3528435"/>
              <a:ext cx="20394" cy="28824"/>
            </a:xfrm>
            <a:custGeom>
              <a:avLst/>
              <a:gdLst/>
              <a:ahLst/>
              <a:cxnLst/>
              <a:rect l="l" t="t" r="r" b="b"/>
              <a:pathLst>
                <a:path w="779" h="1101" extrusionOk="0">
                  <a:moveTo>
                    <a:pt x="0" y="0"/>
                  </a:moveTo>
                  <a:lnTo>
                    <a:pt x="0" y="1100"/>
                  </a:lnTo>
                  <a:lnTo>
                    <a:pt x="778" y="110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9"/>
            <p:cNvSpPr/>
            <p:nvPr/>
          </p:nvSpPr>
          <p:spPr>
            <a:xfrm>
              <a:off x="4178129" y="3528435"/>
              <a:ext cx="20394" cy="48433"/>
            </a:xfrm>
            <a:custGeom>
              <a:avLst/>
              <a:gdLst/>
              <a:ahLst/>
              <a:cxnLst/>
              <a:rect l="l" t="t" r="r" b="b"/>
              <a:pathLst>
                <a:path w="779" h="1850" extrusionOk="0">
                  <a:moveTo>
                    <a:pt x="0" y="0"/>
                  </a:moveTo>
                  <a:lnTo>
                    <a:pt x="0" y="1850"/>
                  </a:lnTo>
                  <a:lnTo>
                    <a:pt x="779" y="1850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89"/>
            <p:cNvSpPr/>
            <p:nvPr/>
          </p:nvSpPr>
          <p:spPr>
            <a:xfrm>
              <a:off x="4129460" y="3611426"/>
              <a:ext cx="99746" cy="36626"/>
            </a:xfrm>
            <a:custGeom>
              <a:avLst/>
              <a:gdLst/>
              <a:ahLst/>
              <a:cxnLst/>
              <a:rect l="l" t="t" r="r" b="b"/>
              <a:pathLst>
                <a:path w="3810" h="1399" extrusionOk="0">
                  <a:moveTo>
                    <a:pt x="0" y="1"/>
                  </a:moveTo>
                  <a:lnTo>
                    <a:pt x="0" y="1399"/>
                  </a:lnTo>
                  <a:lnTo>
                    <a:pt x="3113" y="1399"/>
                  </a:lnTo>
                  <a:cubicBezTo>
                    <a:pt x="3497" y="1399"/>
                    <a:pt x="3810" y="1087"/>
                    <a:pt x="3810" y="702"/>
                  </a:cubicBezTo>
                  <a:cubicBezTo>
                    <a:pt x="3810" y="313"/>
                    <a:pt x="3497" y="1"/>
                    <a:pt x="311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89"/>
            <p:cNvSpPr/>
            <p:nvPr/>
          </p:nvSpPr>
          <p:spPr>
            <a:xfrm>
              <a:off x="4129460" y="3611426"/>
              <a:ext cx="97625" cy="19399"/>
            </a:xfrm>
            <a:custGeom>
              <a:avLst/>
              <a:gdLst/>
              <a:ahLst/>
              <a:cxnLst/>
              <a:rect l="l" t="t" r="r" b="b"/>
              <a:pathLst>
                <a:path w="3729" h="741" extrusionOk="0">
                  <a:moveTo>
                    <a:pt x="0" y="1"/>
                  </a:moveTo>
                  <a:lnTo>
                    <a:pt x="0" y="741"/>
                  </a:lnTo>
                  <a:lnTo>
                    <a:pt x="3113" y="741"/>
                  </a:lnTo>
                  <a:cubicBezTo>
                    <a:pt x="3368" y="741"/>
                    <a:pt x="3608" y="597"/>
                    <a:pt x="3728" y="371"/>
                  </a:cubicBezTo>
                  <a:cubicBezTo>
                    <a:pt x="3608" y="140"/>
                    <a:pt x="3368" y="1"/>
                    <a:pt x="3113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9"/>
            <p:cNvSpPr/>
            <p:nvPr/>
          </p:nvSpPr>
          <p:spPr>
            <a:xfrm>
              <a:off x="4129460" y="3648025"/>
              <a:ext cx="74220" cy="28824"/>
            </a:xfrm>
            <a:custGeom>
              <a:avLst/>
              <a:gdLst/>
              <a:ahLst/>
              <a:cxnLst/>
              <a:rect l="l" t="t" r="r" b="b"/>
              <a:pathLst>
                <a:path w="2835" h="1101" extrusionOk="0">
                  <a:moveTo>
                    <a:pt x="0" y="1"/>
                  </a:moveTo>
                  <a:lnTo>
                    <a:pt x="0" y="1101"/>
                  </a:lnTo>
                  <a:lnTo>
                    <a:pt x="1907" y="1101"/>
                  </a:lnTo>
                  <a:cubicBezTo>
                    <a:pt x="2417" y="1101"/>
                    <a:pt x="2835" y="688"/>
                    <a:pt x="2835" y="179"/>
                  </a:cubicBezTo>
                  <a:lnTo>
                    <a:pt x="2835" y="1"/>
                  </a:ln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89"/>
            <p:cNvSpPr/>
            <p:nvPr/>
          </p:nvSpPr>
          <p:spPr>
            <a:xfrm>
              <a:off x="4159881" y="3363658"/>
              <a:ext cx="36390" cy="22803"/>
            </a:xfrm>
            <a:custGeom>
              <a:avLst/>
              <a:gdLst/>
              <a:ahLst/>
              <a:cxnLst/>
              <a:rect l="l" t="t" r="r" b="b"/>
              <a:pathLst>
                <a:path w="139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1389" y="871"/>
                  </a:lnTo>
                  <a:lnTo>
                    <a:pt x="13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89"/>
            <p:cNvSpPr/>
            <p:nvPr/>
          </p:nvSpPr>
          <p:spPr>
            <a:xfrm>
              <a:off x="4159881" y="3363658"/>
              <a:ext cx="13875" cy="22803"/>
            </a:xfrm>
            <a:custGeom>
              <a:avLst/>
              <a:gdLst/>
              <a:ahLst/>
              <a:cxnLst/>
              <a:rect l="l" t="t" r="r" b="b"/>
              <a:pathLst>
                <a:path w="530" h="871" extrusionOk="0">
                  <a:moveTo>
                    <a:pt x="1" y="1"/>
                  </a:moveTo>
                  <a:lnTo>
                    <a:pt x="1" y="871"/>
                  </a:lnTo>
                  <a:lnTo>
                    <a:pt x="529" y="871"/>
                  </a:lnTo>
                  <a:lnTo>
                    <a:pt x="52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89"/>
            <p:cNvSpPr/>
            <p:nvPr/>
          </p:nvSpPr>
          <p:spPr>
            <a:xfrm>
              <a:off x="4043171" y="3696825"/>
              <a:ext cx="221378" cy="23038"/>
            </a:xfrm>
            <a:custGeom>
              <a:avLst/>
              <a:gdLst/>
              <a:ahLst/>
              <a:cxnLst/>
              <a:rect l="l" t="t" r="r" b="b"/>
              <a:pathLst>
                <a:path w="8456" h="880" extrusionOk="0">
                  <a:moveTo>
                    <a:pt x="428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8" y="880"/>
                  </a:cubicBezTo>
                  <a:lnTo>
                    <a:pt x="8014" y="880"/>
                  </a:lnTo>
                  <a:cubicBezTo>
                    <a:pt x="8259" y="880"/>
                    <a:pt x="8456" y="683"/>
                    <a:pt x="8456" y="438"/>
                  </a:cubicBezTo>
                  <a:cubicBezTo>
                    <a:pt x="8456" y="198"/>
                    <a:pt x="8259" y="1"/>
                    <a:pt x="8014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89"/>
            <p:cNvSpPr/>
            <p:nvPr/>
          </p:nvSpPr>
          <p:spPr>
            <a:xfrm>
              <a:off x="4084038" y="3696825"/>
              <a:ext cx="180642" cy="23038"/>
            </a:xfrm>
            <a:custGeom>
              <a:avLst/>
              <a:gdLst/>
              <a:ahLst/>
              <a:cxnLst/>
              <a:rect l="l" t="t" r="r" b="b"/>
              <a:pathLst>
                <a:path w="6900" h="880" extrusionOk="0">
                  <a:moveTo>
                    <a:pt x="424" y="1"/>
                  </a:moveTo>
                  <a:cubicBezTo>
                    <a:pt x="188" y="6"/>
                    <a:pt x="1" y="203"/>
                    <a:pt x="1" y="438"/>
                  </a:cubicBezTo>
                  <a:cubicBezTo>
                    <a:pt x="1" y="678"/>
                    <a:pt x="188" y="870"/>
                    <a:pt x="424" y="880"/>
                  </a:cubicBezTo>
                  <a:lnTo>
                    <a:pt x="6453" y="880"/>
                  </a:lnTo>
                  <a:cubicBezTo>
                    <a:pt x="6698" y="880"/>
                    <a:pt x="6895" y="683"/>
                    <a:pt x="6895" y="438"/>
                  </a:cubicBezTo>
                  <a:lnTo>
                    <a:pt x="6899" y="438"/>
                  </a:lnTo>
                  <a:cubicBezTo>
                    <a:pt x="6899" y="198"/>
                    <a:pt x="6698" y="1"/>
                    <a:pt x="645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9"/>
            <p:cNvSpPr/>
            <p:nvPr/>
          </p:nvSpPr>
          <p:spPr>
            <a:xfrm>
              <a:off x="4101029" y="3428951"/>
              <a:ext cx="30578" cy="26154"/>
            </a:xfrm>
            <a:custGeom>
              <a:avLst/>
              <a:gdLst/>
              <a:ahLst/>
              <a:cxnLst/>
              <a:rect l="l" t="t" r="r" b="b"/>
              <a:pathLst>
                <a:path w="1168" h="999" extrusionOk="0">
                  <a:moveTo>
                    <a:pt x="668" y="0"/>
                  </a:moveTo>
                  <a:cubicBezTo>
                    <a:pt x="221" y="0"/>
                    <a:pt x="0" y="538"/>
                    <a:pt x="313" y="851"/>
                  </a:cubicBezTo>
                  <a:cubicBezTo>
                    <a:pt x="415" y="953"/>
                    <a:pt x="541" y="999"/>
                    <a:pt x="664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1"/>
                    <a:pt x="942" y="0"/>
                    <a:pt x="668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89"/>
            <p:cNvSpPr/>
            <p:nvPr/>
          </p:nvSpPr>
          <p:spPr>
            <a:xfrm>
              <a:off x="4082912" y="3627029"/>
              <a:ext cx="30604" cy="26180"/>
            </a:xfrm>
            <a:custGeom>
              <a:avLst/>
              <a:gdLst/>
              <a:ahLst/>
              <a:cxnLst/>
              <a:rect l="l" t="t" r="r" b="b"/>
              <a:pathLst>
                <a:path w="1169" h="1000" extrusionOk="0">
                  <a:moveTo>
                    <a:pt x="668" y="1"/>
                  </a:moveTo>
                  <a:cubicBezTo>
                    <a:pt x="226" y="1"/>
                    <a:pt x="1" y="539"/>
                    <a:pt x="318" y="851"/>
                  </a:cubicBezTo>
                  <a:cubicBezTo>
                    <a:pt x="419" y="953"/>
                    <a:pt x="543" y="999"/>
                    <a:pt x="666" y="999"/>
                  </a:cubicBezTo>
                  <a:cubicBezTo>
                    <a:pt x="922" y="999"/>
                    <a:pt x="1168" y="799"/>
                    <a:pt x="1168" y="500"/>
                  </a:cubicBezTo>
                  <a:cubicBezTo>
                    <a:pt x="1168" y="222"/>
                    <a:pt x="947" y="1"/>
                    <a:pt x="668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89"/>
            <p:cNvSpPr/>
            <p:nvPr/>
          </p:nvSpPr>
          <p:spPr>
            <a:xfrm>
              <a:off x="3988847" y="3358134"/>
              <a:ext cx="281121" cy="367279"/>
            </a:xfrm>
            <a:custGeom>
              <a:avLst/>
              <a:gdLst/>
              <a:ahLst/>
              <a:cxnLst/>
              <a:rect l="l" t="t" r="r" b="b"/>
              <a:pathLst>
                <a:path w="10738" h="14029" extrusionOk="0">
                  <a:moveTo>
                    <a:pt x="7716" y="419"/>
                  </a:moveTo>
                  <a:lnTo>
                    <a:pt x="7716" y="870"/>
                  </a:lnTo>
                  <a:lnTo>
                    <a:pt x="6745" y="870"/>
                  </a:lnTo>
                  <a:lnTo>
                    <a:pt x="6745" y="419"/>
                  </a:lnTo>
                  <a:close/>
                  <a:moveTo>
                    <a:pt x="8162" y="1288"/>
                  </a:moveTo>
                  <a:lnTo>
                    <a:pt x="8162" y="6299"/>
                  </a:lnTo>
                  <a:lnTo>
                    <a:pt x="6303" y="6299"/>
                  </a:lnTo>
                  <a:lnTo>
                    <a:pt x="6303" y="1288"/>
                  </a:lnTo>
                  <a:close/>
                  <a:moveTo>
                    <a:pt x="7019" y="6712"/>
                  </a:moveTo>
                  <a:lnTo>
                    <a:pt x="7019" y="7399"/>
                  </a:lnTo>
                  <a:lnTo>
                    <a:pt x="6659" y="7399"/>
                  </a:lnTo>
                  <a:lnTo>
                    <a:pt x="6659" y="6712"/>
                  </a:lnTo>
                  <a:close/>
                  <a:moveTo>
                    <a:pt x="7802" y="6712"/>
                  </a:moveTo>
                  <a:lnTo>
                    <a:pt x="7802" y="8148"/>
                  </a:lnTo>
                  <a:lnTo>
                    <a:pt x="7442" y="8148"/>
                  </a:lnTo>
                  <a:lnTo>
                    <a:pt x="7442" y="6712"/>
                  </a:lnTo>
                  <a:close/>
                  <a:moveTo>
                    <a:pt x="8484" y="9882"/>
                  </a:moveTo>
                  <a:cubicBezTo>
                    <a:pt x="8753" y="9882"/>
                    <a:pt x="8974" y="10103"/>
                    <a:pt x="8974" y="10377"/>
                  </a:cubicBezTo>
                  <a:cubicBezTo>
                    <a:pt x="8974" y="10646"/>
                    <a:pt x="8758" y="10867"/>
                    <a:pt x="8484" y="10867"/>
                  </a:cubicBezTo>
                  <a:lnTo>
                    <a:pt x="5578" y="10867"/>
                  </a:lnTo>
                  <a:lnTo>
                    <a:pt x="5578" y="9882"/>
                  </a:lnTo>
                  <a:close/>
                  <a:moveTo>
                    <a:pt x="7994" y="11285"/>
                  </a:moveTo>
                  <a:cubicBezTo>
                    <a:pt x="7975" y="11665"/>
                    <a:pt x="7663" y="11963"/>
                    <a:pt x="7278" y="11963"/>
                  </a:cubicBezTo>
                  <a:lnTo>
                    <a:pt x="5578" y="11963"/>
                  </a:lnTo>
                  <a:lnTo>
                    <a:pt x="5578" y="11285"/>
                  </a:lnTo>
                  <a:close/>
                  <a:moveTo>
                    <a:pt x="7163" y="12381"/>
                  </a:moveTo>
                  <a:lnTo>
                    <a:pt x="7163" y="12726"/>
                  </a:lnTo>
                  <a:lnTo>
                    <a:pt x="5578" y="12726"/>
                  </a:lnTo>
                  <a:lnTo>
                    <a:pt x="5578" y="12381"/>
                  </a:lnTo>
                  <a:close/>
                  <a:moveTo>
                    <a:pt x="6092" y="1"/>
                  </a:moveTo>
                  <a:cubicBezTo>
                    <a:pt x="5813" y="1"/>
                    <a:pt x="5813" y="419"/>
                    <a:pt x="6092" y="419"/>
                  </a:cubicBezTo>
                  <a:lnTo>
                    <a:pt x="6327" y="419"/>
                  </a:lnTo>
                  <a:lnTo>
                    <a:pt x="6327" y="870"/>
                  </a:lnTo>
                  <a:lnTo>
                    <a:pt x="6092" y="870"/>
                  </a:lnTo>
                  <a:cubicBezTo>
                    <a:pt x="5976" y="870"/>
                    <a:pt x="5880" y="966"/>
                    <a:pt x="5880" y="1082"/>
                  </a:cubicBezTo>
                  <a:lnTo>
                    <a:pt x="5880" y="1648"/>
                  </a:lnTo>
                  <a:lnTo>
                    <a:pt x="5371" y="1648"/>
                  </a:lnTo>
                  <a:cubicBezTo>
                    <a:pt x="4482" y="1648"/>
                    <a:pt x="3608" y="1869"/>
                    <a:pt x="2825" y="2287"/>
                  </a:cubicBezTo>
                  <a:cubicBezTo>
                    <a:pt x="2602" y="2393"/>
                    <a:pt x="2718" y="2690"/>
                    <a:pt x="2910" y="2690"/>
                  </a:cubicBezTo>
                  <a:cubicBezTo>
                    <a:pt x="2945" y="2690"/>
                    <a:pt x="2983" y="2680"/>
                    <a:pt x="3022" y="2657"/>
                  </a:cubicBezTo>
                  <a:cubicBezTo>
                    <a:pt x="3743" y="2268"/>
                    <a:pt x="4550" y="2066"/>
                    <a:pt x="5371" y="2066"/>
                  </a:cubicBezTo>
                  <a:lnTo>
                    <a:pt x="5880" y="2066"/>
                  </a:lnTo>
                  <a:lnTo>
                    <a:pt x="5880" y="4146"/>
                  </a:lnTo>
                  <a:lnTo>
                    <a:pt x="5371" y="4146"/>
                  </a:lnTo>
                  <a:cubicBezTo>
                    <a:pt x="3824" y="4146"/>
                    <a:pt x="2561" y="5372"/>
                    <a:pt x="2503" y="6914"/>
                  </a:cubicBezTo>
                  <a:cubicBezTo>
                    <a:pt x="2450" y="8451"/>
                    <a:pt x="3622" y="9762"/>
                    <a:pt x="5160" y="9878"/>
                  </a:cubicBezTo>
                  <a:lnTo>
                    <a:pt x="5160" y="11958"/>
                  </a:lnTo>
                  <a:cubicBezTo>
                    <a:pt x="3080" y="11871"/>
                    <a:pt x="1278" y="10493"/>
                    <a:pt x="649" y="8504"/>
                  </a:cubicBezTo>
                  <a:cubicBezTo>
                    <a:pt x="24" y="6520"/>
                    <a:pt x="706" y="4353"/>
                    <a:pt x="2359" y="3085"/>
                  </a:cubicBezTo>
                  <a:cubicBezTo>
                    <a:pt x="2528" y="2948"/>
                    <a:pt x="2398" y="2714"/>
                    <a:pt x="2228" y="2714"/>
                  </a:cubicBezTo>
                  <a:cubicBezTo>
                    <a:pt x="2189" y="2714"/>
                    <a:pt x="2149" y="2726"/>
                    <a:pt x="2109" y="2753"/>
                  </a:cubicBezTo>
                  <a:cubicBezTo>
                    <a:pt x="1465" y="3248"/>
                    <a:pt x="942" y="3877"/>
                    <a:pt x="577" y="4603"/>
                  </a:cubicBezTo>
                  <a:cubicBezTo>
                    <a:pt x="197" y="5347"/>
                    <a:pt x="0" y="6179"/>
                    <a:pt x="5" y="7014"/>
                  </a:cubicBezTo>
                  <a:cubicBezTo>
                    <a:pt x="5" y="9897"/>
                    <a:pt x="2282" y="12260"/>
                    <a:pt x="5160" y="12376"/>
                  </a:cubicBezTo>
                  <a:lnTo>
                    <a:pt x="5160" y="12731"/>
                  </a:lnTo>
                  <a:lnTo>
                    <a:pt x="2503" y="12731"/>
                  </a:lnTo>
                  <a:cubicBezTo>
                    <a:pt x="2143" y="12731"/>
                    <a:pt x="1855" y="13020"/>
                    <a:pt x="1855" y="13380"/>
                  </a:cubicBezTo>
                  <a:cubicBezTo>
                    <a:pt x="1855" y="13735"/>
                    <a:pt x="2143" y="14028"/>
                    <a:pt x="2503" y="14028"/>
                  </a:cubicBezTo>
                  <a:lnTo>
                    <a:pt x="10089" y="14028"/>
                  </a:lnTo>
                  <a:cubicBezTo>
                    <a:pt x="10449" y="14028"/>
                    <a:pt x="10737" y="13735"/>
                    <a:pt x="10737" y="13380"/>
                  </a:cubicBezTo>
                  <a:cubicBezTo>
                    <a:pt x="10737" y="13020"/>
                    <a:pt x="10449" y="12731"/>
                    <a:pt x="10089" y="12731"/>
                  </a:cubicBezTo>
                  <a:lnTo>
                    <a:pt x="10089" y="12726"/>
                  </a:lnTo>
                  <a:lnTo>
                    <a:pt x="9118" y="12726"/>
                  </a:lnTo>
                  <a:cubicBezTo>
                    <a:pt x="8840" y="12726"/>
                    <a:pt x="8840" y="13144"/>
                    <a:pt x="9118" y="13144"/>
                  </a:cubicBezTo>
                  <a:lnTo>
                    <a:pt x="10089" y="13144"/>
                  </a:lnTo>
                  <a:cubicBezTo>
                    <a:pt x="10401" y="13144"/>
                    <a:pt x="10401" y="13610"/>
                    <a:pt x="10089" y="13610"/>
                  </a:cubicBezTo>
                  <a:lnTo>
                    <a:pt x="2503" y="13610"/>
                  </a:lnTo>
                  <a:cubicBezTo>
                    <a:pt x="2191" y="13610"/>
                    <a:pt x="2191" y="13144"/>
                    <a:pt x="2503" y="13144"/>
                  </a:cubicBezTo>
                  <a:lnTo>
                    <a:pt x="8287" y="13144"/>
                  </a:lnTo>
                  <a:cubicBezTo>
                    <a:pt x="8561" y="13144"/>
                    <a:pt x="8561" y="12726"/>
                    <a:pt x="8287" y="12726"/>
                  </a:cubicBezTo>
                  <a:lnTo>
                    <a:pt x="7576" y="12726"/>
                  </a:lnTo>
                  <a:lnTo>
                    <a:pt x="7576" y="12342"/>
                  </a:lnTo>
                  <a:cubicBezTo>
                    <a:pt x="8057" y="12208"/>
                    <a:pt x="8393" y="11780"/>
                    <a:pt x="8407" y="11285"/>
                  </a:cubicBezTo>
                  <a:lnTo>
                    <a:pt x="8484" y="11285"/>
                  </a:lnTo>
                  <a:cubicBezTo>
                    <a:pt x="8984" y="11285"/>
                    <a:pt x="9392" y="10877"/>
                    <a:pt x="9392" y="10377"/>
                  </a:cubicBezTo>
                  <a:cubicBezTo>
                    <a:pt x="9392" y="9873"/>
                    <a:pt x="8984" y="9469"/>
                    <a:pt x="8484" y="9469"/>
                  </a:cubicBezTo>
                  <a:lnTo>
                    <a:pt x="5371" y="9469"/>
                  </a:lnTo>
                  <a:cubicBezTo>
                    <a:pt x="4016" y="9469"/>
                    <a:pt x="2916" y="8369"/>
                    <a:pt x="2916" y="7014"/>
                  </a:cubicBezTo>
                  <a:cubicBezTo>
                    <a:pt x="2916" y="5660"/>
                    <a:pt x="4016" y="4560"/>
                    <a:pt x="5371" y="4560"/>
                  </a:cubicBezTo>
                  <a:lnTo>
                    <a:pt x="5885" y="4560"/>
                  </a:lnTo>
                  <a:lnTo>
                    <a:pt x="5885" y="6505"/>
                  </a:lnTo>
                  <a:cubicBezTo>
                    <a:pt x="5885" y="6621"/>
                    <a:pt x="5976" y="6712"/>
                    <a:pt x="6092" y="6712"/>
                  </a:cubicBezTo>
                  <a:lnTo>
                    <a:pt x="6245" y="6712"/>
                  </a:lnTo>
                  <a:lnTo>
                    <a:pt x="6245" y="7605"/>
                  </a:lnTo>
                  <a:cubicBezTo>
                    <a:pt x="6245" y="7721"/>
                    <a:pt x="6337" y="7812"/>
                    <a:pt x="6452" y="7812"/>
                  </a:cubicBezTo>
                  <a:lnTo>
                    <a:pt x="7024" y="7812"/>
                  </a:lnTo>
                  <a:lnTo>
                    <a:pt x="7024" y="8355"/>
                  </a:lnTo>
                  <a:cubicBezTo>
                    <a:pt x="7024" y="8470"/>
                    <a:pt x="7115" y="8561"/>
                    <a:pt x="7230" y="8561"/>
                  </a:cubicBezTo>
                  <a:lnTo>
                    <a:pt x="8009" y="8561"/>
                  </a:lnTo>
                  <a:cubicBezTo>
                    <a:pt x="8124" y="8561"/>
                    <a:pt x="8215" y="8470"/>
                    <a:pt x="8215" y="8355"/>
                  </a:cubicBezTo>
                  <a:lnTo>
                    <a:pt x="8215" y="6712"/>
                  </a:lnTo>
                  <a:lnTo>
                    <a:pt x="8369" y="6712"/>
                  </a:lnTo>
                  <a:cubicBezTo>
                    <a:pt x="8484" y="6712"/>
                    <a:pt x="8575" y="6621"/>
                    <a:pt x="8575" y="6505"/>
                  </a:cubicBezTo>
                  <a:lnTo>
                    <a:pt x="8575" y="1082"/>
                  </a:lnTo>
                  <a:cubicBezTo>
                    <a:pt x="8575" y="966"/>
                    <a:pt x="8484" y="870"/>
                    <a:pt x="8369" y="870"/>
                  </a:cubicBezTo>
                  <a:lnTo>
                    <a:pt x="8133" y="870"/>
                  </a:lnTo>
                  <a:lnTo>
                    <a:pt x="8133" y="419"/>
                  </a:lnTo>
                  <a:lnTo>
                    <a:pt x="8369" y="419"/>
                  </a:lnTo>
                  <a:cubicBezTo>
                    <a:pt x="8648" y="419"/>
                    <a:pt x="8648" y="1"/>
                    <a:pt x="83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9"/>
            <p:cNvSpPr/>
            <p:nvPr/>
          </p:nvSpPr>
          <p:spPr>
            <a:xfrm>
              <a:off x="4093725" y="3423453"/>
              <a:ext cx="43302" cy="37097"/>
            </a:xfrm>
            <a:custGeom>
              <a:avLst/>
              <a:gdLst/>
              <a:ahLst/>
              <a:cxnLst/>
              <a:rect l="l" t="t" r="r" b="b"/>
              <a:pathLst>
                <a:path w="1654" h="1417" extrusionOk="0">
                  <a:moveTo>
                    <a:pt x="950" y="416"/>
                  </a:moveTo>
                  <a:cubicBezTo>
                    <a:pt x="1022" y="416"/>
                    <a:pt x="1095" y="443"/>
                    <a:pt x="1154" y="503"/>
                  </a:cubicBezTo>
                  <a:cubicBezTo>
                    <a:pt x="1336" y="686"/>
                    <a:pt x="1207" y="998"/>
                    <a:pt x="947" y="998"/>
                  </a:cubicBezTo>
                  <a:cubicBezTo>
                    <a:pt x="784" y="998"/>
                    <a:pt x="654" y="868"/>
                    <a:pt x="654" y="710"/>
                  </a:cubicBezTo>
                  <a:cubicBezTo>
                    <a:pt x="654" y="534"/>
                    <a:pt x="799" y="416"/>
                    <a:pt x="950" y="416"/>
                  </a:cubicBezTo>
                  <a:close/>
                  <a:moveTo>
                    <a:pt x="945" y="0"/>
                  </a:moveTo>
                  <a:cubicBezTo>
                    <a:pt x="771" y="0"/>
                    <a:pt x="593" y="65"/>
                    <a:pt x="448" y="210"/>
                  </a:cubicBezTo>
                  <a:cubicBezTo>
                    <a:pt x="1" y="652"/>
                    <a:pt x="318" y="1416"/>
                    <a:pt x="947" y="1416"/>
                  </a:cubicBezTo>
                  <a:cubicBezTo>
                    <a:pt x="1336" y="1416"/>
                    <a:pt x="1653" y="1099"/>
                    <a:pt x="1653" y="710"/>
                  </a:cubicBezTo>
                  <a:cubicBezTo>
                    <a:pt x="1653" y="282"/>
                    <a:pt x="1307" y="0"/>
                    <a:pt x="94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89"/>
            <p:cNvSpPr/>
            <p:nvPr/>
          </p:nvSpPr>
          <p:spPr>
            <a:xfrm>
              <a:off x="4075634" y="3621505"/>
              <a:ext cx="43406" cy="37123"/>
            </a:xfrm>
            <a:custGeom>
              <a:avLst/>
              <a:gdLst/>
              <a:ahLst/>
              <a:cxnLst/>
              <a:rect l="l" t="t" r="r" b="b"/>
              <a:pathLst>
                <a:path w="1658" h="1418" extrusionOk="0">
                  <a:moveTo>
                    <a:pt x="951" y="419"/>
                  </a:moveTo>
                  <a:cubicBezTo>
                    <a:pt x="1022" y="419"/>
                    <a:pt x="1094" y="446"/>
                    <a:pt x="1153" y="505"/>
                  </a:cubicBezTo>
                  <a:cubicBezTo>
                    <a:pt x="1336" y="687"/>
                    <a:pt x="1206" y="999"/>
                    <a:pt x="946" y="999"/>
                  </a:cubicBezTo>
                  <a:cubicBezTo>
                    <a:pt x="788" y="999"/>
                    <a:pt x="658" y="870"/>
                    <a:pt x="658" y="711"/>
                  </a:cubicBezTo>
                  <a:cubicBezTo>
                    <a:pt x="658" y="536"/>
                    <a:pt x="801" y="419"/>
                    <a:pt x="951" y="419"/>
                  </a:cubicBezTo>
                  <a:close/>
                  <a:moveTo>
                    <a:pt x="942" y="0"/>
                  </a:moveTo>
                  <a:cubicBezTo>
                    <a:pt x="768" y="0"/>
                    <a:pt x="591" y="64"/>
                    <a:pt x="447" y="207"/>
                  </a:cubicBezTo>
                  <a:cubicBezTo>
                    <a:pt x="0" y="654"/>
                    <a:pt x="317" y="1417"/>
                    <a:pt x="946" y="1417"/>
                  </a:cubicBezTo>
                  <a:cubicBezTo>
                    <a:pt x="1340" y="1417"/>
                    <a:pt x="1657" y="1100"/>
                    <a:pt x="1657" y="711"/>
                  </a:cubicBezTo>
                  <a:cubicBezTo>
                    <a:pt x="1657" y="282"/>
                    <a:pt x="1307" y="0"/>
                    <a:pt x="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9" name="Google Shape;11409;p89"/>
          <p:cNvGrpSpPr/>
          <p:nvPr/>
        </p:nvGrpSpPr>
        <p:grpSpPr>
          <a:xfrm>
            <a:off x="3951620" y="2700632"/>
            <a:ext cx="370290" cy="366729"/>
            <a:chOff x="3951620" y="2906032"/>
            <a:chExt cx="370290" cy="366729"/>
          </a:xfrm>
        </p:grpSpPr>
        <p:sp>
          <p:nvSpPr>
            <p:cNvPr id="11410" name="Google Shape;11410;p89"/>
            <p:cNvSpPr/>
            <p:nvPr/>
          </p:nvSpPr>
          <p:spPr>
            <a:xfrm>
              <a:off x="3957641" y="2911398"/>
              <a:ext cx="358352" cy="355865"/>
            </a:xfrm>
            <a:custGeom>
              <a:avLst/>
              <a:gdLst/>
              <a:ahLst/>
              <a:cxnLst/>
              <a:rect l="l" t="t" r="r" b="b"/>
              <a:pathLst>
                <a:path w="13688" h="13593" extrusionOk="0">
                  <a:moveTo>
                    <a:pt x="11165" y="1"/>
                  </a:moveTo>
                  <a:cubicBezTo>
                    <a:pt x="11041" y="1"/>
                    <a:pt x="10916" y="49"/>
                    <a:pt x="10820" y="145"/>
                  </a:cubicBezTo>
                  <a:lnTo>
                    <a:pt x="193" y="10771"/>
                  </a:lnTo>
                  <a:cubicBezTo>
                    <a:pt x="1" y="10964"/>
                    <a:pt x="1" y="11271"/>
                    <a:pt x="193" y="11458"/>
                  </a:cubicBezTo>
                  <a:lnTo>
                    <a:pt x="2182" y="13452"/>
                  </a:lnTo>
                  <a:cubicBezTo>
                    <a:pt x="2276" y="13546"/>
                    <a:pt x="2400" y="13593"/>
                    <a:pt x="2525" y="13593"/>
                  </a:cubicBezTo>
                  <a:cubicBezTo>
                    <a:pt x="2650" y="13593"/>
                    <a:pt x="2775" y="13546"/>
                    <a:pt x="2869" y="13452"/>
                  </a:cubicBezTo>
                  <a:lnTo>
                    <a:pt x="13500" y="2821"/>
                  </a:lnTo>
                  <a:cubicBezTo>
                    <a:pt x="13688" y="2633"/>
                    <a:pt x="13688" y="2326"/>
                    <a:pt x="13500" y="2134"/>
                  </a:cubicBezTo>
                  <a:lnTo>
                    <a:pt x="11511" y="145"/>
                  </a:lnTo>
                  <a:cubicBezTo>
                    <a:pt x="11415" y="49"/>
                    <a:pt x="11290" y="1"/>
                    <a:pt x="11165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89"/>
            <p:cNvSpPr/>
            <p:nvPr/>
          </p:nvSpPr>
          <p:spPr>
            <a:xfrm>
              <a:off x="3951620" y="2906032"/>
              <a:ext cx="370290" cy="366729"/>
            </a:xfrm>
            <a:custGeom>
              <a:avLst/>
              <a:gdLst/>
              <a:ahLst/>
              <a:cxnLst/>
              <a:rect l="l" t="t" r="r" b="b"/>
              <a:pathLst>
                <a:path w="14144" h="14008" extrusionOk="0">
                  <a:moveTo>
                    <a:pt x="11386" y="0"/>
                  </a:moveTo>
                  <a:cubicBezTo>
                    <a:pt x="11208" y="0"/>
                    <a:pt x="11030" y="69"/>
                    <a:pt x="10896" y="206"/>
                  </a:cubicBezTo>
                  <a:lnTo>
                    <a:pt x="264" y="10832"/>
                  </a:lnTo>
                  <a:cubicBezTo>
                    <a:pt x="0" y="11106"/>
                    <a:pt x="5" y="11543"/>
                    <a:pt x="274" y="11812"/>
                  </a:cubicBezTo>
                  <a:lnTo>
                    <a:pt x="2263" y="13806"/>
                  </a:lnTo>
                  <a:cubicBezTo>
                    <a:pt x="2400" y="13940"/>
                    <a:pt x="2578" y="14008"/>
                    <a:pt x="2755" y="14008"/>
                  </a:cubicBezTo>
                  <a:cubicBezTo>
                    <a:pt x="2933" y="14008"/>
                    <a:pt x="3111" y="13940"/>
                    <a:pt x="3248" y="13806"/>
                  </a:cubicBezTo>
                  <a:lnTo>
                    <a:pt x="11833" y="5221"/>
                  </a:lnTo>
                  <a:cubicBezTo>
                    <a:pt x="11970" y="5069"/>
                    <a:pt x="11835" y="4869"/>
                    <a:pt x="11676" y="4869"/>
                  </a:cubicBezTo>
                  <a:cubicBezTo>
                    <a:pt x="11629" y="4869"/>
                    <a:pt x="11580" y="4886"/>
                    <a:pt x="11535" y="4928"/>
                  </a:cubicBezTo>
                  <a:lnTo>
                    <a:pt x="2950" y="13508"/>
                  </a:lnTo>
                  <a:cubicBezTo>
                    <a:pt x="2897" y="13561"/>
                    <a:pt x="2826" y="13587"/>
                    <a:pt x="2755" y="13587"/>
                  </a:cubicBezTo>
                  <a:cubicBezTo>
                    <a:pt x="2684" y="13587"/>
                    <a:pt x="2614" y="13561"/>
                    <a:pt x="2561" y="13508"/>
                  </a:cubicBezTo>
                  <a:lnTo>
                    <a:pt x="572" y="11519"/>
                  </a:lnTo>
                  <a:cubicBezTo>
                    <a:pt x="461" y="11409"/>
                    <a:pt x="461" y="11236"/>
                    <a:pt x="572" y="11125"/>
                  </a:cubicBezTo>
                  <a:lnTo>
                    <a:pt x="884" y="10808"/>
                  </a:lnTo>
                  <a:lnTo>
                    <a:pt x="1384" y="11308"/>
                  </a:lnTo>
                  <a:cubicBezTo>
                    <a:pt x="1428" y="11348"/>
                    <a:pt x="1476" y="11365"/>
                    <a:pt x="1522" y="11365"/>
                  </a:cubicBezTo>
                  <a:cubicBezTo>
                    <a:pt x="1681" y="11365"/>
                    <a:pt x="1815" y="11163"/>
                    <a:pt x="1677" y="11010"/>
                  </a:cubicBezTo>
                  <a:lnTo>
                    <a:pt x="1182" y="10515"/>
                  </a:lnTo>
                  <a:lnTo>
                    <a:pt x="1850" y="9843"/>
                  </a:lnTo>
                  <a:lnTo>
                    <a:pt x="2345" y="10342"/>
                  </a:lnTo>
                  <a:cubicBezTo>
                    <a:pt x="2389" y="10382"/>
                    <a:pt x="2437" y="10399"/>
                    <a:pt x="2483" y="10399"/>
                  </a:cubicBezTo>
                  <a:cubicBezTo>
                    <a:pt x="2644" y="10399"/>
                    <a:pt x="2780" y="10197"/>
                    <a:pt x="2642" y="10044"/>
                  </a:cubicBezTo>
                  <a:lnTo>
                    <a:pt x="2148" y="9550"/>
                  </a:lnTo>
                  <a:lnTo>
                    <a:pt x="2815" y="8877"/>
                  </a:lnTo>
                  <a:lnTo>
                    <a:pt x="3589" y="9655"/>
                  </a:lnTo>
                  <a:cubicBezTo>
                    <a:pt x="3635" y="9701"/>
                    <a:pt x="3687" y="9720"/>
                    <a:pt x="3736" y="9720"/>
                  </a:cubicBezTo>
                  <a:cubicBezTo>
                    <a:pt x="3900" y="9720"/>
                    <a:pt x="4038" y="9509"/>
                    <a:pt x="3887" y="9357"/>
                  </a:cubicBezTo>
                  <a:lnTo>
                    <a:pt x="3113" y="8584"/>
                  </a:lnTo>
                  <a:lnTo>
                    <a:pt x="3781" y="7911"/>
                  </a:lnTo>
                  <a:lnTo>
                    <a:pt x="4276" y="8411"/>
                  </a:lnTo>
                  <a:cubicBezTo>
                    <a:pt x="4322" y="8458"/>
                    <a:pt x="4373" y="8478"/>
                    <a:pt x="4423" y="8478"/>
                  </a:cubicBezTo>
                  <a:cubicBezTo>
                    <a:pt x="4586" y="8478"/>
                    <a:pt x="4728" y="8264"/>
                    <a:pt x="4574" y="8113"/>
                  </a:cubicBezTo>
                  <a:lnTo>
                    <a:pt x="4079" y="7618"/>
                  </a:lnTo>
                  <a:lnTo>
                    <a:pt x="4747" y="6946"/>
                  </a:lnTo>
                  <a:lnTo>
                    <a:pt x="5241" y="7445"/>
                  </a:lnTo>
                  <a:cubicBezTo>
                    <a:pt x="5287" y="7491"/>
                    <a:pt x="5338" y="7510"/>
                    <a:pt x="5387" y="7510"/>
                  </a:cubicBezTo>
                  <a:cubicBezTo>
                    <a:pt x="5550" y="7510"/>
                    <a:pt x="5691" y="7299"/>
                    <a:pt x="5539" y="7148"/>
                  </a:cubicBezTo>
                  <a:lnTo>
                    <a:pt x="5044" y="6653"/>
                  </a:lnTo>
                  <a:lnTo>
                    <a:pt x="5712" y="5985"/>
                  </a:lnTo>
                  <a:lnTo>
                    <a:pt x="6207" y="6480"/>
                  </a:lnTo>
                  <a:cubicBezTo>
                    <a:pt x="6251" y="6520"/>
                    <a:pt x="6300" y="6537"/>
                    <a:pt x="6346" y="6537"/>
                  </a:cubicBezTo>
                  <a:cubicBezTo>
                    <a:pt x="6506" y="6537"/>
                    <a:pt x="6643" y="6335"/>
                    <a:pt x="6505" y="6182"/>
                  </a:cubicBezTo>
                  <a:lnTo>
                    <a:pt x="6005" y="5687"/>
                  </a:lnTo>
                  <a:lnTo>
                    <a:pt x="6678" y="5019"/>
                  </a:lnTo>
                  <a:lnTo>
                    <a:pt x="7451" y="5793"/>
                  </a:lnTo>
                  <a:cubicBezTo>
                    <a:pt x="7498" y="5844"/>
                    <a:pt x="7551" y="5865"/>
                    <a:pt x="7603" y="5865"/>
                  </a:cubicBezTo>
                  <a:cubicBezTo>
                    <a:pt x="7769" y="5865"/>
                    <a:pt x="7914" y="5645"/>
                    <a:pt x="7749" y="5495"/>
                  </a:cubicBezTo>
                  <a:lnTo>
                    <a:pt x="6976" y="4722"/>
                  </a:lnTo>
                  <a:lnTo>
                    <a:pt x="7643" y="4054"/>
                  </a:lnTo>
                  <a:lnTo>
                    <a:pt x="8138" y="4549"/>
                  </a:lnTo>
                  <a:cubicBezTo>
                    <a:pt x="8184" y="4593"/>
                    <a:pt x="8235" y="4612"/>
                    <a:pt x="8283" y="4612"/>
                  </a:cubicBezTo>
                  <a:cubicBezTo>
                    <a:pt x="8445" y="4612"/>
                    <a:pt x="8584" y="4406"/>
                    <a:pt x="8436" y="4251"/>
                  </a:cubicBezTo>
                  <a:lnTo>
                    <a:pt x="7941" y="3756"/>
                  </a:lnTo>
                  <a:lnTo>
                    <a:pt x="8604" y="3088"/>
                  </a:lnTo>
                  <a:lnTo>
                    <a:pt x="9099" y="3583"/>
                  </a:lnTo>
                  <a:cubicBezTo>
                    <a:pt x="9144" y="3623"/>
                    <a:pt x="9193" y="3640"/>
                    <a:pt x="9240" y="3640"/>
                  </a:cubicBezTo>
                  <a:cubicBezTo>
                    <a:pt x="9399" y="3640"/>
                    <a:pt x="9534" y="3442"/>
                    <a:pt x="9397" y="3290"/>
                  </a:cubicBezTo>
                  <a:lnTo>
                    <a:pt x="8902" y="2790"/>
                  </a:lnTo>
                  <a:lnTo>
                    <a:pt x="9570" y="2123"/>
                  </a:lnTo>
                  <a:lnTo>
                    <a:pt x="10065" y="2617"/>
                  </a:lnTo>
                  <a:cubicBezTo>
                    <a:pt x="10110" y="2659"/>
                    <a:pt x="10159" y="2677"/>
                    <a:pt x="10206" y="2677"/>
                  </a:cubicBezTo>
                  <a:cubicBezTo>
                    <a:pt x="10365" y="2677"/>
                    <a:pt x="10500" y="2476"/>
                    <a:pt x="10363" y="2324"/>
                  </a:cubicBezTo>
                  <a:lnTo>
                    <a:pt x="9863" y="1825"/>
                  </a:lnTo>
                  <a:lnTo>
                    <a:pt x="10535" y="1157"/>
                  </a:lnTo>
                  <a:lnTo>
                    <a:pt x="11309" y="1935"/>
                  </a:lnTo>
                  <a:cubicBezTo>
                    <a:pt x="11353" y="1975"/>
                    <a:pt x="11401" y="1992"/>
                    <a:pt x="11448" y="1992"/>
                  </a:cubicBezTo>
                  <a:cubicBezTo>
                    <a:pt x="11608" y="1992"/>
                    <a:pt x="11745" y="1790"/>
                    <a:pt x="11607" y="1637"/>
                  </a:cubicBezTo>
                  <a:lnTo>
                    <a:pt x="10829" y="864"/>
                  </a:lnTo>
                  <a:lnTo>
                    <a:pt x="11189" y="504"/>
                  </a:lnTo>
                  <a:cubicBezTo>
                    <a:pt x="11244" y="448"/>
                    <a:pt x="11315" y="421"/>
                    <a:pt x="11386" y="421"/>
                  </a:cubicBezTo>
                  <a:cubicBezTo>
                    <a:pt x="11457" y="421"/>
                    <a:pt x="11528" y="448"/>
                    <a:pt x="11583" y="504"/>
                  </a:cubicBezTo>
                  <a:lnTo>
                    <a:pt x="13572" y="2492"/>
                  </a:lnTo>
                  <a:cubicBezTo>
                    <a:pt x="13682" y="2598"/>
                    <a:pt x="13682" y="2776"/>
                    <a:pt x="13572" y="2882"/>
                  </a:cubicBezTo>
                  <a:lnTo>
                    <a:pt x="12130" y="4323"/>
                  </a:lnTo>
                  <a:cubicBezTo>
                    <a:pt x="11979" y="4477"/>
                    <a:pt x="12119" y="4686"/>
                    <a:pt x="12282" y="4686"/>
                  </a:cubicBezTo>
                  <a:cubicBezTo>
                    <a:pt x="12331" y="4686"/>
                    <a:pt x="12382" y="4667"/>
                    <a:pt x="12428" y="4621"/>
                  </a:cubicBezTo>
                  <a:lnTo>
                    <a:pt x="13870" y="3179"/>
                  </a:lnTo>
                  <a:cubicBezTo>
                    <a:pt x="14143" y="2910"/>
                    <a:pt x="14143" y="2468"/>
                    <a:pt x="13870" y="2195"/>
                  </a:cubicBezTo>
                  <a:lnTo>
                    <a:pt x="11881" y="206"/>
                  </a:lnTo>
                  <a:cubicBezTo>
                    <a:pt x="11744" y="69"/>
                    <a:pt x="11565" y="0"/>
                    <a:pt x="113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2" name="Google Shape;11412;p89"/>
          <p:cNvGrpSpPr/>
          <p:nvPr/>
        </p:nvGrpSpPr>
        <p:grpSpPr>
          <a:xfrm>
            <a:off x="2145304" y="3153205"/>
            <a:ext cx="404245" cy="388433"/>
            <a:chOff x="2145304" y="3358605"/>
            <a:chExt cx="404245" cy="388433"/>
          </a:xfrm>
        </p:grpSpPr>
        <p:sp>
          <p:nvSpPr>
            <p:cNvPr id="11413" name="Google Shape;11413;p89"/>
            <p:cNvSpPr/>
            <p:nvPr/>
          </p:nvSpPr>
          <p:spPr>
            <a:xfrm>
              <a:off x="2145304" y="3364312"/>
              <a:ext cx="398460" cy="377018"/>
            </a:xfrm>
            <a:custGeom>
              <a:avLst/>
              <a:gdLst/>
              <a:ahLst/>
              <a:cxnLst/>
              <a:rect l="l" t="t" r="r" b="b"/>
              <a:pathLst>
                <a:path w="15220" h="14401" extrusionOk="0">
                  <a:moveTo>
                    <a:pt x="11130" y="0"/>
                  </a:moveTo>
                  <a:cubicBezTo>
                    <a:pt x="8419" y="0"/>
                    <a:pt x="5762" y="1064"/>
                    <a:pt x="3776" y="3046"/>
                  </a:cubicBezTo>
                  <a:cubicBezTo>
                    <a:pt x="956" y="5866"/>
                    <a:pt x="0" y="10055"/>
                    <a:pt x="1317" y="13821"/>
                  </a:cubicBezTo>
                  <a:cubicBezTo>
                    <a:pt x="2431" y="14209"/>
                    <a:pt x="3588" y="14400"/>
                    <a:pt x="4739" y="14400"/>
                  </a:cubicBezTo>
                  <a:cubicBezTo>
                    <a:pt x="6724" y="14400"/>
                    <a:pt x="8691" y="13832"/>
                    <a:pt x="10396" y="12726"/>
                  </a:cubicBezTo>
                  <a:cubicBezTo>
                    <a:pt x="13091" y="10982"/>
                    <a:pt x="14826" y="8085"/>
                    <a:pt x="15100" y="4881"/>
                  </a:cubicBezTo>
                  <a:cubicBezTo>
                    <a:pt x="15220" y="3425"/>
                    <a:pt x="15032" y="1965"/>
                    <a:pt x="14552" y="581"/>
                  </a:cubicBezTo>
                  <a:cubicBezTo>
                    <a:pt x="13433" y="190"/>
                    <a:pt x="12277" y="0"/>
                    <a:pt x="1113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89"/>
            <p:cNvSpPr/>
            <p:nvPr/>
          </p:nvSpPr>
          <p:spPr>
            <a:xfrm>
              <a:off x="2145304" y="3364286"/>
              <a:ext cx="380971" cy="361755"/>
            </a:xfrm>
            <a:custGeom>
              <a:avLst/>
              <a:gdLst/>
              <a:ahLst/>
              <a:cxnLst/>
              <a:rect l="l" t="t" r="r" b="b"/>
              <a:pathLst>
                <a:path w="14552" h="13818" extrusionOk="0">
                  <a:moveTo>
                    <a:pt x="11125" y="0"/>
                  </a:moveTo>
                  <a:cubicBezTo>
                    <a:pt x="8415" y="0"/>
                    <a:pt x="5760" y="1061"/>
                    <a:pt x="3776" y="3042"/>
                  </a:cubicBezTo>
                  <a:cubicBezTo>
                    <a:pt x="956" y="5862"/>
                    <a:pt x="0" y="10051"/>
                    <a:pt x="1317" y="13817"/>
                  </a:cubicBezTo>
                  <a:cubicBezTo>
                    <a:pt x="1307" y="12900"/>
                    <a:pt x="1542" y="11853"/>
                    <a:pt x="1999" y="10738"/>
                  </a:cubicBezTo>
                  <a:cubicBezTo>
                    <a:pt x="2186" y="10277"/>
                    <a:pt x="2402" y="9825"/>
                    <a:pt x="2643" y="9388"/>
                  </a:cubicBezTo>
                  <a:cubicBezTo>
                    <a:pt x="3416" y="7971"/>
                    <a:pt x="4511" y="6506"/>
                    <a:pt x="5876" y="5141"/>
                  </a:cubicBezTo>
                  <a:cubicBezTo>
                    <a:pt x="7245" y="3772"/>
                    <a:pt x="8710" y="2682"/>
                    <a:pt x="10127" y="1908"/>
                  </a:cubicBezTo>
                  <a:cubicBezTo>
                    <a:pt x="10564" y="1668"/>
                    <a:pt x="11011" y="1452"/>
                    <a:pt x="11472" y="1260"/>
                  </a:cubicBezTo>
                  <a:cubicBezTo>
                    <a:pt x="12555" y="816"/>
                    <a:pt x="13578" y="582"/>
                    <a:pt x="14472" y="582"/>
                  </a:cubicBezTo>
                  <a:cubicBezTo>
                    <a:pt x="14499" y="582"/>
                    <a:pt x="14525" y="582"/>
                    <a:pt x="14552" y="582"/>
                  </a:cubicBezTo>
                  <a:cubicBezTo>
                    <a:pt x="13431" y="191"/>
                    <a:pt x="12273" y="0"/>
                    <a:pt x="11125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89"/>
            <p:cNvSpPr/>
            <p:nvPr/>
          </p:nvSpPr>
          <p:spPr>
            <a:xfrm>
              <a:off x="2369039" y="3365307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6265" y="6553"/>
                  </a:lnTo>
                  <a:cubicBezTo>
                    <a:pt x="6409" y="5991"/>
                    <a:pt x="6505" y="5419"/>
                    <a:pt x="6554" y="4843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89"/>
            <p:cNvSpPr/>
            <p:nvPr/>
          </p:nvSpPr>
          <p:spPr>
            <a:xfrm>
              <a:off x="2165541" y="3568674"/>
              <a:ext cx="171584" cy="171584"/>
            </a:xfrm>
            <a:custGeom>
              <a:avLst/>
              <a:gdLst/>
              <a:ahLst/>
              <a:cxnLst/>
              <a:rect l="l" t="t" r="r" b="b"/>
              <a:pathLst>
                <a:path w="6554" h="6554" extrusionOk="0">
                  <a:moveTo>
                    <a:pt x="289" y="1"/>
                  </a:moveTo>
                  <a:cubicBezTo>
                    <a:pt x="145" y="563"/>
                    <a:pt x="49" y="1134"/>
                    <a:pt x="1" y="1711"/>
                  </a:cubicBezTo>
                  <a:lnTo>
                    <a:pt x="1226" y="2931"/>
                  </a:lnTo>
                  <a:lnTo>
                    <a:pt x="4848" y="6553"/>
                  </a:lnTo>
                  <a:cubicBezTo>
                    <a:pt x="5420" y="6505"/>
                    <a:pt x="5991" y="6409"/>
                    <a:pt x="6554" y="6270"/>
                  </a:cubicBezTo>
                  <a:lnTo>
                    <a:pt x="1870" y="158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9"/>
            <p:cNvSpPr/>
            <p:nvPr/>
          </p:nvSpPr>
          <p:spPr>
            <a:xfrm>
              <a:off x="2369039" y="3365307"/>
              <a:ext cx="76629" cy="48957"/>
            </a:xfrm>
            <a:custGeom>
              <a:avLst/>
              <a:gdLst/>
              <a:ahLst/>
              <a:cxnLst/>
              <a:rect l="l" t="t" r="r" b="b"/>
              <a:pathLst>
                <a:path w="2927" h="1870" extrusionOk="0">
                  <a:moveTo>
                    <a:pt x="1706" y="0"/>
                  </a:moveTo>
                  <a:cubicBezTo>
                    <a:pt x="1130" y="48"/>
                    <a:pt x="558" y="145"/>
                    <a:pt x="1" y="289"/>
                  </a:cubicBezTo>
                  <a:lnTo>
                    <a:pt x="1581" y="1869"/>
                  </a:lnTo>
                  <a:cubicBezTo>
                    <a:pt x="2018" y="1629"/>
                    <a:pt x="2465" y="1413"/>
                    <a:pt x="2926" y="1221"/>
                  </a:cubicBezTo>
                  <a:lnTo>
                    <a:pt x="1706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9"/>
            <p:cNvSpPr/>
            <p:nvPr/>
          </p:nvSpPr>
          <p:spPr>
            <a:xfrm>
              <a:off x="2264685" y="3468849"/>
              <a:ext cx="176689" cy="167840"/>
            </a:xfrm>
            <a:custGeom>
              <a:avLst/>
              <a:gdLst/>
              <a:ahLst/>
              <a:cxnLst/>
              <a:rect l="l" t="t" r="r" b="b"/>
              <a:pathLst>
                <a:path w="6749" h="6411" extrusionOk="0">
                  <a:moveTo>
                    <a:pt x="6142" y="1"/>
                  </a:moveTo>
                  <a:cubicBezTo>
                    <a:pt x="6044" y="1"/>
                    <a:pt x="5943" y="37"/>
                    <a:pt x="5851" y="124"/>
                  </a:cubicBezTo>
                  <a:lnTo>
                    <a:pt x="297" y="5682"/>
                  </a:lnTo>
                  <a:cubicBezTo>
                    <a:pt x="1" y="5994"/>
                    <a:pt x="282" y="6411"/>
                    <a:pt x="609" y="6411"/>
                  </a:cubicBezTo>
                  <a:cubicBezTo>
                    <a:pt x="706" y="6411"/>
                    <a:pt x="807" y="6374"/>
                    <a:pt x="898" y="6288"/>
                  </a:cubicBezTo>
                  <a:lnTo>
                    <a:pt x="6456" y="729"/>
                  </a:lnTo>
                  <a:cubicBezTo>
                    <a:pt x="6749" y="418"/>
                    <a:pt x="6470" y="1"/>
                    <a:pt x="614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9"/>
            <p:cNvSpPr/>
            <p:nvPr/>
          </p:nvSpPr>
          <p:spPr>
            <a:xfrm>
              <a:off x="2263402" y="3463430"/>
              <a:ext cx="180616" cy="179071"/>
            </a:xfrm>
            <a:custGeom>
              <a:avLst/>
              <a:gdLst/>
              <a:ahLst/>
              <a:cxnLst/>
              <a:rect l="l" t="t" r="r" b="b"/>
              <a:pathLst>
                <a:path w="6899" h="6840" extrusionOk="0">
                  <a:moveTo>
                    <a:pt x="6202" y="419"/>
                  </a:moveTo>
                  <a:cubicBezTo>
                    <a:pt x="6361" y="419"/>
                    <a:pt x="6499" y="627"/>
                    <a:pt x="6351" y="778"/>
                  </a:cubicBezTo>
                  <a:lnTo>
                    <a:pt x="5823" y="1306"/>
                  </a:lnTo>
                  <a:lnTo>
                    <a:pt x="5530" y="1013"/>
                  </a:lnTo>
                  <a:lnTo>
                    <a:pt x="6058" y="485"/>
                  </a:lnTo>
                  <a:cubicBezTo>
                    <a:pt x="6103" y="439"/>
                    <a:pt x="6154" y="419"/>
                    <a:pt x="6202" y="419"/>
                  </a:cubicBezTo>
                  <a:close/>
                  <a:moveTo>
                    <a:pt x="5218" y="1325"/>
                  </a:moveTo>
                  <a:lnTo>
                    <a:pt x="5511" y="1619"/>
                  </a:lnTo>
                  <a:lnTo>
                    <a:pt x="4425" y="2709"/>
                  </a:lnTo>
                  <a:lnTo>
                    <a:pt x="4132" y="2411"/>
                  </a:lnTo>
                  <a:lnTo>
                    <a:pt x="5218" y="1325"/>
                  </a:lnTo>
                  <a:close/>
                  <a:moveTo>
                    <a:pt x="3820" y="2723"/>
                  </a:moveTo>
                  <a:lnTo>
                    <a:pt x="4113" y="3017"/>
                  </a:lnTo>
                  <a:lnTo>
                    <a:pt x="3027" y="4102"/>
                  </a:lnTo>
                  <a:lnTo>
                    <a:pt x="2734" y="3809"/>
                  </a:lnTo>
                  <a:lnTo>
                    <a:pt x="3820" y="2723"/>
                  </a:lnTo>
                  <a:close/>
                  <a:moveTo>
                    <a:pt x="2422" y="4121"/>
                  </a:moveTo>
                  <a:lnTo>
                    <a:pt x="2715" y="4414"/>
                  </a:lnTo>
                  <a:lnTo>
                    <a:pt x="1629" y="5500"/>
                  </a:lnTo>
                  <a:lnTo>
                    <a:pt x="1336" y="5207"/>
                  </a:lnTo>
                  <a:lnTo>
                    <a:pt x="2422" y="4121"/>
                  </a:lnTo>
                  <a:close/>
                  <a:moveTo>
                    <a:pt x="1028" y="5519"/>
                  </a:moveTo>
                  <a:lnTo>
                    <a:pt x="1321" y="5812"/>
                  </a:lnTo>
                  <a:lnTo>
                    <a:pt x="793" y="6336"/>
                  </a:lnTo>
                  <a:cubicBezTo>
                    <a:pt x="747" y="6389"/>
                    <a:pt x="693" y="6411"/>
                    <a:pt x="642" y="6411"/>
                  </a:cubicBezTo>
                  <a:cubicBezTo>
                    <a:pt x="479" y="6411"/>
                    <a:pt x="337" y="6193"/>
                    <a:pt x="505" y="6043"/>
                  </a:cubicBezTo>
                  <a:lnTo>
                    <a:pt x="500" y="6043"/>
                  </a:lnTo>
                  <a:lnTo>
                    <a:pt x="1028" y="5519"/>
                  </a:lnTo>
                  <a:close/>
                  <a:moveTo>
                    <a:pt x="6187" y="0"/>
                  </a:moveTo>
                  <a:cubicBezTo>
                    <a:pt x="6029" y="0"/>
                    <a:pt x="5870" y="58"/>
                    <a:pt x="5746" y="173"/>
                  </a:cubicBezTo>
                  <a:lnTo>
                    <a:pt x="5222" y="701"/>
                  </a:lnTo>
                  <a:lnTo>
                    <a:pt x="5016" y="499"/>
                  </a:lnTo>
                  <a:cubicBezTo>
                    <a:pt x="4968" y="451"/>
                    <a:pt x="4914" y="431"/>
                    <a:pt x="4862" y="431"/>
                  </a:cubicBezTo>
                  <a:cubicBezTo>
                    <a:pt x="4693" y="431"/>
                    <a:pt x="4549" y="648"/>
                    <a:pt x="4704" y="807"/>
                  </a:cubicBezTo>
                  <a:lnTo>
                    <a:pt x="4910" y="1013"/>
                  </a:lnTo>
                  <a:lnTo>
                    <a:pt x="3824" y="2099"/>
                  </a:lnTo>
                  <a:lnTo>
                    <a:pt x="3618" y="1897"/>
                  </a:lnTo>
                  <a:cubicBezTo>
                    <a:pt x="3569" y="1847"/>
                    <a:pt x="3515" y="1827"/>
                    <a:pt x="3462" y="1827"/>
                  </a:cubicBezTo>
                  <a:cubicBezTo>
                    <a:pt x="3291" y="1827"/>
                    <a:pt x="3144" y="2047"/>
                    <a:pt x="3306" y="2205"/>
                  </a:cubicBezTo>
                  <a:lnTo>
                    <a:pt x="3512" y="2411"/>
                  </a:lnTo>
                  <a:lnTo>
                    <a:pt x="2426" y="3497"/>
                  </a:lnTo>
                  <a:lnTo>
                    <a:pt x="2220" y="3295"/>
                  </a:lnTo>
                  <a:cubicBezTo>
                    <a:pt x="2172" y="3247"/>
                    <a:pt x="2118" y="3227"/>
                    <a:pt x="2066" y="3227"/>
                  </a:cubicBezTo>
                  <a:cubicBezTo>
                    <a:pt x="1897" y="3227"/>
                    <a:pt x="1753" y="3444"/>
                    <a:pt x="1908" y="3603"/>
                  </a:cubicBezTo>
                  <a:lnTo>
                    <a:pt x="2114" y="3809"/>
                  </a:lnTo>
                  <a:lnTo>
                    <a:pt x="1028" y="4895"/>
                  </a:lnTo>
                  <a:lnTo>
                    <a:pt x="822" y="4693"/>
                  </a:lnTo>
                  <a:cubicBezTo>
                    <a:pt x="774" y="4645"/>
                    <a:pt x="720" y="4625"/>
                    <a:pt x="668" y="4625"/>
                  </a:cubicBezTo>
                  <a:cubicBezTo>
                    <a:pt x="499" y="4625"/>
                    <a:pt x="355" y="4842"/>
                    <a:pt x="510" y="5001"/>
                  </a:cubicBezTo>
                  <a:lnTo>
                    <a:pt x="716" y="5207"/>
                  </a:lnTo>
                  <a:lnTo>
                    <a:pt x="188" y="5731"/>
                  </a:lnTo>
                  <a:cubicBezTo>
                    <a:pt x="68" y="5851"/>
                    <a:pt x="0" y="6019"/>
                    <a:pt x="0" y="6192"/>
                  </a:cubicBezTo>
                  <a:cubicBezTo>
                    <a:pt x="0" y="6582"/>
                    <a:pt x="319" y="6840"/>
                    <a:pt x="651" y="6840"/>
                  </a:cubicBezTo>
                  <a:cubicBezTo>
                    <a:pt x="811" y="6840"/>
                    <a:pt x="973" y="6781"/>
                    <a:pt x="1105" y="6648"/>
                  </a:cubicBezTo>
                  <a:lnTo>
                    <a:pt x="1629" y="6120"/>
                  </a:lnTo>
                  <a:lnTo>
                    <a:pt x="1836" y="6326"/>
                  </a:lnTo>
                  <a:cubicBezTo>
                    <a:pt x="1883" y="6373"/>
                    <a:pt x="1936" y="6392"/>
                    <a:pt x="1986" y="6392"/>
                  </a:cubicBezTo>
                  <a:cubicBezTo>
                    <a:pt x="2156" y="6392"/>
                    <a:pt x="2303" y="6173"/>
                    <a:pt x="2148" y="6014"/>
                  </a:cubicBezTo>
                  <a:lnTo>
                    <a:pt x="1941" y="5812"/>
                  </a:lnTo>
                  <a:lnTo>
                    <a:pt x="3027" y="4722"/>
                  </a:lnTo>
                  <a:lnTo>
                    <a:pt x="3233" y="4929"/>
                  </a:lnTo>
                  <a:cubicBezTo>
                    <a:pt x="3281" y="4975"/>
                    <a:pt x="3334" y="4994"/>
                    <a:pt x="3384" y="4994"/>
                  </a:cubicBezTo>
                  <a:cubicBezTo>
                    <a:pt x="3554" y="4994"/>
                    <a:pt x="3701" y="4775"/>
                    <a:pt x="3546" y="4616"/>
                  </a:cubicBezTo>
                  <a:lnTo>
                    <a:pt x="3339" y="4414"/>
                  </a:lnTo>
                  <a:lnTo>
                    <a:pt x="4425" y="3324"/>
                  </a:lnTo>
                  <a:lnTo>
                    <a:pt x="4631" y="3531"/>
                  </a:lnTo>
                  <a:cubicBezTo>
                    <a:pt x="4680" y="3580"/>
                    <a:pt x="4733" y="3600"/>
                    <a:pt x="4785" y="3600"/>
                  </a:cubicBezTo>
                  <a:cubicBezTo>
                    <a:pt x="4955" y="3600"/>
                    <a:pt x="5102" y="3377"/>
                    <a:pt x="4944" y="3218"/>
                  </a:cubicBezTo>
                  <a:lnTo>
                    <a:pt x="4737" y="3017"/>
                  </a:lnTo>
                  <a:lnTo>
                    <a:pt x="5823" y="1926"/>
                  </a:lnTo>
                  <a:lnTo>
                    <a:pt x="6029" y="2133"/>
                  </a:lnTo>
                  <a:cubicBezTo>
                    <a:pt x="6078" y="2182"/>
                    <a:pt x="6131" y="2202"/>
                    <a:pt x="6183" y="2202"/>
                  </a:cubicBezTo>
                  <a:cubicBezTo>
                    <a:pt x="6353" y="2202"/>
                    <a:pt x="6500" y="1979"/>
                    <a:pt x="6342" y="1820"/>
                  </a:cubicBezTo>
                  <a:lnTo>
                    <a:pt x="6135" y="1619"/>
                  </a:lnTo>
                  <a:lnTo>
                    <a:pt x="6664" y="1090"/>
                  </a:lnTo>
                  <a:cubicBezTo>
                    <a:pt x="6899" y="835"/>
                    <a:pt x="6894" y="437"/>
                    <a:pt x="6644" y="192"/>
                  </a:cubicBezTo>
                  <a:cubicBezTo>
                    <a:pt x="6519" y="64"/>
                    <a:pt x="6353" y="0"/>
                    <a:pt x="61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9"/>
            <p:cNvSpPr/>
            <p:nvPr/>
          </p:nvSpPr>
          <p:spPr>
            <a:xfrm>
              <a:off x="2151587" y="3358605"/>
              <a:ext cx="397962" cy="388433"/>
            </a:xfrm>
            <a:custGeom>
              <a:avLst/>
              <a:gdLst/>
              <a:ahLst/>
              <a:cxnLst/>
              <a:rect l="l" t="t" r="r" b="b"/>
              <a:pathLst>
                <a:path w="15201" h="14837" extrusionOk="0">
                  <a:moveTo>
                    <a:pt x="10878" y="442"/>
                  </a:moveTo>
                  <a:cubicBezTo>
                    <a:pt x="11986" y="442"/>
                    <a:pt x="13086" y="621"/>
                    <a:pt x="14139" y="972"/>
                  </a:cubicBezTo>
                  <a:lnTo>
                    <a:pt x="14139" y="977"/>
                  </a:lnTo>
                  <a:cubicBezTo>
                    <a:pt x="14528" y="2140"/>
                    <a:pt x="14711" y="3369"/>
                    <a:pt x="14667" y="4599"/>
                  </a:cubicBezTo>
                  <a:lnTo>
                    <a:pt x="10517" y="449"/>
                  </a:lnTo>
                  <a:cubicBezTo>
                    <a:pt x="10637" y="444"/>
                    <a:pt x="10758" y="442"/>
                    <a:pt x="10878" y="442"/>
                  </a:cubicBezTo>
                  <a:close/>
                  <a:moveTo>
                    <a:pt x="942" y="8467"/>
                  </a:moveTo>
                  <a:lnTo>
                    <a:pt x="6649" y="14169"/>
                  </a:lnTo>
                  <a:cubicBezTo>
                    <a:pt x="6255" y="14251"/>
                    <a:pt x="5857" y="14313"/>
                    <a:pt x="5458" y="14351"/>
                  </a:cubicBezTo>
                  <a:lnTo>
                    <a:pt x="764" y="9653"/>
                  </a:lnTo>
                  <a:cubicBezTo>
                    <a:pt x="798" y="9254"/>
                    <a:pt x="860" y="8856"/>
                    <a:pt x="942" y="8467"/>
                  </a:cubicBezTo>
                  <a:close/>
                  <a:moveTo>
                    <a:pt x="726" y="10239"/>
                  </a:moveTo>
                  <a:lnTo>
                    <a:pt x="4881" y="14385"/>
                  </a:lnTo>
                  <a:cubicBezTo>
                    <a:pt x="4760" y="14389"/>
                    <a:pt x="4639" y="14391"/>
                    <a:pt x="4519" y="14391"/>
                  </a:cubicBezTo>
                  <a:cubicBezTo>
                    <a:pt x="3406" y="14391"/>
                    <a:pt x="2303" y="14212"/>
                    <a:pt x="1250" y="13861"/>
                  </a:cubicBezTo>
                  <a:cubicBezTo>
                    <a:pt x="860" y="12694"/>
                    <a:pt x="683" y="11469"/>
                    <a:pt x="726" y="10239"/>
                  </a:cubicBezTo>
                  <a:close/>
                  <a:moveTo>
                    <a:pt x="10877" y="0"/>
                  </a:moveTo>
                  <a:cubicBezTo>
                    <a:pt x="9996" y="0"/>
                    <a:pt x="9113" y="110"/>
                    <a:pt x="8249" y="329"/>
                  </a:cubicBezTo>
                  <a:cubicBezTo>
                    <a:pt x="5424" y="1059"/>
                    <a:pt x="3018" y="2918"/>
                    <a:pt x="1600" y="5469"/>
                  </a:cubicBezTo>
                  <a:cubicBezTo>
                    <a:pt x="1496" y="5648"/>
                    <a:pt x="1646" y="5807"/>
                    <a:pt x="1797" y="5807"/>
                  </a:cubicBezTo>
                  <a:cubicBezTo>
                    <a:pt x="1868" y="5807"/>
                    <a:pt x="1940" y="5772"/>
                    <a:pt x="1985" y="5685"/>
                  </a:cubicBezTo>
                  <a:cubicBezTo>
                    <a:pt x="3325" y="3273"/>
                    <a:pt x="5578" y="1505"/>
                    <a:pt x="8244" y="790"/>
                  </a:cubicBezTo>
                  <a:lnTo>
                    <a:pt x="12251" y="4796"/>
                  </a:lnTo>
                  <a:cubicBezTo>
                    <a:pt x="12299" y="4845"/>
                    <a:pt x="12353" y="4866"/>
                    <a:pt x="12405" y="4866"/>
                  </a:cubicBezTo>
                  <a:cubicBezTo>
                    <a:pt x="12576" y="4866"/>
                    <a:pt x="12725" y="4642"/>
                    <a:pt x="12563" y="4484"/>
                  </a:cubicBezTo>
                  <a:lnTo>
                    <a:pt x="8744" y="665"/>
                  </a:lnTo>
                  <a:cubicBezTo>
                    <a:pt x="9138" y="583"/>
                    <a:pt x="9532" y="521"/>
                    <a:pt x="9935" y="487"/>
                  </a:cubicBezTo>
                  <a:lnTo>
                    <a:pt x="14629" y="5185"/>
                  </a:lnTo>
                  <a:cubicBezTo>
                    <a:pt x="14595" y="5584"/>
                    <a:pt x="14533" y="5983"/>
                    <a:pt x="14451" y="6372"/>
                  </a:cubicBezTo>
                  <a:lnTo>
                    <a:pt x="13298" y="5219"/>
                  </a:lnTo>
                  <a:cubicBezTo>
                    <a:pt x="13251" y="5173"/>
                    <a:pt x="13198" y="5153"/>
                    <a:pt x="13147" y="5153"/>
                  </a:cubicBezTo>
                  <a:cubicBezTo>
                    <a:pt x="12976" y="5153"/>
                    <a:pt x="12827" y="5372"/>
                    <a:pt x="12986" y="5531"/>
                  </a:cubicBezTo>
                  <a:lnTo>
                    <a:pt x="14331" y="6876"/>
                  </a:lnTo>
                  <a:cubicBezTo>
                    <a:pt x="13385" y="10374"/>
                    <a:pt x="10656" y="13102"/>
                    <a:pt x="7159" y="14049"/>
                  </a:cubicBezTo>
                  <a:lnTo>
                    <a:pt x="1067" y="7962"/>
                  </a:lnTo>
                  <a:cubicBezTo>
                    <a:pt x="1187" y="7506"/>
                    <a:pt x="1341" y="7064"/>
                    <a:pt x="1523" y="6627"/>
                  </a:cubicBezTo>
                  <a:cubicBezTo>
                    <a:pt x="1598" y="6453"/>
                    <a:pt x="1457" y="6320"/>
                    <a:pt x="1316" y="6320"/>
                  </a:cubicBezTo>
                  <a:cubicBezTo>
                    <a:pt x="1239" y="6320"/>
                    <a:pt x="1161" y="6361"/>
                    <a:pt x="1120" y="6458"/>
                  </a:cubicBezTo>
                  <a:cubicBezTo>
                    <a:pt x="92" y="8889"/>
                    <a:pt x="1" y="11613"/>
                    <a:pt x="870" y="14106"/>
                  </a:cubicBezTo>
                  <a:cubicBezTo>
                    <a:pt x="894" y="14169"/>
                    <a:pt x="942" y="14222"/>
                    <a:pt x="1005" y="14241"/>
                  </a:cubicBezTo>
                  <a:cubicBezTo>
                    <a:pt x="2134" y="14635"/>
                    <a:pt x="3325" y="14837"/>
                    <a:pt x="4521" y="14837"/>
                  </a:cubicBezTo>
                  <a:cubicBezTo>
                    <a:pt x="4814" y="14837"/>
                    <a:pt x="5102" y="14822"/>
                    <a:pt x="5396" y="14798"/>
                  </a:cubicBezTo>
                  <a:cubicBezTo>
                    <a:pt x="10555" y="14366"/>
                    <a:pt x="14648" y="10278"/>
                    <a:pt x="15076" y="5118"/>
                  </a:cubicBezTo>
                  <a:cubicBezTo>
                    <a:pt x="15201" y="3629"/>
                    <a:pt x="15008" y="2135"/>
                    <a:pt x="14523" y="727"/>
                  </a:cubicBezTo>
                  <a:cubicBezTo>
                    <a:pt x="14499" y="665"/>
                    <a:pt x="14451" y="612"/>
                    <a:pt x="14384" y="593"/>
                  </a:cubicBezTo>
                  <a:cubicBezTo>
                    <a:pt x="13251" y="198"/>
                    <a:pt x="12065" y="0"/>
                    <a:pt x="108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1" name="Google Shape;11421;p89"/>
          <p:cNvGrpSpPr/>
          <p:nvPr/>
        </p:nvGrpSpPr>
        <p:grpSpPr>
          <a:xfrm>
            <a:off x="2593925" y="3165196"/>
            <a:ext cx="406392" cy="365263"/>
            <a:chOff x="2593925" y="3370596"/>
            <a:chExt cx="406392" cy="365263"/>
          </a:xfrm>
        </p:grpSpPr>
        <p:sp>
          <p:nvSpPr>
            <p:cNvPr id="11422" name="Google Shape;11422;p89"/>
            <p:cNvSpPr/>
            <p:nvPr/>
          </p:nvSpPr>
          <p:spPr>
            <a:xfrm>
              <a:off x="2614162" y="3590560"/>
              <a:ext cx="365892" cy="139121"/>
            </a:xfrm>
            <a:custGeom>
              <a:avLst/>
              <a:gdLst/>
              <a:ahLst/>
              <a:cxnLst/>
              <a:rect l="l" t="t" r="r" b="b"/>
              <a:pathLst>
                <a:path w="13976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2775" y="5314"/>
                  </a:lnTo>
                  <a:cubicBezTo>
                    <a:pt x="13438" y="5314"/>
                    <a:pt x="13976" y="4776"/>
                    <a:pt x="13976" y="4113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89"/>
            <p:cNvSpPr/>
            <p:nvPr/>
          </p:nvSpPr>
          <p:spPr>
            <a:xfrm>
              <a:off x="2614162" y="3590560"/>
              <a:ext cx="52360" cy="139121"/>
            </a:xfrm>
            <a:custGeom>
              <a:avLst/>
              <a:gdLst/>
              <a:ahLst/>
              <a:cxnLst/>
              <a:rect l="l" t="t" r="r" b="b"/>
              <a:pathLst>
                <a:path w="2000" h="5314" extrusionOk="0">
                  <a:moveTo>
                    <a:pt x="1" y="0"/>
                  </a:moveTo>
                  <a:lnTo>
                    <a:pt x="1" y="4113"/>
                  </a:lnTo>
                  <a:cubicBezTo>
                    <a:pt x="1" y="4776"/>
                    <a:pt x="539" y="5314"/>
                    <a:pt x="1202" y="5314"/>
                  </a:cubicBezTo>
                  <a:lnTo>
                    <a:pt x="1999" y="5314"/>
                  </a:lnTo>
                  <a:cubicBezTo>
                    <a:pt x="1336" y="5314"/>
                    <a:pt x="798" y="4776"/>
                    <a:pt x="798" y="4113"/>
                  </a:cubicBezTo>
                  <a:lnTo>
                    <a:pt x="79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89"/>
            <p:cNvSpPr/>
            <p:nvPr/>
          </p:nvSpPr>
          <p:spPr>
            <a:xfrm>
              <a:off x="2614162" y="3590560"/>
              <a:ext cx="365892" cy="75241"/>
            </a:xfrm>
            <a:custGeom>
              <a:avLst/>
              <a:gdLst/>
              <a:ahLst/>
              <a:cxnLst/>
              <a:rect l="l" t="t" r="r" b="b"/>
              <a:pathLst>
                <a:path w="13976" h="2874" extrusionOk="0">
                  <a:moveTo>
                    <a:pt x="1" y="0"/>
                  </a:moveTo>
                  <a:lnTo>
                    <a:pt x="1" y="1201"/>
                  </a:lnTo>
                  <a:cubicBezTo>
                    <a:pt x="1754" y="2129"/>
                    <a:pt x="3681" y="2695"/>
                    <a:pt x="5655" y="2873"/>
                  </a:cubicBezTo>
                  <a:lnTo>
                    <a:pt x="8321" y="2873"/>
                  </a:lnTo>
                  <a:cubicBezTo>
                    <a:pt x="10301" y="2695"/>
                    <a:pt x="12222" y="2129"/>
                    <a:pt x="13976" y="1201"/>
                  </a:cubicBezTo>
                  <a:lnTo>
                    <a:pt x="13976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89"/>
            <p:cNvSpPr/>
            <p:nvPr/>
          </p:nvSpPr>
          <p:spPr>
            <a:xfrm>
              <a:off x="2600077" y="3442774"/>
              <a:ext cx="394192" cy="191585"/>
            </a:xfrm>
            <a:custGeom>
              <a:avLst/>
              <a:gdLst/>
              <a:ahLst/>
              <a:cxnLst/>
              <a:rect l="l" t="t" r="r" b="b"/>
              <a:pathLst>
                <a:path w="15057" h="7318" extrusionOk="0">
                  <a:moveTo>
                    <a:pt x="13860" y="1"/>
                  </a:moveTo>
                  <a:cubicBezTo>
                    <a:pt x="13857" y="1"/>
                    <a:pt x="13854" y="1"/>
                    <a:pt x="13851" y="1"/>
                  </a:cubicBezTo>
                  <a:lnTo>
                    <a:pt x="1202" y="1"/>
                  </a:lnTo>
                  <a:cubicBezTo>
                    <a:pt x="534" y="1"/>
                    <a:pt x="1" y="534"/>
                    <a:pt x="1" y="1202"/>
                  </a:cubicBezTo>
                  <a:lnTo>
                    <a:pt x="1" y="5343"/>
                  </a:lnTo>
                  <a:cubicBezTo>
                    <a:pt x="1894" y="6448"/>
                    <a:pt x="4007" y="7120"/>
                    <a:pt x="6193" y="7317"/>
                  </a:cubicBezTo>
                  <a:lnTo>
                    <a:pt x="8859" y="7317"/>
                  </a:lnTo>
                  <a:cubicBezTo>
                    <a:pt x="11045" y="7120"/>
                    <a:pt x="13159" y="6448"/>
                    <a:pt x="15057" y="5343"/>
                  </a:cubicBezTo>
                  <a:lnTo>
                    <a:pt x="15057" y="1202"/>
                  </a:lnTo>
                  <a:cubicBezTo>
                    <a:pt x="15057" y="537"/>
                    <a:pt x="14519" y="1"/>
                    <a:pt x="1386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89"/>
            <p:cNvSpPr/>
            <p:nvPr/>
          </p:nvSpPr>
          <p:spPr>
            <a:xfrm>
              <a:off x="2599972" y="3442643"/>
              <a:ext cx="52072" cy="151085"/>
            </a:xfrm>
            <a:custGeom>
              <a:avLst/>
              <a:gdLst/>
              <a:ahLst/>
              <a:cxnLst/>
              <a:rect l="l" t="t" r="r" b="b"/>
              <a:pathLst>
                <a:path w="1989" h="5771" extrusionOk="0">
                  <a:moveTo>
                    <a:pt x="1206" y="1"/>
                  </a:moveTo>
                  <a:cubicBezTo>
                    <a:pt x="538" y="1"/>
                    <a:pt x="0" y="539"/>
                    <a:pt x="5" y="1202"/>
                  </a:cubicBezTo>
                  <a:lnTo>
                    <a:pt x="5" y="5348"/>
                  </a:lnTo>
                  <a:cubicBezTo>
                    <a:pt x="259" y="5497"/>
                    <a:pt x="524" y="5636"/>
                    <a:pt x="788" y="5771"/>
                  </a:cubicBezTo>
                  <a:lnTo>
                    <a:pt x="788" y="1202"/>
                  </a:lnTo>
                  <a:cubicBezTo>
                    <a:pt x="788" y="539"/>
                    <a:pt x="1326" y="1"/>
                    <a:pt x="198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89"/>
            <p:cNvSpPr/>
            <p:nvPr/>
          </p:nvSpPr>
          <p:spPr>
            <a:xfrm>
              <a:off x="2715033" y="3542389"/>
              <a:ext cx="164175" cy="91970"/>
            </a:xfrm>
            <a:custGeom>
              <a:avLst/>
              <a:gdLst/>
              <a:ahLst/>
              <a:cxnLst/>
              <a:rect l="l" t="t" r="r" b="b"/>
              <a:pathLst>
                <a:path w="6271" h="3513" extrusionOk="0">
                  <a:moveTo>
                    <a:pt x="1024" y="1"/>
                  </a:moveTo>
                  <a:cubicBezTo>
                    <a:pt x="457" y="1"/>
                    <a:pt x="1" y="457"/>
                    <a:pt x="1" y="1019"/>
                  </a:cubicBezTo>
                  <a:lnTo>
                    <a:pt x="1" y="3238"/>
                  </a:lnTo>
                  <a:cubicBezTo>
                    <a:pt x="596" y="3368"/>
                    <a:pt x="1197" y="3459"/>
                    <a:pt x="1802" y="3512"/>
                  </a:cubicBezTo>
                  <a:lnTo>
                    <a:pt x="4468" y="3512"/>
                  </a:lnTo>
                  <a:cubicBezTo>
                    <a:pt x="5074" y="3459"/>
                    <a:pt x="5679" y="3368"/>
                    <a:pt x="6270" y="3238"/>
                  </a:cubicBezTo>
                  <a:lnTo>
                    <a:pt x="6270" y="1019"/>
                  </a:lnTo>
                  <a:cubicBezTo>
                    <a:pt x="6270" y="457"/>
                    <a:pt x="5814" y="1"/>
                    <a:pt x="5252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89"/>
            <p:cNvSpPr/>
            <p:nvPr/>
          </p:nvSpPr>
          <p:spPr>
            <a:xfrm>
              <a:off x="2762210" y="3591319"/>
              <a:ext cx="69822" cy="87310"/>
            </a:xfrm>
            <a:custGeom>
              <a:avLst/>
              <a:gdLst/>
              <a:ahLst/>
              <a:cxnLst/>
              <a:rect l="l" t="t" r="r" b="b"/>
              <a:pathLst>
                <a:path w="2667" h="3335" extrusionOk="0">
                  <a:moveTo>
                    <a:pt x="697" y="0"/>
                  </a:moveTo>
                  <a:cubicBezTo>
                    <a:pt x="313" y="0"/>
                    <a:pt x="0" y="313"/>
                    <a:pt x="0" y="697"/>
                  </a:cubicBezTo>
                  <a:lnTo>
                    <a:pt x="0" y="2638"/>
                  </a:lnTo>
                  <a:cubicBezTo>
                    <a:pt x="0" y="3022"/>
                    <a:pt x="313" y="3334"/>
                    <a:pt x="697" y="3334"/>
                  </a:cubicBezTo>
                  <a:lnTo>
                    <a:pt x="1975" y="3334"/>
                  </a:lnTo>
                  <a:cubicBezTo>
                    <a:pt x="2354" y="3334"/>
                    <a:pt x="2666" y="3022"/>
                    <a:pt x="2666" y="2638"/>
                  </a:cubicBezTo>
                  <a:lnTo>
                    <a:pt x="2666" y="697"/>
                  </a:lnTo>
                  <a:cubicBezTo>
                    <a:pt x="2666" y="313"/>
                    <a:pt x="2354" y="0"/>
                    <a:pt x="1975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89"/>
            <p:cNvSpPr/>
            <p:nvPr/>
          </p:nvSpPr>
          <p:spPr>
            <a:xfrm>
              <a:off x="2786348" y="3615457"/>
              <a:ext cx="21546" cy="39008"/>
            </a:xfrm>
            <a:custGeom>
              <a:avLst/>
              <a:gdLst/>
              <a:ahLst/>
              <a:cxnLst/>
              <a:rect l="l" t="t" r="r" b="b"/>
              <a:pathLst>
                <a:path w="823" h="1490" extrusionOk="0">
                  <a:moveTo>
                    <a:pt x="1" y="1"/>
                  </a:moveTo>
                  <a:lnTo>
                    <a:pt x="1" y="1490"/>
                  </a:lnTo>
                  <a:lnTo>
                    <a:pt x="822" y="149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BB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89"/>
            <p:cNvSpPr/>
            <p:nvPr/>
          </p:nvSpPr>
          <p:spPr>
            <a:xfrm>
              <a:off x="2733150" y="3376617"/>
              <a:ext cx="127942" cy="32097"/>
            </a:xfrm>
            <a:custGeom>
              <a:avLst/>
              <a:gdLst/>
              <a:ahLst/>
              <a:cxnLst/>
              <a:rect l="l" t="t" r="r" b="b"/>
              <a:pathLst>
                <a:path w="4887" h="1226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683"/>
                    <a:pt x="543" y="1226"/>
                    <a:pt x="1211" y="1226"/>
                  </a:cubicBezTo>
                  <a:lnTo>
                    <a:pt x="3676" y="1226"/>
                  </a:lnTo>
                  <a:cubicBezTo>
                    <a:pt x="4343" y="1221"/>
                    <a:pt x="4886" y="683"/>
                    <a:pt x="4886" y="15"/>
                  </a:cubicBezTo>
                  <a:lnTo>
                    <a:pt x="48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89"/>
            <p:cNvSpPr/>
            <p:nvPr/>
          </p:nvSpPr>
          <p:spPr>
            <a:xfrm>
              <a:off x="2593925" y="3370596"/>
              <a:ext cx="406392" cy="365263"/>
            </a:xfrm>
            <a:custGeom>
              <a:avLst/>
              <a:gdLst/>
              <a:ahLst/>
              <a:cxnLst/>
              <a:rect l="l" t="t" r="r" b="b"/>
              <a:pathLst>
                <a:path w="15523" h="13952" extrusionOk="0">
                  <a:moveTo>
                    <a:pt x="9950" y="461"/>
                  </a:moveTo>
                  <a:cubicBezTo>
                    <a:pt x="9844" y="908"/>
                    <a:pt x="9450" y="1225"/>
                    <a:pt x="8994" y="1225"/>
                  </a:cubicBezTo>
                  <a:lnTo>
                    <a:pt x="6529" y="1225"/>
                  </a:lnTo>
                  <a:cubicBezTo>
                    <a:pt x="6073" y="1225"/>
                    <a:pt x="5679" y="908"/>
                    <a:pt x="5573" y="461"/>
                  </a:cubicBezTo>
                  <a:close/>
                  <a:moveTo>
                    <a:pt x="10416" y="481"/>
                  </a:moveTo>
                  <a:cubicBezTo>
                    <a:pt x="10882" y="572"/>
                    <a:pt x="11218" y="980"/>
                    <a:pt x="11223" y="1456"/>
                  </a:cubicBezTo>
                  <a:lnTo>
                    <a:pt x="11223" y="2522"/>
                  </a:lnTo>
                  <a:lnTo>
                    <a:pt x="4305" y="2522"/>
                  </a:lnTo>
                  <a:lnTo>
                    <a:pt x="4305" y="1456"/>
                  </a:lnTo>
                  <a:cubicBezTo>
                    <a:pt x="4305" y="980"/>
                    <a:pt x="4641" y="572"/>
                    <a:pt x="5107" y="481"/>
                  </a:cubicBezTo>
                  <a:cubicBezTo>
                    <a:pt x="5222" y="1177"/>
                    <a:pt x="5828" y="1686"/>
                    <a:pt x="6529" y="1686"/>
                  </a:cubicBezTo>
                  <a:lnTo>
                    <a:pt x="8994" y="1686"/>
                  </a:lnTo>
                  <a:cubicBezTo>
                    <a:pt x="9695" y="1686"/>
                    <a:pt x="10300" y="1177"/>
                    <a:pt x="10416" y="481"/>
                  </a:cubicBezTo>
                  <a:close/>
                  <a:moveTo>
                    <a:pt x="9878" y="6793"/>
                  </a:moveTo>
                  <a:cubicBezTo>
                    <a:pt x="10315" y="6793"/>
                    <a:pt x="10665" y="7149"/>
                    <a:pt x="10665" y="7586"/>
                  </a:cubicBezTo>
                  <a:lnTo>
                    <a:pt x="10665" y="9618"/>
                  </a:lnTo>
                  <a:cubicBezTo>
                    <a:pt x="10223" y="9704"/>
                    <a:pt x="9777" y="9772"/>
                    <a:pt x="9325" y="9820"/>
                  </a:cubicBezTo>
                  <a:lnTo>
                    <a:pt x="9325" y="9128"/>
                  </a:lnTo>
                  <a:cubicBezTo>
                    <a:pt x="9325" y="8614"/>
                    <a:pt x="8912" y="8201"/>
                    <a:pt x="8403" y="8201"/>
                  </a:cubicBezTo>
                  <a:lnTo>
                    <a:pt x="7125" y="8201"/>
                  </a:lnTo>
                  <a:cubicBezTo>
                    <a:pt x="6611" y="8201"/>
                    <a:pt x="6198" y="8614"/>
                    <a:pt x="6198" y="9128"/>
                  </a:cubicBezTo>
                  <a:lnTo>
                    <a:pt x="6198" y="9820"/>
                  </a:lnTo>
                  <a:cubicBezTo>
                    <a:pt x="5746" y="9772"/>
                    <a:pt x="5299" y="9704"/>
                    <a:pt x="4857" y="9618"/>
                  </a:cubicBezTo>
                  <a:lnTo>
                    <a:pt x="4857" y="7586"/>
                  </a:lnTo>
                  <a:cubicBezTo>
                    <a:pt x="4857" y="7149"/>
                    <a:pt x="5213" y="6793"/>
                    <a:pt x="5645" y="6793"/>
                  </a:cubicBezTo>
                  <a:close/>
                  <a:moveTo>
                    <a:pt x="8403" y="8662"/>
                  </a:moveTo>
                  <a:cubicBezTo>
                    <a:pt x="8657" y="8662"/>
                    <a:pt x="8864" y="8868"/>
                    <a:pt x="8864" y="9128"/>
                  </a:cubicBezTo>
                  <a:lnTo>
                    <a:pt x="8864" y="11069"/>
                  </a:lnTo>
                  <a:cubicBezTo>
                    <a:pt x="8864" y="11328"/>
                    <a:pt x="8657" y="11535"/>
                    <a:pt x="8398" y="11535"/>
                  </a:cubicBezTo>
                  <a:lnTo>
                    <a:pt x="7125" y="11535"/>
                  </a:lnTo>
                  <a:cubicBezTo>
                    <a:pt x="6865" y="11535"/>
                    <a:pt x="6659" y="11328"/>
                    <a:pt x="6659" y="11069"/>
                  </a:cubicBezTo>
                  <a:lnTo>
                    <a:pt x="6659" y="9128"/>
                  </a:lnTo>
                  <a:cubicBezTo>
                    <a:pt x="6659" y="8868"/>
                    <a:pt x="6865" y="8662"/>
                    <a:pt x="7125" y="8662"/>
                  </a:cubicBezTo>
                  <a:close/>
                  <a:moveTo>
                    <a:pt x="5299" y="0"/>
                  </a:moveTo>
                  <a:cubicBezTo>
                    <a:pt x="4497" y="0"/>
                    <a:pt x="3848" y="654"/>
                    <a:pt x="3844" y="1456"/>
                  </a:cubicBezTo>
                  <a:lnTo>
                    <a:pt x="3844" y="2522"/>
                  </a:lnTo>
                  <a:lnTo>
                    <a:pt x="1437" y="2522"/>
                  </a:lnTo>
                  <a:cubicBezTo>
                    <a:pt x="644" y="2522"/>
                    <a:pt x="0" y="3166"/>
                    <a:pt x="0" y="3954"/>
                  </a:cubicBezTo>
                  <a:lnTo>
                    <a:pt x="0" y="8100"/>
                  </a:lnTo>
                  <a:cubicBezTo>
                    <a:pt x="0" y="8181"/>
                    <a:pt x="44" y="8258"/>
                    <a:pt x="116" y="8297"/>
                  </a:cubicBezTo>
                  <a:cubicBezTo>
                    <a:pt x="255" y="8383"/>
                    <a:pt x="399" y="8460"/>
                    <a:pt x="543" y="8537"/>
                  </a:cubicBezTo>
                  <a:lnTo>
                    <a:pt x="543" y="9618"/>
                  </a:lnTo>
                  <a:cubicBezTo>
                    <a:pt x="543" y="9769"/>
                    <a:pt x="659" y="9845"/>
                    <a:pt x="774" y="9845"/>
                  </a:cubicBezTo>
                  <a:cubicBezTo>
                    <a:pt x="889" y="9845"/>
                    <a:pt x="1004" y="9769"/>
                    <a:pt x="1004" y="9618"/>
                  </a:cubicBezTo>
                  <a:lnTo>
                    <a:pt x="1004" y="8782"/>
                  </a:lnTo>
                  <a:cubicBezTo>
                    <a:pt x="2628" y="9589"/>
                    <a:pt x="4387" y="10103"/>
                    <a:pt x="6198" y="10286"/>
                  </a:cubicBezTo>
                  <a:lnTo>
                    <a:pt x="6198" y="11069"/>
                  </a:lnTo>
                  <a:cubicBezTo>
                    <a:pt x="6198" y="11583"/>
                    <a:pt x="6611" y="11996"/>
                    <a:pt x="7125" y="11996"/>
                  </a:cubicBezTo>
                  <a:lnTo>
                    <a:pt x="8403" y="11996"/>
                  </a:lnTo>
                  <a:cubicBezTo>
                    <a:pt x="8912" y="11996"/>
                    <a:pt x="9325" y="11583"/>
                    <a:pt x="9325" y="11069"/>
                  </a:cubicBezTo>
                  <a:lnTo>
                    <a:pt x="9325" y="10286"/>
                  </a:lnTo>
                  <a:cubicBezTo>
                    <a:pt x="11131" y="10103"/>
                    <a:pt x="12895" y="9589"/>
                    <a:pt x="14518" y="8782"/>
                  </a:cubicBezTo>
                  <a:lnTo>
                    <a:pt x="14518" y="12519"/>
                  </a:lnTo>
                  <a:cubicBezTo>
                    <a:pt x="14518" y="13053"/>
                    <a:pt x="14086" y="13485"/>
                    <a:pt x="13553" y="13490"/>
                  </a:cubicBezTo>
                  <a:lnTo>
                    <a:pt x="1975" y="13490"/>
                  </a:lnTo>
                  <a:cubicBezTo>
                    <a:pt x="1442" y="13485"/>
                    <a:pt x="1004" y="13053"/>
                    <a:pt x="1004" y="12519"/>
                  </a:cubicBezTo>
                  <a:lnTo>
                    <a:pt x="1004" y="10535"/>
                  </a:lnTo>
                  <a:cubicBezTo>
                    <a:pt x="1004" y="10382"/>
                    <a:pt x="889" y="10305"/>
                    <a:pt x="774" y="10305"/>
                  </a:cubicBezTo>
                  <a:cubicBezTo>
                    <a:pt x="659" y="10305"/>
                    <a:pt x="543" y="10382"/>
                    <a:pt x="543" y="10535"/>
                  </a:cubicBezTo>
                  <a:lnTo>
                    <a:pt x="543" y="12519"/>
                  </a:lnTo>
                  <a:cubicBezTo>
                    <a:pt x="543" y="13307"/>
                    <a:pt x="1187" y="13946"/>
                    <a:pt x="1975" y="13951"/>
                  </a:cubicBezTo>
                  <a:lnTo>
                    <a:pt x="13553" y="13951"/>
                  </a:lnTo>
                  <a:cubicBezTo>
                    <a:pt x="14341" y="13946"/>
                    <a:pt x="14979" y="13307"/>
                    <a:pt x="14979" y="12519"/>
                  </a:cubicBezTo>
                  <a:lnTo>
                    <a:pt x="14979" y="8542"/>
                  </a:lnTo>
                  <a:cubicBezTo>
                    <a:pt x="15124" y="8465"/>
                    <a:pt x="15268" y="8383"/>
                    <a:pt x="15407" y="8302"/>
                  </a:cubicBezTo>
                  <a:cubicBezTo>
                    <a:pt x="15479" y="8258"/>
                    <a:pt x="15522" y="8181"/>
                    <a:pt x="15522" y="8100"/>
                  </a:cubicBezTo>
                  <a:lnTo>
                    <a:pt x="15522" y="3959"/>
                  </a:lnTo>
                  <a:cubicBezTo>
                    <a:pt x="15522" y="3166"/>
                    <a:pt x="14879" y="2522"/>
                    <a:pt x="14091" y="2522"/>
                  </a:cubicBezTo>
                  <a:lnTo>
                    <a:pt x="13500" y="2522"/>
                  </a:lnTo>
                  <a:cubicBezTo>
                    <a:pt x="13192" y="2522"/>
                    <a:pt x="13192" y="2984"/>
                    <a:pt x="13500" y="2984"/>
                  </a:cubicBezTo>
                  <a:lnTo>
                    <a:pt x="14091" y="2984"/>
                  </a:lnTo>
                  <a:cubicBezTo>
                    <a:pt x="14624" y="2984"/>
                    <a:pt x="15061" y="3421"/>
                    <a:pt x="15061" y="3959"/>
                  </a:cubicBezTo>
                  <a:lnTo>
                    <a:pt x="15061" y="7965"/>
                  </a:lnTo>
                  <a:cubicBezTo>
                    <a:pt x="14922" y="8047"/>
                    <a:pt x="14783" y="8124"/>
                    <a:pt x="14643" y="8196"/>
                  </a:cubicBezTo>
                  <a:cubicBezTo>
                    <a:pt x="13533" y="8787"/>
                    <a:pt x="12352" y="9229"/>
                    <a:pt x="11131" y="9517"/>
                  </a:cubicBezTo>
                  <a:lnTo>
                    <a:pt x="11131" y="7581"/>
                  </a:lnTo>
                  <a:cubicBezTo>
                    <a:pt x="11127" y="6894"/>
                    <a:pt x="10569" y="6332"/>
                    <a:pt x="9878" y="6332"/>
                  </a:cubicBezTo>
                  <a:lnTo>
                    <a:pt x="5650" y="6332"/>
                  </a:lnTo>
                  <a:cubicBezTo>
                    <a:pt x="4958" y="6332"/>
                    <a:pt x="4401" y="6894"/>
                    <a:pt x="4401" y="7581"/>
                  </a:cubicBezTo>
                  <a:lnTo>
                    <a:pt x="4401" y="9517"/>
                  </a:lnTo>
                  <a:cubicBezTo>
                    <a:pt x="3017" y="9190"/>
                    <a:pt x="1696" y="8671"/>
                    <a:pt x="466" y="7965"/>
                  </a:cubicBezTo>
                  <a:lnTo>
                    <a:pt x="466" y="3954"/>
                  </a:lnTo>
                  <a:cubicBezTo>
                    <a:pt x="466" y="3421"/>
                    <a:pt x="899" y="2984"/>
                    <a:pt x="1437" y="2984"/>
                  </a:cubicBezTo>
                  <a:lnTo>
                    <a:pt x="12577" y="2984"/>
                  </a:lnTo>
                  <a:cubicBezTo>
                    <a:pt x="12885" y="2984"/>
                    <a:pt x="12885" y="2522"/>
                    <a:pt x="12577" y="2522"/>
                  </a:cubicBezTo>
                  <a:lnTo>
                    <a:pt x="11684" y="2522"/>
                  </a:lnTo>
                  <a:lnTo>
                    <a:pt x="11684" y="1456"/>
                  </a:lnTo>
                  <a:cubicBezTo>
                    <a:pt x="11684" y="654"/>
                    <a:pt x="11031" y="0"/>
                    <a:pt x="1022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89"/>
            <p:cNvSpPr/>
            <p:nvPr/>
          </p:nvSpPr>
          <p:spPr>
            <a:xfrm>
              <a:off x="2780326" y="3609436"/>
              <a:ext cx="33589" cy="51077"/>
            </a:xfrm>
            <a:custGeom>
              <a:avLst/>
              <a:gdLst/>
              <a:ahLst/>
              <a:cxnLst/>
              <a:rect l="l" t="t" r="r" b="b"/>
              <a:pathLst>
                <a:path w="1283" h="1951" extrusionOk="0">
                  <a:moveTo>
                    <a:pt x="822" y="461"/>
                  </a:moveTo>
                  <a:lnTo>
                    <a:pt x="822" y="1489"/>
                  </a:lnTo>
                  <a:lnTo>
                    <a:pt x="461" y="1489"/>
                  </a:lnTo>
                  <a:lnTo>
                    <a:pt x="461" y="461"/>
                  </a:lnTo>
                  <a:close/>
                  <a:moveTo>
                    <a:pt x="231" y="0"/>
                  </a:moveTo>
                  <a:cubicBezTo>
                    <a:pt x="106" y="0"/>
                    <a:pt x="0" y="101"/>
                    <a:pt x="0" y="231"/>
                  </a:cubicBezTo>
                  <a:lnTo>
                    <a:pt x="0" y="1720"/>
                  </a:lnTo>
                  <a:cubicBezTo>
                    <a:pt x="0" y="1845"/>
                    <a:pt x="106" y="1950"/>
                    <a:pt x="231" y="1950"/>
                  </a:cubicBezTo>
                  <a:lnTo>
                    <a:pt x="1052" y="1950"/>
                  </a:lnTo>
                  <a:cubicBezTo>
                    <a:pt x="1182" y="1950"/>
                    <a:pt x="1283" y="1845"/>
                    <a:pt x="1283" y="1720"/>
                  </a:cubicBezTo>
                  <a:lnTo>
                    <a:pt x="1283" y="231"/>
                  </a:lnTo>
                  <a:cubicBezTo>
                    <a:pt x="1283" y="101"/>
                    <a:pt x="1182" y="0"/>
                    <a:pt x="105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3" name="Google Shape;11433;p89"/>
          <p:cNvGrpSpPr/>
          <p:nvPr/>
        </p:nvGrpSpPr>
        <p:grpSpPr>
          <a:xfrm>
            <a:off x="848975" y="1782316"/>
            <a:ext cx="384898" cy="358221"/>
            <a:chOff x="848975" y="1987716"/>
            <a:chExt cx="384898" cy="358221"/>
          </a:xfrm>
        </p:grpSpPr>
        <p:sp>
          <p:nvSpPr>
            <p:cNvPr id="11434" name="Google Shape;11434;p89"/>
            <p:cNvSpPr/>
            <p:nvPr/>
          </p:nvSpPr>
          <p:spPr>
            <a:xfrm>
              <a:off x="894633" y="2178934"/>
              <a:ext cx="144932" cy="145037"/>
            </a:xfrm>
            <a:custGeom>
              <a:avLst/>
              <a:gdLst/>
              <a:ahLst/>
              <a:cxnLst/>
              <a:rect l="l" t="t" r="r" b="b"/>
              <a:pathLst>
                <a:path w="5536" h="5540" extrusionOk="0">
                  <a:moveTo>
                    <a:pt x="1951" y="0"/>
                  </a:moveTo>
                  <a:lnTo>
                    <a:pt x="760" y="1192"/>
                  </a:lnTo>
                  <a:lnTo>
                    <a:pt x="1" y="1955"/>
                  </a:lnTo>
                  <a:lnTo>
                    <a:pt x="3580" y="5539"/>
                  </a:lnTo>
                  <a:lnTo>
                    <a:pt x="5535" y="3584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89"/>
            <p:cNvSpPr/>
            <p:nvPr/>
          </p:nvSpPr>
          <p:spPr>
            <a:xfrm>
              <a:off x="894633" y="2178934"/>
              <a:ext cx="144932" cy="125036"/>
            </a:xfrm>
            <a:custGeom>
              <a:avLst/>
              <a:gdLst/>
              <a:ahLst/>
              <a:cxnLst/>
              <a:rect l="l" t="t" r="r" b="b"/>
              <a:pathLst>
                <a:path w="5536" h="4776" extrusionOk="0">
                  <a:moveTo>
                    <a:pt x="1951" y="0"/>
                  </a:moveTo>
                  <a:lnTo>
                    <a:pt x="1" y="1955"/>
                  </a:lnTo>
                  <a:lnTo>
                    <a:pt x="553" y="2513"/>
                  </a:lnTo>
                  <a:lnTo>
                    <a:pt x="894" y="2176"/>
                  </a:lnTo>
                  <a:cubicBezTo>
                    <a:pt x="1010" y="2056"/>
                    <a:pt x="1163" y="1996"/>
                    <a:pt x="1318" y="1996"/>
                  </a:cubicBezTo>
                  <a:cubicBezTo>
                    <a:pt x="1472" y="1996"/>
                    <a:pt x="1627" y="2056"/>
                    <a:pt x="1745" y="2176"/>
                  </a:cubicBezTo>
                  <a:lnTo>
                    <a:pt x="4344" y="4775"/>
                  </a:lnTo>
                  <a:lnTo>
                    <a:pt x="5535" y="3584"/>
                  </a:lnTo>
                  <a:lnTo>
                    <a:pt x="2124" y="173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89"/>
            <p:cNvSpPr/>
            <p:nvPr/>
          </p:nvSpPr>
          <p:spPr>
            <a:xfrm>
              <a:off x="910367" y="1993449"/>
              <a:ext cx="317223" cy="314788"/>
            </a:xfrm>
            <a:custGeom>
              <a:avLst/>
              <a:gdLst/>
              <a:ahLst/>
              <a:cxnLst/>
              <a:rect l="l" t="t" r="r" b="b"/>
              <a:pathLst>
                <a:path w="12117" h="12024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651" y="12024"/>
                  </a:lnTo>
                  <a:lnTo>
                    <a:pt x="11741" y="4928"/>
                  </a:lnTo>
                  <a:cubicBezTo>
                    <a:pt x="12116" y="4558"/>
                    <a:pt x="12116" y="3953"/>
                    <a:pt x="11741" y="3583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9"/>
            <p:cNvSpPr/>
            <p:nvPr/>
          </p:nvSpPr>
          <p:spPr>
            <a:xfrm>
              <a:off x="910367" y="1993449"/>
              <a:ext cx="232452" cy="204492"/>
            </a:xfrm>
            <a:custGeom>
              <a:avLst/>
              <a:gdLst/>
              <a:ahLst/>
              <a:cxnLst/>
              <a:rect l="l" t="t" r="r" b="b"/>
              <a:pathLst>
                <a:path w="8879" h="7811" extrusionOk="0">
                  <a:moveTo>
                    <a:pt x="7766" y="0"/>
                  </a:moveTo>
                  <a:cubicBezTo>
                    <a:pt x="7522" y="0"/>
                    <a:pt x="7278" y="93"/>
                    <a:pt x="7091" y="278"/>
                  </a:cubicBezTo>
                  <a:lnTo>
                    <a:pt x="0" y="7369"/>
                  </a:lnTo>
                  <a:lnTo>
                    <a:pt x="442" y="7811"/>
                  </a:lnTo>
                  <a:lnTo>
                    <a:pt x="7533" y="715"/>
                  </a:lnTo>
                  <a:cubicBezTo>
                    <a:pt x="7718" y="530"/>
                    <a:pt x="7962" y="438"/>
                    <a:pt x="8206" y="438"/>
                  </a:cubicBezTo>
                  <a:cubicBezTo>
                    <a:pt x="8449" y="438"/>
                    <a:pt x="8693" y="530"/>
                    <a:pt x="8878" y="715"/>
                  </a:cubicBezTo>
                  <a:lnTo>
                    <a:pt x="8441" y="278"/>
                  </a:lnTo>
                  <a:cubicBezTo>
                    <a:pt x="8254" y="93"/>
                    <a:pt x="8010" y="0"/>
                    <a:pt x="77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89"/>
            <p:cNvSpPr/>
            <p:nvPr/>
          </p:nvSpPr>
          <p:spPr>
            <a:xfrm>
              <a:off x="856018" y="2253129"/>
              <a:ext cx="109328" cy="87179"/>
            </a:xfrm>
            <a:custGeom>
              <a:avLst/>
              <a:gdLst/>
              <a:ahLst/>
              <a:cxnLst/>
              <a:rect l="l" t="t" r="r" b="b"/>
              <a:pathLst>
                <a:path w="4176" h="3330" extrusionOk="0">
                  <a:moveTo>
                    <a:pt x="2350" y="1"/>
                  </a:moveTo>
                  <a:lnTo>
                    <a:pt x="1" y="2354"/>
                  </a:lnTo>
                  <a:lnTo>
                    <a:pt x="1101" y="2758"/>
                  </a:lnTo>
                  <a:lnTo>
                    <a:pt x="2677" y="3330"/>
                  </a:lnTo>
                  <a:lnTo>
                    <a:pt x="4176" y="1826"/>
                  </a:lnTo>
                  <a:lnTo>
                    <a:pt x="3104" y="755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89"/>
            <p:cNvSpPr/>
            <p:nvPr/>
          </p:nvSpPr>
          <p:spPr>
            <a:xfrm>
              <a:off x="884947" y="2292529"/>
              <a:ext cx="67832" cy="47648"/>
            </a:xfrm>
            <a:custGeom>
              <a:avLst/>
              <a:gdLst/>
              <a:ahLst/>
              <a:cxnLst/>
              <a:rect l="l" t="t" r="r" b="b"/>
              <a:pathLst>
                <a:path w="2591" h="1820" extrusionOk="0">
                  <a:moveTo>
                    <a:pt x="1519" y="0"/>
                  </a:moveTo>
                  <a:cubicBezTo>
                    <a:pt x="1352" y="0"/>
                    <a:pt x="1185" y="64"/>
                    <a:pt x="1058" y="191"/>
                  </a:cubicBezTo>
                  <a:lnTo>
                    <a:pt x="1" y="1248"/>
                  </a:lnTo>
                  <a:lnTo>
                    <a:pt x="1577" y="1820"/>
                  </a:lnTo>
                  <a:lnTo>
                    <a:pt x="2590" y="806"/>
                  </a:lnTo>
                  <a:lnTo>
                    <a:pt x="1980" y="191"/>
                  </a:lnTo>
                  <a:cubicBezTo>
                    <a:pt x="1853" y="64"/>
                    <a:pt x="1686" y="0"/>
                    <a:pt x="15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9"/>
            <p:cNvSpPr/>
            <p:nvPr/>
          </p:nvSpPr>
          <p:spPr>
            <a:xfrm>
              <a:off x="987075" y="2071884"/>
              <a:ext cx="161269" cy="157865"/>
            </a:xfrm>
            <a:custGeom>
              <a:avLst/>
              <a:gdLst/>
              <a:ahLst/>
              <a:cxnLst/>
              <a:rect l="l" t="t" r="r" b="b"/>
              <a:pathLst>
                <a:path w="6160" h="6030" extrusionOk="0">
                  <a:moveTo>
                    <a:pt x="4185" y="1"/>
                  </a:moveTo>
                  <a:cubicBezTo>
                    <a:pt x="4022" y="1"/>
                    <a:pt x="3858" y="63"/>
                    <a:pt x="3734" y="188"/>
                  </a:cubicBezTo>
                  <a:lnTo>
                    <a:pt x="251" y="3671"/>
                  </a:lnTo>
                  <a:cubicBezTo>
                    <a:pt x="1" y="3916"/>
                    <a:pt x="1" y="4320"/>
                    <a:pt x="251" y="4570"/>
                  </a:cubicBezTo>
                  <a:lnTo>
                    <a:pt x="1529" y="5843"/>
                  </a:lnTo>
                  <a:cubicBezTo>
                    <a:pt x="1651" y="5968"/>
                    <a:pt x="1813" y="6030"/>
                    <a:pt x="1976" y="6030"/>
                  </a:cubicBezTo>
                  <a:cubicBezTo>
                    <a:pt x="2139" y="6030"/>
                    <a:pt x="2302" y="5968"/>
                    <a:pt x="2427" y="5843"/>
                  </a:cubicBezTo>
                  <a:lnTo>
                    <a:pt x="5910" y="2360"/>
                  </a:lnTo>
                  <a:cubicBezTo>
                    <a:pt x="6160" y="2115"/>
                    <a:pt x="6160" y="1711"/>
                    <a:pt x="5910" y="1461"/>
                  </a:cubicBezTo>
                  <a:lnTo>
                    <a:pt x="4637" y="188"/>
                  </a:lnTo>
                  <a:cubicBezTo>
                    <a:pt x="4512" y="63"/>
                    <a:pt x="4348" y="1"/>
                    <a:pt x="4185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89"/>
            <p:cNvSpPr/>
            <p:nvPr/>
          </p:nvSpPr>
          <p:spPr>
            <a:xfrm>
              <a:off x="848975" y="1987716"/>
              <a:ext cx="384898" cy="358221"/>
            </a:xfrm>
            <a:custGeom>
              <a:avLst/>
              <a:gdLst/>
              <a:ahLst/>
              <a:cxnLst/>
              <a:rect l="l" t="t" r="r" b="b"/>
              <a:pathLst>
                <a:path w="14702" h="13683" extrusionOk="0">
                  <a:moveTo>
                    <a:pt x="2879" y="8433"/>
                  </a:moveTo>
                  <a:lnTo>
                    <a:pt x="6150" y="11705"/>
                  </a:lnTo>
                  <a:lnTo>
                    <a:pt x="5329" y="12531"/>
                  </a:lnTo>
                  <a:lnTo>
                    <a:pt x="2052" y="9259"/>
                  </a:lnTo>
                  <a:lnTo>
                    <a:pt x="2879" y="8433"/>
                  </a:lnTo>
                  <a:close/>
                  <a:moveTo>
                    <a:pt x="10113" y="1"/>
                  </a:moveTo>
                  <a:cubicBezTo>
                    <a:pt x="9813" y="1"/>
                    <a:pt x="9513" y="115"/>
                    <a:pt x="9282" y="343"/>
                  </a:cubicBezTo>
                  <a:lnTo>
                    <a:pt x="2192" y="7434"/>
                  </a:lnTo>
                  <a:cubicBezTo>
                    <a:pt x="2105" y="7516"/>
                    <a:pt x="2105" y="7655"/>
                    <a:pt x="2192" y="7741"/>
                  </a:cubicBezTo>
                  <a:lnTo>
                    <a:pt x="2566" y="8121"/>
                  </a:lnTo>
                  <a:lnTo>
                    <a:pt x="1586" y="9106"/>
                  </a:lnTo>
                  <a:cubicBezTo>
                    <a:pt x="1500" y="9192"/>
                    <a:pt x="1500" y="9331"/>
                    <a:pt x="1586" y="9413"/>
                  </a:cubicBezTo>
                  <a:lnTo>
                    <a:pt x="2307" y="10134"/>
                  </a:lnTo>
                  <a:lnTo>
                    <a:pt x="1759" y="10686"/>
                  </a:lnTo>
                  <a:cubicBezTo>
                    <a:pt x="1604" y="10845"/>
                    <a:pt x="1747" y="11060"/>
                    <a:pt x="1917" y="11060"/>
                  </a:cubicBezTo>
                  <a:cubicBezTo>
                    <a:pt x="1968" y="11060"/>
                    <a:pt x="2022" y="11040"/>
                    <a:pt x="2072" y="10994"/>
                  </a:cubicBezTo>
                  <a:lnTo>
                    <a:pt x="2619" y="10446"/>
                  </a:lnTo>
                  <a:lnTo>
                    <a:pt x="4132" y="11964"/>
                  </a:lnTo>
                  <a:lnTo>
                    <a:pt x="2893" y="13208"/>
                  </a:lnTo>
                  <a:lnTo>
                    <a:pt x="669" y="12401"/>
                  </a:lnTo>
                  <a:lnTo>
                    <a:pt x="1413" y="11657"/>
                  </a:lnTo>
                  <a:cubicBezTo>
                    <a:pt x="1569" y="11497"/>
                    <a:pt x="1424" y="11280"/>
                    <a:pt x="1255" y="11280"/>
                  </a:cubicBezTo>
                  <a:cubicBezTo>
                    <a:pt x="1205" y="11280"/>
                    <a:pt x="1153" y="11299"/>
                    <a:pt x="1106" y="11344"/>
                  </a:cubicBezTo>
                  <a:lnTo>
                    <a:pt x="111" y="12334"/>
                  </a:lnTo>
                  <a:cubicBezTo>
                    <a:pt x="1" y="12449"/>
                    <a:pt x="44" y="12641"/>
                    <a:pt x="193" y="12694"/>
                  </a:cubicBezTo>
                  <a:lnTo>
                    <a:pt x="2874" y="13669"/>
                  </a:lnTo>
                  <a:cubicBezTo>
                    <a:pt x="2898" y="13678"/>
                    <a:pt x="2923" y="13683"/>
                    <a:pt x="2948" y="13683"/>
                  </a:cubicBezTo>
                  <a:cubicBezTo>
                    <a:pt x="3004" y="13683"/>
                    <a:pt x="3061" y="13661"/>
                    <a:pt x="3104" y="13621"/>
                  </a:cubicBezTo>
                  <a:lnTo>
                    <a:pt x="4445" y="12276"/>
                  </a:lnTo>
                  <a:lnTo>
                    <a:pt x="5165" y="12997"/>
                  </a:lnTo>
                  <a:cubicBezTo>
                    <a:pt x="5209" y="13040"/>
                    <a:pt x="5265" y="13062"/>
                    <a:pt x="5321" y="13062"/>
                  </a:cubicBezTo>
                  <a:cubicBezTo>
                    <a:pt x="5378" y="13062"/>
                    <a:pt x="5434" y="13040"/>
                    <a:pt x="5478" y="12997"/>
                  </a:cubicBezTo>
                  <a:lnTo>
                    <a:pt x="6458" y="12012"/>
                  </a:lnTo>
                  <a:lnTo>
                    <a:pt x="6837" y="12392"/>
                  </a:lnTo>
                  <a:cubicBezTo>
                    <a:pt x="6880" y="12435"/>
                    <a:pt x="6937" y="12456"/>
                    <a:pt x="6993" y="12456"/>
                  </a:cubicBezTo>
                  <a:cubicBezTo>
                    <a:pt x="7050" y="12456"/>
                    <a:pt x="7106" y="12435"/>
                    <a:pt x="7149" y="12392"/>
                  </a:cubicBezTo>
                  <a:lnTo>
                    <a:pt x="12559" y="6982"/>
                  </a:lnTo>
                  <a:cubicBezTo>
                    <a:pt x="12711" y="6823"/>
                    <a:pt x="12565" y="6606"/>
                    <a:pt x="12396" y="6606"/>
                  </a:cubicBezTo>
                  <a:cubicBezTo>
                    <a:pt x="12346" y="6606"/>
                    <a:pt x="12294" y="6625"/>
                    <a:pt x="12246" y="6670"/>
                  </a:cubicBezTo>
                  <a:lnTo>
                    <a:pt x="6991" y="11926"/>
                  </a:lnTo>
                  <a:lnTo>
                    <a:pt x="2658" y="7588"/>
                  </a:lnTo>
                  <a:lnTo>
                    <a:pt x="9595" y="651"/>
                  </a:lnTo>
                  <a:cubicBezTo>
                    <a:pt x="9736" y="509"/>
                    <a:pt x="9924" y="438"/>
                    <a:pt x="10112" y="438"/>
                  </a:cubicBezTo>
                  <a:cubicBezTo>
                    <a:pt x="10300" y="438"/>
                    <a:pt x="10488" y="509"/>
                    <a:pt x="10632" y="651"/>
                  </a:cubicBezTo>
                  <a:lnTo>
                    <a:pt x="13933" y="3956"/>
                  </a:lnTo>
                  <a:cubicBezTo>
                    <a:pt x="14221" y="4239"/>
                    <a:pt x="14221" y="4705"/>
                    <a:pt x="13933" y="4993"/>
                  </a:cubicBezTo>
                  <a:lnTo>
                    <a:pt x="12866" y="6060"/>
                  </a:lnTo>
                  <a:cubicBezTo>
                    <a:pt x="12700" y="6218"/>
                    <a:pt x="12851" y="6442"/>
                    <a:pt x="13024" y="6442"/>
                  </a:cubicBezTo>
                  <a:cubicBezTo>
                    <a:pt x="13076" y="6442"/>
                    <a:pt x="13130" y="6421"/>
                    <a:pt x="13178" y="6372"/>
                  </a:cubicBezTo>
                  <a:lnTo>
                    <a:pt x="14245" y="5301"/>
                  </a:lnTo>
                  <a:cubicBezTo>
                    <a:pt x="14701" y="4844"/>
                    <a:pt x="14701" y="4100"/>
                    <a:pt x="14245" y="3643"/>
                  </a:cubicBezTo>
                  <a:lnTo>
                    <a:pt x="10940" y="343"/>
                  </a:lnTo>
                  <a:cubicBezTo>
                    <a:pt x="10712" y="115"/>
                    <a:pt x="10413" y="1"/>
                    <a:pt x="101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89"/>
            <p:cNvSpPr/>
            <p:nvPr/>
          </p:nvSpPr>
          <p:spPr>
            <a:xfrm>
              <a:off x="980792" y="2066151"/>
              <a:ext cx="173835" cy="169358"/>
            </a:xfrm>
            <a:custGeom>
              <a:avLst/>
              <a:gdLst/>
              <a:ahLst/>
              <a:cxnLst/>
              <a:rect l="l" t="t" r="r" b="b"/>
              <a:pathLst>
                <a:path w="6640" h="6469" extrusionOk="0">
                  <a:moveTo>
                    <a:pt x="4428" y="439"/>
                  </a:moveTo>
                  <a:cubicBezTo>
                    <a:pt x="4534" y="439"/>
                    <a:pt x="4641" y="479"/>
                    <a:pt x="4723" y="561"/>
                  </a:cubicBezTo>
                  <a:lnTo>
                    <a:pt x="5996" y="1834"/>
                  </a:lnTo>
                  <a:cubicBezTo>
                    <a:pt x="6073" y="1911"/>
                    <a:pt x="6116" y="2021"/>
                    <a:pt x="6116" y="2132"/>
                  </a:cubicBezTo>
                  <a:cubicBezTo>
                    <a:pt x="6116" y="2238"/>
                    <a:pt x="6073" y="2348"/>
                    <a:pt x="5996" y="2425"/>
                  </a:cubicBezTo>
                  <a:lnTo>
                    <a:pt x="2513" y="5908"/>
                  </a:lnTo>
                  <a:cubicBezTo>
                    <a:pt x="2431" y="5987"/>
                    <a:pt x="2325" y="6027"/>
                    <a:pt x="2218" y="6027"/>
                  </a:cubicBezTo>
                  <a:cubicBezTo>
                    <a:pt x="2111" y="6027"/>
                    <a:pt x="2004" y="5987"/>
                    <a:pt x="1922" y="5908"/>
                  </a:cubicBezTo>
                  <a:lnTo>
                    <a:pt x="649" y="4630"/>
                  </a:lnTo>
                  <a:cubicBezTo>
                    <a:pt x="486" y="4467"/>
                    <a:pt x="486" y="4207"/>
                    <a:pt x="649" y="4044"/>
                  </a:cubicBezTo>
                  <a:lnTo>
                    <a:pt x="4132" y="561"/>
                  </a:lnTo>
                  <a:cubicBezTo>
                    <a:pt x="4214" y="479"/>
                    <a:pt x="4321" y="439"/>
                    <a:pt x="4428" y="439"/>
                  </a:cubicBezTo>
                  <a:close/>
                  <a:moveTo>
                    <a:pt x="4425" y="0"/>
                  </a:moveTo>
                  <a:cubicBezTo>
                    <a:pt x="4207" y="0"/>
                    <a:pt x="3988" y="83"/>
                    <a:pt x="3820" y="249"/>
                  </a:cubicBezTo>
                  <a:lnTo>
                    <a:pt x="337" y="3732"/>
                  </a:lnTo>
                  <a:cubicBezTo>
                    <a:pt x="1" y="4068"/>
                    <a:pt x="1" y="4611"/>
                    <a:pt x="337" y="4942"/>
                  </a:cubicBezTo>
                  <a:lnTo>
                    <a:pt x="1610" y="6220"/>
                  </a:lnTo>
                  <a:cubicBezTo>
                    <a:pt x="1778" y="6386"/>
                    <a:pt x="1998" y="6469"/>
                    <a:pt x="2217" y="6469"/>
                  </a:cubicBezTo>
                  <a:cubicBezTo>
                    <a:pt x="2436" y="6469"/>
                    <a:pt x="2655" y="6386"/>
                    <a:pt x="2821" y="6220"/>
                  </a:cubicBezTo>
                  <a:lnTo>
                    <a:pt x="6304" y="2737"/>
                  </a:lnTo>
                  <a:cubicBezTo>
                    <a:pt x="6640" y="2401"/>
                    <a:pt x="6640" y="1858"/>
                    <a:pt x="6304" y="1527"/>
                  </a:cubicBezTo>
                  <a:lnTo>
                    <a:pt x="5030" y="249"/>
                  </a:lnTo>
                  <a:cubicBezTo>
                    <a:pt x="4862" y="83"/>
                    <a:pt x="4644" y="0"/>
                    <a:pt x="44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3" name="Google Shape;11443;p89"/>
          <p:cNvGrpSpPr/>
          <p:nvPr/>
        </p:nvGrpSpPr>
        <p:grpSpPr>
          <a:xfrm>
            <a:off x="2255731" y="2722492"/>
            <a:ext cx="226405" cy="386260"/>
            <a:chOff x="2255731" y="2927892"/>
            <a:chExt cx="226405" cy="386260"/>
          </a:xfrm>
        </p:grpSpPr>
        <p:sp>
          <p:nvSpPr>
            <p:cNvPr id="11444" name="Google Shape;11444;p89"/>
            <p:cNvSpPr/>
            <p:nvPr/>
          </p:nvSpPr>
          <p:spPr>
            <a:xfrm>
              <a:off x="2341366" y="3257786"/>
              <a:ext cx="54114" cy="50711"/>
            </a:xfrm>
            <a:custGeom>
              <a:avLst/>
              <a:gdLst/>
              <a:ahLst/>
              <a:cxnLst/>
              <a:rect l="l" t="t" r="r" b="b"/>
              <a:pathLst>
                <a:path w="2067" h="1937" extrusionOk="0">
                  <a:moveTo>
                    <a:pt x="1" y="0"/>
                  </a:moveTo>
                  <a:lnTo>
                    <a:pt x="1" y="1360"/>
                  </a:lnTo>
                  <a:cubicBezTo>
                    <a:pt x="1" y="1677"/>
                    <a:pt x="260" y="1936"/>
                    <a:pt x="577" y="1936"/>
                  </a:cubicBezTo>
                  <a:lnTo>
                    <a:pt x="1490" y="1936"/>
                  </a:lnTo>
                  <a:cubicBezTo>
                    <a:pt x="1812" y="1936"/>
                    <a:pt x="2067" y="1677"/>
                    <a:pt x="2067" y="1360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89"/>
            <p:cNvSpPr/>
            <p:nvPr/>
          </p:nvSpPr>
          <p:spPr>
            <a:xfrm>
              <a:off x="2354954" y="3257786"/>
              <a:ext cx="40527" cy="50711"/>
            </a:xfrm>
            <a:custGeom>
              <a:avLst/>
              <a:gdLst/>
              <a:ahLst/>
              <a:cxnLst/>
              <a:rect l="l" t="t" r="r" b="b"/>
              <a:pathLst>
                <a:path w="1548" h="1937" extrusionOk="0">
                  <a:moveTo>
                    <a:pt x="515" y="0"/>
                  </a:moveTo>
                  <a:lnTo>
                    <a:pt x="515" y="1360"/>
                  </a:lnTo>
                  <a:cubicBezTo>
                    <a:pt x="515" y="1653"/>
                    <a:pt x="294" y="1902"/>
                    <a:pt x="1" y="1931"/>
                  </a:cubicBezTo>
                  <a:cubicBezTo>
                    <a:pt x="20" y="1936"/>
                    <a:pt x="39" y="1936"/>
                    <a:pt x="58" y="1936"/>
                  </a:cubicBezTo>
                  <a:lnTo>
                    <a:pt x="971" y="1936"/>
                  </a:lnTo>
                  <a:cubicBezTo>
                    <a:pt x="1293" y="1936"/>
                    <a:pt x="1548" y="1677"/>
                    <a:pt x="1548" y="1360"/>
                  </a:cubicBezTo>
                  <a:lnTo>
                    <a:pt x="1548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89"/>
            <p:cNvSpPr/>
            <p:nvPr/>
          </p:nvSpPr>
          <p:spPr>
            <a:xfrm>
              <a:off x="2261386" y="2933547"/>
              <a:ext cx="215095" cy="344764"/>
            </a:xfrm>
            <a:custGeom>
              <a:avLst/>
              <a:gdLst/>
              <a:ahLst/>
              <a:cxnLst/>
              <a:rect l="l" t="t" r="r" b="b"/>
              <a:pathLst>
                <a:path w="8216" h="13169" extrusionOk="0">
                  <a:moveTo>
                    <a:pt x="3171" y="0"/>
                  </a:moveTo>
                  <a:cubicBezTo>
                    <a:pt x="1423" y="0"/>
                    <a:pt x="0" y="1417"/>
                    <a:pt x="0" y="3171"/>
                  </a:cubicBezTo>
                  <a:lnTo>
                    <a:pt x="0" y="10579"/>
                  </a:lnTo>
                  <a:cubicBezTo>
                    <a:pt x="5" y="12010"/>
                    <a:pt x="1163" y="13168"/>
                    <a:pt x="2595" y="13168"/>
                  </a:cubicBezTo>
                  <a:lnTo>
                    <a:pt x="5621" y="13168"/>
                  </a:lnTo>
                  <a:cubicBezTo>
                    <a:pt x="7053" y="13168"/>
                    <a:pt x="8215" y="12005"/>
                    <a:pt x="8215" y="10579"/>
                  </a:cubicBezTo>
                  <a:lnTo>
                    <a:pt x="8215" y="3171"/>
                  </a:lnTo>
                  <a:cubicBezTo>
                    <a:pt x="8215" y="1417"/>
                    <a:pt x="6793" y="0"/>
                    <a:pt x="5045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89"/>
            <p:cNvSpPr/>
            <p:nvPr/>
          </p:nvSpPr>
          <p:spPr>
            <a:xfrm>
              <a:off x="2337989" y="2933547"/>
              <a:ext cx="138492" cy="344764"/>
            </a:xfrm>
            <a:custGeom>
              <a:avLst/>
              <a:gdLst/>
              <a:ahLst/>
              <a:cxnLst/>
              <a:rect l="l" t="t" r="r" b="b"/>
              <a:pathLst>
                <a:path w="5290" h="13169" extrusionOk="0">
                  <a:moveTo>
                    <a:pt x="245" y="0"/>
                  </a:moveTo>
                  <a:cubicBezTo>
                    <a:pt x="164" y="0"/>
                    <a:pt x="82" y="5"/>
                    <a:pt x="0" y="10"/>
                  </a:cubicBezTo>
                  <a:cubicBezTo>
                    <a:pt x="1648" y="140"/>
                    <a:pt x="2921" y="1514"/>
                    <a:pt x="2926" y="3171"/>
                  </a:cubicBezTo>
                  <a:lnTo>
                    <a:pt x="2926" y="10579"/>
                  </a:lnTo>
                  <a:cubicBezTo>
                    <a:pt x="2926" y="12010"/>
                    <a:pt x="1763" y="13168"/>
                    <a:pt x="332" y="13168"/>
                  </a:cubicBezTo>
                  <a:lnTo>
                    <a:pt x="2695" y="13168"/>
                  </a:lnTo>
                  <a:cubicBezTo>
                    <a:pt x="4127" y="13168"/>
                    <a:pt x="5289" y="12010"/>
                    <a:pt x="5289" y="10579"/>
                  </a:cubicBezTo>
                  <a:lnTo>
                    <a:pt x="5289" y="3171"/>
                  </a:lnTo>
                  <a:cubicBezTo>
                    <a:pt x="5289" y="1417"/>
                    <a:pt x="3872" y="0"/>
                    <a:pt x="2119" y="0"/>
                  </a:cubicBezTo>
                  <a:close/>
                </a:path>
              </a:pathLst>
            </a:custGeom>
            <a:solidFill>
              <a:srgbClr val="EB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89"/>
            <p:cNvSpPr/>
            <p:nvPr/>
          </p:nvSpPr>
          <p:spPr>
            <a:xfrm>
              <a:off x="2341759" y="2989258"/>
              <a:ext cx="54219" cy="52857"/>
            </a:xfrm>
            <a:custGeom>
              <a:avLst/>
              <a:gdLst/>
              <a:ahLst/>
              <a:cxnLst/>
              <a:rect l="l" t="t" r="r" b="b"/>
              <a:pathLst>
                <a:path w="2071" h="2019" extrusionOk="0">
                  <a:moveTo>
                    <a:pt x="1038" y="0"/>
                  </a:moveTo>
                  <a:cubicBezTo>
                    <a:pt x="466" y="0"/>
                    <a:pt x="0" y="462"/>
                    <a:pt x="5" y="1033"/>
                  </a:cubicBezTo>
                  <a:lnTo>
                    <a:pt x="5" y="1442"/>
                  </a:lnTo>
                  <a:cubicBezTo>
                    <a:pt x="5" y="1759"/>
                    <a:pt x="260" y="2018"/>
                    <a:pt x="582" y="2018"/>
                  </a:cubicBezTo>
                  <a:lnTo>
                    <a:pt x="1494" y="2018"/>
                  </a:lnTo>
                  <a:cubicBezTo>
                    <a:pt x="1811" y="2018"/>
                    <a:pt x="2071" y="1759"/>
                    <a:pt x="2071" y="1442"/>
                  </a:cubicBezTo>
                  <a:lnTo>
                    <a:pt x="2071" y="1033"/>
                  </a:lnTo>
                  <a:cubicBezTo>
                    <a:pt x="2071" y="462"/>
                    <a:pt x="1610" y="0"/>
                    <a:pt x="1038" y="0"/>
                  </a:cubicBezTo>
                  <a:close/>
                </a:path>
              </a:pathLst>
            </a:custGeom>
            <a:solidFill>
              <a:srgbClr val="B9C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89"/>
            <p:cNvSpPr/>
            <p:nvPr/>
          </p:nvSpPr>
          <p:spPr>
            <a:xfrm>
              <a:off x="2355451" y="2989258"/>
              <a:ext cx="40527" cy="52857"/>
            </a:xfrm>
            <a:custGeom>
              <a:avLst/>
              <a:gdLst/>
              <a:ahLst/>
              <a:cxnLst/>
              <a:rect l="l" t="t" r="r" b="b"/>
              <a:pathLst>
                <a:path w="1548" h="2019" extrusionOk="0">
                  <a:moveTo>
                    <a:pt x="515" y="0"/>
                  </a:moveTo>
                  <a:cubicBezTo>
                    <a:pt x="332" y="0"/>
                    <a:pt x="155" y="48"/>
                    <a:pt x="1" y="140"/>
                  </a:cubicBezTo>
                  <a:cubicBezTo>
                    <a:pt x="318" y="322"/>
                    <a:pt x="515" y="663"/>
                    <a:pt x="515" y="1033"/>
                  </a:cubicBezTo>
                  <a:lnTo>
                    <a:pt x="515" y="1442"/>
                  </a:lnTo>
                  <a:cubicBezTo>
                    <a:pt x="515" y="1735"/>
                    <a:pt x="294" y="1984"/>
                    <a:pt x="1" y="2013"/>
                  </a:cubicBezTo>
                  <a:cubicBezTo>
                    <a:pt x="20" y="2018"/>
                    <a:pt x="39" y="2018"/>
                    <a:pt x="59" y="2018"/>
                  </a:cubicBezTo>
                  <a:lnTo>
                    <a:pt x="971" y="2018"/>
                  </a:lnTo>
                  <a:cubicBezTo>
                    <a:pt x="1288" y="2018"/>
                    <a:pt x="1548" y="1759"/>
                    <a:pt x="1548" y="1442"/>
                  </a:cubicBezTo>
                  <a:lnTo>
                    <a:pt x="1548" y="1033"/>
                  </a:lnTo>
                  <a:cubicBezTo>
                    <a:pt x="1548" y="462"/>
                    <a:pt x="1087" y="0"/>
                    <a:pt x="515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9"/>
            <p:cNvSpPr/>
            <p:nvPr/>
          </p:nvSpPr>
          <p:spPr>
            <a:xfrm>
              <a:off x="2261386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0" y="0"/>
                  </a:moveTo>
                  <a:lnTo>
                    <a:pt x="0" y="4756"/>
                  </a:lnTo>
                  <a:lnTo>
                    <a:pt x="721" y="4756"/>
                  </a:lnTo>
                  <a:cubicBezTo>
                    <a:pt x="1043" y="4756"/>
                    <a:pt x="1298" y="4497"/>
                    <a:pt x="1298" y="4180"/>
                  </a:cubicBezTo>
                  <a:lnTo>
                    <a:pt x="1298" y="577"/>
                  </a:lnTo>
                  <a:cubicBezTo>
                    <a:pt x="1298" y="260"/>
                    <a:pt x="1043" y="0"/>
                    <a:pt x="7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9"/>
            <p:cNvSpPr/>
            <p:nvPr/>
          </p:nvSpPr>
          <p:spPr>
            <a:xfrm>
              <a:off x="2263271" y="3058687"/>
              <a:ext cx="32097" cy="124538"/>
            </a:xfrm>
            <a:custGeom>
              <a:avLst/>
              <a:gdLst/>
              <a:ahLst/>
              <a:cxnLst/>
              <a:rect l="l" t="t" r="r" b="b"/>
              <a:pathLst>
                <a:path w="1226" h="4757" extrusionOk="0">
                  <a:moveTo>
                    <a:pt x="1" y="0"/>
                  </a:moveTo>
                  <a:cubicBezTo>
                    <a:pt x="322" y="0"/>
                    <a:pt x="577" y="260"/>
                    <a:pt x="577" y="577"/>
                  </a:cubicBezTo>
                  <a:lnTo>
                    <a:pt x="577" y="4180"/>
                  </a:lnTo>
                  <a:cubicBezTo>
                    <a:pt x="577" y="4502"/>
                    <a:pt x="322" y="4756"/>
                    <a:pt x="1" y="4756"/>
                  </a:cubicBezTo>
                  <a:lnTo>
                    <a:pt x="649" y="4756"/>
                  </a:lnTo>
                  <a:cubicBezTo>
                    <a:pt x="971" y="4756"/>
                    <a:pt x="1226" y="4502"/>
                    <a:pt x="1226" y="4180"/>
                  </a:cubicBezTo>
                  <a:lnTo>
                    <a:pt x="1226" y="577"/>
                  </a:lnTo>
                  <a:cubicBezTo>
                    <a:pt x="1226" y="260"/>
                    <a:pt x="971" y="0"/>
                    <a:pt x="649" y="0"/>
                  </a:cubicBez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9"/>
            <p:cNvSpPr/>
            <p:nvPr/>
          </p:nvSpPr>
          <p:spPr>
            <a:xfrm>
              <a:off x="2442500" y="3058687"/>
              <a:ext cx="33982" cy="124538"/>
            </a:xfrm>
            <a:custGeom>
              <a:avLst/>
              <a:gdLst/>
              <a:ahLst/>
              <a:cxnLst/>
              <a:rect l="l" t="t" r="r" b="b"/>
              <a:pathLst>
                <a:path w="1298" h="4757" extrusionOk="0">
                  <a:moveTo>
                    <a:pt x="577" y="0"/>
                  </a:moveTo>
                  <a:cubicBezTo>
                    <a:pt x="260" y="0"/>
                    <a:pt x="0" y="260"/>
                    <a:pt x="0" y="577"/>
                  </a:cubicBezTo>
                  <a:lnTo>
                    <a:pt x="0" y="4180"/>
                  </a:lnTo>
                  <a:cubicBezTo>
                    <a:pt x="0" y="4497"/>
                    <a:pt x="260" y="4756"/>
                    <a:pt x="577" y="4756"/>
                  </a:cubicBezTo>
                  <a:lnTo>
                    <a:pt x="1297" y="4756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89"/>
            <p:cNvSpPr/>
            <p:nvPr/>
          </p:nvSpPr>
          <p:spPr>
            <a:xfrm>
              <a:off x="2459464" y="3058687"/>
              <a:ext cx="17017" cy="124538"/>
            </a:xfrm>
            <a:custGeom>
              <a:avLst/>
              <a:gdLst/>
              <a:ahLst/>
              <a:cxnLst/>
              <a:rect l="l" t="t" r="r" b="b"/>
              <a:pathLst>
                <a:path w="650" h="4757" extrusionOk="0">
                  <a:moveTo>
                    <a:pt x="1" y="0"/>
                  </a:moveTo>
                  <a:lnTo>
                    <a:pt x="1" y="4756"/>
                  </a:lnTo>
                  <a:lnTo>
                    <a:pt x="649" y="475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7D9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89"/>
            <p:cNvSpPr/>
            <p:nvPr/>
          </p:nvSpPr>
          <p:spPr>
            <a:xfrm>
              <a:off x="2255731" y="2927892"/>
              <a:ext cx="226405" cy="386260"/>
            </a:xfrm>
            <a:custGeom>
              <a:avLst/>
              <a:gdLst/>
              <a:ahLst/>
              <a:cxnLst/>
              <a:rect l="l" t="t" r="r" b="b"/>
              <a:pathLst>
                <a:path w="8648" h="14754" extrusionOk="0">
                  <a:moveTo>
                    <a:pt x="4324" y="2561"/>
                  </a:moveTo>
                  <a:cubicBezTo>
                    <a:pt x="4771" y="2561"/>
                    <a:pt x="5136" y="2926"/>
                    <a:pt x="5141" y="3377"/>
                  </a:cubicBezTo>
                  <a:lnTo>
                    <a:pt x="5141" y="3786"/>
                  </a:lnTo>
                  <a:cubicBezTo>
                    <a:pt x="5141" y="3983"/>
                    <a:pt x="4982" y="4146"/>
                    <a:pt x="4780" y="4146"/>
                  </a:cubicBezTo>
                  <a:lnTo>
                    <a:pt x="3868" y="4146"/>
                  </a:lnTo>
                  <a:cubicBezTo>
                    <a:pt x="3666" y="4146"/>
                    <a:pt x="3507" y="3983"/>
                    <a:pt x="3507" y="3786"/>
                  </a:cubicBezTo>
                  <a:lnTo>
                    <a:pt x="3507" y="3377"/>
                  </a:lnTo>
                  <a:cubicBezTo>
                    <a:pt x="3507" y="2926"/>
                    <a:pt x="3872" y="2561"/>
                    <a:pt x="4324" y="2561"/>
                  </a:cubicBezTo>
                  <a:close/>
                  <a:moveTo>
                    <a:pt x="5121" y="13600"/>
                  </a:moveTo>
                  <a:lnTo>
                    <a:pt x="5126" y="13961"/>
                  </a:lnTo>
                  <a:cubicBezTo>
                    <a:pt x="5126" y="14158"/>
                    <a:pt x="4963" y="14321"/>
                    <a:pt x="4766" y="14321"/>
                  </a:cubicBezTo>
                  <a:lnTo>
                    <a:pt x="3848" y="14321"/>
                  </a:lnTo>
                  <a:cubicBezTo>
                    <a:pt x="3651" y="14321"/>
                    <a:pt x="3488" y="14158"/>
                    <a:pt x="3488" y="13961"/>
                  </a:cubicBezTo>
                  <a:lnTo>
                    <a:pt x="3488" y="13600"/>
                  </a:lnTo>
                  <a:close/>
                  <a:moveTo>
                    <a:pt x="3387" y="0"/>
                  </a:moveTo>
                  <a:cubicBezTo>
                    <a:pt x="1518" y="0"/>
                    <a:pt x="0" y="1518"/>
                    <a:pt x="0" y="3387"/>
                  </a:cubicBezTo>
                  <a:lnTo>
                    <a:pt x="0" y="3613"/>
                  </a:lnTo>
                  <a:cubicBezTo>
                    <a:pt x="0" y="3757"/>
                    <a:pt x="108" y="3829"/>
                    <a:pt x="216" y="3829"/>
                  </a:cubicBezTo>
                  <a:cubicBezTo>
                    <a:pt x="325" y="3829"/>
                    <a:pt x="433" y="3757"/>
                    <a:pt x="433" y="3613"/>
                  </a:cubicBezTo>
                  <a:lnTo>
                    <a:pt x="433" y="3387"/>
                  </a:lnTo>
                  <a:cubicBezTo>
                    <a:pt x="433" y="1754"/>
                    <a:pt x="1754" y="432"/>
                    <a:pt x="3387" y="432"/>
                  </a:cubicBezTo>
                  <a:lnTo>
                    <a:pt x="4108" y="432"/>
                  </a:lnTo>
                  <a:lnTo>
                    <a:pt x="4108" y="2147"/>
                  </a:lnTo>
                  <a:cubicBezTo>
                    <a:pt x="3507" y="2248"/>
                    <a:pt x="3070" y="2767"/>
                    <a:pt x="3070" y="3377"/>
                  </a:cubicBezTo>
                  <a:lnTo>
                    <a:pt x="3070" y="3786"/>
                  </a:lnTo>
                  <a:cubicBezTo>
                    <a:pt x="3070" y="4223"/>
                    <a:pt x="3426" y="4578"/>
                    <a:pt x="3863" y="4578"/>
                  </a:cubicBezTo>
                  <a:lnTo>
                    <a:pt x="4776" y="4578"/>
                  </a:lnTo>
                  <a:cubicBezTo>
                    <a:pt x="5213" y="4578"/>
                    <a:pt x="5568" y="4223"/>
                    <a:pt x="5568" y="3786"/>
                  </a:cubicBezTo>
                  <a:lnTo>
                    <a:pt x="5568" y="3377"/>
                  </a:lnTo>
                  <a:cubicBezTo>
                    <a:pt x="5568" y="2772"/>
                    <a:pt x="5136" y="2253"/>
                    <a:pt x="4540" y="2147"/>
                  </a:cubicBezTo>
                  <a:lnTo>
                    <a:pt x="4540" y="432"/>
                  </a:lnTo>
                  <a:lnTo>
                    <a:pt x="5261" y="432"/>
                  </a:lnTo>
                  <a:cubicBezTo>
                    <a:pt x="6889" y="432"/>
                    <a:pt x="8210" y="1754"/>
                    <a:pt x="8215" y="3387"/>
                  </a:cubicBezTo>
                  <a:lnTo>
                    <a:pt x="8215" y="4780"/>
                  </a:lnTo>
                  <a:lnTo>
                    <a:pt x="7711" y="4780"/>
                  </a:lnTo>
                  <a:cubicBezTo>
                    <a:pt x="7274" y="4780"/>
                    <a:pt x="6918" y="5136"/>
                    <a:pt x="6918" y="5573"/>
                  </a:cubicBezTo>
                  <a:lnTo>
                    <a:pt x="6918" y="5832"/>
                  </a:lnTo>
                  <a:cubicBezTo>
                    <a:pt x="6918" y="5976"/>
                    <a:pt x="7026" y="6048"/>
                    <a:pt x="7134" y="6048"/>
                  </a:cubicBezTo>
                  <a:cubicBezTo>
                    <a:pt x="7242" y="6048"/>
                    <a:pt x="7351" y="5976"/>
                    <a:pt x="7351" y="5832"/>
                  </a:cubicBezTo>
                  <a:lnTo>
                    <a:pt x="7351" y="5573"/>
                  </a:lnTo>
                  <a:cubicBezTo>
                    <a:pt x="7351" y="5376"/>
                    <a:pt x="7509" y="5212"/>
                    <a:pt x="7711" y="5212"/>
                  </a:cubicBezTo>
                  <a:lnTo>
                    <a:pt x="8215" y="5212"/>
                  </a:lnTo>
                  <a:lnTo>
                    <a:pt x="8215" y="9536"/>
                  </a:lnTo>
                  <a:lnTo>
                    <a:pt x="7711" y="9536"/>
                  </a:lnTo>
                  <a:cubicBezTo>
                    <a:pt x="7509" y="9536"/>
                    <a:pt x="7351" y="9378"/>
                    <a:pt x="7351" y="9176"/>
                  </a:cubicBezTo>
                  <a:lnTo>
                    <a:pt x="7351" y="6841"/>
                  </a:lnTo>
                  <a:cubicBezTo>
                    <a:pt x="7351" y="6697"/>
                    <a:pt x="7242" y="6625"/>
                    <a:pt x="7134" y="6625"/>
                  </a:cubicBezTo>
                  <a:cubicBezTo>
                    <a:pt x="7026" y="6625"/>
                    <a:pt x="6918" y="6697"/>
                    <a:pt x="6918" y="6841"/>
                  </a:cubicBezTo>
                  <a:lnTo>
                    <a:pt x="6918" y="9176"/>
                  </a:lnTo>
                  <a:cubicBezTo>
                    <a:pt x="6918" y="9613"/>
                    <a:pt x="7274" y="9968"/>
                    <a:pt x="7711" y="9968"/>
                  </a:cubicBezTo>
                  <a:lnTo>
                    <a:pt x="8215" y="9968"/>
                  </a:lnTo>
                  <a:lnTo>
                    <a:pt x="8215" y="10795"/>
                  </a:lnTo>
                  <a:cubicBezTo>
                    <a:pt x="8215" y="12106"/>
                    <a:pt x="7149" y="13168"/>
                    <a:pt x="5837" y="13168"/>
                  </a:cubicBezTo>
                  <a:lnTo>
                    <a:pt x="2811" y="13168"/>
                  </a:lnTo>
                  <a:cubicBezTo>
                    <a:pt x="1499" y="13168"/>
                    <a:pt x="437" y="12106"/>
                    <a:pt x="433" y="10795"/>
                  </a:cubicBezTo>
                  <a:lnTo>
                    <a:pt x="433" y="9968"/>
                  </a:lnTo>
                  <a:lnTo>
                    <a:pt x="937" y="9968"/>
                  </a:lnTo>
                  <a:cubicBezTo>
                    <a:pt x="1374" y="9968"/>
                    <a:pt x="1730" y="9613"/>
                    <a:pt x="1730" y="9176"/>
                  </a:cubicBezTo>
                  <a:lnTo>
                    <a:pt x="1730" y="8936"/>
                  </a:lnTo>
                  <a:cubicBezTo>
                    <a:pt x="1730" y="8791"/>
                    <a:pt x="1622" y="8719"/>
                    <a:pt x="1514" y="8719"/>
                  </a:cubicBezTo>
                  <a:cubicBezTo>
                    <a:pt x="1406" y="8719"/>
                    <a:pt x="1297" y="8791"/>
                    <a:pt x="1297" y="8936"/>
                  </a:cubicBezTo>
                  <a:lnTo>
                    <a:pt x="1297" y="9176"/>
                  </a:lnTo>
                  <a:cubicBezTo>
                    <a:pt x="1297" y="9378"/>
                    <a:pt x="1139" y="9536"/>
                    <a:pt x="937" y="9536"/>
                  </a:cubicBezTo>
                  <a:lnTo>
                    <a:pt x="433" y="9536"/>
                  </a:lnTo>
                  <a:lnTo>
                    <a:pt x="433" y="5212"/>
                  </a:lnTo>
                  <a:lnTo>
                    <a:pt x="937" y="5212"/>
                  </a:lnTo>
                  <a:cubicBezTo>
                    <a:pt x="1139" y="5212"/>
                    <a:pt x="1297" y="5376"/>
                    <a:pt x="1297" y="5573"/>
                  </a:cubicBezTo>
                  <a:lnTo>
                    <a:pt x="1297" y="7932"/>
                  </a:lnTo>
                  <a:cubicBezTo>
                    <a:pt x="1297" y="8073"/>
                    <a:pt x="1406" y="8144"/>
                    <a:pt x="1514" y="8144"/>
                  </a:cubicBezTo>
                  <a:cubicBezTo>
                    <a:pt x="1622" y="8144"/>
                    <a:pt x="1730" y="8073"/>
                    <a:pt x="1730" y="7932"/>
                  </a:cubicBezTo>
                  <a:lnTo>
                    <a:pt x="1730" y="5573"/>
                  </a:lnTo>
                  <a:cubicBezTo>
                    <a:pt x="1730" y="5136"/>
                    <a:pt x="1374" y="4780"/>
                    <a:pt x="937" y="4780"/>
                  </a:cubicBezTo>
                  <a:lnTo>
                    <a:pt x="433" y="4780"/>
                  </a:lnTo>
                  <a:lnTo>
                    <a:pt x="433" y="4622"/>
                  </a:lnTo>
                  <a:cubicBezTo>
                    <a:pt x="433" y="4477"/>
                    <a:pt x="325" y="4405"/>
                    <a:pt x="216" y="4405"/>
                  </a:cubicBezTo>
                  <a:cubicBezTo>
                    <a:pt x="108" y="4405"/>
                    <a:pt x="0" y="4477"/>
                    <a:pt x="0" y="4622"/>
                  </a:cubicBezTo>
                  <a:lnTo>
                    <a:pt x="0" y="10795"/>
                  </a:lnTo>
                  <a:cubicBezTo>
                    <a:pt x="5" y="12342"/>
                    <a:pt x="1259" y="13600"/>
                    <a:pt x="2811" y="13600"/>
                  </a:cubicBezTo>
                  <a:lnTo>
                    <a:pt x="3056" y="13600"/>
                  </a:lnTo>
                  <a:lnTo>
                    <a:pt x="3056" y="13961"/>
                  </a:lnTo>
                  <a:cubicBezTo>
                    <a:pt x="3056" y="14398"/>
                    <a:pt x="3411" y="14753"/>
                    <a:pt x="3848" y="14753"/>
                  </a:cubicBezTo>
                  <a:lnTo>
                    <a:pt x="4761" y="14753"/>
                  </a:lnTo>
                  <a:cubicBezTo>
                    <a:pt x="5198" y="14753"/>
                    <a:pt x="5554" y="14398"/>
                    <a:pt x="5554" y="13961"/>
                  </a:cubicBezTo>
                  <a:lnTo>
                    <a:pt x="5554" y="13600"/>
                  </a:lnTo>
                  <a:lnTo>
                    <a:pt x="5837" y="13600"/>
                  </a:lnTo>
                  <a:cubicBezTo>
                    <a:pt x="7389" y="13600"/>
                    <a:pt x="8648" y="12342"/>
                    <a:pt x="8648" y="10795"/>
                  </a:cubicBezTo>
                  <a:lnTo>
                    <a:pt x="8648" y="3387"/>
                  </a:lnTo>
                  <a:cubicBezTo>
                    <a:pt x="8648" y="1518"/>
                    <a:pt x="7130" y="0"/>
                    <a:pt x="526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5" name="Google Shape;11455;p89"/>
          <p:cNvGrpSpPr/>
          <p:nvPr/>
        </p:nvGrpSpPr>
        <p:grpSpPr>
          <a:xfrm>
            <a:off x="2209576" y="2236748"/>
            <a:ext cx="307641" cy="346571"/>
            <a:chOff x="2209576" y="2442148"/>
            <a:chExt cx="307641" cy="346571"/>
          </a:xfrm>
        </p:grpSpPr>
        <p:sp>
          <p:nvSpPr>
            <p:cNvPr id="11456" name="Google Shape;11456;p89"/>
            <p:cNvSpPr/>
            <p:nvPr/>
          </p:nvSpPr>
          <p:spPr>
            <a:xfrm>
              <a:off x="2213084" y="2643001"/>
              <a:ext cx="300494" cy="15629"/>
            </a:xfrm>
            <a:custGeom>
              <a:avLst/>
              <a:gdLst/>
              <a:ahLst/>
              <a:cxnLst/>
              <a:rect l="l" t="t" r="r" b="b"/>
              <a:pathLst>
                <a:path w="11478" h="597" extrusionOk="0">
                  <a:moveTo>
                    <a:pt x="356" y="1"/>
                  </a:moveTo>
                  <a:cubicBezTo>
                    <a:pt x="1" y="39"/>
                    <a:pt x="1" y="558"/>
                    <a:pt x="356" y="597"/>
                  </a:cubicBezTo>
                  <a:lnTo>
                    <a:pt x="11122" y="597"/>
                  </a:lnTo>
                  <a:cubicBezTo>
                    <a:pt x="11478" y="558"/>
                    <a:pt x="11478" y="39"/>
                    <a:pt x="11122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89"/>
            <p:cNvSpPr/>
            <p:nvPr/>
          </p:nvSpPr>
          <p:spPr>
            <a:xfrm>
              <a:off x="2234342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3714" y="0"/>
                  </a:moveTo>
                  <a:lnTo>
                    <a:pt x="712" y="5852"/>
                  </a:lnTo>
                  <a:cubicBezTo>
                    <a:pt x="198" y="6851"/>
                    <a:pt x="1" y="7985"/>
                    <a:pt x="145" y="9099"/>
                  </a:cubicBezTo>
                  <a:cubicBezTo>
                    <a:pt x="159" y="9224"/>
                    <a:pt x="241" y="9330"/>
                    <a:pt x="356" y="9378"/>
                  </a:cubicBezTo>
                  <a:lnTo>
                    <a:pt x="1067" y="9661"/>
                  </a:lnTo>
                  <a:cubicBezTo>
                    <a:pt x="1110" y="9679"/>
                    <a:pt x="1154" y="9687"/>
                    <a:pt x="1197" y="9687"/>
                  </a:cubicBezTo>
                  <a:cubicBezTo>
                    <a:pt x="1332" y="9687"/>
                    <a:pt x="1459" y="9605"/>
                    <a:pt x="1514" y="9474"/>
                  </a:cubicBezTo>
                  <a:lnTo>
                    <a:pt x="5170" y="587"/>
                  </a:lnTo>
                  <a:lnTo>
                    <a:pt x="3714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89"/>
            <p:cNvSpPr/>
            <p:nvPr/>
          </p:nvSpPr>
          <p:spPr>
            <a:xfrm>
              <a:off x="2255234" y="2506682"/>
              <a:ext cx="114459" cy="253606"/>
            </a:xfrm>
            <a:custGeom>
              <a:avLst/>
              <a:gdLst/>
              <a:ahLst/>
              <a:cxnLst/>
              <a:rect l="l" t="t" r="r" b="b"/>
              <a:pathLst>
                <a:path w="4372" h="9687" extrusionOk="0">
                  <a:moveTo>
                    <a:pt x="2916" y="0"/>
                  </a:moveTo>
                  <a:lnTo>
                    <a:pt x="2316" y="1173"/>
                  </a:lnTo>
                  <a:cubicBezTo>
                    <a:pt x="2407" y="1336"/>
                    <a:pt x="2513" y="1485"/>
                    <a:pt x="2642" y="1615"/>
                  </a:cubicBezTo>
                  <a:cubicBezTo>
                    <a:pt x="2911" y="1898"/>
                    <a:pt x="2993" y="2311"/>
                    <a:pt x="2844" y="2671"/>
                  </a:cubicBezTo>
                  <a:lnTo>
                    <a:pt x="48" y="9474"/>
                  </a:lnTo>
                  <a:cubicBezTo>
                    <a:pt x="34" y="9503"/>
                    <a:pt x="19" y="9532"/>
                    <a:pt x="0" y="9556"/>
                  </a:cubicBezTo>
                  <a:lnTo>
                    <a:pt x="269" y="9661"/>
                  </a:lnTo>
                  <a:cubicBezTo>
                    <a:pt x="312" y="9679"/>
                    <a:pt x="356" y="9687"/>
                    <a:pt x="399" y="9687"/>
                  </a:cubicBezTo>
                  <a:cubicBezTo>
                    <a:pt x="535" y="9687"/>
                    <a:pt x="662" y="9605"/>
                    <a:pt x="721" y="9474"/>
                  </a:cubicBezTo>
                  <a:lnTo>
                    <a:pt x="4372" y="5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89"/>
            <p:cNvSpPr/>
            <p:nvPr/>
          </p:nvSpPr>
          <p:spPr>
            <a:xfrm>
              <a:off x="2243767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54" y="0"/>
                  </a:moveTo>
                  <a:lnTo>
                    <a:pt x="1" y="1182"/>
                  </a:lnTo>
                  <a:lnTo>
                    <a:pt x="784" y="29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89"/>
            <p:cNvSpPr/>
            <p:nvPr/>
          </p:nvSpPr>
          <p:spPr>
            <a:xfrm>
              <a:off x="2356970" y="2506682"/>
              <a:ext cx="135351" cy="253606"/>
            </a:xfrm>
            <a:custGeom>
              <a:avLst/>
              <a:gdLst/>
              <a:ahLst/>
              <a:cxnLst/>
              <a:rect l="l" t="t" r="r" b="b"/>
              <a:pathLst>
                <a:path w="5170" h="9687" extrusionOk="0">
                  <a:moveTo>
                    <a:pt x="1456" y="0"/>
                  </a:moveTo>
                  <a:lnTo>
                    <a:pt x="1" y="587"/>
                  </a:lnTo>
                  <a:lnTo>
                    <a:pt x="3656" y="9474"/>
                  </a:lnTo>
                  <a:cubicBezTo>
                    <a:pt x="3711" y="9605"/>
                    <a:pt x="3838" y="9687"/>
                    <a:pt x="3974" y="9687"/>
                  </a:cubicBezTo>
                  <a:cubicBezTo>
                    <a:pt x="4017" y="9687"/>
                    <a:pt x="4061" y="9679"/>
                    <a:pt x="4103" y="9661"/>
                  </a:cubicBezTo>
                  <a:lnTo>
                    <a:pt x="4814" y="9378"/>
                  </a:lnTo>
                  <a:cubicBezTo>
                    <a:pt x="4930" y="9330"/>
                    <a:pt x="5011" y="9224"/>
                    <a:pt x="5026" y="9099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1456" y="0"/>
                  </a:lnTo>
                  <a:close/>
                </a:path>
              </a:pathLst>
            </a:custGeom>
            <a:solidFill>
              <a:srgbClr val="F5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9"/>
            <p:cNvSpPr/>
            <p:nvPr/>
          </p:nvSpPr>
          <p:spPr>
            <a:xfrm>
              <a:off x="2356970" y="2506682"/>
              <a:ext cx="135351" cy="248553"/>
            </a:xfrm>
            <a:custGeom>
              <a:avLst/>
              <a:gdLst/>
              <a:ahLst/>
              <a:cxnLst/>
              <a:rect l="l" t="t" r="r" b="b"/>
              <a:pathLst>
                <a:path w="5170" h="9494" extrusionOk="0">
                  <a:moveTo>
                    <a:pt x="1456" y="0"/>
                  </a:moveTo>
                  <a:lnTo>
                    <a:pt x="1" y="587"/>
                  </a:lnTo>
                  <a:lnTo>
                    <a:pt x="111" y="846"/>
                  </a:lnTo>
                  <a:lnTo>
                    <a:pt x="668" y="2205"/>
                  </a:lnTo>
                  <a:cubicBezTo>
                    <a:pt x="760" y="2186"/>
                    <a:pt x="856" y="2157"/>
                    <a:pt x="947" y="2124"/>
                  </a:cubicBezTo>
                  <a:cubicBezTo>
                    <a:pt x="1039" y="2092"/>
                    <a:pt x="1134" y="2077"/>
                    <a:pt x="1227" y="2077"/>
                  </a:cubicBezTo>
                  <a:cubicBezTo>
                    <a:pt x="1542" y="2077"/>
                    <a:pt x="1841" y="2250"/>
                    <a:pt x="1989" y="2547"/>
                  </a:cubicBezTo>
                  <a:lnTo>
                    <a:pt x="3950" y="6366"/>
                  </a:lnTo>
                  <a:cubicBezTo>
                    <a:pt x="4444" y="7327"/>
                    <a:pt x="4646" y="8417"/>
                    <a:pt x="4531" y="9493"/>
                  </a:cubicBezTo>
                  <a:lnTo>
                    <a:pt x="4853" y="9363"/>
                  </a:lnTo>
                  <a:cubicBezTo>
                    <a:pt x="4958" y="9320"/>
                    <a:pt x="5026" y="9219"/>
                    <a:pt x="5026" y="9104"/>
                  </a:cubicBezTo>
                  <a:cubicBezTo>
                    <a:pt x="5170" y="7985"/>
                    <a:pt x="4973" y="6851"/>
                    <a:pt x="4459" y="5852"/>
                  </a:cubicBezTo>
                  <a:lnTo>
                    <a:pt x="2057" y="117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9"/>
            <p:cNvSpPr/>
            <p:nvPr/>
          </p:nvSpPr>
          <p:spPr>
            <a:xfrm>
              <a:off x="2462370" y="2752695"/>
              <a:ext cx="20525" cy="30945"/>
            </a:xfrm>
            <a:custGeom>
              <a:avLst/>
              <a:gdLst/>
              <a:ahLst/>
              <a:cxnLst/>
              <a:rect l="l" t="t" r="r" b="b"/>
              <a:pathLst>
                <a:path w="784" h="1182" extrusionOk="0">
                  <a:moveTo>
                    <a:pt x="731" y="0"/>
                  </a:moveTo>
                  <a:lnTo>
                    <a:pt x="0" y="298"/>
                  </a:lnTo>
                  <a:lnTo>
                    <a:pt x="783" y="1182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89"/>
            <p:cNvSpPr/>
            <p:nvPr/>
          </p:nvSpPr>
          <p:spPr>
            <a:xfrm>
              <a:off x="2346419" y="2447201"/>
              <a:ext cx="33851" cy="30840"/>
            </a:xfrm>
            <a:custGeom>
              <a:avLst/>
              <a:gdLst/>
              <a:ahLst/>
              <a:cxnLst/>
              <a:rect l="l" t="t" r="r" b="b"/>
              <a:pathLst>
                <a:path w="1293" h="1178" extrusionOk="0">
                  <a:moveTo>
                    <a:pt x="370" y="0"/>
                  </a:moveTo>
                  <a:cubicBezTo>
                    <a:pt x="163" y="0"/>
                    <a:pt x="0" y="163"/>
                    <a:pt x="0" y="370"/>
                  </a:cubicBezTo>
                  <a:lnTo>
                    <a:pt x="0" y="1177"/>
                  </a:lnTo>
                  <a:lnTo>
                    <a:pt x="1292" y="1177"/>
                  </a:lnTo>
                  <a:lnTo>
                    <a:pt x="1292" y="370"/>
                  </a:lnTo>
                  <a:cubicBezTo>
                    <a:pt x="1292" y="163"/>
                    <a:pt x="1129" y="0"/>
                    <a:pt x="927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89"/>
            <p:cNvSpPr/>
            <p:nvPr/>
          </p:nvSpPr>
          <p:spPr>
            <a:xfrm>
              <a:off x="2311181" y="2472334"/>
              <a:ext cx="91211" cy="78043"/>
            </a:xfrm>
            <a:custGeom>
              <a:avLst/>
              <a:gdLst/>
              <a:ahLst/>
              <a:cxnLst/>
              <a:rect l="l" t="t" r="r" b="b"/>
              <a:pathLst>
                <a:path w="3484" h="2981" extrusionOk="0">
                  <a:moveTo>
                    <a:pt x="1995" y="1"/>
                  </a:moveTo>
                  <a:cubicBezTo>
                    <a:pt x="669" y="1"/>
                    <a:pt x="1" y="1601"/>
                    <a:pt x="943" y="2542"/>
                  </a:cubicBezTo>
                  <a:cubicBezTo>
                    <a:pt x="1245" y="2845"/>
                    <a:pt x="1618" y="2981"/>
                    <a:pt x="1984" y="2981"/>
                  </a:cubicBezTo>
                  <a:cubicBezTo>
                    <a:pt x="2749" y="2981"/>
                    <a:pt x="3484" y="2387"/>
                    <a:pt x="3484" y="1490"/>
                  </a:cubicBezTo>
                  <a:cubicBezTo>
                    <a:pt x="3479" y="664"/>
                    <a:pt x="2816" y="1"/>
                    <a:pt x="1995" y="1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9"/>
            <p:cNvSpPr/>
            <p:nvPr/>
          </p:nvSpPr>
          <p:spPr>
            <a:xfrm>
              <a:off x="2353959" y="2472334"/>
              <a:ext cx="51077" cy="77964"/>
            </a:xfrm>
            <a:custGeom>
              <a:avLst/>
              <a:gdLst/>
              <a:ahLst/>
              <a:cxnLst/>
              <a:rect l="l" t="t" r="r" b="b"/>
              <a:pathLst>
                <a:path w="1951" h="2978" extrusionOk="0">
                  <a:moveTo>
                    <a:pt x="369" y="1"/>
                  </a:moveTo>
                  <a:cubicBezTo>
                    <a:pt x="366" y="1"/>
                    <a:pt x="363" y="1"/>
                    <a:pt x="361" y="1"/>
                  </a:cubicBezTo>
                  <a:cubicBezTo>
                    <a:pt x="236" y="1"/>
                    <a:pt x="116" y="15"/>
                    <a:pt x="0" y="44"/>
                  </a:cubicBezTo>
                  <a:cubicBezTo>
                    <a:pt x="663" y="207"/>
                    <a:pt x="1124" y="803"/>
                    <a:pt x="1124" y="1485"/>
                  </a:cubicBezTo>
                  <a:cubicBezTo>
                    <a:pt x="1124" y="2172"/>
                    <a:pt x="663" y="2768"/>
                    <a:pt x="0" y="2931"/>
                  </a:cubicBezTo>
                  <a:cubicBezTo>
                    <a:pt x="123" y="2963"/>
                    <a:pt x="245" y="2978"/>
                    <a:pt x="366" y="2978"/>
                  </a:cubicBezTo>
                  <a:cubicBezTo>
                    <a:pt x="1095" y="2978"/>
                    <a:pt x="1745" y="2431"/>
                    <a:pt x="1840" y="1668"/>
                  </a:cubicBezTo>
                  <a:cubicBezTo>
                    <a:pt x="1950" y="782"/>
                    <a:pt x="1258" y="1"/>
                    <a:pt x="369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6" name="Google Shape;11466;p89"/>
            <p:cNvSpPr/>
            <p:nvPr/>
          </p:nvSpPr>
          <p:spPr>
            <a:xfrm>
              <a:off x="2343146" y="2496236"/>
              <a:ext cx="35238" cy="30159"/>
            </a:xfrm>
            <a:custGeom>
              <a:avLst/>
              <a:gdLst/>
              <a:ahLst/>
              <a:cxnLst/>
              <a:rect l="l" t="t" r="r" b="b"/>
              <a:pathLst>
                <a:path w="1346" h="1152" extrusionOk="0">
                  <a:moveTo>
                    <a:pt x="769" y="1"/>
                  </a:moveTo>
                  <a:cubicBezTo>
                    <a:pt x="260" y="1"/>
                    <a:pt x="0" y="620"/>
                    <a:pt x="365" y="981"/>
                  </a:cubicBezTo>
                  <a:cubicBezTo>
                    <a:pt x="482" y="1099"/>
                    <a:pt x="626" y="1152"/>
                    <a:pt x="767" y="1152"/>
                  </a:cubicBezTo>
                  <a:cubicBezTo>
                    <a:pt x="1062" y="1152"/>
                    <a:pt x="1345" y="922"/>
                    <a:pt x="1345" y="577"/>
                  </a:cubicBezTo>
                  <a:cubicBezTo>
                    <a:pt x="1345" y="255"/>
                    <a:pt x="1086" y="1"/>
                    <a:pt x="769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7" name="Google Shape;11467;p89"/>
            <p:cNvSpPr/>
            <p:nvPr/>
          </p:nvSpPr>
          <p:spPr>
            <a:xfrm>
              <a:off x="2346419" y="2623654"/>
              <a:ext cx="33851" cy="54219"/>
            </a:xfrm>
            <a:custGeom>
              <a:avLst/>
              <a:gdLst/>
              <a:ahLst/>
              <a:cxnLst/>
              <a:rect l="l" t="t" r="r" b="b"/>
              <a:pathLst>
                <a:path w="1293" h="2071" extrusionOk="0">
                  <a:moveTo>
                    <a:pt x="553" y="0"/>
                  </a:moveTo>
                  <a:cubicBezTo>
                    <a:pt x="250" y="0"/>
                    <a:pt x="0" y="250"/>
                    <a:pt x="0" y="557"/>
                  </a:cubicBezTo>
                  <a:lnTo>
                    <a:pt x="0" y="1518"/>
                  </a:lnTo>
                  <a:cubicBezTo>
                    <a:pt x="0" y="1821"/>
                    <a:pt x="250" y="2071"/>
                    <a:pt x="553" y="2071"/>
                  </a:cubicBezTo>
                  <a:lnTo>
                    <a:pt x="740" y="2071"/>
                  </a:lnTo>
                  <a:cubicBezTo>
                    <a:pt x="1047" y="2071"/>
                    <a:pt x="1292" y="1821"/>
                    <a:pt x="1292" y="1518"/>
                  </a:cubicBezTo>
                  <a:lnTo>
                    <a:pt x="1292" y="557"/>
                  </a:lnTo>
                  <a:cubicBezTo>
                    <a:pt x="1292" y="250"/>
                    <a:pt x="1047" y="0"/>
                    <a:pt x="740" y="0"/>
                  </a:cubicBezTo>
                  <a:close/>
                </a:path>
              </a:pathLst>
            </a:custGeom>
            <a:solidFill>
              <a:srgbClr val="B1B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89"/>
            <p:cNvSpPr/>
            <p:nvPr/>
          </p:nvSpPr>
          <p:spPr>
            <a:xfrm>
              <a:off x="2355844" y="2623759"/>
              <a:ext cx="24426" cy="54114"/>
            </a:xfrm>
            <a:custGeom>
              <a:avLst/>
              <a:gdLst/>
              <a:ahLst/>
              <a:cxnLst/>
              <a:rect l="l" t="t" r="r" b="b"/>
              <a:pathLst>
                <a:path w="933" h="2067" extrusionOk="0">
                  <a:moveTo>
                    <a:pt x="193" y="1"/>
                  </a:moveTo>
                  <a:cubicBezTo>
                    <a:pt x="125" y="1"/>
                    <a:pt x="63" y="11"/>
                    <a:pt x="0" y="35"/>
                  </a:cubicBezTo>
                  <a:cubicBezTo>
                    <a:pt x="217" y="116"/>
                    <a:pt x="361" y="323"/>
                    <a:pt x="361" y="553"/>
                  </a:cubicBezTo>
                  <a:lnTo>
                    <a:pt x="361" y="1514"/>
                  </a:lnTo>
                  <a:cubicBezTo>
                    <a:pt x="361" y="1745"/>
                    <a:pt x="217" y="1951"/>
                    <a:pt x="0" y="2033"/>
                  </a:cubicBezTo>
                  <a:cubicBezTo>
                    <a:pt x="63" y="2057"/>
                    <a:pt x="125" y="2067"/>
                    <a:pt x="193" y="2067"/>
                  </a:cubicBezTo>
                  <a:lnTo>
                    <a:pt x="380" y="2067"/>
                  </a:lnTo>
                  <a:cubicBezTo>
                    <a:pt x="687" y="2067"/>
                    <a:pt x="932" y="1822"/>
                    <a:pt x="932" y="1514"/>
                  </a:cubicBezTo>
                  <a:lnTo>
                    <a:pt x="932" y="553"/>
                  </a:lnTo>
                  <a:cubicBezTo>
                    <a:pt x="932" y="246"/>
                    <a:pt x="683" y="1"/>
                    <a:pt x="380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89"/>
            <p:cNvSpPr/>
            <p:nvPr/>
          </p:nvSpPr>
          <p:spPr>
            <a:xfrm>
              <a:off x="2209576" y="2442148"/>
              <a:ext cx="307641" cy="346571"/>
            </a:xfrm>
            <a:custGeom>
              <a:avLst/>
              <a:gdLst/>
              <a:ahLst/>
              <a:cxnLst/>
              <a:rect l="l" t="t" r="r" b="b"/>
              <a:pathLst>
                <a:path w="11751" h="13238" extrusionOk="0">
                  <a:moveTo>
                    <a:pt x="6149" y="385"/>
                  </a:moveTo>
                  <a:cubicBezTo>
                    <a:pt x="6246" y="385"/>
                    <a:pt x="6327" y="467"/>
                    <a:pt x="6327" y="563"/>
                  </a:cubicBezTo>
                  <a:lnTo>
                    <a:pt x="6327" y="1019"/>
                  </a:lnTo>
                  <a:cubicBezTo>
                    <a:pt x="6178" y="979"/>
                    <a:pt x="6026" y="958"/>
                    <a:pt x="5873" y="958"/>
                  </a:cubicBezTo>
                  <a:cubicBezTo>
                    <a:pt x="5721" y="958"/>
                    <a:pt x="5568" y="979"/>
                    <a:pt x="5419" y="1019"/>
                  </a:cubicBezTo>
                  <a:lnTo>
                    <a:pt x="5419" y="563"/>
                  </a:lnTo>
                  <a:cubicBezTo>
                    <a:pt x="5419" y="467"/>
                    <a:pt x="5496" y="385"/>
                    <a:pt x="5592" y="385"/>
                  </a:cubicBezTo>
                  <a:close/>
                  <a:moveTo>
                    <a:pt x="5874" y="1346"/>
                  </a:moveTo>
                  <a:cubicBezTo>
                    <a:pt x="7020" y="1346"/>
                    <a:pt x="7606" y="2734"/>
                    <a:pt x="6793" y="3551"/>
                  </a:cubicBezTo>
                  <a:cubicBezTo>
                    <a:pt x="6529" y="3820"/>
                    <a:pt x="6202" y="3940"/>
                    <a:pt x="5881" y="3940"/>
                  </a:cubicBezTo>
                  <a:cubicBezTo>
                    <a:pt x="5217" y="3940"/>
                    <a:pt x="4578" y="3424"/>
                    <a:pt x="4578" y="2643"/>
                  </a:cubicBezTo>
                  <a:cubicBezTo>
                    <a:pt x="4578" y="1932"/>
                    <a:pt x="5150" y="1356"/>
                    <a:pt x="5856" y="1346"/>
                  </a:cubicBezTo>
                  <a:cubicBezTo>
                    <a:pt x="5862" y="1346"/>
                    <a:pt x="5868" y="1346"/>
                    <a:pt x="5874" y="1346"/>
                  </a:cubicBezTo>
                  <a:close/>
                  <a:moveTo>
                    <a:pt x="5943" y="4320"/>
                  </a:moveTo>
                  <a:lnTo>
                    <a:pt x="7245" y="7476"/>
                  </a:lnTo>
                  <a:lnTo>
                    <a:pt x="6716" y="7476"/>
                  </a:lnTo>
                  <a:cubicBezTo>
                    <a:pt x="6707" y="7068"/>
                    <a:pt x="6375" y="6741"/>
                    <a:pt x="5967" y="6741"/>
                  </a:cubicBezTo>
                  <a:lnTo>
                    <a:pt x="5780" y="6741"/>
                  </a:lnTo>
                  <a:cubicBezTo>
                    <a:pt x="5376" y="6741"/>
                    <a:pt x="5040" y="7068"/>
                    <a:pt x="5035" y="7476"/>
                  </a:cubicBezTo>
                  <a:lnTo>
                    <a:pt x="4506" y="7476"/>
                  </a:lnTo>
                  <a:lnTo>
                    <a:pt x="5804" y="4320"/>
                  </a:lnTo>
                  <a:close/>
                  <a:moveTo>
                    <a:pt x="7403" y="7865"/>
                  </a:moveTo>
                  <a:lnTo>
                    <a:pt x="7490" y="8072"/>
                  </a:lnTo>
                  <a:lnTo>
                    <a:pt x="6716" y="8072"/>
                  </a:lnTo>
                  <a:lnTo>
                    <a:pt x="6716" y="7865"/>
                  </a:lnTo>
                  <a:close/>
                  <a:moveTo>
                    <a:pt x="11256" y="7865"/>
                  </a:moveTo>
                  <a:cubicBezTo>
                    <a:pt x="11395" y="7865"/>
                    <a:pt x="11395" y="8072"/>
                    <a:pt x="11256" y="8072"/>
                  </a:cubicBezTo>
                  <a:lnTo>
                    <a:pt x="10185" y="8072"/>
                  </a:lnTo>
                  <a:lnTo>
                    <a:pt x="10079" y="7865"/>
                  </a:lnTo>
                  <a:close/>
                  <a:moveTo>
                    <a:pt x="1667" y="7865"/>
                  </a:moveTo>
                  <a:lnTo>
                    <a:pt x="1562" y="8077"/>
                  </a:lnTo>
                  <a:lnTo>
                    <a:pt x="490" y="8077"/>
                  </a:lnTo>
                  <a:cubicBezTo>
                    <a:pt x="433" y="8077"/>
                    <a:pt x="385" y="8028"/>
                    <a:pt x="389" y="7971"/>
                  </a:cubicBezTo>
                  <a:lnTo>
                    <a:pt x="385" y="7971"/>
                  </a:lnTo>
                  <a:cubicBezTo>
                    <a:pt x="385" y="7913"/>
                    <a:pt x="433" y="7865"/>
                    <a:pt x="490" y="7865"/>
                  </a:cubicBezTo>
                  <a:close/>
                  <a:moveTo>
                    <a:pt x="5035" y="7865"/>
                  </a:moveTo>
                  <a:lnTo>
                    <a:pt x="5035" y="8077"/>
                  </a:lnTo>
                  <a:lnTo>
                    <a:pt x="4261" y="8077"/>
                  </a:lnTo>
                  <a:lnTo>
                    <a:pt x="4348" y="7865"/>
                  </a:lnTo>
                  <a:close/>
                  <a:moveTo>
                    <a:pt x="5967" y="7130"/>
                  </a:moveTo>
                  <a:cubicBezTo>
                    <a:pt x="6164" y="7130"/>
                    <a:pt x="6327" y="7289"/>
                    <a:pt x="6327" y="7490"/>
                  </a:cubicBezTo>
                  <a:lnTo>
                    <a:pt x="6327" y="8451"/>
                  </a:lnTo>
                  <a:cubicBezTo>
                    <a:pt x="6327" y="8648"/>
                    <a:pt x="6164" y="8812"/>
                    <a:pt x="5967" y="8812"/>
                  </a:cubicBezTo>
                  <a:lnTo>
                    <a:pt x="5780" y="8812"/>
                  </a:lnTo>
                  <a:cubicBezTo>
                    <a:pt x="5583" y="8812"/>
                    <a:pt x="5419" y="8648"/>
                    <a:pt x="5419" y="8451"/>
                  </a:cubicBezTo>
                  <a:lnTo>
                    <a:pt x="5419" y="7490"/>
                  </a:lnTo>
                  <a:cubicBezTo>
                    <a:pt x="5419" y="7289"/>
                    <a:pt x="5583" y="7130"/>
                    <a:pt x="5780" y="7130"/>
                  </a:cubicBezTo>
                  <a:close/>
                  <a:moveTo>
                    <a:pt x="1542" y="12146"/>
                  </a:moveTo>
                  <a:lnTo>
                    <a:pt x="1763" y="12237"/>
                  </a:lnTo>
                  <a:lnTo>
                    <a:pt x="1523" y="12506"/>
                  </a:lnTo>
                  <a:lnTo>
                    <a:pt x="1542" y="12146"/>
                  </a:lnTo>
                  <a:close/>
                  <a:moveTo>
                    <a:pt x="10204" y="12146"/>
                  </a:moveTo>
                  <a:lnTo>
                    <a:pt x="10218" y="12506"/>
                  </a:lnTo>
                  <a:lnTo>
                    <a:pt x="9983" y="12237"/>
                  </a:lnTo>
                  <a:lnTo>
                    <a:pt x="10204" y="12146"/>
                  </a:lnTo>
                  <a:close/>
                  <a:moveTo>
                    <a:pt x="5597" y="1"/>
                  </a:moveTo>
                  <a:cubicBezTo>
                    <a:pt x="5285" y="1"/>
                    <a:pt x="5035" y="251"/>
                    <a:pt x="5035" y="563"/>
                  </a:cubicBezTo>
                  <a:lnTo>
                    <a:pt x="5035" y="1183"/>
                  </a:lnTo>
                  <a:cubicBezTo>
                    <a:pt x="4425" y="1533"/>
                    <a:pt x="4098" y="2220"/>
                    <a:pt x="4213" y="2912"/>
                  </a:cubicBezTo>
                  <a:lnTo>
                    <a:pt x="3704" y="3902"/>
                  </a:lnTo>
                  <a:cubicBezTo>
                    <a:pt x="3623" y="4054"/>
                    <a:pt x="3754" y="4186"/>
                    <a:pt x="3884" y="4186"/>
                  </a:cubicBezTo>
                  <a:cubicBezTo>
                    <a:pt x="3947" y="4186"/>
                    <a:pt x="4011" y="4155"/>
                    <a:pt x="4050" y="4080"/>
                  </a:cubicBezTo>
                  <a:lnTo>
                    <a:pt x="4386" y="3431"/>
                  </a:lnTo>
                  <a:cubicBezTo>
                    <a:pt x="4598" y="3835"/>
                    <a:pt x="4968" y="4132"/>
                    <a:pt x="5410" y="4262"/>
                  </a:cubicBezTo>
                  <a:lnTo>
                    <a:pt x="2282" y="11867"/>
                  </a:lnTo>
                  <a:cubicBezTo>
                    <a:pt x="2260" y="11925"/>
                    <a:pt x="2202" y="11959"/>
                    <a:pt x="2142" y="11959"/>
                  </a:cubicBezTo>
                  <a:cubicBezTo>
                    <a:pt x="2123" y="11959"/>
                    <a:pt x="2104" y="11955"/>
                    <a:pt x="2085" y="11949"/>
                  </a:cubicBezTo>
                  <a:lnTo>
                    <a:pt x="1379" y="11660"/>
                  </a:lnTo>
                  <a:cubicBezTo>
                    <a:pt x="1326" y="11641"/>
                    <a:pt x="1293" y="11593"/>
                    <a:pt x="1283" y="11540"/>
                  </a:cubicBezTo>
                  <a:cubicBezTo>
                    <a:pt x="1028" y="9566"/>
                    <a:pt x="1931" y="8269"/>
                    <a:pt x="1999" y="8081"/>
                  </a:cubicBezTo>
                  <a:lnTo>
                    <a:pt x="3704" y="4757"/>
                  </a:lnTo>
                  <a:cubicBezTo>
                    <a:pt x="3785" y="4602"/>
                    <a:pt x="3654" y="4468"/>
                    <a:pt x="3524" y="4468"/>
                  </a:cubicBezTo>
                  <a:cubicBezTo>
                    <a:pt x="3461" y="4468"/>
                    <a:pt x="3397" y="4499"/>
                    <a:pt x="3358" y="4574"/>
                  </a:cubicBezTo>
                  <a:lnTo>
                    <a:pt x="1869" y="7476"/>
                  </a:lnTo>
                  <a:lnTo>
                    <a:pt x="490" y="7476"/>
                  </a:lnTo>
                  <a:cubicBezTo>
                    <a:pt x="221" y="7476"/>
                    <a:pt x="0" y="7697"/>
                    <a:pt x="0" y="7966"/>
                  </a:cubicBezTo>
                  <a:cubicBezTo>
                    <a:pt x="0" y="8240"/>
                    <a:pt x="221" y="8461"/>
                    <a:pt x="490" y="8461"/>
                  </a:cubicBezTo>
                  <a:lnTo>
                    <a:pt x="1369" y="8461"/>
                  </a:lnTo>
                  <a:cubicBezTo>
                    <a:pt x="923" y="9436"/>
                    <a:pt x="759" y="10522"/>
                    <a:pt x="899" y="11588"/>
                  </a:cubicBezTo>
                  <a:cubicBezTo>
                    <a:pt x="918" y="11752"/>
                    <a:pt x="1019" y="11901"/>
                    <a:pt x="1163" y="11987"/>
                  </a:cubicBezTo>
                  <a:lnTo>
                    <a:pt x="1115" y="13034"/>
                  </a:lnTo>
                  <a:cubicBezTo>
                    <a:pt x="1108" y="13155"/>
                    <a:pt x="1206" y="13236"/>
                    <a:pt x="1308" y="13236"/>
                  </a:cubicBezTo>
                  <a:cubicBezTo>
                    <a:pt x="1360" y="13236"/>
                    <a:pt x="1414" y="13216"/>
                    <a:pt x="1456" y="13169"/>
                  </a:cubicBezTo>
                  <a:lnTo>
                    <a:pt x="2186" y="12347"/>
                  </a:lnTo>
                  <a:cubicBezTo>
                    <a:pt x="2388" y="12328"/>
                    <a:pt x="2566" y="12198"/>
                    <a:pt x="2642" y="12011"/>
                  </a:cubicBezTo>
                  <a:lnTo>
                    <a:pt x="4103" y="8461"/>
                  </a:lnTo>
                  <a:lnTo>
                    <a:pt x="5035" y="8461"/>
                  </a:lnTo>
                  <a:cubicBezTo>
                    <a:pt x="5040" y="8869"/>
                    <a:pt x="5371" y="9196"/>
                    <a:pt x="5780" y="9196"/>
                  </a:cubicBezTo>
                  <a:lnTo>
                    <a:pt x="5967" y="9196"/>
                  </a:lnTo>
                  <a:cubicBezTo>
                    <a:pt x="6375" y="9196"/>
                    <a:pt x="6707" y="8869"/>
                    <a:pt x="6716" y="8461"/>
                  </a:cubicBezTo>
                  <a:lnTo>
                    <a:pt x="7648" y="8461"/>
                  </a:lnTo>
                  <a:lnTo>
                    <a:pt x="8417" y="10330"/>
                  </a:lnTo>
                  <a:cubicBezTo>
                    <a:pt x="8451" y="10415"/>
                    <a:pt x="8519" y="10452"/>
                    <a:pt x="8588" y="10452"/>
                  </a:cubicBezTo>
                  <a:cubicBezTo>
                    <a:pt x="8712" y="10452"/>
                    <a:pt x="8839" y="10335"/>
                    <a:pt x="8777" y="10181"/>
                  </a:cubicBezTo>
                  <a:lnTo>
                    <a:pt x="6342" y="4257"/>
                  </a:lnTo>
                  <a:cubicBezTo>
                    <a:pt x="6784" y="4132"/>
                    <a:pt x="7153" y="3830"/>
                    <a:pt x="7365" y="3426"/>
                  </a:cubicBezTo>
                  <a:lnTo>
                    <a:pt x="9921" y="8403"/>
                  </a:lnTo>
                  <a:cubicBezTo>
                    <a:pt x="10420" y="9369"/>
                    <a:pt x="10608" y="10464"/>
                    <a:pt x="10468" y="11540"/>
                  </a:cubicBezTo>
                  <a:cubicBezTo>
                    <a:pt x="10459" y="11593"/>
                    <a:pt x="10425" y="11641"/>
                    <a:pt x="10377" y="11660"/>
                  </a:cubicBezTo>
                  <a:lnTo>
                    <a:pt x="9666" y="11949"/>
                  </a:lnTo>
                  <a:cubicBezTo>
                    <a:pt x="9649" y="11955"/>
                    <a:pt x="9631" y="11958"/>
                    <a:pt x="9613" y="11958"/>
                  </a:cubicBezTo>
                  <a:cubicBezTo>
                    <a:pt x="9551" y="11958"/>
                    <a:pt x="9491" y="11922"/>
                    <a:pt x="9469" y="11862"/>
                  </a:cubicBezTo>
                  <a:lnTo>
                    <a:pt x="9075" y="10906"/>
                  </a:lnTo>
                  <a:cubicBezTo>
                    <a:pt x="9039" y="10820"/>
                    <a:pt x="8970" y="10784"/>
                    <a:pt x="8900" y="10784"/>
                  </a:cubicBezTo>
                  <a:cubicBezTo>
                    <a:pt x="8776" y="10784"/>
                    <a:pt x="8650" y="10901"/>
                    <a:pt x="8715" y="11055"/>
                  </a:cubicBezTo>
                  <a:lnTo>
                    <a:pt x="9109" y="12011"/>
                  </a:lnTo>
                  <a:cubicBezTo>
                    <a:pt x="9186" y="12198"/>
                    <a:pt x="9363" y="12328"/>
                    <a:pt x="9565" y="12342"/>
                  </a:cubicBezTo>
                  <a:lnTo>
                    <a:pt x="10295" y="13174"/>
                  </a:lnTo>
                  <a:cubicBezTo>
                    <a:pt x="10335" y="13218"/>
                    <a:pt x="10386" y="13238"/>
                    <a:pt x="10437" y="13238"/>
                  </a:cubicBezTo>
                  <a:cubicBezTo>
                    <a:pt x="10539" y="13238"/>
                    <a:pt x="10640" y="13156"/>
                    <a:pt x="10636" y="13034"/>
                  </a:cubicBezTo>
                  <a:lnTo>
                    <a:pt x="10588" y="11987"/>
                  </a:lnTo>
                  <a:cubicBezTo>
                    <a:pt x="10732" y="11901"/>
                    <a:pt x="10829" y="11756"/>
                    <a:pt x="10853" y="11588"/>
                  </a:cubicBezTo>
                  <a:cubicBezTo>
                    <a:pt x="10992" y="10522"/>
                    <a:pt x="10829" y="9441"/>
                    <a:pt x="10377" y="8461"/>
                  </a:cubicBezTo>
                  <a:lnTo>
                    <a:pt x="11256" y="8461"/>
                  </a:lnTo>
                  <a:cubicBezTo>
                    <a:pt x="11530" y="8461"/>
                    <a:pt x="11751" y="8240"/>
                    <a:pt x="11751" y="7971"/>
                  </a:cubicBezTo>
                  <a:cubicBezTo>
                    <a:pt x="11751" y="7697"/>
                    <a:pt x="11530" y="7476"/>
                    <a:pt x="11256" y="7476"/>
                  </a:cubicBezTo>
                  <a:lnTo>
                    <a:pt x="9877" y="7476"/>
                  </a:lnTo>
                  <a:lnTo>
                    <a:pt x="7538" y="2912"/>
                  </a:lnTo>
                  <a:cubicBezTo>
                    <a:pt x="7648" y="2220"/>
                    <a:pt x="7322" y="1533"/>
                    <a:pt x="6716" y="1183"/>
                  </a:cubicBezTo>
                  <a:lnTo>
                    <a:pt x="6716" y="563"/>
                  </a:lnTo>
                  <a:cubicBezTo>
                    <a:pt x="6711" y="251"/>
                    <a:pt x="6462" y="1"/>
                    <a:pt x="61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89"/>
            <p:cNvSpPr/>
            <p:nvPr/>
          </p:nvSpPr>
          <p:spPr>
            <a:xfrm>
              <a:off x="2343251" y="2491052"/>
              <a:ext cx="47072" cy="40422"/>
            </a:xfrm>
            <a:custGeom>
              <a:avLst/>
              <a:gdLst/>
              <a:ahLst/>
              <a:cxnLst/>
              <a:rect l="l" t="t" r="r" b="b"/>
              <a:pathLst>
                <a:path w="1798" h="1544" extrusionOk="0">
                  <a:moveTo>
                    <a:pt x="770" y="391"/>
                  </a:moveTo>
                  <a:cubicBezTo>
                    <a:pt x="1106" y="391"/>
                    <a:pt x="1279" y="799"/>
                    <a:pt x="1039" y="1039"/>
                  </a:cubicBezTo>
                  <a:cubicBezTo>
                    <a:pt x="961" y="1117"/>
                    <a:pt x="865" y="1152"/>
                    <a:pt x="770" y="1152"/>
                  </a:cubicBezTo>
                  <a:cubicBezTo>
                    <a:pt x="574" y="1152"/>
                    <a:pt x="385" y="1001"/>
                    <a:pt x="385" y="770"/>
                  </a:cubicBezTo>
                  <a:cubicBezTo>
                    <a:pt x="385" y="564"/>
                    <a:pt x="558" y="391"/>
                    <a:pt x="770" y="391"/>
                  </a:cubicBezTo>
                  <a:close/>
                  <a:moveTo>
                    <a:pt x="776" y="1"/>
                  </a:moveTo>
                  <a:cubicBezTo>
                    <a:pt x="380" y="1"/>
                    <a:pt x="1" y="310"/>
                    <a:pt x="1" y="775"/>
                  </a:cubicBezTo>
                  <a:cubicBezTo>
                    <a:pt x="1" y="1198"/>
                    <a:pt x="342" y="1539"/>
                    <a:pt x="770" y="1544"/>
                  </a:cubicBezTo>
                  <a:cubicBezTo>
                    <a:pt x="1452" y="1544"/>
                    <a:pt x="1798" y="713"/>
                    <a:pt x="1312" y="228"/>
                  </a:cubicBezTo>
                  <a:cubicBezTo>
                    <a:pt x="1156" y="71"/>
                    <a:pt x="964" y="1"/>
                    <a:pt x="7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71" name="Google Shape;11471;p89"/>
          <p:cNvGrpSpPr/>
          <p:nvPr/>
        </p:nvGrpSpPr>
        <p:grpSpPr>
          <a:xfrm>
            <a:off x="1334850" y="2704742"/>
            <a:ext cx="280231" cy="357854"/>
            <a:chOff x="1334850" y="2910142"/>
            <a:chExt cx="280231" cy="357854"/>
          </a:xfrm>
        </p:grpSpPr>
        <p:sp>
          <p:nvSpPr>
            <p:cNvPr id="11472" name="Google Shape;11472;p89"/>
            <p:cNvSpPr/>
            <p:nvPr/>
          </p:nvSpPr>
          <p:spPr>
            <a:xfrm>
              <a:off x="1339981" y="2915430"/>
              <a:ext cx="269942" cy="347513"/>
            </a:xfrm>
            <a:custGeom>
              <a:avLst/>
              <a:gdLst/>
              <a:ahLst/>
              <a:cxnLst/>
              <a:rect l="l" t="t" r="r" b="b"/>
              <a:pathLst>
                <a:path w="10311" h="13274" extrusionOk="0">
                  <a:moveTo>
                    <a:pt x="904" y="0"/>
                  </a:moveTo>
                  <a:cubicBezTo>
                    <a:pt x="405" y="0"/>
                    <a:pt x="1" y="399"/>
                    <a:pt x="1" y="899"/>
                  </a:cubicBezTo>
                  <a:lnTo>
                    <a:pt x="1" y="2950"/>
                  </a:lnTo>
                  <a:cubicBezTo>
                    <a:pt x="1" y="3334"/>
                    <a:pt x="188" y="3695"/>
                    <a:pt x="496" y="3916"/>
                  </a:cubicBezTo>
                  <a:cubicBezTo>
                    <a:pt x="1082" y="4334"/>
                    <a:pt x="1500" y="5463"/>
                    <a:pt x="1500" y="6798"/>
                  </a:cubicBezTo>
                  <a:cubicBezTo>
                    <a:pt x="1500" y="8134"/>
                    <a:pt x="1077" y="9263"/>
                    <a:pt x="496" y="9681"/>
                  </a:cubicBezTo>
                  <a:cubicBezTo>
                    <a:pt x="188" y="9902"/>
                    <a:pt x="1" y="10262"/>
                    <a:pt x="1" y="10646"/>
                  </a:cubicBezTo>
                  <a:lnTo>
                    <a:pt x="1" y="12371"/>
                  </a:lnTo>
                  <a:cubicBezTo>
                    <a:pt x="1" y="12870"/>
                    <a:pt x="405" y="13274"/>
                    <a:pt x="904" y="13274"/>
                  </a:cubicBezTo>
                  <a:lnTo>
                    <a:pt x="9407" y="13274"/>
                  </a:lnTo>
                  <a:cubicBezTo>
                    <a:pt x="9902" y="13274"/>
                    <a:pt x="10306" y="12870"/>
                    <a:pt x="10306" y="12371"/>
                  </a:cubicBezTo>
                  <a:lnTo>
                    <a:pt x="10306" y="10646"/>
                  </a:lnTo>
                  <a:cubicBezTo>
                    <a:pt x="10306" y="10262"/>
                    <a:pt x="10123" y="9902"/>
                    <a:pt x="9811" y="9681"/>
                  </a:cubicBezTo>
                  <a:cubicBezTo>
                    <a:pt x="9230" y="9258"/>
                    <a:pt x="8812" y="8124"/>
                    <a:pt x="8812" y="6793"/>
                  </a:cubicBezTo>
                  <a:cubicBezTo>
                    <a:pt x="8812" y="5463"/>
                    <a:pt x="9234" y="4334"/>
                    <a:pt x="9816" y="3911"/>
                  </a:cubicBezTo>
                  <a:cubicBezTo>
                    <a:pt x="10123" y="3690"/>
                    <a:pt x="10310" y="3330"/>
                    <a:pt x="10310" y="2950"/>
                  </a:cubicBezTo>
                  <a:lnTo>
                    <a:pt x="10310" y="899"/>
                  </a:lnTo>
                  <a:cubicBezTo>
                    <a:pt x="10310" y="399"/>
                    <a:pt x="9907" y="0"/>
                    <a:pt x="940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89"/>
            <p:cNvSpPr/>
            <p:nvPr/>
          </p:nvSpPr>
          <p:spPr>
            <a:xfrm>
              <a:off x="1539970" y="2915430"/>
              <a:ext cx="69953" cy="347513"/>
            </a:xfrm>
            <a:custGeom>
              <a:avLst/>
              <a:gdLst/>
              <a:ahLst/>
              <a:cxnLst/>
              <a:rect l="l" t="t" r="r" b="b"/>
              <a:pathLst>
                <a:path w="2672" h="13274" extrusionOk="0">
                  <a:moveTo>
                    <a:pt x="591" y="0"/>
                  </a:moveTo>
                  <a:cubicBezTo>
                    <a:pt x="1091" y="0"/>
                    <a:pt x="1495" y="399"/>
                    <a:pt x="1495" y="899"/>
                  </a:cubicBezTo>
                  <a:lnTo>
                    <a:pt x="1495" y="2950"/>
                  </a:lnTo>
                  <a:cubicBezTo>
                    <a:pt x="1495" y="3334"/>
                    <a:pt x="1312" y="3695"/>
                    <a:pt x="1000" y="3916"/>
                  </a:cubicBezTo>
                  <a:cubicBezTo>
                    <a:pt x="418" y="4334"/>
                    <a:pt x="0" y="5463"/>
                    <a:pt x="0" y="6798"/>
                  </a:cubicBezTo>
                  <a:cubicBezTo>
                    <a:pt x="0" y="8134"/>
                    <a:pt x="418" y="9263"/>
                    <a:pt x="1000" y="9681"/>
                  </a:cubicBezTo>
                  <a:cubicBezTo>
                    <a:pt x="1312" y="9902"/>
                    <a:pt x="1495" y="10262"/>
                    <a:pt x="1495" y="10646"/>
                  </a:cubicBezTo>
                  <a:lnTo>
                    <a:pt x="1495" y="12371"/>
                  </a:lnTo>
                  <a:cubicBezTo>
                    <a:pt x="1495" y="12870"/>
                    <a:pt x="1091" y="13274"/>
                    <a:pt x="591" y="13274"/>
                  </a:cubicBezTo>
                  <a:lnTo>
                    <a:pt x="1768" y="13274"/>
                  </a:lnTo>
                  <a:cubicBezTo>
                    <a:pt x="2263" y="13274"/>
                    <a:pt x="2667" y="12870"/>
                    <a:pt x="2667" y="12371"/>
                  </a:cubicBezTo>
                  <a:lnTo>
                    <a:pt x="2667" y="10646"/>
                  </a:lnTo>
                  <a:cubicBezTo>
                    <a:pt x="2667" y="10262"/>
                    <a:pt x="2484" y="9902"/>
                    <a:pt x="2172" y="9681"/>
                  </a:cubicBezTo>
                  <a:cubicBezTo>
                    <a:pt x="1591" y="9263"/>
                    <a:pt x="1173" y="8134"/>
                    <a:pt x="1173" y="6798"/>
                  </a:cubicBezTo>
                  <a:cubicBezTo>
                    <a:pt x="1173" y="5463"/>
                    <a:pt x="1591" y="4334"/>
                    <a:pt x="2177" y="3916"/>
                  </a:cubicBezTo>
                  <a:cubicBezTo>
                    <a:pt x="2484" y="3695"/>
                    <a:pt x="2671" y="3334"/>
                    <a:pt x="2671" y="2950"/>
                  </a:cubicBezTo>
                  <a:lnTo>
                    <a:pt x="2671" y="899"/>
                  </a:lnTo>
                  <a:cubicBezTo>
                    <a:pt x="2671" y="399"/>
                    <a:pt x="2268" y="0"/>
                    <a:pt x="1768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89"/>
            <p:cNvSpPr/>
            <p:nvPr/>
          </p:nvSpPr>
          <p:spPr>
            <a:xfrm>
              <a:off x="1409934" y="3016433"/>
              <a:ext cx="130062" cy="246406"/>
            </a:xfrm>
            <a:custGeom>
              <a:avLst/>
              <a:gdLst/>
              <a:ahLst/>
              <a:cxnLst/>
              <a:rect l="l" t="t" r="r" b="b"/>
              <a:pathLst>
                <a:path w="4968" h="9412" extrusionOk="0">
                  <a:moveTo>
                    <a:pt x="653" y="0"/>
                  </a:moveTo>
                  <a:cubicBezTo>
                    <a:pt x="293" y="0"/>
                    <a:pt x="0" y="288"/>
                    <a:pt x="0" y="653"/>
                  </a:cubicBezTo>
                  <a:lnTo>
                    <a:pt x="0" y="9411"/>
                  </a:lnTo>
                  <a:lnTo>
                    <a:pt x="4967" y="9411"/>
                  </a:lnTo>
                  <a:lnTo>
                    <a:pt x="4967" y="1960"/>
                  </a:lnTo>
                  <a:cubicBezTo>
                    <a:pt x="4967" y="874"/>
                    <a:pt x="4088" y="0"/>
                    <a:pt x="3003" y="0"/>
                  </a:cubicBezTo>
                  <a:close/>
                </a:path>
              </a:pathLst>
            </a:custGeom>
            <a:solidFill>
              <a:srgbClr val="FD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89"/>
            <p:cNvSpPr/>
            <p:nvPr/>
          </p:nvSpPr>
          <p:spPr>
            <a:xfrm>
              <a:off x="1464624" y="3016406"/>
              <a:ext cx="55371" cy="246432"/>
            </a:xfrm>
            <a:custGeom>
              <a:avLst/>
              <a:gdLst/>
              <a:ahLst/>
              <a:cxnLst/>
              <a:rect l="l" t="t" r="r" b="b"/>
              <a:pathLst>
                <a:path w="2115" h="9413" extrusionOk="0">
                  <a:moveTo>
                    <a:pt x="935" y="1"/>
                  </a:moveTo>
                  <a:cubicBezTo>
                    <a:pt x="928" y="1"/>
                    <a:pt x="921" y="1"/>
                    <a:pt x="914" y="1"/>
                  </a:cubicBezTo>
                  <a:lnTo>
                    <a:pt x="1" y="1"/>
                  </a:lnTo>
                  <a:lnTo>
                    <a:pt x="1" y="9412"/>
                  </a:lnTo>
                  <a:lnTo>
                    <a:pt x="2115" y="9412"/>
                  </a:lnTo>
                  <a:lnTo>
                    <a:pt x="2115" y="405"/>
                  </a:lnTo>
                  <a:cubicBezTo>
                    <a:pt x="1774" y="145"/>
                    <a:pt x="1360" y="1"/>
                    <a:pt x="935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9"/>
            <p:cNvSpPr/>
            <p:nvPr/>
          </p:nvSpPr>
          <p:spPr>
            <a:xfrm>
              <a:off x="1484626" y="3016433"/>
              <a:ext cx="55371" cy="246406"/>
            </a:xfrm>
            <a:custGeom>
              <a:avLst/>
              <a:gdLst/>
              <a:ahLst/>
              <a:cxnLst/>
              <a:rect l="l" t="t" r="r" b="b"/>
              <a:pathLst>
                <a:path w="2115" h="9412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411"/>
                  </a:lnTo>
                  <a:lnTo>
                    <a:pt x="2114" y="9411"/>
                  </a:lnTo>
                  <a:lnTo>
                    <a:pt x="2114" y="1965"/>
                  </a:lnTo>
                  <a:cubicBezTo>
                    <a:pt x="2114" y="882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89"/>
            <p:cNvSpPr/>
            <p:nvPr/>
          </p:nvSpPr>
          <p:spPr>
            <a:xfrm>
              <a:off x="1484626" y="3016433"/>
              <a:ext cx="55371" cy="246275"/>
            </a:xfrm>
            <a:custGeom>
              <a:avLst/>
              <a:gdLst/>
              <a:ahLst/>
              <a:cxnLst/>
              <a:rect l="l" t="t" r="r" b="b"/>
              <a:pathLst>
                <a:path w="2115" h="9407" extrusionOk="0">
                  <a:moveTo>
                    <a:pt x="158" y="0"/>
                  </a:moveTo>
                  <a:cubicBezTo>
                    <a:pt x="155" y="0"/>
                    <a:pt x="153" y="0"/>
                    <a:pt x="150" y="0"/>
                  </a:cubicBezTo>
                  <a:lnTo>
                    <a:pt x="1" y="0"/>
                  </a:lnTo>
                  <a:lnTo>
                    <a:pt x="1" y="96"/>
                  </a:lnTo>
                  <a:cubicBezTo>
                    <a:pt x="803" y="365"/>
                    <a:pt x="1346" y="1115"/>
                    <a:pt x="1346" y="1960"/>
                  </a:cubicBezTo>
                  <a:lnTo>
                    <a:pt x="1346" y="9406"/>
                  </a:lnTo>
                  <a:lnTo>
                    <a:pt x="2114" y="9406"/>
                  </a:lnTo>
                  <a:lnTo>
                    <a:pt x="2114" y="1960"/>
                  </a:lnTo>
                  <a:cubicBezTo>
                    <a:pt x="2114" y="877"/>
                    <a:pt x="1240" y="0"/>
                    <a:pt x="158" y="0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89"/>
            <p:cNvSpPr/>
            <p:nvPr/>
          </p:nvSpPr>
          <p:spPr>
            <a:xfrm>
              <a:off x="1431428" y="3126598"/>
              <a:ext cx="30212" cy="25997"/>
            </a:xfrm>
            <a:custGeom>
              <a:avLst/>
              <a:gdLst/>
              <a:ahLst/>
              <a:cxnLst/>
              <a:rect l="l" t="t" r="r" b="b"/>
              <a:pathLst>
                <a:path w="1154" h="993" extrusionOk="0">
                  <a:moveTo>
                    <a:pt x="659" y="0"/>
                  </a:moveTo>
                  <a:cubicBezTo>
                    <a:pt x="222" y="0"/>
                    <a:pt x="1" y="534"/>
                    <a:pt x="313" y="846"/>
                  </a:cubicBezTo>
                  <a:cubicBezTo>
                    <a:pt x="412" y="947"/>
                    <a:pt x="535" y="992"/>
                    <a:pt x="656" y="992"/>
                  </a:cubicBezTo>
                  <a:cubicBezTo>
                    <a:pt x="909" y="992"/>
                    <a:pt x="1154" y="794"/>
                    <a:pt x="1154" y="495"/>
                  </a:cubicBezTo>
                  <a:cubicBezTo>
                    <a:pt x="1154" y="221"/>
                    <a:pt x="933" y="0"/>
                    <a:pt x="659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9"/>
            <p:cNvSpPr/>
            <p:nvPr/>
          </p:nvSpPr>
          <p:spPr>
            <a:xfrm>
              <a:off x="1424386" y="3121362"/>
              <a:ext cx="42542" cy="36443"/>
            </a:xfrm>
            <a:custGeom>
              <a:avLst/>
              <a:gdLst/>
              <a:ahLst/>
              <a:cxnLst/>
              <a:rect l="l" t="t" r="r" b="b"/>
              <a:pathLst>
                <a:path w="1625" h="1392" extrusionOk="0">
                  <a:moveTo>
                    <a:pt x="932" y="401"/>
                  </a:moveTo>
                  <a:cubicBezTo>
                    <a:pt x="1005" y="401"/>
                    <a:pt x="1079" y="428"/>
                    <a:pt x="1139" y="489"/>
                  </a:cubicBezTo>
                  <a:cubicBezTo>
                    <a:pt x="1322" y="671"/>
                    <a:pt x="1192" y="988"/>
                    <a:pt x="928" y="988"/>
                  </a:cubicBezTo>
                  <a:cubicBezTo>
                    <a:pt x="769" y="988"/>
                    <a:pt x="635" y="859"/>
                    <a:pt x="635" y="695"/>
                  </a:cubicBezTo>
                  <a:cubicBezTo>
                    <a:pt x="635" y="520"/>
                    <a:pt x="780" y="401"/>
                    <a:pt x="932" y="401"/>
                  </a:cubicBezTo>
                  <a:close/>
                  <a:moveTo>
                    <a:pt x="925" y="0"/>
                  </a:moveTo>
                  <a:cubicBezTo>
                    <a:pt x="754" y="0"/>
                    <a:pt x="579" y="64"/>
                    <a:pt x="438" y="205"/>
                  </a:cubicBezTo>
                  <a:cubicBezTo>
                    <a:pt x="1" y="642"/>
                    <a:pt x="313" y="1392"/>
                    <a:pt x="928" y="1392"/>
                  </a:cubicBezTo>
                  <a:cubicBezTo>
                    <a:pt x="1312" y="1392"/>
                    <a:pt x="1624" y="1080"/>
                    <a:pt x="1624" y="695"/>
                  </a:cubicBezTo>
                  <a:cubicBezTo>
                    <a:pt x="1624" y="276"/>
                    <a:pt x="1282" y="0"/>
                    <a:pt x="9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89"/>
            <p:cNvSpPr/>
            <p:nvPr/>
          </p:nvSpPr>
          <p:spPr>
            <a:xfrm>
              <a:off x="1334850" y="2910142"/>
              <a:ext cx="280231" cy="357854"/>
            </a:xfrm>
            <a:custGeom>
              <a:avLst/>
              <a:gdLst/>
              <a:ahLst/>
              <a:cxnLst/>
              <a:rect l="l" t="t" r="r" b="b"/>
              <a:pathLst>
                <a:path w="10704" h="13669" extrusionOk="0">
                  <a:moveTo>
                    <a:pt x="5923" y="4257"/>
                  </a:moveTo>
                  <a:cubicBezTo>
                    <a:pt x="6875" y="4291"/>
                    <a:pt x="7634" y="5069"/>
                    <a:pt x="7634" y="6020"/>
                  </a:cubicBezTo>
                  <a:lnTo>
                    <a:pt x="7634" y="13274"/>
                  </a:lnTo>
                  <a:lnTo>
                    <a:pt x="5923" y="13274"/>
                  </a:lnTo>
                  <a:lnTo>
                    <a:pt x="5923" y="4257"/>
                  </a:lnTo>
                  <a:close/>
                  <a:moveTo>
                    <a:pt x="1100" y="1"/>
                  </a:moveTo>
                  <a:cubicBezTo>
                    <a:pt x="490" y="1"/>
                    <a:pt x="0" y="496"/>
                    <a:pt x="0" y="1101"/>
                  </a:cubicBezTo>
                  <a:lnTo>
                    <a:pt x="0" y="3152"/>
                  </a:lnTo>
                  <a:cubicBezTo>
                    <a:pt x="0" y="3599"/>
                    <a:pt x="211" y="4022"/>
                    <a:pt x="577" y="4281"/>
                  </a:cubicBezTo>
                  <a:cubicBezTo>
                    <a:pt x="1115" y="4665"/>
                    <a:pt x="1494" y="5780"/>
                    <a:pt x="1494" y="6995"/>
                  </a:cubicBezTo>
                  <a:cubicBezTo>
                    <a:pt x="1494" y="8211"/>
                    <a:pt x="1115" y="9330"/>
                    <a:pt x="577" y="9714"/>
                  </a:cubicBezTo>
                  <a:cubicBezTo>
                    <a:pt x="211" y="9974"/>
                    <a:pt x="0" y="10392"/>
                    <a:pt x="0" y="10843"/>
                  </a:cubicBezTo>
                  <a:lnTo>
                    <a:pt x="0" y="12568"/>
                  </a:lnTo>
                  <a:cubicBezTo>
                    <a:pt x="0" y="13178"/>
                    <a:pt x="490" y="13668"/>
                    <a:pt x="1100" y="13668"/>
                  </a:cubicBezTo>
                  <a:lnTo>
                    <a:pt x="9603" y="13668"/>
                  </a:lnTo>
                  <a:cubicBezTo>
                    <a:pt x="10209" y="13668"/>
                    <a:pt x="10703" y="13178"/>
                    <a:pt x="10703" y="12568"/>
                  </a:cubicBezTo>
                  <a:lnTo>
                    <a:pt x="10703" y="10843"/>
                  </a:lnTo>
                  <a:cubicBezTo>
                    <a:pt x="10703" y="10392"/>
                    <a:pt x="10487" y="9974"/>
                    <a:pt x="10127" y="9714"/>
                  </a:cubicBezTo>
                  <a:cubicBezTo>
                    <a:pt x="9584" y="9330"/>
                    <a:pt x="9209" y="8211"/>
                    <a:pt x="9209" y="6995"/>
                  </a:cubicBezTo>
                  <a:cubicBezTo>
                    <a:pt x="9209" y="5780"/>
                    <a:pt x="9584" y="4665"/>
                    <a:pt x="10127" y="4281"/>
                  </a:cubicBezTo>
                  <a:cubicBezTo>
                    <a:pt x="10487" y="4022"/>
                    <a:pt x="10703" y="3599"/>
                    <a:pt x="10703" y="3152"/>
                  </a:cubicBezTo>
                  <a:lnTo>
                    <a:pt x="10703" y="2081"/>
                  </a:lnTo>
                  <a:cubicBezTo>
                    <a:pt x="10703" y="1946"/>
                    <a:pt x="10604" y="1879"/>
                    <a:pt x="10504" y="1879"/>
                  </a:cubicBezTo>
                  <a:cubicBezTo>
                    <a:pt x="10404" y="1879"/>
                    <a:pt x="10305" y="1946"/>
                    <a:pt x="10305" y="2081"/>
                  </a:cubicBezTo>
                  <a:lnTo>
                    <a:pt x="10305" y="3152"/>
                  </a:lnTo>
                  <a:cubicBezTo>
                    <a:pt x="10305" y="3469"/>
                    <a:pt x="10151" y="3767"/>
                    <a:pt x="9896" y="3954"/>
                  </a:cubicBezTo>
                  <a:cubicBezTo>
                    <a:pt x="8455" y="4987"/>
                    <a:pt x="8450" y="9003"/>
                    <a:pt x="9896" y="10041"/>
                  </a:cubicBezTo>
                  <a:cubicBezTo>
                    <a:pt x="10151" y="10224"/>
                    <a:pt x="10305" y="10522"/>
                    <a:pt x="10305" y="10843"/>
                  </a:cubicBezTo>
                  <a:lnTo>
                    <a:pt x="10305" y="12568"/>
                  </a:lnTo>
                  <a:cubicBezTo>
                    <a:pt x="10305" y="12957"/>
                    <a:pt x="9992" y="13274"/>
                    <a:pt x="9603" y="13274"/>
                  </a:cubicBezTo>
                  <a:lnTo>
                    <a:pt x="8032" y="13274"/>
                  </a:lnTo>
                  <a:lnTo>
                    <a:pt x="8032" y="6020"/>
                  </a:lnTo>
                  <a:cubicBezTo>
                    <a:pt x="8032" y="4829"/>
                    <a:pt x="7062" y="3858"/>
                    <a:pt x="5871" y="3858"/>
                  </a:cubicBezTo>
                  <a:lnTo>
                    <a:pt x="3521" y="3858"/>
                  </a:lnTo>
                  <a:cubicBezTo>
                    <a:pt x="3051" y="3858"/>
                    <a:pt x="2666" y="4243"/>
                    <a:pt x="2666" y="4713"/>
                  </a:cubicBezTo>
                  <a:lnTo>
                    <a:pt x="2666" y="11617"/>
                  </a:lnTo>
                  <a:cubicBezTo>
                    <a:pt x="2666" y="11749"/>
                    <a:pt x="2767" y="11815"/>
                    <a:pt x="2868" y="11815"/>
                  </a:cubicBezTo>
                  <a:cubicBezTo>
                    <a:pt x="2969" y="11815"/>
                    <a:pt x="3070" y="11749"/>
                    <a:pt x="3070" y="11617"/>
                  </a:cubicBezTo>
                  <a:lnTo>
                    <a:pt x="3070" y="4713"/>
                  </a:lnTo>
                  <a:cubicBezTo>
                    <a:pt x="3070" y="4459"/>
                    <a:pt x="3272" y="4257"/>
                    <a:pt x="3521" y="4257"/>
                  </a:cubicBezTo>
                  <a:lnTo>
                    <a:pt x="5525" y="4257"/>
                  </a:lnTo>
                  <a:lnTo>
                    <a:pt x="5525" y="13274"/>
                  </a:lnTo>
                  <a:lnTo>
                    <a:pt x="3070" y="13274"/>
                  </a:lnTo>
                  <a:lnTo>
                    <a:pt x="3070" y="12366"/>
                  </a:lnTo>
                  <a:cubicBezTo>
                    <a:pt x="3070" y="12232"/>
                    <a:pt x="2969" y="12164"/>
                    <a:pt x="2868" y="12164"/>
                  </a:cubicBezTo>
                  <a:cubicBezTo>
                    <a:pt x="2767" y="12164"/>
                    <a:pt x="2666" y="12232"/>
                    <a:pt x="2666" y="12366"/>
                  </a:cubicBezTo>
                  <a:lnTo>
                    <a:pt x="2666" y="13274"/>
                  </a:lnTo>
                  <a:lnTo>
                    <a:pt x="1100" y="13274"/>
                  </a:lnTo>
                  <a:cubicBezTo>
                    <a:pt x="711" y="13269"/>
                    <a:pt x="399" y="12957"/>
                    <a:pt x="399" y="12573"/>
                  </a:cubicBezTo>
                  <a:lnTo>
                    <a:pt x="399" y="10843"/>
                  </a:lnTo>
                  <a:cubicBezTo>
                    <a:pt x="399" y="10526"/>
                    <a:pt x="552" y="10228"/>
                    <a:pt x="807" y="10041"/>
                  </a:cubicBezTo>
                  <a:cubicBezTo>
                    <a:pt x="2248" y="9008"/>
                    <a:pt x="2253" y="4992"/>
                    <a:pt x="807" y="3959"/>
                  </a:cubicBezTo>
                  <a:cubicBezTo>
                    <a:pt x="552" y="3772"/>
                    <a:pt x="399" y="3474"/>
                    <a:pt x="399" y="3157"/>
                  </a:cubicBezTo>
                  <a:lnTo>
                    <a:pt x="399" y="1101"/>
                  </a:lnTo>
                  <a:cubicBezTo>
                    <a:pt x="399" y="712"/>
                    <a:pt x="711" y="399"/>
                    <a:pt x="1100" y="399"/>
                  </a:cubicBezTo>
                  <a:lnTo>
                    <a:pt x="9603" y="399"/>
                  </a:lnTo>
                  <a:cubicBezTo>
                    <a:pt x="9988" y="399"/>
                    <a:pt x="10305" y="712"/>
                    <a:pt x="10305" y="1101"/>
                  </a:cubicBezTo>
                  <a:lnTo>
                    <a:pt x="10305" y="1331"/>
                  </a:lnTo>
                  <a:cubicBezTo>
                    <a:pt x="10305" y="1442"/>
                    <a:pt x="10391" y="1533"/>
                    <a:pt x="10506" y="1533"/>
                  </a:cubicBezTo>
                  <a:cubicBezTo>
                    <a:pt x="10612" y="1533"/>
                    <a:pt x="10703" y="1442"/>
                    <a:pt x="10703" y="1331"/>
                  </a:cubicBezTo>
                  <a:lnTo>
                    <a:pt x="10703" y="1101"/>
                  </a:lnTo>
                  <a:cubicBezTo>
                    <a:pt x="10703" y="496"/>
                    <a:pt x="10209" y="1"/>
                    <a:pt x="96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1" name="Google Shape;11481;p89"/>
          <p:cNvGrpSpPr/>
          <p:nvPr/>
        </p:nvGrpSpPr>
        <p:grpSpPr>
          <a:xfrm>
            <a:off x="920682" y="3606250"/>
            <a:ext cx="220357" cy="378353"/>
            <a:chOff x="920682" y="3811650"/>
            <a:chExt cx="220357" cy="378353"/>
          </a:xfrm>
        </p:grpSpPr>
        <p:sp>
          <p:nvSpPr>
            <p:cNvPr id="11482" name="Google Shape;11482;p89"/>
            <p:cNvSpPr/>
            <p:nvPr/>
          </p:nvSpPr>
          <p:spPr>
            <a:xfrm>
              <a:off x="1004563" y="3984464"/>
              <a:ext cx="52596" cy="94850"/>
            </a:xfrm>
            <a:custGeom>
              <a:avLst/>
              <a:gdLst/>
              <a:ahLst/>
              <a:cxnLst/>
              <a:rect l="l" t="t" r="r" b="b"/>
              <a:pathLst>
                <a:path w="2009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2009" y="3623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9"/>
            <p:cNvSpPr/>
            <p:nvPr/>
          </p:nvSpPr>
          <p:spPr>
            <a:xfrm>
              <a:off x="1030848" y="3984464"/>
              <a:ext cx="26311" cy="94850"/>
            </a:xfrm>
            <a:custGeom>
              <a:avLst/>
              <a:gdLst/>
              <a:ahLst/>
              <a:cxnLst/>
              <a:rect l="l" t="t" r="r" b="b"/>
              <a:pathLst>
                <a:path w="1005" h="3623" extrusionOk="0">
                  <a:moveTo>
                    <a:pt x="1" y="1"/>
                  </a:moveTo>
                  <a:lnTo>
                    <a:pt x="1" y="3623"/>
                  </a:lnTo>
                  <a:lnTo>
                    <a:pt x="1005" y="3623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89"/>
            <p:cNvSpPr/>
            <p:nvPr/>
          </p:nvSpPr>
          <p:spPr>
            <a:xfrm>
              <a:off x="957413" y="3836443"/>
              <a:ext cx="146791" cy="177108"/>
            </a:xfrm>
            <a:custGeom>
              <a:avLst/>
              <a:gdLst/>
              <a:ahLst/>
              <a:cxnLst/>
              <a:rect l="l" t="t" r="r" b="b"/>
              <a:pathLst>
                <a:path w="5607" h="6765" extrusionOk="0">
                  <a:moveTo>
                    <a:pt x="120" y="0"/>
                  </a:moveTo>
                  <a:cubicBezTo>
                    <a:pt x="67" y="0"/>
                    <a:pt x="24" y="39"/>
                    <a:pt x="24" y="92"/>
                  </a:cubicBezTo>
                  <a:lnTo>
                    <a:pt x="24" y="3944"/>
                  </a:lnTo>
                  <a:cubicBezTo>
                    <a:pt x="0" y="5496"/>
                    <a:pt x="1254" y="6764"/>
                    <a:pt x="2806" y="6764"/>
                  </a:cubicBezTo>
                  <a:cubicBezTo>
                    <a:pt x="4357" y="6764"/>
                    <a:pt x="5606" y="5496"/>
                    <a:pt x="5587" y="3944"/>
                  </a:cubicBezTo>
                  <a:lnTo>
                    <a:pt x="5587" y="92"/>
                  </a:lnTo>
                  <a:cubicBezTo>
                    <a:pt x="5587" y="39"/>
                    <a:pt x="5544" y="0"/>
                    <a:pt x="5491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89"/>
            <p:cNvSpPr/>
            <p:nvPr/>
          </p:nvSpPr>
          <p:spPr>
            <a:xfrm>
              <a:off x="978540" y="3836443"/>
              <a:ext cx="125167" cy="157028"/>
            </a:xfrm>
            <a:custGeom>
              <a:avLst/>
              <a:gdLst/>
              <a:ahLst/>
              <a:cxnLst/>
              <a:rect l="l" t="t" r="r" b="b"/>
              <a:pathLst>
                <a:path w="4781" h="5998" extrusionOk="0">
                  <a:moveTo>
                    <a:pt x="0" y="0"/>
                  </a:moveTo>
                  <a:lnTo>
                    <a:pt x="0" y="3214"/>
                  </a:lnTo>
                  <a:cubicBezTo>
                    <a:pt x="0" y="4843"/>
                    <a:pt x="1337" y="5998"/>
                    <a:pt x="2785" y="5998"/>
                  </a:cubicBezTo>
                  <a:cubicBezTo>
                    <a:pt x="3275" y="5998"/>
                    <a:pt x="3779" y="5865"/>
                    <a:pt x="4247" y="5573"/>
                  </a:cubicBezTo>
                  <a:cubicBezTo>
                    <a:pt x="4593" y="5102"/>
                    <a:pt x="4780" y="4530"/>
                    <a:pt x="4780" y="3944"/>
                  </a:cubicBezTo>
                  <a:lnTo>
                    <a:pt x="4780" y="92"/>
                  </a:lnTo>
                  <a:cubicBezTo>
                    <a:pt x="4780" y="39"/>
                    <a:pt x="4737" y="0"/>
                    <a:pt x="4684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89"/>
            <p:cNvSpPr/>
            <p:nvPr/>
          </p:nvSpPr>
          <p:spPr>
            <a:xfrm>
              <a:off x="926206" y="3817331"/>
              <a:ext cx="209178" cy="40003"/>
            </a:xfrm>
            <a:custGeom>
              <a:avLst/>
              <a:gdLst/>
              <a:ahLst/>
              <a:cxnLst/>
              <a:rect l="l" t="t" r="r" b="b"/>
              <a:pathLst>
                <a:path w="7990" h="1528" extrusionOk="0">
                  <a:moveTo>
                    <a:pt x="577" y="0"/>
                  </a:moveTo>
                  <a:cubicBezTo>
                    <a:pt x="260" y="0"/>
                    <a:pt x="5" y="260"/>
                    <a:pt x="1" y="577"/>
                  </a:cubicBezTo>
                  <a:lnTo>
                    <a:pt x="1" y="956"/>
                  </a:lnTo>
                  <a:cubicBezTo>
                    <a:pt x="5" y="1273"/>
                    <a:pt x="260" y="1528"/>
                    <a:pt x="577" y="1528"/>
                  </a:cubicBezTo>
                  <a:lnTo>
                    <a:pt x="7418" y="1528"/>
                  </a:lnTo>
                  <a:cubicBezTo>
                    <a:pt x="7735" y="1528"/>
                    <a:pt x="7990" y="1273"/>
                    <a:pt x="7990" y="956"/>
                  </a:cubicBezTo>
                  <a:lnTo>
                    <a:pt x="7990" y="577"/>
                  </a:lnTo>
                  <a:cubicBezTo>
                    <a:pt x="7990" y="260"/>
                    <a:pt x="7735" y="0"/>
                    <a:pt x="7418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7" name="Google Shape;11487;p89"/>
            <p:cNvSpPr/>
            <p:nvPr/>
          </p:nvSpPr>
          <p:spPr>
            <a:xfrm>
              <a:off x="952622" y="3817331"/>
              <a:ext cx="182763" cy="40003"/>
            </a:xfrm>
            <a:custGeom>
              <a:avLst/>
              <a:gdLst/>
              <a:ahLst/>
              <a:cxnLst/>
              <a:rect l="l" t="t" r="r" b="b"/>
              <a:pathLst>
                <a:path w="6981" h="1528" extrusionOk="0">
                  <a:moveTo>
                    <a:pt x="577" y="0"/>
                  </a:moveTo>
                  <a:cubicBezTo>
                    <a:pt x="255" y="0"/>
                    <a:pt x="1" y="260"/>
                    <a:pt x="1" y="577"/>
                  </a:cubicBezTo>
                  <a:lnTo>
                    <a:pt x="1" y="956"/>
                  </a:lnTo>
                  <a:cubicBezTo>
                    <a:pt x="1" y="1273"/>
                    <a:pt x="255" y="1528"/>
                    <a:pt x="577" y="1528"/>
                  </a:cubicBezTo>
                  <a:lnTo>
                    <a:pt x="6409" y="1528"/>
                  </a:lnTo>
                  <a:cubicBezTo>
                    <a:pt x="6726" y="1528"/>
                    <a:pt x="6981" y="1273"/>
                    <a:pt x="6981" y="956"/>
                  </a:cubicBezTo>
                  <a:lnTo>
                    <a:pt x="6981" y="577"/>
                  </a:lnTo>
                  <a:cubicBezTo>
                    <a:pt x="6981" y="260"/>
                    <a:pt x="6726" y="0"/>
                    <a:pt x="6409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9"/>
            <p:cNvSpPr/>
            <p:nvPr/>
          </p:nvSpPr>
          <p:spPr>
            <a:xfrm>
              <a:off x="981420" y="3879430"/>
              <a:ext cx="99013" cy="91316"/>
            </a:xfrm>
            <a:custGeom>
              <a:avLst/>
              <a:gdLst/>
              <a:ahLst/>
              <a:cxnLst/>
              <a:rect l="l" t="t" r="r" b="b"/>
              <a:pathLst>
                <a:path w="3782" h="3488" extrusionOk="0">
                  <a:moveTo>
                    <a:pt x="1889" y="1"/>
                  </a:moveTo>
                  <a:cubicBezTo>
                    <a:pt x="1807" y="1"/>
                    <a:pt x="1725" y="43"/>
                    <a:pt x="1682" y="126"/>
                  </a:cubicBezTo>
                  <a:lnTo>
                    <a:pt x="1303" y="900"/>
                  </a:lnTo>
                  <a:cubicBezTo>
                    <a:pt x="1264" y="967"/>
                    <a:pt x="1197" y="1015"/>
                    <a:pt x="1120" y="1029"/>
                  </a:cubicBezTo>
                  <a:lnTo>
                    <a:pt x="270" y="1149"/>
                  </a:lnTo>
                  <a:cubicBezTo>
                    <a:pt x="77" y="1178"/>
                    <a:pt x="1" y="1418"/>
                    <a:pt x="140" y="1553"/>
                  </a:cubicBezTo>
                  <a:lnTo>
                    <a:pt x="755" y="2153"/>
                  </a:lnTo>
                  <a:cubicBezTo>
                    <a:pt x="808" y="2211"/>
                    <a:pt x="832" y="2288"/>
                    <a:pt x="817" y="2365"/>
                  </a:cubicBezTo>
                  <a:lnTo>
                    <a:pt x="673" y="3210"/>
                  </a:lnTo>
                  <a:cubicBezTo>
                    <a:pt x="647" y="3363"/>
                    <a:pt x="768" y="3488"/>
                    <a:pt x="905" y="3488"/>
                  </a:cubicBezTo>
                  <a:cubicBezTo>
                    <a:pt x="941" y="3488"/>
                    <a:pt x="978" y="3479"/>
                    <a:pt x="1014" y="3460"/>
                  </a:cubicBezTo>
                  <a:lnTo>
                    <a:pt x="1778" y="3061"/>
                  </a:lnTo>
                  <a:cubicBezTo>
                    <a:pt x="1812" y="3042"/>
                    <a:pt x="1849" y="3033"/>
                    <a:pt x="1886" y="3033"/>
                  </a:cubicBezTo>
                  <a:cubicBezTo>
                    <a:pt x="1923" y="3033"/>
                    <a:pt x="1961" y="3042"/>
                    <a:pt x="1994" y="3061"/>
                  </a:cubicBezTo>
                  <a:lnTo>
                    <a:pt x="2753" y="3460"/>
                  </a:lnTo>
                  <a:cubicBezTo>
                    <a:pt x="2789" y="3479"/>
                    <a:pt x="2826" y="3488"/>
                    <a:pt x="2863" y="3488"/>
                  </a:cubicBezTo>
                  <a:cubicBezTo>
                    <a:pt x="3000" y="3488"/>
                    <a:pt x="3122" y="3363"/>
                    <a:pt x="3099" y="3210"/>
                  </a:cubicBezTo>
                  <a:lnTo>
                    <a:pt x="2960" y="2365"/>
                  </a:lnTo>
                  <a:cubicBezTo>
                    <a:pt x="2946" y="2288"/>
                    <a:pt x="2970" y="2211"/>
                    <a:pt x="3027" y="2153"/>
                  </a:cubicBezTo>
                  <a:lnTo>
                    <a:pt x="3642" y="1553"/>
                  </a:lnTo>
                  <a:cubicBezTo>
                    <a:pt x="3781" y="1418"/>
                    <a:pt x="3705" y="1178"/>
                    <a:pt x="3508" y="1154"/>
                  </a:cubicBezTo>
                  <a:lnTo>
                    <a:pt x="2662" y="1029"/>
                  </a:lnTo>
                  <a:cubicBezTo>
                    <a:pt x="2580" y="1020"/>
                    <a:pt x="2513" y="972"/>
                    <a:pt x="2480" y="900"/>
                  </a:cubicBezTo>
                  <a:lnTo>
                    <a:pt x="2100" y="131"/>
                  </a:lnTo>
                  <a:cubicBezTo>
                    <a:pt x="2056" y="44"/>
                    <a:pt x="1973" y="1"/>
                    <a:pt x="188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9"/>
            <p:cNvSpPr/>
            <p:nvPr/>
          </p:nvSpPr>
          <p:spPr>
            <a:xfrm>
              <a:off x="980661" y="4063816"/>
              <a:ext cx="100400" cy="39663"/>
            </a:xfrm>
            <a:custGeom>
              <a:avLst/>
              <a:gdLst/>
              <a:ahLst/>
              <a:cxnLst/>
              <a:rect l="l" t="t" r="r" b="b"/>
              <a:pathLst>
                <a:path w="3835" h="1515" extrusionOk="0">
                  <a:moveTo>
                    <a:pt x="231" y="1"/>
                  </a:moveTo>
                  <a:cubicBezTo>
                    <a:pt x="106" y="1"/>
                    <a:pt x="1" y="102"/>
                    <a:pt x="6" y="232"/>
                  </a:cubicBezTo>
                  <a:lnTo>
                    <a:pt x="6" y="1514"/>
                  </a:lnTo>
                  <a:lnTo>
                    <a:pt x="3834" y="1514"/>
                  </a:lnTo>
                  <a:lnTo>
                    <a:pt x="3834" y="232"/>
                  </a:lnTo>
                  <a:cubicBezTo>
                    <a:pt x="3834" y="102"/>
                    <a:pt x="3734" y="1"/>
                    <a:pt x="3609" y="1"/>
                  </a:cubicBezTo>
                  <a:close/>
                </a:path>
              </a:pathLst>
            </a:custGeom>
            <a:solidFill>
              <a:srgbClr val="B5C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9"/>
            <p:cNvSpPr/>
            <p:nvPr/>
          </p:nvSpPr>
          <p:spPr>
            <a:xfrm>
              <a:off x="958041" y="4091750"/>
              <a:ext cx="145666" cy="41521"/>
            </a:xfrm>
            <a:custGeom>
              <a:avLst/>
              <a:gdLst/>
              <a:ahLst/>
              <a:cxnLst/>
              <a:rect l="l" t="t" r="r" b="b"/>
              <a:pathLst>
                <a:path w="5564" h="1586" extrusionOk="0">
                  <a:moveTo>
                    <a:pt x="288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1586"/>
                  </a:lnTo>
                  <a:lnTo>
                    <a:pt x="5563" y="1586"/>
                  </a:lnTo>
                  <a:lnTo>
                    <a:pt x="5563" y="289"/>
                  </a:lnTo>
                  <a:cubicBezTo>
                    <a:pt x="5563" y="130"/>
                    <a:pt x="5433" y="0"/>
                    <a:pt x="5275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9"/>
            <p:cNvSpPr/>
            <p:nvPr/>
          </p:nvSpPr>
          <p:spPr>
            <a:xfrm>
              <a:off x="926206" y="4112511"/>
              <a:ext cx="209178" cy="72074"/>
            </a:xfrm>
            <a:custGeom>
              <a:avLst/>
              <a:gdLst/>
              <a:ahLst/>
              <a:cxnLst/>
              <a:rect l="l" t="t" r="r" b="b"/>
              <a:pathLst>
                <a:path w="7990" h="2753" extrusionOk="0">
                  <a:moveTo>
                    <a:pt x="659" y="0"/>
                  </a:moveTo>
                  <a:cubicBezTo>
                    <a:pt x="299" y="5"/>
                    <a:pt x="5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9" y="2748"/>
                    <a:pt x="659" y="2753"/>
                  </a:cubicBezTo>
                  <a:lnTo>
                    <a:pt x="7332" y="2753"/>
                  </a:lnTo>
                  <a:cubicBezTo>
                    <a:pt x="7697" y="2748"/>
                    <a:pt x="7990" y="2455"/>
                    <a:pt x="7990" y="2090"/>
                  </a:cubicBezTo>
                  <a:lnTo>
                    <a:pt x="7990" y="658"/>
                  </a:lnTo>
                  <a:cubicBezTo>
                    <a:pt x="7990" y="298"/>
                    <a:pt x="7697" y="5"/>
                    <a:pt x="7332" y="0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89"/>
            <p:cNvSpPr/>
            <p:nvPr/>
          </p:nvSpPr>
          <p:spPr>
            <a:xfrm>
              <a:off x="952491" y="4112511"/>
              <a:ext cx="182893" cy="72074"/>
            </a:xfrm>
            <a:custGeom>
              <a:avLst/>
              <a:gdLst/>
              <a:ahLst/>
              <a:cxnLst/>
              <a:rect l="l" t="t" r="r" b="b"/>
              <a:pathLst>
                <a:path w="6986" h="2753" extrusionOk="0">
                  <a:moveTo>
                    <a:pt x="659" y="0"/>
                  </a:moveTo>
                  <a:cubicBezTo>
                    <a:pt x="299" y="5"/>
                    <a:pt x="1" y="298"/>
                    <a:pt x="1" y="658"/>
                  </a:cubicBezTo>
                  <a:lnTo>
                    <a:pt x="1" y="2090"/>
                  </a:lnTo>
                  <a:cubicBezTo>
                    <a:pt x="1" y="2455"/>
                    <a:pt x="294" y="2748"/>
                    <a:pt x="659" y="2753"/>
                  </a:cubicBezTo>
                  <a:lnTo>
                    <a:pt x="6328" y="2753"/>
                  </a:lnTo>
                  <a:cubicBezTo>
                    <a:pt x="6693" y="2748"/>
                    <a:pt x="6986" y="2455"/>
                    <a:pt x="6986" y="2090"/>
                  </a:cubicBezTo>
                  <a:lnTo>
                    <a:pt x="6986" y="658"/>
                  </a:lnTo>
                  <a:cubicBezTo>
                    <a:pt x="6986" y="293"/>
                    <a:pt x="6688" y="0"/>
                    <a:pt x="6328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89"/>
            <p:cNvSpPr/>
            <p:nvPr/>
          </p:nvSpPr>
          <p:spPr>
            <a:xfrm>
              <a:off x="920682" y="3811650"/>
              <a:ext cx="220357" cy="378353"/>
            </a:xfrm>
            <a:custGeom>
              <a:avLst/>
              <a:gdLst/>
              <a:ahLst/>
              <a:cxnLst/>
              <a:rect l="l" t="t" r="r" b="b"/>
              <a:pathLst>
                <a:path w="8417" h="14452" extrusionOk="0">
                  <a:moveTo>
                    <a:pt x="5001" y="7774"/>
                  </a:moveTo>
                  <a:lnTo>
                    <a:pt x="5001" y="9422"/>
                  </a:lnTo>
                  <a:lnTo>
                    <a:pt x="3416" y="9422"/>
                  </a:lnTo>
                  <a:lnTo>
                    <a:pt x="3416" y="7774"/>
                  </a:lnTo>
                  <a:cubicBezTo>
                    <a:pt x="3675" y="7846"/>
                    <a:pt x="3942" y="7882"/>
                    <a:pt x="4209" y="7882"/>
                  </a:cubicBezTo>
                  <a:cubicBezTo>
                    <a:pt x="4475" y="7882"/>
                    <a:pt x="4742" y="7846"/>
                    <a:pt x="5001" y="7774"/>
                  </a:cubicBezTo>
                  <a:close/>
                  <a:moveTo>
                    <a:pt x="5909" y="9849"/>
                  </a:moveTo>
                  <a:lnTo>
                    <a:pt x="5909" y="10488"/>
                  </a:lnTo>
                  <a:lnTo>
                    <a:pt x="2503" y="10488"/>
                  </a:lnTo>
                  <a:lnTo>
                    <a:pt x="2503" y="9849"/>
                  </a:lnTo>
                  <a:close/>
                  <a:moveTo>
                    <a:pt x="6774" y="10916"/>
                  </a:moveTo>
                  <a:lnTo>
                    <a:pt x="6774" y="11281"/>
                  </a:lnTo>
                  <a:lnTo>
                    <a:pt x="1638" y="11281"/>
                  </a:lnTo>
                  <a:lnTo>
                    <a:pt x="1638" y="10916"/>
                  </a:lnTo>
                  <a:lnTo>
                    <a:pt x="2503" y="10916"/>
                  </a:lnTo>
                  <a:lnTo>
                    <a:pt x="2503" y="10935"/>
                  </a:lnTo>
                  <a:lnTo>
                    <a:pt x="5914" y="10935"/>
                  </a:lnTo>
                  <a:lnTo>
                    <a:pt x="5914" y="10916"/>
                  </a:lnTo>
                  <a:close/>
                  <a:moveTo>
                    <a:pt x="7543" y="11708"/>
                  </a:moveTo>
                  <a:cubicBezTo>
                    <a:pt x="7792" y="11708"/>
                    <a:pt x="7989" y="11905"/>
                    <a:pt x="7989" y="12150"/>
                  </a:cubicBezTo>
                  <a:lnTo>
                    <a:pt x="7989" y="13582"/>
                  </a:lnTo>
                  <a:cubicBezTo>
                    <a:pt x="7989" y="13827"/>
                    <a:pt x="7792" y="14029"/>
                    <a:pt x="7543" y="14029"/>
                  </a:cubicBezTo>
                  <a:lnTo>
                    <a:pt x="870" y="14029"/>
                  </a:lnTo>
                  <a:cubicBezTo>
                    <a:pt x="625" y="14029"/>
                    <a:pt x="428" y="13827"/>
                    <a:pt x="428" y="13582"/>
                  </a:cubicBezTo>
                  <a:lnTo>
                    <a:pt x="428" y="12150"/>
                  </a:lnTo>
                  <a:cubicBezTo>
                    <a:pt x="428" y="11905"/>
                    <a:pt x="625" y="11708"/>
                    <a:pt x="870" y="11708"/>
                  </a:cubicBezTo>
                  <a:close/>
                  <a:moveTo>
                    <a:pt x="788" y="1"/>
                  </a:moveTo>
                  <a:cubicBezTo>
                    <a:pt x="356" y="1"/>
                    <a:pt x="0" y="352"/>
                    <a:pt x="0" y="789"/>
                  </a:cubicBezTo>
                  <a:lnTo>
                    <a:pt x="0" y="1168"/>
                  </a:lnTo>
                  <a:cubicBezTo>
                    <a:pt x="0" y="1605"/>
                    <a:pt x="356" y="1956"/>
                    <a:pt x="788" y="1956"/>
                  </a:cubicBezTo>
                  <a:lnTo>
                    <a:pt x="1216" y="1956"/>
                  </a:lnTo>
                  <a:lnTo>
                    <a:pt x="1216" y="4887"/>
                  </a:lnTo>
                  <a:cubicBezTo>
                    <a:pt x="1216" y="6068"/>
                    <a:pt x="1907" y="7140"/>
                    <a:pt x="2988" y="7620"/>
                  </a:cubicBezTo>
                  <a:lnTo>
                    <a:pt x="2988" y="9422"/>
                  </a:lnTo>
                  <a:lnTo>
                    <a:pt x="2297" y="9422"/>
                  </a:lnTo>
                  <a:cubicBezTo>
                    <a:pt x="2177" y="9422"/>
                    <a:pt x="2080" y="9518"/>
                    <a:pt x="2080" y="9633"/>
                  </a:cubicBezTo>
                  <a:lnTo>
                    <a:pt x="2080" y="10488"/>
                  </a:lnTo>
                  <a:lnTo>
                    <a:pt x="1427" y="10488"/>
                  </a:lnTo>
                  <a:cubicBezTo>
                    <a:pt x="1312" y="10488"/>
                    <a:pt x="1216" y="10584"/>
                    <a:pt x="1216" y="10699"/>
                  </a:cubicBezTo>
                  <a:lnTo>
                    <a:pt x="1216" y="11281"/>
                  </a:lnTo>
                  <a:lnTo>
                    <a:pt x="870" y="11281"/>
                  </a:lnTo>
                  <a:cubicBezTo>
                    <a:pt x="389" y="11281"/>
                    <a:pt x="0" y="11670"/>
                    <a:pt x="0" y="12150"/>
                  </a:cubicBezTo>
                  <a:lnTo>
                    <a:pt x="0" y="13582"/>
                  </a:lnTo>
                  <a:cubicBezTo>
                    <a:pt x="0" y="14062"/>
                    <a:pt x="389" y="14451"/>
                    <a:pt x="870" y="14451"/>
                  </a:cubicBezTo>
                  <a:lnTo>
                    <a:pt x="7543" y="14451"/>
                  </a:lnTo>
                  <a:cubicBezTo>
                    <a:pt x="8023" y="14451"/>
                    <a:pt x="8412" y="14062"/>
                    <a:pt x="8417" y="13582"/>
                  </a:cubicBezTo>
                  <a:lnTo>
                    <a:pt x="8417" y="12150"/>
                  </a:lnTo>
                  <a:cubicBezTo>
                    <a:pt x="8412" y="11670"/>
                    <a:pt x="8023" y="11281"/>
                    <a:pt x="7543" y="11281"/>
                  </a:cubicBezTo>
                  <a:lnTo>
                    <a:pt x="7202" y="11281"/>
                  </a:lnTo>
                  <a:lnTo>
                    <a:pt x="7202" y="10704"/>
                  </a:lnTo>
                  <a:cubicBezTo>
                    <a:pt x="7202" y="10584"/>
                    <a:pt x="7105" y="10488"/>
                    <a:pt x="6990" y="10488"/>
                  </a:cubicBezTo>
                  <a:lnTo>
                    <a:pt x="6337" y="10488"/>
                  </a:lnTo>
                  <a:lnTo>
                    <a:pt x="6337" y="9638"/>
                  </a:lnTo>
                  <a:cubicBezTo>
                    <a:pt x="6337" y="9518"/>
                    <a:pt x="6241" y="9422"/>
                    <a:pt x="6125" y="9422"/>
                  </a:cubicBezTo>
                  <a:lnTo>
                    <a:pt x="5424" y="9422"/>
                  </a:lnTo>
                  <a:lnTo>
                    <a:pt x="5424" y="7620"/>
                  </a:lnTo>
                  <a:cubicBezTo>
                    <a:pt x="5808" y="7452"/>
                    <a:pt x="6149" y="7202"/>
                    <a:pt x="6433" y="6890"/>
                  </a:cubicBezTo>
                  <a:cubicBezTo>
                    <a:pt x="6574" y="6731"/>
                    <a:pt x="6430" y="6532"/>
                    <a:pt x="6270" y="6532"/>
                  </a:cubicBezTo>
                  <a:cubicBezTo>
                    <a:pt x="6217" y="6532"/>
                    <a:pt x="6163" y="6554"/>
                    <a:pt x="6116" y="6606"/>
                  </a:cubicBezTo>
                  <a:cubicBezTo>
                    <a:pt x="5620" y="7156"/>
                    <a:pt x="4922" y="7456"/>
                    <a:pt x="4208" y="7456"/>
                  </a:cubicBezTo>
                  <a:cubicBezTo>
                    <a:pt x="3899" y="7456"/>
                    <a:pt x="3587" y="7400"/>
                    <a:pt x="3286" y="7284"/>
                  </a:cubicBezTo>
                  <a:cubicBezTo>
                    <a:pt x="2297" y="6904"/>
                    <a:pt x="1638" y="5953"/>
                    <a:pt x="1638" y="4887"/>
                  </a:cubicBezTo>
                  <a:lnTo>
                    <a:pt x="1638" y="1956"/>
                  </a:lnTo>
                  <a:lnTo>
                    <a:pt x="6774" y="1956"/>
                  </a:lnTo>
                  <a:lnTo>
                    <a:pt x="6774" y="4887"/>
                  </a:lnTo>
                  <a:cubicBezTo>
                    <a:pt x="6774" y="5257"/>
                    <a:pt x="6697" y="5617"/>
                    <a:pt x="6543" y="5953"/>
                  </a:cubicBezTo>
                  <a:cubicBezTo>
                    <a:pt x="6495" y="6059"/>
                    <a:pt x="6543" y="6188"/>
                    <a:pt x="6649" y="6237"/>
                  </a:cubicBezTo>
                  <a:cubicBezTo>
                    <a:pt x="6678" y="6246"/>
                    <a:pt x="6707" y="6256"/>
                    <a:pt x="6740" y="6256"/>
                  </a:cubicBezTo>
                  <a:cubicBezTo>
                    <a:pt x="6822" y="6256"/>
                    <a:pt x="6899" y="6208"/>
                    <a:pt x="6933" y="6131"/>
                  </a:cubicBezTo>
                  <a:cubicBezTo>
                    <a:pt x="7110" y="5742"/>
                    <a:pt x="7202" y="5319"/>
                    <a:pt x="7202" y="4891"/>
                  </a:cubicBezTo>
                  <a:lnTo>
                    <a:pt x="7202" y="1956"/>
                  </a:lnTo>
                  <a:lnTo>
                    <a:pt x="7629" y="1956"/>
                  </a:lnTo>
                  <a:cubicBezTo>
                    <a:pt x="8061" y="1956"/>
                    <a:pt x="8412" y="1605"/>
                    <a:pt x="8417" y="1168"/>
                  </a:cubicBezTo>
                  <a:lnTo>
                    <a:pt x="8417" y="789"/>
                  </a:lnTo>
                  <a:cubicBezTo>
                    <a:pt x="8412" y="352"/>
                    <a:pt x="8061" y="1"/>
                    <a:pt x="7629" y="1"/>
                  </a:cubicBezTo>
                  <a:lnTo>
                    <a:pt x="2671" y="1"/>
                  </a:lnTo>
                  <a:cubicBezTo>
                    <a:pt x="2388" y="1"/>
                    <a:pt x="2388" y="424"/>
                    <a:pt x="2671" y="428"/>
                  </a:cubicBezTo>
                  <a:lnTo>
                    <a:pt x="7629" y="428"/>
                  </a:lnTo>
                  <a:cubicBezTo>
                    <a:pt x="7826" y="428"/>
                    <a:pt x="7989" y="587"/>
                    <a:pt x="7989" y="789"/>
                  </a:cubicBezTo>
                  <a:lnTo>
                    <a:pt x="7989" y="1168"/>
                  </a:lnTo>
                  <a:cubicBezTo>
                    <a:pt x="7989" y="1365"/>
                    <a:pt x="7826" y="1529"/>
                    <a:pt x="7629" y="1529"/>
                  </a:cubicBezTo>
                  <a:lnTo>
                    <a:pt x="788" y="1529"/>
                  </a:lnTo>
                  <a:cubicBezTo>
                    <a:pt x="591" y="1529"/>
                    <a:pt x="428" y="1365"/>
                    <a:pt x="428" y="1168"/>
                  </a:cubicBezTo>
                  <a:lnTo>
                    <a:pt x="428" y="789"/>
                  </a:lnTo>
                  <a:cubicBezTo>
                    <a:pt x="428" y="587"/>
                    <a:pt x="591" y="428"/>
                    <a:pt x="788" y="428"/>
                  </a:cubicBezTo>
                  <a:lnTo>
                    <a:pt x="1821" y="428"/>
                  </a:lnTo>
                  <a:cubicBezTo>
                    <a:pt x="2104" y="424"/>
                    <a:pt x="2104" y="1"/>
                    <a:pt x="18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9"/>
            <p:cNvSpPr/>
            <p:nvPr/>
          </p:nvSpPr>
          <p:spPr>
            <a:xfrm>
              <a:off x="974011" y="3873828"/>
              <a:ext cx="113464" cy="102495"/>
            </a:xfrm>
            <a:custGeom>
              <a:avLst/>
              <a:gdLst/>
              <a:ahLst/>
              <a:cxnLst/>
              <a:rect l="l" t="t" r="r" b="b"/>
              <a:pathLst>
                <a:path w="4334" h="3915" extrusionOk="0">
                  <a:moveTo>
                    <a:pt x="2170" y="0"/>
                  </a:moveTo>
                  <a:cubicBezTo>
                    <a:pt x="2009" y="0"/>
                    <a:pt x="1850" y="83"/>
                    <a:pt x="1768" y="249"/>
                  </a:cubicBezTo>
                  <a:cubicBezTo>
                    <a:pt x="1365" y="1070"/>
                    <a:pt x="1389" y="1022"/>
                    <a:pt x="1384" y="1027"/>
                  </a:cubicBezTo>
                  <a:cubicBezTo>
                    <a:pt x="1249" y="1181"/>
                    <a:pt x="1385" y="1379"/>
                    <a:pt x="1544" y="1379"/>
                  </a:cubicBezTo>
                  <a:cubicBezTo>
                    <a:pt x="1623" y="1379"/>
                    <a:pt x="1708" y="1330"/>
                    <a:pt x="1768" y="1205"/>
                  </a:cubicBezTo>
                  <a:cubicBezTo>
                    <a:pt x="2132" y="473"/>
                    <a:pt x="2150" y="426"/>
                    <a:pt x="2164" y="426"/>
                  </a:cubicBezTo>
                  <a:cubicBezTo>
                    <a:pt x="2166" y="426"/>
                    <a:pt x="2169" y="427"/>
                    <a:pt x="2172" y="427"/>
                  </a:cubicBezTo>
                  <a:cubicBezTo>
                    <a:pt x="2174" y="427"/>
                    <a:pt x="2176" y="425"/>
                    <a:pt x="2178" y="425"/>
                  </a:cubicBezTo>
                  <a:cubicBezTo>
                    <a:pt x="2189" y="425"/>
                    <a:pt x="2210" y="475"/>
                    <a:pt x="2570" y="1205"/>
                  </a:cubicBezTo>
                  <a:cubicBezTo>
                    <a:pt x="2638" y="1339"/>
                    <a:pt x="2763" y="1431"/>
                    <a:pt x="2911" y="1450"/>
                  </a:cubicBezTo>
                  <a:lnTo>
                    <a:pt x="3757" y="1575"/>
                  </a:lnTo>
                  <a:cubicBezTo>
                    <a:pt x="3771" y="1575"/>
                    <a:pt x="3781" y="1584"/>
                    <a:pt x="3781" y="1599"/>
                  </a:cubicBezTo>
                  <a:cubicBezTo>
                    <a:pt x="3781" y="1613"/>
                    <a:pt x="3810" y="1575"/>
                    <a:pt x="3156" y="2214"/>
                  </a:cubicBezTo>
                  <a:cubicBezTo>
                    <a:pt x="3070" y="2295"/>
                    <a:pt x="3022" y="2416"/>
                    <a:pt x="3022" y="2536"/>
                  </a:cubicBezTo>
                  <a:cubicBezTo>
                    <a:pt x="3022" y="2617"/>
                    <a:pt x="3176" y="3439"/>
                    <a:pt x="3176" y="3463"/>
                  </a:cubicBezTo>
                  <a:cubicBezTo>
                    <a:pt x="3172" y="3474"/>
                    <a:pt x="3162" y="3485"/>
                    <a:pt x="3152" y="3485"/>
                  </a:cubicBezTo>
                  <a:cubicBezTo>
                    <a:pt x="3149" y="3485"/>
                    <a:pt x="3145" y="3484"/>
                    <a:pt x="3142" y="3482"/>
                  </a:cubicBezTo>
                  <a:lnTo>
                    <a:pt x="2378" y="3083"/>
                  </a:lnTo>
                  <a:cubicBezTo>
                    <a:pt x="2313" y="3050"/>
                    <a:pt x="2242" y="3033"/>
                    <a:pt x="2172" y="3033"/>
                  </a:cubicBezTo>
                  <a:cubicBezTo>
                    <a:pt x="2101" y="3033"/>
                    <a:pt x="2030" y="3050"/>
                    <a:pt x="1965" y="3083"/>
                  </a:cubicBezTo>
                  <a:cubicBezTo>
                    <a:pt x="1219" y="3474"/>
                    <a:pt x="1200" y="3487"/>
                    <a:pt x="1193" y="3487"/>
                  </a:cubicBezTo>
                  <a:cubicBezTo>
                    <a:pt x="1193" y="3487"/>
                    <a:pt x="1192" y="3487"/>
                    <a:pt x="1192" y="3487"/>
                  </a:cubicBezTo>
                  <a:cubicBezTo>
                    <a:pt x="1177" y="3487"/>
                    <a:pt x="1168" y="3472"/>
                    <a:pt x="1168" y="3458"/>
                  </a:cubicBezTo>
                  <a:cubicBezTo>
                    <a:pt x="1321" y="2564"/>
                    <a:pt x="1321" y="2603"/>
                    <a:pt x="1321" y="2536"/>
                  </a:cubicBezTo>
                  <a:cubicBezTo>
                    <a:pt x="1321" y="2416"/>
                    <a:pt x="1273" y="2300"/>
                    <a:pt x="1187" y="2214"/>
                  </a:cubicBezTo>
                  <a:lnTo>
                    <a:pt x="572" y="1613"/>
                  </a:lnTo>
                  <a:cubicBezTo>
                    <a:pt x="557" y="1599"/>
                    <a:pt x="562" y="1575"/>
                    <a:pt x="581" y="1575"/>
                  </a:cubicBezTo>
                  <a:lnTo>
                    <a:pt x="759" y="1551"/>
                  </a:lnTo>
                  <a:cubicBezTo>
                    <a:pt x="1016" y="1500"/>
                    <a:pt x="969" y="1127"/>
                    <a:pt x="720" y="1127"/>
                  </a:cubicBezTo>
                  <a:cubicBezTo>
                    <a:pt x="712" y="1127"/>
                    <a:pt x="705" y="1127"/>
                    <a:pt x="697" y="1128"/>
                  </a:cubicBezTo>
                  <a:lnTo>
                    <a:pt x="524" y="1152"/>
                  </a:lnTo>
                  <a:cubicBezTo>
                    <a:pt x="149" y="1205"/>
                    <a:pt x="0" y="1666"/>
                    <a:pt x="274" y="1926"/>
                  </a:cubicBezTo>
                  <a:cubicBezTo>
                    <a:pt x="913" y="2555"/>
                    <a:pt x="899" y="2521"/>
                    <a:pt x="894" y="2545"/>
                  </a:cubicBezTo>
                  <a:cubicBezTo>
                    <a:pt x="745" y="3434"/>
                    <a:pt x="745" y="3400"/>
                    <a:pt x="745" y="3468"/>
                  </a:cubicBezTo>
                  <a:cubicBezTo>
                    <a:pt x="745" y="3727"/>
                    <a:pt x="956" y="3915"/>
                    <a:pt x="1189" y="3915"/>
                  </a:cubicBezTo>
                  <a:cubicBezTo>
                    <a:pt x="1258" y="3915"/>
                    <a:pt x="1330" y="3898"/>
                    <a:pt x="1398" y="3862"/>
                  </a:cubicBezTo>
                  <a:cubicBezTo>
                    <a:pt x="2083" y="3507"/>
                    <a:pt x="2155" y="3460"/>
                    <a:pt x="2174" y="3460"/>
                  </a:cubicBezTo>
                  <a:cubicBezTo>
                    <a:pt x="2177" y="3460"/>
                    <a:pt x="2179" y="3461"/>
                    <a:pt x="2181" y="3463"/>
                  </a:cubicBezTo>
                  <a:cubicBezTo>
                    <a:pt x="2907" y="3828"/>
                    <a:pt x="2959" y="3914"/>
                    <a:pt x="3152" y="3914"/>
                  </a:cubicBezTo>
                  <a:cubicBezTo>
                    <a:pt x="3425" y="3914"/>
                    <a:pt x="3637" y="3665"/>
                    <a:pt x="3594" y="3391"/>
                  </a:cubicBezTo>
                  <a:cubicBezTo>
                    <a:pt x="3445" y="2502"/>
                    <a:pt x="3435" y="2536"/>
                    <a:pt x="3454" y="2521"/>
                  </a:cubicBezTo>
                  <a:lnTo>
                    <a:pt x="4069" y="1921"/>
                  </a:lnTo>
                  <a:cubicBezTo>
                    <a:pt x="4333" y="1661"/>
                    <a:pt x="4189" y="1210"/>
                    <a:pt x="3819" y="1157"/>
                  </a:cubicBezTo>
                  <a:lnTo>
                    <a:pt x="2969" y="1032"/>
                  </a:lnTo>
                  <a:cubicBezTo>
                    <a:pt x="2945" y="1027"/>
                    <a:pt x="2969" y="1051"/>
                    <a:pt x="2575" y="249"/>
                  </a:cubicBezTo>
                  <a:cubicBezTo>
                    <a:pt x="2491" y="83"/>
                    <a:pt x="2330" y="0"/>
                    <a:pt x="21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89"/>
            <p:cNvSpPr/>
            <p:nvPr/>
          </p:nvSpPr>
          <p:spPr>
            <a:xfrm>
              <a:off x="985190" y="41299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4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89"/>
            <p:cNvSpPr/>
            <p:nvPr/>
          </p:nvSpPr>
          <p:spPr>
            <a:xfrm>
              <a:off x="985190" y="4154373"/>
              <a:ext cx="91342" cy="11231"/>
            </a:xfrm>
            <a:custGeom>
              <a:avLst/>
              <a:gdLst/>
              <a:ahLst/>
              <a:cxnLst/>
              <a:rect l="l" t="t" r="r" b="b"/>
              <a:pathLst>
                <a:path w="3489" h="429" extrusionOk="0">
                  <a:moveTo>
                    <a:pt x="284" y="1"/>
                  </a:moveTo>
                  <a:cubicBezTo>
                    <a:pt x="1" y="1"/>
                    <a:pt x="1" y="428"/>
                    <a:pt x="284" y="428"/>
                  </a:cubicBezTo>
                  <a:lnTo>
                    <a:pt x="3205" y="428"/>
                  </a:lnTo>
                  <a:cubicBezTo>
                    <a:pt x="3488" y="428"/>
                    <a:pt x="3488" y="1"/>
                    <a:pt x="32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7" name="Google Shape;11497;p89"/>
          <p:cNvGrpSpPr/>
          <p:nvPr/>
        </p:nvGrpSpPr>
        <p:grpSpPr>
          <a:xfrm>
            <a:off x="3900804" y="1342518"/>
            <a:ext cx="411550" cy="337748"/>
            <a:chOff x="3900804" y="1547918"/>
            <a:chExt cx="411550" cy="337748"/>
          </a:xfrm>
        </p:grpSpPr>
        <p:sp>
          <p:nvSpPr>
            <p:cNvPr id="11498" name="Google Shape;11498;p89"/>
            <p:cNvSpPr/>
            <p:nvPr/>
          </p:nvSpPr>
          <p:spPr>
            <a:xfrm>
              <a:off x="3906956" y="1582266"/>
              <a:ext cx="399350" cy="267298"/>
            </a:xfrm>
            <a:custGeom>
              <a:avLst/>
              <a:gdLst/>
              <a:ahLst/>
              <a:cxnLst/>
              <a:rect l="l" t="t" r="r" b="b"/>
              <a:pathLst>
                <a:path w="15254" h="10210" extrusionOk="0">
                  <a:moveTo>
                    <a:pt x="299" y="1"/>
                  </a:moveTo>
                  <a:cubicBezTo>
                    <a:pt x="130" y="1"/>
                    <a:pt x="1" y="135"/>
                    <a:pt x="1" y="299"/>
                  </a:cubicBezTo>
                  <a:lnTo>
                    <a:pt x="1" y="9907"/>
                  </a:lnTo>
                  <a:cubicBezTo>
                    <a:pt x="1" y="10075"/>
                    <a:pt x="130" y="10209"/>
                    <a:pt x="299" y="10209"/>
                  </a:cubicBezTo>
                  <a:lnTo>
                    <a:pt x="14951" y="10209"/>
                  </a:lnTo>
                  <a:cubicBezTo>
                    <a:pt x="15119" y="10209"/>
                    <a:pt x="15254" y="10075"/>
                    <a:pt x="15254" y="9907"/>
                  </a:cubicBezTo>
                  <a:lnTo>
                    <a:pt x="15254" y="9330"/>
                  </a:lnTo>
                  <a:lnTo>
                    <a:pt x="15254" y="299"/>
                  </a:lnTo>
                  <a:cubicBezTo>
                    <a:pt x="15254" y="135"/>
                    <a:pt x="15119" y="1"/>
                    <a:pt x="1495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9"/>
            <p:cNvSpPr/>
            <p:nvPr/>
          </p:nvSpPr>
          <p:spPr>
            <a:xfrm>
              <a:off x="3934629" y="1582266"/>
              <a:ext cx="371677" cy="244286"/>
            </a:xfrm>
            <a:custGeom>
              <a:avLst/>
              <a:gdLst/>
              <a:ahLst/>
              <a:cxnLst/>
              <a:rect l="l" t="t" r="r" b="b"/>
              <a:pathLst>
                <a:path w="14197" h="9331" extrusionOk="0">
                  <a:moveTo>
                    <a:pt x="1" y="1"/>
                  </a:moveTo>
                  <a:lnTo>
                    <a:pt x="1" y="9032"/>
                  </a:lnTo>
                  <a:cubicBezTo>
                    <a:pt x="1" y="9196"/>
                    <a:pt x="135" y="9330"/>
                    <a:pt x="299" y="9330"/>
                  </a:cubicBezTo>
                  <a:lnTo>
                    <a:pt x="14197" y="9330"/>
                  </a:lnTo>
                  <a:lnTo>
                    <a:pt x="14197" y="299"/>
                  </a:lnTo>
                  <a:cubicBezTo>
                    <a:pt x="14197" y="135"/>
                    <a:pt x="14062" y="1"/>
                    <a:pt x="13894" y="1"/>
                  </a:cubicBezTo>
                  <a:close/>
                </a:path>
              </a:pathLst>
            </a:custGeom>
            <a:solidFill>
              <a:srgbClr val="C6D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9"/>
            <p:cNvSpPr/>
            <p:nvPr/>
          </p:nvSpPr>
          <p:spPr>
            <a:xfrm>
              <a:off x="3947719" y="1553965"/>
              <a:ext cx="317590" cy="271330"/>
            </a:xfrm>
            <a:custGeom>
              <a:avLst/>
              <a:gdLst/>
              <a:ahLst/>
              <a:cxnLst/>
              <a:rect l="l" t="t" r="r" b="b"/>
              <a:pathLst>
                <a:path w="12131" h="10364" extrusionOk="0">
                  <a:moveTo>
                    <a:pt x="3020" y="0"/>
                  </a:moveTo>
                  <a:cubicBezTo>
                    <a:pt x="2134" y="0"/>
                    <a:pt x="1115" y="161"/>
                    <a:pt x="48" y="640"/>
                  </a:cubicBezTo>
                  <a:cubicBezTo>
                    <a:pt x="19" y="654"/>
                    <a:pt x="0" y="678"/>
                    <a:pt x="0" y="707"/>
                  </a:cubicBezTo>
                  <a:lnTo>
                    <a:pt x="0" y="10248"/>
                  </a:lnTo>
                  <a:cubicBezTo>
                    <a:pt x="0" y="10291"/>
                    <a:pt x="39" y="10325"/>
                    <a:pt x="80" y="10325"/>
                  </a:cubicBezTo>
                  <a:cubicBezTo>
                    <a:pt x="88" y="10325"/>
                    <a:pt x="97" y="10323"/>
                    <a:pt x="106" y="10320"/>
                  </a:cubicBezTo>
                  <a:cubicBezTo>
                    <a:pt x="1153" y="9860"/>
                    <a:pt x="2151" y="9705"/>
                    <a:pt x="3021" y="9705"/>
                  </a:cubicBezTo>
                  <a:cubicBezTo>
                    <a:pt x="4815" y="9705"/>
                    <a:pt x="6063" y="10363"/>
                    <a:pt x="6063" y="10363"/>
                  </a:cubicBezTo>
                  <a:cubicBezTo>
                    <a:pt x="6063" y="10363"/>
                    <a:pt x="7313" y="9705"/>
                    <a:pt x="9108" y="9705"/>
                  </a:cubicBezTo>
                  <a:cubicBezTo>
                    <a:pt x="9979" y="9705"/>
                    <a:pt x="10978" y="9860"/>
                    <a:pt x="12025" y="10320"/>
                  </a:cubicBezTo>
                  <a:cubicBezTo>
                    <a:pt x="12033" y="10323"/>
                    <a:pt x="12042" y="10325"/>
                    <a:pt x="12051" y="10325"/>
                  </a:cubicBezTo>
                  <a:cubicBezTo>
                    <a:pt x="12092" y="10325"/>
                    <a:pt x="12131" y="10291"/>
                    <a:pt x="12131" y="10248"/>
                  </a:cubicBezTo>
                  <a:lnTo>
                    <a:pt x="12131" y="707"/>
                  </a:lnTo>
                  <a:cubicBezTo>
                    <a:pt x="12131" y="678"/>
                    <a:pt x="12111" y="654"/>
                    <a:pt x="12087" y="640"/>
                  </a:cubicBezTo>
                  <a:cubicBezTo>
                    <a:pt x="11021" y="161"/>
                    <a:pt x="10002" y="0"/>
                    <a:pt x="9115" y="0"/>
                  </a:cubicBezTo>
                  <a:cubicBezTo>
                    <a:pt x="7319" y="0"/>
                    <a:pt x="6068" y="659"/>
                    <a:pt x="6068" y="659"/>
                  </a:cubicBezTo>
                  <a:cubicBezTo>
                    <a:pt x="6068" y="659"/>
                    <a:pt x="4816" y="0"/>
                    <a:pt x="302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9"/>
            <p:cNvSpPr/>
            <p:nvPr/>
          </p:nvSpPr>
          <p:spPr>
            <a:xfrm>
              <a:off x="3961673" y="1553887"/>
              <a:ext cx="303636" cy="248631"/>
            </a:xfrm>
            <a:custGeom>
              <a:avLst/>
              <a:gdLst/>
              <a:ahLst/>
              <a:cxnLst/>
              <a:rect l="l" t="t" r="r" b="b"/>
              <a:pathLst>
                <a:path w="11598" h="9497" extrusionOk="0">
                  <a:moveTo>
                    <a:pt x="8582" y="1"/>
                  </a:moveTo>
                  <a:cubicBezTo>
                    <a:pt x="6786" y="1"/>
                    <a:pt x="5535" y="662"/>
                    <a:pt x="5535" y="662"/>
                  </a:cubicBezTo>
                  <a:cubicBezTo>
                    <a:pt x="5535" y="662"/>
                    <a:pt x="4284" y="2"/>
                    <a:pt x="2487" y="2"/>
                  </a:cubicBezTo>
                  <a:cubicBezTo>
                    <a:pt x="1741" y="2"/>
                    <a:pt x="902" y="115"/>
                    <a:pt x="20" y="436"/>
                  </a:cubicBezTo>
                  <a:lnTo>
                    <a:pt x="1" y="446"/>
                  </a:lnTo>
                  <a:lnTo>
                    <a:pt x="1" y="9377"/>
                  </a:lnTo>
                  <a:cubicBezTo>
                    <a:pt x="1" y="9420"/>
                    <a:pt x="36" y="9454"/>
                    <a:pt x="78" y="9454"/>
                  </a:cubicBezTo>
                  <a:cubicBezTo>
                    <a:pt x="87" y="9454"/>
                    <a:pt x="97" y="9452"/>
                    <a:pt x="106" y="9449"/>
                  </a:cubicBezTo>
                  <a:cubicBezTo>
                    <a:pt x="1151" y="8990"/>
                    <a:pt x="2091" y="8835"/>
                    <a:pt x="2884" y="8835"/>
                  </a:cubicBezTo>
                  <a:cubicBezTo>
                    <a:pt x="4524" y="8835"/>
                    <a:pt x="5535" y="9497"/>
                    <a:pt x="5535" y="9497"/>
                  </a:cubicBezTo>
                  <a:cubicBezTo>
                    <a:pt x="6630" y="9060"/>
                    <a:pt x="7802" y="8834"/>
                    <a:pt x="8979" y="8834"/>
                  </a:cubicBezTo>
                  <a:cubicBezTo>
                    <a:pt x="8993" y="8834"/>
                    <a:pt x="9007" y="8834"/>
                    <a:pt x="9021" y="8834"/>
                  </a:cubicBezTo>
                  <a:cubicBezTo>
                    <a:pt x="9900" y="8834"/>
                    <a:pt x="10770" y="8983"/>
                    <a:pt x="11598" y="9276"/>
                  </a:cubicBezTo>
                  <a:lnTo>
                    <a:pt x="11598" y="710"/>
                  </a:lnTo>
                  <a:cubicBezTo>
                    <a:pt x="11598" y="681"/>
                    <a:pt x="11583" y="653"/>
                    <a:pt x="11554" y="643"/>
                  </a:cubicBezTo>
                  <a:cubicBezTo>
                    <a:pt x="10488" y="162"/>
                    <a:pt x="9469" y="1"/>
                    <a:pt x="8582" y="1"/>
                  </a:cubicBez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89"/>
            <p:cNvSpPr/>
            <p:nvPr/>
          </p:nvSpPr>
          <p:spPr>
            <a:xfrm>
              <a:off x="4106553" y="1553965"/>
              <a:ext cx="158756" cy="248553"/>
            </a:xfrm>
            <a:custGeom>
              <a:avLst/>
              <a:gdLst/>
              <a:ahLst/>
              <a:cxnLst/>
              <a:rect l="l" t="t" r="r" b="b"/>
              <a:pathLst>
                <a:path w="6064" h="9494" extrusionOk="0">
                  <a:moveTo>
                    <a:pt x="3048" y="0"/>
                  </a:moveTo>
                  <a:cubicBezTo>
                    <a:pt x="1252" y="0"/>
                    <a:pt x="1" y="659"/>
                    <a:pt x="1" y="659"/>
                  </a:cubicBezTo>
                  <a:lnTo>
                    <a:pt x="1" y="9494"/>
                  </a:lnTo>
                  <a:cubicBezTo>
                    <a:pt x="1096" y="9057"/>
                    <a:pt x="2268" y="8831"/>
                    <a:pt x="3445" y="8831"/>
                  </a:cubicBezTo>
                  <a:cubicBezTo>
                    <a:pt x="3459" y="8831"/>
                    <a:pt x="3473" y="8831"/>
                    <a:pt x="3487" y="8831"/>
                  </a:cubicBezTo>
                  <a:cubicBezTo>
                    <a:pt x="4366" y="8831"/>
                    <a:pt x="5236" y="8980"/>
                    <a:pt x="6064" y="9273"/>
                  </a:cubicBezTo>
                  <a:lnTo>
                    <a:pt x="6064" y="707"/>
                  </a:lnTo>
                  <a:cubicBezTo>
                    <a:pt x="6064" y="678"/>
                    <a:pt x="6049" y="650"/>
                    <a:pt x="6020" y="640"/>
                  </a:cubicBezTo>
                  <a:cubicBezTo>
                    <a:pt x="4954" y="161"/>
                    <a:pt x="3935" y="0"/>
                    <a:pt x="3048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89"/>
            <p:cNvSpPr/>
            <p:nvPr/>
          </p:nvSpPr>
          <p:spPr>
            <a:xfrm>
              <a:off x="4106422" y="1815085"/>
              <a:ext cx="27829" cy="62439"/>
            </a:xfrm>
            <a:custGeom>
              <a:avLst/>
              <a:gdLst/>
              <a:ahLst/>
              <a:cxnLst/>
              <a:rect l="l" t="t" r="r" b="b"/>
              <a:pathLst>
                <a:path w="1063" h="2385" extrusionOk="0">
                  <a:moveTo>
                    <a:pt x="1063" y="0"/>
                  </a:moveTo>
                  <a:cubicBezTo>
                    <a:pt x="698" y="96"/>
                    <a:pt x="342" y="226"/>
                    <a:pt x="1" y="389"/>
                  </a:cubicBezTo>
                  <a:lnTo>
                    <a:pt x="1" y="2311"/>
                  </a:lnTo>
                  <a:cubicBezTo>
                    <a:pt x="1" y="2355"/>
                    <a:pt x="37" y="2385"/>
                    <a:pt x="75" y="2385"/>
                  </a:cubicBezTo>
                  <a:cubicBezTo>
                    <a:pt x="91" y="2385"/>
                    <a:pt x="107" y="2380"/>
                    <a:pt x="121" y="2368"/>
                  </a:cubicBezTo>
                  <a:lnTo>
                    <a:pt x="496" y="2066"/>
                  </a:lnTo>
                  <a:cubicBezTo>
                    <a:pt x="510" y="2056"/>
                    <a:pt x="527" y="2051"/>
                    <a:pt x="544" y="2051"/>
                  </a:cubicBezTo>
                  <a:cubicBezTo>
                    <a:pt x="561" y="2051"/>
                    <a:pt x="577" y="2056"/>
                    <a:pt x="592" y="2066"/>
                  </a:cubicBezTo>
                  <a:lnTo>
                    <a:pt x="943" y="2364"/>
                  </a:lnTo>
                  <a:cubicBezTo>
                    <a:pt x="957" y="2375"/>
                    <a:pt x="973" y="2380"/>
                    <a:pt x="988" y="2380"/>
                  </a:cubicBezTo>
                  <a:cubicBezTo>
                    <a:pt x="1027" y="2380"/>
                    <a:pt x="1063" y="2350"/>
                    <a:pt x="1063" y="2306"/>
                  </a:cubicBezTo>
                  <a:lnTo>
                    <a:pt x="1063" y="0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89"/>
            <p:cNvSpPr/>
            <p:nvPr/>
          </p:nvSpPr>
          <p:spPr>
            <a:xfrm>
              <a:off x="3900804" y="1547918"/>
              <a:ext cx="411550" cy="337748"/>
            </a:xfrm>
            <a:custGeom>
              <a:avLst/>
              <a:gdLst/>
              <a:ahLst/>
              <a:cxnLst/>
              <a:rect l="l" t="t" r="r" b="b"/>
              <a:pathLst>
                <a:path w="15720" h="12901" extrusionOk="0">
                  <a:moveTo>
                    <a:pt x="10912" y="464"/>
                  </a:moveTo>
                  <a:cubicBezTo>
                    <a:pt x="11744" y="464"/>
                    <a:pt x="12697" y="609"/>
                    <a:pt x="13692" y="1039"/>
                  </a:cubicBezTo>
                  <a:lnTo>
                    <a:pt x="13692" y="10244"/>
                  </a:lnTo>
                  <a:cubicBezTo>
                    <a:pt x="12790" y="9885"/>
                    <a:pt x="11837" y="9706"/>
                    <a:pt x="10885" y="9706"/>
                  </a:cubicBezTo>
                  <a:cubicBezTo>
                    <a:pt x="9936" y="9706"/>
                    <a:pt x="8987" y="9884"/>
                    <a:pt x="8090" y="10239"/>
                  </a:cubicBezTo>
                  <a:lnTo>
                    <a:pt x="8090" y="1034"/>
                  </a:lnTo>
                  <a:cubicBezTo>
                    <a:pt x="8438" y="880"/>
                    <a:pt x="9503" y="464"/>
                    <a:pt x="10912" y="464"/>
                  </a:cubicBezTo>
                  <a:close/>
                  <a:moveTo>
                    <a:pt x="4848" y="460"/>
                  </a:moveTo>
                  <a:cubicBezTo>
                    <a:pt x="5840" y="460"/>
                    <a:pt x="6799" y="664"/>
                    <a:pt x="7629" y="1034"/>
                  </a:cubicBezTo>
                  <a:cubicBezTo>
                    <a:pt x="7629" y="2187"/>
                    <a:pt x="7629" y="8894"/>
                    <a:pt x="7629" y="10239"/>
                  </a:cubicBezTo>
                  <a:cubicBezTo>
                    <a:pt x="6731" y="9883"/>
                    <a:pt x="5775" y="9705"/>
                    <a:pt x="4809" y="9705"/>
                  </a:cubicBezTo>
                  <a:cubicBezTo>
                    <a:pt x="3858" y="9705"/>
                    <a:pt x="2912" y="9888"/>
                    <a:pt x="2023" y="10244"/>
                  </a:cubicBezTo>
                  <a:lnTo>
                    <a:pt x="2023" y="5050"/>
                  </a:lnTo>
                  <a:cubicBezTo>
                    <a:pt x="2023" y="4897"/>
                    <a:pt x="1908" y="4820"/>
                    <a:pt x="1792" y="4820"/>
                  </a:cubicBezTo>
                  <a:cubicBezTo>
                    <a:pt x="1677" y="4820"/>
                    <a:pt x="1562" y="4897"/>
                    <a:pt x="1562" y="5050"/>
                  </a:cubicBezTo>
                  <a:lnTo>
                    <a:pt x="1562" y="10479"/>
                  </a:lnTo>
                  <a:cubicBezTo>
                    <a:pt x="1562" y="10647"/>
                    <a:pt x="1701" y="10786"/>
                    <a:pt x="1869" y="10786"/>
                  </a:cubicBezTo>
                  <a:cubicBezTo>
                    <a:pt x="1912" y="10786"/>
                    <a:pt x="1951" y="10777"/>
                    <a:pt x="1989" y="10762"/>
                  </a:cubicBezTo>
                  <a:cubicBezTo>
                    <a:pt x="2878" y="10368"/>
                    <a:pt x="3839" y="10167"/>
                    <a:pt x="4809" y="10167"/>
                  </a:cubicBezTo>
                  <a:cubicBezTo>
                    <a:pt x="5775" y="10167"/>
                    <a:pt x="6736" y="10364"/>
                    <a:pt x="7624" y="10743"/>
                  </a:cubicBezTo>
                  <a:lnTo>
                    <a:pt x="7624" y="11291"/>
                  </a:lnTo>
                  <a:lnTo>
                    <a:pt x="534" y="11291"/>
                  </a:lnTo>
                  <a:cubicBezTo>
                    <a:pt x="495" y="11291"/>
                    <a:pt x="462" y="11262"/>
                    <a:pt x="462" y="11219"/>
                  </a:cubicBezTo>
                  <a:lnTo>
                    <a:pt x="462" y="1611"/>
                  </a:lnTo>
                  <a:cubicBezTo>
                    <a:pt x="462" y="1572"/>
                    <a:pt x="495" y="1543"/>
                    <a:pt x="534" y="1543"/>
                  </a:cubicBezTo>
                  <a:lnTo>
                    <a:pt x="1562" y="1543"/>
                  </a:lnTo>
                  <a:lnTo>
                    <a:pt x="1562" y="4123"/>
                  </a:lnTo>
                  <a:cubicBezTo>
                    <a:pt x="1562" y="4277"/>
                    <a:pt x="1677" y="4354"/>
                    <a:pt x="1792" y="4354"/>
                  </a:cubicBezTo>
                  <a:cubicBezTo>
                    <a:pt x="1908" y="4354"/>
                    <a:pt x="2023" y="4277"/>
                    <a:pt x="2023" y="4123"/>
                  </a:cubicBezTo>
                  <a:lnTo>
                    <a:pt x="2023" y="1039"/>
                  </a:lnTo>
                  <a:cubicBezTo>
                    <a:pt x="2940" y="642"/>
                    <a:pt x="3909" y="460"/>
                    <a:pt x="4848" y="460"/>
                  </a:cubicBezTo>
                  <a:close/>
                  <a:moveTo>
                    <a:pt x="8686" y="10517"/>
                  </a:moveTo>
                  <a:lnTo>
                    <a:pt x="8686" y="12175"/>
                  </a:lnTo>
                  <a:lnTo>
                    <a:pt x="8542" y="12059"/>
                  </a:lnTo>
                  <a:cubicBezTo>
                    <a:pt x="8500" y="12023"/>
                    <a:pt x="8449" y="12005"/>
                    <a:pt x="8397" y="12005"/>
                  </a:cubicBezTo>
                  <a:cubicBezTo>
                    <a:pt x="8347" y="12005"/>
                    <a:pt x="8296" y="12022"/>
                    <a:pt x="8254" y="12055"/>
                  </a:cubicBezTo>
                  <a:lnTo>
                    <a:pt x="8086" y="12184"/>
                  </a:lnTo>
                  <a:lnTo>
                    <a:pt x="8086" y="10743"/>
                  </a:lnTo>
                  <a:cubicBezTo>
                    <a:pt x="8283" y="10657"/>
                    <a:pt x="8480" y="10585"/>
                    <a:pt x="8686" y="10517"/>
                  </a:cubicBezTo>
                  <a:close/>
                  <a:moveTo>
                    <a:pt x="4831" y="1"/>
                  </a:moveTo>
                  <a:cubicBezTo>
                    <a:pt x="3779" y="1"/>
                    <a:pt x="2727" y="221"/>
                    <a:pt x="1744" y="660"/>
                  </a:cubicBezTo>
                  <a:cubicBezTo>
                    <a:pt x="1509" y="765"/>
                    <a:pt x="1571" y="1034"/>
                    <a:pt x="1566" y="1082"/>
                  </a:cubicBezTo>
                  <a:lnTo>
                    <a:pt x="538" y="1082"/>
                  </a:lnTo>
                  <a:cubicBezTo>
                    <a:pt x="241" y="1082"/>
                    <a:pt x="5" y="1322"/>
                    <a:pt x="0" y="1616"/>
                  </a:cubicBezTo>
                  <a:lnTo>
                    <a:pt x="0" y="11224"/>
                  </a:lnTo>
                  <a:cubicBezTo>
                    <a:pt x="5" y="11517"/>
                    <a:pt x="241" y="11757"/>
                    <a:pt x="538" y="11757"/>
                  </a:cubicBezTo>
                  <a:lnTo>
                    <a:pt x="7629" y="11757"/>
                  </a:lnTo>
                  <a:lnTo>
                    <a:pt x="7629" y="12670"/>
                  </a:lnTo>
                  <a:cubicBezTo>
                    <a:pt x="7629" y="12806"/>
                    <a:pt x="7742" y="12898"/>
                    <a:pt x="7861" y="12898"/>
                  </a:cubicBezTo>
                  <a:cubicBezTo>
                    <a:pt x="7910" y="12898"/>
                    <a:pt x="7960" y="12882"/>
                    <a:pt x="8004" y="12847"/>
                  </a:cubicBezTo>
                  <a:lnTo>
                    <a:pt x="8398" y="12535"/>
                  </a:lnTo>
                  <a:cubicBezTo>
                    <a:pt x="8749" y="12804"/>
                    <a:pt x="8777" y="12900"/>
                    <a:pt x="8921" y="12900"/>
                  </a:cubicBezTo>
                  <a:cubicBezTo>
                    <a:pt x="9046" y="12900"/>
                    <a:pt x="9152" y="12794"/>
                    <a:pt x="9152" y="12670"/>
                  </a:cubicBezTo>
                  <a:lnTo>
                    <a:pt x="9152" y="11757"/>
                  </a:lnTo>
                  <a:lnTo>
                    <a:pt x="12275" y="11757"/>
                  </a:lnTo>
                  <a:cubicBezTo>
                    <a:pt x="12582" y="11757"/>
                    <a:pt x="12582" y="11291"/>
                    <a:pt x="12275" y="11291"/>
                  </a:cubicBezTo>
                  <a:lnTo>
                    <a:pt x="9152" y="11291"/>
                  </a:lnTo>
                  <a:lnTo>
                    <a:pt x="9152" y="10383"/>
                  </a:lnTo>
                  <a:cubicBezTo>
                    <a:pt x="9721" y="10239"/>
                    <a:pt x="10302" y="10168"/>
                    <a:pt x="10882" y="10168"/>
                  </a:cubicBezTo>
                  <a:cubicBezTo>
                    <a:pt x="11854" y="10168"/>
                    <a:pt x="12823" y="10368"/>
                    <a:pt x="13726" y="10762"/>
                  </a:cubicBezTo>
                  <a:cubicBezTo>
                    <a:pt x="13766" y="10779"/>
                    <a:pt x="13808" y="10787"/>
                    <a:pt x="13848" y="10787"/>
                  </a:cubicBezTo>
                  <a:cubicBezTo>
                    <a:pt x="14012" y="10787"/>
                    <a:pt x="14158" y="10656"/>
                    <a:pt x="14158" y="10479"/>
                  </a:cubicBezTo>
                  <a:lnTo>
                    <a:pt x="14158" y="1543"/>
                  </a:lnTo>
                  <a:lnTo>
                    <a:pt x="15186" y="1543"/>
                  </a:lnTo>
                  <a:cubicBezTo>
                    <a:pt x="15224" y="1543"/>
                    <a:pt x="15258" y="1577"/>
                    <a:pt x="15258" y="1616"/>
                  </a:cubicBezTo>
                  <a:lnTo>
                    <a:pt x="15258" y="11224"/>
                  </a:lnTo>
                  <a:cubicBezTo>
                    <a:pt x="15258" y="11262"/>
                    <a:pt x="15224" y="11296"/>
                    <a:pt x="15186" y="11296"/>
                  </a:cubicBezTo>
                  <a:lnTo>
                    <a:pt x="13197" y="11296"/>
                  </a:lnTo>
                  <a:cubicBezTo>
                    <a:pt x="12890" y="11296"/>
                    <a:pt x="12890" y="11757"/>
                    <a:pt x="13197" y="11757"/>
                  </a:cubicBezTo>
                  <a:lnTo>
                    <a:pt x="15186" y="11757"/>
                  </a:lnTo>
                  <a:cubicBezTo>
                    <a:pt x="15479" y="11757"/>
                    <a:pt x="15719" y="11517"/>
                    <a:pt x="15719" y="11224"/>
                  </a:cubicBezTo>
                  <a:lnTo>
                    <a:pt x="15719" y="1616"/>
                  </a:lnTo>
                  <a:cubicBezTo>
                    <a:pt x="15719" y="1318"/>
                    <a:pt x="15479" y="1082"/>
                    <a:pt x="15181" y="1082"/>
                  </a:cubicBezTo>
                  <a:lnTo>
                    <a:pt x="14153" y="1082"/>
                  </a:lnTo>
                  <a:cubicBezTo>
                    <a:pt x="14144" y="1029"/>
                    <a:pt x="14211" y="765"/>
                    <a:pt x="13975" y="660"/>
                  </a:cubicBezTo>
                  <a:cubicBezTo>
                    <a:pt x="12964" y="206"/>
                    <a:pt x="11891" y="4"/>
                    <a:pt x="10863" y="4"/>
                  </a:cubicBezTo>
                  <a:cubicBezTo>
                    <a:pt x="9767" y="4"/>
                    <a:pt x="8723" y="234"/>
                    <a:pt x="7860" y="636"/>
                  </a:cubicBezTo>
                  <a:cubicBezTo>
                    <a:pt x="6894" y="212"/>
                    <a:pt x="5862" y="1"/>
                    <a:pt x="4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5" name="Google Shape;11505;p89"/>
          <p:cNvGrpSpPr/>
          <p:nvPr/>
        </p:nvGrpSpPr>
        <p:grpSpPr>
          <a:xfrm>
            <a:off x="3508654" y="3606381"/>
            <a:ext cx="363876" cy="364007"/>
            <a:chOff x="3508654" y="3811781"/>
            <a:chExt cx="363876" cy="364007"/>
          </a:xfrm>
        </p:grpSpPr>
        <p:sp>
          <p:nvSpPr>
            <p:cNvPr id="11506" name="Google Shape;11506;p89"/>
            <p:cNvSpPr/>
            <p:nvPr/>
          </p:nvSpPr>
          <p:spPr>
            <a:xfrm>
              <a:off x="3514047" y="3817069"/>
              <a:ext cx="133727" cy="64534"/>
            </a:xfrm>
            <a:custGeom>
              <a:avLst/>
              <a:gdLst/>
              <a:ahLst/>
              <a:cxnLst/>
              <a:rect l="l" t="t" r="r" b="b"/>
              <a:pathLst>
                <a:path w="5108" h="2465" extrusionOk="0">
                  <a:moveTo>
                    <a:pt x="1437" y="0"/>
                  </a:moveTo>
                  <a:cubicBezTo>
                    <a:pt x="645" y="0"/>
                    <a:pt x="1" y="639"/>
                    <a:pt x="1" y="1437"/>
                  </a:cubicBezTo>
                  <a:cubicBezTo>
                    <a:pt x="1" y="2004"/>
                    <a:pt x="467" y="2465"/>
                    <a:pt x="1034" y="2465"/>
                  </a:cubicBezTo>
                  <a:cubicBezTo>
                    <a:pt x="1605" y="2465"/>
                    <a:pt x="4132" y="2004"/>
                    <a:pt x="4132" y="1437"/>
                  </a:cubicBezTo>
                  <a:lnTo>
                    <a:pt x="4939" y="1437"/>
                  </a:lnTo>
                  <a:cubicBezTo>
                    <a:pt x="4939" y="1038"/>
                    <a:pt x="5108" y="678"/>
                    <a:pt x="4848" y="418"/>
                  </a:cubicBezTo>
                  <a:cubicBezTo>
                    <a:pt x="4589" y="159"/>
                    <a:pt x="1836" y="0"/>
                    <a:pt x="1437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89"/>
            <p:cNvSpPr/>
            <p:nvPr/>
          </p:nvSpPr>
          <p:spPr>
            <a:xfrm>
              <a:off x="3541222" y="3854664"/>
              <a:ext cx="58879" cy="27070"/>
            </a:xfrm>
            <a:custGeom>
              <a:avLst/>
              <a:gdLst/>
              <a:ahLst/>
              <a:cxnLst/>
              <a:rect l="l" t="t" r="r" b="b"/>
              <a:pathLst>
                <a:path w="2249" h="1034" extrusionOk="0">
                  <a:moveTo>
                    <a:pt x="1029" y="1"/>
                  </a:moveTo>
                  <a:cubicBezTo>
                    <a:pt x="1029" y="573"/>
                    <a:pt x="567" y="1034"/>
                    <a:pt x="1" y="1034"/>
                  </a:cubicBezTo>
                  <a:lnTo>
                    <a:pt x="2249" y="1034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9"/>
            <p:cNvSpPr/>
            <p:nvPr/>
          </p:nvSpPr>
          <p:spPr>
            <a:xfrm>
              <a:off x="3551668" y="3816939"/>
              <a:ext cx="240359" cy="353430"/>
            </a:xfrm>
            <a:custGeom>
              <a:avLst/>
              <a:gdLst/>
              <a:ahLst/>
              <a:cxnLst/>
              <a:rect l="l" t="t" r="r" b="b"/>
              <a:pathLst>
                <a:path w="9181" h="13500" extrusionOk="0">
                  <a:moveTo>
                    <a:pt x="0" y="1"/>
                  </a:moveTo>
                  <a:cubicBezTo>
                    <a:pt x="380" y="1"/>
                    <a:pt x="745" y="154"/>
                    <a:pt x="1014" y="423"/>
                  </a:cubicBezTo>
                  <a:cubicBezTo>
                    <a:pt x="1067" y="476"/>
                    <a:pt x="1115" y="534"/>
                    <a:pt x="1163" y="596"/>
                  </a:cubicBezTo>
                  <a:cubicBezTo>
                    <a:pt x="1341" y="841"/>
                    <a:pt x="1437" y="1134"/>
                    <a:pt x="1437" y="1437"/>
                  </a:cubicBezTo>
                  <a:lnTo>
                    <a:pt x="1437" y="12064"/>
                  </a:lnTo>
                  <a:cubicBezTo>
                    <a:pt x="1437" y="12856"/>
                    <a:pt x="2076" y="13500"/>
                    <a:pt x="2873" y="13500"/>
                  </a:cubicBezTo>
                  <a:lnTo>
                    <a:pt x="5035" y="13500"/>
                  </a:lnTo>
                  <a:cubicBezTo>
                    <a:pt x="5294" y="13241"/>
                    <a:pt x="6505" y="13341"/>
                    <a:pt x="6505" y="12943"/>
                  </a:cubicBezTo>
                  <a:lnTo>
                    <a:pt x="9181" y="11036"/>
                  </a:lnTo>
                  <a:lnTo>
                    <a:pt x="9181" y="1442"/>
                  </a:lnTo>
                  <a:lnTo>
                    <a:pt x="9181" y="1437"/>
                  </a:lnTo>
                  <a:cubicBezTo>
                    <a:pt x="9181" y="644"/>
                    <a:pt x="8537" y="1"/>
                    <a:pt x="7744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89"/>
            <p:cNvSpPr/>
            <p:nvPr/>
          </p:nvSpPr>
          <p:spPr>
            <a:xfrm>
              <a:off x="3589262" y="4089996"/>
              <a:ext cx="202764" cy="80373"/>
            </a:xfrm>
            <a:custGeom>
              <a:avLst/>
              <a:gdLst/>
              <a:ahLst/>
              <a:cxnLst/>
              <a:rect l="l" t="t" r="r" b="b"/>
              <a:pathLst>
                <a:path w="7745" h="3070" extrusionOk="0">
                  <a:moveTo>
                    <a:pt x="1" y="0"/>
                  </a:moveTo>
                  <a:lnTo>
                    <a:pt x="1" y="1634"/>
                  </a:lnTo>
                  <a:cubicBezTo>
                    <a:pt x="1" y="2426"/>
                    <a:pt x="640" y="3070"/>
                    <a:pt x="1437" y="3070"/>
                  </a:cubicBezTo>
                  <a:lnTo>
                    <a:pt x="3599" y="3070"/>
                  </a:lnTo>
                  <a:cubicBezTo>
                    <a:pt x="3858" y="2811"/>
                    <a:pt x="5069" y="2911"/>
                    <a:pt x="5069" y="2513"/>
                  </a:cubicBezTo>
                  <a:lnTo>
                    <a:pt x="7745" y="601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89"/>
            <p:cNvSpPr/>
            <p:nvPr/>
          </p:nvSpPr>
          <p:spPr>
            <a:xfrm>
              <a:off x="3551668" y="3817069"/>
              <a:ext cx="233211" cy="15499"/>
            </a:xfrm>
            <a:custGeom>
              <a:avLst/>
              <a:gdLst/>
              <a:ahLst/>
              <a:cxnLst/>
              <a:rect l="l" t="t" r="r" b="b"/>
              <a:pathLst>
                <a:path w="8908" h="592" extrusionOk="0">
                  <a:moveTo>
                    <a:pt x="0" y="0"/>
                  </a:moveTo>
                  <a:cubicBezTo>
                    <a:pt x="385" y="0"/>
                    <a:pt x="750" y="149"/>
                    <a:pt x="1019" y="418"/>
                  </a:cubicBezTo>
                  <a:cubicBezTo>
                    <a:pt x="1072" y="471"/>
                    <a:pt x="1120" y="529"/>
                    <a:pt x="1163" y="591"/>
                  </a:cubicBezTo>
                  <a:lnTo>
                    <a:pt x="8907" y="591"/>
                  </a:lnTo>
                  <a:cubicBezTo>
                    <a:pt x="8638" y="221"/>
                    <a:pt x="8206" y="0"/>
                    <a:pt x="7744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89"/>
            <p:cNvSpPr/>
            <p:nvPr/>
          </p:nvSpPr>
          <p:spPr>
            <a:xfrm>
              <a:off x="3626883" y="4105835"/>
              <a:ext cx="240359" cy="64665"/>
            </a:xfrm>
            <a:custGeom>
              <a:avLst/>
              <a:gdLst/>
              <a:ahLst/>
              <a:cxnLst/>
              <a:rect l="l" t="t" r="r" b="b"/>
              <a:pathLst>
                <a:path w="9181" h="2470" extrusionOk="0">
                  <a:moveTo>
                    <a:pt x="404" y="1"/>
                  </a:moveTo>
                  <a:cubicBezTo>
                    <a:pt x="975" y="1"/>
                    <a:pt x="1437" y="462"/>
                    <a:pt x="1437" y="1033"/>
                  </a:cubicBezTo>
                  <a:cubicBezTo>
                    <a:pt x="1437" y="1350"/>
                    <a:pt x="1331" y="1658"/>
                    <a:pt x="1139" y="1913"/>
                  </a:cubicBezTo>
                  <a:cubicBezTo>
                    <a:pt x="1100" y="1961"/>
                    <a:pt x="1062" y="2004"/>
                    <a:pt x="1019" y="2047"/>
                  </a:cubicBezTo>
                  <a:cubicBezTo>
                    <a:pt x="750" y="2316"/>
                    <a:pt x="384" y="2470"/>
                    <a:pt x="0" y="2470"/>
                  </a:cubicBezTo>
                  <a:lnTo>
                    <a:pt x="7744" y="2470"/>
                  </a:lnTo>
                  <a:cubicBezTo>
                    <a:pt x="8124" y="2470"/>
                    <a:pt x="8489" y="2316"/>
                    <a:pt x="8758" y="2047"/>
                  </a:cubicBezTo>
                  <a:cubicBezTo>
                    <a:pt x="8801" y="2004"/>
                    <a:pt x="8840" y="1961"/>
                    <a:pt x="8878" y="1913"/>
                  </a:cubicBezTo>
                  <a:cubicBezTo>
                    <a:pt x="9075" y="1658"/>
                    <a:pt x="9181" y="1350"/>
                    <a:pt x="9181" y="1033"/>
                  </a:cubicBezTo>
                  <a:cubicBezTo>
                    <a:pt x="9181" y="462"/>
                    <a:pt x="8719" y="1"/>
                    <a:pt x="8148" y="1"/>
                  </a:cubicBez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9"/>
            <p:cNvSpPr/>
            <p:nvPr/>
          </p:nvSpPr>
          <p:spPr>
            <a:xfrm>
              <a:off x="3626883" y="4155891"/>
              <a:ext cx="232452" cy="14608"/>
            </a:xfrm>
            <a:custGeom>
              <a:avLst/>
              <a:gdLst/>
              <a:ahLst/>
              <a:cxnLst/>
              <a:rect l="l" t="t" r="r" b="b"/>
              <a:pathLst>
                <a:path w="8879" h="558" extrusionOk="0">
                  <a:moveTo>
                    <a:pt x="1139" y="1"/>
                  </a:moveTo>
                  <a:cubicBezTo>
                    <a:pt x="1100" y="49"/>
                    <a:pt x="1062" y="92"/>
                    <a:pt x="1019" y="135"/>
                  </a:cubicBezTo>
                  <a:cubicBezTo>
                    <a:pt x="750" y="404"/>
                    <a:pt x="384" y="558"/>
                    <a:pt x="0" y="558"/>
                  </a:cubicBezTo>
                  <a:lnTo>
                    <a:pt x="7744" y="558"/>
                  </a:lnTo>
                  <a:cubicBezTo>
                    <a:pt x="8124" y="558"/>
                    <a:pt x="8489" y="404"/>
                    <a:pt x="8758" y="135"/>
                  </a:cubicBezTo>
                  <a:cubicBezTo>
                    <a:pt x="8801" y="92"/>
                    <a:pt x="8840" y="49"/>
                    <a:pt x="8878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89"/>
            <p:cNvSpPr/>
            <p:nvPr/>
          </p:nvSpPr>
          <p:spPr>
            <a:xfrm>
              <a:off x="3610389" y="4105835"/>
              <a:ext cx="54114" cy="27070"/>
            </a:xfrm>
            <a:custGeom>
              <a:avLst/>
              <a:gdLst/>
              <a:ahLst/>
              <a:cxnLst/>
              <a:rect l="l" t="t" r="r" b="b"/>
              <a:pathLst>
                <a:path w="2067" h="1034" extrusionOk="0">
                  <a:moveTo>
                    <a:pt x="1034" y="1"/>
                  </a:moveTo>
                  <a:cubicBezTo>
                    <a:pt x="467" y="1"/>
                    <a:pt x="1" y="462"/>
                    <a:pt x="1" y="1033"/>
                  </a:cubicBezTo>
                  <a:lnTo>
                    <a:pt x="2067" y="1033"/>
                  </a:lnTo>
                  <a:cubicBezTo>
                    <a:pt x="2067" y="462"/>
                    <a:pt x="1605" y="1"/>
                    <a:pt x="1034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89"/>
            <p:cNvSpPr/>
            <p:nvPr/>
          </p:nvSpPr>
          <p:spPr>
            <a:xfrm>
              <a:off x="3718303" y="3889379"/>
              <a:ext cx="147943" cy="148074"/>
            </a:xfrm>
            <a:custGeom>
              <a:avLst/>
              <a:gdLst/>
              <a:ahLst/>
              <a:cxnLst/>
              <a:rect l="l" t="t" r="r" b="b"/>
              <a:pathLst>
                <a:path w="5651" h="5656" extrusionOk="0">
                  <a:moveTo>
                    <a:pt x="5650" y="1"/>
                  </a:moveTo>
                  <a:cubicBezTo>
                    <a:pt x="3834" y="106"/>
                    <a:pt x="2278" y="707"/>
                    <a:pt x="1139" y="1846"/>
                  </a:cubicBezTo>
                  <a:cubicBezTo>
                    <a:pt x="1" y="2984"/>
                    <a:pt x="250" y="3690"/>
                    <a:pt x="145" y="5511"/>
                  </a:cubicBezTo>
                  <a:cubicBezTo>
                    <a:pt x="1961" y="5401"/>
                    <a:pt x="2667" y="5655"/>
                    <a:pt x="3805" y="4512"/>
                  </a:cubicBezTo>
                  <a:cubicBezTo>
                    <a:pt x="4084" y="4233"/>
                    <a:pt x="4339" y="3926"/>
                    <a:pt x="4555" y="3594"/>
                  </a:cubicBezTo>
                  <a:lnTo>
                    <a:pt x="3560" y="3421"/>
                  </a:lnTo>
                  <a:lnTo>
                    <a:pt x="3585" y="3407"/>
                  </a:lnTo>
                  <a:cubicBezTo>
                    <a:pt x="4790" y="2691"/>
                    <a:pt x="5559" y="1428"/>
                    <a:pt x="5650" y="30"/>
                  </a:cubicBezTo>
                  <a:lnTo>
                    <a:pt x="5650" y="1"/>
                  </a:lnTo>
                  <a:close/>
                </a:path>
              </a:pathLst>
            </a:custGeom>
            <a:solidFill>
              <a:srgbClr val="A6B4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89"/>
            <p:cNvSpPr/>
            <p:nvPr/>
          </p:nvSpPr>
          <p:spPr>
            <a:xfrm>
              <a:off x="3689767" y="3938178"/>
              <a:ext cx="127680" cy="127680"/>
            </a:xfrm>
            <a:custGeom>
              <a:avLst/>
              <a:gdLst/>
              <a:ahLst/>
              <a:cxnLst/>
              <a:rect l="l" t="t" r="r" b="b"/>
              <a:pathLst>
                <a:path w="4877" h="4877" extrusionOk="0">
                  <a:moveTo>
                    <a:pt x="4876" y="1"/>
                  </a:moveTo>
                  <a:lnTo>
                    <a:pt x="4876" y="1"/>
                  </a:lnTo>
                  <a:cubicBezTo>
                    <a:pt x="2863" y="1183"/>
                    <a:pt x="1187" y="2864"/>
                    <a:pt x="0" y="4877"/>
                  </a:cubicBezTo>
                  <a:cubicBezTo>
                    <a:pt x="2013" y="3690"/>
                    <a:pt x="3690" y="2014"/>
                    <a:pt x="4876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89"/>
            <p:cNvSpPr/>
            <p:nvPr/>
          </p:nvSpPr>
          <p:spPr>
            <a:xfrm>
              <a:off x="3508654" y="3811781"/>
              <a:ext cx="363876" cy="364007"/>
            </a:xfrm>
            <a:custGeom>
              <a:avLst/>
              <a:gdLst/>
              <a:ahLst/>
              <a:cxnLst/>
              <a:rect l="l" t="t" r="r" b="b"/>
              <a:pathLst>
                <a:path w="13899" h="13904" extrusionOk="0">
                  <a:moveTo>
                    <a:pt x="1645" y="405"/>
                  </a:moveTo>
                  <a:cubicBezTo>
                    <a:pt x="2237" y="405"/>
                    <a:pt x="2754" y="833"/>
                    <a:pt x="2859" y="1432"/>
                  </a:cubicBezTo>
                  <a:lnTo>
                    <a:pt x="2277" y="1432"/>
                  </a:lnTo>
                  <a:cubicBezTo>
                    <a:pt x="2162" y="1432"/>
                    <a:pt x="2071" y="1524"/>
                    <a:pt x="2071" y="1639"/>
                  </a:cubicBezTo>
                  <a:cubicBezTo>
                    <a:pt x="2071" y="2090"/>
                    <a:pt x="1701" y="2460"/>
                    <a:pt x="1245" y="2460"/>
                  </a:cubicBezTo>
                  <a:cubicBezTo>
                    <a:pt x="788" y="2460"/>
                    <a:pt x="418" y="2090"/>
                    <a:pt x="418" y="1639"/>
                  </a:cubicBezTo>
                  <a:cubicBezTo>
                    <a:pt x="418" y="1000"/>
                    <a:pt x="903" y="467"/>
                    <a:pt x="1542" y="409"/>
                  </a:cubicBezTo>
                  <a:cubicBezTo>
                    <a:pt x="1577" y="406"/>
                    <a:pt x="1611" y="405"/>
                    <a:pt x="1645" y="405"/>
                  </a:cubicBezTo>
                  <a:close/>
                  <a:moveTo>
                    <a:pt x="2878" y="1845"/>
                  </a:moveTo>
                  <a:lnTo>
                    <a:pt x="2878" y="2460"/>
                  </a:lnTo>
                  <a:lnTo>
                    <a:pt x="2167" y="2460"/>
                  </a:lnTo>
                  <a:cubicBezTo>
                    <a:pt x="2321" y="2287"/>
                    <a:pt x="2426" y="2076"/>
                    <a:pt x="2465" y="1845"/>
                  </a:cubicBezTo>
                  <a:close/>
                  <a:moveTo>
                    <a:pt x="11141" y="5477"/>
                  </a:moveTo>
                  <a:cubicBezTo>
                    <a:pt x="10180" y="6880"/>
                    <a:pt x="8969" y="8091"/>
                    <a:pt x="7572" y="9051"/>
                  </a:cubicBezTo>
                  <a:cubicBezTo>
                    <a:pt x="8047" y="8350"/>
                    <a:pt x="8590" y="7697"/>
                    <a:pt x="9190" y="7101"/>
                  </a:cubicBezTo>
                  <a:cubicBezTo>
                    <a:pt x="9786" y="6501"/>
                    <a:pt x="10440" y="5958"/>
                    <a:pt x="11141" y="5477"/>
                  </a:cubicBezTo>
                  <a:close/>
                  <a:moveTo>
                    <a:pt x="4920" y="11439"/>
                  </a:moveTo>
                  <a:cubicBezTo>
                    <a:pt x="5266" y="11439"/>
                    <a:pt x="5611" y="11646"/>
                    <a:pt x="5717" y="12059"/>
                  </a:cubicBezTo>
                  <a:lnTo>
                    <a:pt x="4122" y="12059"/>
                  </a:lnTo>
                  <a:cubicBezTo>
                    <a:pt x="4228" y="11646"/>
                    <a:pt x="4574" y="11439"/>
                    <a:pt x="4920" y="11439"/>
                  </a:cubicBezTo>
                  <a:close/>
                  <a:moveTo>
                    <a:pt x="12664" y="11439"/>
                  </a:moveTo>
                  <a:cubicBezTo>
                    <a:pt x="13120" y="11439"/>
                    <a:pt x="13490" y="11809"/>
                    <a:pt x="13490" y="12265"/>
                  </a:cubicBezTo>
                  <a:cubicBezTo>
                    <a:pt x="13490" y="12943"/>
                    <a:pt x="12938" y="13490"/>
                    <a:pt x="12260" y="13495"/>
                  </a:cubicBezTo>
                  <a:lnTo>
                    <a:pt x="5607" y="13495"/>
                  </a:lnTo>
                  <a:cubicBezTo>
                    <a:pt x="5957" y="13183"/>
                    <a:pt x="6159" y="12736"/>
                    <a:pt x="6159" y="12265"/>
                  </a:cubicBezTo>
                  <a:cubicBezTo>
                    <a:pt x="6159" y="11958"/>
                    <a:pt x="6049" y="11665"/>
                    <a:pt x="5842" y="11439"/>
                  </a:cubicBezTo>
                  <a:close/>
                  <a:moveTo>
                    <a:pt x="1638" y="1"/>
                  </a:moveTo>
                  <a:cubicBezTo>
                    <a:pt x="731" y="1"/>
                    <a:pt x="0" y="736"/>
                    <a:pt x="0" y="1644"/>
                  </a:cubicBezTo>
                  <a:cubicBezTo>
                    <a:pt x="0" y="2326"/>
                    <a:pt x="553" y="2878"/>
                    <a:pt x="1235" y="2883"/>
                  </a:cubicBezTo>
                  <a:lnTo>
                    <a:pt x="2868" y="2883"/>
                  </a:lnTo>
                  <a:lnTo>
                    <a:pt x="2868" y="9200"/>
                  </a:lnTo>
                  <a:cubicBezTo>
                    <a:pt x="2868" y="9337"/>
                    <a:pt x="2972" y="9406"/>
                    <a:pt x="3075" y="9406"/>
                  </a:cubicBezTo>
                  <a:cubicBezTo>
                    <a:pt x="3178" y="9406"/>
                    <a:pt x="3281" y="9337"/>
                    <a:pt x="3281" y="9200"/>
                  </a:cubicBezTo>
                  <a:lnTo>
                    <a:pt x="3281" y="1639"/>
                  </a:lnTo>
                  <a:cubicBezTo>
                    <a:pt x="3281" y="1168"/>
                    <a:pt x="3080" y="717"/>
                    <a:pt x="2729" y="409"/>
                  </a:cubicBezTo>
                  <a:lnTo>
                    <a:pt x="9383" y="409"/>
                  </a:lnTo>
                  <a:cubicBezTo>
                    <a:pt x="10065" y="409"/>
                    <a:pt x="10612" y="957"/>
                    <a:pt x="10612" y="1639"/>
                  </a:cubicBezTo>
                  <a:lnTo>
                    <a:pt x="10612" y="3508"/>
                  </a:lnTo>
                  <a:cubicBezTo>
                    <a:pt x="10012" y="3801"/>
                    <a:pt x="9469" y="4190"/>
                    <a:pt x="8994" y="4661"/>
                  </a:cubicBezTo>
                  <a:cubicBezTo>
                    <a:pt x="8018" y="5636"/>
                    <a:pt x="8004" y="6347"/>
                    <a:pt x="7975" y="7524"/>
                  </a:cubicBezTo>
                  <a:cubicBezTo>
                    <a:pt x="7975" y="7625"/>
                    <a:pt x="7970" y="7726"/>
                    <a:pt x="7965" y="7831"/>
                  </a:cubicBezTo>
                  <a:cubicBezTo>
                    <a:pt x="7509" y="8384"/>
                    <a:pt x="7096" y="8975"/>
                    <a:pt x="6736" y="9599"/>
                  </a:cubicBezTo>
                  <a:cubicBezTo>
                    <a:pt x="6650" y="9747"/>
                    <a:pt x="6770" y="9911"/>
                    <a:pt x="6916" y="9911"/>
                  </a:cubicBezTo>
                  <a:cubicBezTo>
                    <a:pt x="6949" y="9911"/>
                    <a:pt x="6985" y="9902"/>
                    <a:pt x="7019" y="9883"/>
                  </a:cubicBezTo>
                  <a:cubicBezTo>
                    <a:pt x="7644" y="9522"/>
                    <a:pt x="8234" y="9109"/>
                    <a:pt x="8787" y="8648"/>
                  </a:cubicBezTo>
                  <a:lnTo>
                    <a:pt x="9090" y="8643"/>
                  </a:lnTo>
                  <a:cubicBezTo>
                    <a:pt x="9685" y="8629"/>
                    <a:pt x="10161" y="8614"/>
                    <a:pt x="10612" y="8480"/>
                  </a:cubicBezTo>
                  <a:lnTo>
                    <a:pt x="10612" y="11026"/>
                  </a:lnTo>
                  <a:lnTo>
                    <a:pt x="4915" y="11026"/>
                  </a:lnTo>
                  <a:cubicBezTo>
                    <a:pt x="4233" y="11026"/>
                    <a:pt x="3675" y="11578"/>
                    <a:pt x="3675" y="12261"/>
                  </a:cubicBezTo>
                  <a:cubicBezTo>
                    <a:pt x="3675" y="12376"/>
                    <a:pt x="3767" y="12467"/>
                    <a:pt x="3882" y="12467"/>
                  </a:cubicBezTo>
                  <a:lnTo>
                    <a:pt x="5722" y="12467"/>
                  </a:lnTo>
                  <a:cubicBezTo>
                    <a:pt x="5622" y="13062"/>
                    <a:pt x="5105" y="13490"/>
                    <a:pt x="4513" y="13490"/>
                  </a:cubicBezTo>
                  <a:cubicBezTo>
                    <a:pt x="4479" y="13490"/>
                    <a:pt x="4445" y="13488"/>
                    <a:pt x="4410" y="13486"/>
                  </a:cubicBezTo>
                  <a:cubicBezTo>
                    <a:pt x="3771" y="13433"/>
                    <a:pt x="3286" y="12899"/>
                    <a:pt x="3281" y="12261"/>
                  </a:cubicBezTo>
                  <a:lnTo>
                    <a:pt x="3281" y="10017"/>
                  </a:lnTo>
                  <a:cubicBezTo>
                    <a:pt x="3281" y="9880"/>
                    <a:pt x="3178" y="9812"/>
                    <a:pt x="3075" y="9812"/>
                  </a:cubicBezTo>
                  <a:cubicBezTo>
                    <a:pt x="2972" y="9812"/>
                    <a:pt x="2868" y="9880"/>
                    <a:pt x="2868" y="10017"/>
                  </a:cubicBezTo>
                  <a:lnTo>
                    <a:pt x="2868" y="12261"/>
                  </a:lnTo>
                  <a:cubicBezTo>
                    <a:pt x="2868" y="13169"/>
                    <a:pt x="3603" y="13904"/>
                    <a:pt x="4511" y="13904"/>
                  </a:cubicBezTo>
                  <a:lnTo>
                    <a:pt x="12255" y="13904"/>
                  </a:lnTo>
                  <a:cubicBezTo>
                    <a:pt x="13163" y="13904"/>
                    <a:pt x="13898" y="13169"/>
                    <a:pt x="13898" y="12261"/>
                  </a:cubicBezTo>
                  <a:cubicBezTo>
                    <a:pt x="13898" y="11578"/>
                    <a:pt x="13346" y="11026"/>
                    <a:pt x="12664" y="11026"/>
                  </a:cubicBezTo>
                  <a:lnTo>
                    <a:pt x="11030" y="11026"/>
                  </a:lnTo>
                  <a:lnTo>
                    <a:pt x="11030" y="8321"/>
                  </a:lnTo>
                  <a:cubicBezTo>
                    <a:pt x="11376" y="8139"/>
                    <a:pt x="11689" y="7903"/>
                    <a:pt x="11958" y="7625"/>
                  </a:cubicBezTo>
                  <a:cubicBezTo>
                    <a:pt x="12251" y="7332"/>
                    <a:pt x="12510" y="7015"/>
                    <a:pt x="12731" y="6673"/>
                  </a:cubicBezTo>
                  <a:cubicBezTo>
                    <a:pt x="12813" y="6549"/>
                    <a:pt x="12741" y="6380"/>
                    <a:pt x="12597" y="6356"/>
                  </a:cubicBezTo>
                  <a:lnTo>
                    <a:pt x="12111" y="6270"/>
                  </a:lnTo>
                  <a:cubicBezTo>
                    <a:pt x="13139" y="5487"/>
                    <a:pt x="13778" y="4296"/>
                    <a:pt x="13860" y="3008"/>
                  </a:cubicBezTo>
                  <a:lnTo>
                    <a:pt x="13860" y="2998"/>
                  </a:lnTo>
                  <a:lnTo>
                    <a:pt x="13860" y="2974"/>
                  </a:lnTo>
                  <a:cubicBezTo>
                    <a:pt x="13865" y="2852"/>
                    <a:pt x="13769" y="2758"/>
                    <a:pt x="13652" y="2758"/>
                  </a:cubicBezTo>
                  <a:cubicBezTo>
                    <a:pt x="13650" y="2758"/>
                    <a:pt x="13647" y="2758"/>
                    <a:pt x="13644" y="2758"/>
                  </a:cubicBezTo>
                  <a:cubicBezTo>
                    <a:pt x="13183" y="2787"/>
                    <a:pt x="12726" y="2849"/>
                    <a:pt x="12275" y="2946"/>
                  </a:cubicBezTo>
                  <a:cubicBezTo>
                    <a:pt x="12024" y="2999"/>
                    <a:pt x="12082" y="3355"/>
                    <a:pt x="12310" y="3355"/>
                  </a:cubicBezTo>
                  <a:cubicBezTo>
                    <a:pt x="12326" y="3355"/>
                    <a:pt x="12343" y="3353"/>
                    <a:pt x="12361" y="3349"/>
                  </a:cubicBezTo>
                  <a:cubicBezTo>
                    <a:pt x="12712" y="3272"/>
                    <a:pt x="13072" y="3219"/>
                    <a:pt x="13428" y="3191"/>
                  </a:cubicBezTo>
                  <a:lnTo>
                    <a:pt x="13428" y="3191"/>
                  </a:lnTo>
                  <a:cubicBezTo>
                    <a:pt x="13284" y="4440"/>
                    <a:pt x="12563" y="5549"/>
                    <a:pt x="11482" y="6193"/>
                  </a:cubicBezTo>
                  <a:lnTo>
                    <a:pt x="11463" y="6208"/>
                  </a:lnTo>
                  <a:cubicBezTo>
                    <a:pt x="11295" y="6304"/>
                    <a:pt x="11343" y="6553"/>
                    <a:pt x="11530" y="6587"/>
                  </a:cubicBezTo>
                  <a:lnTo>
                    <a:pt x="12203" y="6707"/>
                  </a:lnTo>
                  <a:cubicBezTo>
                    <a:pt x="12039" y="6928"/>
                    <a:pt x="11857" y="7135"/>
                    <a:pt x="11665" y="7332"/>
                  </a:cubicBezTo>
                  <a:cubicBezTo>
                    <a:pt x="10853" y="8139"/>
                    <a:pt x="10295" y="8201"/>
                    <a:pt x="9282" y="8230"/>
                  </a:cubicBezTo>
                  <a:cubicBezTo>
                    <a:pt x="9460" y="8067"/>
                    <a:pt x="9632" y="7899"/>
                    <a:pt x="9810" y="7726"/>
                  </a:cubicBezTo>
                  <a:cubicBezTo>
                    <a:pt x="10651" y="6894"/>
                    <a:pt x="11376" y="5958"/>
                    <a:pt x="11972" y="4934"/>
                  </a:cubicBezTo>
                  <a:cubicBezTo>
                    <a:pt x="12058" y="4786"/>
                    <a:pt x="11938" y="4622"/>
                    <a:pt x="11792" y="4622"/>
                  </a:cubicBezTo>
                  <a:cubicBezTo>
                    <a:pt x="11758" y="4622"/>
                    <a:pt x="11723" y="4631"/>
                    <a:pt x="11689" y="4651"/>
                  </a:cubicBezTo>
                  <a:cubicBezTo>
                    <a:pt x="10665" y="5247"/>
                    <a:pt x="9729" y="5972"/>
                    <a:pt x="8897" y="6813"/>
                  </a:cubicBezTo>
                  <a:cubicBezTo>
                    <a:pt x="8724" y="6986"/>
                    <a:pt x="8556" y="7164"/>
                    <a:pt x="8393" y="7341"/>
                  </a:cubicBezTo>
                  <a:cubicBezTo>
                    <a:pt x="8422" y="6323"/>
                    <a:pt x="8479" y="5766"/>
                    <a:pt x="9291" y="4958"/>
                  </a:cubicBezTo>
                  <a:cubicBezTo>
                    <a:pt x="9935" y="4320"/>
                    <a:pt x="10723" y="3844"/>
                    <a:pt x="11588" y="3560"/>
                  </a:cubicBezTo>
                  <a:cubicBezTo>
                    <a:pt x="11814" y="3478"/>
                    <a:pt x="11733" y="3160"/>
                    <a:pt x="11524" y="3160"/>
                  </a:cubicBezTo>
                  <a:cubicBezTo>
                    <a:pt x="11502" y="3160"/>
                    <a:pt x="11478" y="3164"/>
                    <a:pt x="11453" y="3171"/>
                  </a:cubicBezTo>
                  <a:cubicBezTo>
                    <a:pt x="11309" y="3219"/>
                    <a:pt x="11165" y="3272"/>
                    <a:pt x="11030" y="3330"/>
                  </a:cubicBezTo>
                  <a:lnTo>
                    <a:pt x="11030" y="1644"/>
                  </a:lnTo>
                  <a:cubicBezTo>
                    <a:pt x="11026" y="736"/>
                    <a:pt x="10291" y="1"/>
                    <a:pt x="93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89"/>
            <p:cNvSpPr/>
            <p:nvPr/>
          </p:nvSpPr>
          <p:spPr>
            <a:xfrm>
              <a:off x="3612274" y="3916553"/>
              <a:ext cx="130952" cy="25185"/>
            </a:xfrm>
            <a:custGeom>
              <a:avLst/>
              <a:gdLst/>
              <a:ahLst/>
              <a:cxnLst/>
              <a:rect l="l" t="t" r="r" b="b"/>
              <a:pathLst>
                <a:path w="5002" h="962" extrusionOk="0">
                  <a:moveTo>
                    <a:pt x="279" y="0"/>
                  </a:moveTo>
                  <a:cubicBezTo>
                    <a:pt x="1" y="0"/>
                    <a:pt x="1" y="414"/>
                    <a:pt x="279" y="414"/>
                  </a:cubicBezTo>
                  <a:cubicBezTo>
                    <a:pt x="472" y="414"/>
                    <a:pt x="558" y="495"/>
                    <a:pt x="688" y="625"/>
                  </a:cubicBezTo>
                  <a:cubicBezTo>
                    <a:pt x="837" y="779"/>
                    <a:pt x="1029" y="961"/>
                    <a:pt x="1389" y="961"/>
                  </a:cubicBezTo>
                  <a:cubicBezTo>
                    <a:pt x="1754" y="961"/>
                    <a:pt x="1942" y="779"/>
                    <a:pt x="2091" y="625"/>
                  </a:cubicBezTo>
                  <a:cubicBezTo>
                    <a:pt x="2220" y="495"/>
                    <a:pt x="2312" y="414"/>
                    <a:pt x="2504" y="414"/>
                  </a:cubicBezTo>
                  <a:cubicBezTo>
                    <a:pt x="2696" y="414"/>
                    <a:pt x="2782" y="495"/>
                    <a:pt x="2912" y="625"/>
                  </a:cubicBezTo>
                  <a:cubicBezTo>
                    <a:pt x="3066" y="779"/>
                    <a:pt x="3253" y="961"/>
                    <a:pt x="3614" y="961"/>
                  </a:cubicBezTo>
                  <a:cubicBezTo>
                    <a:pt x="3979" y="961"/>
                    <a:pt x="4166" y="779"/>
                    <a:pt x="4315" y="625"/>
                  </a:cubicBezTo>
                  <a:cubicBezTo>
                    <a:pt x="4449" y="495"/>
                    <a:pt x="4536" y="414"/>
                    <a:pt x="4728" y="414"/>
                  </a:cubicBezTo>
                  <a:cubicBezTo>
                    <a:pt x="5002" y="414"/>
                    <a:pt x="5002" y="0"/>
                    <a:pt x="4728" y="0"/>
                  </a:cubicBezTo>
                  <a:cubicBezTo>
                    <a:pt x="4368" y="0"/>
                    <a:pt x="4176" y="183"/>
                    <a:pt x="4027" y="332"/>
                  </a:cubicBezTo>
                  <a:cubicBezTo>
                    <a:pt x="3897" y="462"/>
                    <a:pt x="3806" y="548"/>
                    <a:pt x="3614" y="548"/>
                  </a:cubicBezTo>
                  <a:cubicBezTo>
                    <a:pt x="3421" y="548"/>
                    <a:pt x="3335" y="462"/>
                    <a:pt x="3205" y="332"/>
                  </a:cubicBezTo>
                  <a:cubicBezTo>
                    <a:pt x="3051" y="183"/>
                    <a:pt x="2864" y="0"/>
                    <a:pt x="2504" y="0"/>
                  </a:cubicBezTo>
                  <a:cubicBezTo>
                    <a:pt x="2139" y="0"/>
                    <a:pt x="1951" y="183"/>
                    <a:pt x="1802" y="332"/>
                  </a:cubicBezTo>
                  <a:cubicBezTo>
                    <a:pt x="1668" y="462"/>
                    <a:pt x="1581" y="548"/>
                    <a:pt x="1389" y="548"/>
                  </a:cubicBezTo>
                  <a:cubicBezTo>
                    <a:pt x="1197" y="548"/>
                    <a:pt x="1111" y="462"/>
                    <a:pt x="981" y="332"/>
                  </a:cubicBezTo>
                  <a:cubicBezTo>
                    <a:pt x="827" y="183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9"/>
            <p:cNvSpPr/>
            <p:nvPr/>
          </p:nvSpPr>
          <p:spPr>
            <a:xfrm>
              <a:off x="3612274" y="3958572"/>
              <a:ext cx="101919" cy="25290"/>
            </a:xfrm>
            <a:custGeom>
              <a:avLst/>
              <a:gdLst/>
              <a:ahLst/>
              <a:cxnLst/>
              <a:rect l="l" t="t" r="r" b="b"/>
              <a:pathLst>
                <a:path w="3893" h="966" extrusionOk="0">
                  <a:moveTo>
                    <a:pt x="275" y="0"/>
                  </a:moveTo>
                  <a:cubicBezTo>
                    <a:pt x="1" y="0"/>
                    <a:pt x="1" y="413"/>
                    <a:pt x="275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892" y="966"/>
                    <a:pt x="3892" y="552"/>
                    <a:pt x="3614" y="552"/>
                  </a:cubicBezTo>
                  <a:cubicBezTo>
                    <a:pt x="3421" y="552"/>
                    <a:pt x="3335" y="466"/>
                    <a:pt x="3205" y="336"/>
                  </a:cubicBezTo>
                  <a:cubicBezTo>
                    <a:pt x="3056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2"/>
                    <a:pt x="1389" y="552"/>
                  </a:cubicBezTo>
                  <a:cubicBezTo>
                    <a:pt x="1197" y="552"/>
                    <a:pt x="1111" y="466"/>
                    <a:pt x="981" y="336"/>
                  </a:cubicBezTo>
                  <a:cubicBezTo>
                    <a:pt x="827" y="187"/>
                    <a:pt x="640" y="0"/>
                    <a:pt x="2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89"/>
            <p:cNvSpPr/>
            <p:nvPr/>
          </p:nvSpPr>
          <p:spPr>
            <a:xfrm>
              <a:off x="3612274" y="3874430"/>
              <a:ext cx="160143" cy="25290"/>
            </a:xfrm>
            <a:custGeom>
              <a:avLst/>
              <a:gdLst/>
              <a:ahLst/>
              <a:cxnLst/>
              <a:rect l="l" t="t" r="r" b="b"/>
              <a:pathLst>
                <a:path w="6117" h="966" extrusionOk="0">
                  <a:moveTo>
                    <a:pt x="279" y="0"/>
                  </a:moveTo>
                  <a:cubicBezTo>
                    <a:pt x="1" y="0"/>
                    <a:pt x="1" y="413"/>
                    <a:pt x="279" y="413"/>
                  </a:cubicBezTo>
                  <a:cubicBezTo>
                    <a:pt x="472" y="413"/>
                    <a:pt x="558" y="500"/>
                    <a:pt x="688" y="629"/>
                  </a:cubicBezTo>
                  <a:cubicBezTo>
                    <a:pt x="837" y="778"/>
                    <a:pt x="1029" y="966"/>
                    <a:pt x="1389" y="966"/>
                  </a:cubicBezTo>
                  <a:cubicBezTo>
                    <a:pt x="1754" y="966"/>
                    <a:pt x="1942" y="778"/>
                    <a:pt x="2091" y="629"/>
                  </a:cubicBezTo>
                  <a:cubicBezTo>
                    <a:pt x="2220" y="500"/>
                    <a:pt x="2312" y="413"/>
                    <a:pt x="2504" y="413"/>
                  </a:cubicBezTo>
                  <a:cubicBezTo>
                    <a:pt x="2696" y="413"/>
                    <a:pt x="2782" y="500"/>
                    <a:pt x="2912" y="629"/>
                  </a:cubicBezTo>
                  <a:cubicBezTo>
                    <a:pt x="3066" y="778"/>
                    <a:pt x="3253" y="966"/>
                    <a:pt x="3614" y="966"/>
                  </a:cubicBezTo>
                  <a:cubicBezTo>
                    <a:pt x="3979" y="966"/>
                    <a:pt x="4166" y="778"/>
                    <a:pt x="4315" y="629"/>
                  </a:cubicBezTo>
                  <a:cubicBezTo>
                    <a:pt x="4449" y="500"/>
                    <a:pt x="4536" y="413"/>
                    <a:pt x="4728" y="413"/>
                  </a:cubicBezTo>
                  <a:cubicBezTo>
                    <a:pt x="4920" y="413"/>
                    <a:pt x="5007" y="500"/>
                    <a:pt x="5141" y="629"/>
                  </a:cubicBezTo>
                  <a:cubicBezTo>
                    <a:pt x="5290" y="778"/>
                    <a:pt x="5477" y="966"/>
                    <a:pt x="5843" y="966"/>
                  </a:cubicBezTo>
                  <a:cubicBezTo>
                    <a:pt x="6116" y="966"/>
                    <a:pt x="6116" y="553"/>
                    <a:pt x="5843" y="553"/>
                  </a:cubicBezTo>
                  <a:cubicBezTo>
                    <a:pt x="5646" y="553"/>
                    <a:pt x="5559" y="466"/>
                    <a:pt x="5429" y="336"/>
                  </a:cubicBezTo>
                  <a:cubicBezTo>
                    <a:pt x="5281" y="187"/>
                    <a:pt x="5093" y="0"/>
                    <a:pt x="4728" y="0"/>
                  </a:cubicBezTo>
                  <a:cubicBezTo>
                    <a:pt x="4363" y="0"/>
                    <a:pt x="4176" y="187"/>
                    <a:pt x="4027" y="336"/>
                  </a:cubicBezTo>
                  <a:cubicBezTo>
                    <a:pt x="3897" y="466"/>
                    <a:pt x="3806" y="553"/>
                    <a:pt x="3614" y="553"/>
                  </a:cubicBezTo>
                  <a:cubicBezTo>
                    <a:pt x="3421" y="553"/>
                    <a:pt x="3335" y="466"/>
                    <a:pt x="3205" y="336"/>
                  </a:cubicBezTo>
                  <a:cubicBezTo>
                    <a:pt x="3051" y="187"/>
                    <a:pt x="2864" y="0"/>
                    <a:pt x="2504" y="0"/>
                  </a:cubicBezTo>
                  <a:cubicBezTo>
                    <a:pt x="2139" y="0"/>
                    <a:pt x="1951" y="187"/>
                    <a:pt x="1802" y="336"/>
                  </a:cubicBezTo>
                  <a:cubicBezTo>
                    <a:pt x="1668" y="466"/>
                    <a:pt x="1581" y="553"/>
                    <a:pt x="1389" y="553"/>
                  </a:cubicBezTo>
                  <a:cubicBezTo>
                    <a:pt x="1197" y="553"/>
                    <a:pt x="1111" y="466"/>
                    <a:pt x="981" y="336"/>
                  </a:cubicBezTo>
                  <a:cubicBezTo>
                    <a:pt x="827" y="187"/>
                    <a:pt x="640" y="0"/>
                    <a:pt x="2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0" name="Google Shape;11520;p89"/>
          <p:cNvGrpSpPr/>
          <p:nvPr/>
        </p:nvGrpSpPr>
        <p:grpSpPr>
          <a:xfrm>
            <a:off x="1761322" y="3609523"/>
            <a:ext cx="310050" cy="374688"/>
            <a:chOff x="1761322" y="3814923"/>
            <a:chExt cx="310050" cy="374688"/>
          </a:xfrm>
        </p:grpSpPr>
        <p:sp>
          <p:nvSpPr>
            <p:cNvPr id="11521" name="Google Shape;11521;p89"/>
            <p:cNvSpPr/>
            <p:nvPr/>
          </p:nvSpPr>
          <p:spPr>
            <a:xfrm>
              <a:off x="1786979" y="3829767"/>
              <a:ext cx="257978" cy="333455"/>
            </a:xfrm>
            <a:custGeom>
              <a:avLst/>
              <a:gdLst/>
              <a:ahLst/>
              <a:cxnLst/>
              <a:rect l="l" t="t" r="r" b="b"/>
              <a:pathLst>
                <a:path w="9854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9854" y="12736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89"/>
            <p:cNvSpPr/>
            <p:nvPr/>
          </p:nvSpPr>
          <p:spPr>
            <a:xfrm>
              <a:off x="1786979" y="3829767"/>
              <a:ext cx="57622" cy="333455"/>
            </a:xfrm>
            <a:custGeom>
              <a:avLst/>
              <a:gdLst/>
              <a:ahLst/>
              <a:cxnLst/>
              <a:rect l="l" t="t" r="r" b="b"/>
              <a:pathLst>
                <a:path w="2201" h="12737" extrusionOk="0">
                  <a:moveTo>
                    <a:pt x="1" y="1"/>
                  </a:moveTo>
                  <a:lnTo>
                    <a:pt x="1" y="12736"/>
                  </a:lnTo>
                  <a:lnTo>
                    <a:pt x="2201" y="12736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3" name="Google Shape;11523;p89"/>
            <p:cNvSpPr/>
            <p:nvPr/>
          </p:nvSpPr>
          <p:spPr>
            <a:xfrm>
              <a:off x="1766846" y="4149215"/>
              <a:ext cx="299002" cy="34872"/>
            </a:xfrm>
            <a:custGeom>
              <a:avLst/>
              <a:gdLst/>
              <a:ahLst/>
              <a:cxnLst/>
              <a:rect l="l" t="t" r="r" b="b"/>
              <a:pathLst>
                <a:path w="11421" h="1332" extrusionOk="0">
                  <a:moveTo>
                    <a:pt x="414" y="1"/>
                  </a:moveTo>
                  <a:cubicBezTo>
                    <a:pt x="184" y="1"/>
                    <a:pt x="1" y="183"/>
                    <a:pt x="1" y="414"/>
                  </a:cubicBezTo>
                  <a:lnTo>
                    <a:pt x="1" y="1039"/>
                  </a:lnTo>
                  <a:cubicBezTo>
                    <a:pt x="1" y="1202"/>
                    <a:pt x="131" y="1332"/>
                    <a:pt x="294" y="1332"/>
                  </a:cubicBezTo>
                  <a:lnTo>
                    <a:pt x="11127" y="1332"/>
                  </a:lnTo>
                  <a:cubicBezTo>
                    <a:pt x="11290" y="1332"/>
                    <a:pt x="11420" y="1202"/>
                    <a:pt x="11420" y="1039"/>
                  </a:cubicBezTo>
                  <a:lnTo>
                    <a:pt x="11420" y="414"/>
                  </a:lnTo>
                  <a:cubicBezTo>
                    <a:pt x="11420" y="183"/>
                    <a:pt x="11238" y="1"/>
                    <a:pt x="110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4" name="Google Shape;11524;p89"/>
            <p:cNvSpPr/>
            <p:nvPr/>
          </p:nvSpPr>
          <p:spPr>
            <a:xfrm>
              <a:off x="1927330" y="3864979"/>
              <a:ext cx="95636" cy="262271"/>
            </a:xfrm>
            <a:custGeom>
              <a:avLst/>
              <a:gdLst/>
              <a:ahLst/>
              <a:cxnLst/>
              <a:rect l="l" t="t" r="r" b="b"/>
              <a:pathLst>
                <a:path w="3653" h="10018" extrusionOk="0">
                  <a:moveTo>
                    <a:pt x="97" y="1"/>
                  </a:moveTo>
                  <a:cubicBezTo>
                    <a:pt x="44" y="1"/>
                    <a:pt x="1" y="44"/>
                    <a:pt x="1" y="97"/>
                  </a:cubicBezTo>
                  <a:lnTo>
                    <a:pt x="1" y="9921"/>
                  </a:lnTo>
                  <a:cubicBezTo>
                    <a:pt x="1" y="9974"/>
                    <a:pt x="44" y="10017"/>
                    <a:pt x="97" y="10017"/>
                  </a:cubicBezTo>
                  <a:lnTo>
                    <a:pt x="3556" y="10017"/>
                  </a:lnTo>
                  <a:cubicBezTo>
                    <a:pt x="3609" y="10017"/>
                    <a:pt x="3652" y="9974"/>
                    <a:pt x="3652" y="9921"/>
                  </a:cubicBezTo>
                  <a:lnTo>
                    <a:pt x="3652" y="97"/>
                  </a:lnTo>
                  <a:cubicBezTo>
                    <a:pt x="3652" y="44"/>
                    <a:pt x="3609" y="1"/>
                    <a:pt x="3556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9"/>
            <p:cNvSpPr/>
            <p:nvPr/>
          </p:nvSpPr>
          <p:spPr>
            <a:xfrm>
              <a:off x="1809127" y="3864874"/>
              <a:ext cx="96238" cy="156216"/>
            </a:xfrm>
            <a:custGeom>
              <a:avLst/>
              <a:gdLst/>
              <a:ahLst/>
              <a:cxnLst/>
              <a:rect l="l" t="t" r="r" b="b"/>
              <a:pathLst>
                <a:path w="3676" h="5967" extrusionOk="0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lnTo>
                    <a:pt x="0" y="5871"/>
                  </a:lnTo>
                  <a:cubicBezTo>
                    <a:pt x="0" y="5923"/>
                    <a:pt x="43" y="5967"/>
                    <a:pt x="96" y="5967"/>
                  </a:cubicBezTo>
                  <a:lnTo>
                    <a:pt x="3579" y="5967"/>
                  </a:lnTo>
                  <a:cubicBezTo>
                    <a:pt x="3632" y="5967"/>
                    <a:pt x="3675" y="5923"/>
                    <a:pt x="3675" y="5871"/>
                  </a:cubicBezTo>
                  <a:lnTo>
                    <a:pt x="3675" y="101"/>
                  </a:lnTo>
                  <a:lnTo>
                    <a:pt x="3675" y="96"/>
                  </a:lnTo>
                  <a:cubicBezTo>
                    <a:pt x="3675" y="43"/>
                    <a:pt x="3632" y="0"/>
                    <a:pt x="3579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89"/>
            <p:cNvSpPr/>
            <p:nvPr/>
          </p:nvSpPr>
          <p:spPr>
            <a:xfrm>
              <a:off x="1808996" y="3864979"/>
              <a:ext cx="35605" cy="156111"/>
            </a:xfrm>
            <a:custGeom>
              <a:avLst/>
              <a:gdLst/>
              <a:ahLst/>
              <a:cxnLst/>
              <a:rect l="l" t="t" r="r" b="b"/>
              <a:pathLst>
                <a:path w="1360" h="5963" extrusionOk="0">
                  <a:moveTo>
                    <a:pt x="96" y="1"/>
                  </a:moveTo>
                  <a:cubicBezTo>
                    <a:pt x="44" y="1"/>
                    <a:pt x="0" y="44"/>
                    <a:pt x="0" y="97"/>
                  </a:cubicBezTo>
                  <a:lnTo>
                    <a:pt x="0" y="5867"/>
                  </a:lnTo>
                  <a:cubicBezTo>
                    <a:pt x="0" y="5919"/>
                    <a:pt x="44" y="5963"/>
                    <a:pt x="96" y="5963"/>
                  </a:cubicBezTo>
                  <a:lnTo>
                    <a:pt x="1360" y="5963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89"/>
            <p:cNvSpPr/>
            <p:nvPr/>
          </p:nvSpPr>
          <p:spPr>
            <a:xfrm>
              <a:off x="1808996" y="4049626"/>
              <a:ext cx="23667" cy="62020"/>
            </a:xfrm>
            <a:custGeom>
              <a:avLst/>
              <a:gdLst/>
              <a:ahLst/>
              <a:cxnLst/>
              <a:rect l="l" t="t" r="r" b="b"/>
              <a:pathLst>
                <a:path w="904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510" y="2368"/>
                  </a:lnTo>
                  <a:cubicBezTo>
                    <a:pt x="726" y="2368"/>
                    <a:pt x="903" y="2191"/>
                    <a:pt x="903" y="1975"/>
                  </a:cubicBezTo>
                  <a:lnTo>
                    <a:pt x="903" y="389"/>
                  </a:lnTo>
                  <a:cubicBezTo>
                    <a:pt x="903" y="173"/>
                    <a:pt x="726" y="0"/>
                    <a:pt x="51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9"/>
            <p:cNvSpPr/>
            <p:nvPr/>
          </p:nvSpPr>
          <p:spPr>
            <a:xfrm>
              <a:off x="1858424" y="4068109"/>
              <a:ext cx="21284" cy="21284"/>
            </a:xfrm>
            <a:custGeom>
              <a:avLst/>
              <a:gdLst/>
              <a:ahLst/>
              <a:cxnLst/>
              <a:rect l="l" t="t" r="r" b="b"/>
              <a:pathLst>
                <a:path w="813" h="813" extrusionOk="0">
                  <a:moveTo>
                    <a:pt x="409" y="0"/>
                  </a:moveTo>
                  <a:cubicBezTo>
                    <a:pt x="183" y="0"/>
                    <a:pt x="0" y="183"/>
                    <a:pt x="0" y="404"/>
                  </a:cubicBezTo>
                  <a:cubicBezTo>
                    <a:pt x="0" y="630"/>
                    <a:pt x="183" y="812"/>
                    <a:pt x="409" y="812"/>
                  </a:cubicBezTo>
                  <a:cubicBezTo>
                    <a:pt x="630" y="812"/>
                    <a:pt x="812" y="630"/>
                    <a:pt x="812" y="404"/>
                  </a:cubicBezTo>
                  <a:cubicBezTo>
                    <a:pt x="812" y="183"/>
                    <a:pt x="630" y="0"/>
                    <a:pt x="409" y="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89"/>
            <p:cNvSpPr/>
            <p:nvPr/>
          </p:nvSpPr>
          <p:spPr>
            <a:xfrm>
              <a:off x="1803446" y="4036589"/>
              <a:ext cx="11100" cy="88253"/>
            </a:xfrm>
            <a:custGeom>
              <a:avLst/>
              <a:gdLst/>
              <a:ahLst/>
              <a:cxnLst/>
              <a:rect l="l" t="t" r="r" b="b"/>
              <a:pathLst>
                <a:path w="424" h="3371" extrusionOk="0"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280"/>
                    <a:pt x="97" y="3371"/>
                    <a:pt x="212" y="3371"/>
                  </a:cubicBezTo>
                  <a:cubicBezTo>
                    <a:pt x="328" y="3371"/>
                    <a:pt x="424" y="3275"/>
                    <a:pt x="424" y="3160"/>
                  </a:cubicBez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89"/>
            <p:cNvSpPr/>
            <p:nvPr/>
          </p:nvSpPr>
          <p:spPr>
            <a:xfrm>
              <a:off x="1927330" y="3992135"/>
              <a:ext cx="95636" cy="22044"/>
            </a:xfrm>
            <a:custGeom>
              <a:avLst/>
              <a:gdLst/>
              <a:ahLst/>
              <a:cxnLst/>
              <a:rect l="l" t="t" r="r" b="b"/>
              <a:pathLst>
                <a:path w="3653" h="842" extrusionOk="0">
                  <a:moveTo>
                    <a:pt x="1" y="1"/>
                  </a:moveTo>
                  <a:lnTo>
                    <a:pt x="1" y="841"/>
                  </a:lnTo>
                  <a:lnTo>
                    <a:pt x="3652" y="841"/>
                  </a:lnTo>
                  <a:lnTo>
                    <a:pt x="3652" y="1"/>
                  </a:lnTo>
                  <a:close/>
                </a:path>
              </a:pathLst>
            </a:custGeom>
            <a:solidFill>
              <a:srgbClr val="FB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9"/>
            <p:cNvSpPr/>
            <p:nvPr/>
          </p:nvSpPr>
          <p:spPr>
            <a:xfrm>
              <a:off x="1993382" y="3909014"/>
              <a:ext cx="29583" cy="83148"/>
            </a:xfrm>
            <a:custGeom>
              <a:avLst/>
              <a:gdLst/>
              <a:ahLst/>
              <a:cxnLst/>
              <a:rect l="l" t="t" r="r" b="b"/>
              <a:pathLst>
                <a:path w="1130" h="3176" extrusionOk="0">
                  <a:moveTo>
                    <a:pt x="207" y="0"/>
                  </a:moveTo>
                  <a:cubicBezTo>
                    <a:pt x="91" y="0"/>
                    <a:pt x="0" y="91"/>
                    <a:pt x="0" y="207"/>
                  </a:cubicBezTo>
                  <a:lnTo>
                    <a:pt x="0" y="3176"/>
                  </a:lnTo>
                  <a:lnTo>
                    <a:pt x="1129" y="3176"/>
                  </a:lnTo>
                  <a:lnTo>
                    <a:pt x="1129" y="207"/>
                  </a:lnTo>
                  <a:cubicBezTo>
                    <a:pt x="1129" y="91"/>
                    <a:pt x="1038" y="0"/>
                    <a:pt x="92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9"/>
            <p:cNvSpPr/>
            <p:nvPr/>
          </p:nvSpPr>
          <p:spPr>
            <a:xfrm>
              <a:off x="1971364" y="3934670"/>
              <a:ext cx="22044" cy="57491"/>
            </a:xfrm>
            <a:custGeom>
              <a:avLst/>
              <a:gdLst/>
              <a:ahLst/>
              <a:cxnLst/>
              <a:rect l="l" t="t" r="r" b="b"/>
              <a:pathLst>
                <a:path w="842" h="2196" extrusionOk="0">
                  <a:moveTo>
                    <a:pt x="207" y="0"/>
                  </a:moveTo>
                  <a:cubicBezTo>
                    <a:pt x="92" y="0"/>
                    <a:pt x="0" y="92"/>
                    <a:pt x="0" y="202"/>
                  </a:cubicBezTo>
                  <a:lnTo>
                    <a:pt x="0" y="2196"/>
                  </a:lnTo>
                  <a:lnTo>
                    <a:pt x="841" y="2196"/>
                  </a:lnTo>
                  <a:lnTo>
                    <a:pt x="841" y="202"/>
                  </a:lnTo>
                  <a:cubicBezTo>
                    <a:pt x="841" y="92"/>
                    <a:pt x="750" y="0"/>
                    <a:pt x="639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9"/>
            <p:cNvSpPr/>
            <p:nvPr/>
          </p:nvSpPr>
          <p:spPr>
            <a:xfrm>
              <a:off x="1927330" y="3909773"/>
              <a:ext cx="22044" cy="82388"/>
            </a:xfrm>
            <a:custGeom>
              <a:avLst/>
              <a:gdLst/>
              <a:ahLst/>
              <a:cxnLst/>
              <a:rect l="l" t="t" r="r" b="b"/>
              <a:pathLst>
                <a:path w="842" h="3147" extrusionOk="0">
                  <a:moveTo>
                    <a:pt x="208" y="0"/>
                  </a:moveTo>
                  <a:cubicBezTo>
                    <a:pt x="92" y="0"/>
                    <a:pt x="1" y="91"/>
                    <a:pt x="1" y="207"/>
                  </a:cubicBezTo>
                  <a:lnTo>
                    <a:pt x="1" y="3147"/>
                  </a:lnTo>
                  <a:lnTo>
                    <a:pt x="842" y="3147"/>
                  </a:lnTo>
                  <a:lnTo>
                    <a:pt x="842" y="1475"/>
                  </a:lnTo>
                  <a:lnTo>
                    <a:pt x="842" y="207"/>
                  </a:lnTo>
                  <a:cubicBezTo>
                    <a:pt x="842" y="91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9"/>
            <p:cNvSpPr/>
            <p:nvPr/>
          </p:nvSpPr>
          <p:spPr>
            <a:xfrm>
              <a:off x="1949347" y="3942969"/>
              <a:ext cx="22044" cy="49192"/>
            </a:xfrm>
            <a:custGeom>
              <a:avLst/>
              <a:gdLst/>
              <a:ahLst/>
              <a:cxnLst/>
              <a:rect l="l" t="t" r="r" b="b"/>
              <a:pathLst>
                <a:path w="842" h="1879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1879"/>
                  </a:lnTo>
                  <a:lnTo>
                    <a:pt x="841" y="1879"/>
                  </a:lnTo>
                  <a:lnTo>
                    <a:pt x="841" y="207"/>
                  </a:lnTo>
                  <a:cubicBezTo>
                    <a:pt x="841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9"/>
            <p:cNvSpPr/>
            <p:nvPr/>
          </p:nvSpPr>
          <p:spPr>
            <a:xfrm>
              <a:off x="1974139" y="4054182"/>
              <a:ext cx="46679" cy="72545"/>
            </a:xfrm>
            <a:custGeom>
              <a:avLst/>
              <a:gdLst/>
              <a:ahLst/>
              <a:cxnLst/>
              <a:rect l="l" t="t" r="r" b="b"/>
              <a:pathLst>
                <a:path w="1783" h="2771" extrusionOk="0">
                  <a:moveTo>
                    <a:pt x="638" y="0"/>
                  </a:moveTo>
                  <a:cubicBezTo>
                    <a:pt x="615" y="0"/>
                    <a:pt x="591" y="4"/>
                    <a:pt x="567" y="13"/>
                  </a:cubicBezTo>
                  <a:lnTo>
                    <a:pt x="149" y="191"/>
                  </a:lnTo>
                  <a:cubicBezTo>
                    <a:pt x="48" y="230"/>
                    <a:pt x="0" y="345"/>
                    <a:pt x="43" y="441"/>
                  </a:cubicBezTo>
                  <a:lnTo>
                    <a:pt x="990" y="2723"/>
                  </a:lnTo>
                  <a:cubicBezTo>
                    <a:pt x="1005" y="2753"/>
                    <a:pt x="1034" y="2771"/>
                    <a:pt x="1064" y="2771"/>
                  </a:cubicBezTo>
                  <a:cubicBezTo>
                    <a:pt x="1073" y="2771"/>
                    <a:pt x="1082" y="2769"/>
                    <a:pt x="1091" y="2766"/>
                  </a:cubicBezTo>
                  <a:lnTo>
                    <a:pt x="1725" y="2497"/>
                  </a:lnTo>
                  <a:cubicBezTo>
                    <a:pt x="1763" y="2478"/>
                    <a:pt x="1782" y="2435"/>
                    <a:pt x="1763" y="2401"/>
                  </a:cubicBezTo>
                  <a:lnTo>
                    <a:pt x="817" y="119"/>
                  </a:lnTo>
                  <a:lnTo>
                    <a:pt x="822" y="119"/>
                  </a:lnTo>
                  <a:cubicBezTo>
                    <a:pt x="788" y="46"/>
                    <a:pt x="716" y="0"/>
                    <a:pt x="638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9"/>
            <p:cNvSpPr/>
            <p:nvPr/>
          </p:nvSpPr>
          <p:spPr>
            <a:xfrm>
              <a:off x="1927330" y="4044966"/>
              <a:ext cx="22044" cy="82284"/>
            </a:xfrm>
            <a:custGeom>
              <a:avLst/>
              <a:gdLst/>
              <a:ahLst/>
              <a:cxnLst/>
              <a:rect l="l" t="t" r="r" b="b"/>
              <a:pathLst>
                <a:path w="842" h="3143" extrusionOk="0">
                  <a:moveTo>
                    <a:pt x="208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955"/>
                  </a:lnTo>
                  <a:cubicBezTo>
                    <a:pt x="1" y="3061"/>
                    <a:pt x="87" y="3142"/>
                    <a:pt x="188" y="3142"/>
                  </a:cubicBezTo>
                  <a:lnTo>
                    <a:pt x="842" y="3142"/>
                  </a:lnTo>
                  <a:lnTo>
                    <a:pt x="842" y="1288"/>
                  </a:lnTo>
                  <a:lnTo>
                    <a:pt x="842" y="202"/>
                  </a:lnTo>
                  <a:cubicBezTo>
                    <a:pt x="842" y="92"/>
                    <a:pt x="750" y="0"/>
                    <a:pt x="640" y="0"/>
                  </a:cubicBezTo>
                  <a:close/>
                </a:path>
              </a:pathLst>
            </a:custGeom>
            <a:solidFill>
              <a:srgbClr val="C3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89"/>
            <p:cNvSpPr/>
            <p:nvPr/>
          </p:nvSpPr>
          <p:spPr>
            <a:xfrm>
              <a:off x="1949347" y="4073633"/>
              <a:ext cx="22044" cy="53617"/>
            </a:xfrm>
            <a:custGeom>
              <a:avLst/>
              <a:gdLst/>
              <a:ahLst/>
              <a:cxnLst/>
              <a:rect l="l" t="t" r="r" b="b"/>
              <a:pathLst>
                <a:path w="842" h="204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2047"/>
                  </a:lnTo>
                  <a:lnTo>
                    <a:pt x="841" y="2047"/>
                  </a:lnTo>
                  <a:lnTo>
                    <a:pt x="841" y="193"/>
                  </a:lnTo>
                  <a:cubicBezTo>
                    <a:pt x="841" y="87"/>
                    <a:pt x="755" y="1"/>
                    <a:pt x="649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89"/>
            <p:cNvSpPr/>
            <p:nvPr/>
          </p:nvSpPr>
          <p:spPr>
            <a:xfrm>
              <a:off x="1777685" y="3820473"/>
              <a:ext cx="277351" cy="22541"/>
            </a:xfrm>
            <a:custGeom>
              <a:avLst/>
              <a:gdLst/>
              <a:ahLst/>
              <a:cxnLst/>
              <a:rect l="l" t="t" r="r" b="b"/>
              <a:pathLst>
                <a:path w="10594" h="861" extrusionOk="0">
                  <a:moveTo>
                    <a:pt x="284" y="0"/>
                  </a:moveTo>
                  <a:cubicBezTo>
                    <a:pt x="130" y="0"/>
                    <a:pt x="0" y="125"/>
                    <a:pt x="0" y="284"/>
                  </a:cubicBezTo>
                  <a:lnTo>
                    <a:pt x="0" y="572"/>
                  </a:lnTo>
                  <a:cubicBezTo>
                    <a:pt x="0" y="730"/>
                    <a:pt x="130" y="860"/>
                    <a:pt x="284" y="860"/>
                  </a:cubicBezTo>
                  <a:lnTo>
                    <a:pt x="10310" y="860"/>
                  </a:lnTo>
                  <a:cubicBezTo>
                    <a:pt x="10468" y="860"/>
                    <a:pt x="10593" y="730"/>
                    <a:pt x="10593" y="572"/>
                  </a:cubicBezTo>
                  <a:lnTo>
                    <a:pt x="10593" y="284"/>
                  </a:lnTo>
                  <a:cubicBezTo>
                    <a:pt x="10593" y="125"/>
                    <a:pt x="10468" y="0"/>
                    <a:pt x="10310" y="0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89"/>
            <p:cNvSpPr/>
            <p:nvPr/>
          </p:nvSpPr>
          <p:spPr>
            <a:xfrm>
              <a:off x="1761322" y="3814923"/>
              <a:ext cx="310050" cy="374688"/>
            </a:xfrm>
            <a:custGeom>
              <a:avLst/>
              <a:gdLst/>
              <a:ahLst/>
              <a:cxnLst/>
              <a:rect l="l" t="t" r="r" b="b"/>
              <a:pathLst>
                <a:path w="11843" h="14312" extrusionOk="0">
                  <a:moveTo>
                    <a:pt x="10935" y="419"/>
                  </a:moveTo>
                  <a:cubicBezTo>
                    <a:pt x="10973" y="419"/>
                    <a:pt x="11007" y="452"/>
                    <a:pt x="11007" y="496"/>
                  </a:cubicBezTo>
                  <a:lnTo>
                    <a:pt x="11007" y="784"/>
                  </a:lnTo>
                  <a:cubicBezTo>
                    <a:pt x="11007" y="827"/>
                    <a:pt x="10973" y="861"/>
                    <a:pt x="10935" y="861"/>
                  </a:cubicBezTo>
                  <a:lnTo>
                    <a:pt x="9791" y="861"/>
                  </a:lnTo>
                  <a:cubicBezTo>
                    <a:pt x="9513" y="861"/>
                    <a:pt x="9513" y="1279"/>
                    <a:pt x="9791" y="1279"/>
                  </a:cubicBezTo>
                  <a:lnTo>
                    <a:pt x="10627" y="1279"/>
                  </a:lnTo>
                  <a:lnTo>
                    <a:pt x="10627" y="12563"/>
                  </a:lnTo>
                  <a:lnTo>
                    <a:pt x="8893" y="12563"/>
                  </a:lnTo>
                  <a:cubicBezTo>
                    <a:pt x="8609" y="12563"/>
                    <a:pt x="8609" y="12981"/>
                    <a:pt x="8893" y="12981"/>
                  </a:cubicBezTo>
                  <a:lnTo>
                    <a:pt x="11223" y="12981"/>
                  </a:lnTo>
                  <a:cubicBezTo>
                    <a:pt x="11333" y="12981"/>
                    <a:pt x="11420" y="13073"/>
                    <a:pt x="11420" y="13183"/>
                  </a:cubicBezTo>
                  <a:lnTo>
                    <a:pt x="11420" y="13894"/>
                  </a:lnTo>
                  <a:lnTo>
                    <a:pt x="423" y="13894"/>
                  </a:lnTo>
                  <a:lnTo>
                    <a:pt x="423" y="13183"/>
                  </a:lnTo>
                  <a:cubicBezTo>
                    <a:pt x="423" y="13073"/>
                    <a:pt x="515" y="12981"/>
                    <a:pt x="625" y="12981"/>
                  </a:cubicBezTo>
                  <a:lnTo>
                    <a:pt x="7995" y="12981"/>
                  </a:lnTo>
                  <a:cubicBezTo>
                    <a:pt x="8278" y="12981"/>
                    <a:pt x="8278" y="12559"/>
                    <a:pt x="7995" y="12559"/>
                  </a:cubicBezTo>
                  <a:lnTo>
                    <a:pt x="1192" y="12559"/>
                  </a:lnTo>
                  <a:lnTo>
                    <a:pt x="1192" y="1279"/>
                  </a:lnTo>
                  <a:lnTo>
                    <a:pt x="8893" y="1279"/>
                  </a:lnTo>
                  <a:cubicBezTo>
                    <a:pt x="9172" y="1279"/>
                    <a:pt x="9172" y="861"/>
                    <a:pt x="8893" y="861"/>
                  </a:cubicBezTo>
                  <a:lnTo>
                    <a:pt x="909" y="861"/>
                  </a:lnTo>
                  <a:cubicBezTo>
                    <a:pt x="870" y="861"/>
                    <a:pt x="836" y="827"/>
                    <a:pt x="836" y="784"/>
                  </a:cubicBezTo>
                  <a:lnTo>
                    <a:pt x="836" y="496"/>
                  </a:lnTo>
                  <a:cubicBezTo>
                    <a:pt x="836" y="452"/>
                    <a:pt x="870" y="419"/>
                    <a:pt x="909" y="419"/>
                  </a:cubicBezTo>
                  <a:close/>
                  <a:moveTo>
                    <a:pt x="909" y="1"/>
                  </a:moveTo>
                  <a:cubicBezTo>
                    <a:pt x="640" y="1"/>
                    <a:pt x="414" y="227"/>
                    <a:pt x="414" y="500"/>
                  </a:cubicBezTo>
                  <a:lnTo>
                    <a:pt x="414" y="789"/>
                  </a:lnTo>
                  <a:cubicBezTo>
                    <a:pt x="414" y="1005"/>
                    <a:pt x="558" y="1202"/>
                    <a:pt x="769" y="1264"/>
                  </a:cubicBezTo>
                  <a:lnTo>
                    <a:pt x="769" y="12563"/>
                  </a:lnTo>
                  <a:lnTo>
                    <a:pt x="620" y="12563"/>
                  </a:lnTo>
                  <a:cubicBezTo>
                    <a:pt x="279" y="12563"/>
                    <a:pt x="5" y="12837"/>
                    <a:pt x="1" y="13183"/>
                  </a:cubicBezTo>
                  <a:lnTo>
                    <a:pt x="1" y="14101"/>
                  </a:lnTo>
                  <a:cubicBezTo>
                    <a:pt x="1" y="14216"/>
                    <a:pt x="97" y="14312"/>
                    <a:pt x="212" y="14312"/>
                  </a:cubicBezTo>
                  <a:lnTo>
                    <a:pt x="11631" y="14312"/>
                  </a:lnTo>
                  <a:cubicBezTo>
                    <a:pt x="11746" y="14312"/>
                    <a:pt x="11843" y="14216"/>
                    <a:pt x="11843" y="14101"/>
                  </a:cubicBezTo>
                  <a:lnTo>
                    <a:pt x="11843" y="13183"/>
                  </a:lnTo>
                  <a:cubicBezTo>
                    <a:pt x="11843" y="12837"/>
                    <a:pt x="11564" y="12559"/>
                    <a:pt x="11223" y="12559"/>
                  </a:cubicBezTo>
                  <a:lnTo>
                    <a:pt x="11223" y="12563"/>
                  </a:lnTo>
                  <a:lnTo>
                    <a:pt x="11045" y="12563"/>
                  </a:lnTo>
                  <a:lnTo>
                    <a:pt x="11045" y="1269"/>
                  </a:lnTo>
                  <a:cubicBezTo>
                    <a:pt x="11271" y="1216"/>
                    <a:pt x="11429" y="1014"/>
                    <a:pt x="11429" y="789"/>
                  </a:cubicBezTo>
                  <a:lnTo>
                    <a:pt x="11429" y="500"/>
                  </a:lnTo>
                  <a:cubicBezTo>
                    <a:pt x="11429" y="227"/>
                    <a:pt x="11208" y="1"/>
                    <a:pt x="109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0" name="Google Shape;11540;p89"/>
            <p:cNvSpPr/>
            <p:nvPr/>
          </p:nvSpPr>
          <p:spPr>
            <a:xfrm>
              <a:off x="1921806" y="3859455"/>
              <a:ext cx="106683" cy="273319"/>
            </a:xfrm>
            <a:custGeom>
              <a:avLst/>
              <a:gdLst/>
              <a:ahLst/>
              <a:cxnLst/>
              <a:rect l="l" t="t" r="r" b="b"/>
              <a:pathLst>
                <a:path w="4075" h="10440" extrusionOk="0">
                  <a:moveTo>
                    <a:pt x="3656" y="418"/>
                  </a:moveTo>
                  <a:lnTo>
                    <a:pt x="3656" y="1687"/>
                  </a:lnTo>
                  <a:lnTo>
                    <a:pt x="2941" y="1687"/>
                  </a:lnTo>
                  <a:cubicBezTo>
                    <a:pt x="2710" y="1687"/>
                    <a:pt x="2523" y="1869"/>
                    <a:pt x="2523" y="2100"/>
                  </a:cubicBezTo>
                  <a:lnTo>
                    <a:pt x="2523" y="2662"/>
                  </a:lnTo>
                  <a:lnTo>
                    <a:pt x="2100" y="2662"/>
                  </a:lnTo>
                  <a:cubicBezTo>
                    <a:pt x="1903" y="2662"/>
                    <a:pt x="1740" y="2796"/>
                    <a:pt x="1696" y="2984"/>
                  </a:cubicBezTo>
                  <a:lnTo>
                    <a:pt x="1264" y="2984"/>
                  </a:lnTo>
                  <a:lnTo>
                    <a:pt x="1264" y="2129"/>
                  </a:lnTo>
                  <a:cubicBezTo>
                    <a:pt x="1264" y="1898"/>
                    <a:pt x="1077" y="1715"/>
                    <a:pt x="851" y="1715"/>
                  </a:cubicBezTo>
                  <a:lnTo>
                    <a:pt x="423" y="1715"/>
                  </a:lnTo>
                  <a:lnTo>
                    <a:pt x="423" y="418"/>
                  </a:lnTo>
                  <a:close/>
                  <a:moveTo>
                    <a:pt x="841" y="2133"/>
                  </a:moveTo>
                  <a:lnTo>
                    <a:pt x="841" y="4857"/>
                  </a:lnTo>
                  <a:lnTo>
                    <a:pt x="423" y="4857"/>
                  </a:lnTo>
                  <a:lnTo>
                    <a:pt x="423" y="2133"/>
                  </a:lnTo>
                  <a:close/>
                  <a:moveTo>
                    <a:pt x="1682" y="3402"/>
                  </a:moveTo>
                  <a:lnTo>
                    <a:pt x="1682" y="4857"/>
                  </a:lnTo>
                  <a:lnTo>
                    <a:pt x="1264" y="4857"/>
                  </a:lnTo>
                  <a:lnTo>
                    <a:pt x="1264" y="3402"/>
                  </a:lnTo>
                  <a:close/>
                  <a:moveTo>
                    <a:pt x="2523" y="3080"/>
                  </a:moveTo>
                  <a:lnTo>
                    <a:pt x="2523" y="4857"/>
                  </a:lnTo>
                  <a:lnTo>
                    <a:pt x="2105" y="4857"/>
                  </a:lnTo>
                  <a:lnTo>
                    <a:pt x="2105" y="3080"/>
                  </a:lnTo>
                  <a:close/>
                  <a:moveTo>
                    <a:pt x="3656" y="2105"/>
                  </a:moveTo>
                  <a:lnTo>
                    <a:pt x="3656" y="4857"/>
                  </a:lnTo>
                  <a:lnTo>
                    <a:pt x="2945" y="4857"/>
                  </a:lnTo>
                  <a:lnTo>
                    <a:pt x="2945" y="2105"/>
                  </a:lnTo>
                  <a:close/>
                  <a:moveTo>
                    <a:pt x="3656" y="5280"/>
                  </a:moveTo>
                  <a:lnTo>
                    <a:pt x="3656" y="5698"/>
                  </a:lnTo>
                  <a:lnTo>
                    <a:pt x="423" y="5698"/>
                  </a:lnTo>
                  <a:lnTo>
                    <a:pt x="423" y="5280"/>
                  </a:lnTo>
                  <a:close/>
                  <a:moveTo>
                    <a:pt x="3656" y="6121"/>
                  </a:moveTo>
                  <a:lnTo>
                    <a:pt x="3656" y="9027"/>
                  </a:lnTo>
                  <a:lnTo>
                    <a:pt x="3013" y="7475"/>
                  </a:lnTo>
                  <a:cubicBezTo>
                    <a:pt x="2947" y="7319"/>
                    <a:pt x="2796" y="7225"/>
                    <a:pt x="2636" y="7225"/>
                  </a:cubicBezTo>
                  <a:cubicBezTo>
                    <a:pt x="2585" y="7225"/>
                    <a:pt x="2534" y="7235"/>
                    <a:pt x="2484" y="7255"/>
                  </a:cubicBezTo>
                  <a:lnTo>
                    <a:pt x="2066" y="7432"/>
                  </a:lnTo>
                  <a:cubicBezTo>
                    <a:pt x="1965" y="7471"/>
                    <a:pt x="1889" y="7548"/>
                    <a:pt x="1845" y="7648"/>
                  </a:cubicBezTo>
                  <a:cubicBezTo>
                    <a:pt x="1807" y="7749"/>
                    <a:pt x="1807" y="7860"/>
                    <a:pt x="1845" y="7956"/>
                  </a:cubicBezTo>
                  <a:lnTo>
                    <a:pt x="1869" y="8009"/>
                  </a:lnTo>
                  <a:cubicBezTo>
                    <a:pt x="1816" y="7985"/>
                    <a:pt x="1759" y="7970"/>
                    <a:pt x="1701" y="7970"/>
                  </a:cubicBezTo>
                  <a:lnTo>
                    <a:pt x="1264" y="7970"/>
                  </a:lnTo>
                  <a:lnTo>
                    <a:pt x="1264" y="7288"/>
                  </a:lnTo>
                  <a:cubicBezTo>
                    <a:pt x="1264" y="7062"/>
                    <a:pt x="1077" y="6875"/>
                    <a:pt x="851" y="6875"/>
                  </a:cubicBezTo>
                  <a:lnTo>
                    <a:pt x="423" y="6875"/>
                  </a:lnTo>
                  <a:lnTo>
                    <a:pt x="423" y="6121"/>
                  </a:lnTo>
                  <a:close/>
                  <a:moveTo>
                    <a:pt x="2628" y="7653"/>
                  </a:moveTo>
                  <a:lnTo>
                    <a:pt x="3517" y="9796"/>
                  </a:lnTo>
                  <a:lnTo>
                    <a:pt x="3128" y="9954"/>
                  </a:lnTo>
                  <a:lnTo>
                    <a:pt x="2239" y="7812"/>
                  </a:lnTo>
                  <a:lnTo>
                    <a:pt x="2628" y="7653"/>
                  </a:lnTo>
                  <a:close/>
                  <a:moveTo>
                    <a:pt x="841" y="7298"/>
                  </a:moveTo>
                  <a:lnTo>
                    <a:pt x="841" y="8374"/>
                  </a:lnTo>
                  <a:lnTo>
                    <a:pt x="841" y="10022"/>
                  </a:lnTo>
                  <a:lnTo>
                    <a:pt x="423" y="10022"/>
                  </a:lnTo>
                  <a:lnTo>
                    <a:pt x="423" y="7298"/>
                  </a:lnTo>
                  <a:close/>
                  <a:moveTo>
                    <a:pt x="1682" y="8393"/>
                  </a:moveTo>
                  <a:lnTo>
                    <a:pt x="1682" y="10022"/>
                  </a:lnTo>
                  <a:lnTo>
                    <a:pt x="1264" y="10022"/>
                  </a:lnTo>
                  <a:lnTo>
                    <a:pt x="1264" y="8393"/>
                  </a:lnTo>
                  <a:close/>
                  <a:moveTo>
                    <a:pt x="2105" y="8580"/>
                  </a:moveTo>
                  <a:lnTo>
                    <a:pt x="2700" y="10022"/>
                  </a:lnTo>
                  <a:lnTo>
                    <a:pt x="2105" y="10022"/>
                  </a:lnTo>
                  <a:lnTo>
                    <a:pt x="2105" y="8580"/>
                  </a:lnTo>
                  <a:close/>
                  <a:moveTo>
                    <a:pt x="308" y="0"/>
                  </a:moveTo>
                  <a:cubicBezTo>
                    <a:pt x="140" y="0"/>
                    <a:pt x="1" y="140"/>
                    <a:pt x="1" y="308"/>
                  </a:cubicBezTo>
                  <a:lnTo>
                    <a:pt x="1" y="10132"/>
                  </a:lnTo>
                  <a:cubicBezTo>
                    <a:pt x="1" y="10300"/>
                    <a:pt x="140" y="10440"/>
                    <a:pt x="308" y="10440"/>
                  </a:cubicBezTo>
                  <a:lnTo>
                    <a:pt x="3767" y="10440"/>
                  </a:lnTo>
                  <a:cubicBezTo>
                    <a:pt x="3935" y="10440"/>
                    <a:pt x="4074" y="10300"/>
                    <a:pt x="4074" y="10132"/>
                  </a:cubicBezTo>
                  <a:lnTo>
                    <a:pt x="4074" y="308"/>
                  </a:lnTo>
                  <a:cubicBezTo>
                    <a:pt x="4074" y="140"/>
                    <a:pt x="3935" y="0"/>
                    <a:pt x="376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89"/>
            <p:cNvSpPr/>
            <p:nvPr/>
          </p:nvSpPr>
          <p:spPr>
            <a:xfrm>
              <a:off x="1803446" y="3859324"/>
              <a:ext cx="107443" cy="167290"/>
            </a:xfrm>
            <a:custGeom>
              <a:avLst/>
              <a:gdLst/>
              <a:ahLst/>
              <a:cxnLst/>
              <a:rect l="l" t="t" r="r" b="b"/>
              <a:pathLst>
                <a:path w="4104" h="6390" extrusionOk="0">
                  <a:moveTo>
                    <a:pt x="3796" y="1"/>
                  </a:moveTo>
                  <a:lnTo>
                    <a:pt x="3796" y="5"/>
                  </a:lnTo>
                  <a:lnTo>
                    <a:pt x="308" y="5"/>
                  </a:lnTo>
                  <a:cubicBezTo>
                    <a:pt x="140" y="5"/>
                    <a:pt x="1" y="145"/>
                    <a:pt x="1" y="313"/>
                  </a:cubicBezTo>
                  <a:lnTo>
                    <a:pt x="1" y="6083"/>
                  </a:lnTo>
                  <a:cubicBezTo>
                    <a:pt x="1" y="6251"/>
                    <a:pt x="140" y="6390"/>
                    <a:pt x="308" y="6390"/>
                  </a:cubicBezTo>
                  <a:lnTo>
                    <a:pt x="875" y="6390"/>
                  </a:lnTo>
                  <a:cubicBezTo>
                    <a:pt x="1154" y="6390"/>
                    <a:pt x="1154" y="5967"/>
                    <a:pt x="875" y="5967"/>
                  </a:cubicBezTo>
                  <a:lnTo>
                    <a:pt x="424" y="5967"/>
                  </a:lnTo>
                  <a:lnTo>
                    <a:pt x="424" y="423"/>
                  </a:lnTo>
                  <a:lnTo>
                    <a:pt x="3681" y="423"/>
                  </a:lnTo>
                  <a:lnTo>
                    <a:pt x="3681" y="5967"/>
                  </a:lnTo>
                  <a:lnTo>
                    <a:pt x="1769" y="5967"/>
                  </a:lnTo>
                  <a:cubicBezTo>
                    <a:pt x="1490" y="5967"/>
                    <a:pt x="1490" y="6390"/>
                    <a:pt x="1769" y="6390"/>
                  </a:cubicBezTo>
                  <a:lnTo>
                    <a:pt x="3796" y="6390"/>
                  </a:lnTo>
                  <a:cubicBezTo>
                    <a:pt x="3964" y="6390"/>
                    <a:pt x="4104" y="6251"/>
                    <a:pt x="4104" y="6083"/>
                  </a:cubicBezTo>
                  <a:lnTo>
                    <a:pt x="4104" y="308"/>
                  </a:lnTo>
                  <a:cubicBezTo>
                    <a:pt x="4104" y="140"/>
                    <a:pt x="3964" y="1"/>
                    <a:pt x="37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89"/>
            <p:cNvSpPr/>
            <p:nvPr/>
          </p:nvSpPr>
          <p:spPr>
            <a:xfrm>
              <a:off x="1822688" y="3937550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1"/>
                  </a:moveTo>
                  <a:cubicBezTo>
                    <a:pt x="1" y="1"/>
                    <a:pt x="1" y="419"/>
                    <a:pt x="280" y="419"/>
                  </a:cubicBezTo>
                  <a:lnTo>
                    <a:pt x="2292" y="419"/>
                  </a:lnTo>
                  <a:cubicBezTo>
                    <a:pt x="2571" y="419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89"/>
            <p:cNvSpPr/>
            <p:nvPr/>
          </p:nvSpPr>
          <p:spPr>
            <a:xfrm>
              <a:off x="1822688" y="3962709"/>
              <a:ext cx="67335" cy="11100"/>
            </a:xfrm>
            <a:custGeom>
              <a:avLst/>
              <a:gdLst/>
              <a:ahLst/>
              <a:cxnLst/>
              <a:rect l="l" t="t" r="r" b="b"/>
              <a:pathLst>
                <a:path w="2572" h="424" extrusionOk="0">
                  <a:moveTo>
                    <a:pt x="280" y="1"/>
                  </a:moveTo>
                  <a:cubicBezTo>
                    <a:pt x="1" y="1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1"/>
                    <a:pt x="22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9"/>
            <p:cNvSpPr/>
            <p:nvPr/>
          </p:nvSpPr>
          <p:spPr>
            <a:xfrm>
              <a:off x="1822688" y="3987999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89"/>
            <p:cNvSpPr/>
            <p:nvPr/>
          </p:nvSpPr>
          <p:spPr>
            <a:xfrm>
              <a:off x="1847611" y="4062690"/>
              <a:ext cx="37621" cy="32149"/>
            </a:xfrm>
            <a:custGeom>
              <a:avLst/>
              <a:gdLst/>
              <a:ahLst/>
              <a:cxnLst/>
              <a:rect l="l" t="t" r="r" b="b"/>
              <a:pathLst>
                <a:path w="1437" h="1228" extrusionOk="0">
                  <a:moveTo>
                    <a:pt x="818" y="421"/>
                  </a:moveTo>
                  <a:cubicBezTo>
                    <a:pt x="918" y="421"/>
                    <a:pt x="1014" y="498"/>
                    <a:pt x="1014" y="616"/>
                  </a:cubicBezTo>
                  <a:cubicBezTo>
                    <a:pt x="1014" y="721"/>
                    <a:pt x="927" y="808"/>
                    <a:pt x="822" y="808"/>
                  </a:cubicBezTo>
                  <a:cubicBezTo>
                    <a:pt x="649" y="808"/>
                    <a:pt x="562" y="596"/>
                    <a:pt x="682" y="476"/>
                  </a:cubicBezTo>
                  <a:cubicBezTo>
                    <a:pt x="722" y="438"/>
                    <a:pt x="771" y="421"/>
                    <a:pt x="818" y="421"/>
                  </a:cubicBezTo>
                  <a:close/>
                  <a:moveTo>
                    <a:pt x="822" y="1"/>
                  </a:moveTo>
                  <a:cubicBezTo>
                    <a:pt x="274" y="1"/>
                    <a:pt x="0" y="659"/>
                    <a:pt x="384" y="1048"/>
                  </a:cubicBezTo>
                  <a:cubicBezTo>
                    <a:pt x="510" y="1172"/>
                    <a:pt x="664" y="1228"/>
                    <a:pt x="815" y="1228"/>
                  </a:cubicBezTo>
                  <a:cubicBezTo>
                    <a:pt x="1133" y="1228"/>
                    <a:pt x="1437" y="983"/>
                    <a:pt x="1437" y="616"/>
                  </a:cubicBezTo>
                  <a:cubicBezTo>
                    <a:pt x="1432" y="275"/>
                    <a:pt x="1158" y="1"/>
                    <a:pt x="8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89"/>
            <p:cNvSpPr/>
            <p:nvPr/>
          </p:nvSpPr>
          <p:spPr>
            <a:xfrm>
              <a:off x="1803446" y="4036589"/>
              <a:ext cx="34636" cy="88305"/>
            </a:xfrm>
            <a:custGeom>
              <a:avLst/>
              <a:gdLst/>
              <a:ahLst/>
              <a:cxnLst/>
              <a:rect l="l" t="t" r="r" b="b"/>
              <a:pathLst>
                <a:path w="1323" h="3373" extrusionOk="0">
                  <a:moveTo>
                    <a:pt x="722" y="705"/>
                  </a:moveTo>
                  <a:cubicBezTo>
                    <a:pt x="822" y="705"/>
                    <a:pt x="904" y="786"/>
                    <a:pt x="904" y="887"/>
                  </a:cubicBezTo>
                  <a:lnTo>
                    <a:pt x="904" y="2473"/>
                  </a:lnTo>
                  <a:cubicBezTo>
                    <a:pt x="904" y="2573"/>
                    <a:pt x="822" y="2655"/>
                    <a:pt x="722" y="2655"/>
                  </a:cubicBezTo>
                  <a:lnTo>
                    <a:pt x="424" y="2655"/>
                  </a:lnTo>
                  <a:lnTo>
                    <a:pt x="424" y="705"/>
                  </a:lnTo>
                  <a:close/>
                  <a:moveTo>
                    <a:pt x="212" y="1"/>
                  </a:moveTo>
                  <a:cubicBezTo>
                    <a:pt x="107" y="1"/>
                    <a:pt x="1" y="71"/>
                    <a:pt x="1" y="210"/>
                  </a:cubicBezTo>
                  <a:lnTo>
                    <a:pt x="1" y="3160"/>
                  </a:lnTo>
                  <a:cubicBezTo>
                    <a:pt x="1" y="3301"/>
                    <a:pt x="107" y="3372"/>
                    <a:pt x="212" y="3372"/>
                  </a:cubicBezTo>
                  <a:cubicBezTo>
                    <a:pt x="318" y="3372"/>
                    <a:pt x="424" y="3301"/>
                    <a:pt x="424" y="3160"/>
                  </a:cubicBezTo>
                  <a:lnTo>
                    <a:pt x="424" y="3078"/>
                  </a:lnTo>
                  <a:lnTo>
                    <a:pt x="722" y="3078"/>
                  </a:lnTo>
                  <a:cubicBezTo>
                    <a:pt x="1053" y="3078"/>
                    <a:pt x="1322" y="2809"/>
                    <a:pt x="1322" y="2477"/>
                  </a:cubicBezTo>
                  <a:lnTo>
                    <a:pt x="1322" y="892"/>
                  </a:lnTo>
                  <a:cubicBezTo>
                    <a:pt x="1322" y="556"/>
                    <a:pt x="1053" y="287"/>
                    <a:pt x="722" y="287"/>
                  </a:cubicBezTo>
                  <a:lnTo>
                    <a:pt x="424" y="287"/>
                  </a:lnTo>
                  <a:lnTo>
                    <a:pt x="424" y="210"/>
                  </a:lnTo>
                  <a:cubicBezTo>
                    <a:pt x="424" y="71"/>
                    <a:pt x="318" y="1"/>
                    <a:pt x="2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9"/>
            <p:cNvSpPr/>
            <p:nvPr/>
          </p:nvSpPr>
          <p:spPr>
            <a:xfrm>
              <a:off x="1822688" y="3912286"/>
              <a:ext cx="67335" cy="11074"/>
            </a:xfrm>
            <a:custGeom>
              <a:avLst/>
              <a:gdLst/>
              <a:ahLst/>
              <a:cxnLst/>
              <a:rect l="l" t="t" r="r" b="b"/>
              <a:pathLst>
                <a:path w="2572" h="423" extrusionOk="0">
                  <a:moveTo>
                    <a:pt x="280" y="0"/>
                  </a:moveTo>
                  <a:cubicBezTo>
                    <a:pt x="1" y="0"/>
                    <a:pt x="1" y="423"/>
                    <a:pt x="280" y="423"/>
                  </a:cubicBezTo>
                  <a:lnTo>
                    <a:pt x="2292" y="423"/>
                  </a:lnTo>
                  <a:cubicBezTo>
                    <a:pt x="2571" y="423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9"/>
            <p:cNvSpPr/>
            <p:nvPr/>
          </p:nvSpPr>
          <p:spPr>
            <a:xfrm>
              <a:off x="1822688" y="3887127"/>
              <a:ext cx="67335" cy="10969"/>
            </a:xfrm>
            <a:custGeom>
              <a:avLst/>
              <a:gdLst/>
              <a:ahLst/>
              <a:cxnLst/>
              <a:rect l="l" t="t" r="r" b="b"/>
              <a:pathLst>
                <a:path w="2572" h="419" extrusionOk="0">
                  <a:moveTo>
                    <a:pt x="280" y="0"/>
                  </a:moveTo>
                  <a:cubicBezTo>
                    <a:pt x="1" y="0"/>
                    <a:pt x="1" y="418"/>
                    <a:pt x="280" y="418"/>
                  </a:cubicBezTo>
                  <a:lnTo>
                    <a:pt x="2292" y="418"/>
                  </a:lnTo>
                  <a:cubicBezTo>
                    <a:pt x="2571" y="418"/>
                    <a:pt x="2571" y="0"/>
                    <a:pt x="22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9" name="Google Shape;11549;p89"/>
          <p:cNvGrpSpPr/>
          <p:nvPr/>
        </p:nvGrpSpPr>
        <p:grpSpPr>
          <a:xfrm>
            <a:off x="2604109" y="2233895"/>
            <a:ext cx="399088" cy="373144"/>
            <a:chOff x="2604109" y="2439295"/>
            <a:chExt cx="399088" cy="373144"/>
          </a:xfrm>
        </p:grpSpPr>
        <p:sp>
          <p:nvSpPr>
            <p:cNvPr id="11550" name="Google Shape;11550;p89"/>
            <p:cNvSpPr/>
            <p:nvPr/>
          </p:nvSpPr>
          <p:spPr>
            <a:xfrm>
              <a:off x="2619712" y="2611559"/>
              <a:ext cx="95845" cy="194989"/>
            </a:xfrm>
            <a:custGeom>
              <a:avLst/>
              <a:gdLst/>
              <a:ahLst/>
              <a:cxnLst/>
              <a:rect l="l" t="t" r="r" b="b"/>
              <a:pathLst>
                <a:path w="3661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89"/>
            <p:cNvSpPr/>
            <p:nvPr/>
          </p:nvSpPr>
          <p:spPr>
            <a:xfrm>
              <a:off x="2695922" y="2611559"/>
              <a:ext cx="19635" cy="154095"/>
            </a:xfrm>
            <a:custGeom>
              <a:avLst/>
              <a:gdLst/>
              <a:ahLst/>
              <a:cxnLst/>
              <a:rect l="l" t="t" r="r" b="b"/>
              <a:pathLst>
                <a:path w="750" h="5886" extrusionOk="0">
                  <a:moveTo>
                    <a:pt x="298" y="1"/>
                  </a:moveTo>
                  <a:lnTo>
                    <a:pt x="298" y="3710"/>
                  </a:lnTo>
                  <a:cubicBezTo>
                    <a:pt x="298" y="3791"/>
                    <a:pt x="270" y="3868"/>
                    <a:pt x="212" y="3921"/>
                  </a:cubicBezTo>
                  <a:lnTo>
                    <a:pt x="87" y="4046"/>
                  </a:lnTo>
                  <a:cubicBezTo>
                    <a:pt x="34" y="4104"/>
                    <a:pt x="1" y="4180"/>
                    <a:pt x="1" y="4262"/>
                  </a:cubicBezTo>
                  <a:lnTo>
                    <a:pt x="1" y="5886"/>
                  </a:lnTo>
                  <a:lnTo>
                    <a:pt x="750" y="5886"/>
                  </a:lnTo>
                  <a:lnTo>
                    <a:pt x="750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89"/>
            <p:cNvSpPr/>
            <p:nvPr/>
          </p:nvSpPr>
          <p:spPr>
            <a:xfrm>
              <a:off x="261971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9"/>
            <p:cNvSpPr/>
            <p:nvPr/>
          </p:nvSpPr>
          <p:spPr>
            <a:xfrm>
              <a:off x="2610156" y="2554984"/>
              <a:ext cx="105401" cy="56601"/>
            </a:xfrm>
            <a:custGeom>
              <a:avLst/>
              <a:gdLst/>
              <a:ahLst/>
              <a:cxnLst/>
              <a:rect l="l" t="t" r="r" b="b"/>
              <a:pathLst>
                <a:path w="4026" h="2162" extrusionOk="0">
                  <a:moveTo>
                    <a:pt x="485" y="0"/>
                  </a:moveTo>
                  <a:cubicBezTo>
                    <a:pt x="332" y="0"/>
                    <a:pt x="197" y="115"/>
                    <a:pt x="183" y="274"/>
                  </a:cubicBezTo>
                  <a:lnTo>
                    <a:pt x="0" y="2162"/>
                  </a:lnTo>
                  <a:lnTo>
                    <a:pt x="4026" y="2162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9"/>
            <p:cNvSpPr/>
            <p:nvPr/>
          </p:nvSpPr>
          <p:spPr>
            <a:xfrm>
              <a:off x="2610261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244" y="0"/>
                  </a:moveTo>
                  <a:lnTo>
                    <a:pt x="3244" y="1028"/>
                  </a:lnTo>
                  <a:cubicBezTo>
                    <a:pt x="3244" y="1105"/>
                    <a:pt x="3273" y="1182"/>
                    <a:pt x="3330" y="1240"/>
                  </a:cubicBezTo>
                  <a:lnTo>
                    <a:pt x="3455" y="1364"/>
                  </a:lnTo>
                  <a:cubicBezTo>
                    <a:pt x="3503" y="1408"/>
                    <a:pt x="3532" y="1470"/>
                    <a:pt x="3542" y="1533"/>
                  </a:cubicBezTo>
                  <a:lnTo>
                    <a:pt x="63" y="1533"/>
                  </a:lnTo>
                  <a:lnTo>
                    <a:pt x="1" y="2162"/>
                  </a:lnTo>
                  <a:lnTo>
                    <a:pt x="4027" y="2162"/>
                  </a:lnTo>
                  <a:lnTo>
                    <a:pt x="402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9"/>
            <p:cNvSpPr/>
            <p:nvPr/>
          </p:nvSpPr>
          <p:spPr>
            <a:xfrm>
              <a:off x="2646363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4" y="2316"/>
                  </a:lnTo>
                  <a:lnTo>
                    <a:pt x="1624" y="813"/>
                  </a:lnTo>
                  <a:cubicBezTo>
                    <a:pt x="1624" y="366"/>
                    <a:pt x="1259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89"/>
            <p:cNvSpPr/>
            <p:nvPr/>
          </p:nvSpPr>
          <p:spPr>
            <a:xfrm>
              <a:off x="2662464" y="2639860"/>
              <a:ext cx="26442" cy="60659"/>
            </a:xfrm>
            <a:custGeom>
              <a:avLst/>
              <a:gdLst/>
              <a:ahLst/>
              <a:cxnLst/>
              <a:rect l="l" t="t" r="r" b="b"/>
              <a:pathLst>
                <a:path w="1010" h="2317" extrusionOk="0">
                  <a:moveTo>
                    <a:pt x="198" y="1"/>
                  </a:moveTo>
                  <a:cubicBezTo>
                    <a:pt x="130" y="1"/>
                    <a:pt x="68" y="10"/>
                    <a:pt x="1" y="25"/>
                  </a:cubicBezTo>
                  <a:cubicBezTo>
                    <a:pt x="366" y="116"/>
                    <a:pt x="616" y="438"/>
                    <a:pt x="620" y="813"/>
                  </a:cubicBezTo>
                  <a:lnTo>
                    <a:pt x="620" y="2316"/>
                  </a:lnTo>
                  <a:lnTo>
                    <a:pt x="1009" y="2316"/>
                  </a:lnTo>
                  <a:lnTo>
                    <a:pt x="1009" y="813"/>
                  </a:lnTo>
                  <a:cubicBezTo>
                    <a:pt x="1009" y="366"/>
                    <a:pt x="644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89"/>
            <p:cNvSpPr/>
            <p:nvPr/>
          </p:nvSpPr>
          <p:spPr>
            <a:xfrm>
              <a:off x="2891748" y="2611559"/>
              <a:ext cx="95871" cy="194989"/>
            </a:xfrm>
            <a:custGeom>
              <a:avLst/>
              <a:gdLst/>
              <a:ahLst/>
              <a:cxnLst/>
              <a:rect l="l" t="t" r="r" b="b"/>
              <a:pathLst>
                <a:path w="3662" h="7448" extrusionOk="0">
                  <a:moveTo>
                    <a:pt x="0" y="1"/>
                  </a:moveTo>
                  <a:lnTo>
                    <a:pt x="0" y="7447"/>
                  </a:lnTo>
                  <a:lnTo>
                    <a:pt x="3661" y="7447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89"/>
            <p:cNvSpPr/>
            <p:nvPr/>
          </p:nvSpPr>
          <p:spPr>
            <a:xfrm>
              <a:off x="2971859" y="2611559"/>
              <a:ext cx="15760" cy="194989"/>
            </a:xfrm>
            <a:custGeom>
              <a:avLst/>
              <a:gdLst/>
              <a:ahLst/>
              <a:cxnLst/>
              <a:rect l="l" t="t" r="r" b="b"/>
              <a:pathLst>
                <a:path w="602" h="7448" extrusionOk="0">
                  <a:moveTo>
                    <a:pt x="1" y="1"/>
                  </a:moveTo>
                  <a:lnTo>
                    <a:pt x="1" y="7447"/>
                  </a:lnTo>
                  <a:lnTo>
                    <a:pt x="601" y="7447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89"/>
            <p:cNvSpPr/>
            <p:nvPr/>
          </p:nvSpPr>
          <p:spPr>
            <a:xfrm>
              <a:off x="2891748" y="2611559"/>
              <a:ext cx="20394" cy="154095"/>
            </a:xfrm>
            <a:custGeom>
              <a:avLst/>
              <a:gdLst/>
              <a:ahLst/>
              <a:cxnLst/>
              <a:rect l="l" t="t" r="r" b="b"/>
              <a:pathLst>
                <a:path w="779" h="5886" extrusionOk="0">
                  <a:moveTo>
                    <a:pt x="0" y="1"/>
                  </a:moveTo>
                  <a:lnTo>
                    <a:pt x="0" y="5886"/>
                  </a:lnTo>
                  <a:lnTo>
                    <a:pt x="779" y="5886"/>
                  </a:lnTo>
                  <a:lnTo>
                    <a:pt x="779" y="4262"/>
                  </a:lnTo>
                  <a:cubicBezTo>
                    <a:pt x="779" y="4180"/>
                    <a:pt x="745" y="4104"/>
                    <a:pt x="692" y="4046"/>
                  </a:cubicBezTo>
                  <a:lnTo>
                    <a:pt x="567" y="3921"/>
                  </a:lnTo>
                  <a:cubicBezTo>
                    <a:pt x="510" y="3868"/>
                    <a:pt x="481" y="3791"/>
                    <a:pt x="481" y="371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9"/>
            <p:cNvSpPr/>
            <p:nvPr/>
          </p:nvSpPr>
          <p:spPr>
            <a:xfrm>
              <a:off x="2930992" y="2778221"/>
              <a:ext cx="56627" cy="28327"/>
            </a:xfrm>
            <a:custGeom>
              <a:avLst/>
              <a:gdLst/>
              <a:ahLst/>
              <a:cxnLst/>
              <a:rect l="l" t="t" r="r" b="b"/>
              <a:pathLst>
                <a:path w="2163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2162" y="1081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89"/>
            <p:cNvSpPr/>
            <p:nvPr/>
          </p:nvSpPr>
          <p:spPr>
            <a:xfrm>
              <a:off x="2971859" y="2778221"/>
              <a:ext cx="15760" cy="28327"/>
            </a:xfrm>
            <a:custGeom>
              <a:avLst/>
              <a:gdLst/>
              <a:ahLst/>
              <a:cxnLst/>
              <a:rect l="l" t="t" r="r" b="b"/>
              <a:pathLst>
                <a:path w="602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601" y="1081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89"/>
            <p:cNvSpPr/>
            <p:nvPr/>
          </p:nvSpPr>
          <p:spPr>
            <a:xfrm>
              <a:off x="2891748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0" y="0"/>
                  </a:moveTo>
                  <a:lnTo>
                    <a:pt x="0" y="2162"/>
                  </a:lnTo>
                  <a:lnTo>
                    <a:pt x="4026" y="2162"/>
                  </a:lnTo>
                  <a:lnTo>
                    <a:pt x="3844" y="274"/>
                  </a:lnTo>
                  <a:cubicBezTo>
                    <a:pt x="3824" y="115"/>
                    <a:pt x="3695" y="0"/>
                    <a:pt x="354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9"/>
            <p:cNvSpPr/>
            <p:nvPr/>
          </p:nvSpPr>
          <p:spPr>
            <a:xfrm>
              <a:off x="2891617" y="2554984"/>
              <a:ext cx="105427" cy="56601"/>
            </a:xfrm>
            <a:custGeom>
              <a:avLst/>
              <a:gdLst/>
              <a:ahLst/>
              <a:cxnLst/>
              <a:rect l="l" t="t" r="r" b="b"/>
              <a:pathLst>
                <a:path w="4027" h="2162" extrusionOk="0">
                  <a:moveTo>
                    <a:pt x="3186" y="0"/>
                  </a:moveTo>
                  <a:lnTo>
                    <a:pt x="3306" y="1201"/>
                  </a:lnTo>
                  <a:cubicBezTo>
                    <a:pt x="3320" y="1379"/>
                    <a:pt x="3181" y="1533"/>
                    <a:pt x="3003" y="1533"/>
                  </a:cubicBezTo>
                  <a:lnTo>
                    <a:pt x="1" y="1533"/>
                  </a:lnTo>
                  <a:lnTo>
                    <a:pt x="1" y="2162"/>
                  </a:lnTo>
                  <a:lnTo>
                    <a:pt x="4026" y="2162"/>
                  </a:lnTo>
                  <a:lnTo>
                    <a:pt x="3839" y="269"/>
                  </a:lnTo>
                  <a:cubicBezTo>
                    <a:pt x="3825" y="120"/>
                    <a:pt x="3695" y="0"/>
                    <a:pt x="354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1" y="0"/>
                  </a:move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89"/>
            <p:cNvSpPr/>
            <p:nvPr/>
          </p:nvSpPr>
          <p:spPr>
            <a:xfrm>
              <a:off x="2692021" y="2749920"/>
              <a:ext cx="223263" cy="28327"/>
            </a:xfrm>
            <a:custGeom>
              <a:avLst/>
              <a:gdLst/>
              <a:ahLst/>
              <a:cxnLst/>
              <a:rect l="l" t="t" r="r" b="b"/>
              <a:pathLst>
                <a:path w="8528" h="1082" extrusionOk="0">
                  <a:moveTo>
                    <a:pt x="8167" y="0"/>
                  </a:moveTo>
                  <a:lnTo>
                    <a:pt x="8167" y="423"/>
                  </a:lnTo>
                  <a:cubicBezTo>
                    <a:pt x="8167" y="586"/>
                    <a:pt x="8033" y="721"/>
                    <a:pt x="7870" y="721"/>
                  </a:cubicBezTo>
                  <a:lnTo>
                    <a:pt x="1" y="721"/>
                  </a:lnTo>
                  <a:lnTo>
                    <a:pt x="1" y="1081"/>
                  </a:lnTo>
                  <a:lnTo>
                    <a:pt x="8528" y="1081"/>
                  </a:lnTo>
                  <a:lnTo>
                    <a:pt x="85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7" name="Google Shape;11567;p89"/>
            <p:cNvSpPr/>
            <p:nvPr/>
          </p:nvSpPr>
          <p:spPr>
            <a:xfrm>
              <a:off x="2676313" y="2778221"/>
              <a:ext cx="254705" cy="28327"/>
            </a:xfrm>
            <a:custGeom>
              <a:avLst/>
              <a:gdLst/>
              <a:ahLst/>
              <a:cxnLst/>
              <a:rect l="l" t="t" r="r" b="b"/>
              <a:pathLst>
                <a:path w="9729" h="1082" extrusionOk="0">
                  <a:moveTo>
                    <a:pt x="9368" y="0"/>
                  </a:moveTo>
                  <a:lnTo>
                    <a:pt x="9368" y="423"/>
                  </a:lnTo>
                  <a:cubicBezTo>
                    <a:pt x="9368" y="586"/>
                    <a:pt x="9233" y="721"/>
                    <a:pt x="9070" y="721"/>
                  </a:cubicBezTo>
                  <a:lnTo>
                    <a:pt x="0" y="721"/>
                  </a:lnTo>
                  <a:lnTo>
                    <a:pt x="0" y="1081"/>
                  </a:lnTo>
                  <a:lnTo>
                    <a:pt x="9728" y="1081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8" name="Google Shape;11568;p89"/>
            <p:cNvSpPr/>
            <p:nvPr/>
          </p:nvSpPr>
          <p:spPr>
            <a:xfrm>
              <a:off x="2731265" y="2554984"/>
              <a:ext cx="145535" cy="194962"/>
            </a:xfrm>
            <a:custGeom>
              <a:avLst/>
              <a:gdLst/>
              <a:ahLst/>
              <a:cxnLst/>
              <a:rect l="l" t="t" r="r" b="b"/>
              <a:pathLst>
                <a:path w="5559" h="7447" extrusionOk="0">
                  <a:moveTo>
                    <a:pt x="5" y="0"/>
                  </a:moveTo>
                  <a:lnTo>
                    <a:pt x="0" y="7446"/>
                  </a:lnTo>
                  <a:lnTo>
                    <a:pt x="5559" y="7446"/>
                  </a:lnTo>
                  <a:lnTo>
                    <a:pt x="5559" y="0"/>
                  </a:ln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9"/>
            <p:cNvSpPr/>
            <p:nvPr/>
          </p:nvSpPr>
          <p:spPr>
            <a:xfrm>
              <a:off x="2777682" y="2655725"/>
              <a:ext cx="51967" cy="94222"/>
            </a:xfrm>
            <a:custGeom>
              <a:avLst/>
              <a:gdLst/>
              <a:ahLst/>
              <a:cxnLst/>
              <a:rect l="l" t="t" r="r" b="b"/>
              <a:pathLst>
                <a:path w="1985" h="3599" extrusionOk="0">
                  <a:moveTo>
                    <a:pt x="992" y="0"/>
                  </a:moveTo>
                  <a:cubicBezTo>
                    <a:pt x="874" y="0"/>
                    <a:pt x="757" y="34"/>
                    <a:pt x="653" y="101"/>
                  </a:cubicBezTo>
                  <a:lnTo>
                    <a:pt x="269" y="360"/>
                  </a:lnTo>
                  <a:cubicBezTo>
                    <a:pt x="101" y="471"/>
                    <a:pt x="0" y="658"/>
                    <a:pt x="0" y="860"/>
                  </a:cubicBezTo>
                  <a:lnTo>
                    <a:pt x="0" y="3598"/>
                  </a:lnTo>
                  <a:lnTo>
                    <a:pt x="1984" y="3598"/>
                  </a:lnTo>
                  <a:lnTo>
                    <a:pt x="1984" y="865"/>
                  </a:lnTo>
                  <a:cubicBezTo>
                    <a:pt x="1979" y="663"/>
                    <a:pt x="1883" y="476"/>
                    <a:pt x="1715" y="365"/>
                  </a:cubicBezTo>
                  <a:lnTo>
                    <a:pt x="1326" y="101"/>
                  </a:lnTo>
                  <a:cubicBezTo>
                    <a:pt x="1225" y="34"/>
                    <a:pt x="1109" y="0"/>
                    <a:pt x="9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9"/>
            <p:cNvSpPr/>
            <p:nvPr/>
          </p:nvSpPr>
          <p:spPr>
            <a:xfrm>
              <a:off x="2797657" y="2655672"/>
              <a:ext cx="31992" cy="94274"/>
            </a:xfrm>
            <a:custGeom>
              <a:avLst/>
              <a:gdLst/>
              <a:ahLst/>
              <a:cxnLst/>
              <a:rect l="l" t="t" r="r" b="b"/>
              <a:pathLst>
                <a:path w="1222" h="3601" extrusionOk="0">
                  <a:moveTo>
                    <a:pt x="228" y="1"/>
                  </a:moveTo>
                  <a:cubicBezTo>
                    <a:pt x="152" y="1"/>
                    <a:pt x="74" y="15"/>
                    <a:pt x="1" y="45"/>
                  </a:cubicBezTo>
                  <a:cubicBezTo>
                    <a:pt x="39" y="60"/>
                    <a:pt x="78" y="79"/>
                    <a:pt x="111" y="103"/>
                  </a:cubicBezTo>
                  <a:lnTo>
                    <a:pt x="505" y="367"/>
                  </a:lnTo>
                  <a:cubicBezTo>
                    <a:pt x="669" y="478"/>
                    <a:pt x="770" y="665"/>
                    <a:pt x="770" y="867"/>
                  </a:cubicBezTo>
                  <a:lnTo>
                    <a:pt x="770" y="3600"/>
                  </a:lnTo>
                  <a:lnTo>
                    <a:pt x="1221" y="3600"/>
                  </a:lnTo>
                  <a:lnTo>
                    <a:pt x="1221" y="867"/>
                  </a:lnTo>
                  <a:cubicBezTo>
                    <a:pt x="1221" y="665"/>
                    <a:pt x="1120" y="478"/>
                    <a:pt x="957" y="367"/>
                  </a:cubicBezTo>
                  <a:lnTo>
                    <a:pt x="563" y="103"/>
                  </a:lnTo>
                  <a:cubicBezTo>
                    <a:pt x="464" y="36"/>
                    <a:pt x="347" y="1"/>
                    <a:pt x="228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9"/>
            <p:cNvSpPr/>
            <p:nvPr/>
          </p:nvSpPr>
          <p:spPr>
            <a:xfrm>
              <a:off x="2707755" y="2554984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0" y="0"/>
                  </a:moveTo>
                  <a:lnTo>
                    <a:pt x="0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89"/>
            <p:cNvSpPr/>
            <p:nvPr/>
          </p:nvSpPr>
          <p:spPr>
            <a:xfrm>
              <a:off x="2734537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1" y="1201"/>
                  </a:lnTo>
                  <a:lnTo>
                    <a:pt x="779" y="90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89"/>
            <p:cNvSpPr/>
            <p:nvPr/>
          </p:nvSpPr>
          <p:spPr>
            <a:xfrm>
              <a:off x="2707755" y="2718478"/>
              <a:ext cx="47176" cy="31468"/>
            </a:xfrm>
            <a:custGeom>
              <a:avLst/>
              <a:gdLst/>
              <a:ahLst/>
              <a:cxnLst/>
              <a:rect l="l" t="t" r="r" b="b"/>
              <a:pathLst>
                <a:path w="1802" h="1202" extrusionOk="0">
                  <a:moveTo>
                    <a:pt x="298" y="0"/>
                  </a:moveTo>
                  <a:lnTo>
                    <a:pt x="0" y="303"/>
                  </a:lnTo>
                  <a:lnTo>
                    <a:pt x="0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9"/>
            <p:cNvSpPr/>
            <p:nvPr/>
          </p:nvSpPr>
          <p:spPr>
            <a:xfrm>
              <a:off x="2734537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9" y="1201"/>
                  </a:lnTo>
                  <a:lnTo>
                    <a:pt x="779" y="303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89"/>
            <p:cNvSpPr/>
            <p:nvPr/>
          </p:nvSpPr>
          <p:spPr>
            <a:xfrm>
              <a:off x="2715531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1" y="0"/>
                  </a:moveTo>
                  <a:lnTo>
                    <a:pt x="1" y="5044"/>
                  </a:lnTo>
                  <a:lnTo>
                    <a:pt x="1202" y="5044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89"/>
            <p:cNvSpPr/>
            <p:nvPr/>
          </p:nvSpPr>
          <p:spPr>
            <a:xfrm>
              <a:off x="2852374" y="2554984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1" y="0"/>
                  </a:moveTo>
                  <a:lnTo>
                    <a:pt x="1" y="903"/>
                  </a:lnTo>
                  <a:lnTo>
                    <a:pt x="303" y="1201"/>
                  </a:lnTo>
                  <a:lnTo>
                    <a:pt x="1504" y="1201"/>
                  </a:lnTo>
                  <a:lnTo>
                    <a:pt x="1802" y="903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9"/>
            <p:cNvSpPr/>
            <p:nvPr/>
          </p:nvSpPr>
          <p:spPr>
            <a:xfrm>
              <a:off x="2852374" y="2718478"/>
              <a:ext cx="47203" cy="31468"/>
            </a:xfrm>
            <a:custGeom>
              <a:avLst/>
              <a:gdLst/>
              <a:ahLst/>
              <a:cxnLst/>
              <a:rect l="l" t="t" r="r" b="b"/>
              <a:pathLst>
                <a:path w="1803" h="1202" extrusionOk="0">
                  <a:moveTo>
                    <a:pt x="303" y="0"/>
                  </a:moveTo>
                  <a:lnTo>
                    <a:pt x="1" y="303"/>
                  </a:lnTo>
                  <a:lnTo>
                    <a:pt x="1" y="1201"/>
                  </a:lnTo>
                  <a:lnTo>
                    <a:pt x="1802" y="1201"/>
                  </a:lnTo>
                  <a:lnTo>
                    <a:pt x="1802" y="303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89"/>
            <p:cNvSpPr/>
            <p:nvPr/>
          </p:nvSpPr>
          <p:spPr>
            <a:xfrm>
              <a:off x="2879182" y="2554984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298" y="0"/>
                  </a:moveTo>
                  <a:lnTo>
                    <a:pt x="298" y="903"/>
                  </a:lnTo>
                  <a:lnTo>
                    <a:pt x="0" y="1201"/>
                  </a:lnTo>
                  <a:lnTo>
                    <a:pt x="480" y="1201"/>
                  </a:lnTo>
                  <a:lnTo>
                    <a:pt x="778" y="903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89"/>
            <p:cNvSpPr/>
            <p:nvPr/>
          </p:nvSpPr>
          <p:spPr>
            <a:xfrm>
              <a:off x="2879182" y="2718478"/>
              <a:ext cx="20394" cy="31468"/>
            </a:xfrm>
            <a:custGeom>
              <a:avLst/>
              <a:gdLst/>
              <a:ahLst/>
              <a:cxnLst/>
              <a:rect l="l" t="t" r="r" b="b"/>
              <a:pathLst>
                <a:path w="779" h="1202" extrusionOk="0">
                  <a:moveTo>
                    <a:pt x="0" y="0"/>
                  </a:moveTo>
                  <a:lnTo>
                    <a:pt x="298" y="303"/>
                  </a:lnTo>
                  <a:lnTo>
                    <a:pt x="298" y="1201"/>
                  </a:lnTo>
                  <a:lnTo>
                    <a:pt x="778" y="1201"/>
                  </a:lnTo>
                  <a:lnTo>
                    <a:pt x="778" y="303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9"/>
            <p:cNvSpPr/>
            <p:nvPr/>
          </p:nvSpPr>
          <p:spPr>
            <a:xfrm>
              <a:off x="2860306" y="2586426"/>
              <a:ext cx="31468" cy="132078"/>
            </a:xfrm>
            <a:custGeom>
              <a:avLst/>
              <a:gdLst/>
              <a:ahLst/>
              <a:cxnLst/>
              <a:rect l="l" t="t" r="r" b="b"/>
              <a:pathLst>
                <a:path w="1202" h="5045" extrusionOk="0">
                  <a:moveTo>
                    <a:pt x="0" y="0"/>
                  </a:moveTo>
                  <a:lnTo>
                    <a:pt x="0" y="5044"/>
                  </a:lnTo>
                  <a:lnTo>
                    <a:pt x="1201" y="5044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89"/>
            <p:cNvSpPr/>
            <p:nvPr/>
          </p:nvSpPr>
          <p:spPr>
            <a:xfrm>
              <a:off x="2699064" y="2445185"/>
              <a:ext cx="209178" cy="81525"/>
            </a:xfrm>
            <a:custGeom>
              <a:avLst/>
              <a:gdLst/>
              <a:ahLst/>
              <a:cxnLst/>
              <a:rect l="l" t="t" r="r" b="b"/>
              <a:pathLst>
                <a:path w="7990" h="3114" extrusionOk="0">
                  <a:moveTo>
                    <a:pt x="3998" y="0"/>
                  </a:moveTo>
                  <a:lnTo>
                    <a:pt x="3656" y="260"/>
                  </a:lnTo>
                  <a:lnTo>
                    <a:pt x="6035" y="2124"/>
                  </a:lnTo>
                  <a:cubicBezTo>
                    <a:pt x="6264" y="2295"/>
                    <a:pt x="6142" y="2662"/>
                    <a:pt x="5853" y="2662"/>
                  </a:cubicBezTo>
                  <a:cubicBezTo>
                    <a:pt x="5851" y="2662"/>
                    <a:pt x="5849" y="2662"/>
                    <a:pt x="5847" y="2662"/>
                  </a:cubicBezTo>
                  <a:lnTo>
                    <a:pt x="582" y="2662"/>
                  </a:lnTo>
                  <a:lnTo>
                    <a:pt x="1" y="3113"/>
                  </a:lnTo>
                  <a:lnTo>
                    <a:pt x="7990" y="3113"/>
                  </a:lnTo>
                  <a:lnTo>
                    <a:pt x="399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299" y="0"/>
                  </a:moveTo>
                  <a:cubicBezTo>
                    <a:pt x="130" y="0"/>
                    <a:pt x="1" y="135"/>
                    <a:pt x="1" y="303"/>
                  </a:cubicBez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E0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89"/>
            <p:cNvSpPr/>
            <p:nvPr/>
          </p:nvSpPr>
          <p:spPr>
            <a:xfrm>
              <a:off x="2684220" y="2526683"/>
              <a:ext cx="238997" cy="28327"/>
            </a:xfrm>
            <a:custGeom>
              <a:avLst/>
              <a:gdLst/>
              <a:ahLst/>
              <a:cxnLst/>
              <a:rect l="l" t="t" r="r" b="b"/>
              <a:pathLst>
                <a:path w="9129" h="1082" extrusionOk="0">
                  <a:moveTo>
                    <a:pt x="8768" y="0"/>
                  </a:moveTo>
                  <a:lnTo>
                    <a:pt x="8768" y="423"/>
                  </a:lnTo>
                  <a:cubicBezTo>
                    <a:pt x="8768" y="586"/>
                    <a:pt x="8634" y="721"/>
                    <a:pt x="8465" y="721"/>
                  </a:cubicBezTo>
                  <a:lnTo>
                    <a:pt x="1" y="721"/>
                  </a:lnTo>
                  <a:lnTo>
                    <a:pt x="1" y="783"/>
                  </a:lnTo>
                  <a:cubicBezTo>
                    <a:pt x="1" y="947"/>
                    <a:pt x="130" y="1081"/>
                    <a:pt x="299" y="1081"/>
                  </a:cubicBezTo>
                  <a:lnTo>
                    <a:pt x="8826" y="1081"/>
                  </a:lnTo>
                  <a:cubicBezTo>
                    <a:pt x="8994" y="1081"/>
                    <a:pt x="9128" y="947"/>
                    <a:pt x="9128" y="783"/>
                  </a:cubicBezTo>
                  <a:lnTo>
                    <a:pt x="9128" y="303"/>
                  </a:lnTo>
                  <a:cubicBezTo>
                    <a:pt x="9128" y="135"/>
                    <a:pt x="8994" y="0"/>
                    <a:pt x="8826" y="0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89"/>
            <p:cNvSpPr/>
            <p:nvPr/>
          </p:nvSpPr>
          <p:spPr>
            <a:xfrm>
              <a:off x="2918400" y="2639860"/>
              <a:ext cx="42542" cy="60659"/>
            </a:xfrm>
            <a:custGeom>
              <a:avLst/>
              <a:gdLst/>
              <a:ahLst/>
              <a:cxnLst/>
              <a:rect l="l" t="t" r="r" b="b"/>
              <a:pathLst>
                <a:path w="1625" h="2317" extrusionOk="0">
                  <a:moveTo>
                    <a:pt x="813" y="1"/>
                  </a:moveTo>
                  <a:cubicBezTo>
                    <a:pt x="366" y="1"/>
                    <a:pt x="1" y="366"/>
                    <a:pt x="1" y="813"/>
                  </a:cubicBezTo>
                  <a:lnTo>
                    <a:pt x="1" y="2316"/>
                  </a:lnTo>
                  <a:lnTo>
                    <a:pt x="1625" y="2316"/>
                  </a:lnTo>
                  <a:lnTo>
                    <a:pt x="1625" y="813"/>
                  </a:lnTo>
                  <a:cubicBezTo>
                    <a:pt x="1625" y="366"/>
                    <a:pt x="1260" y="1"/>
                    <a:pt x="813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89"/>
            <p:cNvSpPr/>
            <p:nvPr/>
          </p:nvSpPr>
          <p:spPr>
            <a:xfrm>
              <a:off x="2934500" y="2639860"/>
              <a:ext cx="26311" cy="60659"/>
            </a:xfrm>
            <a:custGeom>
              <a:avLst/>
              <a:gdLst/>
              <a:ahLst/>
              <a:cxnLst/>
              <a:rect l="l" t="t" r="r" b="b"/>
              <a:pathLst>
                <a:path w="1005" h="2317" extrusionOk="0">
                  <a:moveTo>
                    <a:pt x="198" y="1"/>
                  </a:moveTo>
                  <a:cubicBezTo>
                    <a:pt x="131" y="1"/>
                    <a:pt x="63" y="10"/>
                    <a:pt x="1" y="25"/>
                  </a:cubicBezTo>
                  <a:cubicBezTo>
                    <a:pt x="361" y="116"/>
                    <a:pt x="616" y="438"/>
                    <a:pt x="616" y="813"/>
                  </a:cubicBezTo>
                  <a:lnTo>
                    <a:pt x="616" y="2316"/>
                  </a:lnTo>
                  <a:lnTo>
                    <a:pt x="1005" y="2316"/>
                  </a:lnTo>
                  <a:lnTo>
                    <a:pt x="1005" y="813"/>
                  </a:lnTo>
                  <a:cubicBezTo>
                    <a:pt x="1005" y="366"/>
                    <a:pt x="645" y="1"/>
                    <a:pt x="198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89"/>
            <p:cNvSpPr/>
            <p:nvPr/>
          </p:nvSpPr>
          <p:spPr>
            <a:xfrm>
              <a:off x="2773520" y="2580117"/>
              <a:ext cx="53355" cy="45736"/>
            </a:xfrm>
            <a:custGeom>
              <a:avLst/>
              <a:gdLst/>
              <a:ahLst/>
              <a:cxnLst/>
              <a:rect l="l" t="t" r="r" b="b"/>
              <a:pathLst>
                <a:path w="2038" h="1747" extrusionOk="0">
                  <a:moveTo>
                    <a:pt x="1168" y="1"/>
                  </a:moveTo>
                  <a:cubicBezTo>
                    <a:pt x="390" y="1"/>
                    <a:pt x="1" y="938"/>
                    <a:pt x="548" y="1490"/>
                  </a:cubicBezTo>
                  <a:cubicBezTo>
                    <a:pt x="727" y="1667"/>
                    <a:pt x="945" y="1746"/>
                    <a:pt x="1159" y="1746"/>
                  </a:cubicBezTo>
                  <a:cubicBezTo>
                    <a:pt x="1608" y="1746"/>
                    <a:pt x="2038" y="1398"/>
                    <a:pt x="2038" y="870"/>
                  </a:cubicBezTo>
                  <a:cubicBezTo>
                    <a:pt x="2038" y="390"/>
                    <a:pt x="1648" y="1"/>
                    <a:pt x="1168" y="1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9"/>
            <p:cNvSpPr/>
            <p:nvPr/>
          </p:nvSpPr>
          <p:spPr>
            <a:xfrm>
              <a:off x="2784594" y="2583520"/>
              <a:ext cx="46051" cy="42281"/>
            </a:xfrm>
            <a:custGeom>
              <a:avLst/>
              <a:gdLst/>
              <a:ahLst/>
              <a:cxnLst/>
              <a:rect l="l" t="t" r="r" b="b"/>
              <a:pathLst>
                <a:path w="1759" h="1615" extrusionOk="0">
                  <a:moveTo>
                    <a:pt x="1197" y="1"/>
                  </a:moveTo>
                  <a:lnTo>
                    <a:pt x="1197" y="1"/>
                  </a:lnTo>
                  <a:cubicBezTo>
                    <a:pt x="1576" y="628"/>
                    <a:pt x="1071" y="1328"/>
                    <a:pt x="454" y="1328"/>
                  </a:cubicBezTo>
                  <a:cubicBezTo>
                    <a:pt x="305" y="1328"/>
                    <a:pt x="151" y="1288"/>
                    <a:pt x="0" y="1197"/>
                  </a:cubicBezTo>
                  <a:lnTo>
                    <a:pt x="0" y="1197"/>
                  </a:lnTo>
                  <a:cubicBezTo>
                    <a:pt x="167" y="1470"/>
                    <a:pt x="455" y="1615"/>
                    <a:pt x="746" y="1615"/>
                  </a:cubicBezTo>
                  <a:cubicBezTo>
                    <a:pt x="966" y="1615"/>
                    <a:pt x="1188" y="1532"/>
                    <a:pt x="1360" y="1360"/>
                  </a:cubicBezTo>
                  <a:cubicBezTo>
                    <a:pt x="1759" y="957"/>
                    <a:pt x="1677" y="289"/>
                    <a:pt x="1197" y="1"/>
                  </a:cubicBezTo>
                  <a:close/>
                </a:path>
              </a:pathLst>
            </a:custGeom>
            <a:solidFill>
              <a:srgbClr val="EA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89"/>
            <p:cNvSpPr/>
            <p:nvPr/>
          </p:nvSpPr>
          <p:spPr>
            <a:xfrm>
              <a:off x="2604109" y="2439295"/>
              <a:ext cx="399088" cy="373144"/>
            </a:xfrm>
            <a:custGeom>
              <a:avLst/>
              <a:gdLst/>
              <a:ahLst/>
              <a:cxnLst/>
              <a:rect l="l" t="t" r="r" b="b"/>
              <a:pathLst>
                <a:path w="15244" h="14253" extrusionOk="0">
                  <a:moveTo>
                    <a:pt x="11886" y="3564"/>
                  </a:moveTo>
                  <a:cubicBezTo>
                    <a:pt x="11924" y="3564"/>
                    <a:pt x="11958" y="3598"/>
                    <a:pt x="11958" y="3641"/>
                  </a:cubicBezTo>
                  <a:lnTo>
                    <a:pt x="11958" y="4121"/>
                  </a:lnTo>
                  <a:cubicBezTo>
                    <a:pt x="11958" y="4160"/>
                    <a:pt x="11924" y="4193"/>
                    <a:pt x="11886" y="4193"/>
                  </a:cubicBezTo>
                  <a:lnTo>
                    <a:pt x="3359" y="4193"/>
                  </a:lnTo>
                  <a:cubicBezTo>
                    <a:pt x="3315" y="4193"/>
                    <a:pt x="3282" y="4160"/>
                    <a:pt x="3282" y="4121"/>
                  </a:cubicBezTo>
                  <a:lnTo>
                    <a:pt x="3282" y="3641"/>
                  </a:lnTo>
                  <a:cubicBezTo>
                    <a:pt x="3282" y="3598"/>
                    <a:pt x="3315" y="3564"/>
                    <a:pt x="3359" y="3564"/>
                  </a:cubicBezTo>
                  <a:close/>
                  <a:moveTo>
                    <a:pt x="5535" y="4645"/>
                  </a:moveTo>
                  <a:lnTo>
                    <a:pt x="5535" y="5226"/>
                  </a:lnTo>
                  <a:lnTo>
                    <a:pt x="5367" y="5394"/>
                  </a:lnTo>
                  <a:lnTo>
                    <a:pt x="4353" y="5394"/>
                  </a:lnTo>
                  <a:lnTo>
                    <a:pt x="4185" y="5226"/>
                  </a:lnTo>
                  <a:lnTo>
                    <a:pt x="4185" y="4645"/>
                  </a:lnTo>
                  <a:close/>
                  <a:moveTo>
                    <a:pt x="11059" y="4645"/>
                  </a:moveTo>
                  <a:lnTo>
                    <a:pt x="11059" y="5226"/>
                  </a:lnTo>
                  <a:lnTo>
                    <a:pt x="10891" y="5394"/>
                  </a:lnTo>
                  <a:lnTo>
                    <a:pt x="9878" y="5394"/>
                  </a:lnTo>
                  <a:lnTo>
                    <a:pt x="9710" y="5226"/>
                  </a:lnTo>
                  <a:lnTo>
                    <a:pt x="9710" y="4645"/>
                  </a:lnTo>
                  <a:close/>
                  <a:moveTo>
                    <a:pt x="3733" y="4645"/>
                  </a:moveTo>
                  <a:lnTo>
                    <a:pt x="3733" y="5322"/>
                  </a:lnTo>
                  <a:cubicBezTo>
                    <a:pt x="3733" y="5380"/>
                    <a:pt x="3757" y="5438"/>
                    <a:pt x="3801" y="5481"/>
                  </a:cubicBezTo>
                  <a:lnTo>
                    <a:pt x="4031" y="5716"/>
                  </a:lnTo>
                  <a:lnTo>
                    <a:pt x="4031" y="6355"/>
                  </a:lnTo>
                  <a:lnTo>
                    <a:pt x="481" y="6355"/>
                  </a:lnTo>
                  <a:lnTo>
                    <a:pt x="644" y="4712"/>
                  </a:lnTo>
                  <a:cubicBezTo>
                    <a:pt x="644" y="4674"/>
                    <a:pt x="678" y="4645"/>
                    <a:pt x="716" y="4645"/>
                  </a:cubicBezTo>
                  <a:close/>
                  <a:moveTo>
                    <a:pt x="14523" y="4645"/>
                  </a:moveTo>
                  <a:cubicBezTo>
                    <a:pt x="14562" y="4645"/>
                    <a:pt x="14595" y="4674"/>
                    <a:pt x="14600" y="4712"/>
                  </a:cubicBezTo>
                  <a:lnTo>
                    <a:pt x="14759" y="6355"/>
                  </a:lnTo>
                  <a:lnTo>
                    <a:pt x="11208" y="6355"/>
                  </a:lnTo>
                  <a:lnTo>
                    <a:pt x="11208" y="5716"/>
                  </a:lnTo>
                  <a:lnTo>
                    <a:pt x="11444" y="5481"/>
                  </a:lnTo>
                  <a:cubicBezTo>
                    <a:pt x="11487" y="5438"/>
                    <a:pt x="11511" y="5380"/>
                    <a:pt x="11511" y="5322"/>
                  </a:cubicBezTo>
                  <a:lnTo>
                    <a:pt x="11511" y="4645"/>
                  </a:lnTo>
                  <a:close/>
                  <a:moveTo>
                    <a:pt x="5232" y="5846"/>
                  </a:moveTo>
                  <a:lnTo>
                    <a:pt x="5232" y="10439"/>
                  </a:lnTo>
                  <a:lnTo>
                    <a:pt x="4483" y="10439"/>
                  </a:lnTo>
                  <a:lnTo>
                    <a:pt x="4483" y="5846"/>
                  </a:lnTo>
                  <a:close/>
                  <a:moveTo>
                    <a:pt x="10757" y="5846"/>
                  </a:moveTo>
                  <a:lnTo>
                    <a:pt x="10757" y="10439"/>
                  </a:lnTo>
                  <a:lnTo>
                    <a:pt x="10007" y="10439"/>
                  </a:lnTo>
                  <a:lnTo>
                    <a:pt x="10007" y="5846"/>
                  </a:lnTo>
                  <a:close/>
                  <a:moveTo>
                    <a:pt x="5371" y="10890"/>
                  </a:moveTo>
                  <a:lnTo>
                    <a:pt x="5540" y="11058"/>
                  </a:lnTo>
                  <a:lnTo>
                    <a:pt x="5540" y="11640"/>
                  </a:lnTo>
                  <a:lnTo>
                    <a:pt x="4185" y="11640"/>
                  </a:lnTo>
                  <a:lnTo>
                    <a:pt x="4185" y="11058"/>
                  </a:lnTo>
                  <a:lnTo>
                    <a:pt x="4353" y="10890"/>
                  </a:lnTo>
                  <a:close/>
                  <a:moveTo>
                    <a:pt x="7622" y="8491"/>
                  </a:moveTo>
                  <a:cubicBezTo>
                    <a:pt x="7695" y="8491"/>
                    <a:pt x="7769" y="8512"/>
                    <a:pt x="7831" y="8555"/>
                  </a:cubicBezTo>
                  <a:lnTo>
                    <a:pt x="8225" y="8820"/>
                  </a:lnTo>
                  <a:cubicBezTo>
                    <a:pt x="8326" y="8887"/>
                    <a:pt x="8388" y="9002"/>
                    <a:pt x="8388" y="9127"/>
                  </a:cubicBezTo>
                  <a:lnTo>
                    <a:pt x="8388" y="11640"/>
                  </a:lnTo>
                  <a:lnTo>
                    <a:pt x="6856" y="11640"/>
                  </a:lnTo>
                  <a:lnTo>
                    <a:pt x="6856" y="9127"/>
                  </a:lnTo>
                  <a:cubicBezTo>
                    <a:pt x="6856" y="8997"/>
                    <a:pt x="6918" y="8882"/>
                    <a:pt x="7024" y="8815"/>
                  </a:cubicBezTo>
                  <a:lnTo>
                    <a:pt x="7413" y="8555"/>
                  </a:lnTo>
                  <a:cubicBezTo>
                    <a:pt x="7476" y="8512"/>
                    <a:pt x="7549" y="8491"/>
                    <a:pt x="7622" y="8491"/>
                  </a:cubicBezTo>
                  <a:close/>
                  <a:moveTo>
                    <a:pt x="10896" y="10890"/>
                  </a:moveTo>
                  <a:lnTo>
                    <a:pt x="11064" y="11058"/>
                  </a:lnTo>
                  <a:lnTo>
                    <a:pt x="11064" y="11640"/>
                  </a:lnTo>
                  <a:lnTo>
                    <a:pt x="9710" y="11640"/>
                  </a:lnTo>
                  <a:lnTo>
                    <a:pt x="9710" y="11058"/>
                  </a:lnTo>
                  <a:lnTo>
                    <a:pt x="9878" y="10890"/>
                  </a:lnTo>
                  <a:close/>
                  <a:moveTo>
                    <a:pt x="9258" y="4645"/>
                  </a:moveTo>
                  <a:lnTo>
                    <a:pt x="9258" y="5322"/>
                  </a:lnTo>
                  <a:cubicBezTo>
                    <a:pt x="9258" y="5380"/>
                    <a:pt x="9282" y="5438"/>
                    <a:pt x="9325" y="5481"/>
                  </a:cubicBezTo>
                  <a:lnTo>
                    <a:pt x="9561" y="5716"/>
                  </a:lnTo>
                  <a:lnTo>
                    <a:pt x="9561" y="10573"/>
                  </a:lnTo>
                  <a:lnTo>
                    <a:pt x="9325" y="10804"/>
                  </a:lnTo>
                  <a:cubicBezTo>
                    <a:pt x="9282" y="10847"/>
                    <a:pt x="9258" y="10905"/>
                    <a:pt x="9258" y="10967"/>
                  </a:cubicBezTo>
                  <a:lnTo>
                    <a:pt x="9258" y="11640"/>
                  </a:lnTo>
                  <a:lnTo>
                    <a:pt x="8835" y="11640"/>
                  </a:lnTo>
                  <a:lnTo>
                    <a:pt x="8835" y="9132"/>
                  </a:lnTo>
                  <a:cubicBezTo>
                    <a:pt x="8835" y="8858"/>
                    <a:pt x="8701" y="8599"/>
                    <a:pt x="8475" y="8445"/>
                  </a:cubicBezTo>
                  <a:lnTo>
                    <a:pt x="8081" y="8181"/>
                  </a:lnTo>
                  <a:cubicBezTo>
                    <a:pt x="7942" y="8087"/>
                    <a:pt x="7781" y="8040"/>
                    <a:pt x="7620" y="8040"/>
                  </a:cubicBezTo>
                  <a:cubicBezTo>
                    <a:pt x="7460" y="8040"/>
                    <a:pt x="7300" y="8087"/>
                    <a:pt x="7163" y="8181"/>
                  </a:cubicBezTo>
                  <a:lnTo>
                    <a:pt x="6774" y="8440"/>
                  </a:lnTo>
                  <a:cubicBezTo>
                    <a:pt x="6544" y="8594"/>
                    <a:pt x="6404" y="8853"/>
                    <a:pt x="6404" y="9127"/>
                  </a:cubicBezTo>
                  <a:lnTo>
                    <a:pt x="6404" y="11644"/>
                  </a:lnTo>
                  <a:lnTo>
                    <a:pt x="5986" y="11644"/>
                  </a:lnTo>
                  <a:lnTo>
                    <a:pt x="5986" y="10967"/>
                  </a:lnTo>
                  <a:cubicBezTo>
                    <a:pt x="5986" y="10905"/>
                    <a:pt x="5962" y="10847"/>
                    <a:pt x="5919" y="10809"/>
                  </a:cubicBezTo>
                  <a:lnTo>
                    <a:pt x="5684" y="10573"/>
                  </a:lnTo>
                  <a:lnTo>
                    <a:pt x="5684" y="5716"/>
                  </a:lnTo>
                  <a:lnTo>
                    <a:pt x="5919" y="5481"/>
                  </a:lnTo>
                  <a:cubicBezTo>
                    <a:pt x="5962" y="5438"/>
                    <a:pt x="5986" y="5380"/>
                    <a:pt x="5986" y="5322"/>
                  </a:cubicBezTo>
                  <a:lnTo>
                    <a:pt x="5986" y="4645"/>
                  </a:lnTo>
                  <a:close/>
                  <a:moveTo>
                    <a:pt x="11660" y="12091"/>
                  </a:moveTo>
                  <a:lnTo>
                    <a:pt x="11660" y="12720"/>
                  </a:lnTo>
                  <a:lnTo>
                    <a:pt x="3584" y="12720"/>
                  </a:lnTo>
                  <a:lnTo>
                    <a:pt x="3584" y="12091"/>
                  </a:lnTo>
                  <a:close/>
                  <a:moveTo>
                    <a:pt x="2532" y="13172"/>
                  </a:moveTo>
                  <a:lnTo>
                    <a:pt x="2532" y="13801"/>
                  </a:lnTo>
                  <a:lnTo>
                    <a:pt x="822" y="13801"/>
                  </a:lnTo>
                  <a:lnTo>
                    <a:pt x="822" y="13172"/>
                  </a:lnTo>
                  <a:close/>
                  <a:moveTo>
                    <a:pt x="12261" y="13172"/>
                  </a:moveTo>
                  <a:lnTo>
                    <a:pt x="12261" y="13801"/>
                  </a:lnTo>
                  <a:lnTo>
                    <a:pt x="2984" y="13801"/>
                  </a:lnTo>
                  <a:lnTo>
                    <a:pt x="2984" y="13172"/>
                  </a:lnTo>
                  <a:close/>
                  <a:moveTo>
                    <a:pt x="14422" y="13172"/>
                  </a:moveTo>
                  <a:lnTo>
                    <a:pt x="14422" y="13801"/>
                  </a:lnTo>
                  <a:lnTo>
                    <a:pt x="12712" y="13801"/>
                  </a:lnTo>
                  <a:lnTo>
                    <a:pt x="12712" y="13172"/>
                  </a:lnTo>
                  <a:close/>
                  <a:moveTo>
                    <a:pt x="7622" y="1"/>
                  </a:moveTo>
                  <a:cubicBezTo>
                    <a:pt x="7574" y="1"/>
                    <a:pt x="7526" y="16"/>
                    <a:pt x="7485" y="48"/>
                  </a:cubicBezTo>
                  <a:lnTo>
                    <a:pt x="6058" y="1157"/>
                  </a:lnTo>
                  <a:cubicBezTo>
                    <a:pt x="5879" y="1309"/>
                    <a:pt x="6019" y="1558"/>
                    <a:pt x="6203" y="1558"/>
                  </a:cubicBezTo>
                  <a:cubicBezTo>
                    <a:pt x="6247" y="1558"/>
                    <a:pt x="6292" y="1545"/>
                    <a:pt x="6337" y="1513"/>
                  </a:cubicBezTo>
                  <a:lnTo>
                    <a:pt x="7625" y="513"/>
                  </a:lnTo>
                  <a:lnTo>
                    <a:pt x="10959" y="3117"/>
                  </a:lnTo>
                  <a:lnTo>
                    <a:pt x="4286" y="3117"/>
                  </a:lnTo>
                  <a:lnTo>
                    <a:pt x="5516" y="2156"/>
                  </a:lnTo>
                  <a:cubicBezTo>
                    <a:pt x="5704" y="2006"/>
                    <a:pt x="5566" y="1748"/>
                    <a:pt x="5380" y="1748"/>
                  </a:cubicBezTo>
                  <a:cubicBezTo>
                    <a:pt x="5334" y="1748"/>
                    <a:pt x="5285" y="1764"/>
                    <a:pt x="5237" y="1801"/>
                  </a:cubicBezTo>
                  <a:lnTo>
                    <a:pt x="3551" y="3112"/>
                  </a:lnTo>
                  <a:lnTo>
                    <a:pt x="3359" y="3112"/>
                  </a:lnTo>
                  <a:cubicBezTo>
                    <a:pt x="3070" y="3112"/>
                    <a:pt x="2835" y="3348"/>
                    <a:pt x="2835" y="3641"/>
                  </a:cubicBezTo>
                  <a:lnTo>
                    <a:pt x="2835" y="4121"/>
                  </a:lnTo>
                  <a:cubicBezTo>
                    <a:pt x="2835" y="4145"/>
                    <a:pt x="2835" y="4169"/>
                    <a:pt x="2840" y="4193"/>
                  </a:cubicBezTo>
                  <a:lnTo>
                    <a:pt x="721" y="4193"/>
                  </a:lnTo>
                  <a:cubicBezTo>
                    <a:pt x="447" y="4193"/>
                    <a:pt x="222" y="4400"/>
                    <a:pt x="198" y="4669"/>
                  </a:cubicBezTo>
                  <a:lnTo>
                    <a:pt x="10" y="6562"/>
                  </a:lnTo>
                  <a:cubicBezTo>
                    <a:pt x="1" y="6691"/>
                    <a:pt x="101" y="6807"/>
                    <a:pt x="236" y="6807"/>
                  </a:cubicBezTo>
                  <a:lnTo>
                    <a:pt x="370" y="6807"/>
                  </a:lnTo>
                  <a:lnTo>
                    <a:pt x="370" y="7921"/>
                  </a:lnTo>
                  <a:cubicBezTo>
                    <a:pt x="370" y="8073"/>
                    <a:pt x="483" y="8148"/>
                    <a:pt x="596" y="8148"/>
                  </a:cubicBezTo>
                  <a:cubicBezTo>
                    <a:pt x="709" y="8148"/>
                    <a:pt x="822" y="8073"/>
                    <a:pt x="822" y="7921"/>
                  </a:cubicBezTo>
                  <a:lnTo>
                    <a:pt x="822" y="6807"/>
                  </a:lnTo>
                  <a:lnTo>
                    <a:pt x="4036" y="6807"/>
                  </a:lnTo>
                  <a:lnTo>
                    <a:pt x="4036" y="10573"/>
                  </a:lnTo>
                  <a:lnTo>
                    <a:pt x="3801" y="10809"/>
                  </a:lnTo>
                  <a:cubicBezTo>
                    <a:pt x="3757" y="10847"/>
                    <a:pt x="3733" y="10905"/>
                    <a:pt x="3733" y="10967"/>
                  </a:cubicBezTo>
                  <a:lnTo>
                    <a:pt x="3733" y="11640"/>
                  </a:lnTo>
                  <a:lnTo>
                    <a:pt x="3359" y="11640"/>
                  </a:lnTo>
                  <a:cubicBezTo>
                    <a:pt x="3234" y="11640"/>
                    <a:pt x="3133" y="11740"/>
                    <a:pt x="3133" y="11865"/>
                  </a:cubicBezTo>
                  <a:lnTo>
                    <a:pt x="3133" y="12720"/>
                  </a:lnTo>
                  <a:lnTo>
                    <a:pt x="822" y="12720"/>
                  </a:lnTo>
                  <a:lnTo>
                    <a:pt x="822" y="8973"/>
                  </a:lnTo>
                  <a:cubicBezTo>
                    <a:pt x="822" y="8824"/>
                    <a:pt x="709" y="8750"/>
                    <a:pt x="596" y="8750"/>
                  </a:cubicBezTo>
                  <a:cubicBezTo>
                    <a:pt x="483" y="8750"/>
                    <a:pt x="370" y="8824"/>
                    <a:pt x="370" y="8973"/>
                  </a:cubicBezTo>
                  <a:lnTo>
                    <a:pt x="370" y="14027"/>
                  </a:lnTo>
                  <a:cubicBezTo>
                    <a:pt x="370" y="14152"/>
                    <a:pt x="471" y="14253"/>
                    <a:pt x="596" y="14253"/>
                  </a:cubicBezTo>
                  <a:lnTo>
                    <a:pt x="14648" y="14253"/>
                  </a:lnTo>
                  <a:cubicBezTo>
                    <a:pt x="14773" y="14253"/>
                    <a:pt x="14874" y="14152"/>
                    <a:pt x="14874" y="14027"/>
                  </a:cubicBezTo>
                  <a:lnTo>
                    <a:pt x="14874" y="11375"/>
                  </a:lnTo>
                  <a:cubicBezTo>
                    <a:pt x="14874" y="11226"/>
                    <a:pt x="14761" y="11152"/>
                    <a:pt x="14648" y="11152"/>
                  </a:cubicBezTo>
                  <a:cubicBezTo>
                    <a:pt x="14535" y="11152"/>
                    <a:pt x="14422" y="11226"/>
                    <a:pt x="14422" y="11375"/>
                  </a:cubicBezTo>
                  <a:lnTo>
                    <a:pt x="14422" y="12720"/>
                  </a:lnTo>
                  <a:lnTo>
                    <a:pt x="12112" y="12720"/>
                  </a:lnTo>
                  <a:lnTo>
                    <a:pt x="12112" y="11865"/>
                  </a:lnTo>
                  <a:cubicBezTo>
                    <a:pt x="12112" y="11740"/>
                    <a:pt x="12011" y="11640"/>
                    <a:pt x="11886" y="11640"/>
                  </a:cubicBezTo>
                  <a:lnTo>
                    <a:pt x="11511" y="11640"/>
                  </a:lnTo>
                  <a:lnTo>
                    <a:pt x="11511" y="10967"/>
                  </a:lnTo>
                  <a:cubicBezTo>
                    <a:pt x="11511" y="10905"/>
                    <a:pt x="11487" y="10847"/>
                    <a:pt x="11444" y="10809"/>
                  </a:cubicBezTo>
                  <a:lnTo>
                    <a:pt x="11208" y="10573"/>
                  </a:lnTo>
                  <a:lnTo>
                    <a:pt x="11208" y="6807"/>
                  </a:lnTo>
                  <a:lnTo>
                    <a:pt x="14422" y="6807"/>
                  </a:lnTo>
                  <a:lnTo>
                    <a:pt x="14422" y="10328"/>
                  </a:lnTo>
                  <a:cubicBezTo>
                    <a:pt x="14422" y="10477"/>
                    <a:pt x="14535" y="10551"/>
                    <a:pt x="14648" y="10551"/>
                  </a:cubicBezTo>
                  <a:cubicBezTo>
                    <a:pt x="14761" y="10551"/>
                    <a:pt x="14874" y="10477"/>
                    <a:pt x="14874" y="10328"/>
                  </a:cubicBezTo>
                  <a:lnTo>
                    <a:pt x="14874" y="6807"/>
                  </a:lnTo>
                  <a:lnTo>
                    <a:pt x="15008" y="6807"/>
                  </a:lnTo>
                  <a:cubicBezTo>
                    <a:pt x="15143" y="6807"/>
                    <a:pt x="15244" y="6691"/>
                    <a:pt x="15234" y="6562"/>
                  </a:cubicBezTo>
                  <a:lnTo>
                    <a:pt x="15047" y="4669"/>
                  </a:lnTo>
                  <a:cubicBezTo>
                    <a:pt x="15023" y="4400"/>
                    <a:pt x="14797" y="4193"/>
                    <a:pt x="14528" y="4193"/>
                  </a:cubicBezTo>
                  <a:lnTo>
                    <a:pt x="12405" y="4193"/>
                  </a:lnTo>
                  <a:cubicBezTo>
                    <a:pt x="12409" y="4169"/>
                    <a:pt x="12409" y="4145"/>
                    <a:pt x="12409" y="4121"/>
                  </a:cubicBezTo>
                  <a:lnTo>
                    <a:pt x="12409" y="3641"/>
                  </a:lnTo>
                  <a:cubicBezTo>
                    <a:pt x="12409" y="3348"/>
                    <a:pt x="12174" y="3112"/>
                    <a:pt x="11886" y="3112"/>
                  </a:cubicBezTo>
                  <a:lnTo>
                    <a:pt x="11694" y="3112"/>
                  </a:lnTo>
                  <a:lnTo>
                    <a:pt x="7759" y="48"/>
                  </a:lnTo>
                  <a:cubicBezTo>
                    <a:pt x="7718" y="16"/>
                    <a:pt x="7670" y="1"/>
                    <a:pt x="76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89"/>
            <p:cNvSpPr/>
            <p:nvPr/>
          </p:nvSpPr>
          <p:spPr>
            <a:xfrm>
              <a:off x="2912509" y="2633969"/>
              <a:ext cx="54219" cy="72335"/>
            </a:xfrm>
            <a:custGeom>
              <a:avLst/>
              <a:gdLst/>
              <a:ahLst/>
              <a:cxnLst/>
              <a:rect l="l" t="t" r="r" b="b"/>
              <a:pathLst>
                <a:path w="2071" h="2763" extrusionOk="0">
                  <a:moveTo>
                    <a:pt x="1038" y="452"/>
                  </a:moveTo>
                  <a:cubicBezTo>
                    <a:pt x="1360" y="452"/>
                    <a:pt x="1624" y="716"/>
                    <a:pt x="1624" y="1038"/>
                  </a:cubicBezTo>
                  <a:lnTo>
                    <a:pt x="1624" y="2316"/>
                  </a:lnTo>
                  <a:lnTo>
                    <a:pt x="452" y="2316"/>
                  </a:lnTo>
                  <a:lnTo>
                    <a:pt x="452" y="1038"/>
                  </a:lnTo>
                  <a:cubicBezTo>
                    <a:pt x="452" y="716"/>
                    <a:pt x="711" y="452"/>
                    <a:pt x="1038" y="452"/>
                  </a:cubicBezTo>
                  <a:close/>
                  <a:moveTo>
                    <a:pt x="1038" y="0"/>
                  </a:moveTo>
                  <a:cubicBezTo>
                    <a:pt x="466" y="0"/>
                    <a:pt x="0" y="466"/>
                    <a:pt x="0" y="1038"/>
                  </a:cubicBezTo>
                  <a:lnTo>
                    <a:pt x="0" y="2541"/>
                  </a:lnTo>
                  <a:cubicBezTo>
                    <a:pt x="0" y="2662"/>
                    <a:pt x="101" y="2762"/>
                    <a:pt x="226" y="2762"/>
                  </a:cubicBezTo>
                  <a:lnTo>
                    <a:pt x="1850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9" y="0"/>
                    <a:pt x="1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89"/>
            <p:cNvSpPr/>
            <p:nvPr/>
          </p:nvSpPr>
          <p:spPr>
            <a:xfrm>
              <a:off x="2765587" y="2574226"/>
              <a:ext cx="67204" cy="57491"/>
            </a:xfrm>
            <a:custGeom>
              <a:avLst/>
              <a:gdLst/>
              <a:ahLst/>
              <a:cxnLst/>
              <a:rect l="l" t="t" r="r" b="b"/>
              <a:pathLst>
                <a:path w="2567" h="2196" extrusionOk="0">
                  <a:moveTo>
                    <a:pt x="1463" y="451"/>
                  </a:moveTo>
                  <a:cubicBezTo>
                    <a:pt x="1795" y="451"/>
                    <a:pt x="2115" y="708"/>
                    <a:pt x="2115" y="1095"/>
                  </a:cubicBezTo>
                  <a:cubicBezTo>
                    <a:pt x="2115" y="1456"/>
                    <a:pt x="1826" y="1744"/>
                    <a:pt x="1471" y="1744"/>
                  </a:cubicBezTo>
                  <a:cubicBezTo>
                    <a:pt x="895" y="1744"/>
                    <a:pt x="606" y="1047"/>
                    <a:pt x="1015" y="639"/>
                  </a:cubicBezTo>
                  <a:cubicBezTo>
                    <a:pt x="1145" y="509"/>
                    <a:pt x="1305" y="451"/>
                    <a:pt x="1463" y="451"/>
                  </a:cubicBezTo>
                  <a:close/>
                  <a:moveTo>
                    <a:pt x="1471" y="0"/>
                  </a:moveTo>
                  <a:cubicBezTo>
                    <a:pt x="491" y="0"/>
                    <a:pt x="1" y="1182"/>
                    <a:pt x="693" y="1874"/>
                  </a:cubicBezTo>
                  <a:cubicBezTo>
                    <a:pt x="916" y="2096"/>
                    <a:pt x="1191" y="2195"/>
                    <a:pt x="1460" y="2195"/>
                  </a:cubicBezTo>
                  <a:cubicBezTo>
                    <a:pt x="2023" y="2195"/>
                    <a:pt x="2563" y="1759"/>
                    <a:pt x="2566" y="1095"/>
                  </a:cubicBezTo>
                  <a:cubicBezTo>
                    <a:pt x="2562" y="495"/>
                    <a:pt x="2072" y="5"/>
                    <a:pt x="147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89"/>
            <p:cNvSpPr/>
            <p:nvPr/>
          </p:nvSpPr>
          <p:spPr>
            <a:xfrm>
              <a:off x="2640577" y="2633969"/>
              <a:ext cx="54245" cy="72335"/>
            </a:xfrm>
            <a:custGeom>
              <a:avLst/>
              <a:gdLst/>
              <a:ahLst/>
              <a:cxnLst/>
              <a:rect l="l" t="t" r="r" b="b"/>
              <a:pathLst>
                <a:path w="2072" h="2763" extrusionOk="0">
                  <a:moveTo>
                    <a:pt x="1034" y="452"/>
                  </a:moveTo>
                  <a:cubicBezTo>
                    <a:pt x="1355" y="452"/>
                    <a:pt x="1620" y="716"/>
                    <a:pt x="1620" y="1038"/>
                  </a:cubicBezTo>
                  <a:lnTo>
                    <a:pt x="1620" y="2316"/>
                  </a:lnTo>
                  <a:lnTo>
                    <a:pt x="448" y="2316"/>
                  </a:lnTo>
                  <a:lnTo>
                    <a:pt x="448" y="1038"/>
                  </a:lnTo>
                  <a:cubicBezTo>
                    <a:pt x="448" y="716"/>
                    <a:pt x="712" y="452"/>
                    <a:pt x="1034" y="452"/>
                  </a:cubicBezTo>
                  <a:close/>
                  <a:moveTo>
                    <a:pt x="1034" y="0"/>
                  </a:moveTo>
                  <a:cubicBezTo>
                    <a:pt x="462" y="0"/>
                    <a:pt x="1" y="466"/>
                    <a:pt x="1" y="1038"/>
                  </a:cubicBezTo>
                  <a:lnTo>
                    <a:pt x="1" y="2541"/>
                  </a:lnTo>
                  <a:cubicBezTo>
                    <a:pt x="1" y="2662"/>
                    <a:pt x="97" y="2762"/>
                    <a:pt x="222" y="2762"/>
                  </a:cubicBezTo>
                  <a:lnTo>
                    <a:pt x="1845" y="2762"/>
                  </a:lnTo>
                  <a:cubicBezTo>
                    <a:pt x="1970" y="2762"/>
                    <a:pt x="2071" y="2662"/>
                    <a:pt x="2071" y="2541"/>
                  </a:cubicBezTo>
                  <a:lnTo>
                    <a:pt x="2071" y="1038"/>
                  </a:lnTo>
                  <a:cubicBezTo>
                    <a:pt x="2071" y="466"/>
                    <a:pt x="1605" y="0"/>
                    <a:pt x="10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3" name="Google Shape;11593;p89"/>
          <p:cNvGrpSpPr/>
          <p:nvPr/>
        </p:nvGrpSpPr>
        <p:grpSpPr>
          <a:xfrm>
            <a:off x="7086308" y="2256121"/>
            <a:ext cx="368536" cy="353692"/>
            <a:chOff x="7086308" y="2461521"/>
            <a:chExt cx="368536" cy="353692"/>
          </a:xfrm>
        </p:grpSpPr>
        <p:sp>
          <p:nvSpPr>
            <p:cNvPr id="11594" name="Google Shape;11594;p89"/>
            <p:cNvSpPr/>
            <p:nvPr/>
          </p:nvSpPr>
          <p:spPr>
            <a:xfrm>
              <a:off x="7181629" y="2468695"/>
              <a:ext cx="177762" cy="98515"/>
            </a:xfrm>
            <a:custGeom>
              <a:avLst/>
              <a:gdLst/>
              <a:ahLst/>
              <a:cxnLst/>
              <a:rect l="l" t="t" r="r" b="b"/>
              <a:pathLst>
                <a:path w="6790" h="3763" extrusionOk="0">
                  <a:moveTo>
                    <a:pt x="1836" y="1"/>
                  </a:moveTo>
                  <a:cubicBezTo>
                    <a:pt x="822" y="1"/>
                    <a:pt x="1" y="822"/>
                    <a:pt x="1" y="1836"/>
                  </a:cubicBezTo>
                  <a:lnTo>
                    <a:pt x="1" y="2729"/>
                  </a:lnTo>
                  <a:lnTo>
                    <a:pt x="1" y="3757"/>
                  </a:lnTo>
                  <a:lnTo>
                    <a:pt x="1019" y="3757"/>
                  </a:lnTo>
                  <a:lnTo>
                    <a:pt x="1019" y="1836"/>
                  </a:lnTo>
                  <a:cubicBezTo>
                    <a:pt x="1019" y="1384"/>
                    <a:pt x="1385" y="1019"/>
                    <a:pt x="1836" y="1019"/>
                  </a:cubicBezTo>
                  <a:lnTo>
                    <a:pt x="4959" y="1019"/>
                  </a:lnTo>
                  <a:cubicBezTo>
                    <a:pt x="5410" y="1019"/>
                    <a:pt x="5771" y="1384"/>
                    <a:pt x="5771" y="1836"/>
                  </a:cubicBezTo>
                  <a:lnTo>
                    <a:pt x="5771" y="3762"/>
                  </a:lnTo>
                  <a:lnTo>
                    <a:pt x="6789" y="3762"/>
                  </a:lnTo>
                  <a:lnTo>
                    <a:pt x="6789" y="1836"/>
                  </a:lnTo>
                  <a:cubicBezTo>
                    <a:pt x="6789" y="822"/>
                    <a:pt x="5968" y="1"/>
                    <a:pt x="495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89"/>
            <p:cNvSpPr/>
            <p:nvPr/>
          </p:nvSpPr>
          <p:spPr>
            <a:xfrm>
              <a:off x="7181525" y="2540140"/>
              <a:ext cx="26808" cy="26939"/>
            </a:xfrm>
            <a:custGeom>
              <a:avLst/>
              <a:gdLst/>
              <a:ahLst/>
              <a:cxnLst/>
              <a:rect l="l" t="t" r="r" b="b"/>
              <a:pathLst>
                <a:path w="1024" h="1029" extrusionOk="0">
                  <a:moveTo>
                    <a:pt x="260" y="0"/>
                  </a:moveTo>
                  <a:cubicBezTo>
                    <a:pt x="173" y="0"/>
                    <a:pt x="87" y="0"/>
                    <a:pt x="0" y="10"/>
                  </a:cubicBezTo>
                  <a:lnTo>
                    <a:pt x="0" y="1028"/>
                  </a:lnTo>
                  <a:lnTo>
                    <a:pt x="1019" y="1028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89"/>
            <p:cNvSpPr/>
            <p:nvPr/>
          </p:nvSpPr>
          <p:spPr>
            <a:xfrm>
              <a:off x="7332688" y="2540140"/>
              <a:ext cx="26808" cy="27175"/>
            </a:xfrm>
            <a:custGeom>
              <a:avLst/>
              <a:gdLst/>
              <a:ahLst/>
              <a:cxnLst/>
              <a:rect l="l" t="t" r="r" b="b"/>
              <a:pathLst>
                <a:path w="1024" h="1038" extrusionOk="0">
                  <a:moveTo>
                    <a:pt x="1" y="0"/>
                  </a:moveTo>
                  <a:lnTo>
                    <a:pt x="5" y="1038"/>
                  </a:lnTo>
                  <a:lnTo>
                    <a:pt x="1024" y="1038"/>
                  </a:lnTo>
                  <a:lnTo>
                    <a:pt x="1024" y="10"/>
                  </a:lnTo>
                  <a:cubicBezTo>
                    <a:pt x="937" y="0"/>
                    <a:pt x="851" y="0"/>
                    <a:pt x="764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89"/>
            <p:cNvSpPr/>
            <p:nvPr/>
          </p:nvSpPr>
          <p:spPr>
            <a:xfrm>
              <a:off x="7093481" y="2567053"/>
              <a:ext cx="354189" cy="241118"/>
            </a:xfrm>
            <a:custGeom>
              <a:avLst/>
              <a:gdLst/>
              <a:ahLst/>
              <a:cxnLst/>
              <a:rect l="l" t="t" r="r" b="b"/>
              <a:pathLst>
                <a:path w="13529" h="9210" extrusionOk="0">
                  <a:moveTo>
                    <a:pt x="3627" y="0"/>
                  </a:moveTo>
                  <a:cubicBezTo>
                    <a:pt x="1624" y="0"/>
                    <a:pt x="0" y="1624"/>
                    <a:pt x="0" y="3623"/>
                  </a:cubicBezTo>
                  <a:lnTo>
                    <a:pt x="0" y="8422"/>
                  </a:lnTo>
                  <a:cubicBezTo>
                    <a:pt x="0" y="8859"/>
                    <a:pt x="356" y="9210"/>
                    <a:pt x="793" y="9210"/>
                  </a:cubicBezTo>
                  <a:lnTo>
                    <a:pt x="12741" y="9210"/>
                  </a:lnTo>
                  <a:cubicBezTo>
                    <a:pt x="13178" y="9210"/>
                    <a:pt x="13529" y="8859"/>
                    <a:pt x="13524" y="8422"/>
                  </a:cubicBezTo>
                  <a:lnTo>
                    <a:pt x="13524" y="3623"/>
                  </a:lnTo>
                  <a:cubicBezTo>
                    <a:pt x="13529" y="1624"/>
                    <a:pt x="11905" y="0"/>
                    <a:pt x="9901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89"/>
            <p:cNvSpPr/>
            <p:nvPr/>
          </p:nvSpPr>
          <p:spPr>
            <a:xfrm>
              <a:off x="7310932" y="2567053"/>
              <a:ext cx="136738" cy="241118"/>
            </a:xfrm>
            <a:custGeom>
              <a:avLst/>
              <a:gdLst/>
              <a:ahLst/>
              <a:cxnLst/>
              <a:rect l="l" t="t" r="r" b="b"/>
              <a:pathLst>
                <a:path w="5223" h="9210" extrusionOk="0">
                  <a:moveTo>
                    <a:pt x="1" y="0"/>
                  </a:moveTo>
                  <a:cubicBezTo>
                    <a:pt x="1999" y="0"/>
                    <a:pt x="3623" y="1624"/>
                    <a:pt x="3623" y="3623"/>
                  </a:cubicBezTo>
                  <a:lnTo>
                    <a:pt x="3623" y="8422"/>
                  </a:lnTo>
                  <a:cubicBezTo>
                    <a:pt x="3623" y="8859"/>
                    <a:pt x="3272" y="9210"/>
                    <a:pt x="2835" y="9210"/>
                  </a:cubicBezTo>
                  <a:lnTo>
                    <a:pt x="4435" y="9210"/>
                  </a:lnTo>
                  <a:cubicBezTo>
                    <a:pt x="4867" y="9210"/>
                    <a:pt x="5223" y="8859"/>
                    <a:pt x="5218" y="8422"/>
                  </a:cubicBezTo>
                  <a:lnTo>
                    <a:pt x="5218" y="3623"/>
                  </a:lnTo>
                  <a:cubicBezTo>
                    <a:pt x="5223" y="1624"/>
                    <a:pt x="3599" y="0"/>
                    <a:pt x="1595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9"/>
            <p:cNvSpPr/>
            <p:nvPr/>
          </p:nvSpPr>
          <p:spPr>
            <a:xfrm>
              <a:off x="7093481" y="2761361"/>
              <a:ext cx="354189" cy="46810"/>
            </a:xfrm>
            <a:custGeom>
              <a:avLst/>
              <a:gdLst/>
              <a:ahLst/>
              <a:cxnLst/>
              <a:rect l="l" t="t" r="r" b="b"/>
              <a:pathLst>
                <a:path w="13529" h="1788" extrusionOk="0">
                  <a:moveTo>
                    <a:pt x="0" y="1"/>
                  </a:moveTo>
                  <a:lnTo>
                    <a:pt x="0" y="1000"/>
                  </a:lnTo>
                  <a:cubicBezTo>
                    <a:pt x="0" y="1437"/>
                    <a:pt x="351" y="1788"/>
                    <a:pt x="788" y="1788"/>
                  </a:cubicBezTo>
                  <a:lnTo>
                    <a:pt x="12736" y="1788"/>
                  </a:lnTo>
                  <a:cubicBezTo>
                    <a:pt x="13173" y="1788"/>
                    <a:pt x="13529" y="1437"/>
                    <a:pt x="13524" y="1000"/>
                  </a:cubicBezTo>
                  <a:lnTo>
                    <a:pt x="1352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9"/>
            <p:cNvSpPr/>
            <p:nvPr/>
          </p:nvSpPr>
          <p:spPr>
            <a:xfrm>
              <a:off x="7385257" y="2761492"/>
              <a:ext cx="62413" cy="46810"/>
            </a:xfrm>
            <a:custGeom>
              <a:avLst/>
              <a:gdLst/>
              <a:ahLst/>
              <a:cxnLst/>
              <a:rect l="l" t="t" r="r" b="b"/>
              <a:pathLst>
                <a:path w="2384" h="1788" extrusionOk="0">
                  <a:moveTo>
                    <a:pt x="789" y="0"/>
                  </a:moveTo>
                  <a:lnTo>
                    <a:pt x="789" y="1000"/>
                  </a:lnTo>
                  <a:cubicBezTo>
                    <a:pt x="789" y="1432"/>
                    <a:pt x="438" y="1787"/>
                    <a:pt x="1" y="1787"/>
                  </a:cubicBezTo>
                  <a:lnTo>
                    <a:pt x="1596" y="1787"/>
                  </a:lnTo>
                  <a:cubicBezTo>
                    <a:pt x="2033" y="1787"/>
                    <a:pt x="2384" y="1432"/>
                    <a:pt x="2384" y="1000"/>
                  </a:cubicBezTo>
                  <a:lnTo>
                    <a:pt x="2384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89"/>
            <p:cNvSpPr/>
            <p:nvPr/>
          </p:nvSpPr>
          <p:spPr>
            <a:xfrm>
              <a:off x="7214093" y="2614596"/>
              <a:ext cx="112967" cy="113098"/>
            </a:xfrm>
            <a:custGeom>
              <a:avLst/>
              <a:gdLst/>
              <a:ahLst/>
              <a:cxnLst/>
              <a:rect l="l" t="t" r="r" b="b"/>
              <a:pathLst>
                <a:path w="4315" h="4320" extrusionOk="0">
                  <a:moveTo>
                    <a:pt x="1360" y="0"/>
                  </a:moveTo>
                  <a:lnTo>
                    <a:pt x="1360" y="1360"/>
                  </a:lnTo>
                  <a:lnTo>
                    <a:pt x="0" y="1360"/>
                  </a:lnTo>
                  <a:lnTo>
                    <a:pt x="0" y="2955"/>
                  </a:lnTo>
                  <a:lnTo>
                    <a:pt x="1360" y="2955"/>
                  </a:lnTo>
                  <a:lnTo>
                    <a:pt x="1360" y="4319"/>
                  </a:lnTo>
                  <a:lnTo>
                    <a:pt x="2955" y="4319"/>
                  </a:lnTo>
                  <a:lnTo>
                    <a:pt x="2955" y="2960"/>
                  </a:lnTo>
                  <a:lnTo>
                    <a:pt x="4314" y="2960"/>
                  </a:lnTo>
                  <a:lnTo>
                    <a:pt x="4314" y="1360"/>
                  </a:lnTo>
                  <a:lnTo>
                    <a:pt x="2955" y="1360"/>
                  </a:lnTo>
                  <a:lnTo>
                    <a:pt x="295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89"/>
            <p:cNvSpPr/>
            <p:nvPr/>
          </p:nvSpPr>
          <p:spPr>
            <a:xfrm>
              <a:off x="7270563" y="2614596"/>
              <a:ext cx="56496" cy="113098"/>
            </a:xfrm>
            <a:custGeom>
              <a:avLst/>
              <a:gdLst/>
              <a:ahLst/>
              <a:cxnLst/>
              <a:rect l="l" t="t" r="r" b="b"/>
              <a:pathLst>
                <a:path w="2158" h="4320" extrusionOk="0">
                  <a:moveTo>
                    <a:pt x="0" y="0"/>
                  </a:moveTo>
                  <a:lnTo>
                    <a:pt x="0" y="4319"/>
                  </a:lnTo>
                  <a:lnTo>
                    <a:pt x="798" y="4319"/>
                  </a:lnTo>
                  <a:lnTo>
                    <a:pt x="798" y="2960"/>
                  </a:lnTo>
                  <a:lnTo>
                    <a:pt x="2157" y="2960"/>
                  </a:lnTo>
                  <a:lnTo>
                    <a:pt x="2157" y="1360"/>
                  </a:lnTo>
                  <a:lnTo>
                    <a:pt x="798" y="1360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89"/>
            <p:cNvSpPr/>
            <p:nvPr/>
          </p:nvSpPr>
          <p:spPr>
            <a:xfrm>
              <a:off x="7086308" y="2461521"/>
              <a:ext cx="368536" cy="353692"/>
            </a:xfrm>
            <a:custGeom>
              <a:avLst/>
              <a:gdLst/>
              <a:ahLst/>
              <a:cxnLst/>
              <a:rect l="l" t="t" r="r" b="b"/>
              <a:pathLst>
                <a:path w="14077" h="13510" extrusionOk="0">
                  <a:moveTo>
                    <a:pt x="8619" y="414"/>
                  </a:moveTo>
                  <a:cubicBezTo>
                    <a:pt x="9527" y="414"/>
                    <a:pt x="10262" y="1154"/>
                    <a:pt x="10262" y="2062"/>
                  </a:cubicBezTo>
                  <a:lnTo>
                    <a:pt x="10262" y="3796"/>
                  </a:lnTo>
                  <a:lnTo>
                    <a:pt x="9647" y="3796"/>
                  </a:lnTo>
                  <a:lnTo>
                    <a:pt x="9647" y="2062"/>
                  </a:lnTo>
                  <a:cubicBezTo>
                    <a:pt x="9647" y="1490"/>
                    <a:pt x="9186" y="1029"/>
                    <a:pt x="8619" y="1029"/>
                  </a:cubicBezTo>
                  <a:lnTo>
                    <a:pt x="5463" y="1029"/>
                  </a:lnTo>
                  <a:cubicBezTo>
                    <a:pt x="4891" y="1029"/>
                    <a:pt x="4430" y="1490"/>
                    <a:pt x="4430" y="2062"/>
                  </a:cubicBezTo>
                  <a:lnTo>
                    <a:pt x="4430" y="2960"/>
                  </a:lnTo>
                  <a:cubicBezTo>
                    <a:pt x="4430" y="3097"/>
                    <a:pt x="4533" y="3165"/>
                    <a:pt x="4636" y="3165"/>
                  </a:cubicBezTo>
                  <a:cubicBezTo>
                    <a:pt x="4740" y="3165"/>
                    <a:pt x="4843" y="3097"/>
                    <a:pt x="4843" y="2960"/>
                  </a:cubicBezTo>
                  <a:lnTo>
                    <a:pt x="4843" y="2062"/>
                  </a:lnTo>
                  <a:cubicBezTo>
                    <a:pt x="4843" y="1721"/>
                    <a:pt x="5117" y="1442"/>
                    <a:pt x="5458" y="1442"/>
                  </a:cubicBezTo>
                  <a:lnTo>
                    <a:pt x="8614" y="1442"/>
                  </a:lnTo>
                  <a:cubicBezTo>
                    <a:pt x="8955" y="1442"/>
                    <a:pt x="9229" y="1721"/>
                    <a:pt x="9229" y="2062"/>
                  </a:cubicBezTo>
                  <a:lnTo>
                    <a:pt x="9229" y="3796"/>
                  </a:lnTo>
                  <a:lnTo>
                    <a:pt x="3810" y="3796"/>
                  </a:lnTo>
                  <a:lnTo>
                    <a:pt x="3815" y="2062"/>
                  </a:lnTo>
                  <a:cubicBezTo>
                    <a:pt x="3820" y="1154"/>
                    <a:pt x="4555" y="414"/>
                    <a:pt x="5463" y="414"/>
                  </a:cubicBezTo>
                  <a:close/>
                  <a:moveTo>
                    <a:pt x="10248" y="4209"/>
                  </a:moveTo>
                  <a:cubicBezTo>
                    <a:pt x="12131" y="4214"/>
                    <a:pt x="13663" y="5742"/>
                    <a:pt x="13663" y="7630"/>
                  </a:cubicBezTo>
                  <a:lnTo>
                    <a:pt x="13663" y="11300"/>
                  </a:lnTo>
                  <a:lnTo>
                    <a:pt x="3555" y="11300"/>
                  </a:lnTo>
                  <a:cubicBezTo>
                    <a:pt x="3286" y="11300"/>
                    <a:pt x="3286" y="11708"/>
                    <a:pt x="3555" y="11708"/>
                  </a:cubicBezTo>
                  <a:lnTo>
                    <a:pt x="13663" y="11708"/>
                  </a:lnTo>
                  <a:cubicBezTo>
                    <a:pt x="13663" y="12587"/>
                    <a:pt x="13663" y="12515"/>
                    <a:pt x="13663" y="12554"/>
                  </a:cubicBezTo>
                  <a:cubicBezTo>
                    <a:pt x="13639" y="12856"/>
                    <a:pt x="13394" y="13092"/>
                    <a:pt x="13092" y="13101"/>
                  </a:cubicBezTo>
                  <a:lnTo>
                    <a:pt x="956" y="13101"/>
                  </a:lnTo>
                  <a:cubicBezTo>
                    <a:pt x="649" y="13077"/>
                    <a:pt x="414" y="12823"/>
                    <a:pt x="414" y="12515"/>
                  </a:cubicBezTo>
                  <a:lnTo>
                    <a:pt x="414" y="11708"/>
                  </a:lnTo>
                  <a:lnTo>
                    <a:pt x="2542" y="11708"/>
                  </a:lnTo>
                  <a:cubicBezTo>
                    <a:pt x="2816" y="11708"/>
                    <a:pt x="2816" y="11300"/>
                    <a:pt x="2542" y="11300"/>
                  </a:cubicBezTo>
                  <a:lnTo>
                    <a:pt x="414" y="11300"/>
                  </a:lnTo>
                  <a:lnTo>
                    <a:pt x="414" y="7630"/>
                  </a:lnTo>
                  <a:cubicBezTo>
                    <a:pt x="414" y="5742"/>
                    <a:pt x="1941" y="4214"/>
                    <a:pt x="3829" y="4209"/>
                  </a:cubicBezTo>
                  <a:close/>
                  <a:moveTo>
                    <a:pt x="5458" y="1"/>
                  </a:moveTo>
                  <a:cubicBezTo>
                    <a:pt x="4324" y="1"/>
                    <a:pt x="3402" y="923"/>
                    <a:pt x="3402" y="2062"/>
                  </a:cubicBezTo>
                  <a:lnTo>
                    <a:pt x="3402" y="3820"/>
                  </a:lnTo>
                  <a:cubicBezTo>
                    <a:pt x="1466" y="4041"/>
                    <a:pt x="0" y="5679"/>
                    <a:pt x="0" y="7625"/>
                  </a:cubicBezTo>
                  <a:lnTo>
                    <a:pt x="0" y="12520"/>
                  </a:lnTo>
                  <a:cubicBezTo>
                    <a:pt x="0" y="13068"/>
                    <a:pt x="442" y="13510"/>
                    <a:pt x="990" y="13510"/>
                  </a:cubicBezTo>
                  <a:lnTo>
                    <a:pt x="13082" y="13510"/>
                  </a:lnTo>
                  <a:cubicBezTo>
                    <a:pt x="13630" y="13510"/>
                    <a:pt x="14072" y="13068"/>
                    <a:pt x="14076" y="12520"/>
                  </a:cubicBezTo>
                  <a:lnTo>
                    <a:pt x="14076" y="7630"/>
                  </a:lnTo>
                  <a:cubicBezTo>
                    <a:pt x="14072" y="5679"/>
                    <a:pt x="12611" y="4041"/>
                    <a:pt x="10675" y="3820"/>
                  </a:cubicBezTo>
                  <a:lnTo>
                    <a:pt x="10675" y="2062"/>
                  </a:lnTo>
                  <a:cubicBezTo>
                    <a:pt x="10670" y="923"/>
                    <a:pt x="9753" y="1"/>
                    <a:pt x="8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89"/>
            <p:cNvSpPr/>
            <p:nvPr/>
          </p:nvSpPr>
          <p:spPr>
            <a:xfrm>
              <a:off x="7208176" y="2609046"/>
              <a:ext cx="124800" cy="124800"/>
            </a:xfrm>
            <a:custGeom>
              <a:avLst/>
              <a:gdLst/>
              <a:ahLst/>
              <a:cxnLst/>
              <a:rect l="l" t="t" r="r" b="b"/>
              <a:pathLst>
                <a:path w="4767" h="4767" extrusionOk="0">
                  <a:moveTo>
                    <a:pt x="2984" y="409"/>
                  </a:moveTo>
                  <a:lnTo>
                    <a:pt x="2984" y="1581"/>
                  </a:lnTo>
                  <a:cubicBezTo>
                    <a:pt x="2984" y="1692"/>
                    <a:pt x="3075" y="1783"/>
                    <a:pt x="3190" y="1783"/>
                  </a:cubicBezTo>
                  <a:lnTo>
                    <a:pt x="4358" y="1783"/>
                  </a:lnTo>
                  <a:lnTo>
                    <a:pt x="4358" y="2984"/>
                  </a:lnTo>
                  <a:lnTo>
                    <a:pt x="3190" y="2984"/>
                  </a:lnTo>
                  <a:cubicBezTo>
                    <a:pt x="3075" y="2984"/>
                    <a:pt x="2984" y="3075"/>
                    <a:pt x="2984" y="3191"/>
                  </a:cubicBezTo>
                  <a:lnTo>
                    <a:pt x="2984" y="4358"/>
                  </a:lnTo>
                  <a:lnTo>
                    <a:pt x="1783" y="4358"/>
                  </a:lnTo>
                  <a:lnTo>
                    <a:pt x="1783" y="3191"/>
                  </a:lnTo>
                  <a:cubicBezTo>
                    <a:pt x="1783" y="3075"/>
                    <a:pt x="1692" y="2984"/>
                    <a:pt x="1576" y="2984"/>
                  </a:cubicBezTo>
                  <a:lnTo>
                    <a:pt x="414" y="2984"/>
                  </a:lnTo>
                  <a:lnTo>
                    <a:pt x="409" y="1783"/>
                  </a:lnTo>
                  <a:lnTo>
                    <a:pt x="1576" y="1783"/>
                  </a:lnTo>
                  <a:cubicBezTo>
                    <a:pt x="1692" y="1783"/>
                    <a:pt x="1783" y="1692"/>
                    <a:pt x="1783" y="1577"/>
                  </a:cubicBezTo>
                  <a:lnTo>
                    <a:pt x="1783" y="409"/>
                  </a:lnTo>
                  <a:close/>
                  <a:moveTo>
                    <a:pt x="1576" y="1"/>
                  </a:moveTo>
                  <a:cubicBezTo>
                    <a:pt x="1466" y="1"/>
                    <a:pt x="1370" y="92"/>
                    <a:pt x="1375" y="207"/>
                  </a:cubicBezTo>
                  <a:lnTo>
                    <a:pt x="1375" y="1375"/>
                  </a:lnTo>
                  <a:lnTo>
                    <a:pt x="202" y="1375"/>
                  </a:lnTo>
                  <a:cubicBezTo>
                    <a:pt x="92" y="1375"/>
                    <a:pt x="1" y="1466"/>
                    <a:pt x="1" y="1581"/>
                  </a:cubicBezTo>
                  <a:lnTo>
                    <a:pt x="1" y="3191"/>
                  </a:lnTo>
                  <a:cubicBezTo>
                    <a:pt x="1" y="3306"/>
                    <a:pt x="92" y="3397"/>
                    <a:pt x="207" y="3397"/>
                  </a:cubicBezTo>
                  <a:lnTo>
                    <a:pt x="1375" y="3397"/>
                  </a:lnTo>
                  <a:lnTo>
                    <a:pt x="1375" y="4565"/>
                  </a:lnTo>
                  <a:cubicBezTo>
                    <a:pt x="1370" y="4675"/>
                    <a:pt x="1466" y="4766"/>
                    <a:pt x="1576" y="4766"/>
                  </a:cubicBezTo>
                  <a:lnTo>
                    <a:pt x="3190" y="4766"/>
                  </a:lnTo>
                  <a:cubicBezTo>
                    <a:pt x="3301" y="4766"/>
                    <a:pt x="3392" y="4675"/>
                    <a:pt x="3392" y="4565"/>
                  </a:cubicBezTo>
                  <a:lnTo>
                    <a:pt x="3392" y="3397"/>
                  </a:lnTo>
                  <a:lnTo>
                    <a:pt x="4564" y="3397"/>
                  </a:lnTo>
                  <a:cubicBezTo>
                    <a:pt x="4675" y="3397"/>
                    <a:pt x="4766" y="3301"/>
                    <a:pt x="4766" y="3191"/>
                  </a:cubicBezTo>
                  <a:lnTo>
                    <a:pt x="4766" y="1581"/>
                  </a:lnTo>
                  <a:cubicBezTo>
                    <a:pt x="4766" y="1466"/>
                    <a:pt x="4675" y="1375"/>
                    <a:pt x="4564" y="1375"/>
                  </a:cubicBezTo>
                  <a:lnTo>
                    <a:pt x="3392" y="1375"/>
                  </a:lnTo>
                  <a:lnTo>
                    <a:pt x="3392" y="207"/>
                  </a:lnTo>
                  <a:cubicBezTo>
                    <a:pt x="3392" y="92"/>
                    <a:pt x="3301" y="1"/>
                    <a:pt x="319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5" name="Google Shape;11605;p89"/>
          <p:cNvGrpSpPr/>
          <p:nvPr/>
        </p:nvGrpSpPr>
        <p:grpSpPr>
          <a:xfrm>
            <a:off x="6644992" y="2248843"/>
            <a:ext cx="375552" cy="368405"/>
            <a:chOff x="6644992" y="2454243"/>
            <a:chExt cx="375552" cy="368405"/>
          </a:xfrm>
        </p:grpSpPr>
        <p:sp>
          <p:nvSpPr>
            <p:cNvPr id="11606" name="Google Shape;11606;p89"/>
            <p:cNvSpPr/>
            <p:nvPr/>
          </p:nvSpPr>
          <p:spPr>
            <a:xfrm>
              <a:off x="6652139" y="2461390"/>
              <a:ext cx="178129" cy="354085"/>
            </a:xfrm>
            <a:custGeom>
              <a:avLst/>
              <a:gdLst/>
              <a:ahLst/>
              <a:cxnLst/>
              <a:rect l="l" t="t" r="r" b="b"/>
              <a:pathLst>
                <a:path w="6804" h="13525" extrusionOk="0">
                  <a:moveTo>
                    <a:pt x="3402" y="1"/>
                  </a:moveTo>
                  <a:cubicBezTo>
                    <a:pt x="1524" y="1"/>
                    <a:pt x="1" y="1524"/>
                    <a:pt x="1" y="3402"/>
                  </a:cubicBezTo>
                  <a:lnTo>
                    <a:pt x="1" y="10128"/>
                  </a:lnTo>
                  <a:cubicBezTo>
                    <a:pt x="1" y="12001"/>
                    <a:pt x="1524" y="13524"/>
                    <a:pt x="3402" y="13524"/>
                  </a:cubicBezTo>
                  <a:cubicBezTo>
                    <a:pt x="3405" y="13524"/>
                    <a:pt x="3408" y="13524"/>
                    <a:pt x="3411" y="13524"/>
                  </a:cubicBezTo>
                  <a:cubicBezTo>
                    <a:pt x="5285" y="13524"/>
                    <a:pt x="6803" y="12003"/>
                    <a:pt x="6799" y="10128"/>
                  </a:cubicBezTo>
                  <a:lnTo>
                    <a:pt x="6799" y="3402"/>
                  </a:lnTo>
                  <a:cubicBezTo>
                    <a:pt x="6799" y="1524"/>
                    <a:pt x="5276" y="1"/>
                    <a:pt x="34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89"/>
            <p:cNvSpPr/>
            <p:nvPr/>
          </p:nvSpPr>
          <p:spPr>
            <a:xfrm>
              <a:off x="6675413" y="2466443"/>
              <a:ext cx="154855" cy="349163"/>
            </a:xfrm>
            <a:custGeom>
              <a:avLst/>
              <a:gdLst/>
              <a:ahLst/>
              <a:cxnLst/>
              <a:rect l="l" t="t" r="r" b="b"/>
              <a:pathLst>
                <a:path w="5915" h="13337" extrusionOk="0">
                  <a:moveTo>
                    <a:pt x="3647" y="0"/>
                  </a:moveTo>
                  <a:cubicBezTo>
                    <a:pt x="4223" y="629"/>
                    <a:pt x="4540" y="1446"/>
                    <a:pt x="4540" y="2296"/>
                  </a:cubicBezTo>
                  <a:lnTo>
                    <a:pt x="4540" y="9022"/>
                  </a:lnTo>
                  <a:cubicBezTo>
                    <a:pt x="4540" y="10900"/>
                    <a:pt x="3018" y="12423"/>
                    <a:pt x="1139" y="12423"/>
                  </a:cubicBezTo>
                  <a:cubicBezTo>
                    <a:pt x="750" y="12423"/>
                    <a:pt x="366" y="12356"/>
                    <a:pt x="1" y="12231"/>
                  </a:cubicBezTo>
                  <a:lnTo>
                    <a:pt x="1" y="12231"/>
                  </a:lnTo>
                  <a:cubicBezTo>
                    <a:pt x="658" y="12948"/>
                    <a:pt x="1574" y="13336"/>
                    <a:pt x="2512" y="13336"/>
                  </a:cubicBezTo>
                  <a:cubicBezTo>
                    <a:pt x="2925" y="13336"/>
                    <a:pt x="3342" y="13261"/>
                    <a:pt x="3743" y="13105"/>
                  </a:cubicBezTo>
                  <a:cubicBezTo>
                    <a:pt x="5050" y="12596"/>
                    <a:pt x="5910" y="11338"/>
                    <a:pt x="5910" y="9935"/>
                  </a:cubicBezTo>
                  <a:lnTo>
                    <a:pt x="5910" y="3209"/>
                  </a:lnTo>
                  <a:cubicBezTo>
                    <a:pt x="5914" y="1768"/>
                    <a:pt x="5006" y="481"/>
                    <a:pt x="364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89"/>
            <p:cNvSpPr/>
            <p:nvPr/>
          </p:nvSpPr>
          <p:spPr>
            <a:xfrm>
              <a:off x="6652139" y="2638498"/>
              <a:ext cx="178129" cy="176977"/>
            </a:xfrm>
            <a:custGeom>
              <a:avLst/>
              <a:gdLst/>
              <a:ahLst/>
              <a:cxnLst/>
              <a:rect l="l" t="t" r="r" b="b"/>
              <a:pathLst>
                <a:path w="6804" h="6760" extrusionOk="0">
                  <a:moveTo>
                    <a:pt x="1" y="0"/>
                  </a:moveTo>
                  <a:lnTo>
                    <a:pt x="1" y="3358"/>
                  </a:lnTo>
                  <a:cubicBezTo>
                    <a:pt x="1" y="5236"/>
                    <a:pt x="1524" y="6759"/>
                    <a:pt x="3402" y="6759"/>
                  </a:cubicBezTo>
                  <a:cubicBezTo>
                    <a:pt x="5281" y="6759"/>
                    <a:pt x="6803" y="5236"/>
                    <a:pt x="6803" y="3358"/>
                  </a:cubicBezTo>
                  <a:lnTo>
                    <a:pt x="6803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89"/>
            <p:cNvSpPr/>
            <p:nvPr/>
          </p:nvSpPr>
          <p:spPr>
            <a:xfrm>
              <a:off x="6675413" y="2638498"/>
              <a:ext cx="154724" cy="177108"/>
            </a:xfrm>
            <a:custGeom>
              <a:avLst/>
              <a:gdLst/>
              <a:ahLst/>
              <a:cxnLst/>
              <a:rect l="l" t="t" r="r" b="b"/>
              <a:pathLst>
                <a:path w="5910" h="6765" extrusionOk="0">
                  <a:moveTo>
                    <a:pt x="4540" y="0"/>
                  </a:moveTo>
                  <a:lnTo>
                    <a:pt x="4540" y="2450"/>
                  </a:lnTo>
                  <a:cubicBezTo>
                    <a:pt x="4540" y="4328"/>
                    <a:pt x="3018" y="5851"/>
                    <a:pt x="1139" y="5851"/>
                  </a:cubicBezTo>
                  <a:cubicBezTo>
                    <a:pt x="750" y="5851"/>
                    <a:pt x="366" y="5784"/>
                    <a:pt x="1" y="5659"/>
                  </a:cubicBezTo>
                  <a:lnTo>
                    <a:pt x="1" y="5659"/>
                  </a:lnTo>
                  <a:cubicBezTo>
                    <a:pt x="658" y="6376"/>
                    <a:pt x="1574" y="6764"/>
                    <a:pt x="2512" y="6764"/>
                  </a:cubicBezTo>
                  <a:cubicBezTo>
                    <a:pt x="2925" y="6764"/>
                    <a:pt x="3342" y="6689"/>
                    <a:pt x="3743" y="6533"/>
                  </a:cubicBezTo>
                  <a:cubicBezTo>
                    <a:pt x="5050" y="6024"/>
                    <a:pt x="5910" y="4766"/>
                    <a:pt x="5910" y="3363"/>
                  </a:cubicBezTo>
                  <a:lnTo>
                    <a:pt x="5910" y="0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89"/>
            <p:cNvSpPr/>
            <p:nvPr/>
          </p:nvSpPr>
          <p:spPr>
            <a:xfrm>
              <a:off x="6856029" y="2491890"/>
              <a:ext cx="157604" cy="150168"/>
            </a:xfrm>
            <a:custGeom>
              <a:avLst/>
              <a:gdLst/>
              <a:ahLst/>
              <a:cxnLst/>
              <a:rect l="l" t="t" r="r" b="b"/>
              <a:pathLst>
                <a:path w="6020" h="5736" extrusionOk="0">
                  <a:moveTo>
                    <a:pt x="2869" y="0"/>
                  </a:moveTo>
                  <a:cubicBezTo>
                    <a:pt x="2500" y="0"/>
                    <a:pt x="2127" y="72"/>
                    <a:pt x="1773" y="220"/>
                  </a:cubicBezTo>
                  <a:cubicBezTo>
                    <a:pt x="702" y="661"/>
                    <a:pt x="0" y="1709"/>
                    <a:pt x="0" y="2867"/>
                  </a:cubicBezTo>
                  <a:cubicBezTo>
                    <a:pt x="0" y="4029"/>
                    <a:pt x="702" y="5072"/>
                    <a:pt x="1773" y="5518"/>
                  </a:cubicBezTo>
                  <a:cubicBezTo>
                    <a:pt x="2127" y="5664"/>
                    <a:pt x="2499" y="5735"/>
                    <a:pt x="2868" y="5735"/>
                  </a:cubicBezTo>
                  <a:cubicBezTo>
                    <a:pt x="3615" y="5735"/>
                    <a:pt x="4349" y="5444"/>
                    <a:pt x="4896" y="4894"/>
                  </a:cubicBezTo>
                  <a:cubicBezTo>
                    <a:pt x="6020" y="3774"/>
                    <a:pt x="6020" y="1959"/>
                    <a:pt x="4896" y="839"/>
                  </a:cubicBezTo>
                  <a:cubicBezTo>
                    <a:pt x="4349" y="293"/>
                    <a:pt x="3616" y="0"/>
                    <a:pt x="2869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89"/>
            <p:cNvSpPr/>
            <p:nvPr/>
          </p:nvSpPr>
          <p:spPr>
            <a:xfrm>
              <a:off x="6866448" y="2502284"/>
              <a:ext cx="147053" cy="139854"/>
            </a:xfrm>
            <a:custGeom>
              <a:avLst/>
              <a:gdLst/>
              <a:ahLst/>
              <a:cxnLst/>
              <a:rect l="l" t="t" r="r" b="b"/>
              <a:pathLst>
                <a:path w="5617" h="5342" extrusionOk="0">
                  <a:moveTo>
                    <a:pt x="3931" y="0"/>
                  </a:moveTo>
                  <a:lnTo>
                    <a:pt x="3931" y="0"/>
                  </a:lnTo>
                  <a:cubicBezTo>
                    <a:pt x="4594" y="1129"/>
                    <a:pt x="4411" y="2561"/>
                    <a:pt x="3484" y="3488"/>
                  </a:cubicBezTo>
                  <a:cubicBezTo>
                    <a:pt x="2932" y="4039"/>
                    <a:pt x="2197" y="4326"/>
                    <a:pt x="1455" y="4326"/>
                  </a:cubicBezTo>
                  <a:cubicBezTo>
                    <a:pt x="956" y="4326"/>
                    <a:pt x="453" y="4197"/>
                    <a:pt x="1" y="3930"/>
                  </a:cubicBezTo>
                  <a:lnTo>
                    <a:pt x="1" y="3930"/>
                  </a:lnTo>
                  <a:cubicBezTo>
                    <a:pt x="121" y="4137"/>
                    <a:pt x="270" y="4329"/>
                    <a:pt x="443" y="4502"/>
                  </a:cubicBezTo>
                  <a:cubicBezTo>
                    <a:pt x="1003" y="5061"/>
                    <a:pt x="1736" y="5341"/>
                    <a:pt x="2470" y="5341"/>
                  </a:cubicBezTo>
                  <a:cubicBezTo>
                    <a:pt x="3204" y="5341"/>
                    <a:pt x="3938" y="5061"/>
                    <a:pt x="4498" y="4502"/>
                  </a:cubicBezTo>
                  <a:cubicBezTo>
                    <a:pt x="5617" y="3382"/>
                    <a:pt x="5617" y="1566"/>
                    <a:pt x="4498" y="447"/>
                  </a:cubicBezTo>
                  <a:lnTo>
                    <a:pt x="4498" y="442"/>
                  </a:lnTo>
                  <a:cubicBezTo>
                    <a:pt x="4329" y="274"/>
                    <a:pt x="4137" y="125"/>
                    <a:pt x="393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89"/>
            <p:cNvSpPr/>
            <p:nvPr/>
          </p:nvSpPr>
          <p:spPr>
            <a:xfrm>
              <a:off x="6856029" y="2657191"/>
              <a:ext cx="157604" cy="150142"/>
            </a:xfrm>
            <a:custGeom>
              <a:avLst/>
              <a:gdLst/>
              <a:ahLst/>
              <a:cxnLst/>
              <a:rect l="l" t="t" r="r" b="b"/>
              <a:pathLst>
                <a:path w="6020" h="5735" extrusionOk="0">
                  <a:moveTo>
                    <a:pt x="2869" y="1"/>
                  </a:moveTo>
                  <a:cubicBezTo>
                    <a:pt x="2500" y="1"/>
                    <a:pt x="2127" y="72"/>
                    <a:pt x="1773" y="218"/>
                  </a:cubicBezTo>
                  <a:cubicBezTo>
                    <a:pt x="702" y="660"/>
                    <a:pt x="0" y="1707"/>
                    <a:pt x="0" y="2865"/>
                  </a:cubicBezTo>
                  <a:cubicBezTo>
                    <a:pt x="0" y="4028"/>
                    <a:pt x="702" y="5070"/>
                    <a:pt x="1773" y="5517"/>
                  </a:cubicBezTo>
                  <a:cubicBezTo>
                    <a:pt x="2127" y="5663"/>
                    <a:pt x="2500" y="5734"/>
                    <a:pt x="2869" y="5734"/>
                  </a:cubicBezTo>
                  <a:cubicBezTo>
                    <a:pt x="3615" y="5734"/>
                    <a:pt x="4349" y="5444"/>
                    <a:pt x="4896" y="4897"/>
                  </a:cubicBezTo>
                  <a:cubicBezTo>
                    <a:pt x="6020" y="3773"/>
                    <a:pt x="6020" y="1957"/>
                    <a:pt x="4896" y="838"/>
                  </a:cubicBezTo>
                  <a:cubicBezTo>
                    <a:pt x="4349" y="291"/>
                    <a:pt x="3615" y="1"/>
                    <a:pt x="2869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89"/>
            <p:cNvSpPr/>
            <p:nvPr/>
          </p:nvSpPr>
          <p:spPr>
            <a:xfrm>
              <a:off x="6866448" y="2667663"/>
              <a:ext cx="147184" cy="139827"/>
            </a:xfrm>
            <a:custGeom>
              <a:avLst/>
              <a:gdLst/>
              <a:ahLst/>
              <a:cxnLst/>
              <a:rect l="l" t="t" r="r" b="b"/>
              <a:pathLst>
                <a:path w="5622" h="5341" extrusionOk="0">
                  <a:moveTo>
                    <a:pt x="3936" y="1"/>
                  </a:moveTo>
                  <a:lnTo>
                    <a:pt x="3936" y="1"/>
                  </a:lnTo>
                  <a:cubicBezTo>
                    <a:pt x="4603" y="1130"/>
                    <a:pt x="4421" y="2566"/>
                    <a:pt x="3494" y="3493"/>
                  </a:cubicBezTo>
                  <a:cubicBezTo>
                    <a:pt x="2940" y="4047"/>
                    <a:pt x="2204" y="4335"/>
                    <a:pt x="1461" y="4335"/>
                  </a:cubicBezTo>
                  <a:cubicBezTo>
                    <a:pt x="960" y="4335"/>
                    <a:pt x="456" y="4204"/>
                    <a:pt x="1" y="3935"/>
                  </a:cubicBezTo>
                  <a:lnTo>
                    <a:pt x="1" y="3935"/>
                  </a:lnTo>
                  <a:cubicBezTo>
                    <a:pt x="121" y="4142"/>
                    <a:pt x="270" y="4329"/>
                    <a:pt x="443" y="4497"/>
                  </a:cubicBezTo>
                  <a:cubicBezTo>
                    <a:pt x="1003" y="5059"/>
                    <a:pt x="1736" y="5340"/>
                    <a:pt x="2470" y="5340"/>
                  </a:cubicBezTo>
                  <a:cubicBezTo>
                    <a:pt x="3204" y="5340"/>
                    <a:pt x="3938" y="5059"/>
                    <a:pt x="4498" y="4497"/>
                  </a:cubicBezTo>
                  <a:cubicBezTo>
                    <a:pt x="5622" y="3378"/>
                    <a:pt x="5622" y="1562"/>
                    <a:pt x="4498" y="438"/>
                  </a:cubicBezTo>
                  <a:cubicBezTo>
                    <a:pt x="4329" y="270"/>
                    <a:pt x="4142" y="121"/>
                    <a:pt x="3936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9"/>
            <p:cNvSpPr/>
            <p:nvPr/>
          </p:nvSpPr>
          <p:spPr>
            <a:xfrm>
              <a:off x="6644992" y="2454243"/>
              <a:ext cx="190800" cy="368405"/>
            </a:xfrm>
            <a:custGeom>
              <a:avLst/>
              <a:gdLst/>
              <a:ahLst/>
              <a:cxnLst/>
              <a:rect l="l" t="t" r="r" b="b"/>
              <a:pathLst>
                <a:path w="7288" h="14072" extrusionOk="0">
                  <a:moveTo>
                    <a:pt x="3675" y="413"/>
                  </a:moveTo>
                  <a:cubicBezTo>
                    <a:pt x="5443" y="413"/>
                    <a:pt x="6870" y="1845"/>
                    <a:pt x="6875" y="3608"/>
                  </a:cubicBezTo>
                  <a:lnTo>
                    <a:pt x="6870" y="6831"/>
                  </a:lnTo>
                  <a:lnTo>
                    <a:pt x="3622" y="6831"/>
                  </a:lnTo>
                  <a:cubicBezTo>
                    <a:pt x="3348" y="6831"/>
                    <a:pt x="3348" y="7245"/>
                    <a:pt x="3622" y="7245"/>
                  </a:cubicBezTo>
                  <a:lnTo>
                    <a:pt x="6870" y="7245"/>
                  </a:lnTo>
                  <a:lnTo>
                    <a:pt x="6870" y="10468"/>
                  </a:lnTo>
                  <a:cubicBezTo>
                    <a:pt x="6870" y="12231"/>
                    <a:pt x="5438" y="13658"/>
                    <a:pt x="3675" y="13663"/>
                  </a:cubicBezTo>
                  <a:lnTo>
                    <a:pt x="3608" y="13663"/>
                  </a:lnTo>
                  <a:cubicBezTo>
                    <a:pt x="1845" y="13658"/>
                    <a:pt x="413" y="12231"/>
                    <a:pt x="413" y="10468"/>
                  </a:cubicBezTo>
                  <a:lnTo>
                    <a:pt x="413" y="7240"/>
                  </a:lnTo>
                  <a:lnTo>
                    <a:pt x="2565" y="7240"/>
                  </a:lnTo>
                  <a:cubicBezTo>
                    <a:pt x="2839" y="7240"/>
                    <a:pt x="2839" y="6831"/>
                    <a:pt x="2565" y="6831"/>
                  </a:cubicBezTo>
                  <a:lnTo>
                    <a:pt x="413" y="6831"/>
                  </a:lnTo>
                  <a:lnTo>
                    <a:pt x="413" y="3608"/>
                  </a:lnTo>
                  <a:cubicBezTo>
                    <a:pt x="413" y="1845"/>
                    <a:pt x="1845" y="413"/>
                    <a:pt x="3608" y="413"/>
                  </a:cubicBezTo>
                  <a:close/>
                  <a:moveTo>
                    <a:pt x="3608" y="0"/>
                  </a:moveTo>
                  <a:cubicBezTo>
                    <a:pt x="1614" y="0"/>
                    <a:pt x="0" y="1614"/>
                    <a:pt x="0" y="3608"/>
                  </a:cubicBezTo>
                  <a:lnTo>
                    <a:pt x="0" y="10468"/>
                  </a:lnTo>
                  <a:cubicBezTo>
                    <a:pt x="0" y="12457"/>
                    <a:pt x="1614" y="14071"/>
                    <a:pt x="3608" y="14071"/>
                  </a:cubicBezTo>
                  <a:lnTo>
                    <a:pt x="3675" y="14071"/>
                  </a:lnTo>
                  <a:cubicBezTo>
                    <a:pt x="5669" y="14071"/>
                    <a:pt x="7283" y="12457"/>
                    <a:pt x="7288" y="10463"/>
                  </a:cubicBezTo>
                  <a:lnTo>
                    <a:pt x="7288" y="3608"/>
                  </a:lnTo>
                  <a:cubicBezTo>
                    <a:pt x="7283" y="1614"/>
                    <a:pt x="5669" y="5"/>
                    <a:pt x="36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9"/>
            <p:cNvSpPr/>
            <p:nvPr/>
          </p:nvSpPr>
          <p:spPr>
            <a:xfrm>
              <a:off x="6844457" y="2485162"/>
              <a:ext cx="175354" cy="162525"/>
            </a:xfrm>
            <a:custGeom>
              <a:avLst/>
              <a:gdLst/>
              <a:ahLst/>
              <a:cxnLst/>
              <a:rect l="l" t="t" r="r" b="b"/>
              <a:pathLst>
                <a:path w="6698" h="6208" extrusionOk="0">
                  <a:moveTo>
                    <a:pt x="3346" y="413"/>
                  </a:moveTo>
                  <a:cubicBezTo>
                    <a:pt x="4037" y="413"/>
                    <a:pt x="4727" y="678"/>
                    <a:pt x="5251" y="1202"/>
                  </a:cubicBezTo>
                  <a:cubicBezTo>
                    <a:pt x="6246" y="2192"/>
                    <a:pt x="6308" y="3786"/>
                    <a:pt x="5395" y="4853"/>
                  </a:cubicBezTo>
                  <a:lnTo>
                    <a:pt x="4127" y="3585"/>
                  </a:lnTo>
                  <a:cubicBezTo>
                    <a:pt x="4081" y="3539"/>
                    <a:pt x="4030" y="3519"/>
                    <a:pt x="3981" y="3519"/>
                  </a:cubicBezTo>
                  <a:cubicBezTo>
                    <a:pt x="3820" y="3519"/>
                    <a:pt x="3683" y="3727"/>
                    <a:pt x="3834" y="3878"/>
                  </a:cubicBezTo>
                  <a:lnTo>
                    <a:pt x="5102" y="5146"/>
                  </a:lnTo>
                  <a:cubicBezTo>
                    <a:pt x="4598" y="5578"/>
                    <a:pt x="3976" y="5791"/>
                    <a:pt x="3356" y="5791"/>
                  </a:cubicBezTo>
                  <a:cubicBezTo>
                    <a:pt x="2665" y="5791"/>
                    <a:pt x="1975" y="5526"/>
                    <a:pt x="1451" y="5002"/>
                  </a:cubicBezTo>
                  <a:cubicBezTo>
                    <a:pt x="457" y="4007"/>
                    <a:pt x="394" y="2417"/>
                    <a:pt x="1307" y="1351"/>
                  </a:cubicBezTo>
                  <a:lnTo>
                    <a:pt x="1307" y="1351"/>
                  </a:lnTo>
                  <a:lnTo>
                    <a:pt x="3205" y="3248"/>
                  </a:lnTo>
                  <a:cubicBezTo>
                    <a:pt x="3251" y="3294"/>
                    <a:pt x="3302" y="3314"/>
                    <a:pt x="3351" y="3314"/>
                  </a:cubicBezTo>
                  <a:cubicBezTo>
                    <a:pt x="3512" y="3314"/>
                    <a:pt x="3649" y="3106"/>
                    <a:pt x="3498" y="2955"/>
                  </a:cubicBezTo>
                  <a:lnTo>
                    <a:pt x="1600" y="1058"/>
                  </a:lnTo>
                  <a:cubicBezTo>
                    <a:pt x="2104" y="626"/>
                    <a:pt x="2726" y="413"/>
                    <a:pt x="3346" y="413"/>
                  </a:cubicBezTo>
                  <a:close/>
                  <a:moveTo>
                    <a:pt x="3349" y="1"/>
                  </a:moveTo>
                  <a:cubicBezTo>
                    <a:pt x="2095" y="1"/>
                    <a:pt x="961" y="755"/>
                    <a:pt x="481" y="1918"/>
                  </a:cubicBezTo>
                  <a:cubicBezTo>
                    <a:pt x="0" y="3075"/>
                    <a:pt x="269" y="4411"/>
                    <a:pt x="1153" y="5300"/>
                  </a:cubicBezTo>
                  <a:cubicBezTo>
                    <a:pt x="1761" y="5905"/>
                    <a:pt x="2556" y="6208"/>
                    <a:pt x="3351" y="6208"/>
                  </a:cubicBezTo>
                  <a:cubicBezTo>
                    <a:pt x="4145" y="6208"/>
                    <a:pt x="4939" y="5905"/>
                    <a:pt x="5544" y="5300"/>
                  </a:cubicBezTo>
                  <a:cubicBezTo>
                    <a:pt x="6433" y="4411"/>
                    <a:pt x="6697" y="3075"/>
                    <a:pt x="6217" y="1918"/>
                  </a:cubicBezTo>
                  <a:cubicBezTo>
                    <a:pt x="5736" y="755"/>
                    <a:pt x="4603" y="1"/>
                    <a:pt x="33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9"/>
            <p:cNvSpPr/>
            <p:nvPr/>
          </p:nvSpPr>
          <p:spPr>
            <a:xfrm>
              <a:off x="6850871" y="2651902"/>
              <a:ext cx="169673" cy="162473"/>
            </a:xfrm>
            <a:custGeom>
              <a:avLst/>
              <a:gdLst/>
              <a:ahLst/>
              <a:cxnLst/>
              <a:rect l="l" t="t" r="r" b="b"/>
              <a:pathLst>
                <a:path w="6481" h="6206" extrusionOk="0">
                  <a:moveTo>
                    <a:pt x="3109" y="414"/>
                  </a:moveTo>
                  <a:cubicBezTo>
                    <a:pt x="3730" y="414"/>
                    <a:pt x="4353" y="627"/>
                    <a:pt x="4857" y="1059"/>
                  </a:cubicBezTo>
                  <a:lnTo>
                    <a:pt x="1067" y="4854"/>
                  </a:lnTo>
                  <a:cubicBezTo>
                    <a:pt x="144" y="3788"/>
                    <a:pt x="207" y="2197"/>
                    <a:pt x="1201" y="1203"/>
                  </a:cubicBezTo>
                  <a:cubicBezTo>
                    <a:pt x="1725" y="679"/>
                    <a:pt x="2416" y="414"/>
                    <a:pt x="3109" y="414"/>
                  </a:cubicBezTo>
                  <a:close/>
                  <a:moveTo>
                    <a:pt x="3104" y="1"/>
                  </a:moveTo>
                  <a:cubicBezTo>
                    <a:pt x="2704" y="1"/>
                    <a:pt x="2301" y="78"/>
                    <a:pt x="1917" y="237"/>
                  </a:cubicBezTo>
                  <a:cubicBezTo>
                    <a:pt x="759" y="718"/>
                    <a:pt x="0" y="1847"/>
                    <a:pt x="0" y="3105"/>
                  </a:cubicBezTo>
                  <a:cubicBezTo>
                    <a:pt x="0" y="4359"/>
                    <a:pt x="759" y="5488"/>
                    <a:pt x="1917" y="5969"/>
                  </a:cubicBezTo>
                  <a:cubicBezTo>
                    <a:pt x="2301" y="6128"/>
                    <a:pt x="2704" y="6205"/>
                    <a:pt x="3104" y="6205"/>
                  </a:cubicBezTo>
                  <a:cubicBezTo>
                    <a:pt x="3911" y="6205"/>
                    <a:pt x="4705" y="5890"/>
                    <a:pt x="5299" y="5296"/>
                  </a:cubicBezTo>
                  <a:cubicBezTo>
                    <a:pt x="5451" y="5148"/>
                    <a:pt x="5312" y="4940"/>
                    <a:pt x="5150" y="4940"/>
                  </a:cubicBezTo>
                  <a:cubicBezTo>
                    <a:pt x="5102" y="4940"/>
                    <a:pt x="5051" y="4959"/>
                    <a:pt x="5006" y="5003"/>
                  </a:cubicBezTo>
                  <a:cubicBezTo>
                    <a:pt x="4483" y="5529"/>
                    <a:pt x="3793" y="5794"/>
                    <a:pt x="3101" y="5794"/>
                  </a:cubicBezTo>
                  <a:cubicBezTo>
                    <a:pt x="2479" y="5794"/>
                    <a:pt x="1855" y="5579"/>
                    <a:pt x="1350" y="5147"/>
                  </a:cubicBezTo>
                  <a:lnTo>
                    <a:pt x="2618" y="3879"/>
                  </a:lnTo>
                  <a:lnTo>
                    <a:pt x="5145" y="1352"/>
                  </a:lnTo>
                  <a:cubicBezTo>
                    <a:pt x="5866" y="2183"/>
                    <a:pt x="6001" y="3374"/>
                    <a:pt x="5487" y="4345"/>
                  </a:cubicBezTo>
                  <a:cubicBezTo>
                    <a:pt x="5402" y="4510"/>
                    <a:pt x="5540" y="4648"/>
                    <a:pt x="5677" y="4648"/>
                  </a:cubicBezTo>
                  <a:cubicBezTo>
                    <a:pt x="5744" y="4648"/>
                    <a:pt x="5811" y="4616"/>
                    <a:pt x="5852" y="4537"/>
                  </a:cubicBezTo>
                  <a:cubicBezTo>
                    <a:pt x="6481" y="3336"/>
                    <a:pt x="6260" y="1866"/>
                    <a:pt x="5299" y="910"/>
                  </a:cubicBezTo>
                  <a:cubicBezTo>
                    <a:pt x="4705" y="316"/>
                    <a:pt x="3911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89"/>
          <p:cNvGrpSpPr/>
          <p:nvPr/>
        </p:nvGrpSpPr>
        <p:grpSpPr>
          <a:xfrm>
            <a:off x="6186789" y="2251933"/>
            <a:ext cx="371049" cy="362096"/>
            <a:chOff x="6186789" y="2457333"/>
            <a:chExt cx="371049" cy="362096"/>
          </a:xfrm>
        </p:grpSpPr>
        <p:sp>
          <p:nvSpPr>
            <p:cNvPr id="11618" name="Google Shape;11618;p89"/>
            <p:cNvSpPr/>
            <p:nvPr/>
          </p:nvSpPr>
          <p:spPr>
            <a:xfrm>
              <a:off x="6189067" y="2629178"/>
              <a:ext cx="193837" cy="186480"/>
            </a:xfrm>
            <a:custGeom>
              <a:avLst/>
              <a:gdLst/>
              <a:ahLst/>
              <a:cxnLst/>
              <a:rect l="l" t="t" r="r" b="b"/>
              <a:pathLst>
                <a:path w="7404" h="7123" extrusionOk="0">
                  <a:moveTo>
                    <a:pt x="3844" y="1"/>
                  </a:moveTo>
                  <a:cubicBezTo>
                    <a:pt x="2402" y="1"/>
                    <a:pt x="1105" y="870"/>
                    <a:pt x="553" y="2201"/>
                  </a:cubicBezTo>
                  <a:cubicBezTo>
                    <a:pt x="0" y="3531"/>
                    <a:pt x="308" y="5059"/>
                    <a:pt x="1326" y="6078"/>
                  </a:cubicBezTo>
                  <a:cubicBezTo>
                    <a:pt x="2008" y="6759"/>
                    <a:pt x="2920" y="7122"/>
                    <a:pt x="3847" y="7122"/>
                  </a:cubicBezTo>
                  <a:cubicBezTo>
                    <a:pt x="4306" y="7122"/>
                    <a:pt x="4768" y="7034"/>
                    <a:pt x="5208" y="6851"/>
                  </a:cubicBezTo>
                  <a:cubicBezTo>
                    <a:pt x="6539" y="6299"/>
                    <a:pt x="7403" y="5002"/>
                    <a:pt x="7403" y="3560"/>
                  </a:cubicBezTo>
                  <a:cubicBezTo>
                    <a:pt x="7403" y="1595"/>
                    <a:pt x="5808" y="1"/>
                    <a:pt x="384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89"/>
            <p:cNvSpPr/>
            <p:nvPr/>
          </p:nvSpPr>
          <p:spPr>
            <a:xfrm>
              <a:off x="6234332" y="2680988"/>
              <a:ext cx="96761" cy="82807"/>
            </a:xfrm>
            <a:custGeom>
              <a:avLst/>
              <a:gdLst/>
              <a:ahLst/>
              <a:cxnLst/>
              <a:rect l="l" t="t" r="r" b="b"/>
              <a:pathLst>
                <a:path w="3696" h="3163" extrusionOk="0">
                  <a:moveTo>
                    <a:pt x="2115" y="1"/>
                  </a:moveTo>
                  <a:cubicBezTo>
                    <a:pt x="707" y="1"/>
                    <a:pt x="1" y="1706"/>
                    <a:pt x="995" y="2701"/>
                  </a:cubicBezTo>
                  <a:cubicBezTo>
                    <a:pt x="1297" y="3002"/>
                    <a:pt x="1702" y="3163"/>
                    <a:pt x="2113" y="3163"/>
                  </a:cubicBezTo>
                  <a:cubicBezTo>
                    <a:pt x="2318" y="3163"/>
                    <a:pt x="2524" y="3123"/>
                    <a:pt x="2720" y="3042"/>
                  </a:cubicBezTo>
                  <a:cubicBezTo>
                    <a:pt x="3311" y="2797"/>
                    <a:pt x="3695" y="2220"/>
                    <a:pt x="3695" y="1581"/>
                  </a:cubicBezTo>
                  <a:cubicBezTo>
                    <a:pt x="3695" y="712"/>
                    <a:pt x="2989" y="1"/>
                    <a:pt x="2115" y="1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89"/>
            <p:cNvSpPr/>
            <p:nvPr/>
          </p:nvSpPr>
          <p:spPr>
            <a:xfrm>
              <a:off x="6265774" y="2680988"/>
              <a:ext cx="71943" cy="82886"/>
            </a:xfrm>
            <a:custGeom>
              <a:avLst/>
              <a:gdLst/>
              <a:ahLst/>
              <a:cxnLst/>
              <a:rect l="l" t="t" r="r" b="b"/>
              <a:pathLst>
                <a:path w="2748" h="3166" extrusionOk="0">
                  <a:moveTo>
                    <a:pt x="921" y="1"/>
                  </a:moveTo>
                  <a:cubicBezTo>
                    <a:pt x="919" y="1"/>
                    <a:pt x="916" y="1"/>
                    <a:pt x="914" y="1"/>
                  </a:cubicBezTo>
                  <a:lnTo>
                    <a:pt x="904" y="1"/>
                  </a:lnTo>
                  <a:cubicBezTo>
                    <a:pt x="1461" y="395"/>
                    <a:pt x="1701" y="1111"/>
                    <a:pt x="1500" y="1764"/>
                  </a:cubicBezTo>
                  <a:cubicBezTo>
                    <a:pt x="1293" y="2417"/>
                    <a:pt x="688" y="2864"/>
                    <a:pt x="1" y="2874"/>
                  </a:cubicBezTo>
                  <a:cubicBezTo>
                    <a:pt x="282" y="3073"/>
                    <a:pt x="599" y="3165"/>
                    <a:pt x="911" y="3165"/>
                  </a:cubicBezTo>
                  <a:cubicBezTo>
                    <a:pt x="1570" y="3165"/>
                    <a:pt x="2205" y="2753"/>
                    <a:pt x="2427" y="2062"/>
                  </a:cubicBezTo>
                  <a:cubicBezTo>
                    <a:pt x="2748" y="1041"/>
                    <a:pt x="1988" y="1"/>
                    <a:pt x="92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89"/>
            <p:cNvSpPr/>
            <p:nvPr/>
          </p:nvSpPr>
          <p:spPr>
            <a:xfrm>
              <a:off x="6275330" y="2629178"/>
              <a:ext cx="107574" cy="186533"/>
            </a:xfrm>
            <a:custGeom>
              <a:avLst/>
              <a:gdLst/>
              <a:ahLst/>
              <a:cxnLst/>
              <a:rect l="l" t="t" r="r" b="b"/>
              <a:pathLst>
                <a:path w="4109" h="7125" extrusionOk="0">
                  <a:moveTo>
                    <a:pt x="549" y="1"/>
                  </a:moveTo>
                  <a:cubicBezTo>
                    <a:pt x="366" y="1"/>
                    <a:pt x="179" y="15"/>
                    <a:pt x="1" y="44"/>
                  </a:cubicBezTo>
                  <a:cubicBezTo>
                    <a:pt x="1730" y="318"/>
                    <a:pt x="3008" y="1807"/>
                    <a:pt x="3008" y="3560"/>
                  </a:cubicBezTo>
                  <a:cubicBezTo>
                    <a:pt x="3008" y="5314"/>
                    <a:pt x="1730" y="6808"/>
                    <a:pt x="1" y="7082"/>
                  </a:cubicBezTo>
                  <a:cubicBezTo>
                    <a:pt x="179" y="7110"/>
                    <a:pt x="366" y="7125"/>
                    <a:pt x="549" y="7125"/>
                  </a:cubicBezTo>
                  <a:cubicBezTo>
                    <a:pt x="2513" y="7125"/>
                    <a:pt x="4108" y="5530"/>
                    <a:pt x="4108" y="3560"/>
                  </a:cubicBezTo>
                  <a:cubicBezTo>
                    <a:pt x="4108" y="1595"/>
                    <a:pt x="2513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9"/>
            <p:cNvSpPr/>
            <p:nvPr/>
          </p:nvSpPr>
          <p:spPr>
            <a:xfrm>
              <a:off x="6428405" y="2736595"/>
              <a:ext cx="92337" cy="79090"/>
            </a:xfrm>
            <a:custGeom>
              <a:avLst/>
              <a:gdLst/>
              <a:ahLst/>
              <a:cxnLst/>
              <a:rect l="l" t="t" r="r" b="b"/>
              <a:pathLst>
                <a:path w="3527" h="3021" extrusionOk="0">
                  <a:moveTo>
                    <a:pt x="2018" y="0"/>
                  </a:moveTo>
                  <a:cubicBezTo>
                    <a:pt x="673" y="0"/>
                    <a:pt x="0" y="1624"/>
                    <a:pt x="952" y="2575"/>
                  </a:cubicBezTo>
                  <a:cubicBezTo>
                    <a:pt x="1259" y="2883"/>
                    <a:pt x="1638" y="3021"/>
                    <a:pt x="2008" y="3021"/>
                  </a:cubicBezTo>
                  <a:cubicBezTo>
                    <a:pt x="2784" y="3021"/>
                    <a:pt x="3527" y="2419"/>
                    <a:pt x="3527" y="1509"/>
                  </a:cubicBezTo>
                  <a:cubicBezTo>
                    <a:pt x="3527" y="678"/>
                    <a:pt x="2854" y="0"/>
                    <a:pt x="2018" y="0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9"/>
            <p:cNvSpPr/>
            <p:nvPr/>
          </p:nvSpPr>
          <p:spPr>
            <a:xfrm>
              <a:off x="6467779" y="2736699"/>
              <a:ext cx="53721" cy="79037"/>
            </a:xfrm>
            <a:custGeom>
              <a:avLst/>
              <a:gdLst/>
              <a:ahLst/>
              <a:cxnLst/>
              <a:rect l="l" t="t" r="r" b="b"/>
              <a:pathLst>
                <a:path w="2052" h="3019" extrusionOk="0">
                  <a:moveTo>
                    <a:pt x="549" y="1"/>
                  </a:moveTo>
                  <a:cubicBezTo>
                    <a:pt x="537" y="1"/>
                    <a:pt x="526" y="1"/>
                    <a:pt x="514" y="1"/>
                  </a:cubicBezTo>
                  <a:cubicBezTo>
                    <a:pt x="341" y="1"/>
                    <a:pt x="163" y="30"/>
                    <a:pt x="0" y="92"/>
                  </a:cubicBezTo>
                  <a:cubicBezTo>
                    <a:pt x="596" y="308"/>
                    <a:pt x="995" y="875"/>
                    <a:pt x="995" y="1509"/>
                  </a:cubicBezTo>
                  <a:cubicBezTo>
                    <a:pt x="995" y="2144"/>
                    <a:pt x="596" y="2710"/>
                    <a:pt x="0" y="2927"/>
                  </a:cubicBezTo>
                  <a:cubicBezTo>
                    <a:pt x="163" y="2984"/>
                    <a:pt x="341" y="3018"/>
                    <a:pt x="514" y="3018"/>
                  </a:cubicBezTo>
                  <a:cubicBezTo>
                    <a:pt x="523" y="3018"/>
                    <a:pt x="532" y="3018"/>
                    <a:pt x="541" y="3018"/>
                  </a:cubicBezTo>
                  <a:cubicBezTo>
                    <a:pt x="1374" y="3018"/>
                    <a:pt x="2051" y="2346"/>
                    <a:pt x="2051" y="1509"/>
                  </a:cubicBezTo>
                  <a:cubicBezTo>
                    <a:pt x="2051" y="676"/>
                    <a:pt x="1379" y="1"/>
                    <a:pt x="549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9"/>
            <p:cNvSpPr/>
            <p:nvPr/>
          </p:nvSpPr>
          <p:spPr>
            <a:xfrm>
              <a:off x="6194591" y="2467412"/>
              <a:ext cx="42412" cy="38040"/>
            </a:xfrm>
            <a:custGeom>
              <a:avLst/>
              <a:gdLst/>
              <a:ahLst/>
              <a:cxnLst/>
              <a:rect l="l" t="t" r="r" b="b"/>
              <a:pathLst>
                <a:path w="1620" h="1453" extrusionOk="0">
                  <a:moveTo>
                    <a:pt x="545" y="1"/>
                  </a:moveTo>
                  <a:cubicBezTo>
                    <a:pt x="391" y="1"/>
                    <a:pt x="238" y="75"/>
                    <a:pt x="145" y="213"/>
                  </a:cubicBezTo>
                  <a:cubicBezTo>
                    <a:pt x="1" y="434"/>
                    <a:pt x="63" y="732"/>
                    <a:pt x="284" y="881"/>
                  </a:cubicBezTo>
                  <a:lnTo>
                    <a:pt x="1091" y="1452"/>
                  </a:lnTo>
                  <a:lnTo>
                    <a:pt x="1620" y="655"/>
                  </a:lnTo>
                  <a:lnTo>
                    <a:pt x="813" y="83"/>
                  </a:lnTo>
                  <a:cubicBezTo>
                    <a:pt x="731" y="27"/>
                    <a:pt x="638" y="1"/>
                    <a:pt x="545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89"/>
            <p:cNvSpPr/>
            <p:nvPr/>
          </p:nvSpPr>
          <p:spPr>
            <a:xfrm>
              <a:off x="6249176" y="2586793"/>
              <a:ext cx="232086" cy="117993"/>
            </a:xfrm>
            <a:custGeom>
              <a:avLst/>
              <a:gdLst/>
              <a:ahLst/>
              <a:cxnLst/>
              <a:rect l="l" t="t" r="r" b="b"/>
              <a:pathLst>
                <a:path w="8865" h="4507" extrusionOk="0">
                  <a:moveTo>
                    <a:pt x="1" y="1"/>
                  </a:moveTo>
                  <a:lnTo>
                    <a:pt x="1" y="1975"/>
                  </a:lnTo>
                  <a:cubicBezTo>
                    <a:pt x="504" y="1733"/>
                    <a:pt x="1029" y="1620"/>
                    <a:pt x="1543" y="1620"/>
                  </a:cubicBezTo>
                  <a:cubicBezTo>
                    <a:pt x="3180" y="1620"/>
                    <a:pt x="4704" y="2763"/>
                    <a:pt x="5040" y="4507"/>
                  </a:cubicBezTo>
                  <a:lnTo>
                    <a:pt x="8864" y="4507"/>
                  </a:lnTo>
                  <a:lnTo>
                    <a:pt x="8864" y="3647"/>
                  </a:lnTo>
                  <a:lnTo>
                    <a:pt x="8859" y="2724"/>
                  </a:lnTo>
                  <a:cubicBezTo>
                    <a:pt x="8778" y="1197"/>
                    <a:pt x="7514" y="1"/>
                    <a:pt x="598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89"/>
            <p:cNvSpPr/>
            <p:nvPr/>
          </p:nvSpPr>
          <p:spPr>
            <a:xfrm>
              <a:off x="6249176" y="2605747"/>
              <a:ext cx="155850" cy="99039"/>
            </a:xfrm>
            <a:custGeom>
              <a:avLst/>
              <a:gdLst/>
              <a:ahLst/>
              <a:cxnLst/>
              <a:rect l="l" t="t" r="r" b="b"/>
              <a:pathLst>
                <a:path w="5953" h="3783" extrusionOk="0">
                  <a:moveTo>
                    <a:pt x="1552" y="0"/>
                  </a:moveTo>
                  <a:cubicBezTo>
                    <a:pt x="1040" y="0"/>
                    <a:pt x="516" y="90"/>
                    <a:pt x="1" y="281"/>
                  </a:cubicBezTo>
                  <a:lnTo>
                    <a:pt x="1" y="1251"/>
                  </a:lnTo>
                  <a:cubicBezTo>
                    <a:pt x="504" y="1009"/>
                    <a:pt x="1029" y="896"/>
                    <a:pt x="1543" y="896"/>
                  </a:cubicBezTo>
                  <a:cubicBezTo>
                    <a:pt x="3180" y="896"/>
                    <a:pt x="4704" y="2039"/>
                    <a:pt x="5040" y="3783"/>
                  </a:cubicBezTo>
                  <a:lnTo>
                    <a:pt x="5953" y="3783"/>
                  </a:lnTo>
                  <a:cubicBezTo>
                    <a:pt x="5609" y="1535"/>
                    <a:pt x="3675" y="0"/>
                    <a:pt x="1552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9"/>
            <p:cNvSpPr/>
            <p:nvPr/>
          </p:nvSpPr>
          <p:spPr>
            <a:xfrm>
              <a:off x="6430551" y="2532469"/>
              <a:ext cx="63905" cy="28327"/>
            </a:xfrm>
            <a:custGeom>
              <a:avLst/>
              <a:gdLst/>
              <a:ahLst/>
              <a:cxnLst/>
              <a:rect l="l" t="t" r="r" b="b"/>
              <a:pathLst>
                <a:path w="2441" h="1082" extrusionOk="0">
                  <a:moveTo>
                    <a:pt x="0" y="0"/>
                  </a:moveTo>
                  <a:lnTo>
                    <a:pt x="0" y="1081"/>
                  </a:lnTo>
                  <a:lnTo>
                    <a:pt x="1898" y="1081"/>
                  </a:lnTo>
                  <a:cubicBezTo>
                    <a:pt x="2196" y="1081"/>
                    <a:pt x="2441" y="836"/>
                    <a:pt x="2441" y="538"/>
                  </a:cubicBezTo>
                  <a:cubicBezTo>
                    <a:pt x="2441" y="240"/>
                    <a:pt x="2196" y="0"/>
                    <a:pt x="189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9"/>
            <p:cNvSpPr/>
            <p:nvPr/>
          </p:nvSpPr>
          <p:spPr>
            <a:xfrm>
              <a:off x="6186789" y="2457333"/>
              <a:ext cx="371049" cy="362096"/>
            </a:xfrm>
            <a:custGeom>
              <a:avLst/>
              <a:gdLst/>
              <a:ahLst/>
              <a:cxnLst/>
              <a:rect l="l" t="t" r="r" b="b"/>
              <a:pathLst>
                <a:path w="14173" h="13831" extrusionOk="0">
                  <a:moveTo>
                    <a:pt x="800" y="426"/>
                  </a:moveTo>
                  <a:cubicBezTo>
                    <a:pt x="844" y="426"/>
                    <a:pt x="890" y="437"/>
                    <a:pt x="938" y="463"/>
                  </a:cubicBezTo>
                  <a:lnTo>
                    <a:pt x="1586" y="920"/>
                  </a:lnTo>
                  <a:cubicBezTo>
                    <a:pt x="1538" y="992"/>
                    <a:pt x="1346" y="1270"/>
                    <a:pt x="1284" y="1376"/>
                  </a:cubicBezTo>
                  <a:cubicBezTo>
                    <a:pt x="703" y="970"/>
                    <a:pt x="633" y="921"/>
                    <a:pt x="634" y="921"/>
                  </a:cubicBezTo>
                  <a:lnTo>
                    <a:pt x="634" y="921"/>
                  </a:lnTo>
                  <a:cubicBezTo>
                    <a:pt x="635" y="921"/>
                    <a:pt x="642" y="926"/>
                    <a:pt x="643" y="926"/>
                  </a:cubicBezTo>
                  <a:cubicBezTo>
                    <a:pt x="643" y="926"/>
                    <a:pt x="641" y="924"/>
                    <a:pt x="635" y="920"/>
                  </a:cubicBezTo>
                  <a:cubicBezTo>
                    <a:pt x="409" y="746"/>
                    <a:pt x="567" y="426"/>
                    <a:pt x="800" y="426"/>
                  </a:cubicBezTo>
                  <a:close/>
                  <a:moveTo>
                    <a:pt x="11252" y="3072"/>
                  </a:moveTo>
                  <a:cubicBezTo>
                    <a:pt x="11439" y="3072"/>
                    <a:pt x="11588" y="3221"/>
                    <a:pt x="11588" y="3403"/>
                  </a:cubicBezTo>
                  <a:lnTo>
                    <a:pt x="11588" y="3413"/>
                  </a:lnTo>
                  <a:cubicBezTo>
                    <a:pt x="11588" y="3600"/>
                    <a:pt x="11439" y="3749"/>
                    <a:pt x="11252" y="3749"/>
                  </a:cubicBezTo>
                  <a:lnTo>
                    <a:pt x="9537" y="3749"/>
                  </a:lnTo>
                  <a:lnTo>
                    <a:pt x="9537" y="3072"/>
                  </a:lnTo>
                  <a:close/>
                  <a:moveTo>
                    <a:pt x="7966" y="3615"/>
                  </a:moveTo>
                  <a:lnTo>
                    <a:pt x="7966" y="4604"/>
                  </a:lnTo>
                  <a:lnTo>
                    <a:pt x="2547" y="4604"/>
                  </a:lnTo>
                  <a:lnTo>
                    <a:pt x="2547" y="3615"/>
                  </a:lnTo>
                  <a:close/>
                  <a:moveTo>
                    <a:pt x="3902" y="6644"/>
                  </a:moveTo>
                  <a:cubicBezTo>
                    <a:pt x="4337" y="6644"/>
                    <a:pt x="4776" y="6728"/>
                    <a:pt x="5194" y="6901"/>
                  </a:cubicBezTo>
                  <a:cubicBezTo>
                    <a:pt x="6458" y="7424"/>
                    <a:pt x="7284" y="8659"/>
                    <a:pt x="7289" y="10033"/>
                  </a:cubicBezTo>
                  <a:cubicBezTo>
                    <a:pt x="7284" y="11902"/>
                    <a:pt x="5771" y="13420"/>
                    <a:pt x="3897" y="13420"/>
                  </a:cubicBezTo>
                  <a:cubicBezTo>
                    <a:pt x="2528" y="13420"/>
                    <a:pt x="1293" y="12598"/>
                    <a:pt x="770" y="11330"/>
                  </a:cubicBezTo>
                  <a:cubicBezTo>
                    <a:pt x="246" y="10067"/>
                    <a:pt x="534" y="8606"/>
                    <a:pt x="1500" y="7641"/>
                  </a:cubicBezTo>
                  <a:cubicBezTo>
                    <a:pt x="2150" y="6990"/>
                    <a:pt x="3018" y="6644"/>
                    <a:pt x="3902" y="6644"/>
                  </a:cubicBezTo>
                  <a:close/>
                  <a:moveTo>
                    <a:pt x="11278" y="10787"/>
                  </a:moveTo>
                  <a:cubicBezTo>
                    <a:pt x="11954" y="10787"/>
                    <a:pt x="12602" y="11311"/>
                    <a:pt x="12602" y="12104"/>
                  </a:cubicBezTo>
                  <a:cubicBezTo>
                    <a:pt x="12597" y="12829"/>
                    <a:pt x="12011" y="13415"/>
                    <a:pt x="11286" y="13420"/>
                  </a:cubicBezTo>
                  <a:cubicBezTo>
                    <a:pt x="10113" y="13420"/>
                    <a:pt x="9527" y="12003"/>
                    <a:pt x="10354" y="11176"/>
                  </a:cubicBezTo>
                  <a:cubicBezTo>
                    <a:pt x="10623" y="10907"/>
                    <a:pt x="10954" y="10787"/>
                    <a:pt x="11278" y="10787"/>
                  </a:cubicBezTo>
                  <a:close/>
                  <a:moveTo>
                    <a:pt x="783" y="0"/>
                  </a:moveTo>
                  <a:cubicBezTo>
                    <a:pt x="561" y="0"/>
                    <a:pt x="344" y="107"/>
                    <a:pt x="212" y="305"/>
                  </a:cubicBezTo>
                  <a:cubicBezTo>
                    <a:pt x="1" y="622"/>
                    <a:pt x="87" y="1045"/>
                    <a:pt x="400" y="1256"/>
                  </a:cubicBezTo>
                  <a:cubicBezTo>
                    <a:pt x="1122" y="1746"/>
                    <a:pt x="1209" y="1871"/>
                    <a:pt x="1327" y="1871"/>
                  </a:cubicBezTo>
                  <a:cubicBezTo>
                    <a:pt x="1340" y="1871"/>
                    <a:pt x="1354" y="1869"/>
                    <a:pt x="1370" y="1866"/>
                  </a:cubicBezTo>
                  <a:cubicBezTo>
                    <a:pt x="1500" y="1842"/>
                    <a:pt x="1524" y="1727"/>
                    <a:pt x="1625" y="1597"/>
                  </a:cubicBezTo>
                  <a:lnTo>
                    <a:pt x="2129" y="1933"/>
                  </a:lnTo>
                  <a:lnTo>
                    <a:pt x="2129" y="6670"/>
                  </a:lnTo>
                  <a:cubicBezTo>
                    <a:pt x="875" y="7324"/>
                    <a:pt x="92" y="8625"/>
                    <a:pt x="92" y="10038"/>
                  </a:cubicBezTo>
                  <a:cubicBezTo>
                    <a:pt x="97" y="11450"/>
                    <a:pt x="885" y="12747"/>
                    <a:pt x="2139" y="13401"/>
                  </a:cubicBezTo>
                  <a:cubicBezTo>
                    <a:pt x="2691" y="13688"/>
                    <a:pt x="3293" y="13831"/>
                    <a:pt x="3893" y="13831"/>
                  </a:cubicBezTo>
                  <a:cubicBezTo>
                    <a:pt x="4657" y="13831"/>
                    <a:pt x="5418" y="13600"/>
                    <a:pt x="6068" y="13146"/>
                  </a:cubicBezTo>
                  <a:cubicBezTo>
                    <a:pt x="7226" y="12339"/>
                    <a:pt x="7841" y="10955"/>
                    <a:pt x="7663" y="9553"/>
                  </a:cubicBezTo>
                  <a:lnTo>
                    <a:pt x="11074" y="9553"/>
                  </a:lnTo>
                  <a:lnTo>
                    <a:pt x="11074" y="10384"/>
                  </a:lnTo>
                  <a:cubicBezTo>
                    <a:pt x="9638" y="10557"/>
                    <a:pt x="9032" y="12305"/>
                    <a:pt x="10056" y="13324"/>
                  </a:cubicBezTo>
                  <a:cubicBezTo>
                    <a:pt x="10404" y="13672"/>
                    <a:pt x="10839" y="13831"/>
                    <a:pt x="11266" y="13831"/>
                  </a:cubicBezTo>
                  <a:cubicBezTo>
                    <a:pt x="12087" y="13831"/>
                    <a:pt x="12882" y="13247"/>
                    <a:pt x="12996" y="12305"/>
                  </a:cubicBezTo>
                  <a:lnTo>
                    <a:pt x="13966" y="12305"/>
                  </a:lnTo>
                  <a:cubicBezTo>
                    <a:pt x="14077" y="12305"/>
                    <a:pt x="14173" y="12214"/>
                    <a:pt x="14173" y="12099"/>
                  </a:cubicBezTo>
                  <a:cubicBezTo>
                    <a:pt x="14168" y="11988"/>
                    <a:pt x="14077" y="11897"/>
                    <a:pt x="13966" y="11897"/>
                  </a:cubicBezTo>
                  <a:lnTo>
                    <a:pt x="13005" y="11897"/>
                  </a:lnTo>
                  <a:cubicBezTo>
                    <a:pt x="12905" y="11109"/>
                    <a:pt x="12285" y="10485"/>
                    <a:pt x="11492" y="10393"/>
                  </a:cubicBezTo>
                  <a:lnTo>
                    <a:pt x="11492" y="8481"/>
                  </a:lnTo>
                  <a:cubicBezTo>
                    <a:pt x="11492" y="8342"/>
                    <a:pt x="11389" y="8272"/>
                    <a:pt x="11286" y="8272"/>
                  </a:cubicBezTo>
                  <a:cubicBezTo>
                    <a:pt x="11182" y="8272"/>
                    <a:pt x="11079" y="8342"/>
                    <a:pt x="11079" y="8481"/>
                  </a:cubicBezTo>
                  <a:lnTo>
                    <a:pt x="11079" y="9144"/>
                  </a:lnTo>
                  <a:lnTo>
                    <a:pt x="7596" y="9144"/>
                  </a:lnTo>
                  <a:cubicBezTo>
                    <a:pt x="7184" y="7419"/>
                    <a:pt x="5616" y="6228"/>
                    <a:pt x="3893" y="6228"/>
                  </a:cubicBezTo>
                  <a:cubicBezTo>
                    <a:pt x="3447" y="6228"/>
                    <a:pt x="2991" y="6307"/>
                    <a:pt x="2542" y="6478"/>
                  </a:cubicBezTo>
                  <a:lnTo>
                    <a:pt x="2542" y="5013"/>
                  </a:lnTo>
                  <a:lnTo>
                    <a:pt x="8379" y="5013"/>
                  </a:lnTo>
                  <a:cubicBezTo>
                    <a:pt x="9811" y="5013"/>
                    <a:pt x="10997" y="6137"/>
                    <a:pt x="11074" y="7569"/>
                  </a:cubicBezTo>
                  <a:cubicBezTo>
                    <a:pt x="11081" y="7699"/>
                    <a:pt x="11179" y="7762"/>
                    <a:pt x="11278" y="7762"/>
                  </a:cubicBezTo>
                  <a:cubicBezTo>
                    <a:pt x="11386" y="7762"/>
                    <a:pt x="11495" y="7687"/>
                    <a:pt x="11487" y="7545"/>
                  </a:cubicBezTo>
                  <a:cubicBezTo>
                    <a:pt x="11396" y="5897"/>
                    <a:pt x="10032" y="4604"/>
                    <a:pt x="8379" y="4604"/>
                  </a:cubicBezTo>
                  <a:lnTo>
                    <a:pt x="8379" y="3610"/>
                  </a:lnTo>
                  <a:lnTo>
                    <a:pt x="9124" y="3610"/>
                  </a:lnTo>
                  <a:lnTo>
                    <a:pt x="9124" y="3951"/>
                  </a:lnTo>
                  <a:cubicBezTo>
                    <a:pt x="9124" y="4066"/>
                    <a:pt x="9220" y="4158"/>
                    <a:pt x="9335" y="4158"/>
                  </a:cubicBezTo>
                  <a:lnTo>
                    <a:pt x="11257" y="4158"/>
                  </a:lnTo>
                  <a:cubicBezTo>
                    <a:pt x="11665" y="4158"/>
                    <a:pt x="12001" y="3826"/>
                    <a:pt x="12001" y="3413"/>
                  </a:cubicBezTo>
                  <a:lnTo>
                    <a:pt x="12001" y="3403"/>
                  </a:lnTo>
                  <a:cubicBezTo>
                    <a:pt x="12001" y="2990"/>
                    <a:pt x="11665" y="2659"/>
                    <a:pt x="11257" y="2659"/>
                  </a:cubicBezTo>
                  <a:lnTo>
                    <a:pt x="9335" y="2659"/>
                  </a:lnTo>
                  <a:cubicBezTo>
                    <a:pt x="9220" y="2659"/>
                    <a:pt x="9124" y="2750"/>
                    <a:pt x="9124" y="2865"/>
                  </a:cubicBezTo>
                  <a:lnTo>
                    <a:pt x="9124" y="3207"/>
                  </a:lnTo>
                  <a:lnTo>
                    <a:pt x="2542" y="3207"/>
                  </a:lnTo>
                  <a:lnTo>
                    <a:pt x="2542" y="1828"/>
                  </a:lnTo>
                  <a:cubicBezTo>
                    <a:pt x="2542" y="1761"/>
                    <a:pt x="2509" y="1698"/>
                    <a:pt x="2451" y="1655"/>
                  </a:cubicBezTo>
                  <a:lnTo>
                    <a:pt x="1860" y="1256"/>
                  </a:lnTo>
                  <a:lnTo>
                    <a:pt x="2038" y="982"/>
                  </a:lnTo>
                  <a:cubicBezTo>
                    <a:pt x="2100" y="886"/>
                    <a:pt x="2076" y="761"/>
                    <a:pt x="1985" y="694"/>
                  </a:cubicBezTo>
                  <a:cubicBezTo>
                    <a:pt x="1261" y="183"/>
                    <a:pt x="1169" y="116"/>
                    <a:pt x="1169" y="116"/>
                  </a:cubicBezTo>
                  <a:lnTo>
                    <a:pt x="1169" y="116"/>
                  </a:lnTo>
                  <a:cubicBezTo>
                    <a:pt x="1169" y="116"/>
                    <a:pt x="1180" y="124"/>
                    <a:pt x="1179" y="124"/>
                  </a:cubicBezTo>
                  <a:cubicBezTo>
                    <a:pt x="1179" y="124"/>
                    <a:pt x="1176" y="123"/>
                    <a:pt x="1168" y="118"/>
                  </a:cubicBezTo>
                  <a:cubicBezTo>
                    <a:pt x="1050" y="38"/>
                    <a:pt x="915" y="0"/>
                    <a:pt x="7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9"/>
            <p:cNvSpPr/>
            <p:nvPr/>
          </p:nvSpPr>
          <p:spPr>
            <a:xfrm>
              <a:off x="6240642" y="2676616"/>
              <a:ext cx="96238" cy="88672"/>
            </a:xfrm>
            <a:custGeom>
              <a:avLst/>
              <a:gdLst/>
              <a:ahLst/>
              <a:cxnLst/>
              <a:rect l="l" t="t" r="r" b="b"/>
              <a:pathLst>
                <a:path w="3676" h="3387" extrusionOk="0">
                  <a:moveTo>
                    <a:pt x="1375" y="0"/>
                  </a:moveTo>
                  <a:cubicBezTo>
                    <a:pt x="1355" y="0"/>
                    <a:pt x="1334" y="3"/>
                    <a:pt x="1312" y="9"/>
                  </a:cubicBezTo>
                  <a:cubicBezTo>
                    <a:pt x="500" y="269"/>
                    <a:pt x="0" y="1081"/>
                    <a:pt x="130" y="1921"/>
                  </a:cubicBezTo>
                  <a:cubicBezTo>
                    <a:pt x="259" y="2762"/>
                    <a:pt x="985" y="3386"/>
                    <a:pt x="1835" y="3386"/>
                  </a:cubicBezTo>
                  <a:cubicBezTo>
                    <a:pt x="2690" y="3386"/>
                    <a:pt x="3416" y="2762"/>
                    <a:pt x="3545" y="1921"/>
                  </a:cubicBezTo>
                  <a:cubicBezTo>
                    <a:pt x="3675" y="1081"/>
                    <a:pt x="3175" y="269"/>
                    <a:pt x="2364" y="9"/>
                  </a:cubicBezTo>
                  <a:cubicBezTo>
                    <a:pt x="2341" y="3"/>
                    <a:pt x="2320" y="0"/>
                    <a:pt x="2300" y="0"/>
                  </a:cubicBezTo>
                  <a:cubicBezTo>
                    <a:pt x="2086" y="0"/>
                    <a:pt x="2006" y="325"/>
                    <a:pt x="2239" y="408"/>
                  </a:cubicBezTo>
                  <a:cubicBezTo>
                    <a:pt x="2854" y="605"/>
                    <a:pt x="3238" y="1220"/>
                    <a:pt x="3137" y="1864"/>
                  </a:cubicBezTo>
                  <a:cubicBezTo>
                    <a:pt x="3036" y="2503"/>
                    <a:pt x="2489" y="2978"/>
                    <a:pt x="1840" y="2978"/>
                  </a:cubicBezTo>
                  <a:cubicBezTo>
                    <a:pt x="1187" y="2978"/>
                    <a:pt x="639" y="2503"/>
                    <a:pt x="538" y="1864"/>
                  </a:cubicBezTo>
                  <a:cubicBezTo>
                    <a:pt x="437" y="1220"/>
                    <a:pt x="821" y="605"/>
                    <a:pt x="1436" y="408"/>
                  </a:cubicBezTo>
                  <a:cubicBezTo>
                    <a:pt x="1669" y="325"/>
                    <a:pt x="1589" y="0"/>
                    <a:pt x="13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30" name="Google Shape;11630;p89"/>
          <p:cNvGrpSpPr/>
          <p:nvPr/>
        </p:nvGrpSpPr>
        <p:grpSpPr>
          <a:xfrm>
            <a:off x="7957893" y="2249079"/>
            <a:ext cx="375081" cy="368169"/>
            <a:chOff x="7957893" y="2454479"/>
            <a:chExt cx="375081" cy="368169"/>
          </a:xfrm>
        </p:grpSpPr>
        <p:sp>
          <p:nvSpPr>
            <p:cNvPr id="11631" name="Google Shape;11631;p89"/>
            <p:cNvSpPr/>
            <p:nvPr/>
          </p:nvSpPr>
          <p:spPr>
            <a:xfrm>
              <a:off x="8023159" y="2461521"/>
              <a:ext cx="40291" cy="46941"/>
            </a:xfrm>
            <a:custGeom>
              <a:avLst/>
              <a:gdLst/>
              <a:ahLst/>
              <a:cxnLst/>
              <a:rect l="l" t="t" r="r" b="b"/>
              <a:pathLst>
                <a:path w="1539" h="1793" extrusionOk="0">
                  <a:moveTo>
                    <a:pt x="376" y="1"/>
                  </a:moveTo>
                  <a:cubicBezTo>
                    <a:pt x="169" y="1"/>
                    <a:pt x="1" y="169"/>
                    <a:pt x="1" y="375"/>
                  </a:cubicBezTo>
                  <a:lnTo>
                    <a:pt x="1" y="1413"/>
                  </a:lnTo>
                  <a:cubicBezTo>
                    <a:pt x="1" y="1625"/>
                    <a:pt x="169" y="1793"/>
                    <a:pt x="376" y="1793"/>
                  </a:cubicBezTo>
                  <a:lnTo>
                    <a:pt x="640" y="1793"/>
                  </a:lnTo>
                  <a:cubicBezTo>
                    <a:pt x="1139" y="1793"/>
                    <a:pt x="1538" y="1389"/>
                    <a:pt x="1538" y="894"/>
                  </a:cubicBezTo>
                  <a:cubicBezTo>
                    <a:pt x="1538" y="400"/>
                    <a:pt x="1139" y="1"/>
                    <a:pt x="64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9"/>
            <p:cNvSpPr/>
            <p:nvPr/>
          </p:nvSpPr>
          <p:spPr>
            <a:xfrm>
              <a:off x="8023159" y="2461390"/>
              <a:ext cx="22934" cy="46941"/>
            </a:xfrm>
            <a:custGeom>
              <a:avLst/>
              <a:gdLst/>
              <a:ahLst/>
              <a:cxnLst/>
              <a:rect l="l" t="t" r="r" b="b"/>
              <a:pathLst>
                <a:path w="876" h="1793" extrusionOk="0">
                  <a:moveTo>
                    <a:pt x="380" y="1"/>
                  </a:moveTo>
                  <a:cubicBezTo>
                    <a:pt x="174" y="1"/>
                    <a:pt x="6" y="169"/>
                    <a:pt x="1" y="376"/>
                  </a:cubicBezTo>
                  <a:lnTo>
                    <a:pt x="1" y="1418"/>
                  </a:lnTo>
                  <a:cubicBezTo>
                    <a:pt x="6" y="1625"/>
                    <a:pt x="174" y="1793"/>
                    <a:pt x="380" y="1793"/>
                  </a:cubicBezTo>
                  <a:lnTo>
                    <a:pt x="645" y="1793"/>
                  </a:lnTo>
                  <a:cubicBezTo>
                    <a:pt x="721" y="1793"/>
                    <a:pt x="798" y="1783"/>
                    <a:pt x="875" y="1764"/>
                  </a:cubicBezTo>
                  <a:cubicBezTo>
                    <a:pt x="736" y="1706"/>
                    <a:pt x="645" y="1567"/>
                    <a:pt x="645" y="1418"/>
                  </a:cubicBezTo>
                  <a:lnTo>
                    <a:pt x="645" y="376"/>
                  </a:lnTo>
                  <a:cubicBezTo>
                    <a:pt x="645" y="227"/>
                    <a:pt x="736" y="87"/>
                    <a:pt x="875" y="30"/>
                  </a:cubicBezTo>
                  <a:cubicBezTo>
                    <a:pt x="798" y="11"/>
                    <a:pt x="721" y="1"/>
                    <a:pt x="645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9"/>
            <p:cNvSpPr/>
            <p:nvPr/>
          </p:nvSpPr>
          <p:spPr>
            <a:xfrm>
              <a:off x="8109710" y="2461521"/>
              <a:ext cx="40265" cy="46941"/>
            </a:xfrm>
            <a:custGeom>
              <a:avLst/>
              <a:gdLst/>
              <a:ahLst/>
              <a:cxnLst/>
              <a:rect l="l" t="t" r="r" b="b"/>
              <a:pathLst>
                <a:path w="1538" h="1793" extrusionOk="0">
                  <a:moveTo>
                    <a:pt x="898" y="1"/>
                  </a:moveTo>
                  <a:cubicBezTo>
                    <a:pt x="399" y="1"/>
                    <a:pt x="0" y="400"/>
                    <a:pt x="0" y="894"/>
                  </a:cubicBezTo>
                  <a:cubicBezTo>
                    <a:pt x="0" y="1389"/>
                    <a:pt x="399" y="1793"/>
                    <a:pt x="898" y="1793"/>
                  </a:cubicBezTo>
                  <a:lnTo>
                    <a:pt x="1163" y="1793"/>
                  </a:lnTo>
                  <a:cubicBezTo>
                    <a:pt x="1369" y="1793"/>
                    <a:pt x="1537" y="1625"/>
                    <a:pt x="1537" y="1413"/>
                  </a:cubicBezTo>
                  <a:lnTo>
                    <a:pt x="1537" y="375"/>
                  </a:lnTo>
                  <a:cubicBezTo>
                    <a:pt x="1537" y="169"/>
                    <a:pt x="1369" y="1"/>
                    <a:pt x="116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9"/>
            <p:cNvSpPr/>
            <p:nvPr/>
          </p:nvSpPr>
          <p:spPr>
            <a:xfrm>
              <a:off x="8127068" y="2461390"/>
              <a:ext cx="23143" cy="47333"/>
            </a:xfrm>
            <a:custGeom>
              <a:avLst/>
              <a:gdLst/>
              <a:ahLst/>
              <a:cxnLst/>
              <a:rect l="l" t="t" r="r" b="b"/>
              <a:pathLst>
                <a:path w="884" h="1808" extrusionOk="0">
                  <a:moveTo>
                    <a:pt x="240" y="1"/>
                  </a:moveTo>
                  <a:cubicBezTo>
                    <a:pt x="159" y="1"/>
                    <a:pt x="77" y="11"/>
                    <a:pt x="0" y="35"/>
                  </a:cubicBezTo>
                  <a:cubicBezTo>
                    <a:pt x="135" y="97"/>
                    <a:pt x="226" y="232"/>
                    <a:pt x="226" y="385"/>
                  </a:cubicBezTo>
                  <a:lnTo>
                    <a:pt x="226" y="1423"/>
                  </a:lnTo>
                  <a:cubicBezTo>
                    <a:pt x="221" y="1572"/>
                    <a:pt x="135" y="1711"/>
                    <a:pt x="0" y="1774"/>
                  </a:cubicBezTo>
                  <a:cubicBezTo>
                    <a:pt x="77" y="1798"/>
                    <a:pt x="159" y="1807"/>
                    <a:pt x="240" y="1807"/>
                  </a:cubicBezTo>
                  <a:lnTo>
                    <a:pt x="504" y="1807"/>
                  </a:lnTo>
                  <a:cubicBezTo>
                    <a:pt x="711" y="1807"/>
                    <a:pt x="879" y="1639"/>
                    <a:pt x="879" y="1428"/>
                  </a:cubicBezTo>
                  <a:lnTo>
                    <a:pt x="879" y="390"/>
                  </a:lnTo>
                  <a:cubicBezTo>
                    <a:pt x="884" y="174"/>
                    <a:pt x="716" y="1"/>
                    <a:pt x="504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9"/>
            <p:cNvSpPr/>
            <p:nvPr/>
          </p:nvSpPr>
          <p:spPr>
            <a:xfrm>
              <a:off x="8217232" y="2615355"/>
              <a:ext cx="103149" cy="103018"/>
            </a:xfrm>
            <a:custGeom>
              <a:avLst/>
              <a:gdLst/>
              <a:ahLst/>
              <a:cxnLst/>
              <a:rect l="l" t="t" r="r" b="b"/>
              <a:pathLst>
                <a:path w="3940" h="3935" extrusionOk="0">
                  <a:moveTo>
                    <a:pt x="1973" y="0"/>
                  </a:moveTo>
                  <a:cubicBezTo>
                    <a:pt x="1839" y="0"/>
                    <a:pt x="1706" y="14"/>
                    <a:pt x="1576" y="43"/>
                  </a:cubicBezTo>
                  <a:cubicBezTo>
                    <a:pt x="803" y="216"/>
                    <a:pt x="1" y="966"/>
                    <a:pt x="5" y="1970"/>
                  </a:cubicBezTo>
                  <a:cubicBezTo>
                    <a:pt x="10" y="3003"/>
                    <a:pt x="865" y="3935"/>
                    <a:pt x="1975" y="3935"/>
                  </a:cubicBezTo>
                  <a:cubicBezTo>
                    <a:pt x="3080" y="3935"/>
                    <a:pt x="3940" y="3003"/>
                    <a:pt x="3940" y="1970"/>
                  </a:cubicBezTo>
                  <a:cubicBezTo>
                    <a:pt x="3940" y="1076"/>
                    <a:pt x="3291" y="264"/>
                    <a:pt x="2369" y="43"/>
                  </a:cubicBezTo>
                  <a:cubicBezTo>
                    <a:pt x="2239" y="14"/>
                    <a:pt x="2106" y="0"/>
                    <a:pt x="197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9"/>
            <p:cNvSpPr/>
            <p:nvPr/>
          </p:nvSpPr>
          <p:spPr>
            <a:xfrm>
              <a:off x="8254721" y="2615250"/>
              <a:ext cx="68068" cy="102992"/>
            </a:xfrm>
            <a:custGeom>
              <a:avLst/>
              <a:gdLst/>
              <a:ahLst/>
              <a:cxnLst/>
              <a:rect l="l" t="t" r="r" b="b"/>
              <a:pathLst>
                <a:path w="2600" h="3934" extrusionOk="0">
                  <a:moveTo>
                    <a:pt x="538" y="0"/>
                  </a:moveTo>
                  <a:cubicBezTo>
                    <a:pt x="406" y="0"/>
                    <a:pt x="274" y="16"/>
                    <a:pt x="144" y="47"/>
                  </a:cubicBezTo>
                  <a:cubicBezTo>
                    <a:pt x="91" y="57"/>
                    <a:pt x="48" y="67"/>
                    <a:pt x="0" y="81"/>
                  </a:cubicBezTo>
                  <a:cubicBezTo>
                    <a:pt x="846" y="316"/>
                    <a:pt x="1432" y="1090"/>
                    <a:pt x="1432" y="1969"/>
                  </a:cubicBezTo>
                  <a:cubicBezTo>
                    <a:pt x="1432" y="2848"/>
                    <a:pt x="846" y="3622"/>
                    <a:pt x="0" y="3857"/>
                  </a:cubicBezTo>
                  <a:cubicBezTo>
                    <a:pt x="178" y="3910"/>
                    <a:pt x="356" y="3934"/>
                    <a:pt x="538" y="3934"/>
                  </a:cubicBezTo>
                  <a:cubicBezTo>
                    <a:pt x="541" y="3934"/>
                    <a:pt x="545" y="3934"/>
                    <a:pt x="548" y="3934"/>
                  </a:cubicBezTo>
                  <a:cubicBezTo>
                    <a:pt x="1552" y="3934"/>
                    <a:pt x="2398" y="3172"/>
                    <a:pt x="2498" y="2166"/>
                  </a:cubicBezTo>
                  <a:cubicBezTo>
                    <a:pt x="2599" y="1162"/>
                    <a:pt x="1922" y="244"/>
                    <a:pt x="932" y="47"/>
                  </a:cubicBezTo>
                  <a:cubicBezTo>
                    <a:pt x="802" y="16"/>
                    <a:pt x="670" y="0"/>
                    <a:pt x="538" y="0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9"/>
            <p:cNvSpPr/>
            <p:nvPr/>
          </p:nvSpPr>
          <p:spPr>
            <a:xfrm>
              <a:off x="8245401" y="2649415"/>
              <a:ext cx="40893" cy="34950"/>
            </a:xfrm>
            <a:custGeom>
              <a:avLst/>
              <a:gdLst/>
              <a:ahLst/>
              <a:cxnLst/>
              <a:rect l="l" t="t" r="r" b="b"/>
              <a:pathLst>
                <a:path w="1562" h="1335" extrusionOk="0">
                  <a:moveTo>
                    <a:pt x="894" y="1"/>
                  </a:moveTo>
                  <a:cubicBezTo>
                    <a:pt x="299" y="1"/>
                    <a:pt x="1" y="717"/>
                    <a:pt x="419" y="1140"/>
                  </a:cubicBezTo>
                  <a:cubicBezTo>
                    <a:pt x="555" y="1274"/>
                    <a:pt x="722" y="1335"/>
                    <a:pt x="887" y="1335"/>
                  </a:cubicBezTo>
                  <a:cubicBezTo>
                    <a:pt x="1231" y="1335"/>
                    <a:pt x="1562" y="1069"/>
                    <a:pt x="1562" y="669"/>
                  </a:cubicBezTo>
                  <a:cubicBezTo>
                    <a:pt x="1562" y="299"/>
                    <a:pt x="1264" y="1"/>
                    <a:pt x="89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9"/>
            <p:cNvSpPr/>
            <p:nvPr/>
          </p:nvSpPr>
          <p:spPr>
            <a:xfrm>
              <a:off x="7965328" y="2545559"/>
              <a:ext cx="241877" cy="183496"/>
            </a:xfrm>
            <a:custGeom>
              <a:avLst/>
              <a:gdLst/>
              <a:ahLst/>
              <a:cxnLst/>
              <a:rect l="l" t="t" r="r" b="b"/>
              <a:pathLst>
                <a:path w="9239" h="7009" extrusionOk="0">
                  <a:moveTo>
                    <a:pt x="590" y="0"/>
                  </a:moveTo>
                  <a:cubicBezTo>
                    <a:pt x="566" y="0"/>
                    <a:pt x="543" y="2"/>
                    <a:pt x="519" y="5"/>
                  </a:cubicBezTo>
                  <a:cubicBezTo>
                    <a:pt x="216" y="38"/>
                    <a:pt x="0" y="312"/>
                    <a:pt x="34" y="615"/>
                  </a:cubicBezTo>
                  <a:lnTo>
                    <a:pt x="293" y="2719"/>
                  </a:lnTo>
                  <a:cubicBezTo>
                    <a:pt x="485" y="4247"/>
                    <a:pt x="1782" y="5390"/>
                    <a:pt x="3324" y="5395"/>
                  </a:cubicBezTo>
                  <a:lnTo>
                    <a:pt x="4064" y="5395"/>
                  </a:lnTo>
                  <a:lnTo>
                    <a:pt x="4064" y="6456"/>
                  </a:lnTo>
                  <a:cubicBezTo>
                    <a:pt x="4064" y="6764"/>
                    <a:pt x="4314" y="7009"/>
                    <a:pt x="4622" y="7009"/>
                  </a:cubicBezTo>
                  <a:cubicBezTo>
                    <a:pt x="4929" y="7009"/>
                    <a:pt x="5179" y="6764"/>
                    <a:pt x="5179" y="6456"/>
                  </a:cubicBezTo>
                  <a:lnTo>
                    <a:pt x="5179" y="5395"/>
                  </a:lnTo>
                  <a:lnTo>
                    <a:pt x="5914" y="5395"/>
                  </a:lnTo>
                  <a:cubicBezTo>
                    <a:pt x="7456" y="5390"/>
                    <a:pt x="8753" y="4247"/>
                    <a:pt x="8945" y="2719"/>
                  </a:cubicBezTo>
                  <a:lnTo>
                    <a:pt x="9205" y="615"/>
                  </a:lnTo>
                  <a:cubicBezTo>
                    <a:pt x="9238" y="312"/>
                    <a:pt x="9022" y="38"/>
                    <a:pt x="8719" y="5"/>
                  </a:cubicBezTo>
                  <a:cubicBezTo>
                    <a:pt x="8696" y="2"/>
                    <a:pt x="8672" y="0"/>
                    <a:pt x="8648" y="0"/>
                  </a:cubicBezTo>
                  <a:cubicBezTo>
                    <a:pt x="8375" y="0"/>
                    <a:pt x="8139" y="201"/>
                    <a:pt x="8100" y="480"/>
                  </a:cubicBezTo>
                  <a:lnTo>
                    <a:pt x="7840" y="2584"/>
                  </a:lnTo>
                  <a:cubicBezTo>
                    <a:pt x="7715" y="3555"/>
                    <a:pt x="6894" y="4280"/>
                    <a:pt x="5919" y="4285"/>
                  </a:cubicBezTo>
                  <a:lnTo>
                    <a:pt x="3320" y="4285"/>
                  </a:lnTo>
                  <a:cubicBezTo>
                    <a:pt x="2344" y="4280"/>
                    <a:pt x="1523" y="3555"/>
                    <a:pt x="1398" y="2584"/>
                  </a:cubicBezTo>
                  <a:lnTo>
                    <a:pt x="1139" y="480"/>
                  </a:lnTo>
                  <a:cubicBezTo>
                    <a:pt x="1099" y="201"/>
                    <a:pt x="863" y="0"/>
                    <a:pt x="590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9"/>
            <p:cNvSpPr/>
            <p:nvPr/>
          </p:nvSpPr>
          <p:spPr>
            <a:xfrm>
              <a:off x="8246658" y="2644022"/>
              <a:ext cx="53983" cy="46234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885" y="414"/>
                  </a:moveTo>
                  <a:cubicBezTo>
                    <a:pt x="1144" y="414"/>
                    <a:pt x="1351" y="625"/>
                    <a:pt x="1351" y="884"/>
                  </a:cubicBezTo>
                  <a:cubicBezTo>
                    <a:pt x="1351" y="1167"/>
                    <a:pt x="1120" y="1353"/>
                    <a:pt x="880" y="1353"/>
                  </a:cubicBezTo>
                  <a:cubicBezTo>
                    <a:pt x="765" y="1353"/>
                    <a:pt x="648" y="1311"/>
                    <a:pt x="553" y="1216"/>
                  </a:cubicBezTo>
                  <a:cubicBezTo>
                    <a:pt x="255" y="918"/>
                    <a:pt x="467" y="414"/>
                    <a:pt x="885" y="414"/>
                  </a:cubicBezTo>
                  <a:close/>
                  <a:moveTo>
                    <a:pt x="885" y="0"/>
                  </a:moveTo>
                  <a:cubicBezTo>
                    <a:pt x="395" y="0"/>
                    <a:pt x="1" y="394"/>
                    <a:pt x="1" y="884"/>
                  </a:cubicBezTo>
                  <a:cubicBezTo>
                    <a:pt x="1" y="1414"/>
                    <a:pt x="435" y="1765"/>
                    <a:pt x="888" y="1765"/>
                  </a:cubicBezTo>
                  <a:cubicBezTo>
                    <a:pt x="1105" y="1765"/>
                    <a:pt x="1325" y="1685"/>
                    <a:pt x="1504" y="1504"/>
                  </a:cubicBezTo>
                  <a:cubicBezTo>
                    <a:pt x="2062" y="952"/>
                    <a:pt x="1668" y="0"/>
                    <a:pt x="88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9"/>
            <p:cNvSpPr/>
            <p:nvPr/>
          </p:nvSpPr>
          <p:spPr>
            <a:xfrm>
              <a:off x="7957893" y="2454479"/>
              <a:ext cx="375081" cy="368169"/>
            </a:xfrm>
            <a:custGeom>
              <a:avLst/>
              <a:gdLst/>
              <a:ahLst/>
              <a:cxnLst/>
              <a:rect l="l" t="t" r="r" b="b"/>
              <a:pathLst>
                <a:path w="14327" h="14063" extrusionOk="0">
                  <a:moveTo>
                    <a:pt x="3104" y="409"/>
                  </a:moveTo>
                  <a:cubicBezTo>
                    <a:pt x="3484" y="409"/>
                    <a:pt x="3796" y="721"/>
                    <a:pt x="3796" y="1101"/>
                  </a:cubicBezTo>
                  <a:lnTo>
                    <a:pt x="3796" y="1120"/>
                  </a:lnTo>
                  <a:cubicBezTo>
                    <a:pt x="3796" y="1500"/>
                    <a:pt x="3484" y="1812"/>
                    <a:pt x="3104" y="1812"/>
                  </a:cubicBezTo>
                  <a:lnTo>
                    <a:pt x="2821" y="1812"/>
                  </a:lnTo>
                  <a:cubicBezTo>
                    <a:pt x="2724" y="1812"/>
                    <a:pt x="2648" y="1735"/>
                    <a:pt x="2648" y="1639"/>
                  </a:cubicBezTo>
                  <a:lnTo>
                    <a:pt x="2648" y="582"/>
                  </a:lnTo>
                  <a:cubicBezTo>
                    <a:pt x="2652" y="486"/>
                    <a:pt x="2729" y="409"/>
                    <a:pt x="2821" y="409"/>
                  </a:cubicBezTo>
                  <a:close/>
                  <a:moveTo>
                    <a:pt x="6962" y="409"/>
                  </a:moveTo>
                  <a:cubicBezTo>
                    <a:pt x="7058" y="409"/>
                    <a:pt x="7135" y="486"/>
                    <a:pt x="7135" y="582"/>
                  </a:cubicBezTo>
                  <a:lnTo>
                    <a:pt x="7135" y="1639"/>
                  </a:lnTo>
                  <a:cubicBezTo>
                    <a:pt x="7135" y="1735"/>
                    <a:pt x="7058" y="1812"/>
                    <a:pt x="6962" y="1812"/>
                  </a:cubicBezTo>
                  <a:lnTo>
                    <a:pt x="6678" y="1812"/>
                  </a:lnTo>
                  <a:cubicBezTo>
                    <a:pt x="6299" y="1812"/>
                    <a:pt x="5986" y="1500"/>
                    <a:pt x="5986" y="1120"/>
                  </a:cubicBezTo>
                  <a:lnTo>
                    <a:pt x="5986" y="1101"/>
                  </a:lnTo>
                  <a:cubicBezTo>
                    <a:pt x="5986" y="721"/>
                    <a:pt x="6299" y="409"/>
                    <a:pt x="6678" y="409"/>
                  </a:cubicBezTo>
                  <a:close/>
                  <a:moveTo>
                    <a:pt x="2821" y="1"/>
                  </a:moveTo>
                  <a:cubicBezTo>
                    <a:pt x="2499" y="1"/>
                    <a:pt x="2234" y="260"/>
                    <a:pt x="2234" y="582"/>
                  </a:cubicBezTo>
                  <a:lnTo>
                    <a:pt x="2234" y="904"/>
                  </a:lnTo>
                  <a:lnTo>
                    <a:pt x="1768" y="904"/>
                  </a:lnTo>
                  <a:cubicBezTo>
                    <a:pt x="1086" y="904"/>
                    <a:pt x="534" y="1461"/>
                    <a:pt x="534" y="2143"/>
                  </a:cubicBezTo>
                  <a:lnTo>
                    <a:pt x="534" y="3282"/>
                  </a:lnTo>
                  <a:cubicBezTo>
                    <a:pt x="202" y="3412"/>
                    <a:pt x="1" y="3748"/>
                    <a:pt x="44" y="4099"/>
                  </a:cubicBezTo>
                  <a:lnTo>
                    <a:pt x="308" y="6217"/>
                  </a:lnTo>
                  <a:cubicBezTo>
                    <a:pt x="515" y="7865"/>
                    <a:pt x="1913" y="9100"/>
                    <a:pt x="3570" y="9100"/>
                  </a:cubicBezTo>
                  <a:lnTo>
                    <a:pt x="4108" y="9100"/>
                  </a:lnTo>
                  <a:lnTo>
                    <a:pt x="4108" y="9964"/>
                  </a:lnTo>
                  <a:cubicBezTo>
                    <a:pt x="4113" y="10310"/>
                    <a:pt x="4343" y="10613"/>
                    <a:pt x="4675" y="10704"/>
                  </a:cubicBezTo>
                  <a:lnTo>
                    <a:pt x="4675" y="11468"/>
                  </a:lnTo>
                  <a:cubicBezTo>
                    <a:pt x="4675" y="12900"/>
                    <a:pt x="5838" y="14062"/>
                    <a:pt x="7269" y="14062"/>
                  </a:cubicBezTo>
                  <a:lnTo>
                    <a:pt x="9513" y="14062"/>
                  </a:lnTo>
                  <a:cubicBezTo>
                    <a:pt x="10949" y="14062"/>
                    <a:pt x="12107" y="12900"/>
                    <a:pt x="12107" y="11468"/>
                  </a:cubicBezTo>
                  <a:lnTo>
                    <a:pt x="12107" y="10315"/>
                  </a:lnTo>
                  <a:cubicBezTo>
                    <a:pt x="12626" y="10272"/>
                    <a:pt x="13111" y="10046"/>
                    <a:pt x="13476" y="9681"/>
                  </a:cubicBezTo>
                  <a:cubicBezTo>
                    <a:pt x="14206" y="8941"/>
                    <a:pt x="14326" y="7793"/>
                    <a:pt x="13755" y="6923"/>
                  </a:cubicBezTo>
                  <a:cubicBezTo>
                    <a:pt x="13709" y="6858"/>
                    <a:pt x="13648" y="6831"/>
                    <a:pt x="13588" y="6831"/>
                  </a:cubicBezTo>
                  <a:cubicBezTo>
                    <a:pt x="13444" y="6831"/>
                    <a:pt x="13307" y="6987"/>
                    <a:pt x="13409" y="7149"/>
                  </a:cubicBezTo>
                  <a:cubicBezTo>
                    <a:pt x="14187" y="8333"/>
                    <a:pt x="13337" y="9902"/>
                    <a:pt x="11926" y="9902"/>
                  </a:cubicBezTo>
                  <a:cubicBezTo>
                    <a:pt x="11917" y="9902"/>
                    <a:pt x="11909" y="9902"/>
                    <a:pt x="11900" y="9902"/>
                  </a:cubicBezTo>
                  <a:cubicBezTo>
                    <a:pt x="10353" y="9902"/>
                    <a:pt x="9551" y="7990"/>
                    <a:pt x="10670" y="6870"/>
                  </a:cubicBezTo>
                  <a:cubicBezTo>
                    <a:pt x="11013" y="6528"/>
                    <a:pt x="11467" y="6350"/>
                    <a:pt x="11926" y="6350"/>
                  </a:cubicBezTo>
                  <a:cubicBezTo>
                    <a:pt x="12264" y="6350"/>
                    <a:pt x="12604" y="6447"/>
                    <a:pt x="12904" y="6645"/>
                  </a:cubicBezTo>
                  <a:cubicBezTo>
                    <a:pt x="12946" y="6675"/>
                    <a:pt x="12989" y="6688"/>
                    <a:pt x="13028" y="6688"/>
                  </a:cubicBezTo>
                  <a:cubicBezTo>
                    <a:pt x="13210" y="6688"/>
                    <a:pt x="13335" y="6417"/>
                    <a:pt x="13130" y="6299"/>
                  </a:cubicBezTo>
                  <a:cubicBezTo>
                    <a:pt x="12752" y="6047"/>
                    <a:pt x="12339" y="5933"/>
                    <a:pt x="11935" y="5933"/>
                  </a:cubicBezTo>
                  <a:cubicBezTo>
                    <a:pt x="10798" y="5933"/>
                    <a:pt x="9734" y="6838"/>
                    <a:pt x="9734" y="8124"/>
                  </a:cubicBezTo>
                  <a:cubicBezTo>
                    <a:pt x="9734" y="9248"/>
                    <a:pt x="10579" y="10185"/>
                    <a:pt x="11694" y="10305"/>
                  </a:cubicBezTo>
                  <a:lnTo>
                    <a:pt x="11694" y="11463"/>
                  </a:lnTo>
                  <a:cubicBezTo>
                    <a:pt x="11689" y="12669"/>
                    <a:pt x="10714" y="13644"/>
                    <a:pt x="9508" y="13644"/>
                  </a:cubicBezTo>
                  <a:lnTo>
                    <a:pt x="7264" y="13644"/>
                  </a:lnTo>
                  <a:cubicBezTo>
                    <a:pt x="6058" y="13644"/>
                    <a:pt x="5083" y="12669"/>
                    <a:pt x="5083" y="11463"/>
                  </a:cubicBezTo>
                  <a:lnTo>
                    <a:pt x="5083" y="10704"/>
                  </a:lnTo>
                  <a:cubicBezTo>
                    <a:pt x="5415" y="10613"/>
                    <a:pt x="5645" y="10310"/>
                    <a:pt x="5645" y="9964"/>
                  </a:cubicBezTo>
                  <a:lnTo>
                    <a:pt x="5645" y="9104"/>
                  </a:lnTo>
                  <a:lnTo>
                    <a:pt x="6188" y="9104"/>
                  </a:lnTo>
                  <a:cubicBezTo>
                    <a:pt x="7846" y="9100"/>
                    <a:pt x="9239" y="7865"/>
                    <a:pt x="9450" y="6222"/>
                  </a:cubicBezTo>
                  <a:lnTo>
                    <a:pt x="9714" y="4099"/>
                  </a:lnTo>
                  <a:cubicBezTo>
                    <a:pt x="9758" y="3757"/>
                    <a:pt x="9565" y="3426"/>
                    <a:pt x="9248" y="3296"/>
                  </a:cubicBezTo>
                  <a:lnTo>
                    <a:pt x="9248" y="2143"/>
                  </a:lnTo>
                  <a:cubicBezTo>
                    <a:pt x="9248" y="1461"/>
                    <a:pt x="8691" y="904"/>
                    <a:pt x="8009" y="904"/>
                  </a:cubicBezTo>
                  <a:lnTo>
                    <a:pt x="7543" y="904"/>
                  </a:lnTo>
                  <a:lnTo>
                    <a:pt x="7543" y="587"/>
                  </a:lnTo>
                  <a:cubicBezTo>
                    <a:pt x="7543" y="260"/>
                    <a:pt x="7279" y="1"/>
                    <a:pt x="6957" y="1"/>
                  </a:cubicBezTo>
                  <a:lnTo>
                    <a:pt x="6678" y="1"/>
                  </a:lnTo>
                  <a:cubicBezTo>
                    <a:pt x="6068" y="1"/>
                    <a:pt x="5573" y="496"/>
                    <a:pt x="5573" y="1106"/>
                  </a:cubicBezTo>
                  <a:lnTo>
                    <a:pt x="5573" y="1120"/>
                  </a:lnTo>
                  <a:cubicBezTo>
                    <a:pt x="5573" y="1730"/>
                    <a:pt x="6068" y="2225"/>
                    <a:pt x="6678" y="2225"/>
                  </a:cubicBezTo>
                  <a:lnTo>
                    <a:pt x="6957" y="2225"/>
                  </a:lnTo>
                  <a:cubicBezTo>
                    <a:pt x="7279" y="2225"/>
                    <a:pt x="7543" y="1961"/>
                    <a:pt x="7543" y="1639"/>
                  </a:cubicBezTo>
                  <a:lnTo>
                    <a:pt x="7543" y="1312"/>
                  </a:lnTo>
                  <a:lnTo>
                    <a:pt x="8009" y="1312"/>
                  </a:lnTo>
                  <a:cubicBezTo>
                    <a:pt x="8465" y="1312"/>
                    <a:pt x="8835" y="1682"/>
                    <a:pt x="8835" y="2139"/>
                  </a:cubicBezTo>
                  <a:lnTo>
                    <a:pt x="8835" y="3239"/>
                  </a:lnTo>
                  <a:cubicBezTo>
                    <a:pt x="8494" y="3291"/>
                    <a:pt x="8230" y="3561"/>
                    <a:pt x="8187" y="3902"/>
                  </a:cubicBezTo>
                  <a:lnTo>
                    <a:pt x="7922" y="6025"/>
                  </a:lnTo>
                  <a:cubicBezTo>
                    <a:pt x="7812" y="6899"/>
                    <a:pt x="7067" y="7557"/>
                    <a:pt x="6188" y="7557"/>
                  </a:cubicBezTo>
                  <a:lnTo>
                    <a:pt x="5295" y="7557"/>
                  </a:lnTo>
                  <a:cubicBezTo>
                    <a:pt x="5021" y="7557"/>
                    <a:pt x="5021" y="7966"/>
                    <a:pt x="5295" y="7966"/>
                  </a:cubicBezTo>
                  <a:lnTo>
                    <a:pt x="6188" y="7966"/>
                  </a:lnTo>
                  <a:cubicBezTo>
                    <a:pt x="7279" y="7966"/>
                    <a:pt x="8201" y="7154"/>
                    <a:pt x="8336" y="6073"/>
                  </a:cubicBezTo>
                  <a:lnTo>
                    <a:pt x="8600" y="3950"/>
                  </a:lnTo>
                  <a:cubicBezTo>
                    <a:pt x="8622" y="3770"/>
                    <a:pt x="8771" y="3638"/>
                    <a:pt x="8943" y="3638"/>
                  </a:cubicBezTo>
                  <a:cubicBezTo>
                    <a:pt x="8960" y="3638"/>
                    <a:pt x="8977" y="3640"/>
                    <a:pt x="8994" y="3642"/>
                  </a:cubicBezTo>
                  <a:cubicBezTo>
                    <a:pt x="9191" y="3666"/>
                    <a:pt x="9330" y="3844"/>
                    <a:pt x="9306" y="4041"/>
                  </a:cubicBezTo>
                  <a:lnTo>
                    <a:pt x="9042" y="6159"/>
                  </a:lnTo>
                  <a:cubicBezTo>
                    <a:pt x="8859" y="7601"/>
                    <a:pt x="7639" y="8677"/>
                    <a:pt x="6188" y="8682"/>
                  </a:cubicBezTo>
                  <a:lnTo>
                    <a:pt x="5444" y="8682"/>
                  </a:lnTo>
                  <a:cubicBezTo>
                    <a:pt x="5328" y="8682"/>
                    <a:pt x="5237" y="8773"/>
                    <a:pt x="5237" y="8888"/>
                  </a:cubicBezTo>
                  <a:lnTo>
                    <a:pt x="5237" y="9955"/>
                  </a:lnTo>
                  <a:cubicBezTo>
                    <a:pt x="5237" y="10152"/>
                    <a:pt x="5078" y="10310"/>
                    <a:pt x="4882" y="10310"/>
                  </a:cubicBezTo>
                  <a:cubicBezTo>
                    <a:pt x="4685" y="10310"/>
                    <a:pt x="4526" y="10152"/>
                    <a:pt x="4526" y="9955"/>
                  </a:cubicBezTo>
                  <a:lnTo>
                    <a:pt x="4526" y="8888"/>
                  </a:lnTo>
                  <a:cubicBezTo>
                    <a:pt x="4526" y="8773"/>
                    <a:pt x="4435" y="8682"/>
                    <a:pt x="4324" y="8682"/>
                  </a:cubicBezTo>
                  <a:lnTo>
                    <a:pt x="3575" y="8682"/>
                  </a:lnTo>
                  <a:cubicBezTo>
                    <a:pt x="2129" y="8677"/>
                    <a:pt x="904" y="7596"/>
                    <a:pt x="721" y="6159"/>
                  </a:cubicBezTo>
                  <a:lnTo>
                    <a:pt x="457" y="4046"/>
                  </a:lnTo>
                  <a:cubicBezTo>
                    <a:pt x="433" y="3849"/>
                    <a:pt x="572" y="3671"/>
                    <a:pt x="769" y="3647"/>
                  </a:cubicBezTo>
                  <a:cubicBezTo>
                    <a:pt x="784" y="3645"/>
                    <a:pt x="798" y="3644"/>
                    <a:pt x="812" y="3644"/>
                  </a:cubicBezTo>
                  <a:cubicBezTo>
                    <a:pt x="987" y="3644"/>
                    <a:pt x="1141" y="3777"/>
                    <a:pt x="1163" y="3954"/>
                  </a:cubicBezTo>
                  <a:lnTo>
                    <a:pt x="1427" y="6078"/>
                  </a:lnTo>
                  <a:cubicBezTo>
                    <a:pt x="1562" y="7159"/>
                    <a:pt x="2484" y="7975"/>
                    <a:pt x="3575" y="7975"/>
                  </a:cubicBezTo>
                  <a:lnTo>
                    <a:pt x="4468" y="7975"/>
                  </a:lnTo>
                  <a:cubicBezTo>
                    <a:pt x="4742" y="7975"/>
                    <a:pt x="4742" y="7562"/>
                    <a:pt x="4468" y="7562"/>
                  </a:cubicBezTo>
                  <a:lnTo>
                    <a:pt x="3575" y="7562"/>
                  </a:lnTo>
                  <a:cubicBezTo>
                    <a:pt x="2691" y="7562"/>
                    <a:pt x="1946" y="6904"/>
                    <a:pt x="1836" y="6030"/>
                  </a:cubicBezTo>
                  <a:lnTo>
                    <a:pt x="1576" y="3906"/>
                  </a:lnTo>
                  <a:cubicBezTo>
                    <a:pt x="1533" y="3575"/>
                    <a:pt x="1278" y="3306"/>
                    <a:pt x="947" y="3248"/>
                  </a:cubicBezTo>
                  <a:lnTo>
                    <a:pt x="947" y="2143"/>
                  </a:lnTo>
                  <a:cubicBezTo>
                    <a:pt x="947" y="1687"/>
                    <a:pt x="1317" y="1317"/>
                    <a:pt x="1773" y="1317"/>
                  </a:cubicBezTo>
                  <a:lnTo>
                    <a:pt x="2239" y="1317"/>
                  </a:lnTo>
                  <a:lnTo>
                    <a:pt x="2239" y="1639"/>
                  </a:lnTo>
                  <a:cubicBezTo>
                    <a:pt x="2239" y="1961"/>
                    <a:pt x="2499" y="2225"/>
                    <a:pt x="2825" y="2225"/>
                  </a:cubicBezTo>
                  <a:lnTo>
                    <a:pt x="3104" y="2225"/>
                  </a:lnTo>
                  <a:cubicBezTo>
                    <a:pt x="3714" y="2225"/>
                    <a:pt x="4209" y="1730"/>
                    <a:pt x="4209" y="1120"/>
                  </a:cubicBezTo>
                  <a:lnTo>
                    <a:pt x="4209" y="1106"/>
                  </a:lnTo>
                  <a:cubicBezTo>
                    <a:pt x="4209" y="496"/>
                    <a:pt x="3714" y="1"/>
                    <a:pt x="310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1" name="Google Shape;11641;p89"/>
          <p:cNvGrpSpPr/>
          <p:nvPr/>
        </p:nvGrpSpPr>
        <p:grpSpPr>
          <a:xfrm>
            <a:off x="5738562" y="2248948"/>
            <a:ext cx="368536" cy="368300"/>
            <a:chOff x="5738562" y="2454348"/>
            <a:chExt cx="368536" cy="368300"/>
          </a:xfrm>
        </p:grpSpPr>
        <p:sp>
          <p:nvSpPr>
            <p:cNvPr id="11642" name="Google Shape;11642;p89"/>
            <p:cNvSpPr/>
            <p:nvPr/>
          </p:nvSpPr>
          <p:spPr>
            <a:xfrm>
              <a:off x="5743955" y="2796835"/>
              <a:ext cx="357724" cy="20525"/>
            </a:xfrm>
            <a:custGeom>
              <a:avLst/>
              <a:gdLst/>
              <a:ahLst/>
              <a:cxnLst/>
              <a:rect l="l" t="t" r="r" b="b"/>
              <a:pathLst>
                <a:path w="13664" h="784" extrusionOk="0">
                  <a:moveTo>
                    <a:pt x="1" y="0"/>
                  </a:moveTo>
                  <a:lnTo>
                    <a:pt x="1" y="783"/>
                  </a:lnTo>
                  <a:lnTo>
                    <a:pt x="13664" y="783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9"/>
            <p:cNvSpPr/>
            <p:nvPr/>
          </p:nvSpPr>
          <p:spPr>
            <a:xfrm>
              <a:off x="5743955" y="2796835"/>
              <a:ext cx="357724" cy="9189"/>
            </a:xfrm>
            <a:custGeom>
              <a:avLst/>
              <a:gdLst/>
              <a:ahLst/>
              <a:cxnLst/>
              <a:rect l="l" t="t" r="r" b="b"/>
              <a:pathLst>
                <a:path w="13664" h="351" extrusionOk="0">
                  <a:moveTo>
                    <a:pt x="1" y="0"/>
                  </a:moveTo>
                  <a:lnTo>
                    <a:pt x="1" y="351"/>
                  </a:lnTo>
                  <a:lnTo>
                    <a:pt x="13664" y="351"/>
                  </a:lnTo>
                  <a:lnTo>
                    <a:pt x="1366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9"/>
            <p:cNvSpPr/>
            <p:nvPr/>
          </p:nvSpPr>
          <p:spPr>
            <a:xfrm>
              <a:off x="5832626" y="2550455"/>
              <a:ext cx="180249" cy="246406"/>
            </a:xfrm>
            <a:custGeom>
              <a:avLst/>
              <a:gdLst/>
              <a:ahLst/>
              <a:cxnLst/>
              <a:rect l="l" t="t" r="r" b="b"/>
              <a:pathLst>
                <a:path w="6885" h="9412" extrusionOk="0">
                  <a:moveTo>
                    <a:pt x="1" y="0"/>
                  </a:moveTo>
                  <a:lnTo>
                    <a:pt x="1" y="9411"/>
                  </a:lnTo>
                  <a:lnTo>
                    <a:pt x="6885" y="9411"/>
                  </a:lnTo>
                  <a:lnTo>
                    <a:pt x="6885" y="0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89"/>
            <p:cNvSpPr/>
            <p:nvPr/>
          </p:nvSpPr>
          <p:spPr>
            <a:xfrm>
              <a:off x="5818934" y="2530951"/>
              <a:ext cx="207529" cy="19530"/>
            </a:xfrm>
            <a:custGeom>
              <a:avLst/>
              <a:gdLst/>
              <a:ahLst/>
              <a:cxnLst/>
              <a:rect l="l" t="t" r="r" b="b"/>
              <a:pathLst>
                <a:path w="7927" h="746" extrusionOk="0">
                  <a:moveTo>
                    <a:pt x="0" y="1"/>
                  </a:moveTo>
                  <a:lnTo>
                    <a:pt x="0" y="745"/>
                  </a:lnTo>
                  <a:lnTo>
                    <a:pt x="7927" y="745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6" name="Google Shape;11646;p89"/>
            <p:cNvSpPr/>
            <p:nvPr/>
          </p:nvSpPr>
          <p:spPr>
            <a:xfrm>
              <a:off x="5993110" y="2530951"/>
              <a:ext cx="33484" cy="19530"/>
            </a:xfrm>
            <a:custGeom>
              <a:avLst/>
              <a:gdLst/>
              <a:ahLst/>
              <a:cxnLst/>
              <a:rect l="l" t="t" r="r" b="b"/>
              <a:pathLst>
                <a:path w="1279" h="746" extrusionOk="0">
                  <a:moveTo>
                    <a:pt x="1" y="1"/>
                  </a:moveTo>
                  <a:lnTo>
                    <a:pt x="1" y="745"/>
                  </a:lnTo>
                  <a:lnTo>
                    <a:pt x="1279" y="74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9"/>
            <p:cNvSpPr/>
            <p:nvPr/>
          </p:nvSpPr>
          <p:spPr>
            <a:xfrm>
              <a:off x="5743955" y="2586531"/>
              <a:ext cx="88698" cy="19399"/>
            </a:xfrm>
            <a:custGeom>
              <a:avLst/>
              <a:gdLst/>
              <a:ahLst/>
              <a:cxnLst/>
              <a:rect l="l" t="t" r="r" b="b"/>
              <a:pathLst>
                <a:path w="3388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88" y="74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9"/>
            <p:cNvSpPr/>
            <p:nvPr/>
          </p:nvSpPr>
          <p:spPr>
            <a:xfrm>
              <a:off x="5815531" y="2586531"/>
              <a:ext cx="17122" cy="19399"/>
            </a:xfrm>
            <a:custGeom>
              <a:avLst/>
              <a:gdLst/>
              <a:ahLst/>
              <a:cxnLst/>
              <a:rect l="l" t="t" r="r" b="b"/>
              <a:pathLst>
                <a:path w="654" h="741" extrusionOk="0">
                  <a:moveTo>
                    <a:pt x="0" y="1"/>
                  </a:moveTo>
                  <a:lnTo>
                    <a:pt x="0" y="741"/>
                  </a:lnTo>
                  <a:lnTo>
                    <a:pt x="654" y="741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89"/>
            <p:cNvSpPr/>
            <p:nvPr/>
          </p:nvSpPr>
          <p:spPr>
            <a:xfrm>
              <a:off x="5874514" y="2706147"/>
              <a:ext cx="96499" cy="90845"/>
            </a:xfrm>
            <a:custGeom>
              <a:avLst/>
              <a:gdLst/>
              <a:ahLst/>
              <a:cxnLst/>
              <a:rect l="l" t="t" r="r" b="b"/>
              <a:pathLst>
                <a:path w="3686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3685" y="3469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89"/>
            <p:cNvSpPr/>
            <p:nvPr/>
          </p:nvSpPr>
          <p:spPr>
            <a:xfrm>
              <a:off x="5910486" y="2706147"/>
              <a:ext cx="24662" cy="90845"/>
            </a:xfrm>
            <a:custGeom>
              <a:avLst/>
              <a:gdLst/>
              <a:ahLst/>
              <a:cxnLst/>
              <a:rect l="l" t="t" r="r" b="b"/>
              <a:pathLst>
                <a:path w="942" h="3470" extrusionOk="0">
                  <a:moveTo>
                    <a:pt x="0" y="1"/>
                  </a:moveTo>
                  <a:lnTo>
                    <a:pt x="0" y="3469"/>
                  </a:lnTo>
                  <a:lnTo>
                    <a:pt x="942" y="3469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9"/>
            <p:cNvSpPr/>
            <p:nvPr/>
          </p:nvSpPr>
          <p:spPr>
            <a:xfrm>
              <a:off x="5751756" y="2605904"/>
              <a:ext cx="80896" cy="191088"/>
            </a:xfrm>
            <a:custGeom>
              <a:avLst/>
              <a:gdLst/>
              <a:ahLst/>
              <a:cxnLst/>
              <a:rect l="l" t="t" r="r" b="b"/>
              <a:pathLst>
                <a:path w="309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3090" y="7298"/>
                  </a:lnTo>
                  <a:lnTo>
                    <a:pt x="3090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9"/>
            <p:cNvSpPr/>
            <p:nvPr/>
          </p:nvSpPr>
          <p:spPr>
            <a:xfrm>
              <a:off x="5815531" y="2605904"/>
              <a:ext cx="17122" cy="191088"/>
            </a:xfrm>
            <a:custGeom>
              <a:avLst/>
              <a:gdLst/>
              <a:ahLst/>
              <a:cxnLst/>
              <a:rect l="l" t="t" r="r" b="b"/>
              <a:pathLst>
                <a:path w="654" h="7299" extrusionOk="0">
                  <a:moveTo>
                    <a:pt x="0" y="1"/>
                  </a:moveTo>
                  <a:lnTo>
                    <a:pt x="0" y="7298"/>
                  </a:lnTo>
                  <a:lnTo>
                    <a:pt x="654" y="7298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9"/>
            <p:cNvSpPr/>
            <p:nvPr/>
          </p:nvSpPr>
          <p:spPr>
            <a:xfrm>
              <a:off x="6012849" y="2605904"/>
              <a:ext cx="81027" cy="190957"/>
            </a:xfrm>
            <a:custGeom>
              <a:avLst/>
              <a:gdLst/>
              <a:ahLst/>
              <a:cxnLst/>
              <a:rect l="l" t="t" r="r" b="b"/>
              <a:pathLst>
                <a:path w="3095" h="7294" extrusionOk="0">
                  <a:moveTo>
                    <a:pt x="1" y="1"/>
                  </a:moveTo>
                  <a:lnTo>
                    <a:pt x="1" y="7293"/>
                  </a:lnTo>
                  <a:lnTo>
                    <a:pt x="3095" y="7293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9"/>
            <p:cNvSpPr/>
            <p:nvPr/>
          </p:nvSpPr>
          <p:spPr>
            <a:xfrm>
              <a:off x="6012849" y="2605904"/>
              <a:ext cx="17279" cy="191088"/>
            </a:xfrm>
            <a:custGeom>
              <a:avLst/>
              <a:gdLst/>
              <a:ahLst/>
              <a:cxnLst/>
              <a:rect l="l" t="t" r="r" b="b"/>
              <a:pathLst>
                <a:path w="660" h="7299" extrusionOk="0">
                  <a:moveTo>
                    <a:pt x="1" y="1"/>
                  </a:moveTo>
                  <a:lnTo>
                    <a:pt x="1" y="7298"/>
                  </a:lnTo>
                  <a:lnTo>
                    <a:pt x="659" y="7298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9"/>
            <p:cNvSpPr/>
            <p:nvPr/>
          </p:nvSpPr>
          <p:spPr>
            <a:xfrm>
              <a:off x="5852497" y="2588809"/>
              <a:ext cx="29217" cy="58015"/>
            </a:xfrm>
            <a:custGeom>
              <a:avLst/>
              <a:gdLst/>
              <a:ahLst/>
              <a:cxnLst/>
              <a:rect l="l" t="t" r="r" b="b"/>
              <a:pathLst>
                <a:path w="1116" h="2216" extrusionOk="0">
                  <a:moveTo>
                    <a:pt x="1" y="0"/>
                  </a:moveTo>
                  <a:lnTo>
                    <a:pt x="1" y="2215"/>
                  </a:lnTo>
                  <a:lnTo>
                    <a:pt x="1115" y="2215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9"/>
            <p:cNvSpPr/>
            <p:nvPr/>
          </p:nvSpPr>
          <p:spPr>
            <a:xfrm>
              <a:off x="5908103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19" y="2215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9"/>
            <p:cNvSpPr/>
            <p:nvPr/>
          </p:nvSpPr>
          <p:spPr>
            <a:xfrm>
              <a:off x="5963814" y="2588809"/>
              <a:ext cx="29322" cy="5801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9"/>
            <p:cNvSpPr/>
            <p:nvPr/>
          </p:nvSpPr>
          <p:spPr>
            <a:xfrm>
              <a:off x="5777544" y="2672454"/>
              <a:ext cx="29322" cy="57989"/>
            </a:xfrm>
            <a:custGeom>
              <a:avLst/>
              <a:gdLst/>
              <a:ahLst/>
              <a:cxnLst/>
              <a:rect l="l" t="t" r="r" b="b"/>
              <a:pathLst>
                <a:path w="1120" h="2215" extrusionOk="0">
                  <a:moveTo>
                    <a:pt x="0" y="0"/>
                  </a:moveTo>
                  <a:lnTo>
                    <a:pt x="0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9"/>
            <p:cNvSpPr/>
            <p:nvPr/>
          </p:nvSpPr>
          <p:spPr>
            <a:xfrm>
              <a:off x="6038637" y="2672454"/>
              <a:ext cx="29348" cy="57989"/>
            </a:xfrm>
            <a:custGeom>
              <a:avLst/>
              <a:gdLst/>
              <a:ahLst/>
              <a:cxnLst/>
              <a:rect l="l" t="t" r="r" b="b"/>
              <a:pathLst>
                <a:path w="1121" h="2215" extrusionOk="0">
                  <a:moveTo>
                    <a:pt x="1" y="0"/>
                  </a:moveTo>
                  <a:lnTo>
                    <a:pt x="1" y="2215"/>
                  </a:lnTo>
                  <a:lnTo>
                    <a:pt x="1120" y="2215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9"/>
            <p:cNvSpPr/>
            <p:nvPr/>
          </p:nvSpPr>
          <p:spPr>
            <a:xfrm>
              <a:off x="6012849" y="2586531"/>
              <a:ext cx="88829" cy="19399"/>
            </a:xfrm>
            <a:custGeom>
              <a:avLst/>
              <a:gdLst/>
              <a:ahLst/>
              <a:cxnLst/>
              <a:rect l="l" t="t" r="r" b="b"/>
              <a:pathLst>
                <a:path w="3393" h="741" extrusionOk="0">
                  <a:moveTo>
                    <a:pt x="1" y="1"/>
                  </a:moveTo>
                  <a:lnTo>
                    <a:pt x="1" y="741"/>
                  </a:lnTo>
                  <a:lnTo>
                    <a:pt x="3393" y="741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9"/>
            <p:cNvSpPr/>
            <p:nvPr/>
          </p:nvSpPr>
          <p:spPr>
            <a:xfrm>
              <a:off x="6012849" y="2586531"/>
              <a:ext cx="17279" cy="19399"/>
            </a:xfrm>
            <a:custGeom>
              <a:avLst/>
              <a:gdLst/>
              <a:ahLst/>
              <a:cxnLst/>
              <a:rect l="l" t="t" r="r" b="b"/>
              <a:pathLst>
                <a:path w="660" h="741" extrusionOk="0">
                  <a:moveTo>
                    <a:pt x="1" y="1"/>
                  </a:moveTo>
                  <a:lnTo>
                    <a:pt x="1" y="741"/>
                  </a:lnTo>
                  <a:lnTo>
                    <a:pt x="659" y="74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9"/>
            <p:cNvSpPr/>
            <p:nvPr/>
          </p:nvSpPr>
          <p:spPr>
            <a:xfrm>
              <a:off x="5872629" y="2459506"/>
              <a:ext cx="100505" cy="71471"/>
            </a:xfrm>
            <a:custGeom>
              <a:avLst/>
              <a:gdLst/>
              <a:ahLst/>
              <a:cxnLst/>
              <a:rect l="l" t="t" r="r" b="b"/>
              <a:pathLst>
                <a:path w="3839" h="2730" extrusionOk="0">
                  <a:moveTo>
                    <a:pt x="0" y="1"/>
                  </a:moveTo>
                  <a:lnTo>
                    <a:pt x="0" y="2730"/>
                  </a:lnTo>
                  <a:lnTo>
                    <a:pt x="3839" y="2730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9"/>
            <p:cNvSpPr/>
            <p:nvPr/>
          </p:nvSpPr>
          <p:spPr>
            <a:xfrm>
              <a:off x="5955253" y="2459636"/>
              <a:ext cx="17750" cy="71471"/>
            </a:xfrm>
            <a:custGeom>
              <a:avLst/>
              <a:gdLst/>
              <a:ahLst/>
              <a:cxnLst/>
              <a:rect l="l" t="t" r="r" b="b"/>
              <a:pathLst>
                <a:path w="678" h="2730" extrusionOk="0">
                  <a:moveTo>
                    <a:pt x="1" y="1"/>
                  </a:moveTo>
                  <a:lnTo>
                    <a:pt x="1" y="2729"/>
                  </a:lnTo>
                  <a:lnTo>
                    <a:pt x="678" y="2729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9"/>
            <p:cNvSpPr/>
            <p:nvPr/>
          </p:nvSpPr>
          <p:spPr>
            <a:xfrm>
              <a:off x="5899150" y="2473381"/>
              <a:ext cx="47333" cy="43721"/>
            </a:xfrm>
            <a:custGeom>
              <a:avLst/>
              <a:gdLst/>
              <a:ahLst/>
              <a:cxnLst/>
              <a:rect l="l" t="t" r="r" b="b"/>
              <a:pathLst>
                <a:path w="1808" h="1670" extrusionOk="0">
                  <a:moveTo>
                    <a:pt x="907" y="1"/>
                  </a:moveTo>
                  <a:cubicBezTo>
                    <a:pt x="804" y="1"/>
                    <a:pt x="702" y="69"/>
                    <a:pt x="702" y="206"/>
                  </a:cubicBezTo>
                  <a:lnTo>
                    <a:pt x="702" y="633"/>
                  </a:lnTo>
                  <a:lnTo>
                    <a:pt x="275" y="633"/>
                  </a:lnTo>
                  <a:cubicBezTo>
                    <a:pt x="1" y="633"/>
                    <a:pt x="1" y="1042"/>
                    <a:pt x="275" y="1042"/>
                  </a:cubicBezTo>
                  <a:lnTo>
                    <a:pt x="702" y="1042"/>
                  </a:lnTo>
                  <a:lnTo>
                    <a:pt x="702" y="1465"/>
                  </a:lnTo>
                  <a:cubicBezTo>
                    <a:pt x="702" y="1601"/>
                    <a:pt x="804" y="1670"/>
                    <a:pt x="907" y="1670"/>
                  </a:cubicBezTo>
                  <a:cubicBezTo>
                    <a:pt x="1009" y="1670"/>
                    <a:pt x="1111" y="1601"/>
                    <a:pt x="1111" y="1465"/>
                  </a:cubicBezTo>
                  <a:lnTo>
                    <a:pt x="1111" y="1042"/>
                  </a:lnTo>
                  <a:lnTo>
                    <a:pt x="1538" y="1042"/>
                  </a:lnTo>
                  <a:cubicBezTo>
                    <a:pt x="1807" y="1042"/>
                    <a:pt x="1807" y="629"/>
                    <a:pt x="1538" y="629"/>
                  </a:cubicBezTo>
                  <a:lnTo>
                    <a:pt x="1111" y="629"/>
                  </a:lnTo>
                  <a:lnTo>
                    <a:pt x="1111" y="206"/>
                  </a:lnTo>
                  <a:cubicBezTo>
                    <a:pt x="1111" y="69"/>
                    <a:pt x="1009" y="1"/>
                    <a:pt x="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9"/>
            <p:cNvSpPr/>
            <p:nvPr/>
          </p:nvSpPr>
          <p:spPr>
            <a:xfrm>
              <a:off x="5847104" y="2583520"/>
              <a:ext cx="40003" cy="68827"/>
            </a:xfrm>
            <a:custGeom>
              <a:avLst/>
              <a:gdLst/>
              <a:ahLst/>
              <a:cxnLst/>
              <a:rect l="l" t="t" r="r" b="b"/>
              <a:pathLst>
                <a:path w="1528" h="2629" extrusionOk="0">
                  <a:moveTo>
                    <a:pt x="1119" y="409"/>
                  </a:moveTo>
                  <a:lnTo>
                    <a:pt x="1119" y="2211"/>
                  </a:lnTo>
                  <a:lnTo>
                    <a:pt x="413" y="2211"/>
                  </a:lnTo>
                  <a:lnTo>
                    <a:pt x="413" y="409"/>
                  </a:lnTo>
                  <a:close/>
                  <a:moveTo>
                    <a:pt x="207" y="1"/>
                  </a:moveTo>
                  <a:cubicBezTo>
                    <a:pt x="91" y="1"/>
                    <a:pt x="0" y="92"/>
                    <a:pt x="0" y="207"/>
                  </a:cubicBezTo>
                  <a:lnTo>
                    <a:pt x="0" y="2422"/>
                  </a:lnTo>
                  <a:cubicBezTo>
                    <a:pt x="0" y="2537"/>
                    <a:pt x="91" y="2628"/>
                    <a:pt x="207" y="2628"/>
                  </a:cubicBezTo>
                  <a:lnTo>
                    <a:pt x="1321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89"/>
            <p:cNvSpPr/>
            <p:nvPr/>
          </p:nvSpPr>
          <p:spPr>
            <a:xfrm>
              <a:off x="5902684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5" y="207"/>
                  </a:cubicBezTo>
                  <a:lnTo>
                    <a:pt x="5" y="2422"/>
                  </a:lnTo>
                  <a:cubicBezTo>
                    <a:pt x="1" y="2537"/>
                    <a:pt x="97" y="2628"/>
                    <a:pt x="207" y="2628"/>
                  </a:cubicBezTo>
                  <a:lnTo>
                    <a:pt x="1326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89"/>
            <p:cNvSpPr/>
            <p:nvPr/>
          </p:nvSpPr>
          <p:spPr>
            <a:xfrm>
              <a:off x="5772124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32"/>
                    <a:pt x="92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89"/>
            <p:cNvSpPr/>
            <p:nvPr/>
          </p:nvSpPr>
          <p:spPr>
            <a:xfrm>
              <a:off x="6033348" y="2667165"/>
              <a:ext cx="40029" cy="68696"/>
            </a:xfrm>
            <a:custGeom>
              <a:avLst/>
              <a:gdLst/>
              <a:ahLst/>
              <a:cxnLst/>
              <a:rect l="l" t="t" r="r" b="b"/>
              <a:pathLst>
                <a:path w="1529" h="2624" extrusionOk="0">
                  <a:moveTo>
                    <a:pt x="1120" y="409"/>
                  </a:moveTo>
                  <a:lnTo>
                    <a:pt x="1120" y="2210"/>
                  </a:lnTo>
                  <a:lnTo>
                    <a:pt x="414" y="2210"/>
                  </a:lnTo>
                  <a:lnTo>
                    <a:pt x="414" y="409"/>
                  </a:lnTo>
                  <a:close/>
                  <a:moveTo>
                    <a:pt x="207" y="0"/>
                  </a:moveTo>
                  <a:cubicBezTo>
                    <a:pt x="92" y="0"/>
                    <a:pt x="1" y="92"/>
                    <a:pt x="1" y="202"/>
                  </a:cubicBezTo>
                  <a:lnTo>
                    <a:pt x="1" y="2422"/>
                  </a:lnTo>
                  <a:cubicBezTo>
                    <a:pt x="1" y="2529"/>
                    <a:pt x="88" y="2624"/>
                    <a:pt x="199" y="2624"/>
                  </a:cubicBezTo>
                  <a:cubicBezTo>
                    <a:pt x="202" y="2624"/>
                    <a:pt x="205" y="2623"/>
                    <a:pt x="207" y="2623"/>
                  </a:cubicBezTo>
                  <a:lnTo>
                    <a:pt x="1327" y="2623"/>
                  </a:lnTo>
                  <a:cubicBezTo>
                    <a:pt x="1437" y="2623"/>
                    <a:pt x="1529" y="2532"/>
                    <a:pt x="1529" y="2422"/>
                  </a:cubicBezTo>
                  <a:lnTo>
                    <a:pt x="1529" y="202"/>
                  </a:lnTo>
                  <a:cubicBezTo>
                    <a:pt x="1529" y="92"/>
                    <a:pt x="1437" y="0"/>
                    <a:pt x="132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9"/>
            <p:cNvSpPr/>
            <p:nvPr/>
          </p:nvSpPr>
          <p:spPr>
            <a:xfrm>
              <a:off x="5958395" y="2583520"/>
              <a:ext cx="40029" cy="68827"/>
            </a:xfrm>
            <a:custGeom>
              <a:avLst/>
              <a:gdLst/>
              <a:ahLst/>
              <a:cxnLst/>
              <a:rect l="l" t="t" r="r" b="b"/>
              <a:pathLst>
                <a:path w="1529" h="2629" extrusionOk="0">
                  <a:moveTo>
                    <a:pt x="1120" y="409"/>
                  </a:moveTo>
                  <a:lnTo>
                    <a:pt x="1120" y="2211"/>
                  </a:lnTo>
                  <a:lnTo>
                    <a:pt x="414" y="2211"/>
                  </a:lnTo>
                  <a:lnTo>
                    <a:pt x="414" y="409"/>
                  </a:lnTo>
                  <a:close/>
                  <a:moveTo>
                    <a:pt x="207" y="1"/>
                  </a:moveTo>
                  <a:cubicBezTo>
                    <a:pt x="97" y="1"/>
                    <a:pt x="1" y="92"/>
                    <a:pt x="6" y="207"/>
                  </a:cubicBezTo>
                  <a:lnTo>
                    <a:pt x="6" y="2422"/>
                  </a:lnTo>
                  <a:cubicBezTo>
                    <a:pt x="1" y="2537"/>
                    <a:pt x="92" y="2628"/>
                    <a:pt x="207" y="2628"/>
                  </a:cubicBezTo>
                  <a:lnTo>
                    <a:pt x="1327" y="2628"/>
                  </a:lnTo>
                  <a:cubicBezTo>
                    <a:pt x="1437" y="2628"/>
                    <a:pt x="1528" y="2537"/>
                    <a:pt x="1528" y="2422"/>
                  </a:cubicBezTo>
                  <a:lnTo>
                    <a:pt x="1528" y="207"/>
                  </a:lnTo>
                  <a:cubicBezTo>
                    <a:pt x="1528" y="92"/>
                    <a:pt x="1437" y="1"/>
                    <a:pt x="13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9"/>
            <p:cNvSpPr/>
            <p:nvPr/>
          </p:nvSpPr>
          <p:spPr>
            <a:xfrm>
              <a:off x="5899045" y="2473512"/>
              <a:ext cx="47307" cy="43721"/>
            </a:xfrm>
            <a:custGeom>
              <a:avLst/>
              <a:gdLst/>
              <a:ahLst/>
              <a:cxnLst/>
              <a:rect l="l" t="t" r="r" b="b"/>
              <a:pathLst>
                <a:path w="1807" h="1670" extrusionOk="0">
                  <a:moveTo>
                    <a:pt x="906" y="0"/>
                  </a:moveTo>
                  <a:cubicBezTo>
                    <a:pt x="804" y="0"/>
                    <a:pt x="702" y="69"/>
                    <a:pt x="702" y="206"/>
                  </a:cubicBezTo>
                  <a:lnTo>
                    <a:pt x="702" y="628"/>
                  </a:lnTo>
                  <a:lnTo>
                    <a:pt x="274" y="628"/>
                  </a:lnTo>
                  <a:cubicBezTo>
                    <a:pt x="0" y="628"/>
                    <a:pt x="0" y="1037"/>
                    <a:pt x="274" y="1037"/>
                  </a:cubicBezTo>
                  <a:lnTo>
                    <a:pt x="702" y="1037"/>
                  </a:lnTo>
                  <a:lnTo>
                    <a:pt x="702" y="1464"/>
                  </a:lnTo>
                  <a:cubicBezTo>
                    <a:pt x="702" y="1601"/>
                    <a:pt x="804" y="1670"/>
                    <a:pt x="906" y="1670"/>
                  </a:cubicBezTo>
                  <a:cubicBezTo>
                    <a:pt x="1008" y="1670"/>
                    <a:pt x="1110" y="1601"/>
                    <a:pt x="1110" y="1464"/>
                  </a:cubicBezTo>
                  <a:lnTo>
                    <a:pt x="1110" y="1037"/>
                  </a:lnTo>
                  <a:lnTo>
                    <a:pt x="1537" y="1037"/>
                  </a:lnTo>
                  <a:cubicBezTo>
                    <a:pt x="1807" y="1037"/>
                    <a:pt x="1807" y="628"/>
                    <a:pt x="1537" y="628"/>
                  </a:cubicBezTo>
                  <a:lnTo>
                    <a:pt x="1110" y="628"/>
                  </a:lnTo>
                  <a:lnTo>
                    <a:pt x="1110" y="206"/>
                  </a:lnTo>
                  <a:cubicBezTo>
                    <a:pt x="1110" y="69"/>
                    <a:pt x="1008" y="0"/>
                    <a:pt x="9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9"/>
            <p:cNvSpPr/>
            <p:nvPr/>
          </p:nvSpPr>
          <p:spPr>
            <a:xfrm>
              <a:off x="5738562" y="2454348"/>
              <a:ext cx="368536" cy="368300"/>
            </a:xfrm>
            <a:custGeom>
              <a:avLst/>
              <a:gdLst/>
              <a:ahLst/>
              <a:cxnLst/>
              <a:rect l="l" t="t" r="r" b="b"/>
              <a:pathLst>
                <a:path w="14077" h="14068" extrusionOk="0">
                  <a:moveTo>
                    <a:pt x="8748" y="409"/>
                  </a:moveTo>
                  <a:lnTo>
                    <a:pt x="8748" y="2725"/>
                  </a:lnTo>
                  <a:lnTo>
                    <a:pt x="7648" y="2725"/>
                  </a:lnTo>
                  <a:cubicBezTo>
                    <a:pt x="7374" y="2725"/>
                    <a:pt x="7374" y="3133"/>
                    <a:pt x="7648" y="3133"/>
                  </a:cubicBezTo>
                  <a:lnTo>
                    <a:pt x="10790" y="3133"/>
                  </a:lnTo>
                  <a:lnTo>
                    <a:pt x="10790" y="3465"/>
                  </a:lnTo>
                  <a:lnTo>
                    <a:pt x="3277" y="3465"/>
                  </a:lnTo>
                  <a:lnTo>
                    <a:pt x="3277" y="3133"/>
                  </a:lnTo>
                  <a:lnTo>
                    <a:pt x="6481" y="3133"/>
                  </a:lnTo>
                  <a:cubicBezTo>
                    <a:pt x="6755" y="3133"/>
                    <a:pt x="6755" y="2725"/>
                    <a:pt x="6481" y="2725"/>
                  </a:cubicBezTo>
                  <a:lnTo>
                    <a:pt x="5323" y="2725"/>
                  </a:lnTo>
                  <a:lnTo>
                    <a:pt x="5323" y="409"/>
                  </a:lnTo>
                  <a:close/>
                  <a:moveTo>
                    <a:pt x="3387" y="5257"/>
                  </a:moveTo>
                  <a:lnTo>
                    <a:pt x="3387" y="5588"/>
                  </a:lnTo>
                  <a:lnTo>
                    <a:pt x="409" y="5588"/>
                  </a:lnTo>
                  <a:lnTo>
                    <a:pt x="409" y="5257"/>
                  </a:lnTo>
                  <a:close/>
                  <a:moveTo>
                    <a:pt x="8676" y="9820"/>
                  </a:moveTo>
                  <a:lnTo>
                    <a:pt x="8676" y="12876"/>
                  </a:lnTo>
                  <a:lnTo>
                    <a:pt x="7245" y="12876"/>
                  </a:lnTo>
                  <a:lnTo>
                    <a:pt x="7245" y="9820"/>
                  </a:lnTo>
                  <a:close/>
                  <a:moveTo>
                    <a:pt x="10271" y="3873"/>
                  </a:moveTo>
                  <a:lnTo>
                    <a:pt x="10271" y="12876"/>
                  </a:lnTo>
                  <a:lnTo>
                    <a:pt x="9085" y="12876"/>
                  </a:lnTo>
                  <a:lnTo>
                    <a:pt x="9085" y="9614"/>
                  </a:lnTo>
                  <a:cubicBezTo>
                    <a:pt x="9085" y="9498"/>
                    <a:pt x="8993" y="9407"/>
                    <a:pt x="8878" y="9407"/>
                  </a:cubicBezTo>
                  <a:lnTo>
                    <a:pt x="5193" y="9407"/>
                  </a:lnTo>
                  <a:cubicBezTo>
                    <a:pt x="5083" y="9407"/>
                    <a:pt x="4987" y="9498"/>
                    <a:pt x="4992" y="9614"/>
                  </a:cubicBezTo>
                  <a:lnTo>
                    <a:pt x="4992" y="12876"/>
                  </a:lnTo>
                  <a:lnTo>
                    <a:pt x="3800" y="12876"/>
                  </a:lnTo>
                  <a:lnTo>
                    <a:pt x="3800" y="3873"/>
                  </a:lnTo>
                  <a:close/>
                  <a:moveTo>
                    <a:pt x="13365" y="5996"/>
                  </a:moveTo>
                  <a:lnTo>
                    <a:pt x="13365" y="12876"/>
                  </a:lnTo>
                  <a:lnTo>
                    <a:pt x="10684" y="12876"/>
                  </a:lnTo>
                  <a:lnTo>
                    <a:pt x="10684" y="5996"/>
                  </a:lnTo>
                  <a:close/>
                  <a:moveTo>
                    <a:pt x="6832" y="9825"/>
                  </a:moveTo>
                  <a:lnTo>
                    <a:pt x="6832" y="12881"/>
                  </a:lnTo>
                  <a:lnTo>
                    <a:pt x="5405" y="12881"/>
                  </a:lnTo>
                  <a:lnTo>
                    <a:pt x="5405" y="9825"/>
                  </a:lnTo>
                  <a:close/>
                  <a:moveTo>
                    <a:pt x="13663" y="13289"/>
                  </a:moveTo>
                  <a:lnTo>
                    <a:pt x="13663" y="13659"/>
                  </a:lnTo>
                  <a:lnTo>
                    <a:pt x="409" y="13659"/>
                  </a:lnTo>
                  <a:lnTo>
                    <a:pt x="409" y="13289"/>
                  </a:lnTo>
                  <a:close/>
                  <a:moveTo>
                    <a:pt x="5117" y="1"/>
                  </a:moveTo>
                  <a:cubicBezTo>
                    <a:pt x="5006" y="1"/>
                    <a:pt x="4915" y="92"/>
                    <a:pt x="4915" y="208"/>
                  </a:cubicBezTo>
                  <a:lnTo>
                    <a:pt x="4915" y="2725"/>
                  </a:lnTo>
                  <a:lnTo>
                    <a:pt x="3070" y="2725"/>
                  </a:lnTo>
                  <a:cubicBezTo>
                    <a:pt x="2960" y="2725"/>
                    <a:pt x="2868" y="2816"/>
                    <a:pt x="2868" y="2931"/>
                  </a:cubicBezTo>
                  <a:lnTo>
                    <a:pt x="2868" y="3671"/>
                  </a:lnTo>
                  <a:cubicBezTo>
                    <a:pt x="2868" y="3787"/>
                    <a:pt x="2960" y="3878"/>
                    <a:pt x="3070" y="3878"/>
                  </a:cubicBezTo>
                  <a:lnTo>
                    <a:pt x="3392" y="3878"/>
                  </a:lnTo>
                  <a:lnTo>
                    <a:pt x="3392" y="4843"/>
                  </a:lnTo>
                  <a:lnTo>
                    <a:pt x="207" y="4843"/>
                  </a:lnTo>
                  <a:cubicBezTo>
                    <a:pt x="96" y="4843"/>
                    <a:pt x="0" y="4935"/>
                    <a:pt x="5" y="5050"/>
                  </a:cubicBezTo>
                  <a:lnTo>
                    <a:pt x="5" y="5790"/>
                  </a:lnTo>
                  <a:cubicBezTo>
                    <a:pt x="0" y="5905"/>
                    <a:pt x="96" y="5996"/>
                    <a:pt x="207" y="5996"/>
                  </a:cubicBezTo>
                  <a:lnTo>
                    <a:pt x="298" y="5996"/>
                  </a:lnTo>
                  <a:lnTo>
                    <a:pt x="298" y="7356"/>
                  </a:lnTo>
                  <a:cubicBezTo>
                    <a:pt x="298" y="7490"/>
                    <a:pt x="400" y="7558"/>
                    <a:pt x="502" y="7558"/>
                  </a:cubicBezTo>
                  <a:cubicBezTo>
                    <a:pt x="604" y="7558"/>
                    <a:pt x="706" y="7490"/>
                    <a:pt x="706" y="7356"/>
                  </a:cubicBezTo>
                  <a:lnTo>
                    <a:pt x="706" y="5996"/>
                  </a:lnTo>
                  <a:lnTo>
                    <a:pt x="3387" y="5996"/>
                  </a:lnTo>
                  <a:lnTo>
                    <a:pt x="3387" y="12881"/>
                  </a:lnTo>
                  <a:lnTo>
                    <a:pt x="706" y="12881"/>
                  </a:lnTo>
                  <a:lnTo>
                    <a:pt x="706" y="8374"/>
                  </a:lnTo>
                  <a:cubicBezTo>
                    <a:pt x="706" y="8237"/>
                    <a:pt x="604" y="8169"/>
                    <a:pt x="502" y="8169"/>
                  </a:cubicBezTo>
                  <a:cubicBezTo>
                    <a:pt x="400" y="8169"/>
                    <a:pt x="298" y="8237"/>
                    <a:pt x="298" y="8374"/>
                  </a:cubicBezTo>
                  <a:lnTo>
                    <a:pt x="298" y="12876"/>
                  </a:lnTo>
                  <a:lnTo>
                    <a:pt x="207" y="12876"/>
                  </a:lnTo>
                  <a:cubicBezTo>
                    <a:pt x="96" y="12876"/>
                    <a:pt x="0" y="12967"/>
                    <a:pt x="5" y="13077"/>
                  </a:cubicBezTo>
                  <a:lnTo>
                    <a:pt x="5" y="13861"/>
                  </a:lnTo>
                  <a:cubicBezTo>
                    <a:pt x="0" y="13971"/>
                    <a:pt x="96" y="14067"/>
                    <a:pt x="207" y="14067"/>
                  </a:cubicBezTo>
                  <a:lnTo>
                    <a:pt x="13874" y="14067"/>
                  </a:lnTo>
                  <a:cubicBezTo>
                    <a:pt x="13985" y="14067"/>
                    <a:pt x="14076" y="13971"/>
                    <a:pt x="14076" y="13861"/>
                  </a:cubicBezTo>
                  <a:lnTo>
                    <a:pt x="14076" y="13077"/>
                  </a:lnTo>
                  <a:cubicBezTo>
                    <a:pt x="14076" y="12967"/>
                    <a:pt x="13985" y="12876"/>
                    <a:pt x="13874" y="12876"/>
                  </a:cubicBezTo>
                  <a:lnTo>
                    <a:pt x="13783" y="12876"/>
                  </a:lnTo>
                  <a:lnTo>
                    <a:pt x="13783" y="5992"/>
                  </a:lnTo>
                  <a:lnTo>
                    <a:pt x="13870" y="5996"/>
                  </a:lnTo>
                  <a:cubicBezTo>
                    <a:pt x="13985" y="5996"/>
                    <a:pt x="14076" y="5905"/>
                    <a:pt x="14076" y="5790"/>
                  </a:cubicBezTo>
                  <a:lnTo>
                    <a:pt x="14076" y="5050"/>
                  </a:lnTo>
                  <a:cubicBezTo>
                    <a:pt x="14076" y="4935"/>
                    <a:pt x="13985" y="4843"/>
                    <a:pt x="13870" y="4843"/>
                  </a:cubicBezTo>
                  <a:lnTo>
                    <a:pt x="12620" y="4843"/>
                  </a:lnTo>
                  <a:cubicBezTo>
                    <a:pt x="12347" y="4843"/>
                    <a:pt x="12347" y="5252"/>
                    <a:pt x="12620" y="5252"/>
                  </a:cubicBezTo>
                  <a:lnTo>
                    <a:pt x="13663" y="5252"/>
                  </a:lnTo>
                  <a:lnTo>
                    <a:pt x="13663" y="5583"/>
                  </a:lnTo>
                  <a:lnTo>
                    <a:pt x="10684" y="5583"/>
                  </a:lnTo>
                  <a:lnTo>
                    <a:pt x="10684" y="5252"/>
                  </a:lnTo>
                  <a:lnTo>
                    <a:pt x="11592" y="5252"/>
                  </a:lnTo>
                  <a:cubicBezTo>
                    <a:pt x="11866" y="5252"/>
                    <a:pt x="11866" y="4839"/>
                    <a:pt x="11592" y="4839"/>
                  </a:cubicBezTo>
                  <a:lnTo>
                    <a:pt x="10684" y="4839"/>
                  </a:lnTo>
                  <a:lnTo>
                    <a:pt x="10684" y="3873"/>
                  </a:lnTo>
                  <a:lnTo>
                    <a:pt x="11006" y="3873"/>
                  </a:lnTo>
                  <a:cubicBezTo>
                    <a:pt x="11117" y="3873"/>
                    <a:pt x="11208" y="3782"/>
                    <a:pt x="11208" y="3671"/>
                  </a:cubicBezTo>
                  <a:lnTo>
                    <a:pt x="11208" y="2931"/>
                  </a:lnTo>
                  <a:cubicBezTo>
                    <a:pt x="11208" y="2816"/>
                    <a:pt x="11117" y="2725"/>
                    <a:pt x="11006" y="2725"/>
                  </a:cubicBezTo>
                  <a:lnTo>
                    <a:pt x="9166" y="2725"/>
                  </a:lnTo>
                  <a:lnTo>
                    <a:pt x="9166" y="208"/>
                  </a:lnTo>
                  <a:cubicBezTo>
                    <a:pt x="9166" y="92"/>
                    <a:pt x="9075" y="1"/>
                    <a:pt x="896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4" name="Google Shape;11674;p89"/>
          <p:cNvGrpSpPr/>
          <p:nvPr/>
        </p:nvGrpSpPr>
        <p:grpSpPr>
          <a:xfrm>
            <a:off x="4870747" y="2288820"/>
            <a:ext cx="368536" cy="288687"/>
            <a:chOff x="4870747" y="2494220"/>
            <a:chExt cx="368536" cy="288687"/>
          </a:xfrm>
        </p:grpSpPr>
        <p:sp>
          <p:nvSpPr>
            <p:cNvPr id="11675" name="Google Shape;11675;p89"/>
            <p:cNvSpPr/>
            <p:nvPr/>
          </p:nvSpPr>
          <p:spPr>
            <a:xfrm>
              <a:off x="4876035" y="2512075"/>
              <a:ext cx="196088" cy="217739"/>
            </a:xfrm>
            <a:custGeom>
              <a:avLst/>
              <a:gdLst/>
              <a:ahLst/>
              <a:cxnLst/>
              <a:rect l="l" t="t" r="r" b="b"/>
              <a:pathLst>
                <a:path w="7490" h="8317" extrusionOk="0">
                  <a:moveTo>
                    <a:pt x="634" y="1"/>
                  </a:moveTo>
                  <a:lnTo>
                    <a:pt x="634" y="6"/>
                  </a:lnTo>
                  <a:cubicBezTo>
                    <a:pt x="283" y="6"/>
                    <a:pt x="0" y="284"/>
                    <a:pt x="0" y="635"/>
                  </a:cubicBezTo>
                  <a:lnTo>
                    <a:pt x="0" y="7683"/>
                  </a:lnTo>
                  <a:cubicBezTo>
                    <a:pt x="0" y="8033"/>
                    <a:pt x="283" y="8317"/>
                    <a:pt x="634" y="8317"/>
                  </a:cubicBezTo>
                  <a:lnTo>
                    <a:pt x="2191" y="8317"/>
                  </a:lnTo>
                  <a:cubicBezTo>
                    <a:pt x="2306" y="7548"/>
                    <a:pt x="2969" y="6976"/>
                    <a:pt x="3747" y="6976"/>
                  </a:cubicBezTo>
                  <a:cubicBezTo>
                    <a:pt x="4525" y="6976"/>
                    <a:pt x="5184" y="7548"/>
                    <a:pt x="5299" y="8317"/>
                  </a:cubicBezTo>
                  <a:lnTo>
                    <a:pt x="7490" y="8317"/>
                  </a:lnTo>
                  <a:lnTo>
                    <a:pt x="7490" y="635"/>
                  </a:lnTo>
                  <a:cubicBezTo>
                    <a:pt x="7490" y="284"/>
                    <a:pt x="7206" y="1"/>
                    <a:pt x="68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9"/>
            <p:cNvSpPr/>
            <p:nvPr/>
          </p:nvSpPr>
          <p:spPr>
            <a:xfrm>
              <a:off x="5024293" y="2512206"/>
              <a:ext cx="47962" cy="217608"/>
            </a:xfrm>
            <a:custGeom>
              <a:avLst/>
              <a:gdLst/>
              <a:ahLst/>
              <a:cxnLst/>
              <a:rect l="l" t="t" r="r" b="b"/>
              <a:pathLst>
                <a:path w="1832" h="8312" extrusionOk="0">
                  <a:moveTo>
                    <a:pt x="1211" y="1"/>
                  </a:moveTo>
                  <a:cubicBezTo>
                    <a:pt x="1208" y="1"/>
                    <a:pt x="1205" y="1"/>
                    <a:pt x="1202" y="1"/>
                  </a:cubicBezTo>
                  <a:lnTo>
                    <a:pt x="1" y="1"/>
                  </a:lnTo>
                  <a:cubicBezTo>
                    <a:pt x="347" y="1"/>
                    <a:pt x="630" y="279"/>
                    <a:pt x="630" y="630"/>
                  </a:cubicBezTo>
                  <a:lnTo>
                    <a:pt x="630" y="8312"/>
                  </a:lnTo>
                  <a:lnTo>
                    <a:pt x="1831" y="8312"/>
                  </a:lnTo>
                  <a:lnTo>
                    <a:pt x="1831" y="630"/>
                  </a:lnTo>
                  <a:cubicBezTo>
                    <a:pt x="1831" y="282"/>
                    <a:pt x="1553" y="1"/>
                    <a:pt x="1211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9"/>
            <p:cNvSpPr/>
            <p:nvPr/>
          </p:nvSpPr>
          <p:spPr>
            <a:xfrm>
              <a:off x="5072228" y="2553832"/>
              <a:ext cx="161504" cy="176113"/>
            </a:xfrm>
            <a:custGeom>
              <a:avLst/>
              <a:gdLst/>
              <a:ahLst/>
              <a:cxnLst/>
              <a:rect l="l" t="t" r="r" b="b"/>
              <a:pathLst>
                <a:path w="6169" h="6727" extrusionOk="0">
                  <a:moveTo>
                    <a:pt x="0" y="1"/>
                  </a:moveTo>
                  <a:lnTo>
                    <a:pt x="0" y="6727"/>
                  </a:lnTo>
                  <a:lnTo>
                    <a:pt x="1293" y="6727"/>
                  </a:lnTo>
                  <a:cubicBezTo>
                    <a:pt x="1408" y="5958"/>
                    <a:pt x="2071" y="5386"/>
                    <a:pt x="2849" y="5386"/>
                  </a:cubicBezTo>
                  <a:cubicBezTo>
                    <a:pt x="3627" y="5386"/>
                    <a:pt x="4286" y="5958"/>
                    <a:pt x="4401" y="6727"/>
                  </a:cubicBezTo>
                  <a:lnTo>
                    <a:pt x="5539" y="6727"/>
                  </a:lnTo>
                  <a:cubicBezTo>
                    <a:pt x="5885" y="6727"/>
                    <a:pt x="6169" y="6443"/>
                    <a:pt x="6169" y="6092"/>
                  </a:cubicBezTo>
                  <a:lnTo>
                    <a:pt x="6169" y="2970"/>
                  </a:lnTo>
                  <a:cubicBezTo>
                    <a:pt x="6169" y="2749"/>
                    <a:pt x="6087" y="2533"/>
                    <a:pt x="5938" y="2369"/>
                  </a:cubicBezTo>
                  <a:lnTo>
                    <a:pt x="4089" y="299"/>
                  </a:lnTo>
                  <a:cubicBezTo>
                    <a:pt x="3916" y="111"/>
                    <a:pt x="3675" y="1"/>
                    <a:pt x="3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9"/>
            <p:cNvSpPr/>
            <p:nvPr/>
          </p:nvSpPr>
          <p:spPr>
            <a:xfrm>
              <a:off x="5134353" y="2553727"/>
              <a:ext cx="99510" cy="176218"/>
            </a:xfrm>
            <a:custGeom>
              <a:avLst/>
              <a:gdLst/>
              <a:ahLst/>
              <a:cxnLst/>
              <a:rect l="l" t="t" r="r" b="b"/>
              <a:pathLst>
                <a:path w="3801" h="6731" extrusionOk="0">
                  <a:moveTo>
                    <a:pt x="1" y="0"/>
                  </a:moveTo>
                  <a:cubicBezTo>
                    <a:pt x="255" y="0"/>
                    <a:pt x="500" y="106"/>
                    <a:pt x="668" y="298"/>
                  </a:cubicBezTo>
                  <a:lnTo>
                    <a:pt x="1043" y="716"/>
                  </a:lnTo>
                  <a:lnTo>
                    <a:pt x="1624" y="1364"/>
                  </a:lnTo>
                  <a:lnTo>
                    <a:pt x="2523" y="2373"/>
                  </a:lnTo>
                  <a:cubicBezTo>
                    <a:pt x="2672" y="2537"/>
                    <a:pt x="2753" y="2753"/>
                    <a:pt x="2753" y="2974"/>
                  </a:cubicBezTo>
                  <a:lnTo>
                    <a:pt x="2753" y="6096"/>
                  </a:lnTo>
                  <a:cubicBezTo>
                    <a:pt x="2753" y="6447"/>
                    <a:pt x="2470" y="6731"/>
                    <a:pt x="2119" y="6731"/>
                  </a:cubicBezTo>
                  <a:lnTo>
                    <a:pt x="3166" y="6731"/>
                  </a:lnTo>
                  <a:cubicBezTo>
                    <a:pt x="3517" y="6731"/>
                    <a:pt x="3801" y="6447"/>
                    <a:pt x="3801" y="6096"/>
                  </a:cubicBezTo>
                  <a:lnTo>
                    <a:pt x="3801" y="2974"/>
                  </a:lnTo>
                  <a:cubicBezTo>
                    <a:pt x="3796" y="2753"/>
                    <a:pt x="3714" y="2537"/>
                    <a:pt x="3565" y="2373"/>
                  </a:cubicBezTo>
                  <a:lnTo>
                    <a:pt x="2667" y="1364"/>
                  </a:lnTo>
                  <a:lnTo>
                    <a:pt x="2085" y="716"/>
                  </a:lnTo>
                  <a:lnTo>
                    <a:pt x="1711" y="298"/>
                  </a:lnTo>
                  <a:cubicBezTo>
                    <a:pt x="1543" y="106"/>
                    <a:pt x="1298" y="0"/>
                    <a:pt x="1043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9"/>
            <p:cNvSpPr/>
            <p:nvPr/>
          </p:nvSpPr>
          <p:spPr>
            <a:xfrm>
              <a:off x="5109587" y="2580248"/>
              <a:ext cx="66052" cy="61523"/>
            </a:xfrm>
            <a:custGeom>
              <a:avLst/>
              <a:gdLst/>
              <a:ahLst/>
              <a:cxnLst/>
              <a:rect l="l" t="t" r="r" b="b"/>
              <a:pathLst>
                <a:path w="2523" h="2350" extrusionOk="0">
                  <a:moveTo>
                    <a:pt x="0" y="1"/>
                  </a:moveTo>
                  <a:lnTo>
                    <a:pt x="0" y="2350"/>
                  </a:lnTo>
                  <a:lnTo>
                    <a:pt x="2522" y="2350"/>
                  </a:lnTo>
                  <a:lnTo>
                    <a:pt x="2517" y="1264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9"/>
            <p:cNvSpPr/>
            <p:nvPr/>
          </p:nvSpPr>
          <p:spPr>
            <a:xfrm>
              <a:off x="5098251" y="2538124"/>
              <a:ext cx="54742" cy="15629"/>
            </a:xfrm>
            <a:custGeom>
              <a:avLst/>
              <a:gdLst/>
              <a:ahLst/>
              <a:cxnLst/>
              <a:rect l="l" t="t" r="r" b="b"/>
              <a:pathLst>
                <a:path w="2091" h="597" extrusionOk="0">
                  <a:moveTo>
                    <a:pt x="1" y="0"/>
                  </a:moveTo>
                  <a:lnTo>
                    <a:pt x="1" y="596"/>
                  </a:lnTo>
                  <a:lnTo>
                    <a:pt x="2091" y="596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9"/>
            <p:cNvSpPr/>
            <p:nvPr/>
          </p:nvSpPr>
          <p:spPr>
            <a:xfrm>
              <a:off x="5104534" y="2499770"/>
              <a:ext cx="42307" cy="38380"/>
            </a:xfrm>
            <a:custGeom>
              <a:avLst/>
              <a:gdLst/>
              <a:ahLst/>
              <a:cxnLst/>
              <a:rect l="l" t="t" r="r" b="b"/>
              <a:pathLst>
                <a:path w="1616" h="1466" extrusionOk="0">
                  <a:moveTo>
                    <a:pt x="808" y="0"/>
                  </a:moveTo>
                  <a:cubicBezTo>
                    <a:pt x="361" y="0"/>
                    <a:pt x="1" y="360"/>
                    <a:pt x="1" y="802"/>
                  </a:cubicBezTo>
                  <a:lnTo>
                    <a:pt x="1" y="1465"/>
                  </a:lnTo>
                  <a:lnTo>
                    <a:pt x="1615" y="1465"/>
                  </a:lnTo>
                  <a:lnTo>
                    <a:pt x="1615" y="802"/>
                  </a:lnTo>
                  <a:cubicBezTo>
                    <a:pt x="1615" y="360"/>
                    <a:pt x="1255" y="0"/>
                    <a:pt x="808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9"/>
            <p:cNvSpPr/>
            <p:nvPr/>
          </p:nvSpPr>
          <p:spPr>
            <a:xfrm>
              <a:off x="5117624" y="2499639"/>
              <a:ext cx="29086" cy="38511"/>
            </a:xfrm>
            <a:custGeom>
              <a:avLst/>
              <a:gdLst/>
              <a:ahLst/>
              <a:cxnLst/>
              <a:rect l="l" t="t" r="r" b="b"/>
              <a:pathLst>
                <a:path w="1111" h="1471" extrusionOk="0">
                  <a:moveTo>
                    <a:pt x="303" y="0"/>
                  </a:moveTo>
                  <a:cubicBezTo>
                    <a:pt x="202" y="0"/>
                    <a:pt x="97" y="24"/>
                    <a:pt x="1" y="63"/>
                  </a:cubicBezTo>
                  <a:cubicBezTo>
                    <a:pt x="303" y="188"/>
                    <a:pt x="495" y="481"/>
                    <a:pt x="495" y="807"/>
                  </a:cubicBezTo>
                  <a:lnTo>
                    <a:pt x="495" y="1470"/>
                  </a:lnTo>
                  <a:lnTo>
                    <a:pt x="1110" y="1470"/>
                  </a:lnTo>
                  <a:lnTo>
                    <a:pt x="1110" y="807"/>
                  </a:lnTo>
                  <a:cubicBezTo>
                    <a:pt x="1110" y="365"/>
                    <a:pt x="750" y="0"/>
                    <a:pt x="303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9"/>
            <p:cNvSpPr/>
            <p:nvPr/>
          </p:nvSpPr>
          <p:spPr>
            <a:xfrm>
              <a:off x="4918918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0" y="1571"/>
                  </a:cubicBezTo>
                  <a:cubicBezTo>
                    <a:pt x="3680" y="702"/>
                    <a:pt x="2974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9"/>
            <p:cNvSpPr/>
            <p:nvPr/>
          </p:nvSpPr>
          <p:spPr>
            <a:xfrm>
              <a:off x="4940674" y="2701252"/>
              <a:ext cx="82388" cy="75974"/>
            </a:xfrm>
            <a:custGeom>
              <a:avLst/>
              <a:gdLst/>
              <a:ahLst/>
              <a:cxnLst/>
              <a:rect l="l" t="t" r="r" b="b"/>
              <a:pathLst>
                <a:path w="3147" h="2902" extrusionOk="0">
                  <a:moveTo>
                    <a:pt x="2172" y="0"/>
                  </a:moveTo>
                  <a:lnTo>
                    <a:pt x="2172" y="0"/>
                  </a:lnTo>
                  <a:cubicBezTo>
                    <a:pt x="2570" y="625"/>
                    <a:pt x="2484" y="1437"/>
                    <a:pt x="1960" y="1960"/>
                  </a:cubicBezTo>
                  <a:cubicBezTo>
                    <a:pt x="1656" y="2264"/>
                    <a:pt x="1254" y="2421"/>
                    <a:pt x="848" y="2421"/>
                  </a:cubicBezTo>
                  <a:cubicBezTo>
                    <a:pt x="555" y="2421"/>
                    <a:pt x="260" y="2339"/>
                    <a:pt x="0" y="2172"/>
                  </a:cubicBezTo>
                  <a:lnTo>
                    <a:pt x="0" y="2172"/>
                  </a:lnTo>
                  <a:cubicBezTo>
                    <a:pt x="304" y="2651"/>
                    <a:pt x="813" y="2901"/>
                    <a:pt x="1327" y="2901"/>
                  </a:cubicBezTo>
                  <a:cubicBezTo>
                    <a:pt x="1725" y="2901"/>
                    <a:pt x="2126" y="2751"/>
                    <a:pt x="2436" y="2441"/>
                  </a:cubicBezTo>
                  <a:cubicBezTo>
                    <a:pt x="3147" y="1730"/>
                    <a:pt x="3017" y="543"/>
                    <a:pt x="217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9"/>
            <p:cNvSpPr/>
            <p:nvPr/>
          </p:nvSpPr>
          <p:spPr>
            <a:xfrm>
              <a:off x="4950727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23" y="1139"/>
                  </a:cubicBezTo>
                  <a:cubicBezTo>
                    <a:pt x="560" y="1276"/>
                    <a:pt x="728" y="1337"/>
                    <a:pt x="893" y="1337"/>
                  </a:cubicBezTo>
                  <a:cubicBezTo>
                    <a:pt x="1235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9"/>
            <p:cNvSpPr/>
            <p:nvPr/>
          </p:nvSpPr>
          <p:spPr>
            <a:xfrm>
              <a:off x="5091601" y="2694838"/>
              <a:ext cx="96473" cy="82415"/>
            </a:xfrm>
            <a:custGeom>
              <a:avLst/>
              <a:gdLst/>
              <a:ahLst/>
              <a:cxnLst/>
              <a:rect l="l" t="t" r="r" b="b"/>
              <a:pathLst>
                <a:path w="3685" h="3148" extrusionOk="0">
                  <a:moveTo>
                    <a:pt x="2109" y="0"/>
                  </a:moveTo>
                  <a:cubicBezTo>
                    <a:pt x="706" y="0"/>
                    <a:pt x="0" y="1696"/>
                    <a:pt x="995" y="2686"/>
                  </a:cubicBezTo>
                  <a:cubicBezTo>
                    <a:pt x="1296" y="2987"/>
                    <a:pt x="1699" y="3148"/>
                    <a:pt x="2108" y="3148"/>
                  </a:cubicBezTo>
                  <a:cubicBezTo>
                    <a:pt x="2311" y="3148"/>
                    <a:pt x="2515" y="3108"/>
                    <a:pt x="2710" y="3027"/>
                  </a:cubicBezTo>
                  <a:cubicBezTo>
                    <a:pt x="3301" y="2782"/>
                    <a:pt x="3685" y="2205"/>
                    <a:pt x="3685" y="1571"/>
                  </a:cubicBezTo>
                  <a:cubicBezTo>
                    <a:pt x="3680" y="702"/>
                    <a:pt x="2979" y="0"/>
                    <a:pt x="210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89"/>
            <p:cNvSpPr/>
            <p:nvPr/>
          </p:nvSpPr>
          <p:spPr>
            <a:xfrm>
              <a:off x="5111969" y="2701252"/>
              <a:ext cx="82519" cy="75974"/>
            </a:xfrm>
            <a:custGeom>
              <a:avLst/>
              <a:gdLst/>
              <a:ahLst/>
              <a:cxnLst/>
              <a:rect l="l" t="t" r="r" b="b"/>
              <a:pathLst>
                <a:path w="3152" h="2902" extrusionOk="0">
                  <a:moveTo>
                    <a:pt x="2177" y="0"/>
                  </a:moveTo>
                  <a:lnTo>
                    <a:pt x="2177" y="0"/>
                  </a:lnTo>
                  <a:cubicBezTo>
                    <a:pt x="2571" y="625"/>
                    <a:pt x="2484" y="1437"/>
                    <a:pt x="1960" y="1960"/>
                  </a:cubicBezTo>
                  <a:cubicBezTo>
                    <a:pt x="1659" y="2264"/>
                    <a:pt x="1258" y="2421"/>
                    <a:pt x="852" y="2421"/>
                  </a:cubicBezTo>
                  <a:cubicBezTo>
                    <a:pt x="558" y="2421"/>
                    <a:pt x="262" y="2339"/>
                    <a:pt x="0" y="2172"/>
                  </a:cubicBezTo>
                  <a:lnTo>
                    <a:pt x="0" y="2172"/>
                  </a:lnTo>
                  <a:cubicBezTo>
                    <a:pt x="306" y="2651"/>
                    <a:pt x="817" y="2901"/>
                    <a:pt x="1331" y="2901"/>
                  </a:cubicBezTo>
                  <a:cubicBezTo>
                    <a:pt x="1730" y="2901"/>
                    <a:pt x="2131" y="2751"/>
                    <a:pt x="2441" y="2441"/>
                  </a:cubicBezTo>
                  <a:cubicBezTo>
                    <a:pt x="3152" y="1730"/>
                    <a:pt x="3022" y="543"/>
                    <a:pt x="2177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9"/>
            <p:cNvSpPr/>
            <p:nvPr/>
          </p:nvSpPr>
          <p:spPr>
            <a:xfrm>
              <a:off x="5123410" y="2718478"/>
              <a:ext cx="40893" cy="35029"/>
            </a:xfrm>
            <a:custGeom>
              <a:avLst/>
              <a:gdLst/>
              <a:ahLst/>
              <a:cxnLst/>
              <a:rect l="l" t="t" r="r" b="b"/>
              <a:pathLst>
                <a:path w="1562" h="1338" extrusionOk="0">
                  <a:moveTo>
                    <a:pt x="894" y="0"/>
                  </a:moveTo>
                  <a:cubicBezTo>
                    <a:pt x="298" y="0"/>
                    <a:pt x="1" y="721"/>
                    <a:pt x="419" y="1139"/>
                  </a:cubicBezTo>
                  <a:cubicBezTo>
                    <a:pt x="556" y="1276"/>
                    <a:pt x="724" y="1337"/>
                    <a:pt x="889" y="1337"/>
                  </a:cubicBezTo>
                  <a:cubicBezTo>
                    <a:pt x="1233" y="1337"/>
                    <a:pt x="1562" y="1071"/>
                    <a:pt x="1562" y="668"/>
                  </a:cubicBezTo>
                  <a:cubicBezTo>
                    <a:pt x="1562" y="298"/>
                    <a:pt x="1264" y="0"/>
                    <a:pt x="89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9"/>
            <p:cNvSpPr/>
            <p:nvPr/>
          </p:nvSpPr>
          <p:spPr>
            <a:xfrm>
              <a:off x="4928971" y="2549198"/>
              <a:ext cx="90321" cy="90321"/>
            </a:xfrm>
            <a:custGeom>
              <a:avLst/>
              <a:gdLst/>
              <a:ahLst/>
              <a:cxnLst/>
              <a:rect l="l" t="t" r="r" b="b"/>
              <a:pathLst>
                <a:path w="3450" h="3450" extrusionOk="0">
                  <a:moveTo>
                    <a:pt x="1480" y="0"/>
                  </a:moveTo>
                  <a:cubicBezTo>
                    <a:pt x="1298" y="0"/>
                    <a:pt x="1153" y="144"/>
                    <a:pt x="1158" y="322"/>
                  </a:cubicBezTo>
                  <a:lnTo>
                    <a:pt x="1158" y="1158"/>
                  </a:lnTo>
                  <a:lnTo>
                    <a:pt x="322" y="1158"/>
                  </a:lnTo>
                  <a:cubicBezTo>
                    <a:pt x="145" y="1158"/>
                    <a:pt x="1" y="1302"/>
                    <a:pt x="1" y="1480"/>
                  </a:cubicBezTo>
                  <a:lnTo>
                    <a:pt x="1" y="1975"/>
                  </a:lnTo>
                  <a:cubicBezTo>
                    <a:pt x="1" y="2152"/>
                    <a:pt x="145" y="2296"/>
                    <a:pt x="322" y="2296"/>
                  </a:cubicBezTo>
                  <a:lnTo>
                    <a:pt x="1158" y="2296"/>
                  </a:lnTo>
                  <a:lnTo>
                    <a:pt x="1158" y="3128"/>
                  </a:lnTo>
                  <a:cubicBezTo>
                    <a:pt x="1153" y="3305"/>
                    <a:pt x="1298" y="3449"/>
                    <a:pt x="1480" y="3449"/>
                  </a:cubicBezTo>
                  <a:lnTo>
                    <a:pt x="1970" y="3449"/>
                  </a:lnTo>
                  <a:cubicBezTo>
                    <a:pt x="2148" y="3449"/>
                    <a:pt x="2297" y="3305"/>
                    <a:pt x="2292" y="3128"/>
                  </a:cubicBezTo>
                  <a:lnTo>
                    <a:pt x="2292" y="2296"/>
                  </a:lnTo>
                  <a:lnTo>
                    <a:pt x="3128" y="2296"/>
                  </a:lnTo>
                  <a:cubicBezTo>
                    <a:pt x="3306" y="2296"/>
                    <a:pt x="3450" y="2152"/>
                    <a:pt x="3450" y="1975"/>
                  </a:cubicBezTo>
                  <a:lnTo>
                    <a:pt x="3450" y="1480"/>
                  </a:lnTo>
                  <a:cubicBezTo>
                    <a:pt x="3445" y="1302"/>
                    <a:pt x="3306" y="1158"/>
                    <a:pt x="3128" y="1158"/>
                  </a:cubicBezTo>
                  <a:lnTo>
                    <a:pt x="2292" y="1158"/>
                  </a:lnTo>
                  <a:lnTo>
                    <a:pt x="2292" y="322"/>
                  </a:lnTo>
                  <a:cubicBezTo>
                    <a:pt x="2297" y="144"/>
                    <a:pt x="2153" y="0"/>
                    <a:pt x="1975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9"/>
            <p:cNvSpPr/>
            <p:nvPr/>
          </p:nvSpPr>
          <p:spPr>
            <a:xfrm>
              <a:off x="5072228" y="2677611"/>
              <a:ext cx="161504" cy="52465"/>
            </a:xfrm>
            <a:custGeom>
              <a:avLst/>
              <a:gdLst/>
              <a:ahLst/>
              <a:cxnLst/>
              <a:rect l="l" t="t" r="r" b="b"/>
              <a:pathLst>
                <a:path w="6169" h="2004" extrusionOk="0">
                  <a:moveTo>
                    <a:pt x="0" y="0"/>
                  </a:moveTo>
                  <a:lnTo>
                    <a:pt x="0" y="2003"/>
                  </a:lnTo>
                  <a:lnTo>
                    <a:pt x="1293" y="2003"/>
                  </a:lnTo>
                  <a:cubicBezTo>
                    <a:pt x="1403" y="1230"/>
                    <a:pt x="2066" y="658"/>
                    <a:pt x="2849" y="658"/>
                  </a:cubicBezTo>
                  <a:cubicBezTo>
                    <a:pt x="3627" y="658"/>
                    <a:pt x="4290" y="1225"/>
                    <a:pt x="4406" y="1999"/>
                  </a:cubicBezTo>
                  <a:lnTo>
                    <a:pt x="5539" y="1999"/>
                  </a:lnTo>
                  <a:cubicBezTo>
                    <a:pt x="5885" y="1999"/>
                    <a:pt x="6169" y="1715"/>
                    <a:pt x="6169" y="1364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9"/>
            <p:cNvSpPr/>
            <p:nvPr/>
          </p:nvSpPr>
          <p:spPr>
            <a:xfrm>
              <a:off x="5189829" y="2677480"/>
              <a:ext cx="43904" cy="52334"/>
            </a:xfrm>
            <a:custGeom>
              <a:avLst/>
              <a:gdLst/>
              <a:ahLst/>
              <a:cxnLst/>
              <a:rect l="l" t="t" r="r" b="b"/>
              <a:pathLst>
                <a:path w="1677" h="1999" extrusionOk="0">
                  <a:moveTo>
                    <a:pt x="634" y="0"/>
                  </a:moveTo>
                  <a:lnTo>
                    <a:pt x="634" y="1365"/>
                  </a:lnTo>
                  <a:cubicBezTo>
                    <a:pt x="634" y="1715"/>
                    <a:pt x="351" y="1999"/>
                    <a:pt x="0" y="1999"/>
                  </a:cubicBezTo>
                  <a:lnTo>
                    <a:pt x="1047" y="1999"/>
                  </a:lnTo>
                  <a:cubicBezTo>
                    <a:pt x="1393" y="1999"/>
                    <a:pt x="1677" y="1715"/>
                    <a:pt x="1677" y="1365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9"/>
            <p:cNvSpPr/>
            <p:nvPr/>
          </p:nvSpPr>
          <p:spPr>
            <a:xfrm>
              <a:off x="4875904" y="2677480"/>
              <a:ext cx="196219" cy="52334"/>
            </a:xfrm>
            <a:custGeom>
              <a:avLst/>
              <a:gdLst/>
              <a:ahLst/>
              <a:cxnLst/>
              <a:rect l="l" t="t" r="r" b="b"/>
              <a:pathLst>
                <a:path w="7495" h="1999" extrusionOk="0">
                  <a:moveTo>
                    <a:pt x="0" y="0"/>
                  </a:moveTo>
                  <a:lnTo>
                    <a:pt x="0" y="1365"/>
                  </a:lnTo>
                  <a:cubicBezTo>
                    <a:pt x="5" y="1715"/>
                    <a:pt x="288" y="1994"/>
                    <a:pt x="639" y="1999"/>
                  </a:cubicBezTo>
                  <a:lnTo>
                    <a:pt x="2196" y="1999"/>
                  </a:lnTo>
                  <a:cubicBezTo>
                    <a:pt x="2311" y="1230"/>
                    <a:pt x="2974" y="658"/>
                    <a:pt x="3752" y="658"/>
                  </a:cubicBezTo>
                  <a:cubicBezTo>
                    <a:pt x="4530" y="658"/>
                    <a:pt x="5189" y="1230"/>
                    <a:pt x="5304" y="1999"/>
                  </a:cubicBezTo>
                  <a:lnTo>
                    <a:pt x="7495" y="1999"/>
                  </a:lnTo>
                  <a:lnTo>
                    <a:pt x="7495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89"/>
            <p:cNvSpPr/>
            <p:nvPr/>
          </p:nvSpPr>
          <p:spPr>
            <a:xfrm>
              <a:off x="5040917" y="2677480"/>
              <a:ext cx="31468" cy="52334"/>
            </a:xfrm>
            <a:custGeom>
              <a:avLst/>
              <a:gdLst/>
              <a:ahLst/>
              <a:cxnLst/>
              <a:rect l="l" t="t" r="r" b="b"/>
              <a:pathLst>
                <a:path w="1202" h="1999" extrusionOk="0">
                  <a:moveTo>
                    <a:pt x="0" y="0"/>
                  </a:moveTo>
                  <a:lnTo>
                    <a:pt x="0" y="1999"/>
                  </a:lnTo>
                  <a:lnTo>
                    <a:pt x="1201" y="1999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89"/>
            <p:cNvSpPr/>
            <p:nvPr/>
          </p:nvSpPr>
          <p:spPr>
            <a:xfrm>
              <a:off x="5104299" y="2574855"/>
              <a:ext cx="76629" cy="72335"/>
            </a:xfrm>
            <a:custGeom>
              <a:avLst/>
              <a:gdLst/>
              <a:ahLst/>
              <a:cxnLst/>
              <a:rect l="l" t="t" r="r" b="b"/>
              <a:pathLst>
                <a:path w="2927" h="2763" extrusionOk="0">
                  <a:moveTo>
                    <a:pt x="1533" y="413"/>
                  </a:moveTo>
                  <a:lnTo>
                    <a:pt x="2513" y="1552"/>
                  </a:lnTo>
                  <a:lnTo>
                    <a:pt x="2513" y="2349"/>
                  </a:lnTo>
                  <a:lnTo>
                    <a:pt x="409" y="2349"/>
                  </a:lnTo>
                  <a:lnTo>
                    <a:pt x="409" y="413"/>
                  </a:lnTo>
                  <a:close/>
                  <a:moveTo>
                    <a:pt x="202" y="0"/>
                  </a:moveTo>
                  <a:cubicBezTo>
                    <a:pt x="92" y="0"/>
                    <a:pt x="0" y="91"/>
                    <a:pt x="0" y="207"/>
                  </a:cubicBezTo>
                  <a:lnTo>
                    <a:pt x="0" y="2556"/>
                  </a:lnTo>
                  <a:cubicBezTo>
                    <a:pt x="0" y="2666"/>
                    <a:pt x="92" y="2763"/>
                    <a:pt x="202" y="2763"/>
                  </a:cubicBezTo>
                  <a:lnTo>
                    <a:pt x="2724" y="2763"/>
                  </a:lnTo>
                  <a:cubicBezTo>
                    <a:pt x="2835" y="2763"/>
                    <a:pt x="2926" y="2666"/>
                    <a:pt x="2926" y="2556"/>
                  </a:cubicBezTo>
                  <a:lnTo>
                    <a:pt x="2926" y="1475"/>
                  </a:lnTo>
                  <a:cubicBezTo>
                    <a:pt x="2926" y="1341"/>
                    <a:pt x="2907" y="1408"/>
                    <a:pt x="1787" y="72"/>
                  </a:cubicBezTo>
                  <a:cubicBezTo>
                    <a:pt x="1749" y="29"/>
                    <a:pt x="1691" y="0"/>
                    <a:pt x="16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89"/>
            <p:cNvSpPr/>
            <p:nvPr/>
          </p:nvSpPr>
          <p:spPr>
            <a:xfrm>
              <a:off x="4943554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7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68" y="1336"/>
                  </a:cubicBezTo>
                  <a:cubicBezTo>
                    <a:pt x="760" y="1336"/>
                    <a:pt x="553" y="837"/>
                    <a:pt x="841" y="548"/>
                  </a:cubicBezTo>
                  <a:cubicBezTo>
                    <a:pt x="936" y="453"/>
                    <a:pt x="1053" y="411"/>
                    <a:pt x="1167" y="411"/>
                  </a:cubicBezTo>
                  <a:close/>
                  <a:moveTo>
                    <a:pt x="1168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0" y="1673"/>
                    <a:pt x="948" y="1753"/>
                    <a:pt x="1163" y="1753"/>
                  </a:cubicBezTo>
                  <a:cubicBezTo>
                    <a:pt x="1613" y="1753"/>
                    <a:pt x="2047" y="1402"/>
                    <a:pt x="2047" y="875"/>
                  </a:cubicBezTo>
                  <a:cubicBezTo>
                    <a:pt x="2043" y="390"/>
                    <a:pt x="1653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9"/>
            <p:cNvSpPr/>
            <p:nvPr/>
          </p:nvSpPr>
          <p:spPr>
            <a:xfrm>
              <a:off x="5116106" y="2713059"/>
              <a:ext cx="53617" cy="45894"/>
            </a:xfrm>
            <a:custGeom>
              <a:avLst/>
              <a:gdLst/>
              <a:ahLst/>
              <a:cxnLst/>
              <a:rect l="l" t="t" r="r" b="b"/>
              <a:pathLst>
                <a:path w="2048" h="1753" extrusionOk="0">
                  <a:moveTo>
                    <a:pt x="1169" y="411"/>
                  </a:moveTo>
                  <a:cubicBezTo>
                    <a:pt x="1406" y="411"/>
                    <a:pt x="1634" y="596"/>
                    <a:pt x="1634" y="875"/>
                  </a:cubicBezTo>
                  <a:cubicBezTo>
                    <a:pt x="1634" y="1130"/>
                    <a:pt x="1428" y="1336"/>
                    <a:pt x="1173" y="1336"/>
                  </a:cubicBezTo>
                  <a:cubicBezTo>
                    <a:pt x="760" y="1336"/>
                    <a:pt x="553" y="837"/>
                    <a:pt x="846" y="548"/>
                  </a:cubicBezTo>
                  <a:cubicBezTo>
                    <a:pt x="940" y="453"/>
                    <a:pt x="1055" y="411"/>
                    <a:pt x="1169" y="411"/>
                  </a:cubicBezTo>
                  <a:close/>
                  <a:moveTo>
                    <a:pt x="1173" y="1"/>
                  </a:moveTo>
                  <a:cubicBezTo>
                    <a:pt x="390" y="1"/>
                    <a:pt x="1" y="942"/>
                    <a:pt x="553" y="1495"/>
                  </a:cubicBezTo>
                  <a:cubicBezTo>
                    <a:pt x="732" y="1673"/>
                    <a:pt x="951" y="1753"/>
                    <a:pt x="1165" y="1753"/>
                  </a:cubicBezTo>
                  <a:cubicBezTo>
                    <a:pt x="1616" y="1753"/>
                    <a:pt x="2047" y="1402"/>
                    <a:pt x="2047" y="875"/>
                  </a:cubicBezTo>
                  <a:cubicBezTo>
                    <a:pt x="2047" y="390"/>
                    <a:pt x="1654" y="1"/>
                    <a:pt x="11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9"/>
            <p:cNvSpPr/>
            <p:nvPr/>
          </p:nvSpPr>
          <p:spPr>
            <a:xfrm>
              <a:off x="4923552" y="2543910"/>
              <a:ext cx="101160" cy="101029"/>
            </a:xfrm>
            <a:custGeom>
              <a:avLst/>
              <a:gdLst/>
              <a:ahLst/>
              <a:cxnLst/>
              <a:rect l="l" t="t" r="r" b="b"/>
              <a:pathLst>
                <a:path w="3864" h="3859" extrusionOk="0">
                  <a:moveTo>
                    <a:pt x="2182" y="414"/>
                  </a:moveTo>
                  <a:cubicBezTo>
                    <a:pt x="2244" y="414"/>
                    <a:pt x="2297" y="462"/>
                    <a:pt x="2297" y="529"/>
                  </a:cubicBezTo>
                  <a:lnTo>
                    <a:pt x="2297" y="1365"/>
                  </a:lnTo>
                  <a:cubicBezTo>
                    <a:pt x="2297" y="1475"/>
                    <a:pt x="2389" y="1567"/>
                    <a:pt x="2504" y="1567"/>
                  </a:cubicBezTo>
                  <a:lnTo>
                    <a:pt x="3340" y="1567"/>
                  </a:lnTo>
                  <a:cubicBezTo>
                    <a:pt x="3402" y="1567"/>
                    <a:pt x="3455" y="1619"/>
                    <a:pt x="3455" y="1682"/>
                  </a:cubicBezTo>
                  <a:lnTo>
                    <a:pt x="3455" y="2177"/>
                  </a:lnTo>
                  <a:cubicBezTo>
                    <a:pt x="3455" y="2244"/>
                    <a:pt x="3402" y="2297"/>
                    <a:pt x="3340" y="2297"/>
                  </a:cubicBezTo>
                  <a:lnTo>
                    <a:pt x="2504" y="2297"/>
                  </a:lnTo>
                  <a:cubicBezTo>
                    <a:pt x="2501" y="2297"/>
                    <a:pt x="2498" y="2297"/>
                    <a:pt x="2496" y="2297"/>
                  </a:cubicBezTo>
                  <a:cubicBezTo>
                    <a:pt x="2384" y="2297"/>
                    <a:pt x="2297" y="2391"/>
                    <a:pt x="2297" y="2498"/>
                  </a:cubicBezTo>
                  <a:lnTo>
                    <a:pt x="2297" y="3334"/>
                  </a:lnTo>
                  <a:cubicBezTo>
                    <a:pt x="2297" y="3397"/>
                    <a:pt x="2244" y="3450"/>
                    <a:pt x="2182" y="3450"/>
                  </a:cubicBezTo>
                  <a:lnTo>
                    <a:pt x="1687" y="3450"/>
                  </a:lnTo>
                  <a:cubicBezTo>
                    <a:pt x="1625" y="3450"/>
                    <a:pt x="1572" y="3397"/>
                    <a:pt x="1572" y="3334"/>
                  </a:cubicBezTo>
                  <a:lnTo>
                    <a:pt x="1572" y="2498"/>
                  </a:lnTo>
                  <a:cubicBezTo>
                    <a:pt x="1572" y="2388"/>
                    <a:pt x="1481" y="2297"/>
                    <a:pt x="1365" y="2297"/>
                  </a:cubicBezTo>
                  <a:lnTo>
                    <a:pt x="534" y="2297"/>
                  </a:lnTo>
                  <a:cubicBezTo>
                    <a:pt x="467" y="2297"/>
                    <a:pt x="414" y="2244"/>
                    <a:pt x="414" y="2177"/>
                  </a:cubicBezTo>
                  <a:lnTo>
                    <a:pt x="414" y="1682"/>
                  </a:lnTo>
                  <a:cubicBezTo>
                    <a:pt x="414" y="1619"/>
                    <a:pt x="467" y="1567"/>
                    <a:pt x="534" y="1567"/>
                  </a:cubicBezTo>
                  <a:lnTo>
                    <a:pt x="1365" y="1567"/>
                  </a:lnTo>
                  <a:cubicBezTo>
                    <a:pt x="1481" y="1567"/>
                    <a:pt x="1572" y="1475"/>
                    <a:pt x="1572" y="1360"/>
                  </a:cubicBezTo>
                  <a:lnTo>
                    <a:pt x="1572" y="529"/>
                  </a:lnTo>
                  <a:cubicBezTo>
                    <a:pt x="1572" y="462"/>
                    <a:pt x="1625" y="414"/>
                    <a:pt x="1687" y="414"/>
                  </a:cubicBezTo>
                  <a:close/>
                  <a:moveTo>
                    <a:pt x="1687" y="0"/>
                  </a:moveTo>
                  <a:cubicBezTo>
                    <a:pt x="1394" y="0"/>
                    <a:pt x="1159" y="236"/>
                    <a:pt x="1159" y="529"/>
                  </a:cubicBezTo>
                  <a:lnTo>
                    <a:pt x="1159" y="1153"/>
                  </a:lnTo>
                  <a:lnTo>
                    <a:pt x="534" y="1153"/>
                  </a:lnTo>
                  <a:cubicBezTo>
                    <a:pt x="241" y="1153"/>
                    <a:pt x="1" y="1389"/>
                    <a:pt x="6" y="1682"/>
                  </a:cubicBezTo>
                  <a:lnTo>
                    <a:pt x="6" y="2172"/>
                  </a:lnTo>
                  <a:cubicBezTo>
                    <a:pt x="1" y="2465"/>
                    <a:pt x="236" y="2705"/>
                    <a:pt x="529" y="2705"/>
                  </a:cubicBezTo>
                  <a:lnTo>
                    <a:pt x="1154" y="2705"/>
                  </a:lnTo>
                  <a:lnTo>
                    <a:pt x="1154" y="3330"/>
                  </a:lnTo>
                  <a:cubicBezTo>
                    <a:pt x="1154" y="3623"/>
                    <a:pt x="1389" y="3858"/>
                    <a:pt x="1682" y="3858"/>
                  </a:cubicBezTo>
                  <a:lnTo>
                    <a:pt x="2177" y="3858"/>
                  </a:lnTo>
                  <a:cubicBezTo>
                    <a:pt x="2180" y="3858"/>
                    <a:pt x="2183" y="3858"/>
                    <a:pt x="2186" y="3858"/>
                  </a:cubicBezTo>
                  <a:cubicBezTo>
                    <a:pt x="2475" y="3858"/>
                    <a:pt x="2706" y="3620"/>
                    <a:pt x="2706" y="3330"/>
                  </a:cubicBezTo>
                  <a:lnTo>
                    <a:pt x="2706" y="2705"/>
                  </a:lnTo>
                  <a:lnTo>
                    <a:pt x="3330" y="2705"/>
                  </a:lnTo>
                  <a:cubicBezTo>
                    <a:pt x="3623" y="2705"/>
                    <a:pt x="3863" y="2470"/>
                    <a:pt x="3859" y="2177"/>
                  </a:cubicBezTo>
                  <a:lnTo>
                    <a:pt x="3859" y="1682"/>
                  </a:lnTo>
                  <a:cubicBezTo>
                    <a:pt x="3859" y="1389"/>
                    <a:pt x="3623" y="1153"/>
                    <a:pt x="3330" y="1153"/>
                  </a:cubicBezTo>
                  <a:lnTo>
                    <a:pt x="2706" y="1153"/>
                  </a:lnTo>
                  <a:lnTo>
                    <a:pt x="2706" y="529"/>
                  </a:lnTo>
                  <a:cubicBezTo>
                    <a:pt x="2706" y="236"/>
                    <a:pt x="2470" y="0"/>
                    <a:pt x="21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9"/>
            <p:cNvSpPr/>
            <p:nvPr/>
          </p:nvSpPr>
          <p:spPr>
            <a:xfrm>
              <a:off x="4870747" y="2494220"/>
              <a:ext cx="368536" cy="288687"/>
            </a:xfrm>
            <a:custGeom>
              <a:avLst/>
              <a:gdLst/>
              <a:ahLst/>
              <a:cxnLst/>
              <a:rect l="l" t="t" r="r" b="b"/>
              <a:pathLst>
                <a:path w="14077" h="11027" extrusionOk="0">
                  <a:moveTo>
                    <a:pt x="9738" y="419"/>
                  </a:moveTo>
                  <a:cubicBezTo>
                    <a:pt x="10070" y="419"/>
                    <a:pt x="10339" y="688"/>
                    <a:pt x="10339" y="1019"/>
                  </a:cubicBezTo>
                  <a:lnTo>
                    <a:pt x="10339" y="1471"/>
                  </a:lnTo>
                  <a:lnTo>
                    <a:pt x="9138" y="1471"/>
                  </a:lnTo>
                  <a:lnTo>
                    <a:pt x="9138" y="1019"/>
                  </a:lnTo>
                  <a:cubicBezTo>
                    <a:pt x="9138" y="688"/>
                    <a:pt x="9407" y="419"/>
                    <a:pt x="9738" y="419"/>
                  </a:cubicBezTo>
                  <a:close/>
                  <a:moveTo>
                    <a:pt x="10574" y="1884"/>
                  </a:moveTo>
                  <a:lnTo>
                    <a:pt x="10574" y="2067"/>
                  </a:lnTo>
                  <a:lnTo>
                    <a:pt x="8902" y="2067"/>
                  </a:lnTo>
                  <a:lnTo>
                    <a:pt x="8902" y="1884"/>
                  </a:lnTo>
                  <a:close/>
                  <a:moveTo>
                    <a:pt x="13663" y="7207"/>
                  </a:moveTo>
                  <a:lnTo>
                    <a:pt x="13663" y="8365"/>
                  </a:lnTo>
                  <a:cubicBezTo>
                    <a:pt x="13658" y="8600"/>
                    <a:pt x="13471" y="8792"/>
                    <a:pt x="13231" y="8792"/>
                  </a:cubicBezTo>
                  <a:lnTo>
                    <a:pt x="12270" y="8792"/>
                  </a:lnTo>
                  <a:cubicBezTo>
                    <a:pt x="12265" y="8768"/>
                    <a:pt x="12255" y="8754"/>
                    <a:pt x="12246" y="8735"/>
                  </a:cubicBezTo>
                  <a:cubicBezTo>
                    <a:pt x="12030" y="7975"/>
                    <a:pt x="11338" y="7452"/>
                    <a:pt x="10545" y="7452"/>
                  </a:cubicBezTo>
                  <a:cubicBezTo>
                    <a:pt x="9757" y="7452"/>
                    <a:pt x="9061" y="7975"/>
                    <a:pt x="8845" y="8735"/>
                  </a:cubicBezTo>
                  <a:cubicBezTo>
                    <a:pt x="8840" y="8749"/>
                    <a:pt x="8825" y="8768"/>
                    <a:pt x="8820" y="8792"/>
                  </a:cubicBezTo>
                  <a:lnTo>
                    <a:pt x="7908" y="8792"/>
                  </a:lnTo>
                  <a:lnTo>
                    <a:pt x="7908" y="7207"/>
                  </a:lnTo>
                  <a:close/>
                  <a:moveTo>
                    <a:pt x="7485" y="7212"/>
                  </a:moveTo>
                  <a:lnTo>
                    <a:pt x="7485" y="8797"/>
                  </a:lnTo>
                  <a:lnTo>
                    <a:pt x="5674" y="8797"/>
                  </a:lnTo>
                  <a:cubicBezTo>
                    <a:pt x="5664" y="8773"/>
                    <a:pt x="5655" y="8759"/>
                    <a:pt x="5645" y="8735"/>
                  </a:cubicBezTo>
                  <a:cubicBezTo>
                    <a:pt x="5397" y="7877"/>
                    <a:pt x="4682" y="7459"/>
                    <a:pt x="3963" y="7459"/>
                  </a:cubicBezTo>
                  <a:cubicBezTo>
                    <a:pt x="3232" y="7459"/>
                    <a:pt x="2498" y="7892"/>
                    <a:pt x="2249" y="8735"/>
                  </a:cubicBezTo>
                  <a:lnTo>
                    <a:pt x="2249" y="8739"/>
                  </a:lnTo>
                  <a:cubicBezTo>
                    <a:pt x="2239" y="8759"/>
                    <a:pt x="2229" y="8778"/>
                    <a:pt x="2220" y="8797"/>
                  </a:cubicBezTo>
                  <a:lnTo>
                    <a:pt x="831" y="8797"/>
                  </a:lnTo>
                  <a:cubicBezTo>
                    <a:pt x="596" y="8797"/>
                    <a:pt x="404" y="8605"/>
                    <a:pt x="404" y="8369"/>
                  </a:cubicBezTo>
                  <a:lnTo>
                    <a:pt x="404" y="7212"/>
                  </a:lnTo>
                  <a:close/>
                  <a:moveTo>
                    <a:pt x="3949" y="7860"/>
                  </a:moveTo>
                  <a:cubicBezTo>
                    <a:pt x="4708" y="7860"/>
                    <a:pt x="5318" y="8475"/>
                    <a:pt x="5318" y="9229"/>
                  </a:cubicBezTo>
                  <a:cubicBezTo>
                    <a:pt x="5318" y="9988"/>
                    <a:pt x="4708" y="10598"/>
                    <a:pt x="3949" y="10598"/>
                  </a:cubicBezTo>
                  <a:cubicBezTo>
                    <a:pt x="3195" y="10598"/>
                    <a:pt x="2580" y="9988"/>
                    <a:pt x="2580" y="9229"/>
                  </a:cubicBezTo>
                  <a:cubicBezTo>
                    <a:pt x="2580" y="8475"/>
                    <a:pt x="3195" y="7860"/>
                    <a:pt x="3949" y="7860"/>
                  </a:cubicBezTo>
                  <a:close/>
                  <a:moveTo>
                    <a:pt x="10545" y="7860"/>
                  </a:moveTo>
                  <a:cubicBezTo>
                    <a:pt x="11299" y="7860"/>
                    <a:pt x="11914" y="8475"/>
                    <a:pt x="11914" y="9229"/>
                  </a:cubicBezTo>
                  <a:cubicBezTo>
                    <a:pt x="11914" y="9988"/>
                    <a:pt x="11299" y="10598"/>
                    <a:pt x="10545" y="10598"/>
                  </a:cubicBezTo>
                  <a:cubicBezTo>
                    <a:pt x="9786" y="10598"/>
                    <a:pt x="9176" y="9988"/>
                    <a:pt x="9176" y="9229"/>
                  </a:cubicBezTo>
                  <a:cubicBezTo>
                    <a:pt x="9176" y="8475"/>
                    <a:pt x="9786" y="7860"/>
                    <a:pt x="10545" y="7860"/>
                  </a:cubicBezTo>
                  <a:close/>
                  <a:moveTo>
                    <a:pt x="9743" y="1"/>
                  </a:moveTo>
                  <a:cubicBezTo>
                    <a:pt x="9186" y="1"/>
                    <a:pt x="8729" y="457"/>
                    <a:pt x="8729" y="1014"/>
                  </a:cubicBezTo>
                  <a:lnTo>
                    <a:pt x="8729" y="1471"/>
                  </a:lnTo>
                  <a:lnTo>
                    <a:pt x="8700" y="1471"/>
                  </a:lnTo>
                  <a:cubicBezTo>
                    <a:pt x="8585" y="1471"/>
                    <a:pt x="8494" y="1562"/>
                    <a:pt x="8494" y="1673"/>
                  </a:cubicBezTo>
                  <a:lnTo>
                    <a:pt x="8494" y="2067"/>
                  </a:lnTo>
                  <a:lnTo>
                    <a:pt x="7908" y="2067"/>
                  </a:lnTo>
                  <a:lnTo>
                    <a:pt x="7908" y="1317"/>
                  </a:lnTo>
                  <a:cubicBezTo>
                    <a:pt x="7908" y="851"/>
                    <a:pt x="7528" y="476"/>
                    <a:pt x="7067" y="476"/>
                  </a:cubicBezTo>
                  <a:lnTo>
                    <a:pt x="2830" y="476"/>
                  </a:lnTo>
                  <a:cubicBezTo>
                    <a:pt x="2556" y="476"/>
                    <a:pt x="2556" y="885"/>
                    <a:pt x="2830" y="885"/>
                  </a:cubicBezTo>
                  <a:lnTo>
                    <a:pt x="7067" y="885"/>
                  </a:lnTo>
                  <a:cubicBezTo>
                    <a:pt x="7302" y="885"/>
                    <a:pt x="7495" y="1077"/>
                    <a:pt x="7495" y="1312"/>
                  </a:cubicBezTo>
                  <a:lnTo>
                    <a:pt x="7495" y="6789"/>
                  </a:lnTo>
                  <a:lnTo>
                    <a:pt x="413" y="6789"/>
                  </a:lnTo>
                  <a:lnTo>
                    <a:pt x="413" y="1312"/>
                  </a:lnTo>
                  <a:cubicBezTo>
                    <a:pt x="413" y="1077"/>
                    <a:pt x="606" y="885"/>
                    <a:pt x="841" y="885"/>
                  </a:cubicBezTo>
                  <a:lnTo>
                    <a:pt x="1802" y="885"/>
                  </a:lnTo>
                  <a:cubicBezTo>
                    <a:pt x="2076" y="885"/>
                    <a:pt x="2076" y="476"/>
                    <a:pt x="1802" y="472"/>
                  </a:cubicBezTo>
                  <a:lnTo>
                    <a:pt x="841" y="472"/>
                  </a:lnTo>
                  <a:cubicBezTo>
                    <a:pt x="375" y="472"/>
                    <a:pt x="0" y="851"/>
                    <a:pt x="0" y="1312"/>
                  </a:cubicBezTo>
                  <a:lnTo>
                    <a:pt x="0" y="8360"/>
                  </a:lnTo>
                  <a:cubicBezTo>
                    <a:pt x="0" y="8826"/>
                    <a:pt x="375" y="9201"/>
                    <a:pt x="841" y="9201"/>
                  </a:cubicBezTo>
                  <a:lnTo>
                    <a:pt x="2176" y="9201"/>
                  </a:lnTo>
                  <a:cubicBezTo>
                    <a:pt x="2148" y="10200"/>
                    <a:pt x="2950" y="11026"/>
                    <a:pt x="3949" y="11026"/>
                  </a:cubicBezTo>
                  <a:cubicBezTo>
                    <a:pt x="4948" y="11026"/>
                    <a:pt x="5751" y="10200"/>
                    <a:pt x="5727" y="9201"/>
                  </a:cubicBezTo>
                  <a:lnTo>
                    <a:pt x="8768" y="9201"/>
                  </a:lnTo>
                  <a:cubicBezTo>
                    <a:pt x="8744" y="10200"/>
                    <a:pt x="9546" y="11026"/>
                    <a:pt x="10545" y="11026"/>
                  </a:cubicBezTo>
                  <a:cubicBezTo>
                    <a:pt x="11544" y="11026"/>
                    <a:pt x="12347" y="10200"/>
                    <a:pt x="12318" y="9201"/>
                  </a:cubicBezTo>
                  <a:lnTo>
                    <a:pt x="13231" y="9201"/>
                  </a:lnTo>
                  <a:cubicBezTo>
                    <a:pt x="13692" y="9201"/>
                    <a:pt x="14071" y="8826"/>
                    <a:pt x="14071" y="8360"/>
                  </a:cubicBezTo>
                  <a:lnTo>
                    <a:pt x="14071" y="5247"/>
                  </a:lnTo>
                  <a:lnTo>
                    <a:pt x="14076" y="5247"/>
                  </a:lnTo>
                  <a:cubicBezTo>
                    <a:pt x="14071" y="4973"/>
                    <a:pt x="13975" y="4709"/>
                    <a:pt x="13793" y="4507"/>
                  </a:cubicBezTo>
                  <a:lnTo>
                    <a:pt x="13034" y="3661"/>
                  </a:lnTo>
                  <a:cubicBezTo>
                    <a:pt x="12988" y="3610"/>
                    <a:pt x="12935" y="3589"/>
                    <a:pt x="12883" y="3589"/>
                  </a:cubicBezTo>
                  <a:cubicBezTo>
                    <a:pt x="12727" y="3589"/>
                    <a:pt x="12585" y="3785"/>
                    <a:pt x="12726" y="3940"/>
                  </a:cubicBezTo>
                  <a:lnTo>
                    <a:pt x="13485" y="4786"/>
                  </a:lnTo>
                  <a:cubicBezTo>
                    <a:pt x="13601" y="4911"/>
                    <a:pt x="13663" y="5079"/>
                    <a:pt x="13663" y="5247"/>
                  </a:cubicBezTo>
                  <a:lnTo>
                    <a:pt x="13663" y="6799"/>
                  </a:lnTo>
                  <a:lnTo>
                    <a:pt x="7908" y="6799"/>
                  </a:lnTo>
                  <a:lnTo>
                    <a:pt x="7908" y="2480"/>
                  </a:lnTo>
                  <a:lnTo>
                    <a:pt x="11117" y="2480"/>
                  </a:lnTo>
                  <a:cubicBezTo>
                    <a:pt x="11314" y="2480"/>
                    <a:pt x="11501" y="2566"/>
                    <a:pt x="11636" y="2710"/>
                  </a:cubicBezTo>
                  <a:lnTo>
                    <a:pt x="12010" y="3123"/>
                  </a:lnTo>
                  <a:cubicBezTo>
                    <a:pt x="12056" y="3175"/>
                    <a:pt x="12110" y="3197"/>
                    <a:pt x="12162" y="3197"/>
                  </a:cubicBezTo>
                  <a:cubicBezTo>
                    <a:pt x="12316" y="3197"/>
                    <a:pt x="12455" y="3004"/>
                    <a:pt x="12318" y="2850"/>
                  </a:cubicBezTo>
                  <a:lnTo>
                    <a:pt x="11943" y="2432"/>
                  </a:lnTo>
                  <a:cubicBezTo>
                    <a:pt x="11643" y="2098"/>
                    <a:pt x="11271" y="2065"/>
                    <a:pt x="11095" y="2065"/>
                  </a:cubicBezTo>
                  <a:cubicBezTo>
                    <a:pt x="11051" y="2065"/>
                    <a:pt x="11019" y="2067"/>
                    <a:pt x="11004" y="2067"/>
                  </a:cubicBezTo>
                  <a:cubicBezTo>
                    <a:pt x="11001" y="2067"/>
                    <a:pt x="10998" y="2067"/>
                    <a:pt x="10997" y="2067"/>
                  </a:cubicBezTo>
                  <a:lnTo>
                    <a:pt x="10997" y="1673"/>
                  </a:lnTo>
                  <a:cubicBezTo>
                    <a:pt x="10997" y="1562"/>
                    <a:pt x="10901" y="1471"/>
                    <a:pt x="10790" y="1471"/>
                  </a:cubicBezTo>
                  <a:lnTo>
                    <a:pt x="10757" y="1471"/>
                  </a:lnTo>
                  <a:lnTo>
                    <a:pt x="10757" y="1014"/>
                  </a:lnTo>
                  <a:cubicBezTo>
                    <a:pt x="10757" y="457"/>
                    <a:pt x="10305" y="1"/>
                    <a:pt x="974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9" name="Google Shape;11699;p89"/>
          <p:cNvGrpSpPr/>
          <p:nvPr/>
        </p:nvGrpSpPr>
        <p:grpSpPr>
          <a:xfrm>
            <a:off x="5300308" y="2249105"/>
            <a:ext cx="370604" cy="367960"/>
            <a:chOff x="5300308" y="2454505"/>
            <a:chExt cx="370604" cy="367960"/>
          </a:xfrm>
        </p:grpSpPr>
        <p:sp>
          <p:nvSpPr>
            <p:cNvPr id="11700" name="Google Shape;11700;p89"/>
            <p:cNvSpPr/>
            <p:nvPr/>
          </p:nvSpPr>
          <p:spPr>
            <a:xfrm>
              <a:off x="5585487" y="2460029"/>
              <a:ext cx="79509" cy="79378"/>
            </a:xfrm>
            <a:custGeom>
              <a:avLst/>
              <a:gdLst/>
              <a:ahLst/>
              <a:cxnLst/>
              <a:rect l="l" t="t" r="r" b="b"/>
              <a:pathLst>
                <a:path w="3037" h="3032" extrusionOk="0">
                  <a:moveTo>
                    <a:pt x="380" y="0"/>
                  </a:moveTo>
                  <a:lnTo>
                    <a:pt x="1" y="375"/>
                  </a:lnTo>
                  <a:lnTo>
                    <a:pt x="2657" y="3031"/>
                  </a:lnTo>
                  <a:lnTo>
                    <a:pt x="3037" y="2657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89"/>
            <p:cNvSpPr/>
            <p:nvPr/>
          </p:nvSpPr>
          <p:spPr>
            <a:xfrm>
              <a:off x="5372565" y="2708791"/>
              <a:ext cx="43537" cy="42464"/>
            </a:xfrm>
            <a:custGeom>
              <a:avLst/>
              <a:gdLst/>
              <a:ahLst/>
              <a:cxnLst/>
              <a:rect l="l" t="t" r="r" b="b"/>
              <a:pathLst>
                <a:path w="1663" h="1622" extrusionOk="0">
                  <a:moveTo>
                    <a:pt x="721" y="0"/>
                  </a:moveTo>
                  <a:lnTo>
                    <a:pt x="169" y="558"/>
                  </a:lnTo>
                  <a:cubicBezTo>
                    <a:pt x="0" y="726"/>
                    <a:pt x="0" y="995"/>
                    <a:pt x="169" y="1168"/>
                  </a:cubicBezTo>
                  <a:lnTo>
                    <a:pt x="500" y="1499"/>
                  </a:lnTo>
                  <a:cubicBezTo>
                    <a:pt x="584" y="1581"/>
                    <a:pt x="693" y="1622"/>
                    <a:pt x="803" y="1622"/>
                  </a:cubicBezTo>
                  <a:cubicBezTo>
                    <a:pt x="913" y="1622"/>
                    <a:pt x="1024" y="1581"/>
                    <a:pt x="1110" y="1499"/>
                  </a:cubicBezTo>
                  <a:lnTo>
                    <a:pt x="1663" y="94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9"/>
            <p:cNvSpPr/>
            <p:nvPr/>
          </p:nvSpPr>
          <p:spPr>
            <a:xfrm>
              <a:off x="5390682" y="2530322"/>
              <a:ext cx="204152" cy="202607"/>
            </a:xfrm>
            <a:custGeom>
              <a:avLst/>
              <a:gdLst/>
              <a:ahLst/>
              <a:cxnLst/>
              <a:rect l="l" t="t" r="r" b="b"/>
              <a:pathLst>
                <a:path w="7798" h="7739" extrusionOk="0">
                  <a:moveTo>
                    <a:pt x="5338" y="1"/>
                  </a:moveTo>
                  <a:lnTo>
                    <a:pt x="961" y="4377"/>
                  </a:lnTo>
                  <a:cubicBezTo>
                    <a:pt x="327" y="5011"/>
                    <a:pt x="0" y="5900"/>
                    <a:pt x="67" y="6798"/>
                  </a:cubicBezTo>
                  <a:cubicBezTo>
                    <a:pt x="106" y="7293"/>
                    <a:pt x="500" y="7692"/>
                    <a:pt x="999" y="7730"/>
                  </a:cubicBezTo>
                  <a:cubicBezTo>
                    <a:pt x="1077" y="7736"/>
                    <a:pt x="1154" y="7739"/>
                    <a:pt x="1231" y="7739"/>
                  </a:cubicBezTo>
                  <a:cubicBezTo>
                    <a:pt x="2048" y="7739"/>
                    <a:pt x="2837" y="7416"/>
                    <a:pt x="3421" y="6837"/>
                  </a:cubicBezTo>
                  <a:lnTo>
                    <a:pt x="6404" y="3849"/>
                  </a:lnTo>
                  <a:lnTo>
                    <a:pt x="6894" y="3354"/>
                  </a:lnTo>
                  <a:lnTo>
                    <a:pt x="7797" y="2455"/>
                  </a:lnTo>
                  <a:lnTo>
                    <a:pt x="5338" y="1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9"/>
            <p:cNvSpPr/>
            <p:nvPr/>
          </p:nvSpPr>
          <p:spPr>
            <a:xfrm>
              <a:off x="5394321" y="2580117"/>
              <a:ext cx="200513" cy="152708"/>
            </a:xfrm>
            <a:custGeom>
              <a:avLst/>
              <a:gdLst/>
              <a:ahLst/>
              <a:cxnLst/>
              <a:rect l="l" t="t" r="r" b="b"/>
              <a:pathLst>
                <a:path w="7659" h="5833" extrusionOk="0">
                  <a:moveTo>
                    <a:pt x="7106" y="1"/>
                  </a:moveTo>
                  <a:lnTo>
                    <a:pt x="2729" y="4382"/>
                  </a:lnTo>
                  <a:cubicBezTo>
                    <a:pt x="2145" y="4962"/>
                    <a:pt x="1357" y="5284"/>
                    <a:pt x="540" y="5284"/>
                  </a:cubicBezTo>
                  <a:cubicBezTo>
                    <a:pt x="463" y="5284"/>
                    <a:pt x="385" y="5282"/>
                    <a:pt x="308" y="5276"/>
                  </a:cubicBezTo>
                  <a:cubicBezTo>
                    <a:pt x="202" y="5266"/>
                    <a:pt x="97" y="5242"/>
                    <a:pt x="1" y="5199"/>
                  </a:cubicBezTo>
                  <a:lnTo>
                    <a:pt x="1" y="5199"/>
                  </a:lnTo>
                  <a:cubicBezTo>
                    <a:pt x="145" y="5550"/>
                    <a:pt x="476" y="5790"/>
                    <a:pt x="856" y="5823"/>
                  </a:cubicBezTo>
                  <a:cubicBezTo>
                    <a:pt x="933" y="5829"/>
                    <a:pt x="1011" y="5832"/>
                    <a:pt x="1088" y="5832"/>
                  </a:cubicBezTo>
                  <a:cubicBezTo>
                    <a:pt x="1909" y="5832"/>
                    <a:pt x="2698" y="5509"/>
                    <a:pt x="3282" y="4925"/>
                  </a:cubicBezTo>
                  <a:lnTo>
                    <a:pt x="7658" y="549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B8C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9"/>
            <p:cNvSpPr/>
            <p:nvPr/>
          </p:nvSpPr>
          <p:spPr>
            <a:xfrm>
              <a:off x="5390289" y="2604412"/>
              <a:ext cx="132104" cy="128413"/>
            </a:xfrm>
            <a:custGeom>
              <a:avLst/>
              <a:gdLst/>
              <a:ahLst/>
              <a:cxnLst/>
              <a:rect l="l" t="t" r="r" b="b"/>
              <a:pathLst>
                <a:path w="5046" h="4905" extrusionOk="0">
                  <a:moveTo>
                    <a:pt x="2509" y="0"/>
                  </a:moveTo>
                  <a:lnTo>
                    <a:pt x="966" y="1542"/>
                  </a:lnTo>
                  <a:cubicBezTo>
                    <a:pt x="327" y="2181"/>
                    <a:pt x="1" y="3065"/>
                    <a:pt x="73" y="3963"/>
                  </a:cubicBezTo>
                  <a:cubicBezTo>
                    <a:pt x="111" y="4463"/>
                    <a:pt x="505" y="4857"/>
                    <a:pt x="1005" y="4895"/>
                  </a:cubicBezTo>
                  <a:cubicBezTo>
                    <a:pt x="1082" y="4901"/>
                    <a:pt x="1159" y="4904"/>
                    <a:pt x="1237" y="4904"/>
                  </a:cubicBezTo>
                  <a:cubicBezTo>
                    <a:pt x="2054" y="4904"/>
                    <a:pt x="2842" y="4581"/>
                    <a:pt x="3426" y="3997"/>
                  </a:cubicBezTo>
                  <a:lnTo>
                    <a:pt x="5045" y="2388"/>
                  </a:lnTo>
                  <a:lnTo>
                    <a:pt x="5045" y="2388"/>
                  </a:lnTo>
                  <a:cubicBezTo>
                    <a:pt x="5045" y="2388"/>
                    <a:pt x="5042" y="2388"/>
                    <a:pt x="5037" y="2388"/>
                  </a:cubicBezTo>
                  <a:cubicBezTo>
                    <a:pt x="4954" y="2388"/>
                    <a:pt x="4249" y="2354"/>
                    <a:pt x="3743" y="1230"/>
                  </a:cubicBezTo>
                  <a:cubicBezTo>
                    <a:pt x="3205" y="34"/>
                    <a:pt x="2509" y="0"/>
                    <a:pt x="250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9"/>
            <p:cNvSpPr/>
            <p:nvPr/>
          </p:nvSpPr>
          <p:spPr>
            <a:xfrm>
              <a:off x="5394190" y="2657845"/>
              <a:ext cx="128308" cy="74980"/>
            </a:xfrm>
            <a:custGeom>
              <a:avLst/>
              <a:gdLst/>
              <a:ahLst/>
              <a:cxnLst/>
              <a:rect l="l" t="t" r="r" b="b"/>
              <a:pathLst>
                <a:path w="4901" h="2864" extrusionOk="0">
                  <a:moveTo>
                    <a:pt x="4901" y="337"/>
                  </a:moveTo>
                  <a:lnTo>
                    <a:pt x="4900" y="338"/>
                  </a:lnTo>
                  <a:lnTo>
                    <a:pt x="4900" y="338"/>
                  </a:lnTo>
                  <a:cubicBezTo>
                    <a:pt x="4901" y="337"/>
                    <a:pt x="4901" y="337"/>
                    <a:pt x="4901" y="337"/>
                  </a:cubicBezTo>
                  <a:close/>
                  <a:moveTo>
                    <a:pt x="4142" y="1"/>
                  </a:moveTo>
                  <a:lnTo>
                    <a:pt x="2729" y="1413"/>
                  </a:lnTo>
                  <a:cubicBezTo>
                    <a:pt x="2146" y="1993"/>
                    <a:pt x="1357" y="2315"/>
                    <a:pt x="540" y="2315"/>
                  </a:cubicBezTo>
                  <a:cubicBezTo>
                    <a:pt x="463" y="2315"/>
                    <a:pt x="386" y="2313"/>
                    <a:pt x="308" y="2307"/>
                  </a:cubicBezTo>
                  <a:cubicBezTo>
                    <a:pt x="202" y="2297"/>
                    <a:pt x="97" y="2273"/>
                    <a:pt x="1" y="2230"/>
                  </a:cubicBezTo>
                  <a:lnTo>
                    <a:pt x="1" y="2230"/>
                  </a:lnTo>
                  <a:cubicBezTo>
                    <a:pt x="150" y="2581"/>
                    <a:pt x="481" y="2821"/>
                    <a:pt x="861" y="2854"/>
                  </a:cubicBezTo>
                  <a:cubicBezTo>
                    <a:pt x="938" y="2860"/>
                    <a:pt x="1015" y="2863"/>
                    <a:pt x="1092" y="2863"/>
                  </a:cubicBezTo>
                  <a:cubicBezTo>
                    <a:pt x="1909" y="2863"/>
                    <a:pt x="2698" y="2540"/>
                    <a:pt x="3282" y="1956"/>
                  </a:cubicBezTo>
                  <a:lnTo>
                    <a:pt x="4900" y="338"/>
                  </a:lnTo>
                  <a:lnTo>
                    <a:pt x="4900" y="338"/>
                  </a:lnTo>
                  <a:cubicBezTo>
                    <a:pt x="4898" y="339"/>
                    <a:pt x="4886" y="341"/>
                    <a:pt x="4865" y="341"/>
                  </a:cubicBezTo>
                  <a:cubicBezTo>
                    <a:pt x="4765" y="341"/>
                    <a:pt x="4468" y="299"/>
                    <a:pt x="414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9"/>
            <p:cNvSpPr/>
            <p:nvPr/>
          </p:nvSpPr>
          <p:spPr>
            <a:xfrm>
              <a:off x="5514566" y="2502284"/>
              <a:ext cx="108045" cy="107940"/>
            </a:xfrm>
            <a:custGeom>
              <a:avLst/>
              <a:gdLst/>
              <a:ahLst/>
              <a:cxnLst/>
              <a:rect l="l" t="t" r="r" b="b"/>
              <a:pathLst>
                <a:path w="4127" h="4123" extrusionOk="0">
                  <a:moveTo>
                    <a:pt x="466" y="0"/>
                  </a:moveTo>
                  <a:lnTo>
                    <a:pt x="0" y="466"/>
                  </a:lnTo>
                  <a:lnTo>
                    <a:pt x="3661" y="4122"/>
                  </a:lnTo>
                  <a:lnTo>
                    <a:pt x="4127" y="3656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9"/>
            <p:cNvSpPr/>
            <p:nvPr/>
          </p:nvSpPr>
          <p:spPr>
            <a:xfrm>
              <a:off x="5526765" y="2502284"/>
              <a:ext cx="95845" cy="107940"/>
            </a:xfrm>
            <a:custGeom>
              <a:avLst/>
              <a:gdLst/>
              <a:ahLst/>
              <a:cxnLst/>
              <a:rect l="l" t="t" r="r" b="b"/>
              <a:pathLst>
                <a:path w="3661" h="4123" extrusionOk="0">
                  <a:moveTo>
                    <a:pt x="0" y="0"/>
                  </a:moveTo>
                  <a:lnTo>
                    <a:pt x="3094" y="3090"/>
                  </a:lnTo>
                  <a:lnTo>
                    <a:pt x="3094" y="3089"/>
                  </a:lnTo>
                  <a:lnTo>
                    <a:pt x="0" y="0"/>
                  </a:lnTo>
                  <a:close/>
                  <a:moveTo>
                    <a:pt x="3094" y="3090"/>
                  </a:moveTo>
                  <a:lnTo>
                    <a:pt x="2628" y="3555"/>
                  </a:lnTo>
                  <a:lnTo>
                    <a:pt x="3195" y="4122"/>
                  </a:lnTo>
                  <a:lnTo>
                    <a:pt x="3661" y="3656"/>
                  </a:lnTo>
                  <a:lnTo>
                    <a:pt x="3094" y="3090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89"/>
            <p:cNvSpPr/>
            <p:nvPr/>
          </p:nvSpPr>
          <p:spPr>
            <a:xfrm>
              <a:off x="5551898" y="2481916"/>
              <a:ext cx="91106" cy="91080"/>
            </a:xfrm>
            <a:custGeom>
              <a:avLst/>
              <a:gdLst/>
              <a:ahLst/>
              <a:cxnLst/>
              <a:rect l="l" t="t" r="r" b="b"/>
              <a:pathLst>
                <a:path w="3480" h="3479" extrusionOk="0">
                  <a:moveTo>
                    <a:pt x="1740" y="0"/>
                  </a:moveTo>
                  <a:lnTo>
                    <a:pt x="1" y="1739"/>
                  </a:lnTo>
                  <a:lnTo>
                    <a:pt x="1740" y="3478"/>
                  </a:lnTo>
                  <a:lnTo>
                    <a:pt x="3479" y="1739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89"/>
            <p:cNvSpPr/>
            <p:nvPr/>
          </p:nvSpPr>
          <p:spPr>
            <a:xfrm>
              <a:off x="5551898" y="2481916"/>
              <a:ext cx="90975" cy="91080"/>
            </a:xfrm>
            <a:custGeom>
              <a:avLst/>
              <a:gdLst/>
              <a:ahLst/>
              <a:cxnLst/>
              <a:rect l="l" t="t" r="r" b="b"/>
              <a:pathLst>
                <a:path w="3475" h="3479" extrusionOk="0">
                  <a:moveTo>
                    <a:pt x="1" y="1739"/>
                  </a:moveTo>
                  <a:lnTo>
                    <a:pt x="1255" y="2998"/>
                  </a:lnTo>
                  <a:lnTo>
                    <a:pt x="1257" y="2995"/>
                  </a:lnTo>
                  <a:lnTo>
                    <a:pt x="1257" y="2995"/>
                  </a:lnTo>
                  <a:lnTo>
                    <a:pt x="1" y="1739"/>
                  </a:lnTo>
                  <a:close/>
                  <a:moveTo>
                    <a:pt x="1740" y="0"/>
                  </a:moveTo>
                  <a:lnTo>
                    <a:pt x="1447" y="298"/>
                  </a:lnTo>
                  <a:lnTo>
                    <a:pt x="2360" y="1211"/>
                  </a:lnTo>
                  <a:cubicBezTo>
                    <a:pt x="2547" y="1398"/>
                    <a:pt x="2547" y="1705"/>
                    <a:pt x="2360" y="1898"/>
                  </a:cubicBezTo>
                  <a:lnTo>
                    <a:pt x="1257" y="2995"/>
                  </a:lnTo>
                  <a:lnTo>
                    <a:pt x="1257" y="2995"/>
                  </a:lnTo>
                  <a:lnTo>
                    <a:pt x="1740" y="3478"/>
                  </a:lnTo>
                  <a:lnTo>
                    <a:pt x="3181" y="2037"/>
                  </a:lnTo>
                  <a:lnTo>
                    <a:pt x="3474" y="1744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89"/>
            <p:cNvSpPr/>
            <p:nvPr/>
          </p:nvSpPr>
          <p:spPr>
            <a:xfrm>
              <a:off x="5300308" y="2454505"/>
              <a:ext cx="370604" cy="367960"/>
            </a:xfrm>
            <a:custGeom>
              <a:avLst/>
              <a:gdLst/>
              <a:ahLst/>
              <a:cxnLst/>
              <a:rect l="l" t="t" r="r" b="b"/>
              <a:pathLst>
                <a:path w="14156" h="14055" extrusionOk="0">
                  <a:moveTo>
                    <a:pt x="11273" y="504"/>
                  </a:moveTo>
                  <a:lnTo>
                    <a:pt x="13642" y="2868"/>
                  </a:lnTo>
                  <a:lnTo>
                    <a:pt x="13555" y="2954"/>
                  </a:lnTo>
                  <a:lnTo>
                    <a:pt x="11187" y="591"/>
                  </a:lnTo>
                  <a:lnTo>
                    <a:pt x="11273" y="504"/>
                  </a:lnTo>
                  <a:close/>
                  <a:moveTo>
                    <a:pt x="8655" y="2114"/>
                  </a:moveTo>
                  <a:lnTo>
                    <a:pt x="12027" y="5486"/>
                  </a:lnTo>
                  <a:lnTo>
                    <a:pt x="11850" y="5659"/>
                  </a:lnTo>
                  <a:lnTo>
                    <a:pt x="8482" y="2291"/>
                  </a:lnTo>
                  <a:lnTo>
                    <a:pt x="8655" y="2114"/>
                  </a:lnTo>
                  <a:close/>
                  <a:moveTo>
                    <a:pt x="6162" y="6010"/>
                  </a:moveTo>
                  <a:lnTo>
                    <a:pt x="6162" y="6010"/>
                  </a:lnTo>
                  <a:cubicBezTo>
                    <a:pt x="6373" y="6125"/>
                    <a:pt x="6705" y="6399"/>
                    <a:pt x="6993" y="7042"/>
                  </a:cubicBezTo>
                  <a:lnTo>
                    <a:pt x="6998" y="7042"/>
                  </a:lnTo>
                  <a:cubicBezTo>
                    <a:pt x="7334" y="7792"/>
                    <a:pt x="7761" y="8104"/>
                    <a:pt x="8079" y="8234"/>
                  </a:cubicBezTo>
                  <a:lnTo>
                    <a:pt x="6724" y="9589"/>
                  </a:lnTo>
                  <a:cubicBezTo>
                    <a:pt x="6182" y="10126"/>
                    <a:pt x="5450" y="10429"/>
                    <a:pt x="4693" y="10429"/>
                  </a:cubicBezTo>
                  <a:cubicBezTo>
                    <a:pt x="4617" y="10429"/>
                    <a:pt x="4542" y="10426"/>
                    <a:pt x="4466" y="10420"/>
                  </a:cubicBezTo>
                  <a:cubicBezTo>
                    <a:pt x="4067" y="10391"/>
                    <a:pt x="3750" y="10074"/>
                    <a:pt x="3721" y="9680"/>
                  </a:cubicBezTo>
                  <a:cubicBezTo>
                    <a:pt x="3668" y="8950"/>
                    <a:pt x="3889" y="8234"/>
                    <a:pt x="4341" y="7662"/>
                  </a:cubicBezTo>
                  <a:cubicBezTo>
                    <a:pt x="5359" y="8647"/>
                    <a:pt x="5326" y="8714"/>
                    <a:pt x="5480" y="8714"/>
                  </a:cubicBezTo>
                  <a:cubicBezTo>
                    <a:pt x="5662" y="8714"/>
                    <a:pt x="5753" y="8493"/>
                    <a:pt x="5624" y="8364"/>
                  </a:cubicBezTo>
                  <a:lnTo>
                    <a:pt x="4620" y="7355"/>
                  </a:lnTo>
                  <a:lnTo>
                    <a:pt x="5052" y="6927"/>
                  </a:lnTo>
                  <a:cubicBezTo>
                    <a:pt x="5494" y="7340"/>
                    <a:pt x="5513" y="7446"/>
                    <a:pt x="5657" y="7446"/>
                  </a:cubicBezTo>
                  <a:cubicBezTo>
                    <a:pt x="5840" y="7446"/>
                    <a:pt x="5931" y="7220"/>
                    <a:pt x="5801" y="7090"/>
                  </a:cubicBezTo>
                  <a:lnTo>
                    <a:pt x="5340" y="6634"/>
                  </a:lnTo>
                  <a:lnTo>
                    <a:pt x="5773" y="6202"/>
                  </a:lnTo>
                  <a:cubicBezTo>
                    <a:pt x="6215" y="6615"/>
                    <a:pt x="6234" y="6721"/>
                    <a:pt x="6378" y="6721"/>
                  </a:cubicBezTo>
                  <a:cubicBezTo>
                    <a:pt x="6560" y="6721"/>
                    <a:pt x="6652" y="6500"/>
                    <a:pt x="6522" y="6370"/>
                  </a:cubicBezTo>
                  <a:lnTo>
                    <a:pt x="6162" y="6010"/>
                  </a:lnTo>
                  <a:close/>
                  <a:moveTo>
                    <a:pt x="3404" y="10088"/>
                  </a:moveTo>
                  <a:cubicBezTo>
                    <a:pt x="3524" y="10381"/>
                    <a:pt x="3760" y="10617"/>
                    <a:pt x="4053" y="10742"/>
                  </a:cubicBezTo>
                  <a:cubicBezTo>
                    <a:pt x="3756" y="11009"/>
                    <a:pt x="3717" y="11129"/>
                    <a:pt x="3565" y="11131"/>
                  </a:cubicBezTo>
                  <a:lnTo>
                    <a:pt x="3565" y="11131"/>
                  </a:lnTo>
                  <a:cubicBezTo>
                    <a:pt x="3413" y="11129"/>
                    <a:pt x="3374" y="11009"/>
                    <a:pt x="3077" y="10737"/>
                  </a:cubicBezTo>
                  <a:cubicBezTo>
                    <a:pt x="2986" y="10645"/>
                    <a:pt x="2986" y="10501"/>
                    <a:pt x="3077" y="10415"/>
                  </a:cubicBezTo>
                  <a:lnTo>
                    <a:pt x="3404" y="10088"/>
                  </a:lnTo>
                  <a:close/>
                  <a:moveTo>
                    <a:pt x="11271" y="1"/>
                  </a:moveTo>
                  <a:cubicBezTo>
                    <a:pt x="11218" y="1"/>
                    <a:pt x="11165" y="21"/>
                    <a:pt x="11124" y="62"/>
                  </a:cubicBezTo>
                  <a:lnTo>
                    <a:pt x="10750" y="437"/>
                  </a:lnTo>
                  <a:cubicBezTo>
                    <a:pt x="10668" y="519"/>
                    <a:pt x="10668" y="648"/>
                    <a:pt x="10750" y="730"/>
                  </a:cubicBezTo>
                  <a:lnTo>
                    <a:pt x="11062" y="1042"/>
                  </a:lnTo>
                  <a:lnTo>
                    <a:pt x="10740" y="1359"/>
                  </a:lnTo>
                  <a:cubicBezTo>
                    <a:pt x="10593" y="1510"/>
                    <a:pt x="10730" y="1718"/>
                    <a:pt x="10889" y="1718"/>
                  </a:cubicBezTo>
                  <a:cubicBezTo>
                    <a:pt x="10938" y="1718"/>
                    <a:pt x="10988" y="1698"/>
                    <a:pt x="11033" y="1652"/>
                  </a:cubicBezTo>
                  <a:lnTo>
                    <a:pt x="11355" y="1335"/>
                  </a:lnTo>
                  <a:lnTo>
                    <a:pt x="12801" y="2781"/>
                  </a:lnTo>
                  <a:lnTo>
                    <a:pt x="11355" y="4227"/>
                  </a:lnTo>
                  <a:lnTo>
                    <a:pt x="9909" y="2781"/>
                  </a:lnTo>
                  <a:lnTo>
                    <a:pt x="10308" y="2383"/>
                  </a:lnTo>
                  <a:cubicBezTo>
                    <a:pt x="10459" y="2232"/>
                    <a:pt x="10322" y="2024"/>
                    <a:pt x="10161" y="2024"/>
                  </a:cubicBezTo>
                  <a:cubicBezTo>
                    <a:pt x="10112" y="2024"/>
                    <a:pt x="10061" y="2043"/>
                    <a:pt x="10015" y="2089"/>
                  </a:cubicBezTo>
                  <a:lnTo>
                    <a:pt x="9616" y="2488"/>
                  </a:lnTo>
                  <a:cubicBezTo>
                    <a:pt x="8794" y="1696"/>
                    <a:pt x="8804" y="1614"/>
                    <a:pt x="8655" y="1614"/>
                  </a:cubicBezTo>
                  <a:cubicBezTo>
                    <a:pt x="8506" y="1614"/>
                    <a:pt x="8472" y="1729"/>
                    <a:pt x="8045" y="2142"/>
                  </a:cubicBezTo>
                  <a:cubicBezTo>
                    <a:pt x="7963" y="2224"/>
                    <a:pt x="7963" y="2354"/>
                    <a:pt x="8045" y="2435"/>
                  </a:cubicBezTo>
                  <a:lnTo>
                    <a:pt x="8501" y="2892"/>
                  </a:lnTo>
                  <a:cubicBezTo>
                    <a:pt x="4096" y="7292"/>
                    <a:pt x="4178" y="7215"/>
                    <a:pt x="4154" y="7244"/>
                  </a:cubicBezTo>
                  <a:cubicBezTo>
                    <a:pt x="3572" y="7888"/>
                    <a:pt x="3270" y="8733"/>
                    <a:pt x="3308" y="9598"/>
                  </a:cubicBezTo>
                  <a:lnTo>
                    <a:pt x="2784" y="10122"/>
                  </a:lnTo>
                  <a:cubicBezTo>
                    <a:pt x="2664" y="10242"/>
                    <a:pt x="2597" y="10400"/>
                    <a:pt x="2597" y="10573"/>
                  </a:cubicBezTo>
                  <a:cubicBezTo>
                    <a:pt x="2597" y="10751"/>
                    <a:pt x="2674" y="10919"/>
                    <a:pt x="2804" y="11044"/>
                  </a:cubicBezTo>
                  <a:lnTo>
                    <a:pt x="152" y="13696"/>
                  </a:lnTo>
                  <a:cubicBezTo>
                    <a:pt x="1" y="13847"/>
                    <a:pt x="138" y="14054"/>
                    <a:pt x="299" y="14054"/>
                  </a:cubicBezTo>
                  <a:cubicBezTo>
                    <a:pt x="348" y="14054"/>
                    <a:pt x="399" y="14035"/>
                    <a:pt x="445" y="13989"/>
                  </a:cubicBezTo>
                  <a:lnTo>
                    <a:pt x="3097" y="11337"/>
                  </a:lnTo>
                  <a:lnTo>
                    <a:pt x="3116" y="11356"/>
                  </a:lnTo>
                  <a:cubicBezTo>
                    <a:pt x="3241" y="11479"/>
                    <a:pt x="3403" y="11540"/>
                    <a:pt x="3565" y="11540"/>
                  </a:cubicBezTo>
                  <a:cubicBezTo>
                    <a:pt x="3727" y="11540"/>
                    <a:pt x="3889" y="11479"/>
                    <a:pt x="4014" y="11356"/>
                  </a:cubicBezTo>
                  <a:lnTo>
                    <a:pt x="4538" y="10833"/>
                  </a:lnTo>
                  <a:cubicBezTo>
                    <a:pt x="4589" y="10835"/>
                    <a:pt x="4640" y="10836"/>
                    <a:pt x="4690" y="10836"/>
                  </a:cubicBezTo>
                  <a:cubicBezTo>
                    <a:pt x="5559" y="10836"/>
                    <a:pt x="6395" y="10489"/>
                    <a:pt x="7012" y="9872"/>
                  </a:cubicBezTo>
                  <a:lnTo>
                    <a:pt x="9649" y="7235"/>
                  </a:lnTo>
                  <a:cubicBezTo>
                    <a:pt x="9801" y="7087"/>
                    <a:pt x="9662" y="6879"/>
                    <a:pt x="9500" y="6879"/>
                  </a:cubicBezTo>
                  <a:cubicBezTo>
                    <a:pt x="9452" y="6879"/>
                    <a:pt x="9402" y="6897"/>
                    <a:pt x="9356" y="6942"/>
                  </a:cubicBezTo>
                  <a:lnTo>
                    <a:pt x="8405" y="7893"/>
                  </a:lnTo>
                  <a:cubicBezTo>
                    <a:pt x="8227" y="7864"/>
                    <a:pt x="7742" y="7705"/>
                    <a:pt x="7368" y="6869"/>
                  </a:cubicBezTo>
                  <a:cubicBezTo>
                    <a:pt x="7031" y="6110"/>
                    <a:pt x="6623" y="5784"/>
                    <a:pt x="6335" y="5635"/>
                  </a:cubicBezTo>
                  <a:lnTo>
                    <a:pt x="6493" y="5472"/>
                  </a:lnTo>
                  <a:lnTo>
                    <a:pt x="7502" y="6476"/>
                  </a:lnTo>
                  <a:cubicBezTo>
                    <a:pt x="7547" y="6522"/>
                    <a:pt x="7597" y="6541"/>
                    <a:pt x="7646" y="6541"/>
                  </a:cubicBezTo>
                  <a:cubicBezTo>
                    <a:pt x="7805" y="6541"/>
                    <a:pt x="7942" y="6333"/>
                    <a:pt x="7795" y="6183"/>
                  </a:cubicBezTo>
                  <a:lnTo>
                    <a:pt x="6786" y="5178"/>
                  </a:lnTo>
                  <a:lnTo>
                    <a:pt x="7219" y="4746"/>
                  </a:lnTo>
                  <a:lnTo>
                    <a:pt x="7680" y="5212"/>
                  </a:lnTo>
                  <a:cubicBezTo>
                    <a:pt x="7725" y="5256"/>
                    <a:pt x="7775" y="5275"/>
                    <a:pt x="7824" y="5275"/>
                  </a:cubicBezTo>
                  <a:cubicBezTo>
                    <a:pt x="7986" y="5275"/>
                    <a:pt x="8124" y="5067"/>
                    <a:pt x="7973" y="4919"/>
                  </a:cubicBezTo>
                  <a:lnTo>
                    <a:pt x="7512" y="4458"/>
                  </a:lnTo>
                  <a:lnTo>
                    <a:pt x="7939" y="4026"/>
                  </a:lnTo>
                  <a:lnTo>
                    <a:pt x="8400" y="4487"/>
                  </a:lnTo>
                  <a:cubicBezTo>
                    <a:pt x="8446" y="4531"/>
                    <a:pt x="8496" y="4549"/>
                    <a:pt x="8544" y="4549"/>
                  </a:cubicBezTo>
                  <a:cubicBezTo>
                    <a:pt x="8706" y="4549"/>
                    <a:pt x="8845" y="4342"/>
                    <a:pt x="8693" y="4194"/>
                  </a:cubicBezTo>
                  <a:lnTo>
                    <a:pt x="8232" y="3732"/>
                  </a:lnTo>
                  <a:lnTo>
                    <a:pt x="8790" y="3180"/>
                  </a:lnTo>
                  <a:lnTo>
                    <a:pt x="10956" y="5347"/>
                  </a:lnTo>
                  <a:lnTo>
                    <a:pt x="10202" y="6101"/>
                  </a:lnTo>
                  <a:cubicBezTo>
                    <a:pt x="10051" y="6252"/>
                    <a:pt x="10188" y="6459"/>
                    <a:pt x="10349" y="6459"/>
                  </a:cubicBezTo>
                  <a:cubicBezTo>
                    <a:pt x="10398" y="6459"/>
                    <a:pt x="10449" y="6440"/>
                    <a:pt x="10495" y="6394"/>
                  </a:cubicBezTo>
                  <a:lnTo>
                    <a:pt x="11249" y="5640"/>
                  </a:lnTo>
                  <a:cubicBezTo>
                    <a:pt x="11686" y="6053"/>
                    <a:pt x="11706" y="6158"/>
                    <a:pt x="11850" y="6158"/>
                  </a:cubicBezTo>
                  <a:cubicBezTo>
                    <a:pt x="11903" y="6158"/>
                    <a:pt x="11955" y="6134"/>
                    <a:pt x="11994" y="6096"/>
                  </a:cubicBezTo>
                  <a:cubicBezTo>
                    <a:pt x="12421" y="5644"/>
                    <a:pt x="12522" y="5630"/>
                    <a:pt x="12522" y="5486"/>
                  </a:cubicBezTo>
                  <a:cubicBezTo>
                    <a:pt x="12522" y="5342"/>
                    <a:pt x="12445" y="5356"/>
                    <a:pt x="11648" y="4525"/>
                  </a:cubicBezTo>
                  <a:lnTo>
                    <a:pt x="13089" y="3079"/>
                  </a:lnTo>
                  <a:cubicBezTo>
                    <a:pt x="13377" y="3343"/>
                    <a:pt x="13411" y="3454"/>
                    <a:pt x="13550" y="3454"/>
                  </a:cubicBezTo>
                  <a:cubicBezTo>
                    <a:pt x="13603" y="3454"/>
                    <a:pt x="13656" y="3435"/>
                    <a:pt x="13694" y="3396"/>
                  </a:cubicBezTo>
                  <a:lnTo>
                    <a:pt x="14079" y="3012"/>
                  </a:lnTo>
                  <a:cubicBezTo>
                    <a:pt x="14156" y="2930"/>
                    <a:pt x="14156" y="2800"/>
                    <a:pt x="14079" y="2719"/>
                  </a:cubicBezTo>
                  <a:lnTo>
                    <a:pt x="11417" y="62"/>
                  </a:lnTo>
                  <a:cubicBezTo>
                    <a:pt x="11376" y="21"/>
                    <a:pt x="11324" y="1"/>
                    <a:pt x="1127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1" name="Google Shape;11711;p89"/>
          <p:cNvGrpSpPr/>
          <p:nvPr/>
        </p:nvGrpSpPr>
        <p:grpSpPr>
          <a:xfrm>
            <a:off x="4929600" y="3620335"/>
            <a:ext cx="230803" cy="340235"/>
            <a:chOff x="4929600" y="3825735"/>
            <a:chExt cx="230803" cy="340235"/>
          </a:xfrm>
        </p:grpSpPr>
        <p:sp>
          <p:nvSpPr>
            <p:cNvPr id="11712" name="Google Shape;11712;p89"/>
            <p:cNvSpPr/>
            <p:nvPr/>
          </p:nvSpPr>
          <p:spPr>
            <a:xfrm>
              <a:off x="4934757" y="3830657"/>
              <a:ext cx="220750" cy="330418"/>
            </a:xfrm>
            <a:custGeom>
              <a:avLst/>
              <a:gdLst/>
              <a:ahLst/>
              <a:cxnLst/>
              <a:rect l="l" t="t" r="r" b="b"/>
              <a:pathLst>
                <a:path w="8432" h="12621" extrusionOk="0">
                  <a:moveTo>
                    <a:pt x="721" y="0"/>
                  </a:moveTo>
                  <a:cubicBezTo>
                    <a:pt x="322" y="0"/>
                    <a:pt x="1" y="327"/>
                    <a:pt x="1" y="721"/>
                  </a:cubicBezTo>
                  <a:lnTo>
                    <a:pt x="1" y="11900"/>
                  </a:lnTo>
                  <a:cubicBezTo>
                    <a:pt x="1" y="12294"/>
                    <a:pt x="322" y="12620"/>
                    <a:pt x="721" y="12620"/>
                  </a:cubicBezTo>
                  <a:lnTo>
                    <a:pt x="7711" y="12620"/>
                  </a:lnTo>
                  <a:cubicBezTo>
                    <a:pt x="8110" y="12620"/>
                    <a:pt x="8432" y="12294"/>
                    <a:pt x="8432" y="11900"/>
                  </a:cubicBezTo>
                  <a:lnTo>
                    <a:pt x="8432" y="5438"/>
                  </a:lnTo>
                  <a:lnTo>
                    <a:pt x="8432" y="4434"/>
                  </a:lnTo>
                  <a:lnTo>
                    <a:pt x="8432" y="721"/>
                  </a:lnTo>
                  <a:cubicBezTo>
                    <a:pt x="8432" y="327"/>
                    <a:pt x="8110" y="0"/>
                    <a:pt x="771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9"/>
            <p:cNvSpPr/>
            <p:nvPr/>
          </p:nvSpPr>
          <p:spPr>
            <a:xfrm>
              <a:off x="4934757" y="3830788"/>
              <a:ext cx="220750" cy="330287"/>
            </a:xfrm>
            <a:custGeom>
              <a:avLst/>
              <a:gdLst/>
              <a:ahLst/>
              <a:cxnLst/>
              <a:rect l="l" t="t" r="r" b="b"/>
              <a:pathLst>
                <a:path w="8432" h="12616" extrusionOk="0">
                  <a:moveTo>
                    <a:pt x="7720" y="0"/>
                  </a:moveTo>
                  <a:cubicBezTo>
                    <a:pt x="7717" y="0"/>
                    <a:pt x="7714" y="0"/>
                    <a:pt x="7711" y="0"/>
                  </a:cubicBezTo>
                  <a:lnTo>
                    <a:pt x="7528" y="0"/>
                  </a:lnTo>
                  <a:lnTo>
                    <a:pt x="7528" y="10992"/>
                  </a:lnTo>
                  <a:cubicBezTo>
                    <a:pt x="7528" y="11390"/>
                    <a:pt x="7202" y="11712"/>
                    <a:pt x="6808" y="11712"/>
                  </a:cubicBezTo>
                  <a:lnTo>
                    <a:pt x="1" y="11712"/>
                  </a:lnTo>
                  <a:lnTo>
                    <a:pt x="1" y="11895"/>
                  </a:lnTo>
                  <a:cubicBezTo>
                    <a:pt x="1" y="12294"/>
                    <a:pt x="322" y="12615"/>
                    <a:pt x="721" y="12615"/>
                  </a:cubicBezTo>
                  <a:lnTo>
                    <a:pt x="7711" y="12615"/>
                  </a:lnTo>
                  <a:cubicBezTo>
                    <a:pt x="8105" y="12615"/>
                    <a:pt x="8432" y="12294"/>
                    <a:pt x="8432" y="11895"/>
                  </a:cubicBezTo>
                  <a:lnTo>
                    <a:pt x="8432" y="721"/>
                  </a:lnTo>
                  <a:cubicBezTo>
                    <a:pt x="8432" y="325"/>
                    <a:pt x="8114" y="0"/>
                    <a:pt x="7720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9"/>
            <p:cNvSpPr/>
            <p:nvPr/>
          </p:nvSpPr>
          <p:spPr>
            <a:xfrm>
              <a:off x="4956251" y="3857805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1"/>
                  </a:moveTo>
                  <a:cubicBezTo>
                    <a:pt x="553" y="1"/>
                    <a:pt x="1" y="1341"/>
                    <a:pt x="784" y="2120"/>
                  </a:cubicBezTo>
                  <a:cubicBezTo>
                    <a:pt x="1036" y="2373"/>
                    <a:pt x="1347" y="2487"/>
                    <a:pt x="1653" y="2487"/>
                  </a:cubicBezTo>
                  <a:cubicBezTo>
                    <a:pt x="2290" y="2487"/>
                    <a:pt x="2903" y="1992"/>
                    <a:pt x="2903" y="1245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9"/>
            <p:cNvSpPr/>
            <p:nvPr/>
          </p:nvSpPr>
          <p:spPr>
            <a:xfrm>
              <a:off x="4993479" y="3857805"/>
              <a:ext cx="40291" cy="65136"/>
            </a:xfrm>
            <a:custGeom>
              <a:avLst/>
              <a:gdLst/>
              <a:ahLst/>
              <a:cxnLst/>
              <a:rect l="l" t="t" r="r" b="b"/>
              <a:pathLst>
                <a:path w="1539" h="2488" extrusionOk="0">
                  <a:moveTo>
                    <a:pt x="241" y="1"/>
                  </a:moveTo>
                  <a:cubicBezTo>
                    <a:pt x="160" y="1"/>
                    <a:pt x="83" y="11"/>
                    <a:pt x="1" y="25"/>
                  </a:cubicBezTo>
                  <a:cubicBezTo>
                    <a:pt x="587" y="135"/>
                    <a:pt x="1010" y="650"/>
                    <a:pt x="1010" y="1245"/>
                  </a:cubicBezTo>
                  <a:cubicBezTo>
                    <a:pt x="1010" y="1841"/>
                    <a:pt x="587" y="2350"/>
                    <a:pt x="1" y="2465"/>
                  </a:cubicBezTo>
                  <a:cubicBezTo>
                    <a:pt x="79" y="2480"/>
                    <a:pt x="157" y="2487"/>
                    <a:pt x="233" y="2487"/>
                  </a:cubicBezTo>
                  <a:cubicBezTo>
                    <a:pt x="861" y="2487"/>
                    <a:pt x="1407" y="2012"/>
                    <a:pt x="1471" y="1361"/>
                  </a:cubicBezTo>
                  <a:cubicBezTo>
                    <a:pt x="1538" y="635"/>
                    <a:pt x="971" y="6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9"/>
            <p:cNvSpPr/>
            <p:nvPr/>
          </p:nvSpPr>
          <p:spPr>
            <a:xfrm>
              <a:off x="5047069" y="3857805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1"/>
                  </a:moveTo>
                  <a:cubicBezTo>
                    <a:pt x="553" y="1"/>
                    <a:pt x="1" y="1341"/>
                    <a:pt x="779" y="2120"/>
                  </a:cubicBezTo>
                  <a:cubicBezTo>
                    <a:pt x="1032" y="2373"/>
                    <a:pt x="1344" y="2487"/>
                    <a:pt x="1649" y="2487"/>
                  </a:cubicBezTo>
                  <a:cubicBezTo>
                    <a:pt x="2287" y="2487"/>
                    <a:pt x="2897" y="1992"/>
                    <a:pt x="2897" y="1245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9"/>
            <p:cNvSpPr/>
            <p:nvPr/>
          </p:nvSpPr>
          <p:spPr>
            <a:xfrm>
              <a:off x="5084035" y="3857805"/>
              <a:ext cx="38903" cy="65057"/>
            </a:xfrm>
            <a:custGeom>
              <a:avLst/>
              <a:gdLst/>
              <a:ahLst/>
              <a:cxnLst/>
              <a:rect l="l" t="t" r="r" b="b"/>
              <a:pathLst>
                <a:path w="1486" h="2485" extrusionOk="0">
                  <a:moveTo>
                    <a:pt x="246" y="1"/>
                  </a:moveTo>
                  <a:cubicBezTo>
                    <a:pt x="164" y="1"/>
                    <a:pt x="83" y="11"/>
                    <a:pt x="1" y="30"/>
                  </a:cubicBezTo>
                  <a:cubicBezTo>
                    <a:pt x="582" y="145"/>
                    <a:pt x="995" y="654"/>
                    <a:pt x="995" y="1245"/>
                  </a:cubicBezTo>
                  <a:cubicBezTo>
                    <a:pt x="995" y="1836"/>
                    <a:pt x="582" y="2345"/>
                    <a:pt x="1" y="2461"/>
                  </a:cubicBezTo>
                  <a:cubicBezTo>
                    <a:pt x="83" y="2475"/>
                    <a:pt x="164" y="2485"/>
                    <a:pt x="246" y="2485"/>
                  </a:cubicBezTo>
                  <a:cubicBezTo>
                    <a:pt x="933" y="2485"/>
                    <a:pt x="1485" y="1927"/>
                    <a:pt x="1485" y="1245"/>
                  </a:cubicBezTo>
                  <a:cubicBezTo>
                    <a:pt x="1485" y="558"/>
                    <a:pt x="933" y="6"/>
                    <a:pt x="246" y="6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89"/>
            <p:cNvSpPr/>
            <p:nvPr/>
          </p:nvSpPr>
          <p:spPr>
            <a:xfrm>
              <a:off x="4956251" y="4063947"/>
              <a:ext cx="76001" cy="65083"/>
            </a:xfrm>
            <a:custGeom>
              <a:avLst/>
              <a:gdLst/>
              <a:ahLst/>
              <a:cxnLst/>
              <a:rect l="l" t="t" r="r" b="b"/>
              <a:pathLst>
                <a:path w="2903" h="2486" extrusionOk="0">
                  <a:moveTo>
                    <a:pt x="1658" y="1"/>
                  </a:moveTo>
                  <a:cubicBezTo>
                    <a:pt x="553" y="1"/>
                    <a:pt x="1" y="1336"/>
                    <a:pt x="784" y="2119"/>
                  </a:cubicBezTo>
                  <a:cubicBezTo>
                    <a:pt x="1035" y="2372"/>
                    <a:pt x="1345" y="2485"/>
                    <a:pt x="1650" y="2485"/>
                  </a:cubicBezTo>
                  <a:cubicBezTo>
                    <a:pt x="2288" y="2485"/>
                    <a:pt x="2903" y="1988"/>
                    <a:pt x="2903" y="1240"/>
                  </a:cubicBezTo>
                  <a:cubicBezTo>
                    <a:pt x="2903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9"/>
            <p:cNvSpPr/>
            <p:nvPr/>
          </p:nvSpPr>
          <p:spPr>
            <a:xfrm>
              <a:off x="4993479" y="4063947"/>
              <a:ext cx="40291" cy="65005"/>
            </a:xfrm>
            <a:custGeom>
              <a:avLst/>
              <a:gdLst/>
              <a:ahLst/>
              <a:cxnLst/>
              <a:rect l="l" t="t" r="r" b="b"/>
              <a:pathLst>
                <a:path w="1539" h="2483" extrusionOk="0">
                  <a:moveTo>
                    <a:pt x="241" y="1"/>
                  </a:moveTo>
                  <a:cubicBezTo>
                    <a:pt x="160" y="1"/>
                    <a:pt x="83" y="6"/>
                    <a:pt x="1" y="20"/>
                  </a:cubicBezTo>
                  <a:cubicBezTo>
                    <a:pt x="587" y="135"/>
                    <a:pt x="1010" y="645"/>
                    <a:pt x="1010" y="1240"/>
                  </a:cubicBezTo>
                  <a:cubicBezTo>
                    <a:pt x="1010" y="1836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5"/>
                    <a:pt x="971" y="1"/>
                    <a:pt x="241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9"/>
            <p:cNvSpPr/>
            <p:nvPr/>
          </p:nvSpPr>
          <p:spPr>
            <a:xfrm>
              <a:off x="5047069" y="4063947"/>
              <a:ext cx="75870" cy="65083"/>
            </a:xfrm>
            <a:custGeom>
              <a:avLst/>
              <a:gdLst/>
              <a:ahLst/>
              <a:cxnLst/>
              <a:rect l="l" t="t" r="r" b="b"/>
              <a:pathLst>
                <a:path w="2898" h="2486" extrusionOk="0">
                  <a:moveTo>
                    <a:pt x="1658" y="1"/>
                  </a:moveTo>
                  <a:cubicBezTo>
                    <a:pt x="553" y="1"/>
                    <a:pt x="1" y="1336"/>
                    <a:pt x="779" y="2119"/>
                  </a:cubicBezTo>
                  <a:cubicBezTo>
                    <a:pt x="1032" y="2372"/>
                    <a:pt x="1342" y="2485"/>
                    <a:pt x="1647" y="2485"/>
                  </a:cubicBezTo>
                  <a:cubicBezTo>
                    <a:pt x="2285" y="2485"/>
                    <a:pt x="2897" y="1988"/>
                    <a:pt x="2897" y="1240"/>
                  </a:cubicBezTo>
                  <a:cubicBezTo>
                    <a:pt x="2897" y="558"/>
                    <a:pt x="2345" y="1"/>
                    <a:pt x="165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9"/>
            <p:cNvSpPr/>
            <p:nvPr/>
          </p:nvSpPr>
          <p:spPr>
            <a:xfrm>
              <a:off x="5084035" y="4063947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1"/>
                  </a:moveTo>
                  <a:cubicBezTo>
                    <a:pt x="164" y="1"/>
                    <a:pt x="83" y="10"/>
                    <a:pt x="1" y="25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6"/>
                  </a:cubicBezTo>
                  <a:cubicBezTo>
                    <a:pt x="83" y="2475"/>
                    <a:pt x="164" y="2480"/>
                    <a:pt x="246" y="2480"/>
                  </a:cubicBezTo>
                  <a:cubicBezTo>
                    <a:pt x="933" y="2480"/>
                    <a:pt x="1485" y="1922"/>
                    <a:pt x="1485" y="1240"/>
                  </a:cubicBezTo>
                  <a:cubicBezTo>
                    <a:pt x="1485" y="558"/>
                    <a:pt x="933" y="1"/>
                    <a:pt x="246" y="1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9"/>
            <p:cNvSpPr/>
            <p:nvPr/>
          </p:nvSpPr>
          <p:spPr>
            <a:xfrm>
              <a:off x="4956251" y="3960824"/>
              <a:ext cx="76001" cy="65110"/>
            </a:xfrm>
            <a:custGeom>
              <a:avLst/>
              <a:gdLst/>
              <a:ahLst/>
              <a:cxnLst/>
              <a:rect l="l" t="t" r="r" b="b"/>
              <a:pathLst>
                <a:path w="2903" h="2487" extrusionOk="0">
                  <a:moveTo>
                    <a:pt x="1658" y="0"/>
                  </a:moveTo>
                  <a:cubicBezTo>
                    <a:pt x="553" y="0"/>
                    <a:pt x="1" y="1336"/>
                    <a:pt x="784" y="2119"/>
                  </a:cubicBezTo>
                  <a:cubicBezTo>
                    <a:pt x="1036" y="2373"/>
                    <a:pt x="1347" y="2486"/>
                    <a:pt x="1653" y="2486"/>
                  </a:cubicBezTo>
                  <a:cubicBezTo>
                    <a:pt x="2290" y="2486"/>
                    <a:pt x="2903" y="1992"/>
                    <a:pt x="2903" y="1245"/>
                  </a:cubicBezTo>
                  <a:cubicBezTo>
                    <a:pt x="2903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9"/>
            <p:cNvSpPr/>
            <p:nvPr/>
          </p:nvSpPr>
          <p:spPr>
            <a:xfrm>
              <a:off x="4993479" y="3960955"/>
              <a:ext cx="40291" cy="64979"/>
            </a:xfrm>
            <a:custGeom>
              <a:avLst/>
              <a:gdLst/>
              <a:ahLst/>
              <a:cxnLst/>
              <a:rect l="l" t="t" r="r" b="b"/>
              <a:pathLst>
                <a:path w="1539" h="2482" extrusionOk="0">
                  <a:moveTo>
                    <a:pt x="241" y="0"/>
                  </a:moveTo>
                  <a:cubicBezTo>
                    <a:pt x="160" y="0"/>
                    <a:pt x="83" y="5"/>
                    <a:pt x="1" y="19"/>
                  </a:cubicBezTo>
                  <a:cubicBezTo>
                    <a:pt x="587" y="135"/>
                    <a:pt x="1010" y="644"/>
                    <a:pt x="1010" y="1240"/>
                  </a:cubicBezTo>
                  <a:cubicBezTo>
                    <a:pt x="1010" y="1835"/>
                    <a:pt x="587" y="2345"/>
                    <a:pt x="1" y="2460"/>
                  </a:cubicBezTo>
                  <a:cubicBezTo>
                    <a:pt x="79" y="2475"/>
                    <a:pt x="157" y="2482"/>
                    <a:pt x="233" y="2482"/>
                  </a:cubicBezTo>
                  <a:cubicBezTo>
                    <a:pt x="861" y="2482"/>
                    <a:pt x="1407" y="2007"/>
                    <a:pt x="1471" y="1360"/>
                  </a:cubicBezTo>
                  <a:cubicBezTo>
                    <a:pt x="1538" y="630"/>
                    <a:pt x="971" y="0"/>
                    <a:pt x="241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9"/>
            <p:cNvSpPr/>
            <p:nvPr/>
          </p:nvSpPr>
          <p:spPr>
            <a:xfrm>
              <a:off x="5047069" y="3960824"/>
              <a:ext cx="75870" cy="65110"/>
            </a:xfrm>
            <a:custGeom>
              <a:avLst/>
              <a:gdLst/>
              <a:ahLst/>
              <a:cxnLst/>
              <a:rect l="l" t="t" r="r" b="b"/>
              <a:pathLst>
                <a:path w="2898" h="2487" extrusionOk="0">
                  <a:moveTo>
                    <a:pt x="1658" y="0"/>
                  </a:moveTo>
                  <a:cubicBezTo>
                    <a:pt x="553" y="0"/>
                    <a:pt x="1" y="1336"/>
                    <a:pt x="779" y="2119"/>
                  </a:cubicBezTo>
                  <a:cubicBezTo>
                    <a:pt x="1032" y="2373"/>
                    <a:pt x="1344" y="2486"/>
                    <a:pt x="1649" y="2486"/>
                  </a:cubicBezTo>
                  <a:cubicBezTo>
                    <a:pt x="2287" y="2486"/>
                    <a:pt x="2897" y="1992"/>
                    <a:pt x="2897" y="1245"/>
                  </a:cubicBezTo>
                  <a:cubicBezTo>
                    <a:pt x="2897" y="558"/>
                    <a:pt x="2345" y="0"/>
                    <a:pt x="16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9"/>
            <p:cNvSpPr/>
            <p:nvPr/>
          </p:nvSpPr>
          <p:spPr>
            <a:xfrm>
              <a:off x="5084035" y="3960955"/>
              <a:ext cx="38903" cy="64926"/>
            </a:xfrm>
            <a:custGeom>
              <a:avLst/>
              <a:gdLst/>
              <a:ahLst/>
              <a:cxnLst/>
              <a:rect l="l" t="t" r="r" b="b"/>
              <a:pathLst>
                <a:path w="1486" h="2480" extrusionOk="0">
                  <a:moveTo>
                    <a:pt x="246" y="0"/>
                  </a:moveTo>
                  <a:cubicBezTo>
                    <a:pt x="164" y="0"/>
                    <a:pt x="83" y="5"/>
                    <a:pt x="1" y="24"/>
                  </a:cubicBezTo>
                  <a:cubicBezTo>
                    <a:pt x="582" y="140"/>
                    <a:pt x="995" y="649"/>
                    <a:pt x="995" y="1240"/>
                  </a:cubicBezTo>
                  <a:cubicBezTo>
                    <a:pt x="995" y="1831"/>
                    <a:pt x="582" y="2340"/>
                    <a:pt x="1" y="2455"/>
                  </a:cubicBezTo>
                  <a:cubicBezTo>
                    <a:pt x="83" y="2470"/>
                    <a:pt x="164" y="2479"/>
                    <a:pt x="246" y="2479"/>
                  </a:cubicBezTo>
                  <a:cubicBezTo>
                    <a:pt x="933" y="2479"/>
                    <a:pt x="1485" y="1922"/>
                    <a:pt x="1485" y="1240"/>
                  </a:cubicBezTo>
                  <a:cubicBezTo>
                    <a:pt x="1485" y="553"/>
                    <a:pt x="933" y="0"/>
                    <a:pt x="246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89"/>
            <p:cNvSpPr/>
            <p:nvPr/>
          </p:nvSpPr>
          <p:spPr>
            <a:xfrm>
              <a:off x="4962298" y="3852936"/>
              <a:ext cx="74849" cy="74927"/>
            </a:xfrm>
            <a:custGeom>
              <a:avLst/>
              <a:gdLst/>
              <a:ahLst/>
              <a:cxnLst/>
              <a:rect l="l" t="t" r="r" b="b"/>
              <a:pathLst>
                <a:path w="2859" h="2862" extrusionOk="0">
                  <a:moveTo>
                    <a:pt x="1411" y="385"/>
                  </a:moveTo>
                  <a:cubicBezTo>
                    <a:pt x="1606" y="385"/>
                    <a:pt x="1811" y="443"/>
                    <a:pt x="2009" y="576"/>
                  </a:cubicBezTo>
                  <a:lnTo>
                    <a:pt x="2004" y="576"/>
                  </a:lnTo>
                  <a:lnTo>
                    <a:pt x="572" y="2003"/>
                  </a:lnTo>
                  <a:cubicBezTo>
                    <a:pt x="61" y="1244"/>
                    <a:pt x="661" y="385"/>
                    <a:pt x="1411" y="385"/>
                  </a:cubicBezTo>
                  <a:close/>
                  <a:moveTo>
                    <a:pt x="2273" y="840"/>
                  </a:moveTo>
                  <a:lnTo>
                    <a:pt x="2273" y="840"/>
                  </a:lnTo>
                  <a:cubicBezTo>
                    <a:pt x="2809" y="1604"/>
                    <a:pt x="2206" y="2479"/>
                    <a:pt x="1452" y="2479"/>
                  </a:cubicBezTo>
                  <a:cubicBezTo>
                    <a:pt x="1253" y="2479"/>
                    <a:pt x="1043" y="2417"/>
                    <a:pt x="841" y="2277"/>
                  </a:cubicBezTo>
                  <a:lnTo>
                    <a:pt x="2273" y="840"/>
                  </a:lnTo>
                  <a:close/>
                  <a:moveTo>
                    <a:pt x="1445" y="1"/>
                  </a:moveTo>
                  <a:cubicBezTo>
                    <a:pt x="712" y="1"/>
                    <a:pt x="1" y="563"/>
                    <a:pt x="1" y="1431"/>
                  </a:cubicBezTo>
                  <a:cubicBezTo>
                    <a:pt x="1" y="1806"/>
                    <a:pt x="145" y="2166"/>
                    <a:pt x="409" y="2430"/>
                  </a:cubicBezTo>
                  <a:lnTo>
                    <a:pt x="409" y="2440"/>
                  </a:lnTo>
                  <a:lnTo>
                    <a:pt x="414" y="2440"/>
                  </a:lnTo>
                  <a:cubicBezTo>
                    <a:pt x="704" y="2731"/>
                    <a:pt x="1063" y="2861"/>
                    <a:pt x="1415" y="2861"/>
                  </a:cubicBezTo>
                  <a:cubicBezTo>
                    <a:pt x="2151" y="2861"/>
                    <a:pt x="2859" y="2292"/>
                    <a:pt x="2859" y="1431"/>
                  </a:cubicBezTo>
                  <a:cubicBezTo>
                    <a:pt x="2859" y="1052"/>
                    <a:pt x="2705" y="682"/>
                    <a:pt x="2436" y="413"/>
                  </a:cubicBezTo>
                  <a:cubicBezTo>
                    <a:pt x="2151" y="129"/>
                    <a:pt x="1795" y="1"/>
                    <a:pt x="1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89"/>
            <p:cNvSpPr/>
            <p:nvPr/>
          </p:nvSpPr>
          <p:spPr>
            <a:xfrm>
              <a:off x="5040786" y="3852910"/>
              <a:ext cx="87179" cy="74901"/>
            </a:xfrm>
            <a:custGeom>
              <a:avLst/>
              <a:gdLst/>
              <a:ahLst/>
              <a:cxnLst/>
              <a:rect l="l" t="t" r="r" b="b"/>
              <a:pathLst>
                <a:path w="3330" h="2861" extrusionOk="0">
                  <a:moveTo>
                    <a:pt x="1877" y="386"/>
                  </a:moveTo>
                  <a:cubicBezTo>
                    <a:pt x="2072" y="386"/>
                    <a:pt x="2277" y="444"/>
                    <a:pt x="2474" y="577"/>
                  </a:cubicBezTo>
                  <a:lnTo>
                    <a:pt x="1043" y="2004"/>
                  </a:lnTo>
                  <a:cubicBezTo>
                    <a:pt x="525" y="1242"/>
                    <a:pt x="1128" y="386"/>
                    <a:pt x="1877" y="386"/>
                  </a:cubicBezTo>
                  <a:close/>
                  <a:moveTo>
                    <a:pt x="2739" y="841"/>
                  </a:moveTo>
                  <a:lnTo>
                    <a:pt x="2739" y="841"/>
                  </a:lnTo>
                  <a:cubicBezTo>
                    <a:pt x="3270" y="1597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8"/>
                  </a:cubicBezTo>
                  <a:lnTo>
                    <a:pt x="2739" y="841"/>
                  </a:lnTo>
                  <a:close/>
                  <a:moveTo>
                    <a:pt x="1893" y="1"/>
                  </a:moveTo>
                  <a:cubicBezTo>
                    <a:pt x="596" y="1"/>
                    <a:pt x="0" y="1591"/>
                    <a:pt x="879" y="2436"/>
                  </a:cubicBezTo>
                  <a:cubicBezTo>
                    <a:pt x="1171" y="2729"/>
                    <a:pt x="1531" y="2861"/>
                    <a:pt x="1885" y="2861"/>
                  </a:cubicBezTo>
                  <a:cubicBezTo>
                    <a:pt x="2622" y="2861"/>
                    <a:pt x="3330" y="2292"/>
                    <a:pt x="3330" y="1432"/>
                  </a:cubicBezTo>
                  <a:cubicBezTo>
                    <a:pt x="3330" y="1048"/>
                    <a:pt x="3176" y="683"/>
                    <a:pt x="2902" y="414"/>
                  </a:cubicBezTo>
                  <a:cubicBezTo>
                    <a:pt x="2633" y="150"/>
                    <a:pt x="2273" y="1"/>
                    <a:pt x="18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9"/>
            <p:cNvSpPr/>
            <p:nvPr/>
          </p:nvSpPr>
          <p:spPr>
            <a:xfrm>
              <a:off x="4949732" y="3955928"/>
              <a:ext cx="87415" cy="74953"/>
            </a:xfrm>
            <a:custGeom>
              <a:avLst/>
              <a:gdLst/>
              <a:ahLst/>
              <a:cxnLst/>
              <a:rect l="l" t="t" r="r" b="b"/>
              <a:pathLst>
                <a:path w="3339" h="2863" extrusionOk="0">
                  <a:moveTo>
                    <a:pt x="1890" y="385"/>
                  </a:moveTo>
                  <a:cubicBezTo>
                    <a:pt x="2085" y="385"/>
                    <a:pt x="2290" y="444"/>
                    <a:pt x="2489" y="577"/>
                  </a:cubicBezTo>
                  <a:lnTo>
                    <a:pt x="2484" y="577"/>
                  </a:lnTo>
                  <a:lnTo>
                    <a:pt x="1052" y="2008"/>
                  </a:lnTo>
                  <a:cubicBezTo>
                    <a:pt x="542" y="1242"/>
                    <a:pt x="1141" y="385"/>
                    <a:pt x="1890" y="385"/>
                  </a:cubicBezTo>
                  <a:close/>
                  <a:moveTo>
                    <a:pt x="2753" y="846"/>
                  </a:moveTo>
                  <a:lnTo>
                    <a:pt x="2753" y="846"/>
                  </a:lnTo>
                  <a:cubicBezTo>
                    <a:pt x="3288" y="1605"/>
                    <a:pt x="2687" y="2481"/>
                    <a:pt x="1934" y="2481"/>
                  </a:cubicBezTo>
                  <a:cubicBezTo>
                    <a:pt x="1734" y="2481"/>
                    <a:pt x="1524" y="2419"/>
                    <a:pt x="1321" y="2277"/>
                  </a:cubicBezTo>
                  <a:lnTo>
                    <a:pt x="2753" y="846"/>
                  </a:lnTo>
                  <a:close/>
                  <a:moveTo>
                    <a:pt x="1907" y="0"/>
                  </a:moveTo>
                  <a:cubicBezTo>
                    <a:pt x="654" y="0"/>
                    <a:pt x="0" y="1528"/>
                    <a:pt x="889" y="2436"/>
                  </a:cubicBezTo>
                  <a:lnTo>
                    <a:pt x="889" y="2441"/>
                  </a:lnTo>
                  <a:cubicBezTo>
                    <a:pt x="1180" y="2732"/>
                    <a:pt x="1541" y="2863"/>
                    <a:pt x="1894" y="2863"/>
                  </a:cubicBezTo>
                  <a:cubicBezTo>
                    <a:pt x="2631" y="2863"/>
                    <a:pt x="3339" y="2296"/>
                    <a:pt x="3339" y="1437"/>
                  </a:cubicBezTo>
                  <a:cubicBezTo>
                    <a:pt x="3339" y="644"/>
                    <a:pt x="2695" y="0"/>
                    <a:pt x="19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9"/>
            <p:cNvSpPr/>
            <p:nvPr/>
          </p:nvSpPr>
          <p:spPr>
            <a:xfrm>
              <a:off x="5040786" y="3955928"/>
              <a:ext cx="87310" cy="74953"/>
            </a:xfrm>
            <a:custGeom>
              <a:avLst/>
              <a:gdLst/>
              <a:ahLst/>
              <a:cxnLst/>
              <a:rect l="l" t="t" r="r" b="b"/>
              <a:pathLst>
                <a:path w="3335" h="2863" extrusionOk="0">
                  <a:moveTo>
                    <a:pt x="1875" y="385"/>
                  </a:moveTo>
                  <a:cubicBezTo>
                    <a:pt x="2069" y="385"/>
                    <a:pt x="2275" y="443"/>
                    <a:pt x="2474" y="577"/>
                  </a:cubicBezTo>
                  <a:lnTo>
                    <a:pt x="1043" y="2008"/>
                  </a:lnTo>
                  <a:cubicBezTo>
                    <a:pt x="531" y="1253"/>
                    <a:pt x="1123" y="385"/>
                    <a:pt x="1875" y="385"/>
                  </a:cubicBezTo>
                  <a:close/>
                  <a:moveTo>
                    <a:pt x="2743" y="846"/>
                  </a:moveTo>
                  <a:cubicBezTo>
                    <a:pt x="3271" y="1598"/>
                    <a:pt x="2673" y="2482"/>
                    <a:pt x="1920" y="2482"/>
                  </a:cubicBezTo>
                  <a:cubicBezTo>
                    <a:pt x="1720" y="2482"/>
                    <a:pt x="1510" y="2420"/>
                    <a:pt x="1307" y="2277"/>
                  </a:cubicBezTo>
                  <a:lnTo>
                    <a:pt x="2743" y="846"/>
                  </a:lnTo>
                  <a:close/>
                  <a:moveTo>
                    <a:pt x="1898" y="0"/>
                  </a:moveTo>
                  <a:cubicBezTo>
                    <a:pt x="606" y="0"/>
                    <a:pt x="0" y="1585"/>
                    <a:pt x="884" y="2441"/>
                  </a:cubicBezTo>
                  <a:cubicBezTo>
                    <a:pt x="1176" y="2732"/>
                    <a:pt x="1536" y="2863"/>
                    <a:pt x="1890" y="2863"/>
                  </a:cubicBezTo>
                  <a:cubicBezTo>
                    <a:pt x="2626" y="2863"/>
                    <a:pt x="3334" y="2296"/>
                    <a:pt x="3334" y="1437"/>
                  </a:cubicBezTo>
                  <a:cubicBezTo>
                    <a:pt x="3330" y="644"/>
                    <a:pt x="2691" y="5"/>
                    <a:pt x="18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9"/>
            <p:cNvSpPr/>
            <p:nvPr/>
          </p:nvSpPr>
          <p:spPr>
            <a:xfrm>
              <a:off x="4962298" y="4058920"/>
              <a:ext cx="74980" cy="74953"/>
            </a:xfrm>
            <a:custGeom>
              <a:avLst/>
              <a:gdLst/>
              <a:ahLst/>
              <a:cxnLst/>
              <a:rect l="l" t="t" r="r" b="b"/>
              <a:pathLst>
                <a:path w="2864" h="2863" extrusionOk="0">
                  <a:moveTo>
                    <a:pt x="2273" y="846"/>
                  </a:moveTo>
                  <a:lnTo>
                    <a:pt x="2273" y="846"/>
                  </a:lnTo>
                  <a:cubicBezTo>
                    <a:pt x="2805" y="1603"/>
                    <a:pt x="2206" y="2485"/>
                    <a:pt x="1452" y="2485"/>
                  </a:cubicBezTo>
                  <a:cubicBezTo>
                    <a:pt x="1254" y="2485"/>
                    <a:pt x="1044" y="2424"/>
                    <a:pt x="841" y="2283"/>
                  </a:cubicBezTo>
                  <a:lnTo>
                    <a:pt x="2273" y="846"/>
                  </a:lnTo>
                  <a:close/>
                  <a:moveTo>
                    <a:pt x="1431" y="0"/>
                  </a:moveTo>
                  <a:cubicBezTo>
                    <a:pt x="1194" y="0"/>
                    <a:pt x="951" y="61"/>
                    <a:pt x="721" y="193"/>
                  </a:cubicBezTo>
                  <a:cubicBezTo>
                    <a:pt x="535" y="298"/>
                    <a:pt x="639" y="547"/>
                    <a:pt x="809" y="547"/>
                  </a:cubicBezTo>
                  <a:cubicBezTo>
                    <a:pt x="840" y="547"/>
                    <a:pt x="874" y="539"/>
                    <a:pt x="909" y="519"/>
                  </a:cubicBezTo>
                  <a:cubicBezTo>
                    <a:pt x="1067" y="428"/>
                    <a:pt x="1250" y="380"/>
                    <a:pt x="1432" y="380"/>
                  </a:cubicBezTo>
                  <a:cubicBezTo>
                    <a:pt x="1639" y="385"/>
                    <a:pt x="1841" y="452"/>
                    <a:pt x="2009" y="572"/>
                  </a:cubicBezTo>
                  <a:lnTo>
                    <a:pt x="577" y="2004"/>
                  </a:lnTo>
                  <a:cubicBezTo>
                    <a:pt x="404" y="1744"/>
                    <a:pt x="337" y="1485"/>
                    <a:pt x="409" y="1182"/>
                  </a:cubicBezTo>
                  <a:cubicBezTo>
                    <a:pt x="446" y="1039"/>
                    <a:pt x="333" y="948"/>
                    <a:pt x="222" y="948"/>
                  </a:cubicBezTo>
                  <a:cubicBezTo>
                    <a:pt x="143" y="948"/>
                    <a:pt x="65" y="993"/>
                    <a:pt x="39" y="1096"/>
                  </a:cubicBezTo>
                  <a:cubicBezTo>
                    <a:pt x="15" y="1206"/>
                    <a:pt x="1" y="1317"/>
                    <a:pt x="1" y="1427"/>
                  </a:cubicBezTo>
                  <a:cubicBezTo>
                    <a:pt x="1" y="1807"/>
                    <a:pt x="150" y="2172"/>
                    <a:pt x="414" y="2436"/>
                  </a:cubicBezTo>
                  <a:cubicBezTo>
                    <a:pt x="709" y="2731"/>
                    <a:pt x="1069" y="2863"/>
                    <a:pt x="1422" y="2863"/>
                  </a:cubicBezTo>
                  <a:cubicBezTo>
                    <a:pt x="2160" y="2863"/>
                    <a:pt x="2864" y="2287"/>
                    <a:pt x="2864" y="1432"/>
                  </a:cubicBezTo>
                  <a:cubicBezTo>
                    <a:pt x="2864" y="597"/>
                    <a:pt x="2178" y="0"/>
                    <a:pt x="14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9"/>
            <p:cNvSpPr/>
            <p:nvPr/>
          </p:nvSpPr>
          <p:spPr>
            <a:xfrm>
              <a:off x="5040655" y="4059051"/>
              <a:ext cx="87179" cy="74796"/>
            </a:xfrm>
            <a:custGeom>
              <a:avLst/>
              <a:gdLst/>
              <a:ahLst/>
              <a:cxnLst/>
              <a:rect l="l" t="t" r="r" b="b"/>
              <a:pathLst>
                <a:path w="3330" h="2857" extrusionOk="0">
                  <a:moveTo>
                    <a:pt x="1883" y="383"/>
                  </a:moveTo>
                  <a:cubicBezTo>
                    <a:pt x="2078" y="383"/>
                    <a:pt x="2282" y="440"/>
                    <a:pt x="2479" y="572"/>
                  </a:cubicBezTo>
                  <a:lnTo>
                    <a:pt x="1048" y="2004"/>
                  </a:lnTo>
                  <a:cubicBezTo>
                    <a:pt x="529" y="1237"/>
                    <a:pt x="1134" y="383"/>
                    <a:pt x="1883" y="383"/>
                  </a:cubicBezTo>
                  <a:close/>
                  <a:moveTo>
                    <a:pt x="2748" y="841"/>
                  </a:moveTo>
                  <a:lnTo>
                    <a:pt x="2748" y="841"/>
                  </a:lnTo>
                  <a:cubicBezTo>
                    <a:pt x="3284" y="1605"/>
                    <a:pt x="2678" y="2479"/>
                    <a:pt x="1924" y="2479"/>
                  </a:cubicBezTo>
                  <a:cubicBezTo>
                    <a:pt x="1724" y="2479"/>
                    <a:pt x="1514" y="2418"/>
                    <a:pt x="1312" y="2278"/>
                  </a:cubicBezTo>
                  <a:lnTo>
                    <a:pt x="2748" y="841"/>
                  </a:lnTo>
                  <a:close/>
                  <a:moveTo>
                    <a:pt x="1903" y="0"/>
                  </a:moveTo>
                  <a:cubicBezTo>
                    <a:pt x="630" y="0"/>
                    <a:pt x="1" y="1552"/>
                    <a:pt x="884" y="2436"/>
                  </a:cubicBezTo>
                  <a:cubicBezTo>
                    <a:pt x="1174" y="2727"/>
                    <a:pt x="1532" y="2857"/>
                    <a:pt x="1884" y="2857"/>
                  </a:cubicBezTo>
                  <a:cubicBezTo>
                    <a:pt x="2620" y="2857"/>
                    <a:pt x="3330" y="2288"/>
                    <a:pt x="3330" y="1427"/>
                  </a:cubicBezTo>
                  <a:cubicBezTo>
                    <a:pt x="3330" y="639"/>
                    <a:pt x="2691" y="0"/>
                    <a:pt x="19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9"/>
            <p:cNvSpPr/>
            <p:nvPr/>
          </p:nvSpPr>
          <p:spPr>
            <a:xfrm>
              <a:off x="4929600" y="3825735"/>
              <a:ext cx="230803" cy="340235"/>
            </a:xfrm>
            <a:custGeom>
              <a:avLst/>
              <a:gdLst/>
              <a:ahLst/>
              <a:cxnLst/>
              <a:rect l="l" t="t" r="r" b="b"/>
              <a:pathLst>
                <a:path w="8816" h="12996" extrusionOk="0">
                  <a:moveTo>
                    <a:pt x="913" y="1"/>
                  </a:moveTo>
                  <a:cubicBezTo>
                    <a:pt x="409" y="1"/>
                    <a:pt x="1" y="409"/>
                    <a:pt x="1" y="909"/>
                  </a:cubicBezTo>
                  <a:lnTo>
                    <a:pt x="1" y="12088"/>
                  </a:lnTo>
                  <a:cubicBezTo>
                    <a:pt x="1" y="12587"/>
                    <a:pt x="409" y="12996"/>
                    <a:pt x="913" y="12996"/>
                  </a:cubicBezTo>
                  <a:lnTo>
                    <a:pt x="7903" y="12996"/>
                  </a:lnTo>
                  <a:cubicBezTo>
                    <a:pt x="8408" y="12996"/>
                    <a:pt x="8816" y="12587"/>
                    <a:pt x="8816" y="12088"/>
                  </a:cubicBezTo>
                  <a:lnTo>
                    <a:pt x="8816" y="5626"/>
                  </a:lnTo>
                  <a:cubicBezTo>
                    <a:pt x="8816" y="5502"/>
                    <a:pt x="8721" y="5439"/>
                    <a:pt x="8626" y="5439"/>
                  </a:cubicBezTo>
                  <a:cubicBezTo>
                    <a:pt x="8531" y="5439"/>
                    <a:pt x="8436" y="5502"/>
                    <a:pt x="8436" y="5626"/>
                  </a:cubicBezTo>
                  <a:lnTo>
                    <a:pt x="8436" y="12088"/>
                  </a:lnTo>
                  <a:cubicBezTo>
                    <a:pt x="8436" y="12381"/>
                    <a:pt x="8196" y="12616"/>
                    <a:pt x="7903" y="12616"/>
                  </a:cubicBezTo>
                  <a:lnTo>
                    <a:pt x="918" y="12616"/>
                  </a:lnTo>
                  <a:cubicBezTo>
                    <a:pt x="625" y="12616"/>
                    <a:pt x="390" y="12381"/>
                    <a:pt x="390" y="12088"/>
                  </a:cubicBezTo>
                  <a:lnTo>
                    <a:pt x="390" y="909"/>
                  </a:lnTo>
                  <a:cubicBezTo>
                    <a:pt x="390" y="616"/>
                    <a:pt x="625" y="380"/>
                    <a:pt x="918" y="380"/>
                  </a:cubicBezTo>
                  <a:lnTo>
                    <a:pt x="7908" y="380"/>
                  </a:lnTo>
                  <a:cubicBezTo>
                    <a:pt x="8201" y="380"/>
                    <a:pt x="8441" y="616"/>
                    <a:pt x="8436" y="909"/>
                  </a:cubicBezTo>
                  <a:lnTo>
                    <a:pt x="8436" y="4622"/>
                  </a:lnTo>
                  <a:cubicBezTo>
                    <a:pt x="8436" y="4728"/>
                    <a:pt x="8523" y="4810"/>
                    <a:pt x="8629" y="4810"/>
                  </a:cubicBezTo>
                  <a:cubicBezTo>
                    <a:pt x="8730" y="4810"/>
                    <a:pt x="8816" y="4728"/>
                    <a:pt x="8816" y="4622"/>
                  </a:cubicBezTo>
                  <a:lnTo>
                    <a:pt x="8816" y="909"/>
                  </a:lnTo>
                  <a:cubicBezTo>
                    <a:pt x="8816" y="409"/>
                    <a:pt x="8408" y="1"/>
                    <a:pt x="790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3" name="Google Shape;11733;p89"/>
          <p:cNvGrpSpPr/>
          <p:nvPr/>
        </p:nvGrpSpPr>
        <p:grpSpPr>
          <a:xfrm>
            <a:off x="6264518" y="3619995"/>
            <a:ext cx="249810" cy="340968"/>
            <a:chOff x="6264518" y="3825395"/>
            <a:chExt cx="249810" cy="340968"/>
          </a:xfrm>
        </p:grpSpPr>
        <p:sp>
          <p:nvSpPr>
            <p:cNvPr id="11734" name="Google Shape;11734;p89"/>
            <p:cNvSpPr/>
            <p:nvPr/>
          </p:nvSpPr>
          <p:spPr>
            <a:xfrm>
              <a:off x="6269309" y="3867832"/>
              <a:ext cx="211325" cy="293740"/>
            </a:xfrm>
            <a:custGeom>
              <a:avLst/>
              <a:gdLst/>
              <a:ahLst/>
              <a:cxnLst/>
              <a:rect l="l" t="t" r="r" b="b"/>
              <a:pathLst>
                <a:path w="8072" h="11220" extrusionOk="0">
                  <a:moveTo>
                    <a:pt x="4620" y="0"/>
                  </a:moveTo>
                  <a:cubicBezTo>
                    <a:pt x="4343" y="0"/>
                    <a:pt x="4064" y="41"/>
                    <a:pt x="3791" y="132"/>
                  </a:cubicBezTo>
                  <a:cubicBezTo>
                    <a:pt x="3243" y="315"/>
                    <a:pt x="2777" y="680"/>
                    <a:pt x="2465" y="1160"/>
                  </a:cubicBezTo>
                  <a:cubicBezTo>
                    <a:pt x="1970" y="1905"/>
                    <a:pt x="1888" y="2851"/>
                    <a:pt x="2249" y="3668"/>
                  </a:cubicBezTo>
                  <a:cubicBezTo>
                    <a:pt x="2364" y="3946"/>
                    <a:pt x="2551" y="4191"/>
                    <a:pt x="2787" y="4379"/>
                  </a:cubicBezTo>
                  <a:cubicBezTo>
                    <a:pt x="2907" y="4475"/>
                    <a:pt x="2988" y="4609"/>
                    <a:pt x="3022" y="4758"/>
                  </a:cubicBezTo>
                  <a:cubicBezTo>
                    <a:pt x="3056" y="4888"/>
                    <a:pt x="3046" y="5027"/>
                    <a:pt x="3008" y="5157"/>
                  </a:cubicBezTo>
                  <a:cubicBezTo>
                    <a:pt x="2940" y="5340"/>
                    <a:pt x="2796" y="5484"/>
                    <a:pt x="2614" y="5541"/>
                  </a:cubicBezTo>
                  <a:cubicBezTo>
                    <a:pt x="2508" y="5575"/>
                    <a:pt x="2402" y="5613"/>
                    <a:pt x="2301" y="5661"/>
                  </a:cubicBezTo>
                  <a:cubicBezTo>
                    <a:pt x="1744" y="5916"/>
                    <a:pt x="1374" y="6464"/>
                    <a:pt x="1350" y="7079"/>
                  </a:cubicBezTo>
                  <a:cubicBezTo>
                    <a:pt x="606" y="7083"/>
                    <a:pt x="0" y="7694"/>
                    <a:pt x="0" y="8443"/>
                  </a:cubicBezTo>
                  <a:lnTo>
                    <a:pt x="0" y="11220"/>
                  </a:lnTo>
                  <a:lnTo>
                    <a:pt x="1014" y="11215"/>
                  </a:lnTo>
                  <a:lnTo>
                    <a:pt x="1019" y="11210"/>
                  </a:lnTo>
                  <a:lnTo>
                    <a:pt x="1019" y="8433"/>
                  </a:lnTo>
                  <a:cubicBezTo>
                    <a:pt x="1019" y="8246"/>
                    <a:pt x="1173" y="8087"/>
                    <a:pt x="1365" y="8087"/>
                  </a:cubicBezTo>
                  <a:lnTo>
                    <a:pt x="1639" y="8087"/>
                  </a:lnTo>
                  <a:cubicBezTo>
                    <a:pt x="1687" y="8155"/>
                    <a:pt x="1735" y="8217"/>
                    <a:pt x="1792" y="8275"/>
                  </a:cubicBezTo>
                  <a:cubicBezTo>
                    <a:pt x="1807" y="8289"/>
                    <a:pt x="1821" y="8308"/>
                    <a:pt x="1840" y="8323"/>
                  </a:cubicBezTo>
                  <a:cubicBezTo>
                    <a:pt x="2251" y="8721"/>
                    <a:pt x="2797" y="8940"/>
                    <a:pt x="3362" y="8940"/>
                  </a:cubicBezTo>
                  <a:cubicBezTo>
                    <a:pt x="3452" y="8940"/>
                    <a:pt x="3542" y="8935"/>
                    <a:pt x="3632" y="8923"/>
                  </a:cubicBezTo>
                  <a:cubicBezTo>
                    <a:pt x="5006" y="8755"/>
                    <a:pt x="6125" y="8102"/>
                    <a:pt x="6957" y="6896"/>
                  </a:cubicBezTo>
                  <a:cubicBezTo>
                    <a:pt x="7778" y="5705"/>
                    <a:pt x="8071" y="4225"/>
                    <a:pt x="7764" y="2813"/>
                  </a:cubicBezTo>
                  <a:cubicBezTo>
                    <a:pt x="7557" y="1900"/>
                    <a:pt x="7139" y="1179"/>
                    <a:pt x="6495" y="656"/>
                  </a:cubicBezTo>
                  <a:lnTo>
                    <a:pt x="6409" y="588"/>
                  </a:lnTo>
                  <a:cubicBezTo>
                    <a:pt x="6409" y="588"/>
                    <a:pt x="6010" y="300"/>
                    <a:pt x="5741" y="204"/>
                  </a:cubicBezTo>
                  <a:cubicBezTo>
                    <a:pt x="5378" y="76"/>
                    <a:pt x="4999" y="0"/>
                    <a:pt x="4620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9"/>
            <p:cNvSpPr/>
            <p:nvPr/>
          </p:nvSpPr>
          <p:spPr>
            <a:xfrm>
              <a:off x="6332429" y="3867623"/>
              <a:ext cx="148205" cy="234154"/>
            </a:xfrm>
            <a:custGeom>
              <a:avLst/>
              <a:gdLst/>
              <a:ahLst/>
              <a:cxnLst/>
              <a:rect l="l" t="t" r="r" b="b"/>
              <a:pathLst>
                <a:path w="5661" h="8944" extrusionOk="0">
                  <a:moveTo>
                    <a:pt x="2288" y="1"/>
                  </a:moveTo>
                  <a:lnTo>
                    <a:pt x="2288" y="1"/>
                  </a:lnTo>
                  <a:cubicBezTo>
                    <a:pt x="2557" y="102"/>
                    <a:pt x="2927" y="375"/>
                    <a:pt x="2927" y="375"/>
                  </a:cubicBezTo>
                  <a:cubicBezTo>
                    <a:pt x="2960" y="399"/>
                    <a:pt x="2989" y="423"/>
                    <a:pt x="3018" y="443"/>
                  </a:cubicBezTo>
                  <a:cubicBezTo>
                    <a:pt x="3657" y="966"/>
                    <a:pt x="4075" y="1692"/>
                    <a:pt x="4281" y="2600"/>
                  </a:cubicBezTo>
                  <a:cubicBezTo>
                    <a:pt x="4589" y="4017"/>
                    <a:pt x="4301" y="5496"/>
                    <a:pt x="3479" y="6688"/>
                  </a:cubicBezTo>
                  <a:cubicBezTo>
                    <a:pt x="2648" y="7894"/>
                    <a:pt x="1529" y="8547"/>
                    <a:pt x="155" y="8710"/>
                  </a:cubicBezTo>
                  <a:cubicBezTo>
                    <a:pt x="102" y="8720"/>
                    <a:pt x="49" y="8720"/>
                    <a:pt x="1" y="8725"/>
                  </a:cubicBezTo>
                  <a:cubicBezTo>
                    <a:pt x="299" y="8868"/>
                    <a:pt x="624" y="8943"/>
                    <a:pt x="955" y="8943"/>
                  </a:cubicBezTo>
                  <a:cubicBezTo>
                    <a:pt x="1045" y="8943"/>
                    <a:pt x="1135" y="8938"/>
                    <a:pt x="1226" y="8927"/>
                  </a:cubicBezTo>
                  <a:cubicBezTo>
                    <a:pt x="2600" y="8763"/>
                    <a:pt x="3719" y="8110"/>
                    <a:pt x="4550" y="6904"/>
                  </a:cubicBezTo>
                  <a:cubicBezTo>
                    <a:pt x="5367" y="5708"/>
                    <a:pt x="5660" y="4228"/>
                    <a:pt x="5353" y="2816"/>
                  </a:cubicBezTo>
                  <a:cubicBezTo>
                    <a:pt x="5146" y="1903"/>
                    <a:pt x="4728" y="1182"/>
                    <a:pt x="4084" y="659"/>
                  </a:cubicBezTo>
                  <a:lnTo>
                    <a:pt x="3998" y="592"/>
                  </a:lnTo>
                  <a:cubicBezTo>
                    <a:pt x="3998" y="592"/>
                    <a:pt x="3599" y="303"/>
                    <a:pt x="3335" y="207"/>
                  </a:cubicBezTo>
                  <a:cubicBezTo>
                    <a:pt x="2999" y="82"/>
                    <a:pt x="2648" y="15"/>
                    <a:pt x="22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9"/>
            <p:cNvSpPr/>
            <p:nvPr/>
          </p:nvSpPr>
          <p:spPr>
            <a:xfrm>
              <a:off x="6277215" y="3830395"/>
              <a:ext cx="55868" cy="93593"/>
            </a:xfrm>
            <a:custGeom>
              <a:avLst/>
              <a:gdLst/>
              <a:ahLst/>
              <a:cxnLst/>
              <a:rect l="l" t="t" r="r" b="b"/>
              <a:pathLst>
                <a:path w="2134" h="3575" extrusionOk="0">
                  <a:moveTo>
                    <a:pt x="1" y="1"/>
                  </a:moveTo>
                  <a:lnTo>
                    <a:pt x="1" y="1490"/>
                  </a:lnTo>
                  <a:cubicBezTo>
                    <a:pt x="1" y="2475"/>
                    <a:pt x="683" y="3330"/>
                    <a:pt x="1644" y="3546"/>
                  </a:cubicBezTo>
                  <a:lnTo>
                    <a:pt x="1764" y="3575"/>
                  </a:lnTo>
                  <a:cubicBezTo>
                    <a:pt x="1827" y="3239"/>
                    <a:pt x="1951" y="2917"/>
                    <a:pt x="2134" y="2629"/>
                  </a:cubicBezTo>
                  <a:cubicBezTo>
                    <a:pt x="2096" y="2609"/>
                    <a:pt x="2057" y="2595"/>
                    <a:pt x="2019" y="2585"/>
                  </a:cubicBezTo>
                  <a:lnTo>
                    <a:pt x="1870" y="2552"/>
                  </a:lnTo>
                  <a:cubicBezTo>
                    <a:pt x="1370" y="2446"/>
                    <a:pt x="1019" y="1999"/>
                    <a:pt x="1019" y="1490"/>
                  </a:cubicBezTo>
                  <a:lnTo>
                    <a:pt x="1019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9"/>
            <p:cNvSpPr/>
            <p:nvPr/>
          </p:nvSpPr>
          <p:spPr>
            <a:xfrm>
              <a:off x="6306144" y="3890400"/>
              <a:ext cx="26939" cy="33484"/>
            </a:xfrm>
            <a:custGeom>
              <a:avLst/>
              <a:gdLst/>
              <a:ahLst/>
              <a:cxnLst/>
              <a:rect l="l" t="t" r="r" b="b"/>
              <a:pathLst>
                <a:path w="1029" h="1279" extrusionOk="0">
                  <a:moveTo>
                    <a:pt x="265" y="0"/>
                  </a:moveTo>
                  <a:cubicBezTo>
                    <a:pt x="107" y="327"/>
                    <a:pt x="20" y="687"/>
                    <a:pt x="1" y="1052"/>
                  </a:cubicBezTo>
                  <a:cubicBezTo>
                    <a:pt x="174" y="1144"/>
                    <a:pt x="352" y="1211"/>
                    <a:pt x="539" y="1254"/>
                  </a:cubicBezTo>
                  <a:lnTo>
                    <a:pt x="659" y="1278"/>
                  </a:lnTo>
                  <a:cubicBezTo>
                    <a:pt x="722" y="942"/>
                    <a:pt x="846" y="625"/>
                    <a:pt x="1029" y="337"/>
                  </a:cubicBezTo>
                  <a:cubicBezTo>
                    <a:pt x="991" y="312"/>
                    <a:pt x="952" y="298"/>
                    <a:pt x="914" y="288"/>
                  </a:cubicBezTo>
                  <a:lnTo>
                    <a:pt x="765" y="260"/>
                  </a:lnTo>
                  <a:cubicBezTo>
                    <a:pt x="577" y="221"/>
                    <a:pt x="404" y="130"/>
                    <a:pt x="2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9"/>
            <p:cNvSpPr/>
            <p:nvPr/>
          </p:nvSpPr>
          <p:spPr>
            <a:xfrm>
              <a:off x="6264518" y="3825395"/>
              <a:ext cx="249810" cy="340968"/>
            </a:xfrm>
            <a:custGeom>
              <a:avLst/>
              <a:gdLst/>
              <a:ahLst/>
              <a:cxnLst/>
              <a:rect l="l" t="t" r="r" b="b"/>
              <a:pathLst>
                <a:path w="9542" h="13024" extrusionOk="0">
                  <a:moveTo>
                    <a:pt x="1512" y="1"/>
                  </a:moveTo>
                  <a:cubicBezTo>
                    <a:pt x="1417" y="1"/>
                    <a:pt x="1322" y="64"/>
                    <a:pt x="1322" y="192"/>
                  </a:cubicBezTo>
                  <a:lnTo>
                    <a:pt x="1322" y="1676"/>
                  </a:lnTo>
                  <a:cubicBezTo>
                    <a:pt x="1322" y="2277"/>
                    <a:pt x="1735" y="2800"/>
                    <a:pt x="2321" y="2930"/>
                  </a:cubicBezTo>
                  <a:lnTo>
                    <a:pt x="2345" y="2935"/>
                  </a:lnTo>
                  <a:cubicBezTo>
                    <a:pt x="2307" y="3002"/>
                    <a:pt x="2292" y="3079"/>
                    <a:pt x="2259" y="3151"/>
                  </a:cubicBezTo>
                  <a:cubicBezTo>
                    <a:pt x="2225" y="3242"/>
                    <a:pt x="2187" y="3324"/>
                    <a:pt x="2158" y="3415"/>
                  </a:cubicBezTo>
                  <a:cubicBezTo>
                    <a:pt x="2148" y="3454"/>
                    <a:pt x="2124" y="3492"/>
                    <a:pt x="2115" y="3535"/>
                  </a:cubicBezTo>
                  <a:cubicBezTo>
                    <a:pt x="1269" y="3314"/>
                    <a:pt x="683" y="2550"/>
                    <a:pt x="683" y="1681"/>
                  </a:cubicBezTo>
                  <a:lnTo>
                    <a:pt x="683" y="192"/>
                  </a:lnTo>
                  <a:cubicBezTo>
                    <a:pt x="683" y="67"/>
                    <a:pt x="588" y="4"/>
                    <a:pt x="493" y="4"/>
                  </a:cubicBezTo>
                  <a:cubicBezTo>
                    <a:pt x="398" y="4"/>
                    <a:pt x="303" y="67"/>
                    <a:pt x="303" y="192"/>
                  </a:cubicBezTo>
                  <a:lnTo>
                    <a:pt x="303" y="1681"/>
                  </a:lnTo>
                  <a:cubicBezTo>
                    <a:pt x="303" y="2743"/>
                    <a:pt x="1024" y="3660"/>
                    <a:pt x="2052" y="3910"/>
                  </a:cubicBezTo>
                  <a:cubicBezTo>
                    <a:pt x="1937" y="4909"/>
                    <a:pt x="2336" y="5740"/>
                    <a:pt x="2864" y="6144"/>
                  </a:cubicBezTo>
                  <a:cubicBezTo>
                    <a:pt x="3128" y="6350"/>
                    <a:pt x="3114" y="6860"/>
                    <a:pt x="2744" y="6975"/>
                  </a:cubicBezTo>
                  <a:cubicBezTo>
                    <a:pt x="2633" y="7009"/>
                    <a:pt x="2523" y="7047"/>
                    <a:pt x="2417" y="7095"/>
                  </a:cubicBezTo>
                  <a:cubicBezTo>
                    <a:pt x="1846" y="7350"/>
                    <a:pt x="1447" y="7888"/>
                    <a:pt x="1370" y="8507"/>
                  </a:cubicBezTo>
                  <a:cubicBezTo>
                    <a:pt x="592" y="8604"/>
                    <a:pt x="6" y="9266"/>
                    <a:pt x="1" y="10054"/>
                  </a:cubicBezTo>
                  <a:lnTo>
                    <a:pt x="1" y="12831"/>
                  </a:lnTo>
                  <a:cubicBezTo>
                    <a:pt x="1" y="12956"/>
                    <a:pt x="96" y="13018"/>
                    <a:pt x="191" y="13018"/>
                  </a:cubicBezTo>
                  <a:cubicBezTo>
                    <a:pt x="285" y="13018"/>
                    <a:pt x="380" y="12956"/>
                    <a:pt x="380" y="12831"/>
                  </a:cubicBezTo>
                  <a:lnTo>
                    <a:pt x="380" y="10054"/>
                  </a:lnTo>
                  <a:cubicBezTo>
                    <a:pt x="380" y="9411"/>
                    <a:pt x="899" y="8887"/>
                    <a:pt x="1543" y="8877"/>
                  </a:cubicBezTo>
                  <a:cubicBezTo>
                    <a:pt x="1644" y="8877"/>
                    <a:pt x="1725" y="8801"/>
                    <a:pt x="1730" y="8700"/>
                  </a:cubicBezTo>
                  <a:cubicBezTo>
                    <a:pt x="1749" y="8157"/>
                    <a:pt x="2071" y="7667"/>
                    <a:pt x="2566" y="7441"/>
                  </a:cubicBezTo>
                  <a:cubicBezTo>
                    <a:pt x="2662" y="7403"/>
                    <a:pt x="2758" y="7364"/>
                    <a:pt x="2854" y="7335"/>
                  </a:cubicBezTo>
                  <a:cubicBezTo>
                    <a:pt x="3095" y="7258"/>
                    <a:pt x="3287" y="7071"/>
                    <a:pt x="3373" y="6836"/>
                  </a:cubicBezTo>
                  <a:cubicBezTo>
                    <a:pt x="3412" y="6716"/>
                    <a:pt x="3426" y="6595"/>
                    <a:pt x="3412" y="6471"/>
                  </a:cubicBezTo>
                  <a:cubicBezTo>
                    <a:pt x="3550" y="6391"/>
                    <a:pt x="3851" y="6247"/>
                    <a:pt x="4226" y="6247"/>
                  </a:cubicBezTo>
                  <a:cubicBezTo>
                    <a:pt x="4487" y="6247"/>
                    <a:pt x="4784" y="6317"/>
                    <a:pt x="5088" y="6528"/>
                  </a:cubicBezTo>
                  <a:cubicBezTo>
                    <a:pt x="5376" y="6726"/>
                    <a:pt x="5725" y="6804"/>
                    <a:pt x="6092" y="6804"/>
                  </a:cubicBezTo>
                  <a:cubicBezTo>
                    <a:pt x="6671" y="6804"/>
                    <a:pt x="7297" y="6610"/>
                    <a:pt x="7803" y="6384"/>
                  </a:cubicBezTo>
                  <a:lnTo>
                    <a:pt x="7803" y="6384"/>
                  </a:lnTo>
                  <a:cubicBezTo>
                    <a:pt x="7682" y="7109"/>
                    <a:pt x="7404" y="7801"/>
                    <a:pt x="6991" y="8407"/>
                  </a:cubicBezTo>
                  <a:cubicBezTo>
                    <a:pt x="6203" y="9555"/>
                    <a:pt x="5160" y="10189"/>
                    <a:pt x="3801" y="10352"/>
                  </a:cubicBezTo>
                  <a:cubicBezTo>
                    <a:pt x="3719" y="10362"/>
                    <a:pt x="3638" y="10367"/>
                    <a:pt x="3558" y="10367"/>
                  </a:cubicBezTo>
                  <a:cubicBezTo>
                    <a:pt x="2891" y="10367"/>
                    <a:pt x="2298" y="10040"/>
                    <a:pt x="1985" y="9598"/>
                  </a:cubicBezTo>
                  <a:cubicBezTo>
                    <a:pt x="1949" y="9544"/>
                    <a:pt x="1889" y="9516"/>
                    <a:pt x="1826" y="9516"/>
                  </a:cubicBezTo>
                  <a:cubicBezTo>
                    <a:pt x="1822" y="9516"/>
                    <a:pt x="1817" y="9516"/>
                    <a:pt x="1812" y="9516"/>
                  </a:cubicBezTo>
                  <a:lnTo>
                    <a:pt x="1552" y="9516"/>
                  </a:lnTo>
                  <a:cubicBezTo>
                    <a:pt x="1250" y="9516"/>
                    <a:pt x="1010" y="9761"/>
                    <a:pt x="1010" y="10059"/>
                  </a:cubicBezTo>
                  <a:lnTo>
                    <a:pt x="1010" y="12836"/>
                  </a:lnTo>
                  <a:cubicBezTo>
                    <a:pt x="1010" y="12961"/>
                    <a:pt x="1105" y="13023"/>
                    <a:pt x="1199" y="13023"/>
                  </a:cubicBezTo>
                  <a:cubicBezTo>
                    <a:pt x="1294" y="13023"/>
                    <a:pt x="1389" y="12961"/>
                    <a:pt x="1389" y="12836"/>
                  </a:cubicBezTo>
                  <a:lnTo>
                    <a:pt x="1389" y="10059"/>
                  </a:lnTo>
                  <a:cubicBezTo>
                    <a:pt x="1389" y="9973"/>
                    <a:pt x="1461" y="9901"/>
                    <a:pt x="1548" y="9901"/>
                  </a:cubicBezTo>
                  <a:lnTo>
                    <a:pt x="1725" y="9901"/>
                  </a:lnTo>
                  <a:cubicBezTo>
                    <a:pt x="2127" y="10405"/>
                    <a:pt x="2798" y="10753"/>
                    <a:pt x="3554" y="10753"/>
                  </a:cubicBezTo>
                  <a:cubicBezTo>
                    <a:pt x="3648" y="10753"/>
                    <a:pt x="3743" y="10748"/>
                    <a:pt x="3839" y="10737"/>
                  </a:cubicBezTo>
                  <a:cubicBezTo>
                    <a:pt x="8331" y="10194"/>
                    <a:pt x="9542" y="4366"/>
                    <a:pt x="6803" y="2123"/>
                  </a:cubicBezTo>
                  <a:cubicBezTo>
                    <a:pt x="6760" y="2083"/>
                    <a:pt x="6715" y="2067"/>
                    <a:pt x="6672" y="2067"/>
                  </a:cubicBezTo>
                  <a:cubicBezTo>
                    <a:pt x="6513" y="2067"/>
                    <a:pt x="6389" y="2295"/>
                    <a:pt x="6563" y="2416"/>
                  </a:cubicBezTo>
                  <a:cubicBezTo>
                    <a:pt x="7577" y="3252"/>
                    <a:pt x="7961" y="4640"/>
                    <a:pt x="7860" y="5937"/>
                  </a:cubicBezTo>
                  <a:cubicBezTo>
                    <a:pt x="7600" y="6067"/>
                    <a:pt x="6814" y="6426"/>
                    <a:pt x="6099" y="6426"/>
                  </a:cubicBezTo>
                  <a:cubicBezTo>
                    <a:pt x="5809" y="6426"/>
                    <a:pt x="5531" y="6367"/>
                    <a:pt x="5304" y="6211"/>
                  </a:cubicBezTo>
                  <a:cubicBezTo>
                    <a:pt x="4967" y="5978"/>
                    <a:pt x="4597" y="5867"/>
                    <a:pt x="4224" y="5867"/>
                  </a:cubicBezTo>
                  <a:cubicBezTo>
                    <a:pt x="3912" y="5867"/>
                    <a:pt x="3599" y="5945"/>
                    <a:pt x="3301" y="6096"/>
                  </a:cubicBezTo>
                  <a:cubicBezTo>
                    <a:pt x="3248" y="5995"/>
                    <a:pt x="3176" y="5908"/>
                    <a:pt x="3095" y="5841"/>
                  </a:cubicBezTo>
                  <a:cubicBezTo>
                    <a:pt x="2576" y="5442"/>
                    <a:pt x="2220" y="4520"/>
                    <a:pt x="2518" y="3535"/>
                  </a:cubicBezTo>
                  <a:cubicBezTo>
                    <a:pt x="2851" y="2412"/>
                    <a:pt x="3816" y="1792"/>
                    <a:pt x="4847" y="1792"/>
                  </a:cubicBezTo>
                  <a:cubicBezTo>
                    <a:pt x="5183" y="1792"/>
                    <a:pt x="5526" y="1857"/>
                    <a:pt x="5857" y="1993"/>
                  </a:cubicBezTo>
                  <a:cubicBezTo>
                    <a:pt x="5885" y="2005"/>
                    <a:pt x="5912" y="2010"/>
                    <a:pt x="5937" y="2010"/>
                  </a:cubicBezTo>
                  <a:cubicBezTo>
                    <a:pt x="6122" y="2010"/>
                    <a:pt x="6213" y="1727"/>
                    <a:pt x="6006" y="1643"/>
                  </a:cubicBezTo>
                  <a:cubicBezTo>
                    <a:pt x="5634" y="1489"/>
                    <a:pt x="5239" y="1411"/>
                    <a:pt x="4847" y="1411"/>
                  </a:cubicBezTo>
                  <a:cubicBezTo>
                    <a:pt x="3979" y="1411"/>
                    <a:pt x="3124" y="1794"/>
                    <a:pt x="2561" y="2589"/>
                  </a:cubicBezTo>
                  <a:cubicBezTo>
                    <a:pt x="2561" y="2589"/>
                    <a:pt x="2446" y="2565"/>
                    <a:pt x="2403" y="2555"/>
                  </a:cubicBezTo>
                  <a:cubicBezTo>
                    <a:pt x="1994" y="2464"/>
                    <a:pt x="1701" y="2099"/>
                    <a:pt x="1701" y="1676"/>
                  </a:cubicBezTo>
                  <a:lnTo>
                    <a:pt x="1701" y="192"/>
                  </a:lnTo>
                  <a:cubicBezTo>
                    <a:pt x="1701" y="64"/>
                    <a:pt x="1607" y="1"/>
                    <a:pt x="151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9"/>
            <p:cNvSpPr/>
            <p:nvPr/>
          </p:nvSpPr>
          <p:spPr>
            <a:xfrm>
              <a:off x="6360729" y="4014283"/>
              <a:ext cx="14739" cy="12593"/>
            </a:xfrm>
            <a:custGeom>
              <a:avLst/>
              <a:gdLst/>
              <a:ahLst/>
              <a:cxnLst/>
              <a:rect l="l" t="t" r="r" b="b"/>
              <a:pathLst>
                <a:path w="563" h="481" extrusionOk="0">
                  <a:moveTo>
                    <a:pt x="323" y="0"/>
                  </a:moveTo>
                  <a:cubicBezTo>
                    <a:pt x="107" y="0"/>
                    <a:pt x="1" y="260"/>
                    <a:pt x="150" y="409"/>
                  </a:cubicBezTo>
                  <a:cubicBezTo>
                    <a:pt x="199" y="458"/>
                    <a:pt x="260" y="480"/>
                    <a:pt x="320" y="480"/>
                  </a:cubicBezTo>
                  <a:cubicBezTo>
                    <a:pt x="444" y="480"/>
                    <a:pt x="563" y="383"/>
                    <a:pt x="563" y="240"/>
                  </a:cubicBezTo>
                  <a:cubicBezTo>
                    <a:pt x="563" y="106"/>
                    <a:pt x="452" y="0"/>
                    <a:pt x="323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9"/>
            <p:cNvSpPr/>
            <p:nvPr/>
          </p:nvSpPr>
          <p:spPr>
            <a:xfrm>
              <a:off x="6412304" y="4027216"/>
              <a:ext cx="14608" cy="12645"/>
            </a:xfrm>
            <a:custGeom>
              <a:avLst/>
              <a:gdLst/>
              <a:ahLst/>
              <a:cxnLst/>
              <a:rect l="l" t="t" r="r" b="b"/>
              <a:pathLst>
                <a:path w="558" h="483" extrusionOk="0">
                  <a:moveTo>
                    <a:pt x="318" y="1"/>
                  </a:moveTo>
                  <a:cubicBezTo>
                    <a:pt x="106" y="1"/>
                    <a:pt x="1" y="260"/>
                    <a:pt x="149" y="409"/>
                  </a:cubicBezTo>
                  <a:cubicBezTo>
                    <a:pt x="200" y="460"/>
                    <a:pt x="261" y="482"/>
                    <a:pt x="320" y="482"/>
                  </a:cubicBezTo>
                  <a:cubicBezTo>
                    <a:pt x="442" y="482"/>
                    <a:pt x="558" y="387"/>
                    <a:pt x="558" y="241"/>
                  </a:cubicBezTo>
                  <a:cubicBezTo>
                    <a:pt x="558" y="111"/>
                    <a:pt x="452" y="1"/>
                    <a:pt x="31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9"/>
            <p:cNvSpPr/>
            <p:nvPr/>
          </p:nvSpPr>
          <p:spPr>
            <a:xfrm>
              <a:off x="6355965" y="4058920"/>
              <a:ext cx="14739" cy="12540"/>
            </a:xfrm>
            <a:custGeom>
              <a:avLst/>
              <a:gdLst/>
              <a:ahLst/>
              <a:cxnLst/>
              <a:rect l="l" t="t" r="r" b="b"/>
              <a:pathLst>
                <a:path w="563" h="479" extrusionOk="0">
                  <a:moveTo>
                    <a:pt x="322" y="1"/>
                  </a:moveTo>
                  <a:cubicBezTo>
                    <a:pt x="106" y="1"/>
                    <a:pt x="0" y="255"/>
                    <a:pt x="154" y="409"/>
                  </a:cubicBezTo>
                  <a:cubicBezTo>
                    <a:pt x="202" y="457"/>
                    <a:pt x="262" y="479"/>
                    <a:pt x="320" y="479"/>
                  </a:cubicBezTo>
                  <a:cubicBezTo>
                    <a:pt x="443" y="479"/>
                    <a:pt x="562" y="384"/>
                    <a:pt x="562" y="241"/>
                  </a:cubicBezTo>
                  <a:cubicBezTo>
                    <a:pt x="562" y="106"/>
                    <a:pt x="452" y="1"/>
                    <a:pt x="32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2" name="Google Shape;11742;p89"/>
          <p:cNvGrpSpPr/>
          <p:nvPr/>
        </p:nvGrpSpPr>
        <p:grpSpPr>
          <a:xfrm>
            <a:off x="5376073" y="3619968"/>
            <a:ext cx="223158" cy="340994"/>
            <a:chOff x="5376073" y="3825368"/>
            <a:chExt cx="223158" cy="340994"/>
          </a:xfrm>
        </p:grpSpPr>
        <p:sp>
          <p:nvSpPr>
            <p:cNvPr id="11743" name="Google Shape;11743;p89"/>
            <p:cNvSpPr/>
            <p:nvPr/>
          </p:nvSpPr>
          <p:spPr>
            <a:xfrm>
              <a:off x="5380995" y="3830395"/>
              <a:ext cx="213079" cy="242008"/>
            </a:xfrm>
            <a:custGeom>
              <a:avLst/>
              <a:gdLst/>
              <a:ahLst/>
              <a:cxnLst/>
              <a:rect l="l" t="t" r="r" b="b"/>
              <a:pathLst>
                <a:path w="8139" h="9244" extrusionOk="0">
                  <a:moveTo>
                    <a:pt x="1941" y="1"/>
                  </a:moveTo>
                  <a:cubicBezTo>
                    <a:pt x="870" y="1"/>
                    <a:pt x="0" y="870"/>
                    <a:pt x="5" y="1942"/>
                  </a:cubicBezTo>
                  <a:lnTo>
                    <a:pt x="5" y="8192"/>
                  </a:lnTo>
                  <a:cubicBezTo>
                    <a:pt x="0" y="8773"/>
                    <a:pt x="471" y="9244"/>
                    <a:pt x="1052" y="9244"/>
                  </a:cubicBezTo>
                  <a:lnTo>
                    <a:pt x="3200" y="9244"/>
                  </a:lnTo>
                  <a:lnTo>
                    <a:pt x="3200" y="8009"/>
                  </a:lnTo>
                  <a:lnTo>
                    <a:pt x="4944" y="8009"/>
                  </a:lnTo>
                  <a:lnTo>
                    <a:pt x="4944" y="9244"/>
                  </a:lnTo>
                  <a:lnTo>
                    <a:pt x="7091" y="9244"/>
                  </a:lnTo>
                  <a:cubicBezTo>
                    <a:pt x="7672" y="9244"/>
                    <a:pt x="8138" y="8773"/>
                    <a:pt x="8138" y="8192"/>
                  </a:cubicBezTo>
                  <a:lnTo>
                    <a:pt x="8138" y="1942"/>
                  </a:lnTo>
                  <a:cubicBezTo>
                    <a:pt x="8138" y="870"/>
                    <a:pt x="7269" y="1"/>
                    <a:pt x="6198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9"/>
            <p:cNvSpPr/>
            <p:nvPr/>
          </p:nvSpPr>
          <p:spPr>
            <a:xfrm>
              <a:off x="5515822" y="3830395"/>
              <a:ext cx="78252" cy="242008"/>
            </a:xfrm>
            <a:custGeom>
              <a:avLst/>
              <a:gdLst/>
              <a:ahLst/>
              <a:cxnLst/>
              <a:rect l="l" t="t" r="r" b="b"/>
              <a:pathLst>
                <a:path w="2989" h="9244" extrusionOk="0">
                  <a:moveTo>
                    <a:pt x="0" y="1"/>
                  </a:moveTo>
                  <a:cubicBezTo>
                    <a:pt x="1072" y="1"/>
                    <a:pt x="1941" y="870"/>
                    <a:pt x="1941" y="1942"/>
                  </a:cubicBezTo>
                  <a:lnTo>
                    <a:pt x="1941" y="8192"/>
                  </a:lnTo>
                  <a:cubicBezTo>
                    <a:pt x="1941" y="8773"/>
                    <a:pt x="1470" y="9244"/>
                    <a:pt x="894" y="9244"/>
                  </a:cubicBezTo>
                  <a:lnTo>
                    <a:pt x="1941" y="9244"/>
                  </a:lnTo>
                  <a:cubicBezTo>
                    <a:pt x="2522" y="9244"/>
                    <a:pt x="2988" y="8773"/>
                    <a:pt x="2988" y="8192"/>
                  </a:cubicBezTo>
                  <a:lnTo>
                    <a:pt x="2988" y="1942"/>
                  </a:lnTo>
                  <a:cubicBezTo>
                    <a:pt x="2988" y="870"/>
                    <a:pt x="2124" y="1"/>
                    <a:pt x="105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9"/>
            <p:cNvSpPr/>
            <p:nvPr/>
          </p:nvSpPr>
          <p:spPr>
            <a:xfrm>
              <a:off x="5428669" y="3853407"/>
              <a:ext cx="117862" cy="100400"/>
            </a:xfrm>
            <a:custGeom>
              <a:avLst/>
              <a:gdLst/>
              <a:ahLst/>
              <a:cxnLst/>
              <a:rect l="l" t="t" r="r" b="b"/>
              <a:pathLst>
                <a:path w="4502" h="3835" extrusionOk="0">
                  <a:moveTo>
                    <a:pt x="2248" y="1"/>
                  </a:moveTo>
                  <a:cubicBezTo>
                    <a:pt x="1004" y="1"/>
                    <a:pt x="0" y="1010"/>
                    <a:pt x="0" y="2249"/>
                  </a:cubicBezTo>
                  <a:lnTo>
                    <a:pt x="0" y="3234"/>
                  </a:lnTo>
                  <a:cubicBezTo>
                    <a:pt x="0" y="3565"/>
                    <a:pt x="269" y="3834"/>
                    <a:pt x="601" y="3834"/>
                  </a:cubicBezTo>
                  <a:lnTo>
                    <a:pt x="3901" y="3834"/>
                  </a:lnTo>
                  <a:cubicBezTo>
                    <a:pt x="4232" y="3834"/>
                    <a:pt x="4501" y="3565"/>
                    <a:pt x="4497" y="3234"/>
                  </a:cubicBezTo>
                  <a:lnTo>
                    <a:pt x="4497" y="2249"/>
                  </a:lnTo>
                  <a:cubicBezTo>
                    <a:pt x="4497" y="1010"/>
                    <a:pt x="3493" y="1"/>
                    <a:pt x="224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9"/>
            <p:cNvSpPr/>
            <p:nvPr/>
          </p:nvSpPr>
          <p:spPr>
            <a:xfrm>
              <a:off x="5428669" y="3863356"/>
              <a:ext cx="117993" cy="90583"/>
            </a:xfrm>
            <a:custGeom>
              <a:avLst/>
              <a:gdLst/>
              <a:ahLst/>
              <a:cxnLst/>
              <a:rect l="l" t="t" r="r" b="b"/>
              <a:pathLst>
                <a:path w="4507" h="3460" extrusionOk="0">
                  <a:moveTo>
                    <a:pt x="3507" y="0"/>
                  </a:moveTo>
                  <a:lnTo>
                    <a:pt x="3507" y="0"/>
                  </a:lnTo>
                  <a:cubicBezTo>
                    <a:pt x="3757" y="375"/>
                    <a:pt x="3891" y="812"/>
                    <a:pt x="3891" y="1264"/>
                  </a:cubicBezTo>
                  <a:lnTo>
                    <a:pt x="3891" y="2249"/>
                  </a:lnTo>
                  <a:cubicBezTo>
                    <a:pt x="3891" y="2580"/>
                    <a:pt x="3622" y="2849"/>
                    <a:pt x="3291" y="2849"/>
                  </a:cubicBezTo>
                  <a:lnTo>
                    <a:pt x="0" y="2849"/>
                  </a:lnTo>
                  <a:lnTo>
                    <a:pt x="0" y="2859"/>
                  </a:lnTo>
                  <a:cubicBezTo>
                    <a:pt x="0" y="3190"/>
                    <a:pt x="269" y="3459"/>
                    <a:pt x="601" y="3459"/>
                  </a:cubicBezTo>
                  <a:lnTo>
                    <a:pt x="3906" y="3459"/>
                  </a:lnTo>
                  <a:cubicBezTo>
                    <a:pt x="4237" y="3459"/>
                    <a:pt x="4506" y="3190"/>
                    <a:pt x="4506" y="2859"/>
                  </a:cubicBezTo>
                  <a:lnTo>
                    <a:pt x="4506" y="1874"/>
                  </a:lnTo>
                  <a:cubicBezTo>
                    <a:pt x="4506" y="1120"/>
                    <a:pt x="4132" y="418"/>
                    <a:pt x="350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9"/>
            <p:cNvSpPr/>
            <p:nvPr/>
          </p:nvSpPr>
          <p:spPr>
            <a:xfrm>
              <a:off x="5464745" y="4040071"/>
              <a:ext cx="45684" cy="121266"/>
            </a:xfrm>
            <a:custGeom>
              <a:avLst/>
              <a:gdLst/>
              <a:ahLst/>
              <a:cxnLst/>
              <a:rect l="l" t="t" r="r" b="b"/>
              <a:pathLst>
                <a:path w="1745" h="4632" extrusionOk="0">
                  <a:moveTo>
                    <a:pt x="1" y="0"/>
                  </a:moveTo>
                  <a:lnTo>
                    <a:pt x="1" y="4631"/>
                  </a:lnTo>
                  <a:lnTo>
                    <a:pt x="1745" y="4631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89"/>
            <p:cNvSpPr/>
            <p:nvPr/>
          </p:nvSpPr>
          <p:spPr>
            <a:xfrm>
              <a:off x="5495192" y="4040071"/>
              <a:ext cx="15237" cy="121266"/>
            </a:xfrm>
            <a:custGeom>
              <a:avLst/>
              <a:gdLst/>
              <a:ahLst/>
              <a:cxnLst/>
              <a:rect l="l" t="t" r="r" b="b"/>
              <a:pathLst>
                <a:path w="582" h="4632" extrusionOk="0">
                  <a:moveTo>
                    <a:pt x="0" y="0"/>
                  </a:moveTo>
                  <a:lnTo>
                    <a:pt x="0" y="4631"/>
                  </a:lnTo>
                  <a:lnTo>
                    <a:pt x="582" y="4631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89"/>
            <p:cNvSpPr/>
            <p:nvPr/>
          </p:nvSpPr>
          <p:spPr>
            <a:xfrm>
              <a:off x="5401992" y="3988234"/>
              <a:ext cx="33118" cy="25552"/>
            </a:xfrm>
            <a:custGeom>
              <a:avLst/>
              <a:gdLst/>
              <a:ahLst/>
              <a:cxnLst/>
              <a:rect l="l" t="t" r="r" b="b"/>
              <a:pathLst>
                <a:path w="1265" h="976" extrusionOk="0">
                  <a:moveTo>
                    <a:pt x="346" y="1"/>
                  </a:moveTo>
                  <a:cubicBezTo>
                    <a:pt x="154" y="1"/>
                    <a:pt x="1" y="150"/>
                    <a:pt x="5" y="342"/>
                  </a:cubicBezTo>
                  <a:lnTo>
                    <a:pt x="5" y="635"/>
                  </a:lnTo>
                  <a:cubicBezTo>
                    <a:pt x="1" y="822"/>
                    <a:pt x="154" y="976"/>
                    <a:pt x="346" y="976"/>
                  </a:cubicBezTo>
                  <a:lnTo>
                    <a:pt x="923" y="976"/>
                  </a:lnTo>
                  <a:cubicBezTo>
                    <a:pt x="1110" y="971"/>
                    <a:pt x="1259" y="822"/>
                    <a:pt x="1264" y="635"/>
                  </a:cubicBezTo>
                  <a:lnTo>
                    <a:pt x="1264" y="342"/>
                  </a:lnTo>
                  <a:cubicBezTo>
                    <a:pt x="1264" y="150"/>
                    <a:pt x="1110" y="1"/>
                    <a:pt x="923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9"/>
            <p:cNvSpPr/>
            <p:nvPr/>
          </p:nvSpPr>
          <p:spPr>
            <a:xfrm>
              <a:off x="5402122" y="3995408"/>
              <a:ext cx="32987" cy="18378"/>
            </a:xfrm>
            <a:custGeom>
              <a:avLst/>
              <a:gdLst/>
              <a:ahLst/>
              <a:cxnLst/>
              <a:rect l="l" t="t" r="r" b="b"/>
              <a:pathLst>
                <a:path w="1260" h="702" extrusionOk="0">
                  <a:moveTo>
                    <a:pt x="1249" y="1"/>
                  </a:moveTo>
                  <a:cubicBezTo>
                    <a:pt x="1221" y="164"/>
                    <a:pt x="1081" y="284"/>
                    <a:pt x="918" y="284"/>
                  </a:cubicBezTo>
                  <a:lnTo>
                    <a:pt x="341" y="284"/>
                  </a:lnTo>
                  <a:cubicBezTo>
                    <a:pt x="173" y="284"/>
                    <a:pt x="34" y="169"/>
                    <a:pt x="5" y="5"/>
                  </a:cubicBezTo>
                  <a:cubicBezTo>
                    <a:pt x="0" y="25"/>
                    <a:pt x="0" y="49"/>
                    <a:pt x="0" y="68"/>
                  </a:cubicBezTo>
                  <a:lnTo>
                    <a:pt x="0" y="366"/>
                  </a:lnTo>
                  <a:cubicBezTo>
                    <a:pt x="0" y="553"/>
                    <a:pt x="149" y="702"/>
                    <a:pt x="341" y="702"/>
                  </a:cubicBezTo>
                  <a:lnTo>
                    <a:pt x="918" y="702"/>
                  </a:lnTo>
                  <a:cubicBezTo>
                    <a:pt x="1105" y="702"/>
                    <a:pt x="1259" y="548"/>
                    <a:pt x="1259" y="361"/>
                  </a:cubicBezTo>
                  <a:lnTo>
                    <a:pt x="1259" y="68"/>
                  </a:lnTo>
                  <a:cubicBezTo>
                    <a:pt x="1254" y="44"/>
                    <a:pt x="1254" y="25"/>
                    <a:pt x="1249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9"/>
            <p:cNvSpPr/>
            <p:nvPr/>
          </p:nvSpPr>
          <p:spPr>
            <a:xfrm>
              <a:off x="5464876" y="3988234"/>
              <a:ext cx="45553" cy="25552"/>
            </a:xfrm>
            <a:custGeom>
              <a:avLst/>
              <a:gdLst/>
              <a:ahLst/>
              <a:cxnLst/>
              <a:rect l="l" t="t" r="r" b="b"/>
              <a:pathLst>
                <a:path w="1740" h="976" extrusionOk="0">
                  <a:moveTo>
                    <a:pt x="342" y="1"/>
                  </a:moveTo>
                  <a:cubicBezTo>
                    <a:pt x="154" y="1"/>
                    <a:pt x="1" y="150"/>
                    <a:pt x="1" y="342"/>
                  </a:cubicBezTo>
                  <a:lnTo>
                    <a:pt x="1" y="635"/>
                  </a:lnTo>
                  <a:cubicBezTo>
                    <a:pt x="1" y="822"/>
                    <a:pt x="154" y="976"/>
                    <a:pt x="342" y="976"/>
                  </a:cubicBezTo>
                  <a:lnTo>
                    <a:pt x="1399" y="976"/>
                  </a:lnTo>
                  <a:cubicBezTo>
                    <a:pt x="1586" y="976"/>
                    <a:pt x="1740" y="822"/>
                    <a:pt x="1740" y="635"/>
                  </a:cubicBezTo>
                  <a:lnTo>
                    <a:pt x="1740" y="342"/>
                  </a:lnTo>
                  <a:cubicBezTo>
                    <a:pt x="1740" y="150"/>
                    <a:pt x="1586" y="1"/>
                    <a:pt x="1399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9"/>
            <p:cNvSpPr/>
            <p:nvPr/>
          </p:nvSpPr>
          <p:spPr>
            <a:xfrm>
              <a:off x="5464876" y="3995538"/>
              <a:ext cx="45553" cy="18378"/>
            </a:xfrm>
            <a:custGeom>
              <a:avLst/>
              <a:gdLst/>
              <a:ahLst/>
              <a:cxnLst/>
              <a:rect l="l" t="t" r="r" b="b"/>
              <a:pathLst>
                <a:path w="1740" h="702" extrusionOk="0">
                  <a:moveTo>
                    <a:pt x="5" y="0"/>
                  </a:moveTo>
                  <a:cubicBezTo>
                    <a:pt x="1" y="20"/>
                    <a:pt x="1" y="44"/>
                    <a:pt x="1" y="63"/>
                  </a:cubicBezTo>
                  <a:lnTo>
                    <a:pt x="1" y="361"/>
                  </a:lnTo>
                  <a:cubicBezTo>
                    <a:pt x="1" y="548"/>
                    <a:pt x="154" y="702"/>
                    <a:pt x="342" y="702"/>
                  </a:cubicBezTo>
                  <a:lnTo>
                    <a:pt x="1399" y="702"/>
                  </a:lnTo>
                  <a:cubicBezTo>
                    <a:pt x="1586" y="702"/>
                    <a:pt x="1740" y="548"/>
                    <a:pt x="1740" y="361"/>
                  </a:cubicBezTo>
                  <a:lnTo>
                    <a:pt x="1740" y="63"/>
                  </a:lnTo>
                  <a:cubicBezTo>
                    <a:pt x="1740" y="44"/>
                    <a:pt x="1735" y="20"/>
                    <a:pt x="1735" y="0"/>
                  </a:cubicBezTo>
                  <a:cubicBezTo>
                    <a:pt x="1701" y="159"/>
                    <a:pt x="1562" y="279"/>
                    <a:pt x="1399" y="279"/>
                  </a:cubicBezTo>
                  <a:lnTo>
                    <a:pt x="342" y="279"/>
                  </a:lnTo>
                  <a:cubicBezTo>
                    <a:pt x="178" y="279"/>
                    <a:pt x="34" y="164"/>
                    <a:pt x="5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89"/>
            <p:cNvSpPr/>
            <p:nvPr/>
          </p:nvSpPr>
          <p:spPr>
            <a:xfrm>
              <a:off x="5540091" y="3988234"/>
              <a:ext cx="33092" cy="25552"/>
            </a:xfrm>
            <a:custGeom>
              <a:avLst/>
              <a:gdLst/>
              <a:ahLst/>
              <a:cxnLst/>
              <a:rect l="l" t="t" r="r" b="b"/>
              <a:pathLst>
                <a:path w="1264" h="976" extrusionOk="0">
                  <a:moveTo>
                    <a:pt x="342" y="1"/>
                  </a:moveTo>
                  <a:cubicBezTo>
                    <a:pt x="154" y="1"/>
                    <a:pt x="0" y="150"/>
                    <a:pt x="0" y="342"/>
                  </a:cubicBezTo>
                  <a:lnTo>
                    <a:pt x="0" y="635"/>
                  </a:lnTo>
                  <a:cubicBezTo>
                    <a:pt x="0" y="822"/>
                    <a:pt x="154" y="976"/>
                    <a:pt x="342" y="976"/>
                  </a:cubicBezTo>
                  <a:lnTo>
                    <a:pt x="918" y="976"/>
                  </a:lnTo>
                  <a:cubicBezTo>
                    <a:pt x="1110" y="976"/>
                    <a:pt x="1259" y="822"/>
                    <a:pt x="1259" y="635"/>
                  </a:cubicBezTo>
                  <a:lnTo>
                    <a:pt x="1259" y="342"/>
                  </a:lnTo>
                  <a:cubicBezTo>
                    <a:pt x="1264" y="150"/>
                    <a:pt x="1110" y="1"/>
                    <a:pt x="918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89"/>
            <p:cNvSpPr/>
            <p:nvPr/>
          </p:nvSpPr>
          <p:spPr>
            <a:xfrm>
              <a:off x="5540222" y="3995905"/>
              <a:ext cx="33092" cy="18012"/>
            </a:xfrm>
            <a:custGeom>
              <a:avLst/>
              <a:gdLst/>
              <a:ahLst/>
              <a:cxnLst/>
              <a:rect l="l" t="t" r="r" b="b"/>
              <a:pathLst>
                <a:path w="1264" h="688" extrusionOk="0">
                  <a:moveTo>
                    <a:pt x="5" y="1"/>
                  </a:moveTo>
                  <a:cubicBezTo>
                    <a:pt x="0" y="15"/>
                    <a:pt x="0" y="34"/>
                    <a:pt x="5" y="49"/>
                  </a:cubicBezTo>
                  <a:lnTo>
                    <a:pt x="5" y="347"/>
                  </a:lnTo>
                  <a:cubicBezTo>
                    <a:pt x="0" y="534"/>
                    <a:pt x="154" y="688"/>
                    <a:pt x="341" y="688"/>
                  </a:cubicBezTo>
                  <a:lnTo>
                    <a:pt x="923" y="688"/>
                  </a:lnTo>
                  <a:cubicBezTo>
                    <a:pt x="1110" y="688"/>
                    <a:pt x="1264" y="534"/>
                    <a:pt x="1264" y="347"/>
                  </a:cubicBezTo>
                  <a:lnTo>
                    <a:pt x="1264" y="49"/>
                  </a:lnTo>
                  <a:lnTo>
                    <a:pt x="1264" y="1"/>
                  </a:lnTo>
                  <a:cubicBezTo>
                    <a:pt x="1235" y="169"/>
                    <a:pt x="1086" y="294"/>
                    <a:pt x="913" y="294"/>
                  </a:cubicBezTo>
                  <a:lnTo>
                    <a:pt x="337" y="294"/>
                  </a:lnTo>
                  <a:cubicBezTo>
                    <a:pt x="168" y="294"/>
                    <a:pt x="24" y="169"/>
                    <a:pt x="5" y="1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89"/>
            <p:cNvSpPr/>
            <p:nvPr/>
          </p:nvSpPr>
          <p:spPr>
            <a:xfrm>
              <a:off x="5464745" y="4112380"/>
              <a:ext cx="45684" cy="48957"/>
            </a:xfrm>
            <a:custGeom>
              <a:avLst/>
              <a:gdLst/>
              <a:ahLst/>
              <a:cxnLst/>
              <a:rect l="l" t="t" r="r" b="b"/>
              <a:pathLst>
                <a:path w="1745" h="1870" extrusionOk="0">
                  <a:moveTo>
                    <a:pt x="1" y="0"/>
                  </a:moveTo>
                  <a:lnTo>
                    <a:pt x="1" y="1869"/>
                  </a:lnTo>
                  <a:lnTo>
                    <a:pt x="1745" y="1869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89"/>
            <p:cNvSpPr/>
            <p:nvPr/>
          </p:nvSpPr>
          <p:spPr>
            <a:xfrm>
              <a:off x="5495192" y="4112380"/>
              <a:ext cx="15237" cy="48957"/>
            </a:xfrm>
            <a:custGeom>
              <a:avLst/>
              <a:gdLst/>
              <a:ahLst/>
              <a:cxnLst/>
              <a:rect l="l" t="t" r="r" b="b"/>
              <a:pathLst>
                <a:path w="582" h="1870" extrusionOk="0">
                  <a:moveTo>
                    <a:pt x="0" y="0"/>
                  </a:moveTo>
                  <a:lnTo>
                    <a:pt x="0" y="1869"/>
                  </a:lnTo>
                  <a:lnTo>
                    <a:pt x="582" y="1869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C3C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9"/>
            <p:cNvSpPr/>
            <p:nvPr/>
          </p:nvSpPr>
          <p:spPr>
            <a:xfrm>
              <a:off x="5423747" y="3848381"/>
              <a:ext cx="127942" cy="110453"/>
            </a:xfrm>
            <a:custGeom>
              <a:avLst/>
              <a:gdLst/>
              <a:ahLst/>
              <a:cxnLst/>
              <a:rect l="l" t="t" r="r" b="b"/>
              <a:pathLst>
                <a:path w="4887" h="4219" extrusionOk="0">
                  <a:moveTo>
                    <a:pt x="2436" y="385"/>
                  </a:moveTo>
                  <a:cubicBezTo>
                    <a:pt x="3570" y="385"/>
                    <a:pt x="4492" y="1307"/>
                    <a:pt x="4492" y="2441"/>
                  </a:cubicBezTo>
                  <a:lnTo>
                    <a:pt x="4492" y="3426"/>
                  </a:lnTo>
                  <a:lnTo>
                    <a:pt x="4497" y="3426"/>
                  </a:lnTo>
                  <a:cubicBezTo>
                    <a:pt x="4497" y="3657"/>
                    <a:pt x="4315" y="3839"/>
                    <a:pt x="4089" y="3839"/>
                  </a:cubicBezTo>
                  <a:lnTo>
                    <a:pt x="784" y="3839"/>
                  </a:lnTo>
                  <a:cubicBezTo>
                    <a:pt x="558" y="3839"/>
                    <a:pt x="375" y="3657"/>
                    <a:pt x="375" y="3426"/>
                  </a:cubicBezTo>
                  <a:lnTo>
                    <a:pt x="375" y="2441"/>
                  </a:lnTo>
                  <a:cubicBezTo>
                    <a:pt x="375" y="1307"/>
                    <a:pt x="1298" y="385"/>
                    <a:pt x="2436" y="385"/>
                  </a:cubicBezTo>
                  <a:close/>
                  <a:moveTo>
                    <a:pt x="2441" y="1"/>
                  </a:moveTo>
                  <a:cubicBezTo>
                    <a:pt x="1091" y="1"/>
                    <a:pt x="1" y="1091"/>
                    <a:pt x="1" y="2441"/>
                  </a:cubicBezTo>
                  <a:lnTo>
                    <a:pt x="1" y="3426"/>
                  </a:lnTo>
                  <a:cubicBezTo>
                    <a:pt x="1" y="3863"/>
                    <a:pt x="351" y="4219"/>
                    <a:pt x="793" y="4219"/>
                  </a:cubicBezTo>
                  <a:lnTo>
                    <a:pt x="4094" y="4219"/>
                  </a:lnTo>
                  <a:cubicBezTo>
                    <a:pt x="4531" y="4219"/>
                    <a:pt x="4886" y="3863"/>
                    <a:pt x="4886" y="3426"/>
                  </a:cubicBezTo>
                  <a:lnTo>
                    <a:pt x="4886" y="2441"/>
                  </a:lnTo>
                  <a:cubicBezTo>
                    <a:pt x="4882" y="1091"/>
                    <a:pt x="3786" y="1"/>
                    <a:pt x="24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9"/>
            <p:cNvSpPr/>
            <p:nvPr/>
          </p:nvSpPr>
          <p:spPr>
            <a:xfrm>
              <a:off x="5397096" y="3983208"/>
              <a:ext cx="43040" cy="35736"/>
            </a:xfrm>
            <a:custGeom>
              <a:avLst/>
              <a:gdLst/>
              <a:ahLst/>
              <a:cxnLst/>
              <a:rect l="l" t="t" r="r" b="b"/>
              <a:pathLst>
                <a:path w="1644" h="1365" extrusionOk="0">
                  <a:moveTo>
                    <a:pt x="1110" y="380"/>
                  </a:moveTo>
                  <a:cubicBezTo>
                    <a:pt x="1192" y="385"/>
                    <a:pt x="1254" y="452"/>
                    <a:pt x="1259" y="534"/>
                  </a:cubicBezTo>
                  <a:lnTo>
                    <a:pt x="1259" y="827"/>
                  </a:lnTo>
                  <a:cubicBezTo>
                    <a:pt x="1259" y="909"/>
                    <a:pt x="1187" y="981"/>
                    <a:pt x="1105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36" y="1"/>
                    <a:pt x="0" y="241"/>
                    <a:pt x="0" y="534"/>
                  </a:cubicBezTo>
                  <a:lnTo>
                    <a:pt x="0" y="832"/>
                  </a:lnTo>
                  <a:cubicBezTo>
                    <a:pt x="0" y="1125"/>
                    <a:pt x="236" y="1365"/>
                    <a:pt x="533" y="1365"/>
                  </a:cubicBezTo>
                  <a:lnTo>
                    <a:pt x="1110" y="1365"/>
                  </a:lnTo>
                  <a:cubicBezTo>
                    <a:pt x="1403" y="1365"/>
                    <a:pt x="1643" y="1125"/>
                    <a:pt x="1643" y="832"/>
                  </a:cubicBezTo>
                  <a:lnTo>
                    <a:pt x="1643" y="534"/>
                  </a:lnTo>
                  <a:cubicBezTo>
                    <a:pt x="1643" y="241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9"/>
            <p:cNvSpPr/>
            <p:nvPr/>
          </p:nvSpPr>
          <p:spPr>
            <a:xfrm>
              <a:off x="5459718" y="3983208"/>
              <a:ext cx="55632" cy="35736"/>
            </a:xfrm>
            <a:custGeom>
              <a:avLst/>
              <a:gdLst/>
              <a:ahLst/>
              <a:cxnLst/>
              <a:rect l="l" t="t" r="r" b="b"/>
              <a:pathLst>
                <a:path w="2125" h="1365" extrusionOk="0">
                  <a:moveTo>
                    <a:pt x="1591" y="380"/>
                  </a:moveTo>
                  <a:cubicBezTo>
                    <a:pt x="1672" y="385"/>
                    <a:pt x="1740" y="452"/>
                    <a:pt x="1744" y="534"/>
                  </a:cubicBezTo>
                  <a:lnTo>
                    <a:pt x="1744" y="827"/>
                  </a:lnTo>
                  <a:cubicBezTo>
                    <a:pt x="1744" y="909"/>
                    <a:pt x="1677" y="981"/>
                    <a:pt x="1591" y="981"/>
                  </a:cubicBezTo>
                  <a:lnTo>
                    <a:pt x="534" y="981"/>
                  </a:lnTo>
                  <a:cubicBezTo>
                    <a:pt x="452" y="981"/>
                    <a:pt x="385" y="909"/>
                    <a:pt x="385" y="827"/>
                  </a:cubicBezTo>
                  <a:lnTo>
                    <a:pt x="385" y="534"/>
                  </a:lnTo>
                  <a:cubicBezTo>
                    <a:pt x="385" y="447"/>
                    <a:pt x="452" y="380"/>
                    <a:pt x="534" y="380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4"/>
                  </a:cubicBezTo>
                  <a:lnTo>
                    <a:pt x="1" y="832"/>
                  </a:lnTo>
                  <a:cubicBezTo>
                    <a:pt x="1" y="1125"/>
                    <a:pt x="241" y="1365"/>
                    <a:pt x="534" y="1365"/>
                  </a:cubicBezTo>
                  <a:lnTo>
                    <a:pt x="1591" y="1365"/>
                  </a:lnTo>
                  <a:cubicBezTo>
                    <a:pt x="1889" y="1365"/>
                    <a:pt x="2124" y="1125"/>
                    <a:pt x="2124" y="832"/>
                  </a:cubicBezTo>
                  <a:lnTo>
                    <a:pt x="2124" y="534"/>
                  </a:lnTo>
                  <a:cubicBezTo>
                    <a:pt x="2124" y="241"/>
                    <a:pt x="1889" y="1"/>
                    <a:pt x="15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9"/>
            <p:cNvSpPr/>
            <p:nvPr/>
          </p:nvSpPr>
          <p:spPr>
            <a:xfrm>
              <a:off x="5535195" y="3983208"/>
              <a:ext cx="43040" cy="35631"/>
            </a:xfrm>
            <a:custGeom>
              <a:avLst/>
              <a:gdLst/>
              <a:ahLst/>
              <a:cxnLst/>
              <a:rect l="l" t="t" r="r" b="b"/>
              <a:pathLst>
                <a:path w="1644" h="1361" extrusionOk="0">
                  <a:moveTo>
                    <a:pt x="1110" y="380"/>
                  </a:moveTo>
                  <a:cubicBezTo>
                    <a:pt x="1191" y="385"/>
                    <a:pt x="1259" y="452"/>
                    <a:pt x="1264" y="534"/>
                  </a:cubicBezTo>
                  <a:lnTo>
                    <a:pt x="1264" y="827"/>
                  </a:lnTo>
                  <a:cubicBezTo>
                    <a:pt x="1264" y="909"/>
                    <a:pt x="1191" y="981"/>
                    <a:pt x="1110" y="981"/>
                  </a:cubicBezTo>
                  <a:lnTo>
                    <a:pt x="533" y="981"/>
                  </a:lnTo>
                  <a:cubicBezTo>
                    <a:pt x="447" y="981"/>
                    <a:pt x="380" y="909"/>
                    <a:pt x="380" y="827"/>
                  </a:cubicBezTo>
                  <a:lnTo>
                    <a:pt x="380" y="534"/>
                  </a:lnTo>
                  <a:cubicBezTo>
                    <a:pt x="380" y="447"/>
                    <a:pt x="447" y="380"/>
                    <a:pt x="533" y="380"/>
                  </a:cubicBezTo>
                  <a:close/>
                  <a:moveTo>
                    <a:pt x="533" y="1"/>
                  </a:moveTo>
                  <a:cubicBezTo>
                    <a:pt x="240" y="1"/>
                    <a:pt x="0" y="241"/>
                    <a:pt x="0" y="534"/>
                  </a:cubicBezTo>
                  <a:lnTo>
                    <a:pt x="0" y="827"/>
                  </a:lnTo>
                  <a:cubicBezTo>
                    <a:pt x="0" y="1120"/>
                    <a:pt x="240" y="1360"/>
                    <a:pt x="533" y="1360"/>
                  </a:cubicBezTo>
                  <a:lnTo>
                    <a:pt x="1110" y="1360"/>
                  </a:lnTo>
                  <a:cubicBezTo>
                    <a:pt x="1403" y="1360"/>
                    <a:pt x="1643" y="1120"/>
                    <a:pt x="1643" y="827"/>
                  </a:cubicBezTo>
                  <a:lnTo>
                    <a:pt x="1643" y="534"/>
                  </a:lnTo>
                  <a:cubicBezTo>
                    <a:pt x="1643" y="236"/>
                    <a:pt x="1403" y="1"/>
                    <a:pt x="11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9"/>
            <p:cNvSpPr/>
            <p:nvPr/>
          </p:nvSpPr>
          <p:spPr>
            <a:xfrm>
              <a:off x="5376073" y="3825368"/>
              <a:ext cx="223158" cy="340994"/>
            </a:xfrm>
            <a:custGeom>
              <a:avLst/>
              <a:gdLst/>
              <a:ahLst/>
              <a:cxnLst/>
              <a:rect l="l" t="t" r="r" b="b"/>
              <a:pathLst>
                <a:path w="8524" h="13025" extrusionOk="0">
                  <a:moveTo>
                    <a:pt x="4939" y="11151"/>
                  </a:moveTo>
                  <a:lnTo>
                    <a:pt x="4939" y="12640"/>
                  </a:lnTo>
                  <a:lnTo>
                    <a:pt x="3580" y="12640"/>
                  </a:lnTo>
                  <a:lnTo>
                    <a:pt x="3580" y="11151"/>
                  </a:lnTo>
                  <a:close/>
                  <a:moveTo>
                    <a:pt x="2134" y="1"/>
                  </a:moveTo>
                  <a:cubicBezTo>
                    <a:pt x="957" y="1"/>
                    <a:pt x="6" y="957"/>
                    <a:pt x="1" y="2129"/>
                  </a:cubicBezTo>
                  <a:lnTo>
                    <a:pt x="1" y="8384"/>
                  </a:lnTo>
                  <a:cubicBezTo>
                    <a:pt x="1" y="9066"/>
                    <a:pt x="558" y="9623"/>
                    <a:pt x="1245" y="9623"/>
                  </a:cubicBezTo>
                  <a:lnTo>
                    <a:pt x="3200" y="9623"/>
                  </a:lnTo>
                  <a:lnTo>
                    <a:pt x="3200" y="9709"/>
                  </a:lnTo>
                  <a:cubicBezTo>
                    <a:pt x="3200" y="9834"/>
                    <a:pt x="3295" y="9897"/>
                    <a:pt x="3390" y="9897"/>
                  </a:cubicBezTo>
                  <a:cubicBezTo>
                    <a:pt x="3485" y="9897"/>
                    <a:pt x="3580" y="9834"/>
                    <a:pt x="3580" y="9709"/>
                  </a:cubicBezTo>
                  <a:lnTo>
                    <a:pt x="3580" y="8393"/>
                  </a:lnTo>
                  <a:lnTo>
                    <a:pt x="4939" y="8393"/>
                  </a:lnTo>
                  <a:lnTo>
                    <a:pt x="4939" y="10776"/>
                  </a:lnTo>
                  <a:lnTo>
                    <a:pt x="3580" y="10776"/>
                  </a:lnTo>
                  <a:lnTo>
                    <a:pt x="3580" y="10627"/>
                  </a:lnTo>
                  <a:cubicBezTo>
                    <a:pt x="3580" y="10500"/>
                    <a:pt x="3485" y="10436"/>
                    <a:pt x="3390" y="10436"/>
                  </a:cubicBezTo>
                  <a:cubicBezTo>
                    <a:pt x="3295" y="10436"/>
                    <a:pt x="3200" y="10500"/>
                    <a:pt x="3200" y="10627"/>
                  </a:cubicBezTo>
                  <a:lnTo>
                    <a:pt x="3200" y="12832"/>
                  </a:lnTo>
                  <a:cubicBezTo>
                    <a:pt x="3200" y="12938"/>
                    <a:pt x="3287" y="13024"/>
                    <a:pt x="3388" y="13024"/>
                  </a:cubicBezTo>
                  <a:lnTo>
                    <a:pt x="5132" y="13024"/>
                  </a:lnTo>
                  <a:cubicBezTo>
                    <a:pt x="5237" y="13024"/>
                    <a:pt x="5319" y="12938"/>
                    <a:pt x="5319" y="12832"/>
                  </a:cubicBezTo>
                  <a:lnTo>
                    <a:pt x="5319" y="9623"/>
                  </a:lnTo>
                  <a:lnTo>
                    <a:pt x="7279" y="9623"/>
                  </a:lnTo>
                  <a:cubicBezTo>
                    <a:pt x="7961" y="9623"/>
                    <a:pt x="8519" y="9066"/>
                    <a:pt x="8519" y="8384"/>
                  </a:cubicBezTo>
                  <a:lnTo>
                    <a:pt x="8519" y="2129"/>
                  </a:lnTo>
                  <a:cubicBezTo>
                    <a:pt x="8523" y="952"/>
                    <a:pt x="7567" y="1"/>
                    <a:pt x="6390" y="1"/>
                  </a:cubicBezTo>
                  <a:lnTo>
                    <a:pt x="6016" y="1"/>
                  </a:lnTo>
                  <a:cubicBezTo>
                    <a:pt x="5761" y="1"/>
                    <a:pt x="5761" y="380"/>
                    <a:pt x="6016" y="380"/>
                  </a:cubicBezTo>
                  <a:lnTo>
                    <a:pt x="6390" y="380"/>
                  </a:lnTo>
                  <a:cubicBezTo>
                    <a:pt x="7356" y="380"/>
                    <a:pt x="8139" y="1163"/>
                    <a:pt x="8139" y="2129"/>
                  </a:cubicBezTo>
                  <a:lnTo>
                    <a:pt x="8139" y="8379"/>
                  </a:lnTo>
                  <a:cubicBezTo>
                    <a:pt x="8139" y="8854"/>
                    <a:pt x="7755" y="9239"/>
                    <a:pt x="7279" y="9239"/>
                  </a:cubicBezTo>
                  <a:lnTo>
                    <a:pt x="5324" y="9239"/>
                  </a:lnTo>
                  <a:lnTo>
                    <a:pt x="5324" y="8388"/>
                  </a:lnTo>
                  <a:lnTo>
                    <a:pt x="5550" y="8388"/>
                  </a:lnTo>
                  <a:cubicBezTo>
                    <a:pt x="5799" y="8388"/>
                    <a:pt x="5799" y="8009"/>
                    <a:pt x="5550" y="8009"/>
                  </a:cubicBezTo>
                  <a:lnTo>
                    <a:pt x="2975" y="8009"/>
                  </a:lnTo>
                  <a:cubicBezTo>
                    <a:pt x="2720" y="8009"/>
                    <a:pt x="2720" y="8388"/>
                    <a:pt x="2975" y="8388"/>
                  </a:cubicBezTo>
                  <a:lnTo>
                    <a:pt x="3200" y="8388"/>
                  </a:lnTo>
                  <a:lnTo>
                    <a:pt x="3200" y="9239"/>
                  </a:lnTo>
                  <a:lnTo>
                    <a:pt x="1245" y="9239"/>
                  </a:lnTo>
                  <a:cubicBezTo>
                    <a:pt x="770" y="9239"/>
                    <a:pt x="385" y="8854"/>
                    <a:pt x="385" y="8379"/>
                  </a:cubicBezTo>
                  <a:lnTo>
                    <a:pt x="385" y="2129"/>
                  </a:lnTo>
                  <a:cubicBezTo>
                    <a:pt x="385" y="1163"/>
                    <a:pt x="1168" y="380"/>
                    <a:pt x="2134" y="380"/>
                  </a:cubicBezTo>
                  <a:lnTo>
                    <a:pt x="4925" y="380"/>
                  </a:lnTo>
                  <a:cubicBezTo>
                    <a:pt x="5180" y="380"/>
                    <a:pt x="5180" y="1"/>
                    <a:pt x="49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3" name="Google Shape;11763;p89"/>
            <p:cNvSpPr/>
            <p:nvPr/>
          </p:nvSpPr>
          <p:spPr>
            <a:xfrm>
              <a:off x="5477442" y="4130104"/>
              <a:ext cx="17776" cy="15158"/>
            </a:xfrm>
            <a:custGeom>
              <a:avLst/>
              <a:gdLst/>
              <a:ahLst/>
              <a:cxnLst/>
              <a:rect l="l" t="t" r="r" b="b"/>
              <a:pathLst>
                <a:path w="679" h="579" extrusionOk="0">
                  <a:moveTo>
                    <a:pt x="390" y="1"/>
                  </a:moveTo>
                  <a:cubicBezTo>
                    <a:pt x="131" y="1"/>
                    <a:pt x="1" y="313"/>
                    <a:pt x="184" y="495"/>
                  </a:cubicBezTo>
                  <a:cubicBezTo>
                    <a:pt x="242" y="553"/>
                    <a:pt x="315" y="579"/>
                    <a:pt x="386" y="579"/>
                  </a:cubicBezTo>
                  <a:cubicBezTo>
                    <a:pt x="535" y="579"/>
                    <a:pt x="678" y="465"/>
                    <a:pt x="678" y="289"/>
                  </a:cubicBezTo>
                  <a:cubicBezTo>
                    <a:pt x="678" y="130"/>
                    <a:pt x="549" y="1"/>
                    <a:pt x="390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4" name="Google Shape;11764;p89"/>
            <p:cNvSpPr/>
            <p:nvPr/>
          </p:nvSpPr>
          <p:spPr>
            <a:xfrm>
              <a:off x="5447911" y="3888122"/>
              <a:ext cx="28196" cy="46312"/>
            </a:xfrm>
            <a:custGeom>
              <a:avLst/>
              <a:gdLst/>
              <a:ahLst/>
              <a:cxnLst/>
              <a:rect l="l" t="t" r="r" b="b"/>
              <a:pathLst>
                <a:path w="1077" h="1769" extrusionOk="0">
                  <a:moveTo>
                    <a:pt x="697" y="380"/>
                  </a:moveTo>
                  <a:lnTo>
                    <a:pt x="697" y="693"/>
                  </a:lnTo>
                  <a:lnTo>
                    <a:pt x="384" y="693"/>
                  </a:lnTo>
                  <a:lnTo>
                    <a:pt x="384" y="380"/>
                  </a:lnTo>
                  <a:close/>
                  <a:moveTo>
                    <a:pt x="697" y="1077"/>
                  </a:moveTo>
                  <a:lnTo>
                    <a:pt x="697" y="1389"/>
                  </a:lnTo>
                  <a:lnTo>
                    <a:pt x="384" y="1389"/>
                  </a:lnTo>
                  <a:lnTo>
                    <a:pt x="384" y="1077"/>
                  </a:lnTo>
                  <a:close/>
                  <a:moveTo>
                    <a:pt x="192" y="1"/>
                  </a:moveTo>
                  <a:cubicBezTo>
                    <a:pt x="87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7" y="1769"/>
                    <a:pt x="192" y="1769"/>
                  </a:cubicBezTo>
                  <a:lnTo>
                    <a:pt x="889" y="1769"/>
                  </a:lnTo>
                  <a:cubicBezTo>
                    <a:pt x="990" y="1769"/>
                    <a:pt x="1076" y="1682"/>
                    <a:pt x="1076" y="1581"/>
                  </a:cubicBezTo>
                  <a:lnTo>
                    <a:pt x="1076" y="193"/>
                  </a:lnTo>
                  <a:cubicBezTo>
                    <a:pt x="1076" y="87"/>
                    <a:pt x="990" y="1"/>
                    <a:pt x="88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9"/>
            <p:cNvSpPr/>
            <p:nvPr/>
          </p:nvSpPr>
          <p:spPr>
            <a:xfrm>
              <a:off x="5499093" y="3888122"/>
              <a:ext cx="29714" cy="46312"/>
            </a:xfrm>
            <a:custGeom>
              <a:avLst/>
              <a:gdLst/>
              <a:ahLst/>
              <a:cxnLst/>
              <a:rect l="l" t="t" r="r" b="b"/>
              <a:pathLst>
                <a:path w="1135" h="1769" extrusionOk="0">
                  <a:moveTo>
                    <a:pt x="692" y="1077"/>
                  </a:moveTo>
                  <a:lnTo>
                    <a:pt x="692" y="1389"/>
                  </a:lnTo>
                  <a:lnTo>
                    <a:pt x="380" y="1389"/>
                  </a:lnTo>
                  <a:lnTo>
                    <a:pt x="380" y="1077"/>
                  </a:lnTo>
                  <a:close/>
                  <a:moveTo>
                    <a:pt x="188" y="1"/>
                  </a:moveTo>
                  <a:cubicBezTo>
                    <a:pt x="82" y="1"/>
                    <a:pt x="0" y="87"/>
                    <a:pt x="0" y="193"/>
                  </a:cubicBezTo>
                  <a:lnTo>
                    <a:pt x="0" y="1581"/>
                  </a:lnTo>
                  <a:cubicBezTo>
                    <a:pt x="0" y="1682"/>
                    <a:pt x="82" y="1769"/>
                    <a:pt x="188" y="1769"/>
                  </a:cubicBezTo>
                  <a:lnTo>
                    <a:pt x="884" y="1769"/>
                  </a:lnTo>
                  <a:cubicBezTo>
                    <a:pt x="990" y="1769"/>
                    <a:pt x="1072" y="1682"/>
                    <a:pt x="1072" y="1581"/>
                  </a:cubicBezTo>
                  <a:lnTo>
                    <a:pt x="1072" y="885"/>
                  </a:lnTo>
                  <a:cubicBezTo>
                    <a:pt x="1072" y="779"/>
                    <a:pt x="990" y="697"/>
                    <a:pt x="884" y="697"/>
                  </a:cubicBezTo>
                  <a:lnTo>
                    <a:pt x="380" y="697"/>
                  </a:lnTo>
                  <a:lnTo>
                    <a:pt x="380" y="385"/>
                  </a:lnTo>
                  <a:lnTo>
                    <a:pt x="884" y="385"/>
                  </a:lnTo>
                  <a:cubicBezTo>
                    <a:pt x="1134" y="385"/>
                    <a:pt x="1134" y="6"/>
                    <a:pt x="884" y="6"/>
                  </a:cubicBezTo>
                  <a:lnTo>
                    <a:pt x="188" y="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9"/>
            <p:cNvSpPr/>
            <p:nvPr/>
          </p:nvSpPr>
          <p:spPr>
            <a:xfrm>
              <a:off x="5480898" y="3922601"/>
              <a:ext cx="15708" cy="17305"/>
            </a:xfrm>
            <a:custGeom>
              <a:avLst/>
              <a:gdLst/>
              <a:ahLst/>
              <a:cxnLst/>
              <a:rect l="l" t="t" r="r" b="b"/>
              <a:pathLst>
                <a:path w="600" h="661" extrusionOk="0">
                  <a:moveTo>
                    <a:pt x="378" y="0"/>
                  </a:moveTo>
                  <a:cubicBezTo>
                    <a:pt x="309" y="0"/>
                    <a:pt x="245" y="39"/>
                    <a:pt x="215" y="106"/>
                  </a:cubicBezTo>
                  <a:lnTo>
                    <a:pt x="71" y="384"/>
                  </a:lnTo>
                  <a:cubicBezTo>
                    <a:pt x="0" y="536"/>
                    <a:pt x="125" y="661"/>
                    <a:pt x="250" y="661"/>
                  </a:cubicBezTo>
                  <a:cubicBezTo>
                    <a:pt x="312" y="661"/>
                    <a:pt x="374" y="630"/>
                    <a:pt x="412" y="557"/>
                  </a:cubicBezTo>
                  <a:lnTo>
                    <a:pt x="556" y="279"/>
                  </a:lnTo>
                  <a:cubicBezTo>
                    <a:pt x="599" y="183"/>
                    <a:pt x="561" y="72"/>
                    <a:pt x="470" y="24"/>
                  </a:cubicBezTo>
                  <a:cubicBezTo>
                    <a:pt x="440" y="8"/>
                    <a:pt x="409" y="0"/>
                    <a:pt x="37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7" name="Google Shape;11767;p89"/>
          <p:cNvGrpSpPr/>
          <p:nvPr/>
        </p:nvGrpSpPr>
        <p:grpSpPr>
          <a:xfrm>
            <a:off x="6716044" y="3619995"/>
            <a:ext cx="197973" cy="340314"/>
            <a:chOff x="6716044" y="3825395"/>
            <a:chExt cx="197973" cy="340314"/>
          </a:xfrm>
        </p:grpSpPr>
        <p:sp>
          <p:nvSpPr>
            <p:cNvPr id="11768" name="Google Shape;11768;p89"/>
            <p:cNvSpPr/>
            <p:nvPr/>
          </p:nvSpPr>
          <p:spPr>
            <a:xfrm>
              <a:off x="6721568" y="3982841"/>
              <a:ext cx="186925" cy="179700"/>
            </a:xfrm>
            <a:custGeom>
              <a:avLst/>
              <a:gdLst/>
              <a:ahLst/>
              <a:cxnLst/>
              <a:rect l="l" t="t" r="r" b="b"/>
              <a:pathLst>
                <a:path w="7140" h="6864" extrusionOk="0">
                  <a:moveTo>
                    <a:pt x="2888" y="0"/>
                  </a:moveTo>
                  <a:lnTo>
                    <a:pt x="2888" y="1081"/>
                  </a:lnTo>
                  <a:lnTo>
                    <a:pt x="2725" y="1081"/>
                  </a:lnTo>
                  <a:cubicBezTo>
                    <a:pt x="1735" y="1081"/>
                    <a:pt x="875" y="1758"/>
                    <a:pt x="640" y="2719"/>
                  </a:cubicBezTo>
                  <a:lnTo>
                    <a:pt x="529" y="3185"/>
                  </a:lnTo>
                  <a:lnTo>
                    <a:pt x="385" y="3776"/>
                  </a:lnTo>
                  <a:lnTo>
                    <a:pt x="97" y="4953"/>
                  </a:lnTo>
                  <a:cubicBezTo>
                    <a:pt x="1" y="5361"/>
                    <a:pt x="183" y="5784"/>
                    <a:pt x="548" y="5996"/>
                  </a:cubicBezTo>
                  <a:cubicBezTo>
                    <a:pt x="1555" y="6574"/>
                    <a:pt x="2562" y="6864"/>
                    <a:pt x="3570" y="6864"/>
                  </a:cubicBezTo>
                  <a:cubicBezTo>
                    <a:pt x="4578" y="6864"/>
                    <a:pt x="5585" y="6574"/>
                    <a:pt x="6592" y="5996"/>
                  </a:cubicBezTo>
                  <a:cubicBezTo>
                    <a:pt x="6957" y="5784"/>
                    <a:pt x="7140" y="5361"/>
                    <a:pt x="7043" y="4953"/>
                  </a:cubicBezTo>
                  <a:lnTo>
                    <a:pt x="6496" y="2719"/>
                  </a:lnTo>
                  <a:cubicBezTo>
                    <a:pt x="6265" y="1758"/>
                    <a:pt x="5405" y="1081"/>
                    <a:pt x="4416" y="1081"/>
                  </a:cubicBezTo>
                  <a:lnTo>
                    <a:pt x="4252" y="1081"/>
                  </a:lnTo>
                  <a:lnTo>
                    <a:pt x="4252" y="0"/>
                  </a:lnTo>
                  <a:cubicBezTo>
                    <a:pt x="4039" y="111"/>
                    <a:pt x="3804" y="166"/>
                    <a:pt x="3570" y="166"/>
                  </a:cubicBezTo>
                  <a:cubicBezTo>
                    <a:pt x="3336" y="166"/>
                    <a:pt x="3102" y="111"/>
                    <a:pt x="288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9"/>
            <p:cNvSpPr/>
            <p:nvPr/>
          </p:nvSpPr>
          <p:spPr>
            <a:xfrm>
              <a:off x="6803459" y="3982841"/>
              <a:ext cx="105165" cy="179726"/>
            </a:xfrm>
            <a:custGeom>
              <a:avLst/>
              <a:gdLst/>
              <a:ahLst/>
              <a:cxnLst/>
              <a:rect l="l" t="t" r="r" b="b"/>
              <a:pathLst>
                <a:path w="4017" h="6865" extrusionOk="0">
                  <a:moveTo>
                    <a:pt x="1124" y="0"/>
                  </a:moveTo>
                  <a:cubicBezTo>
                    <a:pt x="913" y="111"/>
                    <a:pt x="678" y="168"/>
                    <a:pt x="442" y="168"/>
                  </a:cubicBezTo>
                  <a:cubicBezTo>
                    <a:pt x="378" y="168"/>
                    <a:pt x="309" y="270"/>
                    <a:pt x="244" y="270"/>
                  </a:cubicBezTo>
                  <a:cubicBezTo>
                    <a:pt x="241" y="270"/>
                    <a:pt x="238" y="270"/>
                    <a:pt x="236" y="269"/>
                  </a:cubicBezTo>
                  <a:lnTo>
                    <a:pt x="236" y="1081"/>
                  </a:lnTo>
                  <a:lnTo>
                    <a:pt x="399" y="1081"/>
                  </a:lnTo>
                  <a:cubicBezTo>
                    <a:pt x="1389" y="1081"/>
                    <a:pt x="2248" y="1758"/>
                    <a:pt x="2484" y="2719"/>
                  </a:cubicBezTo>
                  <a:lnTo>
                    <a:pt x="3027" y="4953"/>
                  </a:lnTo>
                  <a:cubicBezTo>
                    <a:pt x="3128" y="5361"/>
                    <a:pt x="2940" y="5784"/>
                    <a:pt x="2580" y="5996"/>
                  </a:cubicBezTo>
                  <a:cubicBezTo>
                    <a:pt x="1720" y="6490"/>
                    <a:pt x="860" y="6774"/>
                    <a:pt x="0" y="6846"/>
                  </a:cubicBezTo>
                  <a:cubicBezTo>
                    <a:pt x="147" y="6858"/>
                    <a:pt x="293" y="6864"/>
                    <a:pt x="440" y="6864"/>
                  </a:cubicBezTo>
                  <a:cubicBezTo>
                    <a:pt x="1451" y="6864"/>
                    <a:pt x="2462" y="6575"/>
                    <a:pt x="3469" y="5996"/>
                  </a:cubicBezTo>
                  <a:cubicBezTo>
                    <a:pt x="3834" y="5784"/>
                    <a:pt x="4016" y="5361"/>
                    <a:pt x="3915" y="4953"/>
                  </a:cubicBezTo>
                  <a:lnTo>
                    <a:pt x="3368" y="2719"/>
                  </a:lnTo>
                  <a:cubicBezTo>
                    <a:pt x="3137" y="1758"/>
                    <a:pt x="2277" y="1081"/>
                    <a:pt x="1288" y="1081"/>
                  </a:cubicBezTo>
                  <a:lnTo>
                    <a:pt x="1124" y="1081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89"/>
            <p:cNvSpPr/>
            <p:nvPr/>
          </p:nvSpPr>
          <p:spPr>
            <a:xfrm>
              <a:off x="6797045" y="3982841"/>
              <a:ext cx="6309" cy="7069"/>
            </a:xfrm>
            <a:custGeom>
              <a:avLst/>
              <a:gdLst/>
              <a:ahLst/>
              <a:cxnLst/>
              <a:rect l="l" t="t" r="r" b="b"/>
              <a:pathLst>
                <a:path w="241" h="270" extrusionOk="0">
                  <a:moveTo>
                    <a:pt x="0" y="0"/>
                  </a:moveTo>
                  <a:lnTo>
                    <a:pt x="0" y="269"/>
                  </a:lnTo>
                  <a:cubicBezTo>
                    <a:pt x="82" y="260"/>
                    <a:pt x="163" y="245"/>
                    <a:pt x="240" y="216"/>
                  </a:cubicBezTo>
                  <a:cubicBezTo>
                    <a:pt x="159" y="192"/>
                    <a:pt x="77" y="39"/>
                    <a:pt x="0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89"/>
            <p:cNvSpPr/>
            <p:nvPr/>
          </p:nvSpPr>
          <p:spPr>
            <a:xfrm>
              <a:off x="6761309" y="3982841"/>
              <a:ext cx="109197" cy="121135"/>
            </a:xfrm>
            <a:custGeom>
              <a:avLst/>
              <a:gdLst/>
              <a:ahLst/>
              <a:cxnLst/>
              <a:rect l="l" t="t" r="r" b="b"/>
              <a:pathLst>
                <a:path w="4171" h="4627" extrusionOk="0">
                  <a:moveTo>
                    <a:pt x="1375" y="0"/>
                  </a:moveTo>
                  <a:lnTo>
                    <a:pt x="1375" y="1081"/>
                  </a:lnTo>
                  <a:lnTo>
                    <a:pt x="1211" y="1081"/>
                  </a:lnTo>
                  <a:cubicBezTo>
                    <a:pt x="942" y="1081"/>
                    <a:pt x="678" y="1129"/>
                    <a:pt x="428" y="1225"/>
                  </a:cubicBezTo>
                  <a:lnTo>
                    <a:pt x="1" y="2570"/>
                  </a:lnTo>
                  <a:lnTo>
                    <a:pt x="1" y="2570"/>
                  </a:lnTo>
                  <a:lnTo>
                    <a:pt x="721" y="2301"/>
                  </a:lnTo>
                  <a:lnTo>
                    <a:pt x="2086" y="4626"/>
                  </a:lnTo>
                  <a:lnTo>
                    <a:pt x="3450" y="2311"/>
                  </a:lnTo>
                  <a:lnTo>
                    <a:pt x="4171" y="2575"/>
                  </a:lnTo>
                  <a:lnTo>
                    <a:pt x="4171" y="2575"/>
                  </a:lnTo>
                  <a:lnTo>
                    <a:pt x="3753" y="1259"/>
                  </a:lnTo>
                  <a:cubicBezTo>
                    <a:pt x="3484" y="1144"/>
                    <a:pt x="3195" y="1081"/>
                    <a:pt x="2902" y="1081"/>
                  </a:cubicBezTo>
                  <a:lnTo>
                    <a:pt x="2739" y="1081"/>
                  </a:lnTo>
                  <a:lnTo>
                    <a:pt x="2739" y="0"/>
                  </a:lnTo>
                  <a:cubicBezTo>
                    <a:pt x="2525" y="111"/>
                    <a:pt x="2291" y="166"/>
                    <a:pt x="2057" y="166"/>
                  </a:cubicBezTo>
                  <a:cubicBezTo>
                    <a:pt x="1823" y="166"/>
                    <a:pt x="1589" y="111"/>
                    <a:pt x="1375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9"/>
            <p:cNvSpPr/>
            <p:nvPr/>
          </p:nvSpPr>
          <p:spPr>
            <a:xfrm>
              <a:off x="6781573" y="3982841"/>
              <a:ext cx="66183" cy="121266"/>
            </a:xfrm>
            <a:custGeom>
              <a:avLst/>
              <a:gdLst/>
              <a:ahLst/>
              <a:cxnLst/>
              <a:rect l="l" t="t" r="r" b="b"/>
              <a:pathLst>
                <a:path w="2528" h="4632" extrusionOk="0">
                  <a:moveTo>
                    <a:pt x="596" y="0"/>
                  </a:moveTo>
                  <a:lnTo>
                    <a:pt x="596" y="1081"/>
                  </a:lnTo>
                  <a:lnTo>
                    <a:pt x="433" y="1081"/>
                  </a:lnTo>
                  <a:cubicBezTo>
                    <a:pt x="288" y="1081"/>
                    <a:pt x="144" y="1095"/>
                    <a:pt x="0" y="1124"/>
                  </a:cubicBezTo>
                  <a:cubicBezTo>
                    <a:pt x="15" y="1144"/>
                    <a:pt x="29" y="1163"/>
                    <a:pt x="48" y="1177"/>
                  </a:cubicBezTo>
                  <a:lnTo>
                    <a:pt x="1312" y="4631"/>
                  </a:lnTo>
                  <a:lnTo>
                    <a:pt x="2508" y="1177"/>
                  </a:lnTo>
                  <a:lnTo>
                    <a:pt x="2527" y="1124"/>
                  </a:lnTo>
                  <a:cubicBezTo>
                    <a:pt x="2393" y="1095"/>
                    <a:pt x="2258" y="1081"/>
                    <a:pt x="2124" y="1081"/>
                  </a:cubicBezTo>
                  <a:lnTo>
                    <a:pt x="1960" y="1081"/>
                  </a:lnTo>
                  <a:lnTo>
                    <a:pt x="1960" y="0"/>
                  </a:lnTo>
                  <a:cubicBezTo>
                    <a:pt x="1747" y="111"/>
                    <a:pt x="1512" y="166"/>
                    <a:pt x="1278" y="166"/>
                  </a:cubicBezTo>
                  <a:cubicBezTo>
                    <a:pt x="1044" y="166"/>
                    <a:pt x="810" y="111"/>
                    <a:pt x="596" y="0"/>
                  </a:cubicBezTo>
                  <a:close/>
                </a:path>
              </a:pathLst>
            </a:custGeom>
            <a:solidFill>
              <a:srgbClr val="E7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9"/>
            <p:cNvSpPr/>
            <p:nvPr/>
          </p:nvSpPr>
          <p:spPr>
            <a:xfrm>
              <a:off x="6781573" y="3995041"/>
              <a:ext cx="66288" cy="43773"/>
            </a:xfrm>
            <a:custGeom>
              <a:avLst/>
              <a:gdLst/>
              <a:ahLst/>
              <a:cxnLst/>
              <a:rect l="l" t="t" r="r" b="b"/>
              <a:pathLst>
                <a:path w="2532" h="1672" extrusionOk="0">
                  <a:moveTo>
                    <a:pt x="1960" y="0"/>
                  </a:moveTo>
                  <a:lnTo>
                    <a:pt x="1158" y="245"/>
                  </a:lnTo>
                  <a:lnTo>
                    <a:pt x="596" y="178"/>
                  </a:lnTo>
                  <a:lnTo>
                    <a:pt x="596" y="620"/>
                  </a:lnTo>
                  <a:lnTo>
                    <a:pt x="433" y="620"/>
                  </a:lnTo>
                  <a:cubicBezTo>
                    <a:pt x="288" y="620"/>
                    <a:pt x="144" y="634"/>
                    <a:pt x="0" y="663"/>
                  </a:cubicBezTo>
                  <a:cubicBezTo>
                    <a:pt x="29" y="697"/>
                    <a:pt x="48" y="716"/>
                    <a:pt x="48" y="716"/>
                  </a:cubicBezTo>
                  <a:lnTo>
                    <a:pt x="399" y="1672"/>
                  </a:lnTo>
                  <a:lnTo>
                    <a:pt x="1307" y="764"/>
                  </a:lnTo>
                  <a:lnTo>
                    <a:pt x="2176" y="1672"/>
                  </a:lnTo>
                  <a:lnTo>
                    <a:pt x="2513" y="721"/>
                  </a:lnTo>
                  <a:lnTo>
                    <a:pt x="2532" y="663"/>
                  </a:lnTo>
                  <a:cubicBezTo>
                    <a:pt x="2397" y="634"/>
                    <a:pt x="2263" y="625"/>
                    <a:pt x="2128" y="620"/>
                  </a:cubicBezTo>
                  <a:lnTo>
                    <a:pt x="1960" y="620"/>
                  </a:lnTo>
                  <a:lnTo>
                    <a:pt x="1960" y="0"/>
                  </a:ln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9"/>
            <p:cNvSpPr/>
            <p:nvPr/>
          </p:nvSpPr>
          <p:spPr>
            <a:xfrm>
              <a:off x="6741439" y="3832306"/>
              <a:ext cx="144540" cy="121763"/>
            </a:xfrm>
            <a:custGeom>
              <a:avLst/>
              <a:gdLst/>
              <a:ahLst/>
              <a:cxnLst/>
              <a:rect l="l" t="t" r="r" b="b"/>
              <a:pathLst>
                <a:path w="5521" h="4651" extrusionOk="0">
                  <a:moveTo>
                    <a:pt x="2117" y="1"/>
                  </a:moveTo>
                  <a:cubicBezTo>
                    <a:pt x="1003" y="1"/>
                    <a:pt x="9" y="917"/>
                    <a:pt x="1" y="2123"/>
                  </a:cubicBezTo>
                  <a:cubicBezTo>
                    <a:pt x="1" y="2743"/>
                    <a:pt x="44" y="3363"/>
                    <a:pt x="135" y="3977"/>
                  </a:cubicBezTo>
                  <a:cubicBezTo>
                    <a:pt x="188" y="4362"/>
                    <a:pt x="515" y="4650"/>
                    <a:pt x="909" y="4650"/>
                  </a:cubicBezTo>
                  <a:lnTo>
                    <a:pt x="4613" y="4650"/>
                  </a:lnTo>
                  <a:cubicBezTo>
                    <a:pt x="5007" y="4650"/>
                    <a:pt x="5343" y="4357"/>
                    <a:pt x="5391" y="3968"/>
                  </a:cubicBezTo>
                  <a:cubicBezTo>
                    <a:pt x="5453" y="3444"/>
                    <a:pt x="5501" y="2930"/>
                    <a:pt x="5516" y="2445"/>
                  </a:cubicBezTo>
                  <a:lnTo>
                    <a:pt x="5521" y="1830"/>
                  </a:lnTo>
                  <a:cubicBezTo>
                    <a:pt x="5521" y="1624"/>
                    <a:pt x="5511" y="1422"/>
                    <a:pt x="5482" y="1215"/>
                  </a:cubicBezTo>
                  <a:cubicBezTo>
                    <a:pt x="5422" y="574"/>
                    <a:pt x="4886" y="174"/>
                    <a:pt x="4333" y="174"/>
                  </a:cubicBezTo>
                  <a:cubicBezTo>
                    <a:pt x="4041" y="174"/>
                    <a:pt x="3745" y="285"/>
                    <a:pt x="3513" y="533"/>
                  </a:cubicBezTo>
                  <a:lnTo>
                    <a:pt x="3493" y="547"/>
                  </a:lnTo>
                  <a:cubicBezTo>
                    <a:pt x="3311" y="365"/>
                    <a:pt x="3090" y="221"/>
                    <a:pt x="2845" y="134"/>
                  </a:cubicBezTo>
                  <a:cubicBezTo>
                    <a:pt x="2602" y="43"/>
                    <a:pt x="2357" y="1"/>
                    <a:pt x="2117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9"/>
            <p:cNvSpPr/>
            <p:nvPr/>
          </p:nvSpPr>
          <p:spPr>
            <a:xfrm>
              <a:off x="6742329" y="3832306"/>
              <a:ext cx="143650" cy="117470"/>
            </a:xfrm>
            <a:custGeom>
              <a:avLst/>
              <a:gdLst/>
              <a:ahLst/>
              <a:cxnLst/>
              <a:rect l="l" t="t" r="r" b="b"/>
              <a:pathLst>
                <a:path w="5487" h="4487" extrusionOk="0">
                  <a:moveTo>
                    <a:pt x="2081" y="0"/>
                  </a:moveTo>
                  <a:cubicBezTo>
                    <a:pt x="1082" y="0"/>
                    <a:pt x="182" y="736"/>
                    <a:pt x="0" y="1758"/>
                  </a:cubicBezTo>
                  <a:cubicBezTo>
                    <a:pt x="398" y="1151"/>
                    <a:pt x="1062" y="809"/>
                    <a:pt x="1754" y="809"/>
                  </a:cubicBezTo>
                  <a:cubicBezTo>
                    <a:pt x="1999" y="809"/>
                    <a:pt x="2248" y="852"/>
                    <a:pt x="2489" y="941"/>
                  </a:cubicBezTo>
                  <a:cubicBezTo>
                    <a:pt x="2729" y="1028"/>
                    <a:pt x="2950" y="1167"/>
                    <a:pt x="3133" y="1354"/>
                  </a:cubicBezTo>
                  <a:lnTo>
                    <a:pt x="3152" y="1335"/>
                  </a:lnTo>
                  <a:cubicBezTo>
                    <a:pt x="3384" y="1090"/>
                    <a:pt x="3679" y="979"/>
                    <a:pt x="3971" y="979"/>
                  </a:cubicBezTo>
                  <a:cubicBezTo>
                    <a:pt x="4525" y="979"/>
                    <a:pt x="5065" y="1380"/>
                    <a:pt x="5122" y="2022"/>
                  </a:cubicBezTo>
                  <a:cubicBezTo>
                    <a:pt x="5150" y="2224"/>
                    <a:pt x="5160" y="2431"/>
                    <a:pt x="5160" y="2637"/>
                  </a:cubicBezTo>
                  <a:lnTo>
                    <a:pt x="5155" y="3247"/>
                  </a:lnTo>
                  <a:cubicBezTo>
                    <a:pt x="5146" y="3646"/>
                    <a:pt x="5107" y="4059"/>
                    <a:pt x="5064" y="4487"/>
                  </a:cubicBezTo>
                  <a:cubicBezTo>
                    <a:pt x="5227" y="4357"/>
                    <a:pt x="5333" y="4174"/>
                    <a:pt x="5357" y="3968"/>
                  </a:cubicBezTo>
                  <a:cubicBezTo>
                    <a:pt x="5419" y="3439"/>
                    <a:pt x="5463" y="2930"/>
                    <a:pt x="5482" y="2445"/>
                  </a:cubicBezTo>
                  <a:lnTo>
                    <a:pt x="5487" y="1835"/>
                  </a:lnTo>
                  <a:cubicBezTo>
                    <a:pt x="5487" y="1628"/>
                    <a:pt x="5477" y="1422"/>
                    <a:pt x="5448" y="1215"/>
                  </a:cubicBezTo>
                  <a:cubicBezTo>
                    <a:pt x="5388" y="574"/>
                    <a:pt x="4852" y="176"/>
                    <a:pt x="4300" y="176"/>
                  </a:cubicBezTo>
                  <a:cubicBezTo>
                    <a:pt x="4008" y="176"/>
                    <a:pt x="3711" y="287"/>
                    <a:pt x="3479" y="533"/>
                  </a:cubicBezTo>
                  <a:lnTo>
                    <a:pt x="3459" y="547"/>
                  </a:lnTo>
                  <a:cubicBezTo>
                    <a:pt x="3277" y="365"/>
                    <a:pt x="3056" y="226"/>
                    <a:pt x="2811" y="134"/>
                  </a:cubicBezTo>
                  <a:cubicBezTo>
                    <a:pt x="2568" y="43"/>
                    <a:pt x="2322" y="0"/>
                    <a:pt x="20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9"/>
            <p:cNvSpPr/>
            <p:nvPr/>
          </p:nvSpPr>
          <p:spPr>
            <a:xfrm>
              <a:off x="6797150" y="3982946"/>
              <a:ext cx="35762" cy="32097"/>
            </a:xfrm>
            <a:custGeom>
              <a:avLst/>
              <a:gdLst/>
              <a:ahLst/>
              <a:cxnLst/>
              <a:rect l="l" t="t" r="r" b="b"/>
              <a:pathLst>
                <a:path w="1366" h="1226" extrusionOk="0">
                  <a:moveTo>
                    <a:pt x="1" y="1"/>
                  </a:moveTo>
                  <a:lnTo>
                    <a:pt x="1" y="1082"/>
                  </a:lnTo>
                  <a:cubicBezTo>
                    <a:pt x="220" y="1178"/>
                    <a:pt x="453" y="1226"/>
                    <a:pt x="685" y="1226"/>
                  </a:cubicBezTo>
                  <a:cubicBezTo>
                    <a:pt x="917" y="1226"/>
                    <a:pt x="1149" y="1178"/>
                    <a:pt x="1365" y="1082"/>
                  </a:cubicBezTo>
                  <a:lnTo>
                    <a:pt x="1365" y="1"/>
                  </a:lnTo>
                  <a:cubicBezTo>
                    <a:pt x="1152" y="111"/>
                    <a:pt x="917" y="167"/>
                    <a:pt x="683" y="167"/>
                  </a:cubicBezTo>
                  <a:cubicBezTo>
                    <a:pt x="449" y="167"/>
                    <a:pt x="215" y="111"/>
                    <a:pt x="1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9"/>
            <p:cNvSpPr/>
            <p:nvPr/>
          </p:nvSpPr>
          <p:spPr>
            <a:xfrm>
              <a:off x="6797150" y="3982841"/>
              <a:ext cx="35762" cy="17488"/>
            </a:xfrm>
            <a:custGeom>
              <a:avLst/>
              <a:gdLst/>
              <a:ahLst/>
              <a:cxnLst/>
              <a:rect l="l" t="t" r="r" b="b"/>
              <a:pathLst>
                <a:path w="1366" h="668" extrusionOk="0">
                  <a:moveTo>
                    <a:pt x="1" y="0"/>
                  </a:moveTo>
                  <a:lnTo>
                    <a:pt x="1" y="524"/>
                  </a:lnTo>
                  <a:cubicBezTo>
                    <a:pt x="217" y="620"/>
                    <a:pt x="450" y="668"/>
                    <a:pt x="683" y="668"/>
                  </a:cubicBezTo>
                  <a:cubicBezTo>
                    <a:pt x="916" y="668"/>
                    <a:pt x="1149" y="620"/>
                    <a:pt x="1365" y="524"/>
                  </a:cubicBezTo>
                  <a:lnTo>
                    <a:pt x="1365" y="0"/>
                  </a:lnTo>
                  <a:cubicBezTo>
                    <a:pt x="1154" y="111"/>
                    <a:pt x="919" y="168"/>
                    <a:pt x="683" y="168"/>
                  </a:cubicBezTo>
                  <a:cubicBezTo>
                    <a:pt x="448" y="168"/>
                    <a:pt x="212" y="111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9"/>
            <p:cNvSpPr/>
            <p:nvPr/>
          </p:nvSpPr>
          <p:spPr>
            <a:xfrm>
              <a:off x="6770865" y="3886865"/>
              <a:ext cx="88331" cy="101160"/>
            </a:xfrm>
            <a:custGeom>
              <a:avLst/>
              <a:gdLst/>
              <a:ahLst/>
              <a:cxnLst/>
              <a:rect l="l" t="t" r="r" b="b"/>
              <a:pathLst>
                <a:path w="3374" h="3864" extrusionOk="0">
                  <a:moveTo>
                    <a:pt x="1058" y="1"/>
                  </a:moveTo>
                  <a:cubicBezTo>
                    <a:pt x="1058" y="1"/>
                    <a:pt x="592" y="476"/>
                    <a:pt x="1" y="721"/>
                  </a:cubicBezTo>
                  <a:lnTo>
                    <a:pt x="1" y="2177"/>
                  </a:lnTo>
                  <a:cubicBezTo>
                    <a:pt x="1" y="3109"/>
                    <a:pt x="755" y="3863"/>
                    <a:pt x="1687" y="3863"/>
                  </a:cubicBezTo>
                  <a:cubicBezTo>
                    <a:pt x="2619" y="3863"/>
                    <a:pt x="3373" y="3109"/>
                    <a:pt x="3373" y="2177"/>
                  </a:cubicBezTo>
                  <a:lnTo>
                    <a:pt x="3373" y="721"/>
                  </a:lnTo>
                  <a:cubicBezTo>
                    <a:pt x="2547" y="712"/>
                    <a:pt x="1740" y="462"/>
                    <a:pt x="105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9"/>
            <p:cNvSpPr/>
            <p:nvPr/>
          </p:nvSpPr>
          <p:spPr>
            <a:xfrm>
              <a:off x="6785971" y="3886734"/>
              <a:ext cx="73225" cy="97887"/>
            </a:xfrm>
            <a:custGeom>
              <a:avLst/>
              <a:gdLst/>
              <a:ahLst/>
              <a:cxnLst/>
              <a:rect l="l" t="t" r="r" b="b"/>
              <a:pathLst>
                <a:path w="2797" h="3739" extrusionOk="0">
                  <a:moveTo>
                    <a:pt x="481" y="1"/>
                  </a:moveTo>
                  <a:cubicBezTo>
                    <a:pt x="332" y="150"/>
                    <a:pt x="169" y="284"/>
                    <a:pt x="0" y="400"/>
                  </a:cubicBezTo>
                  <a:cubicBezTo>
                    <a:pt x="673" y="837"/>
                    <a:pt x="1456" y="1077"/>
                    <a:pt x="2258" y="1087"/>
                  </a:cubicBezTo>
                  <a:lnTo>
                    <a:pt x="2258" y="2542"/>
                  </a:lnTo>
                  <a:cubicBezTo>
                    <a:pt x="2258" y="2989"/>
                    <a:pt x="2081" y="3421"/>
                    <a:pt x="1763" y="3738"/>
                  </a:cubicBezTo>
                  <a:cubicBezTo>
                    <a:pt x="2388" y="3474"/>
                    <a:pt x="2796" y="2859"/>
                    <a:pt x="2796" y="2182"/>
                  </a:cubicBezTo>
                  <a:lnTo>
                    <a:pt x="2796" y="726"/>
                  </a:lnTo>
                  <a:cubicBezTo>
                    <a:pt x="1970" y="722"/>
                    <a:pt x="1163" y="467"/>
                    <a:pt x="48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9"/>
            <p:cNvSpPr/>
            <p:nvPr/>
          </p:nvSpPr>
          <p:spPr>
            <a:xfrm>
              <a:off x="6716044" y="3825395"/>
              <a:ext cx="197973" cy="340314"/>
            </a:xfrm>
            <a:custGeom>
              <a:avLst/>
              <a:gdLst/>
              <a:ahLst/>
              <a:cxnLst/>
              <a:rect l="l" t="t" r="r" b="b"/>
              <a:pathLst>
                <a:path w="7562" h="12999" extrusionOk="0">
                  <a:moveTo>
                    <a:pt x="3171" y="2531"/>
                  </a:moveTo>
                  <a:cubicBezTo>
                    <a:pt x="3805" y="2916"/>
                    <a:pt x="4531" y="3137"/>
                    <a:pt x="5270" y="3180"/>
                  </a:cubicBezTo>
                  <a:lnTo>
                    <a:pt x="5270" y="4462"/>
                  </a:lnTo>
                  <a:cubicBezTo>
                    <a:pt x="5290" y="5298"/>
                    <a:pt x="4617" y="5990"/>
                    <a:pt x="3776" y="5990"/>
                  </a:cubicBezTo>
                  <a:cubicBezTo>
                    <a:pt x="2940" y="5990"/>
                    <a:pt x="2268" y="5298"/>
                    <a:pt x="2282" y="4462"/>
                  </a:cubicBezTo>
                  <a:lnTo>
                    <a:pt x="2287" y="4462"/>
                  </a:lnTo>
                  <a:lnTo>
                    <a:pt x="2287" y="3122"/>
                  </a:lnTo>
                  <a:cubicBezTo>
                    <a:pt x="2604" y="2968"/>
                    <a:pt x="2902" y="2767"/>
                    <a:pt x="3171" y="2531"/>
                  </a:cubicBezTo>
                  <a:close/>
                  <a:moveTo>
                    <a:pt x="4271" y="6355"/>
                  </a:moveTo>
                  <a:lnTo>
                    <a:pt x="4271" y="6893"/>
                  </a:lnTo>
                  <a:cubicBezTo>
                    <a:pt x="4113" y="6951"/>
                    <a:pt x="3947" y="6980"/>
                    <a:pt x="3781" y="6980"/>
                  </a:cubicBezTo>
                  <a:cubicBezTo>
                    <a:pt x="3615" y="6980"/>
                    <a:pt x="3450" y="6951"/>
                    <a:pt x="3291" y="6893"/>
                  </a:cubicBezTo>
                  <a:lnTo>
                    <a:pt x="3291" y="6355"/>
                  </a:lnTo>
                  <a:cubicBezTo>
                    <a:pt x="3450" y="6403"/>
                    <a:pt x="3614" y="6427"/>
                    <a:pt x="3779" y="6427"/>
                  </a:cubicBezTo>
                  <a:cubicBezTo>
                    <a:pt x="3944" y="6427"/>
                    <a:pt x="4110" y="6403"/>
                    <a:pt x="4271" y="6355"/>
                  </a:cubicBezTo>
                  <a:close/>
                  <a:moveTo>
                    <a:pt x="4631" y="7225"/>
                  </a:moveTo>
                  <a:cubicBezTo>
                    <a:pt x="4679" y="7230"/>
                    <a:pt x="4723" y="7234"/>
                    <a:pt x="4771" y="7239"/>
                  </a:cubicBezTo>
                  <a:lnTo>
                    <a:pt x="4603" y="7724"/>
                  </a:lnTo>
                  <a:lnTo>
                    <a:pt x="4209" y="7311"/>
                  </a:lnTo>
                  <a:cubicBezTo>
                    <a:pt x="4305" y="7287"/>
                    <a:pt x="4401" y="7258"/>
                    <a:pt x="4492" y="7225"/>
                  </a:cubicBezTo>
                  <a:close/>
                  <a:moveTo>
                    <a:pt x="3075" y="7230"/>
                  </a:moveTo>
                  <a:cubicBezTo>
                    <a:pt x="3176" y="7273"/>
                    <a:pt x="3282" y="7306"/>
                    <a:pt x="3392" y="7330"/>
                  </a:cubicBezTo>
                  <a:lnTo>
                    <a:pt x="2984" y="7739"/>
                  </a:lnTo>
                  <a:lnTo>
                    <a:pt x="2801" y="7239"/>
                  </a:lnTo>
                  <a:cubicBezTo>
                    <a:pt x="2844" y="7234"/>
                    <a:pt x="2892" y="7230"/>
                    <a:pt x="2936" y="7230"/>
                  </a:cubicBezTo>
                  <a:close/>
                  <a:moveTo>
                    <a:pt x="2412" y="7302"/>
                  </a:moveTo>
                  <a:lnTo>
                    <a:pt x="2902" y="8642"/>
                  </a:lnTo>
                  <a:lnTo>
                    <a:pt x="2619" y="8162"/>
                  </a:lnTo>
                  <a:cubicBezTo>
                    <a:pt x="2583" y="8101"/>
                    <a:pt x="2521" y="8067"/>
                    <a:pt x="2456" y="8067"/>
                  </a:cubicBezTo>
                  <a:cubicBezTo>
                    <a:pt x="2433" y="8067"/>
                    <a:pt x="2410" y="8071"/>
                    <a:pt x="2388" y="8080"/>
                  </a:cubicBezTo>
                  <a:lnTo>
                    <a:pt x="2032" y="8210"/>
                  </a:lnTo>
                  <a:lnTo>
                    <a:pt x="2032" y="8210"/>
                  </a:lnTo>
                  <a:lnTo>
                    <a:pt x="2316" y="7326"/>
                  </a:lnTo>
                  <a:cubicBezTo>
                    <a:pt x="2345" y="7316"/>
                    <a:pt x="2378" y="7306"/>
                    <a:pt x="2412" y="7302"/>
                  </a:cubicBezTo>
                  <a:close/>
                  <a:moveTo>
                    <a:pt x="5150" y="7306"/>
                  </a:moveTo>
                  <a:cubicBezTo>
                    <a:pt x="5213" y="7321"/>
                    <a:pt x="5266" y="7335"/>
                    <a:pt x="5323" y="7359"/>
                  </a:cubicBezTo>
                  <a:lnTo>
                    <a:pt x="5592" y="8210"/>
                  </a:lnTo>
                  <a:lnTo>
                    <a:pt x="5592" y="8210"/>
                  </a:lnTo>
                  <a:lnTo>
                    <a:pt x="5242" y="8080"/>
                  </a:lnTo>
                  <a:cubicBezTo>
                    <a:pt x="5220" y="8072"/>
                    <a:pt x="5198" y="8068"/>
                    <a:pt x="5176" y="8068"/>
                  </a:cubicBezTo>
                  <a:cubicBezTo>
                    <a:pt x="5109" y="8068"/>
                    <a:pt x="5044" y="8105"/>
                    <a:pt x="5011" y="8166"/>
                  </a:cubicBezTo>
                  <a:lnTo>
                    <a:pt x="4636" y="8801"/>
                  </a:lnTo>
                  <a:lnTo>
                    <a:pt x="5150" y="7306"/>
                  </a:lnTo>
                  <a:close/>
                  <a:moveTo>
                    <a:pt x="3810" y="7455"/>
                  </a:moveTo>
                  <a:lnTo>
                    <a:pt x="4458" y="8133"/>
                  </a:lnTo>
                  <a:lnTo>
                    <a:pt x="3810" y="10006"/>
                  </a:lnTo>
                  <a:lnTo>
                    <a:pt x="3128" y="8133"/>
                  </a:lnTo>
                  <a:lnTo>
                    <a:pt x="3810" y="7455"/>
                  </a:lnTo>
                  <a:close/>
                  <a:moveTo>
                    <a:pt x="5818" y="7624"/>
                  </a:moveTo>
                  <a:lnTo>
                    <a:pt x="5818" y="7624"/>
                  </a:lnTo>
                  <a:cubicBezTo>
                    <a:pt x="6169" y="7893"/>
                    <a:pt x="6419" y="8277"/>
                    <a:pt x="6524" y="8709"/>
                  </a:cubicBezTo>
                  <a:lnTo>
                    <a:pt x="7072" y="10938"/>
                  </a:lnTo>
                  <a:cubicBezTo>
                    <a:pt x="7154" y="11270"/>
                    <a:pt x="7005" y="11611"/>
                    <a:pt x="6712" y="11779"/>
                  </a:cubicBezTo>
                  <a:cubicBezTo>
                    <a:pt x="5804" y="12303"/>
                    <a:pt x="4905" y="12576"/>
                    <a:pt x="4007" y="12615"/>
                  </a:cubicBezTo>
                  <a:lnTo>
                    <a:pt x="4007" y="10636"/>
                  </a:lnTo>
                  <a:lnTo>
                    <a:pt x="5261" y="8493"/>
                  </a:lnTo>
                  <a:lnTo>
                    <a:pt x="5832" y="8700"/>
                  </a:lnTo>
                  <a:cubicBezTo>
                    <a:pt x="5854" y="8707"/>
                    <a:pt x="5876" y="8711"/>
                    <a:pt x="5898" y="8711"/>
                  </a:cubicBezTo>
                  <a:cubicBezTo>
                    <a:pt x="6021" y="8711"/>
                    <a:pt x="6123" y="8590"/>
                    <a:pt x="6082" y="8459"/>
                  </a:cubicBezTo>
                  <a:lnTo>
                    <a:pt x="5818" y="7624"/>
                  </a:lnTo>
                  <a:close/>
                  <a:moveTo>
                    <a:pt x="3081" y="1"/>
                  </a:moveTo>
                  <a:cubicBezTo>
                    <a:pt x="1856" y="1"/>
                    <a:pt x="786" y="1018"/>
                    <a:pt x="779" y="2315"/>
                  </a:cubicBezTo>
                  <a:cubicBezTo>
                    <a:pt x="779" y="2944"/>
                    <a:pt x="822" y="3574"/>
                    <a:pt x="913" y="4193"/>
                  </a:cubicBezTo>
                  <a:cubicBezTo>
                    <a:pt x="980" y="4674"/>
                    <a:pt x="1389" y="5034"/>
                    <a:pt x="1874" y="5034"/>
                  </a:cubicBezTo>
                  <a:lnTo>
                    <a:pt x="2004" y="5034"/>
                  </a:lnTo>
                  <a:cubicBezTo>
                    <a:pt x="2157" y="5495"/>
                    <a:pt x="2479" y="5880"/>
                    <a:pt x="2902" y="6105"/>
                  </a:cubicBezTo>
                  <a:lnTo>
                    <a:pt x="2902" y="6836"/>
                  </a:lnTo>
                  <a:cubicBezTo>
                    <a:pt x="1840" y="6855"/>
                    <a:pt x="918" y="7585"/>
                    <a:pt x="663" y="8618"/>
                  </a:cubicBezTo>
                  <a:lnTo>
                    <a:pt x="582" y="8964"/>
                  </a:lnTo>
                  <a:cubicBezTo>
                    <a:pt x="545" y="9111"/>
                    <a:pt x="657" y="9201"/>
                    <a:pt x="768" y="9201"/>
                  </a:cubicBezTo>
                  <a:cubicBezTo>
                    <a:pt x="846" y="9201"/>
                    <a:pt x="923" y="9156"/>
                    <a:pt x="947" y="9055"/>
                  </a:cubicBezTo>
                  <a:lnTo>
                    <a:pt x="1033" y="8709"/>
                  </a:lnTo>
                  <a:cubicBezTo>
                    <a:pt x="1149" y="8243"/>
                    <a:pt x="1427" y="7840"/>
                    <a:pt x="1821" y="7566"/>
                  </a:cubicBezTo>
                  <a:lnTo>
                    <a:pt x="1821" y="7566"/>
                  </a:lnTo>
                  <a:lnTo>
                    <a:pt x="1542" y="8455"/>
                  </a:lnTo>
                  <a:cubicBezTo>
                    <a:pt x="1498" y="8585"/>
                    <a:pt x="1597" y="8708"/>
                    <a:pt x="1722" y="8708"/>
                  </a:cubicBezTo>
                  <a:cubicBezTo>
                    <a:pt x="1745" y="8708"/>
                    <a:pt x="1769" y="8704"/>
                    <a:pt x="1792" y="8695"/>
                  </a:cubicBezTo>
                  <a:lnTo>
                    <a:pt x="2364" y="8488"/>
                  </a:lnTo>
                  <a:lnTo>
                    <a:pt x="3613" y="10631"/>
                  </a:lnTo>
                  <a:lnTo>
                    <a:pt x="3613" y="12610"/>
                  </a:lnTo>
                  <a:cubicBezTo>
                    <a:pt x="2695" y="12581"/>
                    <a:pt x="1778" y="12312"/>
                    <a:pt x="846" y="11769"/>
                  </a:cubicBezTo>
                  <a:cubicBezTo>
                    <a:pt x="558" y="11601"/>
                    <a:pt x="409" y="11265"/>
                    <a:pt x="486" y="10938"/>
                  </a:cubicBezTo>
                  <a:lnTo>
                    <a:pt x="721" y="9968"/>
                  </a:lnTo>
                  <a:cubicBezTo>
                    <a:pt x="758" y="9821"/>
                    <a:pt x="645" y="9731"/>
                    <a:pt x="533" y="9731"/>
                  </a:cubicBezTo>
                  <a:cubicBezTo>
                    <a:pt x="455" y="9731"/>
                    <a:pt x="377" y="9775"/>
                    <a:pt x="351" y="9877"/>
                  </a:cubicBezTo>
                  <a:lnTo>
                    <a:pt x="116" y="10847"/>
                  </a:lnTo>
                  <a:cubicBezTo>
                    <a:pt x="0" y="11337"/>
                    <a:pt x="217" y="11851"/>
                    <a:pt x="658" y="12101"/>
                  </a:cubicBezTo>
                  <a:cubicBezTo>
                    <a:pt x="1691" y="12699"/>
                    <a:pt x="2734" y="12998"/>
                    <a:pt x="3777" y="12998"/>
                  </a:cubicBezTo>
                  <a:cubicBezTo>
                    <a:pt x="4820" y="12998"/>
                    <a:pt x="5864" y="12699"/>
                    <a:pt x="6899" y="12101"/>
                  </a:cubicBezTo>
                  <a:cubicBezTo>
                    <a:pt x="7341" y="11861"/>
                    <a:pt x="7562" y="11347"/>
                    <a:pt x="7442" y="10861"/>
                  </a:cubicBezTo>
                  <a:lnTo>
                    <a:pt x="6894" y="8628"/>
                  </a:lnTo>
                  <a:cubicBezTo>
                    <a:pt x="6635" y="7595"/>
                    <a:pt x="5717" y="6864"/>
                    <a:pt x="4655" y="6845"/>
                  </a:cubicBezTo>
                  <a:lnTo>
                    <a:pt x="4655" y="6115"/>
                  </a:lnTo>
                  <a:cubicBezTo>
                    <a:pt x="5083" y="5889"/>
                    <a:pt x="5405" y="5505"/>
                    <a:pt x="5554" y="5044"/>
                  </a:cubicBezTo>
                  <a:lnTo>
                    <a:pt x="5583" y="5044"/>
                  </a:lnTo>
                  <a:cubicBezTo>
                    <a:pt x="6073" y="5044"/>
                    <a:pt x="6486" y="4679"/>
                    <a:pt x="6548" y="4189"/>
                  </a:cubicBezTo>
                  <a:cubicBezTo>
                    <a:pt x="6611" y="3723"/>
                    <a:pt x="6644" y="3295"/>
                    <a:pt x="6664" y="2892"/>
                  </a:cubicBezTo>
                  <a:cubicBezTo>
                    <a:pt x="6661" y="2768"/>
                    <a:pt x="6567" y="2704"/>
                    <a:pt x="6472" y="2704"/>
                  </a:cubicBezTo>
                  <a:cubicBezTo>
                    <a:pt x="6383" y="2704"/>
                    <a:pt x="6293" y="2761"/>
                    <a:pt x="6279" y="2877"/>
                  </a:cubicBezTo>
                  <a:cubicBezTo>
                    <a:pt x="6260" y="3271"/>
                    <a:pt x="6226" y="3684"/>
                    <a:pt x="6169" y="4145"/>
                  </a:cubicBezTo>
                  <a:cubicBezTo>
                    <a:pt x="6135" y="4414"/>
                    <a:pt x="5914" y="4626"/>
                    <a:pt x="5645" y="4650"/>
                  </a:cubicBezTo>
                  <a:cubicBezTo>
                    <a:pt x="5684" y="4256"/>
                    <a:pt x="5645" y="4890"/>
                    <a:pt x="5664" y="3002"/>
                  </a:cubicBezTo>
                  <a:cubicBezTo>
                    <a:pt x="5664" y="2978"/>
                    <a:pt x="5645" y="2959"/>
                    <a:pt x="5635" y="2935"/>
                  </a:cubicBezTo>
                  <a:cubicBezTo>
                    <a:pt x="5631" y="2911"/>
                    <a:pt x="5621" y="2887"/>
                    <a:pt x="5607" y="2868"/>
                  </a:cubicBezTo>
                  <a:cubicBezTo>
                    <a:pt x="5592" y="2848"/>
                    <a:pt x="5559" y="2848"/>
                    <a:pt x="5539" y="2839"/>
                  </a:cubicBezTo>
                  <a:cubicBezTo>
                    <a:pt x="5520" y="2824"/>
                    <a:pt x="5501" y="2810"/>
                    <a:pt x="5472" y="2810"/>
                  </a:cubicBezTo>
                  <a:cubicBezTo>
                    <a:pt x="4689" y="2800"/>
                    <a:pt x="3920" y="2565"/>
                    <a:pt x="3272" y="2123"/>
                  </a:cubicBezTo>
                  <a:cubicBezTo>
                    <a:pt x="3238" y="2097"/>
                    <a:pt x="3197" y="2085"/>
                    <a:pt x="3157" y="2085"/>
                  </a:cubicBezTo>
                  <a:cubicBezTo>
                    <a:pt x="3106" y="2085"/>
                    <a:pt x="3055" y="2105"/>
                    <a:pt x="3017" y="2142"/>
                  </a:cubicBezTo>
                  <a:cubicBezTo>
                    <a:pt x="3017" y="2142"/>
                    <a:pt x="2571" y="2594"/>
                    <a:pt x="2018" y="2820"/>
                  </a:cubicBezTo>
                  <a:cubicBezTo>
                    <a:pt x="2008" y="2824"/>
                    <a:pt x="1999" y="2839"/>
                    <a:pt x="1994" y="2848"/>
                  </a:cubicBezTo>
                  <a:cubicBezTo>
                    <a:pt x="1951" y="2872"/>
                    <a:pt x="1922" y="2916"/>
                    <a:pt x="1912" y="2964"/>
                  </a:cubicBezTo>
                  <a:cubicBezTo>
                    <a:pt x="1912" y="2973"/>
                    <a:pt x="1898" y="2983"/>
                    <a:pt x="1898" y="2997"/>
                  </a:cubicBezTo>
                  <a:lnTo>
                    <a:pt x="1898" y="4453"/>
                  </a:lnTo>
                  <a:cubicBezTo>
                    <a:pt x="1903" y="4520"/>
                    <a:pt x="1908" y="4587"/>
                    <a:pt x="1922" y="4655"/>
                  </a:cubicBezTo>
                  <a:lnTo>
                    <a:pt x="1874" y="4655"/>
                  </a:lnTo>
                  <a:cubicBezTo>
                    <a:pt x="1581" y="4650"/>
                    <a:pt x="1331" y="4434"/>
                    <a:pt x="1293" y="4145"/>
                  </a:cubicBezTo>
                  <a:cubicBezTo>
                    <a:pt x="1201" y="3540"/>
                    <a:pt x="1158" y="2930"/>
                    <a:pt x="1158" y="2320"/>
                  </a:cubicBezTo>
                  <a:cubicBezTo>
                    <a:pt x="1166" y="1235"/>
                    <a:pt x="2062" y="388"/>
                    <a:pt x="3085" y="388"/>
                  </a:cubicBezTo>
                  <a:cubicBezTo>
                    <a:pt x="3302" y="388"/>
                    <a:pt x="3526" y="426"/>
                    <a:pt x="3747" y="509"/>
                  </a:cubicBezTo>
                  <a:cubicBezTo>
                    <a:pt x="3964" y="586"/>
                    <a:pt x="4161" y="711"/>
                    <a:pt x="4324" y="874"/>
                  </a:cubicBezTo>
                  <a:cubicBezTo>
                    <a:pt x="4362" y="912"/>
                    <a:pt x="4414" y="932"/>
                    <a:pt x="4466" y="932"/>
                  </a:cubicBezTo>
                  <a:cubicBezTo>
                    <a:pt x="4517" y="932"/>
                    <a:pt x="4569" y="912"/>
                    <a:pt x="4607" y="874"/>
                  </a:cubicBezTo>
                  <a:lnTo>
                    <a:pt x="4622" y="855"/>
                  </a:lnTo>
                  <a:cubicBezTo>
                    <a:pt x="4816" y="651"/>
                    <a:pt x="5062" y="558"/>
                    <a:pt x="5304" y="558"/>
                  </a:cubicBezTo>
                  <a:cubicBezTo>
                    <a:pt x="5764" y="558"/>
                    <a:pt x="6211" y="891"/>
                    <a:pt x="6265" y="1426"/>
                  </a:cubicBezTo>
                  <a:cubicBezTo>
                    <a:pt x="6270" y="1479"/>
                    <a:pt x="6274" y="1527"/>
                    <a:pt x="6279" y="1570"/>
                  </a:cubicBezTo>
                  <a:cubicBezTo>
                    <a:pt x="6294" y="1719"/>
                    <a:pt x="6303" y="1873"/>
                    <a:pt x="6298" y="2022"/>
                  </a:cubicBezTo>
                  <a:cubicBezTo>
                    <a:pt x="6298" y="2128"/>
                    <a:pt x="6385" y="2214"/>
                    <a:pt x="6491" y="2214"/>
                  </a:cubicBezTo>
                  <a:cubicBezTo>
                    <a:pt x="6601" y="2214"/>
                    <a:pt x="6683" y="2128"/>
                    <a:pt x="6683" y="2022"/>
                  </a:cubicBezTo>
                  <a:cubicBezTo>
                    <a:pt x="6688" y="1859"/>
                    <a:pt x="6678" y="1695"/>
                    <a:pt x="6659" y="1527"/>
                  </a:cubicBezTo>
                  <a:cubicBezTo>
                    <a:pt x="6659" y="1489"/>
                    <a:pt x="6649" y="1441"/>
                    <a:pt x="6644" y="1388"/>
                  </a:cubicBezTo>
                  <a:cubicBezTo>
                    <a:pt x="6575" y="650"/>
                    <a:pt x="5953" y="172"/>
                    <a:pt x="5302" y="172"/>
                  </a:cubicBezTo>
                  <a:cubicBezTo>
                    <a:pt x="5013" y="172"/>
                    <a:pt x="4718" y="267"/>
                    <a:pt x="4463" y="475"/>
                  </a:cubicBezTo>
                  <a:cubicBezTo>
                    <a:pt x="4290" y="336"/>
                    <a:pt x="4093" y="225"/>
                    <a:pt x="3882" y="148"/>
                  </a:cubicBezTo>
                  <a:cubicBezTo>
                    <a:pt x="3614" y="47"/>
                    <a:pt x="3344" y="1"/>
                    <a:pt x="30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89"/>
          <p:cNvGrpSpPr/>
          <p:nvPr/>
        </p:nvGrpSpPr>
        <p:grpSpPr>
          <a:xfrm>
            <a:off x="7517833" y="2260415"/>
            <a:ext cx="370656" cy="345157"/>
            <a:chOff x="7517833" y="2465815"/>
            <a:chExt cx="370656" cy="345157"/>
          </a:xfrm>
        </p:grpSpPr>
        <p:sp>
          <p:nvSpPr>
            <p:cNvPr id="11782" name="Google Shape;11782;p89"/>
            <p:cNvSpPr/>
            <p:nvPr/>
          </p:nvSpPr>
          <p:spPr>
            <a:xfrm>
              <a:off x="7674416" y="2471182"/>
              <a:ext cx="208157" cy="204466"/>
            </a:xfrm>
            <a:custGeom>
              <a:avLst/>
              <a:gdLst/>
              <a:ahLst/>
              <a:cxnLst/>
              <a:rect l="l" t="t" r="r" b="b"/>
              <a:pathLst>
                <a:path w="7951" h="7810" extrusionOk="0">
                  <a:moveTo>
                    <a:pt x="5611" y="0"/>
                  </a:moveTo>
                  <a:cubicBezTo>
                    <a:pt x="5425" y="0"/>
                    <a:pt x="5239" y="71"/>
                    <a:pt x="5097" y="213"/>
                  </a:cubicBezTo>
                  <a:lnTo>
                    <a:pt x="284" y="5027"/>
                  </a:lnTo>
                  <a:cubicBezTo>
                    <a:pt x="0" y="5315"/>
                    <a:pt x="0" y="5771"/>
                    <a:pt x="284" y="6060"/>
                  </a:cubicBezTo>
                  <a:lnTo>
                    <a:pt x="1821" y="7597"/>
                  </a:lnTo>
                  <a:cubicBezTo>
                    <a:pt x="1963" y="7739"/>
                    <a:pt x="2149" y="7809"/>
                    <a:pt x="2336" y="7809"/>
                  </a:cubicBezTo>
                  <a:cubicBezTo>
                    <a:pt x="2522" y="7809"/>
                    <a:pt x="2710" y="7739"/>
                    <a:pt x="2854" y="7597"/>
                  </a:cubicBezTo>
                  <a:lnTo>
                    <a:pt x="7668" y="2783"/>
                  </a:lnTo>
                  <a:cubicBezTo>
                    <a:pt x="7951" y="2500"/>
                    <a:pt x="7951" y="2039"/>
                    <a:pt x="7668" y="1755"/>
                  </a:cubicBezTo>
                  <a:lnTo>
                    <a:pt x="6125" y="213"/>
                  </a:lnTo>
                  <a:cubicBezTo>
                    <a:pt x="5984" y="71"/>
                    <a:pt x="5798" y="0"/>
                    <a:pt x="56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9"/>
            <p:cNvSpPr/>
            <p:nvPr/>
          </p:nvSpPr>
          <p:spPr>
            <a:xfrm>
              <a:off x="7699313" y="2494220"/>
              <a:ext cx="183260" cy="181427"/>
            </a:xfrm>
            <a:custGeom>
              <a:avLst/>
              <a:gdLst/>
              <a:ahLst/>
              <a:cxnLst/>
              <a:rect l="l" t="t" r="r" b="b"/>
              <a:pathLst>
                <a:path w="7000" h="6930" extrusionOk="0">
                  <a:moveTo>
                    <a:pt x="5842" y="1"/>
                  </a:moveTo>
                  <a:cubicBezTo>
                    <a:pt x="6126" y="284"/>
                    <a:pt x="6126" y="745"/>
                    <a:pt x="5842" y="1029"/>
                  </a:cubicBezTo>
                  <a:lnTo>
                    <a:pt x="1029" y="5843"/>
                  </a:lnTo>
                  <a:cubicBezTo>
                    <a:pt x="887" y="5984"/>
                    <a:pt x="701" y="6055"/>
                    <a:pt x="514" y="6055"/>
                  </a:cubicBezTo>
                  <a:cubicBezTo>
                    <a:pt x="328" y="6055"/>
                    <a:pt x="142" y="5984"/>
                    <a:pt x="0" y="5843"/>
                  </a:cubicBezTo>
                  <a:lnTo>
                    <a:pt x="0" y="5843"/>
                  </a:lnTo>
                  <a:lnTo>
                    <a:pt x="870" y="6717"/>
                  </a:lnTo>
                  <a:cubicBezTo>
                    <a:pt x="1012" y="6859"/>
                    <a:pt x="1198" y="6929"/>
                    <a:pt x="1385" y="6929"/>
                  </a:cubicBezTo>
                  <a:cubicBezTo>
                    <a:pt x="1571" y="6929"/>
                    <a:pt x="1759" y="6859"/>
                    <a:pt x="1903" y="6717"/>
                  </a:cubicBezTo>
                  <a:lnTo>
                    <a:pt x="6717" y="1903"/>
                  </a:lnTo>
                  <a:cubicBezTo>
                    <a:pt x="7000" y="1615"/>
                    <a:pt x="7000" y="1154"/>
                    <a:pt x="6717" y="870"/>
                  </a:cubicBezTo>
                  <a:lnTo>
                    <a:pt x="584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89"/>
            <p:cNvSpPr/>
            <p:nvPr/>
          </p:nvSpPr>
          <p:spPr>
            <a:xfrm>
              <a:off x="7762956" y="2505661"/>
              <a:ext cx="83148" cy="83305"/>
            </a:xfrm>
            <a:custGeom>
              <a:avLst/>
              <a:gdLst/>
              <a:ahLst/>
              <a:cxnLst/>
              <a:rect l="l" t="t" r="r" b="b"/>
              <a:pathLst>
                <a:path w="3176" h="3182" extrusionOk="0">
                  <a:moveTo>
                    <a:pt x="610" y="1"/>
                  </a:moveTo>
                  <a:lnTo>
                    <a:pt x="0" y="611"/>
                  </a:lnTo>
                  <a:lnTo>
                    <a:pt x="2561" y="3181"/>
                  </a:lnTo>
                  <a:lnTo>
                    <a:pt x="3176" y="2566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9"/>
            <p:cNvSpPr/>
            <p:nvPr/>
          </p:nvSpPr>
          <p:spPr>
            <a:xfrm>
              <a:off x="7807227" y="2549931"/>
              <a:ext cx="39008" cy="39034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615" y="1"/>
                  </a:moveTo>
                  <a:lnTo>
                    <a:pt x="0" y="616"/>
                  </a:lnTo>
                  <a:lnTo>
                    <a:pt x="875" y="1490"/>
                  </a:lnTo>
                  <a:lnTo>
                    <a:pt x="1490" y="875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9"/>
            <p:cNvSpPr/>
            <p:nvPr/>
          </p:nvSpPr>
          <p:spPr>
            <a:xfrm>
              <a:off x="7523619" y="2632817"/>
              <a:ext cx="193444" cy="172971"/>
            </a:xfrm>
            <a:custGeom>
              <a:avLst/>
              <a:gdLst/>
              <a:ahLst/>
              <a:cxnLst/>
              <a:rect l="l" t="t" r="r" b="b"/>
              <a:pathLst>
                <a:path w="7389" h="6607" extrusionOk="0">
                  <a:moveTo>
                    <a:pt x="6164" y="1"/>
                  </a:moveTo>
                  <a:lnTo>
                    <a:pt x="0" y="6164"/>
                  </a:lnTo>
                  <a:cubicBezTo>
                    <a:pt x="81" y="6466"/>
                    <a:pt x="463" y="6607"/>
                    <a:pt x="995" y="6607"/>
                  </a:cubicBezTo>
                  <a:cubicBezTo>
                    <a:pt x="2608" y="6607"/>
                    <a:pt x="5594" y="5306"/>
                    <a:pt x="5703" y="3224"/>
                  </a:cubicBezTo>
                  <a:cubicBezTo>
                    <a:pt x="5717" y="2979"/>
                    <a:pt x="5856" y="2763"/>
                    <a:pt x="6029" y="2590"/>
                  </a:cubicBezTo>
                  <a:lnTo>
                    <a:pt x="7389" y="1226"/>
                  </a:lnTo>
                  <a:lnTo>
                    <a:pt x="6164" y="1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89"/>
            <p:cNvSpPr/>
            <p:nvPr/>
          </p:nvSpPr>
          <p:spPr>
            <a:xfrm>
              <a:off x="7523619" y="2647295"/>
              <a:ext cx="193444" cy="158494"/>
            </a:xfrm>
            <a:custGeom>
              <a:avLst/>
              <a:gdLst/>
              <a:ahLst/>
              <a:cxnLst/>
              <a:rect l="l" t="t" r="r" b="b"/>
              <a:pathLst>
                <a:path w="7389" h="6054" extrusionOk="0">
                  <a:moveTo>
                    <a:pt x="6711" y="0"/>
                  </a:moveTo>
                  <a:lnTo>
                    <a:pt x="5352" y="1360"/>
                  </a:lnTo>
                  <a:cubicBezTo>
                    <a:pt x="5179" y="1533"/>
                    <a:pt x="5040" y="1754"/>
                    <a:pt x="5025" y="1994"/>
                  </a:cubicBezTo>
                  <a:cubicBezTo>
                    <a:pt x="4917" y="4071"/>
                    <a:pt x="1940" y="5378"/>
                    <a:pt x="329" y="5378"/>
                  </a:cubicBezTo>
                  <a:cubicBezTo>
                    <a:pt x="298" y="5378"/>
                    <a:pt x="266" y="5377"/>
                    <a:pt x="236" y="5376"/>
                  </a:cubicBezTo>
                  <a:lnTo>
                    <a:pt x="0" y="5611"/>
                  </a:lnTo>
                  <a:cubicBezTo>
                    <a:pt x="81" y="5913"/>
                    <a:pt x="463" y="6054"/>
                    <a:pt x="995" y="6054"/>
                  </a:cubicBezTo>
                  <a:cubicBezTo>
                    <a:pt x="2608" y="6054"/>
                    <a:pt x="5595" y="4753"/>
                    <a:pt x="5707" y="2671"/>
                  </a:cubicBezTo>
                  <a:cubicBezTo>
                    <a:pt x="5717" y="2426"/>
                    <a:pt x="5856" y="2210"/>
                    <a:pt x="6029" y="2037"/>
                  </a:cubicBezTo>
                  <a:lnTo>
                    <a:pt x="7389" y="673"/>
                  </a:lnTo>
                  <a:lnTo>
                    <a:pt x="6711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89"/>
            <p:cNvSpPr/>
            <p:nvPr/>
          </p:nvSpPr>
          <p:spPr>
            <a:xfrm>
              <a:off x="7517833" y="2465815"/>
              <a:ext cx="370656" cy="345157"/>
            </a:xfrm>
            <a:custGeom>
              <a:avLst/>
              <a:gdLst/>
              <a:ahLst/>
              <a:cxnLst/>
              <a:rect l="l" t="t" r="r" b="b"/>
              <a:pathLst>
                <a:path w="14158" h="13184" extrusionOk="0">
                  <a:moveTo>
                    <a:pt x="11592" y="411"/>
                  </a:moveTo>
                  <a:cubicBezTo>
                    <a:pt x="11727" y="411"/>
                    <a:pt x="11861" y="461"/>
                    <a:pt x="11962" y="562"/>
                  </a:cubicBezTo>
                  <a:lnTo>
                    <a:pt x="13504" y="2104"/>
                  </a:lnTo>
                  <a:cubicBezTo>
                    <a:pt x="13706" y="2306"/>
                    <a:pt x="13706" y="2638"/>
                    <a:pt x="13504" y="2839"/>
                  </a:cubicBezTo>
                  <a:lnTo>
                    <a:pt x="12544" y="3800"/>
                  </a:lnTo>
                  <a:lnTo>
                    <a:pt x="10266" y="1523"/>
                  </a:lnTo>
                  <a:lnTo>
                    <a:pt x="11222" y="562"/>
                  </a:lnTo>
                  <a:cubicBezTo>
                    <a:pt x="11323" y="461"/>
                    <a:pt x="11458" y="411"/>
                    <a:pt x="11592" y="411"/>
                  </a:cubicBezTo>
                  <a:close/>
                  <a:moveTo>
                    <a:pt x="9973" y="1816"/>
                  </a:moveTo>
                  <a:lnTo>
                    <a:pt x="12251" y="4088"/>
                  </a:lnTo>
                  <a:lnTo>
                    <a:pt x="11929" y="4410"/>
                  </a:lnTo>
                  <a:lnTo>
                    <a:pt x="9656" y="2133"/>
                  </a:lnTo>
                  <a:lnTo>
                    <a:pt x="9973" y="1816"/>
                  </a:lnTo>
                  <a:close/>
                  <a:moveTo>
                    <a:pt x="11590" y="0"/>
                  </a:moveTo>
                  <a:cubicBezTo>
                    <a:pt x="11351" y="0"/>
                    <a:pt x="11112" y="91"/>
                    <a:pt x="10929" y="274"/>
                  </a:cubicBezTo>
                  <a:lnTo>
                    <a:pt x="8503" y="2700"/>
                  </a:lnTo>
                  <a:cubicBezTo>
                    <a:pt x="8352" y="2851"/>
                    <a:pt x="8489" y="3058"/>
                    <a:pt x="8650" y="3058"/>
                  </a:cubicBezTo>
                  <a:cubicBezTo>
                    <a:pt x="8699" y="3058"/>
                    <a:pt x="8750" y="3039"/>
                    <a:pt x="8796" y="2993"/>
                  </a:cubicBezTo>
                  <a:lnTo>
                    <a:pt x="9358" y="2426"/>
                  </a:lnTo>
                  <a:lnTo>
                    <a:pt x="11636" y="4703"/>
                  </a:lnTo>
                  <a:lnTo>
                    <a:pt x="8681" y="7658"/>
                  </a:lnTo>
                  <a:cubicBezTo>
                    <a:pt x="8580" y="7761"/>
                    <a:pt x="8447" y="7813"/>
                    <a:pt x="8313" y="7813"/>
                  </a:cubicBezTo>
                  <a:cubicBezTo>
                    <a:pt x="8179" y="7813"/>
                    <a:pt x="8045" y="7761"/>
                    <a:pt x="7941" y="7658"/>
                  </a:cubicBezTo>
                  <a:lnTo>
                    <a:pt x="6404" y="6120"/>
                  </a:lnTo>
                  <a:cubicBezTo>
                    <a:pt x="6197" y="5914"/>
                    <a:pt x="6197" y="5582"/>
                    <a:pt x="6404" y="5381"/>
                  </a:cubicBezTo>
                  <a:lnTo>
                    <a:pt x="8124" y="3661"/>
                  </a:lnTo>
                  <a:cubicBezTo>
                    <a:pt x="8271" y="3510"/>
                    <a:pt x="8133" y="3302"/>
                    <a:pt x="7975" y="3302"/>
                  </a:cubicBezTo>
                  <a:cubicBezTo>
                    <a:pt x="7926" y="3302"/>
                    <a:pt x="7876" y="3322"/>
                    <a:pt x="7831" y="3368"/>
                  </a:cubicBezTo>
                  <a:lnTo>
                    <a:pt x="6111" y="5083"/>
                  </a:lnTo>
                  <a:cubicBezTo>
                    <a:pt x="5760" y="5438"/>
                    <a:pt x="5751" y="6005"/>
                    <a:pt x="6092" y="6370"/>
                  </a:cubicBezTo>
                  <a:lnTo>
                    <a:pt x="2042" y="10415"/>
                  </a:lnTo>
                  <a:cubicBezTo>
                    <a:pt x="1895" y="10566"/>
                    <a:pt x="2032" y="10774"/>
                    <a:pt x="2191" y="10774"/>
                  </a:cubicBezTo>
                  <a:cubicBezTo>
                    <a:pt x="2240" y="10774"/>
                    <a:pt x="2290" y="10754"/>
                    <a:pt x="2335" y="10708"/>
                  </a:cubicBezTo>
                  <a:lnTo>
                    <a:pt x="6375" y="6673"/>
                  </a:lnTo>
                  <a:lnTo>
                    <a:pt x="7312" y="7605"/>
                  </a:lnTo>
                  <a:lnTo>
                    <a:pt x="6101" y="8815"/>
                  </a:lnTo>
                  <a:cubicBezTo>
                    <a:pt x="5861" y="9056"/>
                    <a:pt x="5727" y="9320"/>
                    <a:pt x="5717" y="9589"/>
                  </a:cubicBezTo>
                  <a:cubicBezTo>
                    <a:pt x="5612" y="11583"/>
                    <a:pt x="2659" y="12782"/>
                    <a:pt x="1198" y="12782"/>
                  </a:cubicBezTo>
                  <a:cubicBezTo>
                    <a:pt x="854" y="12782"/>
                    <a:pt x="593" y="12715"/>
                    <a:pt x="471" y="12577"/>
                  </a:cubicBezTo>
                  <a:lnTo>
                    <a:pt x="1643" y="11405"/>
                  </a:lnTo>
                  <a:cubicBezTo>
                    <a:pt x="1794" y="11254"/>
                    <a:pt x="1657" y="11047"/>
                    <a:pt x="1496" y="11047"/>
                  </a:cubicBezTo>
                  <a:cubicBezTo>
                    <a:pt x="1447" y="11047"/>
                    <a:pt x="1396" y="11066"/>
                    <a:pt x="1350" y="11112"/>
                  </a:cubicBezTo>
                  <a:lnTo>
                    <a:pt x="72" y="12390"/>
                  </a:lnTo>
                  <a:cubicBezTo>
                    <a:pt x="19" y="12438"/>
                    <a:pt x="0" y="12515"/>
                    <a:pt x="19" y="12587"/>
                  </a:cubicBezTo>
                  <a:cubicBezTo>
                    <a:pt x="146" y="13056"/>
                    <a:pt x="705" y="13183"/>
                    <a:pt x="1233" y="13183"/>
                  </a:cubicBezTo>
                  <a:cubicBezTo>
                    <a:pt x="1364" y="13183"/>
                    <a:pt x="1494" y="13176"/>
                    <a:pt x="1614" y="13163"/>
                  </a:cubicBezTo>
                  <a:cubicBezTo>
                    <a:pt x="3478" y="12966"/>
                    <a:pt x="6024" y="11587"/>
                    <a:pt x="6125" y="9608"/>
                  </a:cubicBezTo>
                  <a:cubicBezTo>
                    <a:pt x="6145" y="9233"/>
                    <a:pt x="6466" y="9060"/>
                    <a:pt x="7600" y="7893"/>
                  </a:cubicBezTo>
                  <a:cubicBezTo>
                    <a:pt x="7778" y="8095"/>
                    <a:pt x="8037" y="8210"/>
                    <a:pt x="8311" y="8215"/>
                  </a:cubicBezTo>
                  <a:cubicBezTo>
                    <a:pt x="8556" y="8215"/>
                    <a:pt x="8796" y="8114"/>
                    <a:pt x="8969" y="7941"/>
                  </a:cubicBezTo>
                  <a:lnTo>
                    <a:pt x="13783" y="3123"/>
                  </a:lnTo>
                  <a:cubicBezTo>
                    <a:pt x="14153" y="2767"/>
                    <a:pt x="14158" y="2176"/>
                    <a:pt x="13793" y="1811"/>
                  </a:cubicBezTo>
                  <a:lnTo>
                    <a:pt x="12251" y="274"/>
                  </a:lnTo>
                  <a:cubicBezTo>
                    <a:pt x="12068" y="91"/>
                    <a:pt x="11829" y="0"/>
                    <a:pt x="11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9" name="Google Shape;11789;p89"/>
          <p:cNvGrpSpPr/>
          <p:nvPr/>
        </p:nvGrpSpPr>
        <p:grpSpPr>
          <a:xfrm>
            <a:off x="5804954" y="3620309"/>
            <a:ext cx="251197" cy="340392"/>
            <a:chOff x="5804954" y="3825709"/>
            <a:chExt cx="251197" cy="340392"/>
          </a:xfrm>
        </p:grpSpPr>
        <p:sp>
          <p:nvSpPr>
            <p:cNvPr id="11790" name="Google Shape;11790;p89"/>
            <p:cNvSpPr/>
            <p:nvPr/>
          </p:nvSpPr>
          <p:spPr>
            <a:xfrm>
              <a:off x="5804954" y="3830709"/>
              <a:ext cx="236091" cy="330365"/>
            </a:xfrm>
            <a:custGeom>
              <a:avLst/>
              <a:gdLst/>
              <a:ahLst/>
              <a:cxnLst/>
              <a:rect l="l" t="t" r="r" b="b"/>
              <a:pathLst>
                <a:path w="9018" h="12619" extrusionOk="0">
                  <a:moveTo>
                    <a:pt x="5367" y="1"/>
                  </a:moveTo>
                  <a:cubicBezTo>
                    <a:pt x="5135" y="1"/>
                    <a:pt x="4900" y="28"/>
                    <a:pt x="4665" y="85"/>
                  </a:cubicBezTo>
                  <a:cubicBezTo>
                    <a:pt x="4377" y="157"/>
                    <a:pt x="4099" y="258"/>
                    <a:pt x="3830" y="392"/>
                  </a:cubicBezTo>
                  <a:cubicBezTo>
                    <a:pt x="3412" y="608"/>
                    <a:pt x="3037" y="901"/>
                    <a:pt x="2729" y="1257"/>
                  </a:cubicBezTo>
                  <a:cubicBezTo>
                    <a:pt x="2350" y="1694"/>
                    <a:pt x="1807" y="1958"/>
                    <a:pt x="1231" y="1987"/>
                  </a:cubicBezTo>
                  <a:cubicBezTo>
                    <a:pt x="1231" y="1987"/>
                    <a:pt x="452" y="3231"/>
                    <a:pt x="1154" y="4043"/>
                  </a:cubicBezTo>
                  <a:cubicBezTo>
                    <a:pt x="1855" y="4860"/>
                    <a:pt x="1" y="6244"/>
                    <a:pt x="1159" y="8304"/>
                  </a:cubicBezTo>
                  <a:cubicBezTo>
                    <a:pt x="1519" y="8953"/>
                    <a:pt x="1293" y="9750"/>
                    <a:pt x="1207" y="10442"/>
                  </a:cubicBezTo>
                  <a:cubicBezTo>
                    <a:pt x="1115" y="11105"/>
                    <a:pt x="1370" y="11768"/>
                    <a:pt x="1884" y="12201"/>
                  </a:cubicBezTo>
                  <a:cubicBezTo>
                    <a:pt x="2206" y="12470"/>
                    <a:pt x="2616" y="12619"/>
                    <a:pt x="3036" y="12619"/>
                  </a:cubicBezTo>
                  <a:cubicBezTo>
                    <a:pt x="3043" y="12619"/>
                    <a:pt x="3049" y="12619"/>
                    <a:pt x="3056" y="12618"/>
                  </a:cubicBezTo>
                  <a:cubicBezTo>
                    <a:pt x="3729" y="12614"/>
                    <a:pt x="4363" y="12282"/>
                    <a:pt x="4752" y="11725"/>
                  </a:cubicBezTo>
                  <a:lnTo>
                    <a:pt x="5449" y="10750"/>
                  </a:lnTo>
                  <a:lnTo>
                    <a:pt x="5429" y="10750"/>
                  </a:lnTo>
                  <a:lnTo>
                    <a:pt x="5943" y="10058"/>
                  </a:lnTo>
                  <a:lnTo>
                    <a:pt x="6847" y="8790"/>
                  </a:lnTo>
                  <a:cubicBezTo>
                    <a:pt x="8638" y="6023"/>
                    <a:pt x="9018" y="3721"/>
                    <a:pt x="8158" y="1829"/>
                  </a:cubicBezTo>
                  <a:cubicBezTo>
                    <a:pt x="7652" y="708"/>
                    <a:pt x="6549" y="1"/>
                    <a:pt x="5367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9"/>
            <p:cNvSpPr/>
            <p:nvPr/>
          </p:nvSpPr>
          <p:spPr>
            <a:xfrm>
              <a:off x="5843831" y="3847124"/>
              <a:ext cx="197214" cy="313951"/>
            </a:xfrm>
            <a:custGeom>
              <a:avLst/>
              <a:gdLst/>
              <a:ahLst/>
              <a:cxnLst/>
              <a:rect l="l" t="t" r="r" b="b"/>
              <a:pathLst>
                <a:path w="7533" h="11992" extrusionOk="0">
                  <a:moveTo>
                    <a:pt x="5727" y="1"/>
                  </a:moveTo>
                  <a:lnTo>
                    <a:pt x="5727" y="1"/>
                  </a:lnTo>
                  <a:cubicBezTo>
                    <a:pt x="5871" y="193"/>
                    <a:pt x="5996" y="399"/>
                    <a:pt x="6097" y="620"/>
                  </a:cubicBezTo>
                  <a:cubicBezTo>
                    <a:pt x="6952" y="2508"/>
                    <a:pt x="6577" y="4809"/>
                    <a:pt x="4780" y="7581"/>
                  </a:cubicBezTo>
                  <a:lnTo>
                    <a:pt x="3877" y="8850"/>
                  </a:lnTo>
                  <a:lnTo>
                    <a:pt x="3363" y="9541"/>
                  </a:lnTo>
                  <a:lnTo>
                    <a:pt x="3382" y="9541"/>
                  </a:lnTo>
                  <a:lnTo>
                    <a:pt x="2686" y="10521"/>
                  </a:lnTo>
                  <a:cubicBezTo>
                    <a:pt x="2292" y="11074"/>
                    <a:pt x="1662" y="11405"/>
                    <a:pt x="985" y="11410"/>
                  </a:cubicBezTo>
                  <a:cubicBezTo>
                    <a:pt x="977" y="11410"/>
                    <a:pt x="969" y="11410"/>
                    <a:pt x="961" y="11410"/>
                  </a:cubicBezTo>
                  <a:cubicBezTo>
                    <a:pt x="619" y="11410"/>
                    <a:pt x="287" y="11310"/>
                    <a:pt x="0" y="11127"/>
                  </a:cubicBezTo>
                  <a:lnTo>
                    <a:pt x="0" y="11127"/>
                  </a:lnTo>
                  <a:cubicBezTo>
                    <a:pt x="341" y="11665"/>
                    <a:pt x="932" y="11991"/>
                    <a:pt x="1571" y="11991"/>
                  </a:cubicBezTo>
                  <a:cubicBezTo>
                    <a:pt x="2244" y="11987"/>
                    <a:pt x="2878" y="11655"/>
                    <a:pt x="3267" y="11103"/>
                  </a:cubicBezTo>
                  <a:lnTo>
                    <a:pt x="3964" y="10128"/>
                  </a:lnTo>
                  <a:lnTo>
                    <a:pt x="3944" y="10128"/>
                  </a:lnTo>
                  <a:lnTo>
                    <a:pt x="4458" y="9431"/>
                  </a:lnTo>
                  <a:lnTo>
                    <a:pt x="5362" y="8167"/>
                  </a:lnTo>
                  <a:cubicBezTo>
                    <a:pt x="7153" y="5396"/>
                    <a:pt x="7533" y="3094"/>
                    <a:pt x="6678" y="1202"/>
                  </a:cubicBezTo>
                  <a:cubicBezTo>
                    <a:pt x="6462" y="731"/>
                    <a:pt x="6135" y="318"/>
                    <a:pt x="5727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9"/>
            <p:cNvSpPr/>
            <p:nvPr/>
          </p:nvSpPr>
          <p:spPr>
            <a:xfrm>
              <a:off x="5863021" y="3875058"/>
              <a:ext cx="145954" cy="189936"/>
            </a:xfrm>
            <a:custGeom>
              <a:avLst/>
              <a:gdLst/>
              <a:ahLst/>
              <a:cxnLst/>
              <a:rect l="l" t="t" r="r" b="b"/>
              <a:pathLst>
                <a:path w="5575" h="7255" extrusionOk="0">
                  <a:moveTo>
                    <a:pt x="2710" y="0"/>
                  </a:moveTo>
                  <a:cubicBezTo>
                    <a:pt x="2600" y="0"/>
                    <a:pt x="2490" y="7"/>
                    <a:pt x="2380" y="19"/>
                  </a:cubicBezTo>
                  <a:cubicBezTo>
                    <a:pt x="2380" y="19"/>
                    <a:pt x="2010" y="48"/>
                    <a:pt x="1770" y="207"/>
                  </a:cubicBezTo>
                  <a:cubicBezTo>
                    <a:pt x="1395" y="461"/>
                    <a:pt x="1078" y="807"/>
                    <a:pt x="992" y="1268"/>
                  </a:cubicBezTo>
                  <a:cubicBezTo>
                    <a:pt x="953" y="1446"/>
                    <a:pt x="934" y="1629"/>
                    <a:pt x="929" y="1811"/>
                  </a:cubicBezTo>
                  <a:cubicBezTo>
                    <a:pt x="915" y="2585"/>
                    <a:pt x="1285" y="3315"/>
                    <a:pt x="1914" y="3762"/>
                  </a:cubicBezTo>
                  <a:lnTo>
                    <a:pt x="2318" y="4045"/>
                  </a:lnTo>
                  <a:cubicBezTo>
                    <a:pt x="2399" y="4103"/>
                    <a:pt x="2457" y="4189"/>
                    <a:pt x="2476" y="4285"/>
                  </a:cubicBezTo>
                  <a:cubicBezTo>
                    <a:pt x="2515" y="4415"/>
                    <a:pt x="2486" y="4554"/>
                    <a:pt x="2404" y="4665"/>
                  </a:cubicBezTo>
                  <a:cubicBezTo>
                    <a:pt x="2327" y="4756"/>
                    <a:pt x="2215" y="4803"/>
                    <a:pt x="2102" y="4803"/>
                  </a:cubicBezTo>
                  <a:cubicBezTo>
                    <a:pt x="2019" y="4803"/>
                    <a:pt x="1934" y="4778"/>
                    <a:pt x="1861" y="4727"/>
                  </a:cubicBezTo>
                  <a:lnTo>
                    <a:pt x="795" y="3978"/>
                  </a:lnTo>
                  <a:cubicBezTo>
                    <a:pt x="766" y="3956"/>
                    <a:pt x="734" y="3947"/>
                    <a:pt x="703" y="3947"/>
                  </a:cubicBezTo>
                  <a:cubicBezTo>
                    <a:pt x="616" y="3947"/>
                    <a:pt x="537" y="4023"/>
                    <a:pt x="555" y="4122"/>
                  </a:cubicBezTo>
                  <a:cubicBezTo>
                    <a:pt x="656" y="4867"/>
                    <a:pt x="598" y="5534"/>
                    <a:pt x="363" y="6101"/>
                  </a:cubicBezTo>
                  <a:lnTo>
                    <a:pt x="137" y="6596"/>
                  </a:lnTo>
                  <a:cubicBezTo>
                    <a:pt x="1" y="6912"/>
                    <a:pt x="259" y="7179"/>
                    <a:pt x="527" y="7179"/>
                  </a:cubicBezTo>
                  <a:cubicBezTo>
                    <a:pt x="647" y="7179"/>
                    <a:pt x="768" y="7126"/>
                    <a:pt x="857" y="7000"/>
                  </a:cubicBezTo>
                  <a:lnTo>
                    <a:pt x="1232" y="6438"/>
                  </a:lnTo>
                  <a:cubicBezTo>
                    <a:pt x="3562" y="5803"/>
                    <a:pt x="3994" y="4055"/>
                    <a:pt x="3303" y="1648"/>
                  </a:cubicBezTo>
                  <a:cubicBezTo>
                    <a:pt x="3259" y="1509"/>
                    <a:pt x="3317" y="1360"/>
                    <a:pt x="3442" y="1288"/>
                  </a:cubicBezTo>
                  <a:cubicBezTo>
                    <a:pt x="3487" y="1262"/>
                    <a:pt x="3535" y="1249"/>
                    <a:pt x="3584" y="1249"/>
                  </a:cubicBezTo>
                  <a:cubicBezTo>
                    <a:pt x="3655" y="1249"/>
                    <a:pt x="3730" y="1275"/>
                    <a:pt x="3812" y="1326"/>
                  </a:cubicBezTo>
                  <a:cubicBezTo>
                    <a:pt x="3831" y="1340"/>
                    <a:pt x="3845" y="1350"/>
                    <a:pt x="3860" y="1369"/>
                  </a:cubicBezTo>
                  <a:cubicBezTo>
                    <a:pt x="5373" y="2859"/>
                    <a:pt x="4624" y="4924"/>
                    <a:pt x="2841" y="7254"/>
                  </a:cubicBezTo>
                  <a:cubicBezTo>
                    <a:pt x="4725" y="5203"/>
                    <a:pt x="5575" y="3262"/>
                    <a:pt x="4960" y="1465"/>
                  </a:cubicBezTo>
                  <a:cubicBezTo>
                    <a:pt x="4777" y="918"/>
                    <a:pt x="4364" y="466"/>
                    <a:pt x="3831" y="236"/>
                  </a:cubicBezTo>
                  <a:cubicBezTo>
                    <a:pt x="3476" y="79"/>
                    <a:pt x="3095" y="0"/>
                    <a:pt x="2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89"/>
            <p:cNvSpPr/>
            <p:nvPr/>
          </p:nvSpPr>
          <p:spPr>
            <a:xfrm>
              <a:off x="5854382" y="3870005"/>
              <a:ext cx="162656" cy="200041"/>
            </a:xfrm>
            <a:custGeom>
              <a:avLst/>
              <a:gdLst/>
              <a:ahLst/>
              <a:cxnLst/>
              <a:rect l="l" t="t" r="r" b="b"/>
              <a:pathLst>
                <a:path w="6213" h="7641" extrusionOk="0">
                  <a:moveTo>
                    <a:pt x="3027" y="1"/>
                  </a:moveTo>
                  <a:cubicBezTo>
                    <a:pt x="2773" y="1"/>
                    <a:pt x="2773" y="385"/>
                    <a:pt x="3027" y="385"/>
                  </a:cubicBezTo>
                  <a:cubicBezTo>
                    <a:pt x="3397" y="395"/>
                    <a:pt x="3700" y="433"/>
                    <a:pt x="4089" y="601"/>
                  </a:cubicBezTo>
                  <a:cubicBezTo>
                    <a:pt x="5271" y="1116"/>
                    <a:pt x="5492" y="2638"/>
                    <a:pt x="5165" y="3878"/>
                  </a:cubicBezTo>
                  <a:cubicBezTo>
                    <a:pt x="5285" y="2922"/>
                    <a:pt x="5002" y="2100"/>
                    <a:pt x="4324" y="1428"/>
                  </a:cubicBezTo>
                  <a:cubicBezTo>
                    <a:pt x="4219" y="1329"/>
                    <a:pt x="4065" y="1257"/>
                    <a:pt x="3908" y="1257"/>
                  </a:cubicBezTo>
                  <a:cubicBezTo>
                    <a:pt x="3829" y="1257"/>
                    <a:pt x="3750" y="1275"/>
                    <a:pt x="3676" y="1317"/>
                  </a:cubicBezTo>
                  <a:cubicBezTo>
                    <a:pt x="3474" y="1437"/>
                    <a:pt x="3383" y="1673"/>
                    <a:pt x="3445" y="1899"/>
                  </a:cubicBezTo>
                  <a:cubicBezTo>
                    <a:pt x="4257" y="4714"/>
                    <a:pt x="3311" y="5963"/>
                    <a:pt x="1504" y="6448"/>
                  </a:cubicBezTo>
                  <a:cubicBezTo>
                    <a:pt x="1384" y="6482"/>
                    <a:pt x="1384" y="6568"/>
                    <a:pt x="1024" y="7092"/>
                  </a:cubicBezTo>
                  <a:cubicBezTo>
                    <a:pt x="978" y="7153"/>
                    <a:pt x="907" y="7190"/>
                    <a:pt x="832" y="7190"/>
                  </a:cubicBezTo>
                  <a:cubicBezTo>
                    <a:pt x="813" y="7190"/>
                    <a:pt x="793" y="7188"/>
                    <a:pt x="774" y="7183"/>
                  </a:cubicBezTo>
                  <a:cubicBezTo>
                    <a:pt x="640" y="7149"/>
                    <a:pt x="572" y="7000"/>
                    <a:pt x="630" y="6876"/>
                  </a:cubicBezTo>
                  <a:cubicBezTo>
                    <a:pt x="861" y="6381"/>
                    <a:pt x="1240" y="5747"/>
                    <a:pt x="1077" y="4382"/>
                  </a:cubicBezTo>
                  <a:lnTo>
                    <a:pt x="1077" y="4382"/>
                  </a:lnTo>
                  <a:lnTo>
                    <a:pt x="2076" y="5079"/>
                  </a:lnTo>
                  <a:cubicBezTo>
                    <a:pt x="2181" y="5157"/>
                    <a:pt x="2303" y="5195"/>
                    <a:pt x="2425" y="5195"/>
                  </a:cubicBezTo>
                  <a:cubicBezTo>
                    <a:pt x="2593" y="5195"/>
                    <a:pt x="2759" y="5122"/>
                    <a:pt x="2874" y="4983"/>
                  </a:cubicBezTo>
                  <a:cubicBezTo>
                    <a:pt x="3090" y="4699"/>
                    <a:pt x="3032" y="4296"/>
                    <a:pt x="2749" y="4084"/>
                  </a:cubicBezTo>
                  <a:lnTo>
                    <a:pt x="2350" y="3806"/>
                  </a:lnTo>
                  <a:cubicBezTo>
                    <a:pt x="1773" y="3393"/>
                    <a:pt x="1437" y="2720"/>
                    <a:pt x="1452" y="2014"/>
                  </a:cubicBezTo>
                  <a:cubicBezTo>
                    <a:pt x="1461" y="1404"/>
                    <a:pt x="1629" y="880"/>
                    <a:pt x="2196" y="573"/>
                  </a:cubicBezTo>
                  <a:cubicBezTo>
                    <a:pt x="2384" y="466"/>
                    <a:pt x="2280" y="211"/>
                    <a:pt x="2109" y="211"/>
                  </a:cubicBezTo>
                  <a:cubicBezTo>
                    <a:pt x="2079" y="211"/>
                    <a:pt x="2047" y="218"/>
                    <a:pt x="2014" y="236"/>
                  </a:cubicBezTo>
                  <a:cubicBezTo>
                    <a:pt x="1557" y="486"/>
                    <a:pt x="1235" y="919"/>
                    <a:pt x="1130" y="1428"/>
                  </a:cubicBezTo>
                  <a:cubicBezTo>
                    <a:pt x="904" y="2576"/>
                    <a:pt x="1336" y="3542"/>
                    <a:pt x="2129" y="4118"/>
                  </a:cubicBezTo>
                  <a:cubicBezTo>
                    <a:pt x="2133" y="4121"/>
                    <a:pt x="2135" y="4122"/>
                    <a:pt x="2135" y="4122"/>
                  </a:cubicBezTo>
                  <a:cubicBezTo>
                    <a:pt x="2135" y="4122"/>
                    <a:pt x="2133" y="4121"/>
                    <a:pt x="2134" y="4121"/>
                  </a:cubicBezTo>
                  <a:lnTo>
                    <a:pt x="2134" y="4121"/>
                  </a:lnTo>
                  <a:cubicBezTo>
                    <a:pt x="2136" y="4121"/>
                    <a:pt x="2174" y="4145"/>
                    <a:pt x="2532" y="4397"/>
                  </a:cubicBezTo>
                  <a:cubicBezTo>
                    <a:pt x="2633" y="4483"/>
                    <a:pt x="2657" y="4632"/>
                    <a:pt x="2581" y="4743"/>
                  </a:cubicBezTo>
                  <a:cubicBezTo>
                    <a:pt x="2539" y="4789"/>
                    <a:pt x="2481" y="4814"/>
                    <a:pt x="2422" y="4814"/>
                  </a:cubicBezTo>
                  <a:cubicBezTo>
                    <a:pt x="2378" y="4814"/>
                    <a:pt x="2334" y="4800"/>
                    <a:pt x="2297" y="4771"/>
                  </a:cubicBezTo>
                  <a:lnTo>
                    <a:pt x="1231" y="4022"/>
                  </a:lnTo>
                  <a:cubicBezTo>
                    <a:pt x="1168" y="3978"/>
                    <a:pt x="1100" y="3958"/>
                    <a:pt x="1034" y="3958"/>
                  </a:cubicBezTo>
                  <a:cubicBezTo>
                    <a:pt x="841" y="3958"/>
                    <a:pt x="664" y="4127"/>
                    <a:pt x="693" y="4349"/>
                  </a:cubicBezTo>
                  <a:cubicBezTo>
                    <a:pt x="962" y="6333"/>
                    <a:pt x="1" y="6592"/>
                    <a:pt x="289" y="7221"/>
                  </a:cubicBezTo>
                  <a:cubicBezTo>
                    <a:pt x="398" y="7452"/>
                    <a:pt x="619" y="7570"/>
                    <a:pt x="841" y="7570"/>
                  </a:cubicBezTo>
                  <a:cubicBezTo>
                    <a:pt x="1032" y="7570"/>
                    <a:pt x="1224" y="7483"/>
                    <a:pt x="1346" y="7303"/>
                  </a:cubicBezTo>
                  <a:lnTo>
                    <a:pt x="1677" y="6794"/>
                  </a:lnTo>
                  <a:cubicBezTo>
                    <a:pt x="4084" y="6102"/>
                    <a:pt x="4517" y="4233"/>
                    <a:pt x="3815" y="1788"/>
                  </a:cubicBezTo>
                  <a:cubicBezTo>
                    <a:pt x="3798" y="1729"/>
                    <a:pt x="3823" y="1636"/>
                    <a:pt x="3912" y="1636"/>
                  </a:cubicBezTo>
                  <a:cubicBezTo>
                    <a:pt x="3946" y="1636"/>
                    <a:pt x="3988" y="1650"/>
                    <a:pt x="4041" y="1682"/>
                  </a:cubicBezTo>
                  <a:cubicBezTo>
                    <a:pt x="4046" y="1687"/>
                    <a:pt x="4055" y="1692"/>
                    <a:pt x="4060" y="1697"/>
                  </a:cubicBezTo>
                  <a:cubicBezTo>
                    <a:pt x="5333" y="2960"/>
                    <a:pt x="5002" y="4747"/>
                    <a:pt x="3023" y="7332"/>
                  </a:cubicBezTo>
                  <a:cubicBezTo>
                    <a:pt x="2915" y="7476"/>
                    <a:pt x="3038" y="7641"/>
                    <a:pt x="3177" y="7641"/>
                  </a:cubicBezTo>
                  <a:cubicBezTo>
                    <a:pt x="3224" y="7641"/>
                    <a:pt x="3273" y="7622"/>
                    <a:pt x="3316" y="7577"/>
                  </a:cubicBezTo>
                  <a:cubicBezTo>
                    <a:pt x="4858" y="5900"/>
                    <a:pt x="6212" y="3758"/>
                    <a:pt x="5477" y="1601"/>
                  </a:cubicBezTo>
                  <a:cubicBezTo>
                    <a:pt x="5122" y="553"/>
                    <a:pt x="4137" y="1"/>
                    <a:pt x="302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9"/>
            <p:cNvSpPr/>
            <p:nvPr/>
          </p:nvSpPr>
          <p:spPr>
            <a:xfrm>
              <a:off x="5828856" y="4043160"/>
              <a:ext cx="125036" cy="122941"/>
            </a:xfrm>
            <a:custGeom>
              <a:avLst/>
              <a:gdLst/>
              <a:ahLst/>
              <a:cxnLst/>
              <a:rect l="l" t="t" r="r" b="b"/>
              <a:pathLst>
                <a:path w="4776" h="4696" extrusionOk="0">
                  <a:moveTo>
                    <a:pt x="248" y="0"/>
                  </a:moveTo>
                  <a:cubicBezTo>
                    <a:pt x="141" y="0"/>
                    <a:pt x="32" y="81"/>
                    <a:pt x="53" y="223"/>
                  </a:cubicBezTo>
                  <a:cubicBezTo>
                    <a:pt x="164" y="910"/>
                    <a:pt x="183" y="1611"/>
                    <a:pt x="101" y="2308"/>
                  </a:cubicBezTo>
                  <a:cubicBezTo>
                    <a:pt x="1" y="3033"/>
                    <a:pt x="279" y="3768"/>
                    <a:pt x="846" y="4239"/>
                  </a:cubicBezTo>
                  <a:cubicBezTo>
                    <a:pt x="1206" y="4533"/>
                    <a:pt x="1654" y="4696"/>
                    <a:pt x="2114" y="4696"/>
                  </a:cubicBezTo>
                  <a:cubicBezTo>
                    <a:pt x="2120" y="4696"/>
                    <a:pt x="2127" y="4696"/>
                    <a:pt x="2134" y="4696"/>
                  </a:cubicBezTo>
                  <a:cubicBezTo>
                    <a:pt x="2873" y="4691"/>
                    <a:pt x="3560" y="4331"/>
                    <a:pt x="3988" y="3725"/>
                  </a:cubicBezTo>
                  <a:lnTo>
                    <a:pt x="4684" y="2750"/>
                  </a:lnTo>
                  <a:cubicBezTo>
                    <a:pt x="4776" y="2625"/>
                    <a:pt x="4689" y="2447"/>
                    <a:pt x="4536" y="2447"/>
                  </a:cubicBezTo>
                  <a:cubicBezTo>
                    <a:pt x="4529" y="2447"/>
                    <a:pt x="4523" y="2446"/>
                    <a:pt x="4516" y="2446"/>
                  </a:cubicBezTo>
                  <a:cubicBezTo>
                    <a:pt x="4424" y="2446"/>
                    <a:pt x="4347" y="2511"/>
                    <a:pt x="4329" y="2596"/>
                  </a:cubicBezTo>
                  <a:lnTo>
                    <a:pt x="3680" y="3499"/>
                  </a:lnTo>
                  <a:cubicBezTo>
                    <a:pt x="3330" y="4004"/>
                    <a:pt x="2753" y="4307"/>
                    <a:pt x="2138" y="4311"/>
                  </a:cubicBezTo>
                  <a:cubicBezTo>
                    <a:pt x="1134" y="4311"/>
                    <a:pt x="346" y="3423"/>
                    <a:pt x="481" y="2351"/>
                  </a:cubicBezTo>
                  <a:cubicBezTo>
                    <a:pt x="567" y="1621"/>
                    <a:pt x="553" y="886"/>
                    <a:pt x="433" y="161"/>
                  </a:cubicBezTo>
                  <a:cubicBezTo>
                    <a:pt x="416" y="50"/>
                    <a:pt x="333" y="0"/>
                    <a:pt x="2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9"/>
            <p:cNvSpPr/>
            <p:nvPr/>
          </p:nvSpPr>
          <p:spPr>
            <a:xfrm>
              <a:off x="5830532" y="3825709"/>
              <a:ext cx="225619" cy="268607"/>
            </a:xfrm>
            <a:custGeom>
              <a:avLst/>
              <a:gdLst/>
              <a:ahLst/>
              <a:cxnLst/>
              <a:rect l="l" t="t" r="r" b="b"/>
              <a:pathLst>
                <a:path w="8618" h="10260" extrusionOk="0">
                  <a:moveTo>
                    <a:pt x="4386" y="1"/>
                  </a:moveTo>
                  <a:cubicBezTo>
                    <a:pt x="4140" y="1"/>
                    <a:pt x="3892" y="29"/>
                    <a:pt x="3645" y="88"/>
                  </a:cubicBezTo>
                  <a:cubicBezTo>
                    <a:pt x="2853" y="281"/>
                    <a:pt x="2142" y="708"/>
                    <a:pt x="1608" y="1323"/>
                  </a:cubicBezTo>
                  <a:cubicBezTo>
                    <a:pt x="1262" y="1722"/>
                    <a:pt x="768" y="1962"/>
                    <a:pt x="244" y="1991"/>
                  </a:cubicBezTo>
                  <a:cubicBezTo>
                    <a:pt x="1" y="2019"/>
                    <a:pt x="23" y="2375"/>
                    <a:pt x="263" y="2375"/>
                  </a:cubicBezTo>
                  <a:cubicBezTo>
                    <a:pt x="265" y="2375"/>
                    <a:pt x="266" y="2375"/>
                    <a:pt x="268" y="2375"/>
                  </a:cubicBezTo>
                  <a:cubicBezTo>
                    <a:pt x="897" y="2337"/>
                    <a:pt x="1479" y="2053"/>
                    <a:pt x="1897" y="1578"/>
                  </a:cubicBezTo>
                  <a:cubicBezTo>
                    <a:pt x="2613" y="774"/>
                    <a:pt x="3523" y="393"/>
                    <a:pt x="4393" y="393"/>
                  </a:cubicBezTo>
                  <a:cubicBezTo>
                    <a:pt x="5482" y="393"/>
                    <a:pt x="6508" y="990"/>
                    <a:pt x="7013" y="2101"/>
                  </a:cubicBezTo>
                  <a:cubicBezTo>
                    <a:pt x="8617" y="5642"/>
                    <a:pt x="5072" y="9687"/>
                    <a:pt x="4942" y="9956"/>
                  </a:cubicBezTo>
                  <a:cubicBezTo>
                    <a:pt x="4836" y="10104"/>
                    <a:pt x="4963" y="10260"/>
                    <a:pt x="5099" y="10260"/>
                  </a:cubicBezTo>
                  <a:cubicBezTo>
                    <a:pt x="5153" y="10260"/>
                    <a:pt x="5208" y="10235"/>
                    <a:pt x="5250" y="10177"/>
                  </a:cubicBezTo>
                  <a:cubicBezTo>
                    <a:pt x="6071" y="9034"/>
                    <a:pt x="6023" y="9091"/>
                    <a:pt x="6033" y="9086"/>
                  </a:cubicBezTo>
                  <a:cubicBezTo>
                    <a:pt x="7445" y="6901"/>
                    <a:pt x="8435" y="4316"/>
                    <a:pt x="7359" y="1943"/>
                  </a:cubicBezTo>
                  <a:cubicBezTo>
                    <a:pt x="6813" y="739"/>
                    <a:pt x="5633" y="1"/>
                    <a:pt x="43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6" name="Google Shape;11796;p89"/>
          <p:cNvGrpSpPr/>
          <p:nvPr/>
        </p:nvGrpSpPr>
        <p:grpSpPr>
          <a:xfrm>
            <a:off x="4872134" y="3154593"/>
            <a:ext cx="374819" cy="368562"/>
            <a:chOff x="4872134" y="3359993"/>
            <a:chExt cx="374819" cy="368562"/>
          </a:xfrm>
        </p:grpSpPr>
        <p:sp>
          <p:nvSpPr>
            <p:cNvPr id="11797" name="Google Shape;11797;p89"/>
            <p:cNvSpPr/>
            <p:nvPr/>
          </p:nvSpPr>
          <p:spPr>
            <a:xfrm>
              <a:off x="4880538" y="3368318"/>
              <a:ext cx="357724" cy="352383"/>
            </a:xfrm>
            <a:custGeom>
              <a:avLst/>
              <a:gdLst/>
              <a:ahLst/>
              <a:cxnLst/>
              <a:rect l="l" t="t" r="r" b="b"/>
              <a:pathLst>
                <a:path w="13664" h="13460" extrusionOk="0">
                  <a:moveTo>
                    <a:pt x="10887" y="1"/>
                  </a:moveTo>
                  <a:cubicBezTo>
                    <a:pt x="10607" y="1"/>
                    <a:pt x="10327" y="106"/>
                    <a:pt x="10113" y="318"/>
                  </a:cubicBezTo>
                  <a:lnTo>
                    <a:pt x="6092" y="4344"/>
                  </a:lnTo>
                  <a:cubicBezTo>
                    <a:pt x="5329" y="5107"/>
                    <a:pt x="4733" y="6030"/>
                    <a:pt x="4349" y="7043"/>
                  </a:cubicBezTo>
                  <a:cubicBezTo>
                    <a:pt x="4089" y="7730"/>
                    <a:pt x="3724" y="8379"/>
                    <a:pt x="3277" y="8970"/>
                  </a:cubicBezTo>
                  <a:lnTo>
                    <a:pt x="2600" y="9729"/>
                  </a:lnTo>
                  <a:lnTo>
                    <a:pt x="356" y="11977"/>
                  </a:lnTo>
                  <a:cubicBezTo>
                    <a:pt x="6" y="12309"/>
                    <a:pt x="1" y="12866"/>
                    <a:pt x="342" y="13207"/>
                  </a:cubicBezTo>
                  <a:cubicBezTo>
                    <a:pt x="510" y="13375"/>
                    <a:pt x="731" y="13459"/>
                    <a:pt x="951" y="13459"/>
                  </a:cubicBezTo>
                  <a:cubicBezTo>
                    <a:pt x="1178" y="13459"/>
                    <a:pt x="1404" y="13370"/>
                    <a:pt x="1572" y="13193"/>
                  </a:cubicBezTo>
                  <a:lnTo>
                    <a:pt x="3820" y="10949"/>
                  </a:lnTo>
                  <a:cubicBezTo>
                    <a:pt x="4584" y="10185"/>
                    <a:pt x="5502" y="9590"/>
                    <a:pt x="6515" y="9205"/>
                  </a:cubicBezTo>
                  <a:cubicBezTo>
                    <a:pt x="7529" y="8826"/>
                    <a:pt x="8446" y="8230"/>
                    <a:pt x="9215" y="7466"/>
                  </a:cubicBezTo>
                  <a:lnTo>
                    <a:pt x="13241" y="3440"/>
                  </a:lnTo>
                  <a:cubicBezTo>
                    <a:pt x="13664" y="3018"/>
                    <a:pt x="13664" y="2326"/>
                    <a:pt x="13241" y="1898"/>
                  </a:cubicBezTo>
                  <a:lnTo>
                    <a:pt x="11660" y="318"/>
                  </a:lnTo>
                  <a:cubicBezTo>
                    <a:pt x="11447" y="106"/>
                    <a:pt x="11167" y="1"/>
                    <a:pt x="1088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9"/>
            <p:cNvSpPr/>
            <p:nvPr/>
          </p:nvSpPr>
          <p:spPr>
            <a:xfrm>
              <a:off x="4883444" y="3399891"/>
              <a:ext cx="354818" cy="320391"/>
            </a:xfrm>
            <a:custGeom>
              <a:avLst/>
              <a:gdLst/>
              <a:ahLst/>
              <a:cxnLst/>
              <a:rect l="l" t="t" r="r" b="b"/>
              <a:pathLst>
                <a:path w="13553" h="12238" extrusionOk="0">
                  <a:moveTo>
                    <a:pt x="12438" y="1"/>
                  </a:moveTo>
                  <a:lnTo>
                    <a:pt x="12438" y="1"/>
                  </a:lnTo>
                  <a:cubicBezTo>
                    <a:pt x="12861" y="428"/>
                    <a:pt x="12861" y="1115"/>
                    <a:pt x="12438" y="1543"/>
                  </a:cubicBezTo>
                  <a:lnTo>
                    <a:pt x="8412" y="5568"/>
                  </a:lnTo>
                  <a:cubicBezTo>
                    <a:pt x="7649" y="6332"/>
                    <a:pt x="6726" y="6923"/>
                    <a:pt x="5712" y="7307"/>
                  </a:cubicBezTo>
                  <a:cubicBezTo>
                    <a:pt x="4704" y="7692"/>
                    <a:pt x="3781" y="8287"/>
                    <a:pt x="3017" y="9051"/>
                  </a:cubicBezTo>
                  <a:lnTo>
                    <a:pt x="769" y="11295"/>
                  </a:lnTo>
                  <a:cubicBezTo>
                    <a:pt x="605" y="11459"/>
                    <a:pt x="384" y="11550"/>
                    <a:pt x="158" y="11550"/>
                  </a:cubicBezTo>
                  <a:cubicBezTo>
                    <a:pt x="105" y="11550"/>
                    <a:pt x="53" y="11545"/>
                    <a:pt x="0" y="11535"/>
                  </a:cubicBezTo>
                  <a:lnTo>
                    <a:pt x="0" y="11535"/>
                  </a:lnTo>
                  <a:cubicBezTo>
                    <a:pt x="84" y="11975"/>
                    <a:pt x="462" y="12238"/>
                    <a:pt x="852" y="12238"/>
                  </a:cubicBezTo>
                  <a:cubicBezTo>
                    <a:pt x="1065" y="12238"/>
                    <a:pt x="1282" y="12159"/>
                    <a:pt x="1456" y="11987"/>
                  </a:cubicBezTo>
                  <a:lnTo>
                    <a:pt x="3700" y="9738"/>
                  </a:lnTo>
                  <a:cubicBezTo>
                    <a:pt x="4468" y="8974"/>
                    <a:pt x="5386" y="8384"/>
                    <a:pt x="6399" y="7999"/>
                  </a:cubicBezTo>
                  <a:cubicBezTo>
                    <a:pt x="7413" y="7615"/>
                    <a:pt x="8331" y="7019"/>
                    <a:pt x="9099" y="6255"/>
                  </a:cubicBezTo>
                  <a:lnTo>
                    <a:pt x="13120" y="2234"/>
                  </a:lnTo>
                  <a:cubicBezTo>
                    <a:pt x="13548" y="1807"/>
                    <a:pt x="13553" y="1115"/>
                    <a:pt x="13125" y="692"/>
                  </a:cubicBezTo>
                  <a:lnTo>
                    <a:pt x="12438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9"/>
            <p:cNvSpPr/>
            <p:nvPr/>
          </p:nvSpPr>
          <p:spPr>
            <a:xfrm>
              <a:off x="4982274" y="3368239"/>
              <a:ext cx="256119" cy="244652"/>
            </a:xfrm>
            <a:custGeom>
              <a:avLst/>
              <a:gdLst/>
              <a:ahLst/>
              <a:cxnLst/>
              <a:rect l="l" t="t" r="r" b="b"/>
              <a:pathLst>
                <a:path w="9783" h="9345" extrusionOk="0">
                  <a:moveTo>
                    <a:pt x="6999" y="0"/>
                  </a:moveTo>
                  <a:cubicBezTo>
                    <a:pt x="6720" y="0"/>
                    <a:pt x="6441" y="107"/>
                    <a:pt x="6227" y="321"/>
                  </a:cubicBezTo>
                  <a:lnTo>
                    <a:pt x="2202" y="4342"/>
                  </a:lnTo>
                  <a:cubicBezTo>
                    <a:pt x="1438" y="5106"/>
                    <a:pt x="847" y="6028"/>
                    <a:pt x="463" y="7042"/>
                  </a:cubicBezTo>
                  <a:cubicBezTo>
                    <a:pt x="453" y="7056"/>
                    <a:pt x="448" y="7070"/>
                    <a:pt x="448" y="7085"/>
                  </a:cubicBezTo>
                  <a:cubicBezTo>
                    <a:pt x="1" y="8223"/>
                    <a:pt x="882" y="9345"/>
                    <a:pt x="1979" y="9345"/>
                  </a:cubicBezTo>
                  <a:cubicBezTo>
                    <a:pt x="2178" y="9345"/>
                    <a:pt x="2384" y="9308"/>
                    <a:pt x="2591" y="9227"/>
                  </a:cubicBezTo>
                  <a:cubicBezTo>
                    <a:pt x="2605" y="9223"/>
                    <a:pt x="2620" y="9218"/>
                    <a:pt x="2634" y="9213"/>
                  </a:cubicBezTo>
                  <a:cubicBezTo>
                    <a:pt x="3648" y="8829"/>
                    <a:pt x="4565" y="8238"/>
                    <a:pt x="5334" y="7474"/>
                  </a:cubicBezTo>
                  <a:lnTo>
                    <a:pt x="9355" y="3448"/>
                  </a:lnTo>
                  <a:cubicBezTo>
                    <a:pt x="9782" y="3016"/>
                    <a:pt x="9778" y="2324"/>
                    <a:pt x="9350" y="1901"/>
                  </a:cubicBezTo>
                  <a:lnTo>
                    <a:pt x="7770" y="321"/>
                  </a:lnTo>
                  <a:cubicBezTo>
                    <a:pt x="7556" y="107"/>
                    <a:pt x="7277" y="0"/>
                    <a:pt x="6999" y="0"/>
                  </a:cubicBezTo>
                  <a:close/>
                </a:path>
              </a:pathLst>
            </a:custGeom>
            <a:solidFill>
              <a:srgbClr val="CA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9"/>
            <p:cNvSpPr/>
            <p:nvPr/>
          </p:nvSpPr>
          <p:spPr>
            <a:xfrm>
              <a:off x="5185666" y="3376512"/>
              <a:ext cx="11729" cy="11702"/>
            </a:xfrm>
            <a:custGeom>
              <a:avLst/>
              <a:gdLst/>
              <a:ahLst/>
              <a:cxnLst/>
              <a:rect l="l" t="t" r="r" b="b"/>
              <a:pathLst>
                <a:path w="448" h="447" extrusionOk="0">
                  <a:moveTo>
                    <a:pt x="447" y="44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A3B0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9"/>
            <p:cNvSpPr/>
            <p:nvPr/>
          </p:nvSpPr>
          <p:spPr>
            <a:xfrm>
              <a:off x="4995756" y="3399891"/>
              <a:ext cx="242505" cy="212686"/>
            </a:xfrm>
            <a:custGeom>
              <a:avLst/>
              <a:gdLst/>
              <a:ahLst/>
              <a:cxnLst/>
              <a:rect l="l" t="t" r="r" b="b"/>
              <a:pathLst>
                <a:path w="9263" h="8124" extrusionOk="0">
                  <a:moveTo>
                    <a:pt x="8148" y="1"/>
                  </a:moveTo>
                  <a:lnTo>
                    <a:pt x="8148" y="1"/>
                  </a:lnTo>
                  <a:cubicBezTo>
                    <a:pt x="8571" y="428"/>
                    <a:pt x="8571" y="1115"/>
                    <a:pt x="8148" y="1543"/>
                  </a:cubicBezTo>
                  <a:lnTo>
                    <a:pt x="4122" y="5568"/>
                  </a:lnTo>
                  <a:cubicBezTo>
                    <a:pt x="3359" y="6332"/>
                    <a:pt x="2436" y="6923"/>
                    <a:pt x="1422" y="7307"/>
                  </a:cubicBezTo>
                  <a:cubicBezTo>
                    <a:pt x="1408" y="7317"/>
                    <a:pt x="1394" y="7322"/>
                    <a:pt x="1379" y="7322"/>
                  </a:cubicBezTo>
                  <a:cubicBezTo>
                    <a:pt x="1183" y="7399"/>
                    <a:pt x="978" y="7437"/>
                    <a:pt x="773" y="7437"/>
                  </a:cubicBezTo>
                  <a:cubicBezTo>
                    <a:pt x="507" y="7437"/>
                    <a:pt x="242" y="7373"/>
                    <a:pt x="0" y="7245"/>
                  </a:cubicBezTo>
                  <a:lnTo>
                    <a:pt x="0" y="7245"/>
                  </a:lnTo>
                  <a:cubicBezTo>
                    <a:pt x="77" y="7389"/>
                    <a:pt x="173" y="7524"/>
                    <a:pt x="294" y="7639"/>
                  </a:cubicBezTo>
                  <a:cubicBezTo>
                    <a:pt x="607" y="7955"/>
                    <a:pt x="1029" y="8123"/>
                    <a:pt x="1460" y="8123"/>
                  </a:cubicBezTo>
                  <a:cubicBezTo>
                    <a:pt x="1663" y="8123"/>
                    <a:pt x="1869" y="8086"/>
                    <a:pt x="2066" y="8009"/>
                  </a:cubicBezTo>
                  <a:cubicBezTo>
                    <a:pt x="2081" y="8004"/>
                    <a:pt x="2095" y="7999"/>
                    <a:pt x="2109" y="7994"/>
                  </a:cubicBezTo>
                  <a:cubicBezTo>
                    <a:pt x="3118" y="7610"/>
                    <a:pt x="4041" y="7014"/>
                    <a:pt x="4809" y="6255"/>
                  </a:cubicBezTo>
                  <a:lnTo>
                    <a:pt x="8830" y="2230"/>
                  </a:lnTo>
                  <a:cubicBezTo>
                    <a:pt x="9258" y="1807"/>
                    <a:pt x="9263" y="1115"/>
                    <a:pt x="8835" y="692"/>
                  </a:cubicBezTo>
                  <a:lnTo>
                    <a:pt x="8148" y="1"/>
                  </a:lnTo>
                  <a:close/>
                </a:path>
              </a:pathLst>
            </a:custGeom>
            <a:solidFill>
              <a:srgbClr val="9FA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9"/>
            <p:cNvSpPr/>
            <p:nvPr/>
          </p:nvSpPr>
          <p:spPr>
            <a:xfrm>
              <a:off x="5026439" y="3415023"/>
              <a:ext cx="163651" cy="160640"/>
            </a:xfrm>
            <a:custGeom>
              <a:avLst/>
              <a:gdLst/>
              <a:ahLst/>
              <a:cxnLst/>
              <a:rect l="l" t="t" r="r" b="b"/>
              <a:pathLst>
                <a:path w="6251" h="6136" extrusionOk="0">
                  <a:moveTo>
                    <a:pt x="5621" y="0"/>
                  </a:moveTo>
                  <a:cubicBezTo>
                    <a:pt x="5478" y="0"/>
                    <a:pt x="5334" y="53"/>
                    <a:pt x="5223" y="158"/>
                  </a:cubicBezTo>
                  <a:lnTo>
                    <a:pt x="236" y="5144"/>
                  </a:lnTo>
                  <a:cubicBezTo>
                    <a:pt x="5" y="5365"/>
                    <a:pt x="1" y="5740"/>
                    <a:pt x="226" y="5966"/>
                  </a:cubicBezTo>
                  <a:cubicBezTo>
                    <a:pt x="340" y="6079"/>
                    <a:pt x="487" y="6136"/>
                    <a:pt x="634" y="6136"/>
                  </a:cubicBezTo>
                  <a:cubicBezTo>
                    <a:pt x="786" y="6136"/>
                    <a:pt x="938" y="6076"/>
                    <a:pt x="1053" y="5956"/>
                  </a:cubicBezTo>
                  <a:lnTo>
                    <a:pt x="5295" y="1714"/>
                  </a:lnTo>
                  <a:lnTo>
                    <a:pt x="6035" y="974"/>
                  </a:lnTo>
                  <a:cubicBezTo>
                    <a:pt x="6251" y="744"/>
                    <a:pt x="6246" y="388"/>
                    <a:pt x="6025" y="167"/>
                  </a:cubicBezTo>
                  <a:cubicBezTo>
                    <a:pt x="5913" y="55"/>
                    <a:pt x="5767" y="0"/>
                    <a:pt x="5621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9"/>
            <p:cNvSpPr/>
            <p:nvPr/>
          </p:nvSpPr>
          <p:spPr>
            <a:xfrm>
              <a:off x="5020418" y="3407405"/>
              <a:ext cx="181925" cy="173835"/>
            </a:xfrm>
            <a:custGeom>
              <a:avLst/>
              <a:gdLst/>
              <a:ahLst/>
              <a:cxnLst/>
              <a:rect l="l" t="t" r="r" b="b"/>
              <a:pathLst>
                <a:path w="6949" h="6640" extrusionOk="0">
                  <a:moveTo>
                    <a:pt x="5921" y="1"/>
                  </a:moveTo>
                  <a:cubicBezTo>
                    <a:pt x="5720" y="1"/>
                    <a:pt x="5519" y="77"/>
                    <a:pt x="5366" y="232"/>
                  </a:cubicBezTo>
                  <a:lnTo>
                    <a:pt x="303" y="5296"/>
                  </a:lnTo>
                  <a:cubicBezTo>
                    <a:pt x="0" y="5608"/>
                    <a:pt x="5" y="6103"/>
                    <a:pt x="308" y="6410"/>
                  </a:cubicBezTo>
                  <a:cubicBezTo>
                    <a:pt x="462" y="6563"/>
                    <a:pt x="665" y="6640"/>
                    <a:pt x="868" y="6640"/>
                  </a:cubicBezTo>
                  <a:cubicBezTo>
                    <a:pt x="1067" y="6640"/>
                    <a:pt x="1267" y="6565"/>
                    <a:pt x="1422" y="6415"/>
                  </a:cubicBezTo>
                  <a:lnTo>
                    <a:pt x="5731" y="2106"/>
                  </a:lnTo>
                  <a:cubicBezTo>
                    <a:pt x="5883" y="1954"/>
                    <a:pt x="5744" y="1745"/>
                    <a:pt x="5582" y="1745"/>
                  </a:cubicBezTo>
                  <a:cubicBezTo>
                    <a:pt x="5534" y="1745"/>
                    <a:pt x="5483" y="1764"/>
                    <a:pt x="5438" y="1808"/>
                  </a:cubicBezTo>
                  <a:lnTo>
                    <a:pt x="1129" y="6122"/>
                  </a:lnTo>
                  <a:cubicBezTo>
                    <a:pt x="1046" y="6205"/>
                    <a:pt x="954" y="6239"/>
                    <a:pt x="865" y="6239"/>
                  </a:cubicBezTo>
                  <a:cubicBezTo>
                    <a:pt x="572" y="6239"/>
                    <a:pt x="319" y="5861"/>
                    <a:pt x="596" y="5584"/>
                  </a:cubicBezTo>
                  <a:lnTo>
                    <a:pt x="5654" y="525"/>
                  </a:lnTo>
                  <a:cubicBezTo>
                    <a:pt x="5732" y="450"/>
                    <a:pt x="5826" y="416"/>
                    <a:pt x="5919" y="416"/>
                  </a:cubicBezTo>
                  <a:cubicBezTo>
                    <a:pt x="6115" y="416"/>
                    <a:pt x="6303" y="566"/>
                    <a:pt x="6303" y="794"/>
                  </a:cubicBezTo>
                  <a:cubicBezTo>
                    <a:pt x="6308" y="895"/>
                    <a:pt x="6265" y="991"/>
                    <a:pt x="6192" y="1063"/>
                  </a:cubicBezTo>
                  <a:cubicBezTo>
                    <a:pt x="6116" y="1145"/>
                    <a:pt x="6116" y="1275"/>
                    <a:pt x="6192" y="1357"/>
                  </a:cubicBezTo>
                  <a:cubicBezTo>
                    <a:pt x="6235" y="1398"/>
                    <a:pt x="6281" y="1417"/>
                    <a:pt x="6328" y="1417"/>
                  </a:cubicBezTo>
                  <a:cubicBezTo>
                    <a:pt x="6621" y="1417"/>
                    <a:pt x="6949" y="700"/>
                    <a:pt x="6486" y="237"/>
                  </a:cubicBezTo>
                  <a:cubicBezTo>
                    <a:pt x="6331" y="80"/>
                    <a:pt x="6126" y="1"/>
                    <a:pt x="59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9"/>
            <p:cNvSpPr/>
            <p:nvPr/>
          </p:nvSpPr>
          <p:spPr>
            <a:xfrm>
              <a:off x="4872134" y="3359993"/>
              <a:ext cx="374819" cy="368562"/>
            </a:xfrm>
            <a:custGeom>
              <a:avLst/>
              <a:gdLst/>
              <a:ahLst/>
              <a:cxnLst/>
              <a:rect l="l" t="t" r="r" b="b"/>
              <a:pathLst>
                <a:path w="14317" h="14078" extrusionOk="0">
                  <a:moveTo>
                    <a:pt x="11279" y="405"/>
                  </a:moveTo>
                  <a:cubicBezTo>
                    <a:pt x="11481" y="405"/>
                    <a:pt x="11684" y="473"/>
                    <a:pt x="11852" y="612"/>
                  </a:cubicBezTo>
                  <a:cubicBezTo>
                    <a:pt x="11909" y="660"/>
                    <a:pt x="11832" y="588"/>
                    <a:pt x="13523" y="2274"/>
                  </a:cubicBezTo>
                  <a:cubicBezTo>
                    <a:pt x="13865" y="2639"/>
                    <a:pt x="13860" y="3206"/>
                    <a:pt x="13509" y="3561"/>
                  </a:cubicBezTo>
                  <a:cubicBezTo>
                    <a:pt x="9248" y="7818"/>
                    <a:pt x="9397" y="7683"/>
                    <a:pt x="9133" y="7919"/>
                  </a:cubicBezTo>
                  <a:cubicBezTo>
                    <a:pt x="8388" y="8596"/>
                    <a:pt x="7615" y="9038"/>
                    <a:pt x="6716" y="9389"/>
                  </a:cubicBezTo>
                  <a:cubicBezTo>
                    <a:pt x="6533" y="9459"/>
                    <a:pt x="6351" y="9491"/>
                    <a:pt x="6175" y="9491"/>
                  </a:cubicBezTo>
                  <a:cubicBezTo>
                    <a:pt x="5195" y="9491"/>
                    <a:pt x="4409" y="8491"/>
                    <a:pt x="4804" y="7477"/>
                  </a:cubicBezTo>
                  <a:cubicBezTo>
                    <a:pt x="5083" y="6722"/>
                    <a:pt x="5482" y="6021"/>
                    <a:pt x="5981" y="5397"/>
                  </a:cubicBezTo>
                  <a:lnTo>
                    <a:pt x="6317" y="5733"/>
                  </a:lnTo>
                  <a:cubicBezTo>
                    <a:pt x="6363" y="5777"/>
                    <a:pt x="6413" y="5796"/>
                    <a:pt x="6461" y="5796"/>
                  </a:cubicBezTo>
                  <a:cubicBezTo>
                    <a:pt x="6623" y="5796"/>
                    <a:pt x="6762" y="5588"/>
                    <a:pt x="6610" y="5440"/>
                  </a:cubicBezTo>
                  <a:lnTo>
                    <a:pt x="6250" y="5080"/>
                  </a:lnTo>
                  <a:cubicBezTo>
                    <a:pt x="6462" y="4839"/>
                    <a:pt x="6601" y="4719"/>
                    <a:pt x="6731" y="4580"/>
                  </a:cubicBezTo>
                  <a:lnTo>
                    <a:pt x="7100" y="4950"/>
                  </a:lnTo>
                  <a:cubicBezTo>
                    <a:pt x="7141" y="4988"/>
                    <a:pt x="7194" y="5007"/>
                    <a:pt x="7247" y="5007"/>
                  </a:cubicBezTo>
                  <a:cubicBezTo>
                    <a:pt x="7300" y="5007"/>
                    <a:pt x="7353" y="4988"/>
                    <a:pt x="7394" y="4950"/>
                  </a:cubicBezTo>
                  <a:cubicBezTo>
                    <a:pt x="7470" y="4868"/>
                    <a:pt x="7470" y="4738"/>
                    <a:pt x="7394" y="4657"/>
                  </a:cubicBezTo>
                  <a:lnTo>
                    <a:pt x="7024" y="4287"/>
                  </a:lnTo>
                  <a:lnTo>
                    <a:pt x="7514" y="3797"/>
                  </a:lnTo>
                  <a:lnTo>
                    <a:pt x="7884" y="4162"/>
                  </a:lnTo>
                  <a:cubicBezTo>
                    <a:pt x="7930" y="4208"/>
                    <a:pt x="7981" y="4227"/>
                    <a:pt x="8030" y="4227"/>
                  </a:cubicBezTo>
                  <a:cubicBezTo>
                    <a:pt x="8191" y="4227"/>
                    <a:pt x="8328" y="4020"/>
                    <a:pt x="8177" y="3869"/>
                  </a:cubicBezTo>
                  <a:lnTo>
                    <a:pt x="7807" y="3504"/>
                  </a:lnTo>
                  <a:lnTo>
                    <a:pt x="8301" y="3014"/>
                  </a:lnTo>
                  <a:lnTo>
                    <a:pt x="8667" y="3379"/>
                  </a:lnTo>
                  <a:cubicBezTo>
                    <a:pt x="8713" y="3425"/>
                    <a:pt x="8764" y="3444"/>
                    <a:pt x="8813" y="3444"/>
                  </a:cubicBezTo>
                  <a:cubicBezTo>
                    <a:pt x="8974" y="3444"/>
                    <a:pt x="9111" y="3237"/>
                    <a:pt x="8960" y="3086"/>
                  </a:cubicBezTo>
                  <a:lnTo>
                    <a:pt x="8595" y="2721"/>
                  </a:lnTo>
                  <a:lnTo>
                    <a:pt x="9085" y="2226"/>
                  </a:lnTo>
                  <a:lnTo>
                    <a:pt x="9450" y="2596"/>
                  </a:lnTo>
                  <a:cubicBezTo>
                    <a:pt x="9496" y="2642"/>
                    <a:pt x="9547" y="2661"/>
                    <a:pt x="9596" y="2661"/>
                  </a:cubicBezTo>
                  <a:cubicBezTo>
                    <a:pt x="9757" y="2661"/>
                    <a:pt x="9894" y="2454"/>
                    <a:pt x="9743" y="2303"/>
                  </a:cubicBezTo>
                  <a:lnTo>
                    <a:pt x="9378" y="1933"/>
                  </a:lnTo>
                  <a:lnTo>
                    <a:pt x="9868" y="1443"/>
                  </a:lnTo>
                  <a:lnTo>
                    <a:pt x="10238" y="1813"/>
                  </a:lnTo>
                  <a:cubicBezTo>
                    <a:pt x="10278" y="1851"/>
                    <a:pt x="10331" y="1870"/>
                    <a:pt x="10384" y="1870"/>
                  </a:cubicBezTo>
                  <a:cubicBezTo>
                    <a:pt x="10437" y="1870"/>
                    <a:pt x="10490" y="1851"/>
                    <a:pt x="10531" y="1813"/>
                  </a:cubicBezTo>
                  <a:cubicBezTo>
                    <a:pt x="10607" y="1731"/>
                    <a:pt x="10607" y="1601"/>
                    <a:pt x="10531" y="1520"/>
                  </a:cubicBezTo>
                  <a:lnTo>
                    <a:pt x="10161" y="1150"/>
                  </a:lnTo>
                  <a:lnTo>
                    <a:pt x="10641" y="669"/>
                  </a:lnTo>
                  <a:cubicBezTo>
                    <a:pt x="10816" y="495"/>
                    <a:pt x="11047" y="405"/>
                    <a:pt x="11279" y="405"/>
                  </a:cubicBezTo>
                  <a:close/>
                  <a:moveTo>
                    <a:pt x="1465" y="11772"/>
                  </a:moveTo>
                  <a:lnTo>
                    <a:pt x="2412" y="12723"/>
                  </a:lnTo>
                  <a:lnTo>
                    <a:pt x="1667" y="13472"/>
                  </a:lnTo>
                  <a:cubicBezTo>
                    <a:pt x="1542" y="13597"/>
                    <a:pt x="1369" y="13669"/>
                    <a:pt x="1191" y="13669"/>
                  </a:cubicBezTo>
                  <a:cubicBezTo>
                    <a:pt x="591" y="13669"/>
                    <a:pt x="298" y="12944"/>
                    <a:pt x="716" y="12521"/>
                  </a:cubicBezTo>
                  <a:lnTo>
                    <a:pt x="1465" y="11772"/>
                  </a:lnTo>
                  <a:close/>
                  <a:moveTo>
                    <a:pt x="11268" y="0"/>
                  </a:moveTo>
                  <a:cubicBezTo>
                    <a:pt x="10932" y="0"/>
                    <a:pt x="10595" y="129"/>
                    <a:pt x="10338" y="386"/>
                  </a:cubicBezTo>
                  <a:cubicBezTo>
                    <a:pt x="6000" y="4729"/>
                    <a:pt x="6212" y="4498"/>
                    <a:pt x="5962" y="4777"/>
                  </a:cubicBezTo>
                  <a:cubicBezTo>
                    <a:pt x="4319" y="6602"/>
                    <a:pt x="4689" y="7467"/>
                    <a:pt x="3373" y="9187"/>
                  </a:cubicBezTo>
                  <a:cubicBezTo>
                    <a:pt x="3260" y="9346"/>
                    <a:pt x="3398" y="9518"/>
                    <a:pt x="3546" y="9518"/>
                  </a:cubicBezTo>
                  <a:cubicBezTo>
                    <a:pt x="3600" y="9518"/>
                    <a:pt x="3655" y="9495"/>
                    <a:pt x="3699" y="9442"/>
                  </a:cubicBezTo>
                  <a:cubicBezTo>
                    <a:pt x="3939" y="9129"/>
                    <a:pt x="4156" y="8798"/>
                    <a:pt x="4343" y="8457"/>
                  </a:cubicBezTo>
                  <a:cubicBezTo>
                    <a:pt x="4506" y="9144"/>
                    <a:pt x="5044" y="9682"/>
                    <a:pt x="5731" y="9845"/>
                  </a:cubicBezTo>
                  <a:cubicBezTo>
                    <a:pt x="4300" y="10638"/>
                    <a:pt x="3680" y="11522"/>
                    <a:pt x="2705" y="12430"/>
                  </a:cubicBezTo>
                  <a:lnTo>
                    <a:pt x="1758" y="11478"/>
                  </a:lnTo>
                  <a:lnTo>
                    <a:pt x="2998" y="10239"/>
                  </a:lnTo>
                  <a:cubicBezTo>
                    <a:pt x="3149" y="10088"/>
                    <a:pt x="3012" y="9881"/>
                    <a:pt x="2851" y="9881"/>
                  </a:cubicBezTo>
                  <a:cubicBezTo>
                    <a:pt x="2802" y="9881"/>
                    <a:pt x="2751" y="9900"/>
                    <a:pt x="2705" y="9946"/>
                  </a:cubicBezTo>
                  <a:lnTo>
                    <a:pt x="423" y="12228"/>
                  </a:lnTo>
                  <a:cubicBezTo>
                    <a:pt x="0" y="12651"/>
                    <a:pt x="0" y="13338"/>
                    <a:pt x="423" y="13760"/>
                  </a:cubicBezTo>
                  <a:cubicBezTo>
                    <a:pt x="634" y="13972"/>
                    <a:pt x="912" y="14077"/>
                    <a:pt x="1189" y="14077"/>
                  </a:cubicBezTo>
                  <a:cubicBezTo>
                    <a:pt x="1467" y="14077"/>
                    <a:pt x="1744" y="13972"/>
                    <a:pt x="1955" y="13760"/>
                  </a:cubicBezTo>
                  <a:lnTo>
                    <a:pt x="4237" y="11478"/>
                  </a:lnTo>
                  <a:cubicBezTo>
                    <a:pt x="5525" y="10191"/>
                    <a:pt x="6740" y="9836"/>
                    <a:pt x="7297" y="9586"/>
                  </a:cubicBezTo>
                  <a:cubicBezTo>
                    <a:pt x="8201" y="9187"/>
                    <a:pt x="9022" y="8625"/>
                    <a:pt x="9719" y="7928"/>
                  </a:cubicBezTo>
                  <a:lnTo>
                    <a:pt x="13802" y="3845"/>
                  </a:lnTo>
                  <a:cubicBezTo>
                    <a:pt x="14311" y="3336"/>
                    <a:pt x="14316" y="2505"/>
                    <a:pt x="13802" y="1991"/>
                  </a:cubicBezTo>
                  <a:lnTo>
                    <a:pt x="12198" y="386"/>
                  </a:lnTo>
                  <a:cubicBezTo>
                    <a:pt x="11941" y="129"/>
                    <a:pt x="11604" y="0"/>
                    <a:pt x="112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5" name="Google Shape;11805;p89"/>
          <p:cNvGrpSpPr/>
          <p:nvPr/>
        </p:nvGrpSpPr>
        <p:grpSpPr>
          <a:xfrm>
            <a:off x="6614911" y="1310762"/>
            <a:ext cx="391810" cy="368484"/>
            <a:chOff x="6614911" y="1516162"/>
            <a:chExt cx="391810" cy="368484"/>
          </a:xfrm>
        </p:grpSpPr>
        <p:sp>
          <p:nvSpPr>
            <p:cNvPr id="11806" name="Google Shape;11806;p89"/>
            <p:cNvSpPr/>
            <p:nvPr/>
          </p:nvSpPr>
          <p:spPr>
            <a:xfrm>
              <a:off x="6622582" y="1523413"/>
              <a:ext cx="370185" cy="354189"/>
            </a:xfrm>
            <a:custGeom>
              <a:avLst/>
              <a:gdLst/>
              <a:ahLst/>
              <a:cxnLst/>
              <a:rect l="l" t="t" r="r" b="b"/>
              <a:pathLst>
                <a:path w="14140" h="13529" extrusionOk="0">
                  <a:moveTo>
                    <a:pt x="10738" y="1"/>
                  </a:moveTo>
                  <a:cubicBezTo>
                    <a:pt x="9945" y="1"/>
                    <a:pt x="9153" y="303"/>
                    <a:pt x="8547" y="909"/>
                  </a:cubicBezTo>
                  <a:lnTo>
                    <a:pt x="1212" y="8239"/>
                  </a:lnTo>
                  <a:cubicBezTo>
                    <a:pt x="1" y="9450"/>
                    <a:pt x="1" y="11410"/>
                    <a:pt x="1212" y="12621"/>
                  </a:cubicBezTo>
                  <a:cubicBezTo>
                    <a:pt x="1814" y="13226"/>
                    <a:pt x="2607" y="13529"/>
                    <a:pt x="3400" y="13529"/>
                  </a:cubicBezTo>
                  <a:cubicBezTo>
                    <a:pt x="4192" y="13529"/>
                    <a:pt x="4985" y="13226"/>
                    <a:pt x="5588" y="12621"/>
                  </a:cubicBezTo>
                  <a:lnTo>
                    <a:pt x="12929" y="5285"/>
                  </a:lnTo>
                  <a:cubicBezTo>
                    <a:pt x="14139" y="4074"/>
                    <a:pt x="14139" y="2114"/>
                    <a:pt x="12929" y="909"/>
                  </a:cubicBezTo>
                  <a:cubicBezTo>
                    <a:pt x="12323" y="303"/>
                    <a:pt x="11531" y="1"/>
                    <a:pt x="107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9"/>
            <p:cNvSpPr/>
            <p:nvPr/>
          </p:nvSpPr>
          <p:spPr>
            <a:xfrm>
              <a:off x="6680204" y="1573103"/>
              <a:ext cx="254836" cy="254705"/>
            </a:xfrm>
            <a:custGeom>
              <a:avLst/>
              <a:gdLst/>
              <a:ahLst/>
              <a:cxnLst/>
              <a:rect l="l" t="t" r="r" b="b"/>
              <a:pathLst>
                <a:path w="9734" h="9729" extrusionOk="0">
                  <a:moveTo>
                    <a:pt x="5352" y="0"/>
                  </a:moveTo>
                  <a:lnTo>
                    <a:pt x="0" y="5347"/>
                  </a:lnTo>
                  <a:lnTo>
                    <a:pt x="4381" y="9728"/>
                  </a:lnTo>
                  <a:lnTo>
                    <a:pt x="9733" y="4381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9"/>
            <p:cNvSpPr/>
            <p:nvPr/>
          </p:nvSpPr>
          <p:spPr>
            <a:xfrm>
              <a:off x="6622843" y="1523675"/>
              <a:ext cx="369793" cy="353927"/>
            </a:xfrm>
            <a:custGeom>
              <a:avLst/>
              <a:gdLst/>
              <a:ahLst/>
              <a:cxnLst/>
              <a:rect l="l" t="t" r="r" b="b"/>
              <a:pathLst>
                <a:path w="14125" h="13519" extrusionOk="0">
                  <a:moveTo>
                    <a:pt x="3400" y="1"/>
                  </a:moveTo>
                  <a:cubicBezTo>
                    <a:pt x="2608" y="1"/>
                    <a:pt x="1816" y="303"/>
                    <a:pt x="1211" y="908"/>
                  </a:cubicBezTo>
                  <a:cubicBezTo>
                    <a:pt x="5" y="2114"/>
                    <a:pt x="1" y="4064"/>
                    <a:pt x="1202" y="5275"/>
                  </a:cubicBezTo>
                  <a:lnTo>
                    <a:pt x="8537" y="12611"/>
                  </a:lnTo>
                  <a:cubicBezTo>
                    <a:pt x="9143" y="13216"/>
                    <a:pt x="9935" y="13519"/>
                    <a:pt x="10728" y="13519"/>
                  </a:cubicBezTo>
                  <a:cubicBezTo>
                    <a:pt x="11521" y="13519"/>
                    <a:pt x="12313" y="13216"/>
                    <a:pt x="12919" y="12611"/>
                  </a:cubicBezTo>
                  <a:cubicBezTo>
                    <a:pt x="14124" y="11400"/>
                    <a:pt x="14124" y="9440"/>
                    <a:pt x="12919" y="8234"/>
                  </a:cubicBezTo>
                  <a:lnTo>
                    <a:pt x="5578" y="899"/>
                  </a:lnTo>
                  <a:cubicBezTo>
                    <a:pt x="4975" y="300"/>
                    <a:pt x="4187" y="1"/>
                    <a:pt x="34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9"/>
            <p:cNvSpPr/>
            <p:nvPr/>
          </p:nvSpPr>
          <p:spPr>
            <a:xfrm>
              <a:off x="6822571" y="1715470"/>
              <a:ext cx="170065" cy="162133"/>
            </a:xfrm>
            <a:custGeom>
              <a:avLst/>
              <a:gdLst/>
              <a:ahLst/>
              <a:cxnLst/>
              <a:rect l="l" t="t" r="r" b="b"/>
              <a:pathLst>
                <a:path w="6496" h="6193" extrusionOk="0">
                  <a:moveTo>
                    <a:pt x="0" y="4382"/>
                  </a:moveTo>
                  <a:cubicBezTo>
                    <a:pt x="1" y="4383"/>
                    <a:pt x="2" y="4384"/>
                    <a:pt x="3" y="4385"/>
                  </a:cubicBezTo>
                  <a:lnTo>
                    <a:pt x="3" y="4385"/>
                  </a:lnTo>
                  <a:lnTo>
                    <a:pt x="0" y="4382"/>
                  </a:lnTo>
                  <a:close/>
                  <a:moveTo>
                    <a:pt x="4382" y="1"/>
                  </a:moveTo>
                  <a:cubicBezTo>
                    <a:pt x="5592" y="1211"/>
                    <a:pt x="5592" y="3171"/>
                    <a:pt x="4382" y="4377"/>
                  </a:cubicBezTo>
                  <a:cubicBezTo>
                    <a:pt x="3776" y="4983"/>
                    <a:pt x="2982" y="5285"/>
                    <a:pt x="2189" y="5285"/>
                  </a:cubicBezTo>
                  <a:cubicBezTo>
                    <a:pt x="1398" y="5285"/>
                    <a:pt x="608" y="4985"/>
                    <a:pt x="3" y="4385"/>
                  </a:cubicBezTo>
                  <a:lnTo>
                    <a:pt x="3" y="4385"/>
                  </a:lnTo>
                  <a:lnTo>
                    <a:pt x="908" y="5285"/>
                  </a:lnTo>
                  <a:cubicBezTo>
                    <a:pt x="1514" y="5890"/>
                    <a:pt x="2306" y="6193"/>
                    <a:pt x="3098" y="6193"/>
                  </a:cubicBezTo>
                  <a:cubicBezTo>
                    <a:pt x="3890" y="6193"/>
                    <a:pt x="4682" y="5890"/>
                    <a:pt x="5285" y="5285"/>
                  </a:cubicBezTo>
                  <a:cubicBezTo>
                    <a:pt x="6495" y="4074"/>
                    <a:pt x="6495" y="2114"/>
                    <a:pt x="5290" y="908"/>
                  </a:cubicBezTo>
                  <a:lnTo>
                    <a:pt x="4382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9"/>
            <p:cNvSpPr/>
            <p:nvPr/>
          </p:nvSpPr>
          <p:spPr>
            <a:xfrm>
              <a:off x="6732014" y="1624782"/>
              <a:ext cx="149828" cy="149828"/>
            </a:xfrm>
            <a:custGeom>
              <a:avLst/>
              <a:gdLst/>
              <a:ahLst/>
              <a:cxnLst/>
              <a:rect l="l" t="t" r="r" b="b"/>
              <a:pathLst>
                <a:path w="5723" h="5723" extrusionOk="0">
                  <a:moveTo>
                    <a:pt x="2431" y="1"/>
                  </a:moveTo>
                  <a:lnTo>
                    <a:pt x="0" y="2431"/>
                  </a:lnTo>
                  <a:lnTo>
                    <a:pt x="3296" y="5722"/>
                  </a:lnTo>
                  <a:lnTo>
                    <a:pt x="5722" y="329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9"/>
            <p:cNvSpPr/>
            <p:nvPr/>
          </p:nvSpPr>
          <p:spPr>
            <a:xfrm>
              <a:off x="6778929" y="1624782"/>
              <a:ext cx="103018" cy="149959"/>
            </a:xfrm>
            <a:custGeom>
              <a:avLst/>
              <a:gdLst/>
              <a:ahLst/>
              <a:cxnLst/>
              <a:rect l="l" t="t" r="r" b="b"/>
              <a:pathLst>
                <a:path w="3935" h="5728" extrusionOk="0">
                  <a:moveTo>
                    <a:pt x="639" y="1"/>
                  </a:moveTo>
                  <a:lnTo>
                    <a:pt x="0" y="640"/>
                  </a:lnTo>
                  <a:lnTo>
                    <a:pt x="1216" y="1860"/>
                  </a:lnTo>
                  <a:cubicBezTo>
                    <a:pt x="2013" y="2657"/>
                    <a:pt x="2013" y="3940"/>
                    <a:pt x="1216" y="4737"/>
                  </a:cubicBezTo>
                  <a:lnTo>
                    <a:pt x="870" y="5088"/>
                  </a:lnTo>
                  <a:lnTo>
                    <a:pt x="1509" y="5727"/>
                  </a:lnTo>
                  <a:lnTo>
                    <a:pt x="3935" y="329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9"/>
            <p:cNvSpPr/>
            <p:nvPr/>
          </p:nvSpPr>
          <p:spPr>
            <a:xfrm>
              <a:off x="6614911" y="1516162"/>
              <a:ext cx="391810" cy="368484"/>
            </a:xfrm>
            <a:custGeom>
              <a:avLst/>
              <a:gdLst/>
              <a:ahLst/>
              <a:cxnLst/>
              <a:rect l="l" t="t" r="r" b="b"/>
              <a:pathLst>
                <a:path w="14966" h="14075" extrusionOk="0">
                  <a:moveTo>
                    <a:pt x="2946" y="7330"/>
                  </a:moveTo>
                  <a:lnTo>
                    <a:pt x="7072" y="11452"/>
                  </a:lnTo>
                  <a:lnTo>
                    <a:pt x="5732" y="12792"/>
                  </a:lnTo>
                  <a:cubicBezTo>
                    <a:pt x="5163" y="13361"/>
                    <a:pt x="4416" y="13646"/>
                    <a:pt x="3669" y="13646"/>
                  </a:cubicBezTo>
                  <a:cubicBezTo>
                    <a:pt x="2922" y="13646"/>
                    <a:pt x="2175" y="13361"/>
                    <a:pt x="1605" y="12792"/>
                  </a:cubicBezTo>
                  <a:cubicBezTo>
                    <a:pt x="467" y="11654"/>
                    <a:pt x="467" y="9804"/>
                    <a:pt x="1605" y="8665"/>
                  </a:cubicBezTo>
                  <a:lnTo>
                    <a:pt x="2946" y="7330"/>
                  </a:lnTo>
                  <a:close/>
                  <a:moveTo>
                    <a:pt x="3662" y="412"/>
                  </a:moveTo>
                  <a:cubicBezTo>
                    <a:pt x="4430" y="412"/>
                    <a:pt x="5165" y="715"/>
                    <a:pt x="5703" y="1258"/>
                  </a:cubicBezTo>
                  <a:lnTo>
                    <a:pt x="13140" y="8694"/>
                  </a:lnTo>
                  <a:cubicBezTo>
                    <a:pt x="14264" y="9823"/>
                    <a:pt x="14269" y="11649"/>
                    <a:pt x="13145" y="12782"/>
                  </a:cubicBezTo>
                  <a:lnTo>
                    <a:pt x="13106" y="12821"/>
                  </a:lnTo>
                  <a:cubicBezTo>
                    <a:pt x="12542" y="13383"/>
                    <a:pt x="11802" y="13664"/>
                    <a:pt x="11062" y="13664"/>
                  </a:cubicBezTo>
                  <a:cubicBezTo>
                    <a:pt x="10322" y="13664"/>
                    <a:pt x="9583" y="13383"/>
                    <a:pt x="9018" y="12821"/>
                  </a:cubicBezTo>
                  <a:lnTo>
                    <a:pt x="1581" y="5384"/>
                  </a:lnTo>
                  <a:cubicBezTo>
                    <a:pt x="452" y="4255"/>
                    <a:pt x="452" y="2425"/>
                    <a:pt x="1581" y="1296"/>
                  </a:cubicBezTo>
                  <a:cubicBezTo>
                    <a:pt x="2129" y="734"/>
                    <a:pt x="2879" y="417"/>
                    <a:pt x="3662" y="412"/>
                  </a:cubicBezTo>
                  <a:close/>
                  <a:moveTo>
                    <a:pt x="3663" y="0"/>
                  </a:moveTo>
                  <a:cubicBezTo>
                    <a:pt x="2818" y="0"/>
                    <a:pt x="1973" y="323"/>
                    <a:pt x="1327" y="969"/>
                  </a:cubicBezTo>
                  <a:lnTo>
                    <a:pt x="1288" y="1008"/>
                  </a:lnTo>
                  <a:cubicBezTo>
                    <a:pt x="1" y="2295"/>
                    <a:pt x="1" y="4385"/>
                    <a:pt x="1288" y="5677"/>
                  </a:cubicBezTo>
                  <a:lnTo>
                    <a:pt x="2653" y="7037"/>
                  </a:lnTo>
                  <a:lnTo>
                    <a:pt x="1317" y="8377"/>
                  </a:lnTo>
                  <a:cubicBezTo>
                    <a:pt x="15" y="9674"/>
                    <a:pt x="15" y="11783"/>
                    <a:pt x="1317" y="13085"/>
                  </a:cubicBezTo>
                  <a:cubicBezTo>
                    <a:pt x="1966" y="13734"/>
                    <a:pt x="2817" y="14058"/>
                    <a:pt x="3669" y="14058"/>
                  </a:cubicBezTo>
                  <a:cubicBezTo>
                    <a:pt x="4520" y="14058"/>
                    <a:pt x="5372" y="13734"/>
                    <a:pt x="6020" y="13085"/>
                  </a:cubicBezTo>
                  <a:lnTo>
                    <a:pt x="7361" y="11745"/>
                  </a:lnTo>
                  <a:lnTo>
                    <a:pt x="8725" y="13109"/>
                  </a:lnTo>
                  <a:cubicBezTo>
                    <a:pt x="9369" y="13753"/>
                    <a:pt x="10213" y="14075"/>
                    <a:pt x="11058" y="14075"/>
                  </a:cubicBezTo>
                  <a:cubicBezTo>
                    <a:pt x="11903" y="14075"/>
                    <a:pt x="12748" y="13753"/>
                    <a:pt x="13395" y="13109"/>
                  </a:cubicBezTo>
                  <a:lnTo>
                    <a:pt x="13433" y="13071"/>
                  </a:lnTo>
                  <a:cubicBezTo>
                    <a:pt x="14720" y="11783"/>
                    <a:pt x="14720" y="9693"/>
                    <a:pt x="13433" y="8401"/>
                  </a:cubicBezTo>
                  <a:lnTo>
                    <a:pt x="7654" y="2622"/>
                  </a:lnTo>
                  <a:lnTo>
                    <a:pt x="8999" y="1277"/>
                  </a:lnTo>
                  <a:cubicBezTo>
                    <a:pt x="9542" y="729"/>
                    <a:pt x="10286" y="422"/>
                    <a:pt x="11060" y="422"/>
                  </a:cubicBezTo>
                  <a:cubicBezTo>
                    <a:pt x="13635" y="422"/>
                    <a:pt x="14966" y="3559"/>
                    <a:pt x="13121" y="5403"/>
                  </a:cubicBezTo>
                  <a:lnTo>
                    <a:pt x="12203" y="6316"/>
                  </a:lnTo>
                  <a:cubicBezTo>
                    <a:pt x="12073" y="6446"/>
                    <a:pt x="12165" y="6672"/>
                    <a:pt x="12352" y="6672"/>
                  </a:cubicBezTo>
                  <a:cubicBezTo>
                    <a:pt x="12501" y="6672"/>
                    <a:pt x="12482" y="6600"/>
                    <a:pt x="13414" y="5697"/>
                  </a:cubicBezTo>
                  <a:cubicBezTo>
                    <a:pt x="14711" y="4395"/>
                    <a:pt x="14711" y="2286"/>
                    <a:pt x="13414" y="989"/>
                  </a:cubicBezTo>
                  <a:cubicBezTo>
                    <a:pt x="12763" y="338"/>
                    <a:pt x="11910" y="12"/>
                    <a:pt x="11058" y="12"/>
                  </a:cubicBezTo>
                  <a:cubicBezTo>
                    <a:pt x="10206" y="12"/>
                    <a:pt x="9354" y="338"/>
                    <a:pt x="8706" y="989"/>
                  </a:cubicBezTo>
                  <a:lnTo>
                    <a:pt x="7361" y="2334"/>
                  </a:lnTo>
                  <a:lnTo>
                    <a:pt x="5996" y="969"/>
                  </a:lnTo>
                  <a:cubicBezTo>
                    <a:pt x="5353" y="323"/>
                    <a:pt x="4508" y="0"/>
                    <a:pt x="36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9"/>
            <p:cNvSpPr/>
            <p:nvPr/>
          </p:nvSpPr>
          <p:spPr>
            <a:xfrm>
              <a:off x="6725600" y="1618866"/>
              <a:ext cx="162892" cy="161897"/>
            </a:xfrm>
            <a:custGeom>
              <a:avLst/>
              <a:gdLst/>
              <a:ahLst/>
              <a:cxnLst/>
              <a:rect l="l" t="t" r="r" b="b"/>
              <a:pathLst>
                <a:path w="6222" h="6184" extrusionOk="0">
                  <a:moveTo>
                    <a:pt x="2669" y="1"/>
                  </a:moveTo>
                  <a:cubicBezTo>
                    <a:pt x="2616" y="1"/>
                    <a:pt x="2563" y="20"/>
                    <a:pt x="2523" y="58"/>
                  </a:cubicBezTo>
                  <a:lnTo>
                    <a:pt x="77" y="2504"/>
                  </a:lnTo>
                  <a:cubicBezTo>
                    <a:pt x="0" y="2585"/>
                    <a:pt x="0" y="2715"/>
                    <a:pt x="77" y="2797"/>
                  </a:cubicBezTo>
                  <a:lnTo>
                    <a:pt x="630" y="3349"/>
                  </a:lnTo>
                  <a:cubicBezTo>
                    <a:pt x="671" y="3388"/>
                    <a:pt x="723" y="3407"/>
                    <a:pt x="776" y="3407"/>
                  </a:cubicBezTo>
                  <a:cubicBezTo>
                    <a:pt x="829" y="3407"/>
                    <a:pt x="882" y="3388"/>
                    <a:pt x="923" y="3349"/>
                  </a:cubicBezTo>
                  <a:cubicBezTo>
                    <a:pt x="1000" y="3268"/>
                    <a:pt x="1000" y="3138"/>
                    <a:pt x="923" y="3056"/>
                  </a:cubicBezTo>
                  <a:lnTo>
                    <a:pt x="514" y="2653"/>
                  </a:lnTo>
                  <a:lnTo>
                    <a:pt x="2671" y="496"/>
                  </a:lnTo>
                  <a:lnTo>
                    <a:pt x="5703" y="3527"/>
                  </a:lnTo>
                  <a:lnTo>
                    <a:pt x="3546" y="5684"/>
                  </a:lnTo>
                  <a:lnTo>
                    <a:pt x="1615" y="3748"/>
                  </a:lnTo>
                  <a:cubicBezTo>
                    <a:pt x="1574" y="3710"/>
                    <a:pt x="1521" y="3690"/>
                    <a:pt x="1468" y="3690"/>
                  </a:cubicBezTo>
                  <a:cubicBezTo>
                    <a:pt x="1415" y="3690"/>
                    <a:pt x="1362" y="3710"/>
                    <a:pt x="1322" y="3748"/>
                  </a:cubicBezTo>
                  <a:cubicBezTo>
                    <a:pt x="1240" y="3830"/>
                    <a:pt x="1240" y="3959"/>
                    <a:pt x="1322" y="4041"/>
                  </a:cubicBezTo>
                  <a:lnTo>
                    <a:pt x="3402" y="6126"/>
                  </a:lnTo>
                  <a:cubicBezTo>
                    <a:pt x="3443" y="6164"/>
                    <a:pt x="3495" y="6184"/>
                    <a:pt x="3548" y="6184"/>
                  </a:cubicBezTo>
                  <a:cubicBezTo>
                    <a:pt x="3601" y="6184"/>
                    <a:pt x="3654" y="6164"/>
                    <a:pt x="3695" y="6126"/>
                  </a:cubicBezTo>
                  <a:lnTo>
                    <a:pt x="6140" y="3676"/>
                  </a:lnTo>
                  <a:cubicBezTo>
                    <a:pt x="6222" y="3594"/>
                    <a:pt x="6222" y="3465"/>
                    <a:pt x="6140" y="3388"/>
                  </a:cubicBezTo>
                  <a:lnTo>
                    <a:pt x="2816" y="58"/>
                  </a:lnTo>
                  <a:cubicBezTo>
                    <a:pt x="2775" y="20"/>
                    <a:pt x="2722" y="1"/>
                    <a:pt x="26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89"/>
            <p:cNvSpPr/>
            <p:nvPr/>
          </p:nvSpPr>
          <p:spPr>
            <a:xfrm>
              <a:off x="6682481" y="1641642"/>
              <a:ext cx="19216" cy="14739"/>
            </a:xfrm>
            <a:custGeom>
              <a:avLst/>
              <a:gdLst/>
              <a:ahLst/>
              <a:cxnLst/>
              <a:rect l="l" t="t" r="r" b="b"/>
              <a:pathLst>
                <a:path w="734" h="563" extrusionOk="0">
                  <a:moveTo>
                    <a:pt x="300" y="0"/>
                  </a:moveTo>
                  <a:cubicBezTo>
                    <a:pt x="140" y="0"/>
                    <a:pt x="1" y="208"/>
                    <a:pt x="149" y="356"/>
                  </a:cubicBezTo>
                  <a:lnTo>
                    <a:pt x="293" y="500"/>
                  </a:lnTo>
                  <a:cubicBezTo>
                    <a:pt x="337" y="544"/>
                    <a:pt x="386" y="563"/>
                    <a:pt x="434" y="563"/>
                  </a:cubicBezTo>
                  <a:cubicBezTo>
                    <a:pt x="594" y="563"/>
                    <a:pt x="734" y="355"/>
                    <a:pt x="586" y="207"/>
                  </a:cubicBezTo>
                  <a:lnTo>
                    <a:pt x="442" y="63"/>
                  </a:lnTo>
                  <a:cubicBezTo>
                    <a:pt x="397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9"/>
            <p:cNvSpPr/>
            <p:nvPr/>
          </p:nvSpPr>
          <p:spPr>
            <a:xfrm>
              <a:off x="6678057" y="1604283"/>
              <a:ext cx="16886" cy="14608"/>
            </a:xfrm>
            <a:custGeom>
              <a:avLst/>
              <a:gdLst/>
              <a:ahLst/>
              <a:cxnLst/>
              <a:rect l="l" t="t" r="r" b="b"/>
              <a:pathLst>
                <a:path w="645" h="558" extrusionOk="0">
                  <a:moveTo>
                    <a:pt x="224" y="1"/>
                  </a:moveTo>
                  <a:cubicBezTo>
                    <a:pt x="171" y="1"/>
                    <a:pt x="118" y="20"/>
                    <a:pt x="77" y="58"/>
                  </a:cubicBezTo>
                  <a:cubicBezTo>
                    <a:pt x="1" y="140"/>
                    <a:pt x="1" y="270"/>
                    <a:pt x="77" y="351"/>
                  </a:cubicBezTo>
                  <a:cubicBezTo>
                    <a:pt x="193" y="447"/>
                    <a:pt x="236" y="558"/>
                    <a:pt x="370" y="558"/>
                  </a:cubicBezTo>
                  <a:cubicBezTo>
                    <a:pt x="553" y="553"/>
                    <a:pt x="644" y="332"/>
                    <a:pt x="515" y="202"/>
                  </a:cubicBezTo>
                  <a:lnTo>
                    <a:pt x="370" y="58"/>
                  </a:lnTo>
                  <a:cubicBezTo>
                    <a:pt x="330" y="20"/>
                    <a:pt x="277" y="1"/>
                    <a:pt x="2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9"/>
            <p:cNvSpPr/>
            <p:nvPr/>
          </p:nvSpPr>
          <p:spPr>
            <a:xfrm>
              <a:off x="6710756" y="1571454"/>
              <a:ext cx="17017" cy="14608"/>
            </a:xfrm>
            <a:custGeom>
              <a:avLst/>
              <a:gdLst/>
              <a:ahLst/>
              <a:cxnLst/>
              <a:rect l="l" t="t" r="r" b="b"/>
              <a:pathLst>
                <a:path w="650" h="558" extrusionOk="0">
                  <a:moveTo>
                    <a:pt x="229" y="1"/>
                  </a:moveTo>
                  <a:cubicBezTo>
                    <a:pt x="176" y="1"/>
                    <a:pt x="123" y="20"/>
                    <a:pt x="82" y="58"/>
                  </a:cubicBezTo>
                  <a:cubicBezTo>
                    <a:pt x="1" y="140"/>
                    <a:pt x="1" y="270"/>
                    <a:pt x="82" y="351"/>
                  </a:cubicBezTo>
                  <a:cubicBezTo>
                    <a:pt x="198" y="452"/>
                    <a:pt x="241" y="558"/>
                    <a:pt x="370" y="558"/>
                  </a:cubicBezTo>
                  <a:cubicBezTo>
                    <a:pt x="558" y="553"/>
                    <a:pt x="649" y="332"/>
                    <a:pt x="519" y="203"/>
                  </a:cubicBezTo>
                  <a:lnTo>
                    <a:pt x="375" y="58"/>
                  </a:lnTo>
                  <a:cubicBezTo>
                    <a:pt x="334" y="20"/>
                    <a:pt x="282" y="1"/>
                    <a:pt x="2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9"/>
            <p:cNvSpPr/>
            <p:nvPr/>
          </p:nvSpPr>
          <p:spPr>
            <a:xfrm>
              <a:off x="6714473" y="1609624"/>
              <a:ext cx="17567" cy="14713"/>
            </a:xfrm>
            <a:custGeom>
              <a:avLst/>
              <a:gdLst/>
              <a:ahLst/>
              <a:cxnLst/>
              <a:rect l="l" t="t" r="r" b="b"/>
              <a:pathLst>
                <a:path w="671" h="562" extrusionOk="0">
                  <a:moveTo>
                    <a:pt x="298" y="0"/>
                  </a:moveTo>
                  <a:cubicBezTo>
                    <a:pt x="138" y="0"/>
                    <a:pt x="1" y="208"/>
                    <a:pt x="152" y="359"/>
                  </a:cubicBezTo>
                  <a:cubicBezTo>
                    <a:pt x="267" y="455"/>
                    <a:pt x="310" y="560"/>
                    <a:pt x="440" y="560"/>
                  </a:cubicBezTo>
                  <a:cubicBezTo>
                    <a:pt x="445" y="561"/>
                    <a:pt x="450" y="561"/>
                    <a:pt x="454" y="561"/>
                  </a:cubicBezTo>
                  <a:cubicBezTo>
                    <a:pt x="506" y="561"/>
                    <a:pt x="553" y="538"/>
                    <a:pt x="584" y="503"/>
                  </a:cubicBezTo>
                  <a:cubicBezTo>
                    <a:pt x="670" y="421"/>
                    <a:pt x="670" y="287"/>
                    <a:pt x="589" y="205"/>
                  </a:cubicBezTo>
                  <a:lnTo>
                    <a:pt x="445" y="66"/>
                  </a:lnTo>
                  <a:cubicBezTo>
                    <a:pt x="399" y="20"/>
                    <a:pt x="347" y="0"/>
                    <a:pt x="2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9"/>
            <p:cNvSpPr/>
            <p:nvPr/>
          </p:nvSpPr>
          <p:spPr>
            <a:xfrm>
              <a:off x="6748350" y="1577632"/>
              <a:ext cx="17017" cy="14478"/>
            </a:xfrm>
            <a:custGeom>
              <a:avLst/>
              <a:gdLst/>
              <a:ahLst/>
              <a:cxnLst/>
              <a:rect l="l" t="t" r="r" b="b"/>
              <a:pathLst>
                <a:path w="650" h="553" extrusionOk="0">
                  <a:moveTo>
                    <a:pt x="229" y="0"/>
                  </a:moveTo>
                  <a:cubicBezTo>
                    <a:pt x="176" y="0"/>
                    <a:pt x="123" y="19"/>
                    <a:pt x="83" y="58"/>
                  </a:cubicBezTo>
                  <a:cubicBezTo>
                    <a:pt x="1" y="139"/>
                    <a:pt x="1" y="269"/>
                    <a:pt x="83" y="351"/>
                  </a:cubicBezTo>
                  <a:cubicBezTo>
                    <a:pt x="198" y="452"/>
                    <a:pt x="241" y="553"/>
                    <a:pt x="376" y="553"/>
                  </a:cubicBezTo>
                  <a:cubicBezTo>
                    <a:pt x="558" y="553"/>
                    <a:pt x="650" y="332"/>
                    <a:pt x="520" y="202"/>
                  </a:cubicBezTo>
                  <a:lnTo>
                    <a:pt x="376" y="58"/>
                  </a:lnTo>
                  <a:cubicBezTo>
                    <a:pt x="335" y="19"/>
                    <a:pt x="282" y="0"/>
                    <a:pt x="2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9"/>
            <p:cNvSpPr/>
            <p:nvPr/>
          </p:nvSpPr>
          <p:spPr>
            <a:xfrm>
              <a:off x="6849405" y="1808540"/>
              <a:ext cx="17462" cy="14608"/>
            </a:xfrm>
            <a:custGeom>
              <a:avLst/>
              <a:gdLst/>
              <a:ahLst/>
              <a:cxnLst/>
              <a:rect l="l" t="t" r="r" b="b"/>
              <a:pathLst>
                <a:path w="667" h="558" extrusionOk="0">
                  <a:moveTo>
                    <a:pt x="301" y="0"/>
                  </a:moveTo>
                  <a:cubicBezTo>
                    <a:pt x="140" y="0"/>
                    <a:pt x="1" y="208"/>
                    <a:pt x="152" y="356"/>
                  </a:cubicBezTo>
                  <a:lnTo>
                    <a:pt x="292" y="500"/>
                  </a:lnTo>
                  <a:cubicBezTo>
                    <a:pt x="333" y="538"/>
                    <a:pt x="385" y="558"/>
                    <a:pt x="438" y="558"/>
                  </a:cubicBezTo>
                  <a:cubicBezTo>
                    <a:pt x="491" y="558"/>
                    <a:pt x="544" y="538"/>
                    <a:pt x="585" y="500"/>
                  </a:cubicBezTo>
                  <a:cubicBezTo>
                    <a:pt x="666" y="418"/>
                    <a:pt x="666" y="289"/>
                    <a:pt x="585" y="207"/>
                  </a:cubicBezTo>
                  <a:lnTo>
                    <a:pt x="445" y="63"/>
                  </a:lnTo>
                  <a:cubicBezTo>
                    <a:pt x="400" y="19"/>
                    <a:pt x="350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9"/>
            <p:cNvSpPr/>
            <p:nvPr/>
          </p:nvSpPr>
          <p:spPr>
            <a:xfrm>
              <a:off x="6886895" y="1814823"/>
              <a:ext cx="19268" cy="14739"/>
            </a:xfrm>
            <a:custGeom>
              <a:avLst/>
              <a:gdLst/>
              <a:ahLst/>
              <a:cxnLst/>
              <a:rect l="l" t="t" r="r" b="b"/>
              <a:pathLst>
                <a:path w="736" h="563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1" y="500"/>
                  </a:lnTo>
                  <a:cubicBezTo>
                    <a:pt x="337" y="544"/>
                    <a:pt x="387" y="563"/>
                    <a:pt x="435" y="563"/>
                  </a:cubicBezTo>
                  <a:cubicBezTo>
                    <a:pt x="597" y="563"/>
                    <a:pt x="736" y="355"/>
                    <a:pt x="584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89"/>
            <p:cNvSpPr/>
            <p:nvPr/>
          </p:nvSpPr>
          <p:spPr>
            <a:xfrm>
              <a:off x="6919725" y="1781993"/>
              <a:ext cx="17436" cy="14608"/>
            </a:xfrm>
            <a:custGeom>
              <a:avLst/>
              <a:gdLst/>
              <a:ahLst/>
              <a:cxnLst/>
              <a:rect l="l" t="t" r="r" b="b"/>
              <a:pathLst>
                <a:path w="666" h="558" extrusionOk="0">
                  <a:moveTo>
                    <a:pt x="301" y="0"/>
                  </a:moveTo>
                  <a:cubicBezTo>
                    <a:pt x="139" y="0"/>
                    <a:pt x="0" y="208"/>
                    <a:pt x="152" y="356"/>
                  </a:cubicBezTo>
                  <a:lnTo>
                    <a:pt x="296" y="500"/>
                  </a:lnTo>
                  <a:cubicBezTo>
                    <a:pt x="337" y="539"/>
                    <a:pt x="390" y="558"/>
                    <a:pt x="442" y="558"/>
                  </a:cubicBezTo>
                  <a:cubicBezTo>
                    <a:pt x="495" y="558"/>
                    <a:pt x="548" y="539"/>
                    <a:pt x="589" y="500"/>
                  </a:cubicBezTo>
                  <a:cubicBezTo>
                    <a:pt x="666" y="419"/>
                    <a:pt x="666" y="289"/>
                    <a:pt x="589" y="207"/>
                  </a:cubicBezTo>
                  <a:lnTo>
                    <a:pt x="445" y="63"/>
                  </a:lnTo>
                  <a:cubicBezTo>
                    <a:pt x="400" y="19"/>
                    <a:pt x="349" y="0"/>
                    <a:pt x="3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9"/>
            <p:cNvSpPr/>
            <p:nvPr/>
          </p:nvSpPr>
          <p:spPr>
            <a:xfrm>
              <a:off x="6881476" y="1776522"/>
              <a:ext cx="18719" cy="14818"/>
            </a:xfrm>
            <a:custGeom>
              <a:avLst/>
              <a:gdLst/>
              <a:ahLst/>
              <a:cxnLst/>
              <a:rect l="l" t="t" r="r" b="b"/>
              <a:pathLst>
                <a:path w="715" h="566" extrusionOk="0"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cubicBezTo>
                    <a:pt x="263" y="459"/>
                    <a:pt x="306" y="565"/>
                    <a:pt x="441" y="565"/>
                  </a:cubicBezTo>
                  <a:cubicBezTo>
                    <a:pt x="623" y="560"/>
                    <a:pt x="714" y="339"/>
                    <a:pt x="585" y="210"/>
                  </a:cubicBezTo>
                  <a:lnTo>
                    <a:pt x="441" y="66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9"/>
            <p:cNvSpPr/>
            <p:nvPr/>
          </p:nvSpPr>
          <p:spPr>
            <a:xfrm>
              <a:off x="6913520" y="1744504"/>
              <a:ext cx="18745" cy="14766"/>
            </a:xfrm>
            <a:custGeom>
              <a:avLst/>
              <a:gdLst/>
              <a:ahLst/>
              <a:cxnLst/>
              <a:rect l="l" t="t" r="r" b="b"/>
              <a:pathLst>
                <a:path w="716" h="564" extrusionOk="0">
                  <a:moveTo>
                    <a:pt x="300" y="1"/>
                  </a:moveTo>
                  <a:cubicBezTo>
                    <a:pt x="140" y="1"/>
                    <a:pt x="1" y="209"/>
                    <a:pt x="149" y="357"/>
                  </a:cubicBezTo>
                  <a:cubicBezTo>
                    <a:pt x="264" y="457"/>
                    <a:pt x="307" y="563"/>
                    <a:pt x="442" y="563"/>
                  </a:cubicBezTo>
                  <a:cubicBezTo>
                    <a:pt x="624" y="563"/>
                    <a:pt x="716" y="337"/>
                    <a:pt x="586" y="208"/>
                  </a:cubicBezTo>
                  <a:lnTo>
                    <a:pt x="442" y="64"/>
                  </a:lnTo>
                  <a:cubicBezTo>
                    <a:pt x="397" y="19"/>
                    <a:pt x="348" y="1"/>
                    <a:pt x="3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4" name="Google Shape;11824;p89"/>
          <p:cNvGrpSpPr/>
          <p:nvPr/>
        </p:nvGrpSpPr>
        <p:grpSpPr>
          <a:xfrm>
            <a:off x="5822573" y="3154619"/>
            <a:ext cx="231065" cy="368405"/>
            <a:chOff x="5822573" y="3360019"/>
            <a:chExt cx="231065" cy="368405"/>
          </a:xfrm>
        </p:grpSpPr>
        <p:sp>
          <p:nvSpPr>
            <p:cNvPr id="11825" name="Google Shape;11825;p89"/>
            <p:cNvSpPr/>
            <p:nvPr/>
          </p:nvSpPr>
          <p:spPr>
            <a:xfrm>
              <a:off x="5828987" y="3458377"/>
              <a:ext cx="218106" cy="263004"/>
            </a:xfrm>
            <a:custGeom>
              <a:avLst/>
              <a:gdLst/>
              <a:ahLst/>
              <a:cxnLst/>
              <a:rect l="l" t="t" r="r" b="b"/>
              <a:pathLst>
                <a:path w="8331" h="10046" extrusionOk="0">
                  <a:moveTo>
                    <a:pt x="865" y="0"/>
                  </a:moveTo>
                  <a:cubicBezTo>
                    <a:pt x="389" y="0"/>
                    <a:pt x="0" y="390"/>
                    <a:pt x="0" y="865"/>
                  </a:cubicBezTo>
                  <a:lnTo>
                    <a:pt x="0" y="9181"/>
                  </a:lnTo>
                  <a:cubicBezTo>
                    <a:pt x="0" y="9656"/>
                    <a:pt x="389" y="10046"/>
                    <a:pt x="865" y="10046"/>
                  </a:cubicBezTo>
                  <a:lnTo>
                    <a:pt x="7466" y="10046"/>
                  </a:lnTo>
                  <a:cubicBezTo>
                    <a:pt x="7946" y="10046"/>
                    <a:pt x="8331" y="9656"/>
                    <a:pt x="8331" y="9176"/>
                  </a:cubicBezTo>
                  <a:lnTo>
                    <a:pt x="8331" y="865"/>
                  </a:lnTo>
                  <a:cubicBezTo>
                    <a:pt x="8331" y="390"/>
                    <a:pt x="7941" y="0"/>
                    <a:pt x="7466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9"/>
            <p:cNvSpPr/>
            <p:nvPr/>
          </p:nvSpPr>
          <p:spPr>
            <a:xfrm>
              <a:off x="5987586" y="3458377"/>
              <a:ext cx="59507" cy="263004"/>
            </a:xfrm>
            <a:custGeom>
              <a:avLst/>
              <a:gdLst/>
              <a:ahLst/>
              <a:cxnLst/>
              <a:rect l="l" t="t" r="r" b="b"/>
              <a:pathLst>
                <a:path w="2273" h="10046" extrusionOk="0">
                  <a:moveTo>
                    <a:pt x="0" y="0"/>
                  </a:moveTo>
                  <a:cubicBezTo>
                    <a:pt x="476" y="0"/>
                    <a:pt x="865" y="390"/>
                    <a:pt x="865" y="865"/>
                  </a:cubicBezTo>
                  <a:lnTo>
                    <a:pt x="865" y="9176"/>
                  </a:lnTo>
                  <a:cubicBezTo>
                    <a:pt x="865" y="9656"/>
                    <a:pt x="476" y="10046"/>
                    <a:pt x="0" y="10046"/>
                  </a:cubicBezTo>
                  <a:lnTo>
                    <a:pt x="1408" y="10046"/>
                  </a:lnTo>
                  <a:cubicBezTo>
                    <a:pt x="1883" y="10046"/>
                    <a:pt x="2273" y="9656"/>
                    <a:pt x="2273" y="9176"/>
                  </a:cubicBezTo>
                  <a:lnTo>
                    <a:pt x="2273" y="865"/>
                  </a:lnTo>
                  <a:cubicBezTo>
                    <a:pt x="2273" y="390"/>
                    <a:pt x="1883" y="0"/>
                    <a:pt x="1408" y="0"/>
                  </a:cubicBez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9"/>
            <p:cNvSpPr/>
            <p:nvPr/>
          </p:nvSpPr>
          <p:spPr>
            <a:xfrm>
              <a:off x="5878415" y="3434868"/>
              <a:ext cx="119512" cy="23667"/>
            </a:xfrm>
            <a:custGeom>
              <a:avLst/>
              <a:gdLst/>
              <a:ahLst/>
              <a:cxnLst/>
              <a:rect l="l" t="t" r="r" b="b"/>
              <a:pathLst>
                <a:path w="456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4564" y="903"/>
                  </a:lnTo>
                  <a:lnTo>
                    <a:pt x="4564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9"/>
            <p:cNvSpPr/>
            <p:nvPr/>
          </p:nvSpPr>
          <p:spPr>
            <a:xfrm>
              <a:off x="5961798" y="3434868"/>
              <a:ext cx="35997" cy="23667"/>
            </a:xfrm>
            <a:custGeom>
              <a:avLst/>
              <a:gdLst/>
              <a:ahLst/>
              <a:cxnLst/>
              <a:rect l="l" t="t" r="r" b="b"/>
              <a:pathLst>
                <a:path w="1375" h="904" extrusionOk="0">
                  <a:moveTo>
                    <a:pt x="0" y="0"/>
                  </a:moveTo>
                  <a:lnTo>
                    <a:pt x="0" y="903"/>
                  </a:lnTo>
                  <a:lnTo>
                    <a:pt x="1374" y="903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9"/>
            <p:cNvSpPr/>
            <p:nvPr/>
          </p:nvSpPr>
          <p:spPr>
            <a:xfrm>
              <a:off x="5853518" y="3367192"/>
              <a:ext cx="169175" cy="67571"/>
            </a:xfrm>
            <a:custGeom>
              <a:avLst/>
              <a:gdLst/>
              <a:ahLst/>
              <a:cxnLst/>
              <a:rect l="l" t="t" r="r" b="b"/>
              <a:pathLst>
                <a:path w="6462" h="2581" extrusionOk="0">
                  <a:moveTo>
                    <a:pt x="0" y="1"/>
                  </a:moveTo>
                  <a:lnTo>
                    <a:pt x="0" y="2580"/>
                  </a:lnTo>
                  <a:lnTo>
                    <a:pt x="6462" y="2580"/>
                  </a:lnTo>
                  <a:lnTo>
                    <a:pt x="646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9"/>
            <p:cNvSpPr/>
            <p:nvPr/>
          </p:nvSpPr>
          <p:spPr>
            <a:xfrm>
              <a:off x="5979391" y="3367192"/>
              <a:ext cx="43171" cy="67571"/>
            </a:xfrm>
            <a:custGeom>
              <a:avLst/>
              <a:gdLst/>
              <a:ahLst/>
              <a:cxnLst/>
              <a:rect l="l" t="t" r="r" b="b"/>
              <a:pathLst>
                <a:path w="1649" h="2581" extrusionOk="0">
                  <a:moveTo>
                    <a:pt x="1" y="1"/>
                  </a:moveTo>
                  <a:lnTo>
                    <a:pt x="1" y="2580"/>
                  </a:lnTo>
                  <a:lnTo>
                    <a:pt x="1649" y="2580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9"/>
            <p:cNvSpPr/>
            <p:nvPr/>
          </p:nvSpPr>
          <p:spPr>
            <a:xfrm>
              <a:off x="5863309" y="3497621"/>
              <a:ext cx="149462" cy="184517"/>
            </a:xfrm>
            <a:custGeom>
              <a:avLst/>
              <a:gdLst/>
              <a:ahLst/>
              <a:cxnLst/>
              <a:rect l="l" t="t" r="r" b="b"/>
              <a:pathLst>
                <a:path w="5709" h="7048" extrusionOk="0">
                  <a:moveTo>
                    <a:pt x="1" y="0"/>
                  </a:moveTo>
                  <a:lnTo>
                    <a:pt x="1" y="7048"/>
                  </a:lnTo>
                  <a:lnTo>
                    <a:pt x="5708" y="7048"/>
                  </a:lnTo>
                  <a:lnTo>
                    <a:pt x="570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9"/>
            <p:cNvSpPr/>
            <p:nvPr/>
          </p:nvSpPr>
          <p:spPr>
            <a:xfrm>
              <a:off x="5969469" y="3497621"/>
              <a:ext cx="43302" cy="184517"/>
            </a:xfrm>
            <a:custGeom>
              <a:avLst/>
              <a:gdLst/>
              <a:ahLst/>
              <a:cxnLst/>
              <a:rect l="l" t="t" r="r" b="b"/>
              <a:pathLst>
                <a:path w="1654" h="7048" extrusionOk="0">
                  <a:moveTo>
                    <a:pt x="0" y="0"/>
                  </a:moveTo>
                  <a:lnTo>
                    <a:pt x="0" y="7048"/>
                  </a:lnTo>
                  <a:lnTo>
                    <a:pt x="1653" y="7048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9"/>
            <p:cNvSpPr/>
            <p:nvPr/>
          </p:nvSpPr>
          <p:spPr>
            <a:xfrm>
              <a:off x="5883075" y="3538855"/>
              <a:ext cx="105924" cy="101919"/>
            </a:xfrm>
            <a:custGeom>
              <a:avLst/>
              <a:gdLst/>
              <a:ahLst/>
              <a:cxnLst/>
              <a:rect l="l" t="t" r="r" b="b"/>
              <a:pathLst>
                <a:path w="4046" h="3893" extrusionOk="0">
                  <a:moveTo>
                    <a:pt x="2099" y="1"/>
                  </a:moveTo>
                  <a:cubicBezTo>
                    <a:pt x="1312" y="1"/>
                    <a:pt x="605" y="477"/>
                    <a:pt x="303" y="1202"/>
                  </a:cubicBezTo>
                  <a:cubicBezTo>
                    <a:pt x="0" y="1932"/>
                    <a:pt x="168" y="2768"/>
                    <a:pt x="725" y="3325"/>
                  </a:cubicBezTo>
                  <a:cubicBezTo>
                    <a:pt x="1098" y="3695"/>
                    <a:pt x="1595" y="3892"/>
                    <a:pt x="2100" y="3892"/>
                  </a:cubicBezTo>
                  <a:cubicBezTo>
                    <a:pt x="2351" y="3892"/>
                    <a:pt x="2604" y="3844"/>
                    <a:pt x="2844" y="3743"/>
                  </a:cubicBezTo>
                  <a:cubicBezTo>
                    <a:pt x="3569" y="3445"/>
                    <a:pt x="4045" y="2734"/>
                    <a:pt x="4045" y="1947"/>
                  </a:cubicBezTo>
                  <a:cubicBezTo>
                    <a:pt x="4045" y="875"/>
                    <a:pt x="3176" y="1"/>
                    <a:pt x="2099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5" name="Google Shape;11835;p89"/>
            <p:cNvSpPr/>
            <p:nvPr/>
          </p:nvSpPr>
          <p:spPr>
            <a:xfrm>
              <a:off x="5893757" y="3545530"/>
              <a:ext cx="104170" cy="95295"/>
            </a:xfrm>
            <a:custGeom>
              <a:avLst/>
              <a:gdLst/>
              <a:ahLst/>
              <a:cxnLst/>
              <a:rect l="l" t="t" r="r" b="b"/>
              <a:pathLst>
                <a:path w="3979" h="3640" extrusionOk="0">
                  <a:moveTo>
                    <a:pt x="2652" y="1"/>
                  </a:moveTo>
                  <a:lnTo>
                    <a:pt x="2652" y="1"/>
                  </a:lnTo>
                  <a:cubicBezTo>
                    <a:pt x="3085" y="760"/>
                    <a:pt x="2950" y="1716"/>
                    <a:pt x="2335" y="2331"/>
                  </a:cubicBezTo>
                  <a:cubicBezTo>
                    <a:pt x="1959" y="2707"/>
                    <a:pt x="1461" y="2902"/>
                    <a:pt x="956" y="2902"/>
                  </a:cubicBezTo>
                  <a:cubicBezTo>
                    <a:pt x="630" y="2902"/>
                    <a:pt x="301" y="2820"/>
                    <a:pt x="0" y="2652"/>
                  </a:cubicBezTo>
                  <a:lnTo>
                    <a:pt x="0" y="2652"/>
                  </a:lnTo>
                  <a:cubicBezTo>
                    <a:pt x="366" y="3298"/>
                    <a:pt x="1028" y="3640"/>
                    <a:pt x="1698" y="3640"/>
                  </a:cubicBezTo>
                  <a:cubicBezTo>
                    <a:pt x="2190" y="3640"/>
                    <a:pt x="2686" y="3455"/>
                    <a:pt x="3070" y="3070"/>
                  </a:cubicBezTo>
                  <a:cubicBezTo>
                    <a:pt x="3978" y="2158"/>
                    <a:pt x="3772" y="630"/>
                    <a:pt x="2652" y="1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9"/>
            <p:cNvSpPr/>
            <p:nvPr/>
          </p:nvSpPr>
          <p:spPr>
            <a:xfrm>
              <a:off x="5822573" y="3360019"/>
              <a:ext cx="231065" cy="368405"/>
            </a:xfrm>
            <a:custGeom>
              <a:avLst/>
              <a:gdLst/>
              <a:ahLst/>
              <a:cxnLst/>
              <a:rect l="l" t="t" r="r" b="b"/>
              <a:pathLst>
                <a:path w="8826" h="14072" extrusionOk="0">
                  <a:moveTo>
                    <a:pt x="2542" y="414"/>
                  </a:moveTo>
                  <a:lnTo>
                    <a:pt x="2542" y="2609"/>
                  </a:lnTo>
                  <a:lnTo>
                    <a:pt x="1355" y="2609"/>
                  </a:lnTo>
                  <a:lnTo>
                    <a:pt x="1355" y="414"/>
                  </a:lnTo>
                  <a:close/>
                  <a:moveTo>
                    <a:pt x="4209" y="414"/>
                  </a:moveTo>
                  <a:lnTo>
                    <a:pt x="4209" y="2609"/>
                  </a:lnTo>
                  <a:lnTo>
                    <a:pt x="2950" y="2609"/>
                  </a:lnTo>
                  <a:lnTo>
                    <a:pt x="2950" y="414"/>
                  </a:lnTo>
                  <a:close/>
                  <a:moveTo>
                    <a:pt x="5871" y="414"/>
                  </a:moveTo>
                  <a:lnTo>
                    <a:pt x="5871" y="2609"/>
                  </a:lnTo>
                  <a:lnTo>
                    <a:pt x="4617" y="2609"/>
                  </a:lnTo>
                  <a:lnTo>
                    <a:pt x="4617" y="414"/>
                  </a:lnTo>
                  <a:close/>
                  <a:moveTo>
                    <a:pt x="6510" y="3027"/>
                  </a:moveTo>
                  <a:lnTo>
                    <a:pt x="6510" y="3517"/>
                  </a:lnTo>
                  <a:lnTo>
                    <a:pt x="2316" y="3517"/>
                  </a:lnTo>
                  <a:lnTo>
                    <a:pt x="2316" y="3027"/>
                  </a:lnTo>
                  <a:close/>
                  <a:moveTo>
                    <a:pt x="7754" y="3930"/>
                  </a:moveTo>
                  <a:cubicBezTo>
                    <a:pt x="8119" y="3930"/>
                    <a:pt x="8417" y="4228"/>
                    <a:pt x="8417" y="4589"/>
                  </a:cubicBezTo>
                  <a:lnTo>
                    <a:pt x="8412" y="13005"/>
                  </a:lnTo>
                  <a:cubicBezTo>
                    <a:pt x="8412" y="13370"/>
                    <a:pt x="8114" y="13668"/>
                    <a:pt x="7754" y="13668"/>
                  </a:cubicBezTo>
                  <a:lnTo>
                    <a:pt x="1072" y="13668"/>
                  </a:lnTo>
                  <a:cubicBezTo>
                    <a:pt x="707" y="13668"/>
                    <a:pt x="413" y="13370"/>
                    <a:pt x="413" y="13005"/>
                  </a:cubicBezTo>
                  <a:lnTo>
                    <a:pt x="413" y="4589"/>
                  </a:lnTo>
                  <a:cubicBezTo>
                    <a:pt x="413" y="4228"/>
                    <a:pt x="707" y="3930"/>
                    <a:pt x="1072" y="3930"/>
                  </a:cubicBezTo>
                  <a:close/>
                  <a:moveTo>
                    <a:pt x="1148" y="1"/>
                  </a:moveTo>
                  <a:cubicBezTo>
                    <a:pt x="1033" y="1"/>
                    <a:pt x="942" y="92"/>
                    <a:pt x="942" y="207"/>
                  </a:cubicBezTo>
                  <a:lnTo>
                    <a:pt x="942" y="2816"/>
                  </a:lnTo>
                  <a:cubicBezTo>
                    <a:pt x="942" y="2931"/>
                    <a:pt x="1033" y="3022"/>
                    <a:pt x="1148" y="3022"/>
                  </a:cubicBezTo>
                  <a:lnTo>
                    <a:pt x="1903" y="3022"/>
                  </a:lnTo>
                  <a:lnTo>
                    <a:pt x="1903" y="3517"/>
                  </a:lnTo>
                  <a:lnTo>
                    <a:pt x="1072" y="3517"/>
                  </a:lnTo>
                  <a:cubicBezTo>
                    <a:pt x="481" y="3517"/>
                    <a:pt x="5" y="3998"/>
                    <a:pt x="0" y="4589"/>
                  </a:cubicBezTo>
                  <a:lnTo>
                    <a:pt x="0" y="13000"/>
                  </a:lnTo>
                  <a:cubicBezTo>
                    <a:pt x="5" y="13591"/>
                    <a:pt x="481" y="14072"/>
                    <a:pt x="1072" y="14072"/>
                  </a:cubicBezTo>
                  <a:lnTo>
                    <a:pt x="7754" y="14072"/>
                  </a:lnTo>
                  <a:cubicBezTo>
                    <a:pt x="8345" y="14072"/>
                    <a:pt x="8825" y="13591"/>
                    <a:pt x="8825" y="13000"/>
                  </a:cubicBezTo>
                  <a:lnTo>
                    <a:pt x="8825" y="4589"/>
                  </a:lnTo>
                  <a:cubicBezTo>
                    <a:pt x="8825" y="3998"/>
                    <a:pt x="8345" y="3517"/>
                    <a:pt x="7754" y="3517"/>
                  </a:cubicBezTo>
                  <a:lnTo>
                    <a:pt x="6923" y="3517"/>
                  </a:lnTo>
                  <a:lnTo>
                    <a:pt x="6923" y="3022"/>
                  </a:lnTo>
                  <a:lnTo>
                    <a:pt x="7677" y="3022"/>
                  </a:lnTo>
                  <a:cubicBezTo>
                    <a:pt x="7788" y="3022"/>
                    <a:pt x="7879" y="2931"/>
                    <a:pt x="7879" y="2821"/>
                  </a:cubicBezTo>
                  <a:lnTo>
                    <a:pt x="7879" y="1514"/>
                  </a:lnTo>
                  <a:cubicBezTo>
                    <a:pt x="7879" y="1377"/>
                    <a:pt x="7777" y="1309"/>
                    <a:pt x="7675" y="1309"/>
                  </a:cubicBezTo>
                  <a:cubicBezTo>
                    <a:pt x="7573" y="1309"/>
                    <a:pt x="7471" y="1377"/>
                    <a:pt x="7471" y="1514"/>
                  </a:cubicBezTo>
                  <a:lnTo>
                    <a:pt x="7471" y="2609"/>
                  </a:lnTo>
                  <a:lnTo>
                    <a:pt x="6289" y="2609"/>
                  </a:lnTo>
                  <a:lnTo>
                    <a:pt x="6289" y="414"/>
                  </a:lnTo>
                  <a:lnTo>
                    <a:pt x="7471" y="414"/>
                  </a:lnTo>
                  <a:lnTo>
                    <a:pt x="7471" y="659"/>
                  </a:lnTo>
                  <a:cubicBezTo>
                    <a:pt x="7471" y="796"/>
                    <a:pt x="7573" y="864"/>
                    <a:pt x="7675" y="864"/>
                  </a:cubicBezTo>
                  <a:cubicBezTo>
                    <a:pt x="7777" y="864"/>
                    <a:pt x="7879" y="796"/>
                    <a:pt x="7879" y="659"/>
                  </a:cubicBezTo>
                  <a:lnTo>
                    <a:pt x="7879" y="207"/>
                  </a:lnTo>
                  <a:cubicBezTo>
                    <a:pt x="7879" y="92"/>
                    <a:pt x="7788" y="1"/>
                    <a:pt x="76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9"/>
            <p:cNvSpPr/>
            <p:nvPr/>
          </p:nvSpPr>
          <p:spPr>
            <a:xfrm>
              <a:off x="5907213" y="3561422"/>
              <a:ext cx="61523" cy="57832"/>
            </a:xfrm>
            <a:custGeom>
              <a:avLst/>
              <a:gdLst/>
              <a:ahLst/>
              <a:cxnLst/>
              <a:rect l="l" t="t" r="r" b="b"/>
              <a:pathLst>
                <a:path w="2350" h="2209" extrusionOk="0">
                  <a:moveTo>
                    <a:pt x="1175" y="0"/>
                  </a:moveTo>
                  <a:cubicBezTo>
                    <a:pt x="1073" y="0"/>
                    <a:pt x="971" y="69"/>
                    <a:pt x="971" y="205"/>
                  </a:cubicBezTo>
                  <a:lnTo>
                    <a:pt x="971" y="902"/>
                  </a:lnTo>
                  <a:lnTo>
                    <a:pt x="274" y="902"/>
                  </a:lnTo>
                  <a:cubicBezTo>
                    <a:pt x="0" y="902"/>
                    <a:pt x="0" y="1310"/>
                    <a:pt x="274" y="1310"/>
                  </a:cubicBezTo>
                  <a:lnTo>
                    <a:pt x="971" y="1310"/>
                  </a:lnTo>
                  <a:lnTo>
                    <a:pt x="971" y="2007"/>
                  </a:lnTo>
                  <a:cubicBezTo>
                    <a:pt x="971" y="2142"/>
                    <a:pt x="1073" y="2209"/>
                    <a:pt x="1175" y="2209"/>
                  </a:cubicBezTo>
                  <a:cubicBezTo>
                    <a:pt x="1277" y="2209"/>
                    <a:pt x="1379" y="2142"/>
                    <a:pt x="1379" y="2007"/>
                  </a:cubicBezTo>
                  <a:lnTo>
                    <a:pt x="1379" y="1310"/>
                  </a:lnTo>
                  <a:lnTo>
                    <a:pt x="2076" y="1310"/>
                  </a:lnTo>
                  <a:cubicBezTo>
                    <a:pt x="2348" y="1310"/>
                    <a:pt x="2350" y="902"/>
                    <a:pt x="2081" y="902"/>
                  </a:cubicBezTo>
                  <a:cubicBezTo>
                    <a:pt x="2079" y="902"/>
                    <a:pt x="2077" y="902"/>
                    <a:pt x="2076" y="902"/>
                  </a:cubicBezTo>
                  <a:lnTo>
                    <a:pt x="1379" y="902"/>
                  </a:lnTo>
                  <a:lnTo>
                    <a:pt x="1379" y="205"/>
                  </a:lnTo>
                  <a:cubicBezTo>
                    <a:pt x="1379" y="69"/>
                    <a:pt x="1277" y="0"/>
                    <a:pt x="11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9"/>
            <p:cNvSpPr/>
            <p:nvPr/>
          </p:nvSpPr>
          <p:spPr>
            <a:xfrm>
              <a:off x="5881190" y="3533540"/>
              <a:ext cx="118124" cy="113647"/>
            </a:xfrm>
            <a:custGeom>
              <a:avLst/>
              <a:gdLst/>
              <a:ahLst/>
              <a:cxnLst/>
              <a:rect l="l" t="t" r="r" b="b"/>
              <a:pathLst>
                <a:path w="4512" h="4341" extrusionOk="0">
                  <a:moveTo>
                    <a:pt x="2171" y="411"/>
                  </a:moveTo>
                  <a:cubicBezTo>
                    <a:pt x="2882" y="411"/>
                    <a:pt x="3526" y="838"/>
                    <a:pt x="3795" y="1496"/>
                  </a:cubicBezTo>
                  <a:cubicBezTo>
                    <a:pt x="4069" y="2154"/>
                    <a:pt x="3920" y="2909"/>
                    <a:pt x="3416" y="3413"/>
                  </a:cubicBezTo>
                  <a:cubicBezTo>
                    <a:pt x="3078" y="3751"/>
                    <a:pt x="2628" y="3929"/>
                    <a:pt x="2169" y="3929"/>
                  </a:cubicBezTo>
                  <a:cubicBezTo>
                    <a:pt x="1944" y="3929"/>
                    <a:pt x="1716" y="3886"/>
                    <a:pt x="1499" y="3797"/>
                  </a:cubicBezTo>
                  <a:cubicBezTo>
                    <a:pt x="841" y="3524"/>
                    <a:pt x="413" y="2880"/>
                    <a:pt x="413" y="2169"/>
                  </a:cubicBezTo>
                  <a:cubicBezTo>
                    <a:pt x="413" y="1198"/>
                    <a:pt x="1201" y="411"/>
                    <a:pt x="2171" y="411"/>
                  </a:cubicBezTo>
                  <a:close/>
                  <a:moveTo>
                    <a:pt x="2169" y="0"/>
                  </a:moveTo>
                  <a:cubicBezTo>
                    <a:pt x="1890" y="0"/>
                    <a:pt x="1609" y="54"/>
                    <a:pt x="1340" y="166"/>
                  </a:cubicBezTo>
                  <a:cubicBezTo>
                    <a:pt x="528" y="502"/>
                    <a:pt x="0" y="1290"/>
                    <a:pt x="0" y="2169"/>
                  </a:cubicBezTo>
                  <a:cubicBezTo>
                    <a:pt x="5" y="3365"/>
                    <a:pt x="975" y="4340"/>
                    <a:pt x="2171" y="4340"/>
                  </a:cubicBezTo>
                  <a:cubicBezTo>
                    <a:pt x="3051" y="4340"/>
                    <a:pt x="3838" y="3812"/>
                    <a:pt x="4175" y="3000"/>
                  </a:cubicBezTo>
                  <a:cubicBezTo>
                    <a:pt x="4511" y="2188"/>
                    <a:pt x="4324" y="1256"/>
                    <a:pt x="3704" y="636"/>
                  </a:cubicBezTo>
                  <a:cubicBezTo>
                    <a:pt x="3289" y="222"/>
                    <a:pt x="2734" y="0"/>
                    <a:pt x="21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9"/>
            <p:cNvSpPr/>
            <p:nvPr/>
          </p:nvSpPr>
          <p:spPr>
            <a:xfrm>
              <a:off x="5857288" y="3491704"/>
              <a:ext cx="161766" cy="197109"/>
            </a:xfrm>
            <a:custGeom>
              <a:avLst/>
              <a:gdLst/>
              <a:ahLst/>
              <a:cxnLst/>
              <a:rect l="l" t="t" r="r" b="b"/>
              <a:pathLst>
                <a:path w="6179" h="7529" extrusionOk="0">
                  <a:moveTo>
                    <a:pt x="5975" y="0"/>
                  </a:moveTo>
                  <a:cubicBezTo>
                    <a:pt x="5972" y="0"/>
                    <a:pt x="5970" y="0"/>
                    <a:pt x="5967" y="0"/>
                  </a:cubicBezTo>
                  <a:lnTo>
                    <a:pt x="2186" y="0"/>
                  </a:lnTo>
                  <a:cubicBezTo>
                    <a:pt x="1912" y="0"/>
                    <a:pt x="1912" y="414"/>
                    <a:pt x="2186" y="414"/>
                  </a:cubicBezTo>
                  <a:lnTo>
                    <a:pt x="5760" y="414"/>
                  </a:lnTo>
                  <a:lnTo>
                    <a:pt x="5760" y="7120"/>
                  </a:lnTo>
                  <a:lnTo>
                    <a:pt x="413" y="7120"/>
                  </a:lnTo>
                  <a:lnTo>
                    <a:pt x="413" y="414"/>
                  </a:lnTo>
                  <a:lnTo>
                    <a:pt x="1120" y="414"/>
                  </a:lnTo>
                  <a:cubicBezTo>
                    <a:pt x="1393" y="414"/>
                    <a:pt x="1393" y="0"/>
                    <a:pt x="1120" y="0"/>
                  </a:cubicBezTo>
                  <a:lnTo>
                    <a:pt x="207" y="0"/>
                  </a:lnTo>
                  <a:cubicBezTo>
                    <a:pt x="92" y="0"/>
                    <a:pt x="0" y="92"/>
                    <a:pt x="0" y="207"/>
                  </a:cubicBezTo>
                  <a:lnTo>
                    <a:pt x="0" y="7327"/>
                  </a:lnTo>
                  <a:cubicBezTo>
                    <a:pt x="0" y="7437"/>
                    <a:pt x="92" y="7528"/>
                    <a:pt x="207" y="7528"/>
                  </a:cubicBezTo>
                  <a:lnTo>
                    <a:pt x="5972" y="7528"/>
                  </a:lnTo>
                  <a:cubicBezTo>
                    <a:pt x="6082" y="7528"/>
                    <a:pt x="6173" y="7437"/>
                    <a:pt x="6173" y="7327"/>
                  </a:cubicBezTo>
                  <a:lnTo>
                    <a:pt x="6173" y="207"/>
                  </a:lnTo>
                  <a:cubicBezTo>
                    <a:pt x="6178" y="95"/>
                    <a:pt x="6087" y="0"/>
                    <a:pt x="597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0" name="Google Shape;11840;p89"/>
          <p:cNvGrpSpPr/>
          <p:nvPr/>
        </p:nvGrpSpPr>
        <p:grpSpPr>
          <a:xfrm>
            <a:off x="7494690" y="1310788"/>
            <a:ext cx="374557" cy="368614"/>
            <a:chOff x="7494690" y="1516188"/>
            <a:chExt cx="374557" cy="368614"/>
          </a:xfrm>
        </p:grpSpPr>
        <p:sp>
          <p:nvSpPr>
            <p:cNvPr id="11841" name="Google Shape;11841;p89"/>
            <p:cNvSpPr/>
            <p:nvPr/>
          </p:nvSpPr>
          <p:spPr>
            <a:xfrm>
              <a:off x="7656299" y="1607844"/>
              <a:ext cx="119643" cy="118150"/>
            </a:xfrm>
            <a:custGeom>
              <a:avLst/>
              <a:gdLst/>
              <a:ahLst/>
              <a:cxnLst/>
              <a:rect l="l" t="t" r="r" b="b"/>
              <a:pathLst>
                <a:path w="4570" h="4513" extrusionOk="0">
                  <a:moveTo>
                    <a:pt x="784" y="0"/>
                  </a:moveTo>
                  <a:cubicBezTo>
                    <a:pt x="703" y="0"/>
                    <a:pt x="623" y="30"/>
                    <a:pt x="563" y="90"/>
                  </a:cubicBezTo>
                  <a:lnTo>
                    <a:pt x="121" y="532"/>
                  </a:lnTo>
                  <a:cubicBezTo>
                    <a:pt x="0" y="657"/>
                    <a:pt x="0" y="854"/>
                    <a:pt x="121" y="979"/>
                  </a:cubicBezTo>
                  <a:lnTo>
                    <a:pt x="3565" y="4419"/>
                  </a:lnTo>
                  <a:cubicBezTo>
                    <a:pt x="3625" y="4481"/>
                    <a:pt x="3704" y="4512"/>
                    <a:pt x="3784" y="4512"/>
                  </a:cubicBezTo>
                  <a:cubicBezTo>
                    <a:pt x="3864" y="4512"/>
                    <a:pt x="3945" y="4481"/>
                    <a:pt x="4007" y="4419"/>
                  </a:cubicBezTo>
                  <a:lnTo>
                    <a:pt x="4449" y="3977"/>
                  </a:lnTo>
                  <a:cubicBezTo>
                    <a:pt x="4569" y="3857"/>
                    <a:pt x="4569" y="3655"/>
                    <a:pt x="4449" y="3535"/>
                  </a:cubicBezTo>
                  <a:lnTo>
                    <a:pt x="1005" y="90"/>
                  </a:lnTo>
                  <a:cubicBezTo>
                    <a:pt x="944" y="30"/>
                    <a:pt x="864" y="0"/>
                    <a:pt x="78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9"/>
            <p:cNvSpPr/>
            <p:nvPr/>
          </p:nvSpPr>
          <p:spPr>
            <a:xfrm>
              <a:off x="7659441" y="1633474"/>
              <a:ext cx="116501" cy="92520"/>
            </a:xfrm>
            <a:custGeom>
              <a:avLst/>
              <a:gdLst/>
              <a:ahLst/>
              <a:cxnLst/>
              <a:rect l="l" t="t" r="r" b="b"/>
              <a:pathLst>
                <a:path w="4450" h="3534" extrusionOk="0">
                  <a:moveTo>
                    <a:pt x="1" y="0"/>
                  </a:moveTo>
                  <a:lnTo>
                    <a:pt x="3440" y="3440"/>
                  </a:lnTo>
                  <a:cubicBezTo>
                    <a:pt x="3503" y="3502"/>
                    <a:pt x="3583" y="3533"/>
                    <a:pt x="3664" y="3533"/>
                  </a:cubicBezTo>
                  <a:cubicBezTo>
                    <a:pt x="3744" y="3533"/>
                    <a:pt x="3825" y="3502"/>
                    <a:pt x="3887" y="3440"/>
                  </a:cubicBezTo>
                  <a:lnTo>
                    <a:pt x="4329" y="2998"/>
                  </a:lnTo>
                  <a:cubicBezTo>
                    <a:pt x="4449" y="2878"/>
                    <a:pt x="4449" y="2676"/>
                    <a:pt x="4329" y="2556"/>
                  </a:cubicBezTo>
                  <a:lnTo>
                    <a:pt x="3267" y="1494"/>
                  </a:lnTo>
                  <a:lnTo>
                    <a:pt x="3267" y="1494"/>
                  </a:lnTo>
                  <a:cubicBezTo>
                    <a:pt x="3387" y="1614"/>
                    <a:pt x="3387" y="1816"/>
                    <a:pt x="3267" y="1936"/>
                  </a:cubicBezTo>
                  <a:lnTo>
                    <a:pt x="2825" y="2378"/>
                  </a:lnTo>
                  <a:cubicBezTo>
                    <a:pt x="2765" y="2441"/>
                    <a:pt x="2685" y="2472"/>
                    <a:pt x="2604" y="2472"/>
                  </a:cubicBezTo>
                  <a:cubicBezTo>
                    <a:pt x="2524" y="2472"/>
                    <a:pt x="2443" y="2441"/>
                    <a:pt x="2383" y="237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9"/>
            <p:cNvSpPr/>
            <p:nvPr/>
          </p:nvSpPr>
          <p:spPr>
            <a:xfrm>
              <a:off x="7706722" y="1521686"/>
              <a:ext cx="156609" cy="154567"/>
            </a:xfrm>
            <a:custGeom>
              <a:avLst/>
              <a:gdLst/>
              <a:ahLst/>
              <a:cxnLst/>
              <a:rect l="l" t="t" r="r" b="b"/>
              <a:pathLst>
                <a:path w="5982" h="5904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3258" y="1441"/>
                  </a:lnTo>
                  <a:lnTo>
                    <a:pt x="2710" y="1916"/>
                  </a:lnTo>
                  <a:lnTo>
                    <a:pt x="1" y="4304"/>
                  </a:lnTo>
                  <a:lnTo>
                    <a:pt x="1601" y="5903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9"/>
            <p:cNvSpPr/>
            <p:nvPr/>
          </p:nvSpPr>
          <p:spPr>
            <a:xfrm>
              <a:off x="7706722" y="1521686"/>
              <a:ext cx="156609" cy="154698"/>
            </a:xfrm>
            <a:custGeom>
              <a:avLst/>
              <a:gdLst/>
              <a:ahLst/>
              <a:cxnLst/>
              <a:rect l="l" t="t" r="r" b="b"/>
              <a:pathLst>
                <a:path w="5982" h="5909" extrusionOk="0">
                  <a:moveTo>
                    <a:pt x="5172" y="0"/>
                  </a:moveTo>
                  <a:cubicBezTo>
                    <a:pt x="5000" y="0"/>
                    <a:pt x="4827" y="60"/>
                    <a:pt x="4690" y="182"/>
                  </a:cubicBezTo>
                  <a:lnTo>
                    <a:pt x="1" y="4304"/>
                  </a:lnTo>
                  <a:lnTo>
                    <a:pt x="1601" y="5908"/>
                  </a:lnTo>
                  <a:lnTo>
                    <a:pt x="5727" y="1220"/>
                  </a:lnTo>
                  <a:cubicBezTo>
                    <a:pt x="5982" y="931"/>
                    <a:pt x="5968" y="489"/>
                    <a:pt x="5694" y="216"/>
                  </a:cubicBezTo>
                  <a:cubicBezTo>
                    <a:pt x="5551" y="72"/>
                    <a:pt x="5361" y="0"/>
                    <a:pt x="517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89"/>
            <p:cNvSpPr/>
            <p:nvPr/>
          </p:nvSpPr>
          <p:spPr>
            <a:xfrm>
              <a:off x="7735912" y="1522419"/>
              <a:ext cx="127418" cy="153703"/>
            </a:xfrm>
            <a:custGeom>
              <a:avLst/>
              <a:gdLst/>
              <a:ahLst/>
              <a:cxnLst/>
              <a:rect l="l" t="t" r="r" b="b"/>
              <a:pathLst>
                <a:path w="4867" h="5871" extrusionOk="0">
                  <a:moveTo>
                    <a:pt x="4276" y="0"/>
                  </a:moveTo>
                  <a:lnTo>
                    <a:pt x="4276" y="0"/>
                  </a:lnTo>
                  <a:cubicBezTo>
                    <a:pt x="4353" y="245"/>
                    <a:pt x="4295" y="514"/>
                    <a:pt x="4122" y="706"/>
                  </a:cubicBezTo>
                  <a:lnTo>
                    <a:pt x="0" y="5390"/>
                  </a:lnTo>
                  <a:lnTo>
                    <a:pt x="486" y="5871"/>
                  </a:lnTo>
                  <a:lnTo>
                    <a:pt x="4608" y="1187"/>
                  </a:lnTo>
                  <a:cubicBezTo>
                    <a:pt x="4867" y="899"/>
                    <a:pt x="4853" y="457"/>
                    <a:pt x="4579" y="183"/>
                  </a:cubicBezTo>
                  <a:cubicBezTo>
                    <a:pt x="4492" y="96"/>
                    <a:pt x="4391" y="39"/>
                    <a:pt x="42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9"/>
            <p:cNvSpPr/>
            <p:nvPr/>
          </p:nvSpPr>
          <p:spPr>
            <a:xfrm>
              <a:off x="7502099" y="1637715"/>
              <a:ext cx="250307" cy="241615"/>
            </a:xfrm>
            <a:custGeom>
              <a:avLst/>
              <a:gdLst/>
              <a:ahLst/>
              <a:cxnLst/>
              <a:rect l="l" t="t" r="r" b="b"/>
              <a:pathLst>
                <a:path w="9561" h="9229" extrusionOk="0">
                  <a:moveTo>
                    <a:pt x="5205" y="0"/>
                  </a:moveTo>
                  <a:cubicBezTo>
                    <a:pt x="3943" y="0"/>
                    <a:pt x="2630" y="524"/>
                    <a:pt x="1605" y="1548"/>
                  </a:cubicBezTo>
                  <a:cubicBezTo>
                    <a:pt x="524" y="2634"/>
                    <a:pt x="1" y="4046"/>
                    <a:pt x="68" y="5377"/>
                  </a:cubicBezTo>
                  <a:cubicBezTo>
                    <a:pt x="92" y="5886"/>
                    <a:pt x="303" y="6367"/>
                    <a:pt x="668" y="6722"/>
                  </a:cubicBezTo>
                  <a:lnTo>
                    <a:pt x="2566" y="8625"/>
                  </a:lnTo>
                  <a:cubicBezTo>
                    <a:pt x="2926" y="8980"/>
                    <a:pt x="3407" y="9196"/>
                    <a:pt x="3911" y="9225"/>
                  </a:cubicBezTo>
                  <a:cubicBezTo>
                    <a:pt x="3977" y="9227"/>
                    <a:pt x="4042" y="9229"/>
                    <a:pt x="4108" y="9229"/>
                  </a:cubicBezTo>
                  <a:cubicBezTo>
                    <a:pt x="4319" y="9229"/>
                    <a:pt x="4528" y="9216"/>
                    <a:pt x="4737" y="9187"/>
                  </a:cubicBezTo>
                  <a:cubicBezTo>
                    <a:pt x="5055" y="9139"/>
                    <a:pt x="5367" y="9067"/>
                    <a:pt x="5674" y="8980"/>
                  </a:cubicBezTo>
                  <a:cubicBezTo>
                    <a:pt x="6457" y="8716"/>
                    <a:pt x="7164" y="8274"/>
                    <a:pt x="7745" y="7688"/>
                  </a:cubicBezTo>
                  <a:cubicBezTo>
                    <a:pt x="9076" y="6357"/>
                    <a:pt x="9561" y="4536"/>
                    <a:pt x="9152" y="2980"/>
                  </a:cubicBezTo>
                  <a:lnTo>
                    <a:pt x="6313" y="141"/>
                  </a:lnTo>
                  <a:cubicBezTo>
                    <a:pt x="5954" y="47"/>
                    <a:pt x="5582" y="0"/>
                    <a:pt x="5205" y="0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9"/>
            <p:cNvSpPr/>
            <p:nvPr/>
          </p:nvSpPr>
          <p:spPr>
            <a:xfrm>
              <a:off x="7543228" y="1689552"/>
              <a:ext cx="209047" cy="189779"/>
            </a:xfrm>
            <a:custGeom>
              <a:avLst/>
              <a:gdLst/>
              <a:ahLst/>
              <a:cxnLst/>
              <a:rect l="l" t="t" r="r" b="b"/>
              <a:pathLst>
                <a:path w="7985" h="7249" extrusionOk="0">
                  <a:moveTo>
                    <a:pt x="6582" y="1"/>
                  </a:moveTo>
                  <a:lnTo>
                    <a:pt x="6582" y="1"/>
                  </a:lnTo>
                  <a:cubicBezTo>
                    <a:pt x="6991" y="1557"/>
                    <a:pt x="6505" y="3378"/>
                    <a:pt x="5175" y="4709"/>
                  </a:cubicBezTo>
                  <a:cubicBezTo>
                    <a:pt x="4593" y="5295"/>
                    <a:pt x="3887" y="5737"/>
                    <a:pt x="3104" y="6001"/>
                  </a:cubicBezTo>
                  <a:lnTo>
                    <a:pt x="2172" y="6212"/>
                  </a:lnTo>
                  <a:cubicBezTo>
                    <a:pt x="1963" y="6242"/>
                    <a:pt x="1754" y="6254"/>
                    <a:pt x="1542" y="6254"/>
                  </a:cubicBezTo>
                  <a:cubicBezTo>
                    <a:pt x="1477" y="6254"/>
                    <a:pt x="1412" y="6253"/>
                    <a:pt x="1346" y="6251"/>
                  </a:cubicBezTo>
                  <a:cubicBezTo>
                    <a:pt x="841" y="6222"/>
                    <a:pt x="361" y="6006"/>
                    <a:pt x="1" y="5650"/>
                  </a:cubicBezTo>
                  <a:lnTo>
                    <a:pt x="1" y="5650"/>
                  </a:lnTo>
                  <a:lnTo>
                    <a:pt x="995" y="6645"/>
                  </a:lnTo>
                  <a:cubicBezTo>
                    <a:pt x="1355" y="7005"/>
                    <a:pt x="1836" y="7216"/>
                    <a:pt x="2345" y="7245"/>
                  </a:cubicBezTo>
                  <a:cubicBezTo>
                    <a:pt x="2410" y="7247"/>
                    <a:pt x="2474" y="7249"/>
                    <a:pt x="2539" y="7249"/>
                  </a:cubicBezTo>
                  <a:cubicBezTo>
                    <a:pt x="2748" y="7249"/>
                    <a:pt x="2957" y="7236"/>
                    <a:pt x="3166" y="7207"/>
                  </a:cubicBezTo>
                  <a:lnTo>
                    <a:pt x="4098" y="6995"/>
                  </a:lnTo>
                  <a:cubicBezTo>
                    <a:pt x="4882" y="6726"/>
                    <a:pt x="5588" y="6289"/>
                    <a:pt x="6174" y="5703"/>
                  </a:cubicBezTo>
                  <a:cubicBezTo>
                    <a:pt x="7500" y="4372"/>
                    <a:pt x="7985" y="2552"/>
                    <a:pt x="7577" y="995"/>
                  </a:cubicBezTo>
                  <a:lnTo>
                    <a:pt x="658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9"/>
            <p:cNvSpPr/>
            <p:nvPr/>
          </p:nvSpPr>
          <p:spPr>
            <a:xfrm>
              <a:off x="7494690" y="1516188"/>
              <a:ext cx="374557" cy="368614"/>
            </a:xfrm>
            <a:custGeom>
              <a:avLst/>
              <a:gdLst/>
              <a:ahLst/>
              <a:cxnLst/>
              <a:rect l="l" t="t" r="r" b="b"/>
              <a:pathLst>
                <a:path w="14307" h="14080" extrusionOk="0">
                  <a:moveTo>
                    <a:pt x="6952" y="3703"/>
                  </a:moveTo>
                  <a:cubicBezTo>
                    <a:pt x="6979" y="3703"/>
                    <a:pt x="7007" y="3714"/>
                    <a:pt x="7029" y="3735"/>
                  </a:cubicBezTo>
                  <a:lnTo>
                    <a:pt x="10473" y="7180"/>
                  </a:lnTo>
                  <a:cubicBezTo>
                    <a:pt x="10516" y="7223"/>
                    <a:pt x="10521" y="7290"/>
                    <a:pt x="10478" y="7334"/>
                  </a:cubicBezTo>
                  <a:lnTo>
                    <a:pt x="10473" y="7334"/>
                  </a:lnTo>
                  <a:cubicBezTo>
                    <a:pt x="10026" y="7771"/>
                    <a:pt x="10036" y="7809"/>
                    <a:pt x="9954" y="7809"/>
                  </a:cubicBezTo>
                  <a:cubicBezTo>
                    <a:pt x="9873" y="7809"/>
                    <a:pt x="9877" y="7756"/>
                    <a:pt x="9580" y="7473"/>
                  </a:cubicBezTo>
                  <a:cubicBezTo>
                    <a:pt x="6236" y="4129"/>
                    <a:pt x="6404" y="4322"/>
                    <a:pt x="6404" y="4254"/>
                  </a:cubicBezTo>
                  <a:cubicBezTo>
                    <a:pt x="6404" y="4177"/>
                    <a:pt x="6438" y="4187"/>
                    <a:pt x="6875" y="3735"/>
                  </a:cubicBezTo>
                  <a:cubicBezTo>
                    <a:pt x="6896" y="3714"/>
                    <a:pt x="6924" y="3703"/>
                    <a:pt x="6952" y="3703"/>
                  </a:cubicBezTo>
                  <a:close/>
                  <a:moveTo>
                    <a:pt x="13270" y="0"/>
                  </a:moveTo>
                  <a:cubicBezTo>
                    <a:pt x="13049" y="0"/>
                    <a:pt x="12828" y="78"/>
                    <a:pt x="12649" y="233"/>
                  </a:cubicBezTo>
                  <a:lnTo>
                    <a:pt x="11223" y="1492"/>
                  </a:lnTo>
                  <a:cubicBezTo>
                    <a:pt x="11053" y="1631"/>
                    <a:pt x="11188" y="1857"/>
                    <a:pt x="11354" y="1857"/>
                  </a:cubicBezTo>
                  <a:cubicBezTo>
                    <a:pt x="11399" y="1857"/>
                    <a:pt x="11447" y="1840"/>
                    <a:pt x="11492" y="1799"/>
                  </a:cubicBezTo>
                  <a:lnTo>
                    <a:pt x="12923" y="541"/>
                  </a:lnTo>
                  <a:cubicBezTo>
                    <a:pt x="13022" y="454"/>
                    <a:pt x="13146" y="410"/>
                    <a:pt x="13270" y="410"/>
                  </a:cubicBezTo>
                  <a:cubicBezTo>
                    <a:pt x="13405" y="410"/>
                    <a:pt x="13541" y="462"/>
                    <a:pt x="13644" y="565"/>
                  </a:cubicBezTo>
                  <a:cubicBezTo>
                    <a:pt x="13846" y="762"/>
                    <a:pt x="13855" y="1079"/>
                    <a:pt x="13668" y="1290"/>
                  </a:cubicBezTo>
                  <a:lnTo>
                    <a:pt x="9690" y="5811"/>
                  </a:lnTo>
                  <a:lnTo>
                    <a:pt x="8398" y="4519"/>
                  </a:lnTo>
                  <a:lnTo>
                    <a:pt x="10708" y="2486"/>
                  </a:lnTo>
                  <a:cubicBezTo>
                    <a:pt x="10877" y="2344"/>
                    <a:pt x="10741" y="2119"/>
                    <a:pt x="10578" y="2119"/>
                  </a:cubicBezTo>
                  <a:cubicBezTo>
                    <a:pt x="10532" y="2119"/>
                    <a:pt x="10484" y="2137"/>
                    <a:pt x="10439" y="2179"/>
                  </a:cubicBezTo>
                  <a:lnTo>
                    <a:pt x="8109" y="4226"/>
                  </a:lnTo>
                  <a:lnTo>
                    <a:pt x="7322" y="3442"/>
                  </a:lnTo>
                  <a:cubicBezTo>
                    <a:pt x="7221" y="3339"/>
                    <a:pt x="7089" y="3288"/>
                    <a:pt x="6957" y="3288"/>
                  </a:cubicBezTo>
                  <a:cubicBezTo>
                    <a:pt x="6824" y="3288"/>
                    <a:pt x="6692" y="3339"/>
                    <a:pt x="6591" y="3442"/>
                  </a:cubicBezTo>
                  <a:lnTo>
                    <a:pt x="6149" y="3884"/>
                  </a:lnTo>
                  <a:cubicBezTo>
                    <a:pt x="5996" y="4038"/>
                    <a:pt x="5952" y="4274"/>
                    <a:pt x="6049" y="4466"/>
                  </a:cubicBezTo>
                  <a:cubicBezTo>
                    <a:pt x="5858" y="4443"/>
                    <a:pt x="5668" y="4432"/>
                    <a:pt x="5479" y="4432"/>
                  </a:cubicBezTo>
                  <a:cubicBezTo>
                    <a:pt x="2586" y="4432"/>
                    <a:pt x="0" y="7052"/>
                    <a:pt x="149" y="10024"/>
                  </a:cubicBezTo>
                  <a:cubicBezTo>
                    <a:pt x="178" y="10581"/>
                    <a:pt x="413" y="11110"/>
                    <a:pt x="807" y="11508"/>
                  </a:cubicBezTo>
                  <a:lnTo>
                    <a:pt x="2705" y="13406"/>
                  </a:lnTo>
                  <a:cubicBezTo>
                    <a:pt x="3203" y="13904"/>
                    <a:pt x="3783" y="14079"/>
                    <a:pt x="4437" y="14079"/>
                  </a:cubicBezTo>
                  <a:cubicBezTo>
                    <a:pt x="4635" y="14079"/>
                    <a:pt x="4839" y="14063"/>
                    <a:pt x="5049" y="14035"/>
                  </a:cubicBezTo>
                  <a:cubicBezTo>
                    <a:pt x="5160" y="14021"/>
                    <a:pt x="5241" y="13915"/>
                    <a:pt x="5227" y="13805"/>
                  </a:cubicBezTo>
                  <a:cubicBezTo>
                    <a:pt x="5214" y="13698"/>
                    <a:pt x="5123" y="13621"/>
                    <a:pt x="5022" y="13621"/>
                  </a:cubicBezTo>
                  <a:cubicBezTo>
                    <a:pt x="5013" y="13621"/>
                    <a:pt x="5005" y="13621"/>
                    <a:pt x="4996" y="13622"/>
                  </a:cubicBezTo>
                  <a:cubicBezTo>
                    <a:pt x="4800" y="13648"/>
                    <a:pt x="4611" y="13663"/>
                    <a:pt x="4429" y="13663"/>
                  </a:cubicBezTo>
                  <a:cubicBezTo>
                    <a:pt x="3887" y="13663"/>
                    <a:pt x="3410" y="13527"/>
                    <a:pt x="2993" y="13113"/>
                  </a:cubicBezTo>
                  <a:lnTo>
                    <a:pt x="1100" y="11211"/>
                  </a:lnTo>
                  <a:cubicBezTo>
                    <a:pt x="774" y="10889"/>
                    <a:pt x="582" y="10456"/>
                    <a:pt x="553" y="10000"/>
                  </a:cubicBezTo>
                  <a:cubicBezTo>
                    <a:pt x="416" y="7256"/>
                    <a:pt x="2841" y="4838"/>
                    <a:pt x="5476" y="4838"/>
                  </a:cubicBezTo>
                  <a:cubicBezTo>
                    <a:pt x="5812" y="4838"/>
                    <a:pt x="6152" y="4877"/>
                    <a:pt x="6491" y="4961"/>
                  </a:cubicBezTo>
                  <a:lnTo>
                    <a:pt x="9248" y="7718"/>
                  </a:lnTo>
                  <a:cubicBezTo>
                    <a:pt x="9810" y="10010"/>
                    <a:pt x="8350" y="12484"/>
                    <a:pt x="6073" y="13353"/>
                  </a:cubicBezTo>
                  <a:cubicBezTo>
                    <a:pt x="5848" y="13439"/>
                    <a:pt x="5942" y="13750"/>
                    <a:pt x="6144" y="13750"/>
                  </a:cubicBezTo>
                  <a:cubicBezTo>
                    <a:pt x="6167" y="13750"/>
                    <a:pt x="6191" y="13746"/>
                    <a:pt x="6217" y="13737"/>
                  </a:cubicBezTo>
                  <a:cubicBezTo>
                    <a:pt x="8494" y="12873"/>
                    <a:pt x="10026" y="10519"/>
                    <a:pt x="9743" y="8160"/>
                  </a:cubicBezTo>
                  <a:lnTo>
                    <a:pt x="9743" y="8160"/>
                  </a:lnTo>
                  <a:cubicBezTo>
                    <a:pt x="9813" y="8194"/>
                    <a:pt x="9889" y="8211"/>
                    <a:pt x="9964" y="8211"/>
                  </a:cubicBezTo>
                  <a:cubicBezTo>
                    <a:pt x="10098" y="8211"/>
                    <a:pt x="10230" y="8158"/>
                    <a:pt x="10329" y="8059"/>
                  </a:cubicBezTo>
                  <a:lnTo>
                    <a:pt x="10766" y="7622"/>
                  </a:lnTo>
                  <a:cubicBezTo>
                    <a:pt x="10973" y="7420"/>
                    <a:pt x="10973" y="7089"/>
                    <a:pt x="10766" y="6887"/>
                  </a:cubicBezTo>
                  <a:lnTo>
                    <a:pt x="9983" y="6109"/>
                  </a:lnTo>
                  <a:lnTo>
                    <a:pt x="13980" y="1564"/>
                  </a:lnTo>
                  <a:cubicBezTo>
                    <a:pt x="14307" y="1189"/>
                    <a:pt x="14288" y="627"/>
                    <a:pt x="13937" y="277"/>
                  </a:cubicBezTo>
                  <a:cubicBezTo>
                    <a:pt x="13753" y="93"/>
                    <a:pt x="13512" y="0"/>
                    <a:pt x="1327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9" name="Google Shape;11849;p89"/>
          <p:cNvGrpSpPr/>
          <p:nvPr/>
        </p:nvGrpSpPr>
        <p:grpSpPr>
          <a:xfrm>
            <a:off x="5314707" y="3154619"/>
            <a:ext cx="381731" cy="368405"/>
            <a:chOff x="5314707" y="3360019"/>
            <a:chExt cx="381731" cy="368405"/>
          </a:xfrm>
        </p:grpSpPr>
        <p:sp>
          <p:nvSpPr>
            <p:cNvPr id="11850" name="Google Shape;11850;p89"/>
            <p:cNvSpPr/>
            <p:nvPr/>
          </p:nvSpPr>
          <p:spPr>
            <a:xfrm>
              <a:off x="5452179" y="3369444"/>
              <a:ext cx="60397" cy="187056"/>
            </a:xfrm>
            <a:custGeom>
              <a:avLst/>
              <a:gdLst/>
              <a:ahLst/>
              <a:cxnLst/>
              <a:rect l="l" t="t" r="r" b="b"/>
              <a:pathLst>
                <a:path w="2307" h="7145" extrusionOk="0">
                  <a:moveTo>
                    <a:pt x="0" y="1"/>
                  </a:moveTo>
                  <a:cubicBezTo>
                    <a:pt x="116" y="111"/>
                    <a:pt x="178" y="265"/>
                    <a:pt x="178" y="424"/>
                  </a:cubicBezTo>
                  <a:lnTo>
                    <a:pt x="178" y="6722"/>
                  </a:lnTo>
                  <a:cubicBezTo>
                    <a:pt x="178" y="6880"/>
                    <a:pt x="116" y="7034"/>
                    <a:pt x="0" y="7145"/>
                  </a:cubicBezTo>
                  <a:lnTo>
                    <a:pt x="1091" y="7145"/>
                  </a:lnTo>
                  <a:cubicBezTo>
                    <a:pt x="1763" y="7145"/>
                    <a:pt x="2306" y="6597"/>
                    <a:pt x="2306" y="5929"/>
                  </a:cubicBezTo>
                  <a:lnTo>
                    <a:pt x="2306" y="1216"/>
                  </a:lnTo>
                  <a:cubicBezTo>
                    <a:pt x="2306" y="544"/>
                    <a:pt x="1759" y="1"/>
                    <a:pt x="109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9"/>
            <p:cNvSpPr/>
            <p:nvPr/>
          </p:nvSpPr>
          <p:spPr>
            <a:xfrm>
              <a:off x="5452179" y="3369575"/>
              <a:ext cx="22044" cy="186925"/>
            </a:xfrm>
            <a:custGeom>
              <a:avLst/>
              <a:gdLst/>
              <a:ahLst/>
              <a:cxnLst/>
              <a:rect l="l" t="t" r="r" b="b"/>
              <a:pathLst>
                <a:path w="842" h="7140" extrusionOk="0">
                  <a:moveTo>
                    <a:pt x="0" y="1"/>
                  </a:moveTo>
                  <a:cubicBezTo>
                    <a:pt x="116" y="106"/>
                    <a:pt x="178" y="260"/>
                    <a:pt x="183" y="419"/>
                  </a:cubicBezTo>
                  <a:lnTo>
                    <a:pt x="183" y="6722"/>
                  </a:lnTo>
                  <a:cubicBezTo>
                    <a:pt x="183" y="6880"/>
                    <a:pt x="116" y="7029"/>
                    <a:pt x="0" y="7140"/>
                  </a:cubicBezTo>
                  <a:lnTo>
                    <a:pt x="663" y="7140"/>
                  </a:lnTo>
                  <a:cubicBezTo>
                    <a:pt x="779" y="7029"/>
                    <a:pt x="841" y="6880"/>
                    <a:pt x="841" y="6722"/>
                  </a:cubicBezTo>
                  <a:lnTo>
                    <a:pt x="841" y="419"/>
                  </a:lnTo>
                  <a:cubicBezTo>
                    <a:pt x="841" y="260"/>
                    <a:pt x="779" y="106"/>
                    <a:pt x="663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89"/>
            <p:cNvSpPr/>
            <p:nvPr/>
          </p:nvSpPr>
          <p:spPr>
            <a:xfrm>
              <a:off x="5534305" y="344340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1"/>
                  </a:moveTo>
                  <a:cubicBezTo>
                    <a:pt x="159" y="1"/>
                    <a:pt x="0" y="159"/>
                    <a:pt x="0" y="361"/>
                  </a:cubicBezTo>
                  <a:lnTo>
                    <a:pt x="0" y="472"/>
                  </a:lnTo>
                  <a:cubicBezTo>
                    <a:pt x="0" y="668"/>
                    <a:pt x="159" y="832"/>
                    <a:pt x="361" y="832"/>
                  </a:cubicBezTo>
                  <a:lnTo>
                    <a:pt x="2249" y="832"/>
                  </a:lnTo>
                  <a:cubicBezTo>
                    <a:pt x="2446" y="832"/>
                    <a:pt x="2609" y="668"/>
                    <a:pt x="2609" y="472"/>
                  </a:cubicBezTo>
                  <a:lnTo>
                    <a:pt x="2609" y="361"/>
                  </a:lnTo>
                  <a:cubicBezTo>
                    <a:pt x="2609" y="159"/>
                    <a:pt x="2446" y="1"/>
                    <a:pt x="224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9"/>
            <p:cNvSpPr/>
            <p:nvPr/>
          </p:nvSpPr>
          <p:spPr>
            <a:xfrm>
              <a:off x="5576193" y="3443533"/>
              <a:ext cx="26442" cy="21782"/>
            </a:xfrm>
            <a:custGeom>
              <a:avLst/>
              <a:gdLst/>
              <a:ahLst/>
              <a:cxnLst/>
              <a:rect l="l" t="t" r="r" b="b"/>
              <a:pathLst>
                <a:path w="1010" h="832" extrusionOk="0">
                  <a:moveTo>
                    <a:pt x="0" y="1"/>
                  </a:moveTo>
                  <a:cubicBezTo>
                    <a:pt x="197" y="1"/>
                    <a:pt x="360" y="159"/>
                    <a:pt x="360" y="361"/>
                  </a:cubicBezTo>
                  <a:lnTo>
                    <a:pt x="360" y="471"/>
                  </a:lnTo>
                  <a:cubicBezTo>
                    <a:pt x="360" y="668"/>
                    <a:pt x="197" y="832"/>
                    <a:pt x="0" y="832"/>
                  </a:cubicBezTo>
                  <a:lnTo>
                    <a:pt x="649" y="832"/>
                  </a:lnTo>
                  <a:cubicBezTo>
                    <a:pt x="846" y="832"/>
                    <a:pt x="1009" y="668"/>
                    <a:pt x="1009" y="471"/>
                  </a:cubicBezTo>
                  <a:lnTo>
                    <a:pt x="1009" y="361"/>
                  </a:lnTo>
                  <a:cubicBezTo>
                    <a:pt x="1009" y="159"/>
                    <a:pt x="846" y="1"/>
                    <a:pt x="64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9"/>
            <p:cNvSpPr/>
            <p:nvPr/>
          </p:nvSpPr>
          <p:spPr>
            <a:xfrm>
              <a:off x="5602085" y="3549562"/>
              <a:ext cx="68330" cy="21782"/>
            </a:xfrm>
            <a:custGeom>
              <a:avLst/>
              <a:gdLst/>
              <a:ahLst/>
              <a:cxnLst/>
              <a:rect l="l" t="t" r="r" b="b"/>
              <a:pathLst>
                <a:path w="2610" h="832" extrusionOk="0">
                  <a:moveTo>
                    <a:pt x="361" y="0"/>
                  </a:moveTo>
                  <a:cubicBezTo>
                    <a:pt x="159" y="0"/>
                    <a:pt x="1" y="164"/>
                    <a:pt x="1" y="361"/>
                  </a:cubicBezTo>
                  <a:lnTo>
                    <a:pt x="1" y="471"/>
                  </a:lnTo>
                  <a:cubicBezTo>
                    <a:pt x="1" y="673"/>
                    <a:pt x="159" y="831"/>
                    <a:pt x="361" y="831"/>
                  </a:cubicBezTo>
                  <a:lnTo>
                    <a:pt x="2249" y="831"/>
                  </a:lnTo>
                  <a:cubicBezTo>
                    <a:pt x="2446" y="831"/>
                    <a:pt x="2609" y="673"/>
                    <a:pt x="2609" y="471"/>
                  </a:cubicBezTo>
                  <a:lnTo>
                    <a:pt x="2609" y="361"/>
                  </a:lnTo>
                  <a:cubicBezTo>
                    <a:pt x="2609" y="164"/>
                    <a:pt x="2446" y="0"/>
                    <a:pt x="2249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9"/>
            <p:cNvSpPr/>
            <p:nvPr/>
          </p:nvSpPr>
          <p:spPr>
            <a:xfrm>
              <a:off x="5645492" y="3549798"/>
              <a:ext cx="24923" cy="21808"/>
            </a:xfrm>
            <a:custGeom>
              <a:avLst/>
              <a:gdLst/>
              <a:ahLst/>
              <a:cxnLst/>
              <a:rect l="l" t="t" r="r" b="b"/>
              <a:pathLst>
                <a:path w="952" h="833" extrusionOk="0">
                  <a:moveTo>
                    <a:pt x="0" y="1"/>
                  </a:moveTo>
                  <a:cubicBezTo>
                    <a:pt x="197" y="1"/>
                    <a:pt x="361" y="159"/>
                    <a:pt x="361" y="361"/>
                  </a:cubicBezTo>
                  <a:lnTo>
                    <a:pt x="361" y="472"/>
                  </a:lnTo>
                  <a:cubicBezTo>
                    <a:pt x="361" y="669"/>
                    <a:pt x="197" y="832"/>
                    <a:pt x="0" y="832"/>
                  </a:cubicBezTo>
                  <a:lnTo>
                    <a:pt x="591" y="832"/>
                  </a:lnTo>
                  <a:cubicBezTo>
                    <a:pt x="788" y="832"/>
                    <a:pt x="951" y="669"/>
                    <a:pt x="951" y="472"/>
                  </a:cubicBezTo>
                  <a:lnTo>
                    <a:pt x="951" y="361"/>
                  </a:lnTo>
                  <a:cubicBezTo>
                    <a:pt x="951" y="159"/>
                    <a:pt x="788" y="1"/>
                    <a:pt x="591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9"/>
            <p:cNvSpPr/>
            <p:nvPr/>
          </p:nvSpPr>
          <p:spPr>
            <a:xfrm>
              <a:off x="5581717" y="3481520"/>
              <a:ext cx="109066" cy="69456"/>
            </a:xfrm>
            <a:custGeom>
              <a:avLst/>
              <a:gdLst/>
              <a:ahLst/>
              <a:cxnLst/>
              <a:rect l="l" t="t" r="r" b="b"/>
              <a:pathLst>
                <a:path w="4166" h="2653" extrusionOk="0">
                  <a:moveTo>
                    <a:pt x="2081" y="0"/>
                  </a:moveTo>
                  <a:cubicBezTo>
                    <a:pt x="702" y="0"/>
                    <a:pt x="1" y="1663"/>
                    <a:pt x="966" y="2652"/>
                  </a:cubicBezTo>
                  <a:cubicBezTo>
                    <a:pt x="1019" y="2623"/>
                    <a:pt x="1077" y="2609"/>
                    <a:pt x="1134" y="2609"/>
                  </a:cubicBezTo>
                  <a:lnTo>
                    <a:pt x="3027" y="2609"/>
                  </a:lnTo>
                  <a:cubicBezTo>
                    <a:pt x="3090" y="2609"/>
                    <a:pt x="3147" y="2623"/>
                    <a:pt x="3200" y="2652"/>
                  </a:cubicBezTo>
                  <a:cubicBezTo>
                    <a:pt x="4166" y="1663"/>
                    <a:pt x="3464" y="0"/>
                    <a:pt x="208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9"/>
            <p:cNvSpPr/>
            <p:nvPr/>
          </p:nvSpPr>
          <p:spPr>
            <a:xfrm>
              <a:off x="5605986" y="3549798"/>
              <a:ext cx="5445" cy="1178"/>
            </a:xfrm>
            <a:custGeom>
              <a:avLst/>
              <a:gdLst/>
              <a:ahLst/>
              <a:cxnLst/>
              <a:rect l="l" t="t" r="r" b="b"/>
              <a:pathLst>
                <a:path w="208" h="45" extrusionOk="0">
                  <a:moveTo>
                    <a:pt x="1" y="1"/>
                  </a:moveTo>
                  <a:cubicBezTo>
                    <a:pt x="10" y="15"/>
                    <a:pt x="25" y="30"/>
                    <a:pt x="34" y="44"/>
                  </a:cubicBezTo>
                  <a:cubicBezTo>
                    <a:pt x="87" y="15"/>
                    <a:pt x="150" y="1"/>
                    <a:pt x="207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9"/>
            <p:cNvSpPr/>
            <p:nvPr/>
          </p:nvSpPr>
          <p:spPr>
            <a:xfrm>
              <a:off x="5626616" y="3481651"/>
              <a:ext cx="64036" cy="69325"/>
            </a:xfrm>
            <a:custGeom>
              <a:avLst/>
              <a:gdLst/>
              <a:ahLst/>
              <a:cxnLst/>
              <a:rect l="l" t="t" r="r" b="b"/>
              <a:pathLst>
                <a:path w="2446" h="2648" extrusionOk="0">
                  <a:moveTo>
                    <a:pt x="366" y="0"/>
                  </a:moveTo>
                  <a:cubicBezTo>
                    <a:pt x="241" y="0"/>
                    <a:pt x="121" y="15"/>
                    <a:pt x="1" y="43"/>
                  </a:cubicBezTo>
                  <a:cubicBezTo>
                    <a:pt x="1149" y="322"/>
                    <a:pt x="1581" y="1725"/>
                    <a:pt x="793" y="2604"/>
                  </a:cubicBezTo>
                  <a:lnTo>
                    <a:pt x="1312" y="2604"/>
                  </a:lnTo>
                  <a:cubicBezTo>
                    <a:pt x="1375" y="2604"/>
                    <a:pt x="1432" y="2618"/>
                    <a:pt x="1485" y="2647"/>
                  </a:cubicBezTo>
                  <a:cubicBezTo>
                    <a:pt x="2446" y="1658"/>
                    <a:pt x="1744" y="0"/>
                    <a:pt x="36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9"/>
            <p:cNvSpPr/>
            <p:nvPr/>
          </p:nvSpPr>
          <p:spPr>
            <a:xfrm>
              <a:off x="5559464" y="3365412"/>
              <a:ext cx="44297" cy="78147"/>
            </a:xfrm>
            <a:custGeom>
              <a:avLst/>
              <a:gdLst/>
              <a:ahLst/>
              <a:cxnLst/>
              <a:rect l="l" t="t" r="r" b="b"/>
              <a:pathLst>
                <a:path w="1692" h="2985" extrusionOk="0">
                  <a:moveTo>
                    <a:pt x="306" y="1"/>
                  </a:moveTo>
                  <a:cubicBezTo>
                    <a:pt x="203" y="1"/>
                    <a:pt x="100" y="20"/>
                    <a:pt x="0" y="54"/>
                  </a:cubicBezTo>
                  <a:cubicBezTo>
                    <a:pt x="548" y="227"/>
                    <a:pt x="956" y="794"/>
                    <a:pt x="1004" y="1495"/>
                  </a:cubicBezTo>
                  <a:lnTo>
                    <a:pt x="951" y="2173"/>
                  </a:lnTo>
                  <a:cubicBezTo>
                    <a:pt x="899" y="2490"/>
                    <a:pt x="798" y="2807"/>
                    <a:pt x="658" y="2985"/>
                  </a:cubicBezTo>
                  <a:lnTo>
                    <a:pt x="1350" y="2985"/>
                  </a:lnTo>
                  <a:cubicBezTo>
                    <a:pt x="1480" y="2807"/>
                    <a:pt x="1586" y="2490"/>
                    <a:pt x="1643" y="2173"/>
                  </a:cubicBezTo>
                  <a:lnTo>
                    <a:pt x="1691" y="1495"/>
                  </a:lnTo>
                  <a:cubicBezTo>
                    <a:pt x="1638" y="659"/>
                    <a:pt x="1057" y="1"/>
                    <a:pt x="341" y="1"/>
                  </a:cubicBezTo>
                  <a:cubicBezTo>
                    <a:pt x="330" y="1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9"/>
            <p:cNvSpPr/>
            <p:nvPr/>
          </p:nvSpPr>
          <p:spPr>
            <a:xfrm>
              <a:off x="5532918" y="3365438"/>
              <a:ext cx="71340" cy="78121"/>
            </a:xfrm>
            <a:custGeom>
              <a:avLst/>
              <a:gdLst/>
              <a:ahLst/>
              <a:cxnLst/>
              <a:rect l="l" t="t" r="r" b="b"/>
              <a:pathLst>
                <a:path w="2725" h="2984" extrusionOk="0">
                  <a:moveTo>
                    <a:pt x="1355" y="0"/>
                  </a:moveTo>
                  <a:cubicBezTo>
                    <a:pt x="611" y="0"/>
                    <a:pt x="1" y="726"/>
                    <a:pt x="1" y="1624"/>
                  </a:cubicBezTo>
                  <a:cubicBezTo>
                    <a:pt x="1" y="2037"/>
                    <a:pt x="135" y="2695"/>
                    <a:pt x="346" y="2984"/>
                  </a:cubicBezTo>
                  <a:lnTo>
                    <a:pt x="2369" y="2984"/>
                  </a:lnTo>
                  <a:cubicBezTo>
                    <a:pt x="2503" y="2801"/>
                    <a:pt x="2604" y="2484"/>
                    <a:pt x="2662" y="2167"/>
                  </a:cubicBezTo>
                  <a:cubicBezTo>
                    <a:pt x="2705" y="1946"/>
                    <a:pt x="2724" y="1715"/>
                    <a:pt x="2715" y="1489"/>
                  </a:cubicBezTo>
                  <a:cubicBezTo>
                    <a:pt x="2652" y="658"/>
                    <a:pt x="2071" y="0"/>
                    <a:pt x="1355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9"/>
            <p:cNvSpPr/>
            <p:nvPr/>
          </p:nvSpPr>
          <p:spPr>
            <a:xfrm>
              <a:off x="5319734" y="3365438"/>
              <a:ext cx="137236" cy="195093"/>
            </a:xfrm>
            <a:custGeom>
              <a:avLst/>
              <a:gdLst/>
              <a:ahLst/>
              <a:cxnLst/>
              <a:rect l="l" t="t" r="r" b="b"/>
              <a:pathLst>
                <a:path w="5242" h="7452" extrusionOk="0">
                  <a:moveTo>
                    <a:pt x="4669" y="0"/>
                  </a:moveTo>
                  <a:cubicBezTo>
                    <a:pt x="4666" y="0"/>
                    <a:pt x="4664" y="0"/>
                    <a:pt x="4661" y="0"/>
                  </a:cubicBezTo>
                  <a:lnTo>
                    <a:pt x="1216" y="0"/>
                  </a:lnTo>
                  <a:cubicBezTo>
                    <a:pt x="544" y="0"/>
                    <a:pt x="1" y="543"/>
                    <a:pt x="1" y="1216"/>
                  </a:cubicBezTo>
                  <a:lnTo>
                    <a:pt x="1" y="6236"/>
                  </a:lnTo>
                  <a:cubicBezTo>
                    <a:pt x="1" y="6908"/>
                    <a:pt x="544" y="7451"/>
                    <a:pt x="1216" y="7451"/>
                  </a:cubicBezTo>
                  <a:lnTo>
                    <a:pt x="4661" y="7451"/>
                  </a:lnTo>
                  <a:cubicBezTo>
                    <a:pt x="4978" y="7451"/>
                    <a:pt x="5237" y="7192"/>
                    <a:pt x="5242" y="6870"/>
                  </a:cubicBezTo>
                  <a:lnTo>
                    <a:pt x="5242" y="577"/>
                  </a:lnTo>
                  <a:cubicBezTo>
                    <a:pt x="5237" y="258"/>
                    <a:pt x="4982" y="0"/>
                    <a:pt x="4669" y="0"/>
                  </a:cubicBez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9"/>
            <p:cNvSpPr/>
            <p:nvPr/>
          </p:nvSpPr>
          <p:spPr>
            <a:xfrm>
              <a:off x="5319734" y="3367323"/>
              <a:ext cx="137236" cy="193208"/>
            </a:xfrm>
            <a:custGeom>
              <a:avLst/>
              <a:gdLst/>
              <a:ahLst/>
              <a:cxnLst/>
              <a:rect l="l" t="t" r="r" b="b"/>
              <a:pathLst>
                <a:path w="5242" h="7380" extrusionOk="0">
                  <a:moveTo>
                    <a:pt x="793" y="0"/>
                  </a:moveTo>
                  <a:cubicBezTo>
                    <a:pt x="318" y="178"/>
                    <a:pt x="1" y="634"/>
                    <a:pt x="6" y="1144"/>
                  </a:cubicBezTo>
                  <a:lnTo>
                    <a:pt x="6" y="6164"/>
                  </a:lnTo>
                  <a:cubicBezTo>
                    <a:pt x="6" y="6836"/>
                    <a:pt x="548" y="7379"/>
                    <a:pt x="1221" y="7379"/>
                  </a:cubicBezTo>
                  <a:lnTo>
                    <a:pt x="4665" y="7379"/>
                  </a:lnTo>
                  <a:cubicBezTo>
                    <a:pt x="4983" y="7379"/>
                    <a:pt x="5242" y="7120"/>
                    <a:pt x="5242" y="6803"/>
                  </a:cubicBezTo>
                  <a:lnTo>
                    <a:pt x="5242" y="6663"/>
                  </a:lnTo>
                  <a:lnTo>
                    <a:pt x="1932" y="6663"/>
                  </a:lnTo>
                  <a:cubicBezTo>
                    <a:pt x="1264" y="6663"/>
                    <a:pt x="717" y="6121"/>
                    <a:pt x="717" y="5448"/>
                  </a:cubicBezTo>
                  <a:lnTo>
                    <a:pt x="717" y="428"/>
                  </a:lnTo>
                  <a:cubicBezTo>
                    <a:pt x="717" y="284"/>
                    <a:pt x="745" y="140"/>
                    <a:pt x="793" y="0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9"/>
            <p:cNvSpPr/>
            <p:nvPr/>
          </p:nvSpPr>
          <p:spPr>
            <a:xfrm>
              <a:off x="5314707" y="3360019"/>
              <a:ext cx="381731" cy="368405"/>
            </a:xfrm>
            <a:custGeom>
              <a:avLst/>
              <a:gdLst/>
              <a:ahLst/>
              <a:cxnLst/>
              <a:rect l="l" t="t" r="r" b="b"/>
              <a:pathLst>
                <a:path w="14581" h="14072" extrusionOk="0">
                  <a:moveTo>
                    <a:pt x="10646" y="3392"/>
                  </a:moveTo>
                  <a:cubicBezTo>
                    <a:pt x="10728" y="3392"/>
                    <a:pt x="10795" y="3460"/>
                    <a:pt x="10795" y="3546"/>
                  </a:cubicBezTo>
                  <a:lnTo>
                    <a:pt x="10795" y="3657"/>
                  </a:lnTo>
                  <a:cubicBezTo>
                    <a:pt x="10795" y="3738"/>
                    <a:pt x="10728" y="3805"/>
                    <a:pt x="10646" y="3805"/>
                  </a:cubicBezTo>
                  <a:lnTo>
                    <a:pt x="8754" y="3805"/>
                  </a:lnTo>
                  <a:cubicBezTo>
                    <a:pt x="8672" y="3805"/>
                    <a:pt x="8605" y="3738"/>
                    <a:pt x="8605" y="3657"/>
                  </a:cubicBezTo>
                  <a:lnTo>
                    <a:pt x="8605" y="3546"/>
                  </a:lnTo>
                  <a:cubicBezTo>
                    <a:pt x="8605" y="3460"/>
                    <a:pt x="8672" y="3392"/>
                    <a:pt x="8758" y="3392"/>
                  </a:cubicBezTo>
                  <a:close/>
                  <a:moveTo>
                    <a:pt x="12289" y="4858"/>
                  </a:moveTo>
                  <a:cubicBezTo>
                    <a:pt x="13433" y="4858"/>
                    <a:pt x="14048" y="6179"/>
                    <a:pt x="13346" y="7058"/>
                  </a:cubicBezTo>
                  <a:cubicBezTo>
                    <a:pt x="13296" y="7048"/>
                    <a:pt x="13283" y="7046"/>
                    <a:pt x="13038" y="7046"/>
                  </a:cubicBezTo>
                  <a:cubicBezTo>
                    <a:pt x="12794" y="7046"/>
                    <a:pt x="12318" y="7048"/>
                    <a:pt x="11343" y="7048"/>
                  </a:cubicBezTo>
                  <a:cubicBezTo>
                    <a:pt x="11309" y="7048"/>
                    <a:pt x="11271" y="7048"/>
                    <a:pt x="11237" y="7058"/>
                  </a:cubicBezTo>
                  <a:cubicBezTo>
                    <a:pt x="10531" y="6183"/>
                    <a:pt x="11146" y="4858"/>
                    <a:pt x="12289" y="4858"/>
                  </a:cubicBezTo>
                  <a:close/>
                  <a:moveTo>
                    <a:pt x="5616" y="558"/>
                  </a:moveTo>
                  <a:lnTo>
                    <a:pt x="6352" y="563"/>
                  </a:lnTo>
                  <a:lnTo>
                    <a:pt x="6352" y="568"/>
                  </a:lnTo>
                  <a:cubicBezTo>
                    <a:pt x="6909" y="568"/>
                    <a:pt x="7360" y="1014"/>
                    <a:pt x="7360" y="1572"/>
                  </a:cubicBezTo>
                  <a:lnTo>
                    <a:pt x="7360" y="6284"/>
                  </a:lnTo>
                  <a:cubicBezTo>
                    <a:pt x="7360" y="6842"/>
                    <a:pt x="6909" y="7288"/>
                    <a:pt x="6352" y="7293"/>
                  </a:cubicBezTo>
                  <a:lnTo>
                    <a:pt x="5616" y="7293"/>
                  </a:lnTo>
                  <a:cubicBezTo>
                    <a:pt x="5636" y="7221"/>
                    <a:pt x="5645" y="7149"/>
                    <a:pt x="5650" y="7072"/>
                  </a:cubicBezTo>
                  <a:cubicBezTo>
                    <a:pt x="5636" y="476"/>
                    <a:pt x="5679" y="760"/>
                    <a:pt x="5616" y="558"/>
                  </a:cubicBezTo>
                  <a:close/>
                  <a:moveTo>
                    <a:pt x="13236" y="7457"/>
                  </a:moveTo>
                  <a:cubicBezTo>
                    <a:pt x="13317" y="7457"/>
                    <a:pt x="13385" y="7524"/>
                    <a:pt x="13385" y="7605"/>
                  </a:cubicBezTo>
                  <a:lnTo>
                    <a:pt x="13385" y="7716"/>
                  </a:lnTo>
                  <a:cubicBezTo>
                    <a:pt x="13385" y="7802"/>
                    <a:pt x="13317" y="7870"/>
                    <a:pt x="13236" y="7870"/>
                  </a:cubicBezTo>
                  <a:lnTo>
                    <a:pt x="11343" y="7870"/>
                  </a:lnTo>
                  <a:cubicBezTo>
                    <a:pt x="11261" y="7870"/>
                    <a:pt x="11194" y="7802"/>
                    <a:pt x="11194" y="7716"/>
                  </a:cubicBezTo>
                  <a:lnTo>
                    <a:pt x="11194" y="7605"/>
                  </a:lnTo>
                  <a:cubicBezTo>
                    <a:pt x="11194" y="7524"/>
                    <a:pt x="11261" y="7457"/>
                    <a:pt x="11343" y="7457"/>
                  </a:cubicBezTo>
                  <a:close/>
                  <a:moveTo>
                    <a:pt x="1423" y="1"/>
                  </a:moveTo>
                  <a:cubicBezTo>
                    <a:pt x="635" y="1"/>
                    <a:pt x="1" y="640"/>
                    <a:pt x="1" y="1423"/>
                  </a:cubicBezTo>
                  <a:lnTo>
                    <a:pt x="1" y="6443"/>
                  </a:lnTo>
                  <a:cubicBezTo>
                    <a:pt x="1" y="7231"/>
                    <a:pt x="635" y="7865"/>
                    <a:pt x="1423" y="7865"/>
                  </a:cubicBezTo>
                  <a:lnTo>
                    <a:pt x="2624" y="7865"/>
                  </a:lnTo>
                  <a:lnTo>
                    <a:pt x="2624" y="11756"/>
                  </a:lnTo>
                  <a:cubicBezTo>
                    <a:pt x="2624" y="13034"/>
                    <a:pt x="3661" y="14072"/>
                    <a:pt x="4939" y="14072"/>
                  </a:cubicBezTo>
                  <a:lnTo>
                    <a:pt x="10190" y="14072"/>
                  </a:lnTo>
                  <a:cubicBezTo>
                    <a:pt x="11468" y="14072"/>
                    <a:pt x="12501" y="13034"/>
                    <a:pt x="12506" y="11756"/>
                  </a:cubicBezTo>
                  <a:lnTo>
                    <a:pt x="12506" y="8278"/>
                  </a:lnTo>
                  <a:lnTo>
                    <a:pt x="13245" y="8278"/>
                  </a:lnTo>
                  <a:cubicBezTo>
                    <a:pt x="13558" y="8278"/>
                    <a:pt x="13807" y="8028"/>
                    <a:pt x="13807" y="7716"/>
                  </a:cubicBezTo>
                  <a:cubicBezTo>
                    <a:pt x="13798" y="7649"/>
                    <a:pt x="13851" y="7490"/>
                    <a:pt x="13692" y="7279"/>
                  </a:cubicBezTo>
                  <a:cubicBezTo>
                    <a:pt x="14581" y="6107"/>
                    <a:pt x="13740" y="4440"/>
                    <a:pt x="12289" y="4440"/>
                  </a:cubicBezTo>
                  <a:cubicBezTo>
                    <a:pt x="10834" y="4440"/>
                    <a:pt x="9998" y="6107"/>
                    <a:pt x="10901" y="7279"/>
                  </a:cubicBezTo>
                  <a:cubicBezTo>
                    <a:pt x="10742" y="7490"/>
                    <a:pt x="10795" y="7649"/>
                    <a:pt x="10786" y="7716"/>
                  </a:cubicBezTo>
                  <a:cubicBezTo>
                    <a:pt x="10786" y="8023"/>
                    <a:pt x="11035" y="8278"/>
                    <a:pt x="11348" y="8278"/>
                  </a:cubicBezTo>
                  <a:lnTo>
                    <a:pt x="12088" y="8278"/>
                  </a:lnTo>
                  <a:lnTo>
                    <a:pt x="12088" y="11756"/>
                  </a:lnTo>
                  <a:cubicBezTo>
                    <a:pt x="12083" y="12808"/>
                    <a:pt x="11232" y="13659"/>
                    <a:pt x="10180" y="13663"/>
                  </a:cubicBezTo>
                  <a:lnTo>
                    <a:pt x="4930" y="13663"/>
                  </a:lnTo>
                  <a:cubicBezTo>
                    <a:pt x="3882" y="13659"/>
                    <a:pt x="3027" y="12808"/>
                    <a:pt x="3027" y="11756"/>
                  </a:cubicBezTo>
                  <a:lnTo>
                    <a:pt x="3027" y="7865"/>
                  </a:lnTo>
                  <a:lnTo>
                    <a:pt x="4862" y="7865"/>
                  </a:lnTo>
                  <a:cubicBezTo>
                    <a:pt x="5026" y="7865"/>
                    <a:pt x="5179" y="7807"/>
                    <a:pt x="5304" y="7706"/>
                  </a:cubicBezTo>
                  <a:lnTo>
                    <a:pt x="5592" y="7706"/>
                  </a:lnTo>
                  <a:lnTo>
                    <a:pt x="5592" y="10108"/>
                  </a:lnTo>
                  <a:cubicBezTo>
                    <a:pt x="5592" y="11002"/>
                    <a:pt x="6313" y="11722"/>
                    <a:pt x="7207" y="11722"/>
                  </a:cubicBezTo>
                  <a:lnTo>
                    <a:pt x="8292" y="11722"/>
                  </a:lnTo>
                  <a:cubicBezTo>
                    <a:pt x="9186" y="11722"/>
                    <a:pt x="9907" y="11002"/>
                    <a:pt x="9907" y="10108"/>
                  </a:cubicBezTo>
                  <a:lnTo>
                    <a:pt x="9907" y="4219"/>
                  </a:lnTo>
                  <a:lnTo>
                    <a:pt x="10646" y="4219"/>
                  </a:lnTo>
                  <a:cubicBezTo>
                    <a:pt x="10959" y="4219"/>
                    <a:pt x="11208" y="3969"/>
                    <a:pt x="11208" y="3657"/>
                  </a:cubicBezTo>
                  <a:lnTo>
                    <a:pt x="11208" y="3546"/>
                  </a:lnTo>
                  <a:cubicBezTo>
                    <a:pt x="11208" y="3373"/>
                    <a:pt x="11127" y="3215"/>
                    <a:pt x="10992" y="3109"/>
                  </a:cubicBezTo>
                  <a:cubicBezTo>
                    <a:pt x="11093" y="2888"/>
                    <a:pt x="11165" y="2652"/>
                    <a:pt x="11204" y="2407"/>
                  </a:cubicBezTo>
                  <a:cubicBezTo>
                    <a:pt x="11242" y="2248"/>
                    <a:pt x="11119" y="2153"/>
                    <a:pt x="10999" y="2153"/>
                  </a:cubicBezTo>
                  <a:cubicBezTo>
                    <a:pt x="10906" y="2153"/>
                    <a:pt x="10815" y="2210"/>
                    <a:pt x="10800" y="2335"/>
                  </a:cubicBezTo>
                  <a:cubicBezTo>
                    <a:pt x="10762" y="2561"/>
                    <a:pt x="10694" y="2777"/>
                    <a:pt x="10598" y="2984"/>
                  </a:cubicBezTo>
                  <a:lnTo>
                    <a:pt x="8806" y="2984"/>
                  </a:lnTo>
                  <a:cubicBezTo>
                    <a:pt x="8653" y="2705"/>
                    <a:pt x="8552" y="2187"/>
                    <a:pt x="8552" y="1831"/>
                  </a:cubicBezTo>
                  <a:cubicBezTo>
                    <a:pt x="8552" y="1053"/>
                    <a:pt x="9066" y="414"/>
                    <a:pt x="9700" y="414"/>
                  </a:cubicBezTo>
                  <a:cubicBezTo>
                    <a:pt x="10209" y="414"/>
                    <a:pt x="10661" y="837"/>
                    <a:pt x="10800" y="1447"/>
                  </a:cubicBezTo>
                  <a:cubicBezTo>
                    <a:pt x="10830" y="1550"/>
                    <a:pt x="10912" y="1596"/>
                    <a:pt x="10995" y="1596"/>
                  </a:cubicBezTo>
                  <a:cubicBezTo>
                    <a:pt x="11113" y="1596"/>
                    <a:pt x="11232" y="1503"/>
                    <a:pt x="11204" y="1351"/>
                  </a:cubicBezTo>
                  <a:cubicBezTo>
                    <a:pt x="11026" y="558"/>
                    <a:pt x="10401" y="1"/>
                    <a:pt x="9700" y="1"/>
                  </a:cubicBezTo>
                  <a:cubicBezTo>
                    <a:pt x="8840" y="1"/>
                    <a:pt x="8139" y="827"/>
                    <a:pt x="8139" y="1831"/>
                  </a:cubicBezTo>
                  <a:cubicBezTo>
                    <a:pt x="8139" y="2167"/>
                    <a:pt x="8230" y="2725"/>
                    <a:pt x="8417" y="3109"/>
                  </a:cubicBezTo>
                  <a:cubicBezTo>
                    <a:pt x="8273" y="3210"/>
                    <a:pt x="8191" y="3373"/>
                    <a:pt x="8187" y="3546"/>
                  </a:cubicBezTo>
                  <a:lnTo>
                    <a:pt x="8187" y="3657"/>
                  </a:lnTo>
                  <a:cubicBezTo>
                    <a:pt x="8187" y="3969"/>
                    <a:pt x="8441" y="4223"/>
                    <a:pt x="8754" y="4223"/>
                  </a:cubicBezTo>
                  <a:lnTo>
                    <a:pt x="9493" y="4223"/>
                  </a:lnTo>
                  <a:lnTo>
                    <a:pt x="9493" y="10113"/>
                  </a:lnTo>
                  <a:cubicBezTo>
                    <a:pt x="9493" y="10776"/>
                    <a:pt x="8955" y="11314"/>
                    <a:pt x="8292" y="11314"/>
                  </a:cubicBezTo>
                  <a:lnTo>
                    <a:pt x="7202" y="11314"/>
                  </a:lnTo>
                  <a:cubicBezTo>
                    <a:pt x="6539" y="11314"/>
                    <a:pt x="6001" y="10776"/>
                    <a:pt x="6001" y="10113"/>
                  </a:cubicBezTo>
                  <a:lnTo>
                    <a:pt x="6001" y="7711"/>
                  </a:lnTo>
                  <a:lnTo>
                    <a:pt x="6347" y="7711"/>
                  </a:lnTo>
                  <a:cubicBezTo>
                    <a:pt x="7130" y="7711"/>
                    <a:pt x="7769" y="7077"/>
                    <a:pt x="7769" y="6289"/>
                  </a:cubicBezTo>
                  <a:lnTo>
                    <a:pt x="7769" y="1576"/>
                  </a:lnTo>
                  <a:cubicBezTo>
                    <a:pt x="7769" y="793"/>
                    <a:pt x="7130" y="159"/>
                    <a:pt x="6347" y="159"/>
                  </a:cubicBezTo>
                  <a:lnTo>
                    <a:pt x="5304" y="159"/>
                  </a:lnTo>
                  <a:cubicBezTo>
                    <a:pt x="5175" y="58"/>
                    <a:pt x="5021" y="5"/>
                    <a:pt x="4857" y="1"/>
                  </a:cubicBezTo>
                  <a:lnTo>
                    <a:pt x="2960" y="1"/>
                  </a:lnTo>
                  <a:cubicBezTo>
                    <a:pt x="2686" y="1"/>
                    <a:pt x="2686" y="409"/>
                    <a:pt x="2960" y="409"/>
                  </a:cubicBezTo>
                  <a:lnTo>
                    <a:pt x="4857" y="409"/>
                  </a:lnTo>
                  <a:cubicBezTo>
                    <a:pt x="5059" y="414"/>
                    <a:pt x="5227" y="577"/>
                    <a:pt x="5232" y="784"/>
                  </a:cubicBezTo>
                  <a:cubicBezTo>
                    <a:pt x="5218" y="7730"/>
                    <a:pt x="5266" y="7096"/>
                    <a:pt x="5184" y="7250"/>
                  </a:cubicBezTo>
                  <a:cubicBezTo>
                    <a:pt x="5122" y="7375"/>
                    <a:pt x="4997" y="7452"/>
                    <a:pt x="4857" y="7452"/>
                  </a:cubicBezTo>
                  <a:lnTo>
                    <a:pt x="1423" y="7452"/>
                  </a:lnTo>
                  <a:cubicBezTo>
                    <a:pt x="865" y="7452"/>
                    <a:pt x="414" y="7000"/>
                    <a:pt x="414" y="6448"/>
                  </a:cubicBezTo>
                  <a:lnTo>
                    <a:pt x="414" y="1423"/>
                  </a:lnTo>
                  <a:cubicBezTo>
                    <a:pt x="414" y="865"/>
                    <a:pt x="865" y="414"/>
                    <a:pt x="1423" y="414"/>
                  </a:cubicBezTo>
                  <a:lnTo>
                    <a:pt x="1951" y="414"/>
                  </a:lnTo>
                  <a:cubicBezTo>
                    <a:pt x="2220" y="414"/>
                    <a:pt x="2220" y="1"/>
                    <a:pt x="195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9"/>
            <p:cNvSpPr/>
            <p:nvPr/>
          </p:nvSpPr>
          <p:spPr>
            <a:xfrm>
              <a:off x="5631014" y="3497150"/>
              <a:ext cx="10839" cy="27777"/>
            </a:xfrm>
            <a:custGeom>
              <a:avLst/>
              <a:gdLst/>
              <a:ahLst/>
              <a:cxnLst/>
              <a:rect l="l" t="t" r="r" b="b"/>
              <a:pathLst>
                <a:path w="414" h="1061" extrusionOk="0">
                  <a:moveTo>
                    <a:pt x="207" y="0"/>
                  </a:moveTo>
                  <a:cubicBezTo>
                    <a:pt x="104" y="0"/>
                    <a:pt x="1" y="69"/>
                    <a:pt x="1" y="206"/>
                  </a:cubicBezTo>
                  <a:lnTo>
                    <a:pt x="1" y="859"/>
                  </a:lnTo>
                  <a:cubicBezTo>
                    <a:pt x="1" y="969"/>
                    <a:pt x="92" y="1061"/>
                    <a:pt x="207" y="1061"/>
                  </a:cubicBezTo>
                  <a:cubicBezTo>
                    <a:pt x="323" y="1061"/>
                    <a:pt x="414" y="969"/>
                    <a:pt x="414" y="859"/>
                  </a:cubicBezTo>
                  <a:lnTo>
                    <a:pt x="414" y="206"/>
                  </a:lnTo>
                  <a:cubicBezTo>
                    <a:pt x="414" y="69"/>
                    <a:pt x="311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9"/>
          <p:cNvGrpSpPr/>
          <p:nvPr/>
        </p:nvGrpSpPr>
        <p:grpSpPr>
          <a:xfrm>
            <a:off x="5308058" y="1311756"/>
            <a:ext cx="374295" cy="366599"/>
            <a:chOff x="5308058" y="1517156"/>
            <a:chExt cx="374295" cy="366599"/>
          </a:xfrm>
        </p:grpSpPr>
        <p:sp>
          <p:nvSpPr>
            <p:cNvPr id="11866" name="Google Shape;11866;p89"/>
            <p:cNvSpPr/>
            <p:nvPr/>
          </p:nvSpPr>
          <p:spPr>
            <a:xfrm>
              <a:off x="5315493" y="1522078"/>
              <a:ext cx="359425" cy="357043"/>
            </a:xfrm>
            <a:custGeom>
              <a:avLst/>
              <a:gdLst/>
              <a:ahLst/>
              <a:cxnLst/>
              <a:rect l="l" t="t" r="r" b="b"/>
              <a:pathLst>
                <a:path w="13729" h="13638" extrusionOk="0">
                  <a:moveTo>
                    <a:pt x="10004" y="1"/>
                  </a:moveTo>
                  <a:cubicBezTo>
                    <a:pt x="9972" y="1"/>
                    <a:pt x="9941" y="2"/>
                    <a:pt x="9910" y="4"/>
                  </a:cubicBezTo>
                  <a:cubicBezTo>
                    <a:pt x="9487" y="23"/>
                    <a:pt x="9089" y="205"/>
                    <a:pt x="8796" y="513"/>
                  </a:cubicBezTo>
                  <a:cubicBezTo>
                    <a:pt x="8373" y="955"/>
                    <a:pt x="8224" y="1594"/>
                    <a:pt x="8411" y="2175"/>
                  </a:cubicBezTo>
                  <a:cubicBezTo>
                    <a:pt x="8522" y="2530"/>
                    <a:pt x="8426" y="2920"/>
                    <a:pt x="8161" y="3184"/>
                  </a:cubicBezTo>
                  <a:lnTo>
                    <a:pt x="3233" y="8113"/>
                  </a:lnTo>
                  <a:cubicBezTo>
                    <a:pt x="3041" y="8304"/>
                    <a:pt x="2783" y="8408"/>
                    <a:pt x="2521" y="8408"/>
                  </a:cubicBezTo>
                  <a:cubicBezTo>
                    <a:pt x="2421" y="8408"/>
                    <a:pt x="2321" y="8393"/>
                    <a:pt x="2224" y="8363"/>
                  </a:cubicBezTo>
                  <a:cubicBezTo>
                    <a:pt x="2053" y="8308"/>
                    <a:pt x="1881" y="8282"/>
                    <a:pt x="1713" y="8282"/>
                  </a:cubicBezTo>
                  <a:cubicBezTo>
                    <a:pt x="846" y="8282"/>
                    <a:pt x="79" y="8965"/>
                    <a:pt x="43" y="9890"/>
                  </a:cubicBezTo>
                  <a:cubicBezTo>
                    <a:pt x="0" y="10861"/>
                    <a:pt x="785" y="11638"/>
                    <a:pt x="1710" y="11638"/>
                  </a:cubicBezTo>
                  <a:cubicBezTo>
                    <a:pt x="1833" y="11638"/>
                    <a:pt x="1958" y="11624"/>
                    <a:pt x="2084" y="11596"/>
                  </a:cubicBezTo>
                  <a:lnTo>
                    <a:pt x="2084" y="11596"/>
                  </a:lnTo>
                  <a:cubicBezTo>
                    <a:pt x="1955" y="12158"/>
                    <a:pt x="2123" y="12749"/>
                    <a:pt x="2536" y="13157"/>
                  </a:cubicBezTo>
                  <a:cubicBezTo>
                    <a:pt x="2866" y="13478"/>
                    <a:pt x="3294" y="13638"/>
                    <a:pt x="3721" y="13638"/>
                  </a:cubicBezTo>
                  <a:cubicBezTo>
                    <a:pt x="4163" y="13638"/>
                    <a:pt x="4605" y="13466"/>
                    <a:pt x="4938" y="13123"/>
                  </a:cubicBezTo>
                  <a:cubicBezTo>
                    <a:pt x="5361" y="12681"/>
                    <a:pt x="5505" y="12042"/>
                    <a:pt x="5322" y="11461"/>
                  </a:cubicBezTo>
                  <a:cubicBezTo>
                    <a:pt x="5207" y="11106"/>
                    <a:pt x="5303" y="10717"/>
                    <a:pt x="5572" y="10452"/>
                  </a:cubicBezTo>
                  <a:lnTo>
                    <a:pt x="6634" y="9391"/>
                  </a:lnTo>
                  <a:lnTo>
                    <a:pt x="7374" y="8646"/>
                  </a:lnTo>
                  <a:lnTo>
                    <a:pt x="10496" y="5523"/>
                  </a:lnTo>
                  <a:cubicBezTo>
                    <a:pt x="10688" y="5332"/>
                    <a:pt x="10945" y="5228"/>
                    <a:pt x="11208" y="5228"/>
                  </a:cubicBezTo>
                  <a:cubicBezTo>
                    <a:pt x="11307" y="5228"/>
                    <a:pt x="11408" y="5243"/>
                    <a:pt x="11505" y="5274"/>
                  </a:cubicBezTo>
                  <a:cubicBezTo>
                    <a:pt x="11676" y="5328"/>
                    <a:pt x="11848" y="5354"/>
                    <a:pt x="12016" y="5354"/>
                  </a:cubicBezTo>
                  <a:cubicBezTo>
                    <a:pt x="12881" y="5354"/>
                    <a:pt x="13646" y="4672"/>
                    <a:pt x="13686" y="3751"/>
                  </a:cubicBezTo>
                  <a:cubicBezTo>
                    <a:pt x="13729" y="2774"/>
                    <a:pt x="12941" y="1999"/>
                    <a:pt x="12014" y="1999"/>
                  </a:cubicBezTo>
                  <a:cubicBezTo>
                    <a:pt x="11893" y="1999"/>
                    <a:pt x="11769" y="2013"/>
                    <a:pt x="11644" y="2040"/>
                  </a:cubicBezTo>
                  <a:cubicBezTo>
                    <a:pt x="11774" y="1478"/>
                    <a:pt x="11606" y="887"/>
                    <a:pt x="11193" y="479"/>
                  </a:cubicBezTo>
                  <a:cubicBezTo>
                    <a:pt x="11034" y="325"/>
                    <a:pt x="10847" y="201"/>
                    <a:pt x="10636" y="119"/>
                  </a:cubicBezTo>
                  <a:cubicBezTo>
                    <a:pt x="10434" y="43"/>
                    <a:pt x="10218" y="1"/>
                    <a:pt x="10004" y="1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9"/>
            <p:cNvSpPr/>
            <p:nvPr/>
          </p:nvSpPr>
          <p:spPr>
            <a:xfrm>
              <a:off x="5372199" y="1577632"/>
              <a:ext cx="306149" cy="301594"/>
            </a:xfrm>
            <a:custGeom>
              <a:avLst/>
              <a:gdLst/>
              <a:ahLst/>
              <a:cxnLst/>
              <a:rect l="l" t="t" r="r" b="b"/>
              <a:pathLst>
                <a:path w="11694" h="11520" extrusionOk="0">
                  <a:moveTo>
                    <a:pt x="10482" y="0"/>
                  </a:moveTo>
                  <a:cubicBezTo>
                    <a:pt x="10742" y="639"/>
                    <a:pt x="10588" y="1374"/>
                    <a:pt x="10093" y="1859"/>
                  </a:cubicBezTo>
                  <a:cubicBezTo>
                    <a:pt x="9776" y="2159"/>
                    <a:pt x="9358" y="2320"/>
                    <a:pt x="8933" y="2320"/>
                  </a:cubicBezTo>
                  <a:cubicBezTo>
                    <a:pt x="8765" y="2320"/>
                    <a:pt x="8596" y="2295"/>
                    <a:pt x="8431" y="2244"/>
                  </a:cubicBezTo>
                  <a:cubicBezTo>
                    <a:pt x="8331" y="2211"/>
                    <a:pt x="8229" y="2196"/>
                    <a:pt x="8127" y="2196"/>
                  </a:cubicBezTo>
                  <a:cubicBezTo>
                    <a:pt x="7867" y="2196"/>
                    <a:pt x="7612" y="2299"/>
                    <a:pt x="7422" y="2489"/>
                  </a:cubicBezTo>
                  <a:lnTo>
                    <a:pt x="4300" y="5611"/>
                  </a:lnTo>
                  <a:lnTo>
                    <a:pt x="3555" y="6361"/>
                  </a:lnTo>
                  <a:lnTo>
                    <a:pt x="2489" y="7422"/>
                  </a:lnTo>
                  <a:cubicBezTo>
                    <a:pt x="2224" y="7687"/>
                    <a:pt x="2128" y="8076"/>
                    <a:pt x="2239" y="8431"/>
                  </a:cubicBezTo>
                  <a:cubicBezTo>
                    <a:pt x="2426" y="9012"/>
                    <a:pt x="2277" y="9651"/>
                    <a:pt x="1854" y="10093"/>
                  </a:cubicBezTo>
                  <a:cubicBezTo>
                    <a:pt x="1529" y="10428"/>
                    <a:pt x="1087" y="10607"/>
                    <a:pt x="638" y="10607"/>
                  </a:cubicBezTo>
                  <a:cubicBezTo>
                    <a:pt x="423" y="10607"/>
                    <a:pt x="206" y="10566"/>
                    <a:pt x="0" y="10483"/>
                  </a:cubicBezTo>
                  <a:lnTo>
                    <a:pt x="0" y="10483"/>
                  </a:lnTo>
                  <a:cubicBezTo>
                    <a:pt x="82" y="10689"/>
                    <a:pt x="207" y="10876"/>
                    <a:pt x="365" y="11035"/>
                  </a:cubicBezTo>
                  <a:cubicBezTo>
                    <a:pt x="695" y="11358"/>
                    <a:pt x="1123" y="11519"/>
                    <a:pt x="1550" y="11519"/>
                  </a:cubicBezTo>
                  <a:cubicBezTo>
                    <a:pt x="1993" y="11519"/>
                    <a:pt x="2435" y="11346"/>
                    <a:pt x="2767" y="11001"/>
                  </a:cubicBezTo>
                  <a:cubicBezTo>
                    <a:pt x="3190" y="10559"/>
                    <a:pt x="3339" y="9920"/>
                    <a:pt x="3151" y="9339"/>
                  </a:cubicBezTo>
                  <a:cubicBezTo>
                    <a:pt x="3041" y="8984"/>
                    <a:pt x="3137" y="8595"/>
                    <a:pt x="3401" y="8330"/>
                  </a:cubicBezTo>
                  <a:lnTo>
                    <a:pt x="4463" y="7269"/>
                  </a:lnTo>
                  <a:lnTo>
                    <a:pt x="5208" y="6524"/>
                  </a:lnTo>
                  <a:lnTo>
                    <a:pt x="8330" y="3401"/>
                  </a:lnTo>
                  <a:cubicBezTo>
                    <a:pt x="8521" y="3208"/>
                    <a:pt x="8776" y="3104"/>
                    <a:pt x="9036" y="3104"/>
                  </a:cubicBezTo>
                  <a:cubicBezTo>
                    <a:pt x="9137" y="3104"/>
                    <a:pt x="9240" y="3119"/>
                    <a:pt x="9339" y="3152"/>
                  </a:cubicBezTo>
                  <a:cubicBezTo>
                    <a:pt x="9505" y="3204"/>
                    <a:pt x="9676" y="3229"/>
                    <a:pt x="9845" y="3229"/>
                  </a:cubicBezTo>
                  <a:cubicBezTo>
                    <a:pt x="10269" y="3229"/>
                    <a:pt x="10685" y="3069"/>
                    <a:pt x="11001" y="2767"/>
                  </a:cubicBezTo>
                  <a:cubicBezTo>
                    <a:pt x="11674" y="2114"/>
                    <a:pt x="11693" y="1038"/>
                    <a:pt x="11040" y="370"/>
                  </a:cubicBezTo>
                  <a:cubicBezTo>
                    <a:pt x="10881" y="207"/>
                    <a:pt x="10689" y="82"/>
                    <a:pt x="1048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9"/>
            <p:cNvSpPr/>
            <p:nvPr/>
          </p:nvSpPr>
          <p:spPr>
            <a:xfrm>
              <a:off x="5308058" y="1517156"/>
              <a:ext cx="266539" cy="366599"/>
            </a:xfrm>
            <a:custGeom>
              <a:avLst/>
              <a:gdLst/>
              <a:ahLst/>
              <a:cxnLst/>
              <a:rect l="l" t="t" r="r" b="b"/>
              <a:pathLst>
                <a:path w="10181" h="14003" extrusionOk="0">
                  <a:moveTo>
                    <a:pt x="9898" y="1"/>
                  </a:moveTo>
                  <a:cubicBezTo>
                    <a:pt x="9885" y="1"/>
                    <a:pt x="9872" y="2"/>
                    <a:pt x="9858" y="4"/>
                  </a:cubicBezTo>
                  <a:cubicBezTo>
                    <a:pt x="8791" y="254"/>
                    <a:pt x="8167" y="1354"/>
                    <a:pt x="8498" y="2397"/>
                  </a:cubicBezTo>
                  <a:cubicBezTo>
                    <a:pt x="8590" y="2680"/>
                    <a:pt x="8513" y="2992"/>
                    <a:pt x="8301" y="3199"/>
                  </a:cubicBezTo>
                  <a:lnTo>
                    <a:pt x="3372" y="8133"/>
                  </a:lnTo>
                  <a:cubicBezTo>
                    <a:pt x="3220" y="8285"/>
                    <a:pt x="3018" y="8367"/>
                    <a:pt x="2811" y="8367"/>
                  </a:cubicBezTo>
                  <a:cubicBezTo>
                    <a:pt x="2730" y="8367"/>
                    <a:pt x="2649" y="8355"/>
                    <a:pt x="2570" y="8330"/>
                  </a:cubicBezTo>
                  <a:cubicBezTo>
                    <a:pt x="2382" y="8271"/>
                    <a:pt x="2192" y="8243"/>
                    <a:pt x="2007" y="8243"/>
                  </a:cubicBezTo>
                  <a:cubicBezTo>
                    <a:pt x="1084" y="8243"/>
                    <a:pt x="255" y="8929"/>
                    <a:pt x="139" y="9900"/>
                  </a:cubicBezTo>
                  <a:cubicBezTo>
                    <a:pt x="0" y="11026"/>
                    <a:pt x="884" y="12004"/>
                    <a:pt x="2002" y="12004"/>
                  </a:cubicBezTo>
                  <a:cubicBezTo>
                    <a:pt x="2044" y="12004"/>
                    <a:pt x="2086" y="12003"/>
                    <a:pt x="2128" y="12000"/>
                  </a:cubicBezTo>
                  <a:lnTo>
                    <a:pt x="2128" y="12000"/>
                  </a:lnTo>
                  <a:cubicBezTo>
                    <a:pt x="2056" y="13100"/>
                    <a:pt x="2932" y="14002"/>
                    <a:pt x="4000" y="14002"/>
                  </a:cubicBezTo>
                  <a:cubicBezTo>
                    <a:pt x="4075" y="14002"/>
                    <a:pt x="4151" y="13998"/>
                    <a:pt x="4228" y="13989"/>
                  </a:cubicBezTo>
                  <a:cubicBezTo>
                    <a:pt x="5395" y="13849"/>
                    <a:pt x="6149" y="12682"/>
                    <a:pt x="5798" y="11558"/>
                  </a:cubicBezTo>
                  <a:cubicBezTo>
                    <a:pt x="5707" y="11274"/>
                    <a:pt x="5784" y="10967"/>
                    <a:pt x="5995" y="10756"/>
                  </a:cubicBezTo>
                  <a:lnTo>
                    <a:pt x="7062" y="9694"/>
                  </a:lnTo>
                  <a:cubicBezTo>
                    <a:pt x="7139" y="9612"/>
                    <a:pt x="7139" y="9483"/>
                    <a:pt x="7062" y="9401"/>
                  </a:cubicBezTo>
                  <a:cubicBezTo>
                    <a:pt x="7022" y="9365"/>
                    <a:pt x="6970" y="9347"/>
                    <a:pt x="6919" y="9347"/>
                  </a:cubicBezTo>
                  <a:cubicBezTo>
                    <a:pt x="6865" y="9347"/>
                    <a:pt x="6813" y="9367"/>
                    <a:pt x="6774" y="9406"/>
                  </a:cubicBezTo>
                  <a:lnTo>
                    <a:pt x="5707" y="10472"/>
                  </a:lnTo>
                  <a:cubicBezTo>
                    <a:pt x="5390" y="10789"/>
                    <a:pt x="5275" y="11255"/>
                    <a:pt x="5409" y="11688"/>
                  </a:cubicBezTo>
                  <a:cubicBezTo>
                    <a:pt x="5698" y="12610"/>
                    <a:pt x="5030" y="13556"/>
                    <a:pt x="4064" y="13595"/>
                  </a:cubicBezTo>
                  <a:cubicBezTo>
                    <a:pt x="4042" y="13596"/>
                    <a:pt x="4019" y="13596"/>
                    <a:pt x="3997" y="13596"/>
                  </a:cubicBezTo>
                  <a:cubicBezTo>
                    <a:pt x="3064" y="13596"/>
                    <a:pt x="2364" y="12727"/>
                    <a:pt x="2565" y="11808"/>
                  </a:cubicBezTo>
                  <a:cubicBezTo>
                    <a:pt x="2595" y="11676"/>
                    <a:pt x="2497" y="11556"/>
                    <a:pt x="2372" y="11556"/>
                  </a:cubicBezTo>
                  <a:cubicBezTo>
                    <a:pt x="2355" y="11556"/>
                    <a:pt x="2338" y="11558"/>
                    <a:pt x="2320" y="11563"/>
                  </a:cubicBezTo>
                  <a:cubicBezTo>
                    <a:pt x="2213" y="11586"/>
                    <a:pt x="2107" y="11597"/>
                    <a:pt x="2003" y="11597"/>
                  </a:cubicBezTo>
                  <a:cubicBezTo>
                    <a:pt x="1189" y="11597"/>
                    <a:pt x="495" y="10915"/>
                    <a:pt x="533" y="10059"/>
                  </a:cubicBezTo>
                  <a:cubicBezTo>
                    <a:pt x="565" y="9248"/>
                    <a:pt x="1238" y="8651"/>
                    <a:pt x="1999" y="8651"/>
                  </a:cubicBezTo>
                  <a:cubicBezTo>
                    <a:pt x="2144" y="8651"/>
                    <a:pt x="2293" y="8672"/>
                    <a:pt x="2440" y="8719"/>
                  </a:cubicBezTo>
                  <a:cubicBezTo>
                    <a:pt x="2560" y="8756"/>
                    <a:pt x="2681" y="8774"/>
                    <a:pt x="2802" y="8774"/>
                  </a:cubicBezTo>
                  <a:cubicBezTo>
                    <a:pt x="3118" y="8774"/>
                    <a:pt x="3426" y="8649"/>
                    <a:pt x="3656" y="8416"/>
                  </a:cubicBezTo>
                  <a:lnTo>
                    <a:pt x="8590" y="3487"/>
                  </a:lnTo>
                  <a:cubicBezTo>
                    <a:pt x="8907" y="3170"/>
                    <a:pt x="9022" y="2699"/>
                    <a:pt x="8887" y="2272"/>
                  </a:cubicBezTo>
                  <a:cubicBezTo>
                    <a:pt x="8628" y="1460"/>
                    <a:pt x="9118" y="595"/>
                    <a:pt x="9949" y="403"/>
                  </a:cubicBezTo>
                  <a:cubicBezTo>
                    <a:pt x="10181" y="330"/>
                    <a:pt x="10116" y="1"/>
                    <a:pt x="98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9"/>
            <p:cNvSpPr/>
            <p:nvPr/>
          </p:nvSpPr>
          <p:spPr>
            <a:xfrm>
              <a:off x="5501476" y="1519068"/>
              <a:ext cx="180878" cy="234023"/>
            </a:xfrm>
            <a:custGeom>
              <a:avLst/>
              <a:gdLst/>
              <a:ahLst/>
              <a:cxnLst/>
              <a:rect l="l" t="t" r="r" b="b"/>
              <a:pathLst>
                <a:path w="6909" h="8939" extrusionOk="0">
                  <a:moveTo>
                    <a:pt x="3522" y="1"/>
                  </a:moveTo>
                  <a:cubicBezTo>
                    <a:pt x="3325" y="1"/>
                    <a:pt x="3234" y="312"/>
                    <a:pt x="3459" y="397"/>
                  </a:cubicBezTo>
                  <a:cubicBezTo>
                    <a:pt x="4127" y="661"/>
                    <a:pt x="4502" y="1377"/>
                    <a:pt x="4343" y="2083"/>
                  </a:cubicBezTo>
                  <a:cubicBezTo>
                    <a:pt x="4313" y="2212"/>
                    <a:pt x="4414" y="2334"/>
                    <a:pt x="4542" y="2334"/>
                  </a:cubicBezTo>
                  <a:cubicBezTo>
                    <a:pt x="4557" y="2334"/>
                    <a:pt x="4573" y="2332"/>
                    <a:pt x="4588" y="2328"/>
                  </a:cubicBezTo>
                  <a:cubicBezTo>
                    <a:pt x="4700" y="2303"/>
                    <a:pt x="4811" y="2291"/>
                    <a:pt x="4919" y="2291"/>
                  </a:cubicBezTo>
                  <a:cubicBezTo>
                    <a:pt x="5732" y="2291"/>
                    <a:pt x="6423" y="2971"/>
                    <a:pt x="6385" y="3827"/>
                  </a:cubicBezTo>
                  <a:cubicBezTo>
                    <a:pt x="6353" y="4640"/>
                    <a:pt x="5677" y="5237"/>
                    <a:pt x="4916" y="5237"/>
                  </a:cubicBezTo>
                  <a:cubicBezTo>
                    <a:pt x="4768" y="5237"/>
                    <a:pt x="4618" y="5215"/>
                    <a:pt x="4468" y="5168"/>
                  </a:cubicBezTo>
                  <a:cubicBezTo>
                    <a:pt x="4349" y="5130"/>
                    <a:pt x="4227" y="5112"/>
                    <a:pt x="4107" y="5112"/>
                  </a:cubicBezTo>
                  <a:cubicBezTo>
                    <a:pt x="3790" y="5112"/>
                    <a:pt x="3483" y="5237"/>
                    <a:pt x="3253" y="5470"/>
                  </a:cubicBezTo>
                  <a:lnTo>
                    <a:pt x="130" y="8588"/>
                  </a:lnTo>
                  <a:cubicBezTo>
                    <a:pt x="1" y="8718"/>
                    <a:pt x="92" y="8939"/>
                    <a:pt x="274" y="8939"/>
                  </a:cubicBezTo>
                  <a:cubicBezTo>
                    <a:pt x="279" y="8939"/>
                    <a:pt x="283" y="8939"/>
                    <a:pt x="287" y="8939"/>
                  </a:cubicBezTo>
                  <a:cubicBezTo>
                    <a:pt x="432" y="8939"/>
                    <a:pt x="364" y="8898"/>
                    <a:pt x="3541" y="5758"/>
                  </a:cubicBezTo>
                  <a:cubicBezTo>
                    <a:pt x="3694" y="5602"/>
                    <a:pt x="3896" y="5519"/>
                    <a:pt x="4104" y="5519"/>
                  </a:cubicBezTo>
                  <a:cubicBezTo>
                    <a:pt x="4184" y="5519"/>
                    <a:pt x="4265" y="5531"/>
                    <a:pt x="4343" y="5557"/>
                  </a:cubicBezTo>
                  <a:cubicBezTo>
                    <a:pt x="4533" y="5615"/>
                    <a:pt x="4723" y="5643"/>
                    <a:pt x="4909" y="5643"/>
                  </a:cubicBezTo>
                  <a:cubicBezTo>
                    <a:pt x="5833" y="5643"/>
                    <a:pt x="6658" y="4958"/>
                    <a:pt x="6774" y="3986"/>
                  </a:cubicBezTo>
                  <a:cubicBezTo>
                    <a:pt x="6909" y="2856"/>
                    <a:pt x="6025" y="1878"/>
                    <a:pt x="4911" y="1878"/>
                  </a:cubicBezTo>
                  <a:cubicBezTo>
                    <a:pt x="4870" y="1878"/>
                    <a:pt x="4828" y="1879"/>
                    <a:pt x="4786" y="1882"/>
                  </a:cubicBezTo>
                  <a:lnTo>
                    <a:pt x="4786" y="1882"/>
                  </a:lnTo>
                  <a:cubicBezTo>
                    <a:pt x="4836" y="1072"/>
                    <a:pt x="4361" y="315"/>
                    <a:pt x="3604" y="18"/>
                  </a:cubicBezTo>
                  <a:cubicBezTo>
                    <a:pt x="3575" y="6"/>
                    <a:pt x="3548" y="1"/>
                    <a:pt x="352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0" name="Google Shape;11870;p89"/>
          <p:cNvGrpSpPr/>
          <p:nvPr/>
        </p:nvGrpSpPr>
        <p:grpSpPr>
          <a:xfrm>
            <a:off x="6184800" y="1335502"/>
            <a:ext cx="370761" cy="319108"/>
            <a:chOff x="6184800" y="1540902"/>
            <a:chExt cx="370761" cy="319108"/>
          </a:xfrm>
        </p:grpSpPr>
        <p:sp>
          <p:nvSpPr>
            <p:cNvPr id="11871" name="Google Shape;11871;p89"/>
            <p:cNvSpPr/>
            <p:nvPr/>
          </p:nvSpPr>
          <p:spPr>
            <a:xfrm>
              <a:off x="639269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2421" y="0"/>
                  </a:moveTo>
                  <a:cubicBezTo>
                    <a:pt x="1686" y="0"/>
                    <a:pt x="524" y="567"/>
                    <a:pt x="461" y="1297"/>
                  </a:cubicBezTo>
                  <a:lnTo>
                    <a:pt x="370" y="2374"/>
                  </a:lnTo>
                  <a:cubicBezTo>
                    <a:pt x="807" y="2873"/>
                    <a:pt x="1437" y="3368"/>
                    <a:pt x="2234" y="3378"/>
                  </a:cubicBezTo>
                  <a:lnTo>
                    <a:pt x="2215" y="4617"/>
                  </a:lnTo>
                  <a:lnTo>
                    <a:pt x="2224" y="4622"/>
                  </a:lnTo>
                  <a:lnTo>
                    <a:pt x="2220" y="4622"/>
                  </a:lnTo>
                  <a:cubicBezTo>
                    <a:pt x="1432" y="4612"/>
                    <a:pt x="774" y="4319"/>
                    <a:pt x="245" y="3935"/>
                  </a:cubicBezTo>
                  <a:lnTo>
                    <a:pt x="96" y="6308"/>
                  </a:lnTo>
                  <a:cubicBezTo>
                    <a:pt x="0" y="7394"/>
                    <a:pt x="860" y="8326"/>
                    <a:pt x="1951" y="8326"/>
                  </a:cubicBezTo>
                  <a:lnTo>
                    <a:pt x="5424" y="8326"/>
                  </a:lnTo>
                  <a:cubicBezTo>
                    <a:pt x="5746" y="8326"/>
                    <a:pt x="5996" y="8042"/>
                    <a:pt x="5952" y="7720"/>
                  </a:cubicBezTo>
                  <a:cubicBezTo>
                    <a:pt x="5534" y="4564"/>
                    <a:pt x="5131" y="1514"/>
                    <a:pt x="3200" y="236"/>
                  </a:cubicBezTo>
                  <a:cubicBezTo>
                    <a:pt x="2969" y="82"/>
                    <a:pt x="2700" y="0"/>
                    <a:pt x="2421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89"/>
            <p:cNvSpPr/>
            <p:nvPr/>
          </p:nvSpPr>
          <p:spPr>
            <a:xfrm>
              <a:off x="6438850" y="1636485"/>
              <a:ext cx="110689" cy="217975"/>
            </a:xfrm>
            <a:custGeom>
              <a:avLst/>
              <a:gdLst/>
              <a:ahLst/>
              <a:cxnLst/>
              <a:rect l="l" t="t" r="r" b="b"/>
              <a:pathLst>
                <a:path w="4228" h="8326" extrusionOk="0">
                  <a:moveTo>
                    <a:pt x="654" y="0"/>
                  </a:moveTo>
                  <a:cubicBezTo>
                    <a:pt x="433" y="5"/>
                    <a:pt x="212" y="44"/>
                    <a:pt x="0" y="116"/>
                  </a:cubicBezTo>
                  <a:cubicBezTo>
                    <a:pt x="77" y="149"/>
                    <a:pt x="154" y="193"/>
                    <a:pt x="226" y="236"/>
                  </a:cubicBezTo>
                  <a:cubicBezTo>
                    <a:pt x="2152" y="1514"/>
                    <a:pt x="2556" y="4564"/>
                    <a:pt x="2974" y="7720"/>
                  </a:cubicBezTo>
                  <a:cubicBezTo>
                    <a:pt x="3022" y="8038"/>
                    <a:pt x="2772" y="8326"/>
                    <a:pt x="2445" y="8326"/>
                  </a:cubicBezTo>
                  <a:lnTo>
                    <a:pt x="3646" y="8326"/>
                  </a:lnTo>
                  <a:cubicBezTo>
                    <a:pt x="3649" y="8326"/>
                    <a:pt x="3652" y="8326"/>
                    <a:pt x="3655" y="8326"/>
                  </a:cubicBezTo>
                  <a:cubicBezTo>
                    <a:pt x="3977" y="8326"/>
                    <a:pt x="4227" y="8040"/>
                    <a:pt x="4185" y="7720"/>
                  </a:cubicBezTo>
                  <a:cubicBezTo>
                    <a:pt x="3767" y="4569"/>
                    <a:pt x="3363" y="1514"/>
                    <a:pt x="1432" y="236"/>
                  </a:cubicBezTo>
                  <a:cubicBezTo>
                    <a:pt x="1201" y="87"/>
                    <a:pt x="932" y="5"/>
                    <a:pt x="6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89"/>
            <p:cNvSpPr/>
            <p:nvPr/>
          </p:nvSpPr>
          <p:spPr>
            <a:xfrm>
              <a:off x="6190455" y="1636485"/>
              <a:ext cx="156975" cy="217975"/>
            </a:xfrm>
            <a:custGeom>
              <a:avLst/>
              <a:gdLst/>
              <a:ahLst/>
              <a:cxnLst/>
              <a:rect l="l" t="t" r="r" b="b"/>
              <a:pathLst>
                <a:path w="5996" h="8326" extrusionOk="0">
                  <a:moveTo>
                    <a:pt x="3574" y="0"/>
                  </a:moveTo>
                  <a:cubicBezTo>
                    <a:pt x="3296" y="0"/>
                    <a:pt x="3027" y="82"/>
                    <a:pt x="2796" y="236"/>
                  </a:cubicBezTo>
                  <a:cubicBezTo>
                    <a:pt x="865" y="1514"/>
                    <a:pt x="461" y="4564"/>
                    <a:pt x="43" y="7720"/>
                  </a:cubicBezTo>
                  <a:cubicBezTo>
                    <a:pt x="0" y="8042"/>
                    <a:pt x="250" y="8326"/>
                    <a:pt x="572" y="8326"/>
                  </a:cubicBezTo>
                  <a:lnTo>
                    <a:pt x="4045" y="8326"/>
                  </a:lnTo>
                  <a:cubicBezTo>
                    <a:pt x="5136" y="8326"/>
                    <a:pt x="5996" y="7394"/>
                    <a:pt x="5904" y="6308"/>
                  </a:cubicBezTo>
                  <a:lnTo>
                    <a:pt x="5751" y="3935"/>
                  </a:lnTo>
                  <a:cubicBezTo>
                    <a:pt x="5217" y="4319"/>
                    <a:pt x="4559" y="4612"/>
                    <a:pt x="3771" y="4622"/>
                  </a:cubicBezTo>
                  <a:lnTo>
                    <a:pt x="3767" y="4622"/>
                  </a:lnTo>
                  <a:lnTo>
                    <a:pt x="3781" y="4617"/>
                  </a:lnTo>
                  <a:lnTo>
                    <a:pt x="3762" y="3378"/>
                  </a:lnTo>
                  <a:cubicBezTo>
                    <a:pt x="4559" y="3368"/>
                    <a:pt x="5189" y="2873"/>
                    <a:pt x="5626" y="2374"/>
                  </a:cubicBezTo>
                  <a:lnTo>
                    <a:pt x="5534" y="1297"/>
                  </a:lnTo>
                  <a:cubicBezTo>
                    <a:pt x="5472" y="567"/>
                    <a:pt x="4309" y="0"/>
                    <a:pt x="3574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9"/>
            <p:cNvSpPr/>
            <p:nvPr/>
          </p:nvSpPr>
          <p:spPr>
            <a:xfrm>
              <a:off x="6190455" y="1636485"/>
              <a:ext cx="110820" cy="217975"/>
            </a:xfrm>
            <a:custGeom>
              <a:avLst/>
              <a:gdLst/>
              <a:ahLst/>
              <a:cxnLst/>
              <a:rect l="l" t="t" r="r" b="b"/>
              <a:pathLst>
                <a:path w="4233" h="8326" extrusionOk="0">
                  <a:moveTo>
                    <a:pt x="3579" y="0"/>
                  </a:moveTo>
                  <a:cubicBezTo>
                    <a:pt x="3301" y="0"/>
                    <a:pt x="3032" y="87"/>
                    <a:pt x="2796" y="236"/>
                  </a:cubicBezTo>
                  <a:cubicBezTo>
                    <a:pt x="870" y="1514"/>
                    <a:pt x="466" y="4569"/>
                    <a:pt x="48" y="7720"/>
                  </a:cubicBezTo>
                  <a:cubicBezTo>
                    <a:pt x="1" y="8044"/>
                    <a:pt x="251" y="8326"/>
                    <a:pt x="573" y="8326"/>
                  </a:cubicBezTo>
                  <a:cubicBezTo>
                    <a:pt x="576" y="8326"/>
                    <a:pt x="579" y="8326"/>
                    <a:pt x="581" y="8326"/>
                  </a:cubicBezTo>
                  <a:lnTo>
                    <a:pt x="1782" y="8326"/>
                  </a:lnTo>
                  <a:cubicBezTo>
                    <a:pt x="1461" y="8326"/>
                    <a:pt x="1211" y="8038"/>
                    <a:pt x="1254" y="7720"/>
                  </a:cubicBezTo>
                  <a:cubicBezTo>
                    <a:pt x="1677" y="4564"/>
                    <a:pt x="2076" y="1514"/>
                    <a:pt x="4007" y="236"/>
                  </a:cubicBezTo>
                  <a:cubicBezTo>
                    <a:pt x="4079" y="193"/>
                    <a:pt x="4151" y="149"/>
                    <a:pt x="4233" y="116"/>
                  </a:cubicBezTo>
                  <a:cubicBezTo>
                    <a:pt x="4021" y="44"/>
                    <a:pt x="3800" y="5"/>
                    <a:pt x="357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9"/>
            <p:cNvSpPr/>
            <p:nvPr/>
          </p:nvSpPr>
          <p:spPr>
            <a:xfrm>
              <a:off x="6274964" y="1709684"/>
              <a:ext cx="27698" cy="63277"/>
            </a:xfrm>
            <a:custGeom>
              <a:avLst/>
              <a:gdLst/>
              <a:ahLst/>
              <a:cxnLst/>
              <a:rect l="l" t="t" r="r" b="b"/>
              <a:pathLst>
                <a:path w="1058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57" y="1874"/>
                    <a:pt x="1057" y="1206"/>
                  </a:cubicBezTo>
                  <a:cubicBezTo>
                    <a:pt x="1057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9"/>
            <p:cNvSpPr/>
            <p:nvPr/>
          </p:nvSpPr>
          <p:spPr>
            <a:xfrm>
              <a:off x="6437332" y="1709684"/>
              <a:ext cx="27829" cy="63277"/>
            </a:xfrm>
            <a:custGeom>
              <a:avLst/>
              <a:gdLst/>
              <a:ahLst/>
              <a:cxnLst/>
              <a:rect l="l" t="t" r="r" b="b"/>
              <a:pathLst>
                <a:path w="1063" h="2417" extrusionOk="0">
                  <a:moveTo>
                    <a:pt x="529" y="0"/>
                  </a:moveTo>
                  <a:cubicBezTo>
                    <a:pt x="236" y="0"/>
                    <a:pt x="1" y="538"/>
                    <a:pt x="1" y="1206"/>
                  </a:cubicBezTo>
                  <a:cubicBezTo>
                    <a:pt x="1" y="1874"/>
                    <a:pt x="236" y="2417"/>
                    <a:pt x="529" y="2417"/>
                  </a:cubicBezTo>
                  <a:cubicBezTo>
                    <a:pt x="822" y="2417"/>
                    <a:pt x="1062" y="1874"/>
                    <a:pt x="1062" y="1206"/>
                  </a:cubicBezTo>
                  <a:cubicBezTo>
                    <a:pt x="1062" y="538"/>
                    <a:pt x="822" y="0"/>
                    <a:pt x="52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9"/>
            <p:cNvSpPr/>
            <p:nvPr/>
          </p:nvSpPr>
          <p:spPr>
            <a:xfrm>
              <a:off x="6288054" y="1546295"/>
              <a:ext cx="163128" cy="211194"/>
            </a:xfrm>
            <a:custGeom>
              <a:avLst/>
              <a:gdLst/>
              <a:ahLst/>
              <a:cxnLst/>
              <a:rect l="l" t="t" r="r" b="b"/>
              <a:pathLst>
                <a:path w="6231" h="8067" extrusionOk="0">
                  <a:moveTo>
                    <a:pt x="2498" y="1"/>
                  </a:moveTo>
                  <a:lnTo>
                    <a:pt x="2498" y="4642"/>
                  </a:lnTo>
                  <a:cubicBezTo>
                    <a:pt x="2498" y="4829"/>
                    <a:pt x="2445" y="5012"/>
                    <a:pt x="2349" y="5170"/>
                  </a:cubicBezTo>
                  <a:cubicBezTo>
                    <a:pt x="2205" y="5405"/>
                    <a:pt x="2042" y="5626"/>
                    <a:pt x="1859" y="5833"/>
                  </a:cubicBezTo>
                  <a:cubicBezTo>
                    <a:pt x="1288" y="6482"/>
                    <a:pt x="658" y="6823"/>
                    <a:pt x="0" y="6827"/>
                  </a:cubicBezTo>
                  <a:lnTo>
                    <a:pt x="5" y="8067"/>
                  </a:lnTo>
                  <a:lnTo>
                    <a:pt x="15" y="8067"/>
                  </a:lnTo>
                  <a:cubicBezTo>
                    <a:pt x="1168" y="8048"/>
                    <a:pt x="2042" y="7442"/>
                    <a:pt x="2647" y="6799"/>
                  </a:cubicBezTo>
                  <a:cubicBezTo>
                    <a:pt x="2774" y="6667"/>
                    <a:pt x="2944" y="6600"/>
                    <a:pt x="3113" y="6600"/>
                  </a:cubicBezTo>
                  <a:cubicBezTo>
                    <a:pt x="3281" y="6600"/>
                    <a:pt x="3449" y="6667"/>
                    <a:pt x="3574" y="6799"/>
                  </a:cubicBezTo>
                  <a:cubicBezTo>
                    <a:pt x="4180" y="7442"/>
                    <a:pt x="5059" y="8048"/>
                    <a:pt x="6212" y="8067"/>
                  </a:cubicBezTo>
                  <a:lnTo>
                    <a:pt x="6217" y="8067"/>
                  </a:lnTo>
                  <a:lnTo>
                    <a:pt x="6231" y="6832"/>
                  </a:lnTo>
                  <a:cubicBezTo>
                    <a:pt x="5059" y="6818"/>
                    <a:pt x="4247" y="5756"/>
                    <a:pt x="3887" y="5170"/>
                  </a:cubicBezTo>
                  <a:cubicBezTo>
                    <a:pt x="3791" y="5012"/>
                    <a:pt x="3738" y="4829"/>
                    <a:pt x="3738" y="464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9"/>
            <p:cNvSpPr/>
            <p:nvPr/>
          </p:nvSpPr>
          <p:spPr>
            <a:xfrm>
              <a:off x="6272084" y="1713611"/>
              <a:ext cx="196088" cy="146137"/>
            </a:xfrm>
            <a:custGeom>
              <a:avLst/>
              <a:gdLst/>
              <a:ahLst/>
              <a:cxnLst/>
              <a:rect l="l" t="t" r="r" b="b"/>
              <a:pathLst>
                <a:path w="7490" h="5582" extrusionOk="0">
                  <a:moveTo>
                    <a:pt x="3729" y="0"/>
                  </a:moveTo>
                  <a:cubicBezTo>
                    <a:pt x="3506" y="0"/>
                    <a:pt x="3284" y="88"/>
                    <a:pt x="3118" y="263"/>
                  </a:cubicBezTo>
                  <a:cubicBezTo>
                    <a:pt x="2009" y="1434"/>
                    <a:pt x="879" y="1464"/>
                    <a:pt x="661" y="1464"/>
                  </a:cubicBezTo>
                  <a:cubicBezTo>
                    <a:pt x="649" y="1464"/>
                    <a:pt x="640" y="1464"/>
                    <a:pt x="634" y="1464"/>
                  </a:cubicBezTo>
                  <a:cubicBezTo>
                    <a:pt x="629" y="1464"/>
                    <a:pt x="626" y="1464"/>
                    <a:pt x="625" y="1465"/>
                  </a:cubicBezTo>
                  <a:cubicBezTo>
                    <a:pt x="351" y="1465"/>
                    <a:pt x="351" y="1873"/>
                    <a:pt x="625" y="1873"/>
                  </a:cubicBezTo>
                  <a:cubicBezTo>
                    <a:pt x="793" y="1873"/>
                    <a:pt x="961" y="1858"/>
                    <a:pt x="1129" y="1830"/>
                  </a:cubicBezTo>
                  <a:lnTo>
                    <a:pt x="1129" y="1830"/>
                  </a:lnTo>
                  <a:cubicBezTo>
                    <a:pt x="1100" y="2065"/>
                    <a:pt x="994" y="2401"/>
                    <a:pt x="649" y="2478"/>
                  </a:cubicBezTo>
                  <a:cubicBezTo>
                    <a:pt x="408" y="2536"/>
                    <a:pt x="461" y="2888"/>
                    <a:pt x="685" y="2888"/>
                  </a:cubicBezTo>
                  <a:cubicBezTo>
                    <a:pt x="702" y="2888"/>
                    <a:pt x="721" y="2886"/>
                    <a:pt x="740" y="2882"/>
                  </a:cubicBezTo>
                  <a:cubicBezTo>
                    <a:pt x="1350" y="2742"/>
                    <a:pt x="1533" y="2142"/>
                    <a:pt x="1552" y="1738"/>
                  </a:cubicBezTo>
                  <a:cubicBezTo>
                    <a:pt x="1720" y="1685"/>
                    <a:pt x="1888" y="1623"/>
                    <a:pt x="2051" y="1546"/>
                  </a:cubicBezTo>
                  <a:cubicBezTo>
                    <a:pt x="2056" y="1546"/>
                    <a:pt x="2402" y="1368"/>
                    <a:pt x="2455" y="1335"/>
                  </a:cubicBezTo>
                  <a:cubicBezTo>
                    <a:pt x="2574" y="3240"/>
                    <a:pt x="2583" y="3371"/>
                    <a:pt x="2584" y="3371"/>
                  </a:cubicBezTo>
                  <a:cubicBezTo>
                    <a:pt x="2584" y="3371"/>
                    <a:pt x="2584" y="3368"/>
                    <a:pt x="2584" y="3368"/>
                  </a:cubicBezTo>
                  <a:cubicBezTo>
                    <a:pt x="2584" y="3368"/>
                    <a:pt x="2584" y="3369"/>
                    <a:pt x="2585" y="3372"/>
                  </a:cubicBezTo>
                  <a:cubicBezTo>
                    <a:pt x="2666" y="4337"/>
                    <a:pt x="1907" y="5168"/>
                    <a:pt x="937" y="5173"/>
                  </a:cubicBezTo>
                  <a:lnTo>
                    <a:pt x="274" y="5173"/>
                  </a:lnTo>
                  <a:cubicBezTo>
                    <a:pt x="272" y="5173"/>
                    <a:pt x="271" y="5173"/>
                    <a:pt x="269" y="5173"/>
                  </a:cubicBezTo>
                  <a:cubicBezTo>
                    <a:pt x="0" y="5173"/>
                    <a:pt x="2" y="5582"/>
                    <a:pt x="274" y="5582"/>
                  </a:cubicBezTo>
                  <a:lnTo>
                    <a:pt x="927" y="5582"/>
                  </a:lnTo>
                  <a:cubicBezTo>
                    <a:pt x="2138" y="5582"/>
                    <a:pt x="3089" y="4549"/>
                    <a:pt x="2988" y="3343"/>
                  </a:cubicBezTo>
                  <a:lnTo>
                    <a:pt x="2839" y="1056"/>
                  </a:lnTo>
                  <a:cubicBezTo>
                    <a:pt x="3041" y="898"/>
                    <a:pt x="3228" y="729"/>
                    <a:pt x="3406" y="542"/>
                  </a:cubicBezTo>
                  <a:cubicBezTo>
                    <a:pt x="3488" y="460"/>
                    <a:pt x="3598" y="408"/>
                    <a:pt x="3718" y="408"/>
                  </a:cubicBezTo>
                  <a:cubicBezTo>
                    <a:pt x="4016" y="408"/>
                    <a:pt x="3992" y="590"/>
                    <a:pt x="4626" y="1075"/>
                  </a:cubicBezTo>
                  <a:lnTo>
                    <a:pt x="4482" y="3338"/>
                  </a:lnTo>
                  <a:cubicBezTo>
                    <a:pt x="4381" y="4544"/>
                    <a:pt x="5333" y="5577"/>
                    <a:pt x="6543" y="5577"/>
                  </a:cubicBezTo>
                  <a:lnTo>
                    <a:pt x="7283" y="5577"/>
                  </a:lnTo>
                  <a:cubicBezTo>
                    <a:pt x="7398" y="5577"/>
                    <a:pt x="7490" y="5485"/>
                    <a:pt x="7490" y="5370"/>
                  </a:cubicBezTo>
                  <a:cubicBezTo>
                    <a:pt x="7490" y="5262"/>
                    <a:pt x="7407" y="5173"/>
                    <a:pt x="7301" y="5173"/>
                  </a:cubicBezTo>
                  <a:cubicBezTo>
                    <a:pt x="7298" y="5173"/>
                    <a:pt x="7295" y="5173"/>
                    <a:pt x="7293" y="5173"/>
                  </a:cubicBezTo>
                  <a:lnTo>
                    <a:pt x="6553" y="5173"/>
                  </a:lnTo>
                  <a:cubicBezTo>
                    <a:pt x="5582" y="5168"/>
                    <a:pt x="4818" y="4342"/>
                    <a:pt x="4905" y="3372"/>
                  </a:cubicBezTo>
                  <a:lnTo>
                    <a:pt x="5035" y="1354"/>
                  </a:lnTo>
                  <a:cubicBezTo>
                    <a:pt x="5107" y="1397"/>
                    <a:pt x="5184" y="1436"/>
                    <a:pt x="5260" y="1469"/>
                  </a:cubicBezTo>
                  <a:cubicBezTo>
                    <a:pt x="5457" y="1580"/>
                    <a:pt x="5669" y="1666"/>
                    <a:pt x="5890" y="1734"/>
                  </a:cubicBezTo>
                  <a:cubicBezTo>
                    <a:pt x="5909" y="2137"/>
                    <a:pt x="6092" y="2742"/>
                    <a:pt x="6702" y="2882"/>
                  </a:cubicBezTo>
                  <a:cubicBezTo>
                    <a:pt x="6721" y="2886"/>
                    <a:pt x="6739" y="2888"/>
                    <a:pt x="6756" y="2888"/>
                  </a:cubicBezTo>
                  <a:cubicBezTo>
                    <a:pt x="6981" y="2888"/>
                    <a:pt x="7038" y="2536"/>
                    <a:pt x="6793" y="2478"/>
                  </a:cubicBezTo>
                  <a:cubicBezTo>
                    <a:pt x="6442" y="2401"/>
                    <a:pt x="6341" y="2060"/>
                    <a:pt x="6313" y="1830"/>
                  </a:cubicBezTo>
                  <a:lnTo>
                    <a:pt x="6313" y="1830"/>
                  </a:lnTo>
                  <a:cubicBezTo>
                    <a:pt x="6485" y="1854"/>
                    <a:pt x="6658" y="1873"/>
                    <a:pt x="6836" y="1873"/>
                  </a:cubicBezTo>
                  <a:cubicBezTo>
                    <a:pt x="7110" y="1873"/>
                    <a:pt x="7110" y="1465"/>
                    <a:pt x="6836" y="1465"/>
                  </a:cubicBezTo>
                  <a:lnTo>
                    <a:pt x="6831" y="1465"/>
                  </a:lnTo>
                  <a:cubicBezTo>
                    <a:pt x="5895" y="1450"/>
                    <a:pt x="5011" y="974"/>
                    <a:pt x="4343" y="263"/>
                  </a:cubicBezTo>
                  <a:cubicBezTo>
                    <a:pt x="4175" y="88"/>
                    <a:pt x="3951" y="0"/>
                    <a:pt x="37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9"/>
            <p:cNvSpPr/>
            <p:nvPr/>
          </p:nvSpPr>
          <p:spPr>
            <a:xfrm>
              <a:off x="6380495" y="1540902"/>
              <a:ext cx="175066" cy="318977"/>
            </a:xfrm>
            <a:custGeom>
              <a:avLst/>
              <a:gdLst/>
              <a:ahLst/>
              <a:cxnLst/>
              <a:rect l="l" t="t" r="r" b="b"/>
              <a:pathLst>
                <a:path w="6687" h="12184" extrusionOk="0">
                  <a:moveTo>
                    <a:pt x="207" y="0"/>
                  </a:moveTo>
                  <a:cubicBezTo>
                    <a:pt x="103" y="0"/>
                    <a:pt x="0" y="68"/>
                    <a:pt x="0" y="202"/>
                  </a:cubicBezTo>
                  <a:lnTo>
                    <a:pt x="0" y="4843"/>
                  </a:lnTo>
                  <a:cubicBezTo>
                    <a:pt x="0" y="5069"/>
                    <a:pt x="63" y="5290"/>
                    <a:pt x="183" y="5487"/>
                  </a:cubicBezTo>
                  <a:cubicBezTo>
                    <a:pt x="332" y="5727"/>
                    <a:pt x="500" y="5953"/>
                    <a:pt x="682" y="6169"/>
                  </a:cubicBezTo>
                  <a:cubicBezTo>
                    <a:pt x="942" y="6471"/>
                    <a:pt x="1254" y="6731"/>
                    <a:pt x="1605" y="6928"/>
                  </a:cubicBezTo>
                  <a:cubicBezTo>
                    <a:pt x="1614" y="6933"/>
                    <a:pt x="1629" y="6952"/>
                    <a:pt x="1648" y="6957"/>
                  </a:cubicBezTo>
                  <a:cubicBezTo>
                    <a:pt x="1667" y="6971"/>
                    <a:pt x="1691" y="6981"/>
                    <a:pt x="1715" y="6985"/>
                  </a:cubicBezTo>
                  <a:cubicBezTo>
                    <a:pt x="2023" y="7144"/>
                    <a:pt x="2364" y="7230"/>
                    <a:pt x="2710" y="7240"/>
                  </a:cubicBezTo>
                  <a:cubicBezTo>
                    <a:pt x="2734" y="7240"/>
                    <a:pt x="2762" y="7226"/>
                    <a:pt x="2786" y="7211"/>
                  </a:cubicBezTo>
                  <a:cubicBezTo>
                    <a:pt x="2810" y="7202"/>
                    <a:pt x="2835" y="7202"/>
                    <a:pt x="2854" y="7182"/>
                  </a:cubicBezTo>
                  <a:cubicBezTo>
                    <a:pt x="2979" y="7053"/>
                    <a:pt x="2892" y="6832"/>
                    <a:pt x="2710" y="6832"/>
                  </a:cubicBezTo>
                  <a:cubicBezTo>
                    <a:pt x="2614" y="6822"/>
                    <a:pt x="2513" y="6812"/>
                    <a:pt x="2417" y="6793"/>
                  </a:cubicBezTo>
                  <a:cubicBezTo>
                    <a:pt x="2652" y="6625"/>
                    <a:pt x="2820" y="6380"/>
                    <a:pt x="2892" y="6101"/>
                  </a:cubicBezTo>
                  <a:cubicBezTo>
                    <a:pt x="2935" y="5941"/>
                    <a:pt x="2810" y="5838"/>
                    <a:pt x="2688" y="5838"/>
                  </a:cubicBezTo>
                  <a:cubicBezTo>
                    <a:pt x="2606" y="5838"/>
                    <a:pt x="2525" y="5885"/>
                    <a:pt x="2498" y="5991"/>
                  </a:cubicBezTo>
                  <a:cubicBezTo>
                    <a:pt x="2426" y="6308"/>
                    <a:pt x="2162" y="6548"/>
                    <a:pt x="1840" y="6591"/>
                  </a:cubicBezTo>
                  <a:cubicBezTo>
                    <a:pt x="1547" y="6428"/>
                    <a:pt x="1283" y="6217"/>
                    <a:pt x="1057" y="5967"/>
                  </a:cubicBezTo>
                  <a:lnTo>
                    <a:pt x="1139" y="4977"/>
                  </a:lnTo>
                  <a:cubicBezTo>
                    <a:pt x="1187" y="4377"/>
                    <a:pt x="2248" y="3868"/>
                    <a:pt x="2892" y="3868"/>
                  </a:cubicBezTo>
                  <a:cubicBezTo>
                    <a:pt x="3128" y="3868"/>
                    <a:pt x="3358" y="3940"/>
                    <a:pt x="3555" y="4069"/>
                  </a:cubicBezTo>
                  <a:cubicBezTo>
                    <a:pt x="5395" y="5285"/>
                    <a:pt x="5794" y="8234"/>
                    <a:pt x="6212" y="11357"/>
                  </a:cubicBezTo>
                  <a:lnTo>
                    <a:pt x="6217" y="11405"/>
                  </a:lnTo>
                  <a:cubicBezTo>
                    <a:pt x="6241" y="11602"/>
                    <a:pt x="6092" y="11775"/>
                    <a:pt x="5895" y="11775"/>
                  </a:cubicBezTo>
                  <a:lnTo>
                    <a:pt x="4064" y="11775"/>
                  </a:lnTo>
                  <a:cubicBezTo>
                    <a:pt x="3791" y="11775"/>
                    <a:pt x="3791" y="12183"/>
                    <a:pt x="4064" y="12183"/>
                  </a:cubicBezTo>
                  <a:lnTo>
                    <a:pt x="5895" y="12183"/>
                  </a:lnTo>
                  <a:cubicBezTo>
                    <a:pt x="5897" y="12183"/>
                    <a:pt x="5900" y="12183"/>
                    <a:pt x="5903" y="12183"/>
                  </a:cubicBezTo>
                  <a:cubicBezTo>
                    <a:pt x="6346" y="12183"/>
                    <a:pt x="6687" y="11792"/>
                    <a:pt x="6630" y="11347"/>
                  </a:cubicBezTo>
                  <a:lnTo>
                    <a:pt x="6610" y="11299"/>
                  </a:lnTo>
                  <a:cubicBezTo>
                    <a:pt x="6178" y="8081"/>
                    <a:pt x="5770" y="5045"/>
                    <a:pt x="3776" y="3723"/>
                  </a:cubicBezTo>
                  <a:cubicBezTo>
                    <a:pt x="3518" y="3550"/>
                    <a:pt x="3214" y="3454"/>
                    <a:pt x="2905" y="3454"/>
                  </a:cubicBezTo>
                  <a:cubicBezTo>
                    <a:pt x="2898" y="3454"/>
                    <a:pt x="2890" y="3454"/>
                    <a:pt x="2883" y="3454"/>
                  </a:cubicBezTo>
                  <a:cubicBezTo>
                    <a:pt x="2061" y="3454"/>
                    <a:pt x="788" y="4079"/>
                    <a:pt x="721" y="4939"/>
                  </a:cubicBezTo>
                  <a:lnTo>
                    <a:pt x="677" y="5487"/>
                  </a:lnTo>
                  <a:cubicBezTo>
                    <a:pt x="524" y="5266"/>
                    <a:pt x="413" y="5112"/>
                    <a:pt x="413" y="4843"/>
                  </a:cubicBezTo>
                  <a:lnTo>
                    <a:pt x="413" y="202"/>
                  </a:lnTo>
                  <a:cubicBezTo>
                    <a:pt x="413" y="68"/>
                    <a:pt x="310" y="0"/>
                    <a:pt x="2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9"/>
            <p:cNvSpPr/>
            <p:nvPr/>
          </p:nvSpPr>
          <p:spPr>
            <a:xfrm>
              <a:off x="6184800" y="1540928"/>
              <a:ext cx="174071" cy="319082"/>
            </a:xfrm>
            <a:custGeom>
              <a:avLst/>
              <a:gdLst/>
              <a:ahLst/>
              <a:cxnLst/>
              <a:rect l="l" t="t" r="r" b="b"/>
              <a:pathLst>
                <a:path w="6649" h="12188" extrusionOk="0">
                  <a:moveTo>
                    <a:pt x="6445" y="1"/>
                  </a:moveTo>
                  <a:cubicBezTo>
                    <a:pt x="6343" y="1"/>
                    <a:pt x="6240" y="69"/>
                    <a:pt x="6240" y="206"/>
                  </a:cubicBezTo>
                  <a:lnTo>
                    <a:pt x="6240" y="4847"/>
                  </a:lnTo>
                  <a:cubicBezTo>
                    <a:pt x="6240" y="5178"/>
                    <a:pt x="6053" y="5351"/>
                    <a:pt x="6000" y="5428"/>
                  </a:cubicBezTo>
                  <a:lnTo>
                    <a:pt x="5957" y="4938"/>
                  </a:lnTo>
                  <a:cubicBezTo>
                    <a:pt x="5885" y="4073"/>
                    <a:pt x="4612" y="3453"/>
                    <a:pt x="3795" y="3453"/>
                  </a:cubicBezTo>
                  <a:cubicBezTo>
                    <a:pt x="3478" y="3453"/>
                    <a:pt x="3166" y="3545"/>
                    <a:pt x="2902" y="3722"/>
                  </a:cubicBezTo>
                  <a:cubicBezTo>
                    <a:pt x="783" y="5125"/>
                    <a:pt x="428" y="8599"/>
                    <a:pt x="62" y="11346"/>
                  </a:cubicBezTo>
                  <a:cubicBezTo>
                    <a:pt x="0" y="11793"/>
                    <a:pt x="346" y="12187"/>
                    <a:pt x="793" y="12187"/>
                  </a:cubicBezTo>
                  <a:lnTo>
                    <a:pt x="2426" y="12187"/>
                  </a:lnTo>
                  <a:cubicBezTo>
                    <a:pt x="2700" y="12187"/>
                    <a:pt x="2700" y="11779"/>
                    <a:pt x="2426" y="11779"/>
                  </a:cubicBezTo>
                  <a:lnTo>
                    <a:pt x="793" y="11779"/>
                  </a:lnTo>
                  <a:cubicBezTo>
                    <a:pt x="701" y="11779"/>
                    <a:pt x="610" y="11740"/>
                    <a:pt x="548" y="11668"/>
                  </a:cubicBezTo>
                  <a:cubicBezTo>
                    <a:pt x="476" y="11582"/>
                    <a:pt x="452" y="11467"/>
                    <a:pt x="480" y="11361"/>
                  </a:cubicBezTo>
                  <a:cubicBezTo>
                    <a:pt x="889" y="8229"/>
                    <a:pt x="1287" y="5284"/>
                    <a:pt x="3127" y="4059"/>
                  </a:cubicBezTo>
                  <a:cubicBezTo>
                    <a:pt x="3324" y="3929"/>
                    <a:pt x="3555" y="3862"/>
                    <a:pt x="3790" y="3862"/>
                  </a:cubicBezTo>
                  <a:cubicBezTo>
                    <a:pt x="4434" y="3862"/>
                    <a:pt x="5496" y="4371"/>
                    <a:pt x="5544" y="4972"/>
                  </a:cubicBezTo>
                  <a:lnTo>
                    <a:pt x="5626" y="5928"/>
                  </a:lnTo>
                  <a:cubicBezTo>
                    <a:pt x="5553" y="6009"/>
                    <a:pt x="5481" y="6072"/>
                    <a:pt x="5405" y="6144"/>
                  </a:cubicBezTo>
                  <a:cubicBezTo>
                    <a:pt x="5227" y="6312"/>
                    <a:pt x="5304" y="6273"/>
                    <a:pt x="4982" y="6480"/>
                  </a:cubicBezTo>
                  <a:cubicBezTo>
                    <a:pt x="4929" y="6514"/>
                    <a:pt x="4876" y="6557"/>
                    <a:pt x="4818" y="6590"/>
                  </a:cubicBezTo>
                  <a:cubicBezTo>
                    <a:pt x="4487" y="6552"/>
                    <a:pt x="4218" y="6312"/>
                    <a:pt x="4141" y="5990"/>
                  </a:cubicBezTo>
                  <a:cubicBezTo>
                    <a:pt x="4117" y="5898"/>
                    <a:pt x="4033" y="5839"/>
                    <a:pt x="3944" y="5839"/>
                  </a:cubicBezTo>
                  <a:cubicBezTo>
                    <a:pt x="3926" y="5839"/>
                    <a:pt x="3909" y="5841"/>
                    <a:pt x="3891" y="5846"/>
                  </a:cubicBezTo>
                  <a:cubicBezTo>
                    <a:pt x="3776" y="5875"/>
                    <a:pt x="3714" y="5985"/>
                    <a:pt x="3742" y="6096"/>
                  </a:cubicBezTo>
                  <a:cubicBezTo>
                    <a:pt x="3814" y="6379"/>
                    <a:pt x="3983" y="6624"/>
                    <a:pt x="4218" y="6792"/>
                  </a:cubicBezTo>
                  <a:cubicBezTo>
                    <a:pt x="4127" y="6811"/>
                    <a:pt x="4035" y="6826"/>
                    <a:pt x="3939" y="6831"/>
                  </a:cubicBezTo>
                  <a:cubicBezTo>
                    <a:pt x="3757" y="6831"/>
                    <a:pt x="3665" y="7056"/>
                    <a:pt x="3800" y="7181"/>
                  </a:cubicBezTo>
                  <a:cubicBezTo>
                    <a:pt x="3810" y="7196"/>
                    <a:pt x="3834" y="7196"/>
                    <a:pt x="3848" y="7201"/>
                  </a:cubicBezTo>
                  <a:cubicBezTo>
                    <a:pt x="3877" y="7225"/>
                    <a:pt x="3911" y="7234"/>
                    <a:pt x="3944" y="7239"/>
                  </a:cubicBezTo>
                  <a:cubicBezTo>
                    <a:pt x="4247" y="7234"/>
                    <a:pt x="4737" y="7100"/>
                    <a:pt x="4996" y="6960"/>
                  </a:cubicBezTo>
                  <a:cubicBezTo>
                    <a:pt x="5616" y="6629"/>
                    <a:pt x="6135" y="6019"/>
                    <a:pt x="6466" y="5481"/>
                  </a:cubicBezTo>
                  <a:cubicBezTo>
                    <a:pt x="6586" y="5289"/>
                    <a:pt x="6649" y="5068"/>
                    <a:pt x="6649" y="4842"/>
                  </a:cubicBezTo>
                  <a:lnTo>
                    <a:pt x="6649" y="206"/>
                  </a:lnTo>
                  <a:cubicBezTo>
                    <a:pt x="6649" y="69"/>
                    <a:pt x="6547" y="1"/>
                    <a:pt x="64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1" name="Google Shape;11881;p89"/>
          <p:cNvGrpSpPr/>
          <p:nvPr/>
        </p:nvGrpSpPr>
        <p:grpSpPr>
          <a:xfrm>
            <a:off x="7060102" y="1310971"/>
            <a:ext cx="370709" cy="367829"/>
            <a:chOff x="7060102" y="1516371"/>
            <a:chExt cx="370709" cy="367829"/>
          </a:xfrm>
        </p:grpSpPr>
        <p:sp>
          <p:nvSpPr>
            <p:cNvPr id="11882" name="Google Shape;11882;p89"/>
            <p:cNvSpPr/>
            <p:nvPr/>
          </p:nvSpPr>
          <p:spPr>
            <a:xfrm>
              <a:off x="7066699" y="1521790"/>
              <a:ext cx="356833" cy="357069"/>
            </a:xfrm>
            <a:custGeom>
              <a:avLst/>
              <a:gdLst/>
              <a:ahLst/>
              <a:cxnLst/>
              <a:rect l="l" t="t" r="r" b="b"/>
              <a:pathLst>
                <a:path w="13630" h="13639" extrusionOk="0">
                  <a:moveTo>
                    <a:pt x="6894" y="0"/>
                  </a:moveTo>
                  <a:cubicBezTo>
                    <a:pt x="6783" y="149"/>
                    <a:pt x="6682" y="308"/>
                    <a:pt x="6577" y="485"/>
                  </a:cubicBezTo>
                  <a:cubicBezTo>
                    <a:pt x="6039" y="1403"/>
                    <a:pt x="5477" y="2902"/>
                    <a:pt x="5678" y="4982"/>
                  </a:cubicBezTo>
                  <a:cubicBezTo>
                    <a:pt x="4429" y="5847"/>
                    <a:pt x="3300" y="6870"/>
                    <a:pt x="2316" y="8023"/>
                  </a:cubicBezTo>
                  <a:cubicBezTo>
                    <a:pt x="1427" y="9061"/>
                    <a:pt x="649" y="10189"/>
                    <a:pt x="0" y="11386"/>
                  </a:cubicBezTo>
                  <a:lnTo>
                    <a:pt x="2239" y="13639"/>
                  </a:lnTo>
                  <a:cubicBezTo>
                    <a:pt x="2873" y="12289"/>
                    <a:pt x="3690" y="11035"/>
                    <a:pt x="4670" y="9911"/>
                  </a:cubicBezTo>
                  <a:cubicBezTo>
                    <a:pt x="6197" y="8153"/>
                    <a:pt x="7711" y="6976"/>
                    <a:pt x="9723" y="6178"/>
                  </a:cubicBezTo>
                  <a:lnTo>
                    <a:pt x="10545" y="5866"/>
                  </a:lnTo>
                  <a:cubicBezTo>
                    <a:pt x="11544" y="5525"/>
                    <a:pt x="12577" y="5294"/>
                    <a:pt x="13629" y="5184"/>
                  </a:cubicBezTo>
                  <a:lnTo>
                    <a:pt x="13629" y="2162"/>
                  </a:lnTo>
                  <a:cubicBezTo>
                    <a:pt x="13581" y="2162"/>
                    <a:pt x="13533" y="2162"/>
                    <a:pt x="13485" y="2167"/>
                  </a:cubicBezTo>
                  <a:cubicBezTo>
                    <a:pt x="11847" y="2320"/>
                    <a:pt x="10237" y="2714"/>
                    <a:pt x="8710" y="3334"/>
                  </a:cubicBezTo>
                  <a:cubicBezTo>
                    <a:pt x="8950" y="1898"/>
                    <a:pt x="10041" y="500"/>
                    <a:pt x="10790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9"/>
            <p:cNvSpPr/>
            <p:nvPr/>
          </p:nvSpPr>
          <p:spPr>
            <a:xfrm>
              <a:off x="7121180" y="1786156"/>
              <a:ext cx="22515" cy="19216"/>
            </a:xfrm>
            <a:custGeom>
              <a:avLst/>
              <a:gdLst/>
              <a:ahLst/>
              <a:cxnLst/>
              <a:rect l="l" t="t" r="r" b="b"/>
              <a:pathLst>
                <a:path w="860" h="734" extrusionOk="0">
                  <a:moveTo>
                    <a:pt x="488" y="0"/>
                  </a:moveTo>
                  <a:cubicBezTo>
                    <a:pt x="161" y="0"/>
                    <a:pt x="1" y="396"/>
                    <a:pt x="230" y="625"/>
                  </a:cubicBezTo>
                  <a:cubicBezTo>
                    <a:pt x="305" y="700"/>
                    <a:pt x="398" y="734"/>
                    <a:pt x="489" y="734"/>
                  </a:cubicBezTo>
                  <a:cubicBezTo>
                    <a:pt x="676" y="734"/>
                    <a:pt x="856" y="590"/>
                    <a:pt x="859" y="370"/>
                  </a:cubicBezTo>
                  <a:cubicBezTo>
                    <a:pt x="859" y="164"/>
                    <a:pt x="696" y="0"/>
                    <a:pt x="494" y="0"/>
                  </a:cubicBezTo>
                  <a:cubicBezTo>
                    <a:pt x="492" y="0"/>
                    <a:pt x="490" y="0"/>
                    <a:pt x="48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9"/>
            <p:cNvSpPr/>
            <p:nvPr/>
          </p:nvSpPr>
          <p:spPr>
            <a:xfrm>
              <a:off x="7256347" y="1559123"/>
              <a:ext cx="22672" cy="19347"/>
            </a:xfrm>
            <a:custGeom>
              <a:avLst/>
              <a:gdLst/>
              <a:ahLst/>
              <a:cxnLst/>
              <a:rect l="l" t="t" r="r" b="b"/>
              <a:pathLst>
                <a:path w="866" h="739" extrusionOk="0">
                  <a:moveTo>
                    <a:pt x="495" y="1"/>
                  </a:moveTo>
                  <a:cubicBezTo>
                    <a:pt x="164" y="1"/>
                    <a:pt x="1" y="400"/>
                    <a:pt x="236" y="630"/>
                  </a:cubicBezTo>
                  <a:cubicBezTo>
                    <a:pt x="310" y="705"/>
                    <a:pt x="402" y="738"/>
                    <a:pt x="492" y="738"/>
                  </a:cubicBezTo>
                  <a:cubicBezTo>
                    <a:pt x="680" y="738"/>
                    <a:pt x="860" y="592"/>
                    <a:pt x="860" y="371"/>
                  </a:cubicBezTo>
                  <a:cubicBezTo>
                    <a:pt x="865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9"/>
            <p:cNvSpPr/>
            <p:nvPr/>
          </p:nvSpPr>
          <p:spPr>
            <a:xfrm>
              <a:off x="7299623" y="1651198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9" y="0"/>
                  </a:moveTo>
                  <a:cubicBezTo>
                    <a:pt x="496" y="0"/>
                    <a:pt x="493" y="0"/>
                    <a:pt x="490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5" y="704"/>
                    <a:pt x="397" y="738"/>
                    <a:pt x="488" y="738"/>
                  </a:cubicBezTo>
                  <a:cubicBezTo>
                    <a:pt x="677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49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9"/>
            <p:cNvSpPr/>
            <p:nvPr/>
          </p:nvSpPr>
          <p:spPr>
            <a:xfrm>
              <a:off x="7236738" y="1632715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8" y="0"/>
                    <a:pt x="0" y="394"/>
                    <a:pt x="236" y="630"/>
                  </a:cubicBezTo>
                  <a:cubicBezTo>
                    <a:pt x="310" y="704"/>
                    <a:pt x="402" y="737"/>
                    <a:pt x="492" y="737"/>
                  </a:cubicBezTo>
                  <a:cubicBezTo>
                    <a:pt x="682" y="737"/>
                    <a:pt x="865" y="590"/>
                    <a:pt x="865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9"/>
            <p:cNvSpPr/>
            <p:nvPr/>
          </p:nvSpPr>
          <p:spPr>
            <a:xfrm>
              <a:off x="7209825" y="1707799"/>
              <a:ext cx="22515" cy="19321"/>
            </a:xfrm>
            <a:custGeom>
              <a:avLst/>
              <a:gdLst/>
              <a:ahLst/>
              <a:cxnLst/>
              <a:rect l="l" t="t" r="r" b="b"/>
              <a:pathLst>
                <a:path w="860" h="738" extrusionOk="0">
                  <a:moveTo>
                    <a:pt x="495" y="0"/>
                  </a:moveTo>
                  <a:cubicBezTo>
                    <a:pt x="163" y="0"/>
                    <a:pt x="0" y="394"/>
                    <a:pt x="231" y="630"/>
                  </a:cubicBezTo>
                  <a:cubicBezTo>
                    <a:pt x="307" y="704"/>
                    <a:pt x="399" y="737"/>
                    <a:pt x="489" y="737"/>
                  </a:cubicBezTo>
                  <a:cubicBezTo>
                    <a:pt x="679" y="737"/>
                    <a:pt x="860" y="590"/>
                    <a:pt x="860" y="365"/>
                  </a:cubicBezTo>
                  <a:cubicBezTo>
                    <a:pt x="860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9"/>
            <p:cNvSpPr/>
            <p:nvPr/>
          </p:nvSpPr>
          <p:spPr>
            <a:xfrm>
              <a:off x="7374812" y="1606928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6" y="0"/>
                  </a:moveTo>
                  <a:cubicBezTo>
                    <a:pt x="164" y="0"/>
                    <a:pt x="1" y="399"/>
                    <a:pt x="232" y="630"/>
                  </a:cubicBezTo>
                  <a:cubicBezTo>
                    <a:pt x="308" y="704"/>
                    <a:pt x="400" y="738"/>
                    <a:pt x="491" y="738"/>
                  </a:cubicBezTo>
                  <a:cubicBezTo>
                    <a:pt x="680" y="738"/>
                    <a:pt x="861" y="591"/>
                    <a:pt x="861" y="370"/>
                  </a:cubicBezTo>
                  <a:cubicBezTo>
                    <a:pt x="861" y="169"/>
                    <a:pt x="698" y="0"/>
                    <a:pt x="49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9"/>
            <p:cNvSpPr/>
            <p:nvPr/>
          </p:nvSpPr>
          <p:spPr>
            <a:xfrm>
              <a:off x="7089580" y="1805529"/>
              <a:ext cx="22672" cy="19321"/>
            </a:xfrm>
            <a:custGeom>
              <a:avLst/>
              <a:gdLst/>
              <a:ahLst/>
              <a:cxnLst/>
              <a:rect l="l" t="t" r="r" b="b"/>
              <a:pathLst>
                <a:path w="866" h="738" extrusionOk="0">
                  <a:moveTo>
                    <a:pt x="495" y="0"/>
                  </a:moveTo>
                  <a:cubicBezTo>
                    <a:pt x="169" y="0"/>
                    <a:pt x="0" y="399"/>
                    <a:pt x="236" y="629"/>
                  </a:cubicBezTo>
                  <a:cubicBezTo>
                    <a:pt x="310" y="704"/>
                    <a:pt x="402" y="737"/>
                    <a:pt x="493" y="737"/>
                  </a:cubicBezTo>
                  <a:cubicBezTo>
                    <a:pt x="682" y="737"/>
                    <a:pt x="865" y="591"/>
                    <a:pt x="865" y="370"/>
                  </a:cubicBezTo>
                  <a:cubicBezTo>
                    <a:pt x="860" y="163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9"/>
            <p:cNvSpPr/>
            <p:nvPr/>
          </p:nvSpPr>
          <p:spPr>
            <a:xfrm>
              <a:off x="7108954" y="1835819"/>
              <a:ext cx="22646" cy="19295"/>
            </a:xfrm>
            <a:custGeom>
              <a:avLst/>
              <a:gdLst/>
              <a:ahLst/>
              <a:cxnLst/>
              <a:rect l="l" t="t" r="r" b="b"/>
              <a:pathLst>
                <a:path w="865" h="737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8" y="1"/>
                    <a:pt x="0" y="395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6"/>
                  </a:cubicBezTo>
                  <a:cubicBezTo>
                    <a:pt x="865" y="167"/>
                    <a:pt x="706" y="1"/>
                    <a:pt x="50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9"/>
            <p:cNvSpPr/>
            <p:nvPr/>
          </p:nvSpPr>
          <p:spPr>
            <a:xfrm>
              <a:off x="7109949" y="1578261"/>
              <a:ext cx="313689" cy="300599"/>
            </a:xfrm>
            <a:custGeom>
              <a:avLst/>
              <a:gdLst/>
              <a:ahLst/>
              <a:cxnLst/>
              <a:rect l="l" t="t" r="r" b="b"/>
              <a:pathLst>
                <a:path w="11982" h="11482" extrusionOk="0">
                  <a:moveTo>
                    <a:pt x="11982" y="0"/>
                  </a:moveTo>
                  <a:cubicBezTo>
                    <a:pt x="11934" y="5"/>
                    <a:pt x="11881" y="5"/>
                    <a:pt x="11838" y="15"/>
                  </a:cubicBezTo>
                  <a:cubicBezTo>
                    <a:pt x="11689" y="24"/>
                    <a:pt x="11540" y="43"/>
                    <a:pt x="11396" y="63"/>
                  </a:cubicBezTo>
                  <a:lnTo>
                    <a:pt x="11396" y="1595"/>
                  </a:lnTo>
                  <a:cubicBezTo>
                    <a:pt x="11396" y="2071"/>
                    <a:pt x="11055" y="2469"/>
                    <a:pt x="10589" y="2546"/>
                  </a:cubicBezTo>
                  <a:cubicBezTo>
                    <a:pt x="9815" y="2671"/>
                    <a:pt x="9051" y="2863"/>
                    <a:pt x="8307" y="3118"/>
                  </a:cubicBezTo>
                  <a:lnTo>
                    <a:pt x="7485" y="3435"/>
                  </a:lnTo>
                  <a:cubicBezTo>
                    <a:pt x="5472" y="4232"/>
                    <a:pt x="3959" y="5405"/>
                    <a:pt x="2431" y="7168"/>
                  </a:cubicBezTo>
                  <a:cubicBezTo>
                    <a:pt x="1451" y="8292"/>
                    <a:pt x="635" y="9546"/>
                    <a:pt x="1" y="10896"/>
                  </a:cubicBezTo>
                  <a:lnTo>
                    <a:pt x="592" y="11482"/>
                  </a:lnTo>
                  <a:cubicBezTo>
                    <a:pt x="1226" y="10137"/>
                    <a:pt x="2042" y="8878"/>
                    <a:pt x="3018" y="7754"/>
                  </a:cubicBezTo>
                  <a:cubicBezTo>
                    <a:pt x="4550" y="5996"/>
                    <a:pt x="6063" y="4819"/>
                    <a:pt x="8076" y="4026"/>
                  </a:cubicBezTo>
                  <a:lnTo>
                    <a:pt x="8893" y="3709"/>
                  </a:lnTo>
                  <a:cubicBezTo>
                    <a:pt x="9892" y="3368"/>
                    <a:pt x="10930" y="3137"/>
                    <a:pt x="11982" y="3031"/>
                  </a:cubicBezTo>
                  <a:lnTo>
                    <a:pt x="11982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2" name="Google Shape;11892;p89"/>
            <p:cNvSpPr/>
            <p:nvPr/>
          </p:nvSpPr>
          <p:spPr>
            <a:xfrm>
              <a:off x="7098010" y="1662141"/>
              <a:ext cx="105165" cy="110113"/>
            </a:xfrm>
            <a:custGeom>
              <a:avLst/>
              <a:gdLst/>
              <a:ahLst/>
              <a:cxnLst/>
              <a:rect l="l" t="t" r="r" b="b"/>
              <a:pathLst>
                <a:path w="4017" h="4206" extrusionOk="0">
                  <a:moveTo>
                    <a:pt x="3959" y="0"/>
                  </a:moveTo>
                  <a:cubicBezTo>
                    <a:pt x="2912" y="783"/>
                    <a:pt x="1960" y="1677"/>
                    <a:pt x="1110" y="2667"/>
                  </a:cubicBezTo>
                  <a:cubicBezTo>
                    <a:pt x="697" y="3157"/>
                    <a:pt x="327" y="3632"/>
                    <a:pt x="0" y="4103"/>
                  </a:cubicBezTo>
                  <a:cubicBezTo>
                    <a:pt x="20" y="4102"/>
                    <a:pt x="38" y="4102"/>
                    <a:pt x="56" y="4102"/>
                  </a:cubicBezTo>
                  <a:cubicBezTo>
                    <a:pt x="340" y="4102"/>
                    <a:pt x="362" y="4206"/>
                    <a:pt x="552" y="4206"/>
                  </a:cubicBezTo>
                  <a:cubicBezTo>
                    <a:pt x="620" y="4206"/>
                    <a:pt x="710" y="4192"/>
                    <a:pt x="841" y="4156"/>
                  </a:cubicBezTo>
                  <a:cubicBezTo>
                    <a:pt x="1100" y="4084"/>
                    <a:pt x="1307" y="3772"/>
                    <a:pt x="1610" y="3623"/>
                  </a:cubicBezTo>
                  <a:cubicBezTo>
                    <a:pt x="1859" y="3498"/>
                    <a:pt x="2239" y="3517"/>
                    <a:pt x="2489" y="3315"/>
                  </a:cubicBezTo>
                  <a:cubicBezTo>
                    <a:pt x="2710" y="3133"/>
                    <a:pt x="2767" y="2768"/>
                    <a:pt x="2960" y="2513"/>
                  </a:cubicBezTo>
                  <a:cubicBezTo>
                    <a:pt x="3132" y="2282"/>
                    <a:pt x="3474" y="2138"/>
                    <a:pt x="3603" y="1840"/>
                  </a:cubicBezTo>
                  <a:cubicBezTo>
                    <a:pt x="3723" y="1581"/>
                    <a:pt x="3608" y="1230"/>
                    <a:pt x="3675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9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9"/>
            <p:cNvSpPr/>
            <p:nvPr/>
          </p:nvSpPr>
          <p:spPr>
            <a:xfrm>
              <a:off x="7098010" y="1662141"/>
              <a:ext cx="105165" cy="110035"/>
            </a:xfrm>
            <a:custGeom>
              <a:avLst/>
              <a:gdLst/>
              <a:ahLst/>
              <a:cxnLst/>
              <a:rect l="l" t="t" r="r" b="b"/>
              <a:pathLst>
                <a:path w="4017" h="4203" extrusionOk="0">
                  <a:moveTo>
                    <a:pt x="3954" y="0"/>
                  </a:moveTo>
                  <a:cubicBezTo>
                    <a:pt x="3714" y="183"/>
                    <a:pt x="3478" y="366"/>
                    <a:pt x="3248" y="558"/>
                  </a:cubicBezTo>
                  <a:cubicBezTo>
                    <a:pt x="3205" y="860"/>
                    <a:pt x="3296" y="1182"/>
                    <a:pt x="3190" y="1422"/>
                  </a:cubicBezTo>
                  <a:cubicBezTo>
                    <a:pt x="3056" y="1720"/>
                    <a:pt x="2715" y="1864"/>
                    <a:pt x="2542" y="2090"/>
                  </a:cubicBezTo>
                  <a:cubicBezTo>
                    <a:pt x="2349" y="2345"/>
                    <a:pt x="2297" y="2710"/>
                    <a:pt x="2071" y="2892"/>
                  </a:cubicBezTo>
                  <a:cubicBezTo>
                    <a:pt x="1821" y="3099"/>
                    <a:pt x="1446" y="3075"/>
                    <a:pt x="1192" y="3200"/>
                  </a:cubicBezTo>
                  <a:cubicBezTo>
                    <a:pt x="894" y="3354"/>
                    <a:pt x="687" y="3661"/>
                    <a:pt x="428" y="3733"/>
                  </a:cubicBezTo>
                  <a:cubicBezTo>
                    <a:pt x="361" y="3752"/>
                    <a:pt x="298" y="3767"/>
                    <a:pt x="231" y="3776"/>
                  </a:cubicBezTo>
                  <a:cubicBezTo>
                    <a:pt x="154" y="3882"/>
                    <a:pt x="72" y="3993"/>
                    <a:pt x="0" y="4098"/>
                  </a:cubicBezTo>
                  <a:cubicBezTo>
                    <a:pt x="20" y="4097"/>
                    <a:pt x="38" y="4097"/>
                    <a:pt x="55" y="4097"/>
                  </a:cubicBezTo>
                  <a:cubicBezTo>
                    <a:pt x="343" y="4097"/>
                    <a:pt x="366" y="4203"/>
                    <a:pt x="555" y="4203"/>
                  </a:cubicBezTo>
                  <a:cubicBezTo>
                    <a:pt x="623" y="4203"/>
                    <a:pt x="714" y="4189"/>
                    <a:pt x="846" y="4151"/>
                  </a:cubicBezTo>
                  <a:cubicBezTo>
                    <a:pt x="1100" y="4079"/>
                    <a:pt x="1312" y="3772"/>
                    <a:pt x="1610" y="3618"/>
                  </a:cubicBezTo>
                  <a:cubicBezTo>
                    <a:pt x="1864" y="3493"/>
                    <a:pt x="2244" y="3512"/>
                    <a:pt x="2489" y="3310"/>
                  </a:cubicBezTo>
                  <a:cubicBezTo>
                    <a:pt x="2715" y="3133"/>
                    <a:pt x="2767" y="2763"/>
                    <a:pt x="2960" y="2508"/>
                  </a:cubicBezTo>
                  <a:cubicBezTo>
                    <a:pt x="3132" y="2282"/>
                    <a:pt x="3478" y="2133"/>
                    <a:pt x="3608" y="1840"/>
                  </a:cubicBezTo>
                  <a:cubicBezTo>
                    <a:pt x="3723" y="1581"/>
                    <a:pt x="3608" y="1230"/>
                    <a:pt x="3680" y="913"/>
                  </a:cubicBezTo>
                  <a:cubicBezTo>
                    <a:pt x="3738" y="635"/>
                    <a:pt x="3997" y="366"/>
                    <a:pt x="4016" y="44"/>
                  </a:cubicBezTo>
                  <a:lnTo>
                    <a:pt x="3954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9"/>
            <p:cNvSpPr/>
            <p:nvPr/>
          </p:nvSpPr>
          <p:spPr>
            <a:xfrm>
              <a:off x="7116624" y="1783014"/>
              <a:ext cx="22541" cy="19242"/>
            </a:xfrm>
            <a:custGeom>
              <a:avLst/>
              <a:gdLst/>
              <a:ahLst/>
              <a:cxnLst/>
              <a:rect l="l" t="t" r="r" b="b"/>
              <a:pathLst>
                <a:path w="861" h="735" extrusionOk="0">
                  <a:moveTo>
                    <a:pt x="490" y="0"/>
                  </a:moveTo>
                  <a:cubicBezTo>
                    <a:pt x="164" y="0"/>
                    <a:pt x="0" y="394"/>
                    <a:pt x="231" y="625"/>
                  </a:cubicBezTo>
                  <a:cubicBezTo>
                    <a:pt x="305" y="701"/>
                    <a:pt x="398" y="735"/>
                    <a:pt x="488" y="735"/>
                  </a:cubicBezTo>
                  <a:cubicBezTo>
                    <a:pt x="678" y="735"/>
                    <a:pt x="860" y="586"/>
                    <a:pt x="860" y="365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9"/>
            <p:cNvSpPr/>
            <p:nvPr/>
          </p:nvSpPr>
          <p:spPr>
            <a:xfrm>
              <a:off x="7251949" y="1555877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0" y="0"/>
                  </a:moveTo>
                  <a:cubicBezTo>
                    <a:pt x="164" y="0"/>
                    <a:pt x="0" y="394"/>
                    <a:pt x="231" y="629"/>
                  </a:cubicBezTo>
                  <a:cubicBezTo>
                    <a:pt x="306" y="704"/>
                    <a:pt x="398" y="737"/>
                    <a:pt x="488" y="737"/>
                  </a:cubicBezTo>
                  <a:cubicBezTo>
                    <a:pt x="678" y="737"/>
                    <a:pt x="860" y="591"/>
                    <a:pt x="860" y="370"/>
                  </a:cubicBezTo>
                  <a:cubicBezTo>
                    <a:pt x="860" y="163"/>
                    <a:pt x="697" y="0"/>
                    <a:pt x="49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9"/>
            <p:cNvSpPr/>
            <p:nvPr/>
          </p:nvSpPr>
          <p:spPr>
            <a:xfrm>
              <a:off x="7295093" y="1648056"/>
              <a:ext cx="22646" cy="19268"/>
            </a:xfrm>
            <a:custGeom>
              <a:avLst/>
              <a:gdLst/>
              <a:ahLst/>
              <a:cxnLst/>
              <a:rect l="l" t="t" r="r" b="b"/>
              <a:pathLst>
                <a:path w="865" h="736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8" y="0"/>
                    <a:pt x="0" y="394"/>
                    <a:pt x="236" y="625"/>
                  </a:cubicBezTo>
                  <a:cubicBezTo>
                    <a:pt x="311" y="702"/>
                    <a:pt x="404" y="736"/>
                    <a:pt x="495" y="736"/>
                  </a:cubicBezTo>
                  <a:cubicBezTo>
                    <a:pt x="684" y="736"/>
                    <a:pt x="865" y="589"/>
                    <a:pt x="865" y="365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9"/>
            <p:cNvSpPr/>
            <p:nvPr/>
          </p:nvSpPr>
          <p:spPr>
            <a:xfrm>
              <a:off x="7232209" y="1629442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495" y="0"/>
                  </a:moveTo>
                  <a:cubicBezTo>
                    <a:pt x="164" y="0"/>
                    <a:pt x="0" y="399"/>
                    <a:pt x="236" y="630"/>
                  </a:cubicBezTo>
                  <a:cubicBezTo>
                    <a:pt x="310" y="704"/>
                    <a:pt x="402" y="738"/>
                    <a:pt x="492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4"/>
                    <a:pt x="697" y="0"/>
                    <a:pt x="495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9"/>
            <p:cNvSpPr/>
            <p:nvPr/>
          </p:nvSpPr>
          <p:spPr>
            <a:xfrm>
              <a:off x="7205296" y="1704527"/>
              <a:ext cx="22646" cy="19321"/>
            </a:xfrm>
            <a:custGeom>
              <a:avLst/>
              <a:gdLst/>
              <a:ahLst/>
              <a:cxnLst/>
              <a:rect l="l" t="t" r="r" b="b"/>
              <a:pathLst>
                <a:path w="865" h="738" extrusionOk="0">
                  <a:moveTo>
                    <a:pt x="503" y="0"/>
                  </a:moveTo>
                  <a:cubicBezTo>
                    <a:pt x="501" y="0"/>
                    <a:pt x="498" y="0"/>
                    <a:pt x="495" y="0"/>
                  </a:cubicBezTo>
                  <a:cubicBezTo>
                    <a:pt x="163" y="0"/>
                    <a:pt x="0" y="399"/>
                    <a:pt x="231" y="630"/>
                  </a:cubicBezTo>
                  <a:cubicBezTo>
                    <a:pt x="307" y="704"/>
                    <a:pt x="399" y="738"/>
                    <a:pt x="490" y="738"/>
                  </a:cubicBezTo>
                  <a:cubicBezTo>
                    <a:pt x="680" y="738"/>
                    <a:pt x="860" y="591"/>
                    <a:pt x="860" y="370"/>
                  </a:cubicBezTo>
                  <a:cubicBezTo>
                    <a:pt x="865" y="167"/>
                    <a:pt x="701" y="0"/>
                    <a:pt x="503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89"/>
            <p:cNvSpPr/>
            <p:nvPr/>
          </p:nvSpPr>
          <p:spPr>
            <a:xfrm>
              <a:off x="7370413" y="1603655"/>
              <a:ext cx="22541" cy="19321"/>
            </a:xfrm>
            <a:custGeom>
              <a:avLst/>
              <a:gdLst/>
              <a:ahLst/>
              <a:cxnLst/>
              <a:rect l="l" t="t" r="r" b="b"/>
              <a:pathLst>
                <a:path w="861" h="738" extrusionOk="0">
                  <a:moveTo>
                    <a:pt x="491" y="1"/>
                  </a:moveTo>
                  <a:cubicBezTo>
                    <a:pt x="164" y="1"/>
                    <a:pt x="1" y="399"/>
                    <a:pt x="231" y="630"/>
                  </a:cubicBezTo>
                  <a:cubicBezTo>
                    <a:pt x="306" y="704"/>
                    <a:pt x="398" y="738"/>
                    <a:pt x="489" y="738"/>
                  </a:cubicBezTo>
                  <a:cubicBezTo>
                    <a:pt x="678" y="738"/>
                    <a:pt x="861" y="592"/>
                    <a:pt x="861" y="370"/>
                  </a:cubicBezTo>
                  <a:cubicBezTo>
                    <a:pt x="861" y="164"/>
                    <a:pt x="697" y="1"/>
                    <a:pt x="4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9"/>
            <p:cNvSpPr/>
            <p:nvPr/>
          </p:nvSpPr>
          <p:spPr>
            <a:xfrm>
              <a:off x="7085051" y="1802361"/>
              <a:ext cx="22672" cy="19268"/>
            </a:xfrm>
            <a:custGeom>
              <a:avLst/>
              <a:gdLst/>
              <a:ahLst/>
              <a:cxnLst/>
              <a:rect l="l" t="t" r="r" b="b"/>
              <a:pathLst>
                <a:path w="866" h="736" extrusionOk="0">
                  <a:moveTo>
                    <a:pt x="504" y="1"/>
                  </a:moveTo>
                  <a:cubicBezTo>
                    <a:pt x="501" y="1"/>
                    <a:pt x="498" y="1"/>
                    <a:pt x="495" y="1"/>
                  </a:cubicBezTo>
                  <a:cubicBezTo>
                    <a:pt x="169" y="1"/>
                    <a:pt x="0" y="395"/>
                    <a:pt x="236" y="625"/>
                  </a:cubicBezTo>
                  <a:cubicBezTo>
                    <a:pt x="310" y="702"/>
                    <a:pt x="403" y="735"/>
                    <a:pt x="493" y="735"/>
                  </a:cubicBezTo>
                  <a:cubicBezTo>
                    <a:pt x="683" y="735"/>
                    <a:pt x="865" y="587"/>
                    <a:pt x="865" y="366"/>
                  </a:cubicBezTo>
                  <a:cubicBezTo>
                    <a:pt x="865" y="167"/>
                    <a:pt x="702" y="1"/>
                    <a:pt x="504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9"/>
            <p:cNvSpPr/>
            <p:nvPr/>
          </p:nvSpPr>
          <p:spPr>
            <a:xfrm>
              <a:off x="7104555" y="1832547"/>
              <a:ext cx="22515" cy="19268"/>
            </a:xfrm>
            <a:custGeom>
              <a:avLst/>
              <a:gdLst/>
              <a:ahLst/>
              <a:cxnLst/>
              <a:rect l="l" t="t" r="r" b="b"/>
              <a:pathLst>
                <a:path w="860" h="736" extrusionOk="0">
                  <a:moveTo>
                    <a:pt x="495" y="1"/>
                  </a:moveTo>
                  <a:cubicBezTo>
                    <a:pt x="163" y="1"/>
                    <a:pt x="0" y="395"/>
                    <a:pt x="231" y="625"/>
                  </a:cubicBezTo>
                  <a:cubicBezTo>
                    <a:pt x="307" y="702"/>
                    <a:pt x="400" y="735"/>
                    <a:pt x="490" y="735"/>
                  </a:cubicBezTo>
                  <a:cubicBezTo>
                    <a:pt x="680" y="735"/>
                    <a:pt x="860" y="587"/>
                    <a:pt x="860" y="366"/>
                  </a:cubicBezTo>
                  <a:cubicBezTo>
                    <a:pt x="860" y="164"/>
                    <a:pt x="697" y="1"/>
                    <a:pt x="495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9"/>
            <p:cNvSpPr/>
            <p:nvPr/>
          </p:nvSpPr>
          <p:spPr>
            <a:xfrm>
              <a:off x="7139008" y="1744661"/>
              <a:ext cx="84928" cy="95845"/>
            </a:xfrm>
            <a:custGeom>
              <a:avLst/>
              <a:gdLst/>
              <a:ahLst/>
              <a:cxnLst/>
              <a:rect l="l" t="t" r="r" b="b"/>
              <a:pathLst>
                <a:path w="3244" h="3661" extrusionOk="0">
                  <a:moveTo>
                    <a:pt x="2811" y="0"/>
                  </a:moveTo>
                  <a:cubicBezTo>
                    <a:pt x="2685" y="0"/>
                    <a:pt x="2565" y="11"/>
                    <a:pt x="2460" y="58"/>
                  </a:cubicBezTo>
                  <a:cubicBezTo>
                    <a:pt x="2167" y="187"/>
                    <a:pt x="2018" y="528"/>
                    <a:pt x="1792" y="701"/>
                  </a:cubicBezTo>
                  <a:cubicBezTo>
                    <a:pt x="1533" y="893"/>
                    <a:pt x="1168" y="951"/>
                    <a:pt x="985" y="1172"/>
                  </a:cubicBezTo>
                  <a:cubicBezTo>
                    <a:pt x="783" y="1422"/>
                    <a:pt x="807" y="1801"/>
                    <a:pt x="678" y="2051"/>
                  </a:cubicBezTo>
                  <a:cubicBezTo>
                    <a:pt x="529" y="2354"/>
                    <a:pt x="217" y="2560"/>
                    <a:pt x="144" y="2820"/>
                  </a:cubicBezTo>
                  <a:cubicBezTo>
                    <a:pt x="0" y="3334"/>
                    <a:pt x="221" y="3204"/>
                    <a:pt x="202" y="3661"/>
                  </a:cubicBezTo>
                  <a:cubicBezTo>
                    <a:pt x="202" y="3661"/>
                    <a:pt x="226" y="3656"/>
                    <a:pt x="265" y="3656"/>
                  </a:cubicBezTo>
                  <a:cubicBezTo>
                    <a:pt x="745" y="2858"/>
                    <a:pt x="1293" y="2104"/>
                    <a:pt x="1903" y="1403"/>
                  </a:cubicBezTo>
                  <a:cubicBezTo>
                    <a:pt x="2321" y="913"/>
                    <a:pt x="2768" y="451"/>
                    <a:pt x="3243" y="14"/>
                  </a:cubicBezTo>
                  <a:lnTo>
                    <a:pt x="3224" y="5"/>
                  </a:lnTo>
                  <a:cubicBezTo>
                    <a:pt x="3190" y="6"/>
                    <a:pt x="3157" y="7"/>
                    <a:pt x="3123" y="7"/>
                  </a:cubicBezTo>
                  <a:cubicBezTo>
                    <a:pt x="3018" y="7"/>
                    <a:pt x="2912" y="0"/>
                    <a:pt x="2811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9"/>
            <p:cNvSpPr/>
            <p:nvPr/>
          </p:nvSpPr>
          <p:spPr>
            <a:xfrm>
              <a:off x="7288810" y="1516371"/>
              <a:ext cx="142000" cy="98227"/>
            </a:xfrm>
            <a:custGeom>
              <a:avLst/>
              <a:gdLst/>
              <a:ahLst/>
              <a:cxnLst/>
              <a:rect l="l" t="t" r="r" b="b"/>
              <a:pathLst>
                <a:path w="5424" h="3752" extrusionOk="0">
                  <a:moveTo>
                    <a:pt x="2315" y="0"/>
                  </a:moveTo>
                  <a:cubicBezTo>
                    <a:pt x="2277" y="0"/>
                    <a:pt x="2236" y="12"/>
                    <a:pt x="2195" y="39"/>
                  </a:cubicBezTo>
                  <a:cubicBezTo>
                    <a:pt x="1312" y="630"/>
                    <a:pt x="259" y="2114"/>
                    <a:pt x="24" y="3512"/>
                  </a:cubicBezTo>
                  <a:cubicBezTo>
                    <a:pt x="1" y="3641"/>
                    <a:pt x="105" y="3751"/>
                    <a:pt x="224" y="3751"/>
                  </a:cubicBezTo>
                  <a:cubicBezTo>
                    <a:pt x="252" y="3751"/>
                    <a:pt x="280" y="3746"/>
                    <a:pt x="307" y="3733"/>
                  </a:cubicBezTo>
                  <a:cubicBezTo>
                    <a:pt x="1816" y="3123"/>
                    <a:pt x="3406" y="2734"/>
                    <a:pt x="5025" y="2580"/>
                  </a:cubicBezTo>
                  <a:cubicBezTo>
                    <a:pt x="5068" y="2576"/>
                    <a:pt x="5107" y="2571"/>
                    <a:pt x="5155" y="2571"/>
                  </a:cubicBezTo>
                  <a:cubicBezTo>
                    <a:pt x="5424" y="2571"/>
                    <a:pt x="5424" y="2162"/>
                    <a:pt x="5155" y="2162"/>
                  </a:cubicBezTo>
                  <a:cubicBezTo>
                    <a:pt x="4280" y="2186"/>
                    <a:pt x="2277" y="2537"/>
                    <a:pt x="519" y="3210"/>
                  </a:cubicBezTo>
                  <a:cubicBezTo>
                    <a:pt x="860" y="1922"/>
                    <a:pt x="1826" y="784"/>
                    <a:pt x="2431" y="385"/>
                  </a:cubicBezTo>
                  <a:cubicBezTo>
                    <a:pt x="2617" y="254"/>
                    <a:pt x="2493" y="0"/>
                    <a:pt x="23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4" name="Google Shape;11904;p89"/>
            <p:cNvSpPr/>
            <p:nvPr/>
          </p:nvSpPr>
          <p:spPr>
            <a:xfrm>
              <a:off x="7060102" y="1516528"/>
              <a:ext cx="194308" cy="308531"/>
            </a:xfrm>
            <a:custGeom>
              <a:avLst/>
              <a:gdLst/>
              <a:ahLst/>
              <a:cxnLst/>
              <a:rect l="l" t="t" r="r" b="b"/>
              <a:pathLst>
                <a:path w="7422" h="11785" extrusionOk="0">
                  <a:moveTo>
                    <a:pt x="5056" y="6096"/>
                  </a:moveTo>
                  <a:cubicBezTo>
                    <a:pt x="4922" y="6360"/>
                    <a:pt x="4883" y="6485"/>
                    <a:pt x="4893" y="6917"/>
                  </a:cubicBezTo>
                  <a:cubicBezTo>
                    <a:pt x="4907" y="7321"/>
                    <a:pt x="4893" y="7374"/>
                    <a:pt x="4542" y="7662"/>
                  </a:cubicBezTo>
                  <a:cubicBezTo>
                    <a:pt x="4263" y="7883"/>
                    <a:pt x="4191" y="7964"/>
                    <a:pt x="4018" y="8354"/>
                  </a:cubicBezTo>
                  <a:cubicBezTo>
                    <a:pt x="3850" y="8733"/>
                    <a:pt x="3812" y="8781"/>
                    <a:pt x="3370" y="8872"/>
                  </a:cubicBezTo>
                  <a:cubicBezTo>
                    <a:pt x="3014" y="8949"/>
                    <a:pt x="2904" y="8993"/>
                    <a:pt x="2548" y="9295"/>
                  </a:cubicBezTo>
                  <a:cubicBezTo>
                    <a:pt x="2433" y="9396"/>
                    <a:pt x="2327" y="9487"/>
                    <a:pt x="2231" y="9516"/>
                  </a:cubicBezTo>
                  <a:cubicBezTo>
                    <a:pt x="2126" y="9544"/>
                    <a:pt x="2061" y="9556"/>
                    <a:pt x="2010" y="9556"/>
                  </a:cubicBezTo>
                  <a:cubicBezTo>
                    <a:pt x="1947" y="9556"/>
                    <a:pt x="1904" y="9538"/>
                    <a:pt x="1833" y="9511"/>
                  </a:cubicBezTo>
                  <a:cubicBezTo>
                    <a:pt x="2116" y="9122"/>
                    <a:pt x="2404" y="8733"/>
                    <a:pt x="2717" y="8368"/>
                  </a:cubicBezTo>
                  <a:cubicBezTo>
                    <a:pt x="3423" y="7537"/>
                    <a:pt x="4211" y="6778"/>
                    <a:pt x="5056" y="6096"/>
                  </a:cubicBezTo>
                  <a:close/>
                  <a:moveTo>
                    <a:pt x="7135" y="0"/>
                  </a:moveTo>
                  <a:cubicBezTo>
                    <a:pt x="7077" y="0"/>
                    <a:pt x="7018" y="27"/>
                    <a:pt x="6973" y="91"/>
                  </a:cubicBezTo>
                  <a:cubicBezTo>
                    <a:pt x="5950" y="1522"/>
                    <a:pt x="5556" y="3285"/>
                    <a:pt x="5709" y="5087"/>
                  </a:cubicBezTo>
                  <a:cubicBezTo>
                    <a:pt x="3327" y="6754"/>
                    <a:pt x="1405" y="9026"/>
                    <a:pt x="69" y="11495"/>
                  </a:cubicBezTo>
                  <a:cubicBezTo>
                    <a:pt x="0" y="11654"/>
                    <a:pt x="128" y="11785"/>
                    <a:pt x="261" y="11785"/>
                  </a:cubicBezTo>
                  <a:cubicBezTo>
                    <a:pt x="322" y="11785"/>
                    <a:pt x="385" y="11757"/>
                    <a:pt x="430" y="11692"/>
                  </a:cubicBezTo>
                  <a:cubicBezTo>
                    <a:pt x="771" y="11068"/>
                    <a:pt x="1146" y="10463"/>
                    <a:pt x="1559" y="9876"/>
                  </a:cubicBezTo>
                  <a:cubicBezTo>
                    <a:pt x="1738" y="9890"/>
                    <a:pt x="1805" y="9972"/>
                    <a:pt x="1997" y="9972"/>
                  </a:cubicBezTo>
                  <a:cubicBezTo>
                    <a:pt x="2082" y="9972"/>
                    <a:pt x="2191" y="9956"/>
                    <a:pt x="2347" y="9910"/>
                  </a:cubicBezTo>
                  <a:cubicBezTo>
                    <a:pt x="2659" y="9819"/>
                    <a:pt x="2875" y="9502"/>
                    <a:pt x="3149" y="9367"/>
                  </a:cubicBezTo>
                  <a:cubicBezTo>
                    <a:pt x="3245" y="9324"/>
                    <a:pt x="3351" y="9295"/>
                    <a:pt x="3456" y="9276"/>
                  </a:cubicBezTo>
                  <a:cubicBezTo>
                    <a:pt x="4047" y="9151"/>
                    <a:pt x="4182" y="9007"/>
                    <a:pt x="4398" y="8522"/>
                  </a:cubicBezTo>
                  <a:cubicBezTo>
                    <a:pt x="4537" y="8200"/>
                    <a:pt x="4571" y="8166"/>
                    <a:pt x="4801" y="7979"/>
                  </a:cubicBezTo>
                  <a:cubicBezTo>
                    <a:pt x="5277" y="7599"/>
                    <a:pt x="5325" y="7412"/>
                    <a:pt x="5306" y="6903"/>
                  </a:cubicBezTo>
                  <a:cubicBezTo>
                    <a:pt x="5296" y="6538"/>
                    <a:pt x="5311" y="6494"/>
                    <a:pt x="5460" y="6216"/>
                  </a:cubicBezTo>
                  <a:cubicBezTo>
                    <a:pt x="5551" y="6048"/>
                    <a:pt x="5647" y="5855"/>
                    <a:pt x="5661" y="5639"/>
                  </a:cubicBezTo>
                  <a:cubicBezTo>
                    <a:pt x="5791" y="5548"/>
                    <a:pt x="5911" y="5447"/>
                    <a:pt x="6036" y="5361"/>
                  </a:cubicBezTo>
                  <a:cubicBezTo>
                    <a:pt x="6099" y="5317"/>
                    <a:pt x="6132" y="5245"/>
                    <a:pt x="6127" y="5173"/>
                  </a:cubicBezTo>
                  <a:cubicBezTo>
                    <a:pt x="5964" y="3453"/>
                    <a:pt x="6300" y="1734"/>
                    <a:pt x="7304" y="331"/>
                  </a:cubicBezTo>
                  <a:cubicBezTo>
                    <a:pt x="7421" y="169"/>
                    <a:pt x="7282" y="0"/>
                    <a:pt x="71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9"/>
            <p:cNvSpPr/>
            <p:nvPr/>
          </p:nvSpPr>
          <p:spPr>
            <a:xfrm>
              <a:off x="7118536" y="1678216"/>
              <a:ext cx="208785" cy="205984"/>
            </a:xfrm>
            <a:custGeom>
              <a:avLst/>
              <a:gdLst/>
              <a:ahLst/>
              <a:cxnLst/>
              <a:rect l="l" t="t" r="r" b="b"/>
              <a:pathLst>
                <a:path w="7975" h="7868" extrusionOk="0">
                  <a:moveTo>
                    <a:pt x="3525" y="2749"/>
                  </a:moveTo>
                  <a:lnTo>
                    <a:pt x="3525" y="2749"/>
                  </a:lnTo>
                  <a:cubicBezTo>
                    <a:pt x="2603" y="3643"/>
                    <a:pt x="1791" y="4637"/>
                    <a:pt x="1104" y="5723"/>
                  </a:cubicBezTo>
                  <a:cubicBezTo>
                    <a:pt x="1085" y="5665"/>
                    <a:pt x="1080" y="5603"/>
                    <a:pt x="1133" y="5411"/>
                  </a:cubicBezTo>
                  <a:cubicBezTo>
                    <a:pt x="1162" y="5319"/>
                    <a:pt x="1253" y="5209"/>
                    <a:pt x="1354" y="5094"/>
                  </a:cubicBezTo>
                  <a:cubicBezTo>
                    <a:pt x="1652" y="4743"/>
                    <a:pt x="1700" y="4632"/>
                    <a:pt x="1772" y="4277"/>
                  </a:cubicBezTo>
                  <a:cubicBezTo>
                    <a:pt x="1868" y="3830"/>
                    <a:pt x="1916" y="3792"/>
                    <a:pt x="2296" y="3624"/>
                  </a:cubicBezTo>
                  <a:cubicBezTo>
                    <a:pt x="2685" y="3451"/>
                    <a:pt x="2766" y="3379"/>
                    <a:pt x="2987" y="3100"/>
                  </a:cubicBezTo>
                  <a:cubicBezTo>
                    <a:pt x="3223" y="2807"/>
                    <a:pt x="3300" y="2754"/>
                    <a:pt x="3525" y="2749"/>
                  </a:cubicBezTo>
                  <a:close/>
                  <a:moveTo>
                    <a:pt x="7745" y="1"/>
                  </a:moveTo>
                  <a:cubicBezTo>
                    <a:pt x="7720" y="1"/>
                    <a:pt x="7695" y="5"/>
                    <a:pt x="7671" y="16"/>
                  </a:cubicBezTo>
                  <a:cubicBezTo>
                    <a:pt x="6297" y="549"/>
                    <a:pt x="5039" y="1337"/>
                    <a:pt x="3963" y="2341"/>
                  </a:cubicBezTo>
                  <a:cubicBezTo>
                    <a:pt x="3950" y="2341"/>
                    <a:pt x="3937" y="2341"/>
                    <a:pt x="3924" y="2341"/>
                  </a:cubicBezTo>
                  <a:cubicBezTo>
                    <a:pt x="3806" y="2341"/>
                    <a:pt x="3691" y="2333"/>
                    <a:pt x="3578" y="2333"/>
                  </a:cubicBezTo>
                  <a:cubicBezTo>
                    <a:pt x="3435" y="2333"/>
                    <a:pt x="3294" y="2346"/>
                    <a:pt x="3156" y="2408"/>
                  </a:cubicBezTo>
                  <a:cubicBezTo>
                    <a:pt x="2810" y="2562"/>
                    <a:pt x="2646" y="2927"/>
                    <a:pt x="2449" y="3076"/>
                  </a:cubicBezTo>
                  <a:cubicBezTo>
                    <a:pt x="2348" y="3148"/>
                    <a:pt x="2238" y="3206"/>
                    <a:pt x="2123" y="3249"/>
                  </a:cubicBezTo>
                  <a:cubicBezTo>
                    <a:pt x="1642" y="3465"/>
                    <a:pt x="1498" y="3600"/>
                    <a:pt x="1368" y="4195"/>
                  </a:cubicBezTo>
                  <a:cubicBezTo>
                    <a:pt x="1311" y="4488"/>
                    <a:pt x="1292" y="4536"/>
                    <a:pt x="1037" y="4829"/>
                  </a:cubicBezTo>
                  <a:cubicBezTo>
                    <a:pt x="917" y="4969"/>
                    <a:pt x="782" y="5122"/>
                    <a:pt x="730" y="5300"/>
                  </a:cubicBezTo>
                  <a:cubicBezTo>
                    <a:pt x="566" y="5872"/>
                    <a:pt x="792" y="5829"/>
                    <a:pt x="773" y="6194"/>
                  </a:cubicBezTo>
                  <a:cubicBezTo>
                    <a:pt x="773" y="6203"/>
                    <a:pt x="787" y="6213"/>
                    <a:pt x="787" y="6227"/>
                  </a:cubicBezTo>
                  <a:cubicBezTo>
                    <a:pt x="523" y="6665"/>
                    <a:pt x="283" y="7116"/>
                    <a:pt x="67" y="7582"/>
                  </a:cubicBezTo>
                  <a:cubicBezTo>
                    <a:pt x="0" y="7743"/>
                    <a:pt x="132" y="7867"/>
                    <a:pt x="263" y="7867"/>
                  </a:cubicBezTo>
                  <a:cubicBezTo>
                    <a:pt x="332" y="7867"/>
                    <a:pt x="400" y="7834"/>
                    <a:pt x="441" y="7755"/>
                  </a:cubicBezTo>
                  <a:cubicBezTo>
                    <a:pt x="1066" y="6424"/>
                    <a:pt x="1873" y="5185"/>
                    <a:pt x="2839" y="4075"/>
                  </a:cubicBezTo>
                  <a:cubicBezTo>
                    <a:pt x="4419" y="2250"/>
                    <a:pt x="5908" y="1154"/>
                    <a:pt x="7816" y="400"/>
                  </a:cubicBezTo>
                  <a:cubicBezTo>
                    <a:pt x="7921" y="357"/>
                    <a:pt x="7974" y="237"/>
                    <a:pt x="7931" y="131"/>
                  </a:cubicBezTo>
                  <a:cubicBezTo>
                    <a:pt x="7902" y="50"/>
                    <a:pt x="7825" y="1"/>
                    <a:pt x="7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9"/>
            <p:cNvSpPr/>
            <p:nvPr/>
          </p:nvSpPr>
          <p:spPr>
            <a:xfrm>
              <a:off x="7335018" y="1652193"/>
              <a:ext cx="94169" cy="28693"/>
            </a:xfrm>
            <a:custGeom>
              <a:avLst/>
              <a:gdLst/>
              <a:ahLst/>
              <a:cxnLst/>
              <a:rect l="l" t="t" r="r" b="b"/>
              <a:pathLst>
                <a:path w="3597" h="1096" extrusionOk="0">
                  <a:moveTo>
                    <a:pt x="3379" y="0"/>
                  </a:moveTo>
                  <a:cubicBezTo>
                    <a:pt x="3373" y="0"/>
                    <a:pt x="3367" y="0"/>
                    <a:pt x="3361" y="1"/>
                  </a:cubicBezTo>
                  <a:cubicBezTo>
                    <a:pt x="2294" y="111"/>
                    <a:pt x="1242" y="342"/>
                    <a:pt x="229" y="693"/>
                  </a:cubicBezTo>
                  <a:cubicBezTo>
                    <a:pt x="0" y="770"/>
                    <a:pt x="81" y="1095"/>
                    <a:pt x="288" y="1095"/>
                  </a:cubicBezTo>
                  <a:cubicBezTo>
                    <a:pt x="311" y="1095"/>
                    <a:pt x="337" y="1091"/>
                    <a:pt x="363" y="1082"/>
                  </a:cubicBezTo>
                  <a:cubicBezTo>
                    <a:pt x="1348" y="741"/>
                    <a:pt x="2371" y="520"/>
                    <a:pt x="3404" y="414"/>
                  </a:cubicBezTo>
                  <a:cubicBezTo>
                    <a:pt x="3519" y="400"/>
                    <a:pt x="3596" y="299"/>
                    <a:pt x="3587" y="188"/>
                  </a:cubicBezTo>
                  <a:cubicBezTo>
                    <a:pt x="3573" y="79"/>
                    <a:pt x="3482" y="0"/>
                    <a:pt x="337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7" name="Google Shape;11907;p89"/>
          <p:cNvGrpSpPr/>
          <p:nvPr/>
        </p:nvGrpSpPr>
        <p:grpSpPr>
          <a:xfrm>
            <a:off x="7935247" y="1310762"/>
            <a:ext cx="381704" cy="368588"/>
            <a:chOff x="7935247" y="1516162"/>
            <a:chExt cx="381704" cy="368588"/>
          </a:xfrm>
        </p:grpSpPr>
        <p:sp>
          <p:nvSpPr>
            <p:cNvPr id="11908" name="Google Shape;11908;p89"/>
            <p:cNvSpPr/>
            <p:nvPr/>
          </p:nvSpPr>
          <p:spPr>
            <a:xfrm>
              <a:off x="8127801" y="1641773"/>
              <a:ext cx="52098" cy="51496"/>
            </a:xfrm>
            <a:custGeom>
              <a:avLst/>
              <a:gdLst/>
              <a:ahLst/>
              <a:cxnLst/>
              <a:rect l="l" t="t" r="r" b="b"/>
              <a:pathLst>
                <a:path w="1990" h="1967" extrusionOk="0">
                  <a:moveTo>
                    <a:pt x="808" y="0"/>
                  </a:moveTo>
                  <a:lnTo>
                    <a:pt x="111" y="697"/>
                  </a:lnTo>
                  <a:cubicBezTo>
                    <a:pt x="1" y="812"/>
                    <a:pt x="1" y="990"/>
                    <a:pt x="111" y="1100"/>
                  </a:cubicBezTo>
                  <a:lnTo>
                    <a:pt x="890" y="1883"/>
                  </a:lnTo>
                  <a:cubicBezTo>
                    <a:pt x="947" y="1939"/>
                    <a:pt x="1021" y="1966"/>
                    <a:pt x="1093" y="1966"/>
                  </a:cubicBezTo>
                  <a:cubicBezTo>
                    <a:pt x="1166" y="1966"/>
                    <a:pt x="1238" y="1939"/>
                    <a:pt x="1293" y="1883"/>
                  </a:cubicBezTo>
                  <a:lnTo>
                    <a:pt x="1990" y="1187"/>
                  </a:lnTo>
                  <a:cubicBezTo>
                    <a:pt x="1735" y="1052"/>
                    <a:pt x="1505" y="884"/>
                    <a:pt x="1303" y="682"/>
                  </a:cubicBezTo>
                  <a:cubicBezTo>
                    <a:pt x="1101" y="485"/>
                    <a:pt x="933" y="255"/>
                    <a:pt x="80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9"/>
            <p:cNvSpPr/>
            <p:nvPr/>
          </p:nvSpPr>
          <p:spPr>
            <a:xfrm>
              <a:off x="8130707" y="1661879"/>
              <a:ext cx="49323" cy="31259"/>
            </a:xfrm>
            <a:custGeom>
              <a:avLst/>
              <a:gdLst/>
              <a:ahLst/>
              <a:cxnLst/>
              <a:rect l="l" t="t" r="r" b="b"/>
              <a:pathLst>
                <a:path w="1884" h="1194" extrusionOk="0">
                  <a:moveTo>
                    <a:pt x="0" y="327"/>
                  </a:moveTo>
                  <a:lnTo>
                    <a:pt x="274" y="606"/>
                  </a:lnTo>
                  <a:cubicBezTo>
                    <a:pt x="282" y="613"/>
                    <a:pt x="289" y="620"/>
                    <a:pt x="297" y="626"/>
                  </a:cubicBezTo>
                  <a:lnTo>
                    <a:pt x="297" y="626"/>
                  </a:lnTo>
                  <a:lnTo>
                    <a:pt x="0" y="327"/>
                  </a:lnTo>
                  <a:close/>
                  <a:moveTo>
                    <a:pt x="1283" y="1"/>
                  </a:moveTo>
                  <a:lnTo>
                    <a:pt x="678" y="606"/>
                  </a:lnTo>
                  <a:cubicBezTo>
                    <a:pt x="622" y="661"/>
                    <a:pt x="550" y="689"/>
                    <a:pt x="478" y="689"/>
                  </a:cubicBezTo>
                  <a:cubicBezTo>
                    <a:pt x="414" y="689"/>
                    <a:pt x="350" y="668"/>
                    <a:pt x="297" y="626"/>
                  </a:cubicBezTo>
                  <a:lnTo>
                    <a:pt x="297" y="626"/>
                  </a:lnTo>
                  <a:lnTo>
                    <a:pt x="779" y="1111"/>
                  </a:lnTo>
                  <a:cubicBezTo>
                    <a:pt x="836" y="1166"/>
                    <a:pt x="910" y="1193"/>
                    <a:pt x="982" y="1193"/>
                  </a:cubicBezTo>
                  <a:cubicBezTo>
                    <a:pt x="1055" y="1193"/>
                    <a:pt x="1127" y="1166"/>
                    <a:pt x="1182" y="1111"/>
                  </a:cubicBezTo>
                  <a:lnTo>
                    <a:pt x="1884" y="414"/>
                  </a:lnTo>
                  <a:cubicBezTo>
                    <a:pt x="1663" y="308"/>
                    <a:pt x="1461" y="169"/>
                    <a:pt x="1283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9"/>
            <p:cNvSpPr/>
            <p:nvPr/>
          </p:nvSpPr>
          <p:spPr>
            <a:xfrm>
              <a:off x="7938022" y="1671435"/>
              <a:ext cx="213210" cy="207581"/>
            </a:xfrm>
            <a:custGeom>
              <a:avLst/>
              <a:gdLst/>
              <a:ahLst/>
              <a:cxnLst/>
              <a:rect l="l" t="t" r="r" b="b"/>
              <a:pathLst>
                <a:path w="8144" h="7929" extrusionOk="0">
                  <a:moveTo>
                    <a:pt x="7394" y="1"/>
                  </a:moveTo>
                  <a:cubicBezTo>
                    <a:pt x="7043" y="299"/>
                    <a:pt x="6433" y="971"/>
                    <a:pt x="5934" y="2355"/>
                  </a:cubicBezTo>
                  <a:cubicBezTo>
                    <a:pt x="5479" y="3617"/>
                    <a:pt x="4678" y="4123"/>
                    <a:pt x="3486" y="4123"/>
                  </a:cubicBezTo>
                  <a:cubicBezTo>
                    <a:pt x="3480" y="4123"/>
                    <a:pt x="3475" y="4123"/>
                    <a:pt x="3469" y="4123"/>
                  </a:cubicBezTo>
                  <a:cubicBezTo>
                    <a:pt x="3467" y="4123"/>
                    <a:pt x="3466" y="4123"/>
                    <a:pt x="3464" y="4123"/>
                  </a:cubicBezTo>
                  <a:cubicBezTo>
                    <a:pt x="898" y="4123"/>
                    <a:pt x="1" y="7678"/>
                    <a:pt x="169" y="7846"/>
                  </a:cubicBezTo>
                  <a:cubicBezTo>
                    <a:pt x="202" y="7875"/>
                    <a:pt x="236" y="7904"/>
                    <a:pt x="279" y="7923"/>
                  </a:cubicBezTo>
                  <a:cubicBezTo>
                    <a:pt x="285" y="7926"/>
                    <a:pt x="292" y="7928"/>
                    <a:pt x="299" y="7928"/>
                  </a:cubicBezTo>
                  <a:cubicBezTo>
                    <a:pt x="577" y="7928"/>
                    <a:pt x="1702" y="5145"/>
                    <a:pt x="3656" y="5145"/>
                  </a:cubicBezTo>
                  <a:cubicBezTo>
                    <a:pt x="3682" y="5145"/>
                    <a:pt x="3707" y="5145"/>
                    <a:pt x="3733" y="5146"/>
                  </a:cubicBezTo>
                  <a:cubicBezTo>
                    <a:pt x="3775" y="5148"/>
                    <a:pt x="3816" y="5148"/>
                    <a:pt x="3858" y="5148"/>
                  </a:cubicBezTo>
                  <a:cubicBezTo>
                    <a:pt x="5097" y="5148"/>
                    <a:pt x="6296" y="4449"/>
                    <a:pt x="6923" y="2710"/>
                  </a:cubicBezTo>
                  <a:cubicBezTo>
                    <a:pt x="7418" y="1341"/>
                    <a:pt x="8004" y="851"/>
                    <a:pt x="8143" y="750"/>
                  </a:cubicBezTo>
                  <a:lnTo>
                    <a:pt x="8139" y="746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9"/>
            <p:cNvSpPr/>
            <p:nvPr/>
          </p:nvSpPr>
          <p:spPr>
            <a:xfrm>
              <a:off x="8131466" y="1671435"/>
              <a:ext cx="9948" cy="9844"/>
            </a:xfrm>
            <a:custGeom>
              <a:avLst/>
              <a:gdLst/>
              <a:ahLst/>
              <a:cxnLst/>
              <a:rect l="l" t="t" r="r" b="b"/>
              <a:pathLst>
                <a:path w="380" h="376" extrusionOk="0">
                  <a:moveTo>
                    <a:pt x="380" y="376"/>
                  </a:moveTo>
                  <a:lnTo>
                    <a:pt x="380" y="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9"/>
            <p:cNvSpPr/>
            <p:nvPr/>
          </p:nvSpPr>
          <p:spPr>
            <a:xfrm>
              <a:off x="7941294" y="1681514"/>
              <a:ext cx="209937" cy="197371"/>
            </a:xfrm>
            <a:custGeom>
              <a:avLst/>
              <a:gdLst/>
              <a:ahLst/>
              <a:cxnLst/>
              <a:rect l="l" t="t" r="r" b="b"/>
              <a:pathLst>
                <a:path w="8019" h="7539" extrusionOk="0">
                  <a:moveTo>
                    <a:pt x="7653" y="0"/>
                  </a:moveTo>
                  <a:cubicBezTo>
                    <a:pt x="7519" y="101"/>
                    <a:pt x="6928" y="596"/>
                    <a:pt x="6433" y="1960"/>
                  </a:cubicBezTo>
                  <a:cubicBezTo>
                    <a:pt x="5806" y="3699"/>
                    <a:pt x="4611" y="4398"/>
                    <a:pt x="3360" y="4398"/>
                  </a:cubicBezTo>
                  <a:cubicBezTo>
                    <a:pt x="3318" y="4398"/>
                    <a:pt x="3276" y="4397"/>
                    <a:pt x="3234" y="4396"/>
                  </a:cubicBezTo>
                  <a:cubicBezTo>
                    <a:pt x="3206" y="4395"/>
                    <a:pt x="3178" y="4394"/>
                    <a:pt x="3151" y="4394"/>
                  </a:cubicBezTo>
                  <a:cubicBezTo>
                    <a:pt x="1645" y="4394"/>
                    <a:pt x="635" y="6053"/>
                    <a:pt x="121" y="6808"/>
                  </a:cubicBezTo>
                  <a:cubicBezTo>
                    <a:pt x="20" y="7163"/>
                    <a:pt x="0" y="7408"/>
                    <a:pt x="39" y="7451"/>
                  </a:cubicBezTo>
                  <a:cubicBezTo>
                    <a:pt x="73" y="7485"/>
                    <a:pt x="106" y="7514"/>
                    <a:pt x="149" y="7533"/>
                  </a:cubicBezTo>
                  <a:cubicBezTo>
                    <a:pt x="155" y="7537"/>
                    <a:pt x="162" y="7538"/>
                    <a:pt x="169" y="7538"/>
                  </a:cubicBezTo>
                  <a:cubicBezTo>
                    <a:pt x="447" y="7538"/>
                    <a:pt x="1572" y="4755"/>
                    <a:pt x="3526" y="4755"/>
                  </a:cubicBezTo>
                  <a:cubicBezTo>
                    <a:pt x="3552" y="4755"/>
                    <a:pt x="3578" y="4755"/>
                    <a:pt x="3603" y="4756"/>
                  </a:cubicBezTo>
                  <a:cubicBezTo>
                    <a:pt x="3649" y="4758"/>
                    <a:pt x="3695" y="4759"/>
                    <a:pt x="3740" y="4759"/>
                  </a:cubicBezTo>
                  <a:cubicBezTo>
                    <a:pt x="4979" y="4759"/>
                    <a:pt x="6173" y="4058"/>
                    <a:pt x="6798" y="2321"/>
                  </a:cubicBezTo>
                  <a:cubicBezTo>
                    <a:pt x="7293" y="951"/>
                    <a:pt x="7879" y="466"/>
                    <a:pt x="8018" y="365"/>
                  </a:cubicBezTo>
                  <a:cubicBezTo>
                    <a:pt x="8014" y="361"/>
                    <a:pt x="8014" y="361"/>
                    <a:pt x="8009" y="356"/>
                  </a:cubicBezTo>
                  <a:lnTo>
                    <a:pt x="765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9"/>
            <p:cNvSpPr/>
            <p:nvPr/>
          </p:nvSpPr>
          <p:spPr>
            <a:xfrm>
              <a:off x="8134215" y="1523125"/>
              <a:ext cx="178757" cy="156164"/>
            </a:xfrm>
            <a:custGeom>
              <a:avLst/>
              <a:gdLst/>
              <a:ahLst/>
              <a:cxnLst/>
              <a:rect l="l" t="t" r="r" b="b"/>
              <a:pathLst>
                <a:path w="6828" h="5965" extrusionOk="0">
                  <a:moveTo>
                    <a:pt x="4614" y="1"/>
                  </a:moveTo>
                  <a:cubicBezTo>
                    <a:pt x="3998" y="1"/>
                    <a:pt x="3290" y="199"/>
                    <a:pt x="2638" y="516"/>
                  </a:cubicBezTo>
                  <a:cubicBezTo>
                    <a:pt x="2413" y="627"/>
                    <a:pt x="2192" y="747"/>
                    <a:pt x="1980" y="881"/>
                  </a:cubicBezTo>
                  <a:cubicBezTo>
                    <a:pt x="1702" y="1064"/>
                    <a:pt x="1437" y="1275"/>
                    <a:pt x="1202" y="1510"/>
                  </a:cubicBezTo>
                  <a:cubicBezTo>
                    <a:pt x="1" y="2711"/>
                    <a:pt x="73" y="4230"/>
                    <a:pt x="1058" y="5214"/>
                  </a:cubicBezTo>
                  <a:cubicBezTo>
                    <a:pt x="1543" y="5700"/>
                    <a:pt x="2158" y="5965"/>
                    <a:pt x="2801" y="5965"/>
                  </a:cubicBezTo>
                  <a:cubicBezTo>
                    <a:pt x="3462" y="5965"/>
                    <a:pt x="4153" y="5684"/>
                    <a:pt x="4762" y="5075"/>
                  </a:cubicBezTo>
                  <a:cubicBezTo>
                    <a:pt x="5963" y="3869"/>
                    <a:pt x="6827" y="1410"/>
                    <a:pt x="5843" y="430"/>
                  </a:cubicBezTo>
                  <a:cubicBezTo>
                    <a:pt x="5545" y="130"/>
                    <a:pt x="5109" y="1"/>
                    <a:pt x="4614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9"/>
            <p:cNvSpPr/>
            <p:nvPr/>
          </p:nvSpPr>
          <p:spPr>
            <a:xfrm>
              <a:off x="8153981" y="1527183"/>
              <a:ext cx="158991" cy="152001"/>
            </a:xfrm>
            <a:custGeom>
              <a:avLst/>
              <a:gdLst/>
              <a:ahLst/>
              <a:cxnLst/>
              <a:rect l="l" t="t" r="r" b="b"/>
              <a:pathLst>
                <a:path w="6073" h="5806" extrusionOk="0">
                  <a:moveTo>
                    <a:pt x="4694" y="1"/>
                  </a:moveTo>
                  <a:lnTo>
                    <a:pt x="4694" y="1"/>
                  </a:lnTo>
                  <a:cubicBezTo>
                    <a:pt x="5198" y="1144"/>
                    <a:pt x="4401" y="3186"/>
                    <a:pt x="3344" y="4252"/>
                  </a:cubicBezTo>
                  <a:cubicBezTo>
                    <a:pt x="2737" y="4862"/>
                    <a:pt x="2043" y="5142"/>
                    <a:pt x="1380" y="5142"/>
                  </a:cubicBezTo>
                  <a:cubicBezTo>
                    <a:pt x="887" y="5142"/>
                    <a:pt x="411" y="4988"/>
                    <a:pt x="0" y="4699"/>
                  </a:cubicBezTo>
                  <a:lnTo>
                    <a:pt x="0" y="4699"/>
                  </a:lnTo>
                  <a:cubicBezTo>
                    <a:pt x="87" y="4829"/>
                    <a:pt x="192" y="4949"/>
                    <a:pt x="303" y="5059"/>
                  </a:cubicBezTo>
                  <a:cubicBezTo>
                    <a:pt x="788" y="5542"/>
                    <a:pt x="1402" y="5805"/>
                    <a:pt x="2044" y="5805"/>
                  </a:cubicBezTo>
                  <a:cubicBezTo>
                    <a:pt x="2707" y="5805"/>
                    <a:pt x="3399" y="5525"/>
                    <a:pt x="4011" y="4915"/>
                  </a:cubicBezTo>
                  <a:cubicBezTo>
                    <a:pt x="5213" y="3714"/>
                    <a:pt x="6072" y="1255"/>
                    <a:pt x="5088" y="275"/>
                  </a:cubicBezTo>
                  <a:cubicBezTo>
                    <a:pt x="4977" y="159"/>
                    <a:pt x="4838" y="68"/>
                    <a:pt x="4694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9"/>
            <p:cNvSpPr/>
            <p:nvPr/>
          </p:nvSpPr>
          <p:spPr>
            <a:xfrm>
              <a:off x="8041145" y="1521633"/>
              <a:ext cx="92232" cy="80503"/>
            </a:xfrm>
            <a:custGeom>
              <a:avLst/>
              <a:gdLst/>
              <a:ahLst/>
              <a:cxnLst/>
              <a:rect l="l" t="t" r="r" b="b"/>
              <a:pathLst>
                <a:path w="3523" h="3075" extrusionOk="0">
                  <a:moveTo>
                    <a:pt x="2382" y="1"/>
                  </a:moveTo>
                  <a:cubicBezTo>
                    <a:pt x="1797" y="1"/>
                    <a:pt x="1052" y="348"/>
                    <a:pt x="621" y="780"/>
                  </a:cubicBezTo>
                  <a:cubicBezTo>
                    <a:pt x="1" y="1399"/>
                    <a:pt x="39" y="2187"/>
                    <a:pt x="544" y="2692"/>
                  </a:cubicBezTo>
                  <a:cubicBezTo>
                    <a:pt x="794" y="2939"/>
                    <a:pt x="1110" y="3075"/>
                    <a:pt x="1441" y="3075"/>
                  </a:cubicBezTo>
                  <a:cubicBezTo>
                    <a:pt x="1783" y="3075"/>
                    <a:pt x="2141" y="2930"/>
                    <a:pt x="2456" y="2615"/>
                  </a:cubicBezTo>
                  <a:cubicBezTo>
                    <a:pt x="3075" y="1995"/>
                    <a:pt x="3522" y="727"/>
                    <a:pt x="3018" y="222"/>
                  </a:cubicBezTo>
                  <a:cubicBezTo>
                    <a:pt x="2863" y="67"/>
                    <a:pt x="2638" y="1"/>
                    <a:pt x="238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9"/>
            <p:cNvSpPr/>
            <p:nvPr/>
          </p:nvSpPr>
          <p:spPr>
            <a:xfrm>
              <a:off x="8049339" y="1522419"/>
              <a:ext cx="84038" cy="79613"/>
            </a:xfrm>
            <a:custGeom>
              <a:avLst/>
              <a:gdLst/>
              <a:ahLst/>
              <a:cxnLst/>
              <a:rect l="l" t="t" r="r" b="b"/>
              <a:pathLst>
                <a:path w="3210" h="3041" extrusionOk="0">
                  <a:moveTo>
                    <a:pt x="2359" y="0"/>
                  </a:moveTo>
                  <a:lnTo>
                    <a:pt x="2359" y="0"/>
                  </a:lnTo>
                  <a:cubicBezTo>
                    <a:pt x="2508" y="605"/>
                    <a:pt x="2119" y="1547"/>
                    <a:pt x="1609" y="2056"/>
                  </a:cubicBezTo>
                  <a:cubicBezTo>
                    <a:pt x="1297" y="2369"/>
                    <a:pt x="941" y="2513"/>
                    <a:pt x="599" y="2513"/>
                  </a:cubicBezTo>
                  <a:cubicBezTo>
                    <a:pt x="389" y="2513"/>
                    <a:pt x="185" y="2458"/>
                    <a:pt x="0" y="2354"/>
                  </a:cubicBezTo>
                  <a:lnTo>
                    <a:pt x="0" y="2354"/>
                  </a:lnTo>
                  <a:cubicBezTo>
                    <a:pt x="63" y="2465"/>
                    <a:pt x="139" y="2566"/>
                    <a:pt x="226" y="2657"/>
                  </a:cubicBezTo>
                  <a:cubicBezTo>
                    <a:pt x="476" y="2905"/>
                    <a:pt x="793" y="3040"/>
                    <a:pt x="1123" y="3040"/>
                  </a:cubicBezTo>
                  <a:cubicBezTo>
                    <a:pt x="1465" y="3040"/>
                    <a:pt x="1823" y="2895"/>
                    <a:pt x="2138" y="2580"/>
                  </a:cubicBezTo>
                  <a:cubicBezTo>
                    <a:pt x="2758" y="1960"/>
                    <a:pt x="3209" y="697"/>
                    <a:pt x="2700" y="188"/>
                  </a:cubicBezTo>
                  <a:cubicBezTo>
                    <a:pt x="2604" y="96"/>
                    <a:pt x="2489" y="34"/>
                    <a:pt x="235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9"/>
            <p:cNvSpPr/>
            <p:nvPr/>
          </p:nvSpPr>
          <p:spPr>
            <a:xfrm>
              <a:off x="8037768" y="1582790"/>
              <a:ext cx="26939" cy="26468"/>
            </a:xfrm>
            <a:custGeom>
              <a:avLst/>
              <a:gdLst/>
              <a:ahLst/>
              <a:cxnLst/>
              <a:rect l="l" t="t" r="r" b="b"/>
              <a:pathLst>
                <a:path w="1029" h="1011" extrusionOk="0">
                  <a:moveTo>
                    <a:pt x="418" y="0"/>
                  </a:moveTo>
                  <a:lnTo>
                    <a:pt x="58" y="360"/>
                  </a:lnTo>
                  <a:cubicBezTo>
                    <a:pt x="0" y="418"/>
                    <a:pt x="0" y="509"/>
                    <a:pt x="58" y="567"/>
                  </a:cubicBezTo>
                  <a:lnTo>
                    <a:pt x="457" y="971"/>
                  </a:lnTo>
                  <a:cubicBezTo>
                    <a:pt x="485" y="997"/>
                    <a:pt x="524" y="1010"/>
                    <a:pt x="562" y="1010"/>
                  </a:cubicBezTo>
                  <a:cubicBezTo>
                    <a:pt x="601" y="1010"/>
                    <a:pt x="639" y="997"/>
                    <a:pt x="668" y="971"/>
                  </a:cubicBezTo>
                  <a:lnTo>
                    <a:pt x="1028" y="610"/>
                  </a:lnTo>
                  <a:cubicBezTo>
                    <a:pt x="899" y="543"/>
                    <a:pt x="778" y="456"/>
                    <a:pt x="673" y="356"/>
                  </a:cubicBezTo>
                  <a:cubicBezTo>
                    <a:pt x="572" y="250"/>
                    <a:pt x="485" y="130"/>
                    <a:pt x="418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9"/>
            <p:cNvSpPr/>
            <p:nvPr/>
          </p:nvSpPr>
          <p:spPr>
            <a:xfrm>
              <a:off x="7939907" y="1598000"/>
              <a:ext cx="109956" cy="107129"/>
            </a:xfrm>
            <a:custGeom>
              <a:avLst/>
              <a:gdLst/>
              <a:ahLst/>
              <a:cxnLst/>
              <a:rect l="l" t="t" r="r" b="b"/>
              <a:pathLst>
                <a:path w="4200" h="4092" extrusionOk="0">
                  <a:moveTo>
                    <a:pt x="3810" y="0"/>
                  </a:moveTo>
                  <a:cubicBezTo>
                    <a:pt x="3632" y="154"/>
                    <a:pt x="3315" y="505"/>
                    <a:pt x="3056" y="1216"/>
                  </a:cubicBezTo>
                  <a:cubicBezTo>
                    <a:pt x="2821" y="1869"/>
                    <a:pt x="2407" y="2129"/>
                    <a:pt x="1788" y="2129"/>
                  </a:cubicBezTo>
                  <a:cubicBezTo>
                    <a:pt x="462" y="2129"/>
                    <a:pt x="1" y="3964"/>
                    <a:pt x="87" y="4050"/>
                  </a:cubicBezTo>
                  <a:cubicBezTo>
                    <a:pt x="101" y="4065"/>
                    <a:pt x="121" y="4079"/>
                    <a:pt x="140" y="4089"/>
                  </a:cubicBezTo>
                  <a:cubicBezTo>
                    <a:pt x="143" y="4090"/>
                    <a:pt x="146" y="4091"/>
                    <a:pt x="150" y="4091"/>
                  </a:cubicBezTo>
                  <a:cubicBezTo>
                    <a:pt x="297" y="4091"/>
                    <a:pt x="874" y="2656"/>
                    <a:pt x="1879" y="2656"/>
                  </a:cubicBezTo>
                  <a:cubicBezTo>
                    <a:pt x="1893" y="2656"/>
                    <a:pt x="1908" y="2656"/>
                    <a:pt x="1922" y="2657"/>
                  </a:cubicBezTo>
                  <a:cubicBezTo>
                    <a:pt x="1950" y="2659"/>
                    <a:pt x="1979" y="2659"/>
                    <a:pt x="2007" y="2659"/>
                  </a:cubicBezTo>
                  <a:cubicBezTo>
                    <a:pt x="2314" y="2659"/>
                    <a:pt x="2613" y="2564"/>
                    <a:pt x="2869" y="2388"/>
                  </a:cubicBezTo>
                  <a:cubicBezTo>
                    <a:pt x="3003" y="2297"/>
                    <a:pt x="3123" y="2181"/>
                    <a:pt x="3219" y="2047"/>
                  </a:cubicBezTo>
                  <a:cubicBezTo>
                    <a:pt x="3368" y="1850"/>
                    <a:pt x="3488" y="1634"/>
                    <a:pt x="3570" y="1398"/>
                  </a:cubicBezTo>
                  <a:cubicBezTo>
                    <a:pt x="3825" y="687"/>
                    <a:pt x="4127" y="438"/>
                    <a:pt x="4199" y="390"/>
                  </a:cubicBezTo>
                  <a:lnTo>
                    <a:pt x="4195" y="38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9"/>
            <p:cNvSpPr/>
            <p:nvPr/>
          </p:nvSpPr>
          <p:spPr>
            <a:xfrm>
              <a:off x="8213724" y="1695809"/>
              <a:ext cx="92206" cy="80451"/>
            </a:xfrm>
            <a:custGeom>
              <a:avLst/>
              <a:gdLst/>
              <a:ahLst/>
              <a:cxnLst/>
              <a:rect l="l" t="t" r="r" b="b"/>
              <a:pathLst>
                <a:path w="3522" h="3073" extrusionOk="0">
                  <a:moveTo>
                    <a:pt x="2378" y="1"/>
                  </a:moveTo>
                  <a:cubicBezTo>
                    <a:pt x="1794" y="1"/>
                    <a:pt x="1050" y="346"/>
                    <a:pt x="620" y="780"/>
                  </a:cubicBezTo>
                  <a:cubicBezTo>
                    <a:pt x="0" y="1400"/>
                    <a:pt x="38" y="2188"/>
                    <a:pt x="543" y="2687"/>
                  </a:cubicBezTo>
                  <a:cubicBezTo>
                    <a:pt x="794" y="2936"/>
                    <a:pt x="1112" y="3073"/>
                    <a:pt x="1444" y="3073"/>
                  </a:cubicBezTo>
                  <a:cubicBezTo>
                    <a:pt x="1785" y="3073"/>
                    <a:pt x="2141" y="2929"/>
                    <a:pt x="2455" y="2615"/>
                  </a:cubicBezTo>
                  <a:cubicBezTo>
                    <a:pt x="3079" y="1996"/>
                    <a:pt x="3521" y="727"/>
                    <a:pt x="3017" y="223"/>
                  </a:cubicBezTo>
                  <a:cubicBezTo>
                    <a:pt x="2861" y="67"/>
                    <a:pt x="2635" y="1"/>
                    <a:pt x="237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9"/>
            <p:cNvSpPr/>
            <p:nvPr/>
          </p:nvSpPr>
          <p:spPr>
            <a:xfrm>
              <a:off x="8221630" y="1696463"/>
              <a:ext cx="84169" cy="79744"/>
            </a:xfrm>
            <a:custGeom>
              <a:avLst/>
              <a:gdLst/>
              <a:ahLst/>
              <a:cxnLst/>
              <a:rect l="l" t="t" r="r" b="b"/>
              <a:pathLst>
                <a:path w="3215" h="3046" extrusionOk="0">
                  <a:moveTo>
                    <a:pt x="2340" y="1"/>
                  </a:moveTo>
                  <a:lnTo>
                    <a:pt x="2340" y="1"/>
                  </a:lnTo>
                  <a:cubicBezTo>
                    <a:pt x="2480" y="606"/>
                    <a:pt x="2095" y="1529"/>
                    <a:pt x="1591" y="2028"/>
                  </a:cubicBezTo>
                  <a:cubicBezTo>
                    <a:pt x="1277" y="2342"/>
                    <a:pt x="921" y="2487"/>
                    <a:pt x="579" y="2487"/>
                  </a:cubicBezTo>
                  <a:cubicBezTo>
                    <a:pt x="378" y="2487"/>
                    <a:pt x="181" y="2437"/>
                    <a:pt x="1" y="2340"/>
                  </a:cubicBezTo>
                  <a:lnTo>
                    <a:pt x="1" y="2340"/>
                  </a:lnTo>
                  <a:cubicBezTo>
                    <a:pt x="63" y="2461"/>
                    <a:pt x="145" y="2566"/>
                    <a:pt x="241" y="2662"/>
                  </a:cubicBezTo>
                  <a:cubicBezTo>
                    <a:pt x="491" y="2910"/>
                    <a:pt x="808" y="3046"/>
                    <a:pt x="1138" y="3046"/>
                  </a:cubicBezTo>
                  <a:cubicBezTo>
                    <a:pt x="1480" y="3046"/>
                    <a:pt x="1838" y="2901"/>
                    <a:pt x="2153" y="2585"/>
                  </a:cubicBezTo>
                  <a:cubicBezTo>
                    <a:pt x="2773" y="1966"/>
                    <a:pt x="3215" y="698"/>
                    <a:pt x="2710" y="193"/>
                  </a:cubicBezTo>
                  <a:cubicBezTo>
                    <a:pt x="2609" y="97"/>
                    <a:pt x="2480" y="30"/>
                    <a:pt x="2340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9"/>
            <p:cNvSpPr/>
            <p:nvPr/>
          </p:nvSpPr>
          <p:spPr>
            <a:xfrm>
              <a:off x="8210320" y="1756834"/>
              <a:ext cx="26939" cy="26573"/>
            </a:xfrm>
            <a:custGeom>
              <a:avLst/>
              <a:gdLst/>
              <a:ahLst/>
              <a:cxnLst/>
              <a:rect l="l" t="t" r="r" b="b"/>
              <a:pathLst>
                <a:path w="1029" h="1015" extrusionOk="0">
                  <a:moveTo>
                    <a:pt x="418" y="1"/>
                  </a:moveTo>
                  <a:lnTo>
                    <a:pt x="58" y="361"/>
                  </a:lnTo>
                  <a:cubicBezTo>
                    <a:pt x="0" y="419"/>
                    <a:pt x="0" y="515"/>
                    <a:pt x="58" y="573"/>
                  </a:cubicBezTo>
                  <a:lnTo>
                    <a:pt x="457" y="971"/>
                  </a:lnTo>
                  <a:cubicBezTo>
                    <a:pt x="486" y="1000"/>
                    <a:pt x="523" y="1015"/>
                    <a:pt x="561" y="1015"/>
                  </a:cubicBezTo>
                  <a:cubicBezTo>
                    <a:pt x="598" y="1015"/>
                    <a:pt x="637" y="1000"/>
                    <a:pt x="668" y="971"/>
                  </a:cubicBezTo>
                  <a:lnTo>
                    <a:pt x="1028" y="611"/>
                  </a:lnTo>
                  <a:cubicBezTo>
                    <a:pt x="894" y="544"/>
                    <a:pt x="774" y="457"/>
                    <a:pt x="673" y="356"/>
                  </a:cubicBezTo>
                  <a:cubicBezTo>
                    <a:pt x="567" y="251"/>
                    <a:pt x="481" y="135"/>
                    <a:pt x="418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9"/>
            <p:cNvSpPr/>
            <p:nvPr/>
          </p:nvSpPr>
          <p:spPr>
            <a:xfrm>
              <a:off x="8112459" y="1772176"/>
              <a:ext cx="109825" cy="107129"/>
            </a:xfrm>
            <a:custGeom>
              <a:avLst/>
              <a:gdLst/>
              <a:ahLst/>
              <a:cxnLst/>
              <a:rect l="l" t="t" r="r" b="b"/>
              <a:pathLst>
                <a:path w="4195" h="4092" extrusionOk="0">
                  <a:moveTo>
                    <a:pt x="3810" y="1"/>
                  </a:moveTo>
                  <a:cubicBezTo>
                    <a:pt x="3628" y="155"/>
                    <a:pt x="3316" y="505"/>
                    <a:pt x="3056" y="1216"/>
                  </a:cubicBezTo>
                  <a:cubicBezTo>
                    <a:pt x="2821" y="1870"/>
                    <a:pt x="2408" y="2129"/>
                    <a:pt x="1788" y="2129"/>
                  </a:cubicBezTo>
                  <a:cubicBezTo>
                    <a:pt x="462" y="2129"/>
                    <a:pt x="1" y="3964"/>
                    <a:pt x="82" y="4051"/>
                  </a:cubicBezTo>
                  <a:cubicBezTo>
                    <a:pt x="102" y="4065"/>
                    <a:pt x="121" y="4080"/>
                    <a:pt x="140" y="4089"/>
                  </a:cubicBezTo>
                  <a:cubicBezTo>
                    <a:pt x="143" y="4091"/>
                    <a:pt x="147" y="4092"/>
                    <a:pt x="150" y="4092"/>
                  </a:cubicBezTo>
                  <a:cubicBezTo>
                    <a:pt x="297" y="4092"/>
                    <a:pt x="870" y="2657"/>
                    <a:pt x="1879" y="2657"/>
                  </a:cubicBezTo>
                  <a:cubicBezTo>
                    <a:pt x="1893" y="2657"/>
                    <a:pt x="1908" y="2657"/>
                    <a:pt x="1922" y="2658"/>
                  </a:cubicBezTo>
                  <a:cubicBezTo>
                    <a:pt x="1945" y="2659"/>
                    <a:pt x="1967" y="2659"/>
                    <a:pt x="1989" y="2659"/>
                  </a:cubicBezTo>
                  <a:cubicBezTo>
                    <a:pt x="2307" y="2659"/>
                    <a:pt x="2618" y="2563"/>
                    <a:pt x="2883" y="2379"/>
                  </a:cubicBezTo>
                  <a:cubicBezTo>
                    <a:pt x="3018" y="2288"/>
                    <a:pt x="3224" y="2047"/>
                    <a:pt x="3224" y="2047"/>
                  </a:cubicBezTo>
                  <a:cubicBezTo>
                    <a:pt x="3373" y="1850"/>
                    <a:pt x="3489" y="1634"/>
                    <a:pt x="3570" y="1399"/>
                  </a:cubicBezTo>
                  <a:cubicBezTo>
                    <a:pt x="3820" y="688"/>
                    <a:pt x="4127" y="438"/>
                    <a:pt x="4195" y="390"/>
                  </a:cubicBezTo>
                  <a:lnTo>
                    <a:pt x="4195" y="385"/>
                  </a:lnTo>
                  <a:lnTo>
                    <a:pt x="381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9"/>
            <p:cNvSpPr/>
            <p:nvPr/>
          </p:nvSpPr>
          <p:spPr>
            <a:xfrm>
              <a:off x="7935247" y="1517680"/>
              <a:ext cx="378013" cy="366651"/>
            </a:xfrm>
            <a:custGeom>
              <a:avLst/>
              <a:gdLst/>
              <a:ahLst/>
              <a:cxnLst/>
              <a:rect l="l" t="t" r="r" b="b"/>
              <a:pathLst>
                <a:path w="14439" h="14005" extrusionOk="0">
                  <a:moveTo>
                    <a:pt x="8115" y="5076"/>
                  </a:moveTo>
                  <a:cubicBezTo>
                    <a:pt x="8331" y="5422"/>
                    <a:pt x="8624" y="5715"/>
                    <a:pt x="8970" y="5941"/>
                  </a:cubicBezTo>
                  <a:cubicBezTo>
                    <a:pt x="8984" y="5946"/>
                    <a:pt x="8989" y="5956"/>
                    <a:pt x="9004" y="5965"/>
                  </a:cubicBezTo>
                  <a:cubicBezTo>
                    <a:pt x="8494" y="6450"/>
                    <a:pt x="8504" y="6494"/>
                    <a:pt x="8437" y="6494"/>
                  </a:cubicBezTo>
                  <a:cubicBezTo>
                    <a:pt x="8370" y="6494"/>
                    <a:pt x="8398" y="6465"/>
                    <a:pt x="7606" y="5691"/>
                  </a:cubicBezTo>
                  <a:cubicBezTo>
                    <a:pt x="7591" y="5677"/>
                    <a:pt x="7582" y="5658"/>
                    <a:pt x="7586" y="5639"/>
                  </a:cubicBezTo>
                  <a:cubicBezTo>
                    <a:pt x="7586" y="5576"/>
                    <a:pt x="7634" y="5581"/>
                    <a:pt x="8115" y="5076"/>
                  </a:cubicBezTo>
                  <a:close/>
                  <a:moveTo>
                    <a:pt x="7490" y="6157"/>
                  </a:moveTo>
                  <a:lnTo>
                    <a:pt x="7947" y="6614"/>
                  </a:lnTo>
                  <a:cubicBezTo>
                    <a:pt x="7683" y="6868"/>
                    <a:pt x="7226" y="7430"/>
                    <a:pt x="6837" y="8516"/>
                  </a:cubicBezTo>
                  <a:cubicBezTo>
                    <a:pt x="6301" y="10002"/>
                    <a:pt x="5283" y="10815"/>
                    <a:pt x="3964" y="10815"/>
                  </a:cubicBezTo>
                  <a:cubicBezTo>
                    <a:pt x="3923" y="10815"/>
                    <a:pt x="3881" y="10814"/>
                    <a:pt x="3839" y="10812"/>
                  </a:cubicBezTo>
                  <a:cubicBezTo>
                    <a:pt x="3811" y="10811"/>
                    <a:pt x="3783" y="10811"/>
                    <a:pt x="3755" y="10811"/>
                  </a:cubicBezTo>
                  <a:cubicBezTo>
                    <a:pt x="2231" y="10811"/>
                    <a:pt x="1206" y="12341"/>
                    <a:pt x="649" y="13166"/>
                  </a:cubicBezTo>
                  <a:cubicBezTo>
                    <a:pt x="597" y="13253"/>
                    <a:pt x="534" y="13344"/>
                    <a:pt x="476" y="13421"/>
                  </a:cubicBezTo>
                  <a:cubicBezTo>
                    <a:pt x="563" y="12969"/>
                    <a:pt x="885" y="11985"/>
                    <a:pt x="1557" y="11206"/>
                  </a:cubicBezTo>
                  <a:cubicBezTo>
                    <a:pt x="2091" y="10587"/>
                    <a:pt x="2758" y="10198"/>
                    <a:pt x="3575" y="10198"/>
                  </a:cubicBezTo>
                  <a:cubicBezTo>
                    <a:pt x="4915" y="10198"/>
                    <a:pt x="5761" y="9592"/>
                    <a:pt x="6227" y="8295"/>
                  </a:cubicBezTo>
                  <a:cubicBezTo>
                    <a:pt x="6654" y="7118"/>
                    <a:pt x="7159" y="6479"/>
                    <a:pt x="7490" y="6157"/>
                  </a:cubicBezTo>
                  <a:close/>
                  <a:moveTo>
                    <a:pt x="12199" y="1"/>
                  </a:moveTo>
                  <a:cubicBezTo>
                    <a:pt x="11652" y="1"/>
                    <a:pt x="11014" y="150"/>
                    <a:pt x="10325" y="455"/>
                  </a:cubicBezTo>
                  <a:cubicBezTo>
                    <a:pt x="10120" y="557"/>
                    <a:pt x="10222" y="845"/>
                    <a:pt x="10415" y="845"/>
                  </a:cubicBezTo>
                  <a:cubicBezTo>
                    <a:pt x="10440" y="845"/>
                    <a:pt x="10466" y="840"/>
                    <a:pt x="10493" y="830"/>
                  </a:cubicBezTo>
                  <a:cubicBezTo>
                    <a:pt x="11113" y="552"/>
                    <a:pt x="11706" y="414"/>
                    <a:pt x="12203" y="414"/>
                  </a:cubicBezTo>
                  <a:cubicBezTo>
                    <a:pt x="12670" y="414"/>
                    <a:pt x="13052" y="535"/>
                    <a:pt x="13294" y="777"/>
                  </a:cubicBezTo>
                  <a:cubicBezTo>
                    <a:pt x="14192" y="1680"/>
                    <a:pt x="13294" y="4048"/>
                    <a:pt x="12213" y="5134"/>
                  </a:cubicBezTo>
                  <a:cubicBezTo>
                    <a:pt x="11634" y="5712"/>
                    <a:pt x="10997" y="5953"/>
                    <a:pt x="10402" y="5953"/>
                  </a:cubicBezTo>
                  <a:cubicBezTo>
                    <a:pt x="8368" y="5953"/>
                    <a:pt x="6814" y="3135"/>
                    <a:pt x="9691" y="1262"/>
                  </a:cubicBezTo>
                  <a:cubicBezTo>
                    <a:pt x="9877" y="1139"/>
                    <a:pt x="9758" y="884"/>
                    <a:pt x="9581" y="884"/>
                  </a:cubicBezTo>
                  <a:cubicBezTo>
                    <a:pt x="9544" y="884"/>
                    <a:pt x="9505" y="895"/>
                    <a:pt x="9465" y="921"/>
                  </a:cubicBezTo>
                  <a:cubicBezTo>
                    <a:pt x="7750" y="2036"/>
                    <a:pt x="7409" y="3530"/>
                    <a:pt x="7913" y="4697"/>
                  </a:cubicBezTo>
                  <a:lnTo>
                    <a:pt x="7317" y="5293"/>
                  </a:lnTo>
                  <a:cubicBezTo>
                    <a:pt x="7173" y="5432"/>
                    <a:pt x="7135" y="5653"/>
                    <a:pt x="7221" y="5840"/>
                  </a:cubicBezTo>
                  <a:cubicBezTo>
                    <a:pt x="6861" y="6186"/>
                    <a:pt x="6299" y="6883"/>
                    <a:pt x="5843" y="8151"/>
                  </a:cubicBezTo>
                  <a:cubicBezTo>
                    <a:pt x="5415" y="9342"/>
                    <a:pt x="4685" y="9780"/>
                    <a:pt x="3570" y="9784"/>
                  </a:cubicBezTo>
                  <a:cubicBezTo>
                    <a:pt x="1658" y="9784"/>
                    <a:pt x="702" y="11600"/>
                    <a:pt x="376" y="12383"/>
                  </a:cubicBezTo>
                  <a:cubicBezTo>
                    <a:pt x="255" y="12667"/>
                    <a:pt x="159" y="12960"/>
                    <a:pt x="92" y="13263"/>
                  </a:cubicBezTo>
                  <a:cubicBezTo>
                    <a:pt x="1" y="13690"/>
                    <a:pt x="25" y="13825"/>
                    <a:pt x="275" y="13969"/>
                  </a:cubicBezTo>
                  <a:cubicBezTo>
                    <a:pt x="317" y="13994"/>
                    <a:pt x="358" y="14005"/>
                    <a:pt x="398" y="14005"/>
                  </a:cubicBezTo>
                  <a:cubicBezTo>
                    <a:pt x="511" y="14005"/>
                    <a:pt x="613" y="13916"/>
                    <a:pt x="702" y="13805"/>
                  </a:cubicBezTo>
                  <a:cubicBezTo>
                    <a:pt x="1119" y="13294"/>
                    <a:pt x="2175" y="11219"/>
                    <a:pt x="3755" y="11219"/>
                  </a:cubicBezTo>
                  <a:cubicBezTo>
                    <a:pt x="3778" y="11219"/>
                    <a:pt x="3802" y="11220"/>
                    <a:pt x="3825" y="11221"/>
                  </a:cubicBezTo>
                  <a:cubicBezTo>
                    <a:pt x="3872" y="11223"/>
                    <a:pt x="3919" y="11223"/>
                    <a:pt x="3965" y="11223"/>
                  </a:cubicBezTo>
                  <a:cubicBezTo>
                    <a:pt x="5553" y="11223"/>
                    <a:pt x="6671" y="10191"/>
                    <a:pt x="7226" y="8651"/>
                  </a:cubicBezTo>
                  <a:cubicBezTo>
                    <a:pt x="7620" y="7555"/>
                    <a:pt x="8072" y="7056"/>
                    <a:pt x="8269" y="6873"/>
                  </a:cubicBezTo>
                  <a:cubicBezTo>
                    <a:pt x="8326" y="6894"/>
                    <a:pt x="8385" y="6904"/>
                    <a:pt x="8443" y="6904"/>
                  </a:cubicBezTo>
                  <a:cubicBezTo>
                    <a:pt x="8570" y="6904"/>
                    <a:pt x="8694" y="6855"/>
                    <a:pt x="8783" y="6763"/>
                  </a:cubicBezTo>
                  <a:lnTo>
                    <a:pt x="9378" y="6167"/>
                  </a:lnTo>
                  <a:cubicBezTo>
                    <a:pt x="9713" y="6311"/>
                    <a:pt x="10054" y="6379"/>
                    <a:pt x="10389" y="6379"/>
                  </a:cubicBezTo>
                  <a:cubicBezTo>
                    <a:pt x="11160" y="6379"/>
                    <a:pt x="11905" y="6023"/>
                    <a:pt x="12501" y="5427"/>
                  </a:cubicBezTo>
                  <a:cubicBezTo>
                    <a:pt x="13121" y="4807"/>
                    <a:pt x="13664" y="3851"/>
                    <a:pt x="13913" y="2934"/>
                  </a:cubicBezTo>
                  <a:cubicBezTo>
                    <a:pt x="14438" y="1022"/>
                    <a:pt x="13630" y="1"/>
                    <a:pt x="121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9"/>
            <p:cNvSpPr/>
            <p:nvPr/>
          </p:nvSpPr>
          <p:spPr>
            <a:xfrm>
              <a:off x="7935875" y="1516162"/>
              <a:ext cx="204413" cy="194544"/>
            </a:xfrm>
            <a:custGeom>
              <a:avLst/>
              <a:gdLst/>
              <a:ahLst/>
              <a:cxnLst/>
              <a:rect l="l" t="t" r="r" b="b"/>
              <a:pathLst>
                <a:path w="7808" h="7431" extrusionOk="0">
                  <a:moveTo>
                    <a:pt x="6403" y="414"/>
                  </a:moveTo>
                  <a:cubicBezTo>
                    <a:pt x="6606" y="414"/>
                    <a:pt x="6778" y="464"/>
                    <a:pt x="6890" y="575"/>
                  </a:cubicBezTo>
                  <a:cubicBezTo>
                    <a:pt x="7390" y="1080"/>
                    <a:pt x="6626" y="3064"/>
                    <a:pt x="5477" y="3078"/>
                  </a:cubicBezTo>
                  <a:cubicBezTo>
                    <a:pt x="5472" y="3078"/>
                    <a:pt x="5466" y="3078"/>
                    <a:pt x="5461" y="3078"/>
                  </a:cubicBezTo>
                  <a:cubicBezTo>
                    <a:pt x="4646" y="3078"/>
                    <a:pt x="3898" y="2020"/>
                    <a:pt x="4786" y="1133"/>
                  </a:cubicBezTo>
                  <a:cubicBezTo>
                    <a:pt x="5192" y="727"/>
                    <a:pt x="5893" y="414"/>
                    <a:pt x="6403" y="414"/>
                  </a:cubicBezTo>
                  <a:close/>
                  <a:moveTo>
                    <a:pt x="4272" y="2877"/>
                  </a:moveTo>
                  <a:cubicBezTo>
                    <a:pt x="4363" y="2992"/>
                    <a:pt x="4469" y="3098"/>
                    <a:pt x="4589" y="3194"/>
                  </a:cubicBezTo>
                  <a:lnTo>
                    <a:pt x="4454" y="3328"/>
                  </a:lnTo>
                  <a:lnTo>
                    <a:pt x="4137" y="3011"/>
                  </a:lnTo>
                  <a:lnTo>
                    <a:pt x="4272" y="2877"/>
                  </a:lnTo>
                  <a:close/>
                  <a:moveTo>
                    <a:pt x="6396" y="1"/>
                  </a:moveTo>
                  <a:cubicBezTo>
                    <a:pt x="5732" y="1"/>
                    <a:pt x="4930" y="398"/>
                    <a:pt x="4488" y="840"/>
                  </a:cubicBezTo>
                  <a:cubicBezTo>
                    <a:pt x="4036" y="1291"/>
                    <a:pt x="3835" y="1887"/>
                    <a:pt x="4060" y="2492"/>
                  </a:cubicBezTo>
                  <a:cubicBezTo>
                    <a:pt x="3854" y="2732"/>
                    <a:pt x="3647" y="2805"/>
                    <a:pt x="3710" y="3083"/>
                  </a:cubicBezTo>
                  <a:cubicBezTo>
                    <a:pt x="2816" y="3986"/>
                    <a:pt x="3191" y="5029"/>
                    <a:pt x="1937" y="5048"/>
                  </a:cubicBezTo>
                  <a:cubicBezTo>
                    <a:pt x="890" y="5048"/>
                    <a:pt x="371" y="6028"/>
                    <a:pt x="198" y="6446"/>
                  </a:cubicBezTo>
                  <a:cubicBezTo>
                    <a:pt x="131" y="6600"/>
                    <a:pt x="83" y="6758"/>
                    <a:pt x="44" y="6922"/>
                  </a:cubicBezTo>
                  <a:cubicBezTo>
                    <a:pt x="6" y="7099"/>
                    <a:pt x="1" y="7229"/>
                    <a:pt x="87" y="7315"/>
                  </a:cubicBezTo>
                  <a:cubicBezTo>
                    <a:pt x="145" y="7378"/>
                    <a:pt x="222" y="7421"/>
                    <a:pt x="308" y="7431"/>
                  </a:cubicBezTo>
                  <a:cubicBezTo>
                    <a:pt x="481" y="7431"/>
                    <a:pt x="592" y="7224"/>
                    <a:pt x="697" y="7070"/>
                  </a:cubicBezTo>
                  <a:cubicBezTo>
                    <a:pt x="953" y="6692"/>
                    <a:pt x="1417" y="5989"/>
                    <a:pt x="2036" y="5989"/>
                  </a:cubicBezTo>
                  <a:cubicBezTo>
                    <a:pt x="2046" y="5989"/>
                    <a:pt x="2056" y="5989"/>
                    <a:pt x="2067" y="5990"/>
                  </a:cubicBezTo>
                  <a:cubicBezTo>
                    <a:pt x="2096" y="5991"/>
                    <a:pt x="2126" y="5992"/>
                    <a:pt x="2156" y="5992"/>
                  </a:cubicBezTo>
                  <a:cubicBezTo>
                    <a:pt x="2509" y="5992"/>
                    <a:pt x="2850" y="5887"/>
                    <a:pt x="3138" y="5692"/>
                  </a:cubicBezTo>
                  <a:cubicBezTo>
                    <a:pt x="3308" y="5557"/>
                    <a:pt x="3188" y="5321"/>
                    <a:pt x="3016" y="5321"/>
                  </a:cubicBezTo>
                  <a:cubicBezTo>
                    <a:pt x="2980" y="5321"/>
                    <a:pt x="2941" y="5331"/>
                    <a:pt x="2903" y="5355"/>
                  </a:cubicBezTo>
                  <a:cubicBezTo>
                    <a:pt x="2680" y="5506"/>
                    <a:pt x="2417" y="5588"/>
                    <a:pt x="2151" y="5588"/>
                  </a:cubicBezTo>
                  <a:cubicBezTo>
                    <a:pt x="2129" y="5588"/>
                    <a:pt x="2108" y="5587"/>
                    <a:pt x="2086" y="5586"/>
                  </a:cubicBezTo>
                  <a:cubicBezTo>
                    <a:pt x="2069" y="5585"/>
                    <a:pt x="2051" y="5585"/>
                    <a:pt x="2034" y="5585"/>
                  </a:cubicBezTo>
                  <a:cubicBezTo>
                    <a:pt x="1459" y="5585"/>
                    <a:pt x="1020" y="5972"/>
                    <a:pt x="702" y="6359"/>
                  </a:cubicBezTo>
                  <a:cubicBezTo>
                    <a:pt x="962" y="5878"/>
                    <a:pt x="1380" y="5466"/>
                    <a:pt x="1919" y="5466"/>
                  </a:cubicBezTo>
                  <a:cubicBezTo>
                    <a:pt x="1928" y="5466"/>
                    <a:pt x="1937" y="5466"/>
                    <a:pt x="1947" y="5466"/>
                  </a:cubicBezTo>
                  <a:cubicBezTo>
                    <a:pt x="2677" y="5466"/>
                    <a:pt x="3152" y="5125"/>
                    <a:pt x="3407" y="4419"/>
                  </a:cubicBezTo>
                  <a:cubicBezTo>
                    <a:pt x="3589" y="3905"/>
                    <a:pt x="3810" y="3602"/>
                    <a:pt x="3964" y="3424"/>
                  </a:cubicBezTo>
                  <a:lnTo>
                    <a:pt x="4060" y="3520"/>
                  </a:lnTo>
                  <a:cubicBezTo>
                    <a:pt x="3662" y="3957"/>
                    <a:pt x="3570" y="4457"/>
                    <a:pt x="3388" y="4789"/>
                  </a:cubicBezTo>
                  <a:cubicBezTo>
                    <a:pt x="3319" y="4948"/>
                    <a:pt x="3446" y="5079"/>
                    <a:pt x="3577" y="5079"/>
                  </a:cubicBezTo>
                  <a:cubicBezTo>
                    <a:pt x="3640" y="5079"/>
                    <a:pt x="3703" y="5050"/>
                    <a:pt x="3748" y="4981"/>
                  </a:cubicBezTo>
                  <a:cubicBezTo>
                    <a:pt x="3950" y="4606"/>
                    <a:pt x="4041" y="4106"/>
                    <a:pt x="4406" y="3746"/>
                  </a:cubicBezTo>
                  <a:cubicBezTo>
                    <a:pt x="4421" y="3746"/>
                    <a:pt x="4435" y="3765"/>
                    <a:pt x="4449" y="3765"/>
                  </a:cubicBezTo>
                  <a:cubicBezTo>
                    <a:pt x="4675" y="3765"/>
                    <a:pt x="4752" y="3583"/>
                    <a:pt x="4963" y="3395"/>
                  </a:cubicBezTo>
                  <a:cubicBezTo>
                    <a:pt x="5135" y="3460"/>
                    <a:pt x="5306" y="3491"/>
                    <a:pt x="5472" y="3491"/>
                  </a:cubicBezTo>
                  <a:cubicBezTo>
                    <a:pt x="5895" y="3491"/>
                    <a:pt x="6292" y="3294"/>
                    <a:pt x="6616" y="2973"/>
                  </a:cubicBezTo>
                  <a:cubicBezTo>
                    <a:pt x="7260" y="2324"/>
                    <a:pt x="7807" y="917"/>
                    <a:pt x="7173" y="282"/>
                  </a:cubicBezTo>
                  <a:cubicBezTo>
                    <a:pt x="6975" y="84"/>
                    <a:pt x="6700" y="1"/>
                    <a:pt x="63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9"/>
            <p:cNvSpPr/>
            <p:nvPr/>
          </p:nvSpPr>
          <p:spPr>
            <a:xfrm>
              <a:off x="8108454" y="1690337"/>
              <a:ext cx="208498" cy="194413"/>
            </a:xfrm>
            <a:custGeom>
              <a:avLst/>
              <a:gdLst/>
              <a:ahLst/>
              <a:cxnLst/>
              <a:rect l="l" t="t" r="r" b="b"/>
              <a:pathLst>
                <a:path w="7964" h="7426" extrusionOk="0">
                  <a:moveTo>
                    <a:pt x="6400" y="410"/>
                  </a:moveTo>
                  <a:cubicBezTo>
                    <a:pt x="6603" y="410"/>
                    <a:pt x="6776" y="459"/>
                    <a:pt x="6889" y="571"/>
                  </a:cubicBezTo>
                  <a:cubicBezTo>
                    <a:pt x="7278" y="960"/>
                    <a:pt x="6899" y="2108"/>
                    <a:pt x="6332" y="2675"/>
                  </a:cubicBezTo>
                  <a:lnTo>
                    <a:pt x="6327" y="2675"/>
                  </a:lnTo>
                  <a:cubicBezTo>
                    <a:pt x="6048" y="2956"/>
                    <a:pt x="5743" y="3073"/>
                    <a:pt x="5461" y="3073"/>
                  </a:cubicBezTo>
                  <a:cubicBezTo>
                    <a:pt x="4596" y="3073"/>
                    <a:pt x="3930" y="1979"/>
                    <a:pt x="4785" y="1128"/>
                  </a:cubicBezTo>
                  <a:cubicBezTo>
                    <a:pt x="5191" y="723"/>
                    <a:pt x="5890" y="410"/>
                    <a:pt x="6400" y="410"/>
                  </a:cubicBezTo>
                  <a:close/>
                  <a:moveTo>
                    <a:pt x="4271" y="2872"/>
                  </a:moveTo>
                  <a:cubicBezTo>
                    <a:pt x="4357" y="2992"/>
                    <a:pt x="4468" y="3098"/>
                    <a:pt x="4588" y="3189"/>
                  </a:cubicBezTo>
                  <a:lnTo>
                    <a:pt x="4453" y="3324"/>
                  </a:lnTo>
                  <a:lnTo>
                    <a:pt x="4132" y="3007"/>
                  </a:lnTo>
                  <a:lnTo>
                    <a:pt x="4271" y="2872"/>
                  </a:lnTo>
                  <a:close/>
                  <a:moveTo>
                    <a:pt x="6398" y="1"/>
                  </a:moveTo>
                  <a:cubicBezTo>
                    <a:pt x="5734" y="1"/>
                    <a:pt x="4933" y="396"/>
                    <a:pt x="4492" y="840"/>
                  </a:cubicBezTo>
                  <a:cubicBezTo>
                    <a:pt x="4040" y="1292"/>
                    <a:pt x="3838" y="1888"/>
                    <a:pt x="4069" y="2493"/>
                  </a:cubicBezTo>
                  <a:cubicBezTo>
                    <a:pt x="3858" y="2733"/>
                    <a:pt x="3651" y="2805"/>
                    <a:pt x="3714" y="3084"/>
                  </a:cubicBezTo>
                  <a:cubicBezTo>
                    <a:pt x="2820" y="3987"/>
                    <a:pt x="3195" y="5029"/>
                    <a:pt x="1941" y="5049"/>
                  </a:cubicBezTo>
                  <a:cubicBezTo>
                    <a:pt x="898" y="5049"/>
                    <a:pt x="375" y="6024"/>
                    <a:pt x="202" y="6447"/>
                  </a:cubicBezTo>
                  <a:cubicBezTo>
                    <a:pt x="139" y="6600"/>
                    <a:pt x="87" y="6759"/>
                    <a:pt x="48" y="6922"/>
                  </a:cubicBezTo>
                  <a:cubicBezTo>
                    <a:pt x="0" y="7143"/>
                    <a:pt x="0" y="7282"/>
                    <a:pt x="187" y="7393"/>
                  </a:cubicBezTo>
                  <a:cubicBezTo>
                    <a:pt x="227" y="7416"/>
                    <a:pt x="266" y="7426"/>
                    <a:pt x="303" y="7426"/>
                  </a:cubicBezTo>
                  <a:cubicBezTo>
                    <a:pt x="391" y="7426"/>
                    <a:pt x="470" y="7368"/>
                    <a:pt x="538" y="7287"/>
                  </a:cubicBezTo>
                  <a:cubicBezTo>
                    <a:pt x="756" y="7018"/>
                    <a:pt x="1276" y="5989"/>
                    <a:pt x="2030" y="5989"/>
                  </a:cubicBezTo>
                  <a:cubicBezTo>
                    <a:pt x="2042" y="5989"/>
                    <a:pt x="2054" y="5990"/>
                    <a:pt x="2066" y="5990"/>
                  </a:cubicBezTo>
                  <a:cubicBezTo>
                    <a:pt x="2094" y="5992"/>
                    <a:pt x="2122" y="5992"/>
                    <a:pt x="2150" y="5992"/>
                  </a:cubicBezTo>
                  <a:cubicBezTo>
                    <a:pt x="2510" y="5992"/>
                    <a:pt x="2862" y="5878"/>
                    <a:pt x="3151" y="5668"/>
                  </a:cubicBezTo>
                  <a:cubicBezTo>
                    <a:pt x="3243" y="5606"/>
                    <a:pt x="3267" y="5476"/>
                    <a:pt x="3200" y="5385"/>
                  </a:cubicBezTo>
                  <a:cubicBezTo>
                    <a:pt x="3158" y="5328"/>
                    <a:pt x="3093" y="5297"/>
                    <a:pt x="3029" y="5297"/>
                  </a:cubicBezTo>
                  <a:cubicBezTo>
                    <a:pt x="2990" y="5297"/>
                    <a:pt x="2950" y="5308"/>
                    <a:pt x="2916" y="5332"/>
                  </a:cubicBezTo>
                  <a:cubicBezTo>
                    <a:pt x="2694" y="5489"/>
                    <a:pt x="2431" y="5575"/>
                    <a:pt x="2162" y="5575"/>
                  </a:cubicBezTo>
                  <a:cubicBezTo>
                    <a:pt x="2135" y="5575"/>
                    <a:pt x="2107" y="5574"/>
                    <a:pt x="2080" y="5572"/>
                  </a:cubicBezTo>
                  <a:cubicBezTo>
                    <a:pt x="2066" y="5572"/>
                    <a:pt x="2052" y="5572"/>
                    <a:pt x="2039" y="5572"/>
                  </a:cubicBezTo>
                  <a:cubicBezTo>
                    <a:pt x="1459" y="5572"/>
                    <a:pt x="1016" y="5961"/>
                    <a:pt x="697" y="6350"/>
                  </a:cubicBezTo>
                  <a:cubicBezTo>
                    <a:pt x="955" y="5871"/>
                    <a:pt x="1370" y="5456"/>
                    <a:pt x="1905" y="5456"/>
                  </a:cubicBezTo>
                  <a:cubicBezTo>
                    <a:pt x="1917" y="5456"/>
                    <a:pt x="1929" y="5456"/>
                    <a:pt x="1941" y="5457"/>
                  </a:cubicBezTo>
                  <a:cubicBezTo>
                    <a:pt x="2671" y="5457"/>
                    <a:pt x="3147" y="5111"/>
                    <a:pt x="3401" y="4410"/>
                  </a:cubicBezTo>
                  <a:cubicBezTo>
                    <a:pt x="3584" y="3896"/>
                    <a:pt x="3805" y="3588"/>
                    <a:pt x="3959" y="3415"/>
                  </a:cubicBezTo>
                  <a:lnTo>
                    <a:pt x="4055" y="3506"/>
                  </a:lnTo>
                  <a:cubicBezTo>
                    <a:pt x="3646" y="3963"/>
                    <a:pt x="3565" y="4458"/>
                    <a:pt x="3368" y="4813"/>
                  </a:cubicBezTo>
                  <a:cubicBezTo>
                    <a:pt x="3276" y="4977"/>
                    <a:pt x="3414" y="5123"/>
                    <a:pt x="3554" y="5123"/>
                  </a:cubicBezTo>
                  <a:cubicBezTo>
                    <a:pt x="3620" y="5123"/>
                    <a:pt x="3685" y="5091"/>
                    <a:pt x="3728" y="5015"/>
                  </a:cubicBezTo>
                  <a:cubicBezTo>
                    <a:pt x="3949" y="4621"/>
                    <a:pt x="4035" y="4107"/>
                    <a:pt x="4410" y="3737"/>
                  </a:cubicBezTo>
                  <a:cubicBezTo>
                    <a:pt x="4425" y="3742"/>
                    <a:pt x="4439" y="3756"/>
                    <a:pt x="4453" y="3756"/>
                  </a:cubicBezTo>
                  <a:cubicBezTo>
                    <a:pt x="4674" y="3756"/>
                    <a:pt x="4751" y="3579"/>
                    <a:pt x="4967" y="3386"/>
                  </a:cubicBezTo>
                  <a:cubicBezTo>
                    <a:pt x="5142" y="3452"/>
                    <a:pt x="5312" y="3482"/>
                    <a:pt x="5477" y="3482"/>
                  </a:cubicBezTo>
                  <a:cubicBezTo>
                    <a:pt x="6954" y="3482"/>
                    <a:pt x="7964" y="1070"/>
                    <a:pt x="7177" y="283"/>
                  </a:cubicBezTo>
                  <a:cubicBezTo>
                    <a:pt x="6978" y="84"/>
                    <a:pt x="6702" y="1"/>
                    <a:pt x="639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6" name="Google Shape;11926;p89"/>
          <p:cNvGrpSpPr/>
          <p:nvPr/>
        </p:nvGrpSpPr>
        <p:grpSpPr>
          <a:xfrm>
            <a:off x="5738169" y="1354430"/>
            <a:ext cx="389035" cy="281147"/>
            <a:chOff x="5738169" y="1559830"/>
            <a:chExt cx="389035" cy="281147"/>
          </a:xfrm>
        </p:grpSpPr>
        <p:sp>
          <p:nvSpPr>
            <p:cNvPr id="11927" name="Google Shape;11927;p89"/>
            <p:cNvSpPr/>
            <p:nvPr/>
          </p:nvSpPr>
          <p:spPr>
            <a:xfrm>
              <a:off x="5753772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708" y="1"/>
                  </a:moveTo>
                  <a:cubicBezTo>
                    <a:pt x="2415" y="1"/>
                    <a:pt x="2118" y="67"/>
                    <a:pt x="1840" y="204"/>
                  </a:cubicBezTo>
                  <a:cubicBezTo>
                    <a:pt x="1840" y="209"/>
                    <a:pt x="1413" y="406"/>
                    <a:pt x="1187" y="733"/>
                  </a:cubicBezTo>
                  <a:cubicBezTo>
                    <a:pt x="1149" y="785"/>
                    <a:pt x="1110" y="829"/>
                    <a:pt x="1077" y="877"/>
                  </a:cubicBezTo>
                  <a:cubicBezTo>
                    <a:pt x="361" y="1953"/>
                    <a:pt x="1" y="3072"/>
                    <a:pt x="1" y="4215"/>
                  </a:cubicBezTo>
                  <a:cubicBezTo>
                    <a:pt x="1" y="5354"/>
                    <a:pt x="361" y="6478"/>
                    <a:pt x="1081" y="7549"/>
                  </a:cubicBezTo>
                  <a:cubicBezTo>
                    <a:pt x="1459" y="8116"/>
                    <a:pt x="2082" y="8424"/>
                    <a:pt x="2716" y="8424"/>
                  </a:cubicBezTo>
                  <a:cubicBezTo>
                    <a:pt x="3083" y="8424"/>
                    <a:pt x="3453" y="8321"/>
                    <a:pt x="3781" y="8107"/>
                  </a:cubicBezTo>
                  <a:cubicBezTo>
                    <a:pt x="4689" y="7511"/>
                    <a:pt x="4925" y="6267"/>
                    <a:pt x="4324" y="5354"/>
                  </a:cubicBezTo>
                  <a:lnTo>
                    <a:pt x="4310" y="5330"/>
                  </a:lnTo>
                  <a:cubicBezTo>
                    <a:pt x="4185" y="5128"/>
                    <a:pt x="4185" y="4878"/>
                    <a:pt x="4310" y="4681"/>
                  </a:cubicBezTo>
                  <a:cubicBezTo>
                    <a:pt x="4391" y="4542"/>
                    <a:pt x="4439" y="4379"/>
                    <a:pt x="4439" y="4215"/>
                  </a:cubicBezTo>
                  <a:cubicBezTo>
                    <a:pt x="4439" y="4047"/>
                    <a:pt x="4391" y="3884"/>
                    <a:pt x="4310" y="3740"/>
                  </a:cubicBezTo>
                  <a:cubicBezTo>
                    <a:pt x="4185" y="3543"/>
                    <a:pt x="4180" y="3298"/>
                    <a:pt x="4305" y="3096"/>
                  </a:cubicBezTo>
                  <a:lnTo>
                    <a:pt x="4339" y="3043"/>
                  </a:lnTo>
                  <a:cubicBezTo>
                    <a:pt x="4829" y="2308"/>
                    <a:pt x="4766" y="1333"/>
                    <a:pt x="4180" y="665"/>
                  </a:cubicBezTo>
                  <a:cubicBezTo>
                    <a:pt x="3798" y="233"/>
                    <a:pt x="3258" y="1"/>
                    <a:pt x="2708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9"/>
            <p:cNvSpPr/>
            <p:nvPr/>
          </p:nvSpPr>
          <p:spPr>
            <a:xfrm>
              <a:off x="5753772" y="1565406"/>
              <a:ext cx="82284" cy="220383"/>
            </a:xfrm>
            <a:custGeom>
              <a:avLst/>
              <a:gdLst/>
              <a:ahLst/>
              <a:cxnLst/>
              <a:rect l="l" t="t" r="r" b="b"/>
              <a:pathLst>
                <a:path w="3143" h="8418" extrusionOk="0">
                  <a:moveTo>
                    <a:pt x="2709" y="0"/>
                  </a:moveTo>
                  <a:cubicBezTo>
                    <a:pt x="2412" y="0"/>
                    <a:pt x="2118" y="70"/>
                    <a:pt x="1845" y="203"/>
                  </a:cubicBezTo>
                  <a:lnTo>
                    <a:pt x="1187" y="727"/>
                  </a:lnTo>
                  <a:cubicBezTo>
                    <a:pt x="1149" y="775"/>
                    <a:pt x="1115" y="823"/>
                    <a:pt x="1077" y="871"/>
                  </a:cubicBezTo>
                  <a:cubicBezTo>
                    <a:pt x="366" y="1947"/>
                    <a:pt x="1" y="3066"/>
                    <a:pt x="1" y="4209"/>
                  </a:cubicBezTo>
                  <a:cubicBezTo>
                    <a:pt x="1" y="5348"/>
                    <a:pt x="361" y="6472"/>
                    <a:pt x="1081" y="7543"/>
                  </a:cubicBezTo>
                  <a:cubicBezTo>
                    <a:pt x="1451" y="8098"/>
                    <a:pt x="2066" y="8418"/>
                    <a:pt x="2711" y="8418"/>
                  </a:cubicBezTo>
                  <a:cubicBezTo>
                    <a:pt x="2854" y="8418"/>
                    <a:pt x="2999" y="8402"/>
                    <a:pt x="3142" y="8370"/>
                  </a:cubicBezTo>
                  <a:cubicBezTo>
                    <a:pt x="2643" y="8264"/>
                    <a:pt x="2210" y="7966"/>
                    <a:pt x="1932" y="7543"/>
                  </a:cubicBezTo>
                  <a:cubicBezTo>
                    <a:pt x="1216" y="6472"/>
                    <a:pt x="851" y="5348"/>
                    <a:pt x="851" y="4209"/>
                  </a:cubicBezTo>
                  <a:cubicBezTo>
                    <a:pt x="851" y="3066"/>
                    <a:pt x="1211" y="1947"/>
                    <a:pt x="1927" y="871"/>
                  </a:cubicBezTo>
                  <a:cubicBezTo>
                    <a:pt x="1961" y="823"/>
                    <a:pt x="1994" y="775"/>
                    <a:pt x="2033" y="727"/>
                  </a:cubicBezTo>
                  <a:lnTo>
                    <a:pt x="2696" y="203"/>
                  </a:lnTo>
                  <a:cubicBezTo>
                    <a:pt x="2835" y="136"/>
                    <a:pt x="2984" y="83"/>
                    <a:pt x="3138" y="49"/>
                  </a:cubicBezTo>
                  <a:cubicBezTo>
                    <a:pt x="2996" y="16"/>
                    <a:pt x="2852" y="0"/>
                    <a:pt x="2709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9"/>
            <p:cNvSpPr/>
            <p:nvPr/>
          </p:nvSpPr>
          <p:spPr>
            <a:xfrm>
              <a:off x="5982559" y="1565249"/>
              <a:ext cx="128936" cy="220540"/>
            </a:xfrm>
            <a:custGeom>
              <a:avLst/>
              <a:gdLst/>
              <a:ahLst/>
              <a:cxnLst/>
              <a:rect l="l" t="t" r="r" b="b"/>
              <a:pathLst>
                <a:path w="4925" h="8424" extrusionOk="0">
                  <a:moveTo>
                    <a:pt x="2214" y="1"/>
                  </a:moveTo>
                  <a:cubicBezTo>
                    <a:pt x="1664" y="1"/>
                    <a:pt x="1122" y="233"/>
                    <a:pt x="740" y="665"/>
                  </a:cubicBezTo>
                  <a:cubicBezTo>
                    <a:pt x="159" y="1333"/>
                    <a:pt x="91" y="2308"/>
                    <a:pt x="581" y="3043"/>
                  </a:cubicBezTo>
                  <a:lnTo>
                    <a:pt x="620" y="3096"/>
                  </a:lnTo>
                  <a:cubicBezTo>
                    <a:pt x="740" y="3293"/>
                    <a:pt x="740" y="3548"/>
                    <a:pt x="615" y="3740"/>
                  </a:cubicBezTo>
                  <a:cubicBezTo>
                    <a:pt x="529" y="3884"/>
                    <a:pt x="480" y="4047"/>
                    <a:pt x="480" y="4215"/>
                  </a:cubicBezTo>
                  <a:cubicBezTo>
                    <a:pt x="480" y="4379"/>
                    <a:pt x="529" y="4542"/>
                    <a:pt x="615" y="4681"/>
                  </a:cubicBezTo>
                  <a:cubicBezTo>
                    <a:pt x="740" y="4878"/>
                    <a:pt x="740" y="5133"/>
                    <a:pt x="615" y="5330"/>
                  </a:cubicBezTo>
                  <a:lnTo>
                    <a:pt x="596" y="5354"/>
                  </a:lnTo>
                  <a:cubicBezTo>
                    <a:pt x="0" y="6267"/>
                    <a:pt x="231" y="7511"/>
                    <a:pt x="1139" y="8107"/>
                  </a:cubicBezTo>
                  <a:cubicBezTo>
                    <a:pt x="1469" y="8321"/>
                    <a:pt x="1840" y="8424"/>
                    <a:pt x="2207" y="8424"/>
                  </a:cubicBezTo>
                  <a:cubicBezTo>
                    <a:pt x="2843" y="8424"/>
                    <a:pt x="3466" y="8116"/>
                    <a:pt x="3843" y="7549"/>
                  </a:cubicBezTo>
                  <a:cubicBezTo>
                    <a:pt x="4564" y="6478"/>
                    <a:pt x="4924" y="5354"/>
                    <a:pt x="4924" y="4215"/>
                  </a:cubicBezTo>
                  <a:cubicBezTo>
                    <a:pt x="4924" y="3072"/>
                    <a:pt x="4564" y="1953"/>
                    <a:pt x="3848" y="877"/>
                  </a:cubicBezTo>
                  <a:cubicBezTo>
                    <a:pt x="3815" y="829"/>
                    <a:pt x="3776" y="785"/>
                    <a:pt x="3742" y="733"/>
                  </a:cubicBezTo>
                  <a:cubicBezTo>
                    <a:pt x="3555" y="464"/>
                    <a:pt x="3084" y="209"/>
                    <a:pt x="3079" y="204"/>
                  </a:cubicBezTo>
                  <a:cubicBezTo>
                    <a:pt x="2804" y="67"/>
                    <a:pt x="2507" y="1"/>
                    <a:pt x="221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9"/>
            <p:cNvSpPr/>
            <p:nvPr/>
          </p:nvSpPr>
          <p:spPr>
            <a:xfrm>
              <a:off x="6027694" y="1565354"/>
              <a:ext cx="83933" cy="220436"/>
            </a:xfrm>
            <a:custGeom>
              <a:avLst/>
              <a:gdLst/>
              <a:ahLst/>
              <a:cxnLst/>
              <a:rect l="l" t="t" r="r" b="b"/>
              <a:pathLst>
                <a:path w="3206" h="8420" extrusionOk="0">
                  <a:moveTo>
                    <a:pt x="482" y="1"/>
                  </a:moveTo>
                  <a:cubicBezTo>
                    <a:pt x="321" y="1"/>
                    <a:pt x="160" y="21"/>
                    <a:pt x="1" y="61"/>
                  </a:cubicBezTo>
                  <a:cubicBezTo>
                    <a:pt x="135" y="94"/>
                    <a:pt x="260" y="142"/>
                    <a:pt x="380" y="205"/>
                  </a:cubicBezTo>
                  <a:lnTo>
                    <a:pt x="1043" y="729"/>
                  </a:lnTo>
                  <a:cubicBezTo>
                    <a:pt x="1082" y="777"/>
                    <a:pt x="1115" y="825"/>
                    <a:pt x="1149" y="873"/>
                  </a:cubicBezTo>
                  <a:cubicBezTo>
                    <a:pt x="1865" y="1949"/>
                    <a:pt x="2225" y="3068"/>
                    <a:pt x="2225" y="4211"/>
                  </a:cubicBezTo>
                  <a:cubicBezTo>
                    <a:pt x="2225" y="5350"/>
                    <a:pt x="1865" y="6474"/>
                    <a:pt x="1144" y="7545"/>
                  </a:cubicBezTo>
                  <a:cubicBezTo>
                    <a:pt x="875" y="7949"/>
                    <a:pt x="472" y="8237"/>
                    <a:pt x="6" y="8357"/>
                  </a:cubicBezTo>
                  <a:cubicBezTo>
                    <a:pt x="164" y="8401"/>
                    <a:pt x="327" y="8420"/>
                    <a:pt x="491" y="8420"/>
                  </a:cubicBezTo>
                  <a:cubicBezTo>
                    <a:pt x="1149" y="8420"/>
                    <a:pt x="1759" y="8093"/>
                    <a:pt x="2124" y="7545"/>
                  </a:cubicBezTo>
                  <a:cubicBezTo>
                    <a:pt x="2840" y="6474"/>
                    <a:pt x="3205" y="5350"/>
                    <a:pt x="3205" y="4211"/>
                  </a:cubicBezTo>
                  <a:cubicBezTo>
                    <a:pt x="3205" y="3068"/>
                    <a:pt x="2840" y="1949"/>
                    <a:pt x="2124" y="873"/>
                  </a:cubicBezTo>
                  <a:cubicBezTo>
                    <a:pt x="2091" y="825"/>
                    <a:pt x="2052" y="777"/>
                    <a:pt x="2014" y="729"/>
                  </a:cubicBezTo>
                  <a:lnTo>
                    <a:pt x="1355" y="205"/>
                  </a:lnTo>
                  <a:cubicBezTo>
                    <a:pt x="1083" y="70"/>
                    <a:pt x="784" y="1"/>
                    <a:pt x="48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9"/>
            <p:cNvSpPr/>
            <p:nvPr/>
          </p:nvSpPr>
          <p:spPr>
            <a:xfrm>
              <a:off x="5738169" y="1559908"/>
              <a:ext cx="187056" cy="280938"/>
            </a:xfrm>
            <a:custGeom>
              <a:avLst/>
              <a:gdLst/>
              <a:ahLst/>
              <a:cxnLst/>
              <a:rect l="l" t="t" r="r" b="b"/>
              <a:pathLst>
                <a:path w="7145" h="10731" extrusionOk="0">
                  <a:moveTo>
                    <a:pt x="3318" y="1"/>
                  </a:moveTo>
                  <a:cubicBezTo>
                    <a:pt x="3003" y="1"/>
                    <a:pt x="2676" y="72"/>
                    <a:pt x="2355" y="230"/>
                  </a:cubicBezTo>
                  <a:cubicBezTo>
                    <a:pt x="2164" y="345"/>
                    <a:pt x="2265" y="621"/>
                    <a:pt x="2457" y="621"/>
                  </a:cubicBezTo>
                  <a:cubicBezTo>
                    <a:pt x="2482" y="621"/>
                    <a:pt x="2509" y="616"/>
                    <a:pt x="2537" y="605"/>
                  </a:cubicBezTo>
                  <a:cubicBezTo>
                    <a:pt x="2794" y="479"/>
                    <a:pt x="3056" y="422"/>
                    <a:pt x="3310" y="422"/>
                  </a:cubicBezTo>
                  <a:cubicBezTo>
                    <a:pt x="4570" y="422"/>
                    <a:pt x="5624" y="1824"/>
                    <a:pt x="4733" y="3199"/>
                  </a:cubicBezTo>
                  <a:cubicBezTo>
                    <a:pt x="4569" y="3463"/>
                    <a:pt x="4569" y="3800"/>
                    <a:pt x="4733" y="4059"/>
                  </a:cubicBezTo>
                  <a:cubicBezTo>
                    <a:pt x="4867" y="4285"/>
                    <a:pt x="4867" y="4559"/>
                    <a:pt x="4733" y="4785"/>
                  </a:cubicBezTo>
                  <a:cubicBezTo>
                    <a:pt x="4560" y="5058"/>
                    <a:pt x="4569" y="5409"/>
                    <a:pt x="4752" y="5678"/>
                  </a:cubicBezTo>
                  <a:cubicBezTo>
                    <a:pt x="5016" y="6082"/>
                    <a:pt x="5108" y="6572"/>
                    <a:pt x="5011" y="7042"/>
                  </a:cubicBezTo>
                  <a:cubicBezTo>
                    <a:pt x="4826" y="7931"/>
                    <a:pt x="4067" y="8425"/>
                    <a:pt x="3299" y="8425"/>
                  </a:cubicBezTo>
                  <a:cubicBezTo>
                    <a:pt x="2756" y="8425"/>
                    <a:pt x="2208" y="8177"/>
                    <a:pt x="1855" y="7648"/>
                  </a:cubicBezTo>
                  <a:cubicBezTo>
                    <a:pt x="481" y="5587"/>
                    <a:pt x="443" y="3324"/>
                    <a:pt x="1855" y="1201"/>
                  </a:cubicBezTo>
                  <a:cubicBezTo>
                    <a:pt x="1964" y="1038"/>
                    <a:pt x="1823" y="875"/>
                    <a:pt x="1676" y="875"/>
                  </a:cubicBezTo>
                  <a:cubicBezTo>
                    <a:pt x="1616" y="875"/>
                    <a:pt x="1554" y="903"/>
                    <a:pt x="1509" y="970"/>
                  </a:cubicBezTo>
                  <a:cubicBezTo>
                    <a:pt x="49" y="3161"/>
                    <a:pt x="1" y="5611"/>
                    <a:pt x="1509" y="7869"/>
                  </a:cubicBezTo>
                  <a:cubicBezTo>
                    <a:pt x="1947" y="8524"/>
                    <a:pt x="2626" y="8830"/>
                    <a:pt x="3299" y="8830"/>
                  </a:cubicBezTo>
                  <a:cubicBezTo>
                    <a:pt x="4250" y="8830"/>
                    <a:pt x="5189" y="8219"/>
                    <a:pt x="5420" y="7119"/>
                  </a:cubicBezTo>
                  <a:cubicBezTo>
                    <a:pt x="5535" y="6562"/>
                    <a:pt x="5439" y="5976"/>
                    <a:pt x="5083" y="5419"/>
                  </a:cubicBezTo>
                  <a:cubicBezTo>
                    <a:pt x="5002" y="5289"/>
                    <a:pt x="5002" y="5126"/>
                    <a:pt x="5088" y="4996"/>
                  </a:cubicBezTo>
                  <a:cubicBezTo>
                    <a:pt x="5141" y="4909"/>
                    <a:pt x="5180" y="4813"/>
                    <a:pt x="5208" y="4713"/>
                  </a:cubicBezTo>
                  <a:lnTo>
                    <a:pt x="5463" y="4713"/>
                  </a:lnTo>
                  <a:cubicBezTo>
                    <a:pt x="6164" y="4713"/>
                    <a:pt x="6731" y="5284"/>
                    <a:pt x="6736" y="5986"/>
                  </a:cubicBezTo>
                  <a:lnTo>
                    <a:pt x="6736" y="10525"/>
                  </a:lnTo>
                  <a:cubicBezTo>
                    <a:pt x="6736" y="10662"/>
                    <a:pt x="6838" y="10731"/>
                    <a:pt x="6940" y="10731"/>
                  </a:cubicBezTo>
                  <a:cubicBezTo>
                    <a:pt x="7042" y="10731"/>
                    <a:pt x="7144" y="10662"/>
                    <a:pt x="7144" y="10525"/>
                  </a:cubicBezTo>
                  <a:lnTo>
                    <a:pt x="7144" y="5990"/>
                  </a:lnTo>
                  <a:cubicBezTo>
                    <a:pt x="7135" y="5178"/>
                    <a:pt x="6558" y="4492"/>
                    <a:pt x="5766" y="4338"/>
                  </a:cubicBezTo>
                  <a:cubicBezTo>
                    <a:pt x="6275" y="4170"/>
                    <a:pt x="6650" y="3632"/>
                    <a:pt x="6650" y="2993"/>
                  </a:cubicBezTo>
                  <a:lnTo>
                    <a:pt x="6650" y="2724"/>
                  </a:lnTo>
                  <a:cubicBezTo>
                    <a:pt x="6650" y="2587"/>
                    <a:pt x="6546" y="2518"/>
                    <a:pt x="6443" y="2518"/>
                  </a:cubicBezTo>
                  <a:cubicBezTo>
                    <a:pt x="6340" y="2518"/>
                    <a:pt x="6236" y="2587"/>
                    <a:pt x="6236" y="2724"/>
                  </a:cubicBezTo>
                  <a:lnTo>
                    <a:pt x="6236" y="2993"/>
                  </a:lnTo>
                  <a:cubicBezTo>
                    <a:pt x="6236" y="3540"/>
                    <a:pt x="5876" y="3987"/>
                    <a:pt x="5434" y="3987"/>
                  </a:cubicBezTo>
                  <a:lnTo>
                    <a:pt x="5146" y="3987"/>
                  </a:lnTo>
                  <a:cubicBezTo>
                    <a:pt x="5132" y="3939"/>
                    <a:pt x="5108" y="3891"/>
                    <a:pt x="5088" y="3843"/>
                  </a:cubicBezTo>
                  <a:cubicBezTo>
                    <a:pt x="5002" y="3713"/>
                    <a:pt x="5002" y="3550"/>
                    <a:pt x="5083" y="3420"/>
                  </a:cubicBezTo>
                  <a:cubicBezTo>
                    <a:pt x="6155" y="1754"/>
                    <a:pt x="4878" y="1"/>
                    <a:pt x="33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9"/>
            <p:cNvSpPr/>
            <p:nvPr/>
          </p:nvSpPr>
          <p:spPr>
            <a:xfrm>
              <a:off x="5940278" y="1559830"/>
              <a:ext cx="186925" cy="281147"/>
            </a:xfrm>
            <a:custGeom>
              <a:avLst/>
              <a:gdLst/>
              <a:ahLst/>
              <a:cxnLst/>
              <a:rect l="l" t="t" r="r" b="b"/>
              <a:pathLst>
                <a:path w="7140" h="10739" extrusionOk="0">
                  <a:moveTo>
                    <a:pt x="3831" y="1"/>
                  </a:moveTo>
                  <a:cubicBezTo>
                    <a:pt x="2269" y="1"/>
                    <a:pt x="990" y="1755"/>
                    <a:pt x="2062" y="3423"/>
                  </a:cubicBezTo>
                  <a:cubicBezTo>
                    <a:pt x="2139" y="3548"/>
                    <a:pt x="2139" y="3711"/>
                    <a:pt x="2057" y="3841"/>
                  </a:cubicBezTo>
                  <a:cubicBezTo>
                    <a:pt x="2033" y="3889"/>
                    <a:pt x="2014" y="3937"/>
                    <a:pt x="1999" y="3990"/>
                  </a:cubicBezTo>
                  <a:lnTo>
                    <a:pt x="1711" y="3990"/>
                  </a:lnTo>
                  <a:cubicBezTo>
                    <a:pt x="1269" y="3990"/>
                    <a:pt x="909" y="3543"/>
                    <a:pt x="909" y="2991"/>
                  </a:cubicBezTo>
                  <a:lnTo>
                    <a:pt x="909" y="2727"/>
                  </a:lnTo>
                  <a:cubicBezTo>
                    <a:pt x="906" y="2590"/>
                    <a:pt x="803" y="2521"/>
                    <a:pt x="701" y="2521"/>
                  </a:cubicBezTo>
                  <a:cubicBezTo>
                    <a:pt x="598" y="2521"/>
                    <a:pt x="496" y="2590"/>
                    <a:pt x="496" y="2727"/>
                  </a:cubicBezTo>
                  <a:lnTo>
                    <a:pt x="496" y="2996"/>
                  </a:lnTo>
                  <a:cubicBezTo>
                    <a:pt x="496" y="3635"/>
                    <a:pt x="870" y="4173"/>
                    <a:pt x="1380" y="4341"/>
                  </a:cubicBezTo>
                  <a:cubicBezTo>
                    <a:pt x="582" y="4490"/>
                    <a:pt x="6" y="5186"/>
                    <a:pt x="1" y="5993"/>
                  </a:cubicBezTo>
                  <a:lnTo>
                    <a:pt x="1" y="10533"/>
                  </a:lnTo>
                  <a:cubicBezTo>
                    <a:pt x="1" y="10670"/>
                    <a:pt x="104" y="10739"/>
                    <a:pt x="207" y="10739"/>
                  </a:cubicBezTo>
                  <a:cubicBezTo>
                    <a:pt x="311" y="10739"/>
                    <a:pt x="414" y="10670"/>
                    <a:pt x="414" y="10533"/>
                  </a:cubicBezTo>
                  <a:lnTo>
                    <a:pt x="414" y="5993"/>
                  </a:lnTo>
                  <a:cubicBezTo>
                    <a:pt x="414" y="5292"/>
                    <a:pt x="981" y="4720"/>
                    <a:pt x="1682" y="4720"/>
                  </a:cubicBezTo>
                  <a:lnTo>
                    <a:pt x="1942" y="4720"/>
                  </a:lnTo>
                  <a:cubicBezTo>
                    <a:pt x="1966" y="4821"/>
                    <a:pt x="2009" y="4912"/>
                    <a:pt x="2062" y="5004"/>
                  </a:cubicBezTo>
                  <a:cubicBezTo>
                    <a:pt x="2148" y="5143"/>
                    <a:pt x="2144" y="5321"/>
                    <a:pt x="2047" y="5451"/>
                  </a:cubicBezTo>
                  <a:cubicBezTo>
                    <a:pt x="1111" y="6877"/>
                    <a:pt x="2071" y="8837"/>
                    <a:pt x="3835" y="8837"/>
                  </a:cubicBezTo>
                  <a:cubicBezTo>
                    <a:pt x="3839" y="8837"/>
                    <a:pt x="3844" y="8837"/>
                    <a:pt x="3849" y="8837"/>
                  </a:cubicBezTo>
                  <a:cubicBezTo>
                    <a:pt x="4564" y="8837"/>
                    <a:pt x="5235" y="8478"/>
                    <a:pt x="5636" y="7877"/>
                  </a:cubicBezTo>
                  <a:cubicBezTo>
                    <a:pt x="7097" y="5681"/>
                    <a:pt x="7140" y="3241"/>
                    <a:pt x="5636" y="973"/>
                  </a:cubicBezTo>
                  <a:cubicBezTo>
                    <a:pt x="5594" y="916"/>
                    <a:pt x="5529" y="883"/>
                    <a:pt x="5463" y="883"/>
                  </a:cubicBezTo>
                  <a:cubicBezTo>
                    <a:pt x="5424" y="883"/>
                    <a:pt x="5384" y="895"/>
                    <a:pt x="5348" y="920"/>
                  </a:cubicBezTo>
                  <a:cubicBezTo>
                    <a:pt x="5252" y="983"/>
                    <a:pt x="5228" y="1112"/>
                    <a:pt x="5290" y="1204"/>
                  </a:cubicBezTo>
                  <a:cubicBezTo>
                    <a:pt x="6669" y="3269"/>
                    <a:pt x="6698" y="5537"/>
                    <a:pt x="5290" y="7651"/>
                  </a:cubicBezTo>
                  <a:cubicBezTo>
                    <a:pt x="4968" y="8136"/>
                    <a:pt x="4416" y="8429"/>
                    <a:pt x="3830" y="8429"/>
                  </a:cubicBezTo>
                  <a:cubicBezTo>
                    <a:pt x="2461" y="8429"/>
                    <a:pt x="1596" y="6916"/>
                    <a:pt x="2408" y="5652"/>
                  </a:cubicBezTo>
                  <a:cubicBezTo>
                    <a:pt x="2576" y="5388"/>
                    <a:pt x="2576" y="5052"/>
                    <a:pt x="2413" y="4788"/>
                  </a:cubicBezTo>
                  <a:cubicBezTo>
                    <a:pt x="2278" y="4567"/>
                    <a:pt x="2278" y="4288"/>
                    <a:pt x="2413" y="4062"/>
                  </a:cubicBezTo>
                  <a:cubicBezTo>
                    <a:pt x="2576" y="3798"/>
                    <a:pt x="2576" y="3462"/>
                    <a:pt x="2413" y="3202"/>
                  </a:cubicBezTo>
                  <a:cubicBezTo>
                    <a:pt x="1529" y="1832"/>
                    <a:pt x="2568" y="418"/>
                    <a:pt x="3829" y="418"/>
                  </a:cubicBezTo>
                  <a:cubicBezTo>
                    <a:pt x="4084" y="418"/>
                    <a:pt x="4349" y="476"/>
                    <a:pt x="4608" y="603"/>
                  </a:cubicBezTo>
                  <a:cubicBezTo>
                    <a:pt x="4636" y="614"/>
                    <a:pt x="4663" y="619"/>
                    <a:pt x="4688" y="619"/>
                  </a:cubicBezTo>
                  <a:cubicBezTo>
                    <a:pt x="4880" y="619"/>
                    <a:pt x="4981" y="343"/>
                    <a:pt x="4791" y="229"/>
                  </a:cubicBezTo>
                  <a:cubicBezTo>
                    <a:pt x="4470" y="72"/>
                    <a:pt x="4145" y="1"/>
                    <a:pt x="38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3" name="Google Shape;11933;p89"/>
          <p:cNvGrpSpPr/>
          <p:nvPr/>
        </p:nvGrpSpPr>
        <p:grpSpPr>
          <a:xfrm>
            <a:off x="6192470" y="3155116"/>
            <a:ext cx="368510" cy="367750"/>
            <a:chOff x="6192470" y="3360516"/>
            <a:chExt cx="368510" cy="367750"/>
          </a:xfrm>
        </p:grpSpPr>
        <p:sp>
          <p:nvSpPr>
            <p:cNvPr id="11934" name="Google Shape;11934;p89"/>
            <p:cNvSpPr/>
            <p:nvPr/>
          </p:nvSpPr>
          <p:spPr>
            <a:xfrm>
              <a:off x="6200141" y="3365543"/>
              <a:ext cx="353561" cy="357121"/>
            </a:xfrm>
            <a:custGeom>
              <a:avLst/>
              <a:gdLst/>
              <a:ahLst/>
              <a:cxnLst/>
              <a:rect l="l" t="t" r="r" b="b"/>
              <a:pathLst>
                <a:path w="13505" h="13641" extrusionOk="0">
                  <a:moveTo>
                    <a:pt x="6074" y="1"/>
                  </a:moveTo>
                  <a:cubicBezTo>
                    <a:pt x="5973" y="1"/>
                    <a:pt x="5869" y="12"/>
                    <a:pt x="5765" y="35"/>
                  </a:cubicBezTo>
                  <a:cubicBezTo>
                    <a:pt x="5477" y="97"/>
                    <a:pt x="5212" y="256"/>
                    <a:pt x="5025" y="477"/>
                  </a:cubicBezTo>
                  <a:cubicBezTo>
                    <a:pt x="4850" y="355"/>
                    <a:pt x="4625" y="288"/>
                    <a:pt x="4383" y="288"/>
                  </a:cubicBezTo>
                  <a:cubicBezTo>
                    <a:pt x="4214" y="288"/>
                    <a:pt x="4037" y="321"/>
                    <a:pt x="3863" y="390"/>
                  </a:cubicBezTo>
                  <a:cubicBezTo>
                    <a:pt x="3598" y="496"/>
                    <a:pt x="3368" y="683"/>
                    <a:pt x="3214" y="928"/>
                  </a:cubicBezTo>
                  <a:cubicBezTo>
                    <a:pt x="3137" y="906"/>
                    <a:pt x="3055" y="895"/>
                    <a:pt x="2971" y="895"/>
                  </a:cubicBezTo>
                  <a:cubicBezTo>
                    <a:pt x="2639" y="895"/>
                    <a:pt x="2274" y="1067"/>
                    <a:pt x="2013" y="1389"/>
                  </a:cubicBezTo>
                  <a:cubicBezTo>
                    <a:pt x="1845" y="1596"/>
                    <a:pt x="1739" y="1846"/>
                    <a:pt x="1715" y="2110"/>
                  </a:cubicBezTo>
                  <a:cubicBezTo>
                    <a:pt x="1268" y="2129"/>
                    <a:pt x="850" y="2523"/>
                    <a:pt x="730" y="3080"/>
                  </a:cubicBezTo>
                  <a:cubicBezTo>
                    <a:pt x="673" y="3335"/>
                    <a:pt x="687" y="3604"/>
                    <a:pt x="778" y="3844"/>
                  </a:cubicBezTo>
                  <a:cubicBezTo>
                    <a:pt x="269" y="3988"/>
                    <a:pt x="0" y="4613"/>
                    <a:pt x="173" y="5237"/>
                  </a:cubicBezTo>
                  <a:cubicBezTo>
                    <a:pt x="235" y="5463"/>
                    <a:pt x="351" y="5665"/>
                    <a:pt x="514" y="5833"/>
                  </a:cubicBezTo>
                  <a:cubicBezTo>
                    <a:pt x="461" y="6059"/>
                    <a:pt x="466" y="6294"/>
                    <a:pt x="529" y="6515"/>
                  </a:cubicBezTo>
                  <a:cubicBezTo>
                    <a:pt x="682" y="7057"/>
                    <a:pt x="1116" y="7424"/>
                    <a:pt x="1555" y="7424"/>
                  </a:cubicBezTo>
                  <a:cubicBezTo>
                    <a:pt x="1626" y="7424"/>
                    <a:pt x="1698" y="7415"/>
                    <a:pt x="1768" y="7394"/>
                  </a:cubicBezTo>
                  <a:cubicBezTo>
                    <a:pt x="1821" y="7380"/>
                    <a:pt x="1874" y="7361"/>
                    <a:pt x="1927" y="7337"/>
                  </a:cubicBezTo>
                  <a:cubicBezTo>
                    <a:pt x="2024" y="7600"/>
                    <a:pt x="2432" y="7811"/>
                    <a:pt x="2803" y="7811"/>
                  </a:cubicBezTo>
                  <a:cubicBezTo>
                    <a:pt x="2905" y="7811"/>
                    <a:pt x="3005" y="7795"/>
                    <a:pt x="3094" y="7760"/>
                  </a:cubicBezTo>
                  <a:cubicBezTo>
                    <a:pt x="3599" y="8916"/>
                    <a:pt x="4369" y="9502"/>
                    <a:pt x="5566" y="9502"/>
                  </a:cubicBezTo>
                  <a:cubicBezTo>
                    <a:pt x="5895" y="9502"/>
                    <a:pt x="6257" y="9458"/>
                    <a:pt x="6654" y="9369"/>
                  </a:cubicBezTo>
                  <a:cubicBezTo>
                    <a:pt x="6750" y="9878"/>
                    <a:pt x="7072" y="10498"/>
                    <a:pt x="7941" y="11002"/>
                  </a:cubicBezTo>
                  <a:cubicBezTo>
                    <a:pt x="9397" y="11838"/>
                    <a:pt x="10041" y="12487"/>
                    <a:pt x="10141" y="13145"/>
                  </a:cubicBezTo>
                  <a:cubicBezTo>
                    <a:pt x="10184" y="13434"/>
                    <a:pt x="10430" y="13641"/>
                    <a:pt x="10713" y="13641"/>
                  </a:cubicBezTo>
                  <a:cubicBezTo>
                    <a:pt x="10749" y="13641"/>
                    <a:pt x="10786" y="13637"/>
                    <a:pt x="10824" y="13630"/>
                  </a:cubicBezTo>
                  <a:cubicBezTo>
                    <a:pt x="11146" y="13572"/>
                    <a:pt x="11357" y="13255"/>
                    <a:pt x="11285" y="12933"/>
                  </a:cubicBezTo>
                  <a:lnTo>
                    <a:pt x="10718" y="10330"/>
                  </a:lnTo>
                  <a:lnTo>
                    <a:pt x="10622" y="8658"/>
                  </a:lnTo>
                  <a:lnTo>
                    <a:pt x="11563" y="8298"/>
                  </a:lnTo>
                  <a:cubicBezTo>
                    <a:pt x="11669" y="8346"/>
                    <a:pt x="11781" y="8369"/>
                    <a:pt x="11895" y="8369"/>
                  </a:cubicBezTo>
                  <a:cubicBezTo>
                    <a:pt x="12296" y="8369"/>
                    <a:pt x="12713" y="8080"/>
                    <a:pt x="12923" y="7615"/>
                  </a:cubicBezTo>
                  <a:cubicBezTo>
                    <a:pt x="13058" y="7318"/>
                    <a:pt x="13082" y="6981"/>
                    <a:pt x="12981" y="6664"/>
                  </a:cubicBezTo>
                  <a:cubicBezTo>
                    <a:pt x="13192" y="6472"/>
                    <a:pt x="13336" y="6217"/>
                    <a:pt x="13394" y="5939"/>
                  </a:cubicBezTo>
                  <a:cubicBezTo>
                    <a:pt x="13504" y="5415"/>
                    <a:pt x="13317" y="4916"/>
                    <a:pt x="12961" y="4690"/>
                  </a:cubicBezTo>
                  <a:cubicBezTo>
                    <a:pt x="13048" y="4363"/>
                    <a:pt x="12976" y="3960"/>
                    <a:pt x="12721" y="3623"/>
                  </a:cubicBezTo>
                  <a:cubicBezTo>
                    <a:pt x="12543" y="3378"/>
                    <a:pt x="12284" y="3201"/>
                    <a:pt x="11986" y="3119"/>
                  </a:cubicBezTo>
                  <a:cubicBezTo>
                    <a:pt x="12068" y="2835"/>
                    <a:pt x="12001" y="2504"/>
                    <a:pt x="11799" y="2221"/>
                  </a:cubicBezTo>
                  <a:cubicBezTo>
                    <a:pt x="11799" y="2221"/>
                    <a:pt x="11439" y="1793"/>
                    <a:pt x="11203" y="1740"/>
                  </a:cubicBezTo>
                  <a:cubicBezTo>
                    <a:pt x="11011" y="1694"/>
                    <a:pt x="10829" y="1630"/>
                    <a:pt x="10656" y="1630"/>
                  </a:cubicBezTo>
                  <a:cubicBezTo>
                    <a:pt x="10630" y="1630"/>
                    <a:pt x="10604" y="1631"/>
                    <a:pt x="10579" y="1634"/>
                  </a:cubicBezTo>
                  <a:cubicBezTo>
                    <a:pt x="10492" y="1308"/>
                    <a:pt x="10233" y="995"/>
                    <a:pt x="9853" y="827"/>
                  </a:cubicBezTo>
                  <a:cubicBezTo>
                    <a:pt x="9677" y="744"/>
                    <a:pt x="9485" y="702"/>
                    <a:pt x="9293" y="702"/>
                  </a:cubicBezTo>
                  <a:cubicBezTo>
                    <a:pt x="9186" y="702"/>
                    <a:pt x="9079" y="715"/>
                    <a:pt x="8974" y="741"/>
                  </a:cubicBezTo>
                  <a:cubicBezTo>
                    <a:pt x="8811" y="400"/>
                    <a:pt x="8412" y="150"/>
                    <a:pt x="7932" y="121"/>
                  </a:cubicBezTo>
                  <a:cubicBezTo>
                    <a:pt x="7901" y="119"/>
                    <a:pt x="7870" y="118"/>
                    <a:pt x="7840" y="118"/>
                  </a:cubicBezTo>
                  <a:cubicBezTo>
                    <a:pt x="7531" y="118"/>
                    <a:pt x="7231" y="228"/>
                    <a:pt x="6995" y="429"/>
                  </a:cubicBezTo>
                  <a:cubicBezTo>
                    <a:pt x="6808" y="162"/>
                    <a:pt x="6461" y="1"/>
                    <a:pt x="607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9"/>
            <p:cNvSpPr/>
            <p:nvPr/>
          </p:nvSpPr>
          <p:spPr>
            <a:xfrm>
              <a:off x="6247920" y="3365674"/>
              <a:ext cx="305782" cy="218498"/>
            </a:xfrm>
            <a:custGeom>
              <a:avLst/>
              <a:gdLst/>
              <a:ahLst/>
              <a:cxnLst/>
              <a:rect l="l" t="t" r="r" b="b"/>
              <a:pathLst>
                <a:path w="11680" h="8346" extrusionOk="0">
                  <a:moveTo>
                    <a:pt x="4251" y="1"/>
                  </a:moveTo>
                  <a:cubicBezTo>
                    <a:pt x="4150" y="1"/>
                    <a:pt x="4045" y="12"/>
                    <a:pt x="3940" y="34"/>
                  </a:cubicBezTo>
                  <a:cubicBezTo>
                    <a:pt x="3652" y="97"/>
                    <a:pt x="3392" y="251"/>
                    <a:pt x="3200" y="476"/>
                  </a:cubicBezTo>
                  <a:cubicBezTo>
                    <a:pt x="3028" y="355"/>
                    <a:pt x="2802" y="288"/>
                    <a:pt x="2560" y="288"/>
                  </a:cubicBezTo>
                  <a:cubicBezTo>
                    <a:pt x="2391" y="288"/>
                    <a:pt x="2214" y="321"/>
                    <a:pt x="2042" y="390"/>
                  </a:cubicBezTo>
                  <a:cubicBezTo>
                    <a:pt x="1773" y="496"/>
                    <a:pt x="1548" y="683"/>
                    <a:pt x="1394" y="928"/>
                  </a:cubicBezTo>
                  <a:cubicBezTo>
                    <a:pt x="1314" y="904"/>
                    <a:pt x="1231" y="893"/>
                    <a:pt x="1145" y="893"/>
                  </a:cubicBezTo>
                  <a:cubicBezTo>
                    <a:pt x="812" y="893"/>
                    <a:pt x="449" y="1068"/>
                    <a:pt x="193" y="1389"/>
                  </a:cubicBezTo>
                  <a:cubicBezTo>
                    <a:pt x="116" y="1480"/>
                    <a:pt x="53" y="1581"/>
                    <a:pt x="1" y="1687"/>
                  </a:cubicBezTo>
                  <a:cubicBezTo>
                    <a:pt x="63" y="1673"/>
                    <a:pt x="121" y="1658"/>
                    <a:pt x="178" y="1649"/>
                  </a:cubicBezTo>
                  <a:cubicBezTo>
                    <a:pt x="414" y="1620"/>
                    <a:pt x="635" y="1524"/>
                    <a:pt x="817" y="1370"/>
                  </a:cubicBezTo>
                  <a:cubicBezTo>
                    <a:pt x="933" y="1274"/>
                    <a:pt x="1058" y="1197"/>
                    <a:pt x="1197" y="1144"/>
                  </a:cubicBezTo>
                  <a:cubicBezTo>
                    <a:pt x="1358" y="1074"/>
                    <a:pt x="1531" y="1038"/>
                    <a:pt x="1707" y="1038"/>
                  </a:cubicBezTo>
                  <a:cubicBezTo>
                    <a:pt x="1782" y="1038"/>
                    <a:pt x="1857" y="1045"/>
                    <a:pt x="1932" y="1058"/>
                  </a:cubicBezTo>
                  <a:cubicBezTo>
                    <a:pt x="2003" y="1070"/>
                    <a:pt x="2075" y="1077"/>
                    <a:pt x="2146" y="1077"/>
                  </a:cubicBezTo>
                  <a:cubicBezTo>
                    <a:pt x="2344" y="1077"/>
                    <a:pt x="2538" y="1028"/>
                    <a:pt x="2715" y="933"/>
                  </a:cubicBezTo>
                  <a:cubicBezTo>
                    <a:pt x="2835" y="866"/>
                    <a:pt x="2965" y="818"/>
                    <a:pt x="3099" y="784"/>
                  </a:cubicBezTo>
                  <a:cubicBezTo>
                    <a:pt x="3198" y="761"/>
                    <a:pt x="3298" y="750"/>
                    <a:pt x="3398" y="750"/>
                  </a:cubicBezTo>
                  <a:cubicBezTo>
                    <a:pt x="3590" y="750"/>
                    <a:pt x="3782" y="791"/>
                    <a:pt x="3959" y="870"/>
                  </a:cubicBezTo>
                  <a:cubicBezTo>
                    <a:pt x="4111" y="941"/>
                    <a:pt x="4275" y="977"/>
                    <a:pt x="4440" y="977"/>
                  </a:cubicBezTo>
                  <a:cubicBezTo>
                    <a:pt x="4556" y="977"/>
                    <a:pt x="4672" y="959"/>
                    <a:pt x="4785" y="923"/>
                  </a:cubicBezTo>
                  <a:cubicBezTo>
                    <a:pt x="4913" y="887"/>
                    <a:pt x="5048" y="868"/>
                    <a:pt x="5183" y="868"/>
                  </a:cubicBezTo>
                  <a:cubicBezTo>
                    <a:pt x="5211" y="868"/>
                    <a:pt x="5238" y="869"/>
                    <a:pt x="5266" y="870"/>
                  </a:cubicBezTo>
                  <a:cubicBezTo>
                    <a:pt x="5559" y="885"/>
                    <a:pt x="5838" y="990"/>
                    <a:pt x="6063" y="1178"/>
                  </a:cubicBezTo>
                  <a:cubicBezTo>
                    <a:pt x="6251" y="1341"/>
                    <a:pt x="6486" y="1437"/>
                    <a:pt x="6736" y="1456"/>
                  </a:cubicBezTo>
                  <a:cubicBezTo>
                    <a:pt x="6894" y="1471"/>
                    <a:pt x="7043" y="1514"/>
                    <a:pt x="7188" y="1577"/>
                  </a:cubicBezTo>
                  <a:cubicBezTo>
                    <a:pt x="7399" y="1673"/>
                    <a:pt x="7586" y="1817"/>
                    <a:pt x="7726" y="2004"/>
                  </a:cubicBezTo>
                  <a:cubicBezTo>
                    <a:pt x="7889" y="2225"/>
                    <a:pt x="8124" y="2384"/>
                    <a:pt x="8389" y="2451"/>
                  </a:cubicBezTo>
                  <a:lnTo>
                    <a:pt x="8537" y="2489"/>
                  </a:lnTo>
                  <a:cubicBezTo>
                    <a:pt x="8773" y="2542"/>
                    <a:pt x="9128" y="2970"/>
                    <a:pt x="9128" y="2970"/>
                  </a:cubicBezTo>
                  <a:cubicBezTo>
                    <a:pt x="9224" y="3109"/>
                    <a:pt x="9292" y="3258"/>
                    <a:pt x="9330" y="3421"/>
                  </a:cubicBezTo>
                  <a:cubicBezTo>
                    <a:pt x="9388" y="3690"/>
                    <a:pt x="9541" y="3926"/>
                    <a:pt x="9762" y="4084"/>
                  </a:cubicBezTo>
                  <a:cubicBezTo>
                    <a:pt x="9873" y="4171"/>
                    <a:pt x="9969" y="4267"/>
                    <a:pt x="10056" y="4377"/>
                  </a:cubicBezTo>
                  <a:cubicBezTo>
                    <a:pt x="10209" y="4589"/>
                    <a:pt x="10305" y="4834"/>
                    <a:pt x="10325" y="5093"/>
                  </a:cubicBezTo>
                  <a:cubicBezTo>
                    <a:pt x="10344" y="5309"/>
                    <a:pt x="10421" y="5521"/>
                    <a:pt x="10546" y="5694"/>
                  </a:cubicBezTo>
                  <a:cubicBezTo>
                    <a:pt x="10738" y="5991"/>
                    <a:pt x="10800" y="6352"/>
                    <a:pt x="10718" y="6693"/>
                  </a:cubicBezTo>
                  <a:cubicBezTo>
                    <a:pt x="10680" y="6899"/>
                    <a:pt x="10589" y="7092"/>
                    <a:pt x="10459" y="7255"/>
                  </a:cubicBezTo>
                  <a:cubicBezTo>
                    <a:pt x="10377" y="7361"/>
                    <a:pt x="10339" y="7495"/>
                    <a:pt x="10358" y="7630"/>
                  </a:cubicBezTo>
                  <a:cubicBezTo>
                    <a:pt x="10387" y="7875"/>
                    <a:pt x="10353" y="8120"/>
                    <a:pt x="10252" y="8345"/>
                  </a:cubicBezTo>
                  <a:cubicBezTo>
                    <a:pt x="10589" y="8269"/>
                    <a:pt x="10911" y="8004"/>
                    <a:pt x="11088" y="7615"/>
                  </a:cubicBezTo>
                  <a:cubicBezTo>
                    <a:pt x="11228" y="7317"/>
                    <a:pt x="11252" y="6976"/>
                    <a:pt x="11151" y="6664"/>
                  </a:cubicBezTo>
                  <a:cubicBezTo>
                    <a:pt x="11362" y="6472"/>
                    <a:pt x="11506" y="6217"/>
                    <a:pt x="11564" y="5939"/>
                  </a:cubicBezTo>
                  <a:cubicBezTo>
                    <a:pt x="11679" y="5415"/>
                    <a:pt x="11497" y="4915"/>
                    <a:pt x="11141" y="4694"/>
                  </a:cubicBezTo>
                  <a:cubicBezTo>
                    <a:pt x="11233" y="4368"/>
                    <a:pt x="11151" y="3964"/>
                    <a:pt x="10901" y="3623"/>
                  </a:cubicBezTo>
                  <a:cubicBezTo>
                    <a:pt x="10718" y="3378"/>
                    <a:pt x="10459" y="3200"/>
                    <a:pt x="10161" y="3123"/>
                  </a:cubicBezTo>
                  <a:cubicBezTo>
                    <a:pt x="10248" y="2835"/>
                    <a:pt x="10176" y="2499"/>
                    <a:pt x="9974" y="2220"/>
                  </a:cubicBezTo>
                  <a:cubicBezTo>
                    <a:pt x="9974" y="2220"/>
                    <a:pt x="9618" y="1793"/>
                    <a:pt x="9383" y="1740"/>
                  </a:cubicBezTo>
                  <a:cubicBezTo>
                    <a:pt x="9186" y="1697"/>
                    <a:pt x="9000" y="1631"/>
                    <a:pt x="8819" y="1631"/>
                  </a:cubicBezTo>
                  <a:cubicBezTo>
                    <a:pt x="8797" y="1631"/>
                    <a:pt x="8775" y="1632"/>
                    <a:pt x="8754" y="1634"/>
                  </a:cubicBezTo>
                  <a:cubicBezTo>
                    <a:pt x="8672" y="1308"/>
                    <a:pt x="8413" y="995"/>
                    <a:pt x="8033" y="827"/>
                  </a:cubicBezTo>
                  <a:cubicBezTo>
                    <a:pt x="7857" y="744"/>
                    <a:pt x="7665" y="702"/>
                    <a:pt x="7473" y="702"/>
                  </a:cubicBezTo>
                  <a:cubicBezTo>
                    <a:pt x="7366" y="702"/>
                    <a:pt x="7259" y="715"/>
                    <a:pt x="7154" y="741"/>
                  </a:cubicBezTo>
                  <a:cubicBezTo>
                    <a:pt x="6986" y="400"/>
                    <a:pt x="6587" y="145"/>
                    <a:pt x="6111" y="121"/>
                  </a:cubicBezTo>
                  <a:cubicBezTo>
                    <a:pt x="6081" y="119"/>
                    <a:pt x="6050" y="118"/>
                    <a:pt x="6019" y="118"/>
                  </a:cubicBezTo>
                  <a:cubicBezTo>
                    <a:pt x="5710" y="118"/>
                    <a:pt x="5410" y="227"/>
                    <a:pt x="5170" y="428"/>
                  </a:cubicBezTo>
                  <a:cubicBezTo>
                    <a:pt x="4983" y="162"/>
                    <a:pt x="4639" y="1"/>
                    <a:pt x="4251" y="1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9"/>
            <p:cNvSpPr/>
            <p:nvPr/>
          </p:nvSpPr>
          <p:spPr>
            <a:xfrm>
              <a:off x="6221007" y="3434108"/>
              <a:ext cx="3299" cy="6571"/>
            </a:xfrm>
            <a:custGeom>
              <a:avLst/>
              <a:gdLst/>
              <a:ahLst/>
              <a:cxnLst/>
              <a:rect l="l" t="t" r="r" b="b"/>
              <a:pathLst>
                <a:path w="126" h="251" extrusionOk="0">
                  <a:moveTo>
                    <a:pt x="125" y="0"/>
                  </a:moveTo>
                  <a:lnTo>
                    <a:pt x="125" y="0"/>
                  </a:lnTo>
                  <a:cubicBezTo>
                    <a:pt x="73" y="82"/>
                    <a:pt x="34" y="164"/>
                    <a:pt x="1" y="250"/>
                  </a:cubicBezTo>
                  <a:cubicBezTo>
                    <a:pt x="25" y="250"/>
                    <a:pt x="49" y="245"/>
                    <a:pt x="77" y="245"/>
                  </a:cubicBezTo>
                  <a:cubicBezTo>
                    <a:pt x="82" y="164"/>
                    <a:pt x="101" y="82"/>
                    <a:pt x="125" y="0"/>
                  </a:cubicBezTo>
                  <a:close/>
                </a:path>
              </a:pathLst>
            </a:custGeom>
            <a:solidFill>
              <a:srgbClr val="9EAE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9"/>
            <p:cNvSpPr/>
            <p:nvPr/>
          </p:nvSpPr>
          <p:spPr>
            <a:xfrm>
              <a:off x="6360363" y="3584905"/>
              <a:ext cx="137105" cy="137759"/>
            </a:xfrm>
            <a:custGeom>
              <a:avLst/>
              <a:gdLst/>
              <a:ahLst/>
              <a:cxnLst/>
              <a:rect l="l" t="t" r="r" b="b"/>
              <a:pathLst>
                <a:path w="5237" h="5262" extrusionOk="0">
                  <a:moveTo>
                    <a:pt x="587" y="0"/>
                  </a:moveTo>
                  <a:cubicBezTo>
                    <a:pt x="587" y="0"/>
                    <a:pt x="1" y="1576"/>
                    <a:pt x="1821" y="2623"/>
                  </a:cubicBezTo>
                  <a:cubicBezTo>
                    <a:pt x="3277" y="3459"/>
                    <a:pt x="3921" y="4108"/>
                    <a:pt x="4021" y="4766"/>
                  </a:cubicBezTo>
                  <a:cubicBezTo>
                    <a:pt x="4064" y="5055"/>
                    <a:pt x="4310" y="5262"/>
                    <a:pt x="4593" y="5262"/>
                  </a:cubicBezTo>
                  <a:cubicBezTo>
                    <a:pt x="4629" y="5262"/>
                    <a:pt x="4666" y="5258"/>
                    <a:pt x="4704" y="5251"/>
                  </a:cubicBezTo>
                  <a:cubicBezTo>
                    <a:pt x="5026" y="5193"/>
                    <a:pt x="5237" y="4876"/>
                    <a:pt x="5165" y="4554"/>
                  </a:cubicBezTo>
                  <a:lnTo>
                    <a:pt x="4598" y="1951"/>
                  </a:lnTo>
                  <a:lnTo>
                    <a:pt x="4084" y="658"/>
                  </a:lnTo>
                  <a:cubicBezTo>
                    <a:pt x="4084" y="658"/>
                    <a:pt x="3518" y="696"/>
                    <a:pt x="2889" y="696"/>
                  </a:cubicBezTo>
                  <a:cubicBezTo>
                    <a:pt x="2172" y="696"/>
                    <a:pt x="1373" y="647"/>
                    <a:pt x="1235" y="437"/>
                  </a:cubicBezTo>
                  <a:cubicBezTo>
                    <a:pt x="1091" y="207"/>
                    <a:pt x="856" y="48"/>
                    <a:pt x="587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9"/>
            <p:cNvSpPr/>
            <p:nvPr/>
          </p:nvSpPr>
          <p:spPr>
            <a:xfrm>
              <a:off x="6451810" y="3602001"/>
              <a:ext cx="46208" cy="120768"/>
            </a:xfrm>
            <a:custGeom>
              <a:avLst/>
              <a:gdLst/>
              <a:ahLst/>
              <a:cxnLst/>
              <a:rect l="l" t="t" r="r" b="b"/>
              <a:pathLst>
                <a:path w="1765" h="4613" extrusionOk="0">
                  <a:moveTo>
                    <a:pt x="596" y="1"/>
                  </a:moveTo>
                  <a:cubicBezTo>
                    <a:pt x="596" y="1"/>
                    <a:pt x="351" y="20"/>
                    <a:pt x="0" y="29"/>
                  </a:cubicBezTo>
                  <a:lnTo>
                    <a:pt x="495" y="1278"/>
                  </a:lnTo>
                  <a:lnTo>
                    <a:pt x="1062" y="3882"/>
                  </a:lnTo>
                  <a:cubicBezTo>
                    <a:pt x="1115" y="4127"/>
                    <a:pt x="1004" y="4382"/>
                    <a:pt x="783" y="4512"/>
                  </a:cubicBezTo>
                  <a:cubicBezTo>
                    <a:pt x="886" y="4581"/>
                    <a:pt x="997" y="4612"/>
                    <a:pt x="1105" y="4612"/>
                  </a:cubicBezTo>
                  <a:cubicBezTo>
                    <a:pt x="1451" y="4612"/>
                    <a:pt x="1764" y="4293"/>
                    <a:pt x="1677" y="3901"/>
                  </a:cubicBezTo>
                  <a:lnTo>
                    <a:pt x="1681" y="3901"/>
                  </a:lnTo>
                  <a:lnTo>
                    <a:pt x="1115" y="129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9"/>
            <p:cNvSpPr/>
            <p:nvPr/>
          </p:nvSpPr>
          <p:spPr>
            <a:xfrm>
              <a:off x="6412330" y="3579486"/>
              <a:ext cx="100714" cy="55737"/>
            </a:xfrm>
            <a:custGeom>
              <a:avLst/>
              <a:gdLst/>
              <a:ahLst/>
              <a:cxnLst/>
              <a:rect l="l" t="t" r="r" b="b"/>
              <a:pathLst>
                <a:path w="3847" h="2129" extrusionOk="0">
                  <a:moveTo>
                    <a:pt x="804" y="1"/>
                  </a:moveTo>
                  <a:cubicBezTo>
                    <a:pt x="337" y="1"/>
                    <a:pt x="0" y="440"/>
                    <a:pt x="115" y="894"/>
                  </a:cubicBezTo>
                  <a:lnTo>
                    <a:pt x="192" y="1288"/>
                  </a:lnTo>
                  <a:cubicBezTo>
                    <a:pt x="317" y="1783"/>
                    <a:pt x="763" y="2129"/>
                    <a:pt x="1273" y="2129"/>
                  </a:cubicBezTo>
                  <a:lnTo>
                    <a:pt x="2575" y="2129"/>
                  </a:lnTo>
                  <a:cubicBezTo>
                    <a:pt x="3084" y="2129"/>
                    <a:pt x="3531" y="1783"/>
                    <a:pt x="3655" y="1288"/>
                  </a:cubicBezTo>
                  <a:lnTo>
                    <a:pt x="3732" y="894"/>
                  </a:lnTo>
                  <a:cubicBezTo>
                    <a:pt x="3847" y="440"/>
                    <a:pt x="3510" y="1"/>
                    <a:pt x="3043" y="1"/>
                  </a:cubicBezTo>
                  <a:cubicBezTo>
                    <a:pt x="3041" y="1"/>
                    <a:pt x="3038" y="1"/>
                    <a:pt x="3036" y="1"/>
                  </a:cubicBezTo>
                  <a:lnTo>
                    <a:pt x="811" y="1"/>
                  </a:lnTo>
                  <a:cubicBezTo>
                    <a:pt x="809" y="1"/>
                    <a:pt x="806" y="1"/>
                    <a:pt x="8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9"/>
            <p:cNvSpPr/>
            <p:nvPr/>
          </p:nvSpPr>
          <p:spPr>
            <a:xfrm>
              <a:off x="6418587" y="3579748"/>
              <a:ext cx="94117" cy="55475"/>
            </a:xfrm>
            <a:custGeom>
              <a:avLst/>
              <a:gdLst/>
              <a:ahLst/>
              <a:cxnLst/>
              <a:rect l="l" t="t" r="r" b="b"/>
              <a:pathLst>
                <a:path w="3595" h="2119" extrusionOk="0">
                  <a:moveTo>
                    <a:pt x="2898" y="0"/>
                  </a:moveTo>
                  <a:lnTo>
                    <a:pt x="2898" y="0"/>
                  </a:lnTo>
                  <a:cubicBezTo>
                    <a:pt x="2912" y="92"/>
                    <a:pt x="2907" y="188"/>
                    <a:pt x="2883" y="284"/>
                  </a:cubicBezTo>
                  <a:lnTo>
                    <a:pt x="2806" y="678"/>
                  </a:lnTo>
                  <a:cubicBezTo>
                    <a:pt x="2681" y="1172"/>
                    <a:pt x="2235" y="1518"/>
                    <a:pt x="1725" y="1518"/>
                  </a:cubicBezTo>
                  <a:lnTo>
                    <a:pt x="428" y="1518"/>
                  </a:lnTo>
                  <a:cubicBezTo>
                    <a:pt x="279" y="1518"/>
                    <a:pt x="135" y="1490"/>
                    <a:pt x="1" y="1432"/>
                  </a:cubicBezTo>
                  <a:lnTo>
                    <a:pt x="1" y="1432"/>
                  </a:lnTo>
                  <a:cubicBezTo>
                    <a:pt x="174" y="1850"/>
                    <a:pt x="577" y="2119"/>
                    <a:pt x="1029" y="2119"/>
                  </a:cubicBezTo>
                  <a:lnTo>
                    <a:pt x="2336" y="2119"/>
                  </a:lnTo>
                  <a:cubicBezTo>
                    <a:pt x="2845" y="2119"/>
                    <a:pt x="3287" y="1778"/>
                    <a:pt x="3416" y="1283"/>
                  </a:cubicBezTo>
                  <a:lnTo>
                    <a:pt x="3493" y="884"/>
                  </a:lnTo>
                  <a:cubicBezTo>
                    <a:pt x="3594" y="471"/>
                    <a:pt x="3320" y="63"/>
                    <a:pt x="2898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9"/>
            <p:cNvSpPr/>
            <p:nvPr/>
          </p:nvSpPr>
          <p:spPr>
            <a:xfrm>
              <a:off x="6373374" y="3416227"/>
              <a:ext cx="99955" cy="61261"/>
            </a:xfrm>
            <a:custGeom>
              <a:avLst/>
              <a:gdLst/>
              <a:ahLst/>
              <a:cxnLst/>
              <a:rect l="l" t="t" r="r" b="b"/>
              <a:pathLst>
                <a:path w="3818" h="2340" extrusionOk="0">
                  <a:moveTo>
                    <a:pt x="900" y="0"/>
                  </a:moveTo>
                  <a:cubicBezTo>
                    <a:pt x="674" y="0"/>
                    <a:pt x="446" y="49"/>
                    <a:pt x="229" y="150"/>
                  </a:cubicBezTo>
                  <a:cubicBezTo>
                    <a:pt x="1" y="241"/>
                    <a:pt x="105" y="550"/>
                    <a:pt x="302" y="550"/>
                  </a:cubicBezTo>
                  <a:cubicBezTo>
                    <a:pt x="333" y="550"/>
                    <a:pt x="367" y="543"/>
                    <a:pt x="402" y="525"/>
                  </a:cubicBezTo>
                  <a:cubicBezTo>
                    <a:pt x="561" y="452"/>
                    <a:pt x="729" y="417"/>
                    <a:pt x="895" y="417"/>
                  </a:cubicBezTo>
                  <a:cubicBezTo>
                    <a:pt x="1307" y="417"/>
                    <a:pt x="1704" y="633"/>
                    <a:pt x="1920" y="1010"/>
                  </a:cubicBezTo>
                  <a:cubicBezTo>
                    <a:pt x="1622" y="1346"/>
                    <a:pt x="1550" y="1822"/>
                    <a:pt x="1737" y="2225"/>
                  </a:cubicBezTo>
                  <a:cubicBezTo>
                    <a:pt x="1778" y="2306"/>
                    <a:pt x="1847" y="2340"/>
                    <a:pt x="1915" y="2340"/>
                  </a:cubicBezTo>
                  <a:cubicBezTo>
                    <a:pt x="2047" y="2340"/>
                    <a:pt x="2178" y="2214"/>
                    <a:pt x="2112" y="2052"/>
                  </a:cubicBezTo>
                  <a:cubicBezTo>
                    <a:pt x="1949" y="1697"/>
                    <a:pt x="2098" y="1279"/>
                    <a:pt x="2453" y="1111"/>
                  </a:cubicBezTo>
                  <a:cubicBezTo>
                    <a:pt x="2551" y="1066"/>
                    <a:pt x="2653" y="1045"/>
                    <a:pt x="2754" y="1045"/>
                  </a:cubicBezTo>
                  <a:cubicBezTo>
                    <a:pt x="3021" y="1045"/>
                    <a:pt x="3276" y="1194"/>
                    <a:pt x="3395" y="1452"/>
                  </a:cubicBezTo>
                  <a:cubicBezTo>
                    <a:pt x="3433" y="1525"/>
                    <a:pt x="3506" y="1568"/>
                    <a:pt x="3582" y="1568"/>
                  </a:cubicBezTo>
                  <a:cubicBezTo>
                    <a:pt x="3611" y="1568"/>
                    <a:pt x="3641" y="1561"/>
                    <a:pt x="3669" y="1548"/>
                  </a:cubicBezTo>
                  <a:cubicBezTo>
                    <a:pt x="3769" y="1500"/>
                    <a:pt x="3818" y="1380"/>
                    <a:pt x="3769" y="1274"/>
                  </a:cubicBezTo>
                  <a:cubicBezTo>
                    <a:pt x="3582" y="869"/>
                    <a:pt x="3182" y="630"/>
                    <a:pt x="2765" y="630"/>
                  </a:cubicBezTo>
                  <a:cubicBezTo>
                    <a:pt x="2594" y="630"/>
                    <a:pt x="2420" y="670"/>
                    <a:pt x="2256" y="755"/>
                  </a:cubicBezTo>
                  <a:cubicBezTo>
                    <a:pt x="1955" y="272"/>
                    <a:pt x="1436" y="0"/>
                    <a:pt x="9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9"/>
            <p:cNvSpPr/>
            <p:nvPr/>
          </p:nvSpPr>
          <p:spPr>
            <a:xfrm>
              <a:off x="6249517" y="3463456"/>
              <a:ext cx="84771" cy="48093"/>
            </a:xfrm>
            <a:custGeom>
              <a:avLst/>
              <a:gdLst/>
              <a:ahLst/>
              <a:cxnLst/>
              <a:rect l="l" t="t" r="r" b="b"/>
              <a:pathLst>
                <a:path w="3238" h="1837" extrusionOk="0">
                  <a:moveTo>
                    <a:pt x="2481" y="0"/>
                  </a:moveTo>
                  <a:cubicBezTo>
                    <a:pt x="2023" y="0"/>
                    <a:pt x="1585" y="255"/>
                    <a:pt x="1366" y="695"/>
                  </a:cubicBezTo>
                  <a:cubicBezTo>
                    <a:pt x="1212" y="646"/>
                    <a:pt x="1053" y="622"/>
                    <a:pt x="895" y="622"/>
                  </a:cubicBezTo>
                  <a:cubicBezTo>
                    <a:pt x="668" y="622"/>
                    <a:pt x="442" y="671"/>
                    <a:pt x="233" y="767"/>
                  </a:cubicBezTo>
                  <a:cubicBezTo>
                    <a:pt x="1" y="858"/>
                    <a:pt x="105" y="1168"/>
                    <a:pt x="304" y="1168"/>
                  </a:cubicBezTo>
                  <a:cubicBezTo>
                    <a:pt x="336" y="1168"/>
                    <a:pt x="370" y="1160"/>
                    <a:pt x="406" y="1142"/>
                  </a:cubicBezTo>
                  <a:cubicBezTo>
                    <a:pt x="568" y="1066"/>
                    <a:pt x="739" y="1030"/>
                    <a:pt x="907" y="1030"/>
                  </a:cubicBezTo>
                  <a:cubicBezTo>
                    <a:pt x="1355" y="1030"/>
                    <a:pt x="1784" y="1285"/>
                    <a:pt x="1986" y="1718"/>
                  </a:cubicBezTo>
                  <a:cubicBezTo>
                    <a:pt x="2026" y="1802"/>
                    <a:pt x="2095" y="1837"/>
                    <a:pt x="2164" y="1837"/>
                  </a:cubicBezTo>
                  <a:cubicBezTo>
                    <a:pt x="2297" y="1837"/>
                    <a:pt x="2432" y="1707"/>
                    <a:pt x="2356" y="1545"/>
                  </a:cubicBezTo>
                  <a:cubicBezTo>
                    <a:pt x="2226" y="1262"/>
                    <a:pt x="2010" y="1022"/>
                    <a:pt x="1746" y="858"/>
                  </a:cubicBezTo>
                  <a:cubicBezTo>
                    <a:pt x="1894" y="577"/>
                    <a:pt x="2182" y="413"/>
                    <a:pt x="2481" y="413"/>
                  </a:cubicBezTo>
                  <a:cubicBezTo>
                    <a:pt x="2601" y="413"/>
                    <a:pt x="2722" y="439"/>
                    <a:pt x="2836" y="493"/>
                  </a:cubicBezTo>
                  <a:cubicBezTo>
                    <a:pt x="2871" y="511"/>
                    <a:pt x="2905" y="519"/>
                    <a:pt x="2936" y="519"/>
                  </a:cubicBezTo>
                  <a:cubicBezTo>
                    <a:pt x="3133" y="519"/>
                    <a:pt x="3237" y="210"/>
                    <a:pt x="3009" y="119"/>
                  </a:cubicBezTo>
                  <a:cubicBezTo>
                    <a:pt x="2838" y="38"/>
                    <a:pt x="2658" y="0"/>
                    <a:pt x="24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9"/>
            <p:cNvSpPr/>
            <p:nvPr/>
          </p:nvSpPr>
          <p:spPr>
            <a:xfrm>
              <a:off x="6412618" y="3514821"/>
              <a:ext cx="53407" cy="22305"/>
            </a:xfrm>
            <a:custGeom>
              <a:avLst/>
              <a:gdLst/>
              <a:ahLst/>
              <a:cxnLst/>
              <a:rect l="l" t="t" r="r" b="b"/>
              <a:pathLst>
                <a:path w="2040" h="852" extrusionOk="0">
                  <a:moveTo>
                    <a:pt x="918" y="1"/>
                  </a:moveTo>
                  <a:cubicBezTo>
                    <a:pt x="662" y="1"/>
                    <a:pt x="404" y="78"/>
                    <a:pt x="181" y="237"/>
                  </a:cubicBezTo>
                  <a:cubicBezTo>
                    <a:pt x="1" y="370"/>
                    <a:pt x="127" y="615"/>
                    <a:pt x="300" y="615"/>
                  </a:cubicBezTo>
                  <a:cubicBezTo>
                    <a:pt x="339" y="615"/>
                    <a:pt x="380" y="602"/>
                    <a:pt x="421" y="573"/>
                  </a:cubicBezTo>
                  <a:cubicBezTo>
                    <a:pt x="572" y="465"/>
                    <a:pt x="746" y="413"/>
                    <a:pt x="917" y="413"/>
                  </a:cubicBezTo>
                  <a:cubicBezTo>
                    <a:pt x="1182" y="413"/>
                    <a:pt x="1443" y="537"/>
                    <a:pt x="1612" y="770"/>
                  </a:cubicBezTo>
                  <a:cubicBezTo>
                    <a:pt x="1651" y="823"/>
                    <a:pt x="1708" y="852"/>
                    <a:pt x="1776" y="852"/>
                  </a:cubicBezTo>
                  <a:cubicBezTo>
                    <a:pt x="1944" y="852"/>
                    <a:pt x="2040" y="664"/>
                    <a:pt x="1944" y="525"/>
                  </a:cubicBezTo>
                  <a:cubicBezTo>
                    <a:pt x="1697" y="182"/>
                    <a:pt x="1310" y="1"/>
                    <a:pt x="9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9"/>
            <p:cNvSpPr/>
            <p:nvPr/>
          </p:nvSpPr>
          <p:spPr>
            <a:xfrm>
              <a:off x="6337848" y="3489086"/>
              <a:ext cx="45475" cy="33720"/>
            </a:xfrm>
            <a:custGeom>
              <a:avLst/>
              <a:gdLst/>
              <a:ahLst/>
              <a:cxnLst/>
              <a:rect l="l" t="t" r="r" b="b"/>
              <a:pathLst>
                <a:path w="1737" h="1288" extrusionOk="0">
                  <a:moveTo>
                    <a:pt x="1513" y="0"/>
                  </a:moveTo>
                  <a:cubicBezTo>
                    <a:pt x="1425" y="0"/>
                    <a:pt x="1337" y="51"/>
                    <a:pt x="1312" y="163"/>
                  </a:cubicBezTo>
                  <a:cubicBezTo>
                    <a:pt x="1247" y="577"/>
                    <a:pt x="884" y="871"/>
                    <a:pt x="477" y="871"/>
                  </a:cubicBezTo>
                  <a:cubicBezTo>
                    <a:pt x="431" y="871"/>
                    <a:pt x="384" y="867"/>
                    <a:pt x="337" y="860"/>
                  </a:cubicBezTo>
                  <a:cubicBezTo>
                    <a:pt x="318" y="855"/>
                    <a:pt x="300" y="853"/>
                    <a:pt x="283" y="853"/>
                  </a:cubicBezTo>
                  <a:cubicBezTo>
                    <a:pt x="45" y="853"/>
                    <a:pt x="0" y="1236"/>
                    <a:pt x="270" y="1268"/>
                  </a:cubicBezTo>
                  <a:cubicBezTo>
                    <a:pt x="342" y="1277"/>
                    <a:pt x="409" y="1287"/>
                    <a:pt x="481" y="1287"/>
                  </a:cubicBezTo>
                  <a:cubicBezTo>
                    <a:pt x="1096" y="1282"/>
                    <a:pt x="1620" y="835"/>
                    <a:pt x="1720" y="225"/>
                  </a:cubicBezTo>
                  <a:cubicBezTo>
                    <a:pt x="1737" y="83"/>
                    <a:pt x="1624" y="0"/>
                    <a:pt x="15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9"/>
            <p:cNvSpPr/>
            <p:nvPr/>
          </p:nvSpPr>
          <p:spPr>
            <a:xfrm>
              <a:off x="6192470" y="3360516"/>
              <a:ext cx="368510" cy="367750"/>
            </a:xfrm>
            <a:custGeom>
              <a:avLst/>
              <a:gdLst/>
              <a:ahLst/>
              <a:cxnLst/>
              <a:rect l="l" t="t" r="r" b="b"/>
              <a:pathLst>
                <a:path w="14076" h="14047" extrusionOk="0">
                  <a:moveTo>
                    <a:pt x="6375" y="1"/>
                  </a:moveTo>
                  <a:cubicBezTo>
                    <a:pt x="5984" y="1"/>
                    <a:pt x="5582" y="142"/>
                    <a:pt x="5285" y="419"/>
                  </a:cubicBezTo>
                  <a:cubicBezTo>
                    <a:pt x="5101" y="330"/>
                    <a:pt x="4898" y="288"/>
                    <a:pt x="4691" y="288"/>
                  </a:cubicBezTo>
                  <a:cubicBezTo>
                    <a:pt x="4215" y="288"/>
                    <a:pt x="3723" y="511"/>
                    <a:pt x="3425" y="899"/>
                  </a:cubicBezTo>
                  <a:cubicBezTo>
                    <a:pt x="3375" y="893"/>
                    <a:pt x="3325" y="889"/>
                    <a:pt x="3274" y="889"/>
                  </a:cubicBezTo>
                  <a:cubicBezTo>
                    <a:pt x="2625" y="889"/>
                    <a:pt x="1977" y="1421"/>
                    <a:pt x="1826" y="2134"/>
                  </a:cubicBezTo>
                  <a:cubicBezTo>
                    <a:pt x="1119" y="2283"/>
                    <a:pt x="639" y="3138"/>
                    <a:pt x="822" y="3931"/>
                  </a:cubicBezTo>
                  <a:cubicBezTo>
                    <a:pt x="125" y="4300"/>
                    <a:pt x="0" y="5405"/>
                    <a:pt x="581" y="6097"/>
                  </a:cubicBezTo>
                  <a:cubicBezTo>
                    <a:pt x="441" y="6985"/>
                    <a:pt x="1099" y="7830"/>
                    <a:pt x="1847" y="7830"/>
                  </a:cubicBezTo>
                  <a:cubicBezTo>
                    <a:pt x="1942" y="7830"/>
                    <a:pt x="2037" y="7817"/>
                    <a:pt x="2133" y="7788"/>
                  </a:cubicBezTo>
                  <a:cubicBezTo>
                    <a:pt x="2332" y="8037"/>
                    <a:pt x="2719" y="8215"/>
                    <a:pt x="3096" y="8215"/>
                  </a:cubicBezTo>
                  <a:cubicBezTo>
                    <a:pt x="3155" y="8215"/>
                    <a:pt x="3214" y="8210"/>
                    <a:pt x="3272" y="8201"/>
                  </a:cubicBezTo>
                  <a:cubicBezTo>
                    <a:pt x="3850" y="9401"/>
                    <a:pt x="4710" y="9900"/>
                    <a:pt x="5845" y="9900"/>
                  </a:cubicBezTo>
                  <a:cubicBezTo>
                    <a:pt x="6142" y="9900"/>
                    <a:pt x="6458" y="9866"/>
                    <a:pt x="6793" y="9801"/>
                  </a:cubicBezTo>
                  <a:cubicBezTo>
                    <a:pt x="6932" y="10291"/>
                    <a:pt x="7283" y="10887"/>
                    <a:pt x="8129" y="11377"/>
                  </a:cubicBezTo>
                  <a:cubicBezTo>
                    <a:pt x="9493" y="12160"/>
                    <a:pt x="10137" y="12775"/>
                    <a:pt x="10228" y="13375"/>
                  </a:cubicBezTo>
                  <a:cubicBezTo>
                    <a:pt x="10288" y="13768"/>
                    <a:pt x="10624" y="14047"/>
                    <a:pt x="11005" y="14047"/>
                  </a:cubicBezTo>
                  <a:cubicBezTo>
                    <a:pt x="11053" y="14047"/>
                    <a:pt x="11102" y="14043"/>
                    <a:pt x="11150" y="14033"/>
                  </a:cubicBezTo>
                  <a:cubicBezTo>
                    <a:pt x="11592" y="13957"/>
                    <a:pt x="11876" y="13524"/>
                    <a:pt x="11780" y="13092"/>
                  </a:cubicBezTo>
                  <a:lnTo>
                    <a:pt x="11251" y="10661"/>
                  </a:lnTo>
                  <a:cubicBezTo>
                    <a:pt x="11799" y="10541"/>
                    <a:pt x="12174" y="10104"/>
                    <a:pt x="12250" y="9700"/>
                  </a:cubicBezTo>
                  <a:cubicBezTo>
                    <a:pt x="12289" y="9345"/>
                    <a:pt x="12423" y="9177"/>
                    <a:pt x="12270" y="8759"/>
                  </a:cubicBezTo>
                  <a:cubicBezTo>
                    <a:pt x="13101" y="8691"/>
                    <a:pt x="13696" y="7759"/>
                    <a:pt x="13504" y="6933"/>
                  </a:cubicBezTo>
                  <a:cubicBezTo>
                    <a:pt x="14066" y="6328"/>
                    <a:pt x="14076" y="5300"/>
                    <a:pt x="13490" y="4800"/>
                  </a:cubicBezTo>
                  <a:cubicBezTo>
                    <a:pt x="13586" y="4142"/>
                    <a:pt x="13158" y="3431"/>
                    <a:pt x="12519" y="3172"/>
                  </a:cubicBezTo>
                  <a:cubicBezTo>
                    <a:pt x="12539" y="2917"/>
                    <a:pt x="12486" y="2662"/>
                    <a:pt x="12356" y="2441"/>
                  </a:cubicBezTo>
                  <a:cubicBezTo>
                    <a:pt x="12317" y="2350"/>
                    <a:pt x="12246" y="2313"/>
                    <a:pt x="12175" y="2313"/>
                  </a:cubicBezTo>
                  <a:cubicBezTo>
                    <a:pt x="12029" y="2313"/>
                    <a:pt x="11879" y="2472"/>
                    <a:pt x="11996" y="2643"/>
                  </a:cubicBezTo>
                  <a:cubicBezTo>
                    <a:pt x="12106" y="2826"/>
                    <a:pt x="12140" y="3047"/>
                    <a:pt x="12087" y="3258"/>
                  </a:cubicBezTo>
                  <a:cubicBezTo>
                    <a:pt x="12053" y="3373"/>
                    <a:pt x="12121" y="3489"/>
                    <a:pt x="12236" y="3517"/>
                  </a:cubicBezTo>
                  <a:cubicBezTo>
                    <a:pt x="12803" y="3652"/>
                    <a:pt x="13206" y="4315"/>
                    <a:pt x="13062" y="4839"/>
                  </a:cubicBezTo>
                  <a:cubicBezTo>
                    <a:pt x="13038" y="4925"/>
                    <a:pt x="13072" y="5016"/>
                    <a:pt x="13149" y="5069"/>
                  </a:cubicBezTo>
                  <a:cubicBezTo>
                    <a:pt x="13519" y="5305"/>
                    <a:pt x="13644" y="5929"/>
                    <a:pt x="13360" y="6438"/>
                  </a:cubicBezTo>
                  <a:cubicBezTo>
                    <a:pt x="13245" y="6169"/>
                    <a:pt x="13067" y="5929"/>
                    <a:pt x="12841" y="5737"/>
                  </a:cubicBezTo>
                  <a:cubicBezTo>
                    <a:pt x="12795" y="5691"/>
                    <a:pt x="12744" y="5671"/>
                    <a:pt x="12696" y="5671"/>
                  </a:cubicBezTo>
                  <a:cubicBezTo>
                    <a:pt x="12529" y="5671"/>
                    <a:pt x="12392" y="5903"/>
                    <a:pt x="12567" y="6044"/>
                  </a:cubicBezTo>
                  <a:cubicBezTo>
                    <a:pt x="12832" y="6265"/>
                    <a:pt x="13009" y="6568"/>
                    <a:pt x="13077" y="6904"/>
                  </a:cubicBezTo>
                  <a:cubicBezTo>
                    <a:pt x="13081" y="6914"/>
                    <a:pt x="13072" y="6923"/>
                    <a:pt x="13081" y="6933"/>
                  </a:cubicBezTo>
                  <a:cubicBezTo>
                    <a:pt x="13303" y="7586"/>
                    <a:pt x="12760" y="8366"/>
                    <a:pt x="12190" y="8366"/>
                  </a:cubicBezTo>
                  <a:cubicBezTo>
                    <a:pt x="12106" y="8366"/>
                    <a:pt x="12021" y="8349"/>
                    <a:pt x="11938" y="8312"/>
                  </a:cubicBezTo>
                  <a:cubicBezTo>
                    <a:pt x="11935" y="8311"/>
                    <a:pt x="11932" y="8310"/>
                    <a:pt x="11930" y="8310"/>
                  </a:cubicBezTo>
                  <a:cubicBezTo>
                    <a:pt x="11922" y="8310"/>
                    <a:pt x="11916" y="8313"/>
                    <a:pt x="11908" y="8313"/>
                  </a:cubicBezTo>
                  <a:cubicBezTo>
                    <a:pt x="11906" y="8313"/>
                    <a:pt x="11903" y="8313"/>
                    <a:pt x="11900" y="8312"/>
                  </a:cubicBezTo>
                  <a:cubicBezTo>
                    <a:pt x="11760" y="8216"/>
                    <a:pt x="11597" y="8168"/>
                    <a:pt x="11429" y="8163"/>
                  </a:cubicBezTo>
                  <a:lnTo>
                    <a:pt x="10410" y="8163"/>
                  </a:lnTo>
                  <a:cubicBezTo>
                    <a:pt x="10137" y="8163"/>
                    <a:pt x="10137" y="8571"/>
                    <a:pt x="10410" y="8571"/>
                  </a:cubicBezTo>
                  <a:lnTo>
                    <a:pt x="11424" y="8571"/>
                  </a:lnTo>
                  <a:cubicBezTo>
                    <a:pt x="11760" y="8571"/>
                    <a:pt x="12005" y="8888"/>
                    <a:pt x="11924" y="9210"/>
                  </a:cubicBezTo>
                  <a:cubicBezTo>
                    <a:pt x="11919" y="9220"/>
                    <a:pt x="11904" y="9301"/>
                    <a:pt x="11847" y="9614"/>
                  </a:cubicBezTo>
                  <a:cubicBezTo>
                    <a:pt x="11741" y="10012"/>
                    <a:pt x="11381" y="10291"/>
                    <a:pt x="10968" y="10291"/>
                  </a:cubicBezTo>
                  <a:lnTo>
                    <a:pt x="9666" y="10291"/>
                  </a:lnTo>
                  <a:cubicBezTo>
                    <a:pt x="9248" y="10291"/>
                    <a:pt x="8888" y="10012"/>
                    <a:pt x="8787" y="9614"/>
                  </a:cubicBezTo>
                  <a:cubicBezTo>
                    <a:pt x="8724" y="9301"/>
                    <a:pt x="8715" y="9225"/>
                    <a:pt x="8710" y="9210"/>
                  </a:cubicBezTo>
                  <a:cubicBezTo>
                    <a:pt x="8628" y="8888"/>
                    <a:pt x="8873" y="8571"/>
                    <a:pt x="9205" y="8571"/>
                  </a:cubicBezTo>
                  <a:lnTo>
                    <a:pt x="9526" y="8571"/>
                  </a:lnTo>
                  <a:cubicBezTo>
                    <a:pt x="9800" y="8571"/>
                    <a:pt x="9800" y="8163"/>
                    <a:pt x="9526" y="8163"/>
                  </a:cubicBezTo>
                  <a:lnTo>
                    <a:pt x="9205" y="8163"/>
                  </a:lnTo>
                  <a:cubicBezTo>
                    <a:pt x="8604" y="8163"/>
                    <a:pt x="8167" y="8725"/>
                    <a:pt x="8311" y="9306"/>
                  </a:cubicBezTo>
                  <a:cubicBezTo>
                    <a:pt x="8364" y="9609"/>
                    <a:pt x="8383" y="9700"/>
                    <a:pt x="8383" y="9710"/>
                  </a:cubicBezTo>
                  <a:cubicBezTo>
                    <a:pt x="8532" y="10296"/>
                    <a:pt x="9060" y="10704"/>
                    <a:pt x="9666" y="10704"/>
                  </a:cubicBezTo>
                  <a:lnTo>
                    <a:pt x="10843" y="10704"/>
                  </a:lnTo>
                  <a:lnTo>
                    <a:pt x="11381" y="13174"/>
                  </a:lnTo>
                  <a:cubicBezTo>
                    <a:pt x="11429" y="13380"/>
                    <a:pt x="11290" y="13587"/>
                    <a:pt x="11078" y="13625"/>
                  </a:cubicBezTo>
                  <a:cubicBezTo>
                    <a:pt x="11056" y="13629"/>
                    <a:pt x="11033" y="13631"/>
                    <a:pt x="11011" y="13631"/>
                  </a:cubicBezTo>
                  <a:cubicBezTo>
                    <a:pt x="10830" y="13631"/>
                    <a:pt x="10667" y="13496"/>
                    <a:pt x="10641" y="13308"/>
                  </a:cubicBezTo>
                  <a:cubicBezTo>
                    <a:pt x="10521" y="12559"/>
                    <a:pt x="9834" y="11876"/>
                    <a:pt x="8340" y="11017"/>
                  </a:cubicBezTo>
                  <a:cubicBezTo>
                    <a:pt x="7326" y="10430"/>
                    <a:pt x="7019" y="9590"/>
                    <a:pt x="7144" y="8864"/>
                  </a:cubicBezTo>
                  <a:lnTo>
                    <a:pt x="7144" y="8864"/>
                  </a:lnTo>
                  <a:cubicBezTo>
                    <a:pt x="7518" y="9037"/>
                    <a:pt x="7456" y="9215"/>
                    <a:pt x="7653" y="9215"/>
                  </a:cubicBezTo>
                  <a:cubicBezTo>
                    <a:pt x="7816" y="9210"/>
                    <a:pt x="7912" y="9023"/>
                    <a:pt x="7816" y="8888"/>
                  </a:cubicBezTo>
                  <a:cubicBezTo>
                    <a:pt x="7648" y="8663"/>
                    <a:pt x="7408" y="8499"/>
                    <a:pt x="7134" y="8432"/>
                  </a:cubicBezTo>
                  <a:cubicBezTo>
                    <a:pt x="7115" y="8413"/>
                    <a:pt x="7105" y="8389"/>
                    <a:pt x="7076" y="8379"/>
                  </a:cubicBezTo>
                  <a:cubicBezTo>
                    <a:pt x="7051" y="8370"/>
                    <a:pt x="7025" y="8365"/>
                    <a:pt x="7000" y="8365"/>
                  </a:cubicBezTo>
                  <a:cubicBezTo>
                    <a:pt x="6971" y="8365"/>
                    <a:pt x="6943" y="8371"/>
                    <a:pt x="6918" y="8384"/>
                  </a:cubicBezTo>
                  <a:cubicBezTo>
                    <a:pt x="6871" y="8379"/>
                    <a:pt x="6825" y="8376"/>
                    <a:pt x="6778" y="8376"/>
                  </a:cubicBezTo>
                  <a:cubicBezTo>
                    <a:pt x="6522" y="8376"/>
                    <a:pt x="6269" y="8454"/>
                    <a:pt x="6058" y="8600"/>
                  </a:cubicBezTo>
                  <a:cubicBezTo>
                    <a:pt x="5877" y="8730"/>
                    <a:pt x="6005" y="8978"/>
                    <a:pt x="6178" y="8978"/>
                  </a:cubicBezTo>
                  <a:cubicBezTo>
                    <a:pt x="6217" y="8978"/>
                    <a:pt x="6258" y="8965"/>
                    <a:pt x="6298" y="8936"/>
                  </a:cubicBezTo>
                  <a:cubicBezTo>
                    <a:pt x="6428" y="8845"/>
                    <a:pt x="6582" y="8797"/>
                    <a:pt x="6740" y="8792"/>
                  </a:cubicBezTo>
                  <a:lnTo>
                    <a:pt x="6740" y="8792"/>
                  </a:lnTo>
                  <a:cubicBezTo>
                    <a:pt x="6711" y="8989"/>
                    <a:pt x="6707" y="9191"/>
                    <a:pt x="6726" y="9388"/>
                  </a:cubicBezTo>
                  <a:cubicBezTo>
                    <a:pt x="6409" y="9450"/>
                    <a:pt x="6118" y="9482"/>
                    <a:pt x="5850" y="9482"/>
                  </a:cubicBezTo>
                  <a:cubicBezTo>
                    <a:pt x="4775" y="9482"/>
                    <a:pt x="4069" y="8972"/>
                    <a:pt x="3589" y="7884"/>
                  </a:cubicBezTo>
                  <a:cubicBezTo>
                    <a:pt x="3536" y="7678"/>
                    <a:pt x="3488" y="7341"/>
                    <a:pt x="3536" y="7197"/>
                  </a:cubicBezTo>
                  <a:cubicBezTo>
                    <a:pt x="3569" y="7092"/>
                    <a:pt x="3512" y="6976"/>
                    <a:pt x="3406" y="6938"/>
                  </a:cubicBezTo>
                  <a:cubicBezTo>
                    <a:pt x="3385" y="6931"/>
                    <a:pt x="3364" y="6928"/>
                    <a:pt x="3343" y="6928"/>
                  </a:cubicBezTo>
                  <a:cubicBezTo>
                    <a:pt x="3254" y="6928"/>
                    <a:pt x="3173" y="6983"/>
                    <a:pt x="3142" y="7072"/>
                  </a:cubicBezTo>
                  <a:cubicBezTo>
                    <a:pt x="3075" y="7274"/>
                    <a:pt x="3108" y="7572"/>
                    <a:pt x="3147" y="7779"/>
                  </a:cubicBezTo>
                  <a:cubicBezTo>
                    <a:pt x="3122" y="7780"/>
                    <a:pt x="3097" y="7781"/>
                    <a:pt x="3073" y="7781"/>
                  </a:cubicBezTo>
                  <a:cubicBezTo>
                    <a:pt x="2722" y="7781"/>
                    <a:pt x="2466" y="7592"/>
                    <a:pt x="2412" y="7457"/>
                  </a:cubicBezTo>
                  <a:cubicBezTo>
                    <a:pt x="2392" y="7399"/>
                    <a:pt x="2349" y="7356"/>
                    <a:pt x="2292" y="7337"/>
                  </a:cubicBezTo>
                  <a:cubicBezTo>
                    <a:pt x="2264" y="7325"/>
                    <a:pt x="2240" y="7321"/>
                    <a:pt x="2218" y="7321"/>
                  </a:cubicBezTo>
                  <a:cubicBezTo>
                    <a:pt x="2147" y="7321"/>
                    <a:pt x="2095" y="7368"/>
                    <a:pt x="2003" y="7389"/>
                  </a:cubicBezTo>
                  <a:cubicBezTo>
                    <a:pt x="1950" y="7405"/>
                    <a:pt x="1896" y="7412"/>
                    <a:pt x="1843" y="7412"/>
                  </a:cubicBezTo>
                  <a:cubicBezTo>
                    <a:pt x="1320" y="7412"/>
                    <a:pt x="851" y="6719"/>
                    <a:pt x="1004" y="6073"/>
                  </a:cubicBezTo>
                  <a:cubicBezTo>
                    <a:pt x="1057" y="5862"/>
                    <a:pt x="798" y="5862"/>
                    <a:pt x="668" y="5377"/>
                  </a:cubicBezTo>
                  <a:cubicBezTo>
                    <a:pt x="524" y="4863"/>
                    <a:pt x="725" y="4353"/>
                    <a:pt x="1129" y="4243"/>
                  </a:cubicBezTo>
                  <a:cubicBezTo>
                    <a:pt x="1244" y="4209"/>
                    <a:pt x="1312" y="4084"/>
                    <a:pt x="1264" y="3969"/>
                  </a:cubicBezTo>
                  <a:cubicBezTo>
                    <a:pt x="1023" y="3340"/>
                    <a:pt x="1441" y="2537"/>
                    <a:pt x="2013" y="2513"/>
                  </a:cubicBezTo>
                  <a:cubicBezTo>
                    <a:pt x="2119" y="2509"/>
                    <a:pt x="2205" y="2427"/>
                    <a:pt x="2215" y="2326"/>
                  </a:cubicBezTo>
                  <a:cubicBezTo>
                    <a:pt x="2261" y="1771"/>
                    <a:pt x="2775" y="1290"/>
                    <a:pt x="3265" y="1290"/>
                  </a:cubicBezTo>
                  <a:cubicBezTo>
                    <a:pt x="3331" y="1290"/>
                    <a:pt x="3396" y="1299"/>
                    <a:pt x="3459" y="1317"/>
                  </a:cubicBezTo>
                  <a:cubicBezTo>
                    <a:pt x="3479" y="1324"/>
                    <a:pt x="3500" y="1327"/>
                    <a:pt x="3520" y="1327"/>
                  </a:cubicBezTo>
                  <a:cubicBezTo>
                    <a:pt x="3591" y="1327"/>
                    <a:pt x="3657" y="1289"/>
                    <a:pt x="3694" y="1226"/>
                  </a:cubicBezTo>
                  <a:cubicBezTo>
                    <a:pt x="3893" y="896"/>
                    <a:pt x="4299" y="689"/>
                    <a:pt x="4687" y="689"/>
                  </a:cubicBezTo>
                  <a:cubicBezTo>
                    <a:pt x="4796" y="689"/>
                    <a:pt x="4904" y="706"/>
                    <a:pt x="5006" y="741"/>
                  </a:cubicBezTo>
                  <a:cubicBezTo>
                    <a:pt x="4915" y="870"/>
                    <a:pt x="4862" y="1019"/>
                    <a:pt x="4847" y="1173"/>
                  </a:cubicBezTo>
                  <a:cubicBezTo>
                    <a:pt x="4804" y="1183"/>
                    <a:pt x="4761" y="1192"/>
                    <a:pt x="4722" y="1202"/>
                  </a:cubicBezTo>
                  <a:cubicBezTo>
                    <a:pt x="4530" y="1269"/>
                    <a:pt x="4353" y="1375"/>
                    <a:pt x="4204" y="1509"/>
                  </a:cubicBezTo>
                  <a:cubicBezTo>
                    <a:pt x="4127" y="1591"/>
                    <a:pt x="4122" y="1721"/>
                    <a:pt x="4204" y="1802"/>
                  </a:cubicBezTo>
                  <a:cubicBezTo>
                    <a:pt x="4242" y="1843"/>
                    <a:pt x="4295" y="1864"/>
                    <a:pt x="4348" y="1864"/>
                  </a:cubicBezTo>
                  <a:cubicBezTo>
                    <a:pt x="4402" y="1864"/>
                    <a:pt x="4456" y="1843"/>
                    <a:pt x="4497" y="1802"/>
                  </a:cubicBezTo>
                  <a:cubicBezTo>
                    <a:pt x="4509" y="1790"/>
                    <a:pt x="4748" y="1559"/>
                    <a:pt x="5067" y="1559"/>
                  </a:cubicBezTo>
                  <a:cubicBezTo>
                    <a:pt x="5231" y="1559"/>
                    <a:pt x="5416" y="1620"/>
                    <a:pt x="5602" y="1802"/>
                  </a:cubicBezTo>
                  <a:cubicBezTo>
                    <a:pt x="5640" y="1841"/>
                    <a:pt x="5693" y="1865"/>
                    <a:pt x="5746" y="1865"/>
                  </a:cubicBezTo>
                  <a:cubicBezTo>
                    <a:pt x="5928" y="1865"/>
                    <a:pt x="6020" y="1644"/>
                    <a:pt x="5890" y="1514"/>
                  </a:cubicBezTo>
                  <a:cubicBezTo>
                    <a:pt x="5722" y="1336"/>
                    <a:pt x="5505" y="1216"/>
                    <a:pt x="5265" y="1168"/>
                  </a:cubicBezTo>
                  <a:cubicBezTo>
                    <a:pt x="5304" y="1039"/>
                    <a:pt x="5376" y="918"/>
                    <a:pt x="5472" y="822"/>
                  </a:cubicBezTo>
                  <a:cubicBezTo>
                    <a:pt x="5472" y="818"/>
                    <a:pt x="5477" y="818"/>
                    <a:pt x="5477" y="813"/>
                  </a:cubicBezTo>
                  <a:cubicBezTo>
                    <a:pt x="5735" y="530"/>
                    <a:pt x="6073" y="404"/>
                    <a:pt x="6385" y="404"/>
                  </a:cubicBezTo>
                  <a:cubicBezTo>
                    <a:pt x="6694" y="404"/>
                    <a:pt x="6976" y="528"/>
                    <a:pt x="7129" y="746"/>
                  </a:cubicBezTo>
                  <a:cubicBezTo>
                    <a:pt x="7163" y="794"/>
                    <a:pt x="7216" y="822"/>
                    <a:pt x="7273" y="827"/>
                  </a:cubicBezTo>
                  <a:cubicBezTo>
                    <a:pt x="7283" y="829"/>
                    <a:pt x="7293" y="830"/>
                    <a:pt x="7303" y="830"/>
                  </a:cubicBezTo>
                  <a:cubicBezTo>
                    <a:pt x="7352" y="830"/>
                    <a:pt x="7401" y="811"/>
                    <a:pt x="7437" y="779"/>
                  </a:cubicBezTo>
                  <a:cubicBezTo>
                    <a:pt x="7631" y="605"/>
                    <a:pt x="7894" y="523"/>
                    <a:pt x="8157" y="523"/>
                  </a:cubicBezTo>
                  <a:cubicBezTo>
                    <a:pt x="8546" y="523"/>
                    <a:pt x="8934" y="702"/>
                    <a:pt x="9094" y="1029"/>
                  </a:cubicBezTo>
                  <a:cubicBezTo>
                    <a:pt x="9129" y="1102"/>
                    <a:pt x="9201" y="1148"/>
                    <a:pt x="9278" y="1148"/>
                  </a:cubicBezTo>
                  <a:cubicBezTo>
                    <a:pt x="9297" y="1148"/>
                    <a:pt x="9316" y="1145"/>
                    <a:pt x="9334" y="1139"/>
                  </a:cubicBezTo>
                  <a:cubicBezTo>
                    <a:pt x="9419" y="1117"/>
                    <a:pt x="9506" y="1106"/>
                    <a:pt x="9593" y="1106"/>
                  </a:cubicBezTo>
                  <a:cubicBezTo>
                    <a:pt x="10077" y="1106"/>
                    <a:pt x="10570" y="1436"/>
                    <a:pt x="10684" y="1884"/>
                  </a:cubicBezTo>
                  <a:cubicBezTo>
                    <a:pt x="10707" y="1978"/>
                    <a:pt x="10792" y="2039"/>
                    <a:pt x="10885" y="2039"/>
                  </a:cubicBezTo>
                  <a:cubicBezTo>
                    <a:pt x="10892" y="2039"/>
                    <a:pt x="10898" y="2038"/>
                    <a:pt x="10905" y="2038"/>
                  </a:cubicBezTo>
                  <a:cubicBezTo>
                    <a:pt x="10935" y="2035"/>
                    <a:pt x="10965" y="2034"/>
                    <a:pt x="10994" y="2034"/>
                  </a:cubicBezTo>
                  <a:cubicBezTo>
                    <a:pt x="11142" y="2034"/>
                    <a:pt x="11288" y="2064"/>
                    <a:pt x="11424" y="2124"/>
                  </a:cubicBezTo>
                  <a:cubicBezTo>
                    <a:pt x="11458" y="2140"/>
                    <a:pt x="11491" y="2147"/>
                    <a:pt x="11521" y="2147"/>
                  </a:cubicBezTo>
                  <a:cubicBezTo>
                    <a:pt x="11720" y="2147"/>
                    <a:pt x="11817" y="1841"/>
                    <a:pt x="11587" y="1750"/>
                  </a:cubicBezTo>
                  <a:cubicBezTo>
                    <a:pt x="11414" y="1673"/>
                    <a:pt x="11222" y="1629"/>
                    <a:pt x="11030" y="1620"/>
                  </a:cubicBezTo>
                  <a:cubicBezTo>
                    <a:pt x="10801" y="1071"/>
                    <a:pt x="10196" y="697"/>
                    <a:pt x="9587" y="697"/>
                  </a:cubicBezTo>
                  <a:cubicBezTo>
                    <a:pt x="9519" y="697"/>
                    <a:pt x="9450" y="702"/>
                    <a:pt x="9382" y="712"/>
                  </a:cubicBezTo>
                  <a:cubicBezTo>
                    <a:pt x="9118" y="327"/>
                    <a:pt x="8639" y="116"/>
                    <a:pt x="8156" y="116"/>
                  </a:cubicBezTo>
                  <a:cubicBezTo>
                    <a:pt x="7866" y="116"/>
                    <a:pt x="7575" y="191"/>
                    <a:pt x="7326" y="352"/>
                  </a:cubicBezTo>
                  <a:cubicBezTo>
                    <a:pt x="7075" y="116"/>
                    <a:pt x="6729" y="1"/>
                    <a:pt x="63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6" name="Google Shape;11946;p89"/>
          <p:cNvGrpSpPr/>
          <p:nvPr/>
        </p:nvGrpSpPr>
        <p:grpSpPr>
          <a:xfrm>
            <a:off x="4935019" y="1310709"/>
            <a:ext cx="246642" cy="368667"/>
            <a:chOff x="4935019" y="1516109"/>
            <a:chExt cx="246642" cy="368667"/>
          </a:xfrm>
        </p:grpSpPr>
        <p:sp>
          <p:nvSpPr>
            <p:cNvPr id="11947" name="Google Shape;11947;p89"/>
            <p:cNvSpPr/>
            <p:nvPr/>
          </p:nvSpPr>
          <p:spPr>
            <a:xfrm>
              <a:off x="4993112" y="1521528"/>
              <a:ext cx="42150" cy="117993"/>
            </a:xfrm>
            <a:custGeom>
              <a:avLst/>
              <a:gdLst/>
              <a:ahLst/>
              <a:cxnLst/>
              <a:rect l="l" t="t" r="r" b="b"/>
              <a:pathLst>
                <a:path w="1610" h="4507" extrusionOk="0">
                  <a:moveTo>
                    <a:pt x="803" y="1"/>
                  </a:moveTo>
                  <a:cubicBezTo>
                    <a:pt x="361" y="1"/>
                    <a:pt x="1" y="361"/>
                    <a:pt x="1" y="808"/>
                  </a:cubicBezTo>
                  <a:lnTo>
                    <a:pt x="1" y="4507"/>
                  </a:lnTo>
                  <a:cubicBezTo>
                    <a:pt x="246" y="4108"/>
                    <a:pt x="688" y="3863"/>
                    <a:pt x="1158" y="3863"/>
                  </a:cubicBezTo>
                  <a:cubicBezTo>
                    <a:pt x="1312" y="3868"/>
                    <a:pt x="1466" y="3892"/>
                    <a:pt x="1610" y="3940"/>
                  </a:cubicBezTo>
                  <a:lnTo>
                    <a:pt x="1610" y="808"/>
                  </a:lnTo>
                  <a:cubicBezTo>
                    <a:pt x="1610" y="361"/>
                    <a:pt x="1250" y="1"/>
                    <a:pt x="803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9"/>
            <p:cNvSpPr/>
            <p:nvPr/>
          </p:nvSpPr>
          <p:spPr>
            <a:xfrm>
              <a:off x="4992981" y="1604912"/>
              <a:ext cx="42281" cy="34610"/>
            </a:xfrm>
            <a:custGeom>
              <a:avLst/>
              <a:gdLst/>
              <a:ahLst/>
              <a:cxnLst/>
              <a:rect l="l" t="t" r="r" b="b"/>
              <a:pathLst>
                <a:path w="1615" h="1322" extrusionOk="0">
                  <a:moveTo>
                    <a:pt x="1163" y="1"/>
                  </a:moveTo>
                  <a:cubicBezTo>
                    <a:pt x="688" y="1"/>
                    <a:pt x="251" y="246"/>
                    <a:pt x="1" y="644"/>
                  </a:cubicBezTo>
                  <a:lnTo>
                    <a:pt x="1" y="1322"/>
                  </a:lnTo>
                  <a:cubicBezTo>
                    <a:pt x="251" y="923"/>
                    <a:pt x="693" y="678"/>
                    <a:pt x="1163" y="678"/>
                  </a:cubicBezTo>
                  <a:cubicBezTo>
                    <a:pt x="1317" y="678"/>
                    <a:pt x="1471" y="707"/>
                    <a:pt x="1615" y="760"/>
                  </a:cubicBezTo>
                  <a:lnTo>
                    <a:pt x="1615" y="82"/>
                  </a:lnTo>
                  <a:cubicBezTo>
                    <a:pt x="1471" y="29"/>
                    <a:pt x="1317" y="1"/>
                    <a:pt x="1163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9"/>
            <p:cNvSpPr/>
            <p:nvPr/>
          </p:nvSpPr>
          <p:spPr>
            <a:xfrm>
              <a:off x="4940176" y="1557055"/>
              <a:ext cx="200879" cy="322197"/>
            </a:xfrm>
            <a:custGeom>
              <a:avLst/>
              <a:gdLst/>
              <a:ahLst/>
              <a:cxnLst/>
              <a:rect l="l" t="t" r="r" b="b"/>
              <a:pathLst>
                <a:path w="7673" h="12307" extrusionOk="0">
                  <a:moveTo>
                    <a:pt x="1465" y="8876"/>
                  </a:moveTo>
                  <a:cubicBezTo>
                    <a:pt x="1816" y="8876"/>
                    <a:pt x="2104" y="9160"/>
                    <a:pt x="2104" y="9510"/>
                  </a:cubicBezTo>
                  <a:lnTo>
                    <a:pt x="2104" y="10692"/>
                  </a:lnTo>
                  <a:cubicBezTo>
                    <a:pt x="2104" y="11043"/>
                    <a:pt x="1816" y="11326"/>
                    <a:pt x="1465" y="11326"/>
                  </a:cubicBezTo>
                  <a:cubicBezTo>
                    <a:pt x="1115" y="11326"/>
                    <a:pt x="831" y="11043"/>
                    <a:pt x="831" y="10692"/>
                  </a:cubicBezTo>
                  <a:lnTo>
                    <a:pt x="831" y="9510"/>
                  </a:lnTo>
                  <a:cubicBezTo>
                    <a:pt x="831" y="9160"/>
                    <a:pt x="1115" y="8876"/>
                    <a:pt x="1465" y="8876"/>
                  </a:cubicBezTo>
                  <a:close/>
                  <a:moveTo>
                    <a:pt x="6784" y="1"/>
                  </a:moveTo>
                  <a:cubicBezTo>
                    <a:pt x="6578" y="1"/>
                    <a:pt x="6373" y="80"/>
                    <a:pt x="6217" y="238"/>
                  </a:cubicBezTo>
                  <a:lnTo>
                    <a:pt x="3795" y="2660"/>
                  </a:lnTo>
                  <a:cubicBezTo>
                    <a:pt x="3603" y="2559"/>
                    <a:pt x="3392" y="2511"/>
                    <a:pt x="3176" y="2511"/>
                  </a:cubicBezTo>
                  <a:cubicBezTo>
                    <a:pt x="2032" y="2511"/>
                    <a:pt x="1393" y="3832"/>
                    <a:pt x="2099" y="4730"/>
                  </a:cubicBezTo>
                  <a:lnTo>
                    <a:pt x="2099" y="8035"/>
                  </a:lnTo>
                  <a:cubicBezTo>
                    <a:pt x="1911" y="7943"/>
                    <a:pt x="1704" y="7891"/>
                    <a:pt x="1493" y="7891"/>
                  </a:cubicBezTo>
                  <a:cubicBezTo>
                    <a:pt x="1484" y="7891"/>
                    <a:pt x="1475" y="7891"/>
                    <a:pt x="1465" y="7891"/>
                  </a:cubicBezTo>
                  <a:cubicBezTo>
                    <a:pt x="653" y="7891"/>
                    <a:pt x="0" y="8545"/>
                    <a:pt x="0" y="9356"/>
                  </a:cubicBezTo>
                  <a:lnTo>
                    <a:pt x="0" y="10841"/>
                  </a:lnTo>
                  <a:cubicBezTo>
                    <a:pt x="0" y="11648"/>
                    <a:pt x="653" y="12306"/>
                    <a:pt x="1465" y="12306"/>
                  </a:cubicBezTo>
                  <a:cubicBezTo>
                    <a:pt x="2277" y="12306"/>
                    <a:pt x="2935" y="11648"/>
                    <a:pt x="2935" y="10841"/>
                  </a:cubicBezTo>
                  <a:lnTo>
                    <a:pt x="2935" y="5230"/>
                  </a:lnTo>
                  <a:cubicBezTo>
                    <a:pt x="3012" y="5239"/>
                    <a:pt x="3094" y="5249"/>
                    <a:pt x="3176" y="5249"/>
                  </a:cubicBezTo>
                  <a:cubicBezTo>
                    <a:pt x="3795" y="5249"/>
                    <a:pt x="4338" y="4831"/>
                    <a:pt x="4497" y="4235"/>
                  </a:cubicBezTo>
                  <a:lnTo>
                    <a:pt x="7355" y="1377"/>
                  </a:lnTo>
                  <a:cubicBezTo>
                    <a:pt x="7672" y="1060"/>
                    <a:pt x="7672" y="551"/>
                    <a:pt x="7355" y="238"/>
                  </a:cubicBezTo>
                  <a:cubicBezTo>
                    <a:pt x="7197" y="80"/>
                    <a:pt x="6990" y="1"/>
                    <a:pt x="6784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9"/>
            <p:cNvSpPr/>
            <p:nvPr/>
          </p:nvSpPr>
          <p:spPr>
            <a:xfrm>
              <a:off x="5032618" y="1681253"/>
              <a:ext cx="145666" cy="189072"/>
            </a:xfrm>
            <a:custGeom>
              <a:avLst/>
              <a:gdLst/>
              <a:ahLst/>
              <a:cxnLst/>
              <a:rect l="l" t="t" r="r" b="b"/>
              <a:pathLst>
                <a:path w="5564" h="7222" extrusionOk="0">
                  <a:moveTo>
                    <a:pt x="3777" y="4813"/>
                  </a:moveTo>
                  <a:cubicBezTo>
                    <a:pt x="4166" y="4813"/>
                    <a:pt x="4540" y="5115"/>
                    <a:pt x="4540" y="5573"/>
                  </a:cubicBezTo>
                  <a:cubicBezTo>
                    <a:pt x="4540" y="5991"/>
                    <a:pt x="4204" y="6332"/>
                    <a:pt x="3781" y="6332"/>
                  </a:cubicBezTo>
                  <a:cubicBezTo>
                    <a:pt x="3108" y="6332"/>
                    <a:pt x="2767" y="5516"/>
                    <a:pt x="3248" y="5035"/>
                  </a:cubicBezTo>
                  <a:cubicBezTo>
                    <a:pt x="3401" y="4882"/>
                    <a:pt x="3591" y="4813"/>
                    <a:pt x="3777" y="4813"/>
                  </a:cubicBezTo>
                  <a:close/>
                  <a:moveTo>
                    <a:pt x="706" y="1"/>
                  </a:moveTo>
                  <a:cubicBezTo>
                    <a:pt x="529" y="222"/>
                    <a:pt x="279" y="385"/>
                    <a:pt x="0" y="457"/>
                  </a:cubicBezTo>
                  <a:lnTo>
                    <a:pt x="1792" y="4829"/>
                  </a:lnTo>
                  <a:cubicBezTo>
                    <a:pt x="1946" y="5203"/>
                    <a:pt x="2080" y="5593"/>
                    <a:pt x="2186" y="5986"/>
                  </a:cubicBezTo>
                  <a:cubicBezTo>
                    <a:pt x="2376" y="6715"/>
                    <a:pt x="3029" y="7221"/>
                    <a:pt x="3779" y="7221"/>
                  </a:cubicBezTo>
                  <a:cubicBezTo>
                    <a:pt x="3786" y="7221"/>
                    <a:pt x="3793" y="7221"/>
                    <a:pt x="3800" y="7221"/>
                  </a:cubicBezTo>
                  <a:cubicBezTo>
                    <a:pt x="4554" y="7216"/>
                    <a:pt x="5212" y="6693"/>
                    <a:pt x="5385" y="5958"/>
                  </a:cubicBezTo>
                  <a:cubicBezTo>
                    <a:pt x="5563" y="5218"/>
                    <a:pt x="5217" y="4459"/>
                    <a:pt x="4545" y="4108"/>
                  </a:cubicBezTo>
                  <a:cubicBezTo>
                    <a:pt x="4303" y="3982"/>
                    <a:pt x="4042" y="3921"/>
                    <a:pt x="3782" y="3921"/>
                  </a:cubicBezTo>
                  <a:cubicBezTo>
                    <a:pt x="3321" y="3921"/>
                    <a:pt x="2866" y="4115"/>
                    <a:pt x="2546" y="4478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9"/>
            <p:cNvSpPr/>
            <p:nvPr/>
          </p:nvSpPr>
          <p:spPr>
            <a:xfrm>
              <a:off x="5032618" y="1681253"/>
              <a:ext cx="25159" cy="27332"/>
            </a:xfrm>
            <a:custGeom>
              <a:avLst/>
              <a:gdLst/>
              <a:ahLst/>
              <a:cxnLst/>
              <a:rect l="l" t="t" r="r" b="b"/>
              <a:pathLst>
                <a:path w="961" h="1044" extrusionOk="0">
                  <a:moveTo>
                    <a:pt x="706" y="1"/>
                  </a:moveTo>
                  <a:cubicBezTo>
                    <a:pt x="524" y="226"/>
                    <a:pt x="279" y="385"/>
                    <a:pt x="0" y="457"/>
                  </a:cubicBezTo>
                  <a:lnTo>
                    <a:pt x="240" y="1043"/>
                  </a:lnTo>
                  <a:cubicBezTo>
                    <a:pt x="519" y="981"/>
                    <a:pt x="769" y="827"/>
                    <a:pt x="961" y="611"/>
                  </a:cubicBezTo>
                  <a:lnTo>
                    <a:pt x="706" y="1"/>
                  </a:ln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9"/>
            <p:cNvSpPr/>
            <p:nvPr/>
          </p:nvSpPr>
          <p:spPr>
            <a:xfrm>
              <a:off x="5006438" y="1646041"/>
              <a:ext cx="30343" cy="25866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64" y="1"/>
                  </a:moveTo>
                  <a:cubicBezTo>
                    <a:pt x="222" y="1"/>
                    <a:pt x="1" y="534"/>
                    <a:pt x="313" y="841"/>
                  </a:cubicBezTo>
                  <a:cubicBezTo>
                    <a:pt x="414" y="942"/>
                    <a:pt x="538" y="988"/>
                    <a:pt x="659" y="988"/>
                  </a:cubicBezTo>
                  <a:cubicBezTo>
                    <a:pt x="912" y="988"/>
                    <a:pt x="1154" y="791"/>
                    <a:pt x="1154" y="495"/>
                  </a:cubicBezTo>
                  <a:cubicBezTo>
                    <a:pt x="1159" y="222"/>
                    <a:pt x="933" y="1"/>
                    <a:pt x="664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9"/>
            <p:cNvSpPr/>
            <p:nvPr/>
          </p:nvSpPr>
          <p:spPr>
            <a:xfrm>
              <a:off x="4956513" y="1783878"/>
              <a:ext cx="44297" cy="75110"/>
            </a:xfrm>
            <a:custGeom>
              <a:avLst/>
              <a:gdLst/>
              <a:ahLst/>
              <a:cxnLst/>
              <a:rect l="l" t="t" r="r" b="b"/>
              <a:pathLst>
                <a:path w="1692" h="2869" extrusionOk="0">
                  <a:moveTo>
                    <a:pt x="846" y="414"/>
                  </a:moveTo>
                  <a:cubicBezTo>
                    <a:pt x="1086" y="414"/>
                    <a:pt x="1278" y="606"/>
                    <a:pt x="1278" y="846"/>
                  </a:cubicBezTo>
                  <a:lnTo>
                    <a:pt x="1278" y="2028"/>
                  </a:lnTo>
                  <a:cubicBezTo>
                    <a:pt x="1278" y="2263"/>
                    <a:pt x="1086" y="2460"/>
                    <a:pt x="846" y="2460"/>
                  </a:cubicBezTo>
                  <a:cubicBezTo>
                    <a:pt x="606" y="2460"/>
                    <a:pt x="414" y="2263"/>
                    <a:pt x="414" y="2028"/>
                  </a:cubicBezTo>
                  <a:lnTo>
                    <a:pt x="414" y="846"/>
                  </a:lnTo>
                  <a:cubicBezTo>
                    <a:pt x="414" y="606"/>
                    <a:pt x="606" y="414"/>
                    <a:pt x="846" y="414"/>
                  </a:cubicBezTo>
                  <a:close/>
                  <a:moveTo>
                    <a:pt x="846" y="1"/>
                  </a:moveTo>
                  <a:cubicBezTo>
                    <a:pt x="380" y="1"/>
                    <a:pt x="1" y="375"/>
                    <a:pt x="1" y="841"/>
                  </a:cubicBezTo>
                  <a:lnTo>
                    <a:pt x="1" y="2023"/>
                  </a:lnTo>
                  <a:cubicBezTo>
                    <a:pt x="1" y="2489"/>
                    <a:pt x="380" y="2869"/>
                    <a:pt x="846" y="2869"/>
                  </a:cubicBezTo>
                  <a:cubicBezTo>
                    <a:pt x="1312" y="2869"/>
                    <a:pt x="1692" y="2489"/>
                    <a:pt x="1692" y="2023"/>
                  </a:cubicBezTo>
                  <a:lnTo>
                    <a:pt x="1692" y="841"/>
                  </a:lnTo>
                  <a:cubicBezTo>
                    <a:pt x="1687" y="375"/>
                    <a:pt x="1312" y="1"/>
                    <a:pt x="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9"/>
            <p:cNvSpPr/>
            <p:nvPr/>
          </p:nvSpPr>
          <p:spPr>
            <a:xfrm>
              <a:off x="4999160" y="1640621"/>
              <a:ext cx="43040" cy="36783"/>
            </a:xfrm>
            <a:custGeom>
              <a:avLst/>
              <a:gdLst/>
              <a:ahLst/>
              <a:cxnLst/>
              <a:rect l="l" t="t" r="r" b="b"/>
              <a:pathLst>
                <a:path w="1644" h="1405" extrusionOk="0">
                  <a:moveTo>
                    <a:pt x="938" y="410"/>
                  </a:moveTo>
                  <a:cubicBezTo>
                    <a:pt x="1087" y="410"/>
                    <a:pt x="1230" y="527"/>
                    <a:pt x="1230" y="702"/>
                  </a:cubicBezTo>
                  <a:cubicBezTo>
                    <a:pt x="1230" y="861"/>
                    <a:pt x="1100" y="991"/>
                    <a:pt x="937" y="995"/>
                  </a:cubicBezTo>
                  <a:lnTo>
                    <a:pt x="937" y="991"/>
                  </a:lnTo>
                  <a:cubicBezTo>
                    <a:pt x="682" y="991"/>
                    <a:pt x="553" y="678"/>
                    <a:pt x="735" y="496"/>
                  </a:cubicBezTo>
                  <a:cubicBezTo>
                    <a:pt x="794" y="437"/>
                    <a:pt x="867" y="410"/>
                    <a:pt x="938" y="410"/>
                  </a:cubicBezTo>
                  <a:close/>
                  <a:moveTo>
                    <a:pt x="937" y="1"/>
                  </a:moveTo>
                  <a:cubicBezTo>
                    <a:pt x="312" y="1"/>
                    <a:pt x="0" y="755"/>
                    <a:pt x="442" y="1197"/>
                  </a:cubicBezTo>
                  <a:cubicBezTo>
                    <a:pt x="585" y="1340"/>
                    <a:pt x="761" y="1404"/>
                    <a:pt x="935" y="1404"/>
                  </a:cubicBezTo>
                  <a:cubicBezTo>
                    <a:pt x="1296" y="1404"/>
                    <a:pt x="1643" y="1125"/>
                    <a:pt x="1643" y="702"/>
                  </a:cubicBezTo>
                  <a:cubicBezTo>
                    <a:pt x="1638" y="313"/>
                    <a:pt x="1326" y="1"/>
                    <a:pt x="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9"/>
            <p:cNvSpPr/>
            <p:nvPr/>
          </p:nvSpPr>
          <p:spPr>
            <a:xfrm>
              <a:off x="5106445" y="1802126"/>
              <a:ext cx="58879" cy="50318"/>
            </a:xfrm>
            <a:custGeom>
              <a:avLst/>
              <a:gdLst/>
              <a:ahLst/>
              <a:cxnLst/>
              <a:rect l="l" t="t" r="r" b="b"/>
              <a:pathLst>
                <a:path w="2249" h="1922" extrusionOk="0">
                  <a:moveTo>
                    <a:pt x="961" y="409"/>
                  </a:moveTo>
                  <a:cubicBezTo>
                    <a:pt x="1456" y="409"/>
                    <a:pt x="1701" y="1000"/>
                    <a:pt x="1355" y="1350"/>
                  </a:cubicBezTo>
                  <a:cubicBezTo>
                    <a:pt x="1241" y="1462"/>
                    <a:pt x="1103" y="1512"/>
                    <a:pt x="967" y="1512"/>
                  </a:cubicBezTo>
                  <a:cubicBezTo>
                    <a:pt x="684" y="1512"/>
                    <a:pt x="413" y="1293"/>
                    <a:pt x="413" y="961"/>
                  </a:cubicBezTo>
                  <a:cubicBezTo>
                    <a:pt x="413" y="654"/>
                    <a:pt x="658" y="409"/>
                    <a:pt x="961" y="409"/>
                  </a:cubicBezTo>
                  <a:close/>
                  <a:moveTo>
                    <a:pt x="969" y="0"/>
                  </a:moveTo>
                  <a:cubicBezTo>
                    <a:pt x="475" y="0"/>
                    <a:pt x="0" y="383"/>
                    <a:pt x="0" y="961"/>
                  </a:cubicBezTo>
                  <a:cubicBezTo>
                    <a:pt x="0" y="1490"/>
                    <a:pt x="432" y="1922"/>
                    <a:pt x="961" y="1922"/>
                  </a:cubicBezTo>
                  <a:cubicBezTo>
                    <a:pt x="1821" y="1922"/>
                    <a:pt x="2248" y="889"/>
                    <a:pt x="1643" y="284"/>
                  </a:cubicBezTo>
                  <a:cubicBezTo>
                    <a:pt x="1447" y="88"/>
                    <a:pt x="1206" y="0"/>
                    <a:pt x="96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9"/>
            <p:cNvSpPr/>
            <p:nvPr/>
          </p:nvSpPr>
          <p:spPr>
            <a:xfrm>
              <a:off x="4935019" y="1516109"/>
              <a:ext cx="246642" cy="368667"/>
            </a:xfrm>
            <a:custGeom>
              <a:avLst/>
              <a:gdLst/>
              <a:ahLst/>
              <a:cxnLst/>
              <a:rect l="l" t="t" r="r" b="b"/>
              <a:pathLst>
                <a:path w="9421" h="14082" extrusionOk="0">
                  <a:moveTo>
                    <a:pt x="3022" y="414"/>
                  </a:moveTo>
                  <a:cubicBezTo>
                    <a:pt x="3353" y="414"/>
                    <a:pt x="3622" y="683"/>
                    <a:pt x="3622" y="1015"/>
                  </a:cubicBezTo>
                  <a:lnTo>
                    <a:pt x="3622" y="3887"/>
                  </a:lnTo>
                  <a:cubicBezTo>
                    <a:pt x="3545" y="3876"/>
                    <a:pt x="3467" y="3870"/>
                    <a:pt x="3390" y="3870"/>
                  </a:cubicBezTo>
                  <a:cubicBezTo>
                    <a:pt x="3057" y="3870"/>
                    <a:pt x="2728" y="3976"/>
                    <a:pt x="2455" y="4171"/>
                  </a:cubicBezTo>
                  <a:cubicBezTo>
                    <a:pt x="2445" y="4176"/>
                    <a:pt x="2436" y="4180"/>
                    <a:pt x="2426" y="4190"/>
                  </a:cubicBezTo>
                  <a:lnTo>
                    <a:pt x="2426" y="1015"/>
                  </a:lnTo>
                  <a:lnTo>
                    <a:pt x="2421" y="1015"/>
                  </a:lnTo>
                  <a:cubicBezTo>
                    <a:pt x="2421" y="683"/>
                    <a:pt x="2690" y="414"/>
                    <a:pt x="3022" y="414"/>
                  </a:cubicBezTo>
                  <a:close/>
                  <a:moveTo>
                    <a:pt x="3031" y="1"/>
                  </a:moveTo>
                  <a:cubicBezTo>
                    <a:pt x="2474" y="1"/>
                    <a:pt x="2018" y="453"/>
                    <a:pt x="2018" y="1015"/>
                  </a:cubicBezTo>
                  <a:lnTo>
                    <a:pt x="2018" y="4670"/>
                  </a:lnTo>
                  <a:cubicBezTo>
                    <a:pt x="1710" y="5199"/>
                    <a:pt x="1744" y="5867"/>
                    <a:pt x="2109" y="6361"/>
                  </a:cubicBezTo>
                  <a:lnTo>
                    <a:pt x="2109" y="9306"/>
                  </a:lnTo>
                  <a:cubicBezTo>
                    <a:pt x="1965" y="9268"/>
                    <a:pt x="1821" y="9249"/>
                    <a:pt x="1677" y="9249"/>
                  </a:cubicBezTo>
                  <a:cubicBezTo>
                    <a:pt x="750" y="9249"/>
                    <a:pt x="0" y="9998"/>
                    <a:pt x="0" y="10925"/>
                  </a:cubicBezTo>
                  <a:lnTo>
                    <a:pt x="0" y="12405"/>
                  </a:lnTo>
                  <a:cubicBezTo>
                    <a:pt x="0" y="13332"/>
                    <a:pt x="750" y="14082"/>
                    <a:pt x="1677" y="14082"/>
                  </a:cubicBezTo>
                  <a:cubicBezTo>
                    <a:pt x="2604" y="14082"/>
                    <a:pt x="3353" y="13332"/>
                    <a:pt x="3353" y="12405"/>
                  </a:cubicBezTo>
                  <a:lnTo>
                    <a:pt x="3353" y="7015"/>
                  </a:lnTo>
                  <a:cubicBezTo>
                    <a:pt x="3364" y="7015"/>
                    <a:pt x="3374" y="7015"/>
                    <a:pt x="3383" y="7015"/>
                  </a:cubicBezTo>
                  <a:cubicBezTo>
                    <a:pt x="3479" y="7015"/>
                    <a:pt x="3511" y="6994"/>
                    <a:pt x="3598" y="6981"/>
                  </a:cubicBezTo>
                  <a:lnTo>
                    <a:pt x="4357" y="8831"/>
                  </a:lnTo>
                  <a:cubicBezTo>
                    <a:pt x="4397" y="8916"/>
                    <a:pt x="4469" y="8952"/>
                    <a:pt x="4541" y="8952"/>
                  </a:cubicBezTo>
                  <a:cubicBezTo>
                    <a:pt x="4672" y="8952"/>
                    <a:pt x="4804" y="8833"/>
                    <a:pt x="4742" y="8672"/>
                  </a:cubicBezTo>
                  <a:lnTo>
                    <a:pt x="4011" y="6885"/>
                  </a:lnTo>
                  <a:cubicBezTo>
                    <a:pt x="4088" y="6847"/>
                    <a:pt x="4160" y="6803"/>
                    <a:pt x="4232" y="6751"/>
                  </a:cubicBezTo>
                  <a:cubicBezTo>
                    <a:pt x="4237" y="6751"/>
                    <a:pt x="4353" y="6683"/>
                    <a:pt x="4372" y="6664"/>
                  </a:cubicBezTo>
                  <a:lnTo>
                    <a:pt x="6092" y="10858"/>
                  </a:lnTo>
                  <a:cubicBezTo>
                    <a:pt x="6126" y="10943"/>
                    <a:pt x="6205" y="10990"/>
                    <a:pt x="6285" y="10990"/>
                  </a:cubicBezTo>
                  <a:cubicBezTo>
                    <a:pt x="6341" y="10990"/>
                    <a:pt x="6396" y="10968"/>
                    <a:pt x="6438" y="10920"/>
                  </a:cubicBezTo>
                  <a:cubicBezTo>
                    <a:pt x="6715" y="10606"/>
                    <a:pt x="7112" y="10430"/>
                    <a:pt x="7523" y="10430"/>
                  </a:cubicBezTo>
                  <a:cubicBezTo>
                    <a:pt x="7539" y="10430"/>
                    <a:pt x="7555" y="10430"/>
                    <a:pt x="7571" y="10430"/>
                  </a:cubicBezTo>
                  <a:cubicBezTo>
                    <a:pt x="8835" y="10474"/>
                    <a:pt x="9421" y="12001"/>
                    <a:pt x="8551" y="12890"/>
                  </a:cubicBezTo>
                  <a:cubicBezTo>
                    <a:pt x="8261" y="13184"/>
                    <a:pt x="7892" y="13320"/>
                    <a:pt x="7529" y="13320"/>
                  </a:cubicBezTo>
                  <a:cubicBezTo>
                    <a:pt x="6908" y="13320"/>
                    <a:pt x="6301" y="12922"/>
                    <a:pt x="6125" y="12237"/>
                  </a:cubicBezTo>
                  <a:cubicBezTo>
                    <a:pt x="5919" y="11425"/>
                    <a:pt x="5606" y="10810"/>
                    <a:pt x="5155" y="9667"/>
                  </a:cubicBezTo>
                  <a:cubicBezTo>
                    <a:pt x="5115" y="9579"/>
                    <a:pt x="5042" y="9542"/>
                    <a:pt x="4969" y="9542"/>
                  </a:cubicBezTo>
                  <a:cubicBezTo>
                    <a:pt x="4839" y="9542"/>
                    <a:pt x="4709" y="9660"/>
                    <a:pt x="4771" y="9820"/>
                  </a:cubicBezTo>
                  <a:cubicBezTo>
                    <a:pt x="5222" y="10959"/>
                    <a:pt x="5525" y="11564"/>
                    <a:pt x="5727" y="12338"/>
                  </a:cubicBezTo>
                  <a:cubicBezTo>
                    <a:pt x="5941" y="13164"/>
                    <a:pt x="6689" y="13728"/>
                    <a:pt x="7521" y="13728"/>
                  </a:cubicBezTo>
                  <a:cubicBezTo>
                    <a:pt x="7603" y="13728"/>
                    <a:pt x="7685" y="13723"/>
                    <a:pt x="7768" y="13712"/>
                  </a:cubicBezTo>
                  <a:cubicBezTo>
                    <a:pt x="8700" y="13582"/>
                    <a:pt x="9392" y="12784"/>
                    <a:pt x="9378" y="11843"/>
                  </a:cubicBezTo>
                  <a:cubicBezTo>
                    <a:pt x="9354" y="10766"/>
                    <a:pt x="8448" y="10028"/>
                    <a:pt x="7497" y="10028"/>
                  </a:cubicBezTo>
                  <a:cubicBezTo>
                    <a:pt x="7103" y="10028"/>
                    <a:pt x="6701" y="10154"/>
                    <a:pt x="6351" y="10435"/>
                  </a:cubicBezTo>
                  <a:lnTo>
                    <a:pt x="4670" y="6337"/>
                  </a:lnTo>
                  <a:cubicBezTo>
                    <a:pt x="4766" y="6203"/>
                    <a:pt x="4838" y="6054"/>
                    <a:pt x="4886" y="5900"/>
                  </a:cubicBezTo>
                  <a:lnTo>
                    <a:pt x="5948" y="4839"/>
                  </a:lnTo>
                  <a:cubicBezTo>
                    <a:pt x="6095" y="4688"/>
                    <a:pt x="5957" y="4480"/>
                    <a:pt x="5798" y="4480"/>
                  </a:cubicBezTo>
                  <a:cubicBezTo>
                    <a:pt x="5750" y="4480"/>
                    <a:pt x="5699" y="4500"/>
                    <a:pt x="5654" y="4546"/>
                  </a:cubicBezTo>
                  <a:cubicBezTo>
                    <a:pt x="4497" y="5718"/>
                    <a:pt x="4526" y="5641"/>
                    <a:pt x="4502" y="5737"/>
                  </a:cubicBezTo>
                  <a:cubicBezTo>
                    <a:pt x="4439" y="5939"/>
                    <a:pt x="4329" y="6126"/>
                    <a:pt x="4175" y="6270"/>
                  </a:cubicBezTo>
                  <a:cubicBezTo>
                    <a:pt x="4088" y="6361"/>
                    <a:pt x="3983" y="6434"/>
                    <a:pt x="3867" y="6482"/>
                  </a:cubicBezTo>
                  <a:cubicBezTo>
                    <a:pt x="3819" y="6506"/>
                    <a:pt x="3766" y="6530"/>
                    <a:pt x="3714" y="6549"/>
                  </a:cubicBezTo>
                  <a:cubicBezTo>
                    <a:pt x="3606" y="6585"/>
                    <a:pt x="3492" y="6604"/>
                    <a:pt x="3378" y="6604"/>
                  </a:cubicBezTo>
                  <a:cubicBezTo>
                    <a:pt x="3309" y="6604"/>
                    <a:pt x="3240" y="6597"/>
                    <a:pt x="3171" y="6582"/>
                  </a:cubicBezTo>
                  <a:cubicBezTo>
                    <a:pt x="3160" y="6581"/>
                    <a:pt x="3149" y="6580"/>
                    <a:pt x="3139" y="6580"/>
                  </a:cubicBezTo>
                  <a:cubicBezTo>
                    <a:pt x="3027" y="6580"/>
                    <a:pt x="2931" y="6670"/>
                    <a:pt x="2931" y="6789"/>
                  </a:cubicBezTo>
                  <a:lnTo>
                    <a:pt x="2931" y="12405"/>
                  </a:lnTo>
                  <a:cubicBezTo>
                    <a:pt x="2897" y="13073"/>
                    <a:pt x="2344" y="13601"/>
                    <a:pt x="1672" y="13601"/>
                  </a:cubicBezTo>
                  <a:cubicBezTo>
                    <a:pt x="999" y="13601"/>
                    <a:pt x="442" y="13073"/>
                    <a:pt x="413" y="12405"/>
                  </a:cubicBezTo>
                  <a:lnTo>
                    <a:pt x="413" y="10920"/>
                  </a:lnTo>
                  <a:cubicBezTo>
                    <a:pt x="413" y="10189"/>
                    <a:pt x="1012" y="9655"/>
                    <a:pt x="1673" y="9655"/>
                  </a:cubicBezTo>
                  <a:cubicBezTo>
                    <a:pt x="1854" y="9655"/>
                    <a:pt x="2040" y="9695"/>
                    <a:pt x="2220" y="9782"/>
                  </a:cubicBezTo>
                  <a:cubicBezTo>
                    <a:pt x="2249" y="9797"/>
                    <a:pt x="2279" y="9803"/>
                    <a:pt x="2309" y="9803"/>
                  </a:cubicBezTo>
                  <a:cubicBezTo>
                    <a:pt x="2416" y="9803"/>
                    <a:pt x="2514" y="9716"/>
                    <a:pt x="2517" y="9599"/>
                  </a:cubicBezTo>
                  <a:cubicBezTo>
                    <a:pt x="2498" y="6174"/>
                    <a:pt x="2551" y="6270"/>
                    <a:pt x="2469" y="6165"/>
                  </a:cubicBezTo>
                  <a:cubicBezTo>
                    <a:pt x="1847" y="5375"/>
                    <a:pt x="2466" y="4279"/>
                    <a:pt x="3373" y="4279"/>
                  </a:cubicBezTo>
                  <a:cubicBezTo>
                    <a:pt x="3488" y="4279"/>
                    <a:pt x="3607" y="4297"/>
                    <a:pt x="3728" y="4334"/>
                  </a:cubicBezTo>
                  <a:cubicBezTo>
                    <a:pt x="3791" y="4353"/>
                    <a:pt x="3848" y="4377"/>
                    <a:pt x="3906" y="4401"/>
                  </a:cubicBezTo>
                  <a:cubicBezTo>
                    <a:pt x="3937" y="4418"/>
                    <a:pt x="3970" y="4426"/>
                    <a:pt x="4003" y="4426"/>
                  </a:cubicBezTo>
                  <a:cubicBezTo>
                    <a:pt x="4056" y="4426"/>
                    <a:pt x="4107" y="4405"/>
                    <a:pt x="4146" y="4363"/>
                  </a:cubicBezTo>
                  <a:lnTo>
                    <a:pt x="6567" y="1942"/>
                  </a:lnTo>
                  <a:cubicBezTo>
                    <a:pt x="6681" y="1847"/>
                    <a:pt x="6819" y="1800"/>
                    <a:pt x="6958" y="1800"/>
                  </a:cubicBezTo>
                  <a:cubicBezTo>
                    <a:pt x="7113" y="1800"/>
                    <a:pt x="7267" y="1859"/>
                    <a:pt x="7384" y="1975"/>
                  </a:cubicBezTo>
                  <a:cubicBezTo>
                    <a:pt x="7605" y="2196"/>
                    <a:pt x="7619" y="2552"/>
                    <a:pt x="7418" y="2792"/>
                  </a:cubicBezTo>
                  <a:lnTo>
                    <a:pt x="6303" y="3902"/>
                  </a:lnTo>
                  <a:cubicBezTo>
                    <a:pt x="6156" y="4053"/>
                    <a:pt x="6293" y="4260"/>
                    <a:pt x="6452" y="4260"/>
                  </a:cubicBezTo>
                  <a:cubicBezTo>
                    <a:pt x="6501" y="4260"/>
                    <a:pt x="6551" y="4241"/>
                    <a:pt x="6596" y="4195"/>
                  </a:cubicBezTo>
                  <a:lnTo>
                    <a:pt x="7711" y="3085"/>
                  </a:lnTo>
                  <a:cubicBezTo>
                    <a:pt x="8340" y="2451"/>
                    <a:pt x="7888" y="1356"/>
                    <a:pt x="6995" y="1356"/>
                  </a:cubicBezTo>
                  <a:cubicBezTo>
                    <a:pt x="6726" y="1356"/>
                    <a:pt x="6471" y="1461"/>
                    <a:pt x="6279" y="1649"/>
                  </a:cubicBezTo>
                  <a:lnTo>
                    <a:pt x="4045" y="3887"/>
                  </a:lnTo>
                  <a:lnTo>
                    <a:pt x="4045" y="1015"/>
                  </a:lnTo>
                  <a:cubicBezTo>
                    <a:pt x="4045" y="453"/>
                    <a:pt x="3594" y="1"/>
                    <a:pt x="30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7" name="Google Shape;11957;p89"/>
          <p:cNvGrpSpPr/>
          <p:nvPr/>
        </p:nvGrpSpPr>
        <p:grpSpPr>
          <a:xfrm>
            <a:off x="7989335" y="3154619"/>
            <a:ext cx="291698" cy="368405"/>
            <a:chOff x="7989335" y="3360019"/>
            <a:chExt cx="291698" cy="368405"/>
          </a:xfrm>
        </p:grpSpPr>
        <p:sp>
          <p:nvSpPr>
            <p:cNvPr id="11958" name="Google Shape;11958;p89"/>
            <p:cNvSpPr/>
            <p:nvPr/>
          </p:nvSpPr>
          <p:spPr>
            <a:xfrm>
              <a:off x="7996142" y="3384419"/>
              <a:ext cx="278215" cy="337094"/>
            </a:xfrm>
            <a:custGeom>
              <a:avLst/>
              <a:gdLst/>
              <a:ahLst/>
              <a:cxnLst/>
              <a:rect l="l" t="t" r="r" b="b"/>
              <a:pathLst>
                <a:path w="10627" h="12876" extrusionOk="0">
                  <a:moveTo>
                    <a:pt x="615" y="1"/>
                  </a:moveTo>
                  <a:cubicBezTo>
                    <a:pt x="274" y="1"/>
                    <a:pt x="0" y="274"/>
                    <a:pt x="0" y="611"/>
                  </a:cubicBezTo>
                  <a:lnTo>
                    <a:pt x="0" y="12265"/>
                  </a:lnTo>
                  <a:cubicBezTo>
                    <a:pt x="0" y="12602"/>
                    <a:pt x="274" y="12875"/>
                    <a:pt x="615" y="12875"/>
                  </a:cubicBezTo>
                  <a:lnTo>
                    <a:pt x="10016" y="12875"/>
                  </a:lnTo>
                  <a:cubicBezTo>
                    <a:pt x="10353" y="12875"/>
                    <a:pt x="10627" y="12602"/>
                    <a:pt x="10627" y="12265"/>
                  </a:cubicBezTo>
                  <a:lnTo>
                    <a:pt x="10627" y="611"/>
                  </a:lnTo>
                  <a:cubicBezTo>
                    <a:pt x="10627" y="274"/>
                    <a:pt x="10353" y="1"/>
                    <a:pt x="10016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9"/>
            <p:cNvSpPr/>
            <p:nvPr/>
          </p:nvSpPr>
          <p:spPr>
            <a:xfrm>
              <a:off x="8210058" y="3384419"/>
              <a:ext cx="64298" cy="337094"/>
            </a:xfrm>
            <a:custGeom>
              <a:avLst/>
              <a:gdLst/>
              <a:ahLst/>
              <a:cxnLst/>
              <a:rect l="l" t="t" r="r" b="b"/>
              <a:pathLst>
                <a:path w="2456" h="12876" extrusionOk="0">
                  <a:moveTo>
                    <a:pt x="1" y="1"/>
                  </a:moveTo>
                  <a:cubicBezTo>
                    <a:pt x="337" y="1"/>
                    <a:pt x="611" y="274"/>
                    <a:pt x="611" y="611"/>
                  </a:cubicBezTo>
                  <a:lnTo>
                    <a:pt x="611" y="12265"/>
                  </a:lnTo>
                  <a:cubicBezTo>
                    <a:pt x="611" y="12602"/>
                    <a:pt x="337" y="12875"/>
                    <a:pt x="1" y="12875"/>
                  </a:cubicBezTo>
                  <a:lnTo>
                    <a:pt x="1845" y="12875"/>
                  </a:lnTo>
                  <a:cubicBezTo>
                    <a:pt x="2182" y="12875"/>
                    <a:pt x="2456" y="12602"/>
                    <a:pt x="2456" y="12265"/>
                  </a:cubicBezTo>
                  <a:lnTo>
                    <a:pt x="2456" y="611"/>
                  </a:lnTo>
                  <a:cubicBezTo>
                    <a:pt x="2456" y="274"/>
                    <a:pt x="2182" y="1"/>
                    <a:pt x="184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1" y="1"/>
                  </a:move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9"/>
            <p:cNvSpPr/>
            <p:nvPr/>
          </p:nvSpPr>
          <p:spPr>
            <a:xfrm>
              <a:off x="8030202" y="3384419"/>
              <a:ext cx="210068" cy="305782"/>
            </a:xfrm>
            <a:custGeom>
              <a:avLst/>
              <a:gdLst/>
              <a:ahLst/>
              <a:cxnLst/>
              <a:rect l="l" t="t" r="r" b="b"/>
              <a:pathLst>
                <a:path w="8024" h="11680" extrusionOk="0">
                  <a:moveTo>
                    <a:pt x="6880" y="1"/>
                  </a:moveTo>
                  <a:lnTo>
                    <a:pt x="6880" y="7336"/>
                  </a:lnTo>
                  <a:cubicBezTo>
                    <a:pt x="6880" y="9099"/>
                    <a:pt x="5454" y="10531"/>
                    <a:pt x="3690" y="10531"/>
                  </a:cubicBezTo>
                  <a:lnTo>
                    <a:pt x="1" y="10531"/>
                  </a:lnTo>
                  <a:lnTo>
                    <a:pt x="1" y="11679"/>
                  </a:lnTo>
                  <a:lnTo>
                    <a:pt x="8024" y="11679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9"/>
            <p:cNvSpPr/>
            <p:nvPr/>
          </p:nvSpPr>
          <p:spPr>
            <a:xfrm>
              <a:off x="8063162" y="3367192"/>
              <a:ext cx="144540" cy="70843"/>
            </a:xfrm>
            <a:custGeom>
              <a:avLst/>
              <a:gdLst/>
              <a:ahLst/>
              <a:cxnLst/>
              <a:rect l="l" t="t" r="r" b="b"/>
              <a:pathLst>
                <a:path w="5521" h="2706" extrusionOk="0">
                  <a:moveTo>
                    <a:pt x="438" y="1"/>
                  </a:moveTo>
                  <a:cubicBezTo>
                    <a:pt x="198" y="1"/>
                    <a:pt x="1" y="197"/>
                    <a:pt x="1" y="442"/>
                  </a:cubicBezTo>
                  <a:lnTo>
                    <a:pt x="1" y="1326"/>
                  </a:lnTo>
                  <a:cubicBezTo>
                    <a:pt x="1" y="1567"/>
                    <a:pt x="198" y="1764"/>
                    <a:pt x="438" y="1764"/>
                  </a:cubicBezTo>
                  <a:lnTo>
                    <a:pt x="1591" y="1764"/>
                  </a:lnTo>
                  <a:cubicBezTo>
                    <a:pt x="1591" y="2282"/>
                    <a:pt x="2013" y="2705"/>
                    <a:pt x="2532" y="2705"/>
                  </a:cubicBezTo>
                  <a:lnTo>
                    <a:pt x="2989" y="2705"/>
                  </a:lnTo>
                  <a:cubicBezTo>
                    <a:pt x="3508" y="2705"/>
                    <a:pt x="3925" y="2282"/>
                    <a:pt x="3925" y="1764"/>
                  </a:cubicBezTo>
                  <a:lnTo>
                    <a:pt x="5078" y="1764"/>
                  </a:lnTo>
                  <a:cubicBezTo>
                    <a:pt x="5319" y="1764"/>
                    <a:pt x="5516" y="1567"/>
                    <a:pt x="5520" y="1326"/>
                  </a:cubicBezTo>
                  <a:lnTo>
                    <a:pt x="5520" y="442"/>
                  </a:lnTo>
                  <a:cubicBezTo>
                    <a:pt x="5511" y="197"/>
                    <a:pt x="5314" y="5"/>
                    <a:pt x="5069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9"/>
            <p:cNvSpPr/>
            <p:nvPr/>
          </p:nvSpPr>
          <p:spPr>
            <a:xfrm>
              <a:off x="8132330" y="3367192"/>
              <a:ext cx="75110" cy="70843"/>
            </a:xfrm>
            <a:custGeom>
              <a:avLst/>
              <a:gdLst/>
              <a:ahLst/>
              <a:cxnLst/>
              <a:rect l="l" t="t" r="r" b="b"/>
              <a:pathLst>
                <a:path w="2869" h="2706" extrusionOk="0">
                  <a:moveTo>
                    <a:pt x="789" y="1"/>
                  </a:moveTo>
                  <a:cubicBezTo>
                    <a:pt x="1101" y="981"/>
                    <a:pt x="789" y="2047"/>
                    <a:pt x="1" y="2705"/>
                  </a:cubicBezTo>
                  <a:lnTo>
                    <a:pt x="337" y="2705"/>
                  </a:lnTo>
                  <a:cubicBezTo>
                    <a:pt x="856" y="2705"/>
                    <a:pt x="1279" y="2282"/>
                    <a:pt x="1279" y="1764"/>
                  </a:cubicBezTo>
                  <a:lnTo>
                    <a:pt x="2427" y="1764"/>
                  </a:lnTo>
                  <a:cubicBezTo>
                    <a:pt x="2672" y="1764"/>
                    <a:pt x="2869" y="1567"/>
                    <a:pt x="2869" y="1326"/>
                  </a:cubicBezTo>
                  <a:lnTo>
                    <a:pt x="2869" y="442"/>
                  </a:lnTo>
                  <a:cubicBezTo>
                    <a:pt x="2869" y="197"/>
                    <a:pt x="2672" y="1"/>
                    <a:pt x="242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9"/>
            <p:cNvSpPr/>
            <p:nvPr/>
          </p:nvSpPr>
          <p:spPr>
            <a:xfrm>
              <a:off x="7989335" y="3360019"/>
              <a:ext cx="291698" cy="368405"/>
            </a:xfrm>
            <a:custGeom>
              <a:avLst/>
              <a:gdLst/>
              <a:ahLst/>
              <a:cxnLst/>
              <a:rect l="l" t="t" r="r" b="b"/>
              <a:pathLst>
                <a:path w="11142" h="14072" extrusionOk="0">
                  <a:moveTo>
                    <a:pt x="7918" y="409"/>
                  </a:moveTo>
                  <a:cubicBezTo>
                    <a:pt x="8047" y="409"/>
                    <a:pt x="8158" y="520"/>
                    <a:pt x="8158" y="649"/>
                  </a:cubicBezTo>
                  <a:lnTo>
                    <a:pt x="8158" y="1543"/>
                  </a:lnTo>
                  <a:cubicBezTo>
                    <a:pt x="8158" y="1672"/>
                    <a:pt x="8047" y="1783"/>
                    <a:pt x="7918" y="1783"/>
                  </a:cubicBezTo>
                  <a:lnTo>
                    <a:pt x="6755" y="1783"/>
                  </a:lnTo>
                  <a:cubicBezTo>
                    <a:pt x="6640" y="1783"/>
                    <a:pt x="6549" y="1874"/>
                    <a:pt x="6549" y="1985"/>
                  </a:cubicBezTo>
                  <a:cubicBezTo>
                    <a:pt x="6549" y="2393"/>
                    <a:pt x="6217" y="2725"/>
                    <a:pt x="5809" y="2725"/>
                  </a:cubicBezTo>
                  <a:lnTo>
                    <a:pt x="5348" y="2725"/>
                  </a:lnTo>
                  <a:cubicBezTo>
                    <a:pt x="4939" y="2725"/>
                    <a:pt x="4608" y="2393"/>
                    <a:pt x="4608" y="1985"/>
                  </a:cubicBezTo>
                  <a:cubicBezTo>
                    <a:pt x="4608" y="1874"/>
                    <a:pt x="4516" y="1783"/>
                    <a:pt x="4406" y="1783"/>
                  </a:cubicBezTo>
                  <a:lnTo>
                    <a:pt x="3243" y="1783"/>
                  </a:lnTo>
                  <a:cubicBezTo>
                    <a:pt x="3109" y="1783"/>
                    <a:pt x="3003" y="1672"/>
                    <a:pt x="3003" y="1543"/>
                  </a:cubicBezTo>
                  <a:lnTo>
                    <a:pt x="3003" y="654"/>
                  </a:lnTo>
                  <a:lnTo>
                    <a:pt x="2998" y="649"/>
                  </a:lnTo>
                  <a:cubicBezTo>
                    <a:pt x="2998" y="520"/>
                    <a:pt x="3104" y="409"/>
                    <a:pt x="3239" y="409"/>
                  </a:cubicBezTo>
                  <a:close/>
                  <a:moveTo>
                    <a:pt x="3229" y="1"/>
                  </a:moveTo>
                  <a:cubicBezTo>
                    <a:pt x="2873" y="1"/>
                    <a:pt x="2580" y="294"/>
                    <a:pt x="2580" y="654"/>
                  </a:cubicBezTo>
                  <a:lnTo>
                    <a:pt x="2580" y="664"/>
                  </a:lnTo>
                  <a:lnTo>
                    <a:pt x="822" y="664"/>
                  </a:lnTo>
                  <a:cubicBezTo>
                    <a:pt x="371" y="664"/>
                    <a:pt x="1" y="1029"/>
                    <a:pt x="1" y="1485"/>
                  </a:cubicBezTo>
                  <a:lnTo>
                    <a:pt x="1" y="9762"/>
                  </a:lnTo>
                  <a:cubicBezTo>
                    <a:pt x="1" y="9899"/>
                    <a:pt x="104" y="9968"/>
                    <a:pt x="207" y="9968"/>
                  </a:cubicBezTo>
                  <a:cubicBezTo>
                    <a:pt x="309" y="9968"/>
                    <a:pt x="411" y="9899"/>
                    <a:pt x="409" y="9762"/>
                  </a:cubicBezTo>
                  <a:lnTo>
                    <a:pt x="409" y="1480"/>
                  </a:lnTo>
                  <a:cubicBezTo>
                    <a:pt x="409" y="1255"/>
                    <a:pt x="596" y="1072"/>
                    <a:pt x="822" y="1072"/>
                  </a:cubicBezTo>
                  <a:lnTo>
                    <a:pt x="1307" y="1072"/>
                  </a:lnTo>
                  <a:lnTo>
                    <a:pt x="1307" y="12664"/>
                  </a:lnTo>
                  <a:cubicBezTo>
                    <a:pt x="1307" y="12775"/>
                    <a:pt x="1399" y="12866"/>
                    <a:pt x="1514" y="12866"/>
                  </a:cubicBezTo>
                  <a:lnTo>
                    <a:pt x="9623" y="12866"/>
                  </a:lnTo>
                  <a:cubicBezTo>
                    <a:pt x="9738" y="12866"/>
                    <a:pt x="9830" y="12775"/>
                    <a:pt x="9830" y="12664"/>
                  </a:cubicBezTo>
                  <a:lnTo>
                    <a:pt x="9830" y="1072"/>
                  </a:lnTo>
                  <a:lnTo>
                    <a:pt x="10320" y="1072"/>
                  </a:lnTo>
                  <a:cubicBezTo>
                    <a:pt x="10545" y="1072"/>
                    <a:pt x="10728" y="1255"/>
                    <a:pt x="10728" y="1480"/>
                  </a:cubicBezTo>
                  <a:lnTo>
                    <a:pt x="10728" y="13250"/>
                  </a:lnTo>
                  <a:cubicBezTo>
                    <a:pt x="10728" y="13476"/>
                    <a:pt x="10545" y="13663"/>
                    <a:pt x="10320" y="13663"/>
                  </a:cubicBezTo>
                  <a:lnTo>
                    <a:pt x="822" y="13663"/>
                  </a:lnTo>
                  <a:cubicBezTo>
                    <a:pt x="596" y="13663"/>
                    <a:pt x="414" y="13476"/>
                    <a:pt x="414" y="13250"/>
                  </a:cubicBezTo>
                  <a:lnTo>
                    <a:pt x="414" y="10728"/>
                  </a:lnTo>
                  <a:cubicBezTo>
                    <a:pt x="414" y="10591"/>
                    <a:pt x="312" y="10523"/>
                    <a:pt x="210" y="10523"/>
                  </a:cubicBezTo>
                  <a:cubicBezTo>
                    <a:pt x="107" y="10523"/>
                    <a:pt x="5" y="10591"/>
                    <a:pt x="5" y="10728"/>
                  </a:cubicBezTo>
                  <a:lnTo>
                    <a:pt x="5" y="13250"/>
                  </a:lnTo>
                  <a:cubicBezTo>
                    <a:pt x="5" y="13707"/>
                    <a:pt x="371" y="14072"/>
                    <a:pt x="827" y="14072"/>
                  </a:cubicBezTo>
                  <a:lnTo>
                    <a:pt x="10320" y="14072"/>
                  </a:lnTo>
                  <a:cubicBezTo>
                    <a:pt x="10776" y="14072"/>
                    <a:pt x="11141" y="13707"/>
                    <a:pt x="11141" y="13250"/>
                  </a:cubicBezTo>
                  <a:lnTo>
                    <a:pt x="11141" y="1480"/>
                  </a:lnTo>
                  <a:cubicBezTo>
                    <a:pt x="11141" y="1029"/>
                    <a:pt x="10776" y="659"/>
                    <a:pt x="10325" y="659"/>
                  </a:cubicBezTo>
                  <a:lnTo>
                    <a:pt x="9296" y="659"/>
                  </a:lnTo>
                  <a:cubicBezTo>
                    <a:pt x="9023" y="659"/>
                    <a:pt x="9023" y="1072"/>
                    <a:pt x="9296" y="1072"/>
                  </a:cubicBezTo>
                  <a:lnTo>
                    <a:pt x="9421" y="1072"/>
                  </a:lnTo>
                  <a:lnTo>
                    <a:pt x="9421" y="12457"/>
                  </a:lnTo>
                  <a:lnTo>
                    <a:pt x="1725" y="12457"/>
                  </a:lnTo>
                  <a:lnTo>
                    <a:pt x="1725" y="1072"/>
                  </a:lnTo>
                  <a:lnTo>
                    <a:pt x="2580" y="1072"/>
                  </a:lnTo>
                  <a:lnTo>
                    <a:pt x="2580" y="1543"/>
                  </a:lnTo>
                  <a:cubicBezTo>
                    <a:pt x="2580" y="1898"/>
                    <a:pt x="2873" y="2191"/>
                    <a:pt x="3234" y="2191"/>
                  </a:cubicBezTo>
                  <a:lnTo>
                    <a:pt x="4209" y="2191"/>
                  </a:lnTo>
                  <a:cubicBezTo>
                    <a:pt x="4310" y="2739"/>
                    <a:pt x="4785" y="3138"/>
                    <a:pt x="5343" y="3138"/>
                  </a:cubicBezTo>
                  <a:lnTo>
                    <a:pt x="5804" y="3138"/>
                  </a:lnTo>
                  <a:cubicBezTo>
                    <a:pt x="6361" y="3138"/>
                    <a:pt x="6837" y="2739"/>
                    <a:pt x="6938" y="2191"/>
                  </a:cubicBezTo>
                  <a:lnTo>
                    <a:pt x="7913" y="2191"/>
                  </a:lnTo>
                  <a:cubicBezTo>
                    <a:pt x="8273" y="2191"/>
                    <a:pt x="8566" y="1898"/>
                    <a:pt x="8566" y="1543"/>
                  </a:cubicBezTo>
                  <a:lnTo>
                    <a:pt x="8566" y="654"/>
                  </a:lnTo>
                  <a:cubicBezTo>
                    <a:pt x="8566" y="294"/>
                    <a:pt x="8273" y="1"/>
                    <a:pt x="79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9"/>
            <p:cNvSpPr/>
            <p:nvPr/>
          </p:nvSpPr>
          <p:spPr>
            <a:xfrm>
              <a:off x="8059262" y="3454476"/>
              <a:ext cx="150064" cy="105165"/>
            </a:xfrm>
            <a:custGeom>
              <a:avLst/>
              <a:gdLst/>
              <a:ahLst/>
              <a:cxnLst/>
              <a:rect l="l" t="t" r="r" b="b"/>
              <a:pathLst>
                <a:path w="5732" h="4017" extrusionOk="0">
                  <a:moveTo>
                    <a:pt x="3550" y="0"/>
                  </a:moveTo>
                  <a:cubicBezTo>
                    <a:pt x="3463" y="0"/>
                    <a:pt x="3376" y="52"/>
                    <a:pt x="3349" y="154"/>
                  </a:cubicBezTo>
                  <a:lnTo>
                    <a:pt x="2600" y="3099"/>
                  </a:lnTo>
                  <a:lnTo>
                    <a:pt x="1874" y="1000"/>
                  </a:lnTo>
                  <a:cubicBezTo>
                    <a:pt x="1843" y="908"/>
                    <a:pt x="1762" y="859"/>
                    <a:pt x="1680" y="859"/>
                  </a:cubicBezTo>
                  <a:cubicBezTo>
                    <a:pt x="1611" y="859"/>
                    <a:pt x="1541" y="894"/>
                    <a:pt x="1500" y="966"/>
                  </a:cubicBezTo>
                  <a:lnTo>
                    <a:pt x="899" y="2033"/>
                  </a:lnTo>
                  <a:lnTo>
                    <a:pt x="274" y="2033"/>
                  </a:lnTo>
                  <a:cubicBezTo>
                    <a:pt x="1" y="2033"/>
                    <a:pt x="1" y="2446"/>
                    <a:pt x="274" y="2446"/>
                  </a:cubicBezTo>
                  <a:lnTo>
                    <a:pt x="1019" y="2446"/>
                  </a:lnTo>
                  <a:cubicBezTo>
                    <a:pt x="1096" y="2446"/>
                    <a:pt x="1168" y="2403"/>
                    <a:pt x="1202" y="2335"/>
                  </a:cubicBezTo>
                  <a:lnTo>
                    <a:pt x="1634" y="1557"/>
                  </a:lnTo>
                  <a:lnTo>
                    <a:pt x="2432" y="3877"/>
                  </a:lnTo>
                  <a:cubicBezTo>
                    <a:pt x="2464" y="3970"/>
                    <a:pt x="2546" y="4016"/>
                    <a:pt x="2628" y="4016"/>
                  </a:cubicBezTo>
                  <a:cubicBezTo>
                    <a:pt x="2715" y="4016"/>
                    <a:pt x="2801" y="3964"/>
                    <a:pt x="2825" y="3863"/>
                  </a:cubicBezTo>
                  <a:lnTo>
                    <a:pt x="3584" y="894"/>
                  </a:lnTo>
                  <a:lnTo>
                    <a:pt x="4099" y="2302"/>
                  </a:lnTo>
                  <a:cubicBezTo>
                    <a:pt x="4127" y="2383"/>
                    <a:pt x="4204" y="2436"/>
                    <a:pt x="4291" y="2436"/>
                  </a:cubicBezTo>
                  <a:lnTo>
                    <a:pt x="5525" y="2436"/>
                  </a:lnTo>
                  <a:cubicBezTo>
                    <a:pt x="5636" y="2436"/>
                    <a:pt x="5732" y="2345"/>
                    <a:pt x="5732" y="2234"/>
                  </a:cubicBezTo>
                  <a:cubicBezTo>
                    <a:pt x="5732" y="2127"/>
                    <a:pt x="5645" y="2037"/>
                    <a:pt x="5538" y="2037"/>
                  </a:cubicBezTo>
                  <a:cubicBezTo>
                    <a:pt x="5536" y="2037"/>
                    <a:pt x="5533" y="2037"/>
                    <a:pt x="5530" y="2037"/>
                  </a:cubicBezTo>
                  <a:lnTo>
                    <a:pt x="4440" y="2037"/>
                  </a:lnTo>
                  <a:lnTo>
                    <a:pt x="3743" y="135"/>
                  </a:lnTo>
                  <a:cubicBezTo>
                    <a:pt x="3711" y="45"/>
                    <a:pt x="3630" y="0"/>
                    <a:pt x="355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9"/>
            <p:cNvSpPr/>
            <p:nvPr/>
          </p:nvSpPr>
          <p:spPr>
            <a:xfrm>
              <a:off x="8059392" y="3596712"/>
              <a:ext cx="151818" cy="10734"/>
            </a:xfrm>
            <a:custGeom>
              <a:avLst/>
              <a:gdLst/>
              <a:ahLst/>
              <a:cxnLst/>
              <a:rect l="l" t="t" r="r" b="b"/>
              <a:pathLst>
                <a:path w="5799" h="410" extrusionOk="0">
                  <a:moveTo>
                    <a:pt x="274" y="1"/>
                  </a:moveTo>
                  <a:cubicBezTo>
                    <a:pt x="0" y="1"/>
                    <a:pt x="0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9"/>
            <p:cNvSpPr/>
            <p:nvPr/>
          </p:nvSpPr>
          <p:spPr>
            <a:xfrm>
              <a:off x="8059392" y="3644386"/>
              <a:ext cx="151818" cy="10708"/>
            </a:xfrm>
            <a:custGeom>
              <a:avLst/>
              <a:gdLst/>
              <a:ahLst/>
              <a:cxnLst/>
              <a:rect l="l" t="t" r="r" b="b"/>
              <a:pathLst>
                <a:path w="5799" h="409" extrusionOk="0">
                  <a:moveTo>
                    <a:pt x="270" y="1"/>
                  </a:moveTo>
                  <a:cubicBezTo>
                    <a:pt x="0" y="1"/>
                    <a:pt x="2" y="409"/>
                    <a:pt x="274" y="409"/>
                  </a:cubicBezTo>
                  <a:lnTo>
                    <a:pt x="5525" y="409"/>
                  </a:lnTo>
                  <a:cubicBezTo>
                    <a:pt x="5799" y="409"/>
                    <a:pt x="5799" y="1"/>
                    <a:pt x="5525" y="1"/>
                  </a:cubicBezTo>
                  <a:lnTo>
                    <a:pt x="274" y="1"/>
                  </a:lnTo>
                  <a:cubicBezTo>
                    <a:pt x="273" y="1"/>
                    <a:pt x="271" y="1"/>
                    <a:pt x="27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8" name="Google Shape;11968;p89"/>
          <p:cNvGrpSpPr/>
          <p:nvPr/>
        </p:nvGrpSpPr>
        <p:grpSpPr>
          <a:xfrm>
            <a:off x="6633158" y="3154383"/>
            <a:ext cx="368143" cy="368771"/>
            <a:chOff x="6633158" y="3359783"/>
            <a:chExt cx="368143" cy="368771"/>
          </a:xfrm>
        </p:grpSpPr>
        <p:sp>
          <p:nvSpPr>
            <p:cNvPr id="11969" name="Google Shape;11969;p89"/>
            <p:cNvSpPr/>
            <p:nvPr/>
          </p:nvSpPr>
          <p:spPr>
            <a:xfrm>
              <a:off x="6698059" y="3428296"/>
              <a:ext cx="237479" cy="232243"/>
            </a:xfrm>
            <a:custGeom>
              <a:avLst/>
              <a:gdLst/>
              <a:ahLst/>
              <a:cxnLst/>
              <a:rect l="l" t="t" r="r" b="b"/>
              <a:pathLst>
                <a:path w="9071" h="8871" extrusionOk="0">
                  <a:moveTo>
                    <a:pt x="3629" y="1"/>
                  </a:moveTo>
                  <a:cubicBezTo>
                    <a:pt x="3596" y="1"/>
                    <a:pt x="3563" y="4"/>
                    <a:pt x="3531" y="11"/>
                  </a:cubicBezTo>
                  <a:cubicBezTo>
                    <a:pt x="3205" y="83"/>
                    <a:pt x="3012" y="501"/>
                    <a:pt x="2715" y="645"/>
                  </a:cubicBezTo>
                  <a:cubicBezTo>
                    <a:pt x="2417" y="789"/>
                    <a:pt x="1965" y="683"/>
                    <a:pt x="1711" y="890"/>
                  </a:cubicBezTo>
                  <a:cubicBezTo>
                    <a:pt x="1456" y="1097"/>
                    <a:pt x="1456" y="1567"/>
                    <a:pt x="1249" y="1817"/>
                  </a:cubicBezTo>
                  <a:cubicBezTo>
                    <a:pt x="1043" y="2067"/>
                    <a:pt x="586" y="2177"/>
                    <a:pt x="447" y="2471"/>
                  </a:cubicBezTo>
                  <a:cubicBezTo>
                    <a:pt x="313" y="2764"/>
                    <a:pt x="514" y="3182"/>
                    <a:pt x="438" y="3503"/>
                  </a:cubicBezTo>
                  <a:cubicBezTo>
                    <a:pt x="361" y="3811"/>
                    <a:pt x="0" y="4104"/>
                    <a:pt x="0" y="4435"/>
                  </a:cubicBezTo>
                  <a:cubicBezTo>
                    <a:pt x="0" y="4772"/>
                    <a:pt x="365" y="5060"/>
                    <a:pt x="438" y="5372"/>
                  </a:cubicBezTo>
                  <a:cubicBezTo>
                    <a:pt x="510" y="5694"/>
                    <a:pt x="308" y="6112"/>
                    <a:pt x="447" y="6405"/>
                  </a:cubicBezTo>
                  <a:cubicBezTo>
                    <a:pt x="586" y="6693"/>
                    <a:pt x="1043" y="6799"/>
                    <a:pt x="1249" y="7054"/>
                  </a:cubicBezTo>
                  <a:cubicBezTo>
                    <a:pt x="1456" y="7313"/>
                    <a:pt x="1456" y="7779"/>
                    <a:pt x="1711" y="7981"/>
                  </a:cubicBezTo>
                  <a:cubicBezTo>
                    <a:pt x="1965" y="8187"/>
                    <a:pt x="2422" y="8086"/>
                    <a:pt x="2715" y="8226"/>
                  </a:cubicBezTo>
                  <a:cubicBezTo>
                    <a:pt x="3008" y="8370"/>
                    <a:pt x="3209" y="8783"/>
                    <a:pt x="3531" y="8860"/>
                  </a:cubicBezTo>
                  <a:cubicBezTo>
                    <a:pt x="3564" y="8867"/>
                    <a:pt x="3597" y="8870"/>
                    <a:pt x="3631" y="8870"/>
                  </a:cubicBezTo>
                  <a:cubicBezTo>
                    <a:pt x="3916" y="8870"/>
                    <a:pt x="4239" y="8644"/>
                    <a:pt x="4535" y="8644"/>
                  </a:cubicBezTo>
                  <a:cubicBezTo>
                    <a:pt x="4836" y="8644"/>
                    <a:pt x="5156" y="8870"/>
                    <a:pt x="5443" y="8870"/>
                  </a:cubicBezTo>
                  <a:cubicBezTo>
                    <a:pt x="5477" y="8870"/>
                    <a:pt x="5511" y="8867"/>
                    <a:pt x="5544" y="8860"/>
                  </a:cubicBezTo>
                  <a:cubicBezTo>
                    <a:pt x="5871" y="8788"/>
                    <a:pt x="6063" y="8370"/>
                    <a:pt x="6361" y="8226"/>
                  </a:cubicBezTo>
                  <a:cubicBezTo>
                    <a:pt x="6659" y="8082"/>
                    <a:pt x="7110" y="8187"/>
                    <a:pt x="7365" y="7981"/>
                  </a:cubicBezTo>
                  <a:cubicBezTo>
                    <a:pt x="7620" y="7774"/>
                    <a:pt x="7620" y="7308"/>
                    <a:pt x="7826" y="7054"/>
                  </a:cubicBezTo>
                  <a:cubicBezTo>
                    <a:pt x="8028" y="6804"/>
                    <a:pt x="8484" y="6698"/>
                    <a:pt x="8624" y="6405"/>
                  </a:cubicBezTo>
                  <a:cubicBezTo>
                    <a:pt x="8763" y="6112"/>
                    <a:pt x="8561" y="5694"/>
                    <a:pt x="8638" y="5372"/>
                  </a:cubicBezTo>
                  <a:cubicBezTo>
                    <a:pt x="8710" y="5060"/>
                    <a:pt x="9070" y="4772"/>
                    <a:pt x="9070" y="4435"/>
                  </a:cubicBezTo>
                  <a:cubicBezTo>
                    <a:pt x="9070" y="4104"/>
                    <a:pt x="8705" y="3811"/>
                    <a:pt x="8638" y="3503"/>
                  </a:cubicBezTo>
                  <a:cubicBezTo>
                    <a:pt x="8566" y="3177"/>
                    <a:pt x="8763" y="2759"/>
                    <a:pt x="8624" y="2471"/>
                  </a:cubicBezTo>
                  <a:cubicBezTo>
                    <a:pt x="8484" y="2177"/>
                    <a:pt x="8028" y="2077"/>
                    <a:pt x="7826" y="1817"/>
                  </a:cubicBezTo>
                  <a:cubicBezTo>
                    <a:pt x="7620" y="1558"/>
                    <a:pt x="7620" y="1097"/>
                    <a:pt x="7365" y="890"/>
                  </a:cubicBezTo>
                  <a:cubicBezTo>
                    <a:pt x="7259" y="818"/>
                    <a:pt x="7139" y="775"/>
                    <a:pt x="7014" y="760"/>
                  </a:cubicBezTo>
                  <a:lnTo>
                    <a:pt x="6294" y="607"/>
                  </a:lnTo>
                  <a:cubicBezTo>
                    <a:pt x="6034" y="443"/>
                    <a:pt x="5847" y="83"/>
                    <a:pt x="5544" y="11"/>
                  </a:cubicBezTo>
                  <a:cubicBezTo>
                    <a:pt x="5512" y="4"/>
                    <a:pt x="5478" y="1"/>
                    <a:pt x="5445" y="1"/>
                  </a:cubicBezTo>
                  <a:cubicBezTo>
                    <a:pt x="5157" y="1"/>
                    <a:pt x="4837" y="232"/>
                    <a:pt x="4535" y="232"/>
                  </a:cubicBezTo>
                  <a:cubicBezTo>
                    <a:pt x="4239" y="232"/>
                    <a:pt x="3915" y="1"/>
                    <a:pt x="362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9"/>
            <p:cNvSpPr/>
            <p:nvPr/>
          </p:nvSpPr>
          <p:spPr>
            <a:xfrm>
              <a:off x="6737800" y="3445052"/>
              <a:ext cx="197868" cy="215592"/>
            </a:xfrm>
            <a:custGeom>
              <a:avLst/>
              <a:gdLst/>
              <a:ahLst/>
              <a:cxnLst/>
              <a:rect l="l" t="t" r="r" b="b"/>
              <a:pathLst>
                <a:path w="7558" h="8235" extrusionOk="0">
                  <a:moveTo>
                    <a:pt x="4920" y="0"/>
                  </a:moveTo>
                  <a:lnTo>
                    <a:pt x="4920" y="0"/>
                  </a:lnTo>
                  <a:cubicBezTo>
                    <a:pt x="6308" y="1523"/>
                    <a:pt x="6457" y="3805"/>
                    <a:pt x="5280" y="5491"/>
                  </a:cubicBezTo>
                  <a:cubicBezTo>
                    <a:pt x="4433" y="6703"/>
                    <a:pt x="3069" y="7379"/>
                    <a:pt x="1662" y="7379"/>
                  </a:cubicBezTo>
                  <a:cubicBezTo>
                    <a:pt x="1105" y="7379"/>
                    <a:pt x="541" y="7273"/>
                    <a:pt x="0" y="7052"/>
                  </a:cubicBezTo>
                  <a:lnTo>
                    <a:pt x="0" y="7052"/>
                  </a:lnTo>
                  <a:cubicBezTo>
                    <a:pt x="39" y="7163"/>
                    <a:pt x="106" y="7264"/>
                    <a:pt x="197" y="7346"/>
                  </a:cubicBezTo>
                  <a:cubicBezTo>
                    <a:pt x="452" y="7552"/>
                    <a:pt x="904" y="7446"/>
                    <a:pt x="1201" y="7591"/>
                  </a:cubicBezTo>
                  <a:cubicBezTo>
                    <a:pt x="1494" y="7735"/>
                    <a:pt x="1691" y="8153"/>
                    <a:pt x="2013" y="8225"/>
                  </a:cubicBezTo>
                  <a:cubicBezTo>
                    <a:pt x="2046" y="8232"/>
                    <a:pt x="2080" y="8235"/>
                    <a:pt x="2114" y="8235"/>
                  </a:cubicBezTo>
                  <a:cubicBezTo>
                    <a:pt x="2403" y="8235"/>
                    <a:pt x="2726" y="8008"/>
                    <a:pt x="3022" y="8008"/>
                  </a:cubicBezTo>
                  <a:cubicBezTo>
                    <a:pt x="3323" y="8008"/>
                    <a:pt x="3643" y="8235"/>
                    <a:pt x="3930" y="8235"/>
                  </a:cubicBezTo>
                  <a:cubicBezTo>
                    <a:pt x="3964" y="8235"/>
                    <a:pt x="3998" y="8232"/>
                    <a:pt x="4031" y="8225"/>
                  </a:cubicBezTo>
                  <a:cubicBezTo>
                    <a:pt x="4353" y="8148"/>
                    <a:pt x="4555" y="7735"/>
                    <a:pt x="4848" y="7591"/>
                  </a:cubicBezTo>
                  <a:cubicBezTo>
                    <a:pt x="5141" y="7451"/>
                    <a:pt x="5597" y="7552"/>
                    <a:pt x="5852" y="7346"/>
                  </a:cubicBezTo>
                  <a:cubicBezTo>
                    <a:pt x="6106" y="7144"/>
                    <a:pt x="6106" y="6678"/>
                    <a:pt x="6313" y="6418"/>
                  </a:cubicBezTo>
                  <a:cubicBezTo>
                    <a:pt x="6515" y="6164"/>
                    <a:pt x="6971" y="6058"/>
                    <a:pt x="7110" y="5770"/>
                  </a:cubicBezTo>
                  <a:cubicBezTo>
                    <a:pt x="7250" y="5477"/>
                    <a:pt x="7048" y="5054"/>
                    <a:pt x="7125" y="4732"/>
                  </a:cubicBezTo>
                  <a:cubicBezTo>
                    <a:pt x="7192" y="4420"/>
                    <a:pt x="7557" y="4132"/>
                    <a:pt x="7557" y="3795"/>
                  </a:cubicBezTo>
                  <a:cubicBezTo>
                    <a:pt x="7557" y="3459"/>
                    <a:pt x="7197" y="3171"/>
                    <a:pt x="7125" y="2859"/>
                  </a:cubicBezTo>
                  <a:cubicBezTo>
                    <a:pt x="7048" y="2537"/>
                    <a:pt x="7250" y="2119"/>
                    <a:pt x="7110" y="1826"/>
                  </a:cubicBezTo>
                  <a:cubicBezTo>
                    <a:pt x="6971" y="1533"/>
                    <a:pt x="6515" y="1427"/>
                    <a:pt x="6308" y="1177"/>
                  </a:cubicBezTo>
                  <a:cubicBezTo>
                    <a:pt x="6106" y="923"/>
                    <a:pt x="6106" y="457"/>
                    <a:pt x="5852" y="250"/>
                  </a:cubicBezTo>
                  <a:cubicBezTo>
                    <a:pt x="5746" y="178"/>
                    <a:pt x="5626" y="130"/>
                    <a:pt x="5496" y="120"/>
                  </a:cubicBezTo>
                  <a:lnTo>
                    <a:pt x="492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9"/>
            <p:cNvSpPr/>
            <p:nvPr/>
          </p:nvSpPr>
          <p:spPr>
            <a:xfrm>
              <a:off x="6761833" y="3472959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1"/>
                  </a:moveTo>
                  <a:cubicBezTo>
                    <a:pt x="240" y="1"/>
                    <a:pt x="0" y="577"/>
                    <a:pt x="336" y="913"/>
                  </a:cubicBezTo>
                  <a:cubicBezTo>
                    <a:pt x="446" y="1022"/>
                    <a:pt x="581" y="1070"/>
                    <a:pt x="712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9"/>
            <p:cNvSpPr/>
            <p:nvPr/>
          </p:nvSpPr>
          <p:spPr>
            <a:xfrm>
              <a:off x="6798171" y="3365674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1"/>
                  </a:moveTo>
                  <a:cubicBezTo>
                    <a:pt x="241" y="1"/>
                    <a:pt x="0" y="573"/>
                    <a:pt x="337" y="914"/>
                  </a:cubicBezTo>
                  <a:cubicBezTo>
                    <a:pt x="447" y="1022"/>
                    <a:pt x="581" y="1071"/>
                    <a:pt x="713" y="1071"/>
                  </a:cubicBezTo>
                  <a:cubicBezTo>
                    <a:pt x="990" y="1071"/>
                    <a:pt x="1254" y="856"/>
                    <a:pt x="1254" y="534"/>
                  </a:cubicBezTo>
                  <a:cubicBezTo>
                    <a:pt x="1254" y="236"/>
                    <a:pt x="1014" y="1"/>
                    <a:pt x="716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9"/>
            <p:cNvSpPr/>
            <p:nvPr/>
          </p:nvSpPr>
          <p:spPr>
            <a:xfrm>
              <a:off x="6852887" y="3519377"/>
              <a:ext cx="32830" cy="28039"/>
            </a:xfrm>
            <a:custGeom>
              <a:avLst/>
              <a:gdLst/>
              <a:ahLst/>
              <a:cxnLst/>
              <a:rect l="l" t="t" r="r" b="b"/>
              <a:pathLst>
                <a:path w="1254" h="1071" extrusionOk="0">
                  <a:moveTo>
                    <a:pt x="716" y="0"/>
                  </a:moveTo>
                  <a:cubicBezTo>
                    <a:pt x="240" y="0"/>
                    <a:pt x="0" y="577"/>
                    <a:pt x="336" y="913"/>
                  </a:cubicBezTo>
                  <a:cubicBezTo>
                    <a:pt x="446" y="1022"/>
                    <a:pt x="581" y="1070"/>
                    <a:pt x="713" y="1070"/>
                  </a:cubicBezTo>
                  <a:cubicBezTo>
                    <a:pt x="989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9"/>
            <p:cNvSpPr/>
            <p:nvPr/>
          </p:nvSpPr>
          <p:spPr>
            <a:xfrm>
              <a:off x="6750890" y="3564642"/>
              <a:ext cx="51836" cy="44401"/>
            </a:xfrm>
            <a:custGeom>
              <a:avLst/>
              <a:gdLst/>
              <a:ahLst/>
              <a:cxnLst/>
              <a:rect l="l" t="t" r="r" b="b"/>
              <a:pathLst>
                <a:path w="1980" h="1696" extrusionOk="0">
                  <a:moveTo>
                    <a:pt x="1134" y="1"/>
                  </a:moveTo>
                  <a:cubicBezTo>
                    <a:pt x="375" y="1"/>
                    <a:pt x="0" y="914"/>
                    <a:pt x="533" y="1447"/>
                  </a:cubicBezTo>
                  <a:cubicBezTo>
                    <a:pt x="705" y="1619"/>
                    <a:pt x="917" y="1696"/>
                    <a:pt x="1124" y="1696"/>
                  </a:cubicBezTo>
                  <a:cubicBezTo>
                    <a:pt x="1560" y="1696"/>
                    <a:pt x="1979" y="1356"/>
                    <a:pt x="1979" y="842"/>
                  </a:cubicBezTo>
                  <a:cubicBezTo>
                    <a:pt x="1975" y="376"/>
                    <a:pt x="1600" y="1"/>
                    <a:pt x="113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9"/>
            <p:cNvSpPr/>
            <p:nvPr/>
          </p:nvSpPr>
          <p:spPr>
            <a:xfrm>
              <a:off x="6939543" y="3387037"/>
              <a:ext cx="36364" cy="34636"/>
            </a:xfrm>
            <a:custGeom>
              <a:avLst/>
              <a:gdLst/>
              <a:ahLst/>
              <a:cxnLst/>
              <a:rect l="l" t="t" r="r" b="b"/>
              <a:pathLst>
                <a:path w="1389" h="1323" extrusionOk="0">
                  <a:moveTo>
                    <a:pt x="666" y="0"/>
                  </a:moveTo>
                  <a:cubicBezTo>
                    <a:pt x="326" y="0"/>
                    <a:pt x="0" y="263"/>
                    <a:pt x="0" y="660"/>
                  </a:cubicBezTo>
                  <a:cubicBezTo>
                    <a:pt x="0" y="1059"/>
                    <a:pt x="325" y="1322"/>
                    <a:pt x="664" y="1322"/>
                  </a:cubicBezTo>
                  <a:cubicBezTo>
                    <a:pt x="827" y="1322"/>
                    <a:pt x="993" y="1261"/>
                    <a:pt x="1129" y="1126"/>
                  </a:cubicBezTo>
                  <a:cubicBezTo>
                    <a:pt x="1389" y="871"/>
                    <a:pt x="1389" y="453"/>
                    <a:pt x="1129" y="194"/>
                  </a:cubicBezTo>
                  <a:cubicBezTo>
                    <a:pt x="994" y="60"/>
                    <a:pt x="828" y="0"/>
                    <a:pt x="66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9"/>
            <p:cNvSpPr/>
            <p:nvPr/>
          </p:nvSpPr>
          <p:spPr>
            <a:xfrm>
              <a:off x="6962922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1" y="0"/>
                    <a:pt x="1" y="577"/>
                    <a:pt x="337" y="913"/>
                  </a:cubicBezTo>
                  <a:cubicBezTo>
                    <a:pt x="447" y="1021"/>
                    <a:pt x="581" y="1070"/>
                    <a:pt x="713" y="1070"/>
                  </a:cubicBezTo>
                  <a:cubicBezTo>
                    <a:pt x="990" y="1070"/>
                    <a:pt x="1255" y="856"/>
                    <a:pt x="1255" y="533"/>
                  </a:cubicBezTo>
                  <a:cubicBezTo>
                    <a:pt x="1255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9"/>
            <p:cNvSpPr/>
            <p:nvPr/>
          </p:nvSpPr>
          <p:spPr>
            <a:xfrm>
              <a:off x="6931479" y="3659021"/>
              <a:ext cx="38013" cy="36207"/>
            </a:xfrm>
            <a:custGeom>
              <a:avLst/>
              <a:gdLst/>
              <a:ahLst/>
              <a:cxnLst/>
              <a:rect l="l" t="t" r="r" b="b"/>
              <a:pathLst>
                <a:path w="1452" h="1383" extrusionOk="0">
                  <a:moveTo>
                    <a:pt x="694" y="0"/>
                  </a:moveTo>
                  <a:cubicBezTo>
                    <a:pt x="341" y="0"/>
                    <a:pt x="1" y="275"/>
                    <a:pt x="1" y="691"/>
                  </a:cubicBezTo>
                  <a:cubicBezTo>
                    <a:pt x="1" y="1107"/>
                    <a:pt x="342" y="1383"/>
                    <a:pt x="697" y="1383"/>
                  </a:cubicBezTo>
                  <a:cubicBezTo>
                    <a:pt x="866" y="1383"/>
                    <a:pt x="1038" y="1320"/>
                    <a:pt x="1178" y="1181"/>
                  </a:cubicBezTo>
                  <a:cubicBezTo>
                    <a:pt x="1452" y="912"/>
                    <a:pt x="1452" y="474"/>
                    <a:pt x="1178" y="205"/>
                  </a:cubicBezTo>
                  <a:cubicBezTo>
                    <a:pt x="1037" y="64"/>
                    <a:pt x="864" y="0"/>
                    <a:pt x="694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9"/>
            <p:cNvSpPr/>
            <p:nvPr/>
          </p:nvSpPr>
          <p:spPr>
            <a:xfrm>
              <a:off x="6798171" y="3695202"/>
              <a:ext cx="32856" cy="28039"/>
            </a:xfrm>
            <a:custGeom>
              <a:avLst/>
              <a:gdLst/>
              <a:ahLst/>
              <a:cxnLst/>
              <a:rect l="l" t="t" r="r" b="b"/>
              <a:pathLst>
                <a:path w="1255" h="1071" extrusionOk="0">
                  <a:moveTo>
                    <a:pt x="716" y="0"/>
                  </a:moveTo>
                  <a:cubicBezTo>
                    <a:pt x="241" y="0"/>
                    <a:pt x="0" y="577"/>
                    <a:pt x="337" y="913"/>
                  </a:cubicBezTo>
                  <a:cubicBezTo>
                    <a:pt x="447" y="1022"/>
                    <a:pt x="581" y="1070"/>
                    <a:pt x="713" y="1070"/>
                  </a:cubicBezTo>
                  <a:cubicBezTo>
                    <a:pt x="990" y="1070"/>
                    <a:pt x="1254" y="856"/>
                    <a:pt x="1254" y="534"/>
                  </a:cubicBezTo>
                  <a:cubicBezTo>
                    <a:pt x="1254" y="241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9"/>
            <p:cNvSpPr/>
            <p:nvPr/>
          </p:nvSpPr>
          <p:spPr>
            <a:xfrm>
              <a:off x="6686225" y="3646847"/>
              <a:ext cx="29583" cy="28196"/>
            </a:xfrm>
            <a:custGeom>
              <a:avLst/>
              <a:gdLst/>
              <a:ahLst/>
              <a:cxnLst/>
              <a:rect l="l" t="t" r="r" b="b"/>
              <a:pathLst>
                <a:path w="1130" h="1077" extrusionOk="0">
                  <a:moveTo>
                    <a:pt x="541" y="1"/>
                  </a:moveTo>
                  <a:cubicBezTo>
                    <a:pt x="266" y="1"/>
                    <a:pt x="1" y="215"/>
                    <a:pt x="1" y="536"/>
                  </a:cubicBezTo>
                  <a:cubicBezTo>
                    <a:pt x="1" y="862"/>
                    <a:pt x="268" y="1077"/>
                    <a:pt x="545" y="1077"/>
                  </a:cubicBezTo>
                  <a:cubicBezTo>
                    <a:pt x="676" y="1077"/>
                    <a:pt x="810" y="1028"/>
                    <a:pt x="918" y="920"/>
                  </a:cubicBezTo>
                  <a:cubicBezTo>
                    <a:pt x="1130" y="709"/>
                    <a:pt x="1130" y="368"/>
                    <a:pt x="918" y="161"/>
                  </a:cubicBezTo>
                  <a:cubicBezTo>
                    <a:pt x="809" y="50"/>
                    <a:pt x="674" y="1"/>
                    <a:pt x="541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9"/>
            <p:cNvSpPr/>
            <p:nvPr/>
          </p:nvSpPr>
          <p:spPr>
            <a:xfrm>
              <a:off x="6633289" y="3530451"/>
              <a:ext cx="32856" cy="28013"/>
            </a:xfrm>
            <a:custGeom>
              <a:avLst/>
              <a:gdLst/>
              <a:ahLst/>
              <a:cxnLst/>
              <a:rect l="l" t="t" r="r" b="b"/>
              <a:pathLst>
                <a:path w="1255" h="1070" extrusionOk="0">
                  <a:moveTo>
                    <a:pt x="716" y="0"/>
                  </a:moveTo>
                  <a:cubicBezTo>
                    <a:pt x="240" y="0"/>
                    <a:pt x="0" y="577"/>
                    <a:pt x="341" y="913"/>
                  </a:cubicBezTo>
                  <a:cubicBezTo>
                    <a:pt x="450" y="1021"/>
                    <a:pt x="583" y="1070"/>
                    <a:pt x="714" y="1070"/>
                  </a:cubicBezTo>
                  <a:cubicBezTo>
                    <a:pt x="989" y="1070"/>
                    <a:pt x="1254" y="856"/>
                    <a:pt x="1254" y="533"/>
                  </a:cubicBezTo>
                  <a:cubicBezTo>
                    <a:pt x="1254" y="240"/>
                    <a:pt x="1014" y="0"/>
                    <a:pt x="716" y="0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9"/>
            <p:cNvSpPr/>
            <p:nvPr/>
          </p:nvSpPr>
          <p:spPr>
            <a:xfrm>
              <a:off x="6665491" y="3393032"/>
              <a:ext cx="39008" cy="37149"/>
            </a:xfrm>
            <a:custGeom>
              <a:avLst/>
              <a:gdLst/>
              <a:ahLst/>
              <a:cxnLst/>
              <a:rect l="l" t="t" r="r" b="b"/>
              <a:pathLst>
                <a:path w="1490" h="1419" extrusionOk="0">
                  <a:moveTo>
                    <a:pt x="714" y="1"/>
                  </a:moveTo>
                  <a:cubicBezTo>
                    <a:pt x="350" y="1"/>
                    <a:pt x="0" y="283"/>
                    <a:pt x="0" y="709"/>
                  </a:cubicBezTo>
                  <a:cubicBezTo>
                    <a:pt x="0" y="1135"/>
                    <a:pt x="350" y="1418"/>
                    <a:pt x="714" y="1418"/>
                  </a:cubicBezTo>
                  <a:cubicBezTo>
                    <a:pt x="889" y="1418"/>
                    <a:pt x="1066" y="1353"/>
                    <a:pt x="1211" y="1209"/>
                  </a:cubicBezTo>
                  <a:cubicBezTo>
                    <a:pt x="1489" y="935"/>
                    <a:pt x="1489" y="484"/>
                    <a:pt x="1211" y="210"/>
                  </a:cubicBezTo>
                  <a:cubicBezTo>
                    <a:pt x="1066" y="65"/>
                    <a:pt x="889" y="1"/>
                    <a:pt x="714" y="1"/>
                  </a:cubicBezTo>
                  <a:close/>
                </a:path>
              </a:pathLst>
            </a:custGeom>
            <a:solidFill>
              <a:srgbClr val="C0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9"/>
            <p:cNvSpPr/>
            <p:nvPr/>
          </p:nvSpPr>
          <p:spPr>
            <a:xfrm>
              <a:off x="6754529" y="3467488"/>
              <a:ext cx="45422" cy="38956"/>
            </a:xfrm>
            <a:custGeom>
              <a:avLst/>
              <a:gdLst/>
              <a:ahLst/>
              <a:cxnLst/>
              <a:rect l="l" t="t" r="r" b="b"/>
              <a:pathLst>
                <a:path w="1735" h="1488" extrusionOk="0">
                  <a:moveTo>
                    <a:pt x="996" y="413"/>
                  </a:moveTo>
                  <a:cubicBezTo>
                    <a:pt x="1078" y="413"/>
                    <a:pt x="1162" y="444"/>
                    <a:pt x="1230" y="512"/>
                  </a:cubicBezTo>
                  <a:cubicBezTo>
                    <a:pt x="1437" y="719"/>
                    <a:pt x="1288" y="1074"/>
                    <a:pt x="995" y="1074"/>
                  </a:cubicBezTo>
                  <a:cubicBezTo>
                    <a:pt x="812" y="1074"/>
                    <a:pt x="663" y="925"/>
                    <a:pt x="663" y="743"/>
                  </a:cubicBezTo>
                  <a:cubicBezTo>
                    <a:pt x="663" y="545"/>
                    <a:pt x="825" y="413"/>
                    <a:pt x="996" y="413"/>
                  </a:cubicBezTo>
                  <a:close/>
                  <a:moveTo>
                    <a:pt x="989" y="0"/>
                  </a:moveTo>
                  <a:cubicBezTo>
                    <a:pt x="806" y="0"/>
                    <a:pt x="619" y="68"/>
                    <a:pt x="466" y="219"/>
                  </a:cubicBezTo>
                  <a:cubicBezTo>
                    <a:pt x="0" y="685"/>
                    <a:pt x="332" y="1488"/>
                    <a:pt x="995" y="1488"/>
                  </a:cubicBezTo>
                  <a:cubicBezTo>
                    <a:pt x="1403" y="1488"/>
                    <a:pt x="1735" y="1156"/>
                    <a:pt x="1735" y="743"/>
                  </a:cubicBezTo>
                  <a:cubicBezTo>
                    <a:pt x="1735" y="295"/>
                    <a:pt x="1370" y="0"/>
                    <a:pt x="9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9"/>
            <p:cNvSpPr/>
            <p:nvPr/>
          </p:nvSpPr>
          <p:spPr>
            <a:xfrm>
              <a:off x="6852128" y="3513957"/>
              <a:ext cx="45422" cy="38930"/>
            </a:xfrm>
            <a:custGeom>
              <a:avLst/>
              <a:gdLst/>
              <a:ahLst/>
              <a:cxnLst/>
              <a:rect l="l" t="t" r="r" b="b"/>
              <a:pathLst>
                <a:path w="1735" h="1487" extrusionOk="0">
                  <a:moveTo>
                    <a:pt x="740" y="409"/>
                  </a:moveTo>
                  <a:cubicBezTo>
                    <a:pt x="1033" y="409"/>
                    <a:pt x="1182" y="769"/>
                    <a:pt x="976" y="976"/>
                  </a:cubicBezTo>
                  <a:cubicBezTo>
                    <a:pt x="907" y="1043"/>
                    <a:pt x="823" y="1073"/>
                    <a:pt x="742" y="1073"/>
                  </a:cubicBezTo>
                  <a:cubicBezTo>
                    <a:pt x="571" y="1073"/>
                    <a:pt x="409" y="942"/>
                    <a:pt x="409" y="741"/>
                  </a:cubicBezTo>
                  <a:cubicBezTo>
                    <a:pt x="409" y="561"/>
                    <a:pt x="553" y="414"/>
                    <a:pt x="732" y="414"/>
                  </a:cubicBezTo>
                  <a:cubicBezTo>
                    <a:pt x="734" y="414"/>
                    <a:pt x="737" y="414"/>
                    <a:pt x="740" y="414"/>
                  </a:cubicBezTo>
                  <a:lnTo>
                    <a:pt x="740" y="409"/>
                  </a:lnTo>
                  <a:close/>
                  <a:moveTo>
                    <a:pt x="745" y="1"/>
                  </a:moveTo>
                  <a:cubicBezTo>
                    <a:pt x="332" y="1"/>
                    <a:pt x="0" y="332"/>
                    <a:pt x="0" y="741"/>
                  </a:cubicBezTo>
                  <a:cubicBezTo>
                    <a:pt x="0" y="1190"/>
                    <a:pt x="368" y="1487"/>
                    <a:pt x="751" y="1487"/>
                  </a:cubicBezTo>
                  <a:cubicBezTo>
                    <a:pt x="933" y="1487"/>
                    <a:pt x="1118" y="1419"/>
                    <a:pt x="1269" y="1269"/>
                  </a:cubicBezTo>
                  <a:cubicBezTo>
                    <a:pt x="1735" y="798"/>
                    <a:pt x="1403" y="1"/>
                    <a:pt x="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9"/>
            <p:cNvSpPr/>
            <p:nvPr/>
          </p:nvSpPr>
          <p:spPr>
            <a:xfrm>
              <a:off x="6753010" y="3559118"/>
              <a:ext cx="64298" cy="55187"/>
            </a:xfrm>
            <a:custGeom>
              <a:avLst/>
              <a:gdLst/>
              <a:ahLst/>
              <a:cxnLst/>
              <a:rect l="l" t="t" r="r" b="b"/>
              <a:pathLst>
                <a:path w="2456" h="2108" extrusionOk="0">
                  <a:moveTo>
                    <a:pt x="1050" y="414"/>
                  </a:moveTo>
                  <a:lnTo>
                    <a:pt x="1050" y="414"/>
                  </a:lnTo>
                  <a:cubicBezTo>
                    <a:pt x="1620" y="416"/>
                    <a:pt x="1903" y="1106"/>
                    <a:pt x="1500" y="1504"/>
                  </a:cubicBezTo>
                  <a:cubicBezTo>
                    <a:pt x="1370" y="1635"/>
                    <a:pt x="1210" y="1694"/>
                    <a:pt x="1053" y="1694"/>
                  </a:cubicBezTo>
                  <a:cubicBezTo>
                    <a:pt x="725" y="1694"/>
                    <a:pt x="409" y="1439"/>
                    <a:pt x="409" y="1053"/>
                  </a:cubicBezTo>
                  <a:cubicBezTo>
                    <a:pt x="409" y="703"/>
                    <a:pt x="696" y="415"/>
                    <a:pt x="1050" y="414"/>
                  </a:cubicBezTo>
                  <a:close/>
                  <a:moveTo>
                    <a:pt x="1048" y="0"/>
                  </a:moveTo>
                  <a:cubicBezTo>
                    <a:pt x="472" y="5"/>
                    <a:pt x="1" y="476"/>
                    <a:pt x="1" y="1053"/>
                  </a:cubicBezTo>
                  <a:cubicBezTo>
                    <a:pt x="1" y="1687"/>
                    <a:pt x="518" y="2107"/>
                    <a:pt x="1058" y="2107"/>
                  </a:cubicBezTo>
                  <a:cubicBezTo>
                    <a:pt x="1316" y="2107"/>
                    <a:pt x="1578" y="2011"/>
                    <a:pt x="1793" y="1797"/>
                  </a:cubicBezTo>
                  <a:cubicBezTo>
                    <a:pt x="2456" y="1134"/>
                    <a:pt x="1985" y="0"/>
                    <a:pt x="10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9"/>
            <p:cNvSpPr/>
            <p:nvPr/>
          </p:nvSpPr>
          <p:spPr>
            <a:xfrm>
              <a:off x="6633158" y="3359783"/>
              <a:ext cx="368143" cy="368771"/>
            </a:xfrm>
            <a:custGeom>
              <a:avLst/>
              <a:gdLst/>
              <a:ahLst/>
              <a:cxnLst/>
              <a:rect l="l" t="t" r="r" b="b"/>
              <a:pathLst>
                <a:path w="14062" h="14086" extrusionOk="0">
                  <a:moveTo>
                    <a:pt x="7025" y="428"/>
                  </a:moveTo>
                  <a:cubicBezTo>
                    <a:pt x="7106" y="428"/>
                    <a:pt x="7188" y="457"/>
                    <a:pt x="7255" y="524"/>
                  </a:cubicBezTo>
                  <a:cubicBezTo>
                    <a:pt x="7461" y="735"/>
                    <a:pt x="7317" y="1091"/>
                    <a:pt x="7019" y="1091"/>
                  </a:cubicBezTo>
                  <a:cubicBezTo>
                    <a:pt x="6837" y="1086"/>
                    <a:pt x="6693" y="942"/>
                    <a:pt x="6688" y="759"/>
                  </a:cubicBezTo>
                  <a:cubicBezTo>
                    <a:pt x="6688" y="560"/>
                    <a:pt x="6854" y="428"/>
                    <a:pt x="7025" y="428"/>
                  </a:cubicBezTo>
                  <a:close/>
                  <a:moveTo>
                    <a:pt x="12366" y="1254"/>
                  </a:moveTo>
                  <a:cubicBezTo>
                    <a:pt x="12688" y="1254"/>
                    <a:pt x="12909" y="1581"/>
                    <a:pt x="12784" y="1878"/>
                  </a:cubicBezTo>
                  <a:cubicBezTo>
                    <a:pt x="12711" y="2061"/>
                    <a:pt x="12541" y="2162"/>
                    <a:pt x="12366" y="2162"/>
                  </a:cubicBezTo>
                  <a:cubicBezTo>
                    <a:pt x="12252" y="2162"/>
                    <a:pt x="12135" y="2119"/>
                    <a:pt x="12044" y="2027"/>
                  </a:cubicBezTo>
                  <a:cubicBezTo>
                    <a:pt x="11761" y="1739"/>
                    <a:pt x="11963" y="1254"/>
                    <a:pt x="12366" y="1254"/>
                  </a:cubicBezTo>
                  <a:close/>
                  <a:moveTo>
                    <a:pt x="1946" y="1480"/>
                  </a:moveTo>
                  <a:cubicBezTo>
                    <a:pt x="2393" y="1480"/>
                    <a:pt x="2614" y="2023"/>
                    <a:pt x="2302" y="2335"/>
                  </a:cubicBezTo>
                  <a:cubicBezTo>
                    <a:pt x="2203" y="2433"/>
                    <a:pt x="2075" y="2483"/>
                    <a:pt x="1946" y="2483"/>
                  </a:cubicBezTo>
                  <a:cubicBezTo>
                    <a:pt x="1818" y="2483"/>
                    <a:pt x="1689" y="2433"/>
                    <a:pt x="1591" y="2335"/>
                  </a:cubicBezTo>
                  <a:cubicBezTo>
                    <a:pt x="1278" y="2023"/>
                    <a:pt x="1499" y="1480"/>
                    <a:pt x="1946" y="1480"/>
                  </a:cubicBezTo>
                  <a:close/>
                  <a:moveTo>
                    <a:pt x="721" y="6725"/>
                  </a:moveTo>
                  <a:cubicBezTo>
                    <a:pt x="890" y="6725"/>
                    <a:pt x="1053" y="6856"/>
                    <a:pt x="1053" y="7057"/>
                  </a:cubicBezTo>
                  <a:cubicBezTo>
                    <a:pt x="1053" y="7240"/>
                    <a:pt x="904" y="7389"/>
                    <a:pt x="721" y="7389"/>
                  </a:cubicBezTo>
                  <a:cubicBezTo>
                    <a:pt x="428" y="7389"/>
                    <a:pt x="279" y="7028"/>
                    <a:pt x="490" y="6822"/>
                  </a:cubicBezTo>
                  <a:cubicBezTo>
                    <a:pt x="557" y="6755"/>
                    <a:pt x="640" y="6725"/>
                    <a:pt x="721" y="6725"/>
                  </a:cubicBezTo>
                  <a:close/>
                  <a:moveTo>
                    <a:pt x="13312" y="6725"/>
                  </a:moveTo>
                  <a:cubicBezTo>
                    <a:pt x="13482" y="6725"/>
                    <a:pt x="13644" y="6856"/>
                    <a:pt x="13644" y="7057"/>
                  </a:cubicBezTo>
                  <a:cubicBezTo>
                    <a:pt x="13644" y="7240"/>
                    <a:pt x="13495" y="7389"/>
                    <a:pt x="13312" y="7389"/>
                  </a:cubicBezTo>
                  <a:cubicBezTo>
                    <a:pt x="13019" y="7389"/>
                    <a:pt x="12871" y="7028"/>
                    <a:pt x="13082" y="6822"/>
                  </a:cubicBezTo>
                  <a:cubicBezTo>
                    <a:pt x="13149" y="6755"/>
                    <a:pt x="13231" y="6725"/>
                    <a:pt x="13312" y="6725"/>
                  </a:cubicBezTo>
                  <a:close/>
                  <a:moveTo>
                    <a:pt x="2566" y="11179"/>
                  </a:moveTo>
                  <a:cubicBezTo>
                    <a:pt x="2859" y="11179"/>
                    <a:pt x="3008" y="11530"/>
                    <a:pt x="2801" y="11736"/>
                  </a:cubicBezTo>
                  <a:lnTo>
                    <a:pt x="2801" y="11741"/>
                  </a:lnTo>
                  <a:cubicBezTo>
                    <a:pt x="2735" y="11806"/>
                    <a:pt x="2651" y="11836"/>
                    <a:pt x="2569" y="11836"/>
                  </a:cubicBezTo>
                  <a:cubicBezTo>
                    <a:pt x="2442" y="11836"/>
                    <a:pt x="2318" y="11764"/>
                    <a:pt x="2263" y="11631"/>
                  </a:cubicBezTo>
                  <a:cubicBezTo>
                    <a:pt x="2177" y="11414"/>
                    <a:pt x="2335" y="11179"/>
                    <a:pt x="2566" y="11179"/>
                  </a:cubicBezTo>
                  <a:close/>
                  <a:moveTo>
                    <a:pt x="7014" y="13019"/>
                  </a:moveTo>
                  <a:cubicBezTo>
                    <a:pt x="7197" y="13019"/>
                    <a:pt x="7346" y="13163"/>
                    <a:pt x="7346" y="13346"/>
                  </a:cubicBezTo>
                  <a:lnTo>
                    <a:pt x="7346" y="13350"/>
                  </a:lnTo>
                  <a:cubicBezTo>
                    <a:pt x="7346" y="13549"/>
                    <a:pt x="7182" y="13682"/>
                    <a:pt x="7012" y="13682"/>
                  </a:cubicBezTo>
                  <a:cubicBezTo>
                    <a:pt x="6932" y="13682"/>
                    <a:pt x="6850" y="13652"/>
                    <a:pt x="6784" y="13586"/>
                  </a:cubicBezTo>
                  <a:cubicBezTo>
                    <a:pt x="6572" y="13374"/>
                    <a:pt x="6721" y="13019"/>
                    <a:pt x="7014" y="13019"/>
                  </a:cubicBezTo>
                  <a:close/>
                  <a:moveTo>
                    <a:pt x="7038" y="0"/>
                  </a:moveTo>
                  <a:cubicBezTo>
                    <a:pt x="6625" y="0"/>
                    <a:pt x="6294" y="332"/>
                    <a:pt x="6294" y="745"/>
                  </a:cubicBezTo>
                  <a:cubicBezTo>
                    <a:pt x="6294" y="1071"/>
                    <a:pt x="6515" y="1355"/>
                    <a:pt x="6827" y="1441"/>
                  </a:cubicBezTo>
                  <a:lnTo>
                    <a:pt x="6827" y="2585"/>
                  </a:lnTo>
                  <a:cubicBezTo>
                    <a:pt x="6769" y="2565"/>
                    <a:pt x="6707" y="2546"/>
                    <a:pt x="6649" y="2522"/>
                  </a:cubicBezTo>
                  <a:cubicBezTo>
                    <a:pt x="6434" y="2442"/>
                    <a:pt x="6269" y="2398"/>
                    <a:pt x="6123" y="2398"/>
                  </a:cubicBezTo>
                  <a:cubicBezTo>
                    <a:pt x="5882" y="2398"/>
                    <a:pt x="5693" y="2520"/>
                    <a:pt x="5415" y="2810"/>
                  </a:cubicBezTo>
                  <a:cubicBezTo>
                    <a:pt x="5333" y="2911"/>
                    <a:pt x="5232" y="2993"/>
                    <a:pt x="5122" y="3060"/>
                  </a:cubicBezTo>
                  <a:cubicBezTo>
                    <a:pt x="5026" y="3108"/>
                    <a:pt x="4881" y="3123"/>
                    <a:pt x="4732" y="3137"/>
                  </a:cubicBezTo>
                  <a:cubicBezTo>
                    <a:pt x="4319" y="3176"/>
                    <a:pt x="4065" y="3228"/>
                    <a:pt x="3877" y="3589"/>
                  </a:cubicBezTo>
                  <a:lnTo>
                    <a:pt x="2724" y="2441"/>
                  </a:lnTo>
                  <a:cubicBezTo>
                    <a:pt x="2950" y="2085"/>
                    <a:pt x="2902" y="1619"/>
                    <a:pt x="2609" y="1321"/>
                  </a:cubicBezTo>
                  <a:cubicBezTo>
                    <a:pt x="2431" y="1143"/>
                    <a:pt x="2198" y="1055"/>
                    <a:pt x="1965" y="1055"/>
                  </a:cubicBezTo>
                  <a:cubicBezTo>
                    <a:pt x="1731" y="1055"/>
                    <a:pt x="1497" y="1143"/>
                    <a:pt x="1317" y="1321"/>
                  </a:cubicBezTo>
                  <a:cubicBezTo>
                    <a:pt x="714" y="1924"/>
                    <a:pt x="1210" y="2880"/>
                    <a:pt x="1936" y="2880"/>
                  </a:cubicBezTo>
                  <a:cubicBezTo>
                    <a:pt x="2095" y="2880"/>
                    <a:pt x="2264" y="2834"/>
                    <a:pt x="2436" y="2729"/>
                  </a:cubicBezTo>
                  <a:lnTo>
                    <a:pt x="3719" y="4011"/>
                  </a:lnTo>
                  <a:cubicBezTo>
                    <a:pt x="3618" y="4295"/>
                    <a:pt x="3579" y="4333"/>
                    <a:pt x="3277" y="4516"/>
                  </a:cubicBezTo>
                  <a:cubicBezTo>
                    <a:pt x="2729" y="4843"/>
                    <a:pt x="2638" y="5044"/>
                    <a:pt x="2720" y="5659"/>
                  </a:cubicBezTo>
                  <a:cubicBezTo>
                    <a:pt x="2739" y="5803"/>
                    <a:pt x="2758" y="5947"/>
                    <a:pt x="2734" y="6053"/>
                  </a:cubicBezTo>
                  <a:cubicBezTo>
                    <a:pt x="2686" y="6265"/>
                    <a:pt x="2465" y="6447"/>
                    <a:pt x="2345" y="6836"/>
                  </a:cubicBezTo>
                  <a:lnTo>
                    <a:pt x="1442" y="6836"/>
                  </a:lnTo>
                  <a:cubicBezTo>
                    <a:pt x="1355" y="6524"/>
                    <a:pt x="1072" y="6303"/>
                    <a:pt x="745" y="6298"/>
                  </a:cubicBezTo>
                  <a:cubicBezTo>
                    <a:pt x="332" y="6298"/>
                    <a:pt x="0" y="6634"/>
                    <a:pt x="0" y="7043"/>
                  </a:cubicBezTo>
                  <a:cubicBezTo>
                    <a:pt x="0" y="7456"/>
                    <a:pt x="332" y="7787"/>
                    <a:pt x="745" y="7787"/>
                  </a:cubicBezTo>
                  <a:cubicBezTo>
                    <a:pt x="1072" y="7783"/>
                    <a:pt x="1355" y="7566"/>
                    <a:pt x="1442" y="7249"/>
                  </a:cubicBezTo>
                  <a:lnTo>
                    <a:pt x="2345" y="7249"/>
                  </a:lnTo>
                  <a:cubicBezTo>
                    <a:pt x="2460" y="7634"/>
                    <a:pt x="2686" y="7821"/>
                    <a:pt x="2734" y="8032"/>
                  </a:cubicBezTo>
                  <a:cubicBezTo>
                    <a:pt x="2796" y="8301"/>
                    <a:pt x="2590" y="8748"/>
                    <a:pt x="2763" y="9108"/>
                  </a:cubicBezTo>
                  <a:cubicBezTo>
                    <a:pt x="2936" y="9469"/>
                    <a:pt x="3416" y="9589"/>
                    <a:pt x="3584" y="9800"/>
                  </a:cubicBezTo>
                  <a:cubicBezTo>
                    <a:pt x="3642" y="9887"/>
                    <a:pt x="3685" y="9983"/>
                    <a:pt x="3714" y="10079"/>
                  </a:cubicBezTo>
                  <a:lnTo>
                    <a:pt x="2931" y="10857"/>
                  </a:lnTo>
                  <a:cubicBezTo>
                    <a:pt x="2816" y="10793"/>
                    <a:pt x="2692" y="10763"/>
                    <a:pt x="2571" y="10763"/>
                  </a:cubicBezTo>
                  <a:cubicBezTo>
                    <a:pt x="2248" y="10763"/>
                    <a:pt x="1942" y="10976"/>
                    <a:pt x="1855" y="11318"/>
                  </a:cubicBezTo>
                  <a:cubicBezTo>
                    <a:pt x="1735" y="11787"/>
                    <a:pt x="2091" y="12241"/>
                    <a:pt x="2573" y="12241"/>
                  </a:cubicBezTo>
                  <a:cubicBezTo>
                    <a:pt x="2575" y="12241"/>
                    <a:pt x="2578" y="12241"/>
                    <a:pt x="2580" y="12241"/>
                  </a:cubicBezTo>
                  <a:cubicBezTo>
                    <a:pt x="2582" y="12241"/>
                    <a:pt x="2585" y="12241"/>
                    <a:pt x="2587" y="12241"/>
                  </a:cubicBezTo>
                  <a:cubicBezTo>
                    <a:pt x="3145" y="12241"/>
                    <a:pt x="3497" y="11638"/>
                    <a:pt x="3224" y="11150"/>
                  </a:cubicBezTo>
                  <a:lnTo>
                    <a:pt x="3877" y="10497"/>
                  </a:lnTo>
                  <a:cubicBezTo>
                    <a:pt x="4185" y="11083"/>
                    <a:pt x="4795" y="10872"/>
                    <a:pt x="5117" y="11025"/>
                  </a:cubicBezTo>
                  <a:cubicBezTo>
                    <a:pt x="5357" y="11141"/>
                    <a:pt x="5583" y="11583"/>
                    <a:pt x="5977" y="11674"/>
                  </a:cubicBezTo>
                  <a:cubicBezTo>
                    <a:pt x="6027" y="11685"/>
                    <a:pt x="6076" y="11690"/>
                    <a:pt x="6125" y="11690"/>
                  </a:cubicBezTo>
                  <a:cubicBezTo>
                    <a:pt x="6369" y="11690"/>
                    <a:pt x="6602" y="11569"/>
                    <a:pt x="6822" y="11501"/>
                  </a:cubicBezTo>
                  <a:lnTo>
                    <a:pt x="6822" y="12639"/>
                  </a:lnTo>
                  <a:cubicBezTo>
                    <a:pt x="6510" y="12731"/>
                    <a:pt x="6294" y="13014"/>
                    <a:pt x="6289" y="13341"/>
                  </a:cubicBezTo>
                  <a:cubicBezTo>
                    <a:pt x="6289" y="13749"/>
                    <a:pt x="6620" y="14085"/>
                    <a:pt x="7034" y="14085"/>
                  </a:cubicBezTo>
                  <a:cubicBezTo>
                    <a:pt x="7442" y="14085"/>
                    <a:pt x="7773" y="13749"/>
                    <a:pt x="7773" y="13341"/>
                  </a:cubicBezTo>
                  <a:cubicBezTo>
                    <a:pt x="7773" y="13014"/>
                    <a:pt x="7557" y="12731"/>
                    <a:pt x="7240" y="12639"/>
                  </a:cubicBezTo>
                  <a:lnTo>
                    <a:pt x="7240" y="11501"/>
                  </a:lnTo>
                  <a:cubicBezTo>
                    <a:pt x="7463" y="11573"/>
                    <a:pt x="7696" y="11690"/>
                    <a:pt x="7936" y="11690"/>
                  </a:cubicBezTo>
                  <a:cubicBezTo>
                    <a:pt x="7986" y="11690"/>
                    <a:pt x="8035" y="11685"/>
                    <a:pt x="8086" y="11674"/>
                  </a:cubicBezTo>
                  <a:cubicBezTo>
                    <a:pt x="8489" y="11583"/>
                    <a:pt x="8705" y="11141"/>
                    <a:pt x="8946" y="11025"/>
                  </a:cubicBezTo>
                  <a:cubicBezTo>
                    <a:pt x="9272" y="10867"/>
                    <a:pt x="9882" y="11083"/>
                    <a:pt x="10185" y="10497"/>
                  </a:cubicBezTo>
                  <a:lnTo>
                    <a:pt x="10406" y="10713"/>
                  </a:lnTo>
                  <a:cubicBezTo>
                    <a:pt x="10451" y="10759"/>
                    <a:pt x="10501" y="10778"/>
                    <a:pt x="10550" y="10778"/>
                  </a:cubicBezTo>
                  <a:cubicBezTo>
                    <a:pt x="10709" y="10778"/>
                    <a:pt x="10846" y="10571"/>
                    <a:pt x="10699" y="10420"/>
                  </a:cubicBezTo>
                  <a:lnTo>
                    <a:pt x="10353" y="10079"/>
                  </a:lnTo>
                  <a:cubicBezTo>
                    <a:pt x="10454" y="9791"/>
                    <a:pt x="10488" y="9752"/>
                    <a:pt x="10795" y="9570"/>
                  </a:cubicBezTo>
                  <a:cubicBezTo>
                    <a:pt x="11338" y="9243"/>
                    <a:pt x="11429" y="9041"/>
                    <a:pt x="11348" y="8431"/>
                  </a:cubicBezTo>
                  <a:cubicBezTo>
                    <a:pt x="11300" y="8047"/>
                    <a:pt x="11309" y="8008"/>
                    <a:pt x="11511" y="7696"/>
                  </a:cubicBezTo>
                  <a:cubicBezTo>
                    <a:pt x="11602" y="7562"/>
                    <a:pt x="11674" y="7413"/>
                    <a:pt x="11722" y="7254"/>
                  </a:cubicBezTo>
                  <a:lnTo>
                    <a:pt x="12626" y="7254"/>
                  </a:lnTo>
                  <a:cubicBezTo>
                    <a:pt x="12712" y="7566"/>
                    <a:pt x="12995" y="7787"/>
                    <a:pt x="13322" y="7787"/>
                  </a:cubicBezTo>
                  <a:cubicBezTo>
                    <a:pt x="13325" y="7787"/>
                    <a:pt x="13328" y="7787"/>
                    <a:pt x="13331" y="7787"/>
                  </a:cubicBezTo>
                  <a:cubicBezTo>
                    <a:pt x="13735" y="7787"/>
                    <a:pt x="14062" y="7458"/>
                    <a:pt x="14062" y="7048"/>
                  </a:cubicBezTo>
                  <a:cubicBezTo>
                    <a:pt x="14062" y="6639"/>
                    <a:pt x="13730" y="6308"/>
                    <a:pt x="13322" y="6308"/>
                  </a:cubicBezTo>
                  <a:lnTo>
                    <a:pt x="13312" y="6308"/>
                  </a:lnTo>
                  <a:cubicBezTo>
                    <a:pt x="12986" y="6313"/>
                    <a:pt x="12702" y="6529"/>
                    <a:pt x="12616" y="6846"/>
                  </a:cubicBezTo>
                  <a:lnTo>
                    <a:pt x="11713" y="6846"/>
                  </a:lnTo>
                  <a:cubicBezTo>
                    <a:pt x="11597" y="6461"/>
                    <a:pt x="11372" y="6274"/>
                    <a:pt x="11324" y="6063"/>
                  </a:cubicBezTo>
                  <a:cubicBezTo>
                    <a:pt x="11266" y="5794"/>
                    <a:pt x="11468" y="5352"/>
                    <a:pt x="11295" y="4987"/>
                  </a:cubicBezTo>
                  <a:cubicBezTo>
                    <a:pt x="11122" y="4626"/>
                    <a:pt x="10641" y="4506"/>
                    <a:pt x="10473" y="4295"/>
                  </a:cubicBezTo>
                  <a:cubicBezTo>
                    <a:pt x="10416" y="4208"/>
                    <a:pt x="10372" y="4117"/>
                    <a:pt x="10344" y="4016"/>
                  </a:cubicBezTo>
                  <a:lnTo>
                    <a:pt x="11934" y="2426"/>
                  </a:lnTo>
                  <a:cubicBezTo>
                    <a:pt x="12074" y="2518"/>
                    <a:pt x="12231" y="2562"/>
                    <a:pt x="12387" y="2562"/>
                  </a:cubicBezTo>
                  <a:cubicBezTo>
                    <a:pt x="12606" y="2562"/>
                    <a:pt x="12823" y="2474"/>
                    <a:pt x="12986" y="2306"/>
                  </a:cubicBezTo>
                  <a:cubicBezTo>
                    <a:pt x="13322" y="1970"/>
                    <a:pt x="13322" y="1422"/>
                    <a:pt x="12986" y="1081"/>
                  </a:cubicBezTo>
                  <a:cubicBezTo>
                    <a:pt x="12815" y="913"/>
                    <a:pt x="12593" y="829"/>
                    <a:pt x="12372" y="829"/>
                  </a:cubicBezTo>
                  <a:cubicBezTo>
                    <a:pt x="12150" y="829"/>
                    <a:pt x="11929" y="913"/>
                    <a:pt x="11761" y="1081"/>
                  </a:cubicBezTo>
                  <a:cubicBezTo>
                    <a:pt x="11482" y="1364"/>
                    <a:pt x="11434" y="1797"/>
                    <a:pt x="11641" y="2133"/>
                  </a:cubicBezTo>
                  <a:lnTo>
                    <a:pt x="10180" y="3593"/>
                  </a:lnTo>
                  <a:cubicBezTo>
                    <a:pt x="10055" y="3348"/>
                    <a:pt x="9897" y="3214"/>
                    <a:pt x="9532" y="3161"/>
                  </a:cubicBezTo>
                  <a:cubicBezTo>
                    <a:pt x="9515" y="3158"/>
                    <a:pt x="9500" y="3157"/>
                    <a:pt x="9485" y="3157"/>
                  </a:cubicBezTo>
                  <a:cubicBezTo>
                    <a:pt x="9242" y="3157"/>
                    <a:pt x="9202" y="3537"/>
                    <a:pt x="9469" y="3565"/>
                  </a:cubicBezTo>
                  <a:cubicBezTo>
                    <a:pt x="9762" y="3608"/>
                    <a:pt x="9806" y="3685"/>
                    <a:pt x="9926" y="4059"/>
                  </a:cubicBezTo>
                  <a:cubicBezTo>
                    <a:pt x="10079" y="4521"/>
                    <a:pt x="10161" y="4626"/>
                    <a:pt x="10579" y="4871"/>
                  </a:cubicBezTo>
                  <a:cubicBezTo>
                    <a:pt x="10978" y="5112"/>
                    <a:pt x="10992" y="5155"/>
                    <a:pt x="10934" y="5606"/>
                  </a:cubicBezTo>
                  <a:cubicBezTo>
                    <a:pt x="10872" y="6096"/>
                    <a:pt x="10901" y="6226"/>
                    <a:pt x="11165" y="6620"/>
                  </a:cubicBezTo>
                  <a:cubicBezTo>
                    <a:pt x="11425" y="7014"/>
                    <a:pt x="11420" y="7067"/>
                    <a:pt x="11165" y="7461"/>
                  </a:cubicBezTo>
                  <a:cubicBezTo>
                    <a:pt x="10906" y="7850"/>
                    <a:pt x="10872" y="7989"/>
                    <a:pt x="10934" y="8474"/>
                  </a:cubicBezTo>
                  <a:cubicBezTo>
                    <a:pt x="10992" y="8921"/>
                    <a:pt x="10973" y="8964"/>
                    <a:pt x="10579" y="9205"/>
                  </a:cubicBezTo>
                  <a:cubicBezTo>
                    <a:pt x="10161" y="9450"/>
                    <a:pt x="10079" y="9560"/>
                    <a:pt x="9930" y="10021"/>
                  </a:cubicBezTo>
                  <a:cubicBezTo>
                    <a:pt x="9786" y="10458"/>
                    <a:pt x="9748" y="10487"/>
                    <a:pt x="9292" y="10530"/>
                  </a:cubicBezTo>
                  <a:cubicBezTo>
                    <a:pt x="8811" y="10574"/>
                    <a:pt x="8686" y="10636"/>
                    <a:pt x="8355" y="10982"/>
                  </a:cubicBezTo>
                  <a:cubicBezTo>
                    <a:pt x="8161" y="11184"/>
                    <a:pt x="8067" y="11267"/>
                    <a:pt x="7930" y="11267"/>
                  </a:cubicBezTo>
                  <a:cubicBezTo>
                    <a:pt x="7839" y="11267"/>
                    <a:pt x="7730" y="11231"/>
                    <a:pt x="7562" y="11169"/>
                  </a:cubicBezTo>
                  <a:cubicBezTo>
                    <a:pt x="7394" y="11107"/>
                    <a:pt x="7216" y="11040"/>
                    <a:pt x="7029" y="11040"/>
                  </a:cubicBezTo>
                  <a:cubicBezTo>
                    <a:pt x="6696" y="11040"/>
                    <a:pt x="6355" y="11267"/>
                    <a:pt x="6130" y="11267"/>
                  </a:cubicBezTo>
                  <a:cubicBezTo>
                    <a:pt x="6108" y="11267"/>
                    <a:pt x="6087" y="11265"/>
                    <a:pt x="6068" y="11261"/>
                  </a:cubicBezTo>
                  <a:cubicBezTo>
                    <a:pt x="5948" y="11232"/>
                    <a:pt x="5833" y="11112"/>
                    <a:pt x="5708" y="10982"/>
                  </a:cubicBezTo>
                  <a:cubicBezTo>
                    <a:pt x="5376" y="10636"/>
                    <a:pt x="5256" y="10574"/>
                    <a:pt x="4771" y="10530"/>
                  </a:cubicBezTo>
                  <a:cubicBezTo>
                    <a:pt x="4315" y="10487"/>
                    <a:pt x="4276" y="10458"/>
                    <a:pt x="4132" y="10021"/>
                  </a:cubicBezTo>
                  <a:cubicBezTo>
                    <a:pt x="3983" y="9560"/>
                    <a:pt x="3897" y="9454"/>
                    <a:pt x="3483" y="9205"/>
                  </a:cubicBezTo>
                  <a:cubicBezTo>
                    <a:pt x="3085" y="8964"/>
                    <a:pt x="3065" y="8921"/>
                    <a:pt x="3128" y="8470"/>
                  </a:cubicBezTo>
                  <a:cubicBezTo>
                    <a:pt x="3186" y="7984"/>
                    <a:pt x="3157" y="7850"/>
                    <a:pt x="2897" y="7456"/>
                  </a:cubicBezTo>
                  <a:cubicBezTo>
                    <a:pt x="2638" y="7062"/>
                    <a:pt x="2638" y="7009"/>
                    <a:pt x="2897" y="6620"/>
                  </a:cubicBezTo>
                  <a:cubicBezTo>
                    <a:pt x="3157" y="6231"/>
                    <a:pt x="3190" y="6092"/>
                    <a:pt x="3128" y="5606"/>
                  </a:cubicBezTo>
                  <a:cubicBezTo>
                    <a:pt x="3065" y="5155"/>
                    <a:pt x="3085" y="5112"/>
                    <a:pt x="3483" y="4871"/>
                  </a:cubicBezTo>
                  <a:cubicBezTo>
                    <a:pt x="3632" y="4780"/>
                    <a:pt x="3796" y="4689"/>
                    <a:pt x="3906" y="4545"/>
                  </a:cubicBezTo>
                  <a:cubicBezTo>
                    <a:pt x="4012" y="4396"/>
                    <a:pt x="4089" y="4232"/>
                    <a:pt x="4137" y="4055"/>
                  </a:cubicBezTo>
                  <a:cubicBezTo>
                    <a:pt x="4190" y="3887"/>
                    <a:pt x="4242" y="3728"/>
                    <a:pt x="4339" y="3651"/>
                  </a:cubicBezTo>
                  <a:cubicBezTo>
                    <a:pt x="4430" y="3574"/>
                    <a:pt x="4598" y="3560"/>
                    <a:pt x="4771" y="3545"/>
                  </a:cubicBezTo>
                  <a:cubicBezTo>
                    <a:pt x="5256" y="3502"/>
                    <a:pt x="5376" y="3435"/>
                    <a:pt x="5708" y="3094"/>
                  </a:cubicBezTo>
                  <a:cubicBezTo>
                    <a:pt x="5902" y="2891"/>
                    <a:pt x="5996" y="2807"/>
                    <a:pt x="6134" y="2807"/>
                  </a:cubicBezTo>
                  <a:cubicBezTo>
                    <a:pt x="6225" y="2807"/>
                    <a:pt x="6335" y="2844"/>
                    <a:pt x="6505" y="2906"/>
                  </a:cubicBezTo>
                  <a:cubicBezTo>
                    <a:pt x="6736" y="2993"/>
                    <a:pt x="6886" y="3036"/>
                    <a:pt x="7036" y="3036"/>
                  </a:cubicBezTo>
                  <a:cubicBezTo>
                    <a:pt x="7186" y="3036"/>
                    <a:pt x="7336" y="2993"/>
                    <a:pt x="7567" y="2906"/>
                  </a:cubicBezTo>
                  <a:cubicBezTo>
                    <a:pt x="7740" y="2842"/>
                    <a:pt x="7851" y="2809"/>
                    <a:pt x="7939" y="2809"/>
                  </a:cubicBezTo>
                  <a:cubicBezTo>
                    <a:pt x="8113" y="2809"/>
                    <a:pt x="8192" y="2941"/>
                    <a:pt x="8480" y="3219"/>
                  </a:cubicBezTo>
                  <a:cubicBezTo>
                    <a:pt x="8523" y="3258"/>
                    <a:pt x="8571" y="3275"/>
                    <a:pt x="8617" y="3275"/>
                  </a:cubicBezTo>
                  <a:cubicBezTo>
                    <a:pt x="8776" y="3275"/>
                    <a:pt x="8910" y="3070"/>
                    <a:pt x="8768" y="2921"/>
                  </a:cubicBezTo>
                  <a:lnTo>
                    <a:pt x="8657" y="2810"/>
                  </a:lnTo>
                  <a:cubicBezTo>
                    <a:pt x="8379" y="2520"/>
                    <a:pt x="8188" y="2398"/>
                    <a:pt x="7947" y="2398"/>
                  </a:cubicBezTo>
                  <a:cubicBezTo>
                    <a:pt x="7801" y="2398"/>
                    <a:pt x="7636" y="2442"/>
                    <a:pt x="7423" y="2522"/>
                  </a:cubicBezTo>
                  <a:cubicBezTo>
                    <a:pt x="7365" y="2546"/>
                    <a:pt x="7303" y="2565"/>
                    <a:pt x="7245" y="2585"/>
                  </a:cubicBezTo>
                  <a:lnTo>
                    <a:pt x="7245" y="1441"/>
                  </a:lnTo>
                  <a:cubicBezTo>
                    <a:pt x="7557" y="1355"/>
                    <a:pt x="7778" y="1071"/>
                    <a:pt x="7778" y="745"/>
                  </a:cubicBezTo>
                  <a:cubicBezTo>
                    <a:pt x="7778" y="332"/>
                    <a:pt x="7447" y="0"/>
                    <a:pt x="70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9"/>
            <p:cNvSpPr/>
            <p:nvPr/>
          </p:nvSpPr>
          <p:spPr>
            <a:xfrm>
              <a:off x="6916819" y="3646585"/>
              <a:ext cx="63251" cy="53983"/>
            </a:xfrm>
            <a:custGeom>
              <a:avLst/>
              <a:gdLst/>
              <a:ahLst/>
              <a:cxnLst/>
              <a:rect l="l" t="t" r="r" b="b"/>
              <a:pathLst>
                <a:path w="2416" h="2062" extrusionOk="0">
                  <a:moveTo>
                    <a:pt x="1259" y="688"/>
                  </a:moveTo>
                  <a:cubicBezTo>
                    <a:pt x="1376" y="688"/>
                    <a:pt x="1496" y="732"/>
                    <a:pt x="1594" y="829"/>
                  </a:cubicBezTo>
                  <a:cubicBezTo>
                    <a:pt x="1786" y="1017"/>
                    <a:pt x="1786" y="1324"/>
                    <a:pt x="1594" y="1511"/>
                  </a:cubicBezTo>
                  <a:cubicBezTo>
                    <a:pt x="1497" y="1607"/>
                    <a:pt x="1378" y="1650"/>
                    <a:pt x="1261" y="1650"/>
                  </a:cubicBezTo>
                  <a:cubicBezTo>
                    <a:pt x="1014" y="1650"/>
                    <a:pt x="777" y="1458"/>
                    <a:pt x="777" y="1170"/>
                  </a:cubicBezTo>
                  <a:cubicBezTo>
                    <a:pt x="777" y="881"/>
                    <a:pt x="1013" y="688"/>
                    <a:pt x="1259" y="688"/>
                  </a:cubicBezTo>
                  <a:close/>
                  <a:moveTo>
                    <a:pt x="297" y="0"/>
                  </a:moveTo>
                  <a:cubicBezTo>
                    <a:pt x="138" y="0"/>
                    <a:pt x="0" y="208"/>
                    <a:pt x="148" y="359"/>
                  </a:cubicBezTo>
                  <a:lnTo>
                    <a:pt x="503" y="709"/>
                  </a:lnTo>
                  <a:cubicBezTo>
                    <a:pt x="135" y="1314"/>
                    <a:pt x="580" y="2062"/>
                    <a:pt x="1257" y="2062"/>
                  </a:cubicBezTo>
                  <a:cubicBezTo>
                    <a:pt x="1295" y="2062"/>
                    <a:pt x="1333" y="2059"/>
                    <a:pt x="1373" y="2054"/>
                  </a:cubicBezTo>
                  <a:cubicBezTo>
                    <a:pt x="2108" y="1963"/>
                    <a:pt x="2415" y="1060"/>
                    <a:pt x="1882" y="536"/>
                  </a:cubicBezTo>
                  <a:cubicBezTo>
                    <a:pt x="1713" y="368"/>
                    <a:pt x="1489" y="280"/>
                    <a:pt x="1263" y="280"/>
                  </a:cubicBezTo>
                  <a:cubicBezTo>
                    <a:pt x="1102" y="280"/>
                    <a:pt x="940" y="324"/>
                    <a:pt x="796" y="416"/>
                  </a:cubicBezTo>
                  <a:lnTo>
                    <a:pt x="441" y="65"/>
                  </a:lnTo>
                  <a:cubicBezTo>
                    <a:pt x="396" y="19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7" name="Google Shape;11987;p89"/>
          <p:cNvGrpSpPr/>
          <p:nvPr/>
        </p:nvGrpSpPr>
        <p:grpSpPr>
          <a:xfrm>
            <a:off x="7940666" y="1814805"/>
            <a:ext cx="383249" cy="286488"/>
            <a:chOff x="7940666" y="2020205"/>
            <a:chExt cx="383249" cy="286488"/>
          </a:xfrm>
        </p:grpSpPr>
        <p:sp>
          <p:nvSpPr>
            <p:cNvPr id="11988" name="Google Shape;11988;p89"/>
            <p:cNvSpPr/>
            <p:nvPr/>
          </p:nvSpPr>
          <p:spPr>
            <a:xfrm>
              <a:off x="7971742" y="2025205"/>
              <a:ext cx="326124" cy="275859"/>
            </a:xfrm>
            <a:custGeom>
              <a:avLst/>
              <a:gdLst/>
              <a:ahLst/>
              <a:cxnLst/>
              <a:rect l="l" t="t" r="r" b="b"/>
              <a:pathLst>
                <a:path w="12457" h="10537" extrusionOk="0">
                  <a:moveTo>
                    <a:pt x="9004" y="1"/>
                  </a:moveTo>
                  <a:cubicBezTo>
                    <a:pt x="8951" y="1"/>
                    <a:pt x="8898" y="3"/>
                    <a:pt x="8844" y="6"/>
                  </a:cubicBezTo>
                  <a:cubicBezTo>
                    <a:pt x="7821" y="74"/>
                    <a:pt x="6889" y="434"/>
                    <a:pt x="6231" y="1126"/>
                  </a:cubicBezTo>
                  <a:cubicBezTo>
                    <a:pt x="5532" y="398"/>
                    <a:pt x="4581" y="8"/>
                    <a:pt x="3612" y="8"/>
                  </a:cubicBezTo>
                  <a:cubicBezTo>
                    <a:pt x="3161" y="8"/>
                    <a:pt x="2707" y="92"/>
                    <a:pt x="2272" y="266"/>
                  </a:cubicBezTo>
                  <a:cubicBezTo>
                    <a:pt x="898" y="818"/>
                    <a:pt x="0" y="2144"/>
                    <a:pt x="0" y="3624"/>
                  </a:cubicBezTo>
                  <a:cubicBezTo>
                    <a:pt x="0" y="5646"/>
                    <a:pt x="1403" y="7059"/>
                    <a:pt x="2623" y="8068"/>
                  </a:cubicBezTo>
                  <a:cubicBezTo>
                    <a:pt x="3147" y="8495"/>
                    <a:pt x="3699" y="8899"/>
                    <a:pt x="4266" y="9269"/>
                  </a:cubicBezTo>
                  <a:lnTo>
                    <a:pt x="6231" y="10537"/>
                  </a:lnTo>
                  <a:lnTo>
                    <a:pt x="8191" y="9269"/>
                  </a:lnTo>
                  <a:cubicBezTo>
                    <a:pt x="8758" y="8894"/>
                    <a:pt x="9310" y="8495"/>
                    <a:pt x="9834" y="8068"/>
                  </a:cubicBezTo>
                  <a:cubicBezTo>
                    <a:pt x="11059" y="7064"/>
                    <a:pt x="12457" y="5646"/>
                    <a:pt x="12457" y="3624"/>
                  </a:cubicBezTo>
                  <a:cubicBezTo>
                    <a:pt x="12457" y="1933"/>
                    <a:pt x="11290" y="468"/>
                    <a:pt x="9642" y="98"/>
                  </a:cubicBezTo>
                  <a:cubicBezTo>
                    <a:pt x="9434" y="32"/>
                    <a:pt x="9219" y="1"/>
                    <a:pt x="900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9"/>
            <p:cNvSpPr/>
            <p:nvPr/>
          </p:nvSpPr>
          <p:spPr>
            <a:xfrm>
              <a:off x="8080781" y="2029394"/>
              <a:ext cx="217085" cy="271801"/>
            </a:xfrm>
            <a:custGeom>
              <a:avLst/>
              <a:gdLst/>
              <a:ahLst/>
              <a:cxnLst/>
              <a:rect l="l" t="t" r="r" b="b"/>
              <a:pathLst>
                <a:path w="8292" h="10382" extrusionOk="0">
                  <a:moveTo>
                    <a:pt x="5712" y="0"/>
                  </a:moveTo>
                  <a:cubicBezTo>
                    <a:pt x="6130" y="2215"/>
                    <a:pt x="6409" y="7542"/>
                    <a:pt x="0" y="9041"/>
                  </a:cubicBezTo>
                  <a:cubicBezTo>
                    <a:pt x="53" y="9075"/>
                    <a:pt x="91" y="9104"/>
                    <a:pt x="101" y="9113"/>
                  </a:cubicBezTo>
                  <a:lnTo>
                    <a:pt x="2066" y="10382"/>
                  </a:lnTo>
                  <a:lnTo>
                    <a:pt x="4026" y="9113"/>
                  </a:lnTo>
                  <a:cubicBezTo>
                    <a:pt x="4593" y="8739"/>
                    <a:pt x="5140" y="8340"/>
                    <a:pt x="5669" y="7912"/>
                  </a:cubicBezTo>
                  <a:cubicBezTo>
                    <a:pt x="6889" y="6904"/>
                    <a:pt x="8292" y="5491"/>
                    <a:pt x="8292" y="3469"/>
                  </a:cubicBezTo>
                  <a:cubicBezTo>
                    <a:pt x="8292" y="1869"/>
                    <a:pt x="7245" y="457"/>
                    <a:pt x="57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9"/>
            <p:cNvSpPr/>
            <p:nvPr/>
          </p:nvSpPr>
          <p:spPr>
            <a:xfrm>
              <a:off x="8180396" y="2144717"/>
              <a:ext cx="96971" cy="77624"/>
            </a:xfrm>
            <a:custGeom>
              <a:avLst/>
              <a:gdLst/>
              <a:ahLst/>
              <a:cxnLst/>
              <a:rect l="l" t="t" r="r" b="b"/>
              <a:pathLst>
                <a:path w="3704" h="2965" extrusionOk="0">
                  <a:moveTo>
                    <a:pt x="2107" y="0"/>
                  </a:moveTo>
                  <a:cubicBezTo>
                    <a:pt x="2103" y="0"/>
                    <a:pt x="2099" y="0"/>
                    <a:pt x="2095" y="0"/>
                  </a:cubicBezTo>
                  <a:cubicBezTo>
                    <a:pt x="2013" y="5"/>
                    <a:pt x="1941" y="63"/>
                    <a:pt x="1912" y="140"/>
                  </a:cubicBezTo>
                  <a:lnTo>
                    <a:pt x="1254" y="2181"/>
                  </a:lnTo>
                  <a:lnTo>
                    <a:pt x="442" y="332"/>
                  </a:lnTo>
                  <a:cubicBezTo>
                    <a:pt x="401" y="246"/>
                    <a:pt x="331" y="210"/>
                    <a:pt x="260" y="210"/>
                  </a:cubicBezTo>
                  <a:cubicBezTo>
                    <a:pt x="130" y="210"/>
                    <a:pt x="0" y="333"/>
                    <a:pt x="62" y="495"/>
                  </a:cubicBezTo>
                  <a:lnTo>
                    <a:pt x="1090" y="2844"/>
                  </a:lnTo>
                  <a:cubicBezTo>
                    <a:pt x="1129" y="2916"/>
                    <a:pt x="1201" y="2965"/>
                    <a:pt x="1283" y="2965"/>
                  </a:cubicBezTo>
                  <a:lnTo>
                    <a:pt x="1292" y="2965"/>
                  </a:lnTo>
                  <a:cubicBezTo>
                    <a:pt x="1379" y="2960"/>
                    <a:pt x="1451" y="2902"/>
                    <a:pt x="1475" y="2820"/>
                  </a:cubicBezTo>
                  <a:lnTo>
                    <a:pt x="2143" y="745"/>
                  </a:lnTo>
                  <a:lnTo>
                    <a:pt x="2690" y="1840"/>
                  </a:lnTo>
                  <a:cubicBezTo>
                    <a:pt x="2724" y="1912"/>
                    <a:pt x="2791" y="1956"/>
                    <a:pt x="2868" y="1956"/>
                  </a:cubicBezTo>
                  <a:lnTo>
                    <a:pt x="3411" y="1956"/>
                  </a:lnTo>
                  <a:cubicBezTo>
                    <a:pt x="3512" y="1826"/>
                    <a:pt x="3613" y="1687"/>
                    <a:pt x="3704" y="1543"/>
                  </a:cubicBezTo>
                  <a:lnTo>
                    <a:pt x="3704" y="1543"/>
                  </a:lnTo>
                  <a:lnTo>
                    <a:pt x="3007" y="1547"/>
                  </a:lnTo>
                  <a:lnTo>
                    <a:pt x="2291" y="116"/>
                  </a:lnTo>
                  <a:cubicBezTo>
                    <a:pt x="2260" y="43"/>
                    <a:pt x="2184" y="0"/>
                    <a:pt x="210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9"/>
            <p:cNvSpPr/>
            <p:nvPr/>
          </p:nvSpPr>
          <p:spPr>
            <a:xfrm>
              <a:off x="7991979" y="2106599"/>
              <a:ext cx="194910" cy="127444"/>
            </a:xfrm>
            <a:custGeom>
              <a:avLst/>
              <a:gdLst/>
              <a:ahLst/>
              <a:cxnLst/>
              <a:rect l="l" t="t" r="r" b="b"/>
              <a:pathLst>
                <a:path w="7445" h="4868" extrusionOk="0">
                  <a:moveTo>
                    <a:pt x="6728" y="1"/>
                  </a:moveTo>
                  <a:cubicBezTo>
                    <a:pt x="6724" y="1"/>
                    <a:pt x="6721" y="1"/>
                    <a:pt x="6717" y="1"/>
                  </a:cubicBezTo>
                  <a:cubicBezTo>
                    <a:pt x="6635" y="1"/>
                    <a:pt x="6563" y="54"/>
                    <a:pt x="6529" y="131"/>
                  </a:cubicBezTo>
                  <a:lnTo>
                    <a:pt x="5559" y="2523"/>
                  </a:lnTo>
                  <a:lnTo>
                    <a:pt x="4742" y="1149"/>
                  </a:lnTo>
                  <a:cubicBezTo>
                    <a:pt x="4702" y="1079"/>
                    <a:pt x="4633" y="1045"/>
                    <a:pt x="4564" y="1045"/>
                  </a:cubicBezTo>
                  <a:cubicBezTo>
                    <a:pt x="4478" y="1045"/>
                    <a:pt x="4392" y="1098"/>
                    <a:pt x="4363" y="1197"/>
                  </a:cubicBezTo>
                  <a:lnTo>
                    <a:pt x="3541" y="3979"/>
                  </a:lnTo>
                  <a:lnTo>
                    <a:pt x="2489" y="880"/>
                  </a:lnTo>
                  <a:cubicBezTo>
                    <a:pt x="2460" y="803"/>
                    <a:pt x="2388" y="750"/>
                    <a:pt x="2306" y="745"/>
                  </a:cubicBezTo>
                  <a:cubicBezTo>
                    <a:pt x="2299" y="745"/>
                    <a:pt x="2293" y="744"/>
                    <a:pt x="2286" y="744"/>
                  </a:cubicBezTo>
                  <a:cubicBezTo>
                    <a:pt x="2211" y="744"/>
                    <a:pt x="2140" y="790"/>
                    <a:pt x="2109" y="861"/>
                  </a:cubicBezTo>
                  <a:lnTo>
                    <a:pt x="1062" y="3008"/>
                  </a:lnTo>
                  <a:lnTo>
                    <a:pt x="0" y="3008"/>
                  </a:lnTo>
                  <a:cubicBezTo>
                    <a:pt x="92" y="3147"/>
                    <a:pt x="193" y="3287"/>
                    <a:pt x="294" y="3421"/>
                  </a:cubicBezTo>
                  <a:lnTo>
                    <a:pt x="1192" y="3421"/>
                  </a:lnTo>
                  <a:cubicBezTo>
                    <a:pt x="1274" y="3421"/>
                    <a:pt x="1346" y="3373"/>
                    <a:pt x="1379" y="3301"/>
                  </a:cubicBezTo>
                  <a:lnTo>
                    <a:pt x="2258" y="1490"/>
                  </a:lnTo>
                  <a:lnTo>
                    <a:pt x="3359" y="4728"/>
                  </a:lnTo>
                  <a:cubicBezTo>
                    <a:pt x="3387" y="4810"/>
                    <a:pt x="3464" y="4867"/>
                    <a:pt x="3555" y="4867"/>
                  </a:cubicBezTo>
                  <a:cubicBezTo>
                    <a:pt x="3647" y="4862"/>
                    <a:pt x="3724" y="4805"/>
                    <a:pt x="3748" y="4718"/>
                  </a:cubicBezTo>
                  <a:lnTo>
                    <a:pt x="4622" y="1764"/>
                  </a:lnTo>
                  <a:lnTo>
                    <a:pt x="5410" y="3085"/>
                  </a:lnTo>
                  <a:cubicBezTo>
                    <a:pt x="5446" y="3148"/>
                    <a:pt x="5512" y="3186"/>
                    <a:pt x="5588" y="3186"/>
                  </a:cubicBezTo>
                  <a:cubicBezTo>
                    <a:pt x="5593" y="3186"/>
                    <a:pt x="5597" y="3186"/>
                    <a:pt x="5602" y="3186"/>
                  </a:cubicBezTo>
                  <a:cubicBezTo>
                    <a:pt x="5679" y="3181"/>
                    <a:pt x="5746" y="3133"/>
                    <a:pt x="5775" y="3056"/>
                  </a:cubicBezTo>
                  <a:lnTo>
                    <a:pt x="6721" y="731"/>
                  </a:lnTo>
                  <a:lnTo>
                    <a:pt x="7000" y="1375"/>
                  </a:lnTo>
                  <a:cubicBezTo>
                    <a:pt x="7041" y="1459"/>
                    <a:pt x="7112" y="1495"/>
                    <a:pt x="7183" y="1495"/>
                  </a:cubicBezTo>
                  <a:cubicBezTo>
                    <a:pt x="7314" y="1495"/>
                    <a:pt x="7445" y="1373"/>
                    <a:pt x="7380" y="1211"/>
                  </a:cubicBezTo>
                  <a:lnTo>
                    <a:pt x="6909" y="121"/>
                  </a:lnTo>
                  <a:cubicBezTo>
                    <a:pt x="6877" y="48"/>
                    <a:pt x="6810" y="1"/>
                    <a:pt x="6728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9"/>
            <p:cNvSpPr/>
            <p:nvPr/>
          </p:nvSpPr>
          <p:spPr>
            <a:xfrm>
              <a:off x="7940666" y="2020205"/>
              <a:ext cx="383249" cy="286488"/>
            </a:xfrm>
            <a:custGeom>
              <a:avLst/>
              <a:gdLst/>
              <a:ahLst/>
              <a:cxnLst/>
              <a:rect l="l" t="t" r="r" b="b"/>
              <a:pathLst>
                <a:path w="14639" h="10943" extrusionOk="0">
                  <a:moveTo>
                    <a:pt x="4809" y="0"/>
                  </a:moveTo>
                  <a:cubicBezTo>
                    <a:pt x="4803" y="0"/>
                    <a:pt x="4796" y="0"/>
                    <a:pt x="4790" y="0"/>
                  </a:cubicBezTo>
                  <a:cubicBezTo>
                    <a:pt x="2076" y="0"/>
                    <a:pt x="0" y="2830"/>
                    <a:pt x="1432" y="5799"/>
                  </a:cubicBezTo>
                  <a:lnTo>
                    <a:pt x="567" y="5799"/>
                  </a:lnTo>
                  <a:cubicBezTo>
                    <a:pt x="293" y="5799"/>
                    <a:pt x="293" y="6212"/>
                    <a:pt x="567" y="6212"/>
                  </a:cubicBezTo>
                  <a:lnTo>
                    <a:pt x="1653" y="6212"/>
                  </a:lnTo>
                  <a:cubicBezTo>
                    <a:pt x="2844" y="8206"/>
                    <a:pt x="5347" y="9652"/>
                    <a:pt x="7288" y="10910"/>
                  </a:cubicBezTo>
                  <a:cubicBezTo>
                    <a:pt x="7322" y="10932"/>
                    <a:pt x="7360" y="10943"/>
                    <a:pt x="7399" y="10943"/>
                  </a:cubicBezTo>
                  <a:cubicBezTo>
                    <a:pt x="7437" y="10943"/>
                    <a:pt x="7476" y="10932"/>
                    <a:pt x="7509" y="10910"/>
                  </a:cubicBezTo>
                  <a:cubicBezTo>
                    <a:pt x="9450" y="9657"/>
                    <a:pt x="11953" y="8211"/>
                    <a:pt x="13144" y="6212"/>
                  </a:cubicBezTo>
                  <a:lnTo>
                    <a:pt x="14230" y="6212"/>
                  </a:lnTo>
                  <a:cubicBezTo>
                    <a:pt x="14345" y="6212"/>
                    <a:pt x="14437" y="6121"/>
                    <a:pt x="14437" y="6005"/>
                  </a:cubicBezTo>
                  <a:cubicBezTo>
                    <a:pt x="14451" y="5895"/>
                    <a:pt x="14360" y="5794"/>
                    <a:pt x="14249" y="5794"/>
                  </a:cubicBezTo>
                  <a:lnTo>
                    <a:pt x="13389" y="5794"/>
                  </a:lnTo>
                  <a:cubicBezTo>
                    <a:pt x="14638" y="3195"/>
                    <a:pt x="13216" y="615"/>
                    <a:pt x="10877" y="87"/>
                  </a:cubicBezTo>
                  <a:cubicBezTo>
                    <a:pt x="10864" y="85"/>
                    <a:pt x="10852" y="84"/>
                    <a:pt x="10840" y="84"/>
                  </a:cubicBezTo>
                  <a:cubicBezTo>
                    <a:pt x="10610" y="84"/>
                    <a:pt x="10548" y="426"/>
                    <a:pt x="10786" y="490"/>
                  </a:cubicBezTo>
                  <a:cubicBezTo>
                    <a:pt x="12923" y="971"/>
                    <a:pt x="14216" y="3392"/>
                    <a:pt x="12933" y="5799"/>
                  </a:cubicBezTo>
                  <a:lnTo>
                    <a:pt x="12169" y="5799"/>
                  </a:lnTo>
                  <a:lnTo>
                    <a:pt x="11453" y="4363"/>
                  </a:lnTo>
                  <a:cubicBezTo>
                    <a:pt x="11415" y="4287"/>
                    <a:pt x="11343" y="4250"/>
                    <a:pt x="11271" y="4250"/>
                  </a:cubicBezTo>
                  <a:cubicBezTo>
                    <a:pt x="11188" y="4250"/>
                    <a:pt x="11105" y="4299"/>
                    <a:pt x="11074" y="4391"/>
                  </a:cubicBezTo>
                  <a:lnTo>
                    <a:pt x="10411" y="6433"/>
                  </a:lnTo>
                  <a:lnTo>
                    <a:pt x="9676" y="4752"/>
                  </a:lnTo>
                  <a:cubicBezTo>
                    <a:pt x="9635" y="4666"/>
                    <a:pt x="9564" y="4629"/>
                    <a:pt x="9493" y="4629"/>
                  </a:cubicBezTo>
                  <a:cubicBezTo>
                    <a:pt x="9361" y="4629"/>
                    <a:pt x="9231" y="4753"/>
                    <a:pt x="9296" y="4915"/>
                  </a:cubicBezTo>
                  <a:lnTo>
                    <a:pt x="10252" y="7096"/>
                  </a:lnTo>
                  <a:cubicBezTo>
                    <a:pt x="10289" y="7178"/>
                    <a:pt x="10365" y="7218"/>
                    <a:pt x="10440" y="7218"/>
                  </a:cubicBezTo>
                  <a:cubicBezTo>
                    <a:pt x="10523" y="7218"/>
                    <a:pt x="10606" y="7170"/>
                    <a:pt x="10637" y="7077"/>
                  </a:cubicBezTo>
                  <a:lnTo>
                    <a:pt x="11304" y="5001"/>
                  </a:lnTo>
                  <a:lnTo>
                    <a:pt x="11847" y="6097"/>
                  </a:lnTo>
                  <a:cubicBezTo>
                    <a:pt x="11886" y="6169"/>
                    <a:pt x="11953" y="6212"/>
                    <a:pt x="12030" y="6217"/>
                  </a:cubicBezTo>
                  <a:lnTo>
                    <a:pt x="12674" y="6217"/>
                  </a:lnTo>
                  <a:cubicBezTo>
                    <a:pt x="11357" y="8211"/>
                    <a:pt x="8513" y="9733"/>
                    <a:pt x="7408" y="10497"/>
                  </a:cubicBezTo>
                  <a:cubicBezTo>
                    <a:pt x="5655" y="9354"/>
                    <a:pt x="3320" y="7994"/>
                    <a:pt x="2148" y="6217"/>
                  </a:cubicBezTo>
                  <a:lnTo>
                    <a:pt x="3147" y="6217"/>
                  </a:lnTo>
                  <a:cubicBezTo>
                    <a:pt x="3224" y="6217"/>
                    <a:pt x="3301" y="6169"/>
                    <a:pt x="3334" y="6097"/>
                  </a:cubicBezTo>
                  <a:lnTo>
                    <a:pt x="4209" y="4286"/>
                  </a:lnTo>
                  <a:lnTo>
                    <a:pt x="5314" y="7524"/>
                  </a:lnTo>
                  <a:cubicBezTo>
                    <a:pt x="5347" y="7614"/>
                    <a:pt x="5428" y="7659"/>
                    <a:pt x="5509" y="7659"/>
                  </a:cubicBezTo>
                  <a:cubicBezTo>
                    <a:pt x="5593" y="7659"/>
                    <a:pt x="5676" y="7611"/>
                    <a:pt x="5708" y="7514"/>
                  </a:cubicBezTo>
                  <a:lnTo>
                    <a:pt x="6577" y="4564"/>
                  </a:lnTo>
                  <a:lnTo>
                    <a:pt x="7365" y="5885"/>
                  </a:lnTo>
                  <a:cubicBezTo>
                    <a:pt x="7405" y="5952"/>
                    <a:pt x="7473" y="5985"/>
                    <a:pt x="7542" y="5985"/>
                  </a:cubicBezTo>
                  <a:cubicBezTo>
                    <a:pt x="7620" y="5985"/>
                    <a:pt x="7699" y="5941"/>
                    <a:pt x="7735" y="5857"/>
                  </a:cubicBezTo>
                  <a:lnTo>
                    <a:pt x="8677" y="3531"/>
                  </a:lnTo>
                  <a:lnTo>
                    <a:pt x="8960" y="4175"/>
                  </a:lnTo>
                  <a:cubicBezTo>
                    <a:pt x="8998" y="4259"/>
                    <a:pt x="9068" y="4294"/>
                    <a:pt x="9137" y="4294"/>
                  </a:cubicBezTo>
                  <a:cubicBezTo>
                    <a:pt x="9268" y="4294"/>
                    <a:pt x="9400" y="4170"/>
                    <a:pt x="9335" y="4007"/>
                  </a:cubicBezTo>
                  <a:lnTo>
                    <a:pt x="8854" y="2921"/>
                  </a:lnTo>
                  <a:cubicBezTo>
                    <a:pt x="8819" y="2838"/>
                    <a:pt x="8744" y="2798"/>
                    <a:pt x="8668" y="2798"/>
                  </a:cubicBezTo>
                  <a:cubicBezTo>
                    <a:pt x="8591" y="2798"/>
                    <a:pt x="8514" y="2841"/>
                    <a:pt x="8480" y="2926"/>
                  </a:cubicBezTo>
                  <a:lnTo>
                    <a:pt x="7504" y="5319"/>
                  </a:lnTo>
                  <a:lnTo>
                    <a:pt x="6688" y="3945"/>
                  </a:lnTo>
                  <a:cubicBezTo>
                    <a:pt x="6647" y="3877"/>
                    <a:pt x="6580" y="3844"/>
                    <a:pt x="6513" y="3844"/>
                  </a:cubicBezTo>
                  <a:cubicBezTo>
                    <a:pt x="6428" y="3844"/>
                    <a:pt x="6345" y="3896"/>
                    <a:pt x="6318" y="3993"/>
                  </a:cubicBezTo>
                  <a:lnTo>
                    <a:pt x="5491" y="6779"/>
                  </a:lnTo>
                  <a:lnTo>
                    <a:pt x="4439" y="3676"/>
                  </a:lnTo>
                  <a:cubicBezTo>
                    <a:pt x="4406" y="3584"/>
                    <a:pt x="4324" y="3537"/>
                    <a:pt x="4242" y="3537"/>
                  </a:cubicBezTo>
                  <a:cubicBezTo>
                    <a:pt x="4169" y="3537"/>
                    <a:pt x="4096" y="3575"/>
                    <a:pt x="4060" y="3652"/>
                  </a:cubicBezTo>
                  <a:lnTo>
                    <a:pt x="3013" y="5799"/>
                  </a:lnTo>
                  <a:lnTo>
                    <a:pt x="1893" y="5799"/>
                  </a:lnTo>
                  <a:cubicBezTo>
                    <a:pt x="442" y="3080"/>
                    <a:pt x="2287" y="414"/>
                    <a:pt x="4790" y="414"/>
                  </a:cubicBezTo>
                  <a:cubicBezTo>
                    <a:pt x="4796" y="414"/>
                    <a:pt x="4802" y="414"/>
                    <a:pt x="4807" y="414"/>
                  </a:cubicBezTo>
                  <a:cubicBezTo>
                    <a:pt x="5733" y="414"/>
                    <a:pt x="6620" y="797"/>
                    <a:pt x="7255" y="1471"/>
                  </a:cubicBezTo>
                  <a:cubicBezTo>
                    <a:pt x="7293" y="1511"/>
                    <a:pt x="7347" y="1532"/>
                    <a:pt x="7401" y="1532"/>
                  </a:cubicBezTo>
                  <a:cubicBezTo>
                    <a:pt x="7455" y="1532"/>
                    <a:pt x="7509" y="1511"/>
                    <a:pt x="7548" y="1471"/>
                  </a:cubicBezTo>
                  <a:cubicBezTo>
                    <a:pt x="8114" y="880"/>
                    <a:pt x="8874" y="510"/>
                    <a:pt x="9685" y="428"/>
                  </a:cubicBezTo>
                  <a:cubicBezTo>
                    <a:pt x="9951" y="405"/>
                    <a:pt x="9923" y="19"/>
                    <a:pt x="9674" y="19"/>
                  </a:cubicBezTo>
                  <a:cubicBezTo>
                    <a:pt x="9667" y="19"/>
                    <a:pt x="9659" y="19"/>
                    <a:pt x="9652" y="20"/>
                  </a:cubicBezTo>
                  <a:cubicBezTo>
                    <a:pt x="8806" y="101"/>
                    <a:pt x="8018" y="457"/>
                    <a:pt x="7403" y="1033"/>
                  </a:cubicBezTo>
                  <a:cubicBezTo>
                    <a:pt x="6697" y="370"/>
                    <a:pt x="5772" y="0"/>
                    <a:pt x="48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3" name="Google Shape;11993;p89"/>
          <p:cNvGrpSpPr/>
          <p:nvPr/>
        </p:nvGrpSpPr>
        <p:grpSpPr>
          <a:xfrm>
            <a:off x="7508513" y="1818078"/>
            <a:ext cx="372175" cy="279995"/>
            <a:chOff x="7508513" y="2023478"/>
            <a:chExt cx="372175" cy="279995"/>
          </a:xfrm>
        </p:grpSpPr>
        <p:sp>
          <p:nvSpPr>
            <p:cNvPr id="11994" name="Google Shape;11994;p89"/>
            <p:cNvSpPr/>
            <p:nvPr/>
          </p:nvSpPr>
          <p:spPr>
            <a:xfrm>
              <a:off x="7515686" y="2133512"/>
              <a:ext cx="357724" cy="164541"/>
            </a:xfrm>
            <a:custGeom>
              <a:avLst/>
              <a:gdLst/>
              <a:ahLst/>
              <a:cxnLst/>
              <a:rect l="l" t="t" r="r" b="b"/>
              <a:pathLst>
                <a:path w="13664" h="6285" extrusionOk="0">
                  <a:moveTo>
                    <a:pt x="1" y="1"/>
                  </a:moveTo>
                  <a:lnTo>
                    <a:pt x="1" y="6285"/>
                  </a:lnTo>
                  <a:lnTo>
                    <a:pt x="13663" y="6285"/>
                  </a:lnTo>
                  <a:lnTo>
                    <a:pt x="13663" y="1"/>
                  </a:lnTo>
                  <a:lnTo>
                    <a:pt x="9873" y="1"/>
                  </a:lnTo>
                  <a:cubicBezTo>
                    <a:pt x="9493" y="1"/>
                    <a:pt x="9215" y="347"/>
                    <a:pt x="9292" y="717"/>
                  </a:cubicBezTo>
                  <a:cubicBezTo>
                    <a:pt x="9325" y="870"/>
                    <a:pt x="9344" y="1029"/>
                    <a:pt x="9344" y="1192"/>
                  </a:cubicBezTo>
                  <a:cubicBezTo>
                    <a:pt x="9373" y="2590"/>
                    <a:pt x="8254" y="3748"/>
                    <a:pt x="6851" y="3762"/>
                  </a:cubicBezTo>
                  <a:cubicBezTo>
                    <a:pt x="6842" y="3763"/>
                    <a:pt x="6834" y="3763"/>
                    <a:pt x="6825" y="3763"/>
                  </a:cubicBezTo>
                  <a:cubicBezTo>
                    <a:pt x="5439" y="3763"/>
                    <a:pt x="4310" y="2630"/>
                    <a:pt x="4315" y="1240"/>
                  </a:cubicBezTo>
                  <a:cubicBezTo>
                    <a:pt x="4315" y="1063"/>
                    <a:pt x="4329" y="890"/>
                    <a:pt x="4367" y="717"/>
                  </a:cubicBezTo>
                  <a:cubicBezTo>
                    <a:pt x="4444" y="347"/>
                    <a:pt x="4161" y="1"/>
                    <a:pt x="3781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89"/>
            <p:cNvSpPr/>
            <p:nvPr/>
          </p:nvSpPr>
          <p:spPr>
            <a:xfrm>
              <a:off x="7757694" y="2147728"/>
              <a:ext cx="116475" cy="39532"/>
            </a:xfrm>
            <a:custGeom>
              <a:avLst/>
              <a:gdLst/>
              <a:ahLst/>
              <a:cxnLst/>
              <a:rect l="l" t="t" r="r" b="b"/>
              <a:pathLst>
                <a:path w="4449" h="1510" extrusionOk="0">
                  <a:moveTo>
                    <a:pt x="655" y="1"/>
                  </a:moveTo>
                  <a:cubicBezTo>
                    <a:pt x="279" y="1"/>
                    <a:pt x="0" y="344"/>
                    <a:pt x="76" y="712"/>
                  </a:cubicBezTo>
                  <a:cubicBezTo>
                    <a:pt x="110" y="885"/>
                    <a:pt x="129" y="1058"/>
                    <a:pt x="129" y="1235"/>
                  </a:cubicBezTo>
                  <a:cubicBezTo>
                    <a:pt x="129" y="1322"/>
                    <a:pt x="124" y="1404"/>
                    <a:pt x="115" y="1490"/>
                  </a:cubicBezTo>
                  <a:lnTo>
                    <a:pt x="129" y="1509"/>
                  </a:lnTo>
                  <a:cubicBezTo>
                    <a:pt x="562" y="1509"/>
                    <a:pt x="562" y="962"/>
                    <a:pt x="994" y="962"/>
                  </a:cubicBezTo>
                  <a:cubicBezTo>
                    <a:pt x="1422" y="962"/>
                    <a:pt x="1422" y="1509"/>
                    <a:pt x="1854" y="1509"/>
                  </a:cubicBezTo>
                  <a:cubicBezTo>
                    <a:pt x="2286" y="1509"/>
                    <a:pt x="2286" y="962"/>
                    <a:pt x="2719" y="962"/>
                  </a:cubicBezTo>
                  <a:cubicBezTo>
                    <a:pt x="3151" y="962"/>
                    <a:pt x="3151" y="1509"/>
                    <a:pt x="3579" y="1509"/>
                  </a:cubicBezTo>
                  <a:cubicBezTo>
                    <a:pt x="4016" y="1509"/>
                    <a:pt x="4016" y="962"/>
                    <a:pt x="4448" y="962"/>
                  </a:cubicBezTo>
                  <a:lnTo>
                    <a:pt x="4448" y="1"/>
                  </a:lnTo>
                  <a:lnTo>
                    <a:pt x="662" y="1"/>
                  </a:lnTo>
                  <a:cubicBezTo>
                    <a:pt x="660" y="1"/>
                    <a:pt x="657" y="1"/>
                    <a:pt x="65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89"/>
            <p:cNvSpPr/>
            <p:nvPr/>
          </p:nvSpPr>
          <p:spPr>
            <a:xfrm>
              <a:off x="7515555" y="2147597"/>
              <a:ext cx="116501" cy="39663"/>
            </a:xfrm>
            <a:custGeom>
              <a:avLst/>
              <a:gdLst/>
              <a:ahLst/>
              <a:cxnLst/>
              <a:rect l="l" t="t" r="r" b="b"/>
              <a:pathLst>
                <a:path w="4450" h="1515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7"/>
                    <a:pt x="438" y="1514"/>
                    <a:pt x="870" y="1514"/>
                  </a:cubicBezTo>
                  <a:cubicBezTo>
                    <a:pt x="1298" y="1514"/>
                    <a:pt x="1298" y="967"/>
                    <a:pt x="1730" y="967"/>
                  </a:cubicBezTo>
                  <a:cubicBezTo>
                    <a:pt x="2163" y="967"/>
                    <a:pt x="2163" y="1514"/>
                    <a:pt x="2595" y="1514"/>
                  </a:cubicBezTo>
                  <a:cubicBezTo>
                    <a:pt x="3027" y="1514"/>
                    <a:pt x="3022" y="967"/>
                    <a:pt x="3455" y="967"/>
                  </a:cubicBezTo>
                  <a:cubicBezTo>
                    <a:pt x="3892" y="967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9"/>
                    <a:pt x="4320" y="1327"/>
                    <a:pt x="4320" y="1240"/>
                  </a:cubicBezTo>
                  <a:cubicBezTo>
                    <a:pt x="4320" y="1063"/>
                    <a:pt x="4339" y="890"/>
                    <a:pt x="4372" y="717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89"/>
            <p:cNvSpPr/>
            <p:nvPr/>
          </p:nvSpPr>
          <p:spPr>
            <a:xfrm>
              <a:off x="7515555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1" y="1"/>
                  </a:moveTo>
                  <a:lnTo>
                    <a:pt x="1" y="962"/>
                  </a:lnTo>
                  <a:cubicBezTo>
                    <a:pt x="438" y="962"/>
                    <a:pt x="438" y="1514"/>
                    <a:pt x="870" y="1514"/>
                  </a:cubicBezTo>
                  <a:cubicBezTo>
                    <a:pt x="1298" y="1514"/>
                    <a:pt x="1298" y="966"/>
                    <a:pt x="1730" y="966"/>
                  </a:cubicBezTo>
                  <a:cubicBezTo>
                    <a:pt x="2163" y="966"/>
                    <a:pt x="2163" y="1514"/>
                    <a:pt x="2595" y="1514"/>
                  </a:cubicBezTo>
                  <a:cubicBezTo>
                    <a:pt x="3027" y="1514"/>
                    <a:pt x="3027" y="966"/>
                    <a:pt x="3455" y="966"/>
                  </a:cubicBezTo>
                  <a:cubicBezTo>
                    <a:pt x="3887" y="966"/>
                    <a:pt x="3887" y="1514"/>
                    <a:pt x="4320" y="1514"/>
                  </a:cubicBezTo>
                  <a:lnTo>
                    <a:pt x="4334" y="1495"/>
                  </a:lnTo>
                  <a:cubicBezTo>
                    <a:pt x="4324" y="1408"/>
                    <a:pt x="4320" y="1327"/>
                    <a:pt x="4320" y="1240"/>
                  </a:cubicBezTo>
                  <a:cubicBezTo>
                    <a:pt x="4320" y="1062"/>
                    <a:pt x="4339" y="889"/>
                    <a:pt x="4372" y="716"/>
                  </a:cubicBezTo>
                  <a:cubicBezTo>
                    <a:pt x="4449" y="347"/>
                    <a:pt x="4166" y="1"/>
                    <a:pt x="378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9"/>
            <p:cNvSpPr/>
            <p:nvPr/>
          </p:nvSpPr>
          <p:spPr>
            <a:xfrm>
              <a:off x="7757668" y="2133643"/>
              <a:ext cx="116501" cy="39637"/>
            </a:xfrm>
            <a:custGeom>
              <a:avLst/>
              <a:gdLst/>
              <a:ahLst/>
              <a:cxnLst/>
              <a:rect l="l" t="t" r="r" b="b"/>
              <a:pathLst>
                <a:path w="4450" h="1514" extrusionOk="0">
                  <a:moveTo>
                    <a:pt x="663" y="1"/>
                  </a:moveTo>
                  <a:cubicBezTo>
                    <a:pt x="284" y="1"/>
                    <a:pt x="1" y="347"/>
                    <a:pt x="77" y="716"/>
                  </a:cubicBezTo>
                  <a:cubicBezTo>
                    <a:pt x="111" y="889"/>
                    <a:pt x="130" y="1062"/>
                    <a:pt x="130" y="1240"/>
                  </a:cubicBezTo>
                  <a:cubicBezTo>
                    <a:pt x="130" y="1327"/>
                    <a:pt x="125" y="1408"/>
                    <a:pt x="116" y="1495"/>
                  </a:cubicBezTo>
                  <a:lnTo>
                    <a:pt x="130" y="1514"/>
                  </a:lnTo>
                  <a:cubicBezTo>
                    <a:pt x="563" y="1514"/>
                    <a:pt x="563" y="966"/>
                    <a:pt x="995" y="966"/>
                  </a:cubicBezTo>
                  <a:cubicBezTo>
                    <a:pt x="1423" y="966"/>
                    <a:pt x="1423" y="1514"/>
                    <a:pt x="1855" y="1514"/>
                  </a:cubicBezTo>
                  <a:cubicBezTo>
                    <a:pt x="2287" y="1514"/>
                    <a:pt x="2287" y="966"/>
                    <a:pt x="2720" y="966"/>
                  </a:cubicBezTo>
                  <a:cubicBezTo>
                    <a:pt x="3152" y="966"/>
                    <a:pt x="3152" y="1514"/>
                    <a:pt x="3580" y="1514"/>
                  </a:cubicBezTo>
                  <a:cubicBezTo>
                    <a:pt x="4017" y="1514"/>
                    <a:pt x="4017" y="962"/>
                    <a:pt x="4449" y="962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9"/>
            <p:cNvSpPr/>
            <p:nvPr/>
          </p:nvSpPr>
          <p:spPr>
            <a:xfrm>
              <a:off x="7600824" y="2227839"/>
              <a:ext cx="22044" cy="18902"/>
            </a:xfrm>
            <a:custGeom>
              <a:avLst/>
              <a:gdLst/>
              <a:ahLst/>
              <a:cxnLst/>
              <a:rect l="l" t="t" r="r" b="b"/>
              <a:pathLst>
                <a:path w="842" h="722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89"/>
                    <a:pt x="390" y="722"/>
                    <a:pt x="479" y="722"/>
                  </a:cubicBezTo>
                  <a:cubicBezTo>
                    <a:pt x="664" y="722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9"/>
            <p:cNvSpPr/>
            <p:nvPr/>
          </p:nvSpPr>
          <p:spPr>
            <a:xfrm>
              <a:off x="7523723" y="2251610"/>
              <a:ext cx="22174" cy="18876"/>
            </a:xfrm>
            <a:custGeom>
              <a:avLst/>
              <a:gdLst/>
              <a:ahLst/>
              <a:cxnLst/>
              <a:rect l="l" t="t" r="r" b="b"/>
              <a:pathLst>
                <a:path w="847" h="721" extrusionOk="0">
                  <a:moveTo>
                    <a:pt x="486" y="1"/>
                  </a:moveTo>
                  <a:cubicBezTo>
                    <a:pt x="164" y="1"/>
                    <a:pt x="1" y="385"/>
                    <a:pt x="232" y="616"/>
                  </a:cubicBezTo>
                  <a:cubicBezTo>
                    <a:pt x="304" y="688"/>
                    <a:pt x="394" y="721"/>
                    <a:pt x="482" y="721"/>
                  </a:cubicBezTo>
                  <a:cubicBezTo>
                    <a:pt x="667" y="721"/>
                    <a:pt x="846" y="576"/>
                    <a:pt x="846" y="361"/>
                  </a:cubicBezTo>
                  <a:cubicBezTo>
                    <a:pt x="846" y="159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9"/>
            <p:cNvSpPr/>
            <p:nvPr/>
          </p:nvSpPr>
          <p:spPr>
            <a:xfrm>
              <a:off x="7547495" y="2205455"/>
              <a:ext cx="22044" cy="18954"/>
            </a:xfrm>
            <a:custGeom>
              <a:avLst/>
              <a:gdLst/>
              <a:ahLst/>
              <a:cxnLst/>
              <a:rect l="l" t="t" r="r" b="b"/>
              <a:pathLst>
                <a:path w="842" h="724" extrusionOk="0">
                  <a:moveTo>
                    <a:pt x="481" y="1"/>
                  </a:moveTo>
                  <a:cubicBezTo>
                    <a:pt x="159" y="1"/>
                    <a:pt x="1" y="390"/>
                    <a:pt x="227" y="616"/>
                  </a:cubicBezTo>
                  <a:cubicBezTo>
                    <a:pt x="300" y="690"/>
                    <a:pt x="390" y="724"/>
                    <a:pt x="479" y="724"/>
                  </a:cubicBezTo>
                  <a:cubicBezTo>
                    <a:pt x="664" y="724"/>
                    <a:pt x="842" y="579"/>
                    <a:pt x="842" y="361"/>
                  </a:cubicBezTo>
                  <a:cubicBezTo>
                    <a:pt x="842" y="164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9"/>
            <p:cNvSpPr/>
            <p:nvPr/>
          </p:nvSpPr>
          <p:spPr>
            <a:xfrm>
              <a:off x="7762825" y="2227839"/>
              <a:ext cx="22148" cy="18902"/>
            </a:xfrm>
            <a:custGeom>
              <a:avLst/>
              <a:gdLst/>
              <a:ahLst/>
              <a:cxnLst/>
              <a:rect l="l" t="t" r="r" b="b"/>
              <a:pathLst>
                <a:path w="846" h="722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89"/>
                    <a:pt x="392" y="722"/>
                    <a:pt x="482" y="722"/>
                  </a:cubicBezTo>
                  <a:cubicBezTo>
                    <a:pt x="668" y="722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9"/>
            <p:cNvSpPr/>
            <p:nvPr/>
          </p:nvSpPr>
          <p:spPr>
            <a:xfrm>
              <a:off x="7839925" y="2251610"/>
              <a:ext cx="22044" cy="18876"/>
            </a:xfrm>
            <a:custGeom>
              <a:avLst/>
              <a:gdLst/>
              <a:ahLst/>
              <a:cxnLst/>
              <a:rect l="l" t="t" r="r" b="b"/>
              <a:pathLst>
                <a:path w="842" h="721" extrusionOk="0">
                  <a:moveTo>
                    <a:pt x="481" y="1"/>
                  </a:moveTo>
                  <a:cubicBezTo>
                    <a:pt x="159" y="1"/>
                    <a:pt x="0" y="385"/>
                    <a:pt x="226" y="616"/>
                  </a:cubicBezTo>
                  <a:cubicBezTo>
                    <a:pt x="299" y="688"/>
                    <a:pt x="388" y="721"/>
                    <a:pt x="476" y="721"/>
                  </a:cubicBezTo>
                  <a:cubicBezTo>
                    <a:pt x="662" y="721"/>
                    <a:pt x="841" y="576"/>
                    <a:pt x="841" y="361"/>
                  </a:cubicBezTo>
                  <a:cubicBezTo>
                    <a:pt x="841" y="159"/>
                    <a:pt x="678" y="1"/>
                    <a:pt x="48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9"/>
            <p:cNvSpPr/>
            <p:nvPr/>
          </p:nvSpPr>
          <p:spPr>
            <a:xfrm>
              <a:off x="7816154" y="2205455"/>
              <a:ext cx="22148" cy="18954"/>
            </a:xfrm>
            <a:custGeom>
              <a:avLst/>
              <a:gdLst/>
              <a:ahLst/>
              <a:cxnLst/>
              <a:rect l="l" t="t" r="r" b="b"/>
              <a:pathLst>
                <a:path w="846" h="724" extrusionOk="0">
                  <a:moveTo>
                    <a:pt x="486" y="1"/>
                  </a:moveTo>
                  <a:cubicBezTo>
                    <a:pt x="164" y="1"/>
                    <a:pt x="0" y="390"/>
                    <a:pt x="226" y="616"/>
                  </a:cubicBezTo>
                  <a:cubicBezTo>
                    <a:pt x="301" y="690"/>
                    <a:pt x="392" y="724"/>
                    <a:pt x="482" y="724"/>
                  </a:cubicBezTo>
                  <a:cubicBezTo>
                    <a:pt x="668" y="724"/>
                    <a:pt x="846" y="579"/>
                    <a:pt x="846" y="361"/>
                  </a:cubicBezTo>
                  <a:cubicBezTo>
                    <a:pt x="846" y="164"/>
                    <a:pt x="683" y="1"/>
                    <a:pt x="48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9"/>
            <p:cNvSpPr/>
            <p:nvPr/>
          </p:nvSpPr>
          <p:spPr>
            <a:xfrm>
              <a:off x="7642345" y="2028923"/>
              <a:ext cx="104772" cy="177841"/>
            </a:xfrm>
            <a:custGeom>
              <a:avLst/>
              <a:gdLst/>
              <a:ahLst/>
              <a:cxnLst/>
              <a:rect l="l" t="t" r="r" b="b"/>
              <a:pathLst>
                <a:path w="4002" h="6793" extrusionOk="0">
                  <a:moveTo>
                    <a:pt x="1996" y="0"/>
                  </a:moveTo>
                  <a:cubicBezTo>
                    <a:pt x="1957" y="0"/>
                    <a:pt x="1917" y="25"/>
                    <a:pt x="1907" y="76"/>
                  </a:cubicBezTo>
                  <a:lnTo>
                    <a:pt x="1475" y="2771"/>
                  </a:lnTo>
                  <a:cubicBezTo>
                    <a:pt x="1379" y="3333"/>
                    <a:pt x="1139" y="3861"/>
                    <a:pt x="783" y="4308"/>
                  </a:cubicBezTo>
                  <a:cubicBezTo>
                    <a:pt x="0" y="5307"/>
                    <a:pt x="702" y="6773"/>
                    <a:pt x="1975" y="6792"/>
                  </a:cubicBezTo>
                  <a:cubicBezTo>
                    <a:pt x="1983" y="6792"/>
                    <a:pt x="1991" y="6792"/>
                    <a:pt x="1999" y="6792"/>
                  </a:cubicBezTo>
                  <a:cubicBezTo>
                    <a:pt x="3281" y="6792"/>
                    <a:pt x="4002" y="5296"/>
                    <a:pt x="3190" y="4289"/>
                  </a:cubicBezTo>
                  <a:cubicBezTo>
                    <a:pt x="2892" y="3919"/>
                    <a:pt x="2676" y="3482"/>
                    <a:pt x="2566" y="3021"/>
                  </a:cubicBezTo>
                  <a:lnTo>
                    <a:pt x="2417" y="2137"/>
                  </a:lnTo>
                  <a:lnTo>
                    <a:pt x="2080" y="76"/>
                  </a:lnTo>
                  <a:cubicBezTo>
                    <a:pt x="2073" y="25"/>
                    <a:pt x="2035" y="0"/>
                    <a:pt x="1996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9"/>
            <p:cNvSpPr/>
            <p:nvPr/>
          </p:nvSpPr>
          <p:spPr>
            <a:xfrm>
              <a:off x="7685594" y="2028871"/>
              <a:ext cx="52229" cy="177788"/>
            </a:xfrm>
            <a:custGeom>
              <a:avLst/>
              <a:gdLst/>
              <a:ahLst/>
              <a:cxnLst/>
              <a:rect l="l" t="t" r="r" b="b"/>
              <a:pathLst>
                <a:path w="1995" h="6791" extrusionOk="0">
                  <a:moveTo>
                    <a:pt x="345" y="1"/>
                  </a:moveTo>
                  <a:cubicBezTo>
                    <a:pt x="306" y="1"/>
                    <a:pt x="267" y="25"/>
                    <a:pt x="260" y="73"/>
                  </a:cubicBezTo>
                  <a:lnTo>
                    <a:pt x="1" y="1668"/>
                  </a:lnTo>
                  <a:lnTo>
                    <a:pt x="78" y="2134"/>
                  </a:lnTo>
                  <a:lnTo>
                    <a:pt x="227" y="3018"/>
                  </a:lnTo>
                  <a:cubicBezTo>
                    <a:pt x="337" y="3484"/>
                    <a:pt x="548" y="3916"/>
                    <a:pt x="851" y="4291"/>
                  </a:cubicBezTo>
                  <a:cubicBezTo>
                    <a:pt x="1562" y="5170"/>
                    <a:pt x="1106" y="6496"/>
                    <a:pt x="1" y="6751"/>
                  </a:cubicBezTo>
                  <a:cubicBezTo>
                    <a:pt x="116" y="6777"/>
                    <a:pt x="231" y="6790"/>
                    <a:pt x="346" y="6790"/>
                  </a:cubicBezTo>
                  <a:cubicBezTo>
                    <a:pt x="867" y="6790"/>
                    <a:pt x="1361" y="6521"/>
                    <a:pt x="1649" y="6068"/>
                  </a:cubicBezTo>
                  <a:cubicBezTo>
                    <a:pt x="1994" y="5511"/>
                    <a:pt x="1951" y="4800"/>
                    <a:pt x="1543" y="4291"/>
                  </a:cubicBezTo>
                  <a:lnTo>
                    <a:pt x="1538" y="4291"/>
                  </a:lnTo>
                  <a:cubicBezTo>
                    <a:pt x="1235" y="3916"/>
                    <a:pt x="1024" y="3484"/>
                    <a:pt x="914" y="3018"/>
                  </a:cubicBezTo>
                  <a:lnTo>
                    <a:pt x="765" y="2139"/>
                  </a:lnTo>
                  <a:lnTo>
                    <a:pt x="433" y="73"/>
                  </a:lnTo>
                  <a:cubicBezTo>
                    <a:pt x="424" y="25"/>
                    <a:pt x="384" y="1"/>
                    <a:pt x="345" y="1"/>
                  </a:cubicBez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9"/>
            <p:cNvSpPr/>
            <p:nvPr/>
          </p:nvSpPr>
          <p:spPr>
            <a:xfrm>
              <a:off x="7508513" y="2292608"/>
              <a:ext cx="372070" cy="10865"/>
            </a:xfrm>
            <a:custGeom>
              <a:avLst/>
              <a:gdLst/>
              <a:ahLst/>
              <a:cxnLst/>
              <a:rect l="l" t="t" r="r" b="b"/>
              <a:pathLst>
                <a:path w="14212" h="415" extrusionOk="0">
                  <a:moveTo>
                    <a:pt x="275" y="1"/>
                  </a:moveTo>
                  <a:cubicBezTo>
                    <a:pt x="1" y="1"/>
                    <a:pt x="1" y="414"/>
                    <a:pt x="275" y="414"/>
                  </a:cubicBezTo>
                  <a:lnTo>
                    <a:pt x="13937" y="414"/>
                  </a:lnTo>
                  <a:cubicBezTo>
                    <a:pt x="14211" y="414"/>
                    <a:pt x="14211" y="1"/>
                    <a:pt x="1393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9"/>
            <p:cNvSpPr/>
            <p:nvPr/>
          </p:nvSpPr>
          <p:spPr>
            <a:xfrm>
              <a:off x="7508644" y="2128119"/>
              <a:ext cx="372044" cy="109066"/>
            </a:xfrm>
            <a:custGeom>
              <a:avLst/>
              <a:gdLst/>
              <a:ahLst/>
              <a:cxnLst/>
              <a:rect l="l" t="t" r="r" b="b"/>
              <a:pathLst>
                <a:path w="14211" h="4166" extrusionOk="0">
                  <a:moveTo>
                    <a:pt x="10147" y="0"/>
                  </a:moveTo>
                  <a:cubicBezTo>
                    <a:pt x="9642" y="0"/>
                    <a:pt x="9263" y="466"/>
                    <a:pt x="9364" y="961"/>
                  </a:cubicBezTo>
                  <a:cubicBezTo>
                    <a:pt x="9698" y="2537"/>
                    <a:pt x="8424" y="3760"/>
                    <a:pt x="7072" y="3760"/>
                  </a:cubicBezTo>
                  <a:cubicBezTo>
                    <a:pt x="6520" y="3760"/>
                    <a:pt x="5955" y="3556"/>
                    <a:pt x="5482" y="3089"/>
                  </a:cubicBezTo>
                  <a:cubicBezTo>
                    <a:pt x="4925" y="2537"/>
                    <a:pt x="4684" y="1735"/>
                    <a:pt x="4848" y="966"/>
                  </a:cubicBezTo>
                  <a:cubicBezTo>
                    <a:pt x="4953" y="471"/>
                    <a:pt x="4569" y="5"/>
                    <a:pt x="4060" y="5"/>
                  </a:cubicBezTo>
                  <a:lnTo>
                    <a:pt x="274" y="5"/>
                  </a:lnTo>
                  <a:cubicBezTo>
                    <a:pt x="0" y="5"/>
                    <a:pt x="0" y="418"/>
                    <a:pt x="274" y="418"/>
                  </a:cubicBezTo>
                  <a:lnTo>
                    <a:pt x="4060" y="418"/>
                  </a:lnTo>
                  <a:cubicBezTo>
                    <a:pt x="4062" y="418"/>
                    <a:pt x="4065" y="418"/>
                    <a:pt x="4068" y="418"/>
                  </a:cubicBezTo>
                  <a:cubicBezTo>
                    <a:pt x="4309" y="418"/>
                    <a:pt x="4492" y="642"/>
                    <a:pt x="4444" y="879"/>
                  </a:cubicBezTo>
                  <a:cubicBezTo>
                    <a:pt x="4411" y="1048"/>
                    <a:pt x="4391" y="1221"/>
                    <a:pt x="4391" y="1398"/>
                  </a:cubicBezTo>
                  <a:cubicBezTo>
                    <a:pt x="4214" y="1201"/>
                    <a:pt x="4074" y="966"/>
                    <a:pt x="3724" y="966"/>
                  </a:cubicBezTo>
                  <a:cubicBezTo>
                    <a:pt x="3195" y="966"/>
                    <a:pt x="3128" y="1514"/>
                    <a:pt x="2859" y="1514"/>
                  </a:cubicBezTo>
                  <a:cubicBezTo>
                    <a:pt x="2595" y="1514"/>
                    <a:pt x="2527" y="966"/>
                    <a:pt x="1999" y="966"/>
                  </a:cubicBezTo>
                  <a:cubicBezTo>
                    <a:pt x="1471" y="966"/>
                    <a:pt x="1403" y="1514"/>
                    <a:pt x="1134" y="1514"/>
                  </a:cubicBezTo>
                  <a:cubicBezTo>
                    <a:pt x="865" y="1514"/>
                    <a:pt x="803" y="966"/>
                    <a:pt x="270" y="966"/>
                  </a:cubicBezTo>
                  <a:cubicBezTo>
                    <a:pt x="0" y="966"/>
                    <a:pt x="0" y="1379"/>
                    <a:pt x="270" y="1379"/>
                  </a:cubicBezTo>
                  <a:cubicBezTo>
                    <a:pt x="380" y="1379"/>
                    <a:pt x="428" y="1432"/>
                    <a:pt x="543" y="1571"/>
                  </a:cubicBezTo>
                  <a:cubicBezTo>
                    <a:pt x="654" y="1715"/>
                    <a:pt x="817" y="1927"/>
                    <a:pt x="1139" y="1927"/>
                  </a:cubicBezTo>
                  <a:cubicBezTo>
                    <a:pt x="1668" y="1927"/>
                    <a:pt x="1735" y="1379"/>
                    <a:pt x="1999" y="1379"/>
                  </a:cubicBezTo>
                  <a:cubicBezTo>
                    <a:pt x="2268" y="1379"/>
                    <a:pt x="2335" y="1927"/>
                    <a:pt x="2864" y="1927"/>
                  </a:cubicBezTo>
                  <a:cubicBezTo>
                    <a:pt x="3392" y="1927"/>
                    <a:pt x="3459" y="1379"/>
                    <a:pt x="3728" y="1379"/>
                  </a:cubicBezTo>
                  <a:cubicBezTo>
                    <a:pt x="3973" y="1379"/>
                    <a:pt x="4021" y="1792"/>
                    <a:pt x="4430" y="1898"/>
                  </a:cubicBezTo>
                  <a:cubicBezTo>
                    <a:pt x="4665" y="3314"/>
                    <a:pt x="5873" y="4165"/>
                    <a:pt x="7117" y="4165"/>
                  </a:cubicBezTo>
                  <a:cubicBezTo>
                    <a:pt x="7806" y="4165"/>
                    <a:pt x="8505" y="3904"/>
                    <a:pt x="9056" y="3334"/>
                  </a:cubicBezTo>
                  <a:cubicBezTo>
                    <a:pt x="9440" y="2940"/>
                    <a:pt x="9695" y="2436"/>
                    <a:pt x="9786" y="1893"/>
                  </a:cubicBezTo>
                  <a:cubicBezTo>
                    <a:pt x="10175" y="1783"/>
                    <a:pt x="10238" y="1374"/>
                    <a:pt x="10478" y="1374"/>
                  </a:cubicBezTo>
                  <a:cubicBezTo>
                    <a:pt x="10747" y="1374"/>
                    <a:pt x="10810" y="1922"/>
                    <a:pt x="11338" y="1922"/>
                  </a:cubicBezTo>
                  <a:cubicBezTo>
                    <a:pt x="11867" y="1922"/>
                    <a:pt x="11934" y="1374"/>
                    <a:pt x="12203" y="1374"/>
                  </a:cubicBezTo>
                  <a:cubicBezTo>
                    <a:pt x="12472" y="1374"/>
                    <a:pt x="12534" y="1922"/>
                    <a:pt x="13063" y="1922"/>
                  </a:cubicBezTo>
                  <a:cubicBezTo>
                    <a:pt x="13596" y="1922"/>
                    <a:pt x="13658" y="1374"/>
                    <a:pt x="13927" y="1374"/>
                  </a:cubicBezTo>
                  <a:cubicBezTo>
                    <a:pt x="14201" y="1374"/>
                    <a:pt x="14201" y="961"/>
                    <a:pt x="13927" y="961"/>
                  </a:cubicBezTo>
                  <a:cubicBezTo>
                    <a:pt x="13399" y="961"/>
                    <a:pt x="13332" y="1509"/>
                    <a:pt x="13063" y="1509"/>
                  </a:cubicBezTo>
                  <a:cubicBezTo>
                    <a:pt x="12798" y="1509"/>
                    <a:pt x="12731" y="961"/>
                    <a:pt x="12203" y="961"/>
                  </a:cubicBezTo>
                  <a:cubicBezTo>
                    <a:pt x="11674" y="961"/>
                    <a:pt x="11607" y="1509"/>
                    <a:pt x="11338" y="1509"/>
                  </a:cubicBezTo>
                  <a:cubicBezTo>
                    <a:pt x="11069" y="1509"/>
                    <a:pt x="11007" y="961"/>
                    <a:pt x="10478" y="961"/>
                  </a:cubicBezTo>
                  <a:cubicBezTo>
                    <a:pt x="10142" y="961"/>
                    <a:pt x="9998" y="1182"/>
                    <a:pt x="9825" y="1379"/>
                  </a:cubicBezTo>
                  <a:cubicBezTo>
                    <a:pt x="9820" y="1211"/>
                    <a:pt x="9801" y="1043"/>
                    <a:pt x="9767" y="879"/>
                  </a:cubicBezTo>
                  <a:cubicBezTo>
                    <a:pt x="9719" y="639"/>
                    <a:pt x="9902" y="413"/>
                    <a:pt x="10147" y="413"/>
                  </a:cubicBezTo>
                  <a:lnTo>
                    <a:pt x="13942" y="413"/>
                  </a:lnTo>
                  <a:cubicBezTo>
                    <a:pt x="14211" y="409"/>
                    <a:pt x="14211" y="0"/>
                    <a:pt x="139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9"/>
            <p:cNvSpPr/>
            <p:nvPr/>
          </p:nvSpPr>
          <p:spPr>
            <a:xfrm>
              <a:off x="7644361" y="2023478"/>
              <a:ext cx="109930" cy="188548"/>
            </a:xfrm>
            <a:custGeom>
              <a:avLst/>
              <a:gdLst/>
              <a:ahLst/>
              <a:cxnLst/>
              <a:rect l="l" t="t" r="r" b="b"/>
              <a:pathLst>
                <a:path w="4199" h="7202" extrusionOk="0">
                  <a:moveTo>
                    <a:pt x="1915" y="0"/>
                  </a:moveTo>
                  <a:cubicBezTo>
                    <a:pt x="1784" y="0"/>
                    <a:pt x="1653" y="82"/>
                    <a:pt x="1629" y="245"/>
                  </a:cubicBezTo>
                  <a:lnTo>
                    <a:pt x="1191" y="2945"/>
                  </a:lnTo>
                  <a:cubicBezTo>
                    <a:pt x="1100" y="3474"/>
                    <a:pt x="879" y="3968"/>
                    <a:pt x="543" y="4386"/>
                  </a:cubicBezTo>
                  <a:cubicBezTo>
                    <a:pt x="0" y="5083"/>
                    <a:pt x="63" y="6082"/>
                    <a:pt x="697" y="6702"/>
                  </a:cubicBezTo>
                  <a:cubicBezTo>
                    <a:pt x="1023" y="7024"/>
                    <a:pt x="1461" y="7202"/>
                    <a:pt x="1917" y="7202"/>
                  </a:cubicBezTo>
                  <a:cubicBezTo>
                    <a:pt x="3368" y="7202"/>
                    <a:pt x="4199" y="5511"/>
                    <a:pt x="3272" y="4367"/>
                  </a:cubicBezTo>
                  <a:cubicBezTo>
                    <a:pt x="3027" y="4065"/>
                    <a:pt x="2844" y="3714"/>
                    <a:pt x="2734" y="3339"/>
                  </a:cubicBezTo>
                  <a:cubicBezTo>
                    <a:pt x="2706" y="3249"/>
                    <a:pt x="2624" y="3191"/>
                    <a:pt x="2535" y="3191"/>
                  </a:cubicBezTo>
                  <a:cubicBezTo>
                    <a:pt x="2515" y="3191"/>
                    <a:pt x="2494" y="3194"/>
                    <a:pt x="2474" y="3200"/>
                  </a:cubicBezTo>
                  <a:cubicBezTo>
                    <a:pt x="2368" y="3233"/>
                    <a:pt x="2306" y="3349"/>
                    <a:pt x="2335" y="3459"/>
                  </a:cubicBezTo>
                  <a:cubicBezTo>
                    <a:pt x="2686" y="4612"/>
                    <a:pt x="3248" y="4636"/>
                    <a:pt x="3248" y="5458"/>
                  </a:cubicBezTo>
                  <a:cubicBezTo>
                    <a:pt x="3248" y="6192"/>
                    <a:pt x="2652" y="6789"/>
                    <a:pt x="1920" y="6789"/>
                  </a:cubicBezTo>
                  <a:cubicBezTo>
                    <a:pt x="1914" y="6789"/>
                    <a:pt x="1908" y="6789"/>
                    <a:pt x="1902" y="6788"/>
                  </a:cubicBezTo>
                  <a:cubicBezTo>
                    <a:pt x="822" y="6769"/>
                    <a:pt x="192" y="5506"/>
                    <a:pt x="874" y="4641"/>
                  </a:cubicBezTo>
                  <a:cubicBezTo>
                    <a:pt x="1249" y="4165"/>
                    <a:pt x="1499" y="3608"/>
                    <a:pt x="1605" y="3012"/>
                  </a:cubicBezTo>
                  <a:lnTo>
                    <a:pt x="1922" y="1038"/>
                  </a:lnTo>
                  <a:lnTo>
                    <a:pt x="2133" y="2374"/>
                  </a:lnTo>
                  <a:cubicBezTo>
                    <a:pt x="2148" y="2500"/>
                    <a:pt x="2241" y="2557"/>
                    <a:pt x="2335" y="2557"/>
                  </a:cubicBezTo>
                  <a:cubicBezTo>
                    <a:pt x="2455" y="2557"/>
                    <a:pt x="2576" y="2465"/>
                    <a:pt x="2541" y="2306"/>
                  </a:cubicBezTo>
                  <a:lnTo>
                    <a:pt x="2205" y="245"/>
                  </a:lnTo>
                  <a:cubicBezTo>
                    <a:pt x="2179" y="82"/>
                    <a:pt x="2047" y="0"/>
                    <a:pt x="19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0" name="Google Shape;12010;p89"/>
          <p:cNvGrpSpPr/>
          <p:nvPr/>
        </p:nvGrpSpPr>
        <p:grpSpPr>
          <a:xfrm>
            <a:off x="7070705" y="1790903"/>
            <a:ext cx="368405" cy="334449"/>
            <a:chOff x="7070705" y="1996303"/>
            <a:chExt cx="368405" cy="334449"/>
          </a:xfrm>
        </p:grpSpPr>
        <p:sp>
          <p:nvSpPr>
            <p:cNvPr id="12011" name="Google Shape;12011;p89"/>
            <p:cNvSpPr/>
            <p:nvPr/>
          </p:nvSpPr>
          <p:spPr>
            <a:xfrm>
              <a:off x="7410155" y="2127360"/>
              <a:ext cx="23562" cy="197999"/>
            </a:xfrm>
            <a:custGeom>
              <a:avLst/>
              <a:gdLst/>
              <a:ahLst/>
              <a:cxnLst/>
              <a:rect l="l" t="t" r="r" b="b"/>
              <a:pathLst>
                <a:path w="900" h="7563" extrusionOk="0">
                  <a:moveTo>
                    <a:pt x="452" y="0"/>
                  </a:moveTo>
                  <a:cubicBezTo>
                    <a:pt x="207" y="0"/>
                    <a:pt x="11" y="193"/>
                    <a:pt x="1" y="433"/>
                  </a:cubicBezTo>
                  <a:lnTo>
                    <a:pt x="1" y="7562"/>
                  </a:lnTo>
                  <a:lnTo>
                    <a:pt x="899" y="7562"/>
                  </a:lnTo>
                  <a:lnTo>
                    <a:pt x="899" y="433"/>
                  </a:lnTo>
                  <a:cubicBezTo>
                    <a:pt x="890" y="193"/>
                    <a:pt x="693" y="0"/>
                    <a:pt x="452" y="0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9"/>
            <p:cNvSpPr/>
            <p:nvPr/>
          </p:nvSpPr>
          <p:spPr>
            <a:xfrm>
              <a:off x="7416071" y="2126993"/>
              <a:ext cx="17645" cy="198366"/>
            </a:xfrm>
            <a:custGeom>
              <a:avLst/>
              <a:gdLst/>
              <a:ahLst/>
              <a:cxnLst/>
              <a:rect l="l" t="t" r="r" b="b"/>
              <a:pathLst>
                <a:path w="674" h="7577" extrusionOk="0">
                  <a:moveTo>
                    <a:pt x="226" y="0"/>
                  </a:moveTo>
                  <a:cubicBezTo>
                    <a:pt x="145" y="0"/>
                    <a:pt x="68" y="24"/>
                    <a:pt x="1" y="63"/>
                  </a:cubicBezTo>
                  <a:cubicBezTo>
                    <a:pt x="140" y="139"/>
                    <a:pt x="226" y="288"/>
                    <a:pt x="226" y="447"/>
                  </a:cubicBezTo>
                  <a:lnTo>
                    <a:pt x="226" y="7576"/>
                  </a:lnTo>
                  <a:lnTo>
                    <a:pt x="673" y="7576"/>
                  </a:lnTo>
                  <a:lnTo>
                    <a:pt x="673" y="447"/>
                  </a:lnTo>
                  <a:cubicBezTo>
                    <a:pt x="673" y="202"/>
                    <a:pt x="472" y="0"/>
                    <a:pt x="22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9"/>
            <p:cNvSpPr/>
            <p:nvPr/>
          </p:nvSpPr>
          <p:spPr>
            <a:xfrm>
              <a:off x="7099267" y="2170243"/>
              <a:ext cx="103647" cy="93594"/>
            </a:xfrm>
            <a:custGeom>
              <a:avLst/>
              <a:gdLst/>
              <a:ahLst/>
              <a:cxnLst/>
              <a:rect l="l" t="t" r="r" b="b"/>
              <a:pathLst>
                <a:path w="3959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3959" y="3575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9"/>
            <p:cNvSpPr/>
            <p:nvPr/>
          </p:nvSpPr>
          <p:spPr>
            <a:xfrm>
              <a:off x="7185164" y="2170243"/>
              <a:ext cx="17750" cy="93594"/>
            </a:xfrm>
            <a:custGeom>
              <a:avLst/>
              <a:gdLst/>
              <a:ahLst/>
              <a:cxnLst/>
              <a:rect l="l" t="t" r="r" b="b"/>
              <a:pathLst>
                <a:path w="678" h="3575" extrusionOk="0">
                  <a:moveTo>
                    <a:pt x="0" y="1"/>
                  </a:moveTo>
                  <a:lnTo>
                    <a:pt x="0" y="3575"/>
                  </a:lnTo>
                  <a:lnTo>
                    <a:pt x="678" y="3575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9"/>
            <p:cNvSpPr/>
            <p:nvPr/>
          </p:nvSpPr>
          <p:spPr>
            <a:xfrm>
              <a:off x="7099267" y="2099688"/>
              <a:ext cx="70712" cy="70581"/>
            </a:xfrm>
            <a:custGeom>
              <a:avLst/>
              <a:gdLst/>
              <a:ahLst/>
              <a:cxnLst/>
              <a:rect l="l" t="t" r="r" b="b"/>
              <a:pathLst>
                <a:path w="2701" h="2696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2696"/>
                  </a:lnTo>
                  <a:lnTo>
                    <a:pt x="2695" y="2696"/>
                  </a:lnTo>
                  <a:cubicBezTo>
                    <a:pt x="2700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9"/>
            <p:cNvSpPr/>
            <p:nvPr/>
          </p:nvSpPr>
          <p:spPr>
            <a:xfrm>
              <a:off x="7099267" y="2099688"/>
              <a:ext cx="70581" cy="70450"/>
            </a:xfrm>
            <a:custGeom>
              <a:avLst/>
              <a:gdLst/>
              <a:ahLst/>
              <a:cxnLst/>
              <a:rect l="l" t="t" r="r" b="b"/>
              <a:pathLst>
                <a:path w="2696" h="2691" extrusionOk="0">
                  <a:moveTo>
                    <a:pt x="9" y="1"/>
                  </a:moveTo>
                  <a:cubicBezTo>
                    <a:pt x="6" y="1"/>
                    <a:pt x="3" y="1"/>
                    <a:pt x="0" y="1"/>
                  </a:cubicBezTo>
                  <a:lnTo>
                    <a:pt x="0" y="519"/>
                  </a:lnTo>
                  <a:cubicBezTo>
                    <a:pt x="1105" y="721"/>
                    <a:pt x="1970" y="1586"/>
                    <a:pt x="2172" y="2691"/>
                  </a:cubicBezTo>
                  <a:lnTo>
                    <a:pt x="2691" y="2691"/>
                  </a:lnTo>
                  <a:cubicBezTo>
                    <a:pt x="2695" y="1209"/>
                    <a:pt x="1494" y="1"/>
                    <a:pt x="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9"/>
            <p:cNvSpPr/>
            <p:nvPr/>
          </p:nvSpPr>
          <p:spPr>
            <a:xfrm>
              <a:off x="7134610" y="2263810"/>
              <a:ext cx="16624" cy="61549"/>
            </a:xfrm>
            <a:custGeom>
              <a:avLst/>
              <a:gdLst/>
              <a:ahLst/>
              <a:cxnLst/>
              <a:rect l="l" t="t" r="r" b="b"/>
              <a:pathLst>
                <a:path w="635" h="2351" extrusionOk="0">
                  <a:moveTo>
                    <a:pt x="0" y="1"/>
                  </a:moveTo>
                  <a:lnTo>
                    <a:pt x="0" y="2350"/>
                  </a:lnTo>
                  <a:lnTo>
                    <a:pt x="634" y="23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9"/>
            <p:cNvSpPr/>
            <p:nvPr/>
          </p:nvSpPr>
          <p:spPr>
            <a:xfrm>
              <a:off x="7172074" y="2039709"/>
              <a:ext cx="44061" cy="47569"/>
            </a:xfrm>
            <a:custGeom>
              <a:avLst/>
              <a:gdLst/>
              <a:ahLst/>
              <a:cxnLst/>
              <a:rect l="l" t="t" r="r" b="b"/>
              <a:pathLst>
                <a:path w="1683" h="1817" extrusionOk="0">
                  <a:moveTo>
                    <a:pt x="1" y="0"/>
                  </a:moveTo>
                  <a:lnTo>
                    <a:pt x="145" y="1566"/>
                  </a:lnTo>
                  <a:cubicBezTo>
                    <a:pt x="155" y="1706"/>
                    <a:pt x="275" y="1816"/>
                    <a:pt x="419" y="1816"/>
                  </a:cubicBezTo>
                  <a:lnTo>
                    <a:pt x="1264" y="1816"/>
                  </a:lnTo>
                  <a:cubicBezTo>
                    <a:pt x="1404" y="1816"/>
                    <a:pt x="1524" y="1706"/>
                    <a:pt x="1538" y="1566"/>
                  </a:cubicBezTo>
                  <a:lnTo>
                    <a:pt x="16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9"/>
            <p:cNvSpPr/>
            <p:nvPr/>
          </p:nvSpPr>
          <p:spPr>
            <a:xfrm>
              <a:off x="7192075" y="2039709"/>
              <a:ext cx="24190" cy="47438"/>
            </a:xfrm>
            <a:custGeom>
              <a:avLst/>
              <a:gdLst/>
              <a:ahLst/>
              <a:cxnLst/>
              <a:rect l="l" t="t" r="r" b="b"/>
              <a:pathLst>
                <a:path w="924" h="1812" extrusionOk="0">
                  <a:moveTo>
                    <a:pt x="419" y="0"/>
                  </a:moveTo>
                  <a:lnTo>
                    <a:pt x="275" y="1561"/>
                  </a:lnTo>
                  <a:cubicBezTo>
                    <a:pt x="260" y="1706"/>
                    <a:pt x="140" y="1811"/>
                    <a:pt x="1" y="1811"/>
                  </a:cubicBezTo>
                  <a:lnTo>
                    <a:pt x="505" y="1811"/>
                  </a:lnTo>
                  <a:cubicBezTo>
                    <a:pt x="644" y="1811"/>
                    <a:pt x="765" y="1706"/>
                    <a:pt x="779" y="1561"/>
                  </a:cubicBezTo>
                  <a:lnTo>
                    <a:pt x="923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9"/>
            <p:cNvSpPr/>
            <p:nvPr/>
          </p:nvSpPr>
          <p:spPr>
            <a:xfrm>
              <a:off x="7203018" y="2154404"/>
              <a:ext cx="207293" cy="128046"/>
            </a:xfrm>
            <a:custGeom>
              <a:avLst/>
              <a:gdLst/>
              <a:ahLst/>
              <a:cxnLst/>
              <a:rect l="l" t="t" r="r" b="b"/>
              <a:pathLst>
                <a:path w="7918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7918" y="4891"/>
                  </a:lnTo>
                  <a:lnTo>
                    <a:pt x="7918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9"/>
            <p:cNvSpPr/>
            <p:nvPr/>
          </p:nvSpPr>
          <p:spPr>
            <a:xfrm>
              <a:off x="7383870" y="2154404"/>
              <a:ext cx="26311" cy="128046"/>
            </a:xfrm>
            <a:custGeom>
              <a:avLst/>
              <a:gdLst/>
              <a:ahLst/>
              <a:cxnLst/>
              <a:rect l="l" t="t" r="r" b="b"/>
              <a:pathLst>
                <a:path w="1005" h="4891" extrusionOk="0">
                  <a:moveTo>
                    <a:pt x="1" y="0"/>
                  </a:moveTo>
                  <a:lnTo>
                    <a:pt x="1" y="4891"/>
                  </a:lnTo>
                  <a:lnTo>
                    <a:pt x="1005" y="489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9"/>
            <p:cNvSpPr/>
            <p:nvPr/>
          </p:nvSpPr>
          <p:spPr>
            <a:xfrm>
              <a:off x="7134610" y="2001591"/>
              <a:ext cx="84404" cy="120768"/>
            </a:xfrm>
            <a:custGeom>
              <a:avLst/>
              <a:gdLst/>
              <a:ahLst/>
              <a:cxnLst/>
              <a:rect l="l" t="t" r="r" b="b"/>
              <a:pathLst>
                <a:path w="3224" h="4613" extrusionOk="0">
                  <a:moveTo>
                    <a:pt x="2901" y="0"/>
                  </a:moveTo>
                  <a:cubicBezTo>
                    <a:pt x="2898" y="0"/>
                    <a:pt x="2895" y="0"/>
                    <a:pt x="2892" y="0"/>
                  </a:cubicBezTo>
                  <a:lnTo>
                    <a:pt x="634" y="0"/>
                  </a:lnTo>
                  <a:lnTo>
                    <a:pt x="634" y="5"/>
                  </a:lnTo>
                  <a:lnTo>
                    <a:pt x="380" y="5"/>
                  </a:lnTo>
                  <a:cubicBezTo>
                    <a:pt x="168" y="5"/>
                    <a:pt x="0" y="178"/>
                    <a:pt x="0" y="385"/>
                  </a:cubicBezTo>
                  <a:lnTo>
                    <a:pt x="0" y="4103"/>
                  </a:lnTo>
                  <a:cubicBezTo>
                    <a:pt x="236" y="4238"/>
                    <a:pt x="452" y="4411"/>
                    <a:pt x="634" y="4612"/>
                  </a:cubicBezTo>
                  <a:lnTo>
                    <a:pt x="634" y="639"/>
                  </a:lnTo>
                  <a:lnTo>
                    <a:pt x="2892" y="639"/>
                  </a:lnTo>
                  <a:cubicBezTo>
                    <a:pt x="2895" y="639"/>
                    <a:pt x="2898" y="640"/>
                    <a:pt x="2901" y="640"/>
                  </a:cubicBezTo>
                  <a:cubicBezTo>
                    <a:pt x="3075" y="640"/>
                    <a:pt x="3224" y="497"/>
                    <a:pt x="3224" y="322"/>
                  </a:cubicBezTo>
                  <a:cubicBezTo>
                    <a:pt x="3224" y="143"/>
                    <a:pt x="3075" y="0"/>
                    <a:pt x="2901" y="0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9"/>
            <p:cNvSpPr/>
            <p:nvPr/>
          </p:nvSpPr>
          <p:spPr>
            <a:xfrm>
              <a:off x="7075993" y="2029132"/>
              <a:ext cx="23536" cy="296227"/>
            </a:xfrm>
            <a:custGeom>
              <a:avLst/>
              <a:gdLst/>
              <a:ahLst/>
              <a:cxnLst/>
              <a:rect l="l" t="t" r="r" b="b"/>
              <a:pathLst>
                <a:path w="899" h="11315" extrusionOk="0">
                  <a:moveTo>
                    <a:pt x="447" y="1"/>
                  </a:moveTo>
                  <a:cubicBezTo>
                    <a:pt x="207" y="1"/>
                    <a:pt x="10" y="193"/>
                    <a:pt x="1" y="433"/>
                  </a:cubicBezTo>
                  <a:lnTo>
                    <a:pt x="1" y="11314"/>
                  </a:lnTo>
                  <a:lnTo>
                    <a:pt x="899" y="11314"/>
                  </a:lnTo>
                  <a:lnTo>
                    <a:pt x="899" y="433"/>
                  </a:lnTo>
                  <a:cubicBezTo>
                    <a:pt x="889" y="193"/>
                    <a:pt x="692" y="1"/>
                    <a:pt x="447" y="1"/>
                  </a:cubicBezTo>
                  <a:close/>
                </a:path>
              </a:pathLst>
            </a:custGeom>
            <a:solidFill>
              <a:srgbClr val="DB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9"/>
            <p:cNvSpPr/>
            <p:nvPr/>
          </p:nvSpPr>
          <p:spPr>
            <a:xfrm>
              <a:off x="7081779" y="2028871"/>
              <a:ext cx="17514" cy="296488"/>
            </a:xfrm>
            <a:custGeom>
              <a:avLst/>
              <a:gdLst/>
              <a:ahLst/>
              <a:cxnLst/>
              <a:rect l="l" t="t" r="r" b="b"/>
              <a:pathLst>
                <a:path w="669" h="11325" extrusionOk="0">
                  <a:moveTo>
                    <a:pt x="222" y="1"/>
                  </a:moveTo>
                  <a:cubicBezTo>
                    <a:pt x="145" y="1"/>
                    <a:pt x="68" y="20"/>
                    <a:pt x="1" y="59"/>
                  </a:cubicBezTo>
                  <a:cubicBezTo>
                    <a:pt x="135" y="140"/>
                    <a:pt x="222" y="289"/>
                    <a:pt x="222" y="448"/>
                  </a:cubicBezTo>
                  <a:lnTo>
                    <a:pt x="222" y="11324"/>
                  </a:lnTo>
                  <a:lnTo>
                    <a:pt x="668" y="11324"/>
                  </a:lnTo>
                  <a:lnTo>
                    <a:pt x="668" y="448"/>
                  </a:lnTo>
                  <a:cubicBezTo>
                    <a:pt x="668" y="198"/>
                    <a:pt x="471" y="1"/>
                    <a:pt x="22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9"/>
            <p:cNvSpPr/>
            <p:nvPr/>
          </p:nvSpPr>
          <p:spPr>
            <a:xfrm>
              <a:off x="7070705" y="1996303"/>
              <a:ext cx="368405" cy="334449"/>
            </a:xfrm>
            <a:custGeom>
              <a:avLst/>
              <a:gdLst/>
              <a:ahLst/>
              <a:cxnLst/>
              <a:rect l="l" t="t" r="r" b="b"/>
              <a:pathLst>
                <a:path w="14072" h="12775" extrusionOk="0">
                  <a:moveTo>
                    <a:pt x="5328" y="1865"/>
                  </a:moveTo>
                  <a:lnTo>
                    <a:pt x="5204" y="3200"/>
                  </a:lnTo>
                  <a:cubicBezTo>
                    <a:pt x="5199" y="3234"/>
                    <a:pt x="5170" y="3258"/>
                    <a:pt x="5136" y="3263"/>
                  </a:cubicBezTo>
                  <a:lnTo>
                    <a:pt x="4291" y="3263"/>
                  </a:lnTo>
                  <a:cubicBezTo>
                    <a:pt x="4257" y="3258"/>
                    <a:pt x="4228" y="3234"/>
                    <a:pt x="4219" y="3200"/>
                  </a:cubicBezTo>
                  <a:lnTo>
                    <a:pt x="4094" y="1865"/>
                  </a:lnTo>
                  <a:close/>
                  <a:moveTo>
                    <a:pt x="1303" y="4161"/>
                  </a:moveTo>
                  <a:cubicBezTo>
                    <a:pt x="2507" y="4271"/>
                    <a:pt x="3462" y="5225"/>
                    <a:pt x="3575" y="6433"/>
                  </a:cubicBezTo>
                  <a:lnTo>
                    <a:pt x="1303" y="6433"/>
                  </a:lnTo>
                  <a:lnTo>
                    <a:pt x="1303" y="4161"/>
                  </a:lnTo>
                  <a:close/>
                  <a:moveTo>
                    <a:pt x="4843" y="6846"/>
                  </a:moveTo>
                  <a:lnTo>
                    <a:pt x="4843" y="10007"/>
                  </a:lnTo>
                  <a:lnTo>
                    <a:pt x="1303" y="10007"/>
                  </a:lnTo>
                  <a:lnTo>
                    <a:pt x="1303" y="6846"/>
                  </a:lnTo>
                  <a:close/>
                  <a:moveTo>
                    <a:pt x="2864" y="10425"/>
                  </a:moveTo>
                  <a:lnTo>
                    <a:pt x="2864" y="12361"/>
                  </a:lnTo>
                  <a:lnTo>
                    <a:pt x="2643" y="12361"/>
                  </a:lnTo>
                  <a:lnTo>
                    <a:pt x="2643" y="10425"/>
                  </a:lnTo>
                  <a:close/>
                  <a:moveTo>
                    <a:pt x="13414" y="5201"/>
                  </a:moveTo>
                  <a:cubicBezTo>
                    <a:pt x="13534" y="5201"/>
                    <a:pt x="13654" y="5280"/>
                    <a:pt x="13654" y="5439"/>
                  </a:cubicBezTo>
                  <a:lnTo>
                    <a:pt x="13659" y="12361"/>
                  </a:lnTo>
                  <a:lnTo>
                    <a:pt x="13173" y="12361"/>
                  </a:lnTo>
                  <a:lnTo>
                    <a:pt x="13173" y="5439"/>
                  </a:lnTo>
                  <a:cubicBezTo>
                    <a:pt x="13173" y="5280"/>
                    <a:pt x="13294" y="5201"/>
                    <a:pt x="13414" y="5201"/>
                  </a:cubicBezTo>
                  <a:close/>
                  <a:moveTo>
                    <a:pt x="2826" y="1"/>
                  </a:moveTo>
                  <a:cubicBezTo>
                    <a:pt x="2504" y="1"/>
                    <a:pt x="2239" y="265"/>
                    <a:pt x="2239" y="587"/>
                  </a:cubicBezTo>
                  <a:lnTo>
                    <a:pt x="2239" y="3974"/>
                  </a:lnTo>
                  <a:cubicBezTo>
                    <a:pt x="1942" y="3849"/>
                    <a:pt x="1625" y="3777"/>
                    <a:pt x="1303" y="3762"/>
                  </a:cubicBezTo>
                  <a:lnTo>
                    <a:pt x="1303" y="1687"/>
                  </a:lnTo>
                  <a:cubicBezTo>
                    <a:pt x="1303" y="1327"/>
                    <a:pt x="1014" y="1038"/>
                    <a:pt x="654" y="1038"/>
                  </a:cubicBezTo>
                  <a:cubicBezTo>
                    <a:pt x="294" y="1038"/>
                    <a:pt x="1" y="1327"/>
                    <a:pt x="1" y="1687"/>
                  </a:cubicBezTo>
                  <a:lnTo>
                    <a:pt x="1" y="6049"/>
                  </a:lnTo>
                  <a:cubicBezTo>
                    <a:pt x="1" y="6186"/>
                    <a:pt x="103" y="6254"/>
                    <a:pt x="205" y="6254"/>
                  </a:cubicBezTo>
                  <a:cubicBezTo>
                    <a:pt x="307" y="6254"/>
                    <a:pt x="409" y="6186"/>
                    <a:pt x="409" y="6049"/>
                  </a:cubicBezTo>
                  <a:lnTo>
                    <a:pt x="409" y="1687"/>
                  </a:lnTo>
                  <a:cubicBezTo>
                    <a:pt x="409" y="1526"/>
                    <a:pt x="529" y="1446"/>
                    <a:pt x="649" y="1446"/>
                  </a:cubicBezTo>
                  <a:cubicBezTo>
                    <a:pt x="769" y="1446"/>
                    <a:pt x="890" y="1526"/>
                    <a:pt x="890" y="1687"/>
                  </a:cubicBezTo>
                  <a:lnTo>
                    <a:pt x="890" y="12361"/>
                  </a:lnTo>
                  <a:lnTo>
                    <a:pt x="409" y="12361"/>
                  </a:lnTo>
                  <a:lnTo>
                    <a:pt x="409" y="7067"/>
                  </a:lnTo>
                  <a:cubicBezTo>
                    <a:pt x="409" y="6931"/>
                    <a:pt x="307" y="6862"/>
                    <a:pt x="205" y="6862"/>
                  </a:cubicBezTo>
                  <a:cubicBezTo>
                    <a:pt x="103" y="6862"/>
                    <a:pt x="1" y="6931"/>
                    <a:pt x="1" y="7067"/>
                  </a:cubicBezTo>
                  <a:lnTo>
                    <a:pt x="1" y="12568"/>
                  </a:lnTo>
                  <a:cubicBezTo>
                    <a:pt x="1" y="12683"/>
                    <a:pt x="92" y="12775"/>
                    <a:pt x="207" y="12775"/>
                  </a:cubicBezTo>
                  <a:lnTo>
                    <a:pt x="1101" y="12775"/>
                  </a:lnTo>
                  <a:cubicBezTo>
                    <a:pt x="1211" y="12775"/>
                    <a:pt x="1303" y="12683"/>
                    <a:pt x="1303" y="12568"/>
                  </a:cubicBezTo>
                  <a:lnTo>
                    <a:pt x="1303" y="10421"/>
                  </a:lnTo>
                  <a:lnTo>
                    <a:pt x="2239" y="10421"/>
                  </a:lnTo>
                  <a:lnTo>
                    <a:pt x="2239" y="12568"/>
                  </a:lnTo>
                  <a:cubicBezTo>
                    <a:pt x="2239" y="12683"/>
                    <a:pt x="2331" y="12775"/>
                    <a:pt x="2441" y="12775"/>
                  </a:cubicBezTo>
                  <a:lnTo>
                    <a:pt x="3075" y="12775"/>
                  </a:lnTo>
                  <a:cubicBezTo>
                    <a:pt x="3191" y="12775"/>
                    <a:pt x="3282" y="12683"/>
                    <a:pt x="3282" y="12568"/>
                  </a:cubicBezTo>
                  <a:lnTo>
                    <a:pt x="3282" y="10421"/>
                  </a:lnTo>
                  <a:lnTo>
                    <a:pt x="4848" y="10421"/>
                  </a:lnTo>
                  <a:lnTo>
                    <a:pt x="4848" y="10930"/>
                  </a:lnTo>
                  <a:cubicBezTo>
                    <a:pt x="4848" y="11040"/>
                    <a:pt x="4939" y="11132"/>
                    <a:pt x="5055" y="11132"/>
                  </a:cubicBezTo>
                  <a:lnTo>
                    <a:pt x="8903" y="11132"/>
                  </a:lnTo>
                  <a:cubicBezTo>
                    <a:pt x="9177" y="11132"/>
                    <a:pt x="9177" y="10723"/>
                    <a:pt x="8903" y="10723"/>
                  </a:cubicBezTo>
                  <a:lnTo>
                    <a:pt x="5261" y="10723"/>
                  </a:lnTo>
                  <a:lnTo>
                    <a:pt x="5261" y="6246"/>
                  </a:lnTo>
                  <a:lnTo>
                    <a:pt x="12770" y="6246"/>
                  </a:lnTo>
                  <a:lnTo>
                    <a:pt x="12770" y="10723"/>
                  </a:lnTo>
                  <a:lnTo>
                    <a:pt x="9868" y="10723"/>
                  </a:lnTo>
                  <a:cubicBezTo>
                    <a:pt x="9594" y="10723"/>
                    <a:pt x="9594" y="11132"/>
                    <a:pt x="9868" y="11132"/>
                  </a:cubicBezTo>
                  <a:lnTo>
                    <a:pt x="12770" y="11132"/>
                  </a:lnTo>
                  <a:lnTo>
                    <a:pt x="12770" y="12563"/>
                  </a:lnTo>
                  <a:cubicBezTo>
                    <a:pt x="12770" y="12671"/>
                    <a:pt x="12857" y="12765"/>
                    <a:pt x="12964" y="12765"/>
                  </a:cubicBezTo>
                  <a:cubicBezTo>
                    <a:pt x="12966" y="12765"/>
                    <a:pt x="12969" y="12765"/>
                    <a:pt x="12972" y="12765"/>
                  </a:cubicBezTo>
                  <a:lnTo>
                    <a:pt x="13865" y="12765"/>
                  </a:lnTo>
                  <a:cubicBezTo>
                    <a:pt x="13868" y="12765"/>
                    <a:pt x="13871" y="12765"/>
                    <a:pt x="13874" y="12765"/>
                  </a:cubicBezTo>
                  <a:cubicBezTo>
                    <a:pt x="13985" y="12765"/>
                    <a:pt x="14072" y="12671"/>
                    <a:pt x="14072" y="12563"/>
                  </a:cubicBezTo>
                  <a:lnTo>
                    <a:pt x="14072" y="5434"/>
                  </a:lnTo>
                  <a:cubicBezTo>
                    <a:pt x="14072" y="5077"/>
                    <a:pt x="13784" y="4785"/>
                    <a:pt x="13427" y="4785"/>
                  </a:cubicBezTo>
                  <a:cubicBezTo>
                    <a:pt x="13424" y="4785"/>
                    <a:pt x="13421" y="4785"/>
                    <a:pt x="13418" y="4786"/>
                  </a:cubicBezTo>
                  <a:cubicBezTo>
                    <a:pt x="13058" y="4786"/>
                    <a:pt x="12765" y="5079"/>
                    <a:pt x="12765" y="5439"/>
                  </a:cubicBezTo>
                  <a:lnTo>
                    <a:pt x="12765" y="5828"/>
                  </a:lnTo>
                  <a:lnTo>
                    <a:pt x="5055" y="5828"/>
                  </a:lnTo>
                  <a:cubicBezTo>
                    <a:pt x="4939" y="5828"/>
                    <a:pt x="4848" y="5919"/>
                    <a:pt x="4848" y="6035"/>
                  </a:cubicBezTo>
                  <a:lnTo>
                    <a:pt x="4848" y="6433"/>
                  </a:lnTo>
                  <a:lnTo>
                    <a:pt x="3974" y="6433"/>
                  </a:lnTo>
                  <a:cubicBezTo>
                    <a:pt x="3930" y="5814"/>
                    <a:pt x="3685" y="5223"/>
                    <a:pt x="3282" y="4752"/>
                  </a:cubicBezTo>
                  <a:lnTo>
                    <a:pt x="3282" y="1043"/>
                  </a:lnTo>
                  <a:lnTo>
                    <a:pt x="4507" y="1043"/>
                  </a:lnTo>
                  <a:lnTo>
                    <a:pt x="4507" y="1452"/>
                  </a:lnTo>
                  <a:lnTo>
                    <a:pt x="3873" y="1452"/>
                  </a:lnTo>
                  <a:cubicBezTo>
                    <a:pt x="3753" y="1452"/>
                    <a:pt x="3657" y="1552"/>
                    <a:pt x="3666" y="1673"/>
                  </a:cubicBezTo>
                  <a:lnTo>
                    <a:pt x="3815" y="3239"/>
                  </a:lnTo>
                  <a:cubicBezTo>
                    <a:pt x="3834" y="3488"/>
                    <a:pt x="4046" y="3676"/>
                    <a:pt x="4296" y="3676"/>
                  </a:cubicBezTo>
                  <a:lnTo>
                    <a:pt x="4512" y="3676"/>
                  </a:lnTo>
                  <a:lnTo>
                    <a:pt x="4512" y="4829"/>
                  </a:lnTo>
                  <a:cubicBezTo>
                    <a:pt x="4512" y="4963"/>
                    <a:pt x="4615" y="5031"/>
                    <a:pt x="4718" y="5031"/>
                  </a:cubicBezTo>
                  <a:cubicBezTo>
                    <a:pt x="4822" y="5031"/>
                    <a:pt x="4925" y="4963"/>
                    <a:pt x="4925" y="4829"/>
                  </a:cubicBezTo>
                  <a:lnTo>
                    <a:pt x="4925" y="3676"/>
                  </a:lnTo>
                  <a:lnTo>
                    <a:pt x="5146" y="3676"/>
                  </a:lnTo>
                  <a:cubicBezTo>
                    <a:pt x="5391" y="3676"/>
                    <a:pt x="5602" y="3488"/>
                    <a:pt x="5626" y="3239"/>
                  </a:cubicBezTo>
                  <a:lnTo>
                    <a:pt x="5770" y="1673"/>
                  </a:lnTo>
                  <a:cubicBezTo>
                    <a:pt x="5775" y="1615"/>
                    <a:pt x="5756" y="1557"/>
                    <a:pt x="5718" y="1519"/>
                  </a:cubicBezTo>
                  <a:cubicBezTo>
                    <a:pt x="5679" y="1476"/>
                    <a:pt x="5622" y="1452"/>
                    <a:pt x="5564" y="1452"/>
                  </a:cubicBezTo>
                  <a:lnTo>
                    <a:pt x="4930" y="1452"/>
                  </a:lnTo>
                  <a:lnTo>
                    <a:pt x="4930" y="1043"/>
                  </a:lnTo>
                  <a:lnTo>
                    <a:pt x="5343" y="1043"/>
                  </a:lnTo>
                  <a:cubicBezTo>
                    <a:pt x="5631" y="1043"/>
                    <a:pt x="5862" y="813"/>
                    <a:pt x="5862" y="524"/>
                  </a:cubicBezTo>
                  <a:cubicBezTo>
                    <a:pt x="5862" y="231"/>
                    <a:pt x="5631" y="1"/>
                    <a:pt x="5343" y="1"/>
                  </a:cubicBezTo>
                  <a:lnTo>
                    <a:pt x="4420" y="1"/>
                  </a:lnTo>
                  <a:cubicBezTo>
                    <a:pt x="4147" y="1"/>
                    <a:pt x="4147" y="409"/>
                    <a:pt x="4420" y="409"/>
                  </a:cubicBezTo>
                  <a:lnTo>
                    <a:pt x="5343" y="409"/>
                  </a:lnTo>
                  <a:cubicBezTo>
                    <a:pt x="5346" y="409"/>
                    <a:pt x="5349" y="409"/>
                    <a:pt x="5352" y="409"/>
                  </a:cubicBezTo>
                  <a:cubicBezTo>
                    <a:pt x="5494" y="409"/>
                    <a:pt x="5494" y="630"/>
                    <a:pt x="5352" y="630"/>
                  </a:cubicBezTo>
                  <a:cubicBezTo>
                    <a:pt x="5349" y="630"/>
                    <a:pt x="5346" y="630"/>
                    <a:pt x="5343" y="630"/>
                  </a:cubicBezTo>
                  <a:lnTo>
                    <a:pt x="3075" y="630"/>
                  </a:lnTo>
                  <a:cubicBezTo>
                    <a:pt x="2965" y="630"/>
                    <a:pt x="2874" y="721"/>
                    <a:pt x="2874" y="832"/>
                  </a:cubicBezTo>
                  <a:lnTo>
                    <a:pt x="2874" y="4344"/>
                  </a:lnTo>
                  <a:cubicBezTo>
                    <a:pt x="2845" y="4320"/>
                    <a:pt x="2653" y="4190"/>
                    <a:pt x="2653" y="4185"/>
                  </a:cubicBezTo>
                  <a:lnTo>
                    <a:pt x="2653" y="582"/>
                  </a:lnTo>
                  <a:cubicBezTo>
                    <a:pt x="2653" y="491"/>
                    <a:pt x="2729" y="414"/>
                    <a:pt x="2826" y="409"/>
                  </a:cubicBezTo>
                  <a:lnTo>
                    <a:pt x="3469" y="409"/>
                  </a:lnTo>
                  <a:cubicBezTo>
                    <a:pt x="3743" y="409"/>
                    <a:pt x="3743" y="1"/>
                    <a:pt x="346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6" name="Google Shape;12026;p89"/>
          <p:cNvGrpSpPr/>
          <p:nvPr/>
        </p:nvGrpSpPr>
        <p:grpSpPr>
          <a:xfrm>
            <a:off x="6630645" y="1834938"/>
            <a:ext cx="368536" cy="246275"/>
            <a:chOff x="6630645" y="2040338"/>
            <a:chExt cx="368536" cy="246275"/>
          </a:xfrm>
        </p:grpSpPr>
        <p:sp>
          <p:nvSpPr>
            <p:cNvPr id="12027" name="Google Shape;12027;p89"/>
            <p:cNvSpPr/>
            <p:nvPr/>
          </p:nvSpPr>
          <p:spPr>
            <a:xfrm>
              <a:off x="6635933" y="2045862"/>
              <a:ext cx="357828" cy="217975"/>
            </a:xfrm>
            <a:custGeom>
              <a:avLst/>
              <a:gdLst/>
              <a:ahLst/>
              <a:cxnLst/>
              <a:rect l="l" t="t" r="r" b="b"/>
              <a:pathLst>
                <a:path w="13668" h="8326" extrusionOk="0">
                  <a:moveTo>
                    <a:pt x="453" y="0"/>
                  </a:moveTo>
                  <a:cubicBezTo>
                    <a:pt x="202" y="0"/>
                    <a:pt x="0" y="205"/>
                    <a:pt x="5" y="457"/>
                  </a:cubicBezTo>
                  <a:lnTo>
                    <a:pt x="5" y="7865"/>
                  </a:lnTo>
                  <a:cubicBezTo>
                    <a:pt x="0" y="8119"/>
                    <a:pt x="207" y="8326"/>
                    <a:pt x="461" y="8326"/>
                  </a:cubicBezTo>
                  <a:lnTo>
                    <a:pt x="13206" y="8326"/>
                  </a:lnTo>
                  <a:cubicBezTo>
                    <a:pt x="13461" y="8326"/>
                    <a:pt x="13668" y="8119"/>
                    <a:pt x="13668" y="7869"/>
                  </a:cubicBezTo>
                  <a:lnTo>
                    <a:pt x="13668" y="457"/>
                  </a:lnTo>
                  <a:cubicBezTo>
                    <a:pt x="13668" y="205"/>
                    <a:pt x="13466" y="0"/>
                    <a:pt x="13215" y="0"/>
                  </a:cubicBezTo>
                  <a:cubicBezTo>
                    <a:pt x="13212" y="0"/>
                    <a:pt x="13209" y="0"/>
                    <a:pt x="13206" y="0"/>
                  </a:cubicBezTo>
                  <a:lnTo>
                    <a:pt x="461" y="0"/>
                  </a:lnTo>
                  <a:cubicBezTo>
                    <a:pt x="458" y="0"/>
                    <a:pt x="456" y="0"/>
                    <a:pt x="453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9"/>
            <p:cNvSpPr/>
            <p:nvPr/>
          </p:nvSpPr>
          <p:spPr>
            <a:xfrm>
              <a:off x="6636038" y="2045731"/>
              <a:ext cx="357724" cy="218106"/>
            </a:xfrm>
            <a:custGeom>
              <a:avLst/>
              <a:gdLst/>
              <a:ahLst/>
              <a:cxnLst/>
              <a:rect l="l" t="t" r="r" b="b"/>
              <a:pathLst>
                <a:path w="13664" h="8331" extrusionOk="0">
                  <a:moveTo>
                    <a:pt x="12722" y="1"/>
                  </a:moveTo>
                  <a:lnTo>
                    <a:pt x="12722" y="6933"/>
                  </a:lnTo>
                  <a:cubicBezTo>
                    <a:pt x="12722" y="7185"/>
                    <a:pt x="12520" y="7389"/>
                    <a:pt x="12270" y="7389"/>
                  </a:cubicBezTo>
                  <a:cubicBezTo>
                    <a:pt x="12267" y="7389"/>
                    <a:pt x="12264" y="7389"/>
                    <a:pt x="12261" y="7389"/>
                  </a:cubicBezTo>
                  <a:lnTo>
                    <a:pt x="1" y="7389"/>
                  </a:lnTo>
                  <a:lnTo>
                    <a:pt x="1" y="7870"/>
                  </a:lnTo>
                  <a:cubicBezTo>
                    <a:pt x="1" y="8124"/>
                    <a:pt x="208" y="8331"/>
                    <a:pt x="457" y="8331"/>
                  </a:cubicBezTo>
                  <a:lnTo>
                    <a:pt x="13202" y="8331"/>
                  </a:lnTo>
                  <a:cubicBezTo>
                    <a:pt x="13457" y="8331"/>
                    <a:pt x="13664" y="8124"/>
                    <a:pt x="13664" y="7870"/>
                  </a:cubicBezTo>
                  <a:lnTo>
                    <a:pt x="13664" y="462"/>
                  </a:lnTo>
                  <a:cubicBezTo>
                    <a:pt x="13664" y="207"/>
                    <a:pt x="13457" y="1"/>
                    <a:pt x="1320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9"/>
            <p:cNvSpPr/>
            <p:nvPr/>
          </p:nvSpPr>
          <p:spPr>
            <a:xfrm>
              <a:off x="6675910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9"/>
            <p:cNvSpPr/>
            <p:nvPr/>
          </p:nvSpPr>
          <p:spPr>
            <a:xfrm>
              <a:off x="6888963" y="2263810"/>
              <a:ext cx="64796" cy="17384"/>
            </a:xfrm>
            <a:custGeom>
              <a:avLst/>
              <a:gdLst/>
              <a:ahLst/>
              <a:cxnLst/>
              <a:rect l="l" t="t" r="r" b="b"/>
              <a:pathLst>
                <a:path w="2475" h="664" extrusionOk="0">
                  <a:moveTo>
                    <a:pt x="1" y="1"/>
                  </a:moveTo>
                  <a:lnTo>
                    <a:pt x="1" y="664"/>
                  </a:lnTo>
                  <a:lnTo>
                    <a:pt x="2475" y="664"/>
                  </a:lnTo>
                  <a:lnTo>
                    <a:pt x="2475" y="1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0" y="1"/>
                  </a:move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9"/>
            <p:cNvSpPr/>
            <p:nvPr/>
          </p:nvSpPr>
          <p:spPr>
            <a:xfrm>
              <a:off x="6660831" y="2073769"/>
              <a:ext cx="189438" cy="162028"/>
            </a:xfrm>
            <a:custGeom>
              <a:avLst/>
              <a:gdLst/>
              <a:ahLst/>
              <a:cxnLst/>
              <a:rect l="l" t="t" r="r" b="b"/>
              <a:pathLst>
                <a:path w="7236" h="6189" extrusionOk="0">
                  <a:moveTo>
                    <a:pt x="6505" y="1"/>
                  </a:moveTo>
                  <a:lnTo>
                    <a:pt x="6505" y="4272"/>
                  </a:lnTo>
                  <a:cubicBezTo>
                    <a:pt x="6510" y="4930"/>
                    <a:pt x="5977" y="5463"/>
                    <a:pt x="5318" y="5468"/>
                  </a:cubicBezTo>
                  <a:lnTo>
                    <a:pt x="0" y="5468"/>
                  </a:lnTo>
                  <a:lnTo>
                    <a:pt x="0" y="6189"/>
                  </a:lnTo>
                  <a:lnTo>
                    <a:pt x="7235" y="6189"/>
                  </a:lnTo>
                  <a:lnTo>
                    <a:pt x="7235" y="1"/>
                  </a:lnTo>
                  <a:lnTo>
                    <a:pt x="6510" y="6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9"/>
            <p:cNvSpPr/>
            <p:nvPr/>
          </p:nvSpPr>
          <p:spPr>
            <a:xfrm>
              <a:off x="6884067" y="2179929"/>
              <a:ext cx="74220" cy="63591"/>
            </a:xfrm>
            <a:custGeom>
              <a:avLst/>
              <a:gdLst/>
              <a:ahLst/>
              <a:cxnLst/>
              <a:rect l="l" t="t" r="r" b="b"/>
              <a:pathLst>
                <a:path w="2835" h="2429" extrusionOk="0">
                  <a:moveTo>
                    <a:pt x="1624" y="1"/>
                  </a:moveTo>
                  <a:cubicBezTo>
                    <a:pt x="543" y="1"/>
                    <a:pt x="1" y="1307"/>
                    <a:pt x="764" y="2071"/>
                  </a:cubicBezTo>
                  <a:cubicBezTo>
                    <a:pt x="1011" y="2318"/>
                    <a:pt x="1314" y="2428"/>
                    <a:pt x="1612" y="2428"/>
                  </a:cubicBezTo>
                  <a:cubicBezTo>
                    <a:pt x="2236" y="2428"/>
                    <a:pt x="2835" y="1943"/>
                    <a:pt x="2835" y="1211"/>
                  </a:cubicBezTo>
                  <a:cubicBezTo>
                    <a:pt x="2830" y="543"/>
                    <a:pt x="2292" y="1"/>
                    <a:pt x="16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9"/>
            <p:cNvSpPr/>
            <p:nvPr/>
          </p:nvSpPr>
          <p:spPr>
            <a:xfrm>
              <a:off x="6916897" y="2179929"/>
              <a:ext cx="40658" cy="63539"/>
            </a:xfrm>
            <a:custGeom>
              <a:avLst/>
              <a:gdLst/>
              <a:ahLst/>
              <a:cxnLst/>
              <a:rect l="l" t="t" r="r" b="b"/>
              <a:pathLst>
                <a:path w="1553" h="2427" extrusionOk="0">
                  <a:moveTo>
                    <a:pt x="370" y="1"/>
                  </a:moveTo>
                  <a:cubicBezTo>
                    <a:pt x="241" y="1"/>
                    <a:pt x="121" y="20"/>
                    <a:pt x="0" y="63"/>
                  </a:cubicBezTo>
                  <a:cubicBezTo>
                    <a:pt x="500" y="222"/>
                    <a:pt x="846" y="688"/>
                    <a:pt x="846" y="1211"/>
                  </a:cubicBezTo>
                  <a:cubicBezTo>
                    <a:pt x="846" y="1740"/>
                    <a:pt x="500" y="2206"/>
                    <a:pt x="0" y="2364"/>
                  </a:cubicBezTo>
                  <a:cubicBezTo>
                    <a:pt x="121" y="2403"/>
                    <a:pt x="241" y="2427"/>
                    <a:pt x="370" y="2427"/>
                  </a:cubicBezTo>
                  <a:cubicBezTo>
                    <a:pt x="1028" y="2412"/>
                    <a:pt x="1552" y="1874"/>
                    <a:pt x="1552" y="1211"/>
                  </a:cubicBezTo>
                  <a:cubicBezTo>
                    <a:pt x="1552" y="553"/>
                    <a:pt x="1028" y="15"/>
                    <a:pt x="37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9"/>
            <p:cNvSpPr/>
            <p:nvPr/>
          </p:nvSpPr>
          <p:spPr>
            <a:xfrm>
              <a:off x="6881057" y="2073900"/>
              <a:ext cx="40396" cy="19399"/>
            </a:xfrm>
            <a:custGeom>
              <a:avLst/>
              <a:gdLst/>
              <a:ahLst/>
              <a:cxnLst/>
              <a:rect l="l" t="t" r="r" b="b"/>
              <a:pathLst>
                <a:path w="1543" h="741" extrusionOk="0">
                  <a:moveTo>
                    <a:pt x="323" y="1"/>
                  </a:moveTo>
                  <a:cubicBezTo>
                    <a:pt x="145" y="1"/>
                    <a:pt x="0" y="148"/>
                    <a:pt x="0" y="327"/>
                  </a:cubicBezTo>
                  <a:lnTo>
                    <a:pt x="0" y="409"/>
                  </a:lnTo>
                  <a:cubicBezTo>
                    <a:pt x="0" y="592"/>
                    <a:pt x="149" y="741"/>
                    <a:pt x="332" y="741"/>
                  </a:cubicBezTo>
                  <a:lnTo>
                    <a:pt x="1211" y="741"/>
                  </a:lnTo>
                  <a:cubicBezTo>
                    <a:pt x="1393" y="741"/>
                    <a:pt x="1538" y="592"/>
                    <a:pt x="1542" y="409"/>
                  </a:cubicBezTo>
                  <a:lnTo>
                    <a:pt x="1542" y="327"/>
                  </a:lnTo>
                  <a:cubicBezTo>
                    <a:pt x="1542" y="148"/>
                    <a:pt x="1398" y="1"/>
                    <a:pt x="1219" y="1"/>
                  </a:cubicBezTo>
                  <a:cubicBezTo>
                    <a:pt x="1217" y="1"/>
                    <a:pt x="1214" y="1"/>
                    <a:pt x="1211" y="1"/>
                  </a:cubicBezTo>
                  <a:lnTo>
                    <a:pt x="332" y="1"/>
                  </a:lnTo>
                  <a:cubicBezTo>
                    <a:pt x="329" y="1"/>
                    <a:pt x="326" y="1"/>
                    <a:pt x="32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9"/>
            <p:cNvSpPr/>
            <p:nvPr/>
          </p:nvSpPr>
          <p:spPr>
            <a:xfrm>
              <a:off x="6900168" y="2073769"/>
              <a:ext cx="21284" cy="19530"/>
            </a:xfrm>
            <a:custGeom>
              <a:avLst/>
              <a:gdLst/>
              <a:ahLst/>
              <a:cxnLst/>
              <a:rect l="l" t="t" r="r" b="b"/>
              <a:pathLst>
                <a:path w="813" h="746" extrusionOk="0">
                  <a:moveTo>
                    <a:pt x="0" y="1"/>
                  </a:moveTo>
                  <a:cubicBezTo>
                    <a:pt x="183" y="1"/>
                    <a:pt x="332" y="150"/>
                    <a:pt x="332" y="332"/>
                  </a:cubicBezTo>
                  <a:lnTo>
                    <a:pt x="332" y="414"/>
                  </a:lnTo>
                  <a:cubicBezTo>
                    <a:pt x="332" y="597"/>
                    <a:pt x="183" y="746"/>
                    <a:pt x="0" y="746"/>
                  </a:cubicBezTo>
                  <a:lnTo>
                    <a:pt x="481" y="746"/>
                  </a:lnTo>
                  <a:cubicBezTo>
                    <a:pt x="663" y="746"/>
                    <a:pt x="812" y="597"/>
                    <a:pt x="812" y="414"/>
                  </a:cubicBezTo>
                  <a:lnTo>
                    <a:pt x="812" y="332"/>
                  </a:lnTo>
                  <a:cubicBezTo>
                    <a:pt x="808" y="150"/>
                    <a:pt x="663" y="6"/>
                    <a:pt x="48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9"/>
            <p:cNvSpPr/>
            <p:nvPr/>
          </p:nvSpPr>
          <p:spPr>
            <a:xfrm>
              <a:off x="6881057" y="2108379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5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9"/>
            <p:cNvSpPr/>
            <p:nvPr/>
          </p:nvSpPr>
          <p:spPr>
            <a:xfrm>
              <a:off x="6881057" y="2142963"/>
              <a:ext cx="40396" cy="19504"/>
            </a:xfrm>
            <a:custGeom>
              <a:avLst/>
              <a:gdLst/>
              <a:ahLst/>
              <a:cxnLst/>
              <a:rect l="l" t="t" r="r" b="b"/>
              <a:pathLst>
                <a:path w="1543" h="745" extrusionOk="0">
                  <a:moveTo>
                    <a:pt x="332" y="0"/>
                  </a:moveTo>
                  <a:cubicBezTo>
                    <a:pt x="149" y="0"/>
                    <a:pt x="0" y="149"/>
                    <a:pt x="0" y="332"/>
                  </a:cubicBezTo>
                  <a:lnTo>
                    <a:pt x="0" y="413"/>
                  </a:lnTo>
                  <a:cubicBezTo>
                    <a:pt x="0" y="596"/>
                    <a:pt x="149" y="745"/>
                    <a:pt x="332" y="745"/>
                  </a:cubicBezTo>
                  <a:lnTo>
                    <a:pt x="1211" y="745"/>
                  </a:lnTo>
                  <a:cubicBezTo>
                    <a:pt x="1393" y="740"/>
                    <a:pt x="1542" y="596"/>
                    <a:pt x="1542" y="413"/>
                  </a:cubicBezTo>
                  <a:lnTo>
                    <a:pt x="1542" y="332"/>
                  </a:lnTo>
                  <a:cubicBezTo>
                    <a:pt x="1542" y="149"/>
                    <a:pt x="1393" y="0"/>
                    <a:pt x="121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9"/>
            <p:cNvSpPr/>
            <p:nvPr/>
          </p:nvSpPr>
          <p:spPr>
            <a:xfrm>
              <a:off x="6900168" y="2108379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9"/>
            <p:cNvSpPr/>
            <p:nvPr/>
          </p:nvSpPr>
          <p:spPr>
            <a:xfrm>
              <a:off x="6900168" y="2142963"/>
              <a:ext cx="21284" cy="19504"/>
            </a:xfrm>
            <a:custGeom>
              <a:avLst/>
              <a:gdLst/>
              <a:ahLst/>
              <a:cxnLst/>
              <a:rect l="l" t="t" r="r" b="b"/>
              <a:pathLst>
                <a:path w="813" h="745" extrusionOk="0">
                  <a:moveTo>
                    <a:pt x="0" y="0"/>
                  </a:moveTo>
                  <a:cubicBezTo>
                    <a:pt x="183" y="0"/>
                    <a:pt x="332" y="149"/>
                    <a:pt x="332" y="332"/>
                  </a:cubicBezTo>
                  <a:lnTo>
                    <a:pt x="332" y="413"/>
                  </a:lnTo>
                  <a:cubicBezTo>
                    <a:pt x="332" y="596"/>
                    <a:pt x="183" y="745"/>
                    <a:pt x="0" y="745"/>
                  </a:cubicBezTo>
                  <a:lnTo>
                    <a:pt x="481" y="745"/>
                  </a:lnTo>
                  <a:cubicBezTo>
                    <a:pt x="663" y="745"/>
                    <a:pt x="812" y="596"/>
                    <a:pt x="812" y="413"/>
                  </a:cubicBezTo>
                  <a:lnTo>
                    <a:pt x="812" y="332"/>
                  </a:lnTo>
                  <a:cubicBezTo>
                    <a:pt x="808" y="149"/>
                    <a:pt x="663" y="5"/>
                    <a:pt x="48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9"/>
            <p:cNvSpPr/>
            <p:nvPr/>
          </p:nvSpPr>
          <p:spPr>
            <a:xfrm>
              <a:off x="6938915" y="2073900"/>
              <a:ext cx="33092" cy="88567"/>
            </a:xfrm>
            <a:custGeom>
              <a:avLst/>
              <a:gdLst/>
              <a:ahLst/>
              <a:cxnLst/>
              <a:rect l="l" t="t" r="r" b="b"/>
              <a:pathLst>
                <a:path w="1264" h="3383" extrusionOk="0">
                  <a:moveTo>
                    <a:pt x="303" y="1"/>
                  </a:moveTo>
                  <a:cubicBezTo>
                    <a:pt x="135" y="1"/>
                    <a:pt x="0" y="140"/>
                    <a:pt x="0" y="308"/>
                  </a:cubicBezTo>
                  <a:lnTo>
                    <a:pt x="0" y="3075"/>
                  </a:lnTo>
                  <a:cubicBezTo>
                    <a:pt x="0" y="3244"/>
                    <a:pt x="135" y="3383"/>
                    <a:pt x="303" y="3383"/>
                  </a:cubicBezTo>
                  <a:lnTo>
                    <a:pt x="956" y="3383"/>
                  </a:lnTo>
                  <a:cubicBezTo>
                    <a:pt x="1124" y="3383"/>
                    <a:pt x="1264" y="3244"/>
                    <a:pt x="1264" y="3075"/>
                  </a:cubicBezTo>
                  <a:lnTo>
                    <a:pt x="1264" y="308"/>
                  </a:lnTo>
                  <a:cubicBezTo>
                    <a:pt x="1264" y="140"/>
                    <a:pt x="1124" y="1"/>
                    <a:pt x="95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9"/>
            <p:cNvSpPr/>
            <p:nvPr/>
          </p:nvSpPr>
          <p:spPr>
            <a:xfrm>
              <a:off x="6951612" y="2073769"/>
              <a:ext cx="20394" cy="88462"/>
            </a:xfrm>
            <a:custGeom>
              <a:avLst/>
              <a:gdLst/>
              <a:ahLst/>
              <a:cxnLst/>
              <a:rect l="l" t="t" r="r" b="b"/>
              <a:pathLst>
                <a:path w="779" h="3379" extrusionOk="0">
                  <a:moveTo>
                    <a:pt x="0" y="3378"/>
                  </a:moveTo>
                  <a:cubicBezTo>
                    <a:pt x="3" y="3378"/>
                    <a:pt x="6" y="3378"/>
                    <a:pt x="9" y="3378"/>
                  </a:cubicBezTo>
                  <a:cubicBezTo>
                    <a:pt x="12" y="3378"/>
                    <a:pt x="14" y="3378"/>
                    <a:pt x="17" y="3378"/>
                  </a:cubicBezTo>
                  <a:close/>
                  <a:moveTo>
                    <a:pt x="0" y="1"/>
                  </a:moveTo>
                  <a:cubicBezTo>
                    <a:pt x="168" y="1"/>
                    <a:pt x="303" y="135"/>
                    <a:pt x="303" y="308"/>
                  </a:cubicBezTo>
                  <a:lnTo>
                    <a:pt x="303" y="3076"/>
                  </a:lnTo>
                  <a:cubicBezTo>
                    <a:pt x="303" y="3238"/>
                    <a:pt x="177" y="3374"/>
                    <a:pt x="17" y="3378"/>
                  </a:cubicBezTo>
                  <a:lnTo>
                    <a:pt x="471" y="3378"/>
                  </a:lnTo>
                  <a:cubicBezTo>
                    <a:pt x="474" y="3378"/>
                    <a:pt x="477" y="3378"/>
                    <a:pt x="480" y="3378"/>
                  </a:cubicBezTo>
                  <a:cubicBezTo>
                    <a:pt x="644" y="3378"/>
                    <a:pt x="779" y="3241"/>
                    <a:pt x="779" y="3076"/>
                  </a:cubicBezTo>
                  <a:lnTo>
                    <a:pt x="779" y="308"/>
                  </a:lnTo>
                  <a:cubicBezTo>
                    <a:pt x="779" y="140"/>
                    <a:pt x="639" y="1"/>
                    <a:pt x="47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9"/>
            <p:cNvSpPr/>
            <p:nvPr/>
          </p:nvSpPr>
          <p:spPr>
            <a:xfrm>
              <a:off x="6889356" y="2174536"/>
              <a:ext cx="86682" cy="74351"/>
            </a:xfrm>
            <a:custGeom>
              <a:avLst/>
              <a:gdLst/>
              <a:ahLst/>
              <a:cxnLst/>
              <a:rect l="l" t="t" r="r" b="b"/>
              <a:pathLst>
                <a:path w="3311" h="2840" extrusionOk="0">
                  <a:moveTo>
                    <a:pt x="1416" y="418"/>
                  </a:moveTo>
                  <a:cubicBezTo>
                    <a:pt x="1418" y="418"/>
                    <a:pt x="1420" y="418"/>
                    <a:pt x="1422" y="418"/>
                  </a:cubicBezTo>
                  <a:cubicBezTo>
                    <a:pt x="1975" y="418"/>
                    <a:pt x="2422" y="865"/>
                    <a:pt x="2426" y="1417"/>
                  </a:cubicBezTo>
                  <a:cubicBezTo>
                    <a:pt x="2426" y="2026"/>
                    <a:pt x="1928" y="2427"/>
                    <a:pt x="1411" y="2427"/>
                  </a:cubicBezTo>
                  <a:cubicBezTo>
                    <a:pt x="1165" y="2427"/>
                    <a:pt x="914" y="2336"/>
                    <a:pt x="711" y="2133"/>
                  </a:cubicBezTo>
                  <a:cubicBezTo>
                    <a:pt x="79" y="1500"/>
                    <a:pt x="522" y="418"/>
                    <a:pt x="1416" y="418"/>
                  </a:cubicBezTo>
                  <a:close/>
                  <a:moveTo>
                    <a:pt x="1418" y="0"/>
                  </a:moveTo>
                  <a:cubicBezTo>
                    <a:pt x="634" y="5"/>
                    <a:pt x="0" y="639"/>
                    <a:pt x="0" y="1417"/>
                  </a:cubicBezTo>
                  <a:cubicBezTo>
                    <a:pt x="0" y="2272"/>
                    <a:pt x="700" y="2839"/>
                    <a:pt x="1428" y="2839"/>
                  </a:cubicBezTo>
                  <a:cubicBezTo>
                    <a:pt x="1776" y="2839"/>
                    <a:pt x="2130" y="2710"/>
                    <a:pt x="2417" y="2421"/>
                  </a:cubicBezTo>
                  <a:cubicBezTo>
                    <a:pt x="3310" y="1528"/>
                    <a:pt x="2681" y="0"/>
                    <a:pt x="141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9"/>
            <p:cNvSpPr/>
            <p:nvPr/>
          </p:nvSpPr>
          <p:spPr>
            <a:xfrm>
              <a:off x="6875768" y="2068376"/>
              <a:ext cx="50972" cy="30212"/>
            </a:xfrm>
            <a:custGeom>
              <a:avLst/>
              <a:gdLst/>
              <a:ahLst/>
              <a:cxnLst/>
              <a:rect l="l" t="t" r="r" b="b"/>
              <a:pathLst>
                <a:path w="1947" h="1154" extrusionOk="0">
                  <a:moveTo>
                    <a:pt x="1413" y="418"/>
                  </a:moveTo>
                  <a:cubicBezTo>
                    <a:pt x="1480" y="418"/>
                    <a:pt x="1533" y="476"/>
                    <a:pt x="1533" y="538"/>
                  </a:cubicBezTo>
                  <a:lnTo>
                    <a:pt x="1533" y="620"/>
                  </a:lnTo>
                  <a:cubicBezTo>
                    <a:pt x="1533" y="687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6" y="740"/>
                    <a:pt x="414" y="687"/>
                    <a:pt x="414" y="620"/>
                  </a:cubicBezTo>
                  <a:lnTo>
                    <a:pt x="414" y="538"/>
                  </a:lnTo>
                  <a:cubicBezTo>
                    <a:pt x="414" y="476"/>
                    <a:pt x="466" y="418"/>
                    <a:pt x="534" y="418"/>
                  </a:cubicBezTo>
                  <a:close/>
                  <a:moveTo>
                    <a:pt x="534" y="0"/>
                  </a:moveTo>
                  <a:cubicBezTo>
                    <a:pt x="241" y="0"/>
                    <a:pt x="0" y="241"/>
                    <a:pt x="0" y="538"/>
                  </a:cubicBezTo>
                  <a:lnTo>
                    <a:pt x="0" y="620"/>
                  </a:lnTo>
                  <a:cubicBezTo>
                    <a:pt x="0" y="913"/>
                    <a:pt x="241" y="1153"/>
                    <a:pt x="534" y="1153"/>
                  </a:cubicBezTo>
                  <a:lnTo>
                    <a:pt x="1413" y="1153"/>
                  </a:lnTo>
                  <a:cubicBezTo>
                    <a:pt x="1711" y="1153"/>
                    <a:pt x="1946" y="913"/>
                    <a:pt x="1946" y="620"/>
                  </a:cubicBezTo>
                  <a:lnTo>
                    <a:pt x="1946" y="538"/>
                  </a:lnTo>
                  <a:cubicBezTo>
                    <a:pt x="1946" y="241"/>
                    <a:pt x="1706" y="5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5" name="Google Shape;12045;p89"/>
            <p:cNvSpPr/>
            <p:nvPr/>
          </p:nvSpPr>
          <p:spPr>
            <a:xfrm>
              <a:off x="6875638" y="2103091"/>
              <a:ext cx="51103" cy="30081"/>
            </a:xfrm>
            <a:custGeom>
              <a:avLst/>
              <a:gdLst/>
              <a:ahLst/>
              <a:cxnLst/>
              <a:rect l="l" t="t" r="r" b="b"/>
              <a:pathLst>
                <a:path w="1952" h="1149" extrusionOk="0">
                  <a:moveTo>
                    <a:pt x="1413" y="413"/>
                  </a:moveTo>
                  <a:cubicBezTo>
                    <a:pt x="1480" y="413"/>
                    <a:pt x="1533" y="466"/>
                    <a:pt x="1533" y="534"/>
                  </a:cubicBezTo>
                  <a:lnTo>
                    <a:pt x="1533" y="615"/>
                  </a:lnTo>
                  <a:cubicBezTo>
                    <a:pt x="1533" y="682"/>
                    <a:pt x="1480" y="735"/>
                    <a:pt x="1413" y="735"/>
                  </a:cubicBezTo>
                  <a:lnTo>
                    <a:pt x="534" y="735"/>
                  </a:lnTo>
                  <a:cubicBezTo>
                    <a:pt x="467" y="735"/>
                    <a:pt x="414" y="682"/>
                    <a:pt x="414" y="615"/>
                  </a:cubicBezTo>
                  <a:lnTo>
                    <a:pt x="414" y="534"/>
                  </a:lnTo>
                  <a:cubicBezTo>
                    <a:pt x="414" y="466"/>
                    <a:pt x="467" y="413"/>
                    <a:pt x="534" y="413"/>
                  </a:cubicBezTo>
                  <a:close/>
                  <a:moveTo>
                    <a:pt x="534" y="0"/>
                  </a:moveTo>
                  <a:cubicBezTo>
                    <a:pt x="241" y="0"/>
                    <a:pt x="1" y="236"/>
                    <a:pt x="1" y="534"/>
                  </a:cubicBezTo>
                  <a:lnTo>
                    <a:pt x="1" y="615"/>
                  </a:lnTo>
                  <a:cubicBezTo>
                    <a:pt x="1" y="913"/>
                    <a:pt x="241" y="1148"/>
                    <a:pt x="534" y="1148"/>
                  </a:cubicBezTo>
                  <a:lnTo>
                    <a:pt x="1413" y="1148"/>
                  </a:lnTo>
                  <a:cubicBezTo>
                    <a:pt x="1711" y="1148"/>
                    <a:pt x="1951" y="913"/>
                    <a:pt x="1951" y="615"/>
                  </a:cubicBezTo>
                  <a:lnTo>
                    <a:pt x="1951" y="534"/>
                  </a:lnTo>
                  <a:cubicBezTo>
                    <a:pt x="1951" y="236"/>
                    <a:pt x="1711" y="0"/>
                    <a:pt x="14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6" name="Google Shape;12046;p89"/>
            <p:cNvSpPr/>
            <p:nvPr/>
          </p:nvSpPr>
          <p:spPr>
            <a:xfrm>
              <a:off x="6875638" y="2137544"/>
              <a:ext cx="51103" cy="30212"/>
            </a:xfrm>
            <a:custGeom>
              <a:avLst/>
              <a:gdLst/>
              <a:ahLst/>
              <a:cxnLst/>
              <a:rect l="l" t="t" r="r" b="b"/>
              <a:pathLst>
                <a:path w="1952" h="1154" extrusionOk="0">
                  <a:moveTo>
                    <a:pt x="1413" y="419"/>
                  </a:moveTo>
                  <a:cubicBezTo>
                    <a:pt x="1480" y="419"/>
                    <a:pt x="1533" y="471"/>
                    <a:pt x="1533" y="539"/>
                  </a:cubicBezTo>
                  <a:lnTo>
                    <a:pt x="1533" y="620"/>
                  </a:lnTo>
                  <a:cubicBezTo>
                    <a:pt x="1533" y="683"/>
                    <a:pt x="1480" y="740"/>
                    <a:pt x="1413" y="740"/>
                  </a:cubicBezTo>
                  <a:lnTo>
                    <a:pt x="534" y="740"/>
                  </a:lnTo>
                  <a:cubicBezTo>
                    <a:pt x="467" y="740"/>
                    <a:pt x="414" y="683"/>
                    <a:pt x="414" y="620"/>
                  </a:cubicBezTo>
                  <a:lnTo>
                    <a:pt x="414" y="539"/>
                  </a:lnTo>
                  <a:cubicBezTo>
                    <a:pt x="414" y="471"/>
                    <a:pt x="467" y="419"/>
                    <a:pt x="534" y="419"/>
                  </a:cubicBezTo>
                  <a:close/>
                  <a:moveTo>
                    <a:pt x="534" y="1"/>
                  </a:moveTo>
                  <a:cubicBezTo>
                    <a:pt x="241" y="1"/>
                    <a:pt x="1" y="241"/>
                    <a:pt x="1" y="539"/>
                  </a:cubicBezTo>
                  <a:lnTo>
                    <a:pt x="1" y="620"/>
                  </a:lnTo>
                  <a:cubicBezTo>
                    <a:pt x="1" y="913"/>
                    <a:pt x="241" y="1154"/>
                    <a:pt x="534" y="1154"/>
                  </a:cubicBezTo>
                  <a:lnTo>
                    <a:pt x="1413" y="1154"/>
                  </a:lnTo>
                  <a:cubicBezTo>
                    <a:pt x="1711" y="1154"/>
                    <a:pt x="1951" y="913"/>
                    <a:pt x="1951" y="620"/>
                  </a:cubicBezTo>
                  <a:lnTo>
                    <a:pt x="1951" y="539"/>
                  </a:lnTo>
                  <a:cubicBezTo>
                    <a:pt x="1951" y="241"/>
                    <a:pt x="1711" y="1"/>
                    <a:pt x="141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7" name="Google Shape;12047;p89"/>
            <p:cNvSpPr/>
            <p:nvPr/>
          </p:nvSpPr>
          <p:spPr>
            <a:xfrm>
              <a:off x="6933495" y="2068376"/>
              <a:ext cx="43930" cy="99379"/>
            </a:xfrm>
            <a:custGeom>
              <a:avLst/>
              <a:gdLst/>
              <a:ahLst/>
              <a:cxnLst/>
              <a:rect l="l" t="t" r="r" b="b"/>
              <a:pathLst>
                <a:path w="1678" h="3796" extrusionOk="0">
                  <a:moveTo>
                    <a:pt x="1168" y="414"/>
                  </a:moveTo>
                  <a:cubicBezTo>
                    <a:pt x="1221" y="414"/>
                    <a:pt x="1269" y="462"/>
                    <a:pt x="1269" y="514"/>
                  </a:cubicBezTo>
                  <a:lnTo>
                    <a:pt x="1269" y="3282"/>
                  </a:lnTo>
                  <a:cubicBezTo>
                    <a:pt x="1269" y="3339"/>
                    <a:pt x="1221" y="3382"/>
                    <a:pt x="1168" y="3382"/>
                  </a:cubicBezTo>
                  <a:lnTo>
                    <a:pt x="510" y="3382"/>
                  </a:lnTo>
                  <a:cubicBezTo>
                    <a:pt x="457" y="3382"/>
                    <a:pt x="414" y="3339"/>
                    <a:pt x="414" y="3282"/>
                  </a:cubicBezTo>
                  <a:lnTo>
                    <a:pt x="414" y="514"/>
                  </a:lnTo>
                  <a:cubicBezTo>
                    <a:pt x="414" y="462"/>
                    <a:pt x="457" y="414"/>
                    <a:pt x="515" y="414"/>
                  </a:cubicBezTo>
                  <a:close/>
                  <a:moveTo>
                    <a:pt x="510" y="0"/>
                  </a:moveTo>
                  <a:cubicBezTo>
                    <a:pt x="226" y="0"/>
                    <a:pt x="1" y="231"/>
                    <a:pt x="1" y="514"/>
                  </a:cubicBezTo>
                  <a:lnTo>
                    <a:pt x="1" y="3282"/>
                  </a:lnTo>
                  <a:cubicBezTo>
                    <a:pt x="1" y="3565"/>
                    <a:pt x="226" y="3796"/>
                    <a:pt x="510" y="3796"/>
                  </a:cubicBezTo>
                  <a:lnTo>
                    <a:pt x="1163" y="3796"/>
                  </a:lnTo>
                  <a:cubicBezTo>
                    <a:pt x="1447" y="3796"/>
                    <a:pt x="1677" y="3565"/>
                    <a:pt x="1677" y="3282"/>
                  </a:cubicBezTo>
                  <a:lnTo>
                    <a:pt x="1677" y="514"/>
                  </a:lnTo>
                  <a:cubicBezTo>
                    <a:pt x="1677" y="231"/>
                    <a:pt x="1447" y="0"/>
                    <a:pt x="11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9"/>
            <p:cNvSpPr/>
            <p:nvPr/>
          </p:nvSpPr>
          <p:spPr>
            <a:xfrm>
              <a:off x="6807727" y="2086100"/>
              <a:ext cx="32856" cy="10734"/>
            </a:xfrm>
            <a:custGeom>
              <a:avLst/>
              <a:gdLst/>
              <a:ahLst/>
              <a:cxnLst/>
              <a:rect l="l" t="t" r="r" b="b"/>
              <a:pathLst>
                <a:path w="1255" h="410" extrusionOk="0">
                  <a:moveTo>
                    <a:pt x="985" y="1"/>
                  </a:moveTo>
                  <a:cubicBezTo>
                    <a:pt x="984" y="1"/>
                    <a:pt x="982" y="1"/>
                    <a:pt x="981" y="1"/>
                  </a:cubicBezTo>
                  <a:lnTo>
                    <a:pt x="274" y="1"/>
                  </a:lnTo>
                  <a:cubicBezTo>
                    <a:pt x="0" y="1"/>
                    <a:pt x="0" y="409"/>
                    <a:pt x="274" y="409"/>
                  </a:cubicBezTo>
                  <a:lnTo>
                    <a:pt x="981" y="409"/>
                  </a:lnTo>
                  <a:cubicBezTo>
                    <a:pt x="1253" y="409"/>
                    <a:pt x="1254" y="1"/>
                    <a:pt x="9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9"/>
            <p:cNvSpPr/>
            <p:nvPr/>
          </p:nvSpPr>
          <p:spPr>
            <a:xfrm>
              <a:off x="6672271" y="2085969"/>
              <a:ext cx="13116" cy="10734"/>
            </a:xfrm>
            <a:custGeom>
              <a:avLst/>
              <a:gdLst/>
              <a:ahLst/>
              <a:cxnLst/>
              <a:rect l="l" t="t" r="r" b="b"/>
              <a:pathLst>
                <a:path w="501" h="410" extrusionOk="0">
                  <a:moveTo>
                    <a:pt x="302" y="1"/>
                  </a:moveTo>
                  <a:cubicBezTo>
                    <a:pt x="299" y="1"/>
                    <a:pt x="296" y="1"/>
                    <a:pt x="294" y="1"/>
                  </a:cubicBezTo>
                  <a:lnTo>
                    <a:pt x="274" y="1"/>
                  </a:lnTo>
                  <a:cubicBezTo>
                    <a:pt x="1" y="1"/>
                    <a:pt x="1" y="409"/>
                    <a:pt x="274" y="409"/>
                  </a:cubicBezTo>
                  <a:lnTo>
                    <a:pt x="294" y="409"/>
                  </a:lnTo>
                  <a:cubicBezTo>
                    <a:pt x="409" y="409"/>
                    <a:pt x="500" y="318"/>
                    <a:pt x="500" y="208"/>
                  </a:cubicBezTo>
                  <a:cubicBezTo>
                    <a:pt x="500" y="95"/>
                    <a:pt x="413" y="1"/>
                    <a:pt x="3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9"/>
            <p:cNvSpPr/>
            <p:nvPr/>
          </p:nvSpPr>
          <p:spPr>
            <a:xfrm>
              <a:off x="6677691" y="2110029"/>
              <a:ext cx="155588" cy="89483"/>
            </a:xfrm>
            <a:custGeom>
              <a:avLst/>
              <a:gdLst/>
              <a:ahLst/>
              <a:cxnLst/>
              <a:rect l="l" t="t" r="r" b="b"/>
              <a:pathLst>
                <a:path w="5943" h="3418" extrusionOk="0">
                  <a:moveTo>
                    <a:pt x="2657" y="0"/>
                  </a:moveTo>
                  <a:cubicBezTo>
                    <a:pt x="2567" y="0"/>
                    <a:pt x="2479" y="54"/>
                    <a:pt x="2455" y="163"/>
                  </a:cubicBezTo>
                  <a:lnTo>
                    <a:pt x="1989" y="2411"/>
                  </a:lnTo>
                  <a:lnTo>
                    <a:pt x="1581" y="1148"/>
                  </a:lnTo>
                  <a:cubicBezTo>
                    <a:pt x="1548" y="1054"/>
                    <a:pt x="1464" y="1006"/>
                    <a:pt x="1381" y="1006"/>
                  </a:cubicBezTo>
                  <a:cubicBezTo>
                    <a:pt x="1306" y="1006"/>
                    <a:pt x="1233" y="1044"/>
                    <a:pt x="1196" y="1124"/>
                  </a:cubicBezTo>
                  <a:lnTo>
                    <a:pt x="682" y="2238"/>
                  </a:lnTo>
                  <a:lnTo>
                    <a:pt x="269" y="2238"/>
                  </a:lnTo>
                  <a:cubicBezTo>
                    <a:pt x="0" y="2238"/>
                    <a:pt x="0" y="2647"/>
                    <a:pt x="269" y="2647"/>
                  </a:cubicBezTo>
                  <a:lnTo>
                    <a:pt x="817" y="2647"/>
                  </a:lnTo>
                  <a:cubicBezTo>
                    <a:pt x="898" y="2647"/>
                    <a:pt x="971" y="2599"/>
                    <a:pt x="1004" y="2526"/>
                  </a:cubicBezTo>
                  <a:lnTo>
                    <a:pt x="1350" y="1772"/>
                  </a:lnTo>
                  <a:lnTo>
                    <a:pt x="1840" y="3276"/>
                  </a:lnTo>
                  <a:cubicBezTo>
                    <a:pt x="1872" y="3371"/>
                    <a:pt x="1953" y="3417"/>
                    <a:pt x="2035" y="3417"/>
                  </a:cubicBezTo>
                  <a:cubicBezTo>
                    <a:pt x="2125" y="3417"/>
                    <a:pt x="2216" y="3361"/>
                    <a:pt x="2239" y="3252"/>
                  </a:cubicBezTo>
                  <a:lnTo>
                    <a:pt x="2638" y="1335"/>
                  </a:lnTo>
                  <a:lnTo>
                    <a:pt x="2801" y="2339"/>
                  </a:lnTo>
                  <a:cubicBezTo>
                    <a:pt x="2820" y="2440"/>
                    <a:pt x="2907" y="2512"/>
                    <a:pt x="3007" y="2512"/>
                  </a:cubicBezTo>
                  <a:lnTo>
                    <a:pt x="3800" y="2512"/>
                  </a:lnTo>
                  <a:cubicBezTo>
                    <a:pt x="3901" y="2512"/>
                    <a:pt x="3987" y="2445"/>
                    <a:pt x="4007" y="2344"/>
                  </a:cubicBezTo>
                  <a:lnTo>
                    <a:pt x="4098" y="1820"/>
                  </a:lnTo>
                  <a:lnTo>
                    <a:pt x="4353" y="2978"/>
                  </a:lnTo>
                  <a:cubicBezTo>
                    <a:pt x="4376" y="3083"/>
                    <a:pt x="4466" y="3140"/>
                    <a:pt x="4557" y="3140"/>
                  </a:cubicBezTo>
                  <a:cubicBezTo>
                    <a:pt x="4631" y="3140"/>
                    <a:pt x="4705" y="3102"/>
                    <a:pt x="4742" y="3021"/>
                  </a:cubicBezTo>
                  <a:lnTo>
                    <a:pt x="4996" y="2478"/>
                  </a:lnTo>
                  <a:lnTo>
                    <a:pt x="5669" y="2478"/>
                  </a:lnTo>
                  <a:cubicBezTo>
                    <a:pt x="5943" y="2478"/>
                    <a:pt x="5943" y="2070"/>
                    <a:pt x="5669" y="2070"/>
                  </a:cubicBezTo>
                  <a:lnTo>
                    <a:pt x="4867" y="2070"/>
                  </a:lnTo>
                  <a:cubicBezTo>
                    <a:pt x="4679" y="2070"/>
                    <a:pt x="4655" y="2253"/>
                    <a:pt x="4622" y="2305"/>
                  </a:cubicBezTo>
                  <a:lnTo>
                    <a:pt x="4276" y="739"/>
                  </a:lnTo>
                  <a:cubicBezTo>
                    <a:pt x="4252" y="631"/>
                    <a:pt x="4163" y="577"/>
                    <a:pt x="4074" y="577"/>
                  </a:cubicBezTo>
                  <a:cubicBezTo>
                    <a:pt x="3982" y="577"/>
                    <a:pt x="3889" y="634"/>
                    <a:pt x="3867" y="749"/>
                  </a:cubicBezTo>
                  <a:lnTo>
                    <a:pt x="3622" y="2109"/>
                  </a:lnTo>
                  <a:lnTo>
                    <a:pt x="3171" y="2109"/>
                  </a:lnTo>
                  <a:lnTo>
                    <a:pt x="2863" y="172"/>
                  </a:lnTo>
                  <a:cubicBezTo>
                    <a:pt x="2841" y="58"/>
                    <a:pt x="2749" y="0"/>
                    <a:pt x="265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9"/>
            <p:cNvSpPr/>
            <p:nvPr/>
          </p:nvSpPr>
          <p:spPr>
            <a:xfrm>
              <a:off x="6630645" y="2040338"/>
              <a:ext cx="368536" cy="246275"/>
            </a:xfrm>
            <a:custGeom>
              <a:avLst/>
              <a:gdLst/>
              <a:ahLst/>
              <a:cxnLst/>
              <a:rect l="l" t="t" r="r" b="b"/>
              <a:pathLst>
                <a:path w="14077" h="9407" extrusionOk="0">
                  <a:moveTo>
                    <a:pt x="4002" y="8748"/>
                  </a:moveTo>
                  <a:lnTo>
                    <a:pt x="4002" y="8993"/>
                  </a:lnTo>
                  <a:lnTo>
                    <a:pt x="1936" y="8993"/>
                  </a:lnTo>
                  <a:lnTo>
                    <a:pt x="1936" y="8748"/>
                  </a:lnTo>
                  <a:close/>
                  <a:moveTo>
                    <a:pt x="12135" y="8748"/>
                  </a:moveTo>
                  <a:lnTo>
                    <a:pt x="12135" y="8993"/>
                  </a:lnTo>
                  <a:lnTo>
                    <a:pt x="10074" y="8993"/>
                  </a:lnTo>
                  <a:lnTo>
                    <a:pt x="10074" y="8748"/>
                  </a:lnTo>
                  <a:close/>
                  <a:moveTo>
                    <a:pt x="668" y="0"/>
                  </a:moveTo>
                  <a:cubicBezTo>
                    <a:pt x="298" y="0"/>
                    <a:pt x="0" y="303"/>
                    <a:pt x="0" y="668"/>
                  </a:cubicBezTo>
                  <a:lnTo>
                    <a:pt x="0" y="8080"/>
                  </a:lnTo>
                  <a:cubicBezTo>
                    <a:pt x="0" y="8446"/>
                    <a:pt x="298" y="8748"/>
                    <a:pt x="668" y="8748"/>
                  </a:cubicBezTo>
                  <a:lnTo>
                    <a:pt x="1528" y="8748"/>
                  </a:lnTo>
                  <a:lnTo>
                    <a:pt x="1528" y="9200"/>
                  </a:lnTo>
                  <a:cubicBezTo>
                    <a:pt x="1528" y="9315"/>
                    <a:pt x="1619" y="9406"/>
                    <a:pt x="1730" y="9406"/>
                  </a:cubicBezTo>
                  <a:lnTo>
                    <a:pt x="4204" y="9406"/>
                  </a:lnTo>
                  <a:cubicBezTo>
                    <a:pt x="4319" y="9406"/>
                    <a:pt x="4411" y="9315"/>
                    <a:pt x="4411" y="9200"/>
                  </a:cubicBezTo>
                  <a:lnTo>
                    <a:pt x="4411" y="8748"/>
                  </a:lnTo>
                  <a:lnTo>
                    <a:pt x="9661" y="8748"/>
                  </a:lnTo>
                  <a:lnTo>
                    <a:pt x="9661" y="9200"/>
                  </a:lnTo>
                  <a:cubicBezTo>
                    <a:pt x="9661" y="9315"/>
                    <a:pt x="9753" y="9406"/>
                    <a:pt x="9868" y="9406"/>
                  </a:cubicBezTo>
                  <a:lnTo>
                    <a:pt x="12342" y="9406"/>
                  </a:lnTo>
                  <a:cubicBezTo>
                    <a:pt x="12457" y="9406"/>
                    <a:pt x="12549" y="9315"/>
                    <a:pt x="12549" y="9200"/>
                  </a:cubicBezTo>
                  <a:lnTo>
                    <a:pt x="12549" y="8748"/>
                  </a:lnTo>
                  <a:lnTo>
                    <a:pt x="13404" y="8748"/>
                  </a:lnTo>
                  <a:cubicBezTo>
                    <a:pt x="13774" y="8748"/>
                    <a:pt x="14071" y="8446"/>
                    <a:pt x="14071" y="8080"/>
                  </a:cubicBezTo>
                  <a:lnTo>
                    <a:pt x="14071" y="668"/>
                  </a:lnTo>
                  <a:cubicBezTo>
                    <a:pt x="14076" y="303"/>
                    <a:pt x="13778" y="0"/>
                    <a:pt x="13408" y="0"/>
                  </a:cubicBezTo>
                  <a:lnTo>
                    <a:pt x="9253" y="0"/>
                  </a:lnTo>
                  <a:cubicBezTo>
                    <a:pt x="8984" y="0"/>
                    <a:pt x="8984" y="413"/>
                    <a:pt x="9253" y="413"/>
                  </a:cubicBezTo>
                  <a:lnTo>
                    <a:pt x="13408" y="413"/>
                  </a:lnTo>
                  <a:cubicBezTo>
                    <a:pt x="13411" y="413"/>
                    <a:pt x="13414" y="413"/>
                    <a:pt x="13417" y="413"/>
                  </a:cubicBezTo>
                  <a:cubicBezTo>
                    <a:pt x="13552" y="413"/>
                    <a:pt x="13663" y="527"/>
                    <a:pt x="13663" y="668"/>
                  </a:cubicBezTo>
                  <a:lnTo>
                    <a:pt x="13663" y="8076"/>
                  </a:lnTo>
                  <a:cubicBezTo>
                    <a:pt x="13663" y="8215"/>
                    <a:pt x="13548" y="8330"/>
                    <a:pt x="13408" y="8330"/>
                  </a:cubicBezTo>
                  <a:lnTo>
                    <a:pt x="663" y="8330"/>
                  </a:lnTo>
                  <a:cubicBezTo>
                    <a:pt x="524" y="8330"/>
                    <a:pt x="409" y="8215"/>
                    <a:pt x="409" y="8076"/>
                  </a:cubicBezTo>
                  <a:lnTo>
                    <a:pt x="409" y="668"/>
                  </a:lnTo>
                  <a:cubicBezTo>
                    <a:pt x="409" y="527"/>
                    <a:pt x="519" y="413"/>
                    <a:pt x="655" y="413"/>
                  </a:cubicBezTo>
                  <a:cubicBezTo>
                    <a:pt x="658" y="413"/>
                    <a:pt x="661" y="413"/>
                    <a:pt x="663" y="413"/>
                  </a:cubicBezTo>
                  <a:lnTo>
                    <a:pt x="8359" y="413"/>
                  </a:lnTo>
                  <a:cubicBezTo>
                    <a:pt x="8633" y="413"/>
                    <a:pt x="8633" y="0"/>
                    <a:pt x="835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9"/>
            <p:cNvSpPr/>
            <p:nvPr/>
          </p:nvSpPr>
          <p:spPr>
            <a:xfrm>
              <a:off x="6655411" y="2068376"/>
              <a:ext cx="200146" cy="172709"/>
            </a:xfrm>
            <a:custGeom>
              <a:avLst/>
              <a:gdLst/>
              <a:ahLst/>
              <a:cxnLst/>
              <a:rect l="l" t="t" r="r" b="b"/>
              <a:pathLst>
                <a:path w="7645" h="6597" extrusionOk="0">
                  <a:moveTo>
                    <a:pt x="207" y="0"/>
                  </a:moveTo>
                  <a:cubicBezTo>
                    <a:pt x="92" y="0"/>
                    <a:pt x="1" y="92"/>
                    <a:pt x="1" y="207"/>
                  </a:cubicBezTo>
                  <a:lnTo>
                    <a:pt x="1" y="2047"/>
                  </a:lnTo>
                  <a:cubicBezTo>
                    <a:pt x="1" y="2184"/>
                    <a:pt x="104" y="2252"/>
                    <a:pt x="207" y="2252"/>
                  </a:cubicBezTo>
                  <a:cubicBezTo>
                    <a:pt x="311" y="2252"/>
                    <a:pt x="414" y="2184"/>
                    <a:pt x="414" y="2047"/>
                  </a:cubicBezTo>
                  <a:lnTo>
                    <a:pt x="414" y="414"/>
                  </a:lnTo>
                  <a:lnTo>
                    <a:pt x="7231" y="414"/>
                  </a:lnTo>
                  <a:lnTo>
                    <a:pt x="7231" y="6188"/>
                  </a:lnTo>
                  <a:lnTo>
                    <a:pt x="414" y="6188"/>
                  </a:lnTo>
                  <a:lnTo>
                    <a:pt x="414" y="2984"/>
                  </a:lnTo>
                  <a:cubicBezTo>
                    <a:pt x="414" y="2868"/>
                    <a:pt x="323" y="2777"/>
                    <a:pt x="207" y="2777"/>
                  </a:cubicBezTo>
                  <a:cubicBezTo>
                    <a:pt x="92" y="2777"/>
                    <a:pt x="1" y="2868"/>
                    <a:pt x="1" y="2984"/>
                  </a:cubicBezTo>
                  <a:lnTo>
                    <a:pt x="1" y="6395"/>
                  </a:lnTo>
                  <a:cubicBezTo>
                    <a:pt x="1" y="6505"/>
                    <a:pt x="92" y="6596"/>
                    <a:pt x="207" y="6596"/>
                  </a:cubicBezTo>
                  <a:lnTo>
                    <a:pt x="7442" y="6596"/>
                  </a:lnTo>
                  <a:cubicBezTo>
                    <a:pt x="7553" y="6596"/>
                    <a:pt x="7644" y="6505"/>
                    <a:pt x="7644" y="6395"/>
                  </a:cubicBezTo>
                  <a:lnTo>
                    <a:pt x="7644" y="207"/>
                  </a:lnTo>
                  <a:cubicBezTo>
                    <a:pt x="7644" y="92"/>
                    <a:pt x="7553" y="0"/>
                    <a:pt x="74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3" name="Google Shape;12053;p89"/>
          <p:cNvGrpSpPr/>
          <p:nvPr/>
        </p:nvGrpSpPr>
        <p:grpSpPr>
          <a:xfrm>
            <a:off x="6190455" y="1789646"/>
            <a:ext cx="368771" cy="336858"/>
            <a:chOff x="6190455" y="1995046"/>
            <a:chExt cx="368771" cy="336858"/>
          </a:xfrm>
        </p:grpSpPr>
        <p:sp>
          <p:nvSpPr>
            <p:cNvPr id="12054" name="Google Shape;12054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889" y="0"/>
                  </a:moveTo>
                  <a:cubicBezTo>
                    <a:pt x="399" y="0"/>
                    <a:pt x="1" y="399"/>
                    <a:pt x="1" y="889"/>
                  </a:cubicBezTo>
                  <a:lnTo>
                    <a:pt x="1" y="8350"/>
                  </a:lnTo>
                  <a:cubicBezTo>
                    <a:pt x="1" y="8840"/>
                    <a:pt x="399" y="9238"/>
                    <a:pt x="889" y="9238"/>
                  </a:cubicBezTo>
                  <a:lnTo>
                    <a:pt x="6779" y="9238"/>
                  </a:lnTo>
                  <a:cubicBezTo>
                    <a:pt x="7183" y="9238"/>
                    <a:pt x="7538" y="8960"/>
                    <a:pt x="7639" y="8566"/>
                  </a:cubicBezTo>
                  <a:cubicBezTo>
                    <a:pt x="6361" y="7461"/>
                    <a:pt x="6371" y="5477"/>
                    <a:pt x="7663" y="4386"/>
                  </a:cubicBezTo>
                  <a:lnTo>
                    <a:pt x="7663" y="889"/>
                  </a:lnTo>
                  <a:cubicBezTo>
                    <a:pt x="7663" y="399"/>
                    <a:pt x="7264" y="0"/>
                    <a:pt x="677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9"/>
            <p:cNvSpPr/>
            <p:nvPr/>
          </p:nvSpPr>
          <p:spPr>
            <a:xfrm>
              <a:off x="6195979" y="2084477"/>
              <a:ext cx="200644" cy="241877"/>
            </a:xfrm>
            <a:custGeom>
              <a:avLst/>
              <a:gdLst/>
              <a:ahLst/>
              <a:cxnLst/>
              <a:rect l="l" t="t" r="r" b="b"/>
              <a:pathLst>
                <a:path w="7664" h="9239" extrusionOk="0">
                  <a:moveTo>
                    <a:pt x="5" y="7466"/>
                  </a:moveTo>
                  <a:cubicBezTo>
                    <a:pt x="5" y="7472"/>
                    <a:pt x="5" y="7478"/>
                    <a:pt x="5" y="7483"/>
                  </a:cubicBezTo>
                  <a:lnTo>
                    <a:pt x="5" y="7483"/>
                  </a:lnTo>
                  <a:lnTo>
                    <a:pt x="5" y="7466"/>
                  </a:lnTo>
                  <a:close/>
                  <a:moveTo>
                    <a:pt x="6116" y="0"/>
                  </a:moveTo>
                  <a:cubicBezTo>
                    <a:pt x="6611" y="0"/>
                    <a:pt x="7010" y="399"/>
                    <a:pt x="7010" y="889"/>
                  </a:cubicBezTo>
                  <a:lnTo>
                    <a:pt x="7010" y="3940"/>
                  </a:lnTo>
                  <a:cubicBezTo>
                    <a:pt x="7005" y="4079"/>
                    <a:pt x="6957" y="4209"/>
                    <a:pt x="6870" y="4314"/>
                  </a:cubicBezTo>
                  <a:cubicBezTo>
                    <a:pt x="6597" y="4641"/>
                    <a:pt x="6385" y="5011"/>
                    <a:pt x="6251" y="5414"/>
                  </a:cubicBezTo>
                  <a:cubicBezTo>
                    <a:pt x="5953" y="6101"/>
                    <a:pt x="5953" y="6880"/>
                    <a:pt x="6251" y="7571"/>
                  </a:cubicBezTo>
                  <a:cubicBezTo>
                    <a:pt x="6251" y="7571"/>
                    <a:pt x="6251" y="7571"/>
                    <a:pt x="6251" y="7576"/>
                  </a:cubicBezTo>
                  <a:cubicBezTo>
                    <a:pt x="6385" y="7956"/>
                    <a:pt x="6107" y="8355"/>
                    <a:pt x="5698" y="8355"/>
                  </a:cubicBezTo>
                  <a:lnTo>
                    <a:pt x="894" y="8355"/>
                  </a:lnTo>
                  <a:cubicBezTo>
                    <a:pt x="405" y="8355"/>
                    <a:pt x="10" y="7970"/>
                    <a:pt x="5" y="7483"/>
                  </a:cubicBezTo>
                  <a:lnTo>
                    <a:pt x="5" y="7483"/>
                  </a:lnTo>
                  <a:lnTo>
                    <a:pt x="5" y="8355"/>
                  </a:lnTo>
                  <a:cubicBezTo>
                    <a:pt x="1" y="8842"/>
                    <a:pt x="395" y="9238"/>
                    <a:pt x="885" y="9238"/>
                  </a:cubicBezTo>
                  <a:cubicBezTo>
                    <a:pt x="888" y="9238"/>
                    <a:pt x="891" y="9238"/>
                    <a:pt x="894" y="9238"/>
                  </a:cubicBezTo>
                  <a:lnTo>
                    <a:pt x="6779" y="9238"/>
                  </a:lnTo>
                  <a:cubicBezTo>
                    <a:pt x="6784" y="9239"/>
                    <a:pt x="6789" y="9239"/>
                    <a:pt x="6794" y="9239"/>
                  </a:cubicBezTo>
                  <a:cubicBezTo>
                    <a:pt x="7062" y="9239"/>
                    <a:pt x="7320" y="9110"/>
                    <a:pt x="7480" y="8893"/>
                  </a:cubicBezTo>
                  <a:cubicBezTo>
                    <a:pt x="7480" y="8888"/>
                    <a:pt x="7485" y="8888"/>
                    <a:pt x="7485" y="8888"/>
                  </a:cubicBezTo>
                  <a:lnTo>
                    <a:pt x="7504" y="8859"/>
                  </a:lnTo>
                  <a:cubicBezTo>
                    <a:pt x="7509" y="8859"/>
                    <a:pt x="7509" y="8859"/>
                    <a:pt x="7509" y="8854"/>
                  </a:cubicBezTo>
                  <a:cubicBezTo>
                    <a:pt x="7514" y="8845"/>
                    <a:pt x="7519" y="8840"/>
                    <a:pt x="7524" y="8830"/>
                  </a:cubicBezTo>
                  <a:cubicBezTo>
                    <a:pt x="7524" y="8830"/>
                    <a:pt x="7524" y="8825"/>
                    <a:pt x="7529" y="8821"/>
                  </a:cubicBezTo>
                  <a:cubicBezTo>
                    <a:pt x="7533" y="8821"/>
                    <a:pt x="7538" y="8806"/>
                    <a:pt x="7543" y="8801"/>
                  </a:cubicBezTo>
                  <a:cubicBezTo>
                    <a:pt x="7543" y="8792"/>
                    <a:pt x="7543" y="8792"/>
                    <a:pt x="7548" y="8792"/>
                  </a:cubicBezTo>
                  <a:cubicBezTo>
                    <a:pt x="7548" y="8782"/>
                    <a:pt x="7553" y="8772"/>
                    <a:pt x="7562" y="8768"/>
                  </a:cubicBezTo>
                  <a:cubicBezTo>
                    <a:pt x="7562" y="8763"/>
                    <a:pt x="7562" y="8763"/>
                    <a:pt x="7567" y="8753"/>
                  </a:cubicBezTo>
                  <a:cubicBezTo>
                    <a:pt x="7572" y="8748"/>
                    <a:pt x="7572" y="8739"/>
                    <a:pt x="7577" y="8734"/>
                  </a:cubicBezTo>
                  <a:cubicBezTo>
                    <a:pt x="7577" y="8729"/>
                    <a:pt x="7577" y="8724"/>
                    <a:pt x="7581" y="8720"/>
                  </a:cubicBezTo>
                  <a:cubicBezTo>
                    <a:pt x="7586" y="8715"/>
                    <a:pt x="7586" y="8705"/>
                    <a:pt x="7591" y="8700"/>
                  </a:cubicBezTo>
                  <a:cubicBezTo>
                    <a:pt x="7596" y="8691"/>
                    <a:pt x="7596" y="8686"/>
                    <a:pt x="7596" y="8686"/>
                  </a:cubicBezTo>
                  <a:cubicBezTo>
                    <a:pt x="7601" y="8676"/>
                    <a:pt x="7601" y="8672"/>
                    <a:pt x="7605" y="8662"/>
                  </a:cubicBezTo>
                  <a:cubicBezTo>
                    <a:pt x="7605" y="8662"/>
                    <a:pt x="7605" y="8652"/>
                    <a:pt x="7610" y="8652"/>
                  </a:cubicBezTo>
                  <a:cubicBezTo>
                    <a:pt x="7610" y="8643"/>
                    <a:pt x="7615" y="8633"/>
                    <a:pt x="7615" y="8624"/>
                  </a:cubicBezTo>
                  <a:cubicBezTo>
                    <a:pt x="7620" y="8624"/>
                    <a:pt x="7620" y="8619"/>
                    <a:pt x="7620" y="8614"/>
                  </a:cubicBezTo>
                  <a:lnTo>
                    <a:pt x="7629" y="8575"/>
                  </a:lnTo>
                  <a:lnTo>
                    <a:pt x="7538" y="8499"/>
                  </a:lnTo>
                  <a:lnTo>
                    <a:pt x="7529" y="8489"/>
                  </a:lnTo>
                  <a:lnTo>
                    <a:pt x="7447" y="8407"/>
                  </a:lnTo>
                  <a:lnTo>
                    <a:pt x="7437" y="8393"/>
                  </a:lnTo>
                  <a:cubicBezTo>
                    <a:pt x="7408" y="8364"/>
                    <a:pt x="7384" y="8335"/>
                    <a:pt x="7356" y="8306"/>
                  </a:cubicBezTo>
                  <a:cubicBezTo>
                    <a:pt x="7356" y="8306"/>
                    <a:pt x="7351" y="8302"/>
                    <a:pt x="7351" y="8297"/>
                  </a:cubicBezTo>
                  <a:cubicBezTo>
                    <a:pt x="7322" y="8268"/>
                    <a:pt x="7298" y="8239"/>
                    <a:pt x="7274" y="8206"/>
                  </a:cubicBezTo>
                  <a:cubicBezTo>
                    <a:pt x="6352" y="7038"/>
                    <a:pt x="6520" y="5352"/>
                    <a:pt x="7653" y="4396"/>
                  </a:cubicBezTo>
                  <a:lnTo>
                    <a:pt x="7653" y="899"/>
                  </a:lnTo>
                  <a:cubicBezTo>
                    <a:pt x="7663" y="409"/>
                    <a:pt x="7269" y="0"/>
                    <a:pt x="677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89"/>
            <p:cNvSpPr/>
            <p:nvPr/>
          </p:nvSpPr>
          <p:spPr>
            <a:xfrm>
              <a:off x="6241506" y="2062852"/>
              <a:ext cx="109956" cy="21651"/>
            </a:xfrm>
            <a:custGeom>
              <a:avLst/>
              <a:gdLst/>
              <a:ahLst/>
              <a:cxnLst/>
              <a:rect l="l" t="t" r="r" b="b"/>
              <a:pathLst>
                <a:path w="4200" h="827" extrusionOk="0">
                  <a:moveTo>
                    <a:pt x="1" y="0"/>
                  </a:moveTo>
                  <a:lnTo>
                    <a:pt x="1" y="826"/>
                  </a:lnTo>
                  <a:lnTo>
                    <a:pt x="4199" y="826"/>
                  </a:lnTo>
                  <a:lnTo>
                    <a:pt x="41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9"/>
            <p:cNvSpPr/>
            <p:nvPr/>
          </p:nvSpPr>
          <p:spPr>
            <a:xfrm>
              <a:off x="6323004" y="2062852"/>
              <a:ext cx="28327" cy="21651"/>
            </a:xfrm>
            <a:custGeom>
              <a:avLst/>
              <a:gdLst/>
              <a:ahLst/>
              <a:cxnLst/>
              <a:rect l="l" t="t" r="r" b="b"/>
              <a:pathLst>
                <a:path w="1082" h="827" extrusionOk="0">
                  <a:moveTo>
                    <a:pt x="1" y="0"/>
                  </a:moveTo>
                  <a:lnTo>
                    <a:pt x="1" y="826"/>
                  </a:lnTo>
                  <a:lnTo>
                    <a:pt x="1082" y="826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9"/>
            <p:cNvSpPr/>
            <p:nvPr/>
          </p:nvSpPr>
          <p:spPr>
            <a:xfrm>
              <a:off x="6218624" y="2000701"/>
              <a:ext cx="155588" cy="62282"/>
            </a:xfrm>
            <a:custGeom>
              <a:avLst/>
              <a:gdLst/>
              <a:ahLst/>
              <a:cxnLst/>
              <a:rect l="l" t="t" r="r" b="b"/>
              <a:pathLst>
                <a:path w="5943" h="2379" extrusionOk="0">
                  <a:moveTo>
                    <a:pt x="0" y="1"/>
                  </a:moveTo>
                  <a:lnTo>
                    <a:pt x="0" y="1187"/>
                  </a:lnTo>
                  <a:lnTo>
                    <a:pt x="0" y="2379"/>
                  </a:lnTo>
                  <a:lnTo>
                    <a:pt x="5943" y="2379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9"/>
            <p:cNvSpPr/>
            <p:nvPr/>
          </p:nvSpPr>
          <p:spPr>
            <a:xfrm>
              <a:off x="6334968" y="2000701"/>
              <a:ext cx="39375" cy="62282"/>
            </a:xfrm>
            <a:custGeom>
              <a:avLst/>
              <a:gdLst/>
              <a:ahLst/>
              <a:cxnLst/>
              <a:rect l="l" t="t" r="r" b="b"/>
              <a:pathLst>
                <a:path w="1504" h="2379" extrusionOk="0">
                  <a:moveTo>
                    <a:pt x="0" y="1"/>
                  </a:moveTo>
                  <a:lnTo>
                    <a:pt x="0" y="2379"/>
                  </a:lnTo>
                  <a:lnTo>
                    <a:pt x="1504" y="2379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89"/>
            <p:cNvSpPr/>
            <p:nvPr/>
          </p:nvSpPr>
          <p:spPr>
            <a:xfrm>
              <a:off x="6231452" y="2145084"/>
              <a:ext cx="125297" cy="120559"/>
            </a:xfrm>
            <a:custGeom>
              <a:avLst/>
              <a:gdLst/>
              <a:ahLst/>
              <a:cxnLst/>
              <a:rect l="l" t="t" r="r" b="b"/>
              <a:pathLst>
                <a:path w="4786" h="4605" extrusionOk="0">
                  <a:moveTo>
                    <a:pt x="2484" y="1"/>
                  </a:moveTo>
                  <a:cubicBezTo>
                    <a:pt x="1552" y="1"/>
                    <a:pt x="711" y="563"/>
                    <a:pt x="356" y="1423"/>
                  </a:cubicBezTo>
                  <a:cubicBezTo>
                    <a:pt x="0" y="2283"/>
                    <a:pt x="197" y="3272"/>
                    <a:pt x="855" y="3931"/>
                  </a:cubicBezTo>
                  <a:cubicBezTo>
                    <a:pt x="1296" y="4371"/>
                    <a:pt x="1885" y="4605"/>
                    <a:pt x="2484" y="4605"/>
                  </a:cubicBezTo>
                  <a:cubicBezTo>
                    <a:pt x="2780" y="4605"/>
                    <a:pt x="3079" y="4548"/>
                    <a:pt x="3363" y="4430"/>
                  </a:cubicBezTo>
                  <a:cubicBezTo>
                    <a:pt x="4223" y="4075"/>
                    <a:pt x="4785" y="3234"/>
                    <a:pt x="4785" y="2302"/>
                  </a:cubicBezTo>
                  <a:cubicBezTo>
                    <a:pt x="4785" y="1034"/>
                    <a:pt x="3752" y="1"/>
                    <a:pt x="248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9"/>
            <p:cNvSpPr/>
            <p:nvPr/>
          </p:nvSpPr>
          <p:spPr>
            <a:xfrm>
              <a:off x="6246794" y="2155791"/>
              <a:ext cx="119014" cy="109904"/>
            </a:xfrm>
            <a:custGeom>
              <a:avLst/>
              <a:gdLst/>
              <a:ahLst/>
              <a:cxnLst/>
              <a:rect l="l" t="t" r="r" b="b"/>
              <a:pathLst>
                <a:path w="4546" h="4198" extrusionOk="0">
                  <a:moveTo>
                    <a:pt x="3205" y="0"/>
                  </a:moveTo>
                  <a:lnTo>
                    <a:pt x="3205" y="0"/>
                  </a:lnTo>
                  <a:cubicBezTo>
                    <a:pt x="3834" y="913"/>
                    <a:pt x="3724" y="2148"/>
                    <a:pt x="2936" y="2931"/>
                  </a:cubicBezTo>
                  <a:cubicBezTo>
                    <a:pt x="2492" y="3377"/>
                    <a:pt x="1903" y="3606"/>
                    <a:pt x="1309" y="3606"/>
                  </a:cubicBezTo>
                  <a:cubicBezTo>
                    <a:pt x="855" y="3606"/>
                    <a:pt x="398" y="3472"/>
                    <a:pt x="0" y="3200"/>
                  </a:cubicBezTo>
                  <a:lnTo>
                    <a:pt x="0" y="3200"/>
                  </a:lnTo>
                  <a:cubicBezTo>
                    <a:pt x="453" y="3857"/>
                    <a:pt x="1173" y="4197"/>
                    <a:pt x="1899" y="4197"/>
                  </a:cubicBezTo>
                  <a:cubicBezTo>
                    <a:pt x="2484" y="4197"/>
                    <a:pt x="3072" y="3976"/>
                    <a:pt x="3527" y="3522"/>
                  </a:cubicBezTo>
                  <a:cubicBezTo>
                    <a:pt x="4545" y="2503"/>
                    <a:pt x="4391" y="817"/>
                    <a:pt x="320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9"/>
            <p:cNvSpPr/>
            <p:nvPr/>
          </p:nvSpPr>
          <p:spPr>
            <a:xfrm>
              <a:off x="6365389" y="2182312"/>
              <a:ext cx="149828" cy="144016"/>
            </a:xfrm>
            <a:custGeom>
              <a:avLst/>
              <a:gdLst/>
              <a:ahLst/>
              <a:cxnLst/>
              <a:rect l="l" t="t" r="r" b="b"/>
              <a:pathLst>
                <a:path w="5723" h="5501" extrusionOk="0">
                  <a:moveTo>
                    <a:pt x="2970" y="1"/>
                  </a:moveTo>
                  <a:cubicBezTo>
                    <a:pt x="1855" y="1"/>
                    <a:pt x="851" y="669"/>
                    <a:pt x="423" y="1697"/>
                  </a:cubicBezTo>
                  <a:cubicBezTo>
                    <a:pt x="1" y="2725"/>
                    <a:pt x="236" y="3911"/>
                    <a:pt x="1024" y="4699"/>
                  </a:cubicBezTo>
                  <a:cubicBezTo>
                    <a:pt x="1550" y="5222"/>
                    <a:pt x="2252" y="5501"/>
                    <a:pt x="2967" y="5501"/>
                  </a:cubicBezTo>
                  <a:cubicBezTo>
                    <a:pt x="3322" y="5501"/>
                    <a:pt x="3680" y="5432"/>
                    <a:pt x="4022" y="5290"/>
                  </a:cubicBezTo>
                  <a:cubicBezTo>
                    <a:pt x="5050" y="4867"/>
                    <a:pt x="5722" y="3863"/>
                    <a:pt x="5722" y="2749"/>
                  </a:cubicBezTo>
                  <a:cubicBezTo>
                    <a:pt x="5717" y="1231"/>
                    <a:pt x="4488" y="1"/>
                    <a:pt x="2970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9"/>
            <p:cNvSpPr/>
            <p:nvPr/>
          </p:nvSpPr>
          <p:spPr>
            <a:xfrm>
              <a:off x="6385757" y="2196920"/>
              <a:ext cx="139147" cy="129460"/>
            </a:xfrm>
            <a:custGeom>
              <a:avLst/>
              <a:gdLst/>
              <a:ahLst/>
              <a:cxnLst/>
              <a:rect l="l" t="t" r="r" b="b"/>
              <a:pathLst>
                <a:path w="5315" h="4945" extrusionOk="0">
                  <a:moveTo>
                    <a:pt x="3854" y="0"/>
                  </a:moveTo>
                  <a:lnTo>
                    <a:pt x="3854" y="0"/>
                  </a:lnTo>
                  <a:cubicBezTo>
                    <a:pt x="4685" y="1095"/>
                    <a:pt x="4579" y="2638"/>
                    <a:pt x="3609" y="3613"/>
                  </a:cubicBezTo>
                  <a:cubicBezTo>
                    <a:pt x="3074" y="4145"/>
                    <a:pt x="2368" y="4417"/>
                    <a:pt x="1660" y="4417"/>
                  </a:cubicBezTo>
                  <a:cubicBezTo>
                    <a:pt x="1077" y="4417"/>
                    <a:pt x="493" y="4233"/>
                    <a:pt x="1" y="3858"/>
                  </a:cubicBezTo>
                  <a:lnTo>
                    <a:pt x="1" y="3858"/>
                  </a:lnTo>
                  <a:cubicBezTo>
                    <a:pt x="545" y="4576"/>
                    <a:pt x="1366" y="4945"/>
                    <a:pt x="2193" y="4945"/>
                  </a:cubicBezTo>
                  <a:cubicBezTo>
                    <a:pt x="2892" y="4945"/>
                    <a:pt x="3596" y="4681"/>
                    <a:pt x="4137" y="4141"/>
                  </a:cubicBezTo>
                  <a:cubicBezTo>
                    <a:pt x="5314" y="2959"/>
                    <a:pt x="5184" y="1009"/>
                    <a:pt x="3854" y="0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9"/>
            <p:cNvSpPr/>
            <p:nvPr/>
          </p:nvSpPr>
          <p:spPr>
            <a:xfrm>
              <a:off x="6393690" y="2204329"/>
              <a:ext cx="108202" cy="108202"/>
            </a:xfrm>
            <a:custGeom>
              <a:avLst/>
              <a:gdLst/>
              <a:ahLst/>
              <a:cxnLst/>
              <a:rect l="l" t="t" r="r" b="b"/>
              <a:pathLst>
                <a:path w="4133" h="4133" extrusionOk="0">
                  <a:moveTo>
                    <a:pt x="3882" y="1"/>
                  </a:moveTo>
                  <a:cubicBezTo>
                    <a:pt x="3868" y="10"/>
                    <a:pt x="3849" y="20"/>
                    <a:pt x="3834" y="34"/>
                  </a:cubicBezTo>
                  <a:lnTo>
                    <a:pt x="39" y="3829"/>
                  </a:lnTo>
                  <a:cubicBezTo>
                    <a:pt x="25" y="3849"/>
                    <a:pt x="10" y="3863"/>
                    <a:pt x="1" y="3882"/>
                  </a:cubicBezTo>
                  <a:cubicBezTo>
                    <a:pt x="106" y="3973"/>
                    <a:pt x="222" y="4055"/>
                    <a:pt x="337" y="4132"/>
                  </a:cubicBezTo>
                  <a:lnTo>
                    <a:pt x="4132" y="337"/>
                  </a:lnTo>
                  <a:cubicBezTo>
                    <a:pt x="4055" y="217"/>
                    <a:pt x="3973" y="106"/>
                    <a:pt x="3882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9"/>
            <p:cNvSpPr/>
            <p:nvPr/>
          </p:nvSpPr>
          <p:spPr>
            <a:xfrm>
              <a:off x="6442228" y="2092279"/>
              <a:ext cx="111474" cy="212555"/>
            </a:xfrm>
            <a:custGeom>
              <a:avLst/>
              <a:gdLst/>
              <a:ahLst/>
              <a:cxnLst/>
              <a:rect l="l" t="t" r="r" b="b"/>
              <a:pathLst>
                <a:path w="4258" h="8119" extrusionOk="0">
                  <a:moveTo>
                    <a:pt x="2184" y="1"/>
                  </a:moveTo>
                  <a:cubicBezTo>
                    <a:pt x="1980" y="1"/>
                    <a:pt x="1787" y="20"/>
                    <a:pt x="1762" y="20"/>
                  </a:cubicBezTo>
                  <a:cubicBezTo>
                    <a:pt x="1760" y="20"/>
                    <a:pt x="1759" y="20"/>
                    <a:pt x="1759" y="19"/>
                  </a:cubicBezTo>
                  <a:cubicBezTo>
                    <a:pt x="741" y="197"/>
                    <a:pt x="1" y="1081"/>
                    <a:pt x="6" y="2109"/>
                  </a:cubicBezTo>
                  <a:lnTo>
                    <a:pt x="6" y="3440"/>
                  </a:lnTo>
                  <a:lnTo>
                    <a:pt x="35" y="3440"/>
                  </a:lnTo>
                  <a:cubicBezTo>
                    <a:pt x="1139" y="3440"/>
                    <a:pt x="2139" y="4103"/>
                    <a:pt x="2571" y="5121"/>
                  </a:cubicBezTo>
                  <a:cubicBezTo>
                    <a:pt x="2999" y="6145"/>
                    <a:pt x="2773" y="7321"/>
                    <a:pt x="1999" y="8114"/>
                  </a:cubicBezTo>
                  <a:cubicBezTo>
                    <a:pt x="2043" y="8114"/>
                    <a:pt x="2086" y="8119"/>
                    <a:pt x="2129" y="8119"/>
                  </a:cubicBezTo>
                  <a:cubicBezTo>
                    <a:pt x="3306" y="8119"/>
                    <a:pt x="4257" y="7168"/>
                    <a:pt x="4257" y="5991"/>
                  </a:cubicBezTo>
                  <a:lnTo>
                    <a:pt x="4257" y="2114"/>
                  </a:lnTo>
                  <a:cubicBezTo>
                    <a:pt x="4257" y="1081"/>
                    <a:pt x="3517" y="202"/>
                    <a:pt x="2504" y="24"/>
                  </a:cubicBezTo>
                  <a:cubicBezTo>
                    <a:pt x="2411" y="6"/>
                    <a:pt x="2296" y="1"/>
                    <a:pt x="218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9"/>
            <p:cNvSpPr/>
            <p:nvPr/>
          </p:nvSpPr>
          <p:spPr>
            <a:xfrm>
              <a:off x="6487650" y="2092907"/>
              <a:ext cx="66052" cy="211927"/>
            </a:xfrm>
            <a:custGeom>
              <a:avLst/>
              <a:gdLst/>
              <a:ahLst/>
              <a:cxnLst/>
              <a:rect l="l" t="t" r="r" b="b"/>
              <a:pathLst>
                <a:path w="2523" h="8095" extrusionOk="0">
                  <a:moveTo>
                    <a:pt x="0" y="0"/>
                  </a:moveTo>
                  <a:cubicBezTo>
                    <a:pt x="999" y="192"/>
                    <a:pt x="1730" y="1067"/>
                    <a:pt x="1730" y="2090"/>
                  </a:cubicBezTo>
                  <a:lnTo>
                    <a:pt x="1730" y="5967"/>
                  </a:lnTo>
                  <a:cubicBezTo>
                    <a:pt x="1730" y="6836"/>
                    <a:pt x="1206" y="7615"/>
                    <a:pt x="399" y="7936"/>
                  </a:cubicBezTo>
                  <a:cubicBezTo>
                    <a:pt x="356" y="7989"/>
                    <a:pt x="308" y="8042"/>
                    <a:pt x="264" y="8090"/>
                  </a:cubicBezTo>
                  <a:cubicBezTo>
                    <a:pt x="308" y="8095"/>
                    <a:pt x="351" y="8095"/>
                    <a:pt x="399" y="8095"/>
                  </a:cubicBezTo>
                  <a:cubicBezTo>
                    <a:pt x="1571" y="8095"/>
                    <a:pt x="2522" y="7144"/>
                    <a:pt x="2522" y="5967"/>
                  </a:cubicBezTo>
                  <a:lnTo>
                    <a:pt x="2522" y="2090"/>
                  </a:lnTo>
                  <a:cubicBezTo>
                    <a:pt x="2517" y="1062"/>
                    <a:pt x="1778" y="183"/>
                    <a:pt x="76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9"/>
            <p:cNvSpPr/>
            <p:nvPr/>
          </p:nvSpPr>
          <p:spPr>
            <a:xfrm>
              <a:off x="6488514" y="2198412"/>
              <a:ext cx="65188" cy="106422"/>
            </a:xfrm>
            <a:custGeom>
              <a:avLst/>
              <a:gdLst/>
              <a:ahLst/>
              <a:cxnLst/>
              <a:rect l="l" t="t" r="r" b="b"/>
              <a:pathLst>
                <a:path w="2490" h="4065" extrusionOk="0">
                  <a:moveTo>
                    <a:pt x="1" y="1"/>
                  </a:moveTo>
                  <a:cubicBezTo>
                    <a:pt x="1259" y="1019"/>
                    <a:pt x="1365" y="2902"/>
                    <a:pt x="231" y="4060"/>
                  </a:cubicBezTo>
                  <a:cubicBezTo>
                    <a:pt x="275" y="4065"/>
                    <a:pt x="318" y="4065"/>
                    <a:pt x="361" y="4065"/>
                  </a:cubicBezTo>
                  <a:cubicBezTo>
                    <a:pt x="1538" y="4065"/>
                    <a:pt x="2489" y="3114"/>
                    <a:pt x="2489" y="1937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9"/>
            <p:cNvSpPr/>
            <p:nvPr/>
          </p:nvSpPr>
          <p:spPr>
            <a:xfrm>
              <a:off x="6494692" y="2198281"/>
              <a:ext cx="59141" cy="106448"/>
            </a:xfrm>
            <a:custGeom>
              <a:avLst/>
              <a:gdLst/>
              <a:ahLst/>
              <a:cxnLst/>
              <a:rect l="l" t="t" r="r" b="b"/>
              <a:pathLst>
                <a:path w="2259" h="4066" extrusionOk="0">
                  <a:moveTo>
                    <a:pt x="1465" y="1"/>
                  </a:moveTo>
                  <a:lnTo>
                    <a:pt x="1465" y="1942"/>
                  </a:lnTo>
                  <a:lnTo>
                    <a:pt x="1461" y="1942"/>
                  </a:lnTo>
                  <a:cubicBezTo>
                    <a:pt x="1461" y="2811"/>
                    <a:pt x="937" y="3590"/>
                    <a:pt x="135" y="3916"/>
                  </a:cubicBezTo>
                  <a:cubicBezTo>
                    <a:pt x="115" y="3935"/>
                    <a:pt x="91" y="3959"/>
                    <a:pt x="72" y="3983"/>
                  </a:cubicBezTo>
                  <a:lnTo>
                    <a:pt x="58" y="3998"/>
                  </a:lnTo>
                  <a:cubicBezTo>
                    <a:pt x="39" y="4017"/>
                    <a:pt x="19" y="4041"/>
                    <a:pt x="0" y="4060"/>
                  </a:cubicBezTo>
                  <a:cubicBezTo>
                    <a:pt x="43" y="4065"/>
                    <a:pt x="87" y="4065"/>
                    <a:pt x="130" y="4065"/>
                  </a:cubicBezTo>
                  <a:cubicBezTo>
                    <a:pt x="1307" y="4065"/>
                    <a:pt x="2258" y="3114"/>
                    <a:pt x="2258" y="1942"/>
                  </a:cubicBezTo>
                  <a:lnTo>
                    <a:pt x="225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9"/>
            <p:cNvSpPr/>
            <p:nvPr/>
          </p:nvSpPr>
          <p:spPr>
            <a:xfrm>
              <a:off x="6261036" y="2172573"/>
              <a:ext cx="70895" cy="65555"/>
            </a:xfrm>
            <a:custGeom>
              <a:avLst/>
              <a:gdLst/>
              <a:ahLst/>
              <a:cxnLst/>
              <a:rect l="l" t="t" r="r" b="b"/>
              <a:pathLst>
                <a:path w="2708" h="2504" extrusionOk="0">
                  <a:moveTo>
                    <a:pt x="1354" y="1"/>
                  </a:moveTo>
                  <a:cubicBezTo>
                    <a:pt x="1253" y="1"/>
                    <a:pt x="1152" y="65"/>
                    <a:pt x="1143" y="195"/>
                  </a:cubicBezTo>
                  <a:lnTo>
                    <a:pt x="1143" y="1041"/>
                  </a:lnTo>
                  <a:lnTo>
                    <a:pt x="297" y="1041"/>
                  </a:lnTo>
                  <a:cubicBezTo>
                    <a:pt x="291" y="1040"/>
                    <a:pt x="285" y="1040"/>
                    <a:pt x="279" y="1040"/>
                  </a:cubicBezTo>
                  <a:cubicBezTo>
                    <a:pt x="2" y="1040"/>
                    <a:pt x="0" y="1464"/>
                    <a:pt x="275" y="1464"/>
                  </a:cubicBezTo>
                  <a:cubicBezTo>
                    <a:pt x="282" y="1464"/>
                    <a:pt x="290" y="1464"/>
                    <a:pt x="297" y="1463"/>
                  </a:cubicBezTo>
                  <a:lnTo>
                    <a:pt x="1143" y="1463"/>
                  </a:lnTo>
                  <a:lnTo>
                    <a:pt x="1143" y="2309"/>
                  </a:lnTo>
                  <a:cubicBezTo>
                    <a:pt x="1152" y="2439"/>
                    <a:pt x="1253" y="2503"/>
                    <a:pt x="1354" y="2503"/>
                  </a:cubicBezTo>
                  <a:cubicBezTo>
                    <a:pt x="1455" y="2503"/>
                    <a:pt x="1556" y="2439"/>
                    <a:pt x="1565" y="2309"/>
                  </a:cubicBezTo>
                  <a:lnTo>
                    <a:pt x="1565" y="1463"/>
                  </a:lnTo>
                  <a:lnTo>
                    <a:pt x="2411" y="1463"/>
                  </a:lnTo>
                  <a:cubicBezTo>
                    <a:pt x="2419" y="1464"/>
                    <a:pt x="2426" y="1464"/>
                    <a:pt x="2433" y="1464"/>
                  </a:cubicBezTo>
                  <a:cubicBezTo>
                    <a:pt x="2708" y="1464"/>
                    <a:pt x="2706" y="1040"/>
                    <a:pt x="2429" y="1040"/>
                  </a:cubicBezTo>
                  <a:cubicBezTo>
                    <a:pt x="2423" y="1040"/>
                    <a:pt x="2417" y="1040"/>
                    <a:pt x="2411" y="1041"/>
                  </a:cubicBezTo>
                  <a:lnTo>
                    <a:pt x="1565" y="1041"/>
                  </a:lnTo>
                  <a:lnTo>
                    <a:pt x="1565" y="195"/>
                  </a:lnTo>
                  <a:cubicBezTo>
                    <a:pt x="1556" y="65"/>
                    <a:pt x="1455" y="1"/>
                    <a:pt x="13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9"/>
            <p:cNvSpPr/>
            <p:nvPr/>
          </p:nvSpPr>
          <p:spPr>
            <a:xfrm>
              <a:off x="6225274" y="2139429"/>
              <a:ext cx="137000" cy="131712"/>
            </a:xfrm>
            <a:custGeom>
              <a:avLst/>
              <a:gdLst/>
              <a:ahLst/>
              <a:cxnLst/>
              <a:rect l="l" t="t" r="r" b="b"/>
              <a:pathLst>
                <a:path w="5233" h="5031" extrusionOk="0">
                  <a:moveTo>
                    <a:pt x="2717" y="431"/>
                  </a:moveTo>
                  <a:cubicBezTo>
                    <a:pt x="2986" y="431"/>
                    <a:pt x="3258" y="483"/>
                    <a:pt x="3517" y="592"/>
                  </a:cubicBezTo>
                  <a:cubicBezTo>
                    <a:pt x="4296" y="913"/>
                    <a:pt x="4805" y="1677"/>
                    <a:pt x="4810" y="2523"/>
                  </a:cubicBezTo>
                  <a:cubicBezTo>
                    <a:pt x="4805" y="3676"/>
                    <a:pt x="3873" y="4613"/>
                    <a:pt x="2720" y="4613"/>
                  </a:cubicBezTo>
                  <a:cubicBezTo>
                    <a:pt x="1874" y="4613"/>
                    <a:pt x="1111" y="4103"/>
                    <a:pt x="784" y="3325"/>
                  </a:cubicBezTo>
                  <a:cubicBezTo>
                    <a:pt x="462" y="2542"/>
                    <a:pt x="640" y="1644"/>
                    <a:pt x="1236" y="1043"/>
                  </a:cubicBezTo>
                  <a:cubicBezTo>
                    <a:pt x="1637" y="645"/>
                    <a:pt x="2172" y="431"/>
                    <a:pt x="2717" y="431"/>
                  </a:cubicBezTo>
                  <a:close/>
                  <a:moveTo>
                    <a:pt x="2714" y="1"/>
                  </a:moveTo>
                  <a:cubicBezTo>
                    <a:pt x="2060" y="1"/>
                    <a:pt x="1419" y="255"/>
                    <a:pt x="938" y="736"/>
                  </a:cubicBezTo>
                  <a:cubicBezTo>
                    <a:pt x="217" y="1456"/>
                    <a:pt x="1" y="2537"/>
                    <a:pt x="390" y="3479"/>
                  </a:cubicBezTo>
                  <a:cubicBezTo>
                    <a:pt x="779" y="4420"/>
                    <a:pt x="1697" y="5030"/>
                    <a:pt x="2715" y="5030"/>
                  </a:cubicBezTo>
                  <a:cubicBezTo>
                    <a:pt x="4104" y="5030"/>
                    <a:pt x="5228" y="3906"/>
                    <a:pt x="5233" y="2518"/>
                  </a:cubicBezTo>
                  <a:cubicBezTo>
                    <a:pt x="5233" y="1500"/>
                    <a:pt x="4622" y="582"/>
                    <a:pt x="3681" y="193"/>
                  </a:cubicBezTo>
                  <a:cubicBezTo>
                    <a:pt x="3368" y="63"/>
                    <a:pt x="3039" y="1"/>
                    <a:pt x="27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9"/>
            <p:cNvSpPr/>
            <p:nvPr/>
          </p:nvSpPr>
          <p:spPr>
            <a:xfrm>
              <a:off x="6190455" y="1995046"/>
              <a:ext cx="368771" cy="336858"/>
            </a:xfrm>
            <a:custGeom>
              <a:avLst/>
              <a:gdLst/>
              <a:ahLst/>
              <a:cxnLst/>
              <a:rect l="l" t="t" r="r" b="b"/>
              <a:pathLst>
                <a:path w="14086" h="12867" extrusionOk="0">
                  <a:moveTo>
                    <a:pt x="3839" y="428"/>
                  </a:moveTo>
                  <a:lnTo>
                    <a:pt x="3839" y="2379"/>
                  </a:lnTo>
                  <a:lnTo>
                    <a:pt x="2743" y="2379"/>
                  </a:lnTo>
                  <a:lnTo>
                    <a:pt x="2743" y="428"/>
                  </a:lnTo>
                  <a:close/>
                  <a:moveTo>
                    <a:pt x="5357" y="428"/>
                  </a:moveTo>
                  <a:lnTo>
                    <a:pt x="5357" y="2379"/>
                  </a:lnTo>
                  <a:lnTo>
                    <a:pt x="4261" y="2379"/>
                  </a:lnTo>
                  <a:lnTo>
                    <a:pt x="4261" y="428"/>
                  </a:lnTo>
                  <a:close/>
                  <a:moveTo>
                    <a:pt x="6808" y="428"/>
                  </a:moveTo>
                  <a:lnTo>
                    <a:pt x="6808" y="2379"/>
                  </a:lnTo>
                  <a:lnTo>
                    <a:pt x="5779" y="2379"/>
                  </a:lnTo>
                  <a:lnTo>
                    <a:pt x="5779" y="428"/>
                  </a:lnTo>
                  <a:close/>
                  <a:moveTo>
                    <a:pt x="5933" y="2801"/>
                  </a:moveTo>
                  <a:lnTo>
                    <a:pt x="5933" y="3200"/>
                  </a:lnTo>
                  <a:lnTo>
                    <a:pt x="2162" y="3200"/>
                  </a:lnTo>
                  <a:lnTo>
                    <a:pt x="2162" y="2801"/>
                  </a:lnTo>
                  <a:close/>
                  <a:moveTo>
                    <a:pt x="9652" y="7365"/>
                  </a:moveTo>
                  <a:cubicBezTo>
                    <a:pt x="10252" y="7365"/>
                    <a:pt x="10829" y="7581"/>
                    <a:pt x="11285" y="7975"/>
                  </a:cubicBezTo>
                  <a:lnTo>
                    <a:pt x="7725" y="11535"/>
                  </a:lnTo>
                  <a:cubicBezTo>
                    <a:pt x="6289" y="9844"/>
                    <a:pt x="7571" y="7365"/>
                    <a:pt x="9652" y="7365"/>
                  </a:cubicBezTo>
                  <a:close/>
                  <a:moveTo>
                    <a:pt x="13663" y="7980"/>
                  </a:moveTo>
                  <a:lnTo>
                    <a:pt x="13663" y="9710"/>
                  </a:lnTo>
                  <a:cubicBezTo>
                    <a:pt x="13658" y="10631"/>
                    <a:pt x="12997" y="11418"/>
                    <a:pt x="12091" y="11587"/>
                  </a:cubicBezTo>
                  <a:lnTo>
                    <a:pt x="12091" y="11587"/>
                  </a:lnTo>
                  <a:cubicBezTo>
                    <a:pt x="12425" y="11089"/>
                    <a:pt x="12606" y="10505"/>
                    <a:pt x="12616" y="9902"/>
                  </a:cubicBezTo>
                  <a:cubicBezTo>
                    <a:pt x="12616" y="9397"/>
                    <a:pt x="12500" y="9138"/>
                    <a:pt x="12500" y="9133"/>
                  </a:cubicBezTo>
                  <a:cubicBezTo>
                    <a:pt x="12390" y="8710"/>
                    <a:pt x="12380" y="8758"/>
                    <a:pt x="12284" y="8571"/>
                  </a:cubicBezTo>
                  <a:cubicBezTo>
                    <a:pt x="12188" y="8355"/>
                    <a:pt x="12054" y="8153"/>
                    <a:pt x="11890" y="7980"/>
                  </a:cubicBezTo>
                  <a:close/>
                  <a:moveTo>
                    <a:pt x="11583" y="8268"/>
                  </a:moveTo>
                  <a:lnTo>
                    <a:pt x="11583" y="8268"/>
                  </a:lnTo>
                  <a:cubicBezTo>
                    <a:pt x="13024" y="9969"/>
                    <a:pt x="11727" y="12438"/>
                    <a:pt x="9652" y="12438"/>
                  </a:cubicBezTo>
                  <a:cubicBezTo>
                    <a:pt x="9056" y="12438"/>
                    <a:pt x="8475" y="12227"/>
                    <a:pt x="8023" y="11833"/>
                  </a:cubicBezTo>
                  <a:lnTo>
                    <a:pt x="11583" y="8268"/>
                  </a:lnTo>
                  <a:close/>
                  <a:moveTo>
                    <a:pt x="1071" y="1"/>
                  </a:moveTo>
                  <a:cubicBezTo>
                    <a:pt x="956" y="1"/>
                    <a:pt x="860" y="97"/>
                    <a:pt x="860" y="212"/>
                  </a:cubicBezTo>
                  <a:lnTo>
                    <a:pt x="860" y="625"/>
                  </a:lnTo>
                  <a:cubicBezTo>
                    <a:pt x="872" y="755"/>
                    <a:pt x="973" y="820"/>
                    <a:pt x="1073" y="820"/>
                  </a:cubicBezTo>
                  <a:cubicBezTo>
                    <a:pt x="1174" y="820"/>
                    <a:pt x="1273" y="755"/>
                    <a:pt x="1283" y="625"/>
                  </a:cubicBezTo>
                  <a:lnTo>
                    <a:pt x="1283" y="428"/>
                  </a:lnTo>
                  <a:lnTo>
                    <a:pt x="2311" y="428"/>
                  </a:lnTo>
                  <a:lnTo>
                    <a:pt x="2311" y="2379"/>
                  </a:lnTo>
                  <a:lnTo>
                    <a:pt x="1283" y="2379"/>
                  </a:lnTo>
                  <a:lnTo>
                    <a:pt x="1283" y="1711"/>
                  </a:lnTo>
                  <a:cubicBezTo>
                    <a:pt x="1273" y="1579"/>
                    <a:pt x="1174" y="1513"/>
                    <a:pt x="1073" y="1513"/>
                  </a:cubicBezTo>
                  <a:cubicBezTo>
                    <a:pt x="973" y="1513"/>
                    <a:pt x="872" y="1579"/>
                    <a:pt x="860" y="1711"/>
                  </a:cubicBezTo>
                  <a:lnTo>
                    <a:pt x="860" y="2590"/>
                  </a:lnTo>
                  <a:cubicBezTo>
                    <a:pt x="860" y="2705"/>
                    <a:pt x="956" y="2797"/>
                    <a:pt x="1071" y="2797"/>
                  </a:cubicBezTo>
                  <a:lnTo>
                    <a:pt x="1734" y="2797"/>
                  </a:lnTo>
                  <a:lnTo>
                    <a:pt x="1734" y="3200"/>
                  </a:lnTo>
                  <a:lnTo>
                    <a:pt x="1100" y="3200"/>
                  </a:lnTo>
                  <a:cubicBezTo>
                    <a:pt x="495" y="3200"/>
                    <a:pt x="5" y="3695"/>
                    <a:pt x="0" y="4300"/>
                  </a:cubicBezTo>
                  <a:lnTo>
                    <a:pt x="0" y="11761"/>
                  </a:lnTo>
                  <a:cubicBezTo>
                    <a:pt x="5" y="12366"/>
                    <a:pt x="495" y="12856"/>
                    <a:pt x="1100" y="12856"/>
                  </a:cubicBezTo>
                  <a:lnTo>
                    <a:pt x="4598" y="12856"/>
                  </a:lnTo>
                  <a:cubicBezTo>
                    <a:pt x="4605" y="12857"/>
                    <a:pt x="4613" y="12857"/>
                    <a:pt x="4620" y="12857"/>
                  </a:cubicBezTo>
                  <a:cubicBezTo>
                    <a:pt x="4893" y="12857"/>
                    <a:pt x="4893" y="12437"/>
                    <a:pt x="4620" y="12437"/>
                  </a:cubicBezTo>
                  <a:cubicBezTo>
                    <a:pt x="4613" y="12437"/>
                    <a:pt x="4605" y="12438"/>
                    <a:pt x="4598" y="12438"/>
                  </a:cubicBezTo>
                  <a:lnTo>
                    <a:pt x="1100" y="12438"/>
                  </a:lnTo>
                  <a:cubicBezTo>
                    <a:pt x="726" y="12438"/>
                    <a:pt x="423" y="12136"/>
                    <a:pt x="423" y="11761"/>
                  </a:cubicBezTo>
                  <a:lnTo>
                    <a:pt x="423" y="4300"/>
                  </a:lnTo>
                  <a:cubicBezTo>
                    <a:pt x="423" y="3926"/>
                    <a:pt x="726" y="3623"/>
                    <a:pt x="1100" y="3623"/>
                  </a:cubicBezTo>
                  <a:lnTo>
                    <a:pt x="6985" y="3623"/>
                  </a:lnTo>
                  <a:cubicBezTo>
                    <a:pt x="7360" y="3623"/>
                    <a:pt x="7663" y="3926"/>
                    <a:pt x="7663" y="4300"/>
                  </a:cubicBezTo>
                  <a:lnTo>
                    <a:pt x="7663" y="7702"/>
                  </a:lnTo>
                  <a:cubicBezTo>
                    <a:pt x="7643" y="7721"/>
                    <a:pt x="7629" y="7740"/>
                    <a:pt x="7610" y="7759"/>
                  </a:cubicBezTo>
                  <a:cubicBezTo>
                    <a:pt x="7528" y="7836"/>
                    <a:pt x="7461" y="7922"/>
                    <a:pt x="7389" y="8004"/>
                  </a:cubicBezTo>
                  <a:cubicBezTo>
                    <a:pt x="7211" y="8216"/>
                    <a:pt x="7230" y="8172"/>
                    <a:pt x="7043" y="8509"/>
                  </a:cubicBezTo>
                  <a:cubicBezTo>
                    <a:pt x="6952" y="8686"/>
                    <a:pt x="6923" y="8672"/>
                    <a:pt x="6798" y="9119"/>
                  </a:cubicBezTo>
                  <a:cubicBezTo>
                    <a:pt x="6793" y="9138"/>
                    <a:pt x="6683" y="9402"/>
                    <a:pt x="6683" y="9902"/>
                  </a:cubicBezTo>
                  <a:cubicBezTo>
                    <a:pt x="6683" y="10300"/>
                    <a:pt x="6764" y="10694"/>
                    <a:pt x="6918" y="11060"/>
                  </a:cubicBezTo>
                  <a:cubicBezTo>
                    <a:pt x="6952" y="11127"/>
                    <a:pt x="6985" y="11189"/>
                    <a:pt x="7024" y="11252"/>
                  </a:cubicBezTo>
                  <a:cubicBezTo>
                    <a:pt x="7230" y="11641"/>
                    <a:pt x="7201" y="11569"/>
                    <a:pt x="7374" y="11780"/>
                  </a:cubicBezTo>
                  <a:cubicBezTo>
                    <a:pt x="7437" y="11862"/>
                    <a:pt x="7509" y="11943"/>
                    <a:pt x="7581" y="12016"/>
                  </a:cubicBezTo>
                  <a:cubicBezTo>
                    <a:pt x="7591" y="12025"/>
                    <a:pt x="7595" y="12040"/>
                    <a:pt x="7605" y="12049"/>
                  </a:cubicBezTo>
                  <a:cubicBezTo>
                    <a:pt x="7499" y="12289"/>
                    <a:pt x="7254" y="12443"/>
                    <a:pt x="6990" y="12443"/>
                  </a:cubicBezTo>
                  <a:lnTo>
                    <a:pt x="5568" y="12443"/>
                  </a:lnTo>
                  <a:cubicBezTo>
                    <a:pt x="5560" y="12442"/>
                    <a:pt x="5553" y="12442"/>
                    <a:pt x="5546" y="12442"/>
                  </a:cubicBezTo>
                  <a:cubicBezTo>
                    <a:pt x="5271" y="12442"/>
                    <a:pt x="5273" y="12866"/>
                    <a:pt x="5550" y="12866"/>
                  </a:cubicBezTo>
                  <a:cubicBezTo>
                    <a:pt x="5556" y="12866"/>
                    <a:pt x="5562" y="12866"/>
                    <a:pt x="5568" y="12866"/>
                  </a:cubicBezTo>
                  <a:lnTo>
                    <a:pt x="6995" y="12866"/>
                  </a:lnTo>
                  <a:cubicBezTo>
                    <a:pt x="7384" y="12861"/>
                    <a:pt x="7749" y="12650"/>
                    <a:pt x="7941" y="12309"/>
                  </a:cubicBezTo>
                  <a:cubicBezTo>
                    <a:pt x="8456" y="12681"/>
                    <a:pt x="9058" y="12865"/>
                    <a:pt x="9658" y="12865"/>
                  </a:cubicBezTo>
                  <a:cubicBezTo>
                    <a:pt x="10395" y="12865"/>
                    <a:pt x="11129" y="12587"/>
                    <a:pt x="11693" y="12044"/>
                  </a:cubicBezTo>
                  <a:cubicBezTo>
                    <a:pt x="11711" y="12045"/>
                    <a:pt x="11728" y="12045"/>
                    <a:pt x="11746" y="12045"/>
                  </a:cubicBezTo>
                  <a:cubicBezTo>
                    <a:pt x="13034" y="12045"/>
                    <a:pt x="14086" y="11004"/>
                    <a:pt x="14086" y="9710"/>
                  </a:cubicBezTo>
                  <a:lnTo>
                    <a:pt x="14086" y="5833"/>
                  </a:lnTo>
                  <a:cubicBezTo>
                    <a:pt x="14081" y="4781"/>
                    <a:pt x="13379" y="3858"/>
                    <a:pt x="12371" y="3575"/>
                  </a:cubicBezTo>
                  <a:cubicBezTo>
                    <a:pt x="12345" y="3567"/>
                    <a:pt x="12321" y="3563"/>
                    <a:pt x="12299" y="3563"/>
                  </a:cubicBezTo>
                  <a:cubicBezTo>
                    <a:pt x="12073" y="3563"/>
                    <a:pt x="11998" y="3922"/>
                    <a:pt x="12255" y="3983"/>
                  </a:cubicBezTo>
                  <a:cubicBezTo>
                    <a:pt x="13086" y="4219"/>
                    <a:pt x="13658" y="4973"/>
                    <a:pt x="13658" y="5833"/>
                  </a:cubicBezTo>
                  <a:lnTo>
                    <a:pt x="13658" y="7557"/>
                  </a:lnTo>
                  <a:lnTo>
                    <a:pt x="11443" y="7557"/>
                  </a:lnTo>
                  <a:cubicBezTo>
                    <a:pt x="11347" y="7481"/>
                    <a:pt x="11237" y="7413"/>
                    <a:pt x="11126" y="7356"/>
                  </a:cubicBezTo>
                  <a:cubicBezTo>
                    <a:pt x="10968" y="7250"/>
                    <a:pt x="10795" y="7168"/>
                    <a:pt x="10612" y="7120"/>
                  </a:cubicBezTo>
                  <a:cubicBezTo>
                    <a:pt x="10435" y="7048"/>
                    <a:pt x="10247" y="7000"/>
                    <a:pt x="10050" y="6986"/>
                  </a:cubicBezTo>
                  <a:cubicBezTo>
                    <a:pt x="9978" y="6976"/>
                    <a:pt x="9906" y="6952"/>
                    <a:pt x="9829" y="6947"/>
                  </a:cubicBezTo>
                  <a:lnTo>
                    <a:pt x="9829" y="5833"/>
                  </a:lnTo>
                  <a:cubicBezTo>
                    <a:pt x="9829" y="4901"/>
                    <a:pt x="10492" y="4108"/>
                    <a:pt x="11405" y="3945"/>
                  </a:cubicBezTo>
                  <a:cubicBezTo>
                    <a:pt x="11673" y="3899"/>
                    <a:pt x="11623" y="3518"/>
                    <a:pt x="11377" y="3518"/>
                  </a:cubicBezTo>
                  <a:cubicBezTo>
                    <a:pt x="11363" y="3518"/>
                    <a:pt x="11348" y="3519"/>
                    <a:pt x="11333" y="3522"/>
                  </a:cubicBezTo>
                  <a:cubicBezTo>
                    <a:pt x="10218" y="3719"/>
                    <a:pt x="9407" y="4694"/>
                    <a:pt x="9407" y="5823"/>
                  </a:cubicBezTo>
                  <a:lnTo>
                    <a:pt x="9407" y="6962"/>
                  </a:lnTo>
                  <a:cubicBezTo>
                    <a:pt x="8941" y="6995"/>
                    <a:pt x="8484" y="7144"/>
                    <a:pt x="8085" y="7394"/>
                  </a:cubicBezTo>
                  <a:lnTo>
                    <a:pt x="8085" y="4305"/>
                  </a:lnTo>
                  <a:cubicBezTo>
                    <a:pt x="8085" y="3695"/>
                    <a:pt x="7595" y="3205"/>
                    <a:pt x="6985" y="3205"/>
                  </a:cubicBezTo>
                  <a:lnTo>
                    <a:pt x="6356" y="3205"/>
                  </a:lnTo>
                  <a:lnTo>
                    <a:pt x="6356" y="2801"/>
                  </a:lnTo>
                  <a:lnTo>
                    <a:pt x="7014" y="2801"/>
                  </a:lnTo>
                  <a:cubicBezTo>
                    <a:pt x="7129" y="2801"/>
                    <a:pt x="7225" y="2705"/>
                    <a:pt x="7225" y="2590"/>
                  </a:cubicBezTo>
                  <a:lnTo>
                    <a:pt x="7225" y="212"/>
                  </a:lnTo>
                  <a:cubicBezTo>
                    <a:pt x="7225" y="97"/>
                    <a:pt x="7129" y="1"/>
                    <a:pt x="70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2" name="Google Shape;12072;p89"/>
          <p:cNvGrpSpPr/>
          <p:nvPr/>
        </p:nvGrpSpPr>
        <p:grpSpPr>
          <a:xfrm>
            <a:off x="5750631" y="1810983"/>
            <a:ext cx="371677" cy="293740"/>
            <a:chOff x="5750631" y="2016383"/>
            <a:chExt cx="371677" cy="293740"/>
          </a:xfrm>
        </p:grpSpPr>
        <p:sp>
          <p:nvSpPr>
            <p:cNvPr id="12073" name="Google Shape;12073;p89"/>
            <p:cNvSpPr/>
            <p:nvPr/>
          </p:nvSpPr>
          <p:spPr>
            <a:xfrm>
              <a:off x="5912737" y="2215901"/>
              <a:ext cx="39767" cy="88698"/>
            </a:xfrm>
            <a:custGeom>
              <a:avLst/>
              <a:gdLst/>
              <a:ahLst/>
              <a:cxnLst/>
              <a:rect l="l" t="t" r="r" b="b"/>
              <a:pathLst>
                <a:path w="1519" h="3388" extrusionOk="0">
                  <a:moveTo>
                    <a:pt x="1428" y="1"/>
                  </a:moveTo>
                  <a:cubicBezTo>
                    <a:pt x="1308" y="145"/>
                    <a:pt x="1144" y="241"/>
                    <a:pt x="962" y="279"/>
                  </a:cubicBezTo>
                  <a:lnTo>
                    <a:pt x="376" y="399"/>
                  </a:lnTo>
                  <a:cubicBezTo>
                    <a:pt x="443" y="990"/>
                    <a:pt x="467" y="2114"/>
                    <a:pt x="1" y="2724"/>
                  </a:cubicBezTo>
                  <a:lnTo>
                    <a:pt x="875" y="3387"/>
                  </a:lnTo>
                  <a:cubicBezTo>
                    <a:pt x="1279" y="2859"/>
                    <a:pt x="1490" y="2119"/>
                    <a:pt x="1509" y="1182"/>
                  </a:cubicBezTo>
                  <a:cubicBezTo>
                    <a:pt x="1519" y="784"/>
                    <a:pt x="1490" y="390"/>
                    <a:pt x="142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89"/>
            <p:cNvSpPr/>
            <p:nvPr/>
          </p:nvSpPr>
          <p:spPr>
            <a:xfrm>
              <a:off x="5922424" y="2215901"/>
              <a:ext cx="28065" cy="28955"/>
            </a:xfrm>
            <a:custGeom>
              <a:avLst/>
              <a:gdLst/>
              <a:ahLst/>
              <a:cxnLst/>
              <a:rect l="l" t="t" r="r" b="b"/>
              <a:pathLst>
                <a:path w="1072" h="1106" extrusionOk="0">
                  <a:moveTo>
                    <a:pt x="1053" y="1"/>
                  </a:moveTo>
                  <a:cubicBezTo>
                    <a:pt x="933" y="145"/>
                    <a:pt x="769" y="246"/>
                    <a:pt x="587" y="284"/>
                  </a:cubicBezTo>
                  <a:lnTo>
                    <a:pt x="1" y="404"/>
                  </a:lnTo>
                  <a:cubicBezTo>
                    <a:pt x="30" y="635"/>
                    <a:pt x="39" y="870"/>
                    <a:pt x="39" y="1105"/>
                  </a:cubicBezTo>
                  <a:lnTo>
                    <a:pt x="587" y="995"/>
                  </a:lnTo>
                  <a:cubicBezTo>
                    <a:pt x="769" y="957"/>
                    <a:pt x="933" y="860"/>
                    <a:pt x="1053" y="716"/>
                  </a:cubicBezTo>
                  <a:cubicBezTo>
                    <a:pt x="1054" y="720"/>
                    <a:pt x="1054" y="722"/>
                    <a:pt x="1055" y="722"/>
                  </a:cubicBezTo>
                  <a:cubicBezTo>
                    <a:pt x="1068" y="722"/>
                    <a:pt x="1071" y="101"/>
                    <a:pt x="105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9"/>
            <p:cNvSpPr/>
            <p:nvPr/>
          </p:nvSpPr>
          <p:spPr>
            <a:xfrm>
              <a:off x="5903181" y="2022221"/>
              <a:ext cx="40291" cy="55999"/>
            </a:xfrm>
            <a:custGeom>
              <a:avLst/>
              <a:gdLst/>
              <a:ahLst/>
              <a:cxnLst/>
              <a:rect l="l" t="t" r="r" b="b"/>
              <a:pathLst>
                <a:path w="1539" h="2139" extrusionOk="0">
                  <a:moveTo>
                    <a:pt x="1082" y="0"/>
                  </a:moveTo>
                  <a:lnTo>
                    <a:pt x="1" y="231"/>
                  </a:lnTo>
                  <a:lnTo>
                    <a:pt x="404" y="2104"/>
                  </a:lnTo>
                  <a:lnTo>
                    <a:pt x="1317" y="2104"/>
                  </a:lnTo>
                  <a:cubicBezTo>
                    <a:pt x="1327" y="2104"/>
                    <a:pt x="1337" y="2104"/>
                    <a:pt x="1347" y="2104"/>
                  </a:cubicBezTo>
                  <a:cubicBezTo>
                    <a:pt x="1413" y="2104"/>
                    <a:pt x="1475" y="2117"/>
                    <a:pt x="1538" y="2138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9"/>
            <p:cNvSpPr/>
            <p:nvPr/>
          </p:nvSpPr>
          <p:spPr>
            <a:xfrm>
              <a:off x="5909465" y="2058009"/>
              <a:ext cx="33877" cy="20316"/>
            </a:xfrm>
            <a:custGeom>
              <a:avLst/>
              <a:gdLst/>
              <a:ahLst/>
              <a:cxnLst/>
              <a:rect l="l" t="t" r="r" b="b"/>
              <a:pathLst>
                <a:path w="1294" h="776" extrusionOk="0">
                  <a:moveTo>
                    <a:pt x="933" y="1"/>
                  </a:moveTo>
                  <a:cubicBezTo>
                    <a:pt x="911" y="1"/>
                    <a:pt x="888" y="1"/>
                    <a:pt x="866" y="2"/>
                  </a:cubicBezTo>
                  <a:lnTo>
                    <a:pt x="1" y="2"/>
                  </a:lnTo>
                  <a:lnTo>
                    <a:pt x="159" y="737"/>
                  </a:lnTo>
                  <a:lnTo>
                    <a:pt x="1072" y="737"/>
                  </a:lnTo>
                  <a:cubicBezTo>
                    <a:pt x="1149" y="737"/>
                    <a:pt x="1221" y="747"/>
                    <a:pt x="1293" y="776"/>
                  </a:cubicBezTo>
                  <a:lnTo>
                    <a:pt x="1130" y="17"/>
                  </a:lnTo>
                  <a:cubicBezTo>
                    <a:pt x="1065" y="6"/>
                    <a:pt x="1000" y="1"/>
                    <a:pt x="933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9"/>
            <p:cNvSpPr/>
            <p:nvPr/>
          </p:nvSpPr>
          <p:spPr>
            <a:xfrm>
              <a:off x="6001801" y="2022221"/>
              <a:ext cx="39872" cy="55109"/>
            </a:xfrm>
            <a:custGeom>
              <a:avLst/>
              <a:gdLst/>
              <a:ahLst/>
              <a:cxnLst/>
              <a:rect l="l" t="t" r="r" b="b"/>
              <a:pathLst>
                <a:path w="1523" h="2105" extrusionOk="0">
                  <a:moveTo>
                    <a:pt x="447" y="0"/>
                  </a:moveTo>
                  <a:lnTo>
                    <a:pt x="0" y="2104"/>
                  </a:lnTo>
                  <a:lnTo>
                    <a:pt x="1124" y="2104"/>
                  </a:lnTo>
                  <a:lnTo>
                    <a:pt x="1523" y="231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9"/>
            <p:cNvSpPr/>
            <p:nvPr/>
          </p:nvSpPr>
          <p:spPr>
            <a:xfrm>
              <a:off x="6001801" y="2057171"/>
              <a:ext cx="33720" cy="20290"/>
            </a:xfrm>
            <a:custGeom>
              <a:avLst/>
              <a:gdLst/>
              <a:ahLst/>
              <a:cxnLst/>
              <a:rect l="l" t="t" r="r" b="b"/>
              <a:pathLst>
                <a:path w="1288" h="775" extrusionOk="0">
                  <a:moveTo>
                    <a:pt x="163" y="1"/>
                  </a:moveTo>
                  <a:lnTo>
                    <a:pt x="0" y="774"/>
                  </a:lnTo>
                  <a:lnTo>
                    <a:pt x="1124" y="774"/>
                  </a:lnTo>
                  <a:lnTo>
                    <a:pt x="1288" y="10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9"/>
            <p:cNvSpPr/>
            <p:nvPr/>
          </p:nvSpPr>
          <p:spPr>
            <a:xfrm>
              <a:off x="5755919" y="2077435"/>
              <a:ext cx="198863" cy="174778"/>
            </a:xfrm>
            <a:custGeom>
              <a:avLst/>
              <a:gdLst/>
              <a:ahLst/>
              <a:cxnLst/>
              <a:rect l="l" t="t" r="r" b="b"/>
              <a:pathLst>
                <a:path w="7596" h="6676" extrusionOk="0">
                  <a:moveTo>
                    <a:pt x="2748" y="0"/>
                  </a:moveTo>
                  <a:cubicBezTo>
                    <a:pt x="1235" y="0"/>
                    <a:pt x="5" y="1230"/>
                    <a:pt x="5" y="2743"/>
                  </a:cubicBezTo>
                  <a:lnTo>
                    <a:pt x="5" y="5309"/>
                  </a:lnTo>
                  <a:cubicBezTo>
                    <a:pt x="1" y="6076"/>
                    <a:pt x="628" y="6676"/>
                    <a:pt x="1365" y="6676"/>
                  </a:cubicBezTo>
                  <a:cubicBezTo>
                    <a:pt x="1453" y="6676"/>
                    <a:pt x="1543" y="6667"/>
                    <a:pt x="1634" y="6649"/>
                  </a:cubicBezTo>
                  <a:lnTo>
                    <a:pt x="1912" y="6591"/>
                  </a:lnTo>
                  <a:lnTo>
                    <a:pt x="2738" y="6418"/>
                  </a:lnTo>
                  <a:lnTo>
                    <a:pt x="6947" y="5573"/>
                  </a:lnTo>
                  <a:cubicBezTo>
                    <a:pt x="7326" y="5496"/>
                    <a:pt x="7595" y="5165"/>
                    <a:pt x="7595" y="4780"/>
                  </a:cubicBezTo>
                  <a:lnTo>
                    <a:pt x="7595" y="658"/>
                  </a:lnTo>
                  <a:cubicBezTo>
                    <a:pt x="7595" y="293"/>
                    <a:pt x="7302" y="0"/>
                    <a:pt x="693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9"/>
            <p:cNvSpPr/>
            <p:nvPr/>
          </p:nvSpPr>
          <p:spPr>
            <a:xfrm>
              <a:off x="5761809" y="2077304"/>
              <a:ext cx="193104" cy="174673"/>
            </a:xfrm>
            <a:custGeom>
              <a:avLst/>
              <a:gdLst/>
              <a:ahLst/>
              <a:cxnLst/>
              <a:rect l="l" t="t" r="r" b="b"/>
              <a:pathLst>
                <a:path w="7376" h="6672" extrusionOk="0">
                  <a:moveTo>
                    <a:pt x="6169" y="0"/>
                  </a:moveTo>
                  <a:cubicBezTo>
                    <a:pt x="6169" y="10"/>
                    <a:pt x="6174" y="25"/>
                    <a:pt x="6174" y="39"/>
                  </a:cubicBezTo>
                  <a:lnTo>
                    <a:pt x="6174" y="4156"/>
                  </a:lnTo>
                  <a:cubicBezTo>
                    <a:pt x="6174" y="4540"/>
                    <a:pt x="5905" y="4872"/>
                    <a:pt x="5526" y="4949"/>
                  </a:cubicBezTo>
                  <a:lnTo>
                    <a:pt x="1317" y="5799"/>
                  </a:lnTo>
                  <a:lnTo>
                    <a:pt x="491" y="5967"/>
                  </a:lnTo>
                  <a:lnTo>
                    <a:pt x="212" y="6025"/>
                  </a:lnTo>
                  <a:cubicBezTo>
                    <a:pt x="145" y="6039"/>
                    <a:pt x="73" y="6044"/>
                    <a:pt x="1" y="6049"/>
                  </a:cubicBezTo>
                  <a:cubicBezTo>
                    <a:pt x="254" y="6442"/>
                    <a:pt x="688" y="6671"/>
                    <a:pt x="1144" y="6671"/>
                  </a:cubicBezTo>
                  <a:cubicBezTo>
                    <a:pt x="1233" y="6671"/>
                    <a:pt x="1324" y="6663"/>
                    <a:pt x="1413" y="6644"/>
                  </a:cubicBezTo>
                  <a:lnTo>
                    <a:pt x="1692" y="6587"/>
                  </a:lnTo>
                  <a:lnTo>
                    <a:pt x="2513" y="6419"/>
                  </a:lnTo>
                  <a:lnTo>
                    <a:pt x="6727" y="5573"/>
                  </a:lnTo>
                  <a:cubicBezTo>
                    <a:pt x="7101" y="5496"/>
                    <a:pt x="7375" y="5165"/>
                    <a:pt x="7375" y="4780"/>
                  </a:cubicBezTo>
                  <a:lnTo>
                    <a:pt x="7375" y="659"/>
                  </a:lnTo>
                  <a:cubicBezTo>
                    <a:pt x="7370" y="298"/>
                    <a:pt x="7077" y="0"/>
                    <a:pt x="6712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9"/>
            <p:cNvSpPr/>
            <p:nvPr/>
          </p:nvSpPr>
          <p:spPr>
            <a:xfrm>
              <a:off x="5976250" y="2077304"/>
              <a:ext cx="140011" cy="117862"/>
            </a:xfrm>
            <a:custGeom>
              <a:avLst/>
              <a:gdLst/>
              <a:ahLst/>
              <a:cxnLst/>
              <a:rect l="l" t="t" r="r" b="b"/>
              <a:pathLst>
                <a:path w="5348" h="4502" extrusionOk="0">
                  <a:moveTo>
                    <a:pt x="1212" y="0"/>
                  </a:moveTo>
                  <a:cubicBezTo>
                    <a:pt x="544" y="0"/>
                    <a:pt x="1" y="539"/>
                    <a:pt x="1" y="1206"/>
                  </a:cubicBezTo>
                  <a:lnTo>
                    <a:pt x="1" y="3897"/>
                  </a:lnTo>
                  <a:cubicBezTo>
                    <a:pt x="1" y="4248"/>
                    <a:pt x="293" y="4501"/>
                    <a:pt x="610" y="4501"/>
                  </a:cubicBezTo>
                  <a:cubicBezTo>
                    <a:pt x="714" y="4501"/>
                    <a:pt x="819" y="4474"/>
                    <a:pt x="918" y="4415"/>
                  </a:cubicBezTo>
                  <a:lnTo>
                    <a:pt x="4661" y="2215"/>
                  </a:lnTo>
                  <a:cubicBezTo>
                    <a:pt x="5122" y="1941"/>
                    <a:pt x="5348" y="1394"/>
                    <a:pt x="5204" y="875"/>
                  </a:cubicBezTo>
                  <a:cubicBezTo>
                    <a:pt x="5064" y="356"/>
                    <a:pt x="4594" y="0"/>
                    <a:pt x="4056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9"/>
            <p:cNvSpPr/>
            <p:nvPr/>
          </p:nvSpPr>
          <p:spPr>
            <a:xfrm>
              <a:off x="5976250" y="2078927"/>
              <a:ext cx="137497" cy="116108"/>
            </a:xfrm>
            <a:custGeom>
              <a:avLst/>
              <a:gdLst/>
              <a:ahLst/>
              <a:cxnLst/>
              <a:rect l="l" t="t" r="r" b="b"/>
              <a:pathLst>
                <a:path w="5252" h="4435" extrusionOk="0">
                  <a:moveTo>
                    <a:pt x="4445" y="1"/>
                  </a:moveTo>
                  <a:cubicBezTo>
                    <a:pt x="4627" y="534"/>
                    <a:pt x="4411" y="1120"/>
                    <a:pt x="3926" y="1409"/>
                  </a:cubicBezTo>
                  <a:lnTo>
                    <a:pt x="179" y="3614"/>
                  </a:lnTo>
                  <a:cubicBezTo>
                    <a:pt x="126" y="3647"/>
                    <a:pt x="63" y="3666"/>
                    <a:pt x="1" y="3681"/>
                  </a:cubicBezTo>
                  <a:lnTo>
                    <a:pt x="1" y="3830"/>
                  </a:lnTo>
                  <a:cubicBezTo>
                    <a:pt x="1" y="4181"/>
                    <a:pt x="291" y="4434"/>
                    <a:pt x="608" y="4434"/>
                  </a:cubicBezTo>
                  <a:cubicBezTo>
                    <a:pt x="712" y="4434"/>
                    <a:pt x="818" y="4408"/>
                    <a:pt x="918" y="4349"/>
                  </a:cubicBezTo>
                  <a:lnTo>
                    <a:pt x="4661" y="2148"/>
                  </a:lnTo>
                  <a:cubicBezTo>
                    <a:pt x="5021" y="1932"/>
                    <a:pt x="5242" y="1543"/>
                    <a:pt x="5247" y="1125"/>
                  </a:cubicBezTo>
                  <a:cubicBezTo>
                    <a:pt x="5252" y="616"/>
                    <a:pt x="4930" y="164"/>
                    <a:pt x="4445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9"/>
            <p:cNvSpPr/>
            <p:nvPr/>
          </p:nvSpPr>
          <p:spPr>
            <a:xfrm>
              <a:off x="5948473" y="2081205"/>
              <a:ext cx="44427" cy="131450"/>
            </a:xfrm>
            <a:custGeom>
              <a:avLst/>
              <a:gdLst/>
              <a:ahLst/>
              <a:cxnLst/>
              <a:rect l="l" t="t" r="r" b="b"/>
              <a:pathLst>
                <a:path w="1697" h="5021" extrusionOk="0">
                  <a:moveTo>
                    <a:pt x="0" y="0"/>
                  </a:moveTo>
                  <a:cubicBezTo>
                    <a:pt x="159" y="125"/>
                    <a:pt x="245" y="313"/>
                    <a:pt x="245" y="514"/>
                  </a:cubicBezTo>
                  <a:lnTo>
                    <a:pt x="245" y="4631"/>
                  </a:lnTo>
                  <a:cubicBezTo>
                    <a:pt x="245" y="4766"/>
                    <a:pt x="212" y="4901"/>
                    <a:pt x="144" y="5021"/>
                  </a:cubicBezTo>
                  <a:cubicBezTo>
                    <a:pt x="502" y="4672"/>
                    <a:pt x="917" y="4334"/>
                    <a:pt x="1492" y="4334"/>
                  </a:cubicBezTo>
                  <a:cubicBezTo>
                    <a:pt x="1496" y="4334"/>
                    <a:pt x="1500" y="4334"/>
                    <a:pt x="1504" y="4334"/>
                  </a:cubicBezTo>
                  <a:cubicBezTo>
                    <a:pt x="1244" y="4257"/>
                    <a:pt x="1067" y="4017"/>
                    <a:pt x="1067" y="3748"/>
                  </a:cubicBezTo>
                  <a:lnTo>
                    <a:pt x="1067" y="1062"/>
                  </a:lnTo>
                  <a:cubicBezTo>
                    <a:pt x="1067" y="615"/>
                    <a:pt x="1307" y="212"/>
                    <a:pt x="169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89"/>
            <p:cNvSpPr/>
            <p:nvPr/>
          </p:nvSpPr>
          <p:spPr>
            <a:xfrm>
              <a:off x="5750631" y="2016383"/>
              <a:ext cx="371677" cy="293740"/>
            </a:xfrm>
            <a:custGeom>
              <a:avLst/>
              <a:gdLst/>
              <a:ahLst/>
              <a:cxnLst/>
              <a:rect l="l" t="t" r="r" b="b"/>
              <a:pathLst>
                <a:path w="14197" h="11220" extrusionOk="0">
                  <a:moveTo>
                    <a:pt x="12678" y="2121"/>
                  </a:moveTo>
                  <a:cubicBezTo>
                    <a:pt x="12679" y="2121"/>
                    <a:pt x="12681" y="2121"/>
                    <a:pt x="12682" y="2121"/>
                  </a:cubicBezTo>
                  <a:lnTo>
                    <a:pt x="12682" y="2121"/>
                  </a:lnTo>
                  <a:cubicBezTo>
                    <a:pt x="12682" y="2121"/>
                    <a:pt x="12683" y="2121"/>
                    <a:pt x="12683" y="2121"/>
                  </a:cubicBezTo>
                  <a:close/>
                  <a:moveTo>
                    <a:pt x="8715" y="2683"/>
                  </a:moveTo>
                  <a:cubicBezTo>
                    <a:pt x="8523" y="2928"/>
                    <a:pt x="8417" y="3226"/>
                    <a:pt x="8417" y="3533"/>
                  </a:cubicBezTo>
                  <a:lnTo>
                    <a:pt x="8417" y="6224"/>
                  </a:lnTo>
                  <a:cubicBezTo>
                    <a:pt x="8417" y="6387"/>
                    <a:pt x="8470" y="6545"/>
                    <a:pt x="8566" y="6680"/>
                  </a:cubicBezTo>
                  <a:cubicBezTo>
                    <a:pt x="8364" y="6747"/>
                    <a:pt x="8177" y="6843"/>
                    <a:pt x="8009" y="6973"/>
                  </a:cubicBezTo>
                  <a:cubicBezTo>
                    <a:pt x="7985" y="2822"/>
                    <a:pt x="8062" y="2990"/>
                    <a:pt x="7946" y="2683"/>
                  </a:cubicBezTo>
                  <a:close/>
                  <a:moveTo>
                    <a:pt x="6902" y="1"/>
                  </a:moveTo>
                  <a:cubicBezTo>
                    <a:pt x="6779" y="1"/>
                    <a:pt x="6653" y="101"/>
                    <a:pt x="6697" y="262"/>
                  </a:cubicBezTo>
                  <a:lnTo>
                    <a:pt x="7091" y="2116"/>
                  </a:lnTo>
                  <a:lnTo>
                    <a:pt x="6390" y="2116"/>
                  </a:lnTo>
                  <a:lnTo>
                    <a:pt x="6029" y="411"/>
                  </a:lnTo>
                  <a:cubicBezTo>
                    <a:pt x="6009" y="288"/>
                    <a:pt x="5920" y="234"/>
                    <a:pt x="5829" y="234"/>
                  </a:cubicBezTo>
                  <a:cubicBezTo>
                    <a:pt x="5706" y="234"/>
                    <a:pt x="5582" y="334"/>
                    <a:pt x="5626" y="497"/>
                  </a:cubicBezTo>
                  <a:lnTo>
                    <a:pt x="5972" y="2121"/>
                  </a:lnTo>
                  <a:lnTo>
                    <a:pt x="2955" y="2121"/>
                  </a:lnTo>
                  <a:cubicBezTo>
                    <a:pt x="1326" y="2121"/>
                    <a:pt x="5" y="3442"/>
                    <a:pt x="5" y="5071"/>
                  </a:cubicBezTo>
                  <a:lnTo>
                    <a:pt x="5" y="7636"/>
                  </a:lnTo>
                  <a:cubicBezTo>
                    <a:pt x="1" y="8522"/>
                    <a:pt x="721" y="9210"/>
                    <a:pt x="1568" y="9210"/>
                  </a:cubicBezTo>
                  <a:cubicBezTo>
                    <a:pt x="1672" y="9210"/>
                    <a:pt x="1777" y="9199"/>
                    <a:pt x="1884" y="9178"/>
                  </a:cubicBezTo>
                  <a:lnTo>
                    <a:pt x="2157" y="9120"/>
                  </a:lnTo>
                  <a:cubicBezTo>
                    <a:pt x="2414" y="9071"/>
                    <a:pt x="2358" y="8712"/>
                    <a:pt x="2128" y="8712"/>
                  </a:cubicBezTo>
                  <a:cubicBezTo>
                    <a:pt x="2113" y="8712"/>
                    <a:pt x="2097" y="8714"/>
                    <a:pt x="2081" y="8717"/>
                  </a:cubicBezTo>
                  <a:lnTo>
                    <a:pt x="1802" y="8770"/>
                  </a:lnTo>
                  <a:cubicBezTo>
                    <a:pt x="1724" y="8785"/>
                    <a:pt x="1646" y="8793"/>
                    <a:pt x="1570" y="8793"/>
                  </a:cubicBezTo>
                  <a:cubicBezTo>
                    <a:pt x="948" y="8793"/>
                    <a:pt x="418" y="8291"/>
                    <a:pt x="418" y="7641"/>
                  </a:cubicBezTo>
                  <a:lnTo>
                    <a:pt x="418" y="5071"/>
                  </a:lnTo>
                  <a:cubicBezTo>
                    <a:pt x="418" y="3673"/>
                    <a:pt x="1557" y="2534"/>
                    <a:pt x="2955" y="2534"/>
                  </a:cubicBezTo>
                  <a:lnTo>
                    <a:pt x="7144" y="2534"/>
                  </a:lnTo>
                  <a:cubicBezTo>
                    <a:pt x="7394" y="2534"/>
                    <a:pt x="7600" y="2741"/>
                    <a:pt x="7600" y="2990"/>
                  </a:cubicBezTo>
                  <a:lnTo>
                    <a:pt x="7600" y="7107"/>
                  </a:lnTo>
                  <a:cubicBezTo>
                    <a:pt x="7596" y="7290"/>
                    <a:pt x="7514" y="7463"/>
                    <a:pt x="7370" y="7573"/>
                  </a:cubicBezTo>
                  <a:cubicBezTo>
                    <a:pt x="7163" y="7742"/>
                    <a:pt x="7615" y="7588"/>
                    <a:pt x="3137" y="8505"/>
                  </a:cubicBezTo>
                  <a:cubicBezTo>
                    <a:pt x="2885" y="8555"/>
                    <a:pt x="2937" y="8914"/>
                    <a:pt x="3171" y="8914"/>
                  </a:cubicBezTo>
                  <a:cubicBezTo>
                    <a:pt x="3186" y="8914"/>
                    <a:pt x="3202" y="8912"/>
                    <a:pt x="3219" y="8909"/>
                  </a:cubicBezTo>
                  <a:lnTo>
                    <a:pt x="6375" y="8275"/>
                  </a:lnTo>
                  <a:lnTo>
                    <a:pt x="6375" y="8275"/>
                  </a:lnTo>
                  <a:cubicBezTo>
                    <a:pt x="6428" y="8967"/>
                    <a:pt x="6371" y="9779"/>
                    <a:pt x="6034" y="10225"/>
                  </a:cubicBezTo>
                  <a:cubicBezTo>
                    <a:pt x="5922" y="10383"/>
                    <a:pt x="6056" y="10552"/>
                    <a:pt x="6204" y="10552"/>
                  </a:cubicBezTo>
                  <a:cubicBezTo>
                    <a:pt x="6258" y="10552"/>
                    <a:pt x="6315" y="10529"/>
                    <a:pt x="6361" y="10475"/>
                  </a:cubicBezTo>
                  <a:cubicBezTo>
                    <a:pt x="6856" y="9827"/>
                    <a:pt x="6837" y="8722"/>
                    <a:pt x="6789" y="8193"/>
                  </a:cubicBezTo>
                  <a:cubicBezTo>
                    <a:pt x="7130" y="8116"/>
                    <a:pt x="7264" y="8121"/>
                    <a:pt x="7466" y="8015"/>
                  </a:cubicBezTo>
                  <a:lnTo>
                    <a:pt x="7466" y="8015"/>
                  </a:lnTo>
                  <a:cubicBezTo>
                    <a:pt x="7557" y="8967"/>
                    <a:pt x="7485" y="10129"/>
                    <a:pt x="6909" y="10893"/>
                  </a:cubicBezTo>
                  <a:cubicBezTo>
                    <a:pt x="6796" y="11051"/>
                    <a:pt x="6931" y="11220"/>
                    <a:pt x="7079" y="11220"/>
                  </a:cubicBezTo>
                  <a:cubicBezTo>
                    <a:pt x="7133" y="11220"/>
                    <a:pt x="7189" y="11197"/>
                    <a:pt x="7235" y="11143"/>
                  </a:cubicBezTo>
                  <a:cubicBezTo>
                    <a:pt x="7932" y="10225"/>
                    <a:pt x="8009" y="8789"/>
                    <a:pt x="7836" y="7665"/>
                  </a:cubicBezTo>
                  <a:cubicBezTo>
                    <a:pt x="7836" y="7660"/>
                    <a:pt x="7836" y="7660"/>
                    <a:pt x="7836" y="7660"/>
                  </a:cubicBezTo>
                  <a:cubicBezTo>
                    <a:pt x="8129" y="7401"/>
                    <a:pt x="8480" y="7021"/>
                    <a:pt x="9061" y="7021"/>
                  </a:cubicBezTo>
                  <a:cubicBezTo>
                    <a:pt x="9075" y="7021"/>
                    <a:pt x="9181" y="7045"/>
                    <a:pt x="9234" y="7045"/>
                  </a:cubicBezTo>
                  <a:cubicBezTo>
                    <a:pt x="9378" y="7045"/>
                    <a:pt x="9522" y="7007"/>
                    <a:pt x="9647" y="6935"/>
                  </a:cubicBezTo>
                  <a:lnTo>
                    <a:pt x="13389" y="4730"/>
                  </a:lnTo>
                  <a:cubicBezTo>
                    <a:pt x="13932" y="4408"/>
                    <a:pt x="14196" y="3764"/>
                    <a:pt x="14028" y="3154"/>
                  </a:cubicBezTo>
                  <a:cubicBezTo>
                    <a:pt x="13865" y="2545"/>
                    <a:pt x="13310" y="2122"/>
                    <a:pt x="12682" y="2121"/>
                  </a:cubicBezTo>
                  <a:lnTo>
                    <a:pt x="12682" y="2121"/>
                  </a:lnTo>
                  <a:cubicBezTo>
                    <a:pt x="12409" y="2122"/>
                    <a:pt x="12410" y="2534"/>
                    <a:pt x="12683" y="2534"/>
                  </a:cubicBezTo>
                  <a:cubicBezTo>
                    <a:pt x="13125" y="2534"/>
                    <a:pt x="13509" y="2827"/>
                    <a:pt x="13630" y="3255"/>
                  </a:cubicBezTo>
                  <a:cubicBezTo>
                    <a:pt x="13745" y="3682"/>
                    <a:pt x="13557" y="4134"/>
                    <a:pt x="13178" y="4360"/>
                  </a:cubicBezTo>
                  <a:lnTo>
                    <a:pt x="9436" y="6565"/>
                  </a:lnTo>
                  <a:cubicBezTo>
                    <a:pt x="9369" y="6604"/>
                    <a:pt x="9299" y="6621"/>
                    <a:pt x="9231" y="6621"/>
                  </a:cubicBezTo>
                  <a:cubicBezTo>
                    <a:pt x="9021" y="6621"/>
                    <a:pt x="8830" y="6454"/>
                    <a:pt x="8830" y="6219"/>
                  </a:cubicBezTo>
                  <a:lnTo>
                    <a:pt x="8830" y="3533"/>
                  </a:lnTo>
                  <a:cubicBezTo>
                    <a:pt x="8830" y="2981"/>
                    <a:pt x="9277" y="2534"/>
                    <a:pt x="9830" y="2534"/>
                  </a:cubicBezTo>
                  <a:lnTo>
                    <a:pt x="11756" y="2534"/>
                  </a:lnTo>
                  <a:cubicBezTo>
                    <a:pt x="12030" y="2529"/>
                    <a:pt x="12030" y="2121"/>
                    <a:pt x="11756" y="2121"/>
                  </a:cubicBezTo>
                  <a:lnTo>
                    <a:pt x="10973" y="2121"/>
                  </a:lnTo>
                  <a:lnTo>
                    <a:pt x="11319" y="497"/>
                  </a:lnTo>
                  <a:cubicBezTo>
                    <a:pt x="11363" y="336"/>
                    <a:pt x="11236" y="236"/>
                    <a:pt x="11112" y="236"/>
                  </a:cubicBezTo>
                  <a:cubicBezTo>
                    <a:pt x="11022" y="236"/>
                    <a:pt x="10933" y="289"/>
                    <a:pt x="10915" y="411"/>
                  </a:cubicBezTo>
                  <a:lnTo>
                    <a:pt x="10555" y="2121"/>
                  </a:lnTo>
                  <a:lnTo>
                    <a:pt x="9849" y="2121"/>
                  </a:lnTo>
                  <a:lnTo>
                    <a:pt x="10238" y="267"/>
                  </a:lnTo>
                  <a:cubicBezTo>
                    <a:pt x="10285" y="102"/>
                    <a:pt x="10158" y="1"/>
                    <a:pt x="10035" y="1"/>
                  </a:cubicBezTo>
                  <a:cubicBezTo>
                    <a:pt x="9945" y="1"/>
                    <a:pt x="9857" y="54"/>
                    <a:pt x="9839" y="175"/>
                  </a:cubicBezTo>
                  <a:lnTo>
                    <a:pt x="9407" y="2183"/>
                  </a:lnTo>
                  <a:cubicBezTo>
                    <a:pt x="9339" y="2207"/>
                    <a:pt x="9272" y="2231"/>
                    <a:pt x="9210" y="2265"/>
                  </a:cubicBezTo>
                  <a:lnTo>
                    <a:pt x="7591" y="2265"/>
                  </a:lnTo>
                  <a:cubicBezTo>
                    <a:pt x="7572" y="2251"/>
                    <a:pt x="7552" y="2241"/>
                    <a:pt x="7538" y="2227"/>
                  </a:cubicBezTo>
                  <a:lnTo>
                    <a:pt x="7101" y="175"/>
                  </a:lnTo>
                  <a:cubicBezTo>
                    <a:pt x="7081" y="54"/>
                    <a:pt x="6992" y="1"/>
                    <a:pt x="69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5" name="Google Shape;12085;p89"/>
          <p:cNvGrpSpPr/>
          <p:nvPr/>
        </p:nvGrpSpPr>
        <p:grpSpPr>
          <a:xfrm>
            <a:off x="5310807" y="1817449"/>
            <a:ext cx="368274" cy="281226"/>
            <a:chOff x="5310807" y="2022849"/>
            <a:chExt cx="368274" cy="281226"/>
          </a:xfrm>
        </p:grpSpPr>
        <p:sp>
          <p:nvSpPr>
            <p:cNvPr id="12086" name="Google Shape;12086;p89"/>
            <p:cNvSpPr/>
            <p:nvPr/>
          </p:nvSpPr>
          <p:spPr>
            <a:xfrm>
              <a:off x="5316854" y="2075681"/>
              <a:ext cx="356964" cy="174594"/>
            </a:xfrm>
            <a:custGeom>
              <a:avLst/>
              <a:gdLst/>
              <a:ahLst/>
              <a:cxnLst/>
              <a:rect l="l" t="t" r="r" b="b"/>
              <a:pathLst>
                <a:path w="13635" h="6669" extrusionOk="0">
                  <a:moveTo>
                    <a:pt x="0" y="0"/>
                  </a:moveTo>
                  <a:lnTo>
                    <a:pt x="346" y="3348"/>
                  </a:lnTo>
                  <a:lnTo>
                    <a:pt x="1278" y="3348"/>
                  </a:lnTo>
                  <a:lnTo>
                    <a:pt x="1802" y="2239"/>
                  </a:lnTo>
                  <a:lnTo>
                    <a:pt x="5318" y="2239"/>
                  </a:lnTo>
                  <a:cubicBezTo>
                    <a:pt x="5321" y="2239"/>
                    <a:pt x="5324" y="2239"/>
                    <a:pt x="5327" y="2239"/>
                  </a:cubicBezTo>
                  <a:cubicBezTo>
                    <a:pt x="5578" y="2239"/>
                    <a:pt x="5779" y="2443"/>
                    <a:pt x="5779" y="2695"/>
                  </a:cubicBezTo>
                  <a:lnTo>
                    <a:pt x="5779" y="4511"/>
                  </a:lnTo>
                  <a:cubicBezTo>
                    <a:pt x="5779" y="4761"/>
                    <a:pt x="5823" y="5011"/>
                    <a:pt x="5904" y="5241"/>
                  </a:cubicBezTo>
                  <a:cubicBezTo>
                    <a:pt x="5972" y="5467"/>
                    <a:pt x="6087" y="5674"/>
                    <a:pt x="6241" y="5851"/>
                  </a:cubicBezTo>
                  <a:cubicBezTo>
                    <a:pt x="6668" y="6317"/>
                    <a:pt x="7245" y="6668"/>
                    <a:pt x="7927" y="6668"/>
                  </a:cubicBezTo>
                  <a:lnTo>
                    <a:pt x="12351" y="6668"/>
                  </a:lnTo>
                  <a:cubicBezTo>
                    <a:pt x="13062" y="6668"/>
                    <a:pt x="13634" y="6096"/>
                    <a:pt x="13634" y="5390"/>
                  </a:cubicBezTo>
                  <a:lnTo>
                    <a:pt x="10555" y="4083"/>
                  </a:lnTo>
                  <a:cubicBezTo>
                    <a:pt x="9704" y="3718"/>
                    <a:pt x="9152" y="2882"/>
                    <a:pt x="9152" y="1960"/>
                  </a:cubicBezTo>
                  <a:lnTo>
                    <a:pt x="9152" y="1585"/>
                  </a:lnTo>
                  <a:cubicBezTo>
                    <a:pt x="9147" y="1379"/>
                    <a:pt x="8979" y="1211"/>
                    <a:pt x="8772" y="1211"/>
                  </a:cubicBezTo>
                  <a:lnTo>
                    <a:pt x="1686" y="1211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9"/>
            <p:cNvSpPr/>
            <p:nvPr/>
          </p:nvSpPr>
          <p:spPr>
            <a:xfrm>
              <a:off x="5316723" y="2075785"/>
              <a:ext cx="357200" cy="169568"/>
            </a:xfrm>
            <a:custGeom>
              <a:avLst/>
              <a:gdLst/>
              <a:ahLst/>
              <a:cxnLst/>
              <a:rect l="l" t="t" r="r" b="b"/>
              <a:pathLst>
                <a:path w="13644" h="6477" extrusionOk="0">
                  <a:moveTo>
                    <a:pt x="0" y="1"/>
                  </a:moveTo>
                  <a:lnTo>
                    <a:pt x="58" y="539"/>
                  </a:lnTo>
                  <a:lnTo>
                    <a:pt x="500" y="539"/>
                  </a:lnTo>
                  <a:cubicBezTo>
                    <a:pt x="678" y="539"/>
                    <a:pt x="836" y="654"/>
                    <a:pt x="894" y="822"/>
                  </a:cubicBezTo>
                  <a:lnTo>
                    <a:pt x="1077" y="1346"/>
                  </a:lnTo>
                  <a:cubicBezTo>
                    <a:pt x="1158" y="1586"/>
                    <a:pt x="1384" y="1750"/>
                    <a:pt x="1639" y="1750"/>
                  </a:cubicBezTo>
                  <a:lnTo>
                    <a:pt x="8302" y="1750"/>
                  </a:lnTo>
                  <a:cubicBezTo>
                    <a:pt x="8508" y="1750"/>
                    <a:pt x="8677" y="1918"/>
                    <a:pt x="8677" y="2129"/>
                  </a:cubicBezTo>
                  <a:lnTo>
                    <a:pt x="8677" y="2499"/>
                  </a:lnTo>
                  <a:cubicBezTo>
                    <a:pt x="8677" y="3426"/>
                    <a:pt x="9229" y="4257"/>
                    <a:pt x="10084" y="4622"/>
                  </a:cubicBezTo>
                  <a:lnTo>
                    <a:pt x="13164" y="5929"/>
                  </a:lnTo>
                  <a:cubicBezTo>
                    <a:pt x="13164" y="6116"/>
                    <a:pt x="13120" y="6304"/>
                    <a:pt x="13043" y="6477"/>
                  </a:cubicBezTo>
                  <a:cubicBezTo>
                    <a:pt x="13413" y="6241"/>
                    <a:pt x="13644" y="5833"/>
                    <a:pt x="13644" y="5391"/>
                  </a:cubicBezTo>
                  <a:lnTo>
                    <a:pt x="10560" y="4079"/>
                  </a:lnTo>
                  <a:cubicBezTo>
                    <a:pt x="9705" y="3719"/>
                    <a:pt x="9152" y="2883"/>
                    <a:pt x="9152" y="1961"/>
                  </a:cubicBezTo>
                  <a:lnTo>
                    <a:pt x="9152" y="1586"/>
                  </a:lnTo>
                  <a:cubicBezTo>
                    <a:pt x="9152" y="1380"/>
                    <a:pt x="8984" y="1211"/>
                    <a:pt x="8777" y="1211"/>
                  </a:cubicBezTo>
                  <a:lnTo>
                    <a:pt x="1691" y="1211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9"/>
            <p:cNvSpPr/>
            <p:nvPr/>
          </p:nvSpPr>
          <p:spPr>
            <a:xfrm>
              <a:off x="5555563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9" y="0"/>
                  </a:moveTo>
                  <a:lnTo>
                    <a:pt x="0" y="24"/>
                  </a:lnTo>
                  <a:cubicBezTo>
                    <a:pt x="20" y="67"/>
                    <a:pt x="34" y="120"/>
                    <a:pt x="29" y="173"/>
                  </a:cubicBezTo>
                  <a:lnTo>
                    <a:pt x="29" y="543"/>
                  </a:lnTo>
                  <a:cubicBezTo>
                    <a:pt x="29" y="1465"/>
                    <a:pt x="586" y="2301"/>
                    <a:pt x="1437" y="2666"/>
                  </a:cubicBezTo>
                  <a:lnTo>
                    <a:pt x="4180" y="3829"/>
                  </a:lnTo>
                  <a:cubicBezTo>
                    <a:pt x="4180" y="3829"/>
                    <a:pt x="4060" y="308"/>
                    <a:pt x="351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9"/>
            <p:cNvSpPr/>
            <p:nvPr/>
          </p:nvSpPr>
          <p:spPr>
            <a:xfrm>
              <a:off x="5555694" y="2112778"/>
              <a:ext cx="109432" cy="100269"/>
            </a:xfrm>
            <a:custGeom>
              <a:avLst/>
              <a:gdLst/>
              <a:ahLst/>
              <a:cxnLst/>
              <a:rect l="l" t="t" r="r" b="b"/>
              <a:pathLst>
                <a:path w="4180" h="3830" extrusionOk="0">
                  <a:moveTo>
                    <a:pt x="24" y="0"/>
                  </a:moveTo>
                  <a:lnTo>
                    <a:pt x="0" y="24"/>
                  </a:lnTo>
                  <a:cubicBezTo>
                    <a:pt x="19" y="72"/>
                    <a:pt x="29" y="120"/>
                    <a:pt x="24" y="173"/>
                  </a:cubicBezTo>
                  <a:lnTo>
                    <a:pt x="24" y="433"/>
                  </a:lnTo>
                  <a:cubicBezTo>
                    <a:pt x="2647" y="692"/>
                    <a:pt x="3430" y="2590"/>
                    <a:pt x="3661" y="3608"/>
                  </a:cubicBezTo>
                  <a:lnTo>
                    <a:pt x="4180" y="3829"/>
                  </a:lnTo>
                  <a:cubicBezTo>
                    <a:pt x="4180" y="3829"/>
                    <a:pt x="4060" y="312"/>
                    <a:pt x="351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9"/>
            <p:cNvSpPr/>
            <p:nvPr/>
          </p:nvSpPr>
          <p:spPr>
            <a:xfrm>
              <a:off x="5495323" y="2139193"/>
              <a:ext cx="37359" cy="63015"/>
            </a:xfrm>
            <a:custGeom>
              <a:avLst/>
              <a:gdLst/>
              <a:ahLst/>
              <a:cxnLst/>
              <a:rect l="l" t="t" r="r" b="b"/>
              <a:pathLst>
                <a:path w="1427" h="2407" extrusionOk="0">
                  <a:moveTo>
                    <a:pt x="0" y="0"/>
                  </a:moveTo>
                  <a:lnTo>
                    <a:pt x="0" y="2407"/>
                  </a:lnTo>
                  <a:lnTo>
                    <a:pt x="1427" y="2407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9"/>
            <p:cNvSpPr/>
            <p:nvPr/>
          </p:nvSpPr>
          <p:spPr>
            <a:xfrm>
              <a:off x="5519199" y="2139193"/>
              <a:ext cx="13483" cy="63015"/>
            </a:xfrm>
            <a:custGeom>
              <a:avLst/>
              <a:gdLst/>
              <a:ahLst/>
              <a:cxnLst/>
              <a:rect l="l" t="t" r="r" b="b"/>
              <a:pathLst>
                <a:path w="515" h="2407" extrusionOk="0">
                  <a:moveTo>
                    <a:pt x="1" y="0"/>
                  </a:moveTo>
                  <a:lnTo>
                    <a:pt x="1" y="2407"/>
                  </a:lnTo>
                  <a:lnTo>
                    <a:pt x="515" y="240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9"/>
            <p:cNvSpPr/>
            <p:nvPr/>
          </p:nvSpPr>
          <p:spPr>
            <a:xfrm>
              <a:off x="5492810" y="2089765"/>
              <a:ext cx="17253" cy="17488"/>
            </a:xfrm>
            <a:custGeom>
              <a:avLst/>
              <a:gdLst/>
              <a:ahLst/>
              <a:cxnLst/>
              <a:rect l="l" t="t" r="r" b="b"/>
              <a:pathLst>
                <a:path w="659" h="668" extrusionOk="0">
                  <a:moveTo>
                    <a:pt x="0" y="0"/>
                  </a:moveTo>
                  <a:lnTo>
                    <a:pt x="0" y="668"/>
                  </a:lnTo>
                  <a:lnTo>
                    <a:pt x="658" y="668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9"/>
            <p:cNvSpPr/>
            <p:nvPr/>
          </p:nvSpPr>
          <p:spPr>
            <a:xfrm>
              <a:off x="5479458" y="2072277"/>
              <a:ext cx="43564" cy="17619"/>
            </a:xfrm>
            <a:custGeom>
              <a:avLst/>
              <a:gdLst/>
              <a:ahLst/>
              <a:cxnLst/>
              <a:rect l="l" t="t" r="r" b="b"/>
              <a:pathLst>
                <a:path w="1664" h="673" extrusionOk="0">
                  <a:moveTo>
                    <a:pt x="1" y="0"/>
                  </a:moveTo>
                  <a:lnTo>
                    <a:pt x="1" y="673"/>
                  </a:lnTo>
                  <a:lnTo>
                    <a:pt x="1663" y="673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4" name="Google Shape;12094;p89"/>
            <p:cNvSpPr/>
            <p:nvPr/>
          </p:nvSpPr>
          <p:spPr>
            <a:xfrm>
              <a:off x="5507759" y="2072277"/>
              <a:ext cx="15263" cy="17619"/>
            </a:xfrm>
            <a:custGeom>
              <a:avLst/>
              <a:gdLst/>
              <a:ahLst/>
              <a:cxnLst/>
              <a:rect l="l" t="t" r="r" b="b"/>
              <a:pathLst>
                <a:path w="583" h="673" extrusionOk="0">
                  <a:moveTo>
                    <a:pt x="1" y="0"/>
                  </a:moveTo>
                  <a:lnTo>
                    <a:pt x="1" y="673"/>
                  </a:lnTo>
                  <a:lnTo>
                    <a:pt x="582" y="673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5" name="Google Shape;12095;p89"/>
            <p:cNvSpPr/>
            <p:nvPr/>
          </p:nvSpPr>
          <p:spPr>
            <a:xfrm>
              <a:off x="5486003" y="2028373"/>
              <a:ext cx="30604" cy="43930"/>
            </a:xfrm>
            <a:custGeom>
              <a:avLst/>
              <a:gdLst/>
              <a:ahLst/>
              <a:cxnLst/>
              <a:rect l="l" t="t" r="r" b="b"/>
              <a:pathLst>
                <a:path w="1169" h="1678" extrusionOk="0">
                  <a:moveTo>
                    <a:pt x="582" y="1"/>
                  </a:moveTo>
                  <a:cubicBezTo>
                    <a:pt x="265" y="1"/>
                    <a:pt x="1" y="260"/>
                    <a:pt x="1" y="582"/>
                  </a:cubicBezTo>
                  <a:lnTo>
                    <a:pt x="1" y="1677"/>
                  </a:lnTo>
                  <a:lnTo>
                    <a:pt x="1168" y="1677"/>
                  </a:lnTo>
                  <a:lnTo>
                    <a:pt x="1168" y="582"/>
                  </a:lnTo>
                  <a:cubicBezTo>
                    <a:pt x="1168" y="260"/>
                    <a:pt x="904" y="1"/>
                    <a:pt x="582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9"/>
            <p:cNvSpPr/>
            <p:nvPr/>
          </p:nvSpPr>
          <p:spPr>
            <a:xfrm>
              <a:off x="5491291" y="2028242"/>
              <a:ext cx="25316" cy="43799"/>
            </a:xfrm>
            <a:custGeom>
              <a:avLst/>
              <a:gdLst/>
              <a:ahLst/>
              <a:cxnLst/>
              <a:rect l="l" t="t" r="r" b="b"/>
              <a:pathLst>
                <a:path w="967" h="1673" extrusionOk="0">
                  <a:moveTo>
                    <a:pt x="385" y="1"/>
                  </a:moveTo>
                  <a:cubicBezTo>
                    <a:pt x="241" y="1"/>
                    <a:pt x="106" y="54"/>
                    <a:pt x="0" y="145"/>
                  </a:cubicBezTo>
                  <a:cubicBezTo>
                    <a:pt x="231" y="227"/>
                    <a:pt x="385" y="448"/>
                    <a:pt x="385" y="693"/>
                  </a:cubicBezTo>
                  <a:lnTo>
                    <a:pt x="385" y="1673"/>
                  </a:lnTo>
                  <a:lnTo>
                    <a:pt x="966" y="1673"/>
                  </a:lnTo>
                  <a:lnTo>
                    <a:pt x="966" y="587"/>
                  </a:lnTo>
                  <a:cubicBezTo>
                    <a:pt x="966" y="265"/>
                    <a:pt x="702" y="1"/>
                    <a:pt x="385" y="1"/>
                  </a:cubicBez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9"/>
            <p:cNvSpPr/>
            <p:nvPr/>
          </p:nvSpPr>
          <p:spPr>
            <a:xfrm>
              <a:off x="5354894" y="2031096"/>
              <a:ext cx="131136" cy="34217"/>
            </a:xfrm>
            <a:custGeom>
              <a:avLst/>
              <a:gdLst/>
              <a:ahLst/>
              <a:cxnLst/>
              <a:rect l="l" t="t" r="r" b="b"/>
              <a:pathLst>
                <a:path w="5009" h="1307" extrusionOk="0">
                  <a:moveTo>
                    <a:pt x="875" y="1"/>
                  </a:moveTo>
                  <a:cubicBezTo>
                    <a:pt x="293" y="1"/>
                    <a:pt x="1" y="720"/>
                    <a:pt x="430" y="1127"/>
                  </a:cubicBezTo>
                  <a:cubicBezTo>
                    <a:pt x="553" y="1240"/>
                    <a:pt x="711" y="1306"/>
                    <a:pt x="876" y="1306"/>
                  </a:cubicBezTo>
                  <a:cubicBezTo>
                    <a:pt x="893" y="1306"/>
                    <a:pt x="909" y="1306"/>
                    <a:pt x="925" y="1304"/>
                  </a:cubicBezTo>
                  <a:lnTo>
                    <a:pt x="5009" y="1016"/>
                  </a:lnTo>
                  <a:lnTo>
                    <a:pt x="5009" y="286"/>
                  </a:lnTo>
                  <a:lnTo>
                    <a:pt x="925" y="2"/>
                  </a:lnTo>
                  <a:cubicBezTo>
                    <a:pt x="908" y="1"/>
                    <a:pt x="891" y="1"/>
                    <a:pt x="875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9"/>
            <p:cNvSpPr/>
            <p:nvPr/>
          </p:nvSpPr>
          <p:spPr>
            <a:xfrm>
              <a:off x="5472416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4" y="0"/>
                  </a:moveTo>
                  <a:cubicBezTo>
                    <a:pt x="15" y="72"/>
                    <a:pt x="1" y="149"/>
                    <a:pt x="1" y="226"/>
                  </a:cubicBezTo>
                  <a:lnTo>
                    <a:pt x="1" y="803"/>
                  </a:lnTo>
                  <a:lnTo>
                    <a:pt x="539" y="764"/>
                  </a:lnTo>
                  <a:lnTo>
                    <a:pt x="539" y="3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9"/>
            <p:cNvSpPr/>
            <p:nvPr/>
          </p:nvSpPr>
          <p:spPr>
            <a:xfrm>
              <a:off x="5573052" y="2134402"/>
              <a:ext cx="25421" cy="50449"/>
            </a:xfrm>
            <a:custGeom>
              <a:avLst/>
              <a:gdLst/>
              <a:ahLst/>
              <a:cxnLst/>
              <a:rect l="l" t="t" r="r" b="b"/>
              <a:pathLst>
                <a:path w="971" h="1927" extrusionOk="0">
                  <a:moveTo>
                    <a:pt x="485" y="1"/>
                  </a:moveTo>
                  <a:cubicBezTo>
                    <a:pt x="221" y="1"/>
                    <a:pt x="0" y="217"/>
                    <a:pt x="0" y="486"/>
                  </a:cubicBezTo>
                  <a:lnTo>
                    <a:pt x="0" y="1312"/>
                  </a:lnTo>
                  <a:cubicBezTo>
                    <a:pt x="221" y="1538"/>
                    <a:pt x="480" y="1716"/>
                    <a:pt x="769" y="1840"/>
                  </a:cubicBezTo>
                  <a:lnTo>
                    <a:pt x="970" y="1927"/>
                  </a:lnTo>
                  <a:lnTo>
                    <a:pt x="970" y="486"/>
                  </a:lnTo>
                  <a:cubicBezTo>
                    <a:pt x="970" y="217"/>
                    <a:pt x="754" y="1"/>
                    <a:pt x="48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9"/>
            <p:cNvSpPr/>
            <p:nvPr/>
          </p:nvSpPr>
          <p:spPr>
            <a:xfrm>
              <a:off x="5580461" y="2134402"/>
              <a:ext cx="18274" cy="50449"/>
            </a:xfrm>
            <a:custGeom>
              <a:avLst/>
              <a:gdLst/>
              <a:ahLst/>
              <a:cxnLst/>
              <a:rect l="l" t="t" r="r" b="b"/>
              <a:pathLst>
                <a:path w="698" h="1927" extrusionOk="0">
                  <a:moveTo>
                    <a:pt x="207" y="1"/>
                  </a:moveTo>
                  <a:cubicBezTo>
                    <a:pt x="135" y="1"/>
                    <a:pt x="68" y="15"/>
                    <a:pt x="1" y="49"/>
                  </a:cubicBezTo>
                  <a:cubicBezTo>
                    <a:pt x="173" y="125"/>
                    <a:pt x="279" y="298"/>
                    <a:pt x="284" y="486"/>
                  </a:cubicBezTo>
                  <a:lnTo>
                    <a:pt x="284" y="1740"/>
                  </a:lnTo>
                  <a:cubicBezTo>
                    <a:pt x="351" y="1778"/>
                    <a:pt x="418" y="1812"/>
                    <a:pt x="491" y="1840"/>
                  </a:cubicBezTo>
                  <a:lnTo>
                    <a:pt x="697" y="1927"/>
                  </a:lnTo>
                  <a:lnTo>
                    <a:pt x="697" y="486"/>
                  </a:lnTo>
                  <a:cubicBezTo>
                    <a:pt x="692" y="217"/>
                    <a:pt x="476" y="1"/>
                    <a:pt x="207" y="1"/>
                  </a:cubicBezTo>
                  <a:close/>
                </a:path>
              </a:pathLst>
            </a:custGeom>
            <a:solidFill>
              <a:srgbClr val="D9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9"/>
            <p:cNvSpPr/>
            <p:nvPr/>
          </p:nvSpPr>
          <p:spPr>
            <a:xfrm>
              <a:off x="5517707" y="2030991"/>
              <a:ext cx="131293" cy="34296"/>
            </a:xfrm>
            <a:custGeom>
              <a:avLst/>
              <a:gdLst/>
              <a:ahLst/>
              <a:cxnLst/>
              <a:rect l="l" t="t" r="r" b="b"/>
              <a:pathLst>
                <a:path w="5015" h="1310" extrusionOk="0">
                  <a:moveTo>
                    <a:pt x="4133" y="0"/>
                  </a:moveTo>
                  <a:cubicBezTo>
                    <a:pt x="4119" y="0"/>
                    <a:pt x="4104" y="1"/>
                    <a:pt x="4089" y="2"/>
                  </a:cubicBezTo>
                  <a:lnTo>
                    <a:pt x="0" y="290"/>
                  </a:lnTo>
                  <a:lnTo>
                    <a:pt x="0" y="1020"/>
                  </a:lnTo>
                  <a:lnTo>
                    <a:pt x="4089" y="1308"/>
                  </a:lnTo>
                  <a:cubicBezTo>
                    <a:pt x="4100" y="1309"/>
                    <a:pt x="4112" y="1309"/>
                    <a:pt x="4124" y="1309"/>
                  </a:cubicBezTo>
                  <a:cubicBezTo>
                    <a:pt x="4291" y="1309"/>
                    <a:pt x="4458" y="1247"/>
                    <a:pt x="4579" y="1131"/>
                  </a:cubicBezTo>
                  <a:cubicBezTo>
                    <a:pt x="5014" y="723"/>
                    <a:pt x="4714" y="0"/>
                    <a:pt x="4133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9"/>
            <p:cNvSpPr/>
            <p:nvPr/>
          </p:nvSpPr>
          <p:spPr>
            <a:xfrm>
              <a:off x="5517838" y="2037693"/>
              <a:ext cx="14111" cy="21023"/>
            </a:xfrm>
            <a:custGeom>
              <a:avLst/>
              <a:gdLst/>
              <a:ahLst/>
              <a:cxnLst/>
              <a:rect l="l" t="t" r="r" b="b"/>
              <a:pathLst>
                <a:path w="539" h="803" extrusionOk="0">
                  <a:moveTo>
                    <a:pt x="495" y="0"/>
                  </a:moveTo>
                  <a:lnTo>
                    <a:pt x="0" y="34"/>
                  </a:lnTo>
                  <a:lnTo>
                    <a:pt x="0" y="764"/>
                  </a:lnTo>
                  <a:lnTo>
                    <a:pt x="538" y="803"/>
                  </a:lnTo>
                  <a:lnTo>
                    <a:pt x="538" y="226"/>
                  </a:lnTo>
                  <a:cubicBezTo>
                    <a:pt x="538" y="149"/>
                    <a:pt x="524" y="72"/>
                    <a:pt x="495" y="0"/>
                  </a:cubicBezTo>
                  <a:close/>
                </a:path>
              </a:pathLst>
            </a:custGeom>
            <a:solidFill>
              <a:srgbClr val="A7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9"/>
            <p:cNvSpPr/>
            <p:nvPr/>
          </p:nvSpPr>
          <p:spPr>
            <a:xfrm>
              <a:off x="5490035" y="2133774"/>
              <a:ext cx="48066" cy="73723"/>
            </a:xfrm>
            <a:custGeom>
              <a:avLst/>
              <a:gdLst/>
              <a:ahLst/>
              <a:cxnLst/>
              <a:rect l="l" t="t" r="r" b="b"/>
              <a:pathLst>
                <a:path w="1836" h="2816" extrusionOk="0">
                  <a:moveTo>
                    <a:pt x="1418" y="414"/>
                  </a:moveTo>
                  <a:lnTo>
                    <a:pt x="1418" y="2403"/>
                  </a:lnTo>
                  <a:lnTo>
                    <a:pt x="404" y="2403"/>
                  </a:lnTo>
                  <a:lnTo>
                    <a:pt x="404" y="414"/>
                  </a:lnTo>
                  <a:close/>
                  <a:moveTo>
                    <a:pt x="202" y="1"/>
                  </a:moveTo>
                  <a:cubicBezTo>
                    <a:pt x="92" y="1"/>
                    <a:pt x="0" y="92"/>
                    <a:pt x="0" y="207"/>
                  </a:cubicBezTo>
                  <a:lnTo>
                    <a:pt x="0" y="2614"/>
                  </a:lnTo>
                  <a:cubicBezTo>
                    <a:pt x="0" y="2724"/>
                    <a:pt x="92" y="2816"/>
                    <a:pt x="202" y="2816"/>
                  </a:cubicBezTo>
                  <a:lnTo>
                    <a:pt x="1629" y="2816"/>
                  </a:lnTo>
                  <a:cubicBezTo>
                    <a:pt x="1744" y="2816"/>
                    <a:pt x="1836" y="2724"/>
                    <a:pt x="1836" y="2614"/>
                  </a:cubicBezTo>
                  <a:lnTo>
                    <a:pt x="1836" y="207"/>
                  </a:lnTo>
                  <a:cubicBezTo>
                    <a:pt x="1836" y="92"/>
                    <a:pt x="1744" y="1"/>
                    <a:pt x="16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9"/>
            <p:cNvSpPr/>
            <p:nvPr/>
          </p:nvSpPr>
          <p:spPr>
            <a:xfrm>
              <a:off x="5310807" y="2022849"/>
              <a:ext cx="368274" cy="281226"/>
            </a:xfrm>
            <a:custGeom>
              <a:avLst/>
              <a:gdLst/>
              <a:ahLst/>
              <a:cxnLst/>
              <a:rect l="l" t="t" r="r" b="b"/>
              <a:pathLst>
                <a:path w="14067" h="10742" extrusionOk="0">
                  <a:moveTo>
                    <a:pt x="2556" y="518"/>
                  </a:moveTo>
                  <a:cubicBezTo>
                    <a:pt x="2567" y="518"/>
                    <a:pt x="2579" y="518"/>
                    <a:pt x="2590" y="519"/>
                  </a:cubicBezTo>
                  <a:lnTo>
                    <a:pt x="6486" y="788"/>
                  </a:lnTo>
                  <a:lnTo>
                    <a:pt x="6486" y="1139"/>
                  </a:lnTo>
                  <a:lnTo>
                    <a:pt x="2590" y="1413"/>
                  </a:lnTo>
                  <a:cubicBezTo>
                    <a:pt x="2580" y="1413"/>
                    <a:pt x="2571" y="1414"/>
                    <a:pt x="2562" y="1414"/>
                  </a:cubicBezTo>
                  <a:cubicBezTo>
                    <a:pt x="2162" y="1414"/>
                    <a:pt x="1958" y="921"/>
                    <a:pt x="2254" y="639"/>
                  </a:cubicBezTo>
                  <a:cubicBezTo>
                    <a:pt x="2337" y="561"/>
                    <a:pt x="2443" y="518"/>
                    <a:pt x="2556" y="518"/>
                  </a:cubicBezTo>
                  <a:close/>
                  <a:moveTo>
                    <a:pt x="7279" y="409"/>
                  </a:moveTo>
                  <a:cubicBezTo>
                    <a:pt x="7485" y="409"/>
                    <a:pt x="7653" y="577"/>
                    <a:pt x="7653" y="788"/>
                  </a:cubicBezTo>
                  <a:lnTo>
                    <a:pt x="7653" y="1672"/>
                  </a:lnTo>
                  <a:lnTo>
                    <a:pt x="6899" y="1672"/>
                  </a:lnTo>
                  <a:lnTo>
                    <a:pt x="6899" y="788"/>
                  </a:lnTo>
                  <a:cubicBezTo>
                    <a:pt x="6899" y="577"/>
                    <a:pt x="7067" y="409"/>
                    <a:pt x="7279" y="409"/>
                  </a:cubicBezTo>
                  <a:close/>
                  <a:moveTo>
                    <a:pt x="7903" y="2085"/>
                  </a:moveTo>
                  <a:lnTo>
                    <a:pt x="7903" y="2350"/>
                  </a:lnTo>
                  <a:lnTo>
                    <a:pt x="6649" y="2350"/>
                  </a:lnTo>
                  <a:lnTo>
                    <a:pt x="6649" y="2085"/>
                  </a:lnTo>
                  <a:close/>
                  <a:moveTo>
                    <a:pt x="7399" y="2763"/>
                  </a:moveTo>
                  <a:lnTo>
                    <a:pt x="7399" y="3022"/>
                  </a:lnTo>
                  <a:lnTo>
                    <a:pt x="7154" y="3022"/>
                  </a:lnTo>
                  <a:lnTo>
                    <a:pt x="7154" y="2763"/>
                  </a:lnTo>
                  <a:close/>
                  <a:moveTo>
                    <a:pt x="10507" y="4449"/>
                  </a:moveTo>
                  <a:cubicBezTo>
                    <a:pt x="10666" y="4449"/>
                    <a:pt x="10795" y="4583"/>
                    <a:pt x="10786" y="4747"/>
                  </a:cubicBezTo>
                  <a:lnTo>
                    <a:pt x="10786" y="5861"/>
                  </a:lnTo>
                  <a:cubicBezTo>
                    <a:pt x="10728" y="5832"/>
                    <a:pt x="10675" y="5789"/>
                    <a:pt x="10622" y="5760"/>
                  </a:cubicBezTo>
                  <a:cubicBezTo>
                    <a:pt x="10272" y="5549"/>
                    <a:pt x="10272" y="5501"/>
                    <a:pt x="10228" y="5458"/>
                  </a:cubicBezTo>
                  <a:lnTo>
                    <a:pt x="10228" y="4747"/>
                  </a:lnTo>
                  <a:cubicBezTo>
                    <a:pt x="10219" y="4583"/>
                    <a:pt x="10349" y="4449"/>
                    <a:pt x="10507" y="4449"/>
                  </a:cubicBezTo>
                  <a:close/>
                  <a:moveTo>
                    <a:pt x="9705" y="3642"/>
                  </a:moveTo>
                  <a:cubicBezTo>
                    <a:pt x="11574" y="3647"/>
                    <a:pt x="13130" y="5073"/>
                    <a:pt x="13293" y="6937"/>
                  </a:cubicBezTo>
                  <a:lnTo>
                    <a:pt x="11199" y="6044"/>
                  </a:lnTo>
                  <a:lnTo>
                    <a:pt x="11199" y="4747"/>
                  </a:lnTo>
                  <a:cubicBezTo>
                    <a:pt x="11199" y="4362"/>
                    <a:pt x="10887" y="4055"/>
                    <a:pt x="10507" y="4055"/>
                  </a:cubicBezTo>
                  <a:cubicBezTo>
                    <a:pt x="10123" y="4055"/>
                    <a:pt x="9815" y="4362"/>
                    <a:pt x="9815" y="4747"/>
                  </a:cubicBezTo>
                  <a:lnTo>
                    <a:pt x="9815" y="4881"/>
                  </a:lnTo>
                  <a:cubicBezTo>
                    <a:pt x="9503" y="4233"/>
                    <a:pt x="9609" y="3868"/>
                    <a:pt x="9585" y="3642"/>
                  </a:cubicBezTo>
                  <a:close/>
                  <a:moveTo>
                    <a:pt x="11204" y="8888"/>
                  </a:moveTo>
                  <a:lnTo>
                    <a:pt x="11655" y="9378"/>
                  </a:lnTo>
                  <a:cubicBezTo>
                    <a:pt x="12006" y="9757"/>
                    <a:pt x="11900" y="10180"/>
                    <a:pt x="11919" y="10329"/>
                  </a:cubicBezTo>
                  <a:lnTo>
                    <a:pt x="7966" y="10329"/>
                  </a:lnTo>
                  <a:cubicBezTo>
                    <a:pt x="7985" y="10175"/>
                    <a:pt x="7879" y="9753"/>
                    <a:pt x="8235" y="9378"/>
                  </a:cubicBezTo>
                  <a:lnTo>
                    <a:pt x="8686" y="8888"/>
                  </a:lnTo>
                  <a:close/>
                  <a:moveTo>
                    <a:pt x="7273" y="0"/>
                  </a:moveTo>
                  <a:cubicBezTo>
                    <a:pt x="7019" y="0"/>
                    <a:pt x="6765" y="130"/>
                    <a:pt x="6606" y="389"/>
                  </a:cubicBezTo>
                  <a:lnTo>
                    <a:pt x="2609" y="111"/>
                  </a:lnTo>
                  <a:cubicBezTo>
                    <a:pt x="2587" y="109"/>
                    <a:pt x="2565" y="108"/>
                    <a:pt x="2543" y="108"/>
                  </a:cubicBezTo>
                  <a:cubicBezTo>
                    <a:pt x="2326" y="108"/>
                    <a:pt x="2118" y="193"/>
                    <a:pt x="1961" y="341"/>
                  </a:cubicBezTo>
                  <a:cubicBezTo>
                    <a:pt x="1399" y="870"/>
                    <a:pt x="1773" y="1826"/>
                    <a:pt x="2552" y="1826"/>
                  </a:cubicBezTo>
                  <a:cubicBezTo>
                    <a:pt x="2557" y="1826"/>
                    <a:pt x="2560" y="1826"/>
                    <a:pt x="2563" y="1826"/>
                  </a:cubicBezTo>
                  <a:cubicBezTo>
                    <a:pt x="2600" y="1826"/>
                    <a:pt x="2734" y="1814"/>
                    <a:pt x="6476" y="1552"/>
                  </a:cubicBezTo>
                  <a:lnTo>
                    <a:pt x="6476" y="1672"/>
                  </a:lnTo>
                  <a:lnTo>
                    <a:pt x="6433" y="1672"/>
                  </a:lnTo>
                  <a:cubicBezTo>
                    <a:pt x="6318" y="1672"/>
                    <a:pt x="6227" y="1763"/>
                    <a:pt x="6227" y="1879"/>
                  </a:cubicBezTo>
                  <a:lnTo>
                    <a:pt x="6227" y="2556"/>
                  </a:lnTo>
                  <a:cubicBezTo>
                    <a:pt x="6227" y="2667"/>
                    <a:pt x="6318" y="2758"/>
                    <a:pt x="6433" y="2758"/>
                  </a:cubicBezTo>
                  <a:lnTo>
                    <a:pt x="6731" y="2758"/>
                  </a:lnTo>
                  <a:lnTo>
                    <a:pt x="6731" y="3017"/>
                  </a:lnTo>
                  <a:lnTo>
                    <a:pt x="2052" y="3017"/>
                  </a:lnTo>
                  <a:lnTo>
                    <a:pt x="1692" y="1946"/>
                  </a:lnTo>
                  <a:cubicBezTo>
                    <a:pt x="1663" y="1864"/>
                    <a:pt x="1581" y="1807"/>
                    <a:pt x="1495" y="1807"/>
                  </a:cubicBezTo>
                  <a:lnTo>
                    <a:pt x="217" y="1807"/>
                  </a:lnTo>
                  <a:cubicBezTo>
                    <a:pt x="97" y="1807"/>
                    <a:pt x="1" y="1912"/>
                    <a:pt x="15" y="2037"/>
                  </a:cubicBezTo>
                  <a:lnTo>
                    <a:pt x="366" y="5381"/>
                  </a:lnTo>
                  <a:cubicBezTo>
                    <a:pt x="375" y="5487"/>
                    <a:pt x="462" y="5563"/>
                    <a:pt x="568" y="5563"/>
                  </a:cubicBezTo>
                  <a:lnTo>
                    <a:pt x="1499" y="5563"/>
                  </a:lnTo>
                  <a:cubicBezTo>
                    <a:pt x="1576" y="5563"/>
                    <a:pt x="1648" y="5515"/>
                    <a:pt x="1682" y="5443"/>
                  </a:cubicBezTo>
                  <a:lnTo>
                    <a:pt x="2148" y="4449"/>
                  </a:lnTo>
                  <a:lnTo>
                    <a:pt x="5535" y="4449"/>
                  </a:lnTo>
                  <a:cubicBezTo>
                    <a:pt x="5674" y="4454"/>
                    <a:pt x="5790" y="4564"/>
                    <a:pt x="5790" y="4703"/>
                  </a:cubicBezTo>
                  <a:cubicBezTo>
                    <a:pt x="5804" y="6462"/>
                    <a:pt x="5751" y="6611"/>
                    <a:pt x="5847" y="7033"/>
                  </a:cubicBezTo>
                  <a:cubicBezTo>
                    <a:pt x="5865" y="7155"/>
                    <a:pt x="5953" y="7208"/>
                    <a:pt x="6043" y="7208"/>
                  </a:cubicBezTo>
                  <a:cubicBezTo>
                    <a:pt x="6166" y="7208"/>
                    <a:pt x="6293" y="7106"/>
                    <a:pt x="6246" y="6942"/>
                  </a:cubicBezTo>
                  <a:cubicBezTo>
                    <a:pt x="6169" y="6591"/>
                    <a:pt x="6212" y="6443"/>
                    <a:pt x="6203" y="4703"/>
                  </a:cubicBezTo>
                  <a:cubicBezTo>
                    <a:pt x="6198" y="4334"/>
                    <a:pt x="5905" y="4041"/>
                    <a:pt x="5535" y="4041"/>
                  </a:cubicBezTo>
                  <a:lnTo>
                    <a:pt x="2018" y="4041"/>
                  </a:lnTo>
                  <a:cubicBezTo>
                    <a:pt x="1937" y="4041"/>
                    <a:pt x="1865" y="4084"/>
                    <a:pt x="1831" y="4161"/>
                  </a:cubicBezTo>
                  <a:lnTo>
                    <a:pt x="1365" y="5155"/>
                  </a:lnTo>
                  <a:lnTo>
                    <a:pt x="755" y="5155"/>
                  </a:lnTo>
                  <a:lnTo>
                    <a:pt x="447" y="2215"/>
                  </a:lnTo>
                  <a:lnTo>
                    <a:pt x="1346" y="2215"/>
                  </a:lnTo>
                  <a:lnTo>
                    <a:pt x="1706" y="3286"/>
                  </a:lnTo>
                  <a:cubicBezTo>
                    <a:pt x="1735" y="3368"/>
                    <a:pt x="1817" y="3426"/>
                    <a:pt x="1903" y="3426"/>
                  </a:cubicBezTo>
                  <a:lnTo>
                    <a:pt x="8989" y="3426"/>
                  </a:lnTo>
                  <a:cubicBezTo>
                    <a:pt x="9085" y="3426"/>
                    <a:pt x="9162" y="3502"/>
                    <a:pt x="9162" y="3594"/>
                  </a:cubicBezTo>
                  <a:lnTo>
                    <a:pt x="9162" y="3968"/>
                  </a:lnTo>
                  <a:cubicBezTo>
                    <a:pt x="9167" y="4973"/>
                    <a:pt x="9767" y="5885"/>
                    <a:pt x="10694" y="6284"/>
                  </a:cubicBezTo>
                  <a:lnTo>
                    <a:pt x="13639" y="7533"/>
                  </a:lnTo>
                  <a:cubicBezTo>
                    <a:pt x="13572" y="8066"/>
                    <a:pt x="13116" y="8470"/>
                    <a:pt x="12578" y="8475"/>
                  </a:cubicBezTo>
                  <a:lnTo>
                    <a:pt x="8163" y="8475"/>
                  </a:lnTo>
                  <a:cubicBezTo>
                    <a:pt x="7567" y="8475"/>
                    <a:pt x="7000" y="8201"/>
                    <a:pt x="6630" y="7735"/>
                  </a:cubicBezTo>
                  <a:cubicBezTo>
                    <a:pt x="6584" y="7681"/>
                    <a:pt x="6529" y="7659"/>
                    <a:pt x="6476" y="7659"/>
                  </a:cubicBezTo>
                  <a:cubicBezTo>
                    <a:pt x="6329" y="7659"/>
                    <a:pt x="6195" y="7831"/>
                    <a:pt x="6308" y="7989"/>
                  </a:cubicBezTo>
                  <a:cubicBezTo>
                    <a:pt x="6746" y="8542"/>
                    <a:pt x="7413" y="8873"/>
                    <a:pt x="8124" y="8883"/>
                  </a:cubicBezTo>
                  <a:lnTo>
                    <a:pt x="7927" y="9094"/>
                  </a:lnTo>
                  <a:cubicBezTo>
                    <a:pt x="7447" y="9608"/>
                    <a:pt x="7572" y="10190"/>
                    <a:pt x="7553" y="10324"/>
                  </a:cubicBezTo>
                  <a:lnTo>
                    <a:pt x="6875" y="10324"/>
                  </a:lnTo>
                  <a:lnTo>
                    <a:pt x="6207" y="9719"/>
                  </a:lnTo>
                  <a:cubicBezTo>
                    <a:pt x="6162" y="9678"/>
                    <a:pt x="6113" y="9661"/>
                    <a:pt x="6067" y="9661"/>
                  </a:cubicBezTo>
                  <a:cubicBezTo>
                    <a:pt x="5902" y="9661"/>
                    <a:pt x="5766" y="9880"/>
                    <a:pt x="5924" y="10026"/>
                  </a:cubicBezTo>
                  <a:cubicBezTo>
                    <a:pt x="6654" y="10665"/>
                    <a:pt x="6649" y="10737"/>
                    <a:pt x="6789" y="10737"/>
                  </a:cubicBezTo>
                  <a:cubicBezTo>
                    <a:pt x="7720" y="10735"/>
                    <a:pt x="8515" y="10734"/>
                    <a:pt x="9194" y="10734"/>
                  </a:cubicBezTo>
                  <a:cubicBezTo>
                    <a:pt x="11131" y="10734"/>
                    <a:pt x="12123" y="10742"/>
                    <a:pt x="12641" y="10742"/>
                  </a:cubicBezTo>
                  <a:cubicBezTo>
                    <a:pt x="13237" y="10742"/>
                    <a:pt x="13202" y="10731"/>
                    <a:pt x="13255" y="10684"/>
                  </a:cubicBezTo>
                  <a:lnTo>
                    <a:pt x="13952" y="10046"/>
                  </a:lnTo>
                  <a:cubicBezTo>
                    <a:pt x="14038" y="9969"/>
                    <a:pt x="14043" y="9839"/>
                    <a:pt x="13966" y="9753"/>
                  </a:cubicBezTo>
                  <a:cubicBezTo>
                    <a:pt x="13926" y="9713"/>
                    <a:pt x="13873" y="9692"/>
                    <a:pt x="13819" y="9692"/>
                  </a:cubicBezTo>
                  <a:cubicBezTo>
                    <a:pt x="13769" y="9692"/>
                    <a:pt x="13720" y="9710"/>
                    <a:pt x="13683" y="9748"/>
                  </a:cubicBezTo>
                  <a:lnTo>
                    <a:pt x="13039" y="10324"/>
                  </a:lnTo>
                  <a:lnTo>
                    <a:pt x="12328" y="10324"/>
                  </a:lnTo>
                  <a:lnTo>
                    <a:pt x="12328" y="10046"/>
                  </a:lnTo>
                  <a:cubicBezTo>
                    <a:pt x="12328" y="9344"/>
                    <a:pt x="11847" y="9003"/>
                    <a:pt x="11761" y="8888"/>
                  </a:cubicBezTo>
                  <a:lnTo>
                    <a:pt x="12582" y="8888"/>
                  </a:lnTo>
                  <a:cubicBezTo>
                    <a:pt x="13399" y="8888"/>
                    <a:pt x="14067" y="8225"/>
                    <a:pt x="14067" y="7403"/>
                  </a:cubicBezTo>
                  <a:cubicBezTo>
                    <a:pt x="14067" y="7322"/>
                    <a:pt x="14019" y="7245"/>
                    <a:pt x="13942" y="7216"/>
                  </a:cubicBezTo>
                  <a:lnTo>
                    <a:pt x="13716" y="7120"/>
                  </a:lnTo>
                  <a:cubicBezTo>
                    <a:pt x="13644" y="4948"/>
                    <a:pt x="11867" y="3229"/>
                    <a:pt x="9695" y="3229"/>
                  </a:cubicBezTo>
                  <a:lnTo>
                    <a:pt x="9431" y="3229"/>
                  </a:lnTo>
                  <a:cubicBezTo>
                    <a:pt x="9320" y="3094"/>
                    <a:pt x="9162" y="3017"/>
                    <a:pt x="8989" y="3017"/>
                  </a:cubicBezTo>
                  <a:lnTo>
                    <a:pt x="7802" y="3017"/>
                  </a:lnTo>
                  <a:lnTo>
                    <a:pt x="7802" y="2763"/>
                  </a:lnTo>
                  <a:lnTo>
                    <a:pt x="8100" y="2763"/>
                  </a:lnTo>
                  <a:cubicBezTo>
                    <a:pt x="8211" y="2763"/>
                    <a:pt x="8302" y="2671"/>
                    <a:pt x="8302" y="2556"/>
                  </a:cubicBezTo>
                  <a:lnTo>
                    <a:pt x="8302" y="1879"/>
                  </a:lnTo>
                  <a:cubicBezTo>
                    <a:pt x="8302" y="1768"/>
                    <a:pt x="8211" y="1677"/>
                    <a:pt x="8100" y="1677"/>
                  </a:cubicBezTo>
                  <a:lnTo>
                    <a:pt x="8052" y="1677"/>
                  </a:lnTo>
                  <a:lnTo>
                    <a:pt x="8052" y="1547"/>
                  </a:lnTo>
                  <a:cubicBezTo>
                    <a:pt x="11739" y="1806"/>
                    <a:pt x="11971" y="1821"/>
                    <a:pt x="12012" y="1821"/>
                  </a:cubicBezTo>
                  <a:cubicBezTo>
                    <a:pt x="12017" y="1821"/>
                    <a:pt x="12019" y="1821"/>
                    <a:pt x="12025" y="1821"/>
                  </a:cubicBezTo>
                  <a:cubicBezTo>
                    <a:pt x="12799" y="1821"/>
                    <a:pt x="13178" y="870"/>
                    <a:pt x="12616" y="341"/>
                  </a:cubicBezTo>
                  <a:cubicBezTo>
                    <a:pt x="12455" y="193"/>
                    <a:pt x="12246" y="108"/>
                    <a:pt x="12032" y="108"/>
                  </a:cubicBezTo>
                  <a:cubicBezTo>
                    <a:pt x="12011" y="108"/>
                    <a:pt x="11989" y="109"/>
                    <a:pt x="11968" y="111"/>
                  </a:cubicBezTo>
                  <a:lnTo>
                    <a:pt x="10963" y="178"/>
                  </a:lnTo>
                  <a:cubicBezTo>
                    <a:pt x="10696" y="197"/>
                    <a:pt x="10717" y="592"/>
                    <a:pt x="10974" y="592"/>
                  </a:cubicBezTo>
                  <a:cubicBezTo>
                    <a:pt x="10980" y="592"/>
                    <a:pt x="10986" y="592"/>
                    <a:pt x="10992" y="591"/>
                  </a:cubicBezTo>
                  <a:lnTo>
                    <a:pt x="11996" y="524"/>
                  </a:lnTo>
                  <a:cubicBezTo>
                    <a:pt x="12008" y="523"/>
                    <a:pt x="12019" y="523"/>
                    <a:pt x="12030" y="523"/>
                  </a:cubicBezTo>
                  <a:cubicBezTo>
                    <a:pt x="12270" y="523"/>
                    <a:pt x="12472" y="718"/>
                    <a:pt x="12472" y="971"/>
                  </a:cubicBezTo>
                  <a:cubicBezTo>
                    <a:pt x="12472" y="1219"/>
                    <a:pt x="12270" y="1414"/>
                    <a:pt x="12030" y="1414"/>
                  </a:cubicBezTo>
                  <a:cubicBezTo>
                    <a:pt x="12019" y="1414"/>
                    <a:pt x="12008" y="1414"/>
                    <a:pt x="11996" y="1413"/>
                  </a:cubicBezTo>
                  <a:lnTo>
                    <a:pt x="8100" y="1144"/>
                  </a:lnTo>
                  <a:lnTo>
                    <a:pt x="8100" y="793"/>
                  </a:lnTo>
                  <a:lnTo>
                    <a:pt x="9945" y="663"/>
                  </a:lnTo>
                  <a:cubicBezTo>
                    <a:pt x="10213" y="645"/>
                    <a:pt x="10191" y="250"/>
                    <a:pt x="9934" y="250"/>
                  </a:cubicBezTo>
                  <a:cubicBezTo>
                    <a:pt x="9929" y="250"/>
                    <a:pt x="9922" y="250"/>
                    <a:pt x="9916" y="250"/>
                  </a:cubicBezTo>
                  <a:lnTo>
                    <a:pt x="7937" y="389"/>
                  </a:lnTo>
                  <a:cubicBezTo>
                    <a:pt x="7781" y="130"/>
                    <a:pt x="7527" y="0"/>
                    <a:pt x="72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5" name="Google Shape;12105;p89"/>
          <p:cNvGrpSpPr/>
          <p:nvPr/>
        </p:nvGrpSpPr>
        <p:grpSpPr>
          <a:xfrm>
            <a:off x="4865589" y="1817030"/>
            <a:ext cx="375788" cy="281828"/>
            <a:chOff x="4865589" y="2022430"/>
            <a:chExt cx="375788" cy="281828"/>
          </a:xfrm>
        </p:grpSpPr>
        <p:sp>
          <p:nvSpPr>
            <p:cNvPr id="12106" name="Google Shape;12106;p89"/>
            <p:cNvSpPr/>
            <p:nvPr/>
          </p:nvSpPr>
          <p:spPr>
            <a:xfrm>
              <a:off x="5145794" y="2106599"/>
              <a:ext cx="87572" cy="113595"/>
            </a:xfrm>
            <a:custGeom>
              <a:avLst/>
              <a:gdLst/>
              <a:ahLst/>
              <a:cxnLst/>
              <a:rect l="l" t="t" r="r" b="b"/>
              <a:pathLst>
                <a:path w="3345" h="4339" extrusionOk="0">
                  <a:moveTo>
                    <a:pt x="1" y="1"/>
                  </a:moveTo>
                  <a:lnTo>
                    <a:pt x="1" y="4339"/>
                  </a:lnTo>
                  <a:cubicBezTo>
                    <a:pt x="1" y="4339"/>
                    <a:pt x="1386" y="3035"/>
                    <a:pt x="2698" y="3035"/>
                  </a:cubicBezTo>
                  <a:cubicBezTo>
                    <a:pt x="2918" y="3035"/>
                    <a:pt x="3135" y="3072"/>
                    <a:pt x="3344" y="3157"/>
                  </a:cubicBezTo>
                  <a:lnTo>
                    <a:pt x="3344" y="1183"/>
                  </a:lnTo>
                  <a:cubicBezTo>
                    <a:pt x="3135" y="1268"/>
                    <a:pt x="2916" y="1305"/>
                    <a:pt x="2696" y="1305"/>
                  </a:cubicBezTo>
                  <a:cubicBezTo>
                    <a:pt x="1382" y="130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9"/>
            <p:cNvSpPr/>
            <p:nvPr/>
          </p:nvSpPr>
          <p:spPr>
            <a:xfrm>
              <a:off x="5145794" y="2106494"/>
              <a:ext cx="33615" cy="113700"/>
            </a:xfrm>
            <a:custGeom>
              <a:avLst/>
              <a:gdLst/>
              <a:ahLst/>
              <a:cxnLst/>
              <a:rect l="l" t="t" r="r" b="b"/>
              <a:pathLst>
                <a:path w="1284" h="4343" extrusionOk="0">
                  <a:moveTo>
                    <a:pt x="1" y="0"/>
                  </a:moveTo>
                  <a:lnTo>
                    <a:pt x="1" y="4343"/>
                  </a:lnTo>
                  <a:cubicBezTo>
                    <a:pt x="318" y="4059"/>
                    <a:pt x="659" y="3805"/>
                    <a:pt x="1019" y="3589"/>
                  </a:cubicBezTo>
                  <a:cubicBezTo>
                    <a:pt x="1283" y="2661"/>
                    <a:pt x="1283" y="1681"/>
                    <a:pt x="1019" y="754"/>
                  </a:cubicBezTo>
                  <a:cubicBezTo>
                    <a:pt x="654" y="538"/>
                    <a:pt x="313" y="283"/>
                    <a:pt x="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9"/>
            <p:cNvSpPr/>
            <p:nvPr/>
          </p:nvSpPr>
          <p:spPr>
            <a:xfrm>
              <a:off x="4874255" y="2027719"/>
              <a:ext cx="286776" cy="270911"/>
            </a:xfrm>
            <a:custGeom>
              <a:avLst/>
              <a:gdLst/>
              <a:ahLst/>
              <a:cxnLst/>
              <a:rect l="l" t="t" r="r" b="b"/>
              <a:pathLst>
                <a:path w="10954" h="10348" extrusionOk="0">
                  <a:moveTo>
                    <a:pt x="5533" y="1"/>
                  </a:moveTo>
                  <a:cubicBezTo>
                    <a:pt x="5345" y="1"/>
                    <a:pt x="5157" y="14"/>
                    <a:pt x="4973" y="35"/>
                  </a:cubicBezTo>
                  <a:cubicBezTo>
                    <a:pt x="4733" y="69"/>
                    <a:pt x="4493" y="117"/>
                    <a:pt x="4257" y="179"/>
                  </a:cubicBezTo>
                  <a:cubicBezTo>
                    <a:pt x="1625" y="890"/>
                    <a:pt x="1" y="3523"/>
                    <a:pt x="534" y="6194"/>
                  </a:cubicBezTo>
                  <a:cubicBezTo>
                    <a:pt x="1026" y="8636"/>
                    <a:pt x="3172" y="10347"/>
                    <a:pt x="5604" y="10347"/>
                  </a:cubicBezTo>
                  <a:cubicBezTo>
                    <a:pt x="5832" y="10347"/>
                    <a:pt x="6062" y="10332"/>
                    <a:pt x="6294" y="10302"/>
                  </a:cubicBezTo>
                  <a:cubicBezTo>
                    <a:pt x="8994" y="9946"/>
                    <a:pt x="10954" y="7554"/>
                    <a:pt x="10776" y="4835"/>
                  </a:cubicBezTo>
                  <a:cubicBezTo>
                    <a:pt x="10598" y="2115"/>
                    <a:pt x="8341" y="2"/>
                    <a:pt x="5617" y="2"/>
                  </a:cubicBezTo>
                  <a:cubicBezTo>
                    <a:pt x="5589" y="1"/>
                    <a:pt x="5561" y="1"/>
                    <a:pt x="553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9"/>
            <p:cNvSpPr/>
            <p:nvPr/>
          </p:nvSpPr>
          <p:spPr>
            <a:xfrm>
              <a:off x="4914389" y="2056543"/>
              <a:ext cx="260229" cy="242479"/>
            </a:xfrm>
            <a:custGeom>
              <a:avLst/>
              <a:gdLst/>
              <a:ahLst/>
              <a:cxnLst/>
              <a:rect l="l" t="t" r="r" b="b"/>
              <a:pathLst>
                <a:path w="9940" h="9262" extrusionOk="0">
                  <a:moveTo>
                    <a:pt x="7274" y="1"/>
                  </a:moveTo>
                  <a:cubicBezTo>
                    <a:pt x="8888" y="2062"/>
                    <a:pt x="8710" y="5007"/>
                    <a:pt x="6856" y="6856"/>
                  </a:cubicBezTo>
                  <a:cubicBezTo>
                    <a:pt x="5852" y="7863"/>
                    <a:pt x="4525" y="8375"/>
                    <a:pt x="3192" y="8375"/>
                  </a:cubicBezTo>
                  <a:cubicBezTo>
                    <a:pt x="2069" y="8375"/>
                    <a:pt x="942" y="8012"/>
                    <a:pt x="0" y="7274"/>
                  </a:cubicBezTo>
                  <a:lnTo>
                    <a:pt x="0" y="7274"/>
                  </a:lnTo>
                  <a:cubicBezTo>
                    <a:pt x="1029" y="8590"/>
                    <a:pt x="2552" y="9261"/>
                    <a:pt x="4081" y="9261"/>
                  </a:cubicBezTo>
                  <a:cubicBezTo>
                    <a:pt x="5401" y="9261"/>
                    <a:pt x="6725" y="8762"/>
                    <a:pt x="7744" y="7745"/>
                  </a:cubicBezTo>
                  <a:cubicBezTo>
                    <a:pt x="9940" y="5545"/>
                    <a:pt x="9724" y="1918"/>
                    <a:pt x="7274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9"/>
            <p:cNvSpPr/>
            <p:nvPr/>
          </p:nvSpPr>
          <p:spPr>
            <a:xfrm>
              <a:off x="4877161" y="2084844"/>
              <a:ext cx="73095" cy="157237"/>
            </a:xfrm>
            <a:custGeom>
              <a:avLst/>
              <a:gdLst/>
              <a:ahLst/>
              <a:cxnLst/>
              <a:rect l="l" t="t" r="r" b="b"/>
              <a:pathLst>
                <a:path w="2792" h="6006" extrusionOk="0">
                  <a:moveTo>
                    <a:pt x="1374" y="1"/>
                  </a:moveTo>
                  <a:cubicBezTo>
                    <a:pt x="1341" y="1"/>
                    <a:pt x="1312" y="6"/>
                    <a:pt x="1273" y="6"/>
                  </a:cubicBezTo>
                  <a:cubicBezTo>
                    <a:pt x="0" y="1802"/>
                    <a:pt x="0" y="4209"/>
                    <a:pt x="1273" y="6001"/>
                  </a:cubicBezTo>
                  <a:cubicBezTo>
                    <a:pt x="1312" y="6006"/>
                    <a:pt x="1341" y="6006"/>
                    <a:pt x="1374" y="6006"/>
                  </a:cubicBezTo>
                  <a:cubicBezTo>
                    <a:pt x="1730" y="6006"/>
                    <a:pt x="2052" y="5727"/>
                    <a:pt x="2297" y="5261"/>
                  </a:cubicBezTo>
                  <a:lnTo>
                    <a:pt x="2590" y="4521"/>
                  </a:lnTo>
                  <a:cubicBezTo>
                    <a:pt x="2715" y="4027"/>
                    <a:pt x="2782" y="3517"/>
                    <a:pt x="2782" y="3008"/>
                  </a:cubicBezTo>
                  <a:cubicBezTo>
                    <a:pt x="2791" y="1375"/>
                    <a:pt x="2157" y="15"/>
                    <a:pt x="137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9"/>
            <p:cNvSpPr/>
            <p:nvPr/>
          </p:nvSpPr>
          <p:spPr>
            <a:xfrm>
              <a:off x="4907844" y="2084713"/>
              <a:ext cx="42281" cy="157368"/>
            </a:xfrm>
            <a:custGeom>
              <a:avLst/>
              <a:gdLst/>
              <a:ahLst/>
              <a:cxnLst/>
              <a:rect l="l" t="t" r="r" b="b"/>
              <a:pathLst>
                <a:path w="1615" h="6011" extrusionOk="0">
                  <a:moveTo>
                    <a:pt x="202" y="1"/>
                  </a:moveTo>
                  <a:cubicBezTo>
                    <a:pt x="169" y="1"/>
                    <a:pt x="140" y="1"/>
                    <a:pt x="101" y="6"/>
                  </a:cubicBezTo>
                  <a:lnTo>
                    <a:pt x="0" y="155"/>
                  </a:lnTo>
                  <a:cubicBezTo>
                    <a:pt x="563" y="563"/>
                    <a:pt x="971" y="1697"/>
                    <a:pt x="961" y="3008"/>
                  </a:cubicBezTo>
                  <a:cubicBezTo>
                    <a:pt x="961" y="3517"/>
                    <a:pt x="894" y="4027"/>
                    <a:pt x="769" y="4522"/>
                  </a:cubicBezTo>
                  <a:lnTo>
                    <a:pt x="486" y="5266"/>
                  </a:lnTo>
                  <a:cubicBezTo>
                    <a:pt x="370" y="5497"/>
                    <a:pt x="207" y="5698"/>
                    <a:pt x="5" y="5857"/>
                  </a:cubicBezTo>
                  <a:lnTo>
                    <a:pt x="106" y="6006"/>
                  </a:lnTo>
                  <a:cubicBezTo>
                    <a:pt x="140" y="6011"/>
                    <a:pt x="173" y="6011"/>
                    <a:pt x="207" y="6011"/>
                  </a:cubicBezTo>
                  <a:cubicBezTo>
                    <a:pt x="563" y="6011"/>
                    <a:pt x="884" y="5732"/>
                    <a:pt x="1134" y="5266"/>
                  </a:cubicBezTo>
                  <a:lnTo>
                    <a:pt x="1129" y="5266"/>
                  </a:lnTo>
                  <a:lnTo>
                    <a:pt x="1422" y="4522"/>
                  </a:lnTo>
                  <a:cubicBezTo>
                    <a:pt x="1547" y="4027"/>
                    <a:pt x="1610" y="3517"/>
                    <a:pt x="1610" y="3008"/>
                  </a:cubicBezTo>
                  <a:cubicBezTo>
                    <a:pt x="1615" y="1375"/>
                    <a:pt x="980" y="11"/>
                    <a:pt x="202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9"/>
            <p:cNvSpPr/>
            <p:nvPr/>
          </p:nvSpPr>
          <p:spPr>
            <a:xfrm>
              <a:off x="4881062" y="2128486"/>
              <a:ext cx="36364" cy="69822"/>
            </a:xfrm>
            <a:custGeom>
              <a:avLst/>
              <a:gdLst/>
              <a:ahLst/>
              <a:cxnLst/>
              <a:rect l="l" t="t" r="r" b="b"/>
              <a:pathLst>
                <a:path w="1389" h="2667" extrusionOk="0">
                  <a:moveTo>
                    <a:pt x="692" y="1"/>
                  </a:moveTo>
                  <a:cubicBezTo>
                    <a:pt x="308" y="1"/>
                    <a:pt x="0" y="596"/>
                    <a:pt x="0" y="1336"/>
                  </a:cubicBezTo>
                  <a:cubicBezTo>
                    <a:pt x="0" y="2071"/>
                    <a:pt x="308" y="2667"/>
                    <a:pt x="692" y="2667"/>
                  </a:cubicBezTo>
                  <a:cubicBezTo>
                    <a:pt x="1076" y="2667"/>
                    <a:pt x="1389" y="2066"/>
                    <a:pt x="1389" y="1336"/>
                  </a:cubicBezTo>
                  <a:cubicBezTo>
                    <a:pt x="1389" y="601"/>
                    <a:pt x="1076" y="1"/>
                    <a:pt x="69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9"/>
            <p:cNvSpPr/>
            <p:nvPr/>
          </p:nvSpPr>
          <p:spPr>
            <a:xfrm>
              <a:off x="4865589" y="2022430"/>
              <a:ext cx="375788" cy="281828"/>
            </a:xfrm>
            <a:custGeom>
              <a:avLst/>
              <a:gdLst/>
              <a:ahLst/>
              <a:cxnLst/>
              <a:rect l="l" t="t" r="r" b="b"/>
              <a:pathLst>
                <a:path w="14354" h="10765" extrusionOk="0">
                  <a:moveTo>
                    <a:pt x="5941" y="1"/>
                  </a:moveTo>
                  <a:cubicBezTo>
                    <a:pt x="5805" y="1"/>
                    <a:pt x="5668" y="6"/>
                    <a:pt x="5530" y="16"/>
                  </a:cubicBezTo>
                  <a:cubicBezTo>
                    <a:pt x="5262" y="35"/>
                    <a:pt x="5284" y="430"/>
                    <a:pt x="5545" y="430"/>
                  </a:cubicBezTo>
                  <a:cubicBezTo>
                    <a:pt x="5551" y="430"/>
                    <a:pt x="5557" y="430"/>
                    <a:pt x="5563" y="430"/>
                  </a:cubicBezTo>
                  <a:cubicBezTo>
                    <a:pt x="5694" y="419"/>
                    <a:pt x="5824" y="414"/>
                    <a:pt x="5953" y="414"/>
                  </a:cubicBezTo>
                  <a:cubicBezTo>
                    <a:pt x="8196" y="414"/>
                    <a:pt x="10123" y="1930"/>
                    <a:pt x="10718" y="4052"/>
                  </a:cubicBezTo>
                  <a:cubicBezTo>
                    <a:pt x="10651" y="4148"/>
                    <a:pt x="10564" y="4234"/>
                    <a:pt x="10473" y="4306"/>
                  </a:cubicBezTo>
                  <a:cubicBezTo>
                    <a:pt x="10313" y="4419"/>
                    <a:pt x="10145" y="4465"/>
                    <a:pt x="9974" y="4465"/>
                  </a:cubicBezTo>
                  <a:cubicBezTo>
                    <a:pt x="9678" y="4465"/>
                    <a:pt x="9371" y="4326"/>
                    <a:pt x="9075" y="4153"/>
                  </a:cubicBezTo>
                  <a:cubicBezTo>
                    <a:pt x="8816" y="3567"/>
                    <a:pt x="9138" y="3211"/>
                    <a:pt x="9157" y="3197"/>
                  </a:cubicBezTo>
                  <a:cubicBezTo>
                    <a:pt x="9234" y="3115"/>
                    <a:pt x="9234" y="2990"/>
                    <a:pt x="9157" y="2908"/>
                  </a:cubicBezTo>
                  <a:cubicBezTo>
                    <a:pt x="9115" y="2866"/>
                    <a:pt x="9060" y="2845"/>
                    <a:pt x="9006" y="2845"/>
                  </a:cubicBezTo>
                  <a:cubicBezTo>
                    <a:pt x="8954" y="2845"/>
                    <a:pt x="8903" y="2864"/>
                    <a:pt x="8864" y="2904"/>
                  </a:cubicBezTo>
                  <a:cubicBezTo>
                    <a:pt x="8638" y="3153"/>
                    <a:pt x="8532" y="3490"/>
                    <a:pt x="8566" y="3826"/>
                  </a:cubicBezTo>
                  <a:cubicBezTo>
                    <a:pt x="8320" y="3678"/>
                    <a:pt x="8042" y="3566"/>
                    <a:pt x="7548" y="3566"/>
                  </a:cubicBezTo>
                  <a:cubicBezTo>
                    <a:pt x="7464" y="3566"/>
                    <a:pt x="7372" y="3569"/>
                    <a:pt x="7274" y="3576"/>
                  </a:cubicBezTo>
                  <a:cubicBezTo>
                    <a:pt x="7006" y="3590"/>
                    <a:pt x="7027" y="3985"/>
                    <a:pt x="7284" y="3985"/>
                  </a:cubicBezTo>
                  <a:cubicBezTo>
                    <a:pt x="7290" y="3985"/>
                    <a:pt x="7296" y="3985"/>
                    <a:pt x="7302" y="3984"/>
                  </a:cubicBezTo>
                  <a:cubicBezTo>
                    <a:pt x="7387" y="3979"/>
                    <a:pt x="7465" y="3977"/>
                    <a:pt x="7537" y="3977"/>
                  </a:cubicBezTo>
                  <a:cubicBezTo>
                    <a:pt x="8231" y="3977"/>
                    <a:pt x="8349" y="4218"/>
                    <a:pt x="8811" y="4479"/>
                  </a:cubicBezTo>
                  <a:cubicBezTo>
                    <a:pt x="9202" y="4719"/>
                    <a:pt x="9600" y="4885"/>
                    <a:pt x="9983" y="4885"/>
                  </a:cubicBezTo>
                  <a:cubicBezTo>
                    <a:pt x="10283" y="4885"/>
                    <a:pt x="10573" y="4784"/>
                    <a:pt x="10843" y="4537"/>
                  </a:cubicBezTo>
                  <a:cubicBezTo>
                    <a:pt x="10987" y="5368"/>
                    <a:pt x="10915" y="5632"/>
                    <a:pt x="10862" y="6050"/>
                  </a:cubicBezTo>
                  <a:cubicBezTo>
                    <a:pt x="10454" y="6113"/>
                    <a:pt x="10050" y="6218"/>
                    <a:pt x="9661" y="6372"/>
                  </a:cubicBezTo>
                  <a:cubicBezTo>
                    <a:pt x="9118" y="6583"/>
                    <a:pt x="8614" y="6886"/>
                    <a:pt x="8172" y="7275"/>
                  </a:cubicBezTo>
                  <a:cubicBezTo>
                    <a:pt x="7788" y="6968"/>
                    <a:pt x="7860" y="6439"/>
                    <a:pt x="7865" y="6415"/>
                  </a:cubicBezTo>
                  <a:cubicBezTo>
                    <a:pt x="7891" y="6264"/>
                    <a:pt x="7776" y="6177"/>
                    <a:pt x="7662" y="6177"/>
                  </a:cubicBezTo>
                  <a:cubicBezTo>
                    <a:pt x="7573" y="6177"/>
                    <a:pt x="7485" y="6230"/>
                    <a:pt x="7466" y="6348"/>
                  </a:cubicBezTo>
                  <a:cubicBezTo>
                    <a:pt x="7456" y="6382"/>
                    <a:pt x="7346" y="7097"/>
                    <a:pt x="7874" y="7559"/>
                  </a:cubicBezTo>
                  <a:cubicBezTo>
                    <a:pt x="7735" y="7708"/>
                    <a:pt x="7610" y="7861"/>
                    <a:pt x="7495" y="8029"/>
                  </a:cubicBezTo>
                  <a:cubicBezTo>
                    <a:pt x="7386" y="8193"/>
                    <a:pt x="7527" y="8356"/>
                    <a:pt x="7673" y="8356"/>
                  </a:cubicBezTo>
                  <a:cubicBezTo>
                    <a:pt x="7734" y="8356"/>
                    <a:pt x="7795" y="8328"/>
                    <a:pt x="7840" y="8260"/>
                  </a:cubicBezTo>
                  <a:cubicBezTo>
                    <a:pt x="8052" y="7953"/>
                    <a:pt x="8311" y="7679"/>
                    <a:pt x="8609" y="7453"/>
                  </a:cubicBezTo>
                  <a:lnTo>
                    <a:pt x="8609" y="7453"/>
                  </a:lnTo>
                  <a:cubicBezTo>
                    <a:pt x="8547" y="8020"/>
                    <a:pt x="8830" y="8486"/>
                    <a:pt x="8849" y="8515"/>
                  </a:cubicBezTo>
                  <a:cubicBezTo>
                    <a:pt x="8893" y="8580"/>
                    <a:pt x="8954" y="8607"/>
                    <a:pt x="9013" y="8607"/>
                  </a:cubicBezTo>
                  <a:cubicBezTo>
                    <a:pt x="9155" y="8607"/>
                    <a:pt x="9293" y="8453"/>
                    <a:pt x="9195" y="8294"/>
                  </a:cubicBezTo>
                  <a:cubicBezTo>
                    <a:pt x="9176" y="8265"/>
                    <a:pt x="8811" y="7664"/>
                    <a:pt x="9166" y="7073"/>
                  </a:cubicBezTo>
                  <a:cubicBezTo>
                    <a:pt x="9680" y="6785"/>
                    <a:pt x="10233" y="6583"/>
                    <a:pt x="10814" y="6473"/>
                  </a:cubicBezTo>
                  <a:lnTo>
                    <a:pt x="10814" y="6473"/>
                  </a:lnTo>
                  <a:cubicBezTo>
                    <a:pt x="10268" y="8920"/>
                    <a:pt x="8133" y="10366"/>
                    <a:pt x="5945" y="10366"/>
                  </a:cubicBezTo>
                  <a:cubicBezTo>
                    <a:pt x="4572" y="10366"/>
                    <a:pt x="3178" y="9797"/>
                    <a:pt x="2143" y="8548"/>
                  </a:cubicBezTo>
                  <a:cubicBezTo>
                    <a:pt x="2446" y="8438"/>
                    <a:pt x="2719" y="8164"/>
                    <a:pt x="2940" y="7746"/>
                  </a:cubicBezTo>
                  <a:cubicBezTo>
                    <a:pt x="3012" y="7612"/>
                    <a:pt x="2912" y="7448"/>
                    <a:pt x="2763" y="7448"/>
                  </a:cubicBezTo>
                  <a:cubicBezTo>
                    <a:pt x="2676" y="7448"/>
                    <a:pt x="2604" y="7496"/>
                    <a:pt x="2570" y="7573"/>
                  </a:cubicBezTo>
                  <a:cubicBezTo>
                    <a:pt x="2359" y="7962"/>
                    <a:pt x="2109" y="8183"/>
                    <a:pt x="1855" y="8193"/>
                  </a:cubicBezTo>
                  <a:cubicBezTo>
                    <a:pt x="1514" y="7693"/>
                    <a:pt x="1345" y="7275"/>
                    <a:pt x="1187" y="6704"/>
                  </a:cubicBezTo>
                  <a:lnTo>
                    <a:pt x="1187" y="6704"/>
                  </a:lnTo>
                  <a:cubicBezTo>
                    <a:pt x="1225" y="6713"/>
                    <a:pt x="1264" y="6723"/>
                    <a:pt x="1302" y="6723"/>
                  </a:cubicBezTo>
                  <a:cubicBezTo>
                    <a:pt x="1682" y="6723"/>
                    <a:pt x="1994" y="6127"/>
                    <a:pt x="1994" y="5392"/>
                  </a:cubicBezTo>
                  <a:cubicBezTo>
                    <a:pt x="1994" y="4657"/>
                    <a:pt x="1686" y="4061"/>
                    <a:pt x="1302" y="4061"/>
                  </a:cubicBezTo>
                  <a:cubicBezTo>
                    <a:pt x="1264" y="4061"/>
                    <a:pt x="1221" y="4071"/>
                    <a:pt x="1182" y="4081"/>
                  </a:cubicBezTo>
                  <a:cubicBezTo>
                    <a:pt x="1317" y="3547"/>
                    <a:pt x="1552" y="3043"/>
                    <a:pt x="1869" y="2591"/>
                  </a:cubicBezTo>
                  <a:cubicBezTo>
                    <a:pt x="2436" y="2649"/>
                    <a:pt x="3046" y="3783"/>
                    <a:pt x="3041" y="5387"/>
                  </a:cubicBezTo>
                  <a:cubicBezTo>
                    <a:pt x="3041" y="5839"/>
                    <a:pt x="2988" y="6286"/>
                    <a:pt x="2888" y="6723"/>
                  </a:cubicBezTo>
                  <a:cubicBezTo>
                    <a:pt x="2842" y="6881"/>
                    <a:pt x="2969" y="6983"/>
                    <a:pt x="3092" y="6983"/>
                  </a:cubicBezTo>
                  <a:cubicBezTo>
                    <a:pt x="3178" y="6983"/>
                    <a:pt x="3263" y="6933"/>
                    <a:pt x="3286" y="6819"/>
                  </a:cubicBezTo>
                  <a:cubicBezTo>
                    <a:pt x="3397" y="6353"/>
                    <a:pt x="3454" y="5872"/>
                    <a:pt x="3454" y="5392"/>
                  </a:cubicBezTo>
                  <a:cubicBezTo>
                    <a:pt x="3454" y="4575"/>
                    <a:pt x="3305" y="3792"/>
                    <a:pt x="3027" y="3197"/>
                  </a:cubicBezTo>
                  <a:cubicBezTo>
                    <a:pt x="2791" y="2687"/>
                    <a:pt x="2479" y="2361"/>
                    <a:pt x="2133" y="2241"/>
                  </a:cubicBezTo>
                  <a:cubicBezTo>
                    <a:pt x="2787" y="1438"/>
                    <a:pt x="3671" y="862"/>
                    <a:pt x="4665" y="588"/>
                  </a:cubicBezTo>
                  <a:cubicBezTo>
                    <a:pt x="4907" y="522"/>
                    <a:pt x="4838" y="181"/>
                    <a:pt x="4621" y="181"/>
                  </a:cubicBezTo>
                  <a:cubicBezTo>
                    <a:pt x="4602" y="181"/>
                    <a:pt x="4581" y="183"/>
                    <a:pt x="4559" y="189"/>
                  </a:cubicBezTo>
                  <a:cubicBezTo>
                    <a:pt x="3363" y="521"/>
                    <a:pt x="2321" y="1246"/>
                    <a:pt x="1600" y="2255"/>
                  </a:cubicBezTo>
                  <a:cubicBezTo>
                    <a:pt x="1595" y="2265"/>
                    <a:pt x="1581" y="2265"/>
                    <a:pt x="1571" y="2274"/>
                  </a:cubicBezTo>
                  <a:cubicBezTo>
                    <a:pt x="1490" y="2394"/>
                    <a:pt x="1422" y="2529"/>
                    <a:pt x="1345" y="2654"/>
                  </a:cubicBezTo>
                  <a:cubicBezTo>
                    <a:pt x="1245" y="2822"/>
                    <a:pt x="1163" y="2899"/>
                    <a:pt x="951" y="3466"/>
                  </a:cubicBezTo>
                  <a:cubicBezTo>
                    <a:pt x="942" y="3490"/>
                    <a:pt x="927" y="3514"/>
                    <a:pt x="918" y="3533"/>
                  </a:cubicBezTo>
                  <a:cubicBezTo>
                    <a:pt x="0" y="4229"/>
                    <a:pt x="0" y="6540"/>
                    <a:pt x="918" y="7242"/>
                  </a:cubicBezTo>
                  <a:cubicBezTo>
                    <a:pt x="1662" y="9264"/>
                    <a:pt x="3541" y="10648"/>
                    <a:pt x="5698" y="10758"/>
                  </a:cubicBezTo>
                  <a:cubicBezTo>
                    <a:pt x="5787" y="10762"/>
                    <a:pt x="5875" y="10765"/>
                    <a:pt x="5963" y="10765"/>
                  </a:cubicBezTo>
                  <a:cubicBezTo>
                    <a:pt x="8018" y="10765"/>
                    <a:pt x="9902" y="9593"/>
                    <a:pt x="10805" y="7732"/>
                  </a:cubicBezTo>
                  <a:cubicBezTo>
                    <a:pt x="10824" y="7727"/>
                    <a:pt x="10843" y="7717"/>
                    <a:pt x="10857" y="7708"/>
                  </a:cubicBezTo>
                  <a:cubicBezTo>
                    <a:pt x="10874" y="7691"/>
                    <a:pt x="12199" y="6462"/>
                    <a:pt x="13411" y="6462"/>
                  </a:cubicBezTo>
                  <a:cubicBezTo>
                    <a:pt x="13607" y="6462"/>
                    <a:pt x="13801" y="6494"/>
                    <a:pt x="13985" y="6569"/>
                  </a:cubicBezTo>
                  <a:cubicBezTo>
                    <a:pt x="14010" y="6579"/>
                    <a:pt x="14036" y="6584"/>
                    <a:pt x="14061" y="6584"/>
                  </a:cubicBezTo>
                  <a:cubicBezTo>
                    <a:pt x="14143" y="6584"/>
                    <a:pt x="14221" y="6534"/>
                    <a:pt x="14254" y="6454"/>
                  </a:cubicBezTo>
                  <a:cubicBezTo>
                    <a:pt x="14288" y="6343"/>
                    <a:pt x="14230" y="6228"/>
                    <a:pt x="14124" y="6180"/>
                  </a:cubicBezTo>
                  <a:cubicBezTo>
                    <a:pt x="13889" y="6084"/>
                    <a:pt x="13646" y="6043"/>
                    <a:pt x="13402" y="6043"/>
                  </a:cubicBezTo>
                  <a:cubicBezTo>
                    <a:pt x="12523" y="6043"/>
                    <a:pt x="11634" y="6574"/>
                    <a:pt x="11093" y="6973"/>
                  </a:cubicBezTo>
                  <a:cubicBezTo>
                    <a:pt x="11415" y="5935"/>
                    <a:pt x="11415" y="4830"/>
                    <a:pt x="11093" y="3797"/>
                  </a:cubicBezTo>
                  <a:lnTo>
                    <a:pt x="11093" y="3797"/>
                  </a:lnTo>
                  <a:cubicBezTo>
                    <a:pt x="11755" y="4283"/>
                    <a:pt x="12600" y="4726"/>
                    <a:pt x="13406" y="4726"/>
                  </a:cubicBezTo>
                  <a:cubicBezTo>
                    <a:pt x="13653" y="4726"/>
                    <a:pt x="13896" y="4684"/>
                    <a:pt x="14129" y="4590"/>
                  </a:cubicBezTo>
                  <a:cubicBezTo>
                    <a:pt x="14353" y="4501"/>
                    <a:pt x="14261" y="4192"/>
                    <a:pt x="14061" y="4192"/>
                  </a:cubicBezTo>
                  <a:cubicBezTo>
                    <a:pt x="14034" y="4192"/>
                    <a:pt x="14006" y="4198"/>
                    <a:pt x="13975" y="4210"/>
                  </a:cubicBezTo>
                  <a:cubicBezTo>
                    <a:pt x="13793" y="4284"/>
                    <a:pt x="13602" y="4316"/>
                    <a:pt x="13408" y="4316"/>
                  </a:cubicBezTo>
                  <a:cubicBezTo>
                    <a:pt x="12198" y="4316"/>
                    <a:pt x="10864" y="3079"/>
                    <a:pt x="10848" y="3067"/>
                  </a:cubicBezTo>
                  <a:cubicBezTo>
                    <a:pt x="10833" y="3057"/>
                    <a:pt x="10814" y="3052"/>
                    <a:pt x="10795" y="3052"/>
                  </a:cubicBezTo>
                  <a:cubicBezTo>
                    <a:pt x="9894" y="1174"/>
                    <a:pt x="8000" y="1"/>
                    <a:pt x="594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9"/>
            <p:cNvSpPr/>
            <p:nvPr/>
          </p:nvSpPr>
          <p:spPr>
            <a:xfrm>
              <a:off x="5066442" y="2151341"/>
              <a:ext cx="45161" cy="20316"/>
            </a:xfrm>
            <a:custGeom>
              <a:avLst/>
              <a:gdLst/>
              <a:ahLst/>
              <a:cxnLst/>
              <a:rect l="l" t="t" r="r" b="b"/>
              <a:pathLst>
                <a:path w="1725" h="776" extrusionOk="0">
                  <a:moveTo>
                    <a:pt x="656" y="1"/>
                  </a:moveTo>
                  <a:cubicBezTo>
                    <a:pt x="478" y="1"/>
                    <a:pt x="293" y="50"/>
                    <a:pt x="116" y="175"/>
                  </a:cubicBezTo>
                  <a:cubicBezTo>
                    <a:pt x="24" y="242"/>
                    <a:pt x="0" y="367"/>
                    <a:pt x="63" y="463"/>
                  </a:cubicBezTo>
                  <a:cubicBezTo>
                    <a:pt x="104" y="519"/>
                    <a:pt x="168" y="550"/>
                    <a:pt x="233" y="550"/>
                  </a:cubicBezTo>
                  <a:cubicBezTo>
                    <a:pt x="274" y="550"/>
                    <a:pt x="316" y="537"/>
                    <a:pt x="351" y="511"/>
                  </a:cubicBezTo>
                  <a:cubicBezTo>
                    <a:pt x="453" y="439"/>
                    <a:pt x="559" y="412"/>
                    <a:pt x="662" y="412"/>
                  </a:cubicBezTo>
                  <a:cubicBezTo>
                    <a:pt x="991" y="412"/>
                    <a:pt x="1288" y="696"/>
                    <a:pt x="1302" y="718"/>
                  </a:cubicBezTo>
                  <a:cubicBezTo>
                    <a:pt x="1341" y="756"/>
                    <a:pt x="1394" y="776"/>
                    <a:pt x="1446" y="776"/>
                  </a:cubicBezTo>
                  <a:cubicBezTo>
                    <a:pt x="1629" y="776"/>
                    <a:pt x="1725" y="555"/>
                    <a:pt x="1595" y="425"/>
                  </a:cubicBezTo>
                  <a:cubicBezTo>
                    <a:pt x="1416" y="243"/>
                    <a:pt x="1052" y="1"/>
                    <a:pt x="6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9"/>
            <p:cNvSpPr/>
            <p:nvPr/>
          </p:nvSpPr>
          <p:spPr>
            <a:xfrm>
              <a:off x="5040760" y="2049186"/>
              <a:ext cx="76236" cy="43642"/>
            </a:xfrm>
            <a:custGeom>
              <a:avLst/>
              <a:gdLst/>
              <a:ahLst/>
              <a:cxnLst/>
              <a:rect l="l" t="t" r="r" b="b"/>
              <a:pathLst>
                <a:path w="2912" h="1667" extrusionOk="0">
                  <a:moveTo>
                    <a:pt x="279" y="1"/>
                  </a:moveTo>
                  <a:cubicBezTo>
                    <a:pt x="139" y="1"/>
                    <a:pt x="1" y="147"/>
                    <a:pt x="93" y="311"/>
                  </a:cubicBezTo>
                  <a:cubicBezTo>
                    <a:pt x="376" y="762"/>
                    <a:pt x="856" y="1050"/>
                    <a:pt x="1390" y="1089"/>
                  </a:cubicBezTo>
                  <a:cubicBezTo>
                    <a:pt x="1793" y="1113"/>
                    <a:pt x="2173" y="1291"/>
                    <a:pt x="2451" y="1584"/>
                  </a:cubicBezTo>
                  <a:cubicBezTo>
                    <a:pt x="2497" y="1642"/>
                    <a:pt x="2554" y="1666"/>
                    <a:pt x="2610" y="1666"/>
                  </a:cubicBezTo>
                  <a:cubicBezTo>
                    <a:pt x="2765" y="1666"/>
                    <a:pt x="2911" y="1479"/>
                    <a:pt x="2773" y="1320"/>
                  </a:cubicBezTo>
                  <a:cubicBezTo>
                    <a:pt x="2418" y="940"/>
                    <a:pt x="1933" y="709"/>
                    <a:pt x="1419" y="681"/>
                  </a:cubicBezTo>
                  <a:cubicBezTo>
                    <a:pt x="1025" y="652"/>
                    <a:pt x="664" y="440"/>
                    <a:pt x="453" y="109"/>
                  </a:cubicBezTo>
                  <a:cubicBezTo>
                    <a:pt x="410" y="33"/>
                    <a:pt x="345" y="1"/>
                    <a:pt x="2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9"/>
            <p:cNvSpPr/>
            <p:nvPr/>
          </p:nvSpPr>
          <p:spPr>
            <a:xfrm>
              <a:off x="5019397" y="2249725"/>
              <a:ext cx="59743" cy="30604"/>
            </a:xfrm>
            <a:custGeom>
              <a:avLst/>
              <a:gdLst/>
              <a:ahLst/>
              <a:cxnLst/>
              <a:rect l="l" t="t" r="r" b="b"/>
              <a:pathLst>
                <a:path w="2282" h="1169" extrusionOk="0">
                  <a:moveTo>
                    <a:pt x="2021" y="1"/>
                  </a:moveTo>
                  <a:cubicBezTo>
                    <a:pt x="1948" y="1"/>
                    <a:pt x="1875" y="38"/>
                    <a:pt x="1836" y="126"/>
                  </a:cubicBezTo>
                  <a:cubicBezTo>
                    <a:pt x="1827" y="153"/>
                    <a:pt x="1557" y="757"/>
                    <a:pt x="438" y="757"/>
                  </a:cubicBezTo>
                  <a:cubicBezTo>
                    <a:pt x="371" y="757"/>
                    <a:pt x="300" y="755"/>
                    <a:pt x="226" y="750"/>
                  </a:cubicBezTo>
                  <a:cubicBezTo>
                    <a:pt x="221" y="750"/>
                    <a:pt x="215" y="750"/>
                    <a:pt x="209" y="750"/>
                  </a:cubicBezTo>
                  <a:cubicBezTo>
                    <a:pt x="101" y="750"/>
                    <a:pt x="10" y="833"/>
                    <a:pt x="5" y="942"/>
                  </a:cubicBezTo>
                  <a:cubicBezTo>
                    <a:pt x="1" y="1058"/>
                    <a:pt x="82" y="1154"/>
                    <a:pt x="198" y="1163"/>
                  </a:cubicBezTo>
                  <a:cubicBezTo>
                    <a:pt x="274" y="1168"/>
                    <a:pt x="356" y="1168"/>
                    <a:pt x="433" y="1168"/>
                  </a:cubicBezTo>
                  <a:cubicBezTo>
                    <a:pt x="1850" y="1168"/>
                    <a:pt x="2206" y="323"/>
                    <a:pt x="2220" y="284"/>
                  </a:cubicBezTo>
                  <a:cubicBezTo>
                    <a:pt x="2282" y="121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89"/>
          <p:cNvGrpSpPr/>
          <p:nvPr/>
        </p:nvGrpSpPr>
        <p:grpSpPr>
          <a:xfrm>
            <a:off x="7107069" y="3154855"/>
            <a:ext cx="293818" cy="368012"/>
            <a:chOff x="7107069" y="3360255"/>
            <a:chExt cx="293818" cy="368012"/>
          </a:xfrm>
        </p:grpSpPr>
        <p:sp>
          <p:nvSpPr>
            <p:cNvPr id="12118" name="Google Shape;12118;p89"/>
            <p:cNvSpPr/>
            <p:nvPr/>
          </p:nvSpPr>
          <p:spPr>
            <a:xfrm>
              <a:off x="7127699" y="3365805"/>
              <a:ext cx="257585" cy="357069"/>
            </a:xfrm>
            <a:custGeom>
              <a:avLst/>
              <a:gdLst/>
              <a:ahLst/>
              <a:cxnLst/>
              <a:rect l="l" t="t" r="r" b="b"/>
              <a:pathLst>
                <a:path w="9839" h="13639" extrusionOk="0">
                  <a:moveTo>
                    <a:pt x="4905" y="1"/>
                  </a:moveTo>
                  <a:cubicBezTo>
                    <a:pt x="3891" y="1"/>
                    <a:pt x="3046" y="784"/>
                    <a:pt x="2930" y="1793"/>
                  </a:cubicBezTo>
                  <a:lnTo>
                    <a:pt x="2306" y="7293"/>
                  </a:lnTo>
                  <a:cubicBezTo>
                    <a:pt x="2277" y="7562"/>
                    <a:pt x="2099" y="7798"/>
                    <a:pt x="1845" y="7898"/>
                  </a:cubicBezTo>
                  <a:cubicBezTo>
                    <a:pt x="1287" y="8115"/>
                    <a:pt x="817" y="8513"/>
                    <a:pt x="509" y="9032"/>
                  </a:cubicBezTo>
                  <a:cubicBezTo>
                    <a:pt x="38" y="9801"/>
                    <a:pt x="0" y="10771"/>
                    <a:pt x="456" y="11554"/>
                  </a:cubicBezTo>
                  <a:cubicBezTo>
                    <a:pt x="841" y="12203"/>
                    <a:pt x="1460" y="12549"/>
                    <a:pt x="2268" y="12640"/>
                  </a:cubicBezTo>
                  <a:cubicBezTo>
                    <a:pt x="2493" y="12664"/>
                    <a:pt x="2709" y="12775"/>
                    <a:pt x="2868" y="12943"/>
                  </a:cubicBezTo>
                  <a:cubicBezTo>
                    <a:pt x="3296" y="13406"/>
                    <a:pt x="4106" y="13638"/>
                    <a:pt x="4918" y="13638"/>
                  </a:cubicBezTo>
                  <a:cubicBezTo>
                    <a:pt x="5729" y="13638"/>
                    <a:pt x="6541" y="13406"/>
                    <a:pt x="6971" y="12943"/>
                  </a:cubicBezTo>
                  <a:cubicBezTo>
                    <a:pt x="7129" y="12775"/>
                    <a:pt x="7341" y="12669"/>
                    <a:pt x="7571" y="12640"/>
                  </a:cubicBezTo>
                  <a:cubicBezTo>
                    <a:pt x="8373" y="12549"/>
                    <a:pt x="8988" y="12203"/>
                    <a:pt x="9378" y="11554"/>
                  </a:cubicBezTo>
                  <a:cubicBezTo>
                    <a:pt x="9839" y="10771"/>
                    <a:pt x="9795" y="9801"/>
                    <a:pt x="9325" y="9032"/>
                  </a:cubicBezTo>
                  <a:cubicBezTo>
                    <a:pt x="9022" y="8513"/>
                    <a:pt x="8551" y="8115"/>
                    <a:pt x="7989" y="7898"/>
                  </a:cubicBezTo>
                  <a:cubicBezTo>
                    <a:pt x="7735" y="7798"/>
                    <a:pt x="7557" y="7562"/>
                    <a:pt x="7528" y="7293"/>
                  </a:cubicBezTo>
                  <a:lnTo>
                    <a:pt x="6903" y="1793"/>
                  </a:lnTo>
                  <a:cubicBezTo>
                    <a:pt x="6793" y="813"/>
                    <a:pt x="5981" y="39"/>
                    <a:pt x="499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9"/>
            <p:cNvSpPr/>
            <p:nvPr/>
          </p:nvSpPr>
          <p:spPr>
            <a:xfrm>
              <a:off x="7214590" y="3365674"/>
              <a:ext cx="170694" cy="325784"/>
            </a:xfrm>
            <a:custGeom>
              <a:avLst/>
              <a:gdLst/>
              <a:ahLst/>
              <a:cxnLst/>
              <a:rect l="l" t="t" r="r" b="b"/>
              <a:pathLst>
                <a:path w="6520" h="12444" extrusionOk="0">
                  <a:moveTo>
                    <a:pt x="1591" y="1"/>
                  </a:moveTo>
                  <a:cubicBezTo>
                    <a:pt x="961" y="6"/>
                    <a:pt x="371" y="308"/>
                    <a:pt x="1" y="813"/>
                  </a:cubicBezTo>
                  <a:cubicBezTo>
                    <a:pt x="226" y="726"/>
                    <a:pt x="467" y="678"/>
                    <a:pt x="707" y="678"/>
                  </a:cubicBezTo>
                  <a:cubicBezTo>
                    <a:pt x="716" y="677"/>
                    <a:pt x="726" y="676"/>
                    <a:pt x="736" y="676"/>
                  </a:cubicBezTo>
                  <a:cubicBezTo>
                    <a:pt x="755" y="676"/>
                    <a:pt x="774" y="678"/>
                    <a:pt x="793" y="678"/>
                  </a:cubicBezTo>
                  <a:cubicBezTo>
                    <a:pt x="1783" y="712"/>
                    <a:pt x="2590" y="1485"/>
                    <a:pt x="2705" y="2470"/>
                  </a:cubicBezTo>
                  <a:lnTo>
                    <a:pt x="3330" y="7966"/>
                  </a:lnTo>
                  <a:cubicBezTo>
                    <a:pt x="3359" y="8240"/>
                    <a:pt x="3536" y="8470"/>
                    <a:pt x="3791" y="8571"/>
                  </a:cubicBezTo>
                  <a:cubicBezTo>
                    <a:pt x="4348" y="8787"/>
                    <a:pt x="4819" y="9191"/>
                    <a:pt x="5127" y="9705"/>
                  </a:cubicBezTo>
                  <a:cubicBezTo>
                    <a:pt x="5597" y="10478"/>
                    <a:pt x="5636" y="11449"/>
                    <a:pt x="5179" y="12227"/>
                  </a:cubicBezTo>
                  <a:cubicBezTo>
                    <a:pt x="5131" y="12304"/>
                    <a:pt x="5083" y="12376"/>
                    <a:pt x="5035" y="12443"/>
                  </a:cubicBezTo>
                  <a:cubicBezTo>
                    <a:pt x="5463" y="12270"/>
                    <a:pt x="5823" y="11953"/>
                    <a:pt x="6054" y="11550"/>
                  </a:cubicBezTo>
                  <a:cubicBezTo>
                    <a:pt x="6520" y="10776"/>
                    <a:pt x="6476" y="9806"/>
                    <a:pt x="6010" y="9032"/>
                  </a:cubicBezTo>
                  <a:cubicBezTo>
                    <a:pt x="5703" y="8514"/>
                    <a:pt x="5232" y="8115"/>
                    <a:pt x="4670" y="7899"/>
                  </a:cubicBezTo>
                  <a:cubicBezTo>
                    <a:pt x="4416" y="7798"/>
                    <a:pt x="4238" y="7562"/>
                    <a:pt x="4209" y="7293"/>
                  </a:cubicBezTo>
                  <a:lnTo>
                    <a:pt x="3584" y="1798"/>
                  </a:lnTo>
                  <a:cubicBezTo>
                    <a:pt x="3474" y="813"/>
                    <a:pt x="2667" y="39"/>
                    <a:pt x="1677" y="6"/>
                  </a:cubicBezTo>
                  <a:cubicBezTo>
                    <a:pt x="1648" y="6"/>
                    <a:pt x="1615" y="1"/>
                    <a:pt x="1591" y="1"/>
                  </a:cubicBezTo>
                  <a:close/>
                </a:path>
              </a:pathLst>
            </a:custGeom>
            <a:solidFill>
              <a:srgbClr val="DCE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9"/>
            <p:cNvSpPr/>
            <p:nvPr/>
          </p:nvSpPr>
          <p:spPr>
            <a:xfrm>
              <a:off x="7283522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928" y="0"/>
                  </a:moveTo>
                  <a:cubicBezTo>
                    <a:pt x="1451" y="0"/>
                    <a:pt x="749" y="174"/>
                    <a:pt x="264" y="1058"/>
                  </a:cubicBezTo>
                  <a:lnTo>
                    <a:pt x="0" y="1990"/>
                  </a:lnTo>
                  <a:cubicBezTo>
                    <a:pt x="413" y="1874"/>
                    <a:pt x="778" y="1692"/>
                    <a:pt x="1014" y="1428"/>
                  </a:cubicBezTo>
                  <a:cubicBezTo>
                    <a:pt x="1172" y="1260"/>
                    <a:pt x="1389" y="1154"/>
                    <a:pt x="1614" y="1130"/>
                  </a:cubicBezTo>
                  <a:cubicBezTo>
                    <a:pt x="2301" y="1048"/>
                    <a:pt x="2854" y="784"/>
                    <a:pt x="3238" y="304"/>
                  </a:cubicBezTo>
                  <a:lnTo>
                    <a:pt x="2450" y="73"/>
                  </a:lnTo>
                  <a:cubicBezTo>
                    <a:pt x="2450" y="73"/>
                    <a:pt x="2236" y="0"/>
                    <a:pt x="192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9"/>
            <p:cNvSpPr/>
            <p:nvPr/>
          </p:nvSpPr>
          <p:spPr>
            <a:xfrm>
              <a:off x="7143276" y="3667267"/>
              <a:ext cx="84797" cy="52098"/>
            </a:xfrm>
            <a:custGeom>
              <a:avLst/>
              <a:gdLst/>
              <a:ahLst/>
              <a:cxnLst/>
              <a:rect l="l" t="t" r="r" b="b"/>
              <a:pathLst>
                <a:path w="3239" h="1990" extrusionOk="0">
                  <a:moveTo>
                    <a:pt x="1315" y="0"/>
                  </a:moveTo>
                  <a:cubicBezTo>
                    <a:pt x="1007" y="0"/>
                    <a:pt x="793" y="73"/>
                    <a:pt x="793" y="73"/>
                  </a:cubicBezTo>
                  <a:lnTo>
                    <a:pt x="1" y="304"/>
                  </a:lnTo>
                  <a:cubicBezTo>
                    <a:pt x="385" y="784"/>
                    <a:pt x="933" y="1048"/>
                    <a:pt x="1624" y="1130"/>
                  </a:cubicBezTo>
                  <a:cubicBezTo>
                    <a:pt x="1855" y="1154"/>
                    <a:pt x="2066" y="1260"/>
                    <a:pt x="2225" y="1428"/>
                  </a:cubicBezTo>
                  <a:cubicBezTo>
                    <a:pt x="2465" y="1692"/>
                    <a:pt x="2825" y="1874"/>
                    <a:pt x="3239" y="1990"/>
                  </a:cubicBezTo>
                  <a:lnTo>
                    <a:pt x="2979" y="1058"/>
                  </a:lnTo>
                  <a:cubicBezTo>
                    <a:pt x="2492" y="174"/>
                    <a:pt x="1791" y="0"/>
                    <a:pt x="131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89"/>
            <p:cNvSpPr/>
            <p:nvPr/>
          </p:nvSpPr>
          <p:spPr>
            <a:xfrm>
              <a:off x="7157282" y="3661796"/>
              <a:ext cx="71183" cy="38537"/>
            </a:xfrm>
            <a:custGeom>
              <a:avLst/>
              <a:gdLst/>
              <a:ahLst/>
              <a:cxnLst/>
              <a:rect l="l" t="t" r="r" b="b"/>
              <a:pathLst>
                <a:path w="2719" h="1472" extrusionOk="0">
                  <a:moveTo>
                    <a:pt x="813" y="0"/>
                  </a:moveTo>
                  <a:cubicBezTo>
                    <a:pt x="617" y="0"/>
                    <a:pt x="423" y="27"/>
                    <a:pt x="234" y="80"/>
                  </a:cubicBezTo>
                  <a:cubicBezTo>
                    <a:pt x="1" y="162"/>
                    <a:pt x="83" y="487"/>
                    <a:pt x="295" y="487"/>
                  </a:cubicBezTo>
                  <a:cubicBezTo>
                    <a:pt x="318" y="487"/>
                    <a:pt x="343" y="483"/>
                    <a:pt x="369" y="474"/>
                  </a:cubicBezTo>
                  <a:cubicBezTo>
                    <a:pt x="387" y="467"/>
                    <a:pt x="568" y="409"/>
                    <a:pt x="825" y="409"/>
                  </a:cubicBezTo>
                  <a:cubicBezTo>
                    <a:pt x="1246" y="409"/>
                    <a:pt x="1869" y="566"/>
                    <a:pt x="2305" y="1363"/>
                  </a:cubicBezTo>
                  <a:cubicBezTo>
                    <a:pt x="2341" y="1432"/>
                    <a:pt x="2413" y="1471"/>
                    <a:pt x="2485" y="1471"/>
                  </a:cubicBezTo>
                  <a:cubicBezTo>
                    <a:pt x="2519" y="1471"/>
                    <a:pt x="2553" y="1463"/>
                    <a:pt x="2584" y="1445"/>
                  </a:cubicBezTo>
                  <a:cubicBezTo>
                    <a:pt x="2684" y="1387"/>
                    <a:pt x="2718" y="1262"/>
                    <a:pt x="2665" y="1161"/>
                  </a:cubicBezTo>
                  <a:cubicBezTo>
                    <a:pt x="2214" y="340"/>
                    <a:pt x="1575" y="90"/>
                    <a:pt x="1123" y="23"/>
                  </a:cubicBezTo>
                  <a:cubicBezTo>
                    <a:pt x="1020" y="8"/>
                    <a:pt x="916" y="0"/>
                    <a:pt x="81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9"/>
            <p:cNvSpPr/>
            <p:nvPr/>
          </p:nvSpPr>
          <p:spPr>
            <a:xfrm>
              <a:off x="7284281" y="3661796"/>
              <a:ext cx="71157" cy="38485"/>
            </a:xfrm>
            <a:custGeom>
              <a:avLst/>
              <a:gdLst/>
              <a:ahLst/>
              <a:cxnLst/>
              <a:rect l="l" t="t" r="r" b="b"/>
              <a:pathLst>
                <a:path w="2718" h="1470" extrusionOk="0">
                  <a:moveTo>
                    <a:pt x="1901" y="0"/>
                  </a:moveTo>
                  <a:cubicBezTo>
                    <a:pt x="1799" y="0"/>
                    <a:pt x="1697" y="8"/>
                    <a:pt x="1595" y="23"/>
                  </a:cubicBezTo>
                  <a:cubicBezTo>
                    <a:pt x="1143" y="85"/>
                    <a:pt x="509" y="335"/>
                    <a:pt x="53" y="1166"/>
                  </a:cubicBezTo>
                  <a:cubicBezTo>
                    <a:pt x="0" y="1267"/>
                    <a:pt x="34" y="1392"/>
                    <a:pt x="135" y="1445"/>
                  </a:cubicBezTo>
                  <a:cubicBezTo>
                    <a:pt x="167" y="1461"/>
                    <a:pt x="202" y="1469"/>
                    <a:pt x="236" y="1469"/>
                  </a:cubicBezTo>
                  <a:cubicBezTo>
                    <a:pt x="308" y="1469"/>
                    <a:pt x="377" y="1433"/>
                    <a:pt x="413" y="1368"/>
                  </a:cubicBezTo>
                  <a:cubicBezTo>
                    <a:pt x="854" y="567"/>
                    <a:pt x="1479" y="412"/>
                    <a:pt x="1901" y="412"/>
                  </a:cubicBezTo>
                  <a:cubicBezTo>
                    <a:pt x="2155" y="412"/>
                    <a:pt x="2334" y="469"/>
                    <a:pt x="2354" y="474"/>
                  </a:cubicBezTo>
                  <a:cubicBezTo>
                    <a:pt x="2380" y="483"/>
                    <a:pt x="2404" y="487"/>
                    <a:pt x="2427" y="487"/>
                  </a:cubicBezTo>
                  <a:cubicBezTo>
                    <a:pt x="2635" y="487"/>
                    <a:pt x="2718" y="163"/>
                    <a:pt x="2484" y="85"/>
                  </a:cubicBezTo>
                  <a:cubicBezTo>
                    <a:pt x="2294" y="28"/>
                    <a:pt x="2098" y="0"/>
                    <a:pt x="19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9"/>
            <p:cNvSpPr/>
            <p:nvPr/>
          </p:nvSpPr>
          <p:spPr>
            <a:xfrm>
              <a:off x="7107069" y="3360255"/>
              <a:ext cx="293818" cy="368012"/>
            </a:xfrm>
            <a:custGeom>
              <a:avLst/>
              <a:gdLst/>
              <a:ahLst/>
              <a:cxnLst/>
              <a:rect l="l" t="t" r="r" b="b"/>
              <a:pathLst>
                <a:path w="11223" h="14057" extrusionOk="0">
                  <a:moveTo>
                    <a:pt x="5714" y="0"/>
                  </a:moveTo>
                  <a:cubicBezTo>
                    <a:pt x="4584" y="0"/>
                    <a:pt x="3634" y="848"/>
                    <a:pt x="3512" y="1976"/>
                  </a:cubicBezTo>
                  <a:lnTo>
                    <a:pt x="3161" y="5046"/>
                  </a:lnTo>
                  <a:cubicBezTo>
                    <a:pt x="3146" y="5194"/>
                    <a:pt x="3259" y="5276"/>
                    <a:pt x="3371" y="5276"/>
                  </a:cubicBezTo>
                  <a:cubicBezTo>
                    <a:pt x="3466" y="5276"/>
                    <a:pt x="3559" y="5219"/>
                    <a:pt x="3574" y="5094"/>
                  </a:cubicBezTo>
                  <a:lnTo>
                    <a:pt x="3925" y="2024"/>
                  </a:lnTo>
                  <a:cubicBezTo>
                    <a:pt x="4016" y="1111"/>
                    <a:pt x="4785" y="414"/>
                    <a:pt x="5703" y="414"/>
                  </a:cubicBezTo>
                  <a:cubicBezTo>
                    <a:pt x="6620" y="414"/>
                    <a:pt x="7394" y="1111"/>
                    <a:pt x="7485" y="2024"/>
                  </a:cubicBezTo>
                  <a:lnTo>
                    <a:pt x="8109" y="7520"/>
                  </a:lnTo>
                  <a:cubicBezTo>
                    <a:pt x="8148" y="7870"/>
                    <a:pt x="8374" y="8163"/>
                    <a:pt x="8700" y="8293"/>
                  </a:cubicBezTo>
                  <a:cubicBezTo>
                    <a:pt x="10036" y="8807"/>
                    <a:pt x="10718" y="10412"/>
                    <a:pt x="9988" y="11651"/>
                  </a:cubicBezTo>
                  <a:cubicBezTo>
                    <a:pt x="9647" y="12228"/>
                    <a:pt x="9109" y="12549"/>
                    <a:pt x="8335" y="12641"/>
                  </a:cubicBezTo>
                  <a:cubicBezTo>
                    <a:pt x="8052" y="12669"/>
                    <a:pt x="7792" y="12799"/>
                    <a:pt x="7605" y="13001"/>
                  </a:cubicBezTo>
                  <a:cubicBezTo>
                    <a:pt x="7216" y="13421"/>
                    <a:pt x="6460" y="13631"/>
                    <a:pt x="5704" y="13631"/>
                  </a:cubicBezTo>
                  <a:cubicBezTo>
                    <a:pt x="4948" y="13631"/>
                    <a:pt x="4192" y="13421"/>
                    <a:pt x="3800" y="13001"/>
                  </a:cubicBezTo>
                  <a:cubicBezTo>
                    <a:pt x="3608" y="12799"/>
                    <a:pt x="3349" y="12674"/>
                    <a:pt x="3070" y="12641"/>
                  </a:cubicBezTo>
                  <a:cubicBezTo>
                    <a:pt x="2296" y="12549"/>
                    <a:pt x="1754" y="12228"/>
                    <a:pt x="1417" y="11651"/>
                  </a:cubicBezTo>
                  <a:cubicBezTo>
                    <a:pt x="692" y="10416"/>
                    <a:pt x="1369" y="8812"/>
                    <a:pt x="2705" y="8293"/>
                  </a:cubicBezTo>
                  <a:cubicBezTo>
                    <a:pt x="3031" y="8168"/>
                    <a:pt x="3262" y="7870"/>
                    <a:pt x="3296" y="7520"/>
                  </a:cubicBezTo>
                  <a:lnTo>
                    <a:pt x="3454" y="6150"/>
                  </a:lnTo>
                  <a:cubicBezTo>
                    <a:pt x="3472" y="6002"/>
                    <a:pt x="3358" y="5920"/>
                    <a:pt x="3245" y="5920"/>
                  </a:cubicBezTo>
                  <a:cubicBezTo>
                    <a:pt x="3150" y="5920"/>
                    <a:pt x="3054" y="5979"/>
                    <a:pt x="3041" y="6107"/>
                  </a:cubicBezTo>
                  <a:lnTo>
                    <a:pt x="2887" y="7476"/>
                  </a:lnTo>
                  <a:cubicBezTo>
                    <a:pt x="2868" y="7673"/>
                    <a:pt x="2738" y="7841"/>
                    <a:pt x="2561" y="7914"/>
                  </a:cubicBezTo>
                  <a:cubicBezTo>
                    <a:pt x="0" y="8908"/>
                    <a:pt x="63" y="12703"/>
                    <a:pt x="3027" y="13054"/>
                  </a:cubicBezTo>
                  <a:cubicBezTo>
                    <a:pt x="3204" y="13073"/>
                    <a:pt x="3377" y="13159"/>
                    <a:pt x="3502" y="13289"/>
                  </a:cubicBezTo>
                  <a:cubicBezTo>
                    <a:pt x="3973" y="13800"/>
                    <a:pt x="4837" y="14056"/>
                    <a:pt x="5702" y="14056"/>
                  </a:cubicBezTo>
                  <a:cubicBezTo>
                    <a:pt x="6569" y="14056"/>
                    <a:pt x="7436" y="13799"/>
                    <a:pt x="7908" y="13284"/>
                  </a:cubicBezTo>
                  <a:cubicBezTo>
                    <a:pt x="8033" y="13155"/>
                    <a:pt x="8201" y="13068"/>
                    <a:pt x="8383" y="13049"/>
                  </a:cubicBezTo>
                  <a:cubicBezTo>
                    <a:pt x="10535" y="12794"/>
                    <a:pt x="11222" y="10647"/>
                    <a:pt x="10290" y="9124"/>
                  </a:cubicBezTo>
                  <a:cubicBezTo>
                    <a:pt x="9959" y="8567"/>
                    <a:pt x="9450" y="8139"/>
                    <a:pt x="8849" y="7909"/>
                  </a:cubicBezTo>
                  <a:cubicBezTo>
                    <a:pt x="8667" y="7837"/>
                    <a:pt x="8537" y="7668"/>
                    <a:pt x="8518" y="7476"/>
                  </a:cubicBezTo>
                  <a:lnTo>
                    <a:pt x="7893" y="1976"/>
                  </a:lnTo>
                  <a:cubicBezTo>
                    <a:pt x="7768" y="885"/>
                    <a:pt x="6865" y="40"/>
                    <a:pt x="5789" y="1"/>
                  </a:cubicBezTo>
                  <a:cubicBezTo>
                    <a:pt x="5764" y="0"/>
                    <a:pt x="5739" y="0"/>
                    <a:pt x="57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5" name="Google Shape;12125;p89"/>
          <p:cNvGrpSpPr/>
          <p:nvPr/>
        </p:nvGrpSpPr>
        <p:grpSpPr>
          <a:xfrm>
            <a:off x="7578597" y="3154933"/>
            <a:ext cx="234285" cy="367855"/>
            <a:chOff x="7578597" y="3360333"/>
            <a:chExt cx="234285" cy="367855"/>
          </a:xfrm>
        </p:grpSpPr>
        <p:sp>
          <p:nvSpPr>
            <p:cNvPr id="12126" name="Google Shape;12126;p89"/>
            <p:cNvSpPr/>
            <p:nvPr/>
          </p:nvSpPr>
          <p:spPr>
            <a:xfrm>
              <a:off x="7658315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6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9"/>
            <p:cNvSpPr/>
            <p:nvPr/>
          </p:nvSpPr>
          <p:spPr>
            <a:xfrm>
              <a:off x="7645853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70" y="0"/>
                  </a:moveTo>
                  <a:lnTo>
                    <a:pt x="1" y="769"/>
                  </a:lnTo>
                  <a:lnTo>
                    <a:pt x="1649" y="769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9"/>
            <p:cNvSpPr/>
            <p:nvPr/>
          </p:nvSpPr>
          <p:spPr>
            <a:xfrm>
              <a:off x="7702585" y="3702506"/>
              <a:ext cx="43171" cy="20132"/>
            </a:xfrm>
            <a:custGeom>
              <a:avLst/>
              <a:gdLst/>
              <a:ahLst/>
              <a:cxnLst/>
              <a:rect l="l" t="t" r="r" b="b"/>
              <a:pathLst>
                <a:path w="1649" h="769" extrusionOk="0">
                  <a:moveTo>
                    <a:pt x="265" y="0"/>
                  </a:moveTo>
                  <a:lnTo>
                    <a:pt x="0" y="769"/>
                  </a:lnTo>
                  <a:lnTo>
                    <a:pt x="1648" y="769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rgbClr val="87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9"/>
            <p:cNvSpPr/>
            <p:nvPr/>
          </p:nvSpPr>
          <p:spPr>
            <a:xfrm>
              <a:off x="7587367" y="3365595"/>
              <a:ext cx="160143" cy="31049"/>
            </a:xfrm>
            <a:custGeom>
              <a:avLst/>
              <a:gdLst/>
              <a:ahLst/>
              <a:cxnLst/>
              <a:rect l="l" t="t" r="r" b="b"/>
              <a:pathLst>
                <a:path w="6117" h="1186" extrusionOk="0">
                  <a:moveTo>
                    <a:pt x="524" y="1"/>
                  </a:moveTo>
                  <a:cubicBezTo>
                    <a:pt x="296" y="1"/>
                    <a:pt x="90" y="162"/>
                    <a:pt x="49" y="398"/>
                  </a:cubicBezTo>
                  <a:cubicBezTo>
                    <a:pt x="1" y="672"/>
                    <a:pt x="198" y="931"/>
                    <a:pt x="472" y="960"/>
                  </a:cubicBezTo>
                  <a:cubicBezTo>
                    <a:pt x="1327" y="1109"/>
                    <a:pt x="2191" y="1181"/>
                    <a:pt x="3061" y="1186"/>
                  </a:cubicBezTo>
                  <a:cubicBezTo>
                    <a:pt x="3926" y="1181"/>
                    <a:pt x="4790" y="1109"/>
                    <a:pt x="5646" y="960"/>
                  </a:cubicBezTo>
                  <a:cubicBezTo>
                    <a:pt x="5924" y="931"/>
                    <a:pt x="6116" y="672"/>
                    <a:pt x="6068" y="398"/>
                  </a:cubicBezTo>
                  <a:cubicBezTo>
                    <a:pt x="6027" y="162"/>
                    <a:pt x="5821" y="1"/>
                    <a:pt x="5593" y="1"/>
                  </a:cubicBezTo>
                  <a:cubicBezTo>
                    <a:pt x="5557" y="1"/>
                    <a:pt x="5519" y="5"/>
                    <a:pt x="5482" y="13"/>
                  </a:cubicBezTo>
                  <a:cubicBezTo>
                    <a:pt x="4680" y="155"/>
                    <a:pt x="3869" y="226"/>
                    <a:pt x="3059" y="226"/>
                  </a:cubicBezTo>
                  <a:cubicBezTo>
                    <a:pt x="2248" y="226"/>
                    <a:pt x="1437" y="155"/>
                    <a:pt x="635" y="13"/>
                  </a:cubicBezTo>
                  <a:cubicBezTo>
                    <a:pt x="598" y="5"/>
                    <a:pt x="561" y="1"/>
                    <a:pt x="52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9"/>
            <p:cNvSpPr/>
            <p:nvPr/>
          </p:nvSpPr>
          <p:spPr>
            <a:xfrm>
              <a:off x="7589645" y="3366067"/>
              <a:ext cx="156975" cy="30447"/>
            </a:xfrm>
            <a:custGeom>
              <a:avLst/>
              <a:gdLst/>
              <a:ahLst/>
              <a:cxnLst/>
              <a:rect l="l" t="t" r="r" b="b"/>
              <a:pathLst>
                <a:path w="5996" h="1163" extrusionOk="0">
                  <a:moveTo>
                    <a:pt x="5592" y="0"/>
                  </a:moveTo>
                  <a:lnTo>
                    <a:pt x="5592" y="0"/>
                  </a:lnTo>
                  <a:cubicBezTo>
                    <a:pt x="5597" y="10"/>
                    <a:pt x="5597" y="19"/>
                    <a:pt x="5597" y="29"/>
                  </a:cubicBezTo>
                  <a:cubicBezTo>
                    <a:pt x="5640" y="293"/>
                    <a:pt x="5467" y="538"/>
                    <a:pt x="5208" y="586"/>
                  </a:cubicBezTo>
                  <a:cubicBezTo>
                    <a:pt x="4353" y="735"/>
                    <a:pt x="3488" y="807"/>
                    <a:pt x="2619" y="807"/>
                  </a:cubicBezTo>
                  <a:cubicBezTo>
                    <a:pt x="1754" y="807"/>
                    <a:pt x="884" y="735"/>
                    <a:pt x="29" y="586"/>
                  </a:cubicBezTo>
                  <a:cubicBezTo>
                    <a:pt x="20" y="582"/>
                    <a:pt x="10" y="582"/>
                    <a:pt x="0" y="582"/>
                  </a:cubicBezTo>
                  <a:cubicBezTo>
                    <a:pt x="44" y="764"/>
                    <a:pt x="197" y="908"/>
                    <a:pt x="385" y="942"/>
                  </a:cubicBezTo>
                  <a:cubicBezTo>
                    <a:pt x="1240" y="1091"/>
                    <a:pt x="2104" y="1163"/>
                    <a:pt x="2974" y="1163"/>
                  </a:cubicBezTo>
                  <a:cubicBezTo>
                    <a:pt x="3839" y="1163"/>
                    <a:pt x="4703" y="1086"/>
                    <a:pt x="5559" y="942"/>
                  </a:cubicBezTo>
                  <a:cubicBezTo>
                    <a:pt x="5823" y="894"/>
                    <a:pt x="5996" y="644"/>
                    <a:pt x="5953" y="385"/>
                  </a:cubicBezTo>
                  <a:cubicBezTo>
                    <a:pt x="5919" y="197"/>
                    <a:pt x="5775" y="44"/>
                    <a:pt x="559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9"/>
            <p:cNvSpPr/>
            <p:nvPr/>
          </p:nvSpPr>
          <p:spPr>
            <a:xfrm>
              <a:off x="7695778" y="3365726"/>
              <a:ext cx="107443" cy="30788"/>
            </a:xfrm>
            <a:custGeom>
              <a:avLst/>
              <a:gdLst/>
              <a:ahLst/>
              <a:cxnLst/>
              <a:rect l="l" t="t" r="r" b="b"/>
              <a:pathLst>
                <a:path w="4104" h="1176" extrusionOk="0">
                  <a:moveTo>
                    <a:pt x="3593" y="1"/>
                  </a:moveTo>
                  <a:cubicBezTo>
                    <a:pt x="3565" y="1"/>
                    <a:pt x="3536" y="3"/>
                    <a:pt x="3508" y="8"/>
                  </a:cubicBezTo>
                  <a:cubicBezTo>
                    <a:pt x="2946" y="105"/>
                    <a:pt x="2384" y="167"/>
                    <a:pt x="1817" y="201"/>
                  </a:cubicBezTo>
                  <a:cubicBezTo>
                    <a:pt x="1860" y="258"/>
                    <a:pt x="1889" y="326"/>
                    <a:pt x="1903" y="398"/>
                  </a:cubicBezTo>
                  <a:cubicBezTo>
                    <a:pt x="1947" y="657"/>
                    <a:pt x="1769" y="907"/>
                    <a:pt x="1509" y="950"/>
                  </a:cubicBezTo>
                  <a:cubicBezTo>
                    <a:pt x="1010" y="1041"/>
                    <a:pt x="510" y="1104"/>
                    <a:pt x="1" y="1137"/>
                  </a:cubicBezTo>
                  <a:cubicBezTo>
                    <a:pt x="361" y="1161"/>
                    <a:pt x="722" y="1176"/>
                    <a:pt x="1082" y="1176"/>
                  </a:cubicBezTo>
                  <a:cubicBezTo>
                    <a:pt x="1951" y="1176"/>
                    <a:pt x="2816" y="1099"/>
                    <a:pt x="3671" y="950"/>
                  </a:cubicBezTo>
                  <a:cubicBezTo>
                    <a:pt x="3931" y="907"/>
                    <a:pt x="4104" y="657"/>
                    <a:pt x="4060" y="398"/>
                  </a:cubicBezTo>
                  <a:cubicBezTo>
                    <a:pt x="4022" y="167"/>
                    <a:pt x="3820" y="1"/>
                    <a:pt x="35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9"/>
            <p:cNvSpPr/>
            <p:nvPr/>
          </p:nvSpPr>
          <p:spPr>
            <a:xfrm>
              <a:off x="7695909" y="3369836"/>
              <a:ext cx="66576" cy="26180"/>
            </a:xfrm>
            <a:custGeom>
              <a:avLst/>
              <a:gdLst/>
              <a:ahLst/>
              <a:cxnLst/>
              <a:rect l="l" t="t" r="r" b="b"/>
              <a:pathLst>
                <a:path w="2543" h="1000" extrusionOk="0">
                  <a:moveTo>
                    <a:pt x="2384" y="0"/>
                  </a:moveTo>
                  <a:cubicBezTo>
                    <a:pt x="2191" y="20"/>
                    <a:pt x="2004" y="29"/>
                    <a:pt x="1812" y="39"/>
                  </a:cubicBezTo>
                  <a:cubicBezTo>
                    <a:pt x="1855" y="101"/>
                    <a:pt x="1884" y="169"/>
                    <a:pt x="1898" y="241"/>
                  </a:cubicBezTo>
                  <a:cubicBezTo>
                    <a:pt x="1942" y="500"/>
                    <a:pt x="1769" y="745"/>
                    <a:pt x="1509" y="793"/>
                  </a:cubicBezTo>
                  <a:cubicBezTo>
                    <a:pt x="1010" y="880"/>
                    <a:pt x="505" y="942"/>
                    <a:pt x="1" y="980"/>
                  </a:cubicBezTo>
                  <a:lnTo>
                    <a:pt x="303" y="1000"/>
                  </a:lnTo>
                  <a:cubicBezTo>
                    <a:pt x="909" y="966"/>
                    <a:pt x="1514" y="899"/>
                    <a:pt x="2115" y="793"/>
                  </a:cubicBezTo>
                  <a:cubicBezTo>
                    <a:pt x="2369" y="745"/>
                    <a:pt x="2542" y="500"/>
                    <a:pt x="2499" y="241"/>
                  </a:cubicBezTo>
                  <a:cubicBezTo>
                    <a:pt x="2484" y="149"/>
                    <a:pt x="2441" y="68"/>
                    <a:pt x="2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9"/>
            <p:cNvSpPr/>
            <p:nvPr/>
          </p:nvSpPr>
          <p:spPr>
            <a:xfrm>
              <a:off x="7714916" y="3578988"/>
              <a:ext cx="18378" cy="123543"/>
            </a:xfrm>
            <a:custGeom>
              <a:avLst/>
              <a:gdLst/>
              <a:ahLst/>
              <a:cxnLst/>
              <a:rect l="l" t="t" r="r" b="b"/>
              <a:pathLst>
                <a:path w="702" h="4719" extrusionOk="0">
                  <a:moveTo>
                    <a:pt x="0" y="0"/>
                  </a:moveTo>
                  <a:lnTo>
                    <a:pt x="0" y="4718"/>
                  </a:lnTo>
                  <a:lnTo>
                    <a:pt x="702" y="4718"/>
                  </a:lnTo>
                  <a:lnTo>
                    <a:pt x="702" y="0"/>
                  </a:lnTo>
                  <a:cubicBezTo>
                    <a:pt x="586" y="24"/>
                    <a:pt x="469" y="37"/>
                    <a:pt x="351" y="37"/>
                  </a:cubicBezTo>
                  <a:cubicBezTo>
                    <a:pt x="233" y="37"/>
                    <a:pt x="115" y="24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9"/>
            <p:cNvSpPr/>
            <p:nvPr/>
          </p:nvSpPr>
          <p:spPr>
            <a:xfrm>
              <a:off x="7578597" y="3360333"/>
              <a:ext cx="234285" cy="367855"/>
            </a:xfrm>
            <a:custGeom>
              <a:avLst/>
              <a:gdLst/>
              <a:ahLst/>
              <a:cxnLst/>
              <a:rect l="l" t="t" r="r" b="b"/>
              <a:pathLst>
                <a:path w="8949" h="14051" extrusionOk="0">
                  <a:moveTo>
                    <a:pt x="8063" y="413"/>
                  </a:moveTo>
                  <a:cubicBezTo>
                    <a:pt x="8194" y="413"/>
                    <a:pt x="8309" y="504"/>
                    <a:pt x="8335" y="637"/>
                  </a:cubicBezTo>
                  <a:cubicBezTo>
                    <a:pt x="8363" y="786"/>
                    <a:pt x="8263" y="930"/>
                    <a:pt x="8114" y="954"/>
                  </a:cubicBezTo>
                  <a:lnTo>
                    <a:pt x="8114" y="959"/>
                  </a:lnTo>
                  <a:cubicBezTo>
                    <a:pt x="7556" y="1046"/>
                    <a:pt x="6994" y="1103"/>
                    <a:pt x="6427" y="1132"/>
                  </a:cubicBezTo>
                  <a:cubicBezTo>
                    <a:pt x="6499" y="1050"/>
                    <a:pt x="6547" y="949"/>
                    <a:pt x="6571" y="844"/>
                  </a:cubicBezTo>
                  <a:cubicBezTo>
                    <a:pt x="6576" y="815"/>
                    <a:pt x="6576" y="786"/>
                    <a:pt x="6576" y="757"/>
                  </a:cubicBezTo>
                  <a:cubicBezTo>
                    <a:pt x="6586" y="704"/>
                    <a:pt x="6586" y="652"/>
                    <a:pt x="6581" y="594"/>
                  </a:cubicBezTo>
                  <a:cubicBezTo>
                    <a:pt x="7062" y="560"/>
                    <a:pt x="7542" y="498"/>
                    <a:pt x="8018" y="416"/>
                  </a:cubicBezTo>
                  <a:cubicBezTo>
                    <a:pt x="8033" y="414"/>
                    <a:pt x="8048" y="413"/>
                    <a:pt x="8063" y="413"/>
                  </a:cubicBezTo>
                  <a:close/>
                  <a:moveTo>
                    <a:pt x="893" y="411"/>
                  </a:moveTo>
                  <a:cubicBezTo>
                    <a:pt x="1012" y="411"/>
                    <a:pt x="1952" y="633"/>
                    <a:pt x="3391" y="633"/>
                  </a:cubicBezTo>
                  <a:cubicBezTo>
                    <a:pt x="4103" y="633"/>
                    <a:pt x="4938" y="579"/>
                    <a:pt x="5856" y="416"/>
                  </a:cubicBezTo>
                  <a:cubicBezTo>
                    <a:pt x="5867" y="415"/>
                    <a:pt x="5878" y="415"/>
                    <a:pt x="5889" y="415"/>
                  </a:cubicBezTo>
                  <a:cubicBezTo>
                    <a:pt x="6202" y="415"/>
                    <a:pt x="6272" y="875"/>
                    <a:pt x="5952" y="954"/>
                  </a:cubicBezTo>
                  <a:cubicBezTo>
                    <a:pt x="5106" y="1089"/>
                    <a:pt x="4256" y="1161"/>
                    <a:pt x="3396" y="1180"/>
                  </a:cubicBezTo>
                  <a:cubicBezTo>
                    <a:pt x="2541" y="1166"/>
                    <a:pt x="1691" y="1094"/>
                    <a:pt x="845" y="954"/>
                  </a:cubicBezTo>
                  <a:cubicBezTo>
                    <a:pt x="696" y="930"/>
                    <a:pt x="595" y="791"/>
                    <a:pt x="619" y="642"/>
                  </a:cubicBezTo>
                  <a:cubicBezTo>
                    <a:pt x="643" y="508"/>
                    <a:pt x="759" y="411"/>
                    <a:pt x="893" y="411"/>
                  </a:cubicBezTo>
                  <a:close/>
                  <a:moveTo>
                    <a:pt x="1878" y="1512"/>
                  </a:moveTo>
                  <a:cubicBezTo>
                    <a:pt x="2468" y="1571"/>
                    <a:pt x="2960" y="1589"/>
                    <a:pt x="3353" y="1589"/>
                  </a:cubicBezTo>
                  <a:cubicBezTo>
                    <a:pt x="3964" y="1589"/>
                    <a:pt x="4333" y="1545"/>
                    <a:pt x="4452" y="1545"/>
                  </a:cubicBezTo>
                  <a:cubicBezTo>
                    <a:pt x="4456" y="1545"/>
                    <a:pt x="4459" y="1545"/>
                    <a:pt x="4463" y="1545"/>
                  </a:cubicBezTo>
                  <a:lnTo>
                    <a:pt x="4463" y="1550"/>
                  </a:lnTo>
                  <a:cubicBezTo>
                    <a:pt x="4616" y="1564"/>
                    <a:pt x="4765" y="1560"/>
                    <a:pt x="4919" y="1564"/>
                  </a:cubicBezTo>
                  <a:lnTo>
                    <a:pt x="4919" y="2837"/>
                  </a:lnTo>
                  <a:lnTo>
                    <a:pt x="1878" y="2837"/>
                  </a:lnTo>
                  <a:lnTo>
                    <a:pt x="1878" y="1512"/>
                  </a:lnTo>
                  <a:close/>
                  <a:moveTo>
                    <a:pt x="7081" y="1512"/>
                  </a:moveTo>
                  <a:lnTo>
                    <a:pt x="7086" y="1516"/>
                  </a:lnTo>
                  <a:lnTo>
                    <a:pt x="7086" y="2842"/>
                  </a:lnTo>
                  <a:lnTo>
                    <a:pt x="5332" y="2842"/>
                  </a:lnTo>
                  <a:lnTo>
                    <a:pt x="5332" y="1588"/>
                  </a:lnTo>
                  <a:cubicBezTo>
                    <a:pt x="5369" y="1589"/>
                    <a:pt x="5406" y="1589"/>
                    <a:pt x="5443" y="1589"/>
                  </a:cubicBezTo>
                  <a:cubicBezTo>
                    <a:pt x="5993" y="1589"/>
                    <a:pt x="6640" y="1557"/>
                    <a:pt x="7081" y="1512"/>
                  </a:cubicBezTo>
                  <a:close/>
                  <a:moveTo>
                    <a:pt x="7081" y="3246"/>
                  </a:moveTo>
                  <a:lnTo>
                    <a:pt x="7081" y="3933"/>
                  </a:lnTo>
                  <a:lnTo>
                    <a:pt x="5332" y="3933"/>
                  </a:lnTo>
                  <a:lnTo>
                    <a:pt x="5332" y="3246"/>
                  </a:lnTo>
                  <a:close/>
                  <a:moveTo>
                    <a:pt x="4919" y="3255"/>
                  </a:moveTo>
                  <a:lnTo>
                    <a:pt x="4919" y="3938"/>
                  </a:lnTo>
                  <a:lnTo>
                    <a:pt x="1878" y="3938"/>
                  </a:lnTo>
                  <a:lnTo>
                    <a:pt x="1878" y="3255"/>
                  </a:lnTo>
                  <a:close/>
                  <a:moveTo>
                    <a:pt x="7081" y="4351"/>
                  </a:moveTo>
                  <a:lnTo>
                    <a:pt x="7081" y="6666"/>
                  </a:lnTo>
                  <a:cubicBezTo>
                    <a:pt x="7081" y="7566"/>
                    <a:pt x="6341" y="8181"/>
                    <a:pt x="5554" y="8181"/>
                  </a:cubicBezTo>
                  <a:cubicBezTo>
                    <a:pt x="5303" y="8181"/>
                    <a:pt x="5049" y="8119"/>
                    <a:pt x="4811" y="7984"/>
                  </a:cubicBezTo>
                  <a:lnTo>
                    <a:pt x="4811" y="7984"/>
                  </a:lnTo>
                  <a:cubicBezTo>
                    <a:pt x="5136" y="7620"/>
                    <a:pt x="5318" y="7150"/>
                    <a:pt x="5332" y="6666"/>
                  </a:cubicBezTo>
                  <a:lnTo>
                    <a:pt x="5332" y="4351"/>
                  </a:lnTo>
                  <a:close/>
                  <a:moveTo>
                    <a:pt x="3540" y="8588"/>
                  </a:moveTo>
                  <a:lnTo>
                    <a:pt x="3540" y="12863"/>
                  </a:lnTo>
                  <a:lnTo>
                    <a:pt x="3252" y="12863"/>
                  </a:lnTo>
                  <a:lnTo>
                    <a:pt x="3252" y="8588"/>
                  </a:lnTo>
                  <a:close/>
                  <a:moveTo>
                    <a:pt x="5971" y="13272"/>
                  </a:moveTo>
                  <a:lnTo>
                    <a:pt x="6096" y="13632"/>
                  </a:lnTo>
                  <a:lnTo>
                    <a:pt x="5025" y="13632"/>
                  </a:lnTo>
                  <a:lnTo>
                    <a:pt x="5154" y="13272"/>
                  </a:lnTo>
                  <a:close/>
                  <a:moveTo>
                    <a:pt x="3809" y="13277"/>
                  </a:moveTo>
                  <a:lnTo>
                    <a:pt x="3934" y="13637"/>
                  </a:lnTo>
                  <a:lnTo>
                    <a:pt x="2858" y="13637"/>
                  </a:lnTo>
                  <a:lnTo>
                    <a:pt x="2988" y="13277"/>
                  </a:lnTo>
                  <a:close/>
                  <a:moveTo>
                    <a:pt x="8075" y="1"/>
                  </a:moveTo>
                  <a:cubicBezTo>
                    <a:pt x="8033" y="1"/>
                    <a:pt x="7990" y="5"/>
                    <a:pt x="7945" y="13"/>
                  </a:cubicBezTo>
                  <a:cubicBezTo>
                    <a:pt x="7422" y="99"/>
                    <a:pt x="6889" y="162"/>
                    <a:pt x="6355" y="190"/>
                  </a:cubicBezTo>
                  <a:cubicBezTo>
                    <a:pt x="6233" y="68"/>
                    <a:pt x="6064" y="4"/>
                    <a:pt x="5891" y="4"/>
                  </a:cubicBezTo>
                  <a:cubicBezTo>
                    <a:pt x="5854" y="4"/>
                    <a:pt x="5816" y="7"/>
                    <a:pt x="5779" y="13"/>
                  </a:cubicBezTo>
                  <a:cubicBezTo>
                    <a:pt x="4991" y="150"/>
                    <a:pt x="4193" y="218"/>
                    <a:pt x="3395" y="218"/>
                  </a:cubicBezTo>
                  <a:cubicBezTo>
                    <a:pt x="2597" y="218"/>
                    <a:pt x="1799" y="150"/>
                    <a:pt x="1008" y="13"/>
                  </a:cubicBezTo>
                  <a:cubicBezTo>
                    <a:pt x="966" y="5"/>
                    <a:pt x="924" y="2"/>
                    <a:pt x="883" y="2"/>
                  </a:cubicBezTo>
                  <a:cubicBezTo>
                    <a:pt x="350" y="2"/>
                    <a:pt x="0" y="615"/>
                    <a:pt x="326" y="1084"/>
                  </a:cubicBezTo>
                  <a:cubicBezTo>
                    <a:pt x="552" y="1401"/>
                    <a:pt x="850" y="1377"/>
                    <a:pt x="1460" y="1454"/>
                  </a:cubicBezTo>
                  <a:lnTo>
                    <a:pt x="1460" y="5134"/>
                  </a:lnTo>
                  <a:cubicBezTo>
                    <a:pt x="1460" y="5271"/>
                    <a:pt x="1562" y="5339"/>
                    <a:pt x="1664" y="5339"/>
                  </a:cubicBezTo>
                  <a:cubicBezTo>
                    <a:pt x="1766" y="5339"/>
                    <a:pt x="1868" y="5271"/>
                    <a:pt x="1868" y="5134"/>
                  </a:cubicBezTo>
                  <a:lnTo>
                    <a:pt x="1868" y="4351"/>
                  </a:lnTo>
                  <a:lnTo>
                    <a:pt x="4914" y="4351"/>
                  </a:lnTo>
                  <a:cubicBezTo>
                    <a:pt x="4900" y="6945"/>
                    <a:pt x="4957" y="6719"/>
                    <a:pt x="4837" y="7113"/>
                  </a:cubicBezTo>
                  <a:cubicBezTo>
                    <a:pt x="4607" y="7847"/>
                    <a:pt x="4014" y="8179"/>
                    <a:pt x="3419" y="8179"/>
                  </a:cubicBezTo>
                  <a:cubicBezTo>
                    <a:pt x="2646" y="8179"/>
                    <a:pt x="1868" y="7622"/>
                    <a:pt x="1868" y="6661"/>
                  </a:cubicBezTo>
                  <a:lnTo>
                    <a:pt x="1868" y="6244"/>
                  </a:lnTo>
                  <a:cubicBezTo>
                    <a:pt x="1871" y="6107"/>
                    <a:pt x="1769" y="6038"/>
                    <a:pt x="1666" y="6038"/>
                  </a:cubicBezTo>
                  <a:cubicBezTo>
                    <a:pt x="1563" y="6038"/>
                    <a:pt x="1460" y="6107"/>
                    <a:pt x="1460" y="6244"/>
                  </a:cubicBezTo>
                  <a:lnTo>
                    <a:pt x="1460" y="6661"/>
                  </a:lnTo>
                  <a:cubicBezTo>
                    <a:pt x="1465" y="7517"/>
                    <a:pt x="2022" y="8271"/>
                    <a:pt x="2844" y="8516"/>
                  </a:cubicBezTo>
                  <a:lnTo>
                    <a:pt x="2844" y="12868"/>
                  </a:lnTo>
                  <a:lnTo>
                    <a:pt x="2839" y="12868"/>
                  </a:lnTo>
                  <a:cubicBezTo>
                    <a:pt x="2747" y="12868"/>
                    <a:pt x="2671" y="12921"/>
                    <a:pt x="2642" y="13008"/>
                  </a:cubicBezTo>
                  <a:lnTo>
                    <a:pt x="2378" y="13776"/>
                  </a:lnTo>
                  <a:cubicBezTo>
                    <a:pt x="2334" y="13911"/>
                    <a:pt x="2430" y="14050"/>
                    <a:pt x="2575" y="14050"/>
                  </a:cubicBezTo>
                  <a:lnTo>
                    <a:pt x="4218" y="14050"/>
                  </a:lnTo>
                  <a:cubicBezTo>
                    <a:pt x="4357" y="14050"/>
                    <a:pt x="4458" y="13911"/>
                    <a:pt x="4414" y="13776"/>
                  </a:cubicBezTo>
                  <a:lnTo>
                    <a:pt x="4150" y="13008"/>
                  </a:lnTo>
                  <a:cubicBezTo>
                    <a:pt x="4121" y="12921"/>
                    <a:pt x="4040" y="12868"/>
                    <a:pt x="3953" y="12868"/>
                  </a:cubicBezTo>
                  <a:lnTo>
                    <a:pt x="3948" y="12868"/>
                  </a:lnTo>
                  <a:lnTo>
                    <a:pt x="3948" y="8516"/>
                  </a:lnTo>
                  <a:cubicBezTo>
                    <a:pt x="4136" y="8458"/>
                    <a:pt x="4314" y="8376"/>
                    <a:pt x="4477" y="8266"/>
                  </a:cubicBezTo>
                  <a:cubicBezTo>
                    <a:pt x="4640" y="8372"/>
                    <a:pt x="4818" y="8458"/>
                    <a:pt x="5001" y="8516"/>
                  </a:cubicBezTo>
                  <a:lnTo>
                    <a:pt x="5001" y="12868"/>
                  </a:lnTo>
                  <a:cubicBezTo>
                    <a:pt x="4909" y="12868"/>
                    <a:pt x="4832" y="12921"/>
                    <a:pt x="4804" y="13008"/>
                  </a:cubicBezTo>
                  <a:lnTo>
                    <a:pt x="4539" y="13776"/>
                  </a:lnTo>
                  <a:cubicBezTo>
                    <a:pt x="4491" y="13911"/>
                    <a:pt x="4592" y="14050"/>
                    <a:pt x="4736" y="14050"/>
                  </a:cubicBezTo>
                  <a:lnTo>
                    <a:pt x="6379" y="14050"/>
                  </a:lnTo>
                  <a:cubicBezTo>
                    <a:pt x="6523" y="14050"/>
                    <a:pt x="6620" y="13911"/>
                    <a:pt x="6576" y="13776"/>
                  </a:cubicBezTo>
                  <a:lnTo>
                    <a:pt x="6312" y="13008"/>
                  </a:lnTo>
                  <a:cubicBezTo>
                    <a:pt x="6283" y="12921"/>
                    <a:pt x="6206" y="12868"/>
                    <a:pt x="6115" y="12868"/>
                  </a:cubicBezTo>
                  <a:lnTo>
                    <a:pt x="6115" y="10740"/>
                  </a:lnTo>
                  <a:cubicBezTo>
                    <a:pt x="6115" y="10603"/>
                    <a:pt x="6013" y="10535"/>
                    <a:pt x="5911" y="10535"/>
                  </a:cubicBezTo>
                  <a:cubicBezTo>
                    <a:pt x="5809" y="10535"/>
                    <a:pt x="5707" y="10603"/>
                    <a:pt x="5707" y="10740"/>
                  </a:cubicBezTo>
                  <a:lnTo>
                    <a:pt x="5707" y="12868"/>
                  </a:lnTo>
                  <a:lnTo>
                    <a:pt x="5419" y="12868"/>
                  </a:lnTo>
                  <a:lnTo>
                    <a:pt x="5419" y="8593"/>
                  </a:lnTo>
                  <a:lnTo>
                    <a:pt x="5707" y="8593"/>
                  </a:lnTo>
                  <a:lnTo>
                    <a:pt x="5707" y="9746"/>
                  </a:lnTo>
                  <a:cubicBezTo>
                    <a:pt x="5707" y="9883"/>
                    <a:pt x="5809" y="9951"/>
                    <a:pt x="5911" y="9951"/>
                  </a:cubicBezTo>
                  <a:cubicBezTo>
                    <a:pt x="6013" y="9951"/>
                    <a:pt x="6115" y="9883"/>
                    <a:pt x="6115" y="9746"/>
                  </a:cubicBezTo>
                  <a:lnTo>
                    <a:pt x="6115" y="8516"/>
                  </a:lnTo>
                  <a:cubicBezTo>
                    <a:pt x="6937" y="8271"/>
                    <a:pt x="7499" y="7517"/>
                    <a:pt x="7499" y="6661"/>
                  </a:cubicBezTo>
                  <a:lnTo>
                    <a:pt x="7499" y="1454"/>
                  </a:lnTo>
                  <a:cubicBezTo>
                    <a:pt x="8099" y="1377"/>
                    <a:pt x="8407" y="1406"/>
                    <a:pt x="8632" y="1084"/>
                  </a:cubicBezTo>
                  <a:cubicBezTo>
                    <a:pt x="8949" y="621"/>
                    <a:pt x="8608" y="1"/>
                    <a:pt x="80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5" name="Google Shape;12135;p89"/>
          <p:cNvGrpSpPr/>
          <p:nvPr/>
        </p:nvGrpSpPr>
        <p:grpSpPr>
          <a:xfrm>
            <a:off x="6697352" y="4083983"/>
            <a:ext cx="269130" cy="354530"/>
            <a:chOff x="6697352" y="4289383"/>
            <a:chExt cx="269130" cy="354530"/>
          </a:xfrm>
        </p:grpSpPr>
        <p:sp>
          <p:nvSpPr>
            <p:cNvPr id="12136" name="Google Shape;12136;p89"/>
            <p:cNvSpPr/>
            <p:nvPr/>
          </p:nvSpPr>
          <p:spPr>
            <a:xfrm>
              <a:off x="6770499" y="4374363"/>
              <a:ext cx="189308" cy="186166"/>
            </a:xfrm>
            <a:custGeom>
              <a:avLst/>
              <a:gdLst/>
              <a:ahLst/>
              <a:cxnLst/>
              <a:rect l="l" t="t" r="r" b="b"/>
              <a:pathLst>
                <a:path w="7231" h="7111" extrusionOk="0">
                  <a:moveTo>
                    <a:pt x="750" y="0"/>
                  </a:moveTo>
                  <a:cubicBezTo>
                    <a:pt x="327" y="0"/>
                    <a:pt x="0" y="360"/>
                    <a:pt x="44" y="778"/>
                  </a:cubicBezTo>
                  <a:lnTo>
                    <a:pt x="577" y="6159"/>
                  </a:lnTo>
                  <a:cubicBezTo>
                    <a:pt x="649" y="6894"/>
                    <a:pt x="1269" y="7110"/>
                    <a:pt x="2004" y="7110"/>
                  </a:cubicBezTo>
                  <a:lnTo>
                    <a:pt x="5232" y="7110"/>
                  </a:lnTo>
                  <a:cubicBezTo>
                    <a:pt x="5967" y="7110"/>
                    <a:pt x="6582" y="6894"/>
                    <a:pt x="6659" y="6159"/>
                  </a:cubicBezTo>
                  <a:lnTo>
                    <a:pt x="7187" y="778"/>
                  </a:lnTo>
                  <a:cubicBezTo>
                    <a:pt x="7231" y="360"/>
                    <a:pt x="6904" y="0"/>
                    <a:pt x="648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9"/>
            <p:cNvSpPr/>
            <p:nvPr/>
          </p:nvSpPr>
          <p:spPr>
            <a:xfrm>
              <a:off x="6871868" y="4374363"/>
              <a:ext cx="87939" cy="186166"/>
            </a:xfrm>
            <a:custGeom>
              <a:avLst/>
              <a:gdLst/>
              <a:ahLst/>
              <a:cxnLst/>
              <a:rect l="l" t="t" r="r" b="b"/>
              <a:pathLst>
                <a:path w="3359" h="7111" extrusionOk="0">
                  <a:moveTo>
                    <a:pt x="1254" y="0"/>
                  </a:moveTo>
                  <a:cubicBezTo>
                    <a:pt x="1672" y="0"/>
                    <a:pt x="1999" y="360"/>
                    <a:pt x="1956" y="778"/>
                  </a:cubicBezTo>
                  <a:lnTo>
                    <a:pt x="1427" y="6159"/>
                  </a:lnTo>
                  <a:cubicBezTo>
                    <a:pt x="1355" y="6894"/>
                    <a:pt x="736" y="7110"/>
                    <a:pt x="1" y="7110"/>
                  </a:cubicBezTo>
                  <a:lnTo>
                    <a:pt x="1360" y="7110"/>
                  </a:lnTo>
                  <a:cubicBezTo>
                    <a:pt x="2095" y="7110"/>
                    <a:pt x="2715" y="6894"/>
                    <a:pt x="2787" y="6159"/>
                  </a:cubicBezTo>
                  <a:lnTo>
                    <a:pt x="3315" y="778"/>
                  </a:lnTo>
                  <a:cubicBezTo>
                    <a:pt x="3359" y="365"/>
                    <a:pt x="3032" y="0"/>
                    <a:pt x="2614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9"/>
            <p:cNvSpPr/>
            <p:nvPr/>
          </p:nvSpPr>
          <p:spPr>
            <a:xfrm>
              <a:off x="6775656" y="4436096"/>
              <a:ext cx="178862" cy="124434"/>
            </a:xfrm>
            <a:custGeom>
              <a:avLst/>
              <a:gdLst/>
              <a:ahLst/>
              <a:cxnLst/>
              <a:rect l="l" t="t" r="r" b="b"/>
              <a:pathLst>
                <a:path w="6832" h="4753" extrusionOk="0">
                  <a:moveTo>
                    <a:pt x="0" y="1"/>
                  </a:moveTo>
                  <a:lnTo>
                    <a:pt x="380" y="3801"/>
                  </a:lnTo>
                  <a:cubicBezTo>
                    <a:pt x="452" y="4536"/>
                    <a:pt x="1067" y="4752"/>
                    <a:pt x="1802" y="4752"/>
                  </a:cubicBezTo>
                  <a:lnTo>
                    <a:pt x="5030" y="4752"/>
                  </a:lnTo>
                  <a:cubicBezTo>
                    <a:pt x="5765" y="4752"/>
                    <a:pt x="6385" y="4536"/>
                    <a:pt x="6457" y="3801"/>
                  </a:cubicBezTo>
                  <a:lnTo>
                    <a:pt x="6832" y="15"/>
                  </a:lnTo>
                  <a:lnTo>
                    <a:pt x="682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9"/>
            <p:cNvSpPr/>
            <p:nvPr/>
          </p:nvSpPr>
          <p:spPr>
            <a:xfrm>
              <a:off x="6871868" y="4436096"/>
              <a:ext cx="82781" cy="124434"/>
            </a:xfrm>
            <a:custGeom>
              <a:avLst/>
              <a:gdLst/>
              <a:ahLst/>
              <a:cxnLst/>
              <a:rect l="l" t="t" r="r" b="b"/>
              <a:pathLst>
                <a:path w="3162" h="4753" extrusionOk="0">
                  <a:moveTo>
                    <a:pt x="1802" y="1"/>
                  </a:moveTo>
                  <a:lnTo>
                    <a:pt x="1427" y="3801"/>
                  </a:lnTo>
                  <a:cubicBezTo>
                    <a:pt x="1355" y="4536"/>
                    <a:pt x="736" y="4752"/>
                    <a:pt x="1" y="4752"/>
                  </a:cubicBezTo>
                  <a:lnTo>
                    <a:pt x="1360" y="4752"/>
                  </a:lnTo>
                  <a:cubicBezTo>
                    <a:pt x="2095" y="4752"/>
                    <a:pt x="2715" y="4536"/>
                    <a:pt x="2787" y="3801"/>
                  </a:cubicBezTo>
                  <a:lnTo>
                    <a:pt x="3162" y="15"/>
                  </a:lnTo>
                  <a:lnTo>
                    <a:pt x="3152" y="1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9"/>
            <p:cNvSpPr/>
            <p:nvPr/>
          </p:nvSpPr>
          <p:spPr>
            <a:xfrm>
              <a:off x="6821445" y="4560503"/>
              <a:ext cx="87546" cy="28693"/>
            </a:xfrm>
            <a:custGeom>
              <a:avLst/>
              <a:gdLst/>
              <a:ahLst/>
              <a:cxnLst/>
              <a:rect l="l" t="t" r="r" b="b"/>
              <a:pathLst>
                <a:path w="3344" h="1096" extrusionOk="0">
                  <a:moveTo>
                    <a:pt x="0" y="0"/>
                  </a:moveTo>
                  <a:lnTo>
                    <a:pt x="0" y="524"/>
                  </a:lnTo>
                  <a:cubicBezTo>
                    <a:pt x="0" y="841"/>
                    <a:pt x="255" y="1095"/>
                    <a:pt x="572" y="1095"/>
                  </a:cubicBezTo>
                  <a:lnTo>
                    <a:pt x="2772" y="1095"/>
                  </a:lnTo>
                  <a:cubicBezTo>
                    <a:pt x="3084" y="1095"/>
                    <a:pt x="3344" y="841"/>
                    <a:pt x="3339" y="524"/>
                  </a:cubicBezTo>
                  <a:lnTo>
                    <a:pt x="333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9"/>
            <p:cNvSpPr/>
            <p:nvPr/>
          </p:nvSpPr>
          <p:spPr>
            <a:xfrm>
              <a:off x="6866082" y="4560372"/>
              <a:ext cx="42909" cy="28693"/>
            </a:xfrm>
            <a:custGeom>
              <a:avLst/>
              <a:gdLst/>
              <a:ahLst/>
              <a:cxnLst/>
              <a:rect l="l" t="t" r="r" b="b"/>
              <a:pathLst>
                <a:path w="1639" h="1096" extrusionOk="0">
                  <a:moveTo>
                    <a:pt x="572" y="0"/>
                  </a:moveTo>
                  <a:lnTo>
                    <a:pt x="572" y="524"/>
                  </a:lnTo>
                  <a:cubicBezTo>
                    <a:pt x="572" y="841"/>
                    <a:pt x="318" y="1096"/>
                    <a:pt x="1" y="1096"/>
                  </a:cubicBezTo>
                  <a:lnTo>
                    <a:pt x="1067" y="1096"/>
                  </a:lnTo>
                  <a:cubicBezTo>
                    <a:pt x="1379" y="1096"/>
                    <a:pt x="1639" y="841"/>
                    <a:pt x="1639" y="524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A6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9"/>
            <p:cNvSpPr/>
            <p:nvPr/>
          </p:nvSpPr>
          <p:spPr>
            <a:xfrm>
              <a:off x="6703844" y="4307656"/>
              <a:ext cx="196350" cy="329214"/>
            </a:xfrm>
            <a:custGeom>
              <a:avLst/>
              <a:gdLst/>
              <a:ahLst/>
              <a:cxnLst/>
              <a:rect l="l" t="t" r="r" b="b"/>
              <a:pathLst>
                <a:path w="7500" h="12575" extrusionOk="0">
                  <a:moveTo>
                    <a:pt x="6163" y="0"/>
                  </a:moveTo>
                  <a:cubicBezTo>
                    <a:pt x="5597" y="0"/>
                    <a:pt x="5080" y="362"/>
                    <a:pt x="4900" y="915"/>
                  </a:cubicBezTo>
                  <a:lnTo>
                    <a:pt x="1821" y="915"/>
                  </a:lnTo>
                  <a:cubicBezTo>
                    <a:pt x="812" y="915"/>
                    <a:pt x="0" y="1731"/>
                    <a:pt x="0" y="2735"/>
                  </a:cubicBezTo>
                  <a:lnTo>
                    <a:pt x="0" y="12574"/>
                  </a:lnTo>
                  <a:lnTo>
                    <a:pt x="875" y="12574"/>
                  </a:lnTo>
                  <a:lnTo>
                    <a:pt x="875" y="2735"/>
                  </a:lnTo>
                  <a:cubicBezTo>
                    <a:pt x="875" y="2212"/>
                    <a:pt x="1297" y="1789"/>
                    <a:pt x="1821" y="1789"/>
                  </a:cubicBezTo>
                  <a:lnTo>
                    <a:pt x="5270" y="1789"/>
                  </a:lnTo>
                  <a:cubicBezTo>
                    <a:pt x="5511" y="1789"/>
                    <a:pt x="5708" y="1592"/>
                    <a:pt x="5708" y="1352"/>
                  </a:cubicBezTo>
                  <a:lnTo>
                    <a:pt x="5708" y="1323"/>
                  </a:lnTo>
                  <a:cubicBezTo>
                    <a:pt x="5708" y="1073"/>
                    <a:pt x="5914" y="871"/>
                    <a:pt x="6164" y="871"/>
                  </a:cubicBezTo>
                  <a:cubicBezTo>
                    <a:pt x="6419" y="876"/>
                    <a:pt x="6620" y="1078"/>
                    <a:pt x="6620" y="1333"/>
                  </a:cubicBezTo>
                  <a:cubicBezTo>
                    <a:pt x="6611" y="1582"/>
                    <a:pt x="6808" y="1784"/>
                    <a:pt x="7057" y="1784"/>
                  </a:cubicBezTo>
                  <a:cubicBezTo>
                    <a:pt x="7303" y="1784"/>
                    <a:pt x="7499" y="1578"/>
                    <a:pt x="7490" y="1333"/>
                  </a:cubicBezTo>
                  <a:lnTo>
                    <a:pt x="7490" y="1328"/>
                  </a:lnTo>
                  <a:cubicBezTo>
                    <a:pt x="7490" y="675"/>
                    <a:pt x="7014" y="117"/>
                    <a:pt x="6371" y="16"/>
                  </a:cubicBezTo>
                  <a:cubicBezTo>
                    <a:pt x="6301" y="5"/>
                    <a:pt x="6232" y="0"/>
                    <a:pt x="6163" y="0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9"/>
            <p:cNvSpPr/>
            <p:nvPr/>
          </p:nvSpPr>
          <p:spPr>
            <a:xfrm>
              <a:off x="6764451" y="4351011"/>
              <a:ext cx="202031" cy="292614"/>
            </a:xfrm>
            <a:custGeom>
              <a:avLst/>
              <a:gdLst/>
              <a:ahLst/>
              <a:cxnLst/>
              <a:rect l="l" t="t" r="r" b="b"/>
              <a:pathLst>
                <a:path w="7717" h="11177" extrusionOk="0">
                  <a:moveTo>
                    <a:pt x="6760" y="1051"/>
                  </a:moveTo>
                  <a:cubicBezTo>
                    <a:pt x="7063" y="1051"/>
                    <a:pt x="7303" y="1315"/>
                    <a:pt x="7274" y="1617"/>
                  </a:cubicBezTo>
                  <a:lnTo>
                    <a:pt x="7226" y="2103"/>
                  </a:lnTo>
                  <a:lnTo>
                    <a:pt x="6458" y="2103"/>
                  </a:lnTo>
                  <a:cubicBezTo>
                    <a:pt x="6453" y="2102"/>
                    <a:pt x="6448" y="2102"/>
                    <a:pt x="6444" y="2102"/>
                  </a:cubicBezTo>
                  <a:cubicBezTo>
                    <a:pt x="6188" y="2102"/>
                    <a:pt x="6188" y="2497"/>
                    <a:pt x="6444" y="2497"/>
                  </a:cubicBezTo>
                  <a:cubicBezTo>
                    <a:pt x="6448" y="2497"/>
                    <a:pt x="6453" y="2497"/>
                    <a:pt x="6458" y="2497"/>
                  </a:cubicBezTo>
                  <a:lnTo>
                    <a:pt x="7183" y="2497"/>
                  </a:lnTo>
                  <a:lnTo>
                    <a:pt x="7135" y="3039"/>
                  </a:lnTo>
                  <a:lnTo>
                    <a:pt x="592" y="3039"/>
                  </a:lnTo>
                  <a:lnTo>
                    <a:pt x="452" y="1617"/>
                  </a:lnTo>
                  <a:cubicBezTo>
                    <a:pt x="419" y="1315"/>
                    <a:pt x="659" y="1051"/>
                    <a:pt x="967" y="1051"/>
                  </a:cubicBezTo>
                  <a:close/>
                  <a:moveTo>
                    <a:pt x="5353" y="8233"/>
                  </a:moveTo>
                  <a:lnTo>
                    <a:pt x="5353" y="8569"/>
                  </a:lnTo>
                  <a:cubicBezTo>
                    <a:pt x="5353" y="8775"/>
                    <a:pt x="5184" y="8944"/>
                    <a:pt x="4978" y="8944"/>
                  </a:cubicBezTo>
                  <a:lnTo>
                    <a:pt x="2744" y="8944"/>
                  </a:lnTo>
                  <a:cubicBezTo>
                    <a:pt x="2537" y="8944"/>
                    <a:pt x="2374" y="8775"/>
                    <a:pt x="2374" y="8569"/>
                  </a:cubicBezTo>
                  <a:lnTo>
                    <a:pt x="2374" y="8233"/>
                  </a:lnTo>
                  <a:close/>
                  <a:moveTo>
                    <a:pt x="3859" y="1"/>
                  </a:moveTo>
                  <a:cubicBezTo>
                    <a:pt x="3756" y="1"/>
                    <a:pt x="3654" y="71"/>
                    <a:pt x="3662" y="210"/>
                  </a:cubicBezTo>
                  <a:lnTo>
                    <a:pt x="3662" y="657"/>
                  </a:lnTo>
                  <a:lnTo>
                    <a:pt x="962" y="657"/>
                  </a:lnTo>
                  <a:cubicBezTo>
                    <a:pt x="424" y="657"/>
                    <a:pt x="1" y="1123"/>
                    <a:pt x="54" y="1661"/>
                  </a:cubicBezTo>
                  <a:cubicBezTo>
                    <a:pt x="73" y="1867"/>
                    <a:pt x="260" y="3774"/>
                    <a:pt x="294" y="4106"/>
                  </a:cubicBezTo>
                  <a:cubicBezTo>
                    <a:pt x="307" y="4225"/>
                    <a:pt x="397" y="4281"/>
                    <a:pt x="488" y="4281"/>
                  </a:cubicBezTo>
                  <a:cubicBezTo>
                    <a:pt x="590" y="4281"/>
                    <a:pt x="693" y="4208"/>
                    <a:pt x="683" y="4072"/>
                  </a:cubicBezTo>
                  <a:lnTo>
                    <a:pt x="625" y="3438"/>
                  </a:lnTo>
                  <a:lnTo>
                    <a:pt x="7087" y="3438"/>
                  </a:lnTo>
                  <a:lnTo>
                    <a:pt x="7039" y="3981"/>
                  </a:lnTo>
                  <a:lnTo>
                    <a:pt x="5650" y="3981"/>
                  </a:lnTo>
                  <a:cubicBezTo>
                    <a:pt x="5401" y="3995"/>
                    <a:pt x="5401" y="4361"/>
                    <a:pt x="5650" y="4375"/>
                  </a:cubicBezTo>
                  <a:lnTo>
                    <a:pt x="6996" y="4375"/>
                  </a:lnTo>
                  <a:lnTo>
                    <a:pt x="6948" y="4913"/>
                  </a:lnTo>
                  <a:lnTo>
                    <a:pt x="6458" y="4913"/>
                  </a:lnTo>
                  <a:cubicBezTo>
                    <a:pt x="6453" y="4913"/>
                    <a:pt x="6448" y="4913"/>
                    <a:pt x="6444" y="4913"/>
                  </a:cubicBezTo>
                  <a:cubicBezTo>
                    <a:pt x="6184" y="4913"/>
                    <a:pt x="6184" y="5307"/>
                    <a:pt x="6444" y="5307"/>
                  </a:cubicBezTo>
                  <a:cubicBezTo>
                    <a:pt x="6448" y="5307"/>
                    <a:pt x="6453" y="5307"/>
                    <a:pt x="6458" y="5307"/>
                  </a:cubicBezTo>
                  <a:lnTo>
                    <a:pt x="6904" y="5307"/>
                  </a:lnTo>
                  <a:lnTo>
                    <a:pt x="6856" y="5850"/>
                  </a:lnTo>
                  <a:lnTo>
                    <a:pt x="5655" y="5850"/>
                  </a:lnTo>
                  <a:cubicBezTo>
                    <a:pt x="5649" y="5849"/>
                    <a:pt x="5643" y="5849"/>
                    <a:pt x="5637" y="5849"/>
                  </a:cubicBezTo>
                  <a:cubicBezTo>
                    <a:pt x="5383" y="5849"/>
                    <a:pt x="5383" y="6240"/>
                    <a:pt x="5637" y="6240"/>
                  </a:cubicBezTo>
                  <a:cubicBezTo>
                    <a:pt x="5643" y="6240"/>
                    <a:pt x="5649" y="6239"/>
                    <a:pt x="5655" y="6239"/>
                  </a:cubicBezTo>
                  <a:lnTo>
                    <a:pt x="6813" y="6239"/>
                  </a:lnTo>
                  <a:lnTo>
                    <a:pt x="6731" y="7051"/>
                  </a:lnTo>
                  <a:cubicBezTo>
                    <a:pt x="6703" y="7387"/>
                    <a:pt x="6534" y="7834"/>
                    <a:pt x="5492" y="7834"/>
                  </a:cubicBezTo>
                  <a:lnTo>
                    <a:pt x="2230" y="7834"/>
                  </a:lnTo>
                  <a:cubicBezTo>
                    <a:pt x="1183" y="7834"/>
                    <a:pt x="1019" y="7387"/>
                    <a:pt x="986" y="7051"/>
                  </a:cubicBezTo>
                  <a:lnTo>
                    <a:pt x="765" y="4817"/>
                  </a:lnTo>
                  <a:cubicBezTo>
                    <a:pt x="749" y="4699"/>
                    <a:pt x="660" y="4644"/>
                    <a:pt x="570" y="4644"/>
                  </a:cubicBezTo>
                  <a:cubicBezTo>
                    <a:pt x="465" y="4644"/>
                    <a:pt x="360" y="4719"/>
                    <a:pt x="371" y="4855"/>
                  </a:cubicBezTo>
                  <a:lnTo>
                    <a:pt x="592" y="7089"/>
                  </a:lnTo>
                  <a:cubicBezTo>
                    <a:pt x="640" y="7570"/>
                    <a:pt x="923" y="8137"/>
                    <a:pt x="1971" y="8218"/>
                  </a:cubicBezTo>
                  <a:lnTo>
                    <a:pt x="1971" y="8559"/>
                  </a:lnTo>
                  <a:cubicBezTo>
                    <a:pt x="1971" y="8982"/>
                    <a:pt x="2316" y="9323"/>
                    <a:pt x="2739" y="9328"/>
                  </a:cubicBezTo>
                  <a:lnTo>
                    <a:pt x="3662" y="9328"/>
                  </a:lnTo>
                  <a:lnTo>
                    <a:pt x="3662" y="10971"/>
                  </a:lnTo>
                  <a:cubicBezTo>
                    <a:pt x="3654" y="11108"/>
                    <a:pt x="3756" y="11176"/>
                    <a:pt x="3859" y="11176"/>
                  </a:cubicBezTo>
                  <a:cubicBezTo>
                    <a:pt x="3961" y="11176"/>
                    <a:pt x="4063" y="11108"/>
                    <a:pt x="4056" y="10971"/>
                  </a:cubicBezTo>
                  <a:lnTo>
                    <a:pt x="4056" y="9328"/>
                  </a:lnTo>
                  <a:lnTo>
                    <a:pt x="4973" y="9328"/>
                  </a:lnTo>
                  <a:cubicBezTo>
                    <a:pt x="5396" y="9323"/>
                    <a:pt x="5742" y="8982"/>
                    <a:pt x="5742" y="8559"/>
                  </a:cubicBezTo>
                  <a:lnTo>
                    <a:pt x="5742" y="8213"/>
                  </a:lnTo>
                  <a:cubicBezTo>
                    <a:pt x="6794" y="8132"/>
                    <a:pt x="7077" y="7565"/>
                    <a:pt x="7125" y="7084"/>
                  </a:cubicBezTo>
                  <a:cubicBezTo>
                    <a:pt x="7433" y="4034"/>
                    <a:pt x="7346" y="4875"/>
                    <a:pt x="7663" y="1666"/>
                  </a:cubicBezTo>
                  <a:cubicBezTo>
                    <a:pt x="7716" y="1127"/>
                    <a:pt x="7293" y="661"/>
                    <a:pt x="6755" y="657"/>
                  </a:cubicBezTo>
                  <a:lnTo>
                    <a:pt x="4056" y="657"/>
                  </a:lnTo>
                  <a:lnTo>
                    <a:pt x="4056" y="210"/>
                  </a:lnTo>
                  <a:cubicBezTo>
                    <a:pt x="4063" y="71"/>
                    <a:pt x="3961" y="1"/>
                    <a:pt x="3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9"/>
            <p:cNvSpPr/>
            <p:nvPr/>
          </p:nvSpPr>
          <p:spPr>
            <a:xfrm>
              <a:off x="6697352" y="4289383"/>
              <a:ext cx="208628" cy="354530"/>
            </a:xfrm>
            <a:custGeom>
              <a:avLst/>
              <a:gdLst/>
              <a:ahLst/>
              <a:cxnLst/>
              <a:rect l="l" t="t" r="r" b="b"/>
              <a:pathLst>
                <a:path w="7969" h="13542" extrusionOk="0">
                  <a:moveTo>
                    <a:pt x="6431" y="1"/>
                  </a:moveTo>
                  <a:cubicBezTo>
                    <a:pt x="6329" y="1"/>
                    <a:pt x="6227" y="71"/>
                    <a:pt x="6234" y="210"/>
                  </a:cubicBezTo>
                  <a:lnTo>
                    <a:pt x="6234" y="455"/>
                  </a:lnTo>
                  <a:cubicBezTo>
                    <a:pt x="5696" y="522"/>
                    <a:pt x="5235" y="873"/>
                    <a:pt x="5019" y="1368"/>
                  </a:cubicBezTo>
                  <a:lnTo>
                    <a:pt x="2045" y="1368"/>
                  </a:lnTo>
                  <a:cubicBezTo>
                    <a:pt x="921" y="1373"/>
                    <a:pt x="13" y="2280"/>
                    <a:pt x="8" y="3405"/>
                  </a:cubicBezTo>
                  <a:lnTo>
                    <a:pt x="8" y="5970"/>
                  </a:lnTo>
                  <a:cubicBezTo>
                    <a:pt x="1" y="6109"/>
                    <a:pt x="103" y="6179"/>
                    <a:pt x="205" y="6179"/>
                  </a:cubicBezTo>
                  <a:cubicBezTo>
                    <a:pt x="307" y="6179"/>
                    <a:pt x="409" y="6109"/>
                    <a:pt x="402" y="5970"/>
                  </a:cubicBezTo>
                  <a:lnTo>
                    <a:pt x="402" y="3405"/>
                  </a:lnTo>
                  <a:cubicBezTo>
                    <a:pt x="402" y="2501"/>
                    <a:pt x="1137" y="1766"/>
                    <a:pt x="2045" y="1766"/>
                  </a:cubicBezTo>
                  <a:lnTo>
                    <a:pt x="5153" y="1766"/>
                  </a:lnTo>
                  <a:cubicBezTo>
                    <a:pt x="5235" y="1766"/>
                    <a:pt x="5312" y="1709"/>
                    <a:pt x="5341" y="1627"/>
                  </a:cubicBezTo>
                  <a:cubicBezTo>
                    <a:pt x="5495" y="1151"/>
                    <a:pt x="5941" y="835"/>
                    <a:pt x="6429" y="835"/>
                  </a:cubicBezTo>
                  <a:cubicBezTo>
                    <a:pt x="6487" y="835"/>
                    <a:pt x="6545" y="840"/>
                    <a:pt x="6604" y="849"/>
                  </a:cubicBezTo>
                  <a:cubicBezTo>
                    <a:pt x="7161" y="940"/>
                    <a:pt x="7570" y="1421"/>
                    <a:pt x="7570" y="1983"/>
                  </a:cubicBezTo>
                  <a:lnTo>
                    <a:pt x="7570" y="1987"/>
                  </a:lnTo>
                  <a:cubicBezTo>
                    <a:pt x="7570" y="2148"/>
                    <a:pt x="7450" y="2229"/>
                    <a:pt x="7330" y="2229"/>
                  </a:cubicBezTo>
                  <a:cubicBezTo>
                    <a:pt x="7209" y="2229"/>
                    <a:pt x="7089" y="2148"/>
                    <a:pt x="7089" y="1987"/>
                  </a:cubicBezTo>
                  <a:cubicBezTo>
                    <a:pt x="7089" y="1593"/>
                    <a:pt x="6768" y="1324"/>
                    <a:pt x="6426" y="1324"/>
                  </a:cubicBezTo>
                  <a:cubicBezTo>
                    <a:pt x="6285" y="1324"/>
                    <a:pt x="6140" y="1371"/>
                    <a:pt x="6013" y="1473"/>
                  </a:cubicBezTo>
                  <a:cubicBezTo>
                    <a:pt x="5855" y="1603"/>
                    <a:pt x="5768" y="1800"/>
                    <a:pt x="5773" y="2007"/>
                  </a:cubicBezTo>
                  <a:cubicBezTo>
                    <a:pt x="5773" y="2141"/>
                    <a:pt x="5667" y="2247"/>
                    <a:pt x="5533" y="2247"/>
                  </a:cubicBezTo>
                  <a:lnTo>
                    <a:pt x="2050" y="2247"/>
                  </a:lnTo>
                  <a:cubicBezTo>
                    <a:pt x="2047" y="2247"/>
                    <a:pt x="2044" y="2247"/>
                    <a:pt x="2041" y="2247"/>
                  </a:cubicBezTo>
                  <a:cubicBezTo>
                    <a:pt x="1406" y="2247"/>
                    <a:pt x="887" y="2769"/>
                    <a:pt x="887" y="3405"/>
                  </a:cubicBezTo>
                  <a:lnTo>
                    <a:pt x="887" y="13142"/>
                  </a:lnTo>
                  <a:lnTo>
                    <a:pt x="407" y="13142"/>
                  </a:lnTo>
                  <a:lnTo>
                    <a:pt x="407" y="6710"/>
                  </a:lnTo>
                  <a:cubicBezTo>
                    <a:pt x="414" y="6570"/>
                    <a:pt x="312" y="6501"/>
                    <a:pt x="210" y="6501"/>
                  </a:cubicBezTo>
                  <a:cubicBezTo>
                    <a:pt x="108" y="6501"/>
                    <a:pt x="6" y="6570"/>
                    <a:pt x="13" y="6710"/>
                  </a:cubicBezTo>
                  <a:lnTo>
                    <a:pt x="13" y="13344"/>
                  </a:lnTo>
                  <a:cubicBezTo>
                    <a:pt x="13" y="13450"/>
                    <a:pt x="99" y="13541"/>
                    <a:pt x="210" y="13541"/>
                  </a:cubicBezTo>
                  <a:lnTo>
                    <a:pt x="1089" y="13541"/>
                  </a:lnTo>
                  <a:cubicBezTo>
                    <a:pt x="1200" y="13541"/>
                    <a:pt x="1286" y="13450"/>
                    <a:pt x="1286" y="13344"/>
                  </a:cubicBezTo>
                  <a:lnTo>
                    <a:pt x="1286" y="3409"/>
                  </a:lnTo>
                  <a:cubicBezTo>
                    <a:pt x="1286" y="2991"/>
                    <a:pt x="1627" y="2650"/>
                    <a:pt x="2050" y="2650"/>
                  </a:cubicBezTo>
                  <a:lnTo>
                    <a:pt x="5533" y="2650"/>
                  </a:lnTo>
                  <a:cubicBezTo>
                    <a:pt x="5879" y="2641"/>
                    <a:pt x="6162" y="2357"/>
                    <a:pt x="6162" y="2007"/>
                  </a:cubicBezTo>
                  <a:lnTo>
                    <a:pt x="6162" y="1978"/>
                  </a:lnTo>
                  <a:cubicBezTo>
                    <a:pt x="6162" y="1830"/>
                    <a:pt x="6280" y="1716"/>
                    <a:pt x="6423" y="1716"/>
                  </a:cubicBezTo>
                  <a:cubicBezTo>
                    <a:pt x="6443" y="1716"/>
                    <a:pt x="6463" y="1718"/>
                    <a:pt x="6484" y="1723"/>
                  </a:cubicBezTo>
                  <a:cubicBezTo>
                    <a:pt x="6604" y="1752"/>
                    <a:pt x="6691" y="1863"/>
                    <a:pt x="6686" y="1987"/>
                  </a:cubicBezTo>
                  <a:cubicBezTo>
                    <a:pt x="6691" y="2338"/>
                    <a:pt x="6974" y="2626"/>
                    <a:pt x="7330" y="2626"/>
                  </a:cubicBezTo>
                  <a:cubicBezTo>
                    <a:pt x="7685" y="2626"/>
                    <a:pt x="7968" y="2338"/>
                    <a:pt x="7968" y="1983"/>
                  </a:cubicBezTo>
                  <a:cubicBezTo>
                    <a:pt x="7968" y="1209"/>
                    <a:pt x="7392" y="556"/>
                    <a:pt x="6628" y="455"/>
                  </a:cubicBezTo>
                  <a:lnTo>
                    <a:pt x="6628" y="210"/>
                  </a:lnTo>
                  <a:cubicBezTo>
                    <a:pt x="6635" y="71"/>
                    <a:pt x="6533" y="1"/>
                    <a:pt x="64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5" name="Google Shape;12145;p89"/>
          <p:cNvGrpSpPr/>
          <p:nvPr/>
        </p:nvGrpSpPr>
        <p:grpSpPr>
          <a:xfrm>
            <a:off x="5768616" y="2703485"/>
            <a:ext cx="334816" cy="368536"/>
            <a:chOff x="5768616" y="2908885"/>
            <a:chExt cx="334816" cy="368536"/>
          </a:xfrm>
        </p:grpSpPr>
        <p:sp>
          <p:nvSpPr>
            <p:cNvPr id="12146" name="Google Shape;12146;p89"/>
            <p:cNvSpPr/>
            <p:nvPr/>
          </p:nvSpPr>
          <p:spPr>
            <a:xfrm>
              <a:off x="5776025" y="2916059"/>
              <a:ext cx="196978" cy="193706"/>
            </a:xfrm>
            <a:custGeom>
              <a:avLst/>
              <a:gdLst/>
              <a:ahLst/>
              <a:cxnLst/>
              <a:rect l="l" t="t" r="r" b="b"/>
              <a:pathLst>
                <a:path w="7524" h="7399" extrusionOk="0">
                  <a:moveTo>
                    <a:pt x="779" y="0"/>
                  </a:moveTo>
                  <a:cubicBezTo>
                    <a:pt x="342" y="0"/>
                    <a:pt x="1" y="375"/>
                    <a:pt x="44" y="812"/>
                  </a:cubicBezTo>
                  <a:lnTo>
                    <a:pt x="597" y="6409"/>
                  </a:lnTo>
                  <a:cubicBezTo>
                    <a:pt x="673" y="7173"/>
                    <a:pt x="1317" y="7399"/>
                    <a:pt x="2081" y="7399"/>
                  </a:cubicBezTo>
                  <a:lnTo>
                    <a:pt x="5444" y="7399"/>
                  </a:lnTo>
                  <a:cubicBezTo>
                    <a:pt x="6203" y="7399"/>
                    <a:pt x="6851" y="7173"/>
                    <a:pt x="6923" y="6409"/>
                  </a:cubicBezTo>
                  <a:lnTo>
                    <a:pt x="7481" y="812"/>
                  </a:lnTo>
                  <a:cubicBezTo>
                    <a:pt x="7524" y="375"/>
                    <a:pt x="7183" y="0"/>
                    <a:pt x="6746" y="0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9"/>
            <p:cNvSpPr/>
            <p:nvPr/>
          </p:nvSpPr>
          <p:spPr>
            <a:xfrm>
              <a:off x="5872996" y="2916059"/>
              <a:ext cx="99903" cy="193706"/>
            </a:xfrm>
            <a:custGeom>
              <a:avLst/>
              <a:gdLst/>
              <a:ahLst/>
              <a:cxnLst/>
              <a:rect l="l" t="t" r="r" b="b"/>
              <a:pathLst>
                <a:path w="3816" h="7399" extrusionOk="0">
                  <a:moveTo>
                    <a:pt x="1303" y="0"/>
                  </a:moveTo>
                  <a:cubicBezTo>
                    <a:pt x="1740" y="0"/>
                    <a:pt x="2081" y="375"/>
                    <a:pt x="2038" y="812"/>
                  </a:cubicBezTo>
                  <a:lnTo>
                    <a:pt x="1485" y="6409"/>
                  </a:lnTo>
                  <a:cubicBezTo>
                    <a:pt x="1408" y="7173"/>
                    <a:pt x="765" y="7399"/>
                    <a:pt x="1" y="7399"/>
                  </a:cubicBezTo>
                  <a:lnTo>
                    <a:pt x="1740" y="7399"/>
                  </a:lnTo>
                  <a:cubicBezTo>
                    <a:pt x="2504" y="7399"/>
                    <a:pt x="3147" y="7173"/>
                    <a:pt x="3219" y="6409"/>
                  </a:cubicBezTo>
                  <a:lnTo>
                    <a:pt x="3777" y="812"/>
                  </a:lnTo>
                  <a:cubicBezTo>
                    <a:pt x="3815" y="380"/>
                    <a:pt x="3474" y="5"/>
                    <a:pt x="304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9"/>
            <p:cNvSpPr/>
            <p:nvPr/>
          </p:nvSpPr>
          <p:spPr>
            <a:xfrm>
              <a:off x="5778931" y="2955041"/>
              <a:ext cx="191062" cy="154724"/>
            </a:xfrm>
            <a:custGeom>
              <a:avLst/>
              <a:gdLst/>
              <a:ahLst/>
              <a:cxnLst/>
              <a:rect l="l" t="t" r="r" b="b"/>
              <a:pathLst>
                <a:path w="7298" h="5910" extrusionOk="0">
                  <a:moveTo>
                    <a:pt x="15" y="1"/>
                  </a:moveTo>
                  <a:lnTo>
                    <a:pt x="0" y="25"/>
                  </a:lnTo>
                  <a:lnTo>
                    <a:pt x="481" y="4920"/>
                  </a:lnTo>
                  <a:cubicBezTo>
                    <a:pt x="558" y="5684"/>
                    <a:pt x="1201" y="5910"/>
                    <a:pt x="1965" y="5910"/>
                  </a:cubicBezTo>
                  <a:lnTo>
                    <a:pt x="5328" y="5910"/>
                  </a:lnTo>
                  <a:cubicBezTo>
                    <a:pt x="6092" y="5910"/>
                    <a:pt x="6740" y="5684"/>
                    <a:pt x="6812" y="4920"/>
                  </a:cubicBezTo>
                  <a:lnTo>
                    <a:pt x="7298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9"/>
            <p:cNvSpPr/>
            <p:nvPr/>
          </p:nvSpPr>
          <p:spPr>
            <a:xfrm>
              <a:off x="5872996" y="2955171"/>
              <a:ext cx="96997" cy="154724"/>
            </a:xfrm>
            <a:custGeom>
              <a:avLst/>
              <a:gdLst/>
              <a:ahLst/>
              <a:cxnLst/>
              <a:rect l="l" t="t" r="r" b="b"/>
              <a:pathLst>
                <a:path w="3705" h="5910" extrusionOk="0">
                  <a:moveTo>
                    <a:pt x="1966" y="1"/>
                  </a:moveTo>
                  <a:lnTo>
                    <a:pt x="1485" y="4920"/>
                  </a:lnTo>
                  <a:cubicBezTo>
                    <a:pt x="1408" y="5679"/>
                    <a:pt x="765" y="5909"/>
                    <a:pt x="1" y="5909"/>
                  </a:cubicBezTo>
                  <a:lnTo>
                    <a:pt x="1740" y="5909"/>
                  </a:lnTo>
                  <a:cubicBezTo>
                    <a:pt x="2504" y="5909"/>
                    <a:pt x="3147" y="5684"/>
                    <a:pt x="3219" y="4920"/>
                  </a:cubicBezTo>
                  <a:lnTo>
                    <a:pt x="3705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9"/>
            <p:cNvSpPr/>
            <p:nvPr/>
          </p:nvSpPr>
          <p:spPr>
            <a:xfrm>
              <a:off x="5828987" y="3109738"/>
              <a:ext cx="91080" cy="29845"/>
            </a:xfrm>
            <a:custGeom>
              <a:avLst/>
              <a:gdLst/>
              <a:ahLst/>
              <a:cxnLst/>
              <a:rect l="l" t="t" r="r" b="b"/>
              <a:pathLst>
                <a:path w="3479" h="1140" extrusionOk="0">
                  <a:moveTo>
                    <a:pt x="0" y="1"/>
                  </a:moveTo>
                  <a:lnTo>
                    <a:pt x="0" y="544"/>
                  </a:lnTo>
                  <a:cubicBezTo>
                    <a:pt x="0" y="875"/>
                    <a:pt x="265" y="1139"/>
                    <a:pt x="596" y="1139"/>
                  </a:cubicBezTo>
                  <a:lnTo>
                    <a:pt x="2883" y="1139"/>
                  </a:lnTo>
                  <a:cubicBezTo>
                    <a:pt x="3214" y="1139"/>
                    <a:pt x="3478" y="870"/>
                    <a:pt x="3474" y="544"/>
                  </a:cubicBezTo>
                  <a:lnTo>
                    <a:pt x="3474" y="1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9"/>
            <p:cNvSpPr/>
            <p:nvPr/>
          </p:nvSpPr>
          <p:spPr>
            <a:xfrm>
              <a:off x="5872368" y="3109738"/>
              <a:ext cx="47700" cy="29845"/>
            </a:xfrm>
            <a:custGeom>
              <a:avLst/>
              <a:gdLst/>
              <a:ahLst/>
              <a:cxnLst/>
              <a:rect l="l" t="t" r="r" b="b"/>
              <a:pathLst>
                <a:path w="1822" h="1140" extrusionOk="0">
                  <a:moveTo>
                    <a:pt x="596" y="1"/>
                  </a:moveTo>
                  <a:lnTo>
                    <a:pt x="596" y="544"/>
                  </a:lnTo>
                  <a:cubicBezTo>
                    <a:pt x="596" y="870"/>
                    <a:pt x="332" y="1139"/>
                    <a:pt x="1" y="1139"/>
                  </a:cubicBezTo>
                  <a:lnTo>
                    <a:pt x="1226" y="1139"/>
                  </a:lnTo>
                  <a:cubicBezTo>
                    <a:pt x="1557" y="1139"/>
                    <a:pt x="1821" y="870"/>
                    <a:pt x="1821" y="544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89"/>
            <p:cNvSpPr/>
            <p:nvPr/>
          </p:nvSpPr>
          <p:spPr>
            <a:xfrm>
              <a:off x="6051727" y="2995541"/>
              <a:ext cx="44794" cy="94850"/>
            </a:xfrm>
            <a:custGeom>
              <a:avLst/>
              <a:gdLst/>
              <a:ahLst/>
              <a:cxnLst/>
              <a:rect l="l" t="t" r="r" b="b"/>
              <a:pathLst>
                <a:path w="1711" h="3623" extrusionOk="0">
                  <a:moveTo>
                    <a:pt x="370" y="1"/>
                  </a:moveTo>
                  <a:cubicBezTo>
                    <a:pt x="168" y="1"/>
                    <a:pt x="5" y="164"/>
                    <a:pt x="5" y="366"/>
                  </a:cubicBezTo>
                  <a:lnTo>
                    <a:pt x="0" y="2052"/>
                  </a:lnTo>
                  <a:lnTo>
                    <a:pt x="0" y="2057"/>
                  </a:lnTo>
                  <a:lnTo>
                    <a:pt x="0" y="3258"/>
                  </a:lnTo>
                  <a:cubicBezTo>
                    <a:pt x="0" y="3460"/>
                    <a:pt x="168" y="3623"/>
                    <a:pt x="370" y="3623"/>
                  </a:cubicBezTo>
                  <a:lnTo>
                    <a:pt x="1341" y="3623"/>
                  </a:lnTo>
                  <a:cubicBezTo>
                    <a:pt x="1542" y="3623"/>
                    <a:pt x="1711" y="3460"/>
                    <a:pt x="1706" y="3258"/>
                  </a:cubicBezTo>
                  <a:lnTo>
                    <a:pt x="1706" y="366"/>
                  </a:lnTo>
                  <a:cubicBezTo>
                    <a:pt x="1711" y="164"/>
                    <a:pt x="1542" y="1"/>
                    <a:pt x="1341" y="1"/>
                  </a:cubicBezTo>
                  <a:close/>
                </a:path>
              </a:pathLst>
            </a:custGeom>
            <a:solidFill>
              <a:srgbClr val="EBF0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9"/>
            <p:cNvSpPr/>
            <p:nvPr/>
          </p:nvSpPr>
          <p:spPr>
            <a:xfrm>
              <a:off x="6064424" y="2995541"/>
              <a:ext cx="31966" cy="94850"/>
            </a:xfrm>
            <a:custGeom>
              <a:avLst/>
              <a:gdLst/>
              <a:ahLst/>
              <a:cxnLst/>
              <a:rect l="l" t="t" r="r" b="b"/>
              <a:pathLst>
                <a:path w="1221" h="3623" extrusionOk="0">
                  <a:moveTo>
                    <a:pt x="1" y="1"/>
                  </a:moveTo>
                  <a:cubicBezTo>
                    <a:pt x="202" y="1"/>
                    <a:pt x="366" y="164"/>
                    <a:pt x="366" y="366"/>
                  </a:cubicBezTo>
                  <a:lnTo>
                    <a:pt x="366" y="3253"/>
                  </a:lnTo>
                  <a:cubicBezTo>
                    <a:pt x="366" y="3455"/>
                    <a:pt x="202" y="3623"/>
                    <a:pt x="1" y="3623"/>
                  </a:cubicBezTo>
                  <a:lnTo>
                    <a:pt x="856" y="3623"/>
                  </a:lnTo>
                  <a:cubicBezTo>
                    <a:pt x="1057" y="3623"/>
                    <a:pt x="1221" y="3455"/>
                    <a:pt x="1221" y="3253"/>
                  </a:cubicBezTo>
                  <a:lnTo>
                    <a:pt x="1221" y="366"/>
                  </a:lnTo>
                  <a:cubicBezTo>
                    <a:pt x="1221" y="164"/>
                    <a:pt x="1057" y="1"/>
                    <a:pt x="856" y="1"/>
                  </a:cubicBezTo>
                  <a:close/>
                </a:path>
              </a:pathLst>
            </a:custGeom>
            <a:solidFill>
              <a:srgbClr val="B2C1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9"/>
            <p:cNvSpPr/>
            <p:nvPr/>
          </p:nvSpPr>
          <p:spPr>
            <a:xfrm>
              <a:off x="5768616" y="2908885"/>
              <a:ext cx="334816" cy="368536"/>
            </a:xfrm>
            <a:custGeom>
              <a:avLst/>
              <a:gdLst/>
              <a:ahLst/>
              <a:cxnLst/>
              <a:rect l="l" t="t" r="r" b="b"/>
              <a:pathLst>
                <a:path w="12789" h="14077" extrusionOk="0">
                  <a:moveTo>
                    <a:pt x="7038" y="409"/>
                  </a:moveTo>
                  <a:cubicBezTo>
                    <a:pt x="7355" y="409"/>
                    <a:pt x="7605" y="688"/>
                    <a:pt x="7572" y="1005"/>
                  </a:cubicBezTo>
                  <a:lnTo>
                    <a:pt x="7524" y="1509"/>
                  </a:lnTo>
                  <a:lnTo>
                    <a:pt x="3137" y="1509"/>
                  </a:lnTo>
                  <a:cubicBezTo>
                    <a:pt x="2864" y="1509"/>
                    <a:pt x="2864" y="1917"/>
                    <a:pt x="3137" y="1917"/>
                  </a:cubicBezTo>
                  <a:lnTo>
                    <a:pt x="7480" y="1917"/>
                  </a:lnTo>
                  <a:lnTo>
                    <a:pt x="7427" y="2480"/>
                  </a:lnTo>
                  <a:lnTo>
                    <a:pt x="6702" y="2480"/>
                  </a:lnTo>
                  <a:cubicBezTo>
                    <a:pt x="6428" y="2480"/>
                    <a:pt x="6428" y="2888"/>
                    <a:pt x="6702" y="2888"/>
                  </a:cubicBezTo>
                  <a:lnTo>
                    <a:pt x="7384" y="2888"/>
                  </a:lnTo>
                  <a:lnTo>
                    <a:pt x="7331" y="3445"/>
                  </a:lnTo>
                  <a:lnTo>
                    <a:pt x="5890" y="3445"/>
                  </a:lnTo>
                  <a:cubicBezTo>
                    <a:pt x="5621" y="3445"/>
                    <a:pt x="5621" y="3858"/>
                    <a:pt x="5890" y="3858"/>
                  </a:cubicBezTo>
                  <a:lnTo>
                    <a:pt x="7293" y="3858"/>
                  </a:lnTo>
                  <a:lnTo>
                    <a:pt x="7240" y="4416"/>
                  </a:lnTo>
                  <a:lnTo>
                    <a:pt x="6731" y="4416"/>
                  </a:lnTo>
                  <a:cubicBezTo>
                    <a:pt x="6462" y="4416"/>
                    <a:pt x="6462" y="4829"/>
                    <a:pt x="6731" y="4829"/>
                  </a:cubicBezTo>
                  <a:lnTo>
                    <a:pt x="7197" y="4829"/>
                  </a:lnTo>
                  <a:lnTo>
                    <a:pt x="7144" y="5386"/>
                  </a:lnTo>
                  <a:lnTo>
                    <a:pt x="5895" y="5386"/>
                  </a:lnTo>
                  <a:cubicBezTo>
                    <a:pt x="5621" y="5386"/>
                    <a:pt x="5621" y="5794"/>
                    <a:pt x="5895" y="5794"/>
                  </a:cubicBezTo>
                  <a:lnTo>
                    <a:pt x="7106" y="5794"/>
                  </a:lnTo>
                  <a:lnTo>
                    <a:pt x="7019" y="6640"/>
                  </a:lnTo>
                  <a:cubicBezTo>
                    <a:pt x="6985" y="6991"/>
                    <a:pt x="6813" y="7452"/>
                    <a:pt x="5727" y="7452"/>
                  </a:cubicBezTo>
                  <a:lnTo>
                    <a:pt x="2330" y="7452"/>
                  </a:lnTo>
                  <a:cubicBezTo>
                    <a:pt x="2303" y="7452"/>
                    <a:pt x="2276" y="7453"/>
                    <a:pt x="2250" y="7453"/>
                  </a:cubicBezTo>
                  <a:cubicBezTo>
                    <a:pt x="1227" y="7453"/>
                    <a:pt x="1066" y="7001"/>
                    <a:pt x="1028" y="6664"/>
                  </a:cubicBezTo>
                  <a:lnTo>
                    <a:pt x="562" y="1917"/>
                  </a:lnTo>
                  <a:lnTo>
                    <a:pt x="1975" y="1917"/>
                  </a:lnTo>
                  <a:cubicBezTo>
                    <a:pt x="2249" y="1917"/>
                    <a:pt x="2249" y="1509"/>
                    <a:pt x="1975" y="1509"/>
                  </a:cubicBezTo>
                  <a:lnTo>
                    <a:pt x="529" y="1509"/>
                  </a:lnTo>
                  <a:lnTo>
                    <a:pt x="476" y="1005"/>
                  </a:lnTo>
                  <a:cubicBezTo>
                    <a:pt x="462" y="851"/>
                    <a:pt x="510" y="702"/>
                    <a:pt x="611" y="587"/>
                  </a:cubicBezTo>
                  <a:cubicBezTo>
                    <a:pt x="711" y="476"/>
                    <a:pt x="860" y="409"/>
                    <a:pt x="1009" y="409"/>
                  </a:cubicBezTo>
                  <a:close/>
                  <a:moveTo>
                    <a:pt x="5568" y="7884"/>
                  </a:moveTo>
                  <a:lnTo>
                    <a:pt x="5568" y="8235"/>
                  </a:lnTo>
                  <a:cubicBezTo>
                    <a:pt x="5568" y="8451"/>
                    <a:pt x="5395" y="8624"/>
                    <a:pt x="5184" y="8624"/>
                  </a:cubicBezTo>
                  <a:lnTo>
                    <a:pt x="2854" y="8624"/>
                  </a:lnTo>
                  <a:cubicBezTo>
                    <a:pt x="2643" y="8619"/>
                    <a:pt x="2470" y="8446"/>
                    <a:pt x="2470" y="8235"/>
                  </a:cubicBezTo>
                  <a:lnTo>
                    <a:pt x="2470" y="7884"/>
                  </a:lnTo>
                  <a:close/>
                  <a:moveTo>
                    <a:pt x="1004" y="1"/>
                  </a:moveTo>
                  <a:cubicBezTo>
                    <a:pt x="442" y="1"/>
                    <a:pt x="0" y="486"/>
                    <a:pt x="58" y="1043"/>
                  </a:cubicBezTo>
                  <a:lnTo>
                    <a:pt x="615" y="6697"/>
                  </a:lnTo>
                  <a:cubicBezTo>
                    <a:pt x="663" y="7202"/>
                    <a:pt x="961" y="7793"/>
                    <a:pt x="2057" y="7874"/>
                  </a:cubicBezTo>
                  <a:lnTo>
                    <a:pt x="2057" y="8235"/>
                  </a:lnTo>
                  <a:cubicBezTo>
                    <a:pt x="2057" y="8672"/>
                    <a:pt x="2412" y="9032"/>
                    <a:pt x="2854" y="9032"/>
                  </a:cubicBezTo>
                  <a:lnTo>
                    <a:pt x="3810" y="9032"/>
                  </a:lnTo>
                  <a:lnTo>
                    <a:pt x="3810" y="11300"/>
                  </a:lnTo>
                  <a:cubicBezTo>
                    <a:pt x="3815" y="12832"/>
                    <a:pt x="5054" y="14076"/>
                    <a:pt x="6587" y="14076"/>
                  </a:cubicBezTo>
                  <a:lnTo>
                    <a:pt x="9104" y="14076"/>
                  </a:lnTo>
                  <a:cubicBezTo>
                    <a:pt x="10637" y="14076"/>
                    <a:pt x="11881" y="12832"/>
                    <a:pt x="11881" y="11300"/>
                  </a:cubicBezTo>
                  <a:lnTo>
                    <a:pt x="11881" y="7135"/>
                  </a:lnTo>
                  <a:lnTo>
                    <a:pt x="12212" y="7135"/>
                  </a:lnTo>
                  <a:cubicBezTo>
                    <a:pt x="12529" y="7135"/>
                    <a:pt x="12789" y="6875"/>
                    <a:pt x="12789" y="6558"/>
                  </a:cubicBezTo>
                  <a:lnTo>
                    <a:pt x="12789" y="3642"/>
                  </a:lnTo>
                  <a:cubicBezTo>
                    <a:pt x="12789" y="3325"/>
                    <a:pt x="12529" y="3066"/>
                    <a:pt x="12212" y="3066"/>
                  </a:cubicBezTo>
                  <a:lnTo>
                    <a:pt x="11929" y="3066"/>
                  </a:lnTo>
                  <a:lnTo>
                    <a:pt x="11929" y="2196"/>
                  </a:lnTo>
                  <a:cubicBezTo>
                    <a:pt x="11929" y="2059"/>
                    <a:pt x="11827" y="1991"/>
                    <a:pt x="11725" y="1991"/>
                  </a:cubicBezTo>
                  <a:cubicBezTo>
                    <a:pt x="11623" y="1991"/>
                    <a:pt x="11521" y="2059"/>
                    <a:pt x="11521" y="2196"/>
                  </a:cubicBezTo>
                  <a:lnTo>
                    <a:pt x="11521" y="3066"/>
                  </a:lnTo>
                  <a:lnTo>
                    <a:pt x="11237" y="3066"/>
                  </a:lnTo>
                  <a:cubicBezTo>
                    <a:pt x="10915" y="3066"/>
                    <a:pt x="10661" y="3325"/>
                    <a:pt x="10661" y="3642"/>
                  </a:cubicBezTo>
                  <a:lnTo>
                    <a:pt x="10661" y="4459"/>
                  </a:lnTo>
                  <a:cubicBezTo>
                    <a:pt x="10661" y="4596"/>
                    <a:pt x="10763" y="4664"/>
                    <a:pt x="10865" y="4664"/>
                  </a:cubicBezTo>
                  <a:cubicBezTo>
                    <a:pt x="10967" y="4664"/>
                    <a:pt x="11069" y="4596"/>
                    <a:pt x="11069" y="4459"/>
                  </a:cubicBezTo>
                  <a:lnTo>
                    <a:pt x="11069" y="3642"/>
                  </a:lnTo>
                  <a:cubicBezTo>
                    <a:pt x="11069" y="3551"/>
                    <a:pt x="11141" y="3479"/>
                    <a:pt x="11232" y="3479"/>
                  </a:cubicBezTo>
                  <a:lnTo>
                    <a:pt x="12212" y="3479"/>
                  </a:lnTo>
                  <a:cubicBezTo>
                    <a:pt x="12304" y="3479"/>
                    <a:pt x="12376" y="3551"/>
                    <a:pt x="12380" y="3642"/>
                  </a:cubicBezTo>
                  <a:lnTo>
                    <a:pt x="12380" y="6558"/>
                  </a:lnTo>
                  <a:cubicBezTo>
                    <a:pt x="12376" y="6649"/>
                    <a:pt x="12304" y="6721"/>
                    <a:pt x="12212" y="6721"/>
                  </a:cubicBezTo>
                  <a:lnTo>
                    <a:pt x="11232" y="6721"/>
                  </a:lnTo>
                  <a:cubicBezTo>
                    <a:pt x="11141" y="6721"/>
                    <a:pt x="11069" y="6649"/>
                    <a:pt x="11069" y="6558"/>
                  </a:cubicBezTo>
                  <a:lnTo>
                    <a:pt x="11069" y="5348"/>
                  </a:lnTo>
                  <a:cubicBezTo>
                    <a:pt x="11069" y="5211"/>
                    <a:pt x="10967" y="5142"/>
                    <a:pt x="10865" y="5142"/>
                  </a:cubicBezTo>
                  <a:cubicBezTo>
                    <a:pt x="10763" y="5142"/>
                    <a:pt x="10661" y="5211"/>
                    <a:pt x="10661" y="5348"/>
                  </a:cubicBezTo>
                  <a:lnTo>
                    <a:pt x="10661" y="6558"/>
                  </a:lnTo>
                  <a:cubicBezTo>
                    <a:pt x="10661" y="6875"/>
                    <a:pt x="10915" y="7135"/>
                    <a:pt x="11237" y="7135"/>
                  </a:cubicBezTo>
                  <a:lnTo>
                    <a:pt x="11477" y="7135"/>
                  </a:lnTo>
                  <a:lnTo>
                    <a:pt x="11477" y="11300"/>
                  </a:lnTo>
                  <a:cubicBezTo>
                    <a:pt x="11472" y="12606"/>
                    <a:pt x="10416" y="13663"/>
                    <a:pt x="9109" y="13663"/>
                  </a:cubicBezTo>
                  <a:lnTo>
                    <a:pt x="6592" y="13663"/>
                  </a:lnTo>
                  <a:cubicBezTo>
                    <a:pt x="5285" y="13663"/>
                    <a:pt x="4228" y="12606"/>
                    <a:pt x="4228" y="11300"/>
                  </a:cubicBezTo>
                  <a:lnTo>
                    <a:pt x="4228" y="9032"/>
                  </a:lnTo>
                  <a:lnTo>
                    <a:pt x="5184" y="9032"/>
                  </a:lnTo>
                  <a:cubicBezTo>
                    <a:pt x="5626" y="9032"/>
                    <a:pt x="5981" y="8672"/>
                    <a:pt x="5981" y="8235"/>
                  </a:cubicBezTo>
                  <a:lnTo>
                    <a:pt x="5981" y="7874"/>
                  </a:lnTo>
                  <a:cubicBezTo>
                    <a:pt x="7077" y="7793"/>
                    <a:pt x="7370" y="7197"/>
                    <a:pt x="7423" y="6697"/>
                  </a:cubicBezTo>
                  <a:lnTo>
                    <a:pt x="7533" y="5626"/>
                  </a:lnTo>
                  <a:lnTo>
                    <a:pt x="7624" y="4651"/>
                  </a:lnTo>
                  <a:lnTo>
                    <a:pt x="7721" y="3681"/>
                  </a:lnTo>
                  <a:lnTo>
                    <a:pt x="7913" y="1735"/>
                  </a:lnTo>
                  <a:lnTo>
                    <a:pt x="7980" y="1043"/>
                  </a:lnTo>
                  <a:cubicBezTo>
                    <a:pt x="8038" y="486"/>
                    <a:pt x="7596" y="1"/>
                    <a:pt x="70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5" name="Google Shape;12155;p89"/>
          <p:cNvGrpSpPr/>
          <p:nvPr/>
        </p:nvGrpSpPr>
        <p:grpSpPr>
          <a:xfrm>
            <a:off x="6657061" y="2703485"/>
            <a:ext cx="323114" cy="368667"/>
            <a:chOff x="6657061" y="2908885"/>
            <a:chExt cx="323114" cy="368667"/>
          </a:xfrm>
        </p:grpSpPr>
        <p:sp>
          <p:nvSpPr>
            <p:cNvPr id="12156" name="Google Shape;12156;p89"/>
            <p:cNvSpPr/>
            <p:nvPr/>
          </p:nvSpPr>
          <p:spPr>
            <a:xfrm>
              <a:off x="6662454" y="2914174"/>
              <a:ext cx="312066" cy="357828"/>
            </a:xfrm>
            <a:custGeom>
              <a:avLst/>
              <a:gdLst/>
              <a:ahLst/>
              <a:cxnLst/>
              <a:rect l="l" t="t" r="r" b="b"/>
              <a:pathLst>
                <a:path w="11920" h="13668" extrusionOk="0">
                  <a:moveTo>
                    <a:pt x="3868" y="0"/>
                  </a:moveTo>
                  <a:cubicBezTo>
                    <a:pt x="3296" y="0"/>
                    <a:pt x="2758" y="245"/>
                    <a:pt x="2384" y="678"/>
                  </a:cubicBezTo>
                  <a:lnTo>
                    <a:pt x="1994" y="1125"/>
                  </a:lnTo>
                  <a:lnTo>
                    <a:pt x="827" y="1125"/>
                  </a:lnTo>
                  <a:cubicBezTo>
                    <a:pt x="371" y="1129"/>
                    <a:pt x="1" y="1499"/>
                    <a:pt x="1" y="1960"/>
                  </a:cubicBezTo>
                  <a:lnTo>
                    <a:pt x="1" y="12837"/>
                  </a:lnTo>
                  <a:cubicBezTo>
                    <a:pt x="1" y="13298"/>
                    <a:pt x="371" y="13668"/>
                    <a:pt x="832" y="13668"/>
                  </a:cubicBezTo>
                  <a:lnTo>
                    <a:pt x="11084" y="13668"/>
                  </a:lnTo>
                  <a:cubicBezTo>
                    <a:pt x="11545" y="13668"/>
                    <a:pt x="11920" y="13298"/>
                    <a:pt x="11920" y="12837"/>
                  </a:cubicBezTo>
                  <a:lnTo>
                    <a:pt x="11920" y="1960"/>
                  </a:lnTo>
                  <a:cubicBezTo>
                    <a:pt x="11920" y="1499"/>
                    <a:pt x="11545" y="1125"/>
                    <a:pt x="11084" y="1125"/>
                  </a:cubicBezTo>
                  <a:lnTo>
                    <a:pt x="9916" y="1125"/>
                  </a:lnTo>
                  <a:lnTo>
                    <a:pt x="9527" y="678"/>
                  </a:lnTo>
                  <a:cubicBezTo>
                    <a:pt x="9153" y="250"/>
                    <a:pt x="8610" y="0"/>
                    <a:pt x="804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9"/>
            <p:cNvSpPr/>
            <p:nvPr/>
          </p:nvSpPr>
          <p:spPr>
            <a:xfrm>
              <a:off x="6662349" y="2943862"/>
              <a:ext cx="312039" cy="328271"/>
            </a:xfrm>
            <a:custGeom>
              <a:avLst/>
              <a:gdLst/>
              <a:ahLst/>
              <a:cxnLst/>
              <a:rect l="l" t="t" r="r" b="b"/>
              <a:pathLst>
                <a:path w="11919" h="12539" extrusionOk="0">
                  <a:moveTo>
                    <a:pt x="11096" y="0"/>
                  </a:moveTo>
                  <a:cubicBezTo>
                    <a:pt x="11094" y="0"/>
                    <a:pt x="11091" y="0"/>
                    <a:pt x="11088" y="0"/>
                  </a:cubicBezTo>
                  <a:lnTo>
                    <a:pt x="10891" y="0"/>
                  </a:lnTo>
                  <a:lnTo>
                    <a:pt x="10891" y="10675"/>
                  </a:lnTo>
                  <a:cubicBezTo>
                    <a:pt x="10891" y="11136"/>
                    <a:pt x="10516" y="11506"/>
                    <a:pt x="10060" y="11511"/>
                  </a:cubicBezTo>
                  <a:lnTo>
                    <a:pt x="0" y="11511"/>
                  </a:lnTo>
                  <a:lnTo>
                    <a:pt x="0" y="11703"/>
                  </a:lnTo>
                  <a:cubicBezTo>
                    <a:pt x="0" y="12164"/>
                    <a:pt x="370" y="12539"/>
                    <a:pt x="831" y="12539"/>
                  </a:cubicBezTo>
                  <a:lnTo>
                    <a:pt x="11083" y="12539"/>
                  </a:lnTo>
                  <a:cubicBezTo>
                    <a:pt x="11544" y="12539"/>
                    <a:pt x="11919" y="12164"/>
                    <a:pt x="11919" y="11703"/>
                  </a:cubicBezTo>
                  <a:lnTo>
                    <a:pt x="11919" y="831"/>
                  </a:lnTo>
                  <a:cubicBezTo>
                    <a:pt x="11919" y="373"/>
                    <a:pt x="11549" y="0"/>
                    <a:pt x="11096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9"/>
            <p:cNvSpPr/>
            <p:nvPr/>
          </p:nvSpPr>
          <p:spPr>
            <a:xfrm>
              <a:off x="6746099" y="2951035"/>
              <a:ext cx="144671" cy="55109"/>
            </a:xfrm>
            <a:custGeom>
              <a:avLst/>
              <a:gdLst/>
              <a:ahLst/>
              <a:cxnLst/>
              <a:rect l="l" t="t" r="r" b="b"/>
              <a:pathLst>
                <a:path w="5526" h="2105" extrusionOk="0">
                  <a:moveTo>
                    <a:pt x="510" y="0"/>
                  </a:moveTo>
                  <a:cubicBezTo>
                    <a:pt x="231" y="0"/>
                    <a:pt x="1" y="226"/>
                    <a:pt x="1" y="509"/>
                  </a:cubicBezTo>
                  <a:lnTo>
                    <a:pt x="1" y="1590"/>
                  </a:lnTo>
                  <a:cubicBezTo>
                    <a:pt x="1" y="1874"/>
                    <a:pt x="231" y="2099"/>
                    <a:pt x="510" y="2104"/>
                  </a:cubicBezTo>
                  <a:lnTo>
                    <a:pt x="5016" y="2104"/>
                  </a:lnTo>
                  <a:cubicBezTo>
                    <a:pt x="5295" y="2104"/>
                    <a:pt x="5520" y="1874"/>
                    <a:pt x="5525" y="1595"/>
                  </a:cubicBezTo>
                  <a:lnTo>
                    <a:pt x="5525" y="509"/>
                  </a:lnTo>
                  <a:cubicBezTo>
                    <a:pt x="5520" y="226"/>
                    <a:pt x="5295" y="0"/>
                    <a:pt x="5016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9"/>
            <p:cNvSpPr/>
            <p:nvPr/>
          </p:nvSpPr>
          <p:spPr>
            <a:xfrm>
              <a:off x="6838802" y="2951035"/>
              <a:ext cx="51967" cy="55109"/>
            </a:xfrm>
            <a:custGeom>
              <a:avLst/>
              <a:gdLst/>
              <a:ahLst/>
              <a:cxnLst/>
              <a:rect l="l" t="t" r="r" b="b"/>
              <a:pathLst>
                <a:path w="1985" h="2105" extrusionOk="0">
                  <a:moveTo>
                    <a:pt x="0" y="0"/>
                  </a:moveTo>
                  <a:cubicBezTo>
                    <a:pt x="279" y="0"/>
                    <a:pt x="509" y="231"/>
                    <a:pt x="509" y="509"/>
                  </a:cubicBezTo>
                  <a:lnTo>
                    <a:pt x="509" y="1595"/>
                  </a:lnTo>
                  <a:cubicBezTo>
                    <a:pt x="509" y="1878"/>
                    <a:pt x="279" y="2104"/>
                    <a:pt x="0" y="2104"/>
                  </a:cubicBezTo>
                  <a:lnTo>
                    <a:pt x="1475" y="2104"/>
                  </a:lnTo>
                  <a:cubicBezTo>
                    <a:pt x="1758" y="2104"/>
                    <a:pt x="1984" y="1878"/>
                    <a:pt x="1984" y="1595"/>
                  </a:cubicBezTo>
                  <a:lnTo>
                    <a:pt x="1984" y="509"/>
                  </a:lnTo>
                  <a:cubicBezTo>
                    <a:pt x="1984" y="226"/>
                    <a:pt x="1758" y="0"/>
                    <a:pt x="147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9"/>
            <p:cNvSpPr/>
            <p:nvPr/>
          </p:nvSpPr>
          <p:spPr>
            <a:xfrm>
              <a:off x="6813015" y="3057064"/>
              <a:ext cx="10839" cy="160745"/>
            </a:xfrm>
            <a:custGeom>
              <a:avLst/>
              <a:gdLst/>
              <a:ahLst/>
              <a:cxnLst/>
              <a:rect l="l" t="t" r="r" b="b"/>
              <a:pathLst>
                <a:path w="414" h="6140" extrusionOk="0">
                  <a:moveTo>
                    <a:pt x="207" y="1"/>
                  </a:moveTo>
                  <a:cubicBezTo>
                    <a:pt x="104" y="1"/>
                    <a:pt x="0" y="69"/>
                    <a:pt x="0" y="206"/>
                  </a:cubicBezTo>
                  <a:lnTo>
                    <a:pt x="0" y="5938"/>
                  </a:lnTo>
                  <a:cubicBezTo>
                    <a:pt x="0" y="6072"/>
                    <a:pt x="104" y="6139"/>
                    <a:pt x="207" y="6139"/>
                  </a:cubicBezTo>
                  <a:cubicBezTo>
                    <a:pt x="310" y="6139"/>
                    <a:pt x="413" y="6072"/>
                    <a:pt x="413" y="5938"/>
                  </a:cubicBezTo>
                  <a:lnTo>
                    <a:pt x="413" y="206"/>
                  </a:lnTo>
                  <a:cubicBezTo>
                    <a:pt x="413" y="69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9"/>
            <p:cNvSpPr/>
            <p:nvPr/>
          </p:nvSpPr>
          <p:spPr>
            <a:xfrm>
              <a:off x="6740811" y="2945485"/>
              <a:ext cx="155352" cy="65921"/>
            </a:xfrm>
            <a:custGeom>
              <a:avLst/>
              <a:gdLst/>
              <a:ahLst/>
              <a:cxnLst/>
              <a:rect l="l" t="t" r="r" b="b"/>
              <a:pathLst>
                <a:path w="5934" h="2518" extrusionOk="0">
                  <a:moveTo>
                    <a:pt x="717" y="1"/>
                  </a:moveTo>
                  <a:cubicBezTo>
                    <a:pt x="323" y="1"/>
                    <a:pt x="1" y="323"/>
                    <a:pt x="1" y="716"/>
                  </a:cubicBezTo>
                  <a:lnTo>
                    <a:pt x="1" y="1802"/>
                  </a:lnTo>
                  <a:cubicBezTo>
                    <a:pt x="1" y="2196"/>
                    <a:pt x="323" y="2518"/>
                    <a:pt x="717" y="2518"/>
                  </a:cubicBezTo>
                  <a:lnTo>
                    <a:pt x="3378" y="2518"/>
                  </a:lnTo>
                  <a:cubicBezTo>
                    <a:pt x="3652" y="2518"/>
                    <a:pt x="3652" y="2110"/>
                    <a:pt x="3378" y="2110"/>
                  </a:cubicBezTo>
                  <a:lnTo>
                    <a:pt x="717" y="2110"/>
                  </a:lnTo>
                  <a:cubicBezTo>
                    <a:pt x="548" y="2110"/>
                    <a:pt x="414" y="1975"/>
                    <a:pt x="414" y="1807"/>
                  </a:cubicBezTo>
                  <a:lnTo>
                    <a:pt x="414" y="721"/>
                  </a:lnTo>
                  <a:cubicBezTo>
                    <a:pt x="414" y="553"/>
                    <a:pt x="548" y="419"/>
                    <a:pt x="717" y="419"/>
                  </a:cubicBezTo>
                  <a:lnTo>
                    <a:pt x="5218" y="419"/>
                  </a:lnTo>
                  <a:cubicBezTo>
                    <a:pt x="5386" y="419"/>
                    <a:pt x="5521" y="553"/>
                    <a:pt x="5521" y="721"/>
                  </a:cubicBezTo>
                  <a:lnTo>
                    <a:pt x="5521" y="1807"/>
                  </a:lnTo>
                  <a:cubicBezTo>
                    <a:pt x="5521" y="1975"/>
                    <a:pt x="5386" y="2110"/>
                    <a:pt x="5218" y="2110"/>
                  </a:cubicBezTo>
                  <a:lnTo>
                    <a:pt x="4420" y="2110"/>
                  </a:lnTo>
                  <a:cubicBezTo>
                    <a:pt x="4147" y="2110"/>
                    <a:pt x="4147" y="2518"/>
                    <a:pt x="4420" y="2518"/>
                  </a:cubicBezTo>
                  <a:lnTo>
                    <a:pt x="5218" y="2518"/>
                  </a:lnTo>
                  <a:cubicBezTo>
                    <a:pt x="5612" y="2518"/>
                    <a:pt x="5934" y="2196"/>
                    <a:pt x="5934" y="1802"/>
                  </a:cubicBezTo>
                  <a:lnTo>
                    <a:pt x="5934" y="716"/>
                  </a:lnTo>
                  <a:cubicBezTo>
                    <a:pt x="5934" y="323"/>
                    <a:pt x="5612" y="1"/>
                    <a:pt x="521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9"/>
            <p:cNvSpPr/>
            <p:nvPr/>
          </p:nvSpPr>
          <p:spPr>
            <a:xfrm>
              <a:off x="6657061" y="2908885"/>
              <a:ext cx="323114" cy="368667"/>
            </a:xfrm>
            <a:custGeom>
              <a:avLst/>
              <a:gdLst/>
              <a:ahLst/>
              <a:cxnLst/>
              <a:rect l="l" t="t" r="r" b="b"/>
              <a:pathLst>
                <a:path w="12342" h="14082" extrusionOk="0">
                  <a:moveTo>
                    <a:pt x="4074" y="1"/>
                  </a:moveTo>
                  <a:cubicBezTo>
                    <a:pt x="2811" y="1"/>
                    <a:pt x="2282" y="976"/>
                    <a:pt x="2104" y="1125"/>
                  </a:cubicBezTo>
                  <a:lnTo>
                    <a:pt x="1038" y="1125"/>
                  </a:lnTo>
                  <a:cubicBezTo>
                    <a:pt x="466" y="1125"/>
                    <a:pt x="0" y="1591"/>
                    <a:pt x="0" y="2167"/>
                  </a:cubicBezTo>
                  <a:lnTo>
                    <a:pt x="0" y="5420"/>
                  </a:lnTo>
                  <a:cubicBezTo>
                    <a:pt x="0" y="5554"/>
                    <a:pt x="102" y="5621"/>
                    <a:pt x="204" y="5621"/>
                  </a:cubicBezTo>
                  <a:cubicBezTo>
                    <a:pt x="306" y="5621"/>
                    <a:pt x="409" y="5554"/>
                    <a:pt x="409" y="5420"/>
                  </a:cubicBezTo>
                  <a:lnTo>
                    <a:pt x="409" y="2167"/>
                  </a:lnTo>
                  <a:cubicBezTo>
                    <a:pt x="409" y="1817"/>
                    <a:pt x="687" y="1538"/>
                    <a:pt x="1033" y="1538"/>
                  </a:cubicBezTo>
                  <a:lnTo>
                    <a:pt x="2200" y="1538"/>
                  </a:lnTo>
                  <a:cubicBezTo>
                    <a:pt x="2263" y="1538"/>
                    <a:pt x="2321" y="1514"/>
                    <a:pt x="2359" y="1471"/>
                  </a:cubicBezTo>
                  <a:lnTo>
                    <a:pt x="2748" y="1024"/>
                  </a:lnTo>
                  <a:cubicBezTo>
                    <a:pt x="3084" y="640"/>
                    <a:pt x="3570" y="419"/>
                    <a:pt x="4079" y="419"/>
                  </a:cubicBezTo>
                  <a:lnTo>
                    <a:pt x="8249" y="419"/>
                  </a:lnTo>
                  <a:cubicBezTo>
                    <a:pt x="8758" y="419"/>
                    <a:pt x="9243" y="640"/>
                    <a:pt x="9575" y="1024"/>
                  </a:cubicBezTo>
                  <a:lnTo>
                    <a:pt x="9969" y="1471"/>
                  </a:lnTo>
                  <a:cubicBezTo>
                    <a:pt x="10007" y="1514"/>
                    <a:pt x="10065" y="1538"/>
                    <a:pt x="10122" y="1538"/>
                  </a:cubicBezTo>
                  <a:lnTo>
                    <a:pt x="11290" y="1538"/>
                  </a:lnTo>
                  <a:cubicBezTo>
                    <a:pt x="11640" y="1538"/>
                    <a:pt x="11919" y="1817"/>
                    <a:pt x="11919" y="2167"/>
                  </a:cubicBezTo>
                  <a:lnTo>
                    <a:pt x="11919" y="13039"/>
                  </a:lnTo>
                  <a:cubicBezTo>
                    <a:pt x="11919" y="13385"/>
                    <a:pt x="11640" y="13668"/>
                    <a:pt x="11290" y="13668"/>
                  </a:cubicBezTo>
                  <a:lnTo>
                    <a:pt x="9647" y="13668"/>
                  </a:lnTo>
                  <a:lnTo>
                    <a:pt x="9647" y="12409"/>
                  </a:lnTo>
                  <a:cubicBezTo>
                    <a:pt x="9647" y="12273"/>
                    <a:pt x="9545" y="12204"/>
                    <a:pt x="9442" y="12204"/>
                  </a:cubicBezTo>
                  <a:cubicBezTo>
                    <a:pt x="9339" y="12204"/>
                    <a:pt x="9236" y="12273"/>
                    <a:pt x="9234" y="12409"/>
                  </a:cubicBezTo>
                  <a:lnTo>
                    <a:pt x="9234" y="13668"/>
                  </a:lnTo>
                  <a:lnTo>
                    <a:pt x="3104" y="13668"/>
                  </a:lnTo>
                  <a:lnTo>
                    <a:pt x="3104" y="12409"/>
                  </a:lnTo>
                  <a:cubicBezTo>
                    <a:pt x="3104" y="12273"/>
                    <a:pt x="3002" y="12204"/>
                    <a:pt x="2899" y="12204"/>
                  </a:cubicBezTo>
                  <a:cubicBezTo>
                    <a:pt x="2797" y="12204"/>
                    <a:pt x="2695" y="12273"/>
                    <a:pt x="2695" y="12409"/>
                  </a:cubicBezTo>
                  <a:lnTo>
                    <a:pt x="2695" y="13668"/>
                  </a:lnTo>
                  <a:lnTo>
                    <a:pt x="1048" y="13668"/>
                  </a:lnTo>
                  <a:cubicBezTo>
                    <a:pt x="702" y="13668"/>
                    <a:pt x="423" y="13385"/>
                    <a:pt x="423" y="13039"/>
                  </a:cubicBezTo>
                  <a:lnTo>
                    <a:pt x="423" y="6597"/>
                  </a:lnTo>
                  <a:cubicBezTo>
                    <a:pt x="423" y="6460"/>
                    <a:pt x="321" y="6391"/>
                    <a:pt x="219" y="6391"/>
                  </a:cubicBezTo>
                  <a:cubicBezTo>
                    <a:pt x="117" y="6391"/>
                    <a:pt x="15" y="6460"/>
                    <a:pt x="15" y="6597"/>
                  </a:cubicBezTo>
                  <a:lnTo>
                    <a:pt x="15" y="13044"/>
                  </a:lnTo>
                  <a:cubicBezTo>
                    <a:pt x="15" y="13615"/>
                    <a:pt x="481" y="14081"/>
                    <a:pt x="1052" y="14081"/>
                  </a:cubicBezTo>
                  <a:lnTo>
                    <a:pt x="11304" y="14081"/>
                  </a:lnTo>
                  <a:cubicBezTo>
                    <a:pt x="11876" y="14081"/>
                    <a:pt x="12342" y="13615"/>
                    <a:pt x="12342" y="13044"/>
                  </a:cubicBezTo>
                  <a:lnTo>
                    <a:pt x="12342" y="2167"/>
                  </a:lnTo>
                  <a:cubicBezTo>
                    <a:pt x="12327" y="1591"/>
                    <a:pt x="11861" y="1130"/>
                    <a:pt x="11290" y="1125"/>
                  </a:cubicBezTo>
                  <a:lnTo>
                    <a:pt x="10214" y="1125"/>
                  </a:lnTo>
                  <a:cubicBezTo>
                    <a:pt x="10041" y="981"/>
                    <a:pt x="9503" y="1"/>
                    <a:pt x="82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3" name="Google Shape;12163;p89"/>
          <p:cNvGrpSpPr/>
          <p:nvPr/>
        </p:nvGrpSpPr>
        <p:grpSpPr>
          <a:xfrm>
            <a:off x="6211084" y="2703773"/>
            <a:ext cx="330915" cy="368457"/>
            <a:chOff x="6211084" y="2909173"/>
            <a:chExt cx="330915" cy="368457"/>
          </a:xfrm>
        </p:grpSpPr>
        <p:sp>
          <p:nvSpPr>
            <p:cNvPr id="12164" name="Google Shape;12164;p89"/>
            <p:cNvSpPr/>
            <p:nvPr/>
          </p:nvSpPr>
          <p:spPr>
            <a:xfrm>
              <a:off x="6217603" y="2926635"/>
              <a:ext cx="314972" cy="345367"/>
            </a:xfrm>
            <a:custGeom>
              <a:avLst/>
              <a:gdLst/>
              <a:ahLst/>
              <a:cxnLst/>
              <a:rect l="l" t="t" r="r" b="b"/>
              <a:pathLst>
                <a:path w="12031" h="13192" extrusionOk="0">
                  <a:moveTo>
                    <a:pt x="6155" y="1"/>
                  </a:moveTo>
                  <a:cubicBezTo>
                    <a:pt x="4409" y="1"/>
                    <a:pt x="2697" y="862"/>
                    <a:pt x="1682" y="2450"/>
                  </a:cubicBezTo>
                  <a:lnTo>
                    <a:pt x="1380" y="2998"/>
                  </a:lnTo>
                  <a:cubicBezTo>
                    <a:pt x="1034" y="3714"/>
                    <a:pt x="851" y="4501"/>
                    <a:pt x="856" y="5299"/>
                  </a:cubicBezTo>
                  <a:cubicBezTo>
                    <a:pt x="856" y="5645"/>
                    <a:pt x="957" y="6317"/>
                    <a:pt x="957" y="6317"/>
                  </a:cubicBezTo>
                  <a:lnTo>
                    <a:pt x="174" y="7701"/>
                  </a:lnTo>
                  <a:cubicBezTo>
                    <a:pt x="1" y="8008"/>
                    <a:pt x="135" y="8402"/>
                    <a:pt x="467" y="8537"/>
                  </a:cubicBezTo>
                  <a:lnTo>
                    <a:pt x="1408" y="8926"/>
                  </a:lnTo>
                  <a:lnTo>
                    <a:pt x="1408" y="10506"/>
                  </a:lnTo>
                  <a:cubicBezTo>
                    <a:pt x="1408" y="11059"/>
                    <a:pt x="1855" y="11506"/>
                    <a:pt x="2408" y="11506"/>
                  </a:cubicBezTo>
                  <a:lnTo>
                    <a:pt x="3710" y="11506"/>
                  </a:lnTo>
                  <a:lnTo>
                    <a:pt x="3710" y="13182"/>
                  </a:lnTo>
                  <a:lnTo>
                    <a:pt x="8903" y="13192"/>
                  </a:lnTo>
                  <a:lnTo>
                    <a:pt x="8903" y="13192"/>
                  </a:lnTo>
                  <a:lnTo>
                    <a:pt x="8903" y="10694"/>
                  </a:lnTo>
                  <a:cubicBezTo>
                    <a:pt x="8903" y="10194"/>
                    <a:pt x="9124" y="9719"/>
                    <a:pt x="9508" y="9401"/>
                  </a:cubicBezTo>
                  <a:cubicBezTo>
                    <a:pt x="11502" y="7763"/>
                    <a:pt x="12030" y="4929"/>
                    <a:pt x="10757" y="2685"/>
                  </a:cubicBezTo>
                  <a:lnTo>
                    <a:pt x="10757" y="2685"/>
                  </a:lnTo>
                  <a:lnTo>
                    <a:pt x="8105" y="3569"/>
                  </a:lnTo>
                  <a:lnTo>
                    <a:pt x="8105" y="3569"/>
                  </a:lnTo>
                  <a:lnTo>
                    <a:pt x="10056" y="1864"/>
                  </a:lnTo>
                  <a:lnTo>
                    <a:pt x="8840" y="1081"/>
                  </a:lnTo>
                  <a:lnTo>
                    <a:pt x="9148" y="932"/>
                  </a:lnTo>
                  <a:cubicBezTo>
                    <a:pt x="8230" y="302"/>
                    <a:pt x="7187" y="1"/>
                    <a:pt x="6155" y="1"/>
                  </a:cubicBezTo>
                  <a:close/>
                  <a:moveTo>
                    <a:pt x="8903" y="13192"/>
                  </a:moveTo>
                  <a:lnTo>
                    <a:pt x="8903" y="13192"/>
                  </a:lnTo>
                  <a:lnTo>
                    <a:pt x="8908" y="13192"/>
                  </a:lnTo>
                  <a:lnTo>
                    <a:pt x="8903" y="13192"/>
                  </a:ln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9"/>
            <p:cNvSpPr/>
            <p:nvPr/>
          </p:nvSpPr>
          <p:spPr>
            <a:xfrm>
              <a:off x="6299102" y="2926897"/>
              <a:ext cx="181637" cy="69796"/>
            </a:xfrm>
            <a:custGeom>
              <a:avLst/>
              <a:gdLst/>
              <a:ahLst/>
              <a:cxnLst/>
              <a:rect l="l" t="t" r="r" b="b"/>
              <a:pathLst>
                <a:path w="6938" h="2666" extrusionOk="0">
                  <a:moveTo>
                    <a:pt x="3032" y="1"/>
                  </a:moveTo>
                  <a:cubicBezTo>
                    <a:pt x="1972" y="1"/>
                    <a:pt x="912" y="318"/>
                    <a:pt x="1" y="951"/>
                  </a:cubicBezTo>
                  <a:cubicBezTo>
                    <a:pt x="496" y="831"/>
                    <a:pt x="1000" y="773"/>
                    <a:pt x="1509" y="773"/>
                  </a:cubicBezTo>
                  <a:cubicBezTo>
                    <a:pt x="1515" y="773"/>
                    <a:pt x="1521" y="773"/>
                    <a:pt x="1527" y="773"/>
                  </a:cubicBezTo>
                  <a:cubicBezTo>
                    <a:pt x="3217" y="773"/>
                    <a:pt x="4833" y="1455"/>
                    <a:pt x="6016" y="2666"/>
                  </a:cubicBezTo>
                  <a:lnTo>
                    <a:pt x="6938" y="1864"/>
                  </a:lnTo>
                  <a:lnTo>
                    <a:pt x="5723" y="1081"/>
                  </a:lnTo>
                  <a:lnTo>
                    <a:pt x="6030" y="932"/>
                  </a:lnTo>
                  <a:cubicBezTo>
                    <a:pt x="5127" y="311"/>
                    <a:pt x="4080" y="1"/>
                    <a:pt x="303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89"/>
            <p:cNvSpPr/>
            <p:nvPr/>
          </p:nvSpPr>
          <p:spPr>
            <a:xfrm>
              <a:off x="6466889" y="2996929"/>
              <a:ext cx="56496" cy="129565"/>
            </a:xfrm>
            <a:custGeom>
              <a:avLst/>
              <a:gdLst/>
              <a:ahLst/>
              <a:cxnLst/>
              <a:rect l="l" t="t" r="r" b="b"/>
              <a:pathLst>
                <a:path w="2158" h="4949" extrusionOk="0">
                  <a:moveTo>
                    <a:pt x="1240" y="0"/>
                  </a:moveTo>
                  <a:lnTo>
                    <a:pt x="0" y="418"/>
                  </a:lnTo>
                  <a:cubicBezTo>
                    <a:pt x="913" y="1543"/>
                    <a:pt x="1413" y="2950"/>
                    <a:pt x="1413" y="4406"/>
                  </a:cubicBezTo>
                  <a:cubicBezTo>
                    <a:pt x="1413" y="4584"/>
                    <a:pt x="1408" y="4766"/>
                    <a:pt x="1394" y="4949"/>
                  </a:cubicBezTo>
                  <a:cubicBezTo>
                    <a:pt x="2158" y="3373"/>
                    <a:pt x="2105" y="1523"/>
                    <a:pt x="124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9"/>
            <p:cNvSpPr/>
            <p:nvPr/>
          </p:nvSpPr>
          <p:spPr>
            <a:xfrm>
              <a:off x="6429792" y="2914174"/>
              <a:ext cx="105532" cy="106055"/>
            </a:xfrm>
            <a:custGeom>
              <a:avLst/>
              <a:gdLst/>
              <a:ahLst/>
              <a:cxnLst/>
              <a:rect l="l" t="t" r="r" b="b"/>
              <a:pathLst>
                <a:path w="4031" h="4051" extrusionOk="0">
                  <a:moveTo>
                    <a:pt x="3935" y="0"/>
                  </a:moveTo>
                  <a:lnTo>
                    <a:pt x="735" y="1562"/>
                  </a:lnTo>
                  <a:lnTo>
                    <a:pt x="1951" y="2345"/>
                  </a:lnTo>
                  <a:lnTo>
                    <a:pt x="0" y="4050"/>
                  </a:lnTo>
                  <a:lnTo>
                    <a:pt x="4031" y="2705"/>
                  </a:lnTo>
                  <a:lnTo>
                    <a:pt x="3651" y="2431"/>
                  </a:lnTo>
                  <a:lnTo>
                    <a:pt x="3027" y="1975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9"/>
            <p:cNvSpPr/>
            <p:nvPr/>
          </p:nvSpPr>
          <p:spPr>
            <a:xfrm>
              <a:off x="6429792" y="2914435"/>
              <a:ext cx="105532" cy="105793"/>
            </a:xfrm>
            <a:custGeom>
              <a:avLst/>
              <a:gdLst/>
              <a:ahLst/>
              <a:cxnLst/>
              <a:rect l="l" t="t" r="r" b="b"/>
              <a:pathLst>
                <a:path w="4031" h="4041" extrusionOk="0">
                  <a:moveTo>
                    <a:pt x="3935" y="0"/>
                  </a:moveTo>
                  <a:lnTo>
                    <a:pt x="2926" y="490"/>
                  </a:lnTo>
                  <a:lnTo>
                    <a:pt x="2181" y="1480"/>
                  </a:lnTo>
                  <a:cubicBezTo>
                    <a:pt x="2032" y="1681"/>
                    <a:pt x="2076" y="1965"/>
                    <a:pt x="2277" y="2114"/>
                  </a:cubicBezTo>
                  <a:lnTo>
                    <a:pt x="2902" y="2565"/>
                  </a:lnTo>
                  <a:lnTo>
                    <a:pt x="3277" y="2839"/>
                  </a:lnTo>
                  <a:lnTo>
                    <a:pt x="188" y="3872"/>
                  </a:lnTo>
                  <a:lnTo>
                    <a:pt x="0" y="4040"/>
                  </a:lnTo>
                  <a:lnTo>
                    <a:pt x="4031" y="2695"/>
                  </a:lnTo>
                  <a:lnTo>
                    <a:pt x="3651" y="2421"/>
                  </a:lnTo>
                  <a:lnTo>
                    <a:pt x="3032" y="1970"/>
                  </a:lnTo>
                  <a:lnTo>
                    <a:pt x="2657" y="1701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9"/>
            <p:cNvSpPr/>
            <p:nvPr/>
          </p:nvSpPr>
          <p:spPr>
            <a:xfrm>
              <a:off x="6211084" y="2999547"/>
              <a:ext cx="145666" cy="277744"/>
            </a:xfrm>
            <a:custGeom>
              <a:avLst/>
              <a:gdLst/>
              <a:ahLst/>
              <a:cxnLst/>
              <a:rect l="l" t="t" r="r" b="b"/>
              <a:pathLst>
                <a:path w="5564" h="10609" extrusionOk="0">
                  <a:moveTo>
                    <a:pt x="1623" y="0"/>
                  </a:moveTo>
                  <a:cubicBezTo>
                    <a:pt x="1548" y="0"/>
                    <a:pt x="1475" y="40"/>
                    <a:pt x="1436" y="136"/>
                  </a:cubicBezTo>
                  <a:cubicBezTo>
                    <a:pt x="1076" y="880"/>
                    <a:pt x="894" y="1697"/>
                    <a:pt x="894" y="2523"/>
                  </a:cubicBezTo>
                  <a:cubicBezTo>
                    <a:pt x="908" y="2850"/>
                    <a:pt x="937" y="3182"/>
                    <a:pt x="985" y="3503"/>
                  </a:cubicBezTo>
                  <a:lnTo>
                    <a:pt x="240" y="4825"/>
                  </a:lnTo>
                  <a:cubicBezTo>
                    <a:pt x="0" y="5243"/>
                    <a:pt x="187" y="5771"/>
                    <a:pt x="629" y="5954"/>
                  </a:cubicBezTo>
                  <a:lnTo>
                    <a:pt x="1446" y="6290"/>
                  </a:lnTo>
                  <a:lnTo>
                    <a:pt x="1446" y="7731"/>
                  </a:lnTo>
                  <a:cubicBezTo>
                    <a:pt x="1451" y="8394"/>
                    <a:pt x="1984" y="8932"/>
                    <a:pt x="2647" y="8932"/>
                  </a:cubicBezTo>
                  <a:lnTo>
                    <a:pt x="3747" y="8932"/>
                  </a:lnTo>
                  <a:lnTo>
                    <a:pt x="3747" y="10407"/>
                  </a:lnTo>
                  <a:cubicBezTo>
                    <a:pt x="3747" y="10541"/>
                    <a:pt x="3849" y="10609"/>
                    <a:pt x="3951" y="10609"/>
                  </a:cubicBezTo>
                  <a:cubicBezTo>
                    <a:pt x="4053" y="10609"/>
                    <a:pt x="4156" y="10541"/>
                    <a:pt x="4156" y="10407"/>
                  </a:cubicBezTo>
                  <a:lnTo>
                    <a:pt x="4156" y="8922"/>
                  </a:lnTo>
                  <a:cubicBezTo>
                    <a:pt x="4468" y="8894"/>
                    <a:pt x="5054" y="8793"/>
                    <a:pt x="5472" y="8432"/>
                  </a:cubicBezTo>
                  <a:cubicBezTo>
                    <a:pt x="5558" y="8356"/>
                    <a:pt x="5563" y="8226"/>
                    <a:pt x="5491" y="8139"/>
                  </a:cubicBezTo>
                  <a:cubicBezTo>
                    <a:pt x="5448" y="8098"/>
                    <a:pt x="5393" y="8078"/>
                    <a:pt x="5339" y="8078"/>
                  </a:cubicBezTo>
                  <a:cubicBezTo>
                    <a:pt x="5291" y="8078"/>
                    <a:pt x="5243" y="8094"/>
                    <a:pt x="5203" y="8125"/>
                  </a:cubicBezTo>
                  <a:cubicBezTo>
                    <a:pt x="4756" y="8519"/>
                    <a:pt x="3963" y="8528"/>
                    <a:pt x="3954" y="8528"/>
                  </a:cubicBezTo>
                  <a:lnTo>
                    <a:pt x="2652" y="8528"/>
                  </a:lnTo>
                  <a:cubicBezTo>
                    <a:pt x="2215" y="8524"/>
                    <a:pt x="1864" y="8173"/>
                    <a:pt x="1864" y="7736"/>
                  </a:cubicBezTo>
                  <a:lnTo>
                    <a:pt x="1864" y="6151"/>
                  </a:lnTo>
                  <a:cubicBezTo>
                    <a:pt x="1859" y="6069"/>
                    <a:pt x="1811" y="5992"/>
                    <a:pt x="1734" y="5958"/>
                  </a:cubicBezTo>
                  <a:lnTo>
                    <a:pt x="793" y="5574"/>
                  </a:lnTo>
                  <a:cubicBezTo>
                    <a:pt x="577" y="5483"/>
                    <a:pt x="490" y="5228"/>
                    <a:pt x="601" y="5026"/>
                  </a:cubicBezTo>
                  <a:cubicBezTo>
                    <a:pt x="1403" y="3580"/>
                    <a:pt x="1422" y="3638"/>
                    <a:pt x="1403" y="3518"/>
                  </a:cubicBezTo>
                  <a:cubicBezTo>
                    <a:pt x="1403" y="3508"/>
                    <a:pt x="1307" y="2855"/>
                    <a:pt x="1307" y="2523"/>
                  </a:cubicBezTo>
                  <a:cubicBezTo>
                    <a:pt x="1307" y="1760"/>
                    <a:pt x="1475" y="1001"/>
                    <a:pt x="1811" y="314"/>
                  </a:cubicBezTo>
                  <a:cubicBezTo>
                    <a:pt x="1909" y="144"/>
                    <a:pt x="1765" y="0"/>
                    <a:pt x="162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9"/>
            <p:cNvSpPr/>
            <p:nvPr/>
          </p:nvSpPr>
          <p:spPr>
            <a:xfrm>
              <a:off x="6259805" y="2909173"/>
              <a:ext cx="282194" cy="368457"/>
            </a:xfrm>
            <a:custGeom>
              <a:avLst/>
              <a:gdLst/>
              <a:ahLst/>
              <a:cxnLst/>
              <a:rect l="l" t="t" r="r" b="b"/>
              <a:pathLst>
                <a:path w="10779" h="14074" extrusionOk="0">
                  <a:moveTo>
                    <a:pt x="10426" y="1"/>
                  </a:moveTo>
                  <a:cubicBezTo>
                    <a:pt x="10396" y="1"/>
                    <a:pt x="10364" y="8"/>
                    <a:pt x="10332" y="23"/>
                  </a:cubicBezTo>
                  <a:lnTo>
                    <a:pt x="7541" y="1383"/>
                  </a:lnTo>
                  <a:cubicBezTo>
                    <a:pt x="6614" y="773"/>
                    <a:pt x="5566" y="479"/>
                    <a:pt x="4529" y="479"/>
                  </a:cubicBezTo>
                  <a:cubicBezTo>
                    <a:pt x="2847" y="479"/>
                    <a:pt x="1191" y="1252"/>
                    <a:pt x="118" y="2699"/>
                  </a:cubicBezTo>
                  <a:cubicBezTo>
                    <a:pt x="0" y="2859"/>
                    <a:pt x="141" y="3031"/>
                    <a:pt x="289" y="3031"/>
                  </a:cubicBezTo>
                  <a:cubicBezTo>
                    <a:pt x="346" y="3031"/>
                    <a:pt x="404" y="3005"/>
                    <a:pt x="450" y="2944"/>
                  </a:cubicBezTo>
                  <a:cubicBezTo>
                    <a:pt x="1484" y="1560"/>
                    <a:pt x="3014" y="890"/>
                    <a:pt x="4531" y="890"/>
                  </a:cubicBezTo>
                  <a:cubicBezTo>
                    <a:pt x="5431" y="890"/>
                    <a:pt x="6328" y="1126"/>
                    <a:pt x="7113" y="1589"/>
                  </a:cubicBezTo>
                  <a:cubicBezTo>
                    <a:pt x="7113" y="1594"/>
                    <a:pt x="7113" y="1599"/>
                    <a:pt x="7108" y="1604"/>
                  </a:cubicBezTo>
                  <a:cubicBezTo>
                    <a:pt x="7060" y="1637"/>
                    <a:pt x="7027" y="1690"/>
                    <a:pt x="7022" y="1753"/>
                  </a:cubicBezTo>
                  <a:cubicBezTo>
                    <a:pt x="7017" y="1825"/>
                    <a:pt x="7051" y="1897"/>
                    <a:pt x="7113" y="1935"/>
                  </a:cubicBezTo>
                  <a:lnTo>
                    <a:pt x="8103" y="2569"/>
                  </a:lnTo>
                  <a:lnTo>
                    <a:pt x="6359" y="4092"/>
                  </a:lnTo>
                  <a:cubicBezTo>
                    <a:pt x="6243" y="4188"/>
                    <a:pt x="6272" y="4376"/>
                    <a:pt x="6412" y="4429"/>
                  </a:cubicBezTo>
                  <a:cubicBezTo>
                    <a:pt x="6438" y="4441"/>
                    <a:pt x="6454" y="4450"/>
                    <a:pt x="6483" y="4450"/>
                  </a:cubicBezTo>
                  <a:cubicBezTo>
                    <a:pt x="6602" y="4450"/>
                    <a:pt x="6933" y="4299"/>
                    <a:pt x="9054" y="3612"/>
                  </a:cubicBezTo>
                  <a:lnTo>
                    <a:pt x="9054" y="3612"/>
                  </a:lnTo>
                  <a:cubicBezTo>
                    <a:pt x="10178" y="5750"/>
                    <a:pt x="9645" y="8382"/>
                    <a:pt x="7776" y="9920"/>
                  </a:cubicBezTo>
                  <a:cubicBezTo>
                    <a:pt x="7344" y="10275"/>
                    <a:pt x="7089" y="10808"/>
                    <a:pt x="7094" y="11370"/>
                  </a:cubicBezTo>
                  <a:lnTo>
                    <a:pt x="7094" y="13868"/>
                  </a:lnTo>
                  <a:cubicBezTo>
                    <a:pt x="7094" y="14005"/>
                    <a:pt x="7196" y="14074"/>
                    <a:pt x="7298" y="14074"/>
                  </a:cubicBezTo>
                  <a:cubicBezTo>
                    <a:pt x="7400" y="14074"/>
                    <a:pt x="7502" y="14005"/>
                    <a:pt x="7502" y="13868"/>
                  </a:cubicBezTo>
                  <a:lnTo>
                    <a:pt x="7502" y="11370"/>
                  </a:lnTo>
                  <a:cubicBezTo>
                    <a:pt x="7497" y="10928"/>
                    <a:pt x="7694" y="10510"/>
                    <a:pt x="8035" y="10237"/>
                  </a:cubicBezTo>
                  <a:cubicBezTo>
                    <a:pt x="10039" y="8598"/>
                    <a:pt x="10625" y="5779"/>
                    <a:pt x="9433" y="3482"/>
                  </a:cubicBezTo>
                  <a:lnTo>
                    <a:pt x="10586" y="3098"/>
                  </a:lnTo>
                  <a:cubicBezTo>
                    <a:pt x="10745" y="3040"/>
                    <a:pt x="10779" y="2829"/>
                    <a:pt x="10644" y="2733"/>
                  </a:cubicBezTo>
                  <a:lnTo>
                    <a:pt x="10264" y="2459"/>
                  </a:lnTo>
                  <a:cubicBezTo>
                    <a:pt x="10221" y="2422"/>
                    <a:pt x="10175" y="2406"/>
                    <a:pt x="10132" y="2406"/>
                  </a:cubicBezTo>
                  <a:cubicBezTo>
                    <a:pt x="9959" y="2406"/>
                    <a:pt x="9828" y="2662"/>
                    <a:pt x="10024" y="2786"/>
                  </a:cubicBezTo>
                  <a:lnTo>
                    <a:pt x="10077" y="2824"/>
                  </a:lnTo>
                  <a:lnTo>
                    <a:pt x="9078" y="3160"/>
                  </a:lnTo>
                  <a:lnTo>
                    <a:pt x="7396" y="3722"/>
                  </a:lnTo>
                  <a:lnTo>
                    <a:pt x="8573" y="2690"/>
                  </a:lnTo>
                  <a:cubicBezTo>
                    <a:pt x="8679" y="2603"/>
                    <a:pt x="8665" y="2440"/>
                    <a:pt x="8554" y="2363"/>
                  </a:cubicBezTo>
                  <a:lnTo>
                    <a:pt x="7646" y="1782"/>
                  </a:lnTo>
                  <a:lnTo>
                    <a:pt x="9746" y="758"/>
                  </a:lnTo>
                  <a:lnTo>
                    <a:pt x="9746" y="758"/>
                  </a:lnTo>
                  <a:cubicBezTo>
                    <a:pt x="8991" y="1801"/>
                    <a:pt x="8919" y="1782"/>
                    <a:pt x="8943" y="1935"/>
                  </a:cubicBezTo>
                  <a:cubicBezTo>
                    <a:pt x="8963" y="2070"/>
                    <a:pt x="9078" y="2094"/>
                    <a:pt x="9270" y="2248"/>
                  </a:cubicBezTo>
                  <a:cubicBezTo>
                    <a:pt x="9308" y="2272"/>
                    <a:pt x="9347" y="2283"/>
                    <a:pt x="9383" y="2283"/>
                  </a:cubicBezTo>
                  <a:cubicBezTo>
                    <a:pt x="9553" y="2283"/>
                    <a:pt x="9676" y="2051"/>
                    <a:pt x="9510" y="1921"/>
                  </a:cubicBezTo>
                  <a:lnTo>
                    <a:pt x="9438" y="1863"/>
                  </a:lnTo>
                  <a:lnTo>
                    <a:pt x="10586" y="331"/>
                  </a:lnTo>
                  <a:cubicBezTo>
                    <a:pt x="10695" y="186"/>
                    <a:pt x="10581" y="1"/>
                    <a:pt x="104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9"/>
            <p:cNvSpPr/>
            <p:nvPr/>
          </p:nvSpPr>
          <p:spPr>
            <a:xfrm>
              <a:off x="6406518" y="3004835"/>
              <a:ext cx="34662" cy="38301"/>
            </a:xfrm>
            <a:custGeom>
              <a:avLst/>
              <a:gdLst/>
              <a:ahLst/>
              <a:cxnLst/>
              <a:rect l="l" t="t" r="r" b="b"/>
              <a:pathLst>
                <a:path w="1324" h="1463" extrusionOk="0">
                  <a:moveTo>
                    <a:pt x="234" y="0"/>
                  </a:moveTo>
                  <a:cubicBezTo>
                    <a:pt x="131" y="0"/>
                    <a:pt x="29" y="68"/>
                    <a:pt x="29" y="208"/>
                  </a:cubicBezTo>
                  <a:cubicBezTo>
                    <a:pt x="1" y="962"/>
                    <a:pt x="356" y="1409"/>
                    <a:pt x="1024" y="1462"/>
                  </a:cubicBezTo>
                  <a:cubicBezTo>
                    <a:pt x="1032" y="1462"/>
                    <a:pt x="1039" y="1463"/>
                    <a:pt x="1047" y="1463"/>
                  </a:cubicBezTo>
                  <a:cubicBezTo>
                    <a:pt x="1299" y="1463"/>
                    <a:pt x="1323" y="1077"/>
                    <a:pt x="1057" y="1053"/>
                  </a:cubicBezTo>
                  <a:cubicBezTo>
                    <a:pt x="760" y="1024"/>
                    <a:pt x="419" y="909"/>
                    <a:pt x="443" y="222"/>
                  </a:cubicBezTo>
                  <a:cubicBezTo>
                    <a:pt x="452" y="76"/>
                    <a:pt x="343" y="0"/>
                    <a:pt x="2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2" name="Google Shape;12172;p89"/>
          <p:cNvGrpSpPr/>
          <p:nvPr/>
        </p:nvGrpSpPr>
        <p:grpSpPr>
          <a:xfrm>
            <a:off x="7543097" y="2703354"/>
            <a:ext cx="314945" cy="368300"/>
            <a:chOff x="7543097" y="2908754"/>
            <a:chExt cx="314945" cy="368300"/>
          </a:xfrm>
        </p:grpSpPr>
        <p:sp>
          <p:nvSpPr>
            <p:cNvPr id="12173" name="Google Shape;12173;p89"/>
            <p:cNvSpPr/>
            <p:nvPr/>
          </p:nvSpPr>
          <p:spPr>
            <a:xfrm>
              <a:off x="7593284" y="2914409"/>
              <a:ext cx="214833" cy="204387"/>
            </a:xfrm>
            <a:custGeom>
              <a:avLst/>
              <a:gdLst/>
              <a:ahLst/>
              <a:cxnLst/>
              <a:rect l="l" t="t" r="r" b="b"/>
              <a:pathLst>
                <a:path w="8206" h="7807" extrusionOk="0">
                  <a:moveTo>
                    <a:pt x="1708" y="0"/>
                  </a:moveTo>
                  <a:cubicBezTo>
                    <a:pt x="1350" y="0"/>
                    <a:pt x="1001" y="190"/>
                    <a:pt x="813" y="529"/>
                  </a:cubicBezTo>
                  <a:lnTo>
                    <a:pt x="270" y="1519"/>
                  </a:lnTo>
                  <a:cubicBezTo>
                    <a:pt x="1" y="2014"/>
                    <a:pt x="183" y="2629"/>
                    <a:pt x="673" y="2903"/>
                  </a:cubicBezTo>
                  <a:lnTo>
                    <a:pt x="1903" y="3570"/>
                  </a:lnTo>
                  <a:cubicBezTo>
                    <a:pt x="2259" y="3767"/>
                    <a:pt x="2480" y="4142"/>
                    <a:pt x="2480" y="4550"/>
                  </a:cubicBezTo>
                  <a:lnTo>
                    <a:pt x="2480" y="6895"/>
                  </a:lnTo>
                  <a:cubicBezTo>
                    <a:pt x="3020" y="7503"/>
                    <a:pt x="3560" y="7806"/>
                    <a:pt x="4101" y="7806"/>
                  </a:cubicBezTo>
                  <a:cubicBezTo>
                    <a:pt x="4641" y="7806"/>
                    <a:pt x="5182" y="7503"/>
                    <a:pt x="5722" y="6895"/>
                  </a:cubicBezTo>
                  <a:lnTo>
                    <a:pt x="5722" y="4546"/>
                  </a:lnTo>
                  <a:cubicBezTo>
                    <a:pt x="5722" y="4137"/>
                    <a:pt x="5943" y="3763"/>
                    <a:pt x="6304" y="3566"/>
                  </a:cubicBezTo>
                  <a:lnTo>
                    <a:pt x="7529" y="2898"/>
                  </a:lnTo>
                  <a:cubicBezTo>
                    <a:pt x="8023" y="2629"/>
                    <a:pt x="8206" y="2009"/>
                    <a:pt x="7932" y="1514"/>
                  </a:cubicBezTo>
                  <a:lnTo>
                    <a:pt x="7855" y="1370"/>
                  </a:lnTo>
                  <a:lnTo>
                    <a:pt x="7461" y="674"/>
                  </a:lnTo>
                  <a:lnTo>
                    <a:pt x="7384" y="529"/>
                  </a:lnTo>
                  <a:cubicBezTo>
                    <a:pt x="7199" y="190"/>
                    <a:pt x="6851" y="0"/>
                    <a:pt x="6492" y="0"/>
                  </a:cubicBezTo>
                  <a:cubicBezTo>
                    <a:pt x="6303" y="0"/>
                    <a:pt x="6111" y="53"/>
                    <a:pt x="5938" y="164"/>
                  </a:cubicBezTo>
                  <a:lnTo>
                    <a:pt x="5698" y="318"/>
                  </a:lnTo>
                  <a:cubicBezTo>
                    <a:pt x="5213" y="633"/>
                    <a:pt x="4657" y="790"/>
                    <a:pt x="4100" y="790"/>
                  </a:cubicBezTo>
                  <a:cubicBezTo>
                    <a:pt x="3544" y="790"/>
                    <a:pt x="2986" y="633"/>
                    <a:pt x="2499" y="318"/>
                  </a:cubicBezTo>
                  <a:lnTo>
                    <a:pt x="2259" y="164"/>
                  </a:lnTo>
                  <a:cubicBezTo>
                    <a:pt x="2088" y="53"/>
                    <a:pt x="1897" y="0"/>
                    <a:pt x="170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89"/>
            <p:cNvSpPr/>
            <p:nvPr/>
          </p:nvSpPr>
          <p:spPr>
            <a:xfrm>
              <a:off x="7658315" y="3210112"/>
              <a:ext cx="84928" cy="61890"/>
            </a:xfrm>
            <a:custGeom>
              <a:avLst/>
              <a:gdLst/>
              <a:ahLst/>
              <a:cxnLst/>
              <a:rect l="l" t="t" r="r" b="b"/>
              <a:pathLst>
                <a:path w="3244" h="2364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528"/>
                  </a:lnTo>
                  <a:cubicBezTo>
                    <a:pt x="0" y="1989"/>
                    <a:pt x="370" y="2364"/>
                    <a:pt x="831" y="2364"/>
                  </a:cubicBezTo>
                  <a:lnTo>
                    <a:pt x="2407" y="2364"/>
                  </a:lnTo>
                  <a:cubicBezTo>
                    <a:pt x="2868" y="2364"/>
                    <a:pt x="3243" y="1989"/>
                    <a:pt x="3243" y="1528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9"/>
            <p:cNvSpPr/>
            <p:nvPr/>
          </p:nvSpPr>
          <p:spPr>
            <a:xfrm>
              <a:off x="7625223" y="2914252"/>
              <a:ext cx="62675" cy="20787"/>
            </a:xfrm>
            <a:custGeom>
              <a:avLst/>
              <a:gdLst/>
              <a:ahLst/>
              <a:cxnLst/>
              <a:rect l="l" t="t" r="r" b="b"/>
              <a:pathLst>
                <a:path w="2394" h="794" extrusionOk="0">
                  <a:moveTo>
                    <a:pt x="495" y="0"/>
                  </a:moveTo>
                  <a:cubicBezTo>
                    <a:pt x="325" y="0"/>
                    <a:pt x="154" y="44"/>
                    <a:pt x="1" y="132"/>
                  </a:cubicBezTo>
                  <a:cubicBezTo>
                    <a:pt x="15" y="146"/>
                    <a:pt x="34" y="156"/>
                    <a:pt x="59" y="166"/>
                  </a:cubicBezTo>
                  <a:lnTo>
                    <a:pt x="299" y="319"/>
                  </a:lnTo>
                  <a:cubicBezTo>
                    <a:pt x="778" y="631"/>
                    <a:pt x="1335" y="794"/>
                    <a:pt x="1898" y="794"/>
                  </a:cubicBezTo>
                  <a:cubicBezTo>
                    <a:pt x="2063" y="794"/>
                    <a:pt x="2229" y="780"/>
                    <a:pt x="2393" y="752"/>
                  </a:cubicBezTo>
                  <a:cubicBezTo>
                    <a:pt x="1999" y="684"/>
                    <a:pt x="1625" y="535"/>
                    <a:pt x="1288" y="319"/>
                  </a:cubicBezTo>
                  <a:lnTo>
                    <a:pt x="1048" y="166"/>
                  </a:lnTo>
                  <a:cubicBezTo>
                    <a:pt x="880" y="56"/>
                    <a:pt x="687" y="0"/>
                    <a:pt x="49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9"/>
            <p:cNvSpPr/>
            <p:nvPr/>
          </p:nvSpPr>
          <p:spPr>
            <a:xfrm>
              <a:off x="7687741" y="2914357"/>
              <a:ext cx="120271" cy="204571"/>
            </a:xfrm>
            <a:custGeom>
              <a:avLst/>
              <a:gdLst/>
              <a:ahLst/>
              <a:cxnLst/>
              <a:rect l="l" t="t" r="r" b="b"/>
              <a:pathLst>
                <a:path w="4594" h="7814" extrusionOk="0">
                  <a:moveTo>
                    <a:pt x="2887" y="1"/>
                  </a:moveTo>
                  <a:cubicBezTo>
                    <a:pt x="2721" y="1"/>
                    <a:pt x="2552" y="41"/>
                    <a:pt x="2398" y="128"/>
                  </a:cubicBezTo>
                  <a:cubicBezTo>
                    <a:pt x="2566" y="224"/>
                    <a:pt x="2700" y="363"/>
                    <a:pt x="2796" y="531"/>
                  </a:cubicBezTo>
                  <a:lnTo>
                    <a:pt x="2873" y="676"/>
                  </a:lnTo>
                  <a:lnTo>
                    <a:pt x="3258" y="1377"/>
                  </a:lnTo>
                  <a:lnTo>
                    <a:pt x="3339" y="1521"/>
                  </a:lnTo>
                  <a:cubicBezTo>
                    <a:pt x="3608" y="2016"/>
                    <a:pt x="3426" y="2636"/>
                    <a:pt x="2931" y="2905"/>
                  </a:cubicBezTo>
                  <a:lnTo>
                    <a:pt x="1706" y="3572"/>
                  </a:lnTo>
                  <a:cubicBezTo>
                    <a:pt x="1346" y="3769"/>
                    <a:pt x="1125" y="4144"/>
                    <a:pt x="1125" y="4552"/>
                  </a:cubicBezTo>
                  <a:lnTo>
                    <a:pt x="1125" y="6902"/>
                  </a:lnTo>
                  <a:cubicBezTo>
                    <a:pt x="750" y="7324"/>
                    <a:pt x="375" y="7598"/>
                    <a:pt x="0" y="7728"/>
                  </a:cubicBezTo>
                  <a:cubicBezTo>
                    <a:pt x="166" y="7785"/>
                    <a:pt x="331" y="7814"/>
                    <a:pt x="497" y="7814"/>
                  </a:cubicBezTo>
                  <a:cubicBezTo>
                    <a:pt x="1036" y="7814"/>
                    <a:pt x="1574" y="7508"/>
                    <a:pt x="2114" y="6902"/>
                  </a:cubicBezTo>
                  <a:lnTo>
                    <a:pt x="2114" y="4552"/>
                  </a:lnTo>
                  <a:cubicBezTo>
                    <a:pt x="2114" y="4144"/>
                    <a:pt x="2335" y="3769"/>
                    <a:pt x="2696" y="3572"/>
                  </a:cubicBezTo>
                  <a:lnTo>
                    <a:pt x="3921" y="2900"/>
                  </a:lnTo>
                  <a:cubicBezTo>
                    <a:pt x="4411" y="2631"/>
                    <a:pt x="4593" y="2016"/>
                    <a:pt x="4324" y="1521"/>
                  </a:cubicBezTo>
                  <a:lnTo>
                    <a:pt x="4247" y="1377"/>
                  </a:lnTo>
                  <a:lnTo>
                    <a:pt x="3863" y="676"/>
                  </a:lnTo>
                  <a:lnTo>
                    <a:pt x="3786" y="531"/>
                  </a:lnTo>
                  <a:cubicBezTo>
                    <a:pt x="3599" y="193"/>
                    <a:pt x="3247" y="1"/>
                    <a:pt x="288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9"/>
            <p:cNvSpPr/>
            <p:nvPr/>
          </p:nvSpPr>
          <p:spPr>
            <a:xfrm>
              <a:off x="7687741" y="3210165"/>
              <a:ext cx="55502" cy="61968"/>
            </a:xfrm>
            <a:custGeom>
              <a:avLst/>
              <a:gdLst/>
              <a:ahLst/>
              <a:cxnLst/>
              <a:rect l="l" t="t" r="r" b="b"/>
              <a:pathLst>
                <a:path w="2120" h="2367" extrusionOk="0">
                  <a:moveTo>
                    <a:pt x="498" y="0"/>
                  </a:moveTo>
                  <a:cubicBezTo>
                    <a:pt x="332" y="0"/>
                    <a:pt x="166" y="19"/>
                    <a:pt x="0" y="56"/>
                  </a:cubicBezTo>
                  <a:cubicBezTo>
                    <a:pt x="414" y="157"/>
                    <a:pt x="793" y="339"/>
                    <a:pt x="1129" y="599"/>
                  </a:cubicBezTo>
                  <a:lnTo>
                    <a:pt x="1129" y="1531"/>
                  </a:lnTo>
                  <a:cubicBezTo>
                    <a:pt x="1129" y="1992"/>
                    <a:pt x="755" y="2367"/>
                    <a:pt x="294" y="2367"/>
                  </a:cubicBezTo>
                  <a:lnTo>
                    <a:pt x="1283" y="2367"/>
                  </a:lnTo>
                  <a:cubicBezTo>
                    <a:pt x="1744" y="2367"/>
                    <a:pt x="2119" y="1992"/>
                    <a:pt x="2119" y="1531"/>
                  </a:cubicBezTo>
                  <a:lnTo>
                    <a:pt x="2119" y="599"/>
                  </a:lnTo>
                  <a:cubicBezTo>
                    <a:pt x="1579" y="198"/>
                    <a:pt x="1038" y="0"/>
                    <a:pt x="49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9"/>
            <p:cNvSpPr/>
            <p:nvPr/>
          </p:nvSpPr>
          <p:spPr>
            <a:xfrm>
              <a:off x="7658315" y="3210112"/>
              <a:ext cx="84928" cy="27803"/>
            </a:xfrm>
            <a:custGeom>
              <a:avLst/>
              <a:gdLst/>
              <a:ahLst/>
              <a:cxnLst/>
              <a:rect l="l" t="t" r="r" b="b"/>
              <a:pathLst>
                <a:path w="3244" h="1062" extrusionOk="0">
                  <a:moveTo>
                    <a:pt x="1618" y="0"/>
                  </a:moveTo>
                  <a:cubicBezTo>
                    <a:pt x="1078" y="0"/>
                    <a:pt x="538" y="197"/>
                    <a:pt x="0" y="591"/>
                  </a:cubicBezTo>
                  <a:lnTo>
                    <a:pt x="0" y="1062"/>
                  </a:lnTo>
                  <a:cubicBezTo>
                    <a:pt x="541" y="668"/>
                    <a:pt x="1081" y="471"/>
                    <a:pt x="1622" y="471"/>
                  </a:cubicBezTo>
                  <a:cubicBezTo>
                    <a:pt x="2162" y="471"/>
                    <a:pt x="2703" y="668"/>
                    <a:pt x="3243" y="1062"/>
                  </a:cubicBezTo>
                  <a:lnTo>
                    <a:pt x="3243" y="591"/>
                  </a:lnTo>
                  <a:cubicBezTo>
                    <a:pt x="2700" y="197"/>
                    <a:pt x="2159" y="0"/>
                    <a:pt x="161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9"/>
            <p:cNvSpPr/>
            <p:nvPr/>
          </p:nvSpPr>
          <p:spPr>
            <a:xfrm>
              <a:off x="7650749" y="3240586"/>
              <a:ext cx="99772" cy="17096"/>
            </a:xfrm>
            <a:custGeom>
              <a:avLst/>
              <a:gdLst/>
              <a:ahLst/>
              <a:cxnLst/>
              <a:rect l="l" t="t" r="r" b="b"/>
              <a:pathLst>
                <a:path w="3811" h="653" extrusionOk="0">
                  <a:moveTo>
                    <a:pt x="1908" y="0"/>
                  </a:moveTo>
                  <a:cubicBezTo>
                    <a:pt x="1341" y="0"/>
                    <a:pt x="775" y="83"/>
                    <a:pt x="227" y="249"/>
                  </a:cubicBezTo>
                  <a:cubicBezTo>
                    <a:pt x="1" y="328"/>
                    <a:pt x="77" y="650"/>
                    <a:pt x="287" y="650"/>
                  </a:cubicBezTo>
                  <a:cubicBezTo>
                    <a:pt x="304" y="650"/>
                    <a:pt x="323" y="647"/>
                    <a:pt x="342" y="643"/>
                  </a:cubicBezTo>
                  <a:cubicBezTo>
                    <a:pt x="854" y="489"/>
                    <a:pt x="1381" y="412"/>
                    <a:pt x="1908" y="412"/>
                  </a:cubicBezTo>
                  <a:cubicBezTo>
                    <a:pt x="2434" y="412"/>
                    <a:pt x="2960" y="489"/>
                    <a:pt x="3470" y="643"/>
                  </a:cubicBezTo>
                  <a:cubicBezTo>
                    <a:pt x="3489" y="647"/>
                    <a:pt x="3513" y="647"/>
                    <a:pt x="3532" y="652"/>
                  </a:cubicBezTo>
                  <a:cubicBezTo>
                    <a:pt x="3767" y="647"/>
                    <a:pt x="3811" y="316"/>
                    <a:pt x="3590" y="249"/>
                  </a:cubicBezTo>
                  <a:cubicBezTo>
                    <a:pt x="3042" y="83"/>
                    <a:pt x="2475" y="0"/>
                    <a:pt x="1908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9"/>
            <p:cNvSpPr/>
            <p:nvPr/>
          </p:nvSpPr>
          <p:spPr>
            <a:xfrm>
              <a:off x="7650120" y="3034602"/>
              <a:ext cx="100400" cy="17305"/>
            </a:xfrm>
            <a:custGeom>
              <a:avLst/>
              <a:gdLst/>
              <a:ahLst/>
              <a:cxnLst/>
              <a:rect l="l" t="t" r="r" b="b"/>
              <a:pathLst>
                <a:path w="3835" h="661" extrusionOk="0">
                  <a:moveTo>
                    <a:pt x="1932" y="0"/>
                  </a:moveTo>
                  <a:cubicBezTo>
                    <a:pt x="1365" y="0"/>
                    <a:pt x="799" y="84"/>
                    <a:pt x="251" y="252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6"/>
                  </a:cubicBezTo>
                  <a:cubicBezTo>
                    <a:pt x="878" y="493"/>
                    <a:pt x="1405" y="416"/>
                    <a:pt x="1932" y="416"/>
                  </a:cubicBezTo>
                  <a:cubicBezTo>
                    <a:pt x="2458" y="416"/>
                    <a:pt x="2984" y="493"/>
                    <a:pt x="3494" y="646"/>
                  </a:cubicBezTo>
                  <a:cubicBezTo>
                    <a:pt x="3513" y="646"/>
                    <a:pt x="3537" y="651"/>
                    <a:pt x="3556" y="651"/>
                  </a:cubicBezTo>
                  <a:cubicBezTo>
                    <a:pt x="3791" y="651"/>
                    <a:pt x="3835" y="320"/>
                    <a:pt x="3614" y="252"/>
                  </a:cubicBezTo>
                  <a:cubicBezTo>
                    <a:pt x="3066" y="84"/>
                    <a:pt x="2499" y="0"/>
                    <a:pt x="193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9"/>
            <p:cNvSpPr/>
            <p:nvPr/>
          </p:nvSpPr>
          <p:spPr>
            <a:xfrm>
              <a:off x="7650120" y="3062379"/>
              <a:ext cx="99013" cy="17200"/>
            </a:xfrm>
            <a:custGeom>
              <a:avLst/>
              <a:gdLst/>
              <a:ahLst/>
              <a:cxnLst/>
              <a:rect l="l" t="t" r="r" b="b"/>
              <a:pathLst>
                <a:path w="3782" h="657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1" y="314"/>
                    <a:pt x="76" y="657"/>
                    <a:pt x="288" y="657"/>
                  </a:cubicBezTo>
                  <a:cubicBezTo>
                    <a:pt x="313" y="657"/>
                    <a:pt x="339" y="652"/>
                    <a:pt x="366" y="642"/>
                  </a:cubicBezTo>
                  <a:cubicBezTo>
                    <a:pt x="878" y="489"/>
                    <a:pt x="1405" y="412"/>
                    <a:pt x="1932" y="412"/>
                  </a:cubicBezTo>
                  <a:cubicBezTo>
                    <a:pt x="2458" y="412"/>
                    <a:pt x="2984" y="489"/>
                    <a:pt x="3494" y="642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89"/>
                    <a:pt x="3748" y="508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89"/>
            <p:cNvSpPr/>
            <p:nvPr/>
          </p:nvSpPr>
          <p:spPr>
            <a:xfrm>
              <a:off x="7650120" y="3087668"/>
              <a:ext cx="99013" cy="17305"/>
            </a:xfrm>
            <a:custGeom>
              <a:avLst/>
              <a:gdLst/>
              <a:ahLst/>
              <a:cxnLst/>
              <a:rect l="l" t="t" r="r" b="b"/>
              <a:pathLst>
                <a:path w="3782" h="661" extrusionOk="0">
                  <a:moveTo>
                    <a:pt x="1932" y="1"/>
                  </a:moveTo>
                  <a:cubicBezTo>
                    <a:pt x="1365" y="1"/>
                    <a:pt x="799" y="85"/>
                    <a:pt x="251" y="253"/>
                  </a:cubicBezTo>
                  <a:cubicBezTo>
                    <a:pt x="0" y="313"/>
                    <a:pt x="76" y="661"/>
                    <a:pt x="289" y="661"/>
                  </a:cubicBezTo>
                  <a:cubicBezTo>
                    <a:pt x="313" y="661"/>
                    <a:pt x="339" y="656"/>
                    <a:pt x="366" y="647"/>
                  </a:cubicBezTo>
                  <a:cubicBezTo>
                    <a:pt x="878" y="491"/>
                    <a:pt x="1405" y="413"/>
                    <a:pt x="1932" y="413"/>
                  </a:cubicBezTo>
                  <a:cubicBezTo>
                    <a:pt x="2458" y="413"/>
                    <a:pt x="2984" y="491"/>
                    <a:pt x="3494" y="647"/>
                  </a:cubicBezTo>
                  <a:cubicBezTo>
                    <a:pt x="3513" y="647"/>
                    <a:pt x="3537" y="652"/>
                    <a:pt x="3556" y="652"/>
                  </a:cubicBezTo>
                  <a:cubicBezTo>
                    <a:pt x="3643" y="652"/>
                    <a:pt x="3724" y="594"/>
                    <a:pt x="3748" y="507"/>
                  </a:cubicBezTo>
                  <a:cubicBezTo>
                    <a:pt x="3782" y="397"/>
                    <a:pt x="3719" y="282"/>
                    <a:pt x="3614" y="253"/>
                  </a:cubicBezTo>
                  <a:cubicBezTo>
                    <a:pt x="3066" y="85"/>
                    <a:pt x="2499" y="1"/>
                    <a:pt x="193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89"/>
            <p:cNvSpPr/>
            <p:nvPr/>
          </p:nvSpPr>
          <p:spPr>
            <a:xfrm>
              <a:off x="7548856" y="3016511"/>
              <a:ext cx="303636" cy="223708"/>
            </a:xfrm>
            <a:custGeom>
              <a:avLst/>
              <a:gdLst/>
              <a:ahLst/>
              <a:cxnLst/>
              <a:rect l="l" t="t" r="r" b="b"/>
              <a:pathLst>
                <a:path w="11598" h="8545" extrusionOk="0">
                  <a:moveTo>
                    <a:pt x="10077" y="0"/>
                  </a:moveTo>
                  <a:cubicBezTo>
                    <a:pt x="9569" y="0"/>
                    <a:pt x="9058" y="255"/>
                    <a:pt x="8784" y="823"/>
                  </a:cubicBezTo>
                  <a:cubicBezTo>
                    <a:pt x="7789" y="2883"/>
                    <a:pt x="6794" y="3912"/>
                    <a:pt x="5799" y="3912"/>
                  </a:cubicBezTo>
                  <a:cubicBezTo>
                    <a:pt x="4804" y="3912"/>
                    <a:pt x="3809" y="2884"/>
                    <a:pt x="2812" y="828"/>
                  </a:cubicBezTo>
                  <a:cubicBezTo>
                    <a:pt x="2539" y="260"/>
                    <a:pt x="2027" y="5"/>
                    <a:pt x="1518" y="5"/>
                  </a:cubicBezTo>
                  <a:cubicBezTo>
                    <a:pt x="757" y="5"/>
                    <a:pt x="1" y="574"/>
                    <a:pt x="50" y="1515"/>
                  </a:cubicBezTo>
                  <a:cubicBezTo>
                    <a:pt x="55" y="1558"/>
                    <a:pt x="55" y="1602"/>
                    <a:pt x="64" y="1650"/>
                  </a:cubicBezTo>
                  <a:cubicBezTo>
                    <a:pt x="141" y="2337"/>
                    <a:pt x="256" y="3120"/>
                    <a:pt x="396" y="3912"/>
                  </a:cubicBezTo>
                  <a:lnTo>
                    <a:pt x="549" y="4667"/>
                  </a:lnTo>
                  <a:cubicBezTo>
                    <a:pt x="775" y="5748"/>
                    <a:pt x="1063" y="6790"/>
                    <a:pt x="1419" y="7549"/>
                  </a:cubicBezTo>
                  <a:cubicBezTo>
                    <a:pt x="1438" y="7587"/>
                    <a:pt x="1453" y="7626"/>
                    <a:pt x="1472" y="7660"/>
                  </a:cubicBezTo>
                  <a:cubicBezTo>
                    <a:pt x="1786" y="8241"/>
                    <a:pt x="2321" y="8545"/>
                    <a:pt x="2883" y="8545"/>
                  </a:cubicBezTo>
                  <a:cubicBezTo>
                    <a:pt x="3259" y="8545"/>
                    <a:pt x="3647" y="8409"/>
                    <a:pt x="3989" y="8130"/>
                  </a:cubicBezTo>
                  <a:cubicBezTo>
                    <a:pt x="4594" y="7638"/>
                    <a:pt x="5198" y="7392"/>
                    <a:pt x="5801" y="7392"/>
                  </a:cubicBezTo>
                  <a:cubicBezTo>
                    <a:pt x="6409" y="7392"/>
                    <a:pt x="7018" y="7643"/>
                    <a:pt x="7626" y="8145"/>
                  </a:cubicBezTo>
                  <a:cubicBezTo>
                    <a:pt x="7937" y="8400"/>
                    <a:pt x="8309" y="8521"/>
                    <a:pt x="8676" y="8521"/>
                  </a:cubicBezTo>
                  <a:cubicBezTo>
                    <a:pt x="9256" y="8521"/>
                    <a:pt x="9826" y="8218"/>
                    <a:pt x="10129" y="7660"/>
                  </a:cubicBezTo>
                  <a:cubicBezTo>
                    <a:pt x="10148" y="7626"/>
                    <a:pt x="10167" y="7587"/>
                    <a:pt x="10182" y="7549"/>
                  </a:cubicBezTo>
                  <a:cubicBezTo>
                    <a:pt x="10878" y="6045"/>
                    <a:pt x="11315" y="3509"/>
                    <a:pt x="11532" y="1645"/>
                  </a:cubicBezTo>
                  <a:cubicBezTo>
                    <a:pt x="11536" y="1602"/>
                    <a:pt x="11536" y="1558"/>
                    <a:pt x="11546" y="1520"/>
                  </a:cubicBezTo>
                  <a:cubicBezTo>
                    <a:pt x="11598" y="574"/>
                    <a:pt x="10840" y="0"/>
                    <a:pt x="10077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89"/>
            <p:cNvSpPr/>
            <p:nvPr/>
          </p:nvSpPr>
          <p:spPr>
            <a:xfrm>
              <a:off x="7550139" y="3041330"/>
              <a:ext cx="301384" cy="199020"/>
            </a:xfrm>
            <a:custGeom>
              <a:avLst/>
              <a:gdLst/>
              <a:ahLst/>
              <a:cxnLst/>
              <a:rect l="l" t="t" r="r" b="b"/>
              <a:pathLst>
                <a:path w="11512" h="7602" extrusionOk="0">
                  <a:moveTo>
                    <a:pt x="87" y="0"/>
                  </a:moveTo>
                  <a:cubicBezTo>
                    <a:pt x="25" y="183"/>
                    <a:pt x="1" y="380"/>
                    <a:pt x="15" y="572"/>
                  </a:cubicBezTo>
                  <a:cubicBezTo>
                    <a:pt x="15" y="615"/>
                    <a:pt x="20" y="658"/>
                    <a:pt x="25" y="702"/>
                  </a:cubicBezTo>
                  <a:cubicBezTo>
                    <a:pt x="107" y="1393"/>
                    <a:pt x="217" y="2177"/>
                    <a:pt x="361" y="2969"/>
                  </a:cubicBezTo>
                  <a:lnTo>
                    <a:pt x="505" y="3723"/>
                  </a:lnTo>
                  <a:cubicBezTo>
                    <a:pt x="731" y="4804"/>
                    <a:pt x="1019" y="5847"/>
                    <a:pt x="1375" y="6606"/>
                  </a:cubicBezTo>
                  <a:cubicBezTo>
                    <a:pt x="1394" y="6644"/>
                    <a:pt x="1413" y="6683"/>
                    <a:pt x="1428" y="6716"/>
                  </a:cubicBezTo>
                  <a:cubicBezTo>
                    <a:pt x="1742" y="7298"/>
                    <a:pt x="2278" y="7602"/>
                    <a:pt x="2841" y="7602"/>
                  </a:cubicBezTo>
                  <a:cubicBezTo>
                    <a:pt x="3217" y="7602"/>
                    <a:pt x="3604" y="7466"/>
                    <a:pt x="3945" y="7187"/>
                  </a:cubicBezTo>
                  <a:cubicBezTo>
                    <a:pt x="4550" y="6695"/>
                    <a:pt x="5155" y="6448"/>
                    <a:pt x="5759" y="6448"/>
                  </a:cubicBezTo>
                  <a:cubicBezTo>
                    <a:pt x="6369" y="6448"/>
                    <a:pt x="6978" y="6699"/>
                    <a:pt x="7586" y="7202"/>
                  </a:cubicBezTo>
                  <a:cubicBezTo>
                    <a:pt x="7897" y="7456"/>
                    <a:pt x="8267" y="7577"/>
                    <a:pt x="8633" y="7577"/>
                  </a:cubicBezTo>
                  <a:cubicBezTo>
                    <a:pt x="9213" y="7577"/>
                    <a:pt x="9783" y="7273"/>
                    <a:pt x="10089" y="6716"/>
                  </a:cubicBezTo>
                  <a:cubicBezTo>
                    <a:pt x="10109" y="6678"/>
                    <a:pt x="10128" y="6644"/>
                    <a:pt x="10142" y="6606"/>
                  </a:cubicBezTo>
                  <a:cubicBezTo>
                    <a:pt x="10839" y="5102"/>
                    <a:pt x="11271" y="2566"/>
                    <a:pt x="11487" y="702"/>
                  </a:cubicBezTo>
                  <a:cubicBezTo>
                    <a:pt x="11497" y="658"/>
                    <a:pt x="11497" y="615"/>
                    <a:pt x="11502" y="577"/>
                  </a:cubicBezTo>
                  <a:cubicBezTo>
                    <a:pt x="11511" y="380"/>
                    <a:pt x="11487" y="183"/>
                    <a:pt x="11425" y="0"/>
                  </a:cubicBezTo>
                  <a:cubicBezTo>
                    <a:pt x="11185" y="1792"/>
                    <a:pt x="10772" y="4016"/>
                    <a:pt x="10137" y="5371"/>
                  </a:cubicBezTo>
                  <a:cubicBezTo>
                    <a:pt x="10118" y="5410"/>
                    <a:pt x="10104" y="5448"/>
                    <a:pt x="10085" y="5482"/>
                  </a:cubicBezTo>
                  <a:cubicBezTo>
                    <a:pt x="9779" y="6041"/>
                    <a:pt x="9210" y="6344"/>
                    <a:pt x="8631" y="6344"/>
                  </a:cubicBezTo>
                  <a:cubicBezTo>
                    <a:pt x="8264" y="6344"/>
                    <a:pt x="7893" y="6222"/>
                    <a:pt x="7582" y="5967"/>
                  </a:cubicBezTo>
                  <a:cubicBezTo>
                    <a:pt x="6971" y="5465"/>
                    <a:pt x="6362" y="5214"/>
                    <a:pt x="5753" y="5214"/>
                  </a:cubicBezTo>
                  <a:cubicBezTo>
                    <a:pt x="5150" y="5214"/>
                    <a:pt x="4547" y="5460"/>
                    <a:pt x="3945" y="5952"/>
                  </a:cubicBezTo>
                  <a:cubicBezTo>
                    <a:pt x="3603" y="6233"/>
                    <a:pt x="3215" y="6369"/>
                    <a:pt x="2840" y="6369"/>
                  </a:cubicBezTo>
                  <a:cubicBezTo>
                    <a:pt x="2277" y="6369"/>
                    <a:pt x="1742" y="6064"/>
                    <a:pt x="1428" y="5482"/>
                  </a:cubicBezTo>
                  <a:cubicBezTo>
                    <a:pt x="1408" y="5443"/>
                    <a:pt x="1389" y="5410"/>
                    <a:pt x="1375" y="5371"/>
                  </a:cubicBezTo>
                  <a:cubicBezTo>
                    <a:pt x="1019" y="4607"/>
                    <a:pt x="731" y="3570"/>
                    <a:pt x="505" y="2489"/>
                  </a:cubicBezTo>
                  <a:lnTo>
                    <a:pt x="356" y="1735"/>
                  </a:lnTo>
                  <a:cubicBezTo>
                    <a:pt x="251" y="1139"/>
                    <a:pt x="159" y="548"/>
                    <a:pt x="8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89"/>
            <p:cNvSpPr/>
            <p:nvPr/>
          </p:nvSpPr>
          <p:spPr>
            <a:xfrm>
              <a:off x="7543097" y="2908754"/>
              <a:ext cx="314945" cy="368300"/>
            </a:xfrm>
            <a:custGeom>
              <a:avLst/>
              <a:gdLst/>
              <a:ahLst/>
              <a:cxnLst/>
              <a:rect l="l" t="t" r="r" b="b"/>
              <a:pathLst>
                <a:path w="12030" h="14068" extrusionOk="0">
                  <a:moveTo>
                    <a:pt x="6023" y="4912"/>
                  </a:moveTo>
                  <a:cubicBezTo>
                    <a:pt x="6498" y="4912"/>
                    <a:pt x="6974" y="4975"/>
                    <a:pt x="7437" y="5103"/>
                  </a:cubicBezTo>
                  <a:lnTo>
                    <a:pt x="7442" y="5103"/>
                  </a:lnTo>
                  <a:lnTo>
                    <a:pt x="7442" y="5742"/>
                  </a:lnTo>
                  <a:cubicBezTo>
                    <a:pt x="6976" y="5624"/>
                    <a:pt x="6501" y="5565"/>
                    <a:pt x="6025" y="5565"/>
                  </a:cubicBezTo>
                  <a:cubicBezTo>
                    <a:pt x="5549" y="5565"/>
                    <a:pt x="5074" y="5624"/>
                    <a:pt x="4608" y="5742"/>
                  </a:cubicBezTo>
                  <a:lnTo>
                    <a:pt x="4608" y="5103"/>
                  </a:lnTo>
                  <a:cubicBezTo>
                    <a:pt x="5071" y="4975"/>
                    <a:pt x="5547" y="4912"/>
                    <a:pt x="6023" y="4912"/>
                  </a:cubicBezTo>
                  <a:close/>
                  <a:moveTo>
                    <a:pt x="6023" y="5973"/>
                  </a:moveTo>
                  <a:cubicBezTo>
                    <a:pt x="6498" y="5973"/>
                    <a:pt x="6974" y="6037"/>
                    <a:pt x="7437" y="6164"/>
                  </a:cubicBezTo>
                  <a:lnTo>
                    <a:pt x="7437" y="6707"/>
                  </a:lnTo>
                  <a:cubicBezTo>
                    <a:pt x="6974" y="6590"/>
                    <a:pt x="6498" y="6531"/>
                    <a:pt x="6023" y="6531"/>
                  </a:cubicBezTo>
                  <a:cubicBezTo>
                    <a:pt x="5547" y="6531"/>
                    <a:pt x="5071" y="6590"/>
                    <a:pt x="4608" y="6707"/>
                  </a:cubicBezTo>
                  <a:lnTo>
                    <a:pt x="4608" y="6164"/>
                  </a:lnTo>
                  <a:cubicBezTo>
                    <a:pt x="5071" y="6037"/>
                    <a:pt x="5547" y="5973"/>
                    <a:pt x="6023" y="5973"/>
                  </a:cubicBezTo>
                  <a:close/>
                  <a:moveTo>
                    <a:pt x="6024" y="6941"/>
                  </a:moveTo>
                  <a:cubicBezTo>
                    <a:pt x="6474" y="6941"/>
                    <a:pt x="6923" y="6998"/>
                    <a:pt x="7361" y="7111"/>
                  </a:cubicBezTo>
                  <a:cubicBezTo>
                    <a:pt x="7269" y="7202"/>
                    <a:pt x="7183" y="7289"/>
                    <a:pt x="7096" y="7365"/>
                  </a:cubicBezTo>
                  <a:cubicBezTo>
                    <a:pt x="7087" y="7370"/>
                    <a:pt x="7082" y="7375"/>
                    <a:pt x="7077" y="7380"/>
                  </a:cubicBezTo>
                  <a:cubicBezTo>
                    <a:pt x="6717" y="7673"/>
                    <a:pt x="6366" y="7822"/>
                    <a:pt x="6025" y="7822"/>
                  </a:cubicBezTo>
                  <a:cubicBezTo>
                    <a:pt x="5679" y="7822"/>
                    <a:pt x="5324" y="7673"/>
                    <a:pt x="4968" y="7380"/>
                  </a:cubicBezTo>
                  <a:cubicBezTo>
                    <a:pt x="4963" y="7380"/>
                    <a:pt x="4959" y="7370"/>
                    <a:pt x="4954" y="7365"/>
                  </a:cubicBezTo>
                  <a:cubicBezTo>
                    <a:pt x="4867" y="7289"/>
                    <a:pt x="4776" y="7202"/>
                    <a:pt x="4685" y="7111"/>
                  </a:cubicBezTo>
                  <a:cubicBezTo>
                    <a:pt x="5124" y="6998"/>
                    <a:pt x="5575" y="6941"/>
                    <a:pt x="6024" y="6941"/>
                  </a:cubicBezTo>
                  <a:close/>
                  <a:moveTo>
                    <a:pt x="6028" y="11721"/>
                  </a:moveTo>
                  <a:cubicBezTo>
                    <a:pt x="6498" y="11721"/>
                    <a:pt x="6963" y="11891"/>
                    <a:pt x="7442" y="12222"/>
                  </a:cubicBezTo>
                  <a:lnTo>
                    <a:pt x="7442" y="12496"/>
                  </a:lnTo>
                  <a:cubicBezTo>
                    <a:pt x="6976" y="12376"/>
                    <a:pt x="6501" y="12316"/>
                    <a:pt x="6025" y="12316"/>
                  </a:cubicBezTo>
                  <a:cubicBezTo>
                    <a:pt x="5549" y="12316"/>
                    <a:pt x="5074" y="12376"/>
                    <a:pt x="4608" y="12496"/>
                  </a:cubicBezTo>
                  <a:lnTo>
                    <a:pt x="4608" y="12222"/>
                  </a:lnTo>
                  <a:cubicBezTo>
                    <a:pt x="5097" y="11886"/>
                    <a:pt x="5564" y="11721"/>
                    <a:pt x="6028" y="11721"/>
                  </a:cubicBezTo>
                  <a:close/>
                  <a:moveTo>
                    <a:pt x="6023" y="12727"/>
                  </a:moveTo>
                  <a:cubicBezTo>
                    <a:pt x="6498" y="12727"/>
                    <a:pt x="6974" y="12789"/>
                    <a:pt x="7437" y="12914"/>
                  </a:cubicBezTo>
                  <a:lnTo>
                    <a:pt x="7437" y="13044"/>
                  </a:lnTo>
                  <a:cubicBezTo>
                    <a:pt x="7437" y="13390"/>
                    <a:pt x="7159" y="13673"/>
                    <a:pt x="6808" y="13673"/>
                  </a:cubicBezTo>
                  <a:lnTo>
                    <a:pt x="5237" y="13673"/>
                  </a:lnTo>
                  <a:cubicBezTo>
                    <a:pt x="4887" y="13673"/>
                    <a:pt x="4608" y="13390"/>
                    <a:pt x="4608" y="13044"/>
                  </a:cubicBezTo>
                  <a:lnTo>
                    <a:pt x="4608" y="12914"/>
                  </a:lnTo>
                  <a:cubicBezTo>
                    <a:pt x="5071" y="12789"/>
                    <a:pt x="5547" y="12727"/>
                    <a:pt x="6023" y="12727"/>
                  </a:cubicBezTo>
                  <a:close/>
                  <a:moveTo>
                    <a:pt x="8399" y="0"/>
                  </a:moveTo>
                  <a:cubicBezTo>
                    <a:pt x="7914" y="0"/>
                    <a:pt x="7604" y="303"/>
                    <a:pt x="7500" y="352"/>
                  </a:cubicBezTo>
                  <a:cubicBezTo>
                    <a:pt x="7046" y="645"/>
                    <a:pt x="6528" y="791"/>
                    <a:pt x="6011" y="791"/>
                  </a:cubicBezTo>
                  <a:cubicBezTo>
                    <a:pt x="5493" y="791"/>
                    <a:pt x="4975" y="645"/>
                    <a:pt x="4521" y="352"/>
                  </a:cubicBezTo>
                  <a:lnTo>
                    <a:pt x="4281" y="198"/>
                  </a:lnTo>
                  <a:cubicBezTo>
                    <a:pt x="4076" y="65"/>
                    <a:pt x="3846" y="3"/>
                    <a:pt x="3620" y="3"/>
                  </a:cubicBezTo>
                  <a:cubicBezTo>
                    <a:pt x="3188" y="3"/>
                    <a:pt x="2766" y="230"/>
                    <a:pt x="2542" y="640"/>
                  </a:cubicBezTo>
                  <a:lnTo>
                    <a:pt x="1999" y="1629"/>
                  </a:lnTo>
                  <a:cubicBezTo>
                    <a:pt x="1673" y="2220"/>
                    <a:pt x="1889" y="2965"/>
                    <a:pt x="2480" y="3292"/>
                  </a:cubicBezTo>
                  <a:lnTo>
                    <a:pt x="3705" y="3959"/>
                  </a:lnTo>
                  <a:cubicBezTo>
                    <a:pt x="3998" y="4118"/>
                    <a:pt x="4180" y="4425"/>
                    <a:pt x="4180" y="4762"/>
                  </a:cubicBezTo>
                  <a:lnTo>
                    <a:pt x="4180" y="6515"/>
                  </a:lnTo>
                  <a:cubicBezTo>
                    <a:pt x="3810" y="5991"/>
                    <a:pt x="3484" y="5429"/>
                    <a:pt x="3210" y="4848"/>
                  </a:cubicBezTo>
                  <a:cubicBezTo>
                    <a:pt x="2897" y="4201"/>
                    <a:pt x="2316" y="3912"/>
                    <a:pt x="1736" y="3912"/>
                  </a:cubicBezTo>
                  <a:cubicBezTo>
                    <a:pt x="866" y="3912"/>
                    <a:pt x="1" y="4565"/>
                    <a:pt x="58" y="5641"/>
                  </a:cubicBezTo>
                  <a:cubicBezTo>
                    <a:pt x="58" y="5689"/>
                    <a:pt x="63" y="5737"/>
                    <a:pt x="68" y="5785"/>
                  </a:cubicBezTo>
                  <a:cubicBezTo>
                    <a:pt x="159" y="6558"/>
                    <a:pt x="279" y="7346"/>
                    <a:pt x="409" y="8062"/>
                  </a:cubicBezTo>
                  <a:cubicBezTo>
                    <a:pt x="424" y="8187"/>
                    <a:pt x="515" y="8244"/>
                    <a:pt x="607" y="8244"/>
                  </a:cubicBezTo>
                  <a:cubicBezTo>
                    <a:pt x="727" y="8244"/>
                    <a:pt x="851" y="8148"/>
                    <a:pt x="813" y="7985"/>
                  </a:cubicBezTo>
                  <a:cubicBezTo>
                    <a:pt x="688" y="7284"/>
                    <a:pt x="572" y="6505"/>
                    <a:pt x="481" y="5737"/>
                  </a:cubicBezTo>
                  <a:cubicBezTo>
                    <a:pt x="476" y="5698"/>
                    <a:pt x="472" y="5655"/>
                    <a:pt x="472" y="5617"/>
                  </a:cubicBezTo>
                  <a:cubicBezTo>
                    <a:pt x="426" y="4810"/>
                    <a:pt x="1076" y="4321"/>
                    <a:pt x="1730" y="4321"/>
                  </a:cubicBezTo>
                  <a:cubicBezTo>
                    <a:pt x="2167" y="4321"/>
                    <a:pt x="2605" y="4539"/>
                    <a:pt x="2840" y="5026"/>
                  </a:cubicBezTo>
                  <a:cubicBezTo>
                    <a:pt x="3871" y="7157"/>
                    <a:pt x="4940" y="8225"/>
                    <a:pt x="6009" y="8225"/>
                  </a:cubicBezTo>
                  <a:cubicBezTo>
                    <a:pt x="7078" y="8225"/>
                    <a:pt x="8146" y="7158"/>
                    <a:pt x="9177" y="5021"/>
                  </a:cubicBezTo>
                  <a:cubicBezTo>
                    <a:pt x="9411" y="4536"/>
                    <a:pt x="9855" y="4315"/>
                    <a:pt x="10295" y="4315"/>
                  </a:cubicBezTo>
                  <a:cubicBezTo>
                    <a:pt x="10971" y="4315"/>
                    <a:pt x="11640" y="4837"/>
                    <a:pt x="11535" y="5727"/>
                  </a:cubicBezTo>
                  <a:cubicBezTo>
                    <a:pt x="11358" y="7245"/>
                    <a:pt x="10877" y="10329"/>
                    <a:pt x="10157" y="11670"/>
                  </a:cubicBezTo>
                  <a:cubicBezTo>
                    <a:pt x="9889" y="12154"/>
                    <a:pt x="9392" y="12418"/>
                    <a:pt x="8886" y="12418"/>
                  </a:cubicBezTo>
                  <a:cubicBezTo>
                    <a:pt x="8564" y="12418"/>
                    <a:pt x="8238" y="12312"/>
                    <a:pt x="7966" y="12088"/>
                  </a:cubicBezTo>
                  <a:cubicBezTo>
                    <a:pt x="7903" y="12035"/>
                    <a:pt x="7476" y="11742"/>
                    <a:pt x="7409" y="11703"/>
                  </a:cubicBezTo>
                  <a:cubicBezTo>
                    <a:pt x="6946" y="11432"/>
                    <a:pt x="6483" y="11292"/>
                    <a:pt x="6013" y="11292"/>
                  </a:cubicBezTo>
                  <a:cubicBezTo>
                    <a:pt x="5492" y="11292"/>
                    <a:pt x="4964" y="11465"/>
                    <a:pt x="4421" y="11824"/>
                  </a:cubicBezTo>
                  <a:lnTo>
                    <a:pt x="4060" y="12078"/>
                  </a:lnTo>
                  <a:cubicBezTo>
                    <a:pt x="3762" y="12323"/>
                    <a:pt x="3424" y="12449"/>
                    <a:pt x="3085" y="12449"/>
                  </a:cubicBezTo>
                  <a:cubicBezTo>
                    <a:pt x="2999" y="12449"/>
                    <a:pt x="2912" y="12441"/>
                    <a:pt x="2826" y="12424"/>
                  </a:cubicBezTo>
                  <a:cubicBezTo>
                    <a:pt x="2417" y="12342"/>
                    <a:pt x="2076" y="12073"/>
                    <a:pt x="1860" y="11670"/>
                  </a:cubicBezTo>
                  <a:cubicBezTo>
                    <a:pt x="1841" y="11636"/>
                    <a:pt x="1822" y="11603"/>
                    <a:pt x="1807" y="11569"/>
                  </a:cubicBezTo>
                  <a:cubicBezTo>
                    <a:pt x="1519" y="10949"/>
                    <a:pt x="1255" y="10094"/>
                    <a:pt x="1019" y="9018"/>
                  </a:cubicBezTo>
                  <a:cubicBezTo>
                    <a:pt x="999" y="8897"/>
                    <a:pt x="910" y="8844"/>
                    <a:pt x="820" y="8844"/>
                  </a:cubicBezTo>
                  <a:cubicBezTo>
                    <a:pt x="695" y="8844"/>
                    <a:pt x="568" y="8945"/>
                    <a:pt x="616" y="9109"/>
                  </a:cubicBezTo>
                  <a:cubicBezTo>
                    <a:pt x="856" y="10209"/>
                    <a:pt x="1135" y="11093"/>
                    <a:pt x="1432" y="11737"/>
                  </a:cubicBezTo>
                  <a:cubicBezTo>
                    <a:pt x="1452" y="11780"/>
                    <a:pt x="1471" y="11819"/>
                    <a:pt x="1495" y="11857"/>
                  </a:cubicBezTo>
                  <a:cubicBezTo>
                    <a:pt x="1769" y="12371"/>
                    <a:pt x="2215" y="12717"/>
                    <a:pt x="2744" y="12818"/>
                  </a:cubicBezTo>
                  <a:cubicBezTo>
                    <a:pt x="2859" y="12842"/>
                    <a:pt x="2970" y="12856"/>
                    <a:pt x="3085" y="12856"/>
                  </a:cubicBezTo>
                  <a:cubicBezTo>
                    <a:pt x="3479" y="12847"/>
                    <a:pt x="3858" y="12722"/>
                    <a:pt x="4180" y="12496"/>
                  </a:cubicBezTo>
                  <a:lnTo>
                    <a:pt x="4180" y="13025"/>
                  </a:lnTo>
                  <a:cubicBezTo>
                    <a:pt x="4180" y="13601"/>
                    <a:pt x="4642" y="14067"/>
                    <a:pt x="5218" y="14067"/>
                  </a:cubicBezTo>
                  <a:lnTo>
                    <a:pt x="6794" y="14067"/>
                  </a:lnTo>
                  <a:cubicBezTo>
                    <a:pt x="7370" y="14067"/>
                    <a:pt x="7836" y="13601"/>
                    <a:pt x="7836" y="13025"/>
                  </a:cubicBezTo>
                  <a:lnTo>
                    <a:pt x="7836" y="12491"/>
                  </a:lnTo>
                  <a:cubicBezTo>
                    <a:pt x="8160" y="12720"/>
                    <a:pt x="8529" y="12828"/>
                    <a:pt x="8892" y="12828"/>
                  </a:cubicBezTo>
                  <a:cubicBezTo>
                    <a:pt x="9589" y="12828"/>
                    <a:pt x="10267" y="12432"/>
                    <a:pt x="10579" y="11737"/>
                  </a:cubicBezTo>
                  <a:cubicBezTo>
                    <a:pt x="11410" y="9960"/>
                    <a:pt x="11920" y="6357"/>
                    <a:pt x="11963" y="5626"/>
                  </a:cubicBezTo>
                  <a:cubicBezTo>
                    <a:pt x="12029" y="4565"/>
                    <a:pt x="11166" y="3915"/>
                    <a:pt x="10297" y="3915"/>
                  </a:cubicBezTo>
                  <a:cubicBezTo>
                    <a:pt x="9717" y="3915"/>
                    <a:pt x="9134" y="4204"/>
                    <a:pt x="8821" y="4853"/>
                  </a:cubicBezTo>
                  <a:cubicBezTo>
                    <a:pt x="8547" y="5439"/>
                    <a:pt x="8221" y="5996"/>
                    <a:pt x="7846" y="6520"/>
                  </a:cubicBezTo>
                  <a:lnTo>
                    <a:pt x="7846" y="4766"/>
                  </a:lnTo>
                  <a:cubicBezTo>
                    <a:pt x="7846" y="4430"/>
                    <a:pt x="8028" y="4128"/>
                    <a:pt x="8321" y="3964"/>
                  </a:cubicBezTo>
                  <a:lnTo>
                    <a:pt x="9546" y="3296"/>
                  </a:lnTo>
                  <a:cubicBezTo>
                    <a:pt x="10137" y="2970"/>
                    <a:pt x="10354" y="2225"/>
                    <a:pt x="10032" y="1634"/>
                  </a:cubicBezTo>
                  <a:lnTo>
                    <a:pt x="9950" y="1485"/>
                  </a:lnTo>
                  <a:cubicBezTo>
                    <a:pt x="9907" y="1421"/>
                    <a:pt x="9846" y="1394"/>
                    <a:pt x="9787" y="1394"/>
                  </a:cubicBezTo>
                  <a:cubicBezTo>
                    <a:pt x="9654" y="1394"/>
                    <a:pt x="9523" y="1528"/>
                    <a:pt x="9590" y="1687"/>
                  </a:cubicBezTo>
                  <a:lnTo>
                    <a:pt x="9671" y="1831"/>
                  </a:lnTo>
                  <a:cubicBezTo>
                    <a:pt x="9883" y="2225"/>
                    <a:pt x="9739" y="2715"/>
                    <a:pt x="9349" y="2931"/>
                  </a:cubicBezTo>
                  <a:lnTo>
                    <a:pt x="8124" y="3604"/>
                  </a:lnTo>
                  <a:cubicBezTo>
                    <a:pt x="7726" y="3820"/>
                    <a:pt x="7471" y="4228"/>
                    <a:pt x="7447" y="4680"/>
                  </a:cubicBezTo>
                  <a:cubicBezTo>
                    <a:pt x="6976" y="4560"/>
                    <a:pt x="6496" y="4500"/>
                    <a:pt x="6016" y="4500"/>
                  </a:cubicBezTo>
                  <a:cubicBezTo>
                    <a:pt x="5536" y="4500"/>
                    <a:pt x="5057" y="4560"/>
                    <a:pt x="4589" y="4680"/>
                  </a:cubicBezTo>
                  <a:cubicBezTo>
                    <a:pt x="4565" y="4228"/>
                    <a:pt x="4310" y="3820"/>
                    <a:pt x="3911" y="3599"/>
                  </a:cubicBezTo>
                  <a:lnTo>
                    <a:pt x="2686" y="2931"/>
                  </a:lnTo>
                  <a:cubicBezTo>
                    <a:pt x="2292" y="2715"/>
                    <a:pt x="2148" y="2220"/>
                    <a:pt x="2364" y="1826"/>
                  </a:cubicBezTo>
                  <a:lnTo>
                    <a:pt x="2912" y="837"/>
                  </a:lnTo>
                  <a:cubicBezTo>
                    <a:pt x="3060" y="566"/>
                    <a:pt x="3339" y="415"/>
                    <a:pt x="3624" y="415"/>
                  </a:cubicBezTo>
                  <a:cubicBezTo>
                    <a:pt x="3773" y="415"/>
                    <a:pt x="3925" y="456"/>
                    <a:pt x="4060" y="544"/>
                  </a:cubicBezTo>
                  <a:cubicBezTo>
                    <a:pt x="4195" y="601"/>
                    <a:pt x="4867" y="1202"/>
                    <a:pt x="6015" y="1202"/>
                  </a:cubicBezTo>
                  <a:cubicBezTo>
                    <a:pt x="7159" y="1202"/>
                    <a:pt x="7836" y="611"/>
                    <a:pt x="7966" y="544"/>
                  </a:cubicBezTo>
                  <a:cubicBezTo>
                    <a:pt x="8104" y="454"/>
                    <a:pt x="8257" y="411"/>
                    <a:pt x="8409" y="411"/>
                  </a:cubicBezTo>
                  <a:cubicBezTo>
                    <a:pt x="8694" y="411"/>
                    <a:pt x="8971" y="563"/>
                    <a:pt x="9119" y="837"/>
                  </a:cubicBezTo>
                  <a:cubicBezTo>
                    <a:pt x="9158" y="928"/>
                    <a:pt x="9229" y="965"/>
                    <a:pt x="9300" y="965"/>
                  </a:cubicBezTo>
                  <a:cubicBezTo>
                    <a:pt x="9447" y="965"/>
                    <a:pt x="9596" y="808"/>
                    <a:pt x="9479" y="640"/>
                  </a:cubicBezTo>
                  <a:cubicBezTo>
                    <a:pt x="9316" y="342"/>
                    <a:pt x="9037" y="121"/>
                    <a:pt x="8706" y="39"/>
                  </a:cubicBezTo>
                  <a:cubicBezTo>
                    <a:pt x="8597" y="12"/>
                    <a:pt x="8495" y="0"/>
                    <a:pt x="839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6" name="Google Shape;12186;p89"/>
          <p:cNvGrpSpPr/>
          <p:nvPr/>
        </p:nvGrpSpPr>
        <p:grpSpPr>
          <a:xfrm>
            <a:off x="7090471" y="2703564"/>
            <a:ext cx="331282" cy="368588"/>
            <a:chOff x="7090471" y="2908964"/>
            <a:chExt cx="331282" cy="368588"/>
          </a:xfrm>
        </p:grpSpPr>
        <p:sp>
          <p:nvSpPr>
            <p:cNvPr id="12187" name="Google Shape;12187;p89"/>
            <p:cNvSpPr/>
            <p:nvPr/>
          </p:nvSpPr>
          <p:spPr>
            <a:xfrm>
              <a:off x="7099136" y="2914357"/>
              <a:ext cx="322616" cy="357776"/>
            </a:xfrm>
            <a:custGeom>
              <a:avLst/>
              <a:gdLst/>
              <a:ahLst/>
              <a:cxnLst/>
              <a:rect l="l" t="t" r="r" b="b"/>
              <a:pathLst>
                <a:path w="12323" h="13666" extrusionOk="0">
                  <a:moveTo>
                    <a:pt x="8625" y="0"/>
                  </a:moveTo>
                  <a:cubicBezTo>
                    <a:pt x="7967" y="0"/>
                    <a:pt x="7304" y="190"/>
                    <a:pt x="6721" y="580"/>
                  </a:cubicBezTo>
                  <a:cubicBezTo>
                    <a:pt x="6546" y="697"/>
                    <a:pt x="6344" y="756"/>
                    <a:pt x="6142" y="756"/>
                  </a:cubicBezTo>
                  <a:cubicBezTo>
                    <a:pt x="5941" y="756"/>
                    <a:pt x="5739" y="697"/>
                    <a:pt x="5564" y="580"/>
                  </a:cubicBezTo>
                  <a:cubicBezTo>
                    <a:pt x="4988" y="194"/>
                    <a:pt x="4326" y="2"/>
                    <a:pt x="3663" y="2"/>
                  </a:cubicBezTo>
                  <a:cubicBezTo>
                    <a:pt x="2971" y="2"/>
                    <a:pt x="2279" y="212"/>
                    <a:pt x="1687" y="632"/>
                  </a:cubicBezTo>
                  <a:cubicBezTo>
                    <a:pt x="529" y="1449"/>
                    <a:pt x="0" y="2900"/>
                    <a:pt x="361" y="4274"/>
                  </a:cubicBezTo>
                  <a:cubicBezTo>
                    <a:pt x="423" y="4552"/>
                    <a:pt x="529" y="4821"/>
                    <a:pt x="673" y="5071"/>
                  </a:cubicBezTo>
                  <a:cubicBezTo>
                    <a:pt x="793" y="5273"/>
                    <a:pt x="928" y="5460"/>
                    <a:pt x="1072" y="5643"/>
                  </a:cubicBezTo>
                  <a:cubicBezTo>
                    <a:pt x="1860" y="6537"/>
                    <a:pt x="2297" y="7689"/>
                    <a:pt x="2302" y="8881"/>
                  </a:cubicBezTo>
                  <a:lnTo>
                    <a:pt x="2302" y="11120"/>
                  </a:lnTo>
                  <a:cubicBezTo>
                    <a:pt x="2302" y="12527"/>
                    <a:pt x="3440" y="13666"/>
                    <a:pt x="4843" y="13666"/>
                  </a:cubicBezTo>
                  <a:lnTo>
                    <a:pt x="4843" y="10620"/>
                  </a:lnTo>
                  <a:cubicBezTo>
                    <a:pt x="4843" y="9909"/>
                    <a:pt x="5424" y="9332"/>
                    <a:pt x="6135" y="9332"/>
                  </a:cubicBezTo>
                  <a:cubicBezTo>
                    <a:pt x="6851" y="9332"/>
                    <a:pt x="7428" y="9909"/>
                    <a:pt x="7428" y="10620"/>
                  </a:cubicBezTo>
                  <a:lnTo>
                    <a:pt x="7428" y="13666"/>
                  </a:lnTo>
                  <a:cubicBezTo>
                    <a:pt x="8835" y="13666"/>
                    <a:pt x="9974" y="12527"/>
                    <a:pt x="9974" y="11120"/>
                  </a:cubicBezTo>
                  <a:lnTo>
                    <a:pt x="9974" y="8881"/>
                  </a:lnTo>
                  <a:cubicBezTo>
                    <a:pt x="9979" y="7689"/>
                    <a:pt x="10416" y="6537"/>
                    <a:pt x="11204" y="5643"/>
                  </a:cubicBezTo>
                  <a:cubicBezTo>
                    <a:pt x="12323" y="4351"/>
                    <a:pt x="12313" y="2429"/>
                    <a:pt x="11180" y="1151"/>
                  </a:cubicBezTo>
                  <a:cubicBezTo>
                    <a:pt x="10510" y="394"/>
                    <a:pt x="9573" y="0"/>
                    <a:pt x="8625" y="0"/>
                  </a:cubicBez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9"/>
            <p:cNvSpPr/>
            <p:nvPr/>
          </p:nvSpPr>
          <p:spPr>
            <a:xfrm>
              <a:off x="7293444" y="2914304"/>
              <a:ext cx="127052" cy="357697"/>
            </a:xfrm>
            <a:custGeom>
              <a:avLst/>
              <a:gdLst/>
              <a:ahLst/>
              <a:cxnLst/>
              <a:rect l="l" t="t" r="r" b="b"/>
              <a:pathLst>
                <a:path w="4853" h="13663" extrusionOk="0">
                  <a:moveTo>
                    <a:pt x="1255" y="0"/>
                  </a:moveTo>
                  <a:lnTo>
                    <a:pt x="1255" y="5"/>
                  </a:lnTo>
                  <a:cubicBezTo>
                    <a:pt x="1225" y="4"/>
                    <a:pt x="1195" y="4"/>
                    <a:pt x="1165" y="4"/>
                  </a:cubicBezTo>
                  <a:cubicBezTo>
                    <a:pt x="868" y="4"/>
                    <a:pt x="572" y="47"/>
                    <a:pt x="284" y="125"/>
                  </a:cubicBezTo>
                  <a:cubicBezTo>
                    <a:pt x="1764" y="533"/>
                    <a:pt x="2787" y="1879"/>
                    <a:pt x="2797" y="3411"/>
                  </a:cubicBezTo>
                  <a:cubicBezTo>
                    <a:pt x="2797" y="4228"/>
                    <a:pt x="2504" y="5025"/>
                    <a:pt x="1966" y="5640"/>
                  </a:cubicBezTo>
                  <a:cubicBezTo>
                    <a:pt x="1178" y="6539"/>
                    <a:pt x="741" y="7687"/>
                    <a:pt x="736" y="8878"/>
                  </a:cubicBezTo>
                  <a:lnTo>
                    <a:pt x="736" y="11122"/>
                  </a:lnTo>
                  <a:cubicBezTo>
                    <a:pt x="736" y="11789"/>
                    <a:pt x="472" y="12433"/>
                    <a:pt x="1" y="12909"/>
                  </a:cubicBezTo>
                  <a:lnTo>
                    <a:pt x="1" y="13663"/>
                  </a:lnTo>
                  <a:cubicBezTo>
                    <a:pt x="4" y="13663"/>
                    <a:pt x="7" y="13663"/>
                    <a:pt x="10" y="13663"/>
                  </a:cubicBezTo>
                  <a:cubicBezTo>
                    <a:pt x="1408" y="13663"/>
                    <a:pt x="2547" y="12521"/>
                    <a:pt x="2542" y="11122"/>
                  </a:cubicBezTo>
                  <a:lnTo>
                    <a:pt x="2542" y="8883"/>
                  </a:lnTo>
                  <a:cubicBezTo>
                    <a:pt x="2552" y="7691"/>
                    <a:pt x="2989" y="6539"/>
                    <a:pt x="3777" y="5645"/>
                  </a:cubicBezTo>
                  <a:cubicBezTo>
                    <a:pt x="4641" y="4646"/>
                    <a:pt x="4853" y="3229"/>
                    <a:pt x="4310" y="2023"/>
                  </a:cubicBezTo>
                  <a:cubicBezTo>
                    <a:pt x="3772" y="812"/>
                    <a:pt x="2581" y="24"/>
                    <a:pt x="1255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9"/>
            <p:cNvSpPr/>
            <p:nvPr/>
          </p:nvSpPr>
          <p:spPr>
            <a:xfrm>
              <a:off x="7090471" y="2908964"/>
              <a:ext cx="328742" cy="368588"/>
            </a:xfrm>
            <a:custGeom>
              <a:avLst/>
              <a:gdLst/>
              <a:ahLst/>
              <a:cxnLst/>
              <a:rect l="l" t="t" r="r" b="b"/>
              <a:pathLst>
                <a:path w="12557" h="14079" extrusionOk="0">
                  <a:moveTo>
                    <a:pt x="8919" y="1"/>
                  </a:moveTo>
                  <a:cubicBezTo>
                    <a:pt x="8247" y="1"/>
                    <a:pt x="7558" y="193"/>
                    <a:pt x="6927" y="617"/>
                  </a:cubicBezTo>
                  <a:cubicBezTo>
                    <a:pt x="6786" y="711"/>
                    <a:pt x="6624" y="758"/>
                    <a:pt x="6461" y="758"/>
                  </a:cubicBezTo>
                  <a:cubicBezTo>
                    <a:pt x="6299" y="758"/>
                    <a:pt x="6137" y="711"/>
                    <a:pt x="5995" y="617"/>
                  </a:cubicBezTo>
                  <a:cubicBezTo>
                    <a:pt x="5400" y="217"/>
                    <a:pt x="4696" y="2"/>
                    <a:pt x="3980" y="2"/>
                  </a:cubicBezTo>
                  <a:cubicBezTo>
                    <a:pt x="3957" y="2"/>
                    <a:pt x="3934" y="2"/>
                    <a:pt x="3911" y="2"/>
                  </a:cubicBezTo>
                  <a:cubicBezTo>
                    <a:pt x="1705" y="41"/>
                    <a:pt x="0" y="2083"/>
                    <a:pt x="428" y="4307"/>
                  </a:cubicBezTo>
                  <a:cubicBezTo>
                    <a:pt x="452" y="4418"/>
                    <a:pt x="539" y="4469"/>
                    <a:pt x="626" y="4469"/>
                  </a:cubicBezTo>
                  <a:cubicBezTo>
                    <a:pt x="741" y="4469"/>
                    <a:pt x="858" y="4381"/>
                    <a:pt x="836" y="4230"/>
                  </a:cubicBezTo>
                  <a:cubicBezTo>
                    <a:pt x="456" y="2270"/>
                    <a:pt x="1960" y="454"/>
                    <a:pt x="3920" y="420"/>
                  </a:cubicBezTo>
                  <a:cubicBezTo>
                    <a:pt x="3944" y="420"/>
                    <a:pt x="3967" y="420"/>
                    <a:pt x="3991" y="420"/>
                  </a:cubicBezTo>
                  <a:cubicBezTo>
                    <a:pt x="4624" y="420"/>
                    <a:pt x="5242" y="607"/>
                    <a:pt x="5770" y="963"/>
                  </a:cubicBezTo>
                  <a:cubicBezTo>
                    <a:pt x="5979" y="1105"/>
                    <a:pt x="6220" y="1176"/>
                    <a:pt x="6462" y="1176"/>
                  </a:cubicBezTo>
                  <a:cubicBezTo>
                    <a:pt x="6704" y="1176"/>
                    <a:pt x="6947" y="1105"/>
                    <a:pt x="7158" y="963"/>
                  </a:cubicBezTo>
                  <a:cubicBezTo>
                    <a:pt x="7716" y="586"/>
                    <a:pt x="8327" y="416"/>
                    <a:pt x="8923" y="416"/>
                  </a:cubicBezTo>
                  <a:cubicBezTo>
                    <a:pt x="10591" y="416"/>
                    <a:pt x="12149" y="1748"/>
                    <a:pt x="12149" y="3620"/>
                  </a:cubicBezTo>
                  <a:cubicBezTo>
                    <a:pt x="12149" y="4389"/>
                    <a:pt x="11871" y="5133"/>
                    <a:pt x="11366" y="5719"/>
                  </a:cubicBezTo>
                  <a:cubicBezTo>
                    <a:pt x="10550" y="6651"/>
                    <a:pt x="10093" y="7847"/>
                    <a:pt x="10089" y="9087"/>
                  </a:cubicBezTo>
                  <a:lnTo>
                    <a:pt x="10089" y="11326"/>
                  </a:lnTo>
                  <a:cubicBezTo>
                    <a:pt x="10089" y="12536"/>
                    <a:pt x="9161" y="13550"/>
                    <a:pt x="7956" y="13655"/>
                  </a:cubicBezTo>
                  <a:lnTo>
                    <a:pt x="7956" y="10826"/>
                  </a:lnTo>
                  <a:cubicBezTo>
                    <a:pt x="8004" y="9966"/>
                    <a:pt x="7321" y="9241"/>
                    <a:pt x="6457" y="9241"/>
                  </a:cubicBezTo>
                  <a:cubicBezTo>
                    <a:pt x="5597" y="9241"/>
                    <a:pt x="4910" y="9966"/>
                    <a:pt x="4958" y="10826"/>
                  </a:cubicBezTo>
                  <a:lnTo>
                    <a:pt x="4958" y="13655"/>
                  </a:lnTo>
                  <a:cubicBezTo>
                    <a:pt x="3752" y="13550"/>
                    <a:pt x="2830" y="12536"/>
                    <a:pt x="2825" y="11326"/>
                  </a:cubicBezTo>
                  <a:lnTo>
                    <a:pt x="2825" y="9087"/>
                  </a:lnTo>
                  <a:cubicBezTo>
                    <a:pt x="2820" y="7847"/>
                    <a:pt x="2364" y="6651"/>
                    <a:pt x="1547" y="5719"/>
                  </a:cubicBezTo>
                  <a:cubicBezTo>
                    <a:pt x="1403" y="5551"/>
                    <a:pt x="1278" y="5369"/>
                    <a:pt x="1172" y="5176"/>
                  </a:cubicBezTo>
                  <a:cubicBezTo>
                    <a:pt x="1129" y="5100"/>
                    <a:pt x="1064" y="5068"/>
                    <a:pt x="999" y="5068"/>
                  </a:cubicBezTo>
                  <a:cubicBezTo>
                    <a:pt x="859" y="5068"/>
                    <a:pt x="720" y="5214"/>
                    <a:pt x="812" y="5378"/>
                  </a:cubicBezTo>
                  <a:cubicBezTo>
                    <a:pt x="932" y="5594"/>
                    <a:pt x="1076" y="5796"/>
                    <a:pt x="1239" y="5983"/>
                  </a:cubicBezTo>
                  <a:cubicBezTo>
                    <a:pt x="1994" y="6843"/>
                    <a:pt x="2412" y="7944"/>
                    <a:pt x="2416" y="9087"/>
                  </a:cubicBezTo>
                  <a:lnTo>
                    <a:pt x="2416" y="11326"/>
                  </a:lnTo>
                  <a:cubicBezTo>
                    <a:pt x="2416" y="12844"/>
                    <a:pt x="3646" y="14073"/>
                    <a:pt x="5164" y="14073"/>
                  </a:cubicBezTo>
                  <a:cubicBezTo>
                    <a:pt x="5280" y="14073"/>
                    <a:pt x="5371" y="13982"/>
                    <a:pt x="5371" y="13872"/>
                  </a:cubicBezTo>
                  <a:lnTo>
                    <a:pt x="5371" y="10826"/>
                  </a:lnTo>
                  <a:cubicBezTo>
                    <a:pt x="5371" y="10230"/>
                    <a:pt x="5856" y="9740"/>
                    <a:pt x="6457" y="9740"/>
                  </a:cubicBezTo>
                  <a:cubicBezTo>
                    <a:pt x="7057" y="9740"/>
                    <a:pt x="7542" y="10230"/>
                    <a:pt x="7542" y="10826"/>
                  </a:cubicBezTo>
                  <a:lnTo>
                    <a:pt x="7542" y="13872"/>
                  </a:lnTo>
                  <a:cubicBezTo>
                    <a:pt x="7542" y="13987"/>
                    <a:pt x="7634" y="14078"/>
                    <a:pt x="7749" y="14078"/>
                  </a:cubicBezTo>
                  <a:cubicBezTo>
                    <a:pt x="9262" y="14073"/>
                    <a:pt x="10492" y="12844"/>
                    <a:pt x="10497" y="11330"/>
                  </a:cubicBezTo>
                  <a:lnTo>
                    <a:pt x="10497" y="9082"/>
                  </a:lnTo>
                  <a:cubicBezTo>
                    <a:pt x="10502" y="7944"/>
                    <a:pt x="10920" y="6843"/>
                    <a:pt x="11674" y="5983"/>
                  </a:cubicBezTo>
                  <a:cubicBezTo>
                    <a:pt x="12241" y="5325"/>
                    <a:pt x="12553" y="4485"/>
                    <a:pt x="12553" y="3615"/>
                  </a:cubicBezTo>
                  <a:cubicBezTo>
                    <a:pt x="12557" y="1505"/>
                    <a:pt x="10802" y="1"/>
                    <a:pt x="89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0" name="Google Shape;12190;p89"/>
          <p:cNvGrpSpPr/>
          <p:nvPr/>
        </p:nvGrpSpPr>
        <p:grpSpPr>
          <a:xfrm>
            <a:off x="7159769" y="3621199"/>
            <a:ext cx="195722" cy="339816"/>
            <a:chOff x="7159769" y="3826599"/>
            <a:chExt cx="195722" cy="339816"/>
          </a:xfrm>
        </p:grpSpPr>
        <p:sp>
          <p:nvSpPr>
            <p:cNvPr id="12191" name="Google Shape;12191;p89"/>
            <p:cNvSpPr/>
            <p:nvPr/>
          </p:nvSpPr>
          <p:spPr>
            <a:xfrm>
              <a:off x="7186054" y="3862099"/>
              <a:ext cx="143152" cy="128439"/>
            </a:xfrm>
            <a:custGeom>
              <a:avLst/>
              <a:gdLst/>
              <a:ahLst/>
              <a:cxnLst/>
              <a:rect l="l" t="t" r="r" b="b"/>
              <a:pathLst>
                <a:path w="5468" h="4906" extrusionOk="0">
                  <a:moveTo>
                    <a:pt x="1158" y="0"/>
                  </a:moveTo>
                  <a:cubicBezTo>
                    <a:pt x="447" y="423"/>
                    <a:pt x="5" y="1187"/>
                    <a:pt x="0" y="2018"/>
                  </a:cubicBezTo>
                  <a:cubicBezTo>
                    <a:pt x="0" y="2460"/>
                    <a:pt x="14" y="3406"/>
                    <a:pt x="58" y="3844"/>
                  </a:cubicBezTo>
                  <a:cubicBezTo>
                    <a:pt x="120" y="4444"/>
                    <a:pt x="625" y="4905"/>
                    <a:pt x="1230" y="4905"/>
                  </a:cubicBezTo>
                  <a:lnTo>
                    <a:pt x="4228" y="4905"/>
                  </a:lnTo>
                  <a:cubicBezTo>
                    <a:pt x="4833" y="4905"/>
                    <a:pt x="5337" y="4449"/>
                    <a:pt x="5400" y="3844"/>
                  </a:cubicBezTo>
                  <a:cubicBezTo>
                    <a:pt x="5448" y="3411"/>
                    <a:pt x="5467" y="2465"/>
                    <a:pt x="5462" y="2023"/>
                  </a:cubicBezTo>
                  <a:cubicBezTo>
                    <a:pt x="5453" y="1192"/>
                    <a:pt x="5016" y="423"/>
                    <a:pt x="4295" y="0"/>
                  </a:cubicBezTo>
                  <a:lnTo>
                    <a:pt x="4016" y="726"/>
                  </a:lnTo>
                  <a:cubicBezTo>
                    <a:pt x="3584" y="560"/>
                    <a:pt x="3158" y="477"/>
                    <a:pt x="2730" y="477"/>
                  </a:cubicBezTo>
                  <a:cubicBezTo>
                    <a:pt x="2302" y="477"/>
                    <a:pt x="1874" y="560"/>
                    <a:pt x="1436" y="726"/>
                  </a:cubicBezTo>
                  <a:lnTo>
                    <a:pt x="1158" y="0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9"/>
            <p:cNvSpPr/>
            <p:nvPr/>
          </p:nvSpPr>
          <p:spPr>
            <a:xfrm>
              <a:off x="7277736" y="3862099"/>
              <a:ext cx="51470" cy="128439"/>
            </a:xfrm>
            <a:custGeom>
              <a:avLst/>
              <a:gdLst/>
              <a:ahLst/>
              <a:cxnLst/>
              <a:rect l="l" t="t" r="r" b="b"/>
              <a:pathLst>
                <a:path w="1966" h="4906" extrusionOk="0">
                  <a:moveTo>
                    <a:pt x="798" y="0"/>
                  </a:moveTo>
                  <a:lnTo>
                    <a:pt x="625" y="457"/>
                  </a:lnTo>
                  <a:cubicBezTo>
                    <a:pt x="1014" y="884"/>
                    <a:pt x="1230" y="1442"/>
                    <a:pt x="1230" y="2023"/>
                  </a:cubicBezTo>
                  <a:cubicBezTo>
                    <a:pt x="1230" y="2465"/>
                    <a:pt x="1216" y="3406"/>
                    <a:pt x="1172" y="3844"/>
                  </a:cubicBezTo>
                  <a:cubicBezTo>
                    <a:pt x="1110" y="4449"/>
                    <a:pt x="606" y="4905"/>
                    <a:pt x="0" y="4905"/>
                  </a:cubicBezTo>
                  <a:lnTo>
                    <a:pt x="730" y="4905"/>
                  </a:lnTo>
                  <a:cubicBezTo>
                    <a:pt x="1336" y="4905"/>
                    <a:pt x="1840" y="4449"/>
                    <a:pt x="1903" y="3844"/>
                  </a:cubicBezTo>
                  <a:cubicBezTo>
                    <a:pt x="1946" y="3411"/>
                    <a:pt x="1965" y="2465"/>
                    <a:pt x="1965" y="2023"/>
                  </a:cubicBezTo>
                  <a:cubicBezTo>
                    <a:pt x="1955" y="1192"/>
                    <a:pt x="1514" y="423"/>
                    <a:pt x="7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9"/>
            <p:cNvSpPr/>
            <p:nvPr/>
          </p:nvSpPr>
          <p:spPr>
            <a:xfrm>
              <a:off x="7208438" y="3831495"/>
              <a:ext cx="98489" cy="49742"/>
            </a:xfrm>
            <a:custGeom>
              <a:avLst/>
              <a:gdLst/>
              <a:ahLst/>
              <a:cxnLst/>
              <a:rect l="l" t="t" r="r" b="b"/>
              <a:pathLst>
                <a:path w="3762" h="1900" extrusionOk="0">
                  <a:moveTo>
                    <a:pt x="1881" y="1"/>
                  </a:moveTo>
                  <a:cubicBezTo>
                    <a:pt x="1243" y="1"/>
                    <a:pt x="606" y="120"/>
                    <a:pt x="0" y="357"/>
                  </a:cubicBezTo>
                  <a:lnTo>
                    <a:pt x="586" y="1900"/>
                  </a:lnTo>
                  <a:cubicBezTo>
                    <a:pt x="1003" y="1731"/>
                    <a:pt x="1443" y="1647"/>
                    <a:pt x="1883" y="1647"/>
                  </a:cubicBezTo>
                  <a:cubicBezTo>
                    <a:pt x="2320" y="1647"/>
                    <a:pt x="2757" y="1730"/>
                    <a:pt x="3171" y="1895"/>
                  </a:cubicBezTo>
                  <a:lnTo>
                    <a:pt x="3762" y="357"/>
                  </a:lnTo>
                  <a:cubicBezTo>
                    <a:pt x="3156" y="120"/>
                    <a:pt x="2519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9"/>
            <p:cNvSpPr/>
            <p:nvPr/>
          </p:nvSpPr>
          <p:spPr>
            <a:xfrm>
              <a:off x="7274333" y="3835422"/>
              <a:ext cx="32463" cy="45684"/>
            </a:xfrm>
            <a:custGeom>
              <a:avLst/>
              <a:gdLst/>
              <a:ahLst/>
              <a:cxnLst/>
              <a:rect l="l" t="t" r="r" b="b"/>
              <a:pathLst>
                <a:path w="1240" h="1745" extrusionOk="0">
                  <a:moveTo>
                    <a:pt x="572" y="1"/>
                  </a:moveTo>
                  <a:lnTo>
                    <a:pt x="1" y="1500"/>
                  </a:lnTo>
                  <a:lnTo>
                    <a:pt x="649" y="1745"/>
                  </a:lnTo>
                  <a:lnTo>
                    <a:pt x="1240" y="207"/>
                  </a:lnTo>
                  <a:cubicBezTo>
                    <a:pt x="1024" y="121"/>
                    <a:pt x="798" y="54"/>
                    <a:pt x="572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9"/>
            <p:cNvSpPr/>
            <p:nvPr/>
          </p:nvSpPr>
          <p:spPr>
            <a:xfrm>
              <a:off x="7244645" y="3840631"/>
              <a:ext cx="25944" cy="22724"/>
            </a:xfrm>
            <a:custGeom>
              <a:avLst/>
              <a:gdLst/>
              <a:ahLst/>
              <a:cxnLst/>
              <a:rect l="l" t="t" r="r" b="b"/>
              <a:pathLst>
                <a:path w="991" h="868" extrusionOk="0">
                  <a:moveTo>
                    <a:pt x="493" y="0"/>
                  </a:moveTo>
                  <a:cubicBezTo>
                    <a:pt x="398" y="0"/>
                    <a:pt x="303" y="64"/>
                    <a:pt x="303" y="191"/>
                  </a:cubicBezTo>
                  <a:lnTo>
                    <a:pt x="303" y="244"/>
                  </a:lnTo>
                  <a:lnTo>
                    <a:pt x="251" y="244"/>
                  </a:lnTo>
                  <a:cubicBezTo>
                    <a:pt x="1" y="244"/>
                    <a:pt x="1" y="623"/>
                    <a:pt x="251" y="623"/>
                  </a:cubicBezTo>
                  <a:lnTo>
                    <a:pt x="303" y="623"/>
                  </a:lnTo>
                  <a:lnTo>
                    <a:pt x="303" y="676"/>
                  </a:lnTo>
                  <a:cubicBezTo>
                    <a:pt x="303" y="804"/>
                    <a:pt x="398" y="867"/>
                    <a:pt x="493" y="867"/>
                  </a:cubicBezTo>
                  <a:cubicBezTo>
                    <a:pt x="588" y="867"/>
                    <a:pt x="683" y="804"/>
                    <a:pt x="683" y="676"/>
                  </a:cubicBezTo>
                  <a:lnTo>
                    <a:pt x="683" y="623"/>
                  </a:lnTo>
                  <a:lnTo>
                    <a:pt x="741" y="623"/>
                  </a:lnTo>
                  <a:cubicBezTo>
                    <a:pt x="990" y="623"/>
                    <a:pt x="990" y="244"/>
                    <a:pt x="741" y="244"/>
                  </a:cubicBezTo>
                  <a:lnTo>
                    <a:pt x="683" y="244"/>
                  </a:lnTo>
                  <a:lnTo>
                    <a:pt x="683" y="191"/>
                  </a:lnTo>
                  <a:cubicBezTo>
                    <a:pt x="683" y="64"/>
                    <a:pt x="588" y="0"/>
                    <a:pt x="4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9"/>
            <p:cNvSpPr/>
            <p:nvPr/>
          </p:nvSpPr>
          <p:spPr>
            <a:xfrm>
              <a:off x="7165162" y="3986611"/>
              <a:ext cx="184909" cy="174751"/>
            </a:xfrm>
            <a:custGeom>
              <a:avLst/>
              <a:gdLst/>
              <a:ahLst/>
              <a:cxnLst/>
              <a:rect l="l" t="t" r="r" b="b"/>
              <a:pathLst>
                <a:path w="7063" h="6675" extrusionOk="0">
                  <a:moveTo>
                    <a:pt x="2864" y="0"/>
                  </a:moveTo>
                  <a:lnTo>
                    <a:pt x="2864" y="956"/>
                  </a:lnTo>
                  <a:lnTo>
                    <a:pt x="2700" y="956"/>
                  </a:lnTo>
                  <a:cubicBezTo>
                    <a:pt x="1725" y="956"/>
                    <a:pt x="870" y="1624"/>
                    <a:pt x="644" y="2575"/>
                  </a:cubicBezTo>
                  <a:lnTo>
                    <a:pt x="101" y="4780"/>
                  </a:lnTo>
                  <a:cubicBezTo>
                    <a:pt x="1" y="5184"/>
                    <a:pt x="183" y="5607"/>
                    <a:pt x="543" y="5813"/>
                  </a:cubicBezTo>
                  <a:cubicBezTo>
                    <a:pt x="1540" y="6387"/>
                    <a:pt x="2537" y="6674"/>
                    <a:pt x="3534" y="6674"/>
                  </a:cubicBezTo>
                  <a:cubicBezTo>
                    <a:pt x="4531" y="6674"/>
                    <a:pt x="5528" y="6387"/>
                    <a:pt x="6525" y="5813"/>
                  </a:cubicBezTo>
                  <a:cubicBezTo>
                    <a:pt x="6885" y="5607"/>
                    <a:pt x="7063" y="5184"/>
                    <a:pt x="6966" y="4780"/>
                  </a:cubicBezTo>
                  <a:lnTo>
                    <a:pt x="6683" y="3623"/>
                  </a:lnTo>
                  <a:lnTo>
                    <a:pt x="6544" y="3032"/>
                  </a:lnTo>
                  <a:lnTo>
                    <a:pt x="6433" y="2570"/>
                  </a:lnTo>
                  <a:cubicBezTo>
                    <a:pt x="6198" y="1619"/>
                    <a:pt x="5348" y="951"/>
                    <a:pt x="4372" y="951"/>
                  </a:cubicBezTo>
                  <a:lnTo>
                    <a:pt x="4214" y="951"/>
                  </a:lnTo>
                  <a:lnTo>
                    <a:pt x="4214" y="0"/>
                  </a:lnTo>
                  <a:cubicBezTo>
                    <a:pt x="4000" y="108"/>
                    <a:pt x="3768" y="162"/>
                    <a:pt x="3537" y="162"/>
                  </a:cubicBezTo>
                  <a:cubicBezTo>
                    <a:pt x="3306" y="162"/>
                    <a:pt x="3075" y="108"/>
                    <a:pt x="2864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89"/>
            <p:cNvSpPr/>
            <p:nvPr/>
          </p:nvSpPr>
          <p:spPr>
            <a:xfrm>
              <a:off x="7240011" y="3986742"/>
              <a:ext cx="5917" cy="3796"/>
            </a:xfrm>
            <a:custGeom>
              <a:avLst/>
              <a:gdLst/>
              <a:ahLst/>
              <a:cxnLst/>
              <a:rect l="l" t="t" r="r" b="b"/>
              <a:pathLst>
                <a:path w="226" h="145" extrusionOk="0">
                  <a:moveTo>
                    <a:pt x="0" y="0"/>
                  </a:moveTo>
                  <a:lnTo>
                    <a:pt x="0" y="144"/>
                  </a:lnTo>
                  <a:cubicBezTo>
                    <a:pt x="77" y="130"/>
                    <a:pt x="154" y="115"/>
                    <a:pt x="226" y="91"/>
                  </a:cubicBezTo>
                  <a:cubicBezTo>
                    <a:pt x="149" y="67"/>
                    <a:pt x="72" y="34"/>
                    <a:pt x="0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9"/>
            <p:cNvSpPr/>
            <p:nvPr/>
          </p:nvSpPr>
          <p:spPr>
            <a:xfrm>
              <a:off x="7245901" y="3986611"/>
              <a:ext cx="104170" cy="174725"/>
            </a:xfrm>
            <a:custGeom>
              <a:avLst/>
              <a:gdLst/>
              <a:ahLst/>
              <a:cxnLst/>
              <a:rect l="l" t="t" r="r" b="b"/>
              <a:pathLst>
                <a:path w="3979" h="6674" extrusionOk="0">
                  <a:moveTo>
                    <a:pt x="1130" y="0"/>
                  </a:moveTo>
                  <a:cubicBezTo>
                    <a:pt x="918" y="111"/>
                    <a:pt x="688" y="168"/>
                    <a:pt x="452" y="168"/>
                  </a:cubicBezTo>
                  <a:cubicBezTo>
                    <a:pt x="380" y="168"/>
                    <a:pt x="303" y="164"/>
                    <a:pt x="231" y="149"/>
                  </a:cubicBezTo>
                  <a:lnTo>
                    <a:pt x="231" y="956"/>
                  </a:lnTo>
                  <a:lnTo>
                    <a:pt x="390" y="956"/>
                  </a:lnTo>
                  <a:cubicBezTo>
                    <a:pt x="1370" y="956"/>
                    <a:pt x="2220" y="1624"/>
                    <a:pt x="2451" y="2575"/>
                  </a:cubicBezTo>
                  <a:lnTo>
                    <a:pt x="2561" y="3032"/>
                  </a:lnTo>
                  <a:lnTo>
                    <a:pt x="2705" y="3623"/>
                  </a:lnTo>
                  <a:lnTo>
                    <a:pt x="2989" y="4780"/>
                  </a:lnTo>
                  <a:cubicBezTo>
                    <a:pt x="3085" y="5189"/>
                    <a:pt x="2902" y="5607"/>
                    <a:pt x="2547" y="5813"/>
                  </a:cubicBezTo>
                  <a:cubicBezTo>
                    <a:pt x="1697" y="6303"/>
                    <a:pt x="851" y="6587"/>
                    <a:pt x="1" y="6654"/>
                  </a:cubicBezTo>
                  <a:cubicBezTo>
                    <a:pt x="153" y="6667"/>
                    <a:pt x="306" y="6674"/>
                    <a:pt x="458" y="6674"/>
                  </a:cubicBezTo>
                  <a:cubicBezTo>
                    <a:pt x="1453" y="6674"/>
                    <a:pt x="2445" y="6388"/>
                    <a:pt x="3441" y="5813"/>
                  </a:cubicBezTo>
                  <a:cubicBezTo>
                    <a:pt x="3801" y="5607"/>
                    <a:pt x="3979" y="5184"/>
                    <a:pt x="3882" y="4780"/>
                  </a:cubicBezTo>
                  <a:lnTo>
                    <a:pt x="3599" y="3623"/>
                  </a:lnTo>
                  <a:lnTo>
                    <a:pt x="3460" y="3032"/>
                  </a:lnTo>
                  <a:lnTo>
                    <a:pt x="3349" y="2575"/>
                  </a:lnTo>
                  <a:cubicBezTo>
                    <a:pt x="3119" y="1624"/>
                    <a:pt x="2264" y="956"/>
                    <a:pt x="1288" y="956"/>
                  </a:cubicBezTo>
                  <a:lnTo>
                    <a:pt x="1130" y="95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9"/>
            <p:cNvSpPr/>
            <p:nvPr/>
          </p:nvSpPr>
          <p:spPr>
            <a:xfrm>
              <a:off x="7224277" y="3986611"/>
              <a:ext cx="65188" cy="82650"/>
            </a:xfrm>
            <a:custGeom>
              <a:avLst/>
              <a:gdLst/>
              <a:ahLst/>
              <a:cxnLst/>
              <a:rect l="l" t="t" r="r" b="b"/>
              <a:pathLst>
                <a:path w="2490" h="3157" extrusionOk="0">
                  <a:moveTo>
                    <a:pt x="606" y="0"/>
                  </a:moveTo>
                  <a:lnTo>
                    <a:pt x="606" y="956"/>
                  </a:lnTo>
                  <a:lnTo>
                    <a:pt x="442" y="956"/>
                  </a:lnTo>
                  <a:cubicBezTo>
                    <a:pt x="294" y="956"/>
                    <a:pt x="149" y="971"/>
                    <a:pt x="1" y="1004"/>
                  </a:cubicBezTo>
                  <a:lnTo>
                    <a:pt x="58" y="1052"/>
                  </a:lnTo>
                  <a:lnTo>
                    <a:pt x="1274" y="3157"/>
                  </a:lnTo>
                  <a:lnTo>
                    <a:pt x="2489" y="1052"/>
                  </a:lnTo>
                  <a:lnTo>
                    <a:pt x="2489" y="990"/>
                  </a:lnTo>
                  <a:cubicBezTo>
                    <a:pt x="2364" y="966"/>
                    <a:pt x="2239" y="956"/>
                    <a:pt x="2114" y="956"/>
                  </a:cubicBezTo>
                  <a:lnTo>
                    <a:pt x="1956" y="956"/>
                  </a:lnTo>
                  <a:lnTo>
                    <a:pt x="1956" y="0"/>
                  </a:lnTo>
                  <a:cubicBezTo>
                    <a:pt x="1742" y="108"/>
                    <a:pt x="1510" y="162"/>
                    <a:pt x="1279" y="162"/>
                  </a:cubicBezTo>
                  <a:cubicBezTo>
                    <a:pt x="1048" y="162"/>
                    <a:pt x="817" y="108"/>
                    <a:pt x="606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9"/>
            <p:cNvSpPr/>
            <p:nvPr/>
          </p:nvSpPr>
          <p:spPr>
            <a:xfrm>
              <a:off x="7239880" y="3986742"/>
              <a:ext cx="35369" cy="17253"/>
            </a:xfrm>
            <a:custGeom>
              <a:avLst/>
              <a:gdLst/>
              <a:ahLst/>
              <a:cxnLst/>
              <a:rect l="l" t="t" r="r" b="b"/>
              <a:pathLst>
                <a:path w="1351" h="659" extrusionOk="0">
                  <a:moveTo>
                    <a:pt x="0" y="0"/>
                  </a:moveTo>
                  <a:lnTo>
                    <a:pt x="0" y="514"/>
                  </a:lnTo>
                  <a:cubicBezTo>
                    <a:pt x="216" y="610"/>
                    <a:pt x="447" y="658"/>
                    <a:pt x="677" y="658"/>
                  </a:cubicBezTo>
                  <a:cubicBezTo>
                    <a:pt x="907" y="658"/>
                    <a:pt x="1136" y="610"/>
                    <a:pt x="1350" y="514"/>
                  </a:cubicBezTo>
                  <a:lnTo>
                    <a:pt x="1350" y="0"/>
                  </a:lnTo>
                  <a:cubicBezTo>
                    <a:pt x="1144" y="106"/>
                    <a:pt x="913" y="163"/>
                    <a:pt x="678" y="163"/>
                  </a:cubicBezTo>
                  <a:cubicBezTo>
                    <a:pt x="442" y="163"/>
                    <a:pt x="212" y="106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1" name="Google Shape;12201;p89"/>
            <p:cNvSpPr/>
            <p:nvPr/>
          </p:nvSpPr>
          <p:spPr>
            <a:xfrm>
              <a:off x="7213962" y="3888515"/>
              <a:ext cx="87441" cy="99379"/>
            </a:xfrm>
            <a:custGeom>
              <a:avLst/>
              <a:gdLst/>
              <a:ahLst/>
              <a:cxnLst/>
              <a:rect l="l" t="t" r="r" b="b"/>
              <a:pathLst>
                <a:path w="3340" h="3796" extrusionOk="0">
                  <a:moveTo>
                    <a:pt x="2292" y="0"/>
                  </a:moveTo>
                  <a:cubicBezTo>
                    <a:pt x="1615" y="457"/>
                    <a:pt x="817" y="706"/>
                    <a:pt x="1" y="716"/>
                  </a:cubicBezTo>
                  <a:lnTo>
                    <a:pt x="1" y="2104"/>
                  </a:lnTo>
                  <a:lnTo>
                    <a:pt x="1" y="2157"/>
                  </a:lnTo>
                  <a:cubicBezTo>
                    <a:pt x="15" y="3065"/>
                    <a:pt x="760" y="3795"/>
                    <a:pt x="1668" y="3795"/>
                  </a:cubicBezTo>
                  <a:cubicBezTo>
                    <a:pt x="2580" y="3795"/>
                    <a:pt x="3320" y="3065"/>
                    <a:pt x="3339" y="2157"/>
                  </a:cubicBezTo>
                  <a:lnTo>
                    <a:pt x="3339" y="716"/>
                  </a:lnTo>
                  <a:cubicBezTo>
                    <a:pt x="2753" y="476"/>
                    <a:pt x="2292" y="0"/>
                    <a:pt x="2292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2" name="Google Shape;12202;p89"/>
            <p:cNvSpPr/>
            <p:nvPr/>
          </p:nvSpPr>
          <p:spPr>
            <a:xfrm>
              <a:off x="7260248" y="3888619"/>
              <a:ext cx="41286" cy="99903"/>
            </a:xfrm>
            <a:custGeom>
              <a:avLst/>
              <a:gdLst/>
              <a:ahLst/>
              <a:cxnLst/>
              <a:rect l="l" t="t" r="r" b="b"/>
              <a:pathLst>
                <a:path w="1577" h="3816" extrusionOk="0">
                  <a:moveTo>
                    <a:pt x="524" y="1"/>
                  </a:moveTo>
                  <a:cubicBezTo>
                    <a:pt x="361" y="116"/>
                    <a:pt x="183" y="217"/>
                    <a:pt x="0" y="299"/>
                  </a:cubicBezTo>
                  <a:cubicBezTo>
                    <a:pt x="270" y="544"/>
                    <a:pt x="582" y="741"/>
                    <a:pt x="913" y="885"/>
                  </a:cubicBezTo>
                  <a:lnTo>
                    <a:pt x="913" y="2326"/>
                  </a:lnTo>
                  <a:cubicBezTo>
                    <a:pt x="913" y="2955"/>
                    <a:pt x="563" y="3532"/>
                    <a:pt x="0" y="3815"/>
                  </a:cubicBezTo>
                  <a:cubicBezTo>
                    <a:pt x="884" y="3767"/>
                    <a:pt x="1571" y="3037"/>
                    <a:pt x="1576" y="2153"/>
                  </a:cubicBezTo>
                  <a:lnTo>
                    <a:pt x="1576" y="712"/>
                  </a:lnTo>
                  <a:cubicBezTo>
                    <a:pt x="981" y="472"/>
                    <a:pt x="524" y="1"/>
                    <a:pt x="52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9"/>
            <p:cNvSpPr/>
            <p:nvPr/>
          </p:nvSpPr>
          <p:spPr>
            <a:xfrm>
              <a:off x="7159769" y="3826599"/>
              <a:ext cx="195722" cy="339816"/>
            </a:xfrm>
            <a:custGeom>
              <a:avLst/>
              <a:gdLst/>
              <a:ahLst/>
              <a:cxnLst/>
              <a:rect l="l" t="t" r="r" b="b"/>
              <a:pathLst>
                <a:path w="7476" h="12980" extrusionOk="0">
                  <a:moveTo>
                    <a:pt x="3732" y="378"/>
                  </a:moveTo>
                  <a:cubicBezTo>
                    <a:pt x="4286" y="378"/>
                    <a:pt x="4840" y="472"/>
                    <a:pt x="5369" y="659"/>
                  </a:cubicBezTo>
                  <a:lnTo>
                    <a:pt x="5369" y="659"/>
                  </a:lnTo>
                  <a:lnTo>
                    <a:pt x="5131" y="1289"/>
                  </a:lnTo>
                  <a:lnTo>
                    <a:pt x="4915" y="1842"/>
                  </a:lnTo>
                  <a:cubicBezTo>
                    <a:pt x="4533" y="1709"/>
                    <a:pt x="4134" y="1643"/>
                    <a:pt x="3735" y="1643"/>
                  </a:cubicBezTo>
                  <a:cubicBezTo>
                    <a:pt x="3336" y="1643"/>
                    <a:pt x="2938" y="1709"/>
                    <a:pt x="2556" y="1842"/>
                  </a:cubicBezTo>
                  <a:lnTo>
                    <a:pt x="2104" y="655"/>
                  </a:lnTo>
                  <a:cubicBezTo>
                    <a:pt x="2631" y="471"/>
                    <a:pt x="3182" y="378"/>
                    <a:pt x="3732" y="378"/>
                  </a:cubicBezTo>
                  <a:close/>
                  <a:moveTo>
                    <a:pt x="2075" y="1649"/>
                  </a:moveTo>
                  <a:cubicBezTo>
                    <a:pt x="2282" y="2144"/>
                    <a:pt x="2239" y="2211"/>
                    <a:pt x="2392" y="2259"/>
                  </a:cubicBezTo>
                  <a:cubicBezTo>
                    <a:pt x="2407" y="2269"/>
                    <a:pt x="2426" y="2274"/>
                    <a:pt x="2445" y="2279"/>
                  </a:cubicBezTo>
                  <a:cubicBezTo>
                    <a:pt x="2465" y="2279"/>
                    <a:pt x="2489" y="2274"/>
                    <a:pt x="2508" y="2264"/>
                  </a:cubicBezTo>
                  <a:cubicBezTo>
                    <a:pt x="2902" y="2108"/>
                    <a:pt x="3317" y="2030"/>
                    <a:pt x="3733" y="2030"/>
                  </a:cubicBezTo>
                  <a:cubicBezTo>
                    <a:pt x="4148" y="2030"/>
                    <a:pt x="4564" y="2108"/>
                    <a:pt x="4958" y="2264"/>
                  </a:cubicBezTo>
                  <a:cubicBezTo>
                    <a:pt x="4979" y="2274"/>
                    <a:pt x="5003" y="2279"/>
                    <a:pt x="5028" y="2279"/>
                  </a:cubicBezTo>
                  <a:cubicBezTo>
                    <a:pt x="5053" y="2279"/>
                    <a:pt x="5078" y="2274"/>
                    <a:pt x="5102" y="2264"/>
                  </a:cubicBezTo>
                  <a:cubicBezTo>
                    <a:pt x="5145" y="2245"/>
                    <a:pt x="5184" y="2207"/>
                    <a:pt x="5203" y="2159"/>
                  </a:cubicBezTo>
                  <a:lnTo>
                    <a:pt x="5395" y="1654"/>
                  </a:lnTo>
                  <a:cubicBezTo>
                    <a:pt x="5943" y="2058"/>
                    <a:pt x="6269" y="2701"/>
                    <a:pt x="6269" y="3384"/>
                  </a:cubicBezTo>
                  <a:cubicBezTo>
                    <a:pt x="6269" y="3859"/>
                    <a:pt x="6255" y="4772"/>
                    <a:pt x="6212" y="5185"/>
                  </a:cubicBezTo>
                  <a:cubicBezTo>
                    <a:pt x="6159" y="5686"/>
                    <a:pt x="5741" y="6074"/>
                    <a:pt x="5236" y="6074"/>
                  </a:cubicBezTo>
                  <a:cubicBezTo>
                    <a:pt x="5233" y="6074"/>
                    <a:pt x="5230" y="6074"/>
                    <a:pt x="5227" y="6074"/>
                  </a:cubicBezTo>
                  <a:lnTo>
                    <a:pt x="4756" y="6074"/>
                  </a:lnTo>
                  <a:cubicBezTo>
                    <a:pt x="5280" y="5733"/>
                    <a:pt x="5592" y="5151"/>
                    <a:pt x="5592" y="4527"/>
                  </a:cubicBezTo>
                  <a:lnTo>
                    <a:pt x="5592" y="3086"/>
                  </a:lnTo>
                  <a:cubicBezTo>
                    <a:pt x="5582" y="3047"/>
                    <a:pt x="5568" y="3019"/>
                    <a:pt x="5549" y="2985"/>
                  </a:cubicBezTo>
                  <a:cubicBezTo>
                    <a:pt x="5530" y="2956"/>
                    <a:pt x="5501" y="2932"/>
                    <a:pt x="5477" y="2908"/>
                  </a:cubicBezTo>
                  <a:cubicBezTo>
                    <a:pt x="4934" y="2687"/>
                    <a:pt x="4497" y="2245"/>
                    <a:pt x="4492" y="2235"/>
                  </a:cubicBezTo>
                  <a:cubicBezTo>
                    <a:pt x="4456" y="2199"/>
                    <a:pt x="4408" y="2181"/>
                    <a:pt x="4360" y="2181"/>
                  </a:cubicBezTo>
                  <a:cubicBezTo>
                    <a:pt x="4319" y="2181"/>
                    <a:pt x="4277" y="2194"/>
                    <a:pt x="4242" y="2221"/>
                  </a:cubicBezTo>
                  <a:cubicBezTo>
                    <a:pt x="3598" y="2653"/>
                    <a:pt x="2839" y="2889"/>
                    <a:pt x="2066" y="2894"/>
                  </a:cubicBezTo>
                  <a:cubicBezTo>
                    <a:pt x="2037" y="2894"/>
                    <a:pt x="2023" y="2913"/>
                    <a:pt x="1999" y="2922"/>
                  </a:cubicBezTo>
                  <a:cubicBezTo>
                    <a:pt x="1975" y="2927"/>
                    <a:pt x="1950" y="2937"/>
                    <a:pt x="1931" y="2951"/>
                  </a:cubicBezTo>
                  <a:cubicBezTo>
                    <a:pt x="1917" y="2970"/>
                    <a:pt x="1917" y="2999"/>
                    <a:pt x="1907" y="3019"/>
                  </a:cubicBezTo>
                  <a:cubicBezTo>
                    <a:pt x="1893" y="3038"/>
                    <a:pt x="1883" y="3062"/>
                    <a:pt x="1878" y="3086"/>
                  </a:cubicBezTo>
                  <a:lnTo>
                    <a:pt x="1878" y="3629"/>
                  </a:lnTo>
                  <a:cubicBezTo>
                    <a:pt x="1878" y="3754"/>
                    <a:pt x="1973" y="3816"/>
                    <a:pt x="2068" y="3816"/>
                  </a:cubicBezTo>
                  <a:cubicBezTo>
                    <a:pt x="2163" y="3816"/>
                    <a:pt x="2258" y="3754"/>
                    <a:pt x="2258" y="3629"/>
                  </a:cubicBezTo>
                  <a:lnTo>
                    <a:pt x="2258" y="3259"/>
                  </a:lnTo>
                  <a:cubicBezTo>
                    <a:pt x="2993" y="3220"/>
                    <a:pt x="3709" y="2999"/>
                    <a:pt x="4338" y="2615"/>
                  </a:cubicBezTo>
                  <a:cubicBezTo>
                    <a:pt x="4602" y="2850"/>
                    <a:pt x="4895" y="3047"/>
                    <a:pt x="5217" y="3201"/>
                  </a:cubicBezTo>
                  <a:lnTo>
                    <a:pt x="5217" y="4522"/>
                  </a:lnTo>
                  <a:cubicBezTo>
                    <a:pt x="5217" y="5339"/>
                    <a:pt x="4554" y="6002"/>
                    <a:pt x="3733" y="6002"/>
                  </a:cubicBezTo>
                  <a:cubicBezTo>
                    <a:pt x="2916" y="6002"/>
                    <a:pt x="2253" y="5339"/>
                    <a:pt x="2253" y="4522"/>
                  </a:cubicBezTo>
                  <a:cubicBezTo>
                    <a:pt x="2253" y="4397"/>
                    <a:pt x="2158" y="4335"/>
                    <a:pt x="2063" y="4335"/>
                  </a:cubicBezTo>
                  <a:cubicBezTo>
                    <a:pt x="1969" y="4335"/>
                    <a:pt x="1874" y="4397"/>
                    <a:pt x="1874" y="4522"/>
                  </a:cubicBezTo>
                  <a:cubicBezTo>
                    <a:pt x="1878" y="5147"/>
                    <a:pt x="2191" y="5728"/>
                    <a:pt x="2710" y="6074"/>
                  </a:cubicBezTo>
                  <a:lnTo>
                    <a:pt x="2239" y="6074"/>
                  </a:lnTo>
                  <a:cubicBezTo>
                    <a:pt x="1729" y="6074"/>
                    <a:pt x="1307" y="5685"/>
                    <a:pt x="1259" y="5180"/>
                  </a:cubicBezTo>
                  <a:cubicBezTo>
                    <a:pt x="1215" y="4767"/>
                    <a:pt x="1196" y="3850"/>
                    <a:pt x="1196" y="3379"/>
                  </a:cubicBezTo>
                  <a:cubicBezTo>
                    <a:pt x="1201" y="2697"/>
                    <a:pt x="1523" y="2053"/>
                    <a:pt x="2075" y="1649"/>
                  </a:cubicBezTo>
                  <a:close/>
                  <a:moveTo>
                    <a:pt x="4218" y="6401"/>
                  </a:moveTo>
                  <a:lnTo>
                    <a:pt x="4218" y="7073"/>
                  </a:lnTo>
                  <a:cubicBezTo>
                    <a:pt x="4218" y="7174"/>
                    <a:pt x="4304" y="7260"/>
                    <a:pt x="4410" y="7260"/>
                  </a:cubicBezTo>
                  <a:lnTo>
                    <a:pt x="4569" y="7260"/>
                  </a:lnTo>
                  <a:cubicBezTo>
                    <a:pt x="4602" y="7260"/>
                    <a:pt x="4636" y="7265"/>
                    <a:pt x="4670" y="7270"/>
                  </a:cubicBezTo>
                  <a:lnTo>
                    <a:pt x="3733" y="8889"/>
                  </a:lnTo>
                  <a:lnTo>
                    <a:pt x="2796" y="7270"/>
                  </a:lnTo>
                  <a:cubicBezTo>
                    <a:pt x="2834" y="7265"/>
                    <a:pt x="2868" y="7260"/>
                    <a:pt x="2902" y="7260"/>
                  </a:cubicBezTo>
                  <a:lnTo>
                    <a:pt x="3060" y="7260"/>
                  </a:lnTo>
                  <a:cubicBezTo>
                    <a:pt x="3166" y="7260"/>
                    <a:pt x="3252" y="7174"/>
                    <a:pt x="3252" y="7073"/>
                  </a:cubicBezTo>
                  <a:lnTo>
                    <a:pt x="3252" y="6401"/>
                  </a:lnTo>
                  <a:cubicBezTo>
                    <a:pt x="3409" y="6449"/>
                    <a:pt x="3572" y="6473"/>
                    <a:pt x="3735" y="6473"/>
                  </a:cubicBezTo>
                  <a:cubicBezTo>
                    <a:pt x="3899" y="6473"/>
                    <a:pt x="4062" y="6449"/>
                    <a:pt x="4218" y="6401"/>
                  </a:cubicBezTo>
                  <a:close/>
                  <a:moveTo>
                    <a:pt x="3738" y="0"/>
                  </a:moveTo>
                  <a:cubicBezTo>
                    <a:pt x="3088" y="0"/>
                    <a:pt x="2436" y="124"/>
                    <a:pt x="1787" y="371"/>
                  </a:cubicBezTo>
                  <a:cubicBezTo>
                    <a:pt x="1739" y="391"/>
                    <a:pt x="1705" y="424"/>
                    <a:pt x="1681" y="472"/>
                  </a:cubicBezTo>
                  <a:cubicBezTo>
                    <a:pt x="1662" y="516"/>
                    <a:pt x="1662" y="568"/>
                    <a:pt x="1681" y="616"/>
                  </a:cubicBezTo>
                  <a:lnTo>
                    <a:pt x="1941" y="1299"/>
                  </a:lnTo>
                  <a:cubicBezTo>
                    <a:pt x="1244" y="1765"/>
                    <a:pt x="822" y="2543"/>
                    <a:pt x="817" y="3379"/>
                  </a:cubicBezTo>
                  <a:cubicBezTo>
                    <a:pt x="817" y="3797"/>
                    <a:pt x="836" y="4767"/>
                    <a:pt x="879" y="5224"/>
                  </a:cubicBezTo>
                  <a:cubicBezTo>
                    <a:pt x="951" y="5922"/>
                    <a:pt x="1532" y="6453"/>
                    <a:pt x="2234" y="6453"/>
                  </a:cubicBezTo>
                  <a:cubicBezTo>
                    <a:pt x="2237" y="6453"/>
                    <a:pt x="2240" y="6453"/>
                    <a:pt x="2244" y="6453"/>
                  </a:cubicBezTo>
                  <a:lnTo>
                    <a:pt x="2873" y="6453"/>
                  </a:lnTo>
                  <a:lnTo>
                    <a:pt x="2873" y="6881"/>
                  </a:lnTo>
                  <a:cubicBezTo>
                    <a:pt x="1816" y="6891"/>
                    <a:pt x="903" y="7616"/>
                    <a:pt x="658" y="8644"/>
                  </a:cubicBezTo>
                  <a:lnTo>
                    <a:pt x="115" y="10849"/>
                  </a:lnTo>
                  <a:cubicBezTo>
                    <a:pt x="0" y="11334"/>
                    <a:pt x="216" y="11843"/>
                    <a:pt x="649" y="12093"/>
                  </a:cubicBezTo>
                  <a:cubicBezTo>
                    <a:pt x="1672" y="12684"/>
                    <a:pt x="2704" y="12980"/>
                    <a:pt x="3735" y="12980"/>
                  </a:cubicBezTo>
                  <a:cubicBezTo>
                    <a:pt x="4767" y="12980"/>
                    <a:pt x="5799" y="12684"/>
                    <a:pt x="6822" y="12093"/>
                  </a:cubicBezTo>
                  <a:cubicBezTo>
                    <a:pt x="7259" y="11843"/>
                    <a:pt x="7475" y="11339"/>
                    <a:pt x="7355" y="10849"/>
                  </a:cubicBezTo>
                  <a:lnTo>
                    <a:pt x="7144" y="9984"/>
                  </a:lnTo>
                  <a:cubicBezTo>
                    <a:pt x="7114" y="9892"/>
                    <a:pt x="7040" y="9851"/>
                    <a:pt x="6965" y="9851"/>
                  </a:cubicBezTo>
                  <a:cubicBezTo>
                    <a:pt x="6857" y="9851"/>
                    <a:pt x="6748" y="9936"/>
                    <a:pt x="6774" y="10076"/>
                  </a:cubicBezTo>
                  <a:lnTo>
                    <a:pt x="6985" y="10940"/>
                  </a:lnTo>
                  <a:cubicBezTo>
                    <a:pt x="7062" y="11262"/>
                    <a:pt x="6918" y="11598"/>
                    <a:pt x="6630" y="11762"/>
                  </a:cubicBezTo>
                  <a:cubicBezTo>
                    <a:pt x="5657" y="12324"/>
                    <a:pt x="4696" y="12605"/>
                    <a:pt x="3735" y="12605"/>
                  </a:cubicBezTo>
                  <a:cubicBezTo>
                    <a:pt x="2774" y="12605"/>
                    <a:pt x="1814" y="12324"/>
                    <a:pt x="841" y="11762"/>
                  </a:cubicBezTo>
                  <a:cubicBezTo>
                    <a:pt x="553" y="11598"/>
                    <a:pt x="408" y="11262"/>
                    <a:pt x="485" y="10940"/>
                  </a:cubicBezTo>
                  <a:lnTo>
                    <a:pt x="1023" y="8730"/>
                  </a:lnTo>
                  <a:cubicBezTo>
                    <a:pt x="1191" y="8048"/>
                    <a:pt x="1720" y="7510"/>
                    <a:pt x="2397" y="7333"/>
                  </a:cubicBezTo>
                  <a:lnTo>
                    <a:pt x="3574" y="9365"/>
                  </a:lnTo>
                  <a:cubicBezTo>
                    <a:pt x="3610" y="9427"/>
                    <a:pt x="3674" y="9458"/>
                    <a:pt x="3738" y="9458"/>
                  </a:cubicBezTo>
                  <a:cubicBezTo>
                    <a:pt x="3801" y="9458"/>
                    <a:pt x="3865" y="9427"/>
                    <a:pt x="3901" y="9365"/>
                  </a:cubicBezTo>
                  <a:lnTo>
                    <a:pt x="5078" y="7333"/>
                  </a:lnTo>
                  <a:cubicBezTo>
                    <a:pt x="5755" y="7510"/>
                    <a:pt x="6284" y="8048"/>
                    <a:pt x="6452" y="8730"/>
                  </a:cubicBezTo>
                  <a:lnTo>
                    <a:pt x="6562" y="9192"/>
                  </a:lnTo>
                  <a:cubicBezTo>
                    <a:pt x="6590" y="9286"/>
                    <a:pt x="6664" y="9327"/>
                    <a:pt x="6738" y="9327"/>
                  </a:cubicBezTo>
                  <a:cubicBezTo>
                    <a:pt x="6847" y="9327"/>
                    <a:pt x="6958" y="9240"/>
                    <a:pt x="6932" y="9100"/>
                  </a:cubicBezTo>
                  <a:lnTo>
                    <a:pt x="6822" y="8644"/>
                  </a:lnTo>
                  <a:cubicBezTo>
                    <a:pt x="6572" y="7616"/>
                    <a:pt x="5659" y="6891"/>
                    <a:pt x="4602" y="6881"/>
                  </a:cubicBezTo>
                  <a:lnTo>
                    <a:pt x="4602" y="6453"/>
                  </a:lnTo>
                  <a:lnTo>
                    <a:pt x="5232" y="6453"/>
                  </a:lnTo>
                  <a:cubicBezTo>
                    <a:pt x="5235" y="6453"/>
                    <a:pt x="5238" y="6453"/>
                    <a:pt x="5241" y="6453"/>
                  </a:cubicBezTo>
                  <a:cubicBezTo>
                    <a:pt x="5943" y="6453"/>
                    <a:pt x="6524" y="5922"/>
                    <a:pt x="6596" y="5224"/>
                  </a:cubicBezTo>
                  <a:cubicBezTo>
                    <a:pt x="6639" y="4767"/>
                    <a:pt x="6658" y="3792"/>
                    <a:pt x="6654" y="3379"/>
                  </a:cubicBezTo>
                  <a:cubicBezTo>
                    <a:pt x="6649" y="2543"/>
                    <a:pt x="6226" y="1765"/>
                    <a:pt x="5530" y="1299"/>
                  </a:cubicBezTo>
                  <a:lnTo>
                    <a:pt x="5789" y="616"/>
                  </a:lnTo>
                  <a:cubicBezTo>
                    <a:pt x="5827" y="520"/>
                    <a:pt x="5779" y="410"/>
                    <a:pt x="5678" y="371"/>
                  </a:cubicBezTo>
                  <a:cubicBezTo>
                    <a:pt x="5037" y="124"/>
                    <a:pt x="4389" y="0"/>
                    <a:pt x="37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4" name="Google Shape;12204;p89"/>
          <p:cNvGrpSpPr/>
          <p:nvPr/>
        </p:nvGrpSpPr>
        <p:grpSpPr>
          <a:xfrm>
            <a:off x="4959157" y="2703485"/>
            <a:ext cx="191454" cy="369531"/>
            <a:chOff x="4959157" y="2908885"/>
            <a:chExt cx="191454" cy="369531"/>
          </a:xfrm>
        </p:grpSpPr>
        <p:sp>
          <p:nvSpPr>
            <p:cNvPr id="12205" name="Google Shape;12205;p89"/>
            <p:cNvSpPr/>
            <p:nvPr/>
          </p:nvSpPr>
          <p:spPr>
            <a:xfrm>
              <a:off x="4989473" y="2947867"/>
              <a:ext cx="130952" cy="325287"/>
            </a:xfrm>
            <a:custGeom>
              <a:avLst/>
              <a:gdLst/>
              <a:ahLst/>
              <a:cxnLst/>
              <a:rect l="l" t="t" r="r" b="b"/>
              <a:pathLst>
                <a:path w="5002" h="12425" extrusionOk="0">
                  <a:moveTo>
                    <a:pt x="24" y="1"/>
                  </a:moveTo>
                  <a:lnTo>
                    <a:pt x="24" y="9907"/>
                  </a:lnTo>
                  <a:cubicBezTo>
                    <a:pt x="0" y="11290"/>
                    <a:pt x="1120" y="12424"/>
                    <a:pt x="2503" y="12424"/>
                  </a:cubicBezTo>
                  <a:cubicBezTo>
                    <a:pt x="3887" y="12424"/>
                    <a:pt x="5001" y="11290"/>
                    <a:pt x="4982" y="9907"/>
                  </a:cubicBezTo>
                  <a:lnTo>
                    <a:pt x="4982" y="9907"/>
                  </a:lnTo>
                  <a:lnTo>
                    <a:pt x="498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9"/>
            <p:cNvSpPr/>
            <p:nvPr/>
          </p:nvSpPr>
          <p:spPr>
            <a:xfrm>
              <a:off x="5040289" y="2947632"/>
              <a:ext cx="79509" cy="324370"/>
            </a:xfrm>
            <a:custGeom>
              <a:avLst/>
              <a:gdLst/>
              <a:ahLst/>
              <a:cxnLst/>
              <a:rect l="l" t="t" r="r" b="b"/>
              <a:pathLst>
                <a:path w="3037" h="12390" extrusionOk="0">
                  <a:moveTo>
                    <a:pt x="3036" y="0"/>
                  </a:moveTo>
                  <a:lnTo>
                    <a:pt x="1922" y="5"/>
                  </a:lnTo>
                  <a:lnTo>
                    <a:pt x="1922" y="9916"/>
                  </a:lnTo>
                  <a:cubicBezTo>
                    <a:pt x="1922" y="11069"/>
                    <a:pt x="1124" y="12068"/>
                    <a:pt x="0" y="12327"/>
                  </a:cubicBezTo>
                  <a:cubicBezTo>
                    <a:pt x="183" y="12371"/>
                    <a:pt x="370" y="12390"/>
                    <a:pt x="557" y="12390"/>
                  </a:cubicBezTo>
                  <a:cubicBezTo>
                    <a:pt x="1927" y="12390"/>
                    <a:pt x="3036" y="11280"/>
                    <a:pt x="3036" y="9911"/>
                  </a:cubicBezTo>
                  <a:lnTo>
                    <a:pt x="3036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9"/>
            <p:cNvSpPr/>
            <p:nvPr/>
          </p:nvSpPr>
          <p:spPr>
            <a:xfrm>
              <a:off x="4989971" y="3065703"/>
              <a:ext cx="129827" cy="206298"/>
            </a:xfrm>
            <a:custGeom>
              <a:avLst/>
              <a:gdLst/>
              <a:ahLst/>
              <a:cxnLst/>
              <a:rect l="l" t="t" r="r" b="b"/>
              <a:pathLst>
                <a:path w="4959" h="7880" extrusionOk="0">
                  <a:moveTo>
                    <a:pt x="1264" y="1"/>
                  </a:moveTo>
                  <a:cubicBezTo>
                    <a:pt x="530" y="1"/>
                    <a:pt x="0" y="342"/>
                    <a:pt x="0" y="342"/>
                  </a:cubicBezTo>
                  <a:lnTo>
                    <a:pt x="0" y="5411"/>
                  </a:lnTo>
                  <a:cubicBezTo>
                    <a:pt x="5" y="6775"/>
                    <a:pt x="1110" y="7880"/>
                    <a:pt x="2479" y="7880"/>
                  </a:cubicBezTo>
                  <a:cubicBezTo>
                    <a:pt x="3849" y="7880"/>
                    <a:pt x="4958" y="6770"/>
                    <a:pt x="4958" y="5406"/>
                  </a:cubicBezTo>
                  <a:lnTo>
                    <a:pt x="4958" y="169"/>
                  </a:lnTo>
                  <a:cubicBezTo>
                    <a:pt x="4958" y="169"/>
                    <a:pt x="4357" y="644"/>
                    <a:pt x="3548" y="644"/>
                  </a:cubicBezTo>
                  <a:cubicBezTo>
                    <a:pt x="3218" y="644"/>
                    <a:pt x="2853" y="565"/>
                    <a:pt x="2479" y="342"/>
                  </a:cubicBezTo>
                  <a:cubicBezTo>
                    <a:pt x="2050" y="86"/>
                    <a:pt x="1632" y="1"/>
                    <a:pt x="1264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9"/>
            <p:cNvSpPr/>
            <p:nvPr/>
          </p:nvSpPr>
          <p:spPr>
            <a:xfrm>
              <a:off x="5040289" y="3069997"/>
              <a:ext cx="79378" cy="202005"/>
            </a:xfrm>
            <a:custGeom>
              <a:avLst/>
              <a:gdLst/>
              <a:ahLst/>
              <a:cxnLst/>
              <a:rect l="l" t="t" r="r" b="b"/>
              <a:pathLst>
                <a:path w="3032" h="7716" extrusionOk="0">
                  <a:moveTo>
                    <a:pt x="3031" y="1"/>
                  </a:moveTo>
                  <a:cubicBezTo>
                    <a:pt x="2705" y="241"/>
                    <a:pt x="2320" y="395"/>
                    <a:pt x="1917" y="452"/>
                  </a:cubicBezTo>
                  <a:lnTo>
                    <a:pt x="1917" y="5242"/>
                  </a:lnTo>
                  <a:lnTo>
                    <a:pt x="1922" y="5242"/>
                  </a:lnTo>
                  <a:cubicBezTo>
                    <a:pt x="1922" y="6395"/>
                    <a:pt x="1124" y="7394"/>
                    <a:pt x="0" y="7653"/>
                  </a:cubicBezTo>
                  <a:cubicBezTo>
                    <a:pt x="19" y="7658"/>
                    <a:pt x="39" y="7663"/>
                    <a:pt x="58" y="7668"/>
                  </a:cubicBezTo>
                  <a:cubicBezTo>
                    <a:pt x="63" y="7673"/>
                    <a:pt x="72" y="7673"/>
                    <a:pt x="77" y="7673"/>
                  </a:cubicBezTo>
                  <a:lnTo>
                    <a:pt x="125" y="7682"/>
                  </a:lnTo>
                  <a:lnTo>
                    <a:pt x="149" y="7682"/>
                  </a:lnTo>
                  <a:cubicBezTo>
                    <a:pt x="159" y="7687"/>
                    <a:pt x="173" y="7687"/>
                    <a:pt x="192" y="7692"/>
                  </a:cubicBezTo>
                  <a:lnTo>
                    <a:pt x="216" y="7692"/>
                  </a:lnTo>
                  <a:cubicBezTo>
                    <a:pt x="231" y="7697"/>
                    <a:pt x="245" y="7697"/>
                    <a:pt x="255" y="7697"/>
                  </a:cubicBezTo>
                  <a:cubicBezTo>
                    <a:pt x="269" y="7701"/>
                    <a:pt x="274" y="7701"/>
                    <a:pt x="284" y="7701"/>
                  </a:cubicBezTo>
                  <a:cubicBezTo>
                    <a:pt x="298" y="7706"/>
                    <a:pt x="308" y="7706"/>
                    <a:pt x="322" y="7706"/>
                  </a:cubicBezTo>
                  <a:lnTo>
                    <a:pt x="351" y="7706"/>
                  </a:lnTo>
                  <a:cubicBezTo>
                    <a:pt x="365" y="7711"/>
                    <a:pt x="380" y="7711"/>
                    <a:pt x="394" y="7711"/>
                  </a:cubicBezTo>
                  <a:lnTo>
                    <a:pt x="418" y="7711"/>
                  </a:lnTo>
                  <a:cubicBezTo>
                    <a:pt x="437" y="7711"/>
                    <a:pt x="452" y="7716"/>
                    <a:pt x="466" y="7716"/>
                  </a:cubicBezTo>
                  <a:lnTo>
                    <a:pt x="557" y="7716"/>
                  </a:lnTo>
                  <a:cubicBezTo>
                    <a:pt x="1927" y="7716"/>
                    <a:pt x="3031" y="6606"/>
                    <a:pt x="3031" y="5237"/>
                  </a:cubicBezTo>
                  <a:lnTo>
                    <a:pt x="3031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9"/>
            <p:cNvSpPr/>
            <p:nvPr/>
          </p:nvSpPr>
          <p:spPr>
            <a:xfrm>
              <a:off x="5012852" y="3097172"/>
              <a:ext cx="19164" cy="16389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9"/>
            <p:cNvSpPr/>
            <p:nvPr/>
          </p:nvSpPr>
          <p:spPr>
            <a:xfrm>
              <a:off x="5078381" y="3120551"/>
              <a:ext cx="16624" cy="14163"/>
            </a:xfrm>
            <a:custGeom>
              <a:avLst/>
              <a:gdLst/>
              <a:ahLst/>
              <a:cxnLst/>
              <a:rect l="l" t="t" r="r" b="b"/>
              <a:pathLst>
                <a:path w="635" h="541" extrusionOk="0">
                  <a:moveTo>
                    <a:pt x="366" y="1"/>
                  </a:moveTo>
                  <a:cubicBezTo>
                    <a:pt x="121" y="1"/>
                    <a:pt x="1" y="289"/>
                    <a:pt x="174" y="462"/>
                  </a:cubicBezTo>
                  <a:cubicBezTo>
                    <a:pt x="228" y="516"/>
                    <a:pt x="295" y="540"/>
                    <a:pt x="361" y="540"/>
                  </a:cubicBezTo>
                  <a:cubicBezTo>
                    <a:pt x="500" y="540"/>
                    <a:pt x="635" y="433"/>
                    <a:pt x="635" y="270"/>
                  </a:cubicBezTo>
                  <a:cubicBezTo>
                    <a:pt x="635" y="121"/>
                    <a:pt x="515" y="1"/>
                    <a:pt x="366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89"/>
            <p:cNvSpPr/>
            <p:nvPr/>
          </p:nvSpPr>
          <p:spPr>
            <a:xfrm>
              <a:off x="5029712" y="3222050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1" y="1"/>
                  </a:moveTo>
                  <a:cubicBezTo>
                    <a:pt x="121" y="1"/>
                    <a:pt x="1" y="294"/>
                    <a:pt x="169" y="462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2" y="544"/>
                    <a:pt x="635" y="436"/>
                    <a:pt x="635" y="274"/>
                  </a:cubicBezTo>
                  <a:cubicBezTo>
                    <a:pt x="635" y="121"/>
                    <a:pt x="510" y="1"/>
                    <a:pt x="361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9"/>
            <p:cNvSpPr/>
            <p:nvPr/>
          </p:nvSpPr>
          <p:spPr>
            <a:xfrm>
              <a:off x="5078381" y="3191498"/>
              <a:ext cx="16624" cy="14242"/>
            </a:xfrm>
            <a:custGeom>
              <a:avLst/>
              <a:gdLst/>
              <a:ahLst/>
              <a:cxnLst/>
              <a:rect l="l" t="t" r="r" b="b"/>
              <a:pathLst>
                <a:path w="635" h="544" extrusionOk="0">
                  <a:moveTo>
                    <a:pt x="366" y="0"/>
                  </a:moveTo>
                  <a:cubicBezTo>
                    <a:pt x="121" y="0"/>
                    <a:pt x="1" y="293"/>
                    <a:pt x="174" y="461"/>
                  </a:cubicBezTo>
                  <a:cubicBezTo>
                    <a:pt x="228" y="518"/>
                    <a:pt x="296" y="543"/>
                    <a:pt x="363" y="543"/>
                  </a:cubicBezTo>
                  <a:cubicBezTo>
                    <a:pt x="502" y="543"/>
                    <a:pt x="635" y="435"/>
                    <a:pt x="635" y="269"/>
                  </a:cubicBezTo>
                  <a:cubicBezTo>
                    <a:pt x="635" y="120"/>
                    <a:pt x="515" y="0"/>
                    <a:pt x="366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9"/>
            <p:cNvSpPr/>
            <p:nvPr/>
          </p:nvSpPr>
          <p:spPr>
            <a:xfrm>
              <a:off x="5022931" y="3152385"/>
              <a:ext cx="20002" cy="17253"/>
            </a:xfrm>
            <a:custGeom>
              <a:avLst/>
              <a:gdLst/>
              <a:ahLst/>
              <a:cxnLst/>
              <a:rect l="l" t="t" r="r" b="b"/>
              <a:pathLst>
                <a:path w="764" h="659" extrusionOk="0">
                  <a:moveTo>
                    <a:pt x="437" y="0"/>
                  </a:moveTo>
                  <a:cubicBezTo>
                    <a:pt x="144" y="0"/>
                    <a:pt x="0" y="356"/>
                    <a:pt x="207" y="562"/>
                  </a:cubicBezTo>
                  <a:cubicBezTo>
                    <a:pt x="273" y="629"/>
                    <a:pt x="355" y="659"/>
                    <a:pt x="435" y="659"/>
                  </a:cubicBezTo>
                  <a:cubicBezTo>
                    <a:pt x="603" y="659"/>
                    <a:pt x="764" y="527"/>
                    <a:pt x="764" y="332"/>
                  </a:cubicBezTo>
                  <a:cubicBezTo>
                    <a:pt x="764" y="149"/>
                    <a:pt x="615" y="0"/>
                    <a:pt x="437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89"/>
            <p:cNvSpPr/>
            <p:nvPr/>
          </p:nvSpPr>
          <p:spPr>
            <a:xfrm>
              <a:off x="4964576" y="2914304"/>
              <a:ext cx="180747" cy="33353"/>
            </a:xfrm>
            <a:custGeom>
              <a:avLst/>
              <a:gdLst/>
              <a:ahLst/>
              <a:cxnLst/>
              <a:rect l="l" t="t" r="r" b="b"/>
              <a:pathLst>
                <a:path w="6904" h="1274" extrusionOk="0">
                  <a:moveTo>
                    <a:pt x="432" y="0"/>
                  </a:moveTo>
                  <a:cubicBezTo>
                    <a:pt x="197" y="0"/>
                    <a:pt x="0" y="192"/>
                    <a:pt x="0" y="433"/>
                  </a:cubicBezTo>
                  <a:lnTo>
                    <a:pt x="0" y="846"/>
                  </a:lnTo>
                  <a:cubicBezTo>
                    <a:pt x="0" y="1081"/>
                    <a:pt x="197" y="1273"/>
                    <a:pt x="432" y="1273"/>
                  </a:cubicBezTo>
                  <a:lnTo>
                    <a:pt x="6471" y="1273"/>
                  </a:lnTo>
                  <a:cubicBezTo>
                    <a:pt x="6707" y="1273"/>
                    <a:pt x="6903" y="1081"/>
                    <a:pt x="6899" y="846"/>
                  </a:cubicBezTo>
                  <a:lnTo>
                    <a:pt x="6899" y="433"/>
                  </a:lnTo>
                  <a:cubicBezTo>
                    <a:pt x="6903" y="192"/>
                    <a:pt x="6707" y="0"/>
                    <a:pt x="6471" y="0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89"/>
            <p:cNvSpPr/>
            <p:nvPr/>
          </p:nvSpPr>
          <p:spPr>
            <a:xfrm>
              <a:off x="5102649" y="2914304"/>
              <a:ext cx="42543" cy="33353"/>
            </a:xfrm>
            <a:custGeom>
              <a:avLst/>
              <a:gdLst/>
              <a:ahLst/>
              <a:cxnLst/>
              <a:rect l="l" t="t" r="r" b="b"/>
              <a:pathLst>
                <a:path w="1625" h="1274" extrusionOk="0">
                  <a:moveTo>
                    <a:pt x="1" y="0"/>
                  </a:moveTo>
                  <a:cubicBezTo>
                    <a:pt x="241" y="0"/>
                    <a:pt x="433" y="192"/>
                    <a:pt x="433" y="433"/>
                  </a:cubicBezTo>
                  <a:lnTo>
                    <a:pt x="433" y="846"/>
                  </a:lnTo>
                  <a:cubicBezTo>
                    <a:pt x="433" y="1081"/>
                    <a:pt x="241" y="1273"/>
                    <a:pt x="1" y="1273"/>
                  </a:cubicBezTo>
                  <a:lnTo>
                    <a:pt x="1192" y="1273"/>
                  </a:lnTo>
                  <a:cubicBezTo>
                    <a:pt x="1428" y="1273"/>
                    <a:pt x="1625" y="1081"/>
                    <a:pt x="1625" y="846"/>
                  </a:cubicBezTo>
                  <a:lnTo>
                    <a:pt x="1625" y="433"/>
                  </a:lnTo>
                  <a:cubicBezTo>
                    <a:pt x="1625" y="192"/>
                    <a:pt x="1433" y="0"/>
                    <a:pt x="1192" y="0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9"/>
            <p:cNvSpPr/>
            <p:nvPr/>
          </p:nvSpPr>
          <p:spPr>
            <a:xfrm>
              <a:off x="4959157" y="2908885"/>
              <a:ext cx="191454" cy="369531"/>
            </a:xfrm>
            <a:custGeom>
              <a:avLst/>
              <a:gdLst/>
              <a:ahLst/>
              <a:cxnLst/>
              <a:rect l="l" t="t" r="r" b="b"/>
              <a:pathLst>
                <a:path w="7313" h="14115" extrusionOk="0">
                  <a:moveTo>
                    <a:pt x="2440" y="6191"/>
                  </a:moveTo>
                  <a:cubicBezTo>
                    <a:pt x="2775" y="6191"/>
                    <a:pt x="3158" y="6269"/>
                    <a:pt x="3551" y="6505"/>
                  </a:cubicBezTo>
                  <a:cubicBezTo>
                    <a:pt x="3926" y="6729"/>
                    <a:pt x="4329" y="6837"/>
                    <a:pt x="4734" y="6837"/>
                  </a:cubicBezTo>
                  <a:cubicBezTo>
                    <a:pt x="5137" y="6837"/>
                    <a:pt x="5543" y="6731"/>
                    <a:pt x="5929" y="6525"/>
                  </a:cubicBezTo>
                  <a:lnTo>
                    <a:pt x="5929" y="11391"/>
                  </a:lnTo>
                  <a:cubicBezTo>
                    <a:pt x="5953" y="12664"/>
                    <a:pt x="4929" y="13702"/>
                    <a:pt x="3656" y="13702"/>
                  </a:cubicBezTo>
                  <a:cubicBezTo>
                    <a:pt x="2388" y="13702"/>
                    <a:pt x="1365" y="12664"/>
                    <a:pt x="1384" y="11391"/>
                  </a:cubicBezTo>
                  <a:lnTo>
                    <a:pt x="1384" y="6452"/>
                  </a:lnTo>
                  <a:cubicBezTo>
                    <a:pt x="1550" y="6364"/>
                    <a:pt x="1943" y="6191"/>
                    <a:pt x="2440" y="6191"/>
                  </a:cubicBezTo>
                  <a:close/>
                  <a:moveTo>
                    <a:pt x="639" y="1"/>
                  </a:moveTo>
                  <a:cubicBezTo>
                    <a:pt x="284" y="1"/>
                    <a:pt x="0" y="289"/>
                    <a:pt x="0" y="640"/>
                  </a:cubicBezTo>
                  <a:lnTo>
                    <a:pt x="0" y="1053"/>
                  </a:lnTo>
                  <a:cubicBezTo>
                    <a:pt x="0" y="1408"/>
                    <a:pt x="284" y="1692"/>
                    <a:pt x="639" y="1692"/>
                  </a:cubicBezTo>
                  <a:lnTo>
                    <a:pt x="966" y="1692"/>
                  </a:lnTo>
                  <a:lnTo>
                    <a:pt x="966" y="11391"/>
                  </a:lnTo>
                  <a:cubicBezTo>
                    <a:pt x="947" y="12890"/>
                    <a:pt x="2153" y="14115"/>
                    <a:pt x="3652" y="14115"/>
                  </a:cubicBezTo>
                  <a:cubicBezTo>
                    <a:pt x="5155" y="14115"/>
                    <a:pt x="6361" y="12890"/>
                    <a:pt x="6342" y="11391"/>
                  </a:cubicBezTo>
                  <a:lnTo>
                    <a:pt x="6342" y="4353"/>
                  </a:lnTo>
                  <a:cubicBezTo>
                    <a:pt x="6339" y="4216"/>
                    <a:pt x="6236" y="4148"/>
                    <a:pt x="6133" y="4148"/>
                  </a:cubicBezTo>
                  <a:cubicBezTo>
                    <a:pt x="6031" y="4148"/>
                    <a:pt x="5929" y="4216"/>
                    <a:pt x="5929" y="4353"/>
                  </a:cubicBezTo>
                  <a:lnTo>
                    <a:pt x="5929" y="6044"/>
                  </a:lnTo>
                  <a:cubicBezTo>
                    <a:pt x="5758" y="6158"/>
                    <a:pt x="5303" y="6420"/>
                    <a:pt x="4731" y="6420"/>
                  </a:cubicBezTo>
                  <a:cubicBezTo>
                    <a:pt x="4432" y="6420"/>
                    <a:pt x="4101" y="6348"/>
                    <a:pt x="3762" y="6145"/>
                  </a:cubicBezTo>
                  <a:cubicBezTo>
                    <a:pt x="3353" y="5897"/>
                    <a:pt x="2890" y="5771"/>
                    <a:pt x="2424" y="5771"/>
                  </a:cubicBezTo>
                  <a:cubicBezTo>
                    <a:pt x="2069" y="5771"/>
                    <a:pt x="1714" y="5844"/>
                    <a:pt x="1379" y="5991"/>
                  </a:cubicBezTo>
                  <a:lnTo>
                    <a:pt x="1379" y="1692"/>
                  </a:lnTo>
                  <a:lnTo>
                    <a:pt x="5929" y="1692"/>
                  </a:lnTo>
                  <a:lnTo>
                    <a:pt x="5929" y="3243"/>
                  </a:lnTo>
                  <a:cubicBezTo>
                    <a:pt x="5929" y="3380"/>
                    <a:pt x="6031" y="3449"/>
                    <a:pt x="6133" y="3449"/>
                  </a:cubicBezTo>
                  <a:cubicBezTo>
                    <a:pt x="6235" y="3449"/>
                    <a:pt x="6337" y="3380"/>
                    <a:pt x="6337" y="3243"/>
                  </a:cubicBezTo>
                  <a:lnTo>
                    <a:pt x="6337" y="1692"/>
                  </a:lnTo>
                  <a:lnTo>
                    <a:pt x="6669" y="1692"/>
                  </a:lnTo>
                  <a:cubicBezTo>
                    <a:pt x="7019" y="1692"/>
                    <a:pt x="7307" y="1403"/>
                    <a:pt x="7307" y="1053"/>
                  </a:cubicBezTo>
                  <a:lnTo>
                    <a:pt x="7307" y="640"/>
                  </a:lnTo>
                  <a:cubicBezTo>
                    <a:pt x="7312" y="284"/>
                    <a:pt x="7024" y="1"/>
                    <a:pt x="6673" y="1"/>
                  </a:cubicBezTo>
                  <a:lnTo>
                    <a:pt x="2287" y="1"/>
                  </a:lnTo>
                  <a:cubicBezTo>
                    <a:pt x="2018" y="1"/>
                    <a:pt x="2018" y="414"/>
                    <a:pt x="2287" y="414"/>
                  </a:cubicBezTo>
                  <a:lnTo>
                    <a:pt x="6673" y="414"/>
                  </a:lnTo>
                  <a:cubicBezTo>
                    <a:pt x="6676" y="414"/>
                    <a:pt x="6679" y="414"/>
                    <a:pt x="6682" y="414"/>
                  </a:cubicBezTo>
                  <a:cubicBezTo>
                    <a:pt x="6803" y="414"/>
                    <a:pt x="6899" y="517"/>
                    <a:pt x="6899" y="640"/>
                  </a:cubicBezTo>
                  <a:lnTo>
                    <a:pt x="6899" y="1053"/>
                  </a:lnTo>
                  <a:cubicBezTo>
                    <a:pt x="6899" y="1178"/>
                    <a:pt x="6798" y="1279"/>
                    <a:pt x="6673" y="1279"/>
                  </a:cubicBezTo>
                  <a:lnTo>
                    <a:pt x="639" y="1279"/>
                  </a:lnTo>
                  <a:cubicBezTo>
                    <a:pt x="510" y="1279"/>
                    <a:pt x="409" y="1178"/>
                    <a:pt x="409" y="1053"/>
                  </a:cubicBezTo>
                  <a:lnTo>
                    <a:pt x="409" y="640"/>
                  </a:lnTo>
                  <a:cubicBezTo>
                    <a:pt x="409" y="517"/>
                    <a:pt x="505" y="414"/>
                    <a:pt x="631" y="414"/>
                  </a:cubicBezTo>
                  <a:cubicBezTo>
                    <a:pt x="634" y="414"/>
                    <a:pt x="637" y="414"/>
                    <a:pt x="639" y="414"/>
                  </a:cubicBezTo>
                  <a:lnTo>
                    <a:pt x="1177" y="414"/>
                  </a:lnTo>
                  <a:cubicBezTo>
                    <a:pt x="1451" y="409"/>
                    <a:pt x="1451" y="1"/>
                    <a:pt x="11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7" name="Google Shape;12217;p89"/>
          <p:cNvGrpSpPr/>
          <p:nvPr/>
        </p:nvGrpSpPr>
        <p:grpSpPr>
          <a:xfrm>
            <a:off x="7994230" y="2703511"/>
            <a:ext cx="295729" cy="368379"/>
            <a:chOff x="7994230" y="2908911"/>
            <a:chExt cx="295729" cy="368379"/>
          </a:xfrm>
        </p:grpSpPr>
        <p:sp>
          <p:nvSpPr>
            <p:cNvPr id="12218" name="Google Shape;12218;p89"/>
            <p:cNvSpPr/>
            <p:nvPr/>
          </p:nvSpPr>
          <p:spPr>
            <a:xfrm>
              <a:off x="8065309" y="3160684"/>
              <a:ext cx="162892" cy="81525"/>
            </a:xfrm>
            <a:custGeom>
              <a:avLst/>
              <a:gdLst/>
              <a:ahLst/>
              <a:cxnLst/>
              <a:rect l="l" t="t" r="r" b="b"/>
              <a:pathLst>
                <a:path w="6222" h="3114" extrusionOk="0">
                  <a:moveTo>
                    <a:pt x="3113" y="0"/>
                  </a:moveTo>
                  <a:cubicBezTo>
                    <a:pt x="1393" y="0"/>
                    <a:pt x="0" y="1393"/>
                    <a:pt x="0" y="3113"/>
                  </a:cubicBezTo>
                  <a:lnTo>
                    <a:pt x="6221" y="3113"/>
                  </a:lnTo>
                  <a:cubicBezTo>
                    <a:pt x="6221" y="1393"/>
                    <a:pt x="4828" y="0"/>
                    <a:pt x="3113" y="0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9"/>
            <p:cNvSpPr/>
            <p:nvPr/>
          </p:nvSpPr>
          <p:spPr>
            <a:xfrm>
              <a:off x="8135105" y="3160684"/>
              <a:ext cx="93096" cy="81525"/>
            </a:xfrm>
            <a:custGeom>
              <a:avLst/>
              <a:gdLst/>
              <a:ahLst/>
              <a:cxnLst/>
              <a:rect l="l" t="t" r="r" b="b"/>
              <a:pathLst>
                <a:path w="3556" h="3114" extrusionOk="0">
                  <a:moveTo>
                    <a:pt x="442" y="0"/>
                  </a:moveTo>
                  <a:cubicBezTo>
                    <a:pt x="294" y="0"/>
                    <a:pt x="149" y="10"/>
                    <a:pt x="0" y="29"/>
                  </a:cubicBezTo>
                  <a:cubicBezTo>
                    <a:pt x="1538" y="250"/>
                    <a:pt x="2676" y="1562"/>
                    <a:pt x="2676" y="3113"/>
                  </a:cubicBezTo>
                  <a:lnTo>
                    <a:pt x="3555" y="3113"/>
                  </a:lnTo>
                  <a:cubicBezTo>
                    <a:pt x="3555" y="1393"/>
                    <a:pt x="2162" y="0"/>
                    <a:pt x="442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9"/>
            <p:cNvSpPr/>
            <p:nvPr/>
          </p:nvSpPr>
          <p:spPr>
            <a:xfrm>
              <a:off x="7999283" y="3132384"/>
              <a:ext cx="102023" cy="23929"/>
            </a:xfrm>
            <a:custGeom>
              <a:avLst/>
              <a:gdLst/>
              <a:ahLst/>
              <a:cxnLst/>
              <a:rect l="l" t="t" r="r" b="b"/>
              <a:pathLst>
                <a:path w="3897" h="914" extrusionOk="0">
                  <a:moveTo>
                    <a:pt x="303" y="0"/>
                  </a:moveTo>
                  <a:cubicBezTo>
                    <a:pt x="135" y="0"/>
                    <a:pt x="0" y="135"/>
                    <a:pt x="0" y="303"/>
                  </a:cubicBezTo>
                  <a:lnTo>
                    <a:pt x="0" y="615"/>
                  </a:lnTo>
                  <a:cubicBezTo>
                    <a:pt x="0" y="779"/>
                    <a:pt x="135" y="913"/>
                    <a:pt x="303" y="913"/>
                  </a:cubicBezTo>
                  <a:lnTo>
                    <a:pt x="3598" y="913"/>
                  </a:lnTo>
                  <a:cubicBezTo>
                    <a:pt x="3762" y="913"/>
                    <a:pt x="3896" y="779"/>
                    <a:pt x="3896" y="615"/>
                  </a:cubicBezTo>
                  <a:lnTo>
                    <a:pt x="3896" y="303"/>
                  </a:lnTo>
                  <a:cubicBezTo>
                    <a:pt x="3896" y="135"/>
                    <a:pt x="3762" y="0"/>
                    <a:pt x="359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9"/>
            <p:cNvSpPr/>
            <p:nvPr/>
          </p:nvSpPr>
          <p:spPr>
            <a:xfrm>
              <a:off x="8070467" y="3132384"/>
              <a:ext cx="30840" cy="23798"/>
            </a:xfrm>
            <a:custGeom>
              <a:avLst/>
              <a:gdLst/>
              <a:ahLst/>
              <a:cxnLst/>
              <a:rect l="l" t="t" r="r" b="b"/>
              <a:pathLst>
                <a:path w="1178" h="909" extrusionOk="0">
                  <a:moveTo>
                    <a:pt x="0" y="0"/>
                  </a:moveTo>
                  <a:cubicBezTo>
                    <a:pt x="164" y="0"/>
                    <a:pt x="298" y="130"/>
                    <a:pt x="298" y="298"/>
                  </a:cubicBezTo>
                  <a:lnTo>
                    <a:pt x="298" y="611"/>
                  </a:lnTo>
                  <a:cubicBezTo>
                    <a:pt x="298" y="774"/>
                    <a:pt x="164" y="908"/>
                    <a:pt x="0" y="908"/>
                  </a:cubicBezTo>
                  <a:lnTo>
                    <a:pt x="879" y="908"/>
                  </a:lnTo>
                  <a:cubicBezTo>
                    <a:pt x="1043" y="908"/>
                    <a:pt x="1177" y="774"/>
                    <a:pt x="1177" y="611"/>
                  </a:cubicBezTo>
                  <a:lnTo>
                    <a:pt x="1177" y="298"/>
                  </a:lnTo>
                  <a:cubicBezTo>
                    <a:pt x="1177" y="130"/>
                    <a:pt x="1043" y="0"/>
                    <a:pt x="879" y="0"/>
                  </a:cubicBezTo>
                  <a:close/>
                </a:path>
              </a:pathLst>
            </a:custGeom>
            <a:solidFill>
              <a:srgbClr val="8A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9"/>
            <p:cNvSpPr/>
            <p:nvPr/>
          </p:nvSpPr>
          <p:spPr>
            <a:xfrm>
              <a:off x="8023159" y="3156286"/>
              <a:ext cx="65947" cy="52098"/>
            </a:xfrm>
            <a:custGeom>
              <a:avLst/>
              <a:gdLst/>
              <a:ahLst/>
              <a:cxnLst/>
              <a:rect l="l" t="t" r="r" b="b"/>
              <a:pathLst>
                <a:path w="2519" h="1990" extrusionOk="0">
                  <a:moveTo>
                    <a:pt x="1" y="0"/>
                  </a:moveTo>
                  <a:cubicBezTo>
                    <a:pt x="10" y="43"/>
                    <a:pt x="30" y="87"/>
                    <a:pt x="49" y="125"/>
                  </a:cubicBezTo>
                  <a:cubicBezTo>
                    <a:pt x="486" y="899"/>
                    <a:pt x="1120" y="1542"/>
                    <a:pt x="1889" y="1989"/>
                  </a:cubicBezTo>
                  <a:cubicBezTo>
                    <a:pt x="2043" y="1653"/>
                    <a:pt x="2254" y="1345"/>
                    <a:pt x="2518" y="1086"/>
                  </a:cubicBezTo>
                  <a:cubicBezTo>
                    <a:pt x="2033" y="817"/>
                    <a:pt x="1615" y="447"/>
                    <a:pt x="1284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9"/>
            <p:cNvSpPr/>
            <p:nvPr/>
          </p:nvSpPr>
          <p:spPr>
            <a:xfrm>
              <a:off x="8126544" y="3186341"/>
              <a:ext cx="35369" cy="30264"/>
            </a:xfrm>
            <a:custGeom>
              <a:avLst/>
              <a:gdLst/>
              <a:ahLst/>
              <a:cxnLst/>
              <a:rect l="l" t="t" r="r" b="b"/>
              <a:pathLst>
                <a:path w="1351" h="1156" extrusionOk="0">
                  <a:moveTo>
                    <a:pt x="774" y="0"/>
                  </a:moveTo>
                  <a:cubicBezTo>
                    <a:pt x="260" y="0"/>
                    <a:pt x="1" y="625"/>
                    <a:pt x="366" y="985"/>
                  </a:cubicBezTo>
                  <a:cubicBezTo>
                    <a:pt x="482" y="1103"/>
                    <a:pt x="626" y="1156"/>
                    <a:pt x="768" y="1156"/>
                  </a:cubicBezTo>
                  <a:cubicBezTo>
                    <a:pt x="1065" y="1156"/>
                    <a:pt x="1351" y="925"/>
                    <a:pt x="1351" y="577"/>
                  </a:cubicBezTo>
                  <a:cubicBezTo>
                    <a:pt x="1351" y="260"/>
                    <a:pt x="1091" y="0"/>
                    <a:pt x="774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89"/>
            <p:cNvSpPr/>
            <p:nvPr/>
          </p:nvSpPr>
          <p:spPr>
            <a:xfrm>
              <a:off x="8198120" y="2986483"/>
              <a:ext cx="72597" cy="214467"/>
            </a:xfrm>
            <a:custGeom>
              <a:avLst/>
              <a:gdLst/>
              <a:ahLst/>
              <a:cxnLst/>
              <a:rect l="l" t="t" r="r" b="b"/>
              <a:pathLst>
                <a:path w="2773" h="8192" extrusionOk="0">
                  <a:moveTo>
                    <a:pt x="553" y="1"/>
                  </a:moveTo>
                  <a:lnTo>
                    <a:pt x="87" y="976"/>
                  </a:lnTo>
                  <a:cubicBezTo>
                    <a:pt x="2244" y="2571"/>
                    <a:pt x="2201" y="5818"/>
                    <a:pt x="0" y="7356"/>
                  </a:cubicBezTo>
                  <a:cubicBezTo>
                    <a:pt x="289" y="7591"/>
                    <a:pt x="534" y="7875"/>
                    <a:pt x="721" y="8192"/>
                  </a:cubicBezTo>
                  <a:cubicBezTo>
                    <a:pt x="1932" y="7303"/>
                    <a:pt x="2686" y="5919"/>
                    <a:pt x="2772" y="4416"/>
                  </a:cubicBezTo>
                  <a:lnTo>
                    <a:pt x="2763" y="3777"/>
                  </a:lnTo>
                  <a:cubicBezTo>
                    <a:pt x="2662" y="2311"/>
                    <a:pt x="1922" y="966"/>
                    <a:pt x="740" y="92"/>
                  </a:cubicBezTo>
                  <a:cubicBezTo>
                    <a:pt x="683" y="49"/>
                    <a:pt x="620" y="20"/>
                    <a:pt x="5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9"/>
            <p:cNvSpPr/>
            <p:nvPr/>
          </p:nvSpPr>
          <p:spPr>
            <a:xfrm>
              <a:off x="8208933" y="2986352"/>
              <a:ext cx="61785" cy="214467"/>
            </a:xfrm>
            <a:custGeom>
              <a:avLst/>
              <a:gdLst/>
              <a:ahLst/>
              <a:cxnLst/>
              <a:rect l="l" t="t" r="r" b="b"/>
              <a:pathLst>
                <a:path w="2360" h="8192" extrusionOk="0">
                  <a:moveTo>
                    <a:pt x="135" y="1"/>
                  </a:moveTo>
                  <a:lnTo>
                    <a:pt x="0" y="284"/>
                  </a:lnTo>
                  <a:cubicBezTo>
                    <a:pt x="515" y="717"/>
                    <a:pt x="932" y="1240"/>
                    <a:pt x="1240" y="1836"/>
                  </a:cubicBezTo>
                  <a:cubicBezTo>
                    <a:pt x="1552" y="2441"/>
                    <a:pt x="1735" y="3100"/>
                    <a:pt x="1783" y="3777"/>
                  </a:cubicBezTo>
                  <a:lnTo>
                    <a:pt x="1788" y="4416"/>
                  </a:lnTo>
                  <a:cubicBezTo>
                    <a:pt x="1716" y="5751"/>
                    <a:pt x="1110" y="7005"/>
                    <a:pt x="106" y="7894"/>
                  </a:cubicBezTo>
                  <a:cubicBezTo>
                    <a:pt x="178" y="7990"/>
                    <a:pt x="245" y="8091"/>
                    <a:pt x="308" y="8192"/>
                  </a:cubicBezTo>
                  <a:cubicBezTo>
                    <a:pt x="1523" y="7298"/>
                    <a:pt x="2273" y="5915"/>
                    <a:pt x="2359" y="4416"/>
                  </a:cubicBezTo>
                  <a:lnTo>
                    <a:pt x="2350" y="3782"/>
                  </a:lnTo>
                  <a:cubicBezTo>
                    <a:pt x="2249" y="2316"/>
                    <a:pt x="1509" y="967"/>
                    <a:pt x="327" y="92"/>
                  </a:cubicBezTo>
                  <a:cubicBezTo>
                    <a:pt x="270" y="54"/>
                    <a:pt x="202" y="20"/>
                    <a:pt x="135" y="1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9"/>
            <p:cNvSpPr/>
            <p:nvPr/>
          </p:nvSpPr>
          <p:spPr>
            <a:xfrm>
              <a:off x="8010226" y="3242183"/>
              <a:ext cx="272926" cy="29819"/>
            </a:xfrm>
            <a:custGeom>
              <a:avLst/>
              <a:gdLst/>
              <a:ahLst/>
              <a:cxnLst/>
              <a:rect l="l" t="t" r="r" b="b"/>
              <a:pathLst>
                <a:path w="10425" h="1139" extrusionOk="0">
                  <a:moveTo>
                    <a:pt x="452" y="0"/>
                  </a:moveTo>
                  <a:lnTo>
                    <a:pt x="0" y="1139"/>
                  </a:lnTo>
                  <a:lnTo>
                    <a:pt x="10425" y="1139"/>
                  </a:lnTo>
                  <a:lnTo>
                    <a:pt x="997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9"/>
            <p:cNvSpPr/>
            <p:nvPr/>
          </p:nvSpPr>
          <p:spPr>
            <a:xfrm>
              <a:off x="8250821" y="3242183"/>
              <a:ext cx="32463" cy="29950"/>
            </a:xfrm>
            <a:custGeom>
              <a:avLst/>
              <a:gdLst/>
              <a:ahLst/>
              <a:cxnLst/>
              <a:rect l="l" t="t" r="r" b="b"/>
              <a:pathLst>
                <a:path w="1240" h="1144" extrusionOk="0">
                  <a:moveTo>
                    <a:pt x="0" y="0"/>
                  </a:moveTo>
                  <a:lnTo>
                    <a:pt x="452" y="1144"/>
                  </a:lnTo>
                  <a:lnTo>
                    <a:pt x="1240" y="1144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9"/>
            <p:cNvSpPr/>
            <p:nvPr/>
          </p:nvSpPr>
          <p:spPr>
            <a:xfrm>
              <a:off x="8195738" y="2914331"/>
              <a:ext cx="56863" cy="55292"/>
            </a:xfrm>
            <a:custGeom>
              <a:avLst/>
              <a:gdLst/>
              <a:ahLst/>
              <a:cxnLst/>
              <a:rect l="l" t="t" r="r" b="b"/>
              <a:pathLst>
                <a:path w="2172" h="2112" extrusionOk="0">
                  <a:moveTo>
                    <a:pt x="517" y="0"/>
                  </a:moveTo>
                  <a:cubicBezTo>
                    <a:pt x="438" y="0"/>
                    <a:pt x="360" y="30"/>
                    <a:pt x="303" y="91"/>
                  </a:cubicBezTo>
                  <a:lnTo>
                    <a:pt x="120" y="268"/>
                  </a:lnTo>
                  <a:cubicBezTo>
                    <a:pt x="0" y="388"/>
                    <a:pt x="0" y="581"/>
                    <a:pt x="120" y="701"/>
                  </a:cubicBezTo>
                  <a:lnTo>
                    <a:pt x="1441" y="2022"/>
                  </a:lnTo>
                  <a:cubicBezTo>
                    <a:pt x="1501" y="2082"/>
                    <a:pt x="1579" y="2112"/>
                    <a:pt x="1657" y="2112"/>
                  </a:cubicBezTo>
                  <a:cubicBezTo>
                    <a:pt x="1736" y="2112"/>
                    <a:pt x="1814" y="2082"/>
                    <a:pt x="1874" y="2022"/>
                  </a:cubicBezTo>
                  <a:lnTo>
                    <a:pt x="2056" y="1839"/>
                  </a:lnTo>
                  <a:cubicBezTo>
                    <a:pt x="2171" y="1724"/>
                    <a:pt x="2171" y="1527"/>
                    <a:pt x="2056" y="1412"/>
                  </a:cubicBezTo>
                  <a:lnTo>
                    <a:pt x="735" y="91"/>
                  </a:lnTo>
                  <a:cubicBezTo>
                    <a:pt x="675" y="30"/>
                    <a:pt x="596" y="0"/>
                    <a:pt x="51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9"/>
            <p:cNvSpPr/>
            <p:nvPr/>
          </p:nvSpPr>
          <p:spPr>
            <a:xfrm>
              <a:off x="8220504" y="2938207"/>
              <a:ext cx="32228" cy="31416"/>
            </a:xfrm>
            <a:custGeom>
              <a:avLst/>
              <a:gdLst/>
              <a:ahLst/>
              <a:cxnLst/>
              <a:rect l="l" t="t" r="r" b="b"/>
              <a:pathLst>
                <a:path w="1231" h="1200" extrusionOk="0">
                  <a:moveTo>
                    <a:pt x="611" y="0"/>
                  </a:moveTo>
                  <a:cubicBezTo>
                    <a:pt x="731" y="120"/>
                    <a:pt x="731" y="312"/>
                    <a:pt x="611" y="432"/>
                  </a:cubicBezTo>
                  <a:lnTo>
                    <a:pt x="433" y="610"/>
                  </a:lnTo>
                  <a:cubicBezTo>
                    <a:pt x="373" y="670"/>
                    <a:pt x="295" y="700"/>
                    <a:pt x="217" y="700"/>
                  </a:cubicBezTo>
                  <a:cubicBezTo>
                    <a:pt x="139" y="700"/>
                    <a:pt x="61" y="670"/>
                    <a:pt x="1" y="610"/>
                  </a:cubicBezTo>
                  <a:lnTo>
                    <a:pt x="1" y="610"/>
                  </a:lnTo>
                  <a:lnTo>
                    <a:pt x="500" y="1110"/>
                  </a:lnTo>
                  <a:cubicBezTo>
                    <a:pt x="558" y="1170"/>
                    <a:pt x="636" y="1200"/>
                    <a:pt x="714" y="1200"/>
                  </a:cubicBezTo>
                  <a:cubicBezTo>
                    <a:pt x="793" y="1200"/>
                    <a:pt x="872" y="1170"/>
                    <a:pt x="932" y="1110"/>
                  </a:cubicBezTo>
                  <a:lnTo>
                    <a:pt x="1110" y="932"/>
                  </a:lnTo>
                  <a:cubicBezTo>
                    <a:pt x="1230" y="812"/>
                    <a:pt x="1230" y="615"/>
                    <a:pt x="1110" y="500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9"/>
            <p:cNvSpPr/>
            <p:nvPr/>
          </p:nvSpPr>
          <p:spPr>
            <a:xfrm>
              <a:off x="8057377" y="3030989"/>
              <a:ext cx="78383" cy="77179"/>
            </a:xfrm>
            <a:custGeom>
              <a:avLst/>
              <a:gdLst/>
              <a:ahLst/>
              <a:cxnLst/>
              <a:rect l="l" t="t" r="r" b="b"/>
              <a:pathLst>
                <a:path w="2994" h="2948" extrusionOk="0">
                  <a:moveTo>
                    <a:pt x="601" y="0"/>
                  </a:moveTo>
                  <a:cubicBezTo>
                    <a:pt x="541" y="0"/>
                    <a:pt x="481" y="23"/>
                    <a:pt x="433" y="69"/>
                  </a:cubicBezTo>
                  <a:lnTo>
                    <a:pt x="92" y="410"/>
                  </a:lnTo>
                  <a:cubicBezTo>
                    <a:pt x="1" y="506"/>
                    <a:pt x="1" y="650"/>
                    <a:pt x="92" y="746"/>
                  </a:cubicBezTo>
                  <a:lnTo>
                    <a:pt x="2225" y="2879"/>
                  </a:lnTo>
                  <a:cubicBezTo>
                    <a:pt x="2271" y="2925"/>
                    <a:pt x="2331" y="2947"/>
                    <a:pt x="2391" y="2947"/>
                  </a:cubicBezTo>
                  <a:cubicBezTo>
                    <a:pt x="2452" y="2947"/>
                    <a:pt x="2513" y="2925"/>
                    <a:pt x="2561" y="2879"/>
                  </a:cubicBezTo>
                  <a:lnTo>
                    <a:pt x="2902" y="2538"/>
                  </a:lnTo>
                  <a:cubicBezTo>
                    <a:pt x="2994" y="2442"/>
                    <a:pt x="2994" y="2293"/>
                    <a:pt x="2902" y="2202"/>
                  </a:cubicBezTo>
                  <a:lnTo>
                    <a:pt x="769" y="69"/>
                  </a:lnTo>
                  <a:cubicBezTo>
                    <a:pt x="721" y="23"/>
                    <a:pt x="661" y="0"/>
                    <a:pt x="60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9"/>
            <p:cNvSpPr/>
            <p:nvPr/>
          </p:nvSpPr>
          <p:spPr>
            <a:xfrm>
              <a:off x="8102668" y="3075652"/>
              <a:ext cx="33092" cy="32516"/>
            </a:xfrm>
            <a:custGeom>
              <a:avLst/>
              <a:gdLst/>
              <a:ahLst/>
              <a:cxnLst/>
              <a:rect l="l" t="t" r="r" b="b"/>
              <a:pathLst>
                <a:path w="1264" h="1242" extrusionOk="0">
                  <a:moveTo>
                    <a:pt x="677" y="1"/>
                  </a:moveTo>
                  <a:cubicBezTo>
                    <a:pt x="764" y="92"/>
                    <a:pt x="764" y="241"/>
                    <a:pt x="677" y="332"/>
                  </a:cubicBezTo>
                  <a:lnTo>
                    <a:pt x="332" y="678"/>
                  </a:lnTo>
                  <a:cubicBezTo>
                    <a:pt x="286" y="721"/>
                    <a:pt x="226" y="743"/>
                    <a:pt x="166" y="743"/>
                  </a:cubicBezTo>
                  <a:cubicBezTo>
                    <a:pt x="106" y="743"/>
                    <a:pt x="46" y="721"/>
                    <a:pt x="0" y="678"/>
                  </a:cubicBezTo>
                  <a:lnTo>
                    <a:pt x="0" y="678"/>
                  </a:lnTo>
                  <a:lnTo>
                    <a:pt x="495" y="1173"/>
                  </a:lnTo>
                  <a:cubicBezTo>
                    <a:pt x="541" y="1219"/>
                    <a:pt x="601" y="1241"/>
                    <a:pt x="661" y="1241"/>
                  </a:cubicBezTo>
                  <a:cubicBezTo>
                    <a:pt x="722" y="1241"/>
                    <a:pt x="783" y="1219"/>
                    <a:pt x="831" y="1173"/>
                  </a:cubicBezTo>
                  <a:lnTo>
                    <a:pt x="1172" y="832"/>
                  </a:lnTo>
                  <a:cubicBezTo>
                    <a:pt x="1264" y="736"/>
                    <a:pt x="1264" y="592"/>
                    <a:pt x="1172" y="496"/>
                  </a:cubicBezTo>
                  <a:lnTo>
                    <a:pt x="677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9"/>
            <p:cNvSpPr/>
            <p:nvPr/>
          </p:nvSpPr>
          <p:spPr>
            <a:xfrm>
              <a:off x="8050203" y="3055546"/>
              <a:ext cx="31861" cy="31049"/>
            </a:xfrm>
            <a:custGeom>
              <a:avLst/>
              <a:gdLst/>
              <a:ahLst/>
              <a:cxnLst/>
              <a:rect l="l" t="t" r="r" b="b"/>
              <a:pathLst>
                <a:path w="1217" h="1186" extrusionOk="0">
                  <a:moveTo>
                    <a:pt x="558" y="0"/>
                  </a:moveTo>
                  <a:lnTo>
                    <a:pt x="126" y="437"/>
                  </a:lnTo>
                  <a:cubicBezTo>
                    <a:pt x="1" y="562"/>
                    <a:pt x="1" y="759"/>
                    <a:pt x="126" y="884"/>
                  </a:cubicBezTo>
                  <a:lnTo>
                    <a:pt x="332" y="1095"/>
                  </a:lnTo>
                  <a:cubicBezTo>
                    <a:pt x="395" y="1156"/>
                    <a:pt x="476" y="1186"/>
                    <a:pt x="558" y="1186"/>
                  </a:cubicBezTo>
                  <a:cubicBezTo>
                    <a:pt x="640" y="1186"/>
                    <a:pt x="721" y="1156"/>
                    <a:pt x="784" y="1095"/>
                  </a:cubicBezTo>
                  <a:lnTo>
                    <a:pt x="1216" y="65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89"/>
            <p:cNvSpPr/>
            <p:nvPr/>
          </p:nvSpPr>
          <p:spPr>
            <a:xfrm>
              <a:off x="8078766" y="3084213"/>
              <a:ext cx="31835" cy="31023"/>
            </a:xfrm>
            <a:custGeom>
              <a:avLst/>
              <a:gdLst/>
              <a:ahLst/>
              <a:cxnLst/>
              <a:rect l="l" t="t" r="r" b="b"/>
              <a:pathLst>
                <a:path w="1216" h="1185" extrusionOk="0">
                  <a:moveTo>
                    <a:pt x="558" y="0"/>
                  </a:moveTo>
                  <a:lnTo>
                    <a:pt x="125" y="433"/>
                  </a:lnTo>
                  <a:cubicBezTo>
                    <a:pt x="0" y="558"/>
                    <a:pt x="0" y="755"/>
                    <a:pt x="125" y="880"/>
                  </a:cubicBezTo>
                  <a:lnTo>
                    <a:pt x="337" y="1091"/>
                  </a:lnTo>
                  <a:cubicBezTo>
                    <a:pt x="397" y="1153"/>
                    <a:pt x="477" y="1185"/>
                    <a:pt x="558" y="1185"/>
                  </a:cubicBezTo>
                  <a:cubicBezTo>
                    <a:pt x="639" y="1185"/>
                    <a:pt x="721" y="1153"/>
                    <a:pt x="783" y="1091"/>
                  </a:cubicBezTo>
                  <a:lnTo>
                    <a:pt x="1216" y="659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9"/>
            <p:cNvSpPr/>
            <p:nvPr/>
          </p:nvSpPr>
          <p:spPr>
            <a:xfrm>
              <a:off x="8172333" y="2935798"/>
              <a:ext cx="60266" cy="60162"/>
            </a:xfrm>
            <a:custGeom>
              <a:avLst/>
              <a:gdLst/>
              <a:ahLst/>
              <a:cxnLst/>
              <a:rect l="l" t="t" r="r" b="b"/>
              <a:pathLst>
                <a:path w="2302" h="2298" extrusionOk="0">
                  <a:moveTo>
                    <a:pt x="1125" y="1"/>
                  </a:moveTo>
                  <a:lnTo>
                    <a:pt x="0" y="1125"/>
                  </a:lnTo>
                  <a:lnTo>
                    <a:pt x="1177" y="2297"/>
                  </a:lnTo>
                  <a:lnTo>
                    <a:pt x="2302" y="1173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9"/>
            <p:cNvSpPr/>
            <p:nvPr/>
          </p:nvSpPr>
          <p:spPr>
            <a:xfrm>
              <a:off x="8172333" y="2953417"/>
              <a:ext cx="60266" cy="42412"/>
            </a:xfrm>
            <a:custGeom>
              <a:avLst/>
              <a:gdLst/>
              <a:ahLst/>
              <a:cxnLst/>
              <a:rect l="l" t="t" r="r" b="b"/>
              <a:pathLst>
                <a:path w="2302" h="1620" extrusionOk="0">
                  <a:moveTo>
                    <a:pt x="0" y="447"/>
                  </a:moveTo>
                  <a:lnTo>
                    <a:pt x="678" y="1124"/>
                  </a:lnTo>
                  <a:lnTo>
                    <a:pt x="679" y="1123"/>
                  </a:lnTo>
                  <a:lnTo>
                    <a:pt x="0" y="447"/>
                  </a:lnTo>
                  <a:close/>
                  <a:moveTo>
                    <a:pt x="1802" y="0"/>
                  </a:moveTo>
                  <a:lnTo>
                    <a:pt x="679" y="1123"/>
                  </a:lnTo>
                  <a:lnTo>
                    <a:pt x="1177" y="1619"/>
                  </a:lnTo>
                  <a:lnTo>
                    <a:pt x="2302" y="495"/>
                  </a:lnTo>
                  <a:lnTo>
                    <a:pt x="1802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89"/>
            <p:cNvSpPr/>
            <p:nvPr/>
          </p:nvSpPr>
          <p:spPr>
            <a:xfrm>
              <a:off x="8082536" y="2956559"/>
              <a:ext cx="127052" cy="127052"/>
            </a:xfrm>
            <a:custGeom>
              <a:avLst/>
              <a:gdLst/>
              <a:ahLst/>
              <a:cxnLst/>
              <a:rect l="l" t="t" r="r" b="b"/>
              <a:pathLst>
                <a:path w="4853" h="4853" extrusionOk="0">
                  <a:moveTo>
                    <a:pt x="3099" y="0"/>
                  </a:moveTo>
                  <a:lnTo>
                    <a:pt x="0" y="3104"/>
                  </a:lnTo>
                  <a:lnTo>
                    <a:pt x="1749" y="4852"/>
                  </a:lnTo>
                  <a:lnTo>
                    <a:pt x="4852" y="1749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9"/>
            <p:cNvSpPr/>
            <p:nvPr/>
          </p:nvSpPr>
          <p:spPr>
            <a:xfrm>
              <a:off x="8115365" y="2989389"/>
              <a:ext cx="94222" cy="94222"/>
            </a:xfrm>
            <a:custGeom>
              <a:avLst/>
              <a:gdLst/>
              <a:ahLst/>
              <a:cxnLst/>
              <a:rect l="l" t="t" r="r" b="b"/>
              <a:pathLst>
                <a:path w="3599" h="3599" extrusionOk="0">
                  <a:moveTo>
                    <a:pt x="3104" y="0"/>
                  </a:moveTo>
                  <a:lnTo>
                    <a:pt x="0" y="3099"/>
                  </a:lnTo>
                  <a:lnTo>
                    <a:pt x="495" y="3598"/>
                  </a:lnTo>
                  <a:lnTo>
                    <a:pt x="3598" y="495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9"/>
            <p:cNvSpPr/>
            <p:nvPr/>
          </p:nvSpPr>
          <p:spPr>
            <a:xfrm>
              <a:off x="8119266" y="3180922"/>
              <a:ext cx="47936" cy="41181"/>
            </a:xfrm>
            <a:custGeom>
              <a:avLst/>
              <a:gdLst/>
              <a:ahLst/>
              <a:cxnLst/>
              <a:rect l="l" t="t" r="r" b="b"/>
              <a:pathLst>
                <a:path w="1831" h="1573" extrusionOk="0">
                  <a:moveTo>
                    <a:pt x="1047" y="413"/>
                  </a:moveTo>
                  <a:cubicBezTo>
                    <a:pt x="1239" y="413"/>
                    <a:pt x="1422" y="560"/>
                    <a:pt x="1422" y="784"/>
                  </a:cubicBezTo>
                  <a:cubicBezTo>
                    <a:pt x="1417" y="990"/>
                    <a:pt x="1254" y="1159"/>
                    <a:pt x="1047" y="1159"/>
                  </a:cubicBezTo>
                  <a:cubicBezTo>
                    <a:pt x="716" y="1159"/>
                    <a:pt x="553" y="755"/>
                    <a:pt x="783" y="524"/>
                  </a:cubicBezTo>
                  <a:cubicBezTo>
                    <a:pt x="860" y="448"/>
                    <a:pt x="955" y="413"/>
                    <a:pt x="1047" y="413"/>
                  </a:cubicBezTo>
                  <a:close/>
                  <a:moveTo>
                    <a:pt x="1047" y="1"/>
                  </a:moveTo>
                  <a:cubicBezTo>
                    <a:pt x="351" y="1"/>
                    <a:pt x="0" y="846"/>
                    <a:pt x="495" y="1341"/>
                  </a:cubicBezTo>
                  <a:cubicBezTo>
                    <a:pt x="655" y="1501"/>
                    <a:pt x="851" y="1573"/>
                    <a:pt x="1043" y="1573"/>
                  </a:cubicBezTo>
                  <a:cubicBezTo>
                    <a:pt x="1445" y="1573"/>
                    <a:pt x="1831" y="1259"/>
                    <a:pt x="1831" y="784"/>
                  </a:cubicBezTo>
                  <a:cubicBezTo>
                    <a:pt x="1831" y="351"/>
                    <a:pt x="1480" y="1"/>
                    <a:pt x="104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9"/>
            <p:cNvSpPr/>
            <p:nvPr/>
          </p:nvSpPr>
          <p:spPr>
            <a:xfrm>
              <a:off x="7994230" y="2908911"/>
              <a:ext cx="295729" cy="368379"/>
            </a:xfrm>
            <a:custGeom>
              <a:avLst/>
              <a:gdLst/>
              <a:ahLst/>
              <a:cxnLst/>
              <a:rect l="l" t="t" r="r" b="b"/>
              <a:pathLst>
                <a:path w="11296" h="14071" extrusionOk="0">
                  <a:moveTo>
                    <a:pt x="8213" y="416"/>
                  </a:moveTo>
                  <a:cubicBezTo>
                    <a:pt x="8239" y="416"/>
                    <a:pt x="8264" y="425"/>
                    <a:pt x="8283" y="442"/>
                  </a:cubicBezTo>
                  <a:lnTo>
                    <a:pt x="9604" y="1763"/>
                  </a:lnTo>
                  <a:cubicBezTo>
                    <a:pt x="9643" y="1806"/>
                    <a:pt x="9643" y="1868"/>
                    <a:pt x="9604" y="1907"/>
                  </a:cubicBezTo>
                  <a:lnTo>
                    <a:pt x="9427" y="2085"/>
                  </a:lnTo>
                  <a:cubicBezTo>
                    <a:pt x="9405" y="2104"/>
                    <a:pt x="9380" y="2113"/>
                    <a:pt x="9354" y="2113"/>
                  </a:cubicBezTo>
                  <a:cubicBezTo>
                    <a:pt x="9329" y="2113"/>
                    <a:pt x="9304" y="2104"/>
                    <a:pt x="9282" y="2085"/>
                  </a:cubicBezTo>
                  <a:lnTo>
                    <a:pt x="7961" y="764"/>
                  </a:lnTo>
                  <a:cubicBezTo>
                    <a:pt x="7923" y="725"/>
                    <a:pt x="7923" y="663"/>
                    <a:pt x="7961" y="624"/>
                  </a:cubicBezTo>
                  <a:lnTo>
                    <a:pt x="8144" y="442"/>
                  </a:lnTo>
                  <a:cubicBezTo>
                    <a:pt x="8163" y="425"/>
                    <a:pt x="8188" y="416"/>
                    <a:pt x="8213" y="416"/>
                  </a:cubicBezTo>
                  <a:close/>
                  <a:moveTo>
                    <a:pt x="7928" y="1311"/>
                  </a:moveTo>
                  <a:lnTo>
                    <a:pt x="8812" y="2200"/>
                  </a:lnTo>
                  <a:lnTo>
                    <a:pt x="7980" y="3031"/>
                  </a:lnTo>
                  <a:lnTo>
                    <a:pt x="7092" y="2152"/>
                  </a:lnTo>
                  <a:lnTo>
                    <a:pt x="7928" y="1311"/>
                  </a:lnTo>
                  <a:close/>
                  <a:moveTo>
                    <a:pt x="2696" y="5894"/>
                  </a:moveTo>
                  <a:lnTo>
                    <a:pt x="3061" y="6259"/>
                  </a:lnTo>
                  <a:lnTo>
                    <a:pt x="2768" y="6552"/>
                  </a:lnTo>
                  <a:cubicBezTo>
                    <a:pt x="2749" y="6574"/>
                    <a:pt x="2721" y="6585"/>
                    <a:pt x="2693" y="6585"/>
                  </a:cubicBezTo>
                  <a:cubicBezTo>
                    <a:pt x="2665" y="6585"/>
                    <a:pt x="2636" y="6574"/>
                    <a:pt x="2614" y="6552"/>
                  </a:cubicBezTo>
                  <a:lnTo>
                    <a:pt x="2403" y="6341"/>
                  </a:lnTo>
                  <a:cubicBezTo>
                    <a:pt x="2360" y="6298"/>
                    <a:pt x="2360" y="6226"/>
                    <a:pt x="2403" y="6182"/>
                  </a:cubicBezTo>
                  <a:lnTo>
                    <a:pt x="2696" y="5894"/>
                  </a:lnTo>
                  <a:close/>
                  <a:moveTo>
                    <a:pt x="3022" y="4867"/>
                  </a:moveTo>
                  <a:cubicBezTo>
                    <a:pt x="3027" y="4867"/>
                    <a:pt x="3032" y="4871"/>
                    <a:pt x="3037" y="4876"/>
                  </a:cubicBezTo>
                  <a:lnTo>
                    <a:pt x="3229" y="5068"/>
                  </a:lnTo>
                  <a:cubicBezTo>
                    <a:pt x="5281" y="7119"/>
                    <a:pt x="5199" y="7018"/>
                    <a:pt x="5170" y="7052"/>
                  </a:cubicBezTo>
                  <a:lnTo>
                    <a:pt x="4824" y="7398"/>
                  </a:lnTo>
                  <a:cubicBezTo>
                    <a:pt x="4820" y="7403"/>
                    <a:pt x="4818" y="7408"/>
                    <a:pt x="4812" y="7408"/>
                  </a:cubicBezTo>
                  <a:cubicBezTo>
                    <a:pt x="4776" y="7408"/>
                    <a:pt x="4591" y="7186"/>
                    <a:pt x="2653" y="5260"/>
                  </a:cubicBezTo>
                  <a:cubicBezTo>
                    <a:pt x="2638" y="5250"/>
                    <a:pt x="2638" y="5231"/>
                    <a:pt x="2653" y="5222"/>
                  </a:cubicBezTo>
                  <a:cubicBezTo>
                    <a:pt x="2937" y="4937"/>
                    <a:pt x="2994" y="4867"/>
                    <a:pt x="3022" y="4867"/>
                  </a:cubicBezTo>
                  <a:close/>
                  <a:moveTo>
                    <a:pt x="3787" y="6985"/>
                  </a:moveTo>
                  <a:lnTo>
                    <a:pt x="4156" y="7355"/>
                  </a:lnTo>
                  <a:lnTo>
                    <a:pt x="3868" y="7643"/>
                  </a:lnTo>
                  <a:cubicBezTo>
                    <a:pt x="3844" y="7664"/>
                    <a:pt x="3815" y="7675"/>
                    <a:pt x="3787" y="7675"/>
                  </a:cubicBezTo>
                  <a:cubicBezTo>
                    <a:pt x="3759" y="7675"/>
                    <a:pt x="3731" y="7664"/>
                    <a:pt x="3710" y="7643"/>
                  </a:cubicBezTo>
                  <a:lnTo>
                    <a:pt x="3498" y="7431"/>
                  </a:lnTo>
                  <a:cubicBezTo>
                    <a:pt x="3455" y="7388"/>
                    <a:pt x="3455" y="7316"/>
                    <a:pt x="3498" y="7273"/>
                  </a:cubicBezTo>
                  <a:lnTo>
                    <a:pt x="3787" y="6985"/>
                  </a:lnTo>
                  <a:close/>
                  <a:moveTo>
                    <a:pt x="3787" y="8743"/>
                  </a:moveTo>
                  <a:cubicBezTo>
                    <a:pt x="3839" y="8743"/>
                    <a:pt x="3883" y="8781"/>
                    <a:pt x="3883" y="8834"/>
                  </a:cubicBezTo>
                  <a:lnTo>
                    <a:pt x="3883" y="9147"/>
                  </a:lnTo>
                  <a:cubicBezTo>
                    <a:pt x="3883" y="9199"/>
                    <a:pt x="3839" y="9243"/>
                    <a:pt x="3787" y="9243"/>
                  </a:cubicBezTo>
                  <a:lnTo>
                    <a:pt x="491" y="9243"/>
                  </a:lnTo>
                  <a:cubicBezTo>
                    <a:pt x="438" y="9243"/>
                    <a:pt x="395" y="9199"/>
                    <a:pt x="395" y="9147"/>
                  </a:cubicBezTo>
                  <a:lnTo>
                    <a:pt x="395" y="8834"/>
                  </a:lnTo>
                  <a:cubicBezTo>
                    <a:pt x="395" y="8781"/>
                    <a:pt x="438" y="8743"/>
                    <a:pt x="491" y="8743"/>
                  </a:cubicBezTo>
                  <a:close/>
                  <a:moveTo>
                    <a:pt x="2288" y="9656"/>
                  </a:moveTo>
                  <a:cubicBezTo>
                    <a:pt x="2571" y="10016"/>
                    <a:pt x="2917" y="10328"/>
                    <a:pt x="3301" y="10578"/>
                  </a:cubicBezTo>
                  <a:cubicBezTo>
                    <a:pt x="3263" y="10626"/>
                    <a:pt x="3234" y="10684"/>
                    <a:pt x="3196" y="10732"/>
                  </a:cubicBezTo>
                  <a:cubicBezTo>
                    <a:pt x="3128" y="10818"/>
                    <a:pt x="3061" y="10914"/>
                    <a:pt x="3003" y="11010"/>
                  </a:cubicBezTo>
                  <a:cubicBezTo>
                    <a:pt x="2970" y="11054"/>
                    <a:pt x="2941" y="11097"/>
                    <a:pt x="2912" y="11145"/>
                  </a:cubicBezTo>
                  <a:cubicBezTo>
                    <a:pt x="2321" y="10761"/>
                    <a:pt x="1822" y="10251"/>
                    <a:pt x="1447" y="9656"/>
                  </a:cubicBezTo>
                  <a:close/>
                  <a:moveTo>
                    <a:pt x="5823" y="9824"/>
                  </a:moveTo>
                  <a:cubicBezTo>
                    <a:pt x="7394" y="9824"/>
                    <a:pt x="8624" y="11087"/>
                    <a:pt x="8725" y="12524"/>
                  </a:cubicBezTo>
                  <a:lnTo>
                    <a:pt x="2927" y="12524"/>
                  </a:lnTo>
                  <a:cubicBezTo>
                    <a:pt x="3028" y="11049"/>
                    <a:pt x="4286" y="9824"/>
                    <a:pt x="5823" y="9824"/>
                  </a:cubicBezTo>
                  <a:close/>
                  <a:moveTo>
                    <a:pt x="8216" y="1"/>
                  </a:moveTo>
                  <a:cubicBezTo>
                    <a:pt x="8085" y="1"/>
                    <a:pt x="7954" y="50"/>
                    <a:pt x="7856" y="149"/>
                  </a:cubicBezTo>
                  <a:lnTo>
                    <a:pt x="7673" y="331"/>
                  </a:lnTo>
                  <a:cubicBezTo>
                    <a:pt x="7490" y="514"/>
                    <a:pt x="7476" y="812"/>
                    <a:pt x="7649" y="1013"/>
                  </a:cubicBezTo>
                  <a:lnTo>
                    <a:pt x="6808" y="1854"/>
                  </a:lnTo>
                  <a:lnTo>
                    <a:pt x="6626" y="1671"/>
                  </a:lnTo>
                  <a:cubicBezTo>
                    <a:pt x="6585" y="1633"/>
                    <a:pt x="6532" y="1614"/>
                    <a:pt x="6479" y="1614"/>
                  </a:cubicBezTo>
                  <a:cubicBezTo>
                    <a:pt x="6426" y="1614"/>
                    <a:pt x="6374" y="1633"/>
                    <a:pt x="6333" y="1671"/>
                  </a:cubicBezTo>
                  <a:lnTo>
                    <a:pt x="5021" y="2988"/>
                  </a:lnTo>
                  <a:cubicBezTo>
                    <a:pt x="4870" y="3136"/>
                    <a:pt x="5008" y="3344"/>
                    <a:pt x="5170" y="3344"/>
                  </a:cubicBezTo>
                  <a:cubicBezTo>
                    <a:pt x="5219" y="3344"/>
                    <a:pt x="5269" y="3325"/>
                    <a:pt x="5314" y="3281"/>
                  </a:cubicBezTo>
                  <a:lnTo>
                    <a:pt x="6482" y="2109"/>
                  </a:lnTo>
                  <a:lnTo>
                    <a:pt x="7942" y="3574"/>
                  </a:lnTo>
                  <a:lnTo>
                    <a:pt x="5132" y="6379"/>
                  </a:lnTo>
                  <a:lnTo>
                    <a:pt x="3671" y="4914"/>
                  </a:lnTo>
                  <a:lnTo>
                    <a:pt x="4719" y="3867"/>
                  </a:lnTo>
                  <a:cubicBezTo>
                    <a:pt x="4869" y="3716"/>
                    <a:pt x="4733" y="3509"/>
                    <a:pt x="4572" y="3509"/>
                  </a:cubicBezTo>
                  <a:cubicBezTo>
                    <a:pt x="4523" y="3509"/>
                    <a:pt x="4472" y="3528"/>
                    <a:pt x="4425" y="3574"/>
                  </a:cubicBezTo>
                  <a:lnTo>
                    <a:pt x="3378" y="4621"/>
                  </a:lnTo>
                  <a:lnTo>
                    <a:pt x="3335" y="4578"/>
                  </a:lnTo>
                  <a:cubicBezTo>
                    <a:pt x="3248" y="4491"/>
                    <a:pt x="3136" y="4448"/>
                    <a:pt x="3023" y="4448"/>
                  </a:cubicBezTo>
                  <a:cubicBezTo>
                    <a:pt x="2910" y="4448"/>
                    <a:pt x="2797" y="4491"/>
                    <a:pt x="2710" y="4578"/>
                  </a:cubicBezTo>
                  <a:lnTo>
                    <a:pt x="2369" y="4924"/>
                  </a:lnTo>
                  <a:cubicBezTo>
                    <a:pt x="2192" y="5092"/>
                    <a:pt x="2192" y="5375"/>
                    <a:pt x="2369" y="5548"/>
                  </a:cubicBezTo>
                  <a:lnTo>
                    <a:pt x="2413" y="5592"/>
                  </a:lnTo>
                  <a:cubicBezTo>
                    <a:pt x="2220" y="5808"/>
                    <a:pt x="1971" y="5928"/>
                    <a:pt x="1971" y="6250"/>
                  </a:cubicBezTo>
                  <a:cubicBezTo>
                    <a:pt x="1971" y="6389"/>
                    <a:pt x="2023" y="6519"/>
                    <a:pt x="2120" y="6620"/>
                  </a:cubicBezTo>
                  <a:cubicBezTo>
                    <a:pt x="2278" y="6745"/>
                    <a:pt x="2393" y="6985"/>
                    <a:pt x="2701" y="6985"/>
                  </a:cubicBezTo>
                  <a:cubicBezTo>
                    <a:pt x="3023" y="6985"/>
                    <a:pt x="3133" y="6730"/>
                    <a:pt x="3364" y="6543"/>
                  </a:cubicBezTo>
                  <a:lnTo>
                    <a:pt x="3503" y="6687"/>
                  </a:lnTo>
                  <a:cubicBezTo>
                    <a:pt x="3316" y="6903"/>
                    <a:pt x="3061" y="7023"/>
                    <a:pt x="3061" y="7345"/>
                  </a:cubicBezTo>
                  <a:cubicBezTo>
                    <a:pt x="3061" y="7652"/>
                    <a:pt x="3297" y="7773"/>
                    <a:pt x="3426" y="7926"/>
                  </a:cubicBezTo>
                  <a:cubicBezTo>
                    <a:pt x="3527" y="8022"/>
                    <a:pt x="3657" y="8075"/>
                    <a:pt x="3796" y="8075"/>
                  </a:cubicBezTo>
                  <a:cubicBezTo>
                    <a:pt x="4118" y="8075"/>
                    <a:pt x="4229" y="7825"/>
                    <a:pt x="4454" y="7633"/>
                  </a:cubicBezTo>
                  <a:cubicBezTo>
                    <a:pt x="4546" y="7744"/>
                    <a:pt x="4675" y="7806"/>
                    <a:pt x="4815" y="7806"/>
                  </a:cubicBezTo>
                  <a:cubicBezTo>
                    <a:pt x="4935" y="7806"/>
                    <a:pt x="5045" y="7763"/>
                    <a:pt x="5127" y="7681"/>
                  </a:cubicBezTo>
                  <a:lnTo>
                    <a:pt x="5473" y="7335"/>
                  </a:lnTo>
                  <a:cubicBezTo>
                    <a:pt x="5646" y="7162"/>
                    <a:pt x="5646" y="6884"/>
                    <a:pt x="5473" y="6711"/>
                  </a:cubicBezTo>
                  <a:lnTo>
                    <a:pt x="5430" y="6668"/>
                  </a:lnTo>
                  <a:lnTo>
                    <a:pt x="7884" y="4213"/>
                  </a:lnTo>
                  <a:lnTo>
                    <a:pt x="7884" y="4213"/>
                  </a:lnTo>
                  <a:cubicBezTo>
                    <a:pt x="9772" y="5721"/>
                    <a:pt x="9729" y="8608"/>
                    <a:pt x="7788" y="10054"/>
                  </a:cubicBezTo>
                  <a:cubicBezTo>
                    <a:pt x="7206" y="9621"/>
                    <a:pt x="6519" y="9407"/>
                    <a:pt x="5835" y="9407"/>
                  </a:cubicBezTo>
                  <a:cubicBezTo>
                    <a:pt x="5041" y="9407"/>
                    <a:pt x="4250" y="9695"/>
                    <a:pt x="3628" y="10266"/>
                  </a:cubicBezTo>
                  <a:cubicBezTo>
                    <a:pt x="3349" y="10098"/>
                    <a:pt x="3095" y="9886"/>
                    <a:pt x="2874" y="9651"/>
                  </a:cubicBezTo>
                  <a:lnTo>
                    <a:pt x="3806" y="9651"/>
                  </a:lnTo>
                  <a:cubicBezTo>
                    <a:pt x="4084" y="9651"/>
                    <a:pt x="4310" y="9420"/>
                    <a:pt x="4310" y="9142"/>
                  </a:cubicBezTo>
                  <a:lnTo>
                    <a:pt x="4310" y="8829"/>
                  </a:lnTo>
                  <a:cubicBezTo>
                    <a:pt x="4310" y="8551"/>
                    <a:pt x="4084" y="8325"/>
                    <a:pt x="3806" y="8325"/>
                  </a:cubicBezTo>
                  <a:lnTo>
                    <a:pt x="505" y="8325"/>
                  </a:lnTo>
                  <a:cubicBezTo>
                    <a:pt x="227" y="8325"/>
                    <a:pt x="1" y="8551"/>
                    <a:pt x="1" y="8829"/>
                  </a:cubicBezTo>
                  <a:lnTo>
                    <a:pt x="1" y="9142"/>
                  </a:lnTo>
                  <a:cubicBezTo>
                    <a:pt x="1" y="9420"/>
                    <a:pt x="227" y="9651"/>
                    <a:pt x="505" y="9651"/>
                  </a:cubicBezTo>
                  <a:lnTo>
                    <a:pt x="986" y="9651"/>
                  </a:lnTo>
                  <a:cubicBezTo>
                    <a:pt x="1332" y="10299"/>
                    <a:pt x="1961" y="11006"/>
                    <a:pt x="2763" y="11505"/>
                  </a:cubicBezTo>
                  <a:cubicBezTo>
                    <a:pt x="2638" y="11832"/>
                    <a:pt x="2562" y="12168"/>
                    <a:pt x="2547" y="12514"/>
                  </a:cubicBezTo>
                  <a:lnTo>
                    <a:pt x="1072" y="12514"/>
                  </a:lnTo>
                  <a:cubicBezTo>
                    <a:pt x="986" y="12514"/>
                    <a:pt x="909" y="12567"/>
                    <a:pt x="880" y="12649"/>
                  </a:cubicBezTo>
                  <a:lnTo>
                    <a:pt x="429" y="13787"/>
                  </a:lnTo>
                  <a:cubicBezTo>
                    <a:pt x="376" y="13922"/>
                    <a:pt x="477" y="14071"/>
                    <a:pt x="621" y="14071"/>
                  </a:cubicBezTo>
                  <a:lnTo>
                    <a:pt x="1759" y="14071"/>
                  </a:lnTo>
                  <a:cubicBezTo>
                    <a:pt x="2033" y="14071"/>
                    <a:pt x="2033" y="13657"/>
                    <a:pt x="1759" y="13657"/>
                  </a:cubicBezTo>
                  <a:lnTo>
                    <a:pt x="923" y="13657"/>
                  </a:lnTo>
                  <a:lnTo>
                    <a:pt x="1212" y="12932"/>
                  </a:lnTo>
                  <a:lnTo>
                    <a:pt x="10455" y="12932"/>
                  </a:lnTo>
                  <a:lnTo>
                    <a:pt x="10743" y="13657"/>
                  </a:lnTo>
                  <a:lnTo>
                    <a:pt x="2720" y="13657"/>
                  </a:lnTo>
                  <a:cubicBezTo>
                    <a:pt x="2451" y="13657"/>
                    <a:pt x="2451" y="14071"/>
                    <a:pt x="2720" y="14071"/>
                  </a:cubicBezTo>
                  <a:lnTo>
                    <a:pt x="11050" y="14071"/>
                  </a:lnTo>
                  <a:cubicBezTo>
                    <a:pt x="11194" y="14071"/>
                    <a:pt x="11295" y="13922"/>
                    <a:pt x="11242" y="13787"/>
                  </a:cubicBezTo>
                  <a:lnTo>
                    <a:pt x="10781" y="12658"/>
                  </a:lnTo>
                  <a:cubicBezTo>
                    <a:pt x="10748" y="12581"/>
                    <a:pt x="10676" y="12529"/>
                    <a:pt x="10589" y="12529"/>
                  </a:cubicBezTo>
                  <a:lnTo>
                    <a:pt x="9124" y="12529"/>
                  </a:lnTo>
                  <a:cubicBezTo>
                    <a:pt x="9095" y="12067"/>
                    <a:pt x="8975" y="11621"/>
                    <a:pt x="8764" y="11212"/>
                  </a:cubicBezTo>
                  <a:cubicBezTo>
                    <a:pt x="9878" y="10343"/>
                    <a:pt x="10589" y="9055"/>
                    <a:pt x="10748" y="7652"/>
                  </a:cubicBezTo>
                  <a:cubicBezTo>
                    <a:pt x="10766" y="7502"/>
                    <a:pt x="10653" y="7421"/>
                    <a:pt x="10540" y="7421"/>
                  </a:cubicBezTo>
                  <a:cubicBezTo>
                    <a:pt x="10444" y="7421"/>
                    <a:pt x="10348" y="7481"/>
                    <a:pt x="10334" y="7609"/>
                  </a:cubicBezTo>
                  <a:cubicBezTo>
                    <a:pt x="10200" y="8882"/>
                    <a:pt x="9561" y="10050"/>
                    <a:pt x="8562" y="10852"/>
                  </a:cubicBezTo>
                  <a:cubicBezTo>
                    <a:pt x="8519" y="10785"/>
                    <a:pt x="8456" y="10732"/>
                    <a:pt x="8403" y="10665"/>
                  </a:cubicBezTo>
                  <a:cubicBezTo>
                    <a:pt x="8322" y="10559"/>
                    <a:pt x="8240" y="10458"/>
                    <a:pt x="8149" y="10362"/>
                  </a:cubicBezTo>
                  <a:cubicBezTo>
                    <a:pt x="8134" y="10348"/>
                    <a:pt x="8129" y="10338"/>
                    <a:pt x="8120" y="10328"/>
                  </a:cubicBezTo>
                  <a:cubicBezTo>
                    <a:pt x="10171" y="8695"/>
                    <a:pt x="10200" y="5587"/>
                    <a:pt x="8177" y="3920"/>
                  </a:cubicBezTo>
                  <a:lnTo>
                    <a:pt x="8379" y="3718"/>
                  </a:lnTo>
                  <a:cubicBezTo>
                    <a:pt x="8456" y="3636"/>
                    <a:pt x="8456" y="3507"/>
                    <a:pt x="8379" y="3425"/>
                  </a:cubicBezTo>
                  <a:lnTo>
                    <a:pt x="8274" y="3319"/>
                  </a:lnTo>
                  <a:lnTo>
                    <a:pt x="8389" y="3209"/>
                  </a:lnTo>
                  <a:cubicBezTo>
                    <a:pt x="8831" y="3492"/>
                    <a:pt x="9451" y="4150"/>
                    <a:pt x="9830" y="4890"/>
                  </a:cubicBezTo>
                  <a:cubicBezTo>
                    <a:pt x="10123" y="5467"/>
                    <a:pt x="10301" y="6101"/>
                    <a:pt x="10349" y="6749"/>
                  </a:cubicBezTo>
                  <a:cubicBezTo>
                    <a:pt x="10353" y="6859"/>
                    <a:pt x="10445" y="6942"/>
                    <a:pt x="10552" y="6942"/>
                  </a:cubicBezTo>
                  <a:cubicBezTo>
                    <a:pt x="10558" y="6942"/>
                    <a:pt x="10564" y="6942"/>
                    <a:pt x="10570" y="6941"/>
                  </a:cubicBezTo>
                  <a:cubicBezTo>
                    <a:pt x="10680" y="6937"/>
                    <a:pt x="10767" y="6836"/>
                    <a:pt x="10762" y="6720"/>
                  </a:cubicBezTo>
                  <a:cubicBezTo>
                    <a:pt x="10652" y="5212"/>
                    <a:pt x="9897" y="3819"/>
                    <a:pt x="8682" y="2911"/>
                  </a:cubicBezTo>
                  <a:lnTo>
                    <a:pt x="9129" y="2464"/>
                  </a:lnTo>
                  <a:cubicBezTo>
                    <a:pt x="9203" y="2504"/>
                    <a:pt x="9284" y="2523"/>
                    <a:pt x="9364" y="2523"/>
                  </a:cubicBezTo>
                  <a:cubicBezTo>
                    <a:pt x="9495" y="2523"/>
                    <a:pt x="9624" y="2471"/>
                    <a:pt x="9720" y="2373"/>
                  </a:cubicBezTo>
                  <a:lnTo>
                    <a:pt x="9897" y="2195"/>
                  </a:lnTo>
                  <a:cubicBezTo>
                    <a:pt x="10099" y="1993"/>
                    <a:pt x="10099" y="1671"/>
                    <a:pt x="9897" y="1470"/>
                  </a:cubicBezTo>
                  <a:lnTo>
                    <a:pt x="8576" y="149"/>
                  </a:lnTo>
                  <a:cubicBezTo>
                    <a:pt x="8478" y="50"/>
                    <a:pt x="8347" y="1"/>
                    <a:pt x="821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0" name="Google Shape;12240;p89"/>
          <p:cNvGrpSpPr/>
          <p:nvPr/>
        </p:nvGrpSpPr>
        <p:grpSpPr>
          <a:xfrm>
            <a:off x="7552024" y="3620728"/>
            <a:ext cx="281880" cy="340733"/>
            <a:chOff x="7552024" y="3826128"/>
            <a:chExt cx="281880" cy="340733"/>
          </a:xfrm>
        </p:grpSpPr>
        <p:sp>
          <p:nvSpPr>
            <p:cNvPr id="12241" name="Google Shape;12241;p89"/>
            <p:cNvSpPr/>
            <p:nvPr/>
          </p:nvSpPr>
          <p:spPr>
            <a:xfrm>
              <a:off x="7644727" y="3831154"/>
              <a:ext cx="110584" cy="28327"/>
            </a:xfrm>
            <a:custGeom>
              <a:avLst/>
              <a:gdLst/>
              <a:ahLst/>
              <a:cxnLst/>
              <a:rect l="l" t="t" r="r" b="b"/>
              <a:pathLst>
                <a:path w="4224" h="1082" extrusionOk="0">
                  <a:moveTo>
                    <a:pt x="322" y="1"/>
                  </a:moveTo>
                  <a:cubicBezTo>
                    <a:pt x="145" y="1"/>
                    <a:pt x="0" y="140"/>
                    <a:pt x="5" y="318"/>
                  </a:cubicBezTo>
                  <a:lnTo>
                    <a:pt x="5" y="764"/>
                  </a:lnTo>
                  <a:cubicBezTo>
                    <a:pt x="0" y="942"/>
                    <a:pt x="145" y="1081"/>
                    <a:pt x="322" y="1081"/>
                  </a:cubicBezTo>
                  <a:lnTo>
                    <a:pt x="3906" y="1081"/>
                  </a:lnTo>
                  <a:cubicBezTo>
                    <a:pt x="4079" y="1081"/>
                    <a:pt x="4218" y="942"/>
                    <a:pt x="4223" y="764"/>
                  </a:cubicBezTo>
                  <a:lnTo>
                    <a:pt x="4223" y="318"/>
                  </a:lnTo>
                  <a:cubicBezTo>
                    <a:pt x="4223" y="140"/>
                    <a:pt x="4084" y="1"/>
                    <a:pt x="3906" y="1"/>
                  </a:cubicBezTo>
                  <a:close/>
                </a:path>
              </a:pathLst>
            </a:custGeom>
            <a:solidFill>
              <a:srgbClr val="A7B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9"/>
            <p:cNvSpPr/>
            <p:nvPr/>
          </p:nvSpPr>
          <p:spPr>
            <a:xfrm>
              <a:off x="7724079" y="3831154"/>
              <a:ext cx="31233" cy="28327"/>
            </a:xfrm>
            <a:custGeom>
              <a:avLst/>
              <a:gdLst/>
              <a:ahLst/>
              <a:cxnLst/>
              <a:rect l="l" t="t" r="r" b="b"/>
              <a:pathLst>
                <a:path w="1193" h="1082" extrusionOk="0">
                  <a:moveTo>
                    <a:pt x="1" y="1"/>
                  </a:moveTo>
                  <a:cubicBezTo>
                    <a:pt x="179" y="1"/>
                    <a:pt x="318" y="140"/>
                    <a:pt x="318" y="318"/>
                  </a:cubicBezTo>
                  <a:lnTo>
                    <a:pt x="318" y="764"/>
                  </a:lnTo>
                  <a:cubicBezTo>
                    <a:pt x="318" y="942"/>
                    <a:pt x="179" y="1081"/>
                    <a:pt x="1" y="1081"/>
                  </a:cubicBezTo>
                  <a:lnTo>
                    <a:pt x="875" y="1081"/>
                  </a:lnTo>
                  <a:cubicBezTo>
                    <a:pt x="1048" y="1081"/>
                    <a:pt x="1192" y="942"/>
                    <a:pt x="1192" y="764"/>
                  </a:cubicBezTo>
                  <a:lnTo>
                    <a:pt x="1192" y="318"/>
                  </a:lnTo>
                  <a:cubicBezTo>
                    <a:pt x="1187" y="145"/>
                    <a:pt x="1048" y="1"/>
                    <a:pt x="875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9"/>
            <p:cNvSpPr/>
            <p:nvPr/>
          </p:nvSpPr>
          <p:spPr>
            <a:xfrm>
              <a:off x="7557705" y="3859586"/>
              <a:ext cx="260229" cy="302117"/>
            </a:xfrm>
            <a:custGeom>
              <a:avLst/>
              <a:gdLst/>
              <a:ahLst/>
              <a:cxnLst/>
              <a:rect l="l" t="t" r="r" b="b"/>
              <a:pathLst>
                <a:path w="9940" h="11540" extrusionOk="0">
                  <a:moveTo>
                    <a:pt x="4103" y="0"/>
                  </a:moveTo>
                  <a:lnTo>
                    <a:pt x="4103" y="3363"/>
                  </a:lnTo>
                  <a:cubicBezTo>
                    <a:pt x="4103" y="3565"/>
                    <a:pt x="3978" y="3747"/>
                    <a:pt x="3790" y="3824"/>
                  </a:cubicBezTo>
                  <a:cubicBezTo>
                    <a:pt x="812" y="5001"/>
                    <a:pt x="0" y="8835"/>
                    <a:pt x="2239" y="11122"/>
                  </a:cubicBezTo>
                  <a:cubicBezTo>
                    <a:pt x="2503" y="11391"/>
                    <a:pt x="2863" y="11539"/>
                    <a:pt x="3243" y="11539"/>
                  </a:cubicBezTo>
                  <a:lnTo>
                    <a:pt x="7634" y="11539"/>
                  </a:lnTo>
                  <a:cubicBezTo>
                    <a:pt x="8013" y="11539"/>
                    <a:pt x="8374" y="11386"/>
                    <a:pt x="8638" y="11117"/>
                  </a:cubicBezTo>
                  <a:cubicBezTo>
                    <a:pt x="9483" y="10252"/>
                    <a:pt x="9940" y="9089"/>
                    <a:pt x="9916" y="7884"/>
                  </a:cubicBezTo>
                  <a:cubicBezTo>
                    <a:pt x="9868" y="6087"/>
                    <a:pt x="8758" y="4487"/>
                    <a:pt x="7086" y="3824"/>
                  </a:cubicBezTo>
                  <a:cubicBezTo>
                    <a:pt x="6899" y="3747"/>
                    <a:pt x="6774" y="3565"/>
                    <a:pt x="6774" y="3363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9"/>
            <p:cNvSpPr/>
            <p:nvPr/>
          </p:nvSpPr>
          <p:spPr>
            <a:xfrm>
              <a:off x="7665095" y="3859586"/>
              <a:ext cx="159646" cy="300363"/>
            </a:xfrm>
            <a:custGeom>
              <a:avLst/>
              <a:gdLst/>
              <a:ahLst/>
              <a:cxnLst/>
              <a:rect l="l" t="t" r="r" b="b"/>
              <a:pathLst>
                <a:path w="6098" h="11473" extrusionOk="0">
                  <a:moveTo>
                    <a:pt x="1" y="0"/>
                  </a:moveTo>
                  <a:lnTo>
                    <a:pt x="1" y="452"/>
                  </a:lnTo>
                  <a:lnTo>
                    <a:pt x="1380" y="452"/>
                  </a:lnTo>
                  <a:cubicBezTo>
                    <a:pt x="1725" y="452"/>
                    <a:pt x="2009" y="735"/>
                    <a:pt x="2009" y="1081"/>
                  </a:cubicBezTo>
                  <a:lnTo>
                    <a:pt x="2009" y="3815"/>
                  </a:lnTo>
                  <a:cubicBezTo>
                    <a:pt x="2009" y="4021"/>
                    <a:pt x="2134" y="4204"/>
                    <a:pt x="2321" y="4276"/>
                  </a:cubicBezTo>
                  <a:cubicBezTo>
                    <a:pt x="5247" y="5434"/>
                    <a:pt x="6097" y="9162"/>
                    <a:pt x="3969" y="11472"/>
                  </a:cubicBezTo>
                  <a:cubicBezTo>
                    <a:pt x="4180" y="11400"/>
                    <a:pt x="4377" y="11280"/>
                    <a:pt x="4536" y="11117"/>
                  </a:cubicBezTo>
                  <a:cubicBezTo>
                    <a:pt x="5381" y="10257"/>
                    <a:pt x="5842" y="9089"/>
                    <a:pt x="5814" y="7884"/>
                  </a:cubicBezTo>
                  <a:cubicBezTo>
                    <a:pt x="5766" y="6087"/>
                    <a:pt x="4656" y="4487"/>
                    <a:pt x="2984" y="3824"/>
                  </a:cubicBezTo>
                  <a:cubicBezTo>
                    <a:pt x="2797" y="3747"/>
                    <a:pt x="2672" y="3565"/>
                    <a:pt x="2672" y="3363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9"/>
            <p:cNvSpPr/>
            <p:nvPr/>
          </p:nvSpPr>
          <p:spPr>
            <a:xfrm>
              <a:off x="7582733" y="4022425"/>
              <a:ext cx="235332" cy="139278"/>
            </a:xfrm>
            <a:custGeom>
              <a:avLst/>
              <a:gdLst/>
              <a:ahLst/>
              <a:cxnLst/>
              <a:rect l="l" t="t" r="r" b="b"/>
              <a:pathLst>
                <a:path w="8989" h="5320" extrusionOk="0">
                  <a:moveTo>
                    <a:pt x="2375" y="0"/>
                  </a:moveTo>
                  <a:cubicBezTo>
                    <a:pt x="1097" y="0"/>
                    <a:pt x="168" y="568"/>
                    <a:pt x="168" y="568"/>
                  </a:cubicBezTo>
                  <a:cubicBezTo>
                    <a:pt x="58" y="957"/>
                    <a:pt x="0" y="1361"/>
                    <a:pt x="5" y="1769"/>
                  </a:cubicBezTo>
                  <a:cubicBezTo>
                    <a:pt x="0" y="2937"/>
                    <a:pt x="461" y="4066"/>
                    <a:pt x="1283" y="4902"/>
                  </a:cubicBezTo>
                  <a:cubicBezTo>
                    <a:pt x="1547" y="5171"/>
                    <a:pt x="1907" y="5319"/>
                    <a:pt x="2287" y="5319"/>
                  </a:cubicBezTo>
                  <a:lnTo>
                    <a:pt x="6678" y="5319"/>
                  </a:lnTo>
                  <a:cubicBezTo>
                    <a:pt x="7057" y="5319"/>
                    <a:pt x="7418" y="5166"/>
                    <a:pt x="7682" y="4897"/>
                  </a:cubicBezTo>
                  <a:cubicBezTo>
                    <a:pt x="8527" y="4037"/>
                    <a:pt x="8988" y="2869"/>
                    <a:pt x="8960" y="1664"/>
                  </a:cubicBezTo>
                  <a:cubicBezTo>
                    <a:pt x="8945" y="1193"/>
                    <a:pt x="8864" y="727"/>
                    <a:pt x="8705" y="285"/>
                  </a:cubicBezTo>
                  <a:cubicBezTo>
                    <a:pt x="8705" y="285"/>
                    <a:pt x="7696" y="1069"/>
                    <a:pt x="6317" y="1069"/>
                  </a:cubicBezTo>
                  <a:cubicBezTo>
                    <a:pt x="5752" y="1069"/>
                    <a:pt x="5126" y="938"/>
                    <a:pt x="4482" y="568"/>
                  </a:cubicBezTo>
                  <a:cubicBezTo>
                    <a:pt x="3741" y="142"/>
                    <a:pt x="3014" y="0"/>
                    <a:pt x="2375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9"/>
            <p:cNvSpPr/>
            <p:nvPr/>
          </p:nvSpPr>
          <p:spPr>
            <a:xfrm>
              <a:off x="7770365" y="4029756"/>
              <a:ext cx="47962" cy="129931"/>
            </a:xfrm>
            <a:custGeom>
              <a:avLst/>
              <a:gdLst/>
              <a:ahLst/>
              <a:cxnLst/>
              <a:rect l="l" t="t" r="r" b="b"/>
              <a:pathLst>
                <a:path w="1832" h="4963" extrusionOk="0">
                  <a:moveTo>
                    <a:pt x="1591" y="0"/>
                  </a:moveTo>
                  <a:cubicBezTo>
                    <a:pt x="1379" y="154"/>
                    <a:pt x="1149" y="284"/>
                    <a:pt x="909" y="389"/>
                  </a:cubicBezTo>
                  <a:cubicBezTo>
                    <a:pt x="1077" y="850"/>
                    <a:pt x="1173" y="1336"/>
                    <a:pt x="1183" y="1830"/>
                  </a:cubicBezTo>
                  <a:cubicBezTo>
                    <a:pt x="1211" y="2988"/>
                    <a:pt x="789" y="4112"/>
                    <a:pt x="1" y="4963"/>
                  </a:cubicBezTo>
                  <a:lnTo>
                    <a:pt x="78" y="4939"/>
                  </a:lnTo>
                  <a:cubicBezTo>
                    <a:pt x="154" y="4905"/>
                    <a:pt x="227" y="4871"/>
                    <a:pt x="299" y="4828"/>
                  </a:cubicBezTo>
                  <a:lnTo>
                    <a:pt x="303" y="4828"/>
                  </a:lnTo>
                  <a:cubicBezTo>
                    <a:pt x="327" y="4814"/>
                    <a:pt x="347" y="4804"/>
                    <a:pt x="366" y="4785"/>
                  </a:cubicBezTo>
                  <a:cubicBezTo>
                    <a:pt x="371" y="4785"/>
                    <a:pt x="375" y="4780"/>
                    <a:pt x="385" y="4775"/>
                  </a:cubicBezTo>
                  <a:cubicBezTo>
                    <a:pt x="399" y="4766"/>
                    <a:pt x="414" y="4751"/>
                    <a:pt x="428" y="4742"/>
                  </a:cubicBezTo>
                  <a:cubicBezTo>
                    <a:pt x="433" y="4732"/>
                    <a:pt x="443" y="4727"/>
                    <a:pt x="448" y="4722"/>
                  </a:cubicBezTo>
                  <a:cubicBezTo>
                    <a:pt x="462" y="4713"/>
                    <a:pt x="476" y="4698"/>
                    <a:pt x="496" y="4689"/>
                  </a:cubicBezTo>
                  <a:lnTo>
                    <a:pt x="510" y="4670"/>
                  </a:lnTo>
                  <a:cubicBezTo>
                    <a:pt x="529" y="4655"/>
                    <a:pt x="548" y="4636"/>
                    <a:pt x="572" y="4617"/>
                  </a:cubicBezTo>
                  <a:cubicBezTo>
                    <a:pt x="1394" y="3742"/>
                    <a:pt x="1831" y="2580"/>
                    <a:pt x="1793" y="1384"/>
                  </a:cubicBezTo>
                  <a:lnTo>
                    <a:pt x="1793" y="1297"/>
                  </a:lnTo>
                  <a:lnTo>
                    <a:pt x="1793" y="1268"/>
                  </a:lnTo>
                  <a:cubicBezTo>
                    <a:pt x="1788" y="1249"/>
                    <a:pt x="1788" y="1230"/>
                    <a:pt x="1793" y="1211"/>
                  </a:cubicBezTo>
                  <a:lnTo>
                    <a:pt x="1793" y="1177"/>
                  </a:lnTo>
                  <a:cubicBezTo>
                    <a:pt x="1788" y="1158"/>
                    <a:pt x="1788" y="1139"/>
                    <a:pt x="1793" y="1119"/>
                  </a:cubicBezTo>
                  <a:lnTo>
                    <a:pt x="1793" y="1086"/>
                  </a:lnTo>
                  <a:cubicBezTo>
                    <a:pt x="1793" y="1076"/>
                    <a:pt x="1793" y="1047"/>
                    <a:pt x="1783" y="1033"/>
                  </a:cubicBezTo>
                  <a:cubicBezTo>
                    <a:pt x="1783" y="1019"/>
                    <a:pt x="1783" y="1009"/>
                    <a:pt x="1783" y="999"/>
                  </a:cubicBezTo>
                  <a:cubicBezTo>
                    <a:pt x="1783" y="980"/>
                    <a:pt x="1783" y="961"/>
                    <a:pt x="1778" y="942"/>
                  </a:cubicBezTo>
                  <a:cubicBezTo>
                    <a:pt x="1778" y="932"/>
                    <a:pt x="1778" y="922"/>
                    <a:pt x="1778" y="913"/>
                  </a:cubicBezTo>
                  <a:cubicBezTo>
                    <a:pt x="1773" y="894"/>
                    <a:pt x="1773" y="874"/>
                    <a:pt x="1773" y="855"/>
                  </a:cubicBezTo>
                  <a:cubicBezTo>
                    <a:pt x="1769" y="846"/>
                    <a:pt x="1769" y="836"/>
                    <a:pt x="1773" y="826"/>
                  </a:cubicBezTo>
                  <a:cubicBezTo>
                    <a:pt x="1773" y="807"/>
                    <a:pt x="1764" y="783"/>
                    <a:pt x="1764" y="764"/>
                  </a:cubicBezTo>
                  <a:cubicBezTo>
                    <a:pt x="1764" y="759"/>
                    <a:pt x="1764" y="750"/>
                    <a:pt x="1764" y="740"/>
                  </a:cubicBezTo>
                  <a:cubicBezTo>
                    <a:pt x="1759" y="721"/>
                    <a:pt x="1759" y="697"/>
                    <a:pt x="1754" y="677"/>
                  </a:cubicBezTo>
                  <a:cubicBezTo>
                    <a:pt x="1749" y="673"/>
                    <a:pt x="1749" y="663"/>
                    <a:pt x="1754" y="653"/>
                  </a:cubicBezTo>
                  <a:cubicBezTo>
                    <a:pt x="1749" y="634"/>
                    <a:pt x="1745" y="610"/>
                    <a:pt x="1740" y="591"/>
                  </a:cubicBezTo>
                  <a:cubicBezTo>
                    <a:pt x="1740" y="586"/>
                    <a:pt x="1740" y="577"/>
                    <a:pt x="1735" y="572"/>
                  </a:cubicBezTo>
                  <a:cubicBezTo>
                    <a:pt x="1730" y="553"/>
                    <a:pt x="1725" y="529"/>
                    <a:pt x="1721" y="509"/>
                  </a:cubicBezTo>
                  <a:cubicBezTo>
                    <a:pt x="1721" y="500"/>
                    <a:pt x="1721" y="495"/>
                    <a:pt x="1721" y="490"/>
                  </a:cubicBezTo>
                  <a:cubicBezTo>
                    <a:pt x="1716" y="466"/>
                    <a:pt x="1711" y="442"/>
                    <a:pt x="1701" y="423"/>
                  </a:cubicBezTo>
                  <a:cubicBezTo>
                    <a:pt x="1701" y="418"/>
                    <a:pt x="1701" y="413"/>
                    <a:pt x="1701" y="408"/>
                  </a:cubicBezTo>
                  <a:lnTo>
                    <a:pt x="1687" y="336"/>
                  </a:lnTo>
                  <a:cubicBezTo>
                    <a:pt x="1682" y="332"/>
                    <a:pt x="1682" y="327"/>
                    <a:pt x="1687" y="322"/>
                  </a:cubicBezTo>
                  <a:cubicBezTo>
                    <a:pt x="1677" y="298"/>
                    <a:pt x="1673" y="274"/>
                    <a:pt x="1663" y="255"/>
                  </a:cubicBezTo>
                  <a:lnTo>
                    <a:pt x="1663" y="240"/>
                  </a:lnTo>
                  <a:cubicBezTo>
                    <a:pt x="1658" y="216"/>
                    <a:pt x="1649" y="192"/>
                    <a:pt x="1644" y="168"/>
                  </a:cubicBezTo>
                  <a:lnTo>
                    <a:pt x="1644" y="159"/>
                  </a:lnTo>
                  <a:cubicBezTo>
                    <a:pt x="1639" y="135"/>
                    <a:pt x="1629" y="111"/>
                    <a:pt x="1620" y="82"/>
                  </a:cubicBezTo>
                  <a:lnTo>
                    <a:pt x="1620" y="77"/>
                  </a:lnTo>
                  <a:cubicBezTo>
                    <a:pt x="1610" y="53"/>
                    <a:pt x="1600" y="24"/>
                    <a:pt x="15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9"/>
            <p:cNvSpPr/>
            <p:nvPr/>
          </p:nvSpPr>
          <p:spPr>
            <a:xfrm>
              <a:off x="7770627" y="4065963"/>
              <a:ext cx="17750" cy="15106"/>
            </a:xfrm>
            <a:custGeom>
              <a:avLst/>
              <a:gdLst/>
              <a:ahLst/>
              <a:cxnLst/>
              <a:rect l="l" t="t" r="r" b="b"/>
              <a:pathLst>
                <a:path w="678" h="577" extrusionOk="0">
                  <a:moveTo>
                    <a:pt x="385" y="1"/>
                  </a:moveTo>
                  <a:cubicBezTo>
                    <a:pt x="130" y="1"/>
                    <a:pt x="0" y="313"/>
                    <a:pt x="183" y="491"/>
                  </a:cubicBezTo>
                  <a:cubicBezTo>
                    <a:pt x="242" y="550"/>
                    <a:pt x="314" y="576"/>
                    <a:pt x="385" y="576"/>
                  </a:cubicBezTo>
                  <a:cubicBezTo>
                    <a:pt x="532" y="576"/>
                    <a:pt x="673" y="461"/>
                    <a:pt x="673" y="289"/>
                  </a:cubicBezTo>
                  <a:cubicBezTo>
                    <a:pt x="678" y="130"/>
                    <a:pt x="548" y="1"/>
                    <a:pt x="38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9"/>
            <p:cNvSpPr/>
            <p:nvPr/>
          </p:nvSpPr>
          <p:spPr>
            <a:xfrm>
              <a:off x="7734027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0" y="1"/>
                  </a:moveTo>
                  <a:cubicBezTo>
                    <a:pt x="337" y="1"/>
                    <a:pt x="335" y="1"/>
                    <a:pt x="332" y="1"/>
                  </a:cubicBezTo>
                  <a:cubicBezTo>
                    <a:pt x="111" y="1"/>
                    <a:pt x="0" y="270"/>
                    <a:pt x="154" y="424"/>
                  </a:cubicBezTo>
                  <a:cubicBezTo>
                    <a:pt x="206" y="475"/>
                    <a:pt x="269" y="498"/>
                    <a:pt x="331" y="498"/>
                  </a:cubicBezTo>
                  <a:cubicBezTo>
                    <a:pt x="459" y="498"/>
                    <a:pt x="582" y="400"/>
                    <a:pt x="582" y="251"/>
                  </a:cubicBezTo>
                  <a:cubicBezTo>
                    <a:pt x="586" y="114"/>
                    <a:pt x="476" y="1"/>
                    <a:pt x="340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89"/>
            <p:cNvSpPr/>
            <p:nvPr/>
          </p:nvSpPr>
          <p:spPr>
            <a:xfrm>
              <a:off x="7633522" y="4056904"/>
              <a:ext cx="15368" cy="13142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7" y="1"/>
                  </a:moveTo>
                  <a:cubicBezTo>
                    <a:pt x="116" y="1"/>
                    <a:pt x="1" y="270"/>
                    <a:pt x="159" y="428"/>
                  </a:cubicBezTo>
                  <a:cubicBezTo>
                    <a:pt x="210" y="479"/>
                    <a:pt x="273" y="502"/>
                    <a:pt x="334" y="502"/>
                  </a:cubicBezTo>
                  <a:cubicBezTo>
                    <a:pt x="463" y="502"/>
                    <a:pt x="587" y="401"/>
                    <a:pt x="587" y="251"/>
                  </a:cubicBezTo>
                  <a:cubicBezTo>
                    <a:pt x="587" y="111"/>
                    <a:pt x="477" y="1"/>
                    <a:pt x="33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89"/>
            <p:cNvSpPr/>
            <p:nvPr/>
          </p:nvSpPr>
          <p:spPr>
            <a:xfrm>
              <a:off x="7655304" y="4121674"/>
              <a:ext cx="15368" cy="13064"/>
            </a:xfrm>
            <a:custGeom>
              <a:avLst/>
              <a:gdLst/>
              <a:ahLst/>
              <a:cxnLst/>
              <a:rect l="l" t="t" r="r" b="b"/>
              <a:pathLst>
                <a:path w="587" h="499" extrusionOk="0">
                  <a:moveTo>
                    <a:pt x="345" y="1"/>
                  </a:moveTo>
                  <a:cubicBezTo>
                    <a:pt x="342" y="1"/>
                    <a:pt x="339" y="1"/>
                    <a:pt x="336" y="1"/>
                  </a:cubicBezTo>
                  <a:cubicBezTo>
                    <a:pt x="111" y="1"/>
                    <a:pt x="0" y="270"/>
                    <a:pt x="159" y="424"/>
                  </a:cubicBezTo>
                  <a:cubicBezTo>
                    <a:pt x="210" y="475"/>
                    <a:pt x="274" y="498"/>
                    <a:pt x="336" y="498"/>
                  </a:cubicBezTo>
                  <a:cubicBezTo>
                    <a:pt x="464" y="498"/>
                    <a:pt x="586" y="400"/>
                    <a:pt x="586" y="251"/>
                  </a:cubicBezTo>
                  <a:cubicBezTo>
                    <a:pt x="586" y="114"/>
                    <a:pt x="480" y="1"/>
                    <a:pt x="345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1" name="Google Shape;12251;p89"/>
            <p:cNvSpPr/>
            <p:nvPr/>
          </p:nvSpPr>
          <p:spPr>
            <a:xfrm>
              <a:off x="7693527" y="4070858"/>
              <a:ext cx="18378" cy="15734"/>
            </a:xfrm>
            <a:custGeom>
              <a:avLst/>
              <a:gdLst/>
              <a:ahLst/>
              <a:cxnLst/>
              <a:rect l="l" t="t" r="r" b="b"/>
              <a:pathLst>
                <a:path w="702" h="601" extrusionOk="0">
                  <a:moveTo>
                    <a:pt x="404" y="1"/>
                  </a:moveTo>
                  <a:cubicBezTo>
                    <a:pt x="135" y="1"/>
                    <a:pt x="0" y="323"/>
                    <a:pt x="188" y="510"/>
                  </a:cubicBezTo>
                  <a:cubicBezTo>
                    <a:pt x="250" y="573"/>
                    <a:pt x="327" y="601"/>
                    <a:pt x="401" y="601"/>
                  </a:cubicBezTo>
                  <a:cubicBezTo>
                    <a:pt x="555" y="601"/>
                    <a:pt x="702" y="480"/>
                    <a:pt x="702" y="299"/>
                  </a:cubicBezTo>
                  <a:cubicBezTo>
                    <a:pt x="702" y="131"/>
                    <a:pt x="567" y="1"/>
                    <a:pt x="404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89"/>
            <p:cNvSpPr/>
            <p:nvPr/>
          </p:nvSpPr>
          <p:spPr>
            <a:xfrm>
              <a:off x="7552024" y="3826128"/>
              <a:ext cx="281880" cy="340733"/>
            </a:xfrm>
            <a:custGeom>
              <a:avLst/>
              <a:gdLst/>
              <a:ahLst/>
              <a:cxnLst/>
              <a:rect l="l" t="t" r="r" b="b"/>
              <a:pathLst>
                <a:path w="10767" h="13015" extrusionOk="0">
                  <a:moveTo>
                    <a:pt x="3530" y="7679"/>
                  </a:moveTo>
                  <a:cubicBezTo>
                    <a:pt x="4235" y="7679"/>
                    <a:pt x="4935" y="7865"/>
                    <a:pt x="5554" y="8225"/>
                  </a:cubicBezTo>
                  <a:cubicBezTo>
                    <a:pt x="6243" y="8618"/>
                    <a:pt x="6909" y="8749"/>
                    <a:pt x="7493" y="8749"/>
                  </a:cubicBezTo>
                  <a:cubicBezTo>
                    <a:pt x="7936" y="8749"/>
                    <a:pt x="8332" y="8674"/>
                    <a:pt x="8653" y="8580"/>
                  </a:cubicBezTo>
                  <a:cubicBezTo>
                    <a:pt x="9042" y="8465"/>
                    <a:pt x="9417" y="8297"/>
                    <a:pt x="9763" y="8081"/>
                  </a:cubicBezTo>
                  <a:lnTo>
                    <a:pt x="9763" y="8081"/>
                  </a:lnTo>
                  <a:cubicBezTo>
                    <a:pt x="10200" y="9560"/>
                    <a:pt x="9796" y="11160"/>
                    <a:pt x="8715" y="12260"/>
                  </a:cubicBezTo>
                  <a:cubicBezTo>
                    <a:pt x="8485" y="12491"/>
                    <a:pt x="8173" y="12621"/>
                    <a:pt x="7846" y="12625"/>
                  </a:cubicBezTo>
                  <a:lnTo>
                    <a:pt x="3460" y="12625"/>
                  </a:lnTo>
                  <a:cubicBezTo>
                    <a:pt x="3128" y="12625"/>
                    <a:pt x="2816" y="12491"/>
                    <a:pt x="2590" y="12260"/>
                  </a:cubicBezTo>
                  <a:cubicBezTo>
                    <a:pt x="1529" y="11189"/>
                    <a:pt x="1115" y="9637"/>
                    <a:pt x="1509" y="8182"/>
                  </a:cubicBezTo>
                  <a:cubicBezTo>
                    <a:pt x="1884" y="7989"/>
                    <a:pt x="2292" y="7850"/>
                    <a:pt x="2710" y="7764"/>
                  </a:cubicBezTo>
                  <a:cubicBezTo>
                    <a:pt x="2982" y="7707"/>
                    <a:pt x="3256" y="7679"/>
                    <a:pt x="3530" y="7679"/>
                  </a:cubicBezTo>
                  <a:close/>
                  <a:moveTo>
                    <a:pt x="3859" y="0"/>
                  </a:moveTo>
                  <a:cubicBezTo>
                    <a:pt x="3580" y="5"/>
                    <a:pt x="3354" y="231"/>
                    <a:pt x="3354" y="510"/>
                  </a:cubicBezTo>
                  <a:lnTo>
                    <a:pt x="3354" y="956"/>
                  </a:lnTo>
                  <a:cubicBezTo>
                    <a:pt x="3354" y="1235"/>
                    <a:pt x="3580" y="1461"/>
                    <a:pt x="3859" y="1466"/>
                  </a:cubicBezTo>
                  <a:lnTo>
                    <a:pt x="4128" y="1466"/>
                  </a:lnTo>
                  <a:lnTo>
                    <a:pt x="4128" y="3037"/>
                  </a:lnTo>
                  <a:cubicBezTo>
                    <a:pt x="4128" y="3161"/>
                    <a:pt x="4222" y="3224"/>
                    <a:pt x="4317" y="3224"/>
                  </a:cubicBezTo>
                  <a:cubicBezTo>
                    <a:pt x="4412" y="3224"/>
                    <a:pt x="4507" y="3161"/>
                    <a:pt x="4507" y="3037"/>
                  </a:cubicBezTo>
                  <a:lnTo>
                    <a:pt x="4507" y="1466"/>
                  </a:lnTo>
                  <a:lnTo>
                    <a:pt x="6794" y="1466"/>
                  </a:lnTo>
                  <a:lnTo>
                    <a:pt x="6794" y="4641"/>
                  </a:lnTo>
                  <a:cubicBezTo>
                    <a:pt x="6794" y="4924"/>
                    <a:pt x="6967" y="5174"/>
                    <a:pt x="7231" y="5275"/>
                  </a:cubicBezTo>
                  <a:cubicBezTo>
                    <a:pt x="8336" y="5717"/>
                    <a:pt x="9210" y="6601"/>
                    <a:pt x="9638" y="7711"/>
                  </a:cubicBezTo>
                  <a:cubicBezTo>
                    <a:pt x="9297" y="7937"/>
                    <a:pt x="8922" y="8110"/>
                    <a:pt x="8533" y="8220"/>
                  </a:cubicBezTo>
                  <a:cubicBezTo>
                    <a:pt x="8175" y="8325"/>
                    <a:pt x="7823" y="8378"/>
                    <a:pt x="7478" y="8378"/>
                  </a:cubicBezTo>
                  <a:cubicBezTo>
                    <a:pt x="6878" y="8378"/>
                    <a:pt x="6299" y="8218"/>
                    <a:pt x="5747" y="7898"/>
                  </a:cubicBezTo>
                  <a:cubicBezTo>
                    <a:pt x="5049" y="7497"/>
                    <a:pt x="4292" y="7306"/>
                    <a:pt x="3533" y="7306"/>
                  </a:cubicBezTo>
                  <a:cubicBezTo>
                    <a:pt x="2902" y="7306"/>
                    <a:pt x="2271" y="7438"/>
                    <a:pt x="1673" y="7692"/>
                  </a:cubicBezTo>
                  <a:cubicBezTo>
                    <a:pt x="2100" y="6587"/>
                    <a:pt x="2970" y="5712"/>
                    <a:pt x="4075" y="5275"/>
                  </a:cubicBezTo>
                  <a:cubicBezTo>
                    <a:pt x="4334" y="5174"/>
                    <a:pt x="4507" y="4920"/>
                    <a:pt x="4512" y="4641"/>
                  </a:cubicBezTo>
                  <a:lnTo>
                    <a:pt x="4512" y="3993"/>
                  </a:lnTo>
                  <a:cubicBezTo>
                    <a:pt x="4510" y="3868"/>
                    <a:pt x="4415" y="3805"/>
                    <a:pt x="4320" y="3805"/>
                  </a:cubicBezTo>
                  <a:cubicBezTo>
                    <a:pt x="4226" y="3805"/>
                    <a:pt x="4132" y="3868"/>
                    <a:pt x="4132" y="3993"/>
                  </a:cubicBezTo>
                  <a:lnTo>
                    <a:pt x="4132" y="4641"/>
                  </a:lnTo>
                  <a:cubicBezTo>
                    <a:pt x="4132" y="4766"/>
                    <a:pt x="4056" y="4876"/>
                    <a:pt x="3935" y="4924"/>
                  </a:cubicBezTo>
                  <a:cubicBezTo>
                    <a:pt x="827" y="6154"/>
                    <a:pt x="1" y="10166"/>
                    <a:pt x="2321" y="12534"/>
                  </a:cubicBezTo>
                  <a:cubicBezTo>
                    <a:pt x="2619" y="12837"/>
                    <a:pt x="3032" y="13010"/>
                    <a:pt x="3460" y="13014"/>
                  </a:cubicBezTo>
                  <a:lnTo>
                    <a:pt x="7846" y="13014"/>
                  </a:lnTo>
                  <a:cubicBezTo>
                    <a:pt x="8278" y="13014"/>
                    <a:pt x="8687" y="12837"/>
                    <a:pt x="8989" y="12534"/>
                  </a:cubicBezTo>
                  <a:cubicBezTo>
                    <a:pt x="10570" y="10920"/>
                    <a:pt x="10767" y="8407"/>
                    <a:pt x="9460" y="6567"/>
                  </a:cubicBezTo>
                  <a:cubicBezTo>
                    <a:pt x="8936" y="5828"/>
                    <a:pt x="8211" y="5256"/>
                    <a:pt x="7370" y="4920"/>
                  </a:cubicBezTo>
                  <a:cubicBezTo>
                    <a:pt x="7255" y="4876"/>
                    <a:pt x="7173" y="4766"/>
                    <a:pt x="7173" y="4641"/>
                  </a:cubicBezTo>
                  <a:lnTo>
                    <a:pt x="7173" y="1466"/>
                  </a:lnTo>
                  <a:lnTo>
                    <a:pt x="7447" y="1466"/>
                  </a:lnTo>
                  <a:cubicBezTo>
                    <a:pt x="7726" y="1461"/>
                    <a:pt x="7952" y="1235"/>
                    <a:pt x="7952" y="956"/>
                  </a:cubicBezTo>
                  <a:lnTo>
                    <a:pt x="7952" y="510"/>
                  </a:lnTo>
                  <a:cubicBezTo>
                    <a:pt x="7952" y="231"/>
                    <a:pt x="7726" y="5"/>
                    <a:pt x="7447" y="0"/>
                  </a:cubicBezTo>
                  <a:lnTo>
                    <a:pt x="6438" y="0"/>
                  </a:lnTo>
                  <a:cubicBezTo>
                    <a:pt x="6189" y="0"/>
                    <a:pt x="6189" y="380"/>
                    <a:pt x="6438" y="380"/>
                  </a:cubicBezTo>
                  <a:lnTo>
                    <a:pt x="7447" y="380"/>
                  </a:lnTo>
                  <a:cubicBezTo>
                    <a:pt x="7514" y="380"/>
                    <a:pt x="7572" y="438"/>
                    <a:pt x="7572" y="505"/>
                  </a:cubicBezTo>
                  <a:lnTo>
                    <a:pt x="7572" y="952"/>
                  </a:lnTo>
                  <a:cubicBezTo>
                    <a:pt x="7572" y="1021"/>
                    <a:pt x="7519" y="1077"/>
                    <a:pt x="7455" y="1077"/>
                  </a:cubicBezTo>
                  <a:cubicBezTo>
                    <a:pt x="7452" y="1077"/>
                    <a:pt x="7450" y="1077"/>
                    <a:pt x="7447" y="1076"/>
                  </a:cubicBezTo>
                  <a:lnTo>
                    <a:pt x="3859" y="1076"/>
                  </a:lnTo>
                  <a:cubicBezTo>
                    <a:pt x="3856" y="1077"/>
                    <a:pt x="3853" y="1077"/>
                    <a:pt x="3851" y="1077"/>
                  </a:cubicBezTo>
                  <a:cubicBezTo>
                    <a:pt x="3787" y="1077"/>
                    <a:pt x="3734" y="1021"/>
                    <a:pt x="3734" y="952"/>
                  </a:cubicBezTo>
                  <a:lnTo>
                    <a:pt x="3734" y="505"/>
                  </a:lnTo>
                  <a:cubicBezTo>
                    <a:pt x="3734" y="438"/>
                    <a:pt x="3791" y="380"/>
                    <a:pt x="3859" y="380"/>
                  </a:cubicBezTo>
                  <a:lnTo>
                    <a:pt x="5506" y="380"/>
                  </a:lnTo>
                  <a:cubicBezTo>
                    <a:pt x="5761" y="380"/>
                    <a:pt x="5761" y="5"/>
                    <a:pt x="55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3" name="Google Shape;12253;p89"/>
          <p:cNvGrpSpPr/>
          <p:nvPr/>
        </p:nvGrpSpPr>
        <p:grpSpPr>
          <a:xfrm>
            <a:off x="6264910" y="4084428"/>
            <a:ext cx="202895" cy="354268"/>
            <a:chOff x="6264910" y="4289828"/>
            <a:chExt cx="202895" cy="354268"/>
          </a:xfrm>
        </p:grpSpPr>
        <p:sp>
          <p:nvSpPr>
            <p:cNvPr id="12254" name="Google Shape;12254;p89"/>
            <p:cNvSpPr/>
            <p:nvPr/>
          </p:nvSpPr>
          <p:spPr>
            <a:xfrm>
              <a:off x="6268811" y="4364781"/>
              <a:ext cx="77493" cy="31468"/>
            </a:xfrm>
            <a:custGeom>
              <a:avLst/>
              <a:gdLst/>
              <a:ahLst/>
              <a:cxnLst/>
              <a:rect l="l" t="t" r="r" b="b"/>
              <a:pathLst>
                <a:path w="2960" h="1202" extrusionOk="0">
                  <a:moveTo>
                    <a:pt x="207" y="1"/>
                  </a:moveTo>
                  <a:cubicBezTo>
                    <a:pt x="0" y="376"/>
                    <a:pt x="0" y="827"/>
                    <a:pt x="202" y="1202"/>
                  </a:cubicBezTo>
                  <a:lnTo>
                    <a:pt x="2806" y="1202"/>
                  </a:lnTo>
                  <a:cubicBezTo>
                    <a:pt x="2907" y="1019"/>
                    <a:pt x="2959" y="818"/>
                    <a:pt x="2959" y="606"/>
                  </a:cubicBezTo>
                  <a:cubicBezTo>
                    <a:pt x="2959" y="395"/>
                    <a:pt x="2902" y="184"/>
                    <a:pt x="2796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9"/>
            <p:cNvSpPr/>
            <p:nvPr/>
          </p:nvSpPr>
          <p:spPr>
            <a:xfrm>
              <a:off x="6324391" y="4364781"/>
              <a:ext cx="21913" cy="31468"/>
            </a:xfrm>
            <a:custGeom>
              <a:avLst/>
              <a:gdLst/>
              <a:ahLst/>
              <a:cxnLst/>
              <a:rect l="l" t="t" r="r" b="b"/>
              <a:pathLst>
                <a:path w="837" h="1202" extrusionOk="0">
                  <a:moveTo>
                    <a:pt x="1" y="1"/>
                  </a:moveTo>
                  <a:cubicBezTo>
                    <a:pt x="106" y="184"/>
                    <a:pt x="159" y="395"/>
                    <a:pt x="159" y="606"/>
                  </a:cubicBezTo>
                  <a:cubicBezTo>
                    <a:pt x="159" y="818"/>
                    <a:pt x="106" y="1019"/>
                    <a:pt x="5" y="1202"/>
                  </a:cubicBezTo>
                  <a:lnTo>
                    <a:pt x="683" y="1202"/>
                  </a:lnTo>
                  <a:cubicBezTo>
                    <a:pt x="784" y="1019"/>
                    <a:pt x="836" y="818"/>
                    <a:pt x="832" y="606"/>
                  </a:cubicBezTo>
                  <a:cubicBezTo>
                    <a:pt x="836" y="395"/>
                    <a:pt x="784" y="184"/>
                    <a:pt x="67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9"/>
            <p:cNvSpPr/>
            <p:nvPr/>
          </p:nvSpPr>
          <p:spPr>
            <a:xfrm>
              <a:off x="6270068" y="4536967"/>
              <a:ext cx="76236" cy="31599"/>
            </a:xfrm>
            <a:custGeom>
              <a:avLst/>
              <a:gdLst/>
              <a:ahLst/>
              <a:cxnLst/>
              <a:rect l="l" t="t" r="r" b="b"/>
              <a:pathLst>
                <a:path w="2912" h="1207" extrusionOk="0">
                  <a:moveTo>
                    <a:pt x="154" y="1"/>
                  </a:moveTo>
                  <a:cubicBezTo>
                    <a:pt x="58" y="183"/>
                    <a:pt x="5" y="390"/>
                    <a:pt x="5" y="596"/>
                  </a:cubicBezTo>
                  <a:cubicBezTo>
                    <a:pt x="0" y="808"/>
                    <a:pt x="58" y="1019"/>
                    <a:pt x="163" y="1206"/>
                  </a:cubicBezTo>
                  <a:lnTo>
                    <a:pt x="2753" y="1206"/>
                  </a:lnTo>
                  <a:cubicBezTo>
                    <a:pt x="2859" y="1019"/>
                    <a:pt x="2911" y="808"/>
                    <a:pt x="2911" y="596"/>
                  </a:cubicBezTo>
                  <a:cubicBezTo>
                    <a:pt x="2911" y="390"/>
                    <a:pt x="2859" y="183"/>
                    <a:pt x="2758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9"/>
            <p:cNvSpPr/>
            <p:nvPr/>
          </p:nvSpPr>
          <p:spPr>
            <a:xfrm>
              <a:off x="6324391" y="4536967"/>
              <a:ext cx="23169" cy="31599"/>
            </a:xfrm>
            <a:custGeom>
              <a:avLst/>
              <a:gdLst/>
              <a:ahLst/>
              <a:cxnLst/>
              <a:rect l="l" t="t" r="r" b="b"/>
              <a:pathLst>
                <a:path w="885" h="1207" extrusionOk="0">
                  <a:moveTo>
                    <a:pt x="10" y="1"/>
                  </a:moveTo>
                  <a:cubicBezTo>
                    <a:pt x="212" y="375"/>
                    <a:pt x="207" y="832"/>
                    <a:pt x="1" y="1206"/>
                  </a:cubicBezTo>
                  <a:lnTo>
                    <a:pt x="678" y="1206"/>
                  </a:lnTo>
                  <a:cubicBezTo>
                    <a:pt x="884" y="832"/>
                    <a:pt x="884" y="375"/>
                    <a:pt x="683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9"/>
            <p:cNvSpPr/>
            <p:nvPr/>
          </p:nvSpPr>
          <p:spPr>
            <a:xfrm>
              <a:off x="6386150" y="4450940"/>
              <a:ext cx="76367" cy="31468"/>
            </a:xfrm>
            <a:custGeom>
              <a:avLst/>
              <a:gdLst/>
              <a:ahLst/>
              <a:cxnLst/>
              <a:rect l="l" t="t" r="r" b="b"/>
              <a:pathLst>
                <a:path w="2917" h="1202" extrusionOk="0">
                  <a:moveTo>
                    <a:pt x="159" y="1"/>
                  </a:moveTo>
                  <a:cubicBezTo>
                    <a:pt x="58" y="183"/>
                    <a:pt x="0" y="390"/>
                    <a:pt x="5" y="601"/>
                  </a:cubicBezTo>
                  <a:cubicBezTo>
                    <a:pt x="5" y="808"/>
                    <a:pt x="58" y="1014"/>
                    <a:pt x="159" y="1202"/>
                  </a:cubicBezTo>
                  <a:lnTo>
                    <a:pt x="2758" y="1202"/>
                  </a:lnTo>
                  <a:cubicBezTo>
                    <a:pt x="2864" y="1019"/>
                    <a:pt x="2916" y="808"/>
                    <a:pt x="2916" y="601"/>
                  </a:cubicBezTo>
                  <a:cubicBezTo>
                    <a:pt x="2916" y="390"/>
                    <a:pt x="2859" y="178"/>
                    <a:pt x="275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89"/>
            <p:cNvSpPr/>
            <p:nvPr/>
          </p:nvSpPr>
          <p:spPr>
            <a:xfrm>
              <a:off x="6438327" y="4450809"/>
              <a:ext cx="24190" cy="31468"/>
            </a:xfrm>
            <a:custGeom>
              <a:avLst/>
              <a:gdLst/>
              <a:ahLst/>
              <a:cxnLst/>
              <a:rect l="l" t="t" r="r" b="b"/>
              <a:pathLst>
                <a:path w="924" h="1202" extrusionOk="0">
                  <a:moveTo>
                    <a:pt x="1" y="1"/>
                  </a:moveTo>
                  <a:cubicBezTo>
                    <a:pt x="107" y="183"/>
                    <a:pt x="160" y="390"/>
                    <a:pt x="160" y="601"/>
                  </a:cubicBezTo>
                  <a:cubicBezTo>
                    <a:pt x="160" y="813"/>
                    <a:pt x="107" y="1019"/>
                    <a:pt x="1" y="1202"/>
                  </a:cubicBezTo>
                  <a:lnTo>
                    <a:pt x="765" y="1202"/>
                  </a:lnTo>
                  <a:cubicBezTo>
                    <a:pt x="871" y="1019"/>
                    <a:pt x="923" y="813"/>
                    <a:pt x="923" y="601"/>
                  </a:cubicBezTo>
                  <a:cubicBezTo>
                    <a:pt x="923" y="390"/>
                    <a:pt x="871" y="183"/>
                    <a:pt x="765" y="1"/>
                  </a:cubicBezTo>
                  <a:close/>
                </a:path>
              </a:pathLst>
            </a:custGeom>
            <a:solidFill>
              <a:srgbClr val="4C65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89"/>
            <p:cNvSpPr/>
            <p:nvPr/>
          </p:nvSpPr>
          <p:spPr>
            <a:xfrm>
              <a:off x="6264910" y="4289828"/>
              <a:ext cx="86734" cy="354268"/>
            </a:xfrm>
            <a:custGeom>
              <a:avLst/>
              <a:gdLst/>
              <a:ahLst/>
              <a:cxnLst/>
              <a:rect l="l" t="t" r="r" b="b"/>
              <a:pathLst>
                <a:path w="3313" h="13532" extrusionOk="0">
                  <a:moveTo>
                    <a:pt x="1653" y="2057"/>
                  </a:moveTo>
                  <a:cubicBezTo>
                    <a:pt x="1984" y="2249"/>
                    <a:pt x="2301" y="2441"/>
                    <a:pt x="2537" y="2667"/>
                  </a:cubicBezTo>
                  <a:lnTo>
                    <a:pt x="774" y="2667"/>
                  </a:lnTo>
                  <a:cubicBezTo>
                    <a:pt x="1004" y="2441"/>
                    <a:pt x="1321" y="2249"/>
                    <a:pt x="1653" y="2057"/>
                  </a:cubicBezTo>
                  <a:close/>
                  <a:moveTo>
                    <a:pt x="2820" y="3061"/>
                  </a:moveTo>
                  <a:cubicBezTo>
                    <a:pt x="2935" y="3316"/>
                    <a:pt x="2935" y="3613"/>
                    <a:pt x="2820" y="3868"/>
                  </a:cubicBezTo>
                  <a:lnTo>
                    <a:pt x="485" y="3868"/>
                  </a:lnTo>
                  <a:cubicBezTo>
                    <a:pt x="370" y="3613"/>
                    <a:pt x="370" y="3320"/>
                    <a:pt x="490" y="3061"/>
                  </a:cubicBezTo>
                  <a:close/>
                  <a:moveTo>
                    <a:pt x="2546" y="4272"/>
                  </a:moveTo>
                  <a:cubicBezTo>
                    <a:pt x="2316" y="4497"/>
                    <a:pt x="1994" y="4694"/>
                    <a:pt x="1653" y="4891"/>
                  </a:cubicBezTo>
                  <a:cubicBezTo>
                    <a:pt x="1316" y="4694"/>
                    <a:pt x="995" y="4507"/>
                    <a:pt x="759" y="4272"/>
                  </a:cubicBezTo>
                  <a:close/>
                  <a:moveTo>
                    <a:pt x="2883" y="6952"/>
                  </a:moveTo>
                  <a:cubicBezTo>
                    <a:pt x="2782" y="7500"/>
                    <a:pt x="2244" y="7831"/>
                    <a:pt x="1653" y="8168"/>
                  </a:cubicBezTo>
                  <a:cubicBezTo>
                    <a:pt x="1062" y="7831"/>
                    <a:pt x="529" y="7500"/>
                    <a:pt x="423" y="6952"/>
                  </a:cubicBezTo>
                  <a:close/>
                  <a:moveTo>
                    <a:pt x="1653" y="8629"/>
                  </a:moveTo>
                  <a:cubicBezTo>
                    <a:pt x="1994" y="8816"/>
                    <a:pt x="2316" y="9013"/>
                    <a:pt x="2546" y="9244"/>
                  </a:cubicBezTo>
                  <a:lnTo>
                    <a:pt x="759" y="9244"/>
                  </a:lnTo>
                  <a:cubicBezTo>
                    <a:pt x="995" y="9013"/>
                    <a:pt x="1316" y="8816"/>
                    <a:pt x="1653" y="8629"/>
                  </a:cubicBezTo>
                  <a:close/>
                  <a:moveTo>
                    <a:pt x="2820" y="9642"/>
                  </a:moveTo>
                  <a:cubicBezTo>
                    <a:pt x="2935" y="9897"/>
                    <a:pt x="2935" y="10190"/>
                    <a:pt x="2820" y="10450"/>
                  </a:cubicBezTo>
                  <a:lnTo>
                    <a:pt x="490" y="10450"/>
                  </a:lnTo>
                  <a:cubicBezTo>
                    <a:pt x="370" y="10190"/>
                    <a:pt x="365" y="9897"/>
                    <a:pt x="485" y="9642"/>
                  </a:cubicBezTo>
                  <a:close/>
                  <a:moveTo>
                    <a:pt x="2537" y="10843"/>
                  </a:moveTo>
                  <a:cubicBezTo>
                    <a:pt x="2301" y="11074"/>
                    <a:pt x="1984" y="11261"/>
                    <a:pt x="1653" y="11449"/>
                  </a:cubicBezTo>
                  <a:cubicBezTo>
                    <a:pt x="1316" y="11261"/>
                    <a:pt x="1004" y="11069"/>
                    <a:pt x="769" y="10843"/>
                  </a:cubicBezTo>
                  <a:close/>
                  <a:moveTo>
                    <a:pt x="202" y="1"/>
                  </a:moveTo>
                  <a:cubicBezTo>
                    <a:pt x="107" y="1"/>
                    <a:pt x="12" y="63"/>
                    <a:pt x="5" y="188"/>
                  </a:cubicBezTo>
                  <a:cubicBezTo>
                    <a:pt x="5" y="1000"/>
                    <a:pt x="620" y="1456"/>
                    <a:pt x="1259" y="1831"/>
                  </a:cubicBezTo>
                  <a:cubicBezTo>
                    <a:pt x="596" y="2220"/>
                    <a:pt x="5" y="2710"/>
                    <a:pt x="5" y="3474"/>
                  </a:cubicBezTo>
                  <a:cubicBezTo>
                    <a:pt x="5" y="4281"/>
                    <a:pt x="620" y="4742"/>
                    <a:pt x="1259" y="5117"/>
                  </a:cubicBezTo>
                  <a:cubicBezTo>
                    <a:pt x="620" y="5492"/>
                    <a:pt x="5" y="5948"/>
                    <a:pt x="5" y="6755"/>
                  </a:cubicBezTo>
                  <a:cubicBezTo>
                    <a:pt x="5" y="7567"/>
                    <a:pt x="620" y="8023"/>
                    <a:pt x="1259" y="8398"/>
                  </a:cubicBezTo>
                  <a:cubicBezTo>
                    <a:pt x="620" y="8773"/>
                    <a:pt x="5" y="9229"/>
                    <a:pt x="5" y="10041"/>
                  </a:cubicBezTo>
                  <a:cubicBezTo>
                    <a:pt x="5" y="10301"/>
                    <a:pt x="77" y="10555"/>
                    <a:pt x="216" y="10771"/>
                  </a:cubicBezTo>
                  <a:cubicBezTo>
                    <a:pt x="279" y="10839"/>
                    <a:pt x="399" y="11175"/>
                    <a:pt x="1259" y="11679"/>
                  </a:cubicBezTo>
                  <a:cubicBezTo>
                    <a:pt x="625" y="12059"/>
                    <a:pt x="10" y="12515"/>
                    <a:pt x="10" y="13322"/>
                  </a:cubicBezTo>
                  <a:cubicBezTo>
                    <a:pt x="0" y="13462"/>
                    <a:pt x="102" y="13531"/>
                    <a:pt x="204" y="13531"/>
                  </a:cubicBezTo>
                  <a:cubicBezTo>
                    <a:pt x="306" y="13531"/>
                    <a:pt x="409" y="13462"/>
                    <a:pt x="399" y="13322"/>
                  </a:cubicBezTo>
                  <a:cubicBezTo>
                    <a:pt x="399" y="12655"/>
                    <a:pt x="999" y="12285"/>
                    <a:pt x="1658" y="11910"/>
                  </a:cubicBezTo>
                  <a:cubicBezTo>
                    <a:pt x="2311" y="12285"/>
                    <a:pt x="2911" y="12655"/>
                    <a:pt x="2911" y="13322"/>
                  </a:cubicBezTo>
                  <a:cubicBezTo>
                    <a:pt x="2904" y="13462"/>
                    <a:pt x="3006" y="13531"/>
                    <a:pt x="3108" y="13531"/>
                  </a:cubicBezTo>
                  <a:cubicBezTo>
                    <a:pt x="3210" y="13531"/>
                    <a:pt x="3313" y="13462"/>
                    <a:pt x="3305" y="13322"/>
                  </a:cubicBezTo>
                  <a:cubicBezTo>
                    <a:pt x="3305" y="12515"/>
                    <a:pt x="2690" y="12059"/>
                    <a:pt x="2052" y="11679"/>
                  </a:cubicBezTo>
                  <a:cubicBezTo>
                    <a:pt x="2714" y="11290"/>
                    <a:pt x="3305" y="10805"/>
                    <a:pt x="3305" y="10036"/>
                  </a:cubicBezTo>
                  <a:cubicBezTo>
                    <a:pt x="3305" y="9229"/>
                    <a:pt x="2690" y="8773"/>
                    <a:pt x="2052" y="8393"/>
                  </a:cubicBezTo>
                  <a:cubicBezTo>
                    <a:pt x="2690" y="8019"/>
                    <a:pt x="3305" y="7562"/>
                    <a:pt x="3305" y="6750"/>
                  </a:cubicBezTo>
                  <a:cubicBezTo>
                    <a:pt x="3305" y="6587"/>
                    <a:pt x="3277" y="6419"/>
                    <a:pt x="3219" y="6260"/>
                  </a:cubicBezTo>
                  <a:cubicBezTo>
                    <a:pt x="3185" y="6168"/>
                    <a:pt x="3113" y="6129"/>
                    <a:pt x="3040" y="6129"/>
                  </a:cubicBezTo>
                  <a:cubicBezTo>
                    <a:pt x="2917" y="6129"/>
                    <a:pt x="2792" y="6241"/>
                    <a:pt x="2849" y="6395"/>
                  </a:cubicBezTo>
                  <a:cubicBezTo>
                    <a:pt x="2863" y="6448"/>
                    <a:pt x="2873" y="6501"/>
                    <a:pt x="2878" y="6553"/>
                  </a:cubicBezTo>
                  <a:lnTo>
                    <a:pt x="423" y="6553"/>
                  </a:lnTo>
                  <a:cubicBezTo>
                    <a:pt x="529" y="6006"/>
                    <a:pt x="1067" y="5674"/>
                    <a:pt x="1658" y="5338"/>
                  </a:cubicBezTo>
                  <a:cubicBezTo>
                    <a:pt x="1883" y="5463"/>
                    <a:pt x="2104" y="5602"/>
                    <a:pt x="2316" y="5756"/>
                  </a:cubicBezTo>
                  <a:cubicBezTo>
                    <a:pt x="2356" y="5786"/>
                    <a:pt x="2397" y="5799"/>
                    <a:pt x="2437" y="5799"/>
                  </a:cubicBezTo>
                  <a:cubicBezTo>
                    <a:pt x="2602" y="5799"/>
                    <a:pt x="2727" y="5566"/>
                    <a:pt x="2556" y="5434"/>
                  </a:cubicBezTo>
                  <a:cubicBezTo>
                    <a:pt x="2393" y="5319"/>
                    <a:pt x="2229" y="5213"/>
                    <a:pt x="2056" y="5112"/>
                  </a:cubicBezTo>
                  <a:cubicBezTo>
                    <a:pt x="2690" y="4738"/>
                    <a:pt x="3310" y="4281"/>
                    <a:pt x="3310" y="3469"/>
                  </a:cubicBezTo>
                  <a:cubicBezTo>
                    <a:pt x="3310" y="3210"/>
                    <a:pt x="3238" y="2955"/>
                    <a:pt x="3099" y="2739"/>
                  </a:cubicBezTo>
                  <a:cubicBezTo>
                    <a:pt x="3036" y="2672"/>
                    <a:pt x="2916" y="2336"/>
                    <a:pt x="2056" y="1831"/>
                  </a:cubicBezTo>
                  <a:cubicBezTo>
                    <a:pt x="2690" y="1456"/>
                    <a:pt x="3301" y="1000"/>
                    <a:pt x="3301" y="188"/>
                  </a:cubicBezTo>
                  <a:cubicBezTo>
                    <a:pt x="3296" y="63"/>
                    <a:pt x="3201" y="1"/>
                    <a:pt x="3106" y="1"/>
                  </a:cubicBezTo>
                  <a:cubicBezTo>
                    <a:pt x="3011" y="1"/>
                    <a:pt x="2916" y="63"/>
                    <a:pt x="2911" y="188"/>
                  </a:cubicBezTo>
                  <a:cubicBezTo>
                    <a:pt x="2911" y="861"/>
                    <a:pt x="2311" y="1226"/>
                    <a:pt x="1653" y="1601"/>
                  </a:cubicBezTo>
                  <a:cubicBezTo>
                    <a:pt x="999" y="1226"/>
                    <a:pt x="399" y="861"/>
                    <a:pt x="399" y="188"/>
                  </a:cubicBezTo>
                  <a:cubicBezTo>
                    <a:pt x="392" y="63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9"/>
            <p:cNvSpPr/>
            <p:nvPr/>
          </p:nvSpPr>
          <p:spPr>
            <a:xfrm>
              <a:off x="6380731" y="4289828"/>
              <a:ext cx="87075" cy="353823"/>
            </a:xfrm>
            <a:custGeom>
              <a:avLst/>
              <a:gdLst/>
              <a:ahLst/>
              <a:cxnLst/>
              <a:rect l="l" t="t" r="r" b="b"/>
              <a:pathLst>
                <a:path w="3326" h="13515" extrusionOk="0">
                  <a:moveTo>
                    <a:pt x="2907" y="3628"/>
                  </a:moveTo>
                  <a:cubicBezTo>
                    <a:pt x="2821" y="4199"/>
                    <a:pt x="2273" y="4541"/>
                    <a:pt x="1668" y="4891"/>
                  </a:cubicBezTo>
                  <a:cubicBezTo>
                    <a:pt x="1062" y="4545"/>
                    <a:pt x="515" y="4204"/>
                    <a:pt x="433" y="3628"/>
                  </a:cubicBezTo>
                  <a:close/>
                  <a:moveTo>
                    <a:pt x="1668" y="5338"/>
                  </a:moveTo>
                  <a:cubicBezTo>
                    <a:pt x="2002" y="5529"/>
                    <a:pt x="2317" y="5724"/>
                    <a:pt x="2551" y="5948"/>
                  </a:cubicBezTo>
                  <a:lnTo>
                    <a:pt x="779" y="5948"/>
                  </a:lnTo>
                  <a:cubicBezTo>
                    <a:pt x="1014" y="5718"/>
                    <a:pt x="1331" y="5530"/>
                    <a:pt x="1668" y="5338"/>
                  </a:cubicBezTo>
                  <a:close/>
                  <a:moveTo>
                    <a:pt x="2835" y="6352"/>
                  </a:moveTo>
                  <a:cubicBezTo>
                    <a:pt x="2950" y="6606"/>
                    <a:pt x="2950" y="6904"/>
                    <a:pt x="2835" y="7159"/>
                  </a:cubicBezTo>
                  <a:lnTo>
                    <a:pt x="500" y="7159"/>
                  </a:lnTo>
                  <a:cubicBezTo>
                    <a:pt x="380" y="6904"/>
                    <a:pt x="380" y="6606"/>
                    <a:pt x="500" y="6352"/>
                  </a:cubicBezTo>
                  <a:close/>
                  <a:moveTo>
                    <a:pt x="2552" y="7553"/>
                  </a:moveTo>
                  <a:cubicBezTo>
                    <a:pt x="2321" y="7788"/>
                    <a:pt x="2004" y="7975"/>
                    <a:pt x="1668" y="8168"/>
                  </a:cubicBezTo>
                  <a:lnTo>
                    <a:pt x="1668" y="8163"/>
                  </a:lnTo>
                  <a:cubicBezTo>
                    <a:pt x="1331" y="7975"/>
                    <a:pt x="1010" y="7778"/>
                    <a:pt x="779" y="7553"/>
                  </a:cubicBezTo>
                  <a:close/>
                  <a:moveTo>
                    <a:pt x="1668" y="8619"/>
                  </a:moveTo>
                  <a:cubicBezTo>
                    <a:pt x="2254" y="8955"/>
                    <a:pt x="2792" y="9287"/>
                    <a:pt x="2902" y="9830"/>
                  </a:cubicBezTo>
                  <a:lnTo>
                    <a:pt x="438" y="9830"/>
                  </a:lnTo>
                  <a:cubicBezTo>
                    <a:pt x="548" y="9282"/>
                    <a:pt x="1082" y="8955"/>
                    <a:pt x="1668" y="8619"/>
                  </a:cubicBezTo>
                  <a:close/>
                  <a:moveTo>
                    <a:pt x="2902" y="10229"/>
                  </a:moveTo>
                  <a:cubicBezTo>
                    <a:pt x="2797" y="10781"/>
                    <a:pt x="2259" y="11117"/>
                    <a:pt x="1668" y="11449"/>
                  </a:cubicBezTo>
                  <a:cubicBezTo>
                    <a:pt x="1077" y="11112"/>
                    <a:pt x="539" y="10781"/>
                    <a:pt x="438" y="10229"/>
                  </a:cubicBezTo>
                  <a:close/>
                  <a:moveTo>
                    <a:pt x="217" y="1"/>
                  </a:moveTo>
                  <a:cubicBezTo>
                    <a:pt x="122" y="1"/>
                    <a:pt x="27" y="63"/>
                    <a:pt x="20" y="188"/>
                  </a:cubicBezTo>
                  <a:cubicBezTo>
                    <a:pt x="20" y="1000"/>
                    <a:pt x="644" y="1456"/>
                    <a:pt x="1283" y="1836"/>
                  </a:cubicBezTo>
                  <a:cubicBezTo>
                    <a:pt x="1134" y="1922"/>
                    <a:pt x="981" y="2009"/>
                    <a:pt x="841" y="2105"/>
                  </a:cubicBezTo>
                  <a:cubicBezTo>
                    <a:pt x="688" y="2215"/>
                    <a:pt x="765" y="2460"/>
                    <a:pt x="957" y="2465"/>
                  </a:cubicBezTo>
                  <a:cubicBezTo>
                    <a:pt x="1072" y="2465"/>
                    <a:pt x="1010" y="2436"/>
                    <a:pt x="1668" y="2062"/>
                  </a:cubicBezTo>
                  <a:cubicBezTo>
                    <a:pt x="2239" y="2384"/>
                    <a:pt x="2768" y="2710"/>
                    <a:pt x="2893" y="3229"/>
                  </a:cubicBezTo>
                  <a:lnTo>
                    <a:pt x="467" y="3229"/>
                  </a:lnTo>
                  <a:cubicBezTo>
                    <a:pt x="472" y="3167"/>
                    <a:pt x="481" y="3109"/>
                    <a:pt x="500" y="3051"/>
                  </a:cubicBezTo>
                  <a:cubicBezTo>
                    <a:pt x="548" y="2955"/>
                    <a:pt x="500" y="2835"/>
                    <a:pt x="399" y="2792"/>
                  </a:cubicBezTo>
                  <a:cubicBezTo>
                    <a:pt x="374" y="2781"/>
                    <a:pt x="348" y="2775"/>
                    <a:pt x="322" y="2775"/>
                  </a:cubicBezTo>
                  <a:cubicBezTo>
                    <a:pt x="248" y="2775"/>
                    <a:pt x="176" y="2818"/>
                    <a:pt x="140" y="2893"/>
                  </a:cubicBezTo>
                  <a:cubicBezTo>
                    <a:pt x="73" y="3056"/>
                    <a:pt x="30" y="3234"/>
                    <a:pt x="25" y="3412"/>
                  </a:cubicBezTo>
                  <a:cubicBezTo>
                    <a:pt x="25" y="3421"/>
                    <a:pt x="20" y="3421"/>
                    <a:pt x="20" y="3431"/>
                  </a:cubicBezTo>
                  <a:cubicBezTo>
                    <a:pt x="20" y="3436"/>
                    <a:pt x="25" y="3436"/>
                    <a:pt x="25" y="3436"/>
                  </a:cubicBezTo>
                  <a:cubicBezTo>
                    <a:pt x="1" y="4248"/>
                    <a:pt x="572" y="4704"/>
                    <a:pt x="1274" y="5112"/>
                  </a:cubicBezTo>
                  <a:cubicBezTo>
                    <a:pt x="640" y="5492"/>
                    <a:pt x="20" y="5948"/>
                    <a:pt x="20" y="6755"/>
                  </a:cubicBezTo>
                  <a:cubicBezTo>
                    <a:pt x="20" y="7567"/>
                    <a:pt x="640" y="8023"/>
                    <a:pt x="1274" y="8398"/>
                  </a:cubicBezTo>
                  <a:cubicBezTo>
                    <a:pt x="592" y="8802"/>
                    <a:pt x="20" y="9258"/>
                    <a:pt x="20" y="10041"/>
                  </a:cubicBezTo>
                  <a:cubicBezTo>
                    <a:pt x="20" y="10853"/>
                    <a:pt x="640" y="11309"/>
                    <a:pt x="1274" y="11684"/>
                  </a:cubicBezTo>
                  <a:cubicBezTo>
                    <a:pt x="640" y="12064"/>
                    <a:pt x="20" y="12520"/>
                    <a:pt x="20" y="13327"/>
                  </a:cubicBezTo>
                  <a:cubicBezTo>
                    <a:pt x="27" y="13452"/>
                    <a:pt x="122" y="13514"/>
                    <a:pt x="217" y="13514"/>
                  </a:cubicBezTo>
                  <a:cubicBezTo>
                    <a:pt x="312" y="13514"/>
                    <a:pt x="407" y="13452"/>
                    <a:pt x="414" y="13327"/>
                  </a:cubicBezTo>
                  <a:cubicBezTo>
                    <a:pt x="414" y="12659"/>
                    <a:pt x="1010" y="12289"/>
                    <a:pt x="1668" y="11915"/>
                  </a:cubicBezTo>
                  <a:cubicBezTo>
                    <a:pt x="2326" y="12289"/>
                    <a:pt x="2926" y="12659"/>
                    <a:pt x="2926" y="13327"/>
                  </a:cubicBezTo>
                  <a:cubicBezTo>
                    <a:pt x="2934" y="13452"/>
                    <a:pt x="3028" y="13514"/>
                    <a:pt x="3123" y="13514"/>
                  </a:cubicBezTo>
                  <a:cubicBezTo>
                    <a:pt x="3218" y="13514"/>
                    <a:pt x="3313" y="13452"/>
                    <a:pt x="3320" y="13327"/>
                  </a:cubicBezTo>
                  <a:cubicBezTo>
                    <a:pt x="3320" y="12520"/>
                    <a:pt x="2701" y="12064"/>
                    <a:pt x="2066" y="11684"/>
                  </a:cubicBezTo>
                  <a:cubicBezTo>
                    <a:pt x="2739" y="11290"/>
                    <a:pt x="3325" y="10829"/>
                    <a:pt x="3320" y="10036"/>
                  </a:cubicBezTo>
                  <a:cubicBezTo>
                    <a:pt x="3311" y="9234"/>
                    <a:pt x="2701" y="8778"/>
                    <a:pt x="2066" y="8403"/>
                  </a:cubicBezTo>
                  <a:cubicBezTo>
                    <a:pt x="2701" y="8028"/>
                    <a:pt x="3320" y="7572"/>
                    <a:pt x="3320" y="6760"/>
                  </a:cubicBezTo>
                  <a:cubicBezTo>
                    <a:pt x="3320" y="5948"/>
                    <a:pt x="2701" y="5492"/>
                    <a:pt x="2066" y="5117"/>
                  </a:cubicBezTo>
                  <a:cubicBezTo>
                    <a:pt x="2787" y="4694"/>
                    <a:pt x="3320" y="4257"/>
                    <a:pt x="3320" y="3431"/>
                  </a:cubicBezTo>
                  <a:cubicBezTo>
                    <a:pt x="3320" y="3421"/>
                    <a:pt x="3316" y="3412"/>
                    <a:pt x="3316" y="3412"/>
                  </a:cubicBezTo>
                  <a:cubicBezTo>
                    <a:pt x="3282" y="2643"/>
                    <a:pt x="2686" y="2196"/>
                    <a:pt x="2066" y="1831"/>
                  </a:cubicBezTo>
                  <a:cubicBezTo>
                    <a:pt x="2701" y="1456"/>
                    <a:pt x="3320" y="1000"/>
                    <a:pt x="3320" y="188"/>
                  </a:cubicBezTo>
                  <a:cubicBezTo>
                    <a:pt x="3313" y="63"/>
                    <a:pt x="3218" y="1"/>
                    <a:pt x="3123" y="1"/>
                  </a:cubicBezTo>
                  <a:cubicBezTo>
                    <a:pt x="3028" y="1"/>
                    <a:pt x="2934" y="63"/>
                    <a:pt x="2926" y="188"/>
                  </a:cubicBezTo>
                  <a:cubicBezTo>
                    <a:pt x="2926" y="861"/>
                    <a:pt x="2331" y="1231"/>
                    <a:pt x="1673" y="1601"/>
                  </a:cubicBezTo>
                  <a:cubicBezTo>
                    <a:pt x="1014" y="1226"/>
                    <a:pt x="414" y="861"/>
                    <a:pt x="414" y="188"/>
                  </a:cubicBezTo>
                  <a:cubicBezTo>
                    <a:pt x="407" y="63"/>
                    <a:pt x="312" y="1"/>
                    <a:pt x="21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2" name="Google Shape;12262;p89"/>
          <p:cNvGrpSpPr/>
          <p:nvPr/>
        </p:nvGrpSpPr>
        <p:grpSpPr>
          <a:xfrm>
            <a:off x="7972606" y="3621147"/>
            <a:ext cx="335863" cy="339685"/>
            <a:chOff x="7972606" y="3826547"/>
            <a:chExt cx="335863" cy="339685"/>
          </a:xfrm>
        </p:grpSpPr>
        <p:sp>
          <p:nvSpPr>
            <p:cNvPr id="12263" name="Google Shape;12263;p89"/>
            <p:cNvSpPr/>
            <p:nvPr/>
          </p:nvSpPr>
          <p:spPr>
            <a:xfrm>
              <a:off x="8048318" y="3874299"/>
              <a:ext cx="198759" cy="189622"/>
            </a:xfrm>
            <a:custGeom>
              <a:avLst/>
              <a:gdLst/>
              <a:ahLst/>
              <a:cxnLst/>
              <a:rect l="l" t="t" r="r" b="b"/>
              <a:pathLst>
                <a:path w="7592" h="7243" extrusionOk="0">
                  <a:moveTo>
                    <a:pt x="1134" y="0"/>
                  </a:moveTo>
                  <a:cubicBezTo>
                    <a:pt x="510" y="0"/>
                    <a:pt x="1" y="505"/>
                    <a:pt x="1" y="1129"/>
                  </a:cubicBezTo>
                  <a:cubicBezTo>
                    <a:pt x="1" y="1754"/>
                    <a:pt x="510" y="2263"/>
                    <a:pt x="1134" y="2263"/>
                  </a:cubicBezTo>
                  <a:cubicBezTo>
                    <a:pt x="726" y="2263"/>
                    <a:pt x="351" y="2479"/>
                    <a:pt x="150" y="2830"/>
                  </a:cubicBezTo>
                  <a:cubicBezTo>
                    <a:pt x="289" y="3310"/>
                    <a:pt x="390" y="3800"/>
                    <a:pt x="447" y="4290"/>
                  </a:cubicBezTo>
                  <a:cubicBezTo>
                    <a:pt x="644" y="4444"/>
                    <a:pt x="885" y="4526"/>
                    <a:pt x="1130" y="4526"/>
                  </a:cubicBezTo>
                  <a:cubicBezTo>
                    <a:pt x="904" y="4526"/>
                    <a:pt x="678" y="4593"/>
                    <a:pt x="491" y="4723"/>
                  </a:cubicBezTo>
                  <a:cubicBezTo>
                    <a:pt x="544" y="5352"/>
                    <a:pt x="558" y="5981"/>
                    <a:pt x="539" y="6615"/>
                  </a:cubicBezTo>
                  <a:cubicBezTo>
                    <a:pt x="544" y="7047"/>
                    <a:pt x="2354" y="7243"/>
                    <a:pt x="4101" y="7243"/>
                  </a:cubicBezTo>
                  <a:cubicBezTo>
                    <a:pt x="5697" y="7243"/>
                    <a:pt x="7241" y="7079"/>
                    <a:pt x="7308" y="6784"/>
                  </a:cubicBezTo>
                  <a:cubicBezTo>
                    <a:pt x="7481" y="6591"/>
                    <a:pt x="7562" y="6308"/>
                    <a:pt x="7591" y="5967"/>
                  </a:cubicBezTo>
                  <a:lnTo>
                    <a:pt x="7341" y="5078"/>
                  </a:lnTo>
                  <a:cubicBezTo>
                    <a:pt x="7437" y="4910"/>
                    <a:pt x="7485" y="4718"/>
                    <a:pt x="7485" y="4521"/>
                  </a:cubicBezTo>
                  <a:cubicBezTo>
                    <a:pt x="7485" y="3896"/>
                    <a:pt x="6976" y="3392"/>
                    <a:pt x="6352" y="3392"/>
                  </a:cubicBezTo>
                  <a:cubicBezTo>
                    <a:pt x="6976" y="3392"/>
                    <a:pt x="7485" y="2883"/>
                    <a:pt x="7485" y="2258"/>
                  </a:cubicBezTo>
                  <a:cubicBezTo>
                    <a:pt x="7485" y="1634"/>
                    <a:pt x="6976" y="1129"/>
                    <a:pt x="6352" y="1129"/>
                  </a:cubicBezTo>
                  <a:lnTo>
                    <a:pt x="5381" y="1211"/>
                  </a:lnTo>
                  <a:lnTo>
                    <a:pt x="3392" y="1248"/>
                  </a:lnTo>
                  <a:lnTo>
                    <a:pt x="3392" y="1248"/>
                  </a:lnTo>
                  <a:cubicBezTo>
                    <a:pt x="3925" y="1228"/>
                    <a:pt x="4390" y="877"/>
                    <a:pt x="4670" y="466"/>
                  </a:cubicBezTo>
                  <a:lnTo>
                    <a:pt x="1134" y="0"/>
                  </a:ln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9"/>
            <p:cNvSpPr/>
            <p:nvPr/>
          </p:nvSpPr>
          <p:spPr>
            <a:xfrm>
              <a:off x="8052507" y="3989779"/>
              <a:ext cx="163965" cy="19373"/>
            </a:xfrm>
            <a:custGeom>
              <a:avLst/>
              <a:gdLst/>
              <a:ahLst/>
              <a:cxnLst/>
              <a:rect l="l" t="t" r="r" b="b"/>
              <a:pathLst>
                <a:path w="6263" h="740" extrusionOk="0">
                  <a:moveTo>
                    <a:pt x="283" y="0"/>
                  </a:moveTo>
                  <a:cubicBezTo>
                    <a:pt x="122" y="0"/>
                    <a:pt x="1" y="222"/>
                    <a:pt x="167" y="350"/>
                  </a:cubicBezTo>
                  <a:cubicBezTo>
                    <a:pt x="393" y="528"/>
                    <a:pt x="672" y="624"/>
                    <a:pt x="960" y="624"/>
                  </a:cubicBezTo>
                  <a:cubicBezTo>
                    <a:pt x="1782" y="701"/>
                    <a:pt x="2617" y="739"/>
                    <a:pt x="3458" y="739"/>
                  </a:cubicBezTo>
                  <a:cubicBezTo>
                    <a:pt x="4299" y="739"/>
                    <a:pt x="5154" y="696"/>
                    <a:pt x="6009" y="619"/>
                  </a:cubicBezTo>
                  <a:cubicBezTo>
                    <a:pt x="6263" y="605"/>
                    <a:pt x="6237" y="233"/>
                    <a:pt x="6001" y="233"/>
                  </a:cubicBezTo>
                  <a:cubicBezTo>
                    <a:pt x="5991" y="233"/>
                    <a:pt x="5981" y="233"/>
                    <a:pt x="5971" y="235"/>
                  </a:cubicBezTo>
                  <a:cubicBezTo>
                    <a:pt x="5142" y="312"/>
                    <a:pt x="4311" y="350"/>
                    <a:pt x="3480" y="350"/>
                  </a:cubicBezTo>
                  <a:cubicBezTo>
                    <a:pt x="2649" y="350"/>
                    <a:pt x="1818" y="312"/>
                    <a:pt x="989" y="235"/>
                  </a:cubicBezTo>
                  <a:lnTo>
                    <a:pt x="970" y="235"/>
                  </a:lnTo>
                  <a:cubicBezTo>
                    <a:pt x="768" y="235"/>
                    <a:pt x="566" y="168"/>
                    <a:pt x="403" y="43"/>
                  </a:cubicBezTo>
                  <a:cubicBezTo>
                    <a:pt x="363" y="13"/>
                    <a:pt x="322" y="0"/>
                    <a:pt x="2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9"/>
            <p:cNvSpPr/>
            <p:nvPr/>
          </p:nvSpPr>
          <p:spPr>
            <a:xfrm>
              <a:off x="8046302" y="3936712"/>
              <a:ext cx="168442" cy="25133"/>
            </a:xfrm>
            <a:custGeom>
              <a:avLst/>
              <a:gdLst/>
              <a:ahLst/>
              <a:cxnLst/>
              <a:rect l="l" t="t" r="r" b="b"/>
              <a:pathLst>
                <a:path w="6434" h="960" extrusionOk="0">
                  <a:moveTo>
                    <a:pt x="6216" y="0"/>
                  </a:moveTo>
                  <a:cubicBezTo>
                    <a:pt x="6203" y="0"/>
                    <a:pt x="6191" y="2"/>
                    <a:pt x="6179" y="4"/>
                  </a:cubicBezTo>
                  <a:cubicBezTo>
                    <a:pt x="5463" y="174"/>
                    <a:pt x="4700" y="260"/>
                    <a:pt x="3881" y="260"/>
                  </a:cubicBezTo>
                  <a:cubicBezTo>
                    <a:pt x="3061" y="260"/>
                    <a:pt x="2184" y="174"/>
                    <a:pt x="1240" y="4"/>
                  </a:cubicBezTo>
                  <a:lnTo>
                    <a:pt x="1207" y="4"/>
                  </a:lnTo>
                  <a:cubicBezTo>
                    <a:pt x="731" y="4"/>
                    <a:pt x="294" y="259"/>
                    <a:pt x="58" y="667"/>
                  </a:cubicBezTo>
                  <a:cubicBezTo>
                    <a:pt x="1" y="758"/>
                    <a:pt x="34" y="878"/>
                    <a:pt x="126" y="931"/>
                  </a:cubicBezTo>
                  <a:cubicBezTo>
                    <a:pt x="159" y="950"/>
                    <a:pt x="188" y="955"/>
                    <a:pt x="227" y="960"/>
                  </a:cubicBezTo>
                  <a:cubicBezTo>
                    <a:pt x="294" y="960"/>
                    <a:pt x="361" y="917"/>
                    <a:pt x="390" y="854"/>
                  </a:cubicBezTo>
                  <a:cubicBezTo>
                    <a:pt x="558" y="571"/>
                    <a:pt x="856" y="393"/>
                    <a:pt x="1187" y="383"/>
                  </a:cubicBezTo>
                  <a:cubicBezTo>
                    <a:pt x="2149" y="555"/>
                    <a:pt x="3043" y="640"/>
                    <a:pt x="3880" y="640"/>
                  </a:cubicBezTo>
                  <a:cubicBezTo>
                    <a:pt x="4729" y="640"/>
                    <a:pt x="5520" y="553"/>
                    <a:pt x="6265" y="379"/>
                  </a:cubicBezTo>
                  <a:cubicBezTo>
                    <a:pt x="6371" y="355"/>
                    <a:pt x="6433" y="249"/>
                    <a:pt x="6409" y="148"/>
                  </a:cubicBezTo>
                  <a:cubicBezTo>
                    <a:pt x="6388" y="59"/>
                    <a:pt x="6304" y="0"/>
                    <a:pt x="6216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9"/>
            <p:cNvSpPr/>
            <p:nvPr/>
          </p:nvSpPr>
          <p:spPr>
            <a:xfrm>
              <a:off x="8076017" y="3967133"/>
              <a:ext cx="162866" cy="16467"/>
            </a:xfrm>
            <a:custGeom>
              <a:avLst/>
              <a:gdLst/>
              <a:ahLst/>
              <a:cxnLst/>
              <a:rect l="l" t="t" r="r" b="b"/>
              <a:pathLst>
                <a:path w="6221" h="629" extrusionOk="0">
                  <a:moveTo>
                    <a:pt x="268" y="0"/>
                  </a:moveTo>
                  <a:cubicBezTo>
                    <a:pt x="50" y="0"/>
                    <a:pt x="0" y="334"/>
                    <a:pt x="235" y="384"/>
                  </a:cubicBezTo>
                  <a:cubicBezTo>
                    <a:pt x="1032" y="540"/>
                    <a:pt x="1859" y="618"/>
                    <a:pt x="2707" y="618"/>
                  </a:cubicBezTo>
                  <a:cubicBezTo>
                    <a:pt x="3555" y="618"/>
                    <a:pt x="4424" y="540"/>
                    <a:pt x="5308" y="384"/>
                  </a:cubicBezTo>
                  <a:cubicBezTo>
                    <a:pt x="5515" y="384"/>
                    <a:pt x="5716" y="456"/>
                    <a:pt x="5880" y="586"/>
                  </a:cubicBezTo>
                  <a:cubicBezTo>
                    <a:pt x="5913" y="615"/>
                    <a:pt x="5957" y="629"/>
                    <a:pt x="6000" y="629"/>
                  </a:cubicBezTo>
                  <a:cubicBezTo>
                    <a:pt x="6058" y="624"/>
                    <a:pt x="6110" y="605"/>
                    <a:pt x="6154" y="562"/>
                  </a:cubicBezTo>
                  <a:cubicBezTo>
                    <a:pt x="6221" y="480"/>
                    <a:pt x="6206" y="360"/>
                    <a:pt x="6120" y="293"/>
                  </a:cubicBezTo>
                  <a:cubicBezTo>
                    <a:pt x="5885" y="105"/>
                    <a:pt x="5596" y="4"/>
                    <a:pt x="5294" y="4"/>
                  </a:cubicBezTo>
                  <a:lnTo>
                    <a:pt x="5260" y="4"/>
                  </a:lnTo>
                  <a:cubicBezTo>
                    <a:pt x="4395" y="158"/>
                    <a:pt x="3546" y="235"/>
                    <a:pt x="2719" y="235"/>
                  </a:cubicBezTo>
                  <a:cubicBezTo>
                    <a:pt x="1892" y="235"/>
                    <a:pt x="1088" y="158"/>
                    <a:pt x="312" y="4"/>
                  </a:cubicBezTo>
                  <a:cubicBezTo>
                    <a:pt x="297" y="2"/>
                    <a:pt x="282" y="0"/>
                    <a:pt x="268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89"/>
            <p:cNvSpPr/>
            <p:nvPr/>
          </p:nvSpPr>
          <p:spPr>
            <a:xfrm>
              <a:off x="8075991" y="3902364"/>
              <a:ext cx="162892" cy="16467"/>
            </a:xfrm>
            <a:custGeom>
              <a:avLst/>
              <a:gdLst/>
              <a:ahLst/>
              <a:cxnLst/>
              <a:rect l="l" t="t" r="r" b="b"/>
              <a:pathLst>
                <a:path w="6222" h="629" extrusionOk="0">
                  <a:moveTo>
                    <a:pt x="270" y="0"/>
                  </a:moveTo>
                  <a:cubicBezTo>
                    <a:pt x="51" y="0"/>
                    <a:pt x="1" y="339"/>
                    <a:pt x="236" y="384"/>
                  </a:cubicBezTo>
                  <a:cubicBezTo>
                    <a:pt x="1033" y="540"/>
                    <a:pt x="1860" y="618"/>
                    <a:pt x="2708" y="618"/>
                  </a:cubicBezTo>
                  <a:cubicBezTo>
                    <a:pt x="3556" y="618"/>
                    <a:pt x="4425" y="540"/>
                    <a:pt x="5309" y="384"/>
                  </a:cubicBezTo>
                  <a:cubicBezTo>
                    <a:pt x="5516" y="389"/>
                    <a:pt x="5717" y="456"/>
                    <a:pt x="5881" y="586"/>
                  </a:cubicBezTo>
                  <a:cubicBezTo>
                    <a:pt x="5914" y="615"/>
                    <a:pt x="5958" y="629"/>
                    <a:pt x="6001" y="629"/>
                  </a:cubicBezTo>
                  <a:cubicBezTo>
                    <a:pt x="6059" y="629"/>
                    <a:pt x="6111" y="605"/>
                    <a:pt x="6155" y="566"/>
                  </a:cubicBezTo>
                  <a:cubicBezTo>
                    <a:pt x="6222" y="480"/>
                    <a:pt x="6207" y="360"/>
                    <a:pt x="6121" y="293"/>
                  </a:cubicBezTo>
                  <a:cubicBezTo>
                    <a:pt x="5886" y="110"/>
                    <a:pt x="5597" y="4"/>
                    <a:pt x="5295" y="4"/>
                  </a:cubicBezTo>
                  <a:lnTo>
                    <a:pt x="5261" y="4"/>
                  </a:lnTo>
                  <a:cubicBezTo>
                    <a:pt x="4396" y="161"/>
                    <a:pt x="3547" y="239"/>
                    <a:pt x="2720" y="239"/>
                  </a:cubicBezTo>
                  <a:cubicBezTo>
                    <a:pt x="1893" y="239"/>
                    <a:pt x="1089" y="161"/>
                    <a:pt x="313" y="4"/>
                  </a:cubicBezTo>
                  <a:cubicBezTo>
                    <a:pt x="298" y="2"/>
                    <a:pt x="283" y="0"/>
                    <a:pt x="27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9"/>
            <p:cNvSpPr/>
            <p:nvPr/>
          </p:nvSpPr>
          <p:spPr>
            <a:xfrm>
              <a:off x="8076095" y="4016718"/>
              <a:ext cx="167343" cy="25630"/>
            </a:xfrm>
            <a:custGeom>
              <a:avLst/>
              <a:gdLst/>
              <a:ahLst/>
              <a:cxnLst/>
              <a:rect l="l" t="t" r="r" b="b"/>
              <a:pathLst>
                <a:path w="6392" h="979" extrusionOk="0">
                  <a:moveTo>
                    <a:pt x="6116" y="1"/>
                  </a:moveTo>
                  <a:cubicBezTo>
                    <a:pt x="6069" y="1"/>
                    <a:pt x="6020" y="20"/>
                    <a:pt x="5978" y="66"/>
                  </a:cubicBezTo>
                  <a:cubicBezTo>
                    <a:pt x="5795" y="258"/>
                    <a:pt x="5545" y="368"/>
                    <a:pt x="5286" y="368"/>
                  </a:cubicBezTo>
                  <a:lnTo>
                    <a:pt x="5252" y="368"/>
                  </a:lnTo>
                  <a:cubicBezTo>
                    <a:pt x="4472" y="517"/>
                    <a:pt x="3676" y="592"/>
                    <a:pt x="2856" y="592"/>
                  </a:cubicBezTo>
                  <a:cubicBezTo>
                    <a:pt x="2035" y="592"/>
                    <a:pt x="1188" y="517"/>
                    <a:pt x="304" y="368"/>
                  </a:cubicBezTo>
                  <a:cubicBezTo>
                    <a:pt x="290" y="366"/>
                    <a:pt x="277" y="365"/>
                    <a:pt x="265" y="365"/>
                  </a:cubicBezTo>
                  <a:cubicBezTo>
                    <a:pt x="44" y="365"/>
                    <a:pt x="1" y="707"/>
                    <a:pt x="242" y="748"/>
                  </a:cubicBezTo>
                  <a:cubicBezTo>
                    <a:pt x="1102" y="897"/>
                    <a:pt x="1981" y="974"/>
                    <a:pt x="2860" y="978"/>
                  </a:cubicBezTo>
                  <a:cubicBezTo>
                    <a:pt x="3681" y="978"/>
                    <a:pt x="4503" y="906"/>
                    <a:pt x="5310" y="753"/>
                  </a:cubicBezTo>
                  <a:cubicBezTo>
                    <a:pt x="5670" y="748"/>
                    <a:pt x="6016" y="594"/>
                    <a:pt x="6261" y="330"/>
                  </a:cubicBezTo>
                  <a:cubicBezTo>
                    <a:pt x="6392" y="185"/>
                    <a:pt x="6262" y="1"/>
                    <a:pt x="611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9"/>
            <p:cNvSpPr/>
            <p:nvPr/>
          </p:nvSpPr>
          <p:spPr>
            <a:xfrm>
              <a:off x="8053868" y="3874168"/>
              <a:ext cx="116737" cy="26939"/>
            </a:xfrm>
            <a:custGeom>
              <a:avLst/>
              <a:gdLst/>
              <a:ahLst/>
              <a:cxnLst/>
              <a:rect l="l" t="t" r="r" b="b"/>
              <a:pathLst>
                <a:path w="4459" h="1029" extrusionOk="0">
                  <a:moveTo>
                    <a:pt x="918" y="1"/>
                  </a:moveTo>
                  <a:cubicBezTo>
                    <a:pt x="553" y="1"/>
                    <a:pt x="211" y="178"/>
                    <a:pt x="0" y="471"/>
                  </a:cubicBezTo>
                  <a:cubicBezTo>
                    <a:pt x="152" y="418"/>
                    <a:pt x="311" y="391"/>
                    <a:pt x="470" y="391"/>
                  </a:cubicBezTo>
                  <a:cubicBezTo>
                    <a:pt x="667" y="391"/>
                    <a:pt x="864" y="432"/>
                    <a:pt x="1047" y="515"/>
                  </a:cubicBezTo>
                  <a:cubicBezTo>
                    <a:pt x="1823" y="854"/>
                    <a:pt x="2602" y="1028"/>
                    <a:pt x="3381" y="1028"/>
                  </a:cubicBezTo>
                  <a:cubicBezTo>
                    <a:pt x="3562" y="1028"/>
                    <a:pt x="3744" y="1019"/>
                    <a:pt x="3925" y="1000"/>
                  </a:cubicBezTo>
                  <a:cubicBezTo>
                    <a:pt x="4136" y="856"/>
                    <a:pt x="4314" y="678"/>
                    <a:pt x="4458" y="466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9"/>
            <p:cNvSpPr/>
            <p:nvPr/>
          </p:nvSpPr>
          <p:spPr>
            <a:xfrm>
              <a:off x="7988968" y="3831678"/>
              <a:ext cx="305887" cy="329528"/>
            </a:xfrm>
            <a:custGeom>
              <a:avLst/>
              <a:gdLst/>
              <a:ahLst/>
              <a:cxnLst/>
              <a:rect l="l" t="t" r="r" b="b"/>
              <a:pathLst>
                <a:path w="11684" h="12587" extrusionOk="0">
                  <a:moveTo>
                    <a:pt x="2944" y="1"/>
                  </a:moveTo>
                  <a:cubicBezTo>
                    <a:pt x="2576" y="1"/>
                    <a:pt x="2208" y="70"/>
                    <a:pt x="1859" y="206"/>
                  </a:cubicBezTo>
                  <a:cubicBezTo>
                    <a:pt x="1148" y="480"/>
                    <a:pt x="577" y="1037"/>
                    <a:pt x="279" y="1739"/>
                  </a:cubicBezTo>
                  <a:cubicBezTo>
                    <a:pt x="260" y="1777"/>
                    <a:pt x="245" y="1820"/>
                    <a:pt x="231" y="1859"/>
                  </a:cubicBezTo>
                  <a:cubicBezTo>
                    <a:pt x="0" y="2488"/>
                    <a:pt x="72" y="3194"/>
                    <a:pt x="437" y="3766"/>
                  </a:cubicBezTo>
                  <a:cubicBezTo>
                    <a:pt x="716" y="4222"/>
                    <a:pt x="913" y="4727"/>
                    <a:pt x="1023" y="5251"/>
                  </a:cubicBezTo>
                  <a:cubicBezTo>
                    <a:pt x="1038" y="5251"/>
                    <a:pt x="1148" y="5712"/>
                    <a:pt x="1192" y="6144"/>
                  </a:cubicBezTo>
                  <a:cubicBezTo>
                    <a:pt x="1316" y="7446"/>
                    <a:pt x="1254" y="8892"/>
                    <a:pt x="1129" y="10155"/>
                  </a:cubicBezTo>
                  <a:cubicBezTo>
                    <a:pt x="1091" y="10573"/>
                    <a:pt x="1398" y="10953"/>
                    <a:pt x="1821" y="10991"/>
                  </a:cubicBezTo>
                  <a:cubicBezTo>
                    <a:pt x="1848" y="10994"/>
                    <a:pt x="1874" y="10995"/>
                    <a:pt x="1900" y="10995"/>
                  </a:cubicBezTo>
                  <a:cubicBezTo>
                    <a:pt x="2290" y="10995"/>
                    <a:pt x="2621" y="10700"/>
                    <a:pt x="2662" y="10304"/>
                  </a:cubicBezTo>
                  <a:cubicBezTo>
                    <a:pt x="2820" y="8681"/>
                    <a:pt x="2849" y="7408"/>
                    <a:pt x="2748" y="6303"/>
                  </a:cubicBezTo>
                  <a:cubicBezTo>
                    <a:pt x="2623" y="4919"/>
                    <a:pt x="2297" y="3814"/>
                    <a:pt x="1744" y="2940"/>
                  </a:cubicBezTo>
                  <a:cubicBezTo>
                    <a:pt x="1638" y="2781"/>
                    <a:pt x="1614" y="2580"/>
                    <a:pt x="1682" y="2397"/>
                  </a:cubicBezTo>
                  <a:cubicBezTo>
                    <a:pt x="1686" y="2378"/>
                    <a:pt x="1696" y="2359"/>
                    <a:pt x="1706" y="2339"/>
                  </a:cubicBezTo>
                  <a:cubicBezTo>
                    <a:pt x="1840" y="2013"/>
                    <a:pt x="2104" y="1758"/>
                    <a:pt x="2436" y="1633"/>
                  </a:cubicBezTo>
                  <a:cubicBezTo>
                    <a:pt x="2601" y="1565"/>
                    <a:pt x="2776" y="1531"/>
                    <a:pt x="2950" y="1531"/>
                  </a:cubicBezTo>
                  <a:cubicBezTo>
                    <a:pt x="3144" y="1531"/>
                    <a:pt x="3339" y="1573"/>
                    <a:pt x="3522" y="1657"/>
                  </a:cubicBezTo>
                  <a:cubicBezTo>
                    <a:pt x="4295" y="1998"/>
                    <a:pt x="5073" y="2169"/>
                    <a:pt x="5852" y="2169"/>
                  </a:cubicBezTo>
                  <a:cubicBezTo>
                    <a:pt x="6630" y="2169"/>
                    <a:pt x="7408" y="1998"/>
                    <a:pt x="8181" y="1657"/>
                  </a:cubicBezTo>
                  <a:cubicBezTo>
                    <a:pt x="8362" y="1576"/>
                    <a:pt x="8557" y="1535"/>
                    <a:pt x="8753" y="1535"/>
                  </a:cubicBezTo>
                  <a:cubicBezTo>
                    <a:pt x="8927" y="1535"/>
                    <a:pt x="9102" y="1567"/>
                    <a:pt x="9267" y="1633"/>
                  </a:cubicBezTo>
                  <a:cubicBezTo>
                    <a:pt x="9599" y="1758"/>
                    <a:pt x="9858" y="2013"/>
                    <a:pt x="9997" y="2339"/>
                  </a:cubicBezTo>
                  <a:lnTo>
                    <a:pt x="10017" y="2383"/>
                  </a:lnTo>
                  <a:cubicBezTo>
                    <a:pt x="10103" y="2613"/>
                    <a:pt x="10118" y="2868"/>
                    <a:pt x="10060" y="3108"/>
                  </a:cubicBezTo>
                  <a:cubicBezTo>
                    <a:pt x="9791" y="4309"/>
                    <a:pt x="9700" y="5673"/>
                    <a:pt x="9776" y="7283"/>
                  </a:cubicBezTo>
                  <a:cubicBezTo>
                    <a:pt x="9829" y="8263"/>
                    <a:pt x="9282" y="9175"/>
                    <a:pt x="8393" y="9589"/>
                  </a:cubicBezTo>
                  <a:lnTo>
                    <a:pt x="8345" y="9613"/>
                  </a:lnTo>
                  <a:cubicBezTo>
                    <a:pt x="7711" y="9934"/>
                    <a:pt x="7394" y="10660"/>
                    <a:pt x="7581" y="11342"/>
                  </a:cubicBezTo>
                  <a:lnTo>
                    <a:pt x="7725" y="11885"/>
                  </a:lnTo>
                  <a:cubicBezTo>
                    <a:pt x="7773" y="12058"/>
                    <a:pt x="7836" y="12226"/>
                    <a:pt x="7922" y="12380"/>
                  </a:cubicBezTo>
                  <a:cubicBezTo>
                    <a:pt x="7994" y="12509"/>
                    <a:pt x="8052" y="12581"/>
                    <a:pt x="8210" y="12586"/>
                  </a:cubicBezTo>
                  <a:lnTo>
                    <a:pt x="8220" y="12586"/>
                  </a:lnTo>
                  <a:cubicBezTo>
                    <a:pt x="8451" y="12586"/>
                    <a:pt x="8566" y="12336"/>
                    <a:pt x="8647" y="12168"/>
                  </a:cubicBezTo>
                  <a:lnTo>
                    <a:pt x="9017" y="11015"/>
                  </a:lnTo>
                  <a:cubicBezTo>
                    <a:pt x="9017" y="11001"/>
                    <a:pt x="9022" y="10987"/>
                    <a:pt x="9037" y="10982"/>
                  </a:cubicBezTo>
                  <a:cubicBezTo>
                    <a:pt x="10492" y="10304"/>
                    <a:pt x="11391" y="8810"/>
                    <a:pt x="11304" y="7206"/>
                  </a:cubicBezTo>
                  <a:cubicBezTo>
                    <a:pt x="11232" y="5741"/>
                    <a:pt x="11314" y="4511"/>
                    <a:pt x="11559" y="3449"/>
                  </a:cubicBezTo>
                  <a:cubicBezTo>
                    <a:pt x="11684" y="2911"/>
                    <a:pt x="11640" y="2344"/>
                    <a:pt x="11439" y="1825"/>
                  </a:cubicBezTo>
                  <a:cubicBezTo>
                    <a:pt x="11429" y="1796"/>
                    <a:pt x="11415" y="1768"/>
                    <a:pt x="11405" y="1739"/>
                  </a:cubicBezTo>
                  <a:cubicBezTo>
                    <a:pt x="11107" y="1037"/>
                    <a:pt x="10535" y="480"/>
                    <a:pt x="9824" y="206"/>
                  </a:cubicBezTo>
                  <a:cubicBezTo>
                    <a:pt x="9476" y="70"/>
                    <a:pt x="9108" y="1"/>
                    <a:pt x="8740" y="1"/>
                  </a:cubicBezTo>
                  <a:cubicBezTo>
                    <a:pt x="8333" y="1"/>
                    <a:pt x="7926" y="85"/>
                    <a:pt x="7547" y="254"/>
                  </a:cubicBezTo>
                  <a:cubicBezTo>
                    <a:pt x="6973" y="509"/>
                    <a:pt x="6406" y="636"/>
                    <a:pt x="5840" y="636"/>
                  </a:cubicBezTo>
                  <a:cubicBezTo>
                    <a:pt x="5274" y="636"/>
                    <a:pt x="4708" y="509"/>
                    <a:pt x="4136" y="254"/>
                  </a:cubicBezTo>
                  <a:cubicBezTo>
                    <a:pt x="3758" y="85"/>
                    <a:pt x="3351" y="1"/>
                    <a:pt x="2944" y="1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9"/>
            <p:cNvSpPr/>
            <p:nvPr/>
          </p:nvSpPr>
          <p:spPr>
            <a:xfrm>
              <a:off x="8191706" y="4076775"/>
              <a:ext cx="27306" cy="21782"/>
            </a:xfrm>
            <a:custGeom>
              <a:avLst/>
              <a:gdLst/>
              <a:ahLst/>
              <a:cxnLst/>
              <a:rect l="l" t="t" r="r" b="b"/>
              <a:pathLst>
                <a:path w="1043" h="832" extrusionOk="0">
                  <a:moveTo>
                    <a:pt x="1043" y="1"/>
                  </a:moveTo>
                  <a:lnTo>
                    <a:pt x="1043" y="1"/>
                  </a:lnTo>
                  <a:cubicBezTo>
                    <a:pt x="923" y="87"/>
                    <a:pt x="793" y="164"/>
                    <a:pt x="654" y="227"/>
                  </a:cubicBezTo>
                  <a:lnTo>
                    <a:pt x="610" y="246"/>
                  </a:lnTo>
                  <a:cubicBezTo>
                    <a:pt x="351" y="375"/>
                    <a:pt x="140" y="577"/>
                    <a:pt x="0" y="832"/>
                  </a:cubicBezTo>
                  <a:cubicBezTo>
                    <a:pt x="20" y="817"/>
                    <a:pt x="44" y="803"/>
                    <a:pt x="63" y="793"/>
                  </a:cubicBezTo>
                  <a:cubicBezTo>
                    <a:pt x="77" y="789"/>
                    <a:pt x="92" y="779"/>
                    <a:pt x="111" y="774"/>
                  </a:cubicBezTo>
                  <a:cubicBezTo>
                    <a:pt x="481" y="601"/>
                    <a:pt x="803" y="332"/>
                    <a:pt x="1043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9"/>
            <p:cNvSpPr/>
            <p:nvPr/>
          </p:nvSpPr>
          <p:spPr>
            <a:xfrm>
              <a:off x="8016876" y="3890400"/>
              <a:ext cx="46810" cy="228551"/>
            </a:xfrm>
            <a:custGeom>
              <a:avLst/>
              <a:gdLst/>
              <a:ahLst/>
              <a:cxnLst/>
              <a:rect l="l" t="t" r="r" b="b"/>
              <a:pathLst>
                <a:path w="1788" h="8730" extrusionOk="0">
                  <a:moveTo>
                    <a:pt x="688" y="0"/>
                  </a:moveTo>
                  <a:cubicBezTo>
                    <a:pt x="419" y="140"/>
                    <a:pt x="207" y="365"/>
                    <a:pt x="92" y="644"/>
                  </a:cubicBezTo>
                  <a:cubicBezTo>
                    <a:pt x="82" y="663"/>
                    <a:pt x="78" y="687"/>
                    <a:pt x="68" y="706"/>
                  </a:cubicBezTo>
                  <a:cubicBezTo>
                    <a:pt x="1" y="884"/>
                    <a:pt x="25" y="1086"/>
                    <a:pt x="135" y="1249"/>
                  </a:cubicBezTo>
                  <a:cubicBezTo>
                    <a:pt x="688" y="2119"/>
                    <a:pt x="1019" y="3219"/>
                    <a:pt x="1139" y="4612"/>
                  </a:cubicBezTo>
                  <a:cubicBezTo>
                    <a:pt x="1240" y="5712"/>
                    <a:pt x="1211" y="6985"/>
                    <a:pt x="1048" y="8609"/>
                  </a:cubicBezTo>
                  <a:cubicBezTo>
                    <a:pt x="1048" y="8652"/>
                    <a:pt x="1038" y="8691"/>
                    <a:pt x="1029" y="8729"/>
                  </a:cubicBezTo>
                  <a:cubicBezTo>
                    <a:pt x="1341" y="8647"/>
                    <a:pt x="1567" y="8383"/>
                    <a:pt x="1596" y="8061"/>
                  </a:cubicBezTo>
                  <a:cubicBezTo>
                    <a:pt x="1759" y="6438"/>
                    <a:pt x="1788" y="5165"/>
                    <a:pt x="1687" y="4064"/>
                  </a:cubicBezTo>
                  <a:cubicBezTo>
                    <a:pt x="1562" y="2671"/>
                    <a:pt x="1235" y="1576"/>
                    <a:pt x="683" y="702"/>
                  </a:cubicBezTo>
                  <a:cubicBezTo>
                    <a:pt x="572" y="543"/>
                    <a:pt x="548" y="337"/>
                    <a:pt x="616" y="159"/>
                  </a:cubicBezTo>
                  <a:cubicBezTo>
                    <a:pt x="620" y="140"/>
                    <a:pt x="635" y="116"/>
                    <a:pt x="640" y="96"/>
                  </a:cubicBezTo>
                  <a:cubicBezTo>
                    <a:pt x="654" y="63"/>
                    <a:pt x="673" y="29"/>
                    <a:pt x="688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9"/>
            <p:cNvSpPr/>
            <p:nvPr/>
          </p:nvSpPr>
          <p:spPr>
            <a:xfrm>
              <a:off x="8005697" y="3831678"/>
              <a:ext cx="289420" cy="273686"/>
            </a:xfrm>
            <a:custGeom>
              <a:avLst/>
              <a:gdLst/>
              <a:ahLst/>
              <a:cxnLst/>
              <a:rect l="l" t="t" r="r" b="b"/>
              <a:pathLst>
                <a:path w="11055" h="10454" extrusionOk="0">
                  <a:moveTo>
                    <a:pt x="8112" y="1"/>
                  </a:moveTo>
                  <a:cubicBezTo>
                    <a:pt x="7706" y="1"/>
                    <a:pt x="7299" y="85"/>
                    <a:pt x="6918" y="254"/>
                  </a:cubicBezTo>
                  <a:cubicBezTo>
                    <a:pt x="6344" y="509"/>
                    <a:pt x="5778" y="636"/>
                    <a:pt x="5213" y="636"/>
                  </a:cubicBezTo>
                  <a:cubicBezTo>
                    <a:pt x="4647" y="636"/>
                    <a:pt x="4081" y="509"/>
                    <a:pt x="3507" y="254"/>
                  </a:cubicBezTo>
                  <a:cubicBezTo>
                    <a:pt x="3127" y="87"/>
                    <a:pt x="2720" y="3"/>
                    <a:pt x="2312" y="3"/>
                  </a:cubicBezTo>
                  <a:cubicBezTo>
                    <a:pt x="1947" y="3"/>
                    <a:pt x="1582" y="70"/>
                    <a:pt x="1235" y="206"/>
                  </a:cubicBezTo>
                  <a:cubicBezTo>
                    <a:pt x="745" y="394"/>
                    <a:pt x="322" y="716"/>
                    <a:pt x="0" y="1133"/>
                  </a:cubicBezTo>
                  <a:cubicBezTo>
                    <a:pt x="211" y="975"/>
                    <a:pt x="442" y="845"/>
                    <a:pt x="687" y="749"/>
                  </a:cubicBezTo>
                  <a:cubicBezTo>
                    <a:pt x="1034" y="613"/>
                    <a:pt x="1400" y="546"/>
                    <a:pt x="1764" y="546"/>
                  </a:cubicBezTo>
                  <a:cubicBezTo>
                    <a:pt x="2172" y="546"/>
                    <a:pt x="2579" y="630"/>
                    <a:pt x="2959" y="797"/>
                  </a:cubicBezTo>
                  <a:cubicBezTo>
                    <a:pt x="3536" y="1052"/>
                    <a:pt x="4102" y="1179"/>
                    <a:pt x="4667" y="1179"/>
                  </a:cubicBezTo>
                  <a:cubicBezTo>
                    <a:pt x="5232" y="1179"/>
                    <a:pt x="5796" y="1052"/>
                    <a:pt x="6370" y="797"/>
                  </a:cubicBezTo>
                  <a:cubicBezTo>
                    <a:pt x="6753" y="630"/>
                    <a:pt x="7161" y="546"/>
                    <a:pt x="7570" y="546"/>
                  </a:cubicBezTo>
                  <a:cubicBezTo>
                    <a:pt x="7935" y="546"/>
                    <a:pt x="8300" y="613"/>
                    <a:pt x="8647" y="749"/>
                  </a:cubicBezTo>
                  <a:cubicBezTo>
                    <a:pt x="9358" y="1028"/>
                    <a:pt x="9930" y="1580"/>
                    <a:pt x="10228" y="2286"/>
                  </a:cubicBezTo>
                  <a:cubicBezTo>
                    <a:pt x="10242" y="2315"/>
                    <a:pt x="10252" y="2339"/>
                    <a:pt x="10266" y="2368"/>
                  </a:cubicBezTo>
                  <a:cubicBezTo>
                    <a:pt x="10468" y="2887"/>
                    <a:pt x="10507" y="3454"/>
                    <a:pt x="10382" y="3997"/>
                  </a:cubicBezTo>
                  <a:cubicBezTo>
                    <a:pt x="10141" y="5054"/>
                    <a:pt x="10060" y="6283"/>
                    <a:pt x="10132" y="7749"/>
                  </a:cubicBezTo>
                  <a:cubicBezTo>
                    <a:pt x="10180" y="8733"/>
                    <a:pt x="9863" y="9694"/>
                    <a:pt x="9243" y="10453"/>
                  </a:cubicBezTo>
                  <a:cubicBezTo>
                    <a:pt x="10209" y="9661"/>
                    <a:pt x="10742" y="8455"/>
                    <a:pt x="10675" y="7206"/>
                  </a:cubicBezTo>
                  <a:cubicBezTo>
                    <a:pt x="10603" y="5741"/>
                    <a:pt x="10684" y="4511"/>
                    <a:pt x="10925" y="3449"/>
                  </a:cubicBezTo>
                  <a:cubicBezTo>
                    <a:pt x="11054" y="2911"/>
                    <a:pt x="11011" y="2344"/>
                    <a:pt x="10809" y="1825"/>
                  </a:cubicBezTo>
                  <a:cubicBezTo>
                    <a:pt x="10800" y="1796"/>
                    <a:pt x="10790" y="1768"/>
                    <a:pt x="10776" y="1739"/>
                  </a:cubicBezTo>
                  <a:cubicBezTo>
                    <a:pt x="10478" y="1037"/>
                    <a:pt x="9906" y="480"/>
                    <a:pt x="9195" y="206"/>
                  </a:cubicBezTo>
                  <a:cubicBezTo>
                    <a:pt x="8846" y="70"/>
                    <a:pt x="8479" y="1"/>
                    <a:pt x="8112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9"/>
            <p:cNvSpPr/>
            <p:nvPr/>
          </p:nvSpPr>
          <p:spPr>
            <a:xfrm>
              <a:off x="8202518" y="4127329"/>
              <a:ext cx="20394" cy="33877"/>
            </a:xfrm>
            <a:custGeom>
              <a:avLst/>
              <a:gdLst/>
              <a:ahLst/>
              <a:cxnLst/>
              <a:rect l="l" t="t" r="r" b="b"/>
              <a:pathLst>
                <a:path w="779" h="1294" extrusionOk="0">
                  <a:moveTo>
                    <a:pt x="779" y="1"/>
                  </a:moveTo>
                  <a:lnTo>
                    <a:pt x="779" y="1"/>
                  </a:lnTo>
                  <a:cubicBezTo>
                    <a:pt x="639" y="87"/>
                    <a:pt x="495" y="164"/>
                    <a:pt x="346" y="236"/>
                  </a:cubicBezTo>
                  <a:cubicBezTo>
                    <a:pt x="337" y="241"/>
                    <a:pt x="327" y="256"/>
                    <a:pt x="327" y="270"/>
                  </a:cubicBezTo>
                  <a:lnTo>
                    <a:pt x="0" y="1288"/>
                  </a:lnTo>
                  <a:cubicBezTo>
                    <a:pt x="20" y="1293"/>
                    <a:pt x="39" y="1293"/>
                    <a:pt x="58" y="1293"/>
                  </a:cubicBezTo>
                  <a:lnTo>
                    <a:pt x="73" y="1293"/>
                  </a:lnTo>
                  <a:cubicBezTo>
                    <a:pt x="303" y="1293"/>
                    <a:pt x="418" y="1043"/>
                    <a:pt x="500" y="880"/>
                  </a:cubicBezTo>
                  <a:lnTo>
                    <a:pt x="77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9"/>
            <p:cNvSpPr/>
            <p:nvPr/>
          </p:nvSpPr>
          <p:spPr>
            <a:xfrm>
              <a:off x="7972606" y="3826547"/>
              <a:ext cx="335863" cy="339685"/>
            </a:xfrm>
            <a:custGeom>
              <a:avLst/>
              <a:gdLst/>
              <a:ahLst/>
              <a:cxnLst/>
              <a:rect l="l" t="t" r="r" b="b"/>
              <a:pathLst>
                <a:path w="12829" h="12975" extrusionOk="0">
                  <a:moveTo>
                    <a:pt x="3070" y="2040"/>
                  </a:moveTo>
                  <a:cubicBezTo>
                    <a:pt x="2480" y="2646"/>
                    <a:pt x="2609" y="3645"/>
                    <a:pt x="3335" y="4087"/>
                  </a:cubicBezTo>
                  <a:cubicBezTo>
                    <a:pt x="3253" y="4135"/>
                    <a:pt x="3181" y="4193"/>
                    <a:pt x="3114" y="4255"/>
                  </a:cubicBezTo>
                  <a:cubicBezTo>
                    <a:pt x="2672" y="2996"/>
                    <a:pt x="2326" y="3030"/>
                    <a:pt x="2504" y="2617"/>
                  </a:cubicBezTo>
                  <a:cubicBezTo>
                    <a:pt x="2614" y="2362"/>
                    <a:pt x="2816" y="2156"/>
                    <a:pt x="3070" y="2040"/>
                  </a:cubicBezTo>
                  <a:close/>
                  <a:moveTo>
                    <a:pt x="10248" y="4942"/>
                  </a:moveTo>
                  <a:lnTo>
                    <a:pt x="10248" y="4942"/>
                  </a:lnTo>
                  <a:cubicBezTo>
                    <a:pt x="10233" y="5105"/>
                    <a:pt x="10224" y="5278"/>
                    <a:pt x="10214" y="5447"/>
                  </a:cubicBezTo>
                  <a:cubicBezTo>
                    <a:pt x="10128" y="5355"/>
                    <a:pt x="10032" y="5278"/>
                    <a:pt x="9931" y="5216"/>
                  </a:cubicBezTo>
                  <a:cubicBezTo>
                    <a:pt x="10051" y="5144"/>
                    <a:pt x="10156" y="5048"/>
                    <a:pt x="10248" y="4942"/>
                  </a:cubicBezTo>
                  <a:close/>
                  <a:moveTo>
                    <a:pt x="9389" y="1923"/>
                  </a:moveTo>
                  <a:cubicBezTo>
                    <a:pt x="10084" y="1923"/>
                    <a:pt x="10670" y="2534"/>
                    <a:pt x="10502" y="3266"/>
                  </a:cubicBezTo>
                  <a:cubicBezTo>
                    <a:pt x="10483" y="3352"/>
                    <a:pt x="10464" y="3448"/>
                    <a:pt x="10445" y="3539"/>
                  </a:cubicBezTo>
                  <a:cubicBezTo>
                    <a:pt x="10228" y="3064"/>
                    <a:pt x="9758" y="2761"/>
                    <a:pt x="9239" y="2761"/>
                  </a:cubicBezTo>
                  <a:cubicBezTo>
                    <a:pt x="8999" y="2776"/>
                    <a:pt x="8999" y="3131"/>
                    <a:pt x="9239" y="3145"/>
                  </a:cubicBezTo>
                  <a:cubicBezTo>
                    <a:pt x="9758" y="3145"/>
                    <a:pt x="10176" y="3563"/>
                    <a:pt x="10176" y="4082"/>
                  </a:cubicBezTo>
                  <a:cubicBezTo>
                    <a:pt x="10176" y="4601"/>
                    <a:pt x="9758" y="5019"/>
                    <a:pt x="9239" y="5019"/>
                  </a:cubicBezTo>
                  <a:lnTo>
                    <a:pt x="9220" y="5019"/>
                  </a:lnTo>
                  <a:cubicBezTo>
                    <a:pt x="9061" y="5032"/>
                    <a:pt x="8092" y="5247"/>
                    <a:pt x="6697" y="5247"/>
                  </a:cubicBezTo>
                  <a:cubicBezTo>
                    <a:pt x="5979" y="5247"/>
                    <a:pt x="5148" y="5190"/>
                    <a:pt x="4257" y="5019"/>
                  </a:cubicBezTo>
                  <a:cubicBezTo>
                    <a:pt x="4244" y="5016"/>
                    <a:pt x="4232" y="5015"/>
                    <a:pt x="4219" y="5015"/>
                  </a:cubicBezTo>
                  <a:cubicBezTo>
                    <a:pt x="4142" y="5015"/>
                    <a:pt x="4069" y="5065"/>
                    <a:pt x="4036" y="5139"/>
                  </a:cubicBezTo>
                  <a:cubicBezTo>
                    <a:pt x="3998" y="5250"/>
                    <a:pt x="4065" y="5370"/>
                    <a:pt x="4180" y="5394"/>
                  </a:cubicBezTo>
                  <a:cubicBezTo>
                    <a:pt x="4982" y="5552"/>
                    <a:pt x="5798" y="5629"/>
                    <a:pt x="6609" y="5629"/>
                  </a:cubicBezTo>
                  <a:cubicBezTo>
                    <a:pt x="6634" y="5629"/>
                    <a:pt x="6659" y="5629"/>
                    <a:pt x="6683" y="5629"/>
                  </a:cubicBezTo>
                  <a:lnTo>
                    <a:pt x="6707" y="5629"/>
                  </a:lnTo>
                  <a:cubicBezTo>
                    <a:pt x="7557" y="5629"/>
                    <a:pt x="8413" y="5552"/>
                    <a:pt x="9253" y="5398"/>
                  </a:cubicBezTo>
                  <a:cubicBezTo>
                    <a:pt x="9767" y="5398"/>
                    <a:pt x="10185" y="5821"/>
                    <a:pt x="10180" y="6340"/>
                  </a:cubicBezTo>
                  <a:cubicBezTo>
                    <a:pt x="10176" y="6859"/>
                    <a:pt x="9753" y="7272"/>
                    <a:pt x="9239" y="7272"/>
                  </a:cubicBezTo>
                  <a:cubicBezTo>
                    <a:pt x="9111" y="7272"/>
                    <a:pt x="8270" y="7501"/>
                    <a:pt x="6835" y="7501"/>
                  </a:cubicBezTo>
                  <a:cubicBezTo>
                    <a:pt x="6117" y="7501"/>
                    <a:pt x="5251" y="7443"/>
                    <a:pt x="4252" y="7272"/>
                  </a:cubicBezTo>
                  <a:cubicBezTo>
                    <a:pt x="4239" y="7270"/>
                    <a:pt x="4226" y="7269"/>
                    <a:pt x="4213" y="7269"/>
                  </a:cubicBezTo>
                  <a:cubicBezTo>
                    <a:pt x="3996" y="7269"/>
                    <a:pt x="3949" y="7606"/>
                    <a:pt x="4190" y="7647"/>
                  </a:cubicBezTo>
                  <a:cubicBezTo>
                    <a:pt x="5055" y="7801"/>
                    <a:pt x="5929" y="7877"/>
                    <a:pt x="6808" y="7882"/>
                  </a:cubicBezTo>
                  <a:cubicBezTo>
                    <a:pt x="7629" y="7882"/>
                    <a:pt x="8451" y="7805"/>
                    <a:pt x="9258" y="7652"/>
                  </a:cubicBezTo>
                  <a:cubicBezTo>
                    <a:pt x="9614" y="7647"/>
                    <a:pt x="9955" y="7493"/>
                    <a:pt x="10200" y="7234"/>
                  </a:cubicBezTo>
                  <a:lnTo>
                    <a:pt x="10200" y="7234"/>
                  </a:lnTo>
                  <a:cubicBezTo>
                    <a:pt x="10209" y="7575"/>
                    <a:pt x="10253" y="7988"/>
                    <a:pt x="10008" y="8521"/>
                  </a:cubicBezTo>
                  <a:cubicBezTo>
                    <a:pt x="9902" y="8632"/>
                    <a:pt x="9287" y="8790"/>
                    <a:pt x="7980" y="8848"/>
                  </a:cubicBezTo>
                  <a:cubicBezTo>
                    <a:pt x="7645" y="8863"/>
                    <a:pt x="7302" y="8871"/>
                    <a:pt x="6961" y="8871"/>
                  </a:cubicBezTo>
                  <a:cubicBezTo>
                    <a:pt x="6143" y="8871"/>
                    <a:pt x="5343" y="8827"/>
                    <a:pt x="4733" y="8742"/>
                  </a:cubicBezTo>
                  <a:cubicBezTo>
                    <a:pt x="3805" y="8617"/>
                    <a:pt x="3637" y="8449"/>
                    <a:pt x="3618" y="8420"/>
                  </a:cubicBezTo>
                  <a:cubicBezTo>
                    <a:pt x="3637" y="7829"/>
                    <a:pt x="3628" y="7234"/>
                    <a:pt x="3584" y="6643"/>
                  </a:cubicBezTo>
                  <a:cubicBezTo>
                    <a:pt x="3732" y="6564"/>
                    <a:pt x="3837" y="6538"/>
                    <a:pt x="4000" y="6538"/>
                  </a:cubicBezTo>
                  <a:cubicBezTo>
                    <a:pt x="4325" y="6538"/>
                    <a:pt x="4878" y="6643"/>
                    <a:pt x="6448" y="6643"/>
                  </a:cubicBezTo>
                  <a:cubicBezTo>
                    <a:pt x="6534" y="6644"/>
                    <a:pt x="6624" y="6644"/>
                    <a:pt x="6716" y="6644"/>
                  </a:cubicBezTo>
                  <a:cubicBezTo>
                    <a:pt x="7732" y="6644"/>
                    <a:pt x="8996" y="6575"/>
                    <a:pt x="9124" y="6513"/>
                  </a:cubicBezTo>
                  <a:cubicBezTo>
                    <a:pt x="9310" y="6420"/>
                    <a:pt x="9239" y="6147"/>
                    <a:pt x="9043" y="6147"/>
                  </a:cubicBezTo>
                  <a:cubicBezTo>
                    <a:pt x="9036" y="6147"/>
                    <a:pt x="9029" y="6147"/>
                    <a:pt x="9023" y="6148"/>
                  </a:cubicBezTo>
                  <a:cubicBezTo>
                    <a:pt x="8212" y="6225"/>
                    <a:pt x="7405" y="6259"/>
                    <a:pt x="6602" y="6259"/>
                  </a:cubicBezTo>
                  <a:cubicBezTo>
                    <a:pt x="6549" y="6259"/>
                    <a:pt x="6496" y="6259"/>
                    <a:pt x="6443" y="6258"/>
                  </a:cubicBezTo>
                  <a:cubicBezTo>
                    <a:pt x="5131" y="6244"/>
                    <a:pt x="4089" y="6148"/>
                    <a:pt x="4017" y="6148"/>
                  </a:cubicBezTo>
                  <a:cubicBezTo>
                    <a:pt x="3839" y="6148"/>
                    <a:pt x="3661" y="6095"/>
                    <a:pt x="3512" y="5999"/>
                  </a:cubicBezTo>
                  <a:cubicBezTo>
                    <a:pt x="3455" y="5552"/>
                    <a:pt x="3368" y="5110"/>
                    <a:pt x="3248" y="4678"/>
                  </a:cubicBezTo>
                  <a:cubicBezTo>
                    <a:pt x="3421" y="4428"/>
                    <a:pt x="3700" y="4279"/>
                    <a:pt x="4002" y="4274"/>
                  </a:cubicBezTo>
                  <a:cubicBezTo>
                    <a:pt x="4891" y="4442"/>
                    <a:pt x="5790" y="4529"/>
                    <a:pt x="6688" y="4529"/>
                  </a:cubicBezTo>
                  <a:cubicBezTo>
                    <a:pt x="7668" y="4529"/>
                    <a:pt x="8648" y="4390"/>
                    <a:pt x="9090" y="4265"/>
                  </a:cubicBezTo>
                  <a:cubicBezTo>
                    <a:pt x="9308" y="4202"/>
                    <a:pt x="9254" y="3889"/>
                    <a:pt x="9050" y="3889"/>
                  </a:cubicBezTo>
                  <a:cubicBezTo>
                    <a:pt x="9034" y="3889"/>
                    <a:pt x="9017" y="3891"/>
                    <a:pt x="8999" y="3895"/>
                  </a:cubicBezTo>
                  <a:cubicBezTo>
                    <a:pt x="8152" y="4083"/>
                    <a:pt x="7344" y="4146"/>
                    <a:pt x="6635" y="4146"/>
                  </a:cubicBezTo>
                  <a:cubicBezTo>
                    <a:pt x="5204" y="4146"/>
                    <a:pt x="4173" y="3890"/>
                    <a:pt x="4022" y="3890"/>
                  </a:cubicBezTo>
                  <a:cubicBezTo>
                    <a:pt x="3503" y="3890"/>
                    <a:pt x="3085" y="3467"/>
                    <a:pt x="3085" y="2953"/>
                  </a:cubicBezTo>
                  <a:cubicBezTo>
                    <a:pt x="3085" y="2434"/>
                    <a:pt x="3503" y="2012"/>
                    <a:pt x="4022" y="2012"/>
                  </a:cubicBezTo>
                  <a:lnTo>
                    <a:pt x="4031" y="2012"/>
                  </a:lnTo>
                  <a:cubicBezTo>
                    <a:pt x="4041" y="2021"/>
                    <a:pt x="4055" y="2026"/>
                    <a:pt x="4070" y="2031"/>
                  </a:cubicBezTo>
                  <a:cubicBezTo>
                    <a:pt x="4868" y="2388"/>
                    <a:pt x="5676" y="2564"/>
                    <a:pt x="6483" y="2564"/>
                  </a:cubicBezTo>
                  <a:cubicBezTo>
                    <a:pt x="6686" y="2564"/>
                    <a:pt x="6889" y="2553"/>
                    <a:pt x="7091" y="2530"/>
                  </a:cubicBezTo>
                  <a:lnTo>
                    <a:pt x="7091" y="2530"/>
                  </a:lnTo>
                  <a:cubicBezTo>
                    <a:pt x="6861" y="2727"/>
                    <a:pt x="6573" y="2876"/>
                    <a:pt x="6251" y="2881"/>
                  </a:cubicBezTo>
                  <a:cubicBezTo>
                    <a:pt x="5602" y="2862"/>
                    <a:pt x="4930" y="2824"/>
                    <a:pt x="4243" y="2761"/>
                  </a:cubicBezTo>
                  <a:cubicBezTo>
                    <a:pt x="4232" y="2760"/>
                    <a:pt x="4222" y="2759"/>
                    <a:pt x="4212" y="2759"/>
                  </a:cubicBezTo>
                  <a:cubicBezTo>
                    <a:pt x="3976" y="2759"/>
                    <a:pt x="3951" y="3132"/>
                    <a:pt x="4204" y="3145"/>
                  </a:cubicBezTo>
                  <a:cubicBezTo>
                    <a:pt x="5052" y="3230"/>
                    <a:pt x="5903" y="3270"/>
                    <a:pt x="6755" y="3270"/>
                  </a:cubicBezTo>
                  <a:cubicBezTo>
                    <a:pt x="7264" y="3270"/>
                    <a:pt x="7774" y="3256"/>
                    <a:pt x="8283" y="3227"/>
                  </a:cubicBezTo>
                  <a:cubicBezTo>
                    <a:pt x="8533" y="3213"/>
                    <a:pt x="8514" y="2842"/>
                    <a:pt x="8273" y="2842"/>
                  </a:cubicBezTo>
                  <a:cubicBezTo>
                    <a:pt x="8268" y="2842"/>
                    <a:pt x="8264" y="2842"/>
                    <a:pt x="8259" y="2843"/>
                  </a:cubicBezTo>
                  <a:cubicBezTo>
                    <a:pt x="7932" y="2867"/>
                    <a:pt x="7601" y="2881"/>
                    <a:pt x="7260" y="2886"/>
                  </a:cubicBezTo>
                  <a:cubicBezTo>
                    <a:pt x="7428" y="2751"/>
                    <a:pt x="7572" y="2598"/>
                    <a:pt x="7697" y="2425"/>
                  </a:cubicBezTo>
                  <a:cubicBezTo>
                    <a:pt x="8105" y="2334"/>
                    <a:pt x="8504" y="2204"/>
                    <a:pt x="8888" y="2031"/>
                  </a:cubicBezTo>
                  <a:cubicBezTo>
                    <a:pt x="9056" y="1957"/>
                    <a:pt x="9225" y="1923"/>
                    <a:pt x="9389" y="1923"/>
                  </a:cubicBezTo>
                  <a:close/>
                  <a:moveTo>
                    <a:pt x="9385" y="1"/>
                  </a:moveTo>
                  <a:cubicBezTo>
                    <a:pt x="8965" y="1"/>
                    <a:pt x="8532" y="88"/>
                    <a:pt x="8105" y="277"/>
                  </a:cubicBezTo>
                  <a:cubicBezTo>
                    <a:pt x="7557" y="520"/>
                    <a:pt x="7017" y="641"/>
                    <a:pt x="6477" y="641"/>
                  </a:cubicBezTo>
                  <a:cubicBezTo>
                    <a:pt x="5936" y="641"/>
                    <a:pt x="5396" y="520"/>
                    <a:pt x="4848" y="277"/>
                  </a:cubicBezTo>
                  <a:cubicBezTo>
                    <a:pt x="4442" y="97"/>
                    <a:pt x="4007" y="7"/>
                    <a:pt x="3572" y="7"/>
                  </a:cubicBezTo>
                  <a:cubicBezTo>
                    <a:pt x="3182" y="7"/>
                    <a:pt x="2792" y="79"/>
                    <a:pt x="2422" y="225"/>
                  </a:cubicBezTo>
                  <a:cubicBezTo>
                    <a:pt x="870" y="835"/>
                    <a:pt x="1" y="2641"/>
                    <a:pt x="904" y="4073"/>
                  </a:cubicBezTo>
                  <a:cubicBezTo>
                    <a:pt x="1149" y="4457"/>
                    <a:pt x="1336" y="4937"/>
                    <a:pt x="1471" y="5495"/>
                  </a:cubicBezTo>
                  <a:cubicBezTo>
                    <a:pt x="1495" y="5598"/>
                    <a:pt x="1572" y="5643"/>
                    <a:pt x="1650" y="5643"/>
                  </a:cubicBezTo>
                  <a:cubicBezTo>
                    <a:pt x="1761" y="5643"/>
                    <a:pt x="1874" y="5552"/>
                    <a:pt x="1841" y="5408"/>
                  </a:cubicBezTo>
                  <a:cubicBezTo>
                    <a:pt x="1725" y="4860"/>
                    <a:pt x="1519" y="4342"/>
                    <a:pt x="1226" y="3866"/>
                  </a:cubicBezTo>
                  <a:cubicBezTo>
                    <a:pt x="255" y="2333"/>
                    <a:pt x="1710" y="388"/>
                    <a:pt x="3560" y="388"/>
                  </a:cubicBezTo>
                  <a:cubicBezTo>
                    <a:pt x="3925" y="388"/>
                    <a:pt x="4305" y="464"/>
                    <a:pt x="4685" y="633"/>
                  </a:cubicBezTo>
                  <a:cubicBezTo>
                    <a:pt x="5285" y="897"/>
                    <a:pt x="5877" y="1029"/>
                    <a:pt x="6469" y="1029"/>
                  </a:cubicBezTo>
                  <a:cubicBezTo>
                    <a:pt x="7061" y="1029"/>
                    <a:pt x="7654" y="897"/>
                    <a:pt x="8254" y="633"/>
                  </a:cubicBezTo>
                  <a:cubicBezTo>
                    <a:pt x="8629" y="466"/>
                    <a:pt x="9009" y="389"/>
                    <a:pt x="9378" y="389"/>
                  </a:cubicBezTo>
                  <a:cubicBezTo>
                    <a:pt x="11000" y="389"/>
                    <a:pt x="12388" y="1870"/>
                    <a:pt x="11996" y="3611"/>
                  </a:cubicBezTo>
                  <a:cubicBezTo>
                    <a:pt x="11751" y="4692"/>
                    <a:pt x="11670" y="5937"/>
                    <a:pt x="11737" y="7421"/>
                  </a:cubicBezTo>
                  <a:cubicBezTo>
                    <a:pt x="11819" y="8949"/>
                    <a:pt x="10964" y="10371"/>
                    <a:pt x="9575" y="11014"/>
                  </a:cubicBezTo>
                  <a:cubicBezTo>
                    <a:pt x="9431" y="11082"/>
                    <a:pt x="9484" y="11120"/>
                    <a:pt x="9095" y="12302"/>
                  </a:cubicBezTo>
                  <a:cubicBezTo>
                    <a:pt x="9042" y="12403"/>
                    <a:pt x="8960" y="12600"/>
                    <a:pt x="8845" y="12600"/>
                  </a:cubicBezTo>
                  <a:cubicBezTo>
                    <a:pt x="8782" y="12600"/>
                    <a:pt x="8773" y="12600"/>
                    <a:pt x="8715" y="12494"/>
                  </a:cubicBezTo>
                  <a:cubicBezTo>
                    <a:pt x="8542" y="12177"/>
                    <a:pt x="8518" y="11937"/>
                    <a:pt x="8393" y="11500"/>
                  </a:cubicBezTo>
                  <a:cubicBezTo>
                    <a:pt x="8225" y="10885"/>
                    <a:pt x="8523" y="10241"/>
                    <a:pt x="9095" y="9967"/>
                  </a:cubicBezTo>
                  <a:cubicBezTo>
                    <a:pt x="10056" y="9520"/>
                    <a:pt x="10646" y="8531"/>
                    <a:pt x="10589" y="7474"/>
                  </a:cubicBezTo>
                  <a:cubicBezTo>
                    <a:pt x="10512" y="5889"/>
                    <a:pt x="10603" y="4539"/>
                    <a:pt x="10872" y="3357"/>
                  </a:cubicBezTo>
                  <a:cubicBezTo>
                    <a:pt x="11095" y="2374"/>
                    <a:pt x="10310" y="1543"/>
                    <a:pt x="9379" y="1543"/>
                  </a:cubicBezTo>
                  <a:cubicBezTo>
                    <a:pt x="9164" y="1543"/>
                    <a:pt x="8940" y="1587"/>
                    <a:pt x="8720" y="1685"/>
                  </a:cubicBezTo>
                  <a:cubicBezTo>
                    <a:pt x="7973" y="2014"/>
                    <a:pt x="7221" y="2179"/>
                    <a:pt x="6469" y="2179"/>
                  </a:cubicBezTo>
                  <a:cubicBezTo>
                    <a:pt x="5717" y="2179"/>
                    <a:pt x="4966" y="2014"/>
                    <a:pt x="4219" y="1685"/>
                  </a:cubicBezTo>
                  <a:cubicBezTo>
                    <a:pt x="3998" y="1587"/>
                    <a:pt x="3778" y="1544"/>
                    <a:pt x="3568" y="1544"/>
                  </a:cubicBezTo>
                  <a:cubicBezTo>
                    <a:pt x="2551" y="1544"/>
                    <a:pt x="1750" y="2550"/>
                    <a:pt x="2196" y="3246"/>
                  </a:cubicBezTo>
                  <a:cubicBezTo>
                    <a:pt x="2480" y="3698"/>
                    <a:pt x="2696" y="4188"/>
                    <a:pt x="2845" y="4702"/>
                  </a:cubicBezTo>
                  <a:lnTo>
                    <a:pt x="2845" y="4707"/>
                  </a:lnTo>
                  <a:cubicBezTo>
                    <a:pt x="3363" y="6470"/>
                    <a:pt x="3263" y="8660"/>
                    <a:pt x="3085" y="10486"/>
                  </a:cubicBezTo>
                  <a:cubicBezTo>
                    <a:pt x="3053" y="10785"/>
                    <a:pt x="2799" y="11007"/>
                    <a:pt x="2504" y="11007"/>
                  </a:cubicBezTo>
                  <a:cubicBezTo>
                    <a:pt x="2487" y="11007"/>
                    <a:pt x="2469" y="11006"/>
                    <a:pt x="2451" y="11005"/>
                  </a:cubicBezTo>
                  <a:cubicBezTo>
                    <a:pt x="2134" y="10971"/>
                    <a:pt x="1903" y="10688"/>
                    <a:pt x="1932" y="10371"/>
                  </a:cubicBezTo>
                  <a:cubicBezTo>
                    <a:pt x="2047" y="9213"/>
                    <a:pt x="2158" y="7700"/>
                    <a:pt x="1994" y="6321"/>
                  </a:cubicBezTo>
                  <a:cubicBezTo>
                    <a:pt x="1977" y="6208"/>
                    <a:pt x="1892" y="6156"/>
                    <a:pt x="1806" y="6156"/>
                  </a:cubicBezTo>
                  <a:cubicBezTo>
                    <a:pt x="1702" y="6156"/>
                    <a:pt x="1597" y="6232"/>
                    <a:pt x="1610" y="6369"/>
                  </a:cubicBezTo>
                  <a:cubicBezTo>
                    <a:pt x="1769" y="7714"/>
                    <a:pt x="1663" y="9194"/>
                    <a:pt x="1552" y="10337"/>
                  </a:cubicBezTo>
                  <a:cubicBezTo>
                    <a:pt x="1480" y="10870"/>
                    <a:pt x="1869" y="11360"/>
                    <a:pt x="2407" y="11413"/>
                  </a:cubicBezTo>
                  <a:cubicBezTo>
                    <a:pt x="2440" y="11416"/>
                    <a:pt x="2471" y="11418"/>
                    <a:pt x="2503" y="11418"/>
                  </a:cubicBezTo>
                  <a:cubicBezTo>
                    <a:pt x="3005" y="11418"/>
                    <a:pt x="3428" y="11031"/>
                    <a:pt x="3460" y="10524"/>
                  </a:cubicBezTo>
                  <a:cubicBezTo>
                    <a:pt x="3522" y="9929"/>
                    <a:pt x="3560" y="9376"/>
                    <a:pt x="3580" y="8867"/>
                  </a:cubicBezTo>
                  <a:cubicBezTo>
                    <a:pt x="3950" y="9040"/>
                    <a:pt x="4608" y="9126"/>
                    <a:pt x="5011" y="9165"/>
                  </a:cubicBezTo>
                  <a:cubicBezTo>
                    <a:pt x="5588" y="9227"/>
                    <a:pt x="6280" y="9256"/>
                    <a:pt x="6976" y="9256"/>
                  </a:cubicBezTo>
                  <a:cubicBezTo>
                    <a:pt x="7433" y="9256"/>
                    <a:pt x="7889" y="9247"/>
                    <a:pt x="8321" y="9213"/>
                  </a:cubicBezTo>
                  <a:cubicBezTo>
                    <a:pt x="8773" y="9189"/>
                    <a:pt x="9220" y="9136"/>
                    <a:pt x="9666" y="9054"/>
                  </a:cubicBezTo>
                  <a:lnTo>
                    <a:pt x="9666" y="9054"/>
                  </a:lnTo>
                  <a:cubicBezTo>
                    <a:pt x="9383" y="9376"/>
                    <a:pt x="9119" y="9511"/>
                    <a:pt x="8874" y="9636"/>
                  </a:cubicBezTo>
                  <a:cubicBezTo>
                    <a:pt x="8163" y="10006"/>
                    <a:pt x="7802" y="10817"/>
                    <a:pt x="8014" y="11591"/>
                  </a:cubicBezTo>
                  <a:cubicBezTo>
                    <a:pt x="8134" y="12009"/>
                    <a:pt x="8168" y="12302"/>
                    <a:pt x="8374" y="12672"/>
                  </a:cubicBezTo>
                  <a:cubicBezTo>
                    <a:pt x="8451" y="12816"/>
                    <a:pt x="8557" y="12965"/>
                    <a:pt x="8826" y="12974"/>
                  </a:cubicBezTo>
                  <a:cubicBezTo>
                    <a:pt x="8832" y="12975"/>
                    <a:pt x="8838" y="12975"/>
                    <a:pt x="8843" y="12975"/>
                  </a:cubicBezTo>
                  <a:cubicBezTo>
                    <a:pt x="9139" y="12975"/>
                    <a:pt x="9299" y="12739"/>
                    <a:pt x="9431" y="12475"/>
                  </a:cubicBezTo>
                  <a:cubicBezTo>
                    <a:pt x="9474" y="12388"/>
                    <a:pt x="9397" y="12581"/>
                    <a:pt x="9806" y="11322"/>
                  </a:cubicBezTo>
                  <a:cubicBezTo>
                    <a:pt x="11295" y="10596"/>
                    <a:pt x="12208" y="9050"/>
                    <a:pt x="12121" y="7392"/>
                  </a:cubicBezTo>
                  <a:cubicBezTo>
                    <a:pt x="12054" y="5941"/>
                    <a:pt x="12131" y="4731"/>
                    <a:pt x="12366" y="3683"/>
                  </a:cubicBezTo>
                  <a:cubicBezTo>
                    <a:pt x="12829" y="1694"/>
                    <a:pt x="11240" y="1"/>
                    <a:pt x="938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6" name="Google Shape;12276;p89"/>
          <p:cNvGrpSpPr/>
          <p:nvPr/>
        </p:nvGrpSpPr>
        <p:grpSpPr>
          <a:xfrm>
            <a:off x="5309550" y="2703930"/>
            <a:ext cx="371939" cy="367201"/>
            <a:chOff x="5309550" y="2909330"/>
            <a:chExt cx="371939" cy="367201"/>
          </a:xfrm>
        </p:grpSpPr>
        <p:sp>
          <p:nvSpPr>
            <p:cNvPr id="12277" name="Google Shape;12277;p89"/>
            <p:cNvSpPr/>
            <p:nvPr/>
          </p:nvSpPr>
          <p:spPr>
            <a:xfrm>
              <a:off x="5340102" y="2937683"/>
              <a:ext cx="311202" cy="310678"/>
            </a:xfrm>
            <a:custGeom>
              <a:avLst/>
              <a:gdLst/>
              <a:ahLst/>
              <a:cxnLst/>
              <a:rect l="l" t="t" r="r" b="b"/>
              <a:pathLst>
                <a:path w="11887" h="11867" extrusionOk="0">
                  <a:moveTo>
                    <a:pt x="6089" y="1"/>
                  </a:moveTo>
                  <a:cubicBezTo>
                    <a:pt x="5715" y="1"/>
                    <a:pt x="5377" y="419"/>
                    <a:pt x="5007" y="481"/>
                  </a:cubicBezTo>
                  <a:cubicBezTo>
                    <a:pt x="4969" y="488"/>
                    <a:pt x="4931" y="490"/>
                    <a:pt x="4891" y="490"/>
                  </a:cubicBezTo>
                  <a:cubicBezTo>
                    <a:pt x="4618" y="490"/>
                    <a:pt x="4307" y="358"/>
                    <a:pt x="4034" y="358"/>
                  </a:cubicBezTo>
                  <a:cubicBezTo>
                    <a:pt x="3958" y="358"/>
                    <a:pt x="3884" y="368"/>
                    <a:pt x="3815" y="395"/>
                  </a:cubicBezTo>
                  <a:cubicBezTo>
                    <a:pt x="3469" y="529"/>
                    <a:pt x="3306" y="1058"/>
                    <a:pt x="2989" y="1255"/>
                  </a:cubicBezTo>
                  <a:cubicBezTo>
                    <a:pt x="2672" y="1452"/>
                    <a:pt x="2124" y="1375"/>
                    <a:pt x="1855" y="1629"/>
                  </a:cubicBezTo>
                  <a:cubicBezTo>
                    <a:pt x="1586" y="1884"/>
                    <a:pt x="1644" y="2432"/>
                    <a:pt x="1423" y="2744"/>
                  </a:cubicBezTo>
                  <a:cubicBezTo>
                    <a:pt x="1212" y="3042"/>
                    <a:pt x="683" y="3171"/>
                    <a:pt x="525" y="3522"/>
                  </a:cubicBezTo>
                  <a:cubicBezTo>
                    <a:pt x="366" y="3873"/>
                    <a:pt x="625" y="4353"/>
                    <a:pt x="544" y="4714"/>
                  </a:cubicBezTo>
                  <a:cubicBezTo>
                    <a:pt x="462" y="5083"/>
                    <a:pt x="20" y="5400"/>
                    <a:pt x="11" y="5780"/>
                  </a:cubicBezTo>
                  <a:cubicBezTo>
                    <a:pt x="1" y="6160"/>
                    <a:pt x="429" y="6501"/>
                    <a:pt x="491" y="6871"/>
                  </a:cubicBezTo>
                  <a:cubicBezTo>
                    <a:pt x="553" y="7245"/>
                    <a:pt x="270" y="7716"/>
                    <a:pt x="405" y="8062"/>
                  </a:cubicBezTo>
                  <a:cubicBezTo>
                    <a:pt x="539" y="8408"/>
                    <a:pt x="1067" y="8576"/>
                    <a:pt x="1264" y="8888"/>
                  </a:cubicBezTo>
                  <a:cubicBezTo>
                    <a:pt x="1461" y="9205"/>
                    <a:pt x="1385" y="9758"/>
                    <a:pt x="1639" y="10022"/>
                  </a:cubicBezTo>
                  <a:cubicBezTo>
                    <a:pt x="1894" y="10291"/>
                    <a:pt x="2441" y="10233"/>
                    <a:pt x="2754" y="10454"/>
                  </a:cubicBezTo>
                  <a:cubicBezTo>
                    <a:pt x="3052" y="10666"/>
                    <a:pt x="3181" y="11199"/>
                    <a:pt x="3532" y="11357"/>
                  </a:cubicBezTo>
                  <a:cubicBezTo>
                    <a:pt x="3616" y="11395"/>
                    <a:pt x="3708" y="11409"/>
                    <a:pt x="3803" y="11409"/>
                  </a:cubicBezTo>
                  <a:cubicBezTo>
                    <a:pt x="4050" y="11409"/>
                    <a:pt x="4325" y="11317"/>
                    <a:pt x="4566" y="11317"/>
                  </a:cubicBezTo>
                  <a:cubicBezTo>
                    <a:pt x="4620" y="11317"/>
                    <a:pt x="4673" y="11322"/>
                    <a:pt x="4723" y="11333"/>
                  </a:cubicBezTo>
                  <a:cubicBezTo>
                    <a:pt x="5093" y="11420"/>
                    <a:pt x="5410" y="11862"/>
                    <a:pt x="5790" y="11867"/>
                  </a:cubicBezTo>
                  <a:cubicBezTo>
                    <a:pt x="5794" y="11867"/>
                    <a:pt x="5798" y="11867"/>
                    <a:pt x="5802" y="11867"/>
                  </a:cubicBezTo>
                  <a:cubicBezTo>
                    <a:pt x="6177" y="11867"/>
                    <a:pt x="6515" y="11448"/>
                    <a:pt x="6880" y="11386"/>
                  </a:cubicBezTo>
                  <a:cubicBezTo>
                    <a:pt x="6918" y="11380"/>
                    <a:pt x="6958" y="11377"/>
                    <a:pt x="6997" y="11377"/>
                  </a:cubicBezTo>
                  <a:cubicBezTo>
                    <a:pt x="7273" y="11377"/>
                    <a:pt x="7584" y="11509"/>
                    <a:pt x="7856" y="11509"/>
                  </a:cubicBezTo>
                  <a:cubicBezTo>
                    <a:pt x="7931" y="11509"/>
                    <a:pt x="8004" y="11499"/>
                    <a:pt x="8072" y="11473"/>
                  </a:cubicBezTo>
                  <a:cubicBezTo>
                    <a:pt x="8418" y="11338"/>
                    <a:pt x="8586" y="10815"/>
                    <a:pt x="8898" y="10613"/>
                  </a:cubicBezTo>
                  <a:cubicBezTo>
                    <a:pt x="9215" y="10416"/>
                    <a:pt x="9763" y="10498"/>
                    <a:pt x="10032" y="10238"/>
                  </a:cubicBezTo>
                  <a:cubicBezTo>
                    <a:pt x="10306" y="9984"/>
                    <a:pt x="10248" y="9441"/>
                    <a:pt x="10469" y="9128"/>
                  </a:cubicBezTo>
                  <a:cubicBezTo>
                    <a:pt x="10680" y="8831"/>
                    <a:pt x="11214" y="8696"/>
                    <a:pt x="11367" y="8350"/>
                  </a:cubicBezTo>
                  <a:cubicBezTo>
                    <a:pt x="11526" y="7999"/>
                    <a:pt x="11266" y="7519"/>
                    <a:pt x="11343" y="7159"/>
                  </a:cubicBezTo>
                  <a:cubicBezTo>
                    <a:pt x="11430" y="6789"/>
                    <a:pt x="11872" y="6472"/>
                    <a:pt x="11877" y="6092"/>
                  </a:cubicBezTo>
                  <a:cubicBezTo>
                    <a:pt x="11886" y="5718"/>
                    <a:pt x="11459" y="5372"/>
                    <a:pt x="11396" y="5002"/>
                  </a:cubicBezTo>
                  <a:cubicBezTo>
                    <a:pt x="11334" y="4632"/>
                    <a:pt x="11617" y="4161"/>
                    <a:pt x="11483" y="3810"/>
                  </a:cubicBezTo>
                  <a:cubicBezTo>
                    <a:pt x="11348" y="3464"/>
                    <a:pt x="10825" y="3296"/>
                    <a:pt x="10623" y="2984"/>
                  </a:cubicBezTo>
                  <a:cubicBezTo>
                    <a:pt x="10426" y="2667"/>
                    <a:pt x="10503" y="2119"/>
                    <a:pt x="10248" y="1850"/>
                  </a:cubicBezTo>
                  <a:cubicBezTo>
                    <a:pt x="9993" y="1577"/>
                    <a:pt x="9451" y="1634"/>
                    <a:pt x="9138" y="1413"/>
                  </a:cubicBezTo>
                  <a:cubicBezTo>
                    <a:pt x="8836" y="1202"/>
                    <a:pt x="8706" y="673"/>
                    <a:pt x="8355" y="515"/>
                  </a:cubicBezTo>
                  <a:cubicBezTo>
                    <a:pt x="8271" y="476"/>
                    <a:pt x="8179" y="462"/>
                    <a:pt x="8082" y="462"/>
                  </a:cubicBezTo>
                  <a:cubicBezTo>
                    <a:pt x="7837" y="462"/>
                    <a:pt x="7564" y="550"/>
                    <a:pt x="7324" y="550"/>
                  </a:cubicBezTo>
                  <a:cubicBezTo>
                    <a:pt x="7269" y="550"/>
                    <a:pt x="7215" y="546"/>
                    <a:pt x="7164" y="534"/>
                  </a:cubicBezTo>
                  <a:cubicBezTo>
                    <a:pt x="6794" y="452"/>
                    <a:pt x="6477" y="10"/>
                    <a:pt x="6102" y="1"/>
                  </a:cubicBezTo>
                  <a:cubicBezTo>
                    <a:pt x="6098" y="1"/>
                    <a:pt x="6094" y="1"/>
                    <a:pt x="6089" y="1"/>
                  </a:cubicBezTo>
                  <a:close/>
                </a:path>
              </a:pathLst>
            </a:custGeom>
            <a:solidFill>
              <a:srgbClr val="F7F8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89"/>
            <p:cNvSpPr/>
            <p:nvPr/>
          </p:nvSpPr>
          <p:spPr>
            <a:xfrm>
              <a:off x="5465138" y="2980461"/>
              <a:ext cx="186271" cy="268031"/>
            </a:xfrm>
            <a:custGeom>
              <a:avLst/>
              <a:gdLst/>
              <a:ahLst/>
              <a:cxnLst/>
              <a:rect l="l" t="t" r="r" b="b"/>
              <a:pathLst>
                <a:path w="7115" h="10238" extrusionOk="0">
                  <a:moveTo>
                    <a:pt x="5035" y="0"/>
                  </a:moveTo>
                  <a:lnTo>
                    <a:pt x="5035" y="0"/>
                  </a:lnTo>
                  <a:cubicBezTo>
                    <a:pt x="6577" y="4093"/>
                    <a:pt x="4228" y="8614"/>
                    <a:pt x="0" y="9714"/>
                  </a:cubicBezTo>
                  <a:cubicBezTo>
                    <a:pt x="351" y="9820"/>
                    <a:pt x="668" y="10228"/>
                    <a:pt x="1019" y="10238"/>
                  </a:cubicBezTo>
                  <a:cubicBezTo>
                    <a:pt x="1023" y="10238"/>
                    <a:pt x="1027" y="10238"/>
                    <a:pt x="1031" y="10238"/>
                  </a:cubicBezTo>
                  <a:cubicBezTo>
                    <a:pt x="1406" y="10238"/>
                    <a:pt x="1748" y="9819"/>
                    <a:pt x="2114" y="9757"/>
                  </a:cubicBezTo>
                  <a:cubicBezTo>
                    <a:pt x="2153" y="9750"/>
                    <a:pt x="2194" y="9747"/>
                    <a:pt x="2235" y="9747"/>
                  </a:cubicBezTo>
                  <a:cubicBezTo>
                    <a:pt x="2505" y="9747"/>
                    <a:pt x="2816" y="9880"/>
                    <a:pt x="3087" y="9880"/>
                  </a:cubicBezTo>
                  <a:cubicBezTo>
                    <a:pt x="3162" y="9880"/>
                    <a:pt x="3234" y="9870"/>
                    <a:pt x="3301" y="9844"/>
                  </a:cubicBezTo>
                  <a:cubicBezTo>
                    <a:pt x="3651" y="9704"/>
                    <a:pt x="3810" y="9181"/>
                    <a:pt x="4132" y="8984"/>
                  </a:cubicBezTo>
                  <a:cubicBezTo>
                    <a:pt x="4454" y="8782"/>
                    <a:pt x="4992" y="8864"/>
                    <a:pt x="5265" y="8609"/>
                  </a:cubicBezTo>
                  <a:cubicBezTo>
                    <a:pt x="5539" y="8350"/>
                    <a:pt x="5477" y="7807"/>
                    <a:pt x="5698" y="7494"/>
                  </a:cubicBezTo>
                  <a:cubicBezTo>
                    <a:pt x="5919" y="7187"/>
                    <a:pt x="6447" y="7067"/>
                    <a:pt x="6601" y="6716"/>
                  </a:cubicBezTo>
                  <a:cubicBezTo>
                    <a:pt x="6755" y="6365"/>
                    <a:pt x="6490" y="5885"/>
                    <a:pt x="6572" y="5525"/>
                  </a:cubicBezTo>
                  <a:cubicBezTo>
                    <a:pt x="6659" y="5150"/>
                    <a:pt x="7096" y="4833"/>
                    <a:pt x="7105" y="4458"/>
                  </a:cubicBezTo>
                  <a:cubicBezTo>
                    <a:pt x="7115" y="4088"/>
                    <a:pt x="6692" y="3738"/>
                    <a:pt x="6625" y="3368"/>
                  </a:cubicBezTo>
                  <a:cubicBezTo>
                    <a:pt x="6563" y="2998"/>
                    <a:pt x="6846" y="2527"/>
                    <a:pt x="6711" y="2176"/>
                  </a:cubicBezTo>
                  <a:cubicBezTo>
                    <a:pt x="6577" y="1826"/>
                    <a:pt x="6053" y="1672"/>
                    <a:pt x="5852" y="1350"/>
                  </a:cubicBezTo>
                  <a:cubicBezTo>
                    <a:pt x="5655" y="1028"/>
                    <a:pt x="5736" y="490"/>
                    <a:pt x="5477" y="216"/>
                  </a:cubicBezTo>
                  <a:cubicBezTo>
                    <a:pt x="5366" y="96"/>
                    <a:pt x="5208" y="43"/>
                    <a:pt x="5035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89"/>
            <p:cNvSpPr/>
            <p:nvPr/>
          </p:nvSpPr>
          <p:spPr>
            <a:xfrm>
              <a:off x="5467599" y="3048451"/>
              <a:ext cx="130115" cy="140744"/>
            </a:xfrm>
            <a:custGeom>
              <a:avLst/>
              <a:gdLst/>
              <a:ahLst/>
              <a:cxnLst/>
              <a:rect l="l" t="t" r="r" b="b"/>
              <a:pathLst>
                <a:path w="4970" h="5376" extrusionOk="0">
                  <a:moveTo>
                    <a:pt x="3552" y="1"/>
                  </a:moveTo>
                  <a:cubicBezTo>
                    <a:pt x="3319" y="1"/>
                    <a:pt x="3107" y="117"/>
                    <a:pt x="3053" y="372"/>
                  </a:cubicBezTo>
                  <a:cubicBezTo>
                    <a:pt x="2721" y="1890"/>
                    <a:pt x="1948" y="2812"/>
                    <a:pt x="833" y="3975"/>
                  </a:cubicBezTo>
                  <a:cubicBezTo>
                    <a:pt x="0" y="4841"/>
                    <a:pt x="534" y="5376"/>
                    <a:pt x="1449" y="5376"/>
                  </a:cubicBezTo>
                  <a:cubicBezTo>
                    <a:pt x="2307" y="5376"/>
                    <a:pt x="3500" y="4906"/>
                    <a:pt x="4215" y="3797"/>
                  </a:cubicBezTo>
                  <a:cubicBezTo>
                    <a:pt x="4970" y="2625"/>
                    <a:pt x="4537" y="1294"/>
                    <a:pt x="4259" y="478"/>
                  </a:cubicBezTo>
                  <a:cubicBezTo>
                    <a:pt x="4156" y="174"/>
                    <a:pt x="3838" y="1"/>
                    <a:pt x="35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9"/>
            <p:cNvSpPr/>
            <p:nvPr/>
          </p:nvSpPr>
          <p:spPr>
            <a:xfrm>
              <a:off x="5478463" y="3049236"/>
              <a:ext cx="119381" cy="139958"/>
            </a:xfrm>
            <a:custGeom>
              <a:avLst/>
              <a:gdLst/>
              <a:ahLst/>
              <a:cxnLst/>
              <a:rect l="l" t="t" r="r" b="b"/>
              <a:pathLst>
                <a:path w="4560" h="5346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3613" y="827"/>
                    <a:pt x="3988" y="2100"/>
                    <a:pt x="3258" y="3224"/>
                  </a:cubicBezTo>
                  <a:cubicBezTo>
                    <a:pt x="2543" y="4332"/>
                    <a:pt x="1349" y="4803"/>
                    <a:pt x="490" y="4803"/>
                  </a:cubicBezTo>
                  <a:cubicBezTo>
                    <a:pt x="310" y="4803"/>
                    <a:pt x="144" y="4783"/>
                    <a:pt x="0" y="4743"/>
                  </a:cubicBezTo>
                  <a:lnTo>
                    <a:pt x="0" y="4743"/>
                  </a:lnTo>
                  <a:cubicBezTo>
                    <a:pt x="16" y="5126"/>
                    <a:pt x="445" y="5345"/>
                    <a:pt x="1030" y="5345"/>
                  </a:cubicBezTo>
                  <a:cubicBezTo>
                    <a:pt x="1887" y="5345"/>
                    <a:pt x="3079" y="4875"/>
                    <a:pt x="3796" y="3767"/>
                  </a:cubicBezTo>
                  <a:cubicBezTo>
                    <a:pt x="4559" y="2600"/>
                    <a:pt x="4127" y="1264"/>
                    <a:pt x="3848" y="448"/>
                  </a:cubicBezTo>
                  <a:cubicBezTo>
                    <a:pt x="3767" y="222"/>
                    <a:pt x="3570" y="49"/>
                    <a:pt x="333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89"/>
            <p:cNvSpPr/>
            <p:nvPr/>
          </p:nvSpPr>
          <p:spPr>
            <a:xfrm>
              <a:off x="5420736" y="3021485"/>
              <a:ext cx="68722" cy="68827"/>
            </a:xfrm>
            <a:custGeom>
              <a:avLst/>
              <a:gdLst/>
              <a:ahLst/>
              <a:cxnLst/>
              <a:rect l="l" t="t" r="r" b="b"/>
              <a:pathLst>
                <a:path w="2625" h="2629" extrusionOk="0">
                  <a:moveTo>
                    <a:pt x="1454" y="1"/>
                  </a:moveTo>
                  <a:cubicBezTo>
                    <a:pt x="990" y="1"/>
                    <a:pt x="488" y="371"/>
                    <a:pt x="284" y="830"/>
                  </a:cubicBezTo>
                  <a:cubicBezTo>
                    <a:pt x="0" y="1469"/>
                    <a:pt x="289" y="2224"/>
                    <a:pt x="928" y="2507"/>
                  </a:cubicBezTo>
                  <a:cubicBezTo>
                    <a:pt x="1107" y="2588"/>
                    <a:pt x="1321" y="2628"/>
                    <a:pt x="1535" y="2628"/>
                  </a:cubicBezTo>
                  <a:cubicBezTo>
                    <a:pt x="2080" y="2628"/>
                    <a:pt x="2625" y="2367"/>
                    <a:pt x="2604" y="1863"/>
                  </a:cubicBezTo>
                  <a:cubicBezTo>
                    <a:pt x="2580" y="1272"/>
                    <a:pt x="2345" y="513"/>
                    <a:pt x="1960" y="187"/>
                  </a:cubicBezTo>
                  <a:cubicBezTo>
                    <a:pt x="1811" y="57"/>
                    <a:pt x="1635" y="1"/>
                    <a:pt x="1454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89"/>
            <p:cNvSpPr/>
            <p:nvPr/>
          </p:nvSpPr>
          <p:spPr>
            <a:xfrm>
              <a:off x="5428276" y="3022218"/>
              <a:ext cx="61183" cy="68147"/>
            </a:xfrm>
            <a:custGeom>
              <a:avLst/>
              <a:gdLst/>
              <a:ahLst/>
              <a:cxnLst/>
              <a:rect l="l" t="t" r="r" b="b"/>
              <a:pathLst>
                <a:path w="2337" h="2603" extrusionOk="0">
                  <a:moveTo>
                    <a:pt x="1384" y="0"/>
                  </a:moveTo>
                  <a:lnTo>
                    <a:pt x="1384" y="0"/>
                  </a:lnTo>
                  <a:cubicBezTo>
                    <a:pt x="1562" y="380"/>
                    <a:pt x="1663" y="788"/>
                    <a:pt x="1682" y="1201"/>
                  </a:cubicBezTo>
                  <a:cubicBezTo>
                    <a:pt x="1703" y="1709"/>
                    <a:pt x="1157" y="1969"/>
                    <a:pt x="610" y="1969"/>
                  </a:cubicBezTo>
                  <a:cubicBezTo>
                    <a:pt x="398" y="1969"/>
                    <a:pt x="185" y="1929"/>
                    <a:pt x="5" y="1850"/>
                  </a:cubicBezTo>
                  <a:cubicBezTo>
                    <a:pt x="1" y="1845"/>
                    <a:pt x="1" y="1845"/>
                    <a:pt x="1" y="1845"/>
                  </a:cubicBezTo>
                  <a:lnTo>
                    <a:pt x="1" y="1845"/>
                  </a:lnTo>
                  <a:cubicBezTo>
                    <a:pt x="126" y="2128"/>
                    <a:pt x="356" y="2359"/>
                    <a:pt x="640" y="2484"/>
                  </a:cubicBezTo>
                  <a:cubicBezTo>
                    <a:pt x="819" y="2563"/>
                    <a:pt x="1032" y="2603"/>
                    <a:pt x="1245" y="2603"/>
                  </a:cubicBezTo>
                  <a:cubicBezTo>
                    <a:pt x="1791" y="2603"/>
                    <a:pt x="2337" y="2343"/>
                    <a:pt x="2316" y="1835"/>
                  </a:cubicBezTo>
                  <a:cubicBezTo>
                    <a:pt x="2297" y="1244"/>
                    <a:pt x="2057" y="485"/>
                    <a:pt x="1672" y="159"/>
                  </a:cubicBezTo>
                  <a:cubicBezTo>
                    <a:pt x="1591" y="82"/>
                    <a:pt x="1490" y="29"/>
                    <a:pt x="1384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9"/>
            <p:cNvSpPr/>
            <p:nvPr/>
          </p:nvSpPr>
          <p:spPr>
            <a:xfrm>
              <a:off x="5546767" y="2918310"/>
              <a:ext cx="34846" cy="41286"/>
            </a:xfrm>
            <a:custGeom>
              <a:avLst/>
              <a:gdLst/>
              <a:ahLst/>
              <a:cxnLst/>
              <a:rect l="l" t="t" r="r" b="b"/>
              <a:pathLst>
                <a:path w="1331" h="1577" extrusionOk="0">
                  <a:moveTo>
                    <a:pt x="827" y="0"/>
                  </a:moveTo>
                  <a:cubicBezTo>
                    <a:pt x="657" y="0"/>
                    <a:pt x="498" y="98"/>
                    <a:pt x="428" y="260"/>
                  </a:cubicBezTo>
                  <a:lnTo>
                    <a:pt x="0" y="1221"/>
                  </a:lnTo>
                  <a:cubicBezTo>
                    <a:pt x="55" y="1209"/>
                    <a:pt x="111" y="1203"/>
                    <a:pt x="167" y="1203"/>
                  </a:cubicBezTo>
                  <a:cubicBezTo>
                    <a:pt x="268" y="1203"/>
                    <a:pt x="370" y="1223"/>
                    <a:pt x="466" y="1260"/>
                  </a:cubicBezTo>
                  <a:cubicBezTo>
                    <a:pt x="605" y="1332"/>
                    <a:pt x="721" y="1442"/>
                    <a:pt x="802" y="1577"/>
                  </a:cubicBezTo>
                  <a:lnTo>
                    <a:pt x="1230" y="616"/>
                  </a:lnTo>
                  <a:cubicBezTo>
                    <a:pt x="1331" y="395"/>
                    <a:pt x="1230" y="135"/>
                    <a:pt x="1009" y="39"/>
                  </a:cubicBezTo>
                  <a:cubicBezTo>
                    <a:pt x="949" y="13"/>
                    <a:pt x="887" y="0"/>
                    <a:pt x="8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9"/>
            <p:cNvSpPr/>
            <p:nvPr/>
          </p:nvSpPr>
          <p:spPr>
            <a:xfrm>
              <a:off x="5632663" y="3017480"/>
              <a:ext cx="43040" cy="32306"/>
            </a:xfrm>
            <a:custGeom>
              <a:avLst/>
              <a:gdLst/>
              <a:ahLst/>
              <a:cxnLst/>
              <a:rect l="l" t="t" r="r" b="b"/>
              <a:pathLst>
                <a:path w="1644" h="1234" extrusionOk="0">
                  <a:moveTo>
                    <a:pt x="1148" y="1"/>
                  </a:moveTo>
                  <a:cubicBezTo>
                    <a:pt x="1094" y="1"/>
                    <a:pt x="1039" y="11"/>
                    <a:pt x="985" y="32"/>
                  </a:cubicBezTo>
                  <a:lnTo>
                    <a:pt x="0" y="407"/>
                  </a:lnTo>
                  <a:cubicBezTo>
                    <a:pt x="140" y="513"/>
                    <a:pt x="260" y="623"/>
                    <a:pt x="312" y="767"/>
                  </a:cubicBezTo>
                  <a:cubicBezTo>
                    <a:pt x="356" y="916"/>
                    <a:pt x="361" y="1079"/>
                    <a:pt x="317" y="1233"/>
                  </a:cubicBezTo>
                  <a:lnTo>
                    <a:pt x="1307" y="854"/>
                  </a:lnTo>
                  <a:cubicBezTo>
                    <a:pt x="1533" y="767"/>
                    <a:pt x="1643" y="508"/>
                    <a:pt x="1557" y="282"/>
                  </a:cubicBezTo>
                  <a:cubicBezTo>
                    <a:pt x="1490" y="109"/>
                    <a:pt x="1325" y="1"/>
                    <a:pt x="11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9"/>
            <p:cNvSpPr/>
            <p:nvPr/>
          </p:nvSpPr>
          <p:spPr>
            <a:xfrm>
              <a:off x="5629522" y="3144086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356" y="0"/>
                  </a:moveTo>
                  <a:lnTo>
                    <a:pt x="356" y="0"/>
                  </a:lnTo>
                  <a:cubicBezTo>
                    <a:pt x="380" y="168"/>
                    <a:pt x="384" y="327"/>
                    <a:pt x="322" y="466"/>
                  </a:cubicBezTo>
                  <a:cubicBezTo>
                    <a:pt x="245" y="605"/>
                    <a:pt x="135" y="726"/>
                    <a:pt x="0" y="802"/>
                  </a:cubicBezTo>
                  <a:lnTo>
                    <a:pt x="961" y="1230"/>
                  </a:lnTo>
                  <a:cubicBezTo>
                    <a:pt x="1019" y="1257"/>
                    <a:pt x="1080" y="1269"/>
                    <a:pt x="1140" y="1269"/>
                  </a:cubicBezTo>
                  <a:cubicBezTo>
                    <a:pt x="1308" y="1269"/>
                    <a:pt x="1467" y="1172"/>
                    <a:pt x="1537" y="1009"/>
                  </a:cubicBezTo>
                  <a:cubicBezTo>
                    <a:pt x="1638" y="788"/>
                    <a:pt x="1537" y="529"/>
                    <a:pt x="1316" y="428"/>
                  </a:cubicBezTo>
                  <a:lnTo>
                    <a:pt x="356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9"/>
            <p:cNvSpPr/>
            <p:nvPr/>
          </p:nvSpPr>
          <p:spPr>
            <a:xfrm>
              <a:off x="5539463" y="3230114"/>
              <a:ext cx="33720" cy="41469"/>
            </a:xfrm>
            <a:custGeom>
              <a:avLst/>
              <a:gdLst/>
              <a:ahLst/>
              <a:cxnLst/>
              <a:rect l="l" t="t" r="r" b="b"/>
              <a:pathLst>
                <a:path w="1288" h="1584" extrusionOk="0">
                  <a:moveTo>
                    <a:pt x="817" y="0"/>
                  </a:moveTo>
                  <a:cubicBezTo>
                    <a:pt x="716" y="139"/>
                    <a:pt x="606" y="255"/>
                    <a:pt x="466" y="308"/>
                  </a:cubicBezTo>
                  <a:cubicBezTo>
                    <a:pt x="388" y="332"/>
                    <a:pt x="306" y="344"/>
                    <a:pt x="225" y="344"/>
                  </a:cubicBezTo>
                  <a:cubicBezTo>
                    <a:pt x="149" y="344"/>
                    <a:pt x="73" y="333"/>
                    <a:pt x="0" y="312"/>
                  </a:cubicBezTo>
                  <a:lnTo>
                    <a:pt x="0" y="312"/>
                  </a:lnTo>
                  <a:lnTo>
                    <a:pt x="375" y="1302"/>
                  </a:lnTo>
                  <a:cubicBezTo>
                    <a:pt x="441" y="1475"/>
                    <a:pt x="609" y="1583"/>
                    <a:pt x="786" y="1583"/>
                  </a:cubicBezTo>
                  <a:cubicBezTo>
                    <a:pt x="839" y="1583"/>
                    <a:pt x="894" y="1573"/>
                    <a:pt x="947" y="1552"/>
                  </a:cubicBezTo>
                  <a:cubicBezTo>
                    <a:pt x="1173" y="1465"/>
                    <a:pt x="1288" y="1211"/>
                    <a:pt x="1197" y="985"/>
                  </a:cubicBezTo>
                  <a:lnTo>
                    <a:pt x="817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9"/>
            <p:cNvSpPr/>
            <p:nvPr/>
          </p:nvSpPr>
          <p:spPr>
            <a:xfrm>
              <a:off x="5410160" y="3226841"/>
              <a:ext cx="34741" cy="41233"/>
            </a:xfrm>
            <a:custGeom>
              <a:avLst/>
              <a:gdLst/>
              <a:ahLst/>
              <a:cxnLst/>
              <a:rect l="l" t="t" r="r" b="b"/>
              <a:pathLst>
                <a:path w="1327" h="1575" extrusionOk="0">
                  <a:moveTo>
                    <a:pt x="524" y="0"/>
                  </a:moveTo>
                  <a:lnTo>
                    <a:pt x="97" y="961"/>
                  </a:lnTo>
                  <a:cubicBezTo>
                    <a:pt x="1" y="1182"/>
                    <a:pt x="102" y="1441"/>
                    <a:pt x="323" y="1538"/>
                  </a:cubicBezTo>
                  <a:cubicBezTo>
                    <a:pt x="381" y="1563"/>
                    <a:pt x="441" y="1575"/>
                    <a:pt x="501" y="1575"/>
                  </a:cubicBezTo>
                  <a:cubicBezTo>
                    <a:pt x="668" y="1575"/>
                    <a:pt x="828" y="1480"/>
                    <a:pt x="899" y="1317"/>
                  </a:cubicBezTo>
                  <a:lnTo>
                    <a:pt x="1327" y="356"/>
                  </a:lnTo>
                  <a:lnTo>
                    <a:pt x="1327" y="356"/>
                  </a:lnTo>
                  <a:cubicBezTo>
                    <a:pt x="1263" y="363"/>
                    <a:pt x="1200" y="368"/>
                    <a:pt x="1137" y="368"/>
                  </a:cubicBezTo>
                  <a:cubicBezTo>
                    <a:pt x="1040" y="368"/>
                    <a:pt x="946" y="355"/>
                    <a:pt x="861" y="317"/>
                  </a:cubicBezTo>
                  <a:cubicBezTo>
                    <a:pt x="721" y="245"/>
                    <a:pt x="606" y="135"/>
                    <a:pt x="5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9"/>
            <p:cNvSpPr/>
            <p:nvPr/>
          </p:nvSpPr>
          <p:spPr>
            <a:xfrm>
              <a:off x="5315833" y="3136782"/>
              <a:ext cx="43171" cy="32228"/>
            </a:xfrm>
            <a:custGeom>
              <a:avLst/>
              <a:gdLst/>
              <a:ahLst/>
              <a:cxnLst/>
              <a:rect l="l" t="t" r="r" b="b"/>
              <a:pathLst>
                <a:path w="1649" h="1231" extrusionOk="0">
                  <a:moveTo>
                    <a:pt x="1332" y="1"/>
                  </a:moveTo>
                  <a:lnTo>
                    <a:pt x="342" y="380"/>
                  </a:lnTo>
                  <a:cubicBezTo>
                    <a:pt x="116" y="467"/>
                    <a:pt x="1" y="721"/>
                    <a:pt x="87" y="947"/>
                  </a:cubicBezTo>
                  <a:cubicBezTo>
                    <a:pt x="158" y="1122"/>
                    <a:pt x="326" y="1230"/>
                    <a:pt x="504" y="1230"/>
                  </a:cubicBezTo>
                  <a:cubicBezTo>
                    <a:pt x="555" y="1230"/>
                    <a:pt x="608" y="1221"/>
                    <a:pt x="659" y="1202"/>
                  </a:cubicBezTo>
                  <a:lnTo>
                    <a:pt x="1649" y="822"/>
                  </a:lnTo>
                  <a:cubicBezTo>
                    <a:pt x="1509" y="716"/>
                    <a:pt x="1389" y="606"/>
                    <a:pt x="1336" y="467"/>
                  </a:cubicBezTo>
                  <a:cubicBezTo>
                    <a:pt x="1288" y="313"/>
                    <a:pt x="1288" y="154"/>
                    <a:pt x="133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9"/>
            <p:cNvSpPr/>
            <p:nvPr/>
          </p:nvSpPr>
          <p:spPr>
            <a:xfrm>
              <a:off x="5319367" y="3009102"/>
              <a:ext cx="42909" cy="33249"/>
            </a:xfrm>
            <a:custGeom>
              <a:avLst/>
              <a:gdLst/>
              <a:ahLst/>
              <a:cxnLst/>
              <a:rect l="l" t="t" r="r" b="b"/>
              <a:pathLst>
                <a:path w="1639" h="1270" extrusionOk="0">
                  <a:moveTo>
                    <a:pt x="498" y="1"/>
                  </a:moveTo>
                  <a:cubicBezTo>
                    <a:pt x="331" y="1"/>
                    <a:pt x="171" y="98"/>
                    <a:pt x="96" y="261"/>
                  </a:cubicBezTo>
                  <a:cubicBezTo>
                    <a:pt x="0" y="482"/>
                    <a:pt x="101" y="741"/>
                    <a:pt x="322" y="842"/>
                  </a:cubicBezTo>
                  <a:lnTo>
                    <a:pt x="1283" y="1270"/>
                  </a:lnTo>
                  <a:cubicBezTo>
                    <a:pt x="1259" y="1102"/>
                    <a:pt x="1254" y="943"/>
                    <a:pt x="1317" y="804"/>
                  </a:cubicBezTo>
                  <a:cubicBezTo>
                    <a:pt x="1389" y="664"/>
                    <a:pt x="1504" y="544"/>
                    <a:pt x="1638" y="467"/>
                  </a:cubicBezTo>
                  <a:lnTo>
                    <a:pt x="678" y="40"/>
                  </a:lnTo>
                  <a:cubicBezTo>
                    <a:pt x="619" y="13"/>
                    <a:pt x="558" y="1"/>
                    <a:pt x="49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89"/>
            <p:cNvSpPr/>
            <p:nvPr/>
          </p:nvSpPr>
          <p:spPr>
            <a:xfrm>
              <a:off x="5418459" y="2914723"/>
              <a:ext cx="33746" cy="41600"/>
            </a:xfrm>
            <a:custGeom>
              <a:avLst/>
              <a:gdLst/>
              <a:ahLst/>
              <a:cxnLst/>
              <a:rect l="l" t="t" r="r" b="b"/>
              <a:pathLst>
                <a:path w="1289" h="1589" extrusionOk="0">
                  <a:moveTo>
                    <a:pt x="502" y="1"/>
                  </a:moveTo>
                  <a:cubicBezTo>
                    <a:pt x="449" y="1"/>
                    <a:pt x="395" y="11"/>
                    <a:pt x="342" y="32"/>
                  </a:cubicBezTo>
                  <a:cubicBezTo>
                    <a:pt x="111" y="119"/>
                    <a:pt x="1" y="373"/>
                    <a:pt x="87" y="599"/>
                  </a:cubicBezTo>
                  <a:lnTo>
                    <a:pt x="472" y="1589"/>
                  </a:lnTo>
                  <a:cubicBezTo>
                    <a:pt x="573" y="1449"/>
                    <a:pt x="683" y="1334"/>
                    <a:pt x="822" y="1281"/>
                  </a:cubicBezTo>
                  <a:cubicBezTo>
                    <a:pt x="894" y="1255"/>
                    <a:pt x="970" y="1244"/>
                    <a:pt x="1048" y="1244"/>
                  </a:cubicBezTo>
                  <a:cubicBezTo>
                    <a:pt x="1126" y="1244"/>
                    <a:pt x="1207" y="1255"/>
                    <a:pt x="1288" y="1272"/>
                  </a:cubicBezTo>
                  <a:lnTo>
                    <a:pt x="909" y="282"/>
                  </a:lnTo>
                  <a:cubicBezTo>
                    <a:pt x="843" y="109"/>
                    <a:pt x="678" y="1"/>
                    <a:pt x="50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89"/>
            <p:cNvSpPr/>
            <p:nvPr/>
          </p:nvSpPr>
          <p:spPr>
            <a:xfrm>
              <a:off x="5414453" y="3016040"/>
              <a:ext cx="80530" cy="79770"/>
            </a:xfrm>
            <a:custGeom>
              <a:avLst/>
              <a:gdLst/>
              <a:ahLst/>
              <a:cxnLst/>
              <a:rect l="l" t="t" r="r" b="b"/>
              <a:pathLst>
                <a:path w="3076" h="3047" extrusionOk="0">
                  <a:moveTo>
                    <a:pt x="1688" y="418"/>
                  </a:moveTo>
                  <a:cubicBezTo>
                    <a:pt x="1823" y="418"/>
                    <a:pt x="1952" y="459"/>
                    <a:pt x="2061" y="553"/>
                  </a:cubicBezTo>
                  <a:cubicBezTo>
                    <a:pt x="2397" y="841"/>
                    <a:pt x="2618" y="1557"/>
                    <a:pt x="2638" y="2086"/>
                  </a:cubicBezTo>
                  <a:cubicBezTo>
                    <a:pt x="2654" y="2452"/>
                    <a:pt x="2213" y="2632"/>
                    <a:pt x="1776" y="2632"/>
                  </a:cubicBezTo>
                  <a:cubicBezTo>
                    <a:pt x="1587" y="2632"/>
                    <a:pt x="1400" y="2599"/>
                    <a:pt x="1249" y="2532"/>
                  </a:cubicBezTo>
                  <a:cubicBezTo>
                    <a:pt x="711" y="2292"/>
                    <a:pt x="471" y="1663"/>
                    <a:pt x="711" y="1125"/>
                  </a:cubicBezTo>
                  <a:cubicBezTo>
                    <a:pt x="878" y="745"/>
                    <a:pt x="1307" y="418"/>
                    <a:pt x="1688" y="418"/>
                  </a:cubicBezTo>
                  <a:close/>
                  <a:moveTo>
                    <a:pt x="1695" y="1"/>
                  </a:moveTo>
                  <a:cubicBezTo>
                    <a:pt x="1151" y="1"/>
                    <a:pt x="572" y="414"/>
                    <a:pt x="332" y="957"/>
                  </a:cubicBezTo>
                  <a:cubicBezTo>
                    <a:pt x="0" y="1701"/>
                    <a:pt x="332" y="2576"/>
                    <a:pt x="1081" y="2907"/>
                  </a:cubicBezTo>
                  <a:cubicBezTo>
                    <a:pt x="1289" y="3001"/>
                    <a:pt x="1531" y="3047"/>
                    <a:pt x="1773" y="3047"/>
                  </a:cubicBezTo>
                  <a:cubicBezTo>
                    <a:pt x="2425" y="3047"/>
                    <a:pt x="3075" y="2711"/>
                    <a:pt x="3051" y="2066"/>
                  </a:cubicBezTo>
                  <a:cubicBezTo>
                    <a:pt x="3027" y="1442"/>
                    <a:pt x="2772" y="616"/>
                    <a:pt x="2330" y="236"/>
                  </a:cubicBezTo>
                  <a:cubicBezTo>
                    <a:pt x="2142" y="72"/>
                    <a:pt x="1922" y="1"/>
                    <a:pt x="169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89"/>
            <p:cNvSpPr/>
            <p:nvPr/>
          </p:nvSpPr>
          <p:spPr>
            <a:xfrm>
              <a:off x="5309550" y="2909330"/>
              <a:ext cx="371939" cy="367201"/>
            </a:xfrm>
            <a:custGeom>
              <a:avLst/>
              <a:gdLst/>
              <a:ahLst/>
              <a:cxnLst/>
              <a:rect l="l" t="t" r="r" b="b"/>
              <a:pathLst>
                <a:path w="14207" h="14026" extrusionOk="0">
                  <a:moveTo>
                    <a:pt x="4661" y="411"/>
                  </a:moveTo>
                  <a:cubicBezTo>
                    <a:pt x="4757" y="411"/>
                    <a:pt x="4843" y="469"/>
                    <a:pt x="4882" y="560"/>
                  </a:cubicBezTo>
                  <a:lnTo>
                    <a:pt x="5141" y="1238"/>
                  </a:lnTo>
                  <a:cubicBezTo>
                    <a:pt x="4982" y="1247"/>
                    <a:pt x="4829" y="1305"/>
                    <a:pt x="4704" y="1406"/>
                  </a:cubicBezTo>
                  <a:lnTo>
                    <a:pt x="4444" y="728"/>
                  </a:lnTo>
                  <a:cubicBezTo>
                    <a:pt x="4387" y="575"/>
                    <a:pt x="4497" y="411"/>
                    <a:pt x="4661" y="411"/>
                  </a:cubicBezTo>
                  <a:close/>
                  <a:moveTo>
                    <a:pt x="9876" y="563"/>
                  </a:moveTo>
                  <a:cubicBezTo>
                    <a:pt x="10020" y="563"/>
                    <a:pt x="10162" y="696"/>
                    <a:pt x="10099" y="872"/>
                  </a:cubicBezTo>
                  <a:lnTo>
                    <a:pt x="9801" y="1535"/>
                  </a:lnTo>
                  <a:cubicBezTo>
                    <a:pt x="9681" y="1430"/>
                    <a:pt x="9537" y="1367"/>
                    <a:pt x="9378" y="1348"/>
                  </a:cubicBezTo>
                  <a:lnTo>
                    <a:pt x="9676" y="685"/>
                  </a:lnTo>
                  <a:cubicBezTo>
                    <a:pt x="9724" y="599"/>
                    <a:pt x="9800" y="563"/>
                    <a:pt x="9876" y="563"/>
                  </a:cubicBezTo>
                  <a:close/>
                  <a:moveTo>
                    <a:pt x="866" y="4016"/>
                  </a:moveTo>
                  <a:cubicBezTo>
                    <a:pt x="962" y="4016"/>
                    <a:pt x="1097" y="4101"/>
                    <a:pt x="1634" y="4331"/>
                  </a:cubicBezTo>
                  <a:cubicBezTo>
                    <a:pt x="1581" y="4389"/>
                    <a:pt x="1538" y="4456"/>
                    <a:pt x="1504" y="4528"/>
                  </a:cubicBezTo>
                  <a:cubicBezTo>
                    <a:pt x="1475" y="4600"/>
                    <a:pt x="1456" y="4677"/>
                    <a:pt x="1447" y="4759"/>
                  </a:cubicBezTo>
                  <a:lnTo>
                    <a:pt x="784" y="4461"/>
                  </a:lnTo>
                  <a:cubicBezTo>
                    <a:pt x="587" y="4384"/>
                    <a:pt x="591" y="4106"/>
                    <a:pt x="788" y="4033"/>
                  </a:cubicBezTo>
                  <a:cubicBezTo>
                    <a:pt x="816" y="4022"/>
                    <a:pt x="839" y="4016"/>
                    <a:pt x="866" y="4016"/>
                  </a:cubicBezTo>
                  <a:close/>
                  <a:moveTo>
                    <a:pt x="13511" y="4328"/>
                  </a:moveTo>
                  <a:cubicBezTo>
                    <a:pt x="13743" y="4328"/>
                    <a:pt x="13847" y="4695"/>
                    <a:pt x="13577" y="4788"/>
                  </a:cubicBezTo>
                  <a:lnTo>
                    <a:pt x="12899" y="5047"/>
                  </a:lnTo>
                  <a:cubicBezTo>
                    <a:pt x="12895" y="4889"/>
                    <a:pt x="12832" y="4740"/>
                    <a:pt x="12736" y="4615"/>
                  </a:cubicBezTo>
                  <a:lnTo>
                    <a:pt x="13409" y="4351"/>
                  </a:lnTo>
                  <a:cubicBezTo>
                    <a:pt x="13445" y="4335"/>
                    <a:pt x="13479" y="4328"/>
                    <a:pt x="13511" y="4328"/>
                  </a:cubicBezTo>
                  <a:close/>
                  <a:moveTo>
                    <a:pt x="1327" y="8996"/>
                  </a:moveTo>
                  <a:cubicBezTo>
                    <a:pt x="1336" y="9155"/>
                    <a:pt x="1394" y="9308"/>
                    <a:pt x="1495" y="9433"/>
                  </a:cubicBezTo>
                  <a:lnTo>
                    <a:pt x="822" y="9693"/>
                  </a:lnTo>
                  <a:cubicBezTo>
                    <a:pt x="786" y="9708"/>
                    <a:pt x="751" y="9715"/>
                    <a:pt x="719" y="9715"/>
                  </a:cubicBezTo>
                  <a:cubicBezTo>
                    <a:pt x="487" y="9715"/>
                    <a:pt x="379" y="9349"/>
                    <a:pt x="649" y="9260"/>
                  </a:cubicBezTo>
                  <a:lnTo>
                    <a:pt x="1327" y="8996"/>
                  </a:lnTo>
                  <a:close/>
                  <a:moveTo>
                    <a:pt x="12789" y="9289"/>
                  </a:moveTo>
                  <a:lnTo>
                    <a:pt x="13452" y="9582"/>
                  </a:lnTo>
                  <a:cubicBezTo>
                    <a:pt x="13644" y="9664"/>
                    <a:pt x="13639" y="9938"/>
                    <a:pt x="13442" y="10014"/>
                  </a:cubicBezTo>
                  <a:cubicBezTo>
                    <a:pt x="13414" y="10025"/>
                    <a:pt x="13389" y="10030"/>
                    <a:pt x="13364" y="10030"/>
                  </a:cubicBezTo>
                  <a:cubicBezTo>
                    <a:pt x="13247" y="10030"/>
                    <a:pt x="13112" y="9924"/>
                    <a:pt x="12597" y="9712"/>
                  </a:cubicBezTo>
                  <a:cubicBezTo>
                    <a:pt x="12703" y="9597"/>
                    <a:pt x="12770" y="9448"/>
                    <a:pt x="12789" y="9289"/>
                  </a:cubicBezTo>
                  <a:close/>
                  <a:moveTo>
                    <a:pt x="4430" y="12508"/>
                  </a:moveTo>
                  <a:cubicBezTo>
                    <a:pt x="4550" y="12613"/>
                    <a:pt x="4699" y="12681"/>
                    <a:pt x="4857" y="12695"/>
                  </a:cubicBezTo>
                  <a:lnTo>
                    <a:pt x="4555" y="13363"/>
                  </a:lnTo>
                  <a:cubicBezTo>
                    <a:pt x="4514" y="13472"/>
                    <a:pt x="4431" y="13517"/>
                    <a:pt x="4347" y="13517"/>
                  </a:cubicBezTo>
                  <a:cubicBezTo>
                    <a:pt x="4190" y="13517"/>
                    <a:pt x="4029" y="13361"/>
                    <a:pt x="4132" y="13171"/>
                  </a:cubicBezTo>
                  <a:lnTo>
                    <a:pt x="4430" y="12508"/>
                  </a:lnTo>
                  <a:close/>
                  <a:moveTo>
                    <a:pt x="9522" y="12642"/>
                  </a:moveTo>
                  <a:cubicBezTo>
                    <a:pt x="9748" y="13276"/>
                    <a:pt x="9849" y="13344"/>
                    <a:pt x="9782" y="13497"/>
                  </a:cubicBezTo>
                  <a:lnTo>
                    <a:pt x="9777" y="13497"/>
                  </a:lnTo>
                  <a:cubicBezTo>
                    <a:pt x="9737" y="13589"/>
                    <a:pt x="9652" y="13634"/>
                    <a:pt x="9566" y="13634"/>
                  </a:cubicBezTo>
                  <a:cubicBezTo>
                    <a:pt x="9476" y="13634"/>
                    <a:pt x="9386" y="13584"/>
                    <a:pt x="9349" y="13483"/>
                  </a:cubicBezTo>
                  <a:lnTo>
                    <a:pt x="9085" y="12806"/>
                  </a:lnTo>
                  <a:cubicBezTo>
                    <a:pt x="9244" y="12796"/>
                    <a:pt x="9397" y="12738"/>
                    <a:pt x="9522" y="12642"/>
                  </a:cubicBezTo>
                  <a:close/>
                  <a:moveTo>
                    <a:pt x="4658" y="1"/>
                  </a:moveTo>
                  <a:cubicBezTo>
                    <a:pt x="4579" y="1"/>
                    <a:pt x="4499" y="15"/>
                    <a:pt x="4420" y="46"/>
                  </a:cubicBezTo>
                  <a:cubicBezTo>
                    <a:pt x="4094" y="171"/>
                    <a:pt x="3925" y="536"/>
                    <a:pt x="4046" y="868"/>
                  </a:cubicBezTo>
                  <a:lnTo>
                    <a:pt x="4387" y="1752"/>
                  </a:lnTo>
                  <a:cubicBezTo>
                    <a:pt x="4074" y="2189"/>
                    <a:pt x="4046" y="2208"/>
                    <a:pt x="3589" y="2285"/>
                  </a:cubicBezTo>
                  <a:cubicBezTo>
                    <a:pt x="3344" y="2323"/>
                    <a:pt x="3066" y="2371"/>
                    <a:pt x="2869" y="2563"/>
                  </a:cubicBezTo>
                  <a:cubicBezTo>
                    <a:pt x="2537" y="2871"/>
                    <a:pt x="2595" y="3438"/>
                    <a:pt x="2407" y="3702"/>
                  </a:cubicBezTo>
                  <a:cubicBezTo>
                    <a:pt x="2335" y="3803"/>
                    <a:pt x="2196" y="3889"/>
                    <a:pt x="2047" y="3981"/>
                  </a:cubicBezTo>
                  <a:cubicBezTo>
                    <a:pt x="2023" y="3995"/>
                    <a:pt x="2004" y="4019"/>
                    <a:pt x="1980" y="4029"/>
                  </a:cubicBezTo>
                  <a:lnTo>
                    <a:pt x="1120" y="3644"/>
                  </a:lnTo>
                  <a:cubicBezTo>
                    <a:pt x="1035" y="3607"/>
                    <a:pt x="947" y="3589"/>
                    <a:pt x="860" y="3589"/>
                  </a:cubicBezTo>
                  <a:cubicBezTo>
                    <a:pt x="610" y="3589"/>
                    <a:pt x="372" y="3734"/>
                    <a:pt x="265" y="3976"/>
                  </a:cubicBezTo>
                  <a:cubicBezTo>
                    <a:pt x="121" y="4298"/>
                    <a:pt x="265" y="4682"/>
                    <a:pt x="591" y="4826"/>
                  </a:cubicBezTo>
                  <a:lnTo>
                    <a:pt x="1451" y="5210"/>
                  </a:lnTo>
                  <a:cubicBezTo>
                    <a:pt x="1538" y="5729"/>
                    <a:pt x="1557" y="5753"/>
                    <a:pt x="1264" y="6162"/>
                  </a:cubicBezTo>
                  <a:cubicBezTo>
                    <a:pt x="1120" y="6373"/>
                    <a:pt x="966" y="6589"/>
                    <a:pt x="957" y="6853"/>
                  </a:cubicBezTo>
                  <a:cubicBezTo>
                    <a:pt x="942" y="7310"/>
                    <a:pt x="1389" y="7675"/>
                    <a:pt x="1437" y="7987"/>
                  </a:cubicBezTo>
                  <a:cubicBezTo>
                    <a:pt x="1461" y="8136"/>
                    <a:pt x="1408" y="8343"/>
                    <a:pt x="1370" y="8525"/>
                  </a:cubicBezTo>
                  <a:lnTo>
                    <a:pt x="486" y="8861"/>
                  </a:lnTo>
                  <a:cubicBezTo>
                    <a:pt x="159" y="8996"/>
                    <a:pt x="1" y="9366"/>
                    <a:pt x="130" y="9697"/>
                  </a:cubicBezTo>
                  <a:cubicBezTo>
                    <a:pt x="228" y="9952"/>
                    <a:pt x="472" y="10111"/>
                    <a:pt x="732" y="10111"/>
                  </a:cubicBezTo>
                  <a:cubicBezTo>
                    <a:pt x="805" y="10111"/>
                    <a:pt x="879" y="10098"/>
                    <a:pt x="952" y="10072"/>
                  </a:cubicBezTo>
                  <a:lnTo>
                    <a:pt x="1836" y="9731"/>
                  </a:lnTo>
                  <a:cubicBezTo>
                    <a:pt x="2273" y="10038"/>
                    <a:pt x="2292" y="10067"/>
                    <a:pt x="2369" y="10528"/>
                  </a:cubicBezTo>
                  <a:cubicBezTo>
                    <a:pt x="2489" y="11249"/>
                    <a:pt x="2672" y="11403"/>
                    <a:pt x="3339" y="11557"/>
                  </a:cubicBezTo>
                  <a:cubicBezTo>
                    <a:pt x="3810" y="11662"/>
                    <a:pt x="3829" y="11686"/>
                    <a:pt x="4118" y="12133"/>
                  </a:cubicBezTo>
                  <a:lnTo>
                    <a:pt x="3733" y="12993"/>
                  </a:lnTo>
                  <a:cubicBezTo>
                    <a:pt x="3537" y="13443"/>
                    <a:pt x="3884" y="13907"/>
                    <a:pt x="4324" y="13907"/>
                  </a:cubicBezTo>
                  <a:cubicBezTo>
                    <a:pt x="4401" y="13907"/>
                    <a:pt x="4480" y="13893"/>
                    <a:pt x="4560" y="13862"/>
                  </a:cubicBezTo>
                  <a:cubicBezTo>
                    <a:pt x="4718" y="13800"/>
                    <a:pt x="4848" y="13675"/>
                    <a:pt x="4920" y="13517"/>
                  </a:cubicBezTo>
                  <a:lnTo>
                    <a:pt x="5304" y="12657"/>
                  </a:lnTo>
                  <a:cubicBezTo>
                    <a:pt x="5499" y="12624"/>
                    <a:pt x="5623" y="12602"/>
                    <a:pt x="5724" y="12602"/>
                  </a:cubicBezTo>
                  <a:cubicBezTo>
                    <a:pt x="5892" y="12602"/>
                    <a:pt x="5995" y="12664"/>
                    <a:pt x="6251" y="12844"/>
                  </a:cubicBezTo>
                  <a:cubicBezTo>
                    <a:pt x="6542" y="13049"/>
                    <a:pt x="6747" y="13152"/>
                    <a:pt x="6960" y="13152"/>
                  </a:cubicBezTo>
                  <a:cubicBezTo>
                    <a:pt x="7161" y="13152"/>
                    <a:pt x="7369" y="13060"/>
                    <a:pt x="7663" y="12873"/>
                  </a:cubicBezTo>
                  <a:cubicBezTo>
                    <a:pt x="7902" y="12721"/>
                    <a:pt x="8011" y="12663"/>
                    <a:pt x="8162" y="12663"/>
                  </a:cubicBezTo>
                  <a:cubicBezTo>
                    <a:pt x="8269" y="12663"/>
                    <a:pt x="8398" y="12692"/>
                    <a:pt x="8609" y="12738"/>
                  </a:cubicBezTo>
                  <a:lnTo>
                    <a:pt x="8951" y="13622"/>
                  </a:lnTo>
                  <a:cubicBezTo>
                    <a:pt x="9054" y="13873"/>
                    <a:pt x="9296" y="14025"/>
                    <a:pt x="9552" y="14025"/>
                  </a:cubicBezTo>
                  <a:cubicBezTo>
                    <a:pt x="9628" y="14025"/>
                    <a:pt x="9706" y="14011"/>
                    <a:pt x="9782" y="13983"/>
                  </a:cubicBezTo>
                  <a:cubicBezTo>
                    <a:pt x="10113" y="13858"/>
                    <a:pt x="10281" y="13488"/>
                    <a:pt x="10161" y="13156"/>
                  </a:cubicBezTo>
                  <a:lnTo>
                    <a:pt x="9820" y="12272"/>
                  </a:lnTo>
                  <a:cubicBezTo>
                    <a:pt x="10128" y="11840"/>
                    <a:pt x="10156" y="11821"/>
                    <a:pt x="10618" y="11739"/>
                  </a:cubicBezTo>
                  <a:cubicBezTo>
                    <a:pt x="11338" y="11619"/>
                    <a:pt x="11492" y="11441"/>
                    <a:pt x="11641" y="10773"/>
                  </a:cubicBezTo>
                  <a:cubicBezTo>
                    <a:pt x="11751" y="10307"/>
                    <a:pt x="11771" y="10283"/>
                    <a:pt x="12217" y="9990"/>
                  </a:cubicBezTo>
                  <a:cubicBezTo>
                    <a:pt x="12860" y="10263"/>
                    <a:pt x="13116" y="10432"/>
                    <a:pt x="13364" y="10432"/>
                  </a:cubicBezTo>
                  <a:cubicBezTo>
                    <a:pt x="13434" y="10432"/>
                    <a:pt x="13504" y="10418"/>
                    <a:pt x="13582" y="10389"/>
                  </a:cubicBezTo>
                  <a:cubicBezTo>
                    <a:pt x="14125" y="10197"/>
                    <a:pt x="14144" y="9438"/>
                    <a:pt x="13620" y="9203"/>
                  </a:cubicBezTo>
                  <a:lnTo>
                    <a:pt x="12760" y="8818"/>
                  </a:lnTo>
                  <a:cubicBezTo>
                    <a:pt x="12674" y="8299"/>
                    <a:pt x="12654" y="8280"/>
                    <a:pt x="12948" y="7867"/>
                  </a:cubicBezTo>
                  <a:cubicBezTo>
                    <a:pt x="13341" y="7310"/>
                    <a:pt x="13370" y="7074"/>
                    <a:pt x="12976" y="6459"/>
                  </a:cubicBezTo>
                  <a:cubicBezTo>
                    <a:pt x="12717" y="6051"/>
                    <a:pt x="12727" y="6022"/>
                    <a:pt x="12842" y="5513"/>
                  </a:cubicBezTo>
                  <a:lnTo>
                    <a:pt x="13726" y="5172"/>
                  </a:lnTo>
                  <a:cubicBezTo>
                    <a:pt x="14048" y="5037"/>
                    <a:pt x="14206" y="4668"/>
                    <a:pt x="14081" y="4341"/>
                  </a:cubicBezTo>
                  <a:cubicBezTo>
                    <a:pt x="13983" y="4081"/>
                    <a:pt x="13735" y="3925"/>
                    <a:pt x="13475" y="3925"/>
                  </a:cubicBezTo>
                  <a:cubicBezTo>
                    <a:pt x="13403" y="3925"/>
                    <a:pt x="13330" y="3936"/>
                    <a:pt x="13260" y="3961"/>
                  </a:cubicBezTo>
                  <a:lnTo>
                    <a:pt x="12371" y="4302"/>
                  </a:lnTo>
                  <a:cubicBezTo>
                    <a:pt x="11939" y="3995"/>
                    <a:pt x="11919" y="3966"/>
                    <a:pt x="11843" y="3505"/>
                  </a:cubicBezTo>
                  <a:cubicBezTo>
                    <a:pt x="11722" y="2784"/>
                    <a:pt x="11540" y="2631"/>
                    <a:pt x="10872" y="2477"/>
                  </a:cubicBezTo>
                  <a:cubicBezTo>
                    <a:pt x="10401" y="2371"/>
                    <a:pt x="10382" y="2352"/>
                    <a:pt x="10089" y="1900"/>
                  </a:cubicBezTo>
                  <a:lnTo>
                    <a:pt x="10473" y="1041"/>
                  </a:lnTo>
                  <a:cubicBezTo>
                    <a:pt x="10618" y="714"/>
                    <a:pt x="10473" y="330"/>
                    <a:pt x="10147" y="185"/>
                  </a:cubicBezTo>
                  <a:cubicBezTo>
                    <a:pt x="10062" y="148"/>
                    <a:pt x="9973" y="130"/>
                    <a:pt x="9887" y="130"/>
                  </a:cubicBezTo>
                  <a:cubicBezTo>
                    <a:pt x="9639" y="130"/>
                    <a:pt x="9403" y="274"/>
                    <a:pt x="9296" y="512"/>
                  </a:cubicBezTo>
                  <a:lnTo>
                    <a:pt x="8907" y="1372"/>
                  </a:lnTo>
                  <a:cubicBezTo>
                    <a:pt x="8709" y="1405"/>
                    <a:pt x="8584" y="1428"/>
                    <a:pt x="8482" y="1428"/>
                  </a:cubicBezTo>
                  <a:cubicBezTo>
                    <a:pt x="8317" y="1428"/>
                    <a:pt x="8213" y="1368"/>
                    <a:pt x="7961" y="1189"/>
                  </a:cubicBezTo>
                  <a:cubicBezTo>
                    <a:pt x="7903" y="1146"/>
                    <a:pt x="7841" y="1108"/>
                    <a:pt x="7783" y="1069"/>
                  </a:cubicBezTo>
                  <a:cubicBezTo>
                    <a:pt x="7743" y="1044"/>
                    <a:pt x="7703" y="1033"/>
                    <a:pt x="7666" y="1033"/>
                  </a:cubicBezTo>
                  <a:cubicBezTo>
                    <a:pt x="7485" y="1033"/>
                    <a:pt x="7366" y="1292"/>
                    <a:pt x="7557" y="1415"/>
                  </a:cubicBezTo>
                  <a:cubicBezTo>
                    <a:pt x="7615" y="1454"/>
                    <a:pt x="7668" y="1487"/>
                    <a:pt x="7721" y="1526"/>
                  </a:cubicBezTo>
                  <a:cubicBezTo>
                    <a:pt x="8050" y="1759"/>
                    <a:pt x="8225" y="1844"/>
                    <a:pt x="8484" y="1844"/>
                  </a:cubicBezTo>
                  <a:cubicBezTo>
                    <a:pt x="8599" y="1844"/>
                    <a:pt x="8730" y="1828"/>
                    <a:pt x="8898" y="1800"/>
                  </a:cubicBezTo>
                  <a:cubicBezTo>
                    <a:pt x="9047" y="1773"/>
                    <a:pt x="9159" y="1756"/>
                    <a:pt x="9251" y="1756"/>
                  </a:cubicBezTo>
                  <a:cubicBezTo>
                    <a:pt x="9479" y="1756"/>
                    <a:pt x="9578" y="1861"/>
                    <a:pt x="9786" y="2194"/>
                  </a:cubicBezTo>
                  <a:cubicBezTo>
                    <a:pt x="10079" y="2664"/>
                    <a:pt x="10204" y="2760"/>
                    <a:pt x="10776" y="2885"/>
                  </a:cubicBezTo>
                  <a:cubicBezTo>
                    <a:pt x="11285" y="3001"/>
                    <a:pt x="11333" y="3044"/>
                    <a:pt x="11425" y="3572"/>
                  </a:cubicBezTo>
                  <a:cubicBezTo>
                    <a:pt x="11458" y="3784"/>
                    <a:pt x="11497" y="3995"/>
                    <a:pt x="11607" y="4173"/>
                  </a:cubicBezTo>
                  <a:cubicBezTo>
                    <a:pt x="11780" y="4456"/>
                    <a:pt x="12092" y="4586"/>
                    <a:pt x="12318" y="4797"/>
                  </a:cubicBezTo>
                  <a:cubicBezTo>
                    <a:pt x="12376" y="4841"/>
                    <a:pt x="12419" y="4898"/>
                    <a:pt x="12448" y="4965"/>
                  </a:cubicBezTo>
                  <a:cubicBezTo>
                    <a:pt x="12448" y="4970"/>
                    <a:pt x="12491" y="5042"/>
                    <a:pt x="12453" y="5263"/>
                  </a:cubicBezTo>
                  <a:cubicBezTo>
                    <a:pt x="12400" y="5585"/>
                    <a:pt x="12304" y="5835"/>
                    <a:pt x="12352" y="6114"/>
                  </a:cubicBezTo>
                  <a:cubicBezTo>
                    <a:pt x="12419" y="6522"/>
                    <a:pt x="12837" y="6877"/>
                    <a:pt x="12832" y="7161"/>
                  </a:cubicBezTo>
                  <a:cubicBezTo>
                    <a:pt x="12827" y="7449"/>
                    <a:pt x="12395" y="7771"/>
                    <a:pt x="12304" y="8189"/>
                  </a:cubicBezTo>
                  <a:cubicBezTo>
                    <a:pt x="12217" y="8564"/>
                    <a:pt x="12443" y="9106"/>
                    <a:pt x="12342" y="9342"/>
                  </a:cubicBezTo>
                  <a:cubicBezTo>
                    <a:pt x="12237" y="9577"/>
                    <a:pt x="11674" y="9784"/>
                    <a:pt x="11458" y="10087"/>
                  </a:cubicBezTo>
                  <a:cubicBezTo>
                    <a:pt x="11213" y="10437"/>
                    <a:pt x="11256" y="10975"/>
                    <a:pt x="11055" y="11167"/>
                  </a:cubicBezTo>
                  <a:cubicBezTo>
                    <a:pt x="10853" y="11360"/>
                    <a:pt x="10305" y="11297"/>
                    <a:pt x="9950" y="11518"/>
                  </a:cubicBezTo>
                  <a:cubicBezTo>
                    <a:pt x="9613" y="11729"/>
                    <a:pt x="9402" y="12268"/>
                    <a:pt x="9162" y="12364"/>
                  </a:cubicBezTo>
                  <a:cubicBezTo>
                    <a:pt x="9127" y="12377"/>
                    <a:pt x="9082" y="12382"/>
                    <a:pt x="9033" y="12382"/>
                  </a:cubicBezTo>
                  <a:cubicBezTo>
                    <a:pt x="8901" y="12382"/>
                    <a:pt x="8736" y="12346"/>
                    <a:pt x="8638" y="12325"/>
                  </a:cubicBezTo>
                  <a:cubicBezTo>
                    <a:pt x="8435" y="12280"/>
                    <a:pt x="8285" y="12254"/>
                    <a:pt x="8154" y="12254"/>
                  </a:cubicBezTo>
                  <a:cubicBezTo>
                    <a:pt x="7923" y="12254"/>
                    <a:pt x="7750" y="12334"/>
                    <a:pt x="7447" y="12527"/>
                  </a:cubicBezTo>
                  <a:cubicBezTo>
                    <a:pt x="7223" y="12671"/>
                    <a:pt x="7094" y="12743"/>
                    <a:pt x="6970" y="12743"/>
                  </a:cubicBezTo>
                  <a:cubicBezTo>
                    <a:pt x="6840" y="12743"/>
                    <a:pt x="6716" y="12665"/>
                    <a:pt x="6496" y="12508"/>
                  </a:cubicBezTo>
                  <a:cubicBezTo>
                    <a:pt x="6166" y="12275"/>
                    <a:pt x="5991" y="12189"/>
                    <a:pt x="5732" y="12189"/>
                  </a:cubicBezTo>
                  <a:cubicBezTo>
                    <a:pt x="5618" y="12189"/>
                    <a:pt x="5487" y="12206"/>
                    <a:pt x="5319" y="12234"/>
                  </a:cubicBezTo>
                  <a:cubicBezTo>
                    <a:pt x="5149" y="12264"/>
                    <a:pt x="5033" y="12274"/>
                    <a:pt x="4954" y="12274"/>
                  </a:cubicBezTo>
                  <a:cubicBezTo>
                    <a:pt x="4822" y="12274"/>
                    <a:pt x="4793" y="12247"/>
                    <a:pt x="4781" y="12244"/>
                  </a:cubicBezTo>
                  <a:cubicBezTo>
                    <a:pt x="4536" y="12138"/>
                    <a:pt x="4353" y="11585"/>
                    <a:pt x="4036" y="11364"/>
                  </a:cubicBezTo>
                  <a:cubicBezTo>
                    <a:pt x="3685" y="11119"/>
                    <a:pt x="3147" y="11158"/>
                    <a:pt x="2955" y="10956"/>
                  </a:cubicBezTo>
                  <a:cubicBezTo>
                    <a:pt x="2763" y="10759"/>
                    <a:pt x="2830" y="10211"/>
                    <a:pt x="2604" y="9856"/>
                  </a:cubicBezTo>
                  <a:cubicBezTo>
                    <a:pt x="2455" y="9616"/>
                    <a:pt x="2210" y="9496"/>
                    <a:pt x="1961" y="9294"/>
                  </a:cubicBezTo>
                  <a:cubicBezTo>
                    <a:pt x="1792" y="9153"/>
                    <a:pt x="1760" y="9063"/>
                    <a:pt x="1763" y="9063"/>
                  </a:cubicBezTo>
                  <a:lnTo>
                    <a:pt x="1763" y="9063"/>
                  </a:lnTo>
                  <a:cubicBezTo>
                    <a:pt x="1763" y="9063"/>
                    <a:pt x="1764" y="9063"/>
                    <a:pt x="1764" y="9063"/>
                  </a:cubicBezTo>
                  <a:cubicBezTo>
                    <a:pt x="1672" y="8823"/>
                    <a:pt x="1927" y="8304"/>
                    <a:pt x="1860" y="7915"/>
                  </a:cubicBezTo>
                  <a:cubicBezTo>
                    <a:pt x="1788" y="7502"/>
                    <a:pt x="1375" y="7146"/>
                    <a:pt x="1379" y="6863"/>
                  </a:cubicBezTo>
                  <a:cubicBezTo>
                    <a:pt x="1384" y="6575"/>
                    <a:pt x="1812" y="6253"/>
                    <a:pt x="1908" y="5835"/>
                  </a:cubicBezTo>
                  <a:cubicBezTo>
                    <a:pt x="1999" y="5441"/>
                    <a:pt x="1754" y="4937"/>
                    <a:pt x="1869" y="4682"/>
                  </a:cubicBezTo>
                  <a:cubicBezTo>
                    <a:pt x="1975" y="4447"/>
                    <a:pt x="2532" y="4250"/>
                    <a:pt x="2753" y="3937"/>
                  </a:cubicBezTo>
                  <a:cubicBezTo>
                    <a:pt x="2998" y="3587"/>
                    <a:pt x="2955" y="3049"/>
                    <a:pt x="3157" y="2856"/>
                  </a:cubicBezTo>
                  <a:cubicBezTo>
                    <a:pt x="3359" y="2664"/>
                    <a:pt x="3901" y="2732"/>
                    <a:pt x="4257" y="2506"/>
                  </a:cubicBezTo>
                  <a:cubicBezTo>
                    <a:pt x="4540" y="2328"/>
                    <a:pt x="4670" y="2021"/>
                    <a:pt x="4882" y="1790"/>
                  </a:cubicBezTo>
                  <a:cubicBezTo>
                    <a:pt x="4972" y="1694"/>
                    <a:pt x="5038" y="1641"/>
                    <a:pt x="5189" y="1641"/>
                  </a:cubicBezTo>
                  <a:cubicBezTo>
                    <a:pt x="5279" y="1641"/>
                    <a:pt x="5400" y="1659"/>
                    <a:pt x="5573" y="1699"/>
                  </a:cubicBezTo>
                  <a:cubicBezTo>
                    <a:pt x="5728" y="1736"/>
                    <a:pt x="5891" y="1772"/>
                    <a:pt x="6052" y="1772"/>
                  </a:cubicBezTo>
                  <a:cubicBezTo>
                    <a:pt x="6101" y="1772"/>
                    <a:pt x="6150" y="1769"/>
                    <a:pt x="6198" y="1761"/>
                  </a:cubicBezTo>
                  <a:cubicBezTo>
                    <a:pt x="6476" y="1708"/>
                    <a:pt x="6717" y="1516"/>
                    <a:pt x="6942" y="1386"/>
                  </a:cubicBezTo>
                  <a:cubicBezTo>
                    <a:pt x="7166" y="1279"/>
                    <a:pt x="7048" y="985"/>
                    <a:pt x="6861" y="985"/>
                  </a:cubicBezTo>
                  <a:cubicBezTo>
                    <a:pt x="6823" y="985"/>
                    <a:pt x="6782" y="998"/>
                    <a:pt x="6741" y="1026"/>
                  </a:cubicBezTo>
                  <a:cubicBezTo>
                    <a:pt x="6335" y="1255"/>
                    <a:pt x="6257" y="1358"/>
                    <a:pt x="6049" y="1358"/>
                  </a:cubicBezTo>
                  <a:cubicBezTo>
                    <a:pt x="5947" y="1358"/>
                    <a:pt x="5813" y="1333"/>
                    <a:pt x="5593" y="1286"/>
                  </a:cubicBezTo>
                  <a:lnTo>
                    <a:pt x="5251" y="402"/>
                  </a:lnTo>
                  <a:cubicBezTo>
                    <a:pt x="5149" y="152"/>
                    <a:pt x="4912" y="1"/>
                    <a:pt x="46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89"/>
            <p:cNvSpPr/>
            <p:nvPr/>
          </p:nvSpPr>
          <p:spPr>
            <a:xfrm>
              <a:off x="5471918" y="3042927"/>
              <a:ext cx="132340" cy="151635"/>
            </a:xfrm>
            <a:custGeom>
              <a:avLst/>
              <a:gdLst/>
              <a:ahLst/>
              <a:cxnLst/>
              <a:rect l="l" t="t" r="r" b="b"/>
              <a:pathLst>
                <a:path w="5055" h="5792" extrusionOk="0">
                  <a:moveTo>
                    <a:pt x="3399" y="1"/>
                  </a:moveTo>
                  <a:cubicBezTo>
                    <a:pt x="3073" y="1"/>
                    <a:pt x="2770" y="170"/>
                    <a:pt x="2691" y="535"/>
                  </a:cubicBezTo>
                  <a:cubicBezTo>
                    <a:pt x="2604" y="958"/>
                    <a:pt x="2460" y="1366"/>
                    <a:pt x="2278" y="1755"/>
                  </a:cubicBezTo>
                  <a:cubicBezTo>
                    <a:pt x="2177" y="1923"/>
                    <a:pt x="2321" y="2067"/>
                    <a:pt x="2463" y="2067"/>
                  </a:cubicBezTo>
                  <a:cubicBezTo>
                    <a:pt x="2537" y="2067"/>
                    <a:pt x="2610" y="2028"/>
                    <a:pt x="2648" y="1933"/>
                  </a:cubicBezTo>
                  <a:cubicBezTo>
                    <a:pt x="2849" y="1515"/>
                    <a:pt x="2998" y="1078"/>
                    <a:pt x="3094" y="621"/>
                  </a:cubicBezTo>
                  <a:cubicBezTo>
                    <a:pt x="3126" y="476"/>
                    <a:pt x="3250" y="413"/>
                    <a:pt x="3393" y="413"/>
                  </a:cubicBezTo>
                  <a:cubicBezTo>
                    <a:pt x="3595" y="413"/>
                    <a:pt x="3836" y="541"/>
                    <a:pt x="3906" y="746"/>
                  </a:cubicBezTo>
                  <a:cubicBezTo>
                    <a:pt x="4166" y="1510"/>
                    <a:pt x="4598" y="2788"/>
                    <a:pt x="3887" y="3888"/>
                  </a:cubicBezTo>
                  <a:cubicBezTo>
                    <a:pt x="3187" y="4969"/>
                    <a:pt x="2058" y="5371"/>
                    <a:pt x="1291" y="5371"/>
                  </a:cubicBezTo>
                  <a:cubicBezTo>
                    <a:pt x="869" y="5371"/>
                    <a:pt x="556" y="5249"/>
                    <a:pt x="486" y="5051"/>
                  </a:cubicBezTo>
                  <a:cubicBezTo>
                    <a:pt x="423" y="4878"/>
                    <a:pt x="543" y="4614"/>
                    <a:pt x="827" y="4321"/>
                  </a:cubicBezTo>
                  <a:cubicBezTo>
                    <a:pt x="1355" y="3773"/>
                    <a:pt x="1783" y="3297"/>
                    <a:pt x="2138" y="2783"/>
                  </a:cubicBezTo>
                  <a:cubicBezTo>
                    <a:pt x="2255" y="2622"/>
                    <a:pt x="2114" y="2452"/>
                    <a:pt x="1966" y="2452"/>
                  </a:cubicBezTo>
                  <a:cubicBezTo>
                    <a:pt x="1907" y="2452"/>
                    <a:pt x="1847" y="2479"/>
                    <a:pt x="1802" y="2543"/>
                  </a:cubicBezTo>
                  <a:cubicBezTo>
                    <a:pt x="1456" y="3038"/>
                    <a:pt x="1038" y="3494"/>
                    <a:pt x="519" y="4037"/>
                  </a:cubicBezTo>
                  <a:cubicBezTo>
                    <a:pt x="10" y="4570"/>
                    <a:pt x="1" y="4959"/>
                    <a:pt x="87" y="5195"/>
                  </a:cubicBezTo>
                  <a:cubicBezTo>
                    <a:pt x="226" y="5583"/>
                    <a:pt x="696" y="5791"/>
                    <a:pt x="1290" y="5791"/>
                  </a:cubicBezTo>
                  <a:cubicBezTo>
                    <a:pt x="2231" y="5791"/>
                    <a:pt x="3485" y="5269"/>
                    <a:pt x="4233" y="4114"/>
                  </a:cubicBezTo>
                  <a:cubicBezTo>
                    <a:pt x="5054" y="2846"/>
                    <a:pt x="4564" y="1395"/>
                    <a:pt x="4300" y="617"/>
                  </a:cubicBezTo>
                  <a:cubicBezTo>
                    <a:pt x="4168" y="218"/>
                    <a:pt x="3769" y="1"/>
                    <a:pt x="339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94" name="Google Shape;12294;p8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E69138"/>
                </a:solidFill>
              </a:rPr>
              <a:t>Educational Icons</a:t>
            </a:r>
            <a:endParaRPr sz="2400" dirty="0">
              <a:solidFill>
                <a:srgbClr val="E69138"/>
              </a:solidFill>
            </a:endParaRPr>
          </a:p>
        </p:txBody>
      </p:sp>
      <p:sp>
        <p:nvSpPr>
          <p:cNvPr id="12295" name="Google Shape;12295;p8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69138"/>
                </a:solidFill>
              </a:rPr>
              <a:t>Medical Icons</a:t>
            </a:r>
            <a:endParaRPr sz="24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EEB245"/>
                </a:solidFill>
              </a:rPr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FA7C73-F319-4332-801B-77BBC7758721}"/>
              </a:ext>
            </a:extLst>
          </p:cNvPr>
          <p:cNvGrpSpPr/>
          <p:nvPr/>
        </p:nvGrpSpPr>
        <p:grpSpPr>
          <a:xfrm>
            <a:off x="513252" y="1341387"/>
            <a:ext cx="5009708" cy="1131079"/>
            <a:chOff x="3017859" y="4283314"/>
            <a:chExt cx="1249476" cy="15081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96C8E37-6674-4C10-83F1-BA709CC0A238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Get a modern PowerPoint  Presentation that is beautifully designed.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537E3D3-C9DF-4351-BC31-2FD5984B6D6A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D2B83BC3-44E9-4972-B4FF-6C161A45EEE0}"/>
              </a:ext>
            </a:extLst>
          </p:cNvPr>
          <p:cNvSpPr/>
          <p:nvPr/>
        </p:nvSpPr>
        <p:spPr>
          <a:xfrm>
            <a:off x="3465753" y="2834962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B6072A5-1141-42BE-B876-57E30EDA65D5}"/>
              </a:ext>
            </a:extLst>
          </p:cNvPr>
          <p:cNvSpPr/>
          <p:nvPr/>
        </p:nvSpPr>
        <p:spPr>
          <a:xfrm>
            <a:off x="2132473" y="2834962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3B705A-9821-429A-8B44-5AF712A11077}"/>
              </a:ext>
            </a:extLst>
          </p:cNvPr>
          <p:cNvSpPr/>
          <p:nvPr/>
        </p:nvSpPr>
        <p:spPr>
          <a:xfrm>
            <a:off x="799193" y="2834962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smtClean="0"/>
              <a:t> </a:t>
            </a:r>
            <a:endParaRPr lang="ko-KR" altLang="en-US" sz="1350" dirty="0"/>
          </a:p>
        </p:txBody>
      </p:sp>
      <p:sp>
        <p:nvSpPr>
          <p:cNvPr id="19" name="Oval 27">
            <a:extLst>
              <a:ext uri="{FF2B5EF4-FFF2-40B4-BE49-F238E27FC236}">
                <a16:creationId xmlns:a16="http://schemas.microsoft.com/office/drawing/2014/main" xmlns="" id="{1B77E68D-DEDF-4F2C-8F6E-1503964BFFDB}"/>
              </a:ext>
            </a:extLst>
          </p:cNvPr>
          <p:cNvSpPr/>
          <p:nvPr/>
        </p:nvSpPr>
        <p:spPr>
          <a:xfrm>
            <a:off x="4799034" y="2834962"/>
            <a:ext cx="520061" cy="520061"/>
          </a:xfrm>
          <a:prstGeom prst="ellipse">
            <a:avLst/>
          </a:prstGeom>
          <a:solidFill>
            <a:schemeClr val="bg1"/>
          </a:solidFill>
          <a:ln w="19050">
            <a:solidFill>
              <a:srgbClr val="EEB2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grpSp>
        <p:nvGrpSpPr>
          <p:cNvPr id="20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4555470" y="3480796"/>
            <a:ext cx="1007189" cy="715580"/>
            <a:chOff x="3017859" y="4283314"/>
            <a:chExt cx="1870812" cy="9541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3204927" y="3449557"/>
            <a:ext cx="1007189" cy="715580"/>
            <a:chOff x="3017859" y="4283314"/>
            <a:chExt cx="1870812" cy="954107"/>
          </a:xfrm>
        </p:grpSpPr>
        <p:sp>
          <p:nvSpPr>
            <p:cNvPr id="33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4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1866328" y="3447127"/>
            <a:ext cx="1007189" cy="715580"/>
            <a:chOff x="3017859" y="4283314"/>
            <a:chExt cx="1870812" cy="954107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3">
            <a:extLst>
              <a:ext uri="{FF2B5EF4-FFF2-40B4-BE49-F238E27FC236}">
                <a16:creationId xmlns:a16="http://schemas.microsoft.com/office/drawing/2014/main" xmlns="" id="{6DD04B88-1187-4A92-B780-59A2A1D30C9C}"/>
              </a:ext>
            </a:extLst>
          </p:cNvPr>
          <p:cNvGrpSpPr/>
          <p:nvPr/>
        </p:nvGrpSpPr>
        <p:grpSpPr>
          <a:xfrm>
            <a:off x="513252" y="3447127"/>
            <a:ext cx="1007189" cy="715580"/>
            <a:chOff x="3017859" y="4283314"/>
            <a:chExt cx="1870812" cy="954107"/>
          </a:xfrm>
        </p:grpSpPr>
        <p:sp>
          <p:nvSpPr>
            <p:cNvPr id="39" name="TextBox 20">
              <a:extLst>
                <a:ext uri="{FF2B5EF4-FFF2-40B4-BE49-F238E27FC236}">
                  <a16:creationId xmlns:a16="http://schemas.microsoft.com/office/drawing/2014/main" xmlns="" id="{EC74EC39-9F8B-43D4-AA11-79E81BE5734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Presen. </a:t>
              </a:r>
            </a:p>
          </p:txBody>
        </p:sp>
        <p:sp>
          <p:nvSpPr>
            <p:cNvPr id="40" name="TextBox 21">
              <a:extLst>
                <a:ext uri="{FF2B5EF4-FFF2-40B4-BE49-F238E27FC236}">
                  <a16:creationId xmlns:a16="http://schemas.microsoft.com/office/drawing/2014/main" xmlns="" id="{EEBB252F-4298-4A1B-8716-5B0075B1AF6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8" name="Freeform 7"/>
          <p:cNvSpPr>
            <a:spLocks/>
          </p:cNvSpPr>
          <p:nvPr/>
        </p:nvSpPr>
        <p:spPr bwMode="auto">
          <a:xfrm>
            <a:off x="9307116" y="6253163"/>
            <a:ext cx="19050" cy="22622"/>
          </a:xfrm>
          <a:custGeom>
            <a:avLst/>
            <a:gdLst>
              <a:gd name="T0" fmla="*/ 0 w 7"/>
              <a:gd name="T1" fmla="*/ 6 h 8"/>
              <a:gd name="T2" fmla="*/ 6 w 7"/>
              <a:gd name="T3" fmla="*/ 0 h 8"/>
              <a:gd name="T4" fmla="*/ 7 w 7"/>
              <a:gd name="T5" fmla="*/ 1 h 8"/>
              <a:gd name="T6" fmla="*/ 0 w 7"/>
              <a:gd name="T7" fmla="*/ 7 h 8"/>
              <a:gd name="T8" fmla="*/ 0 w 7"/>
              <a:gd name="T9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0" y="6"/>
                </a:moveTo>
                <a:cubicBezTo>
                  <a:pt x="2" y="4"/>
                  <a:pt x="4" y="2"/>
                  <a:pt x="6" y="0"/>
                </a:cubicBezTo>
                <a:cubicBezTo>
                  <a:pt x="6" y="0"/>
                  <a:pt x="7" y="1"/>
                  <a:pt x="7" y="1"/>
                </a:cubicBezTo>
                <a:cubicBezTo>
                  <a:pt x="6" y="4"/>
                  <a:pt x="4" y="8"/>
                  <a:pt x="0" y="7"/>
                </a:cubicBezTo>
                <a:cubicBezTo>
                  <a:pt x="0" y="7"/>
                  <a:pt x="0" y="6"/>
                  <a:pt x="0" y="6"/>
                </a:cubicBezTo>
                <a:close/>
              </a:path>
            </a:pathLst>
          </a:custGeom>
          <a:solidFill>
            <a:srgbClr val="5D30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845" y="1479886"/>
            <a:ext cx="2325031" cy="23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256" y="1717897"/>
            <a:ext cx="3447464" cy="25818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8" name="Google Shape;368;p20"/>
          <p:cNvCxnSpPr/>
          <p:nvPr/>
        </p:nvCxnSpPr>
        <p:spPr>
          <a:xfrm>
            <a:off x="6586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p20"/>
          <p:cNvCxnSpPr/>
          <p:nvPr/>
        </p:nvCxnSpPr>
        <p:spPr>
          <a:xfrm>
            <a:off x="6586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20"/>
          <p:cNvCxnSpPr/>
          <p:nvPr/>
        </p:nvCxnSpPr>
        <p:spPr>
          <a:xfrm>
            <a:off x="658625" y="4186700"/>
            <a:ext cx="3055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1" name="Google Shape;371;p20"/>
          <p:cNvCxnSpPr/>
          <p:nvPr/>
        </p:nvCxnSpPr>
        <p:spPr>
          <a:xfrm rot="10800000">
            <a:off x="5815125" y="21819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20"/>
          <p:cNvCxnSpPr/>
          <p:nvPr/>
        </p:nvCxnSpPr>
        <p:spPr>
          <a:xfrm rot="10800000">
            <a:off x="5815125" y="3184300"/>
            <a:ext cx="2674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20"/>
          <p:cNvCxnSpPr/>
          <p:nvPr/>
        </p:nvCxnSpPr>
        <p:spPr>
          <a:xfrm rot="10800000">
            <a:off x="5465025" y="4186700"/>
            <a:ext cx="3024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20"/>
          <p:cNvSpPr txBox="1">
            <a:spLocks noGrp="1"/>
          </p:cNvSpPr>
          <p:nvPr>
            <p:ph type="title"/>
          </p:nvPr>
        </p:nvSpPr>
        <p:spPr>
          <a:xfrm>
            <a:off x="2857489" y="536650"/>
            <a:ext cx="34290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 Estate Infographics</a:t>
            </a:r>
            <a:endParaRPr/>
          </a:p>
        </p:txBody>
      </p:sp>
      <p:sp>
        <p:nvSpPr>
          <p:cNvPr id="375" name="Google Shape;375;p20"/>
          <p:cNvSpPr/>
          <p:nvPr/>
        </p:nvSpPr>
        <p:spPr>
          <a:xfrm>
            <a:off x="3333190" y="1508633"/>
            <a:ext cx="1175861" cy="877586"/>
          </a:xfrm>
          <a:custGeom>
            <a:avLst/>
            <a:gdLst/>
            <a:ahLst/>
            <a:cxnLst/>
            <a:rect l="l" t="t" r="r" b="b"/>
            <a:pathLst>
              <a:path w="91400" h="68215" extrusionOk="0">
                <a:moveTo>
                  <a:pt x="85541" y="1"/>
                </a:moveTo>
                <a:cubicBezTo>
                  <a:pt x="85192" y="1"/>
                  <a:pt x="84843" y="17"/>
                  <a:pt x="84494" y="58"/>
                </a:cubicBezTo>
                <a:cubicBezTo>
                  <a:pt x="82693" y="258"/>
                  <a:pt x="80858" y="425"/>
                  <a:pt x="79057" y="625"/>
                </a:cubicBezTo>
                <a:cubicBezTo>
                  <a:pt x="78123" y="758"/>
                  <a:pt x="77256" y="1125"/>
                  <a:pt x="76355" y="1359"/>
                </a:cubicBezTo>
                <a:cubicBezTo>
                  <a:pt x="75454" y="1592"/>
                  <a:pt x="74487" y="1626"/>
                  <a:pt x="73586" y="1792"/>
                </a:cubicBezTo>
                <a:cubicBezTo>
                  <a:pt x="71351" y="2259"/>
                  <a:pt x="69250" y="2827"/>
                  <a:pt x="67082" y="3494"/>
                </a:cubicBezTo>
                <a:cubicBezTo>
                  <a:pt x="65147" y="4094"/>
                  <a:pt x="63212" y="4594"/>
                  <a:pt x="61311" y="5262"/>
                </a:cubicBezTo>
                <a:cubicBezTo>
                  <a:pt x="60477" y="5562"/>
                  <a:pt x="59710" y="5695"/>
                  <a:pt x="58909" y="6129"/>
                </a:cubicBezTo>
                <a:cubicBezTo>
                  <a:pt x="58342" y="6429"/>
                  <a:pt x="57775" y="6596"/>
                  <a:pt x="57175" y="6796"/>
                </a:cubicBezTo>
                <a:cubicBezTo>
                  <a:pt x="53906" y="7763"/>
                  <a:pt x="50737" y="9398"/>
                  <a:pt x="47634" y="10932"/>
                </a:cubicBezTo>
                <a:cubicBezTo>
                  <a:pt x="44165" y="12634"/>
                  <a:pt x="40730" y="14602"/>
                  <a:pt x="37394" y="16570"/>
                </a:cubicBezTo>
                <a:cubicBezTo>
                  <a:pt x="35893" y="17470"/>
                  <a:pt x="34458" y="18538"/>
                  <a:pt x="32957" y="19472"/>
                </a:cubicBezTo>
                <a:cubicBezTo>
                  <a:pt x="31490" y="20406"/>
                  <a:pt x="29888" y="21340"/>
                  <a:pt x="28621" y="22541"/>
                </a:cubicBezTo>
                <a:cubicBezTo>
                  <a:pt x="27553" y="23541"/>
                  <a:pt x="26319" y="24409"/>
                  <a:pt x="25218" y="25476"/>
                </a:cubicBezTo>
                <a:cubicBezTo>
                  <a:pt x="23984" y="26610"/>
                  <a:pt x="22583" y="27611"/>
                  <a:pt x="21282" y="28712"/>
                </a:cubicBezTo>
                <a:cubicBezTo>
                  <a:pt x="18447" y="31180"/>
                  <a:pt x="15345" y="33382"/>
                  <a:pt x="12676" y="36050"/>
                </a:cubicBezTo>
                <a:cubicBezTo>
                  <a:pt x="9707" y="39052"/>
                  <a:pt x="6739" y="42121"/>
                  <a:pt x="4170" y="45524"/>
                </a:cubicBezTo>
                <a:cubicBezTo>
                  <a:pt x="3103" y="46958"/>
                  <a:pt x="2035" y="48392"/>
                  <a:pt x="1101" y="49960"/>
                </a:cubicBezTo>
                <a:cubicBezTo>
                  <a:pt x="734" y="50594"/>
                  <a:pt x="434" y="51361"/>
                  <a:pt x="0" y="51995"/>
                </a:cubicBezTo>
                <a:cubicBezTo>
                  <a:pt x="67" y="52162"/>
                  <a:pt x="101" y="52295"/>
                  <a:pt x="201" y="52429"/>
                </a:cubicBezTo>
                <a:cubicBezTo>
                  <a:pt x="668" y="53196"/>
                  <a:pt x="2402" y="54263"/>
                  <a:pt x="3136" y="54730"/>
                </a:cubicBezTo>
                <a:cubicBezTo>
                  <a:pt x="4003" y="55264"/>
                  <a:pt x="4937" y="55764"/>
                  <a:pt x="5871" y="56231"/>
                </a:cubicBezTo>
                <a:cubicBezTo>
                  <a:pt x="7472" y="57032"/>
                  <a:pt x="8873" y="58166"/>
                  <a:pt x="10575" y="58867"/>
                </a:cubicBezTo>
                <a:cubicBezTo>
                  <a:pt x="12509" y="59667"/>
                  <a:pt x="14277" y="60635"/>
                  <a:pt x="16179" y="61569"/>
                </a:cubicBezTo>
                <a:cubicBezTo>
                  <a:pt x="18981" y="62970"/>
                  <a:pt x="21949" y="64371"/>
                  <a:pt x="24451" y="66305"/>
                </a:cubicBezTo>
                <a:cubicBezTo>
                  <a:pt x="25152" y="66839"/>
                  <a:pt x="26253" y="67940"/>
                  <a:pt x="27153" y="68140"/>
                </a:cubicBezTo>
                <a:cubicBezTo>
                  <a:pt x="27365" y="68191"/>
                  <a:pt x="27563" y="68214"/>
                  <a:pt x="27749" y="68214"/>
                </a:cubicBezTo>
                <a:cubicBezTo>
                  <a:pt x="29032" y="68214"/>
                  <a:pt x="29761" y="67104"/>
                  <a:pt x="30489" y="66172"/>
                </a:cubicBezTo>
                <a:cubicBezTo>
                  <a:pt x="31456" y="64904"/>
                  <a:pt x="32290" y="63470"/>
                  <a:pt x="33424" y="62336"/>
                </a:cubicBezTo>
                <a:cubicBezTo>
                  <a:pt x="35959" y="59767"/>
                  <a:pt x="38561" y="57165"/>
                  <a:pt x="41263" y="54697"/>
                </a:cubicBezTo>
                <a:cubicBezTo>
                  <a:pt x="42664" y="53429"/>
                  <a:pt x="44132" y="52329"/>
                  <a:pt x="45666" y="51261"/>
                </a:cubicBezTo>
                <a:cubicBezTo>
                  <a:pt x="47067" y="50227"/>
                  <a:pt x="48135" y="48726"/>
                  <a:pt x="49636" y="47859"/>
                </a:cubicBezTo>
                <a:cubicBezTo>
                  <a:pt x="56307" y="44056"/>
                  <a:pt x="62912" y="40287"/>
                  <a:pt x="70117" y="37518"/>
                </a:cubicBezTo>
                <a:cubicBezTo>
                  <a:pt x="73820" y="36117"/>
                  <a:pt x="77623" y="34916"/>
                  <a:pt x="81559" y="34316"/>
                </a:cubicBezTo>
                <a:cubicBezTo>
                  <a:pt x="84427" y="33882"/>
                  <a:pt x="87396" y="33382"/>
                  <a:pt x="90332" y="33148"/>
                </a:cubicBezTo>
                <a:cubicBezTo>
                  <a:pt x="91366" y="32014"/>
                  <a:pt x="91065" y="30480"/>
                  <a:pt x="91065" y="28945"/>
                </a:cubicBezTo>
                <a:lnTo>
                  <a:pt x="91065" y="23541"/>
                </a:lnTo>
                <a:cubicBezTo>
                  <a:pt x="91065" y="19972"/>
                  <a:pt x="91065" y="16370"/>
                  <a:pt x="91065" y="12767"/>
                </a:cubicBezTo>
                <a:cubicBezTo>
                  <a:pt x="91099" y="9965"/>
                  <a:pt x="90765" y="7030"/>
                  <a:pt x="91199" y="4261"/>
                </a:cubicBezTo>
                <a:cubicBezTo>
                  <a:pt x="91366" y="3160"/>
                  <a:pt x="91399" y="2360"/>
                  <a:pt x="91199" y="1292"/>
                </a:cubicBezTo>
                <a:cubicBezTo>
                  <a:pt x="91065" y="725"/>
                  <a:pt x="91065" y="391"/>
                  <a:pt x="90865" y="158"/>
                </a:cubicBezTo>
                <a:cubicBezTo>
                  <a:pt x="90765" y="225"/>
                  <a:pt x="90665" y="258"/>
                  <a:pt x="90532" y="258"/>
                </a:cubicBezTo>
                <a:cubicBezTo>
                  <a:pt x="90313" y="272"/>
                  <a:pt x="90094" y="279"/>
                  <a:pt x="89876" y="279"/>
                </a:cubicBezTo>
                <a:cubicBezTo>
                  <a:pt x="88420" y="279"/>
                  <a:pt x="86979" y="1"/>
                  <a:pt x="85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20"/>
          <p:cNvSpPr/>
          <p:nvPr/>
        </p:nvSpPr>
        <p:spPr>
          <a:xfrm>
            <a:off x="3095856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10794" y="0"/>
                </a:moveTo>
                <a:cubicBezTo>
                  <a:pt x="10776" y="0"/>
                  <a:pt x="10759" y="1"/>
                  <a:pt x="10742" y="1"/>
                </a:cubicBezTo>
                <a:cubicBezTo>
                  <a:pt x="10609" y="1"/>
                  <a:pt x="10442" y="1"/>
                  <a:pt x="10308" y="68"/>
                </a:cubicBezTo>
                <a:cubicBezTo>
                  <a:pt x="9975" y="735"/>
                  <a:pt x="9474" y="1436"/>
                  <a:pt x="9141" y="2069"/>
                </a:cubicBezTo>
                <a:cubicBezTo>
                  <a:pt x="8307" y="3671"/>
                  <a:pt x="7640" y="5338"/>
                  <a:pt x="7006" y="7040"/>
                </a:cubicBezTo>
                <a:cubicBezTo>
                  <a:pt x="5472" y="11009"/>
                  <a:pt x="4437" y="15112"/>
                  <a:pt x="3470" y="19248"/>
                </a:cubicBezTo>
                <a:cubicBezTo>
                  <a:pt x="2603" y="22918"/>
                  <a:pt x="2369" y="26720"/>
                  <a:pt x="1802" y="30423"/>
                </a:cubicBezTo>
                <a:cubicBezTo>
                  <a:pt x="1535" y="32124"/>
                  <a:pt x="1435" y="33826"/>
                  <a:pt x="1102" y="35493"/>
                </a:cubicBezTo>
                <a:cubicBezTo>
                  <a:pt x="835" y="36994"/>
                  <a:pt x="735" y="38462"/>
                  <a:pt x="435" y="39930"/>
                </a:cubicBezTo>
                <a:cubicBezTo>
                  <a:pt x="101" y="41631"/>
                  <a:pt x="168" y="43499"/>
                  <a:pt x="134" y="45234"/>
                </a:cubicBezTo>
                <a:cubicBezTo>
                  <a:pt x="101" y="47002"/>
                  <a:pt x="1" y="48770"/>
                  <a:pt x="34" y="50537"/>
                </a:cubicBezTo>
                <a:cubicBezTo>
                  <a:pt x="101" y="54407"/>
                  <a:pt x="268" y="58343"/>
                  <a:pt x="635" y="62179"/>
                </a:cubicBezTo>
                <a:cubicBezTo>
                  <a:pt x="968" y="65648"/>
                  <a:pt x="1269" y="69184"/>
                  <a:pt x="2169" y="72487"/>
                </a:cubicBezTo>
                <a:cubicBezTo>
                  <a:pt x="2336" y="73087"/>
                  <a:pt x="2503" y="73687"/>
                  <a:pt x="2536" y="74288"/>
                </a:cubicBezTo>
                <a:cubicBezTo>
                  <a:pt x="2603" y="75222"/>
                  <a:pt x="2870" y="75922"/>
                  <a:pt x="3070" y="76823"/>
                </a:cubicBezTo>
                <a:cubicBezTo>
                  <a:pt x="3503" y="78791"/>
                  <a:pt x="4137" y="80692"/>
                  <a:pt x="4638" y="82660"/>
                </a:cubicBezTo>
                <a:cubicBezTo>
                  <a:pt x="5205" y="84829"/>
                  <a:pt x="5838" y="86897"/>
                  <a:pt x="6639" y="89032"/>
                </a:cubicBezTo>
                <a:cubicBezTo>
                  <a:pt x="6939" y="89899"/>
                  <a:pt x="7440" y="90766"/>
                  <a:pt x="7706" y="91634"/>
                </a:cubicBezTo>
                <a:cubicBezTo>
                  <a:pt x="8007" y="92534"/>
                  <a:pt x="8140" y="93435"/>
                  <a:pt x="8540" y="94336"/>
                </a:cubicBezTo>
                <a:cubicBezTo>
                  <a:pt x="9308" y="95970"/>
                  <a:pt x="10142" y="97605"/>
                  <a:pt x="10909" y="99206"/>
                </a:cubicBezTo>
                <a:cubicBezTo>
                  <a:pt x="11776" y="101040"/>
                  <a:pt x="13310" y="102441"/>
                  <a:pt x="14278" y="104243"/>
                </a:cubicBezTo>
                <a:cubicBezTo>
                  <a:pt x="14345" y="104343"/>
                  <a:pt x="14378" y="104476"/>
                  <a:pt x="14411" y="104576"/>
                </a:cubicBezTo>
                <a:cubicBezTo>
                  <a:pt x="14452" y="104586"/>
                  <a:pt x="14492" y="104591"/>
                  <a:pt x="14533" y="104591"/>
                </a:cubicBezTo>
                <a:cubicBezTo>
                  <a:pt x="14766" y="104591"/>
                  <a:pt x="15031" y="104441"/>
                  <a:pt x="15512" y="104243"/>
                </a:cubicBezTo>
                <a:cubicBezTo>
                  <a:pt x="16546" y="103876"/>
                  <a:pt x="17180" y="103409"/>
                  <a:pt x="18014" y="102708"/>
                </a:cubicBezTo>
                <a:cubicBezTo>
                  <a:pt x="20182" y="100874"/>
                  <a:pt x="22817" y="99606"/>
                  <a:pt x="25186" y="98105"/>
                </a:cubicBezTo>
                <a:cubicBezTo>
                  <a:pt x="28254" y="96204"/>
                  <a:pt x="31290" y="94302"/>
                  <a:pt x="34359" y="92401"/>
                </a:cubicBezTo>
                <a:cubicBezTo>
                  <a:pt x="35860" y="91433"/>
                  <a:pt x="37394" y="90466"/>
                  <a:pt x="38929" y="89532"/>
                </a:cubicBezTo>
                <a:cubicBezTo>
                  <a:pt x="40230" y="88731"/>
                  <a:pt x="41697" y="88164"/>
                  <a:pt x="42098" y="86663"/>
                </a:cubicBezTo>
                <a:cubicBezTo>
                  <a:pt x="40730" y="84061"/>
                  <a:pt x="39596" y="81293"/>
                  <a:pt x="38462" y="78591"/>
                </a:cubicBezTo>
                <a:cubicBezTo>
                  <a:pt x="36894" y="74955"/>
                  <a:pt x="35860" y="71086"/>
                  <a:pt x="35126" y="67183"/>
                </a:cubicBezTo>
                <a:cubicBezTo>
                  <a:pt x="33658" y="59644"/>
                  <a:pt x="33358" y="52039"/>
                  <a:pt x="33058" y="44366"/>
                </a:cubicBezTo>
                <a:cubicBezTo>
                  <a:pt x="32958" y="42632"/>
                  <a:pt x="33725" y="40931"/>
                  <a:pt x="33825" y="39196"/>
                </a:cubicBezTo>
                <a:cubicBezTo>
                  <a:pt x="33925" y="37295"/>
                  <a:pt x="34059" y="35493"/>
                  <a:pt x="34426" y="33625"/>
                </a:cubicBezTo>
                <a:cubicBezTo>
                  <a:pt x="35059" y="30056"/>
                  <a:pt x="35927" y="26454"/>
                  <a:pt x="36727" y="22951"/>
                </a:cubicBezTo>
                <a:cubicBezTo>
                  <a:pt x="37094" y="21383"/>
                  <a:pt x="37895" y="19916"/>
                  <a:pt x="38428" y="18414"/>
                </a:cubicBezTo>
                <a:cubicBezTo>
                  <a:pt x="38929" y="17114"/>
                  <a:pt x="39563" y="15746"/>
                  <a:pt x="38362" y="14545"/>
                </a:cubicBezTo>
                <a:cubicBezTo>
                  <a:pt x="37695" y="13911"/>
                  <a:pt x="36193" y="13511"/>
                  <a:pt x="35360" y="13211"/>
                </a:cubicBezTo>
                <a:cubicBezTo>
                  <a:pt x="32391" y="12110"/>
                  <a:pt x="29622" y="10342"/>
                  <a:pt x="26987" y="8708"/>
                </a:cubicBezTo>
                <a:cubicBezTo>
                  <a:pt x="25186" y="7607"/>
                  <a:pt x="23418" y="6606"/>
                  <a:pt x="21716" y="5372"/>
                </a:cubicBezTo>
                <a:cubicBezTo>
                  <a:pt x="20215" y="4304"/>
                  <a:pt x="18514" y="3704"/>
                  <a:pt x="16980" y="2770"/>
                </a:cubicBezTo>
                <a:cubicBezTo>
                  <a:pt x="16112" y="2236"/>
                  <a:pt x="15178" y="1736"/>
                  <a:pt x="14244" y="1269"/>
                </a:cubicBezTo>
                <a:cubicBezTo>
                  <a:pt x="13491" y="876"/>
                  <a:pt x="11741" y="0"/>
                  <a:pt x="107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endParaRPr/>
          </a:p>
        </p:txBody>
      </p:sp>
      <p:sp>
        <p:nvSpPr>
          <p:cNvPr id="377" name="Google Shape;377;p20"/>
          <p:cNvSpPr/>
          <p:nvPr/>
        </p:nvSpPr>
        <p:spPr>
          <a:xfrm>
            <a:off x="3333190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27750" y="0"/>
                </a:moveTo>
                <a:cubicBezTo>
                  <a:pt x="27563" y="0"/>
                  <a:pt x="27364" y="24"/>
                  <a:pt x="27153" y="76"/>
                </a:cubicBezTo>
                <a:cubicBezTo>
                  <a:pt x="26253" y="276"/>
                  <a:pt x="25152" y="1343"/>
                  <a:pt x="24451" y="1877"/>
                </a:cubicBezTo>
                <a:cubicBezTo>
                  <a:pt x="21949" y="3845"/>
                  <a:pt x="18981" y="5246"/>
                  <a:pt x="16179" y="6614"/>
                </a:cubicBezTo>
                <a:cubicBezTo>
                  <a:pt x="14277" y="7548"/>
                  <a:pt x="12509" y="8549"/>
                  <a:pt x="10575" y="9349"/>
                </a:cubicBezTo>
                <a:cubicBezTo>
                  <a:pt x="8873" y="10050"/>
                  <a:pt x="7472" y="11150"/>
                  <a:pt x="5871" y="11984"/>
                </a:cubicBezTo>
                <a:cubicBezTo>
                  <a:pt x="4937" y="12451"/>
                  <a:pt x="4003" y="12952"/>
                  <a:pt x="3136" y="13485"/>
                </a:cubicBezTo>
                <a:cubicBezTo>
                  <a:pt x="2402" y="13952"/>
                  <a:pt x="668" y="15020"/>
                  <a:pt x="201" y="15787"/>
                </a:cubicBezTo>
                <a:cubicBezTo>
                  <a:pt x="101" y="15920"/>
                  <a:pt x="67" y="16054"/>
                  <a:pt x="0" y="16187"/>
                </a:cubicBezTo>
                <a:cubicBezTo>
                  <a:pt x="434" y="16854"/>
                  <a:pt x="734" y="17622"/>
                  <a:pt x="1101" y="18222"/>
                </a:cubicBezTo>
                <a:cubicBezTo>
                  <a:pt x="2035" y="19790"/>
                  <a:pt x="3103" y="21224"/>
                  <a:pt x="4170" y="22692"/>
                </a:cubicBezTo>
                <a:cubicBezTo>
                  <a:pt x="6739" y="26094"/>
                  <a:pt x="9674" y="29163"/>
                  <a:pt x="12676" y="32165"/>
                </a:cubicBezTo>
                <a:cubicBezTo>
                  <a:pt x="15345" y="34834"/>
                  <a:pt x="18447" y="37036"/>
                  <a:pt x="21282" y="39471"/>
                </a:cubicBezTo>
                <a:cubicBezTo>
                  <a:pt x="22583" y="40605"/>
                  <a:pt x="23984" y="41572"/>
                  <a:pt x="25218" y="42740"/>
                </a:cubicBezTo>
                <a:cubicBezTo>
                  <a:pt x="26319" y="43774"/>
                  <a:pt x="27520" y="44641"/>
                  <a:pt x="28621" y="45675"/>
                </a:cubicBezTo>
                <a:cubicBezTo>
                  <a:pt x="29888" y="46876"/>
                  <a:pt x="31490" y="47777"/>
                  <a:pt x="32957" y="48744"/>
                </a:cubicBezTo>
                <a:cubicBezTo>
                  <a:pt x="34458" y="49678"/>
                  <a:pt x="35893" y="50712"/>
                  <a:pt x="37394" y="51613"/>
                </a:cubicBezTo>
                <a:cubicBezTo>
                  <a:pt x="40730" y="53614"/>
                  <a:pt x="44165" y="55549"/>
                  <a:pt x="47634" y="57283"/>
                </a:cubicBezTo>
                <a:cubicBezTo>
                  <a:pt x="50737" y="58818"/>
                  <a:pt x="53906" y="60419"/>
                  <a:pt x="57175" y="61420"/>
                </a:cubicBezTo>
                <a:cubicBezTo>
                  <a:pt x="57775" y="61587"/>
                  <a:pt x="58342" y="61787"/>
                  <a:pt x="58876" y="62054"/>
                </a:cubicBezTo>
                <a:cubicBezTo>
                  <a:pt x="59710" y="62487"/>
                  <a:pt x="60477" y="62654"/>
                  <a:pt x="61311" y="62954"/>
                </a:cubicBezTo>
                <a:cubicBezTo>
                  <a:pt x="63212" y="63621"/>
                  <a:pt x="65147" y="64088"/>
                  <a:pt x="67082" y="64722"/>
                </a:cubicBezTo>
                <a:cubicBezTo>
                  <a:pt x="69250" y="65389"/>
                  <a:pt x="71351" y="65923"/>
                  <a:pt x="73553" y="66390"/>
                </a:cubicBezTo>
                <a:cubicBezTo>
                  <a:pt x="74487" y="66590"/>
                  <a:pt x="75454" y="66623"/>
                  <a:pt x="76355" y="66857"/>
                </a:cubicBezTo>
                <a:cubicBezTo>
                  <a:pt x="77256" y="67090"/>
                  <a:pt x="78090" y="67457"/>
                  <a:pt x="79057" y="67557"/>
                </a:cubicBezTo>
                <a:cubicBezTo>
                  <a:pt x="80858" y="67791"/>
                  <a:pt x="82693" y="67958"/>
                  <a:pt x="84461" y="68158"/>
                </a:cubicBezTo>
                <a:cubicBezTo>
                  <a:pt x="84787" y="68190"/>
                  <a:pt x="85112" y="68203"/>
                  <a:pt x="85437" y="68203"/>
                </a:cubicBezTo>
                <a:cubicBezTo>
                  <a:pt x="86961" y="68203"/>
                  <a:pt x="88469" y="67912"/>
                  <a:pt x="89975" y="67912"/>
                </a:cubicBezTo>
                <a:cubicBezTo>
                  <a:pt x="90150" y="67912"/>
                  <a:pt x="90324" y="67916"/>
                  <a:pt x="90498" y="67924"/>
                </a:cubicBezTo>
                <a:cubicBezTo>
                  <a:pt x="90665" y="67958"/>
                  <a:pt x="90765" y="67991"/>
                  <a:pt x="90865" y="68024"/>
                </a:cubicBezTo>
                <a:cubicBezTo>
                  <a:pt x="91065" y="67824"/>
                  <a:pt x="91065" y="67491"/>
                  <a:pt x="91199" y="66924"/>
                </a:cubicBezTo>
                <a:cubicBezTo>
                  <a:pt x="91399" y="65856"/>
                  <a:pt x="91366" y="65056"/>
                  <a:pt x="91199" y="63955"/>
                </a:cubicBezTo>
                <a:cubicBezTo>
                  <a:pt x="90765" y="61186"/>
                  <a:pt x="91099" y="58251"/>
                  <a:pt x="91065" y="55449"/>
                </a:cubicBezTo>
                <a:cubicBezTo>
                  <a:pt x="91065" y="51846"/>
                  <a:pt x="91065" y="48244"/>
                  <a:pt x="91065" y="44641"/>
                </a:cubicBezTo>
                <a:lnTo>
                  <a:pt x="91065" y="39237"/>
                </a:lnTo>
                <a:cubicBezTo>
                  <a:pt x="91065" y="37736"/>
                  <a:pt x="91366" y="36168"/>
                  <a:pt x="90332" y="35068"/>
                </a:cubicBezTo>
                <a:cubicBezTo>
                  <a:pt x="87396" y="34834"/>
                  <a:pt x="84427" y="34300"/>
                  <a:pt x="81559" y="33867"/>
                </a:cubicBezTo>
                <a:cubicBezTo>
                  <a:pt x="77623" y="33266"/>
                  <a:pt x="73820" y="32099"/>
                  <a:pt x="70117" y="30664"/>
                </a:cubicBezTo>
                <a:cubicBezTo>
                  <a:pt x="62912" y="27896"/>
                  <a:pt x="56307" y="24160"/>
                  <a:pt x="49636" y="20357"/>
                </a:cubicBezTo>
                <a:cubicBezTo>
                  <a:pt x="48135" y="19490"/>
                  <a:pt x="47067" y="17955"/>
                  <a:pt x="45666" y="16955"/>
                </a:cubicBezTo>
                <a:cubicBezTo>
                  <a:pt x="44132" y="15854"/>
                  <a:pt x="42664" y="14786"/>
                  <a:pt x="41263" y="13519"/>
                </a:cubicBezTo>
                <a:cubicBezTo>
                  <a:pt x="38561" y="11050"/>
                  <a:pt x="35959" y="8448"/>
                  <a:pt x="33424" y="5880"/>
                </a:cubicBezTo>
                <a:cubicBezTo>
                  <a:pt x="32290" y="4746"/>
                  <a:pt x="31456" y="3311"/>
                  <a:pt x="30489" y="2044"/>
                </a:cubicBezTo>
                <a:cubicBezTo>
                  <a:pt x="29763" y="1085"/>
                  <a:pt x="29011" y="0"/>
                  <a:pt x="27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endParaRPr/>
          </a:p>
        </p:txBody>
      </p:sp>
      <p:sp>
        <p:nvSpPr>
          <p:cNvPr id="378" name="Google Shape;378;p20"/>
          <p:cNvSpPr/>
          <p:nvPr/>
        </p:nvSpPr>
        <p:spPr>
          <a:xfrm>
            <a:off x="4650714" y="3585578"/>
            <a:ext cx="1175861" cy="877444"/>
          </a:xfrm>
          <a:custGeom>
            <a:avLst/>
            <a:gdLst/>
            <a:ahLst/>
            <a:cxnLst/>
            <a:rect l="l" t="t" r="r" b="b"/>
            <a:pathLst>
              <a:path w="91400" h="68204" extrusionOk="0">
                <a:moveTo>
                  <a:pt x="63674" y="0"/>
                </a:moveTo>
                <a:cubicBezTo>
                  <a:pt x="62397" y="0"/>
                  <a:pt x="61671" y="1085"/>
                  <a:pt x="60944" y="2044"/>
                </a:cubicBezTo>
                <a:cubicBezTo>
                  <a:pt x="59944" y="3311"/>
                  <a:pt x="59110" y="4746"/>
                  <a:pt x="57976" y="5880"/>
                </a:cubicBezTo>
                <a:cubicBezTo>
                  <a:pt x="55440" y="8448"/>
                  <a:pt x="52839" y="11050"/>
                  <a:pt x="50137" y="13519"/>
                </a:cubicBezTo>
                <a:cubicBezTo>
                  <a:pt x="48736" y="14786"/>
                  <a:pt x="47301" y="15854"/>
                  <a:pt x="45734" y="16955"/>
                </a:cubicBezTo>
                <a:cubicBezTo>
                  <a:pt x="44333" y="17955"/>
                  <a:pt x="43265" y="19490"/>
                  <a:pt x="41764" y="20357"/>
                </a:cubicBezTo>
                <a:cubicBezTo>
                  <a:pt x="35093" y="24160"/>
                  <a:pt x="28488" y="27896"/>
                  <a:pt x="21283" y="30664"/>
                </a:cubicBezTo>
                <a:cubicBezTo>
                  <a:pt x="17580" y="32099"/>
                  <a:pt x="13777" y="33266"/>
                  <a:pt x="9875" y="33867"/>
                </a:cubicBezTo>
                <a:cubicBezTo>
                  <a:pt x="6973" y="34300"/>
                  <a:pt x="4037" y="34834"/>
                  <a:pt x="1102" y="35068"/>
                </a:cubicBezTo>
                <a:cubicBezTo>
                  <a:pt x="34" y="36168"/>
                  <a:pt x="334" y="37736"/>
                  <a:pt x="334" y="39237"/>
                </a:cubicBezTo>
                <a:cubicBezTo>
                  <a:pt x="334" y="41038"/>
                  <a:pt x="334" y="42840"/>
                  <a:pt x="334" y="44641"/>
                </a:cubicBezTo>
                <a:cubicBezTo>
                  <a:pt x="334" y="48244"/>
                  <a:pt x="334" y="51846"/>
                  <a:pt x="334" y="55449"/>
                </a:cubicBezTo>
                <a:cubicBezTo>
                  <a:pt x="334" y="58251"/>
                  <a:pt x="635" y="61186"/>
                  <a:pt x="201" y="63955"/>
                </a:cubicBezTo>
                <a:cubicBezTo>
                  <a:pt x="68" y="65056"/>
                  <a:pt x="1" y="65856"/>
                  <a:pt x="234" y="66924"/>
                </a:cubicBezTo>
                <a:cubicBezTo>
                  <a:pt x="334" y="67491"/>
                  <a:pt x="334" y="67824"/>
                  <a:pt x="535" y="68024"/>
                </a:cubicBezTo>
                <a:cubicBezTo>
                  <a:pt x="635" y="67991"/>
                  <a:pt x="768" y="67958"/>
                  <a:pt x="902" y="67924"/>
                </a:cubicBezTo>
                <a:cubicBezTo>
                  <a:pt x="1076" y="67916"/>
                  <a:pt x="1251" y="67912"/>
                  <a:pt x="1425" y="67912"/>
                </a:cubicBezTo>
                <a:cubicBezTo>
                  <a:pt x="2936" y="67912"/>
                  <a:pt x="4461" y="68203"/>
                  <a:pt x="5974" y="68203"/>
                </a:cubicBezTo>
                <a:cubicBezTo>
                  <a:pt x="6297" y="68203"/>
                  <a:pt x="6618" y="68190"/>
                  <a:pt x="6939" y="68158"/>
                </a:cubicBezTo>
                <a:cubicBezTo>
                  <a:pt x="8740" y="67958"/>
                  <a:pt x="10542" y="67791"/>
                  <a:pt x="12343" y="67557"/>
                </a:cubicBezTo>
                <a:cubicBezTo>
                  <a:pt x="13310" y="67457"/>
                  <a:pt x="14144" y="67090"/>
                  <a:pt x="15078" y="66857"/>
                </a:cubicBezTo>
                <a:cubicBezTo>
                  <a:pt x="15946" y="66623"/>
                  <a:pt x="16913" y="66590"/>
                  <a:pt x="17847" y="66390"/>
                </a:cubicBezTo>
                <a:cubicBezTo>
                  <a:pt x="20049" y="65923"/>
                  <a:pt x="22150" y="65389"/>
                  <a:pt x="24318" y="64722"/>
                </a:cubicBezTo>
                <a:cubicBezTo>
                  <a:pt x="26253" y="64088"/>
                  <a:pt x="28188" y="63621"/>
                  <a:pt x="30089" y="62954"/>
                </a:cubicBezTo>
                <a:cubicBezTo>
                  <a:pt x="30956" y="62654"/>
                  <a:pt x="31690" y="62487"/>
                  <a:pt x="32524" y="62054"/>
                </a:cubicBezTo>
                <a:cubicBezTo>
                  <a:pt x="33058" y="61787"/>
                  <a:pt x="33625" y="61587"/>
                  <a:pt x="34225" y="61420"/>
                </a:cubicBezTo>
                <a:cubicBezTo>
                  <a:pt x="37528" y="60419"/>
                  <a:pt x="40697" y="58818"/>
                  <a:pt x="43799" y="57283"/>
                </a:cubicBezTo>
                <a:cubicBezTo>
                  <a:pt x="47235" y="55549"/>
                  <a:pt x="50670" y="53614"/>
                  <a:pt x="54006" y="51613"/>
                </a:cubicBezTo>
                <a:cubicBezTo>
                  <a:pt x="55507" y="50712"/>
                  <a:pt x="56975" y="49678"/>
                  <a:pt x="58443" y="48744"/>
                </a:cubicBezTo>
                <a:cubicBezTo>
                  <a:pt x="59910" y="47777"/>
                  <a:pt x="61511" y="46876"/>
                  <a:pt x="62779" y="45675"/>
                </a:cubicBezTo>
                <a:cubicBezTo>
                  <a:pt x="63880" y="44641"/>
                  <a:pt x="65081" y="43774"/>
                  <a:pt x="66181" y="42740"/>
                </a:cubicBezTo>
                <a:cubicBezTo>
                  <a:pt x="67449" y="41572"/>
                  <a:pt x="68817" y="40605"/>
                  <a:pt x="70118" y="39471"/>
                </a:cubicBezTo>
                <a:cubicBezTo>
                  <a:pt x="72953" y="37036"/>
                  <a:pt x="76089" y="34834"/>
                  <a:pt x="78724" y="32165"/>
                </a:cubicBezTo>
                <a:cubicBezTo>
                  <a:pt x="81726" y="29163"/>
                  <a:pt x="84661" y="26094"/>
                  <a:pt x="87230" y="22692"/>
                </a:cubicBezTo>
                <a:cubicBezTo>
                  <a:pt x="88331" y="21224"/>
                  <a:pt x="89398" y="19790"/>
                  <a:pt x="90299" y="18222"/>
                </a:cubicBezTo>
                <a:cubicBezTo>
                  <a:pt x="90666" y="17622"/>
                  <a:pt x="90999" y="16854"/>
                  <a:pt x="91400" y="16187"/>
                </a:cubicBezTo>
                <a:cubicBezTo>
                  <a:pt x="91366" y="16054"/>
                  <a:pt x="91299" y="15920"/>
                  <a:pt x="91199" y="15787"/>
                </a:cubicBezTo>
                <a:cubicBezTo>
                  <a:pt x="90732" y="15020"/>
                  <a:pt x="88998" y="13919"/>
                  <a:pt x="88264" y="13485"/>
                </a:cubicBezTo>
                <a:cubicBezTo>
                  <a:pt x="87397" y="12952"/>
                  <a:pt x="86463" y="12418"/>
                  <a:pt x="85562" y="11984"/>
                </a:cubicBezTo>
                <a:cubicBezTo>
                  <a:pt x="83928" y="11150"/>
                  <a:pt x="82560" y="10050"/>
                  <a:pt x="80859" y="9349"/>
                </a:cubicBezTo>
                <a:cubicBezTo>
                  <a:pt x="78891" y="8549"/>
                  <a:pt x="77123" y="7548"/>
                  <a:pt x="75221" y="6614"/>
                </a:cubicBezTo>
                <a:cubicBezTo>
                  <a:pt x="72419" y="5246"/>
                  <a:pt x="69450" y="3845"/>
                  <a:pt x="66949" y="1877"/>
                </a:cubicBezTo>
                <a:cubicBezTo>
                  <a:pt x="66248" y="1343"/>
                  <a:pt x="65147" y="276"/>
                  <a:pt x="64280" y="76"/>
                </a:cubicBezTo>
                <a:cubicBezTo>
                  <a:pt x="64065" y="24"/>
                  <a:pt x="63863" y="0"/>
                  <a:pt x="636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endParaRPr/>
          </a:p>
        </p:txBody>
      </p:sp>
      <p:sp>
        <p:nvSpPr>
          <p:cNvPr id="379" name="Google Shape;379;p20"/>
          <p:cNvSpPr/>
          <p:nvPr/>
        </p:nvSpPr>
        <p:spPr>
          <a:xfrm>
            <a:off x="5526211" y="2313623"/>
            <a:ext cx="541591" cy="1345563"/>
          </a:xfrm>
          <a:custGeom>
            <a:avLst/>
            <a:gdLst/>
            <a:ahLst/>
            <a:cxnLst/>
            <a:rect l="l" t="t" r="r" b="b"/>
            <a:pathLst>
              <a:path w="42098" h="104591" extrusionOk="0">
                <a:moveTo>
                  <a:pt x="31273" y="0"/>
                </a:moveTo>
                <a:cubicBezTo>
                  <a:pt x="30356" y="0"/>
                  <a:pt x="28574" y="876"/>
                  <a:pt x="27820" y="1269"/>
                </a:cubicBezTo>
                <a:cubicBezTo>
                  <a:pt x="26920" y="1736"/>
                  <a:pt x="25986" y="2236"/>
                  <a:pt x="25118" y="2770"/>
                </a:cubicBezTo>
                <a:cubicBezTo>
                  <a:pt x="23551" y="3704"/>
                  <a:pt x="21883" y="4304"/>
                  <a:pt x="20382" y="5372"/>
                </a:cubicBezTo>
                <a:cubicBezTo>
                  <a:pt x="18681" y="6606"/>
                  <a:pt x="16913" y="7607"/>
                  <a:pt x="15111" y="8708"/>
                </a:cubicBezTo>
                <a:cubicBezTo>
                  <a:pt x="12443" y="10342"/>
                  <a:pt x="9707" y="12110"/>
                  <a:pt x="6705" y="13211"/>
                </a:cubicBezTo>
                <a:cubicBezTo>
                  <a:pt x="5871" y="13511"/>
                  <a:pt x="4370" y="13911"/>
                  <a:pt x="3736" y="14545"/>
                </a:cubicBezTo>
                <a:cubicBezTo>
                  <a:pt x="2536" y="15746"/>
                  <a:pt x="3169" y="17114"/>
                  <a:pt x="3636" y="18414"/>
                </a:cubicBezTo>
                <a:cubicBezTo>
                  <a:pt x="4203" y="19916"/>
                  <a:pt x="4971" y="21383"/>
                  <a:pt x="5338" y="22951"/>
                </a:cubicBezTo>
                <a:cubicBezTo>
                  <a:pt x="6172" y="26454"/>
                  <a:pt x="7005" y="30056"/>
                  <a:pt x="7673" y="33625"/>
                </a:cubicBezTo>
                <a:cubicBezTo>
                  <a:pt x="8040" y="35493"/>
                  <a:pt x="8173" y="37295"/>
                  <a:pt x="8273" y="39196"/>
                </a:cubicBezTo>
                <a:cubicBezTo>
                  <a:pt x="8373" y="40931"/>
                  <a:pt x="9107" y="42632"/>
                  <a:pt x="9040" y="44366"/>
                </a:cubicBezTo>
                <a:cubicBezTo>
                  <a:pt x="8740" y="52039"/>
                  <a:pt x="8440" y="59644"/>
                  <a:pt x="6972" y="67183"/>
                </a:cubicBezTo>
                <a:cubicBezTo>
                  <a:pt x="6205" y="71086"/>
                  <a:pt x="5204" y="74955"/>
                  <a:pt x="3636" y="78591"/>
                </a:cubicBezTo>
                <a:cubicBezTo>
                  <a:pt x="2469" y="81293"/>
                  <a:pt x="1368" y="84061"/>
                  <a:pt x="0" y="86663"/>
                </a:cubicBezTo>
                <a:cubicBezTo>
                  <a:pt x="401" y="88164"/>
                  <a:pt x="1868" y="88731"/>
                  <a:pt x="3169" y="89532"/>
                </a:cubicBezTo>
                <a:cubicBezTo>
                  <a:pt x="4704" y="90466"/>
                  <a:pt x="6205" y="91433"/>
                  <a:pt x="7739" y="92401"/>
                </a:cubicBezTo>
                <a:cubicBezTo>
                  <a:pt x="10808" y="94302"/>
                  <a:pt x="13844" y="96204"/>
                  <a:pt x="16879" y="98105"/>
                </a:cubicBezTo>
                <a:cubicBezTo>
                  <a:pt x="19281" y="99606"/>
                  <a:pt x="21916" y="100874"/>
                  <a:pt x="24051" y="102708"/>
                </a:cubicBezTo>
                <a:cubicBezTo>
                  <a:pt x="24885" y="103409"/>
                  <a:pt x="25552" y="103876"/>
                  <a:pt x="26586" y="104243"/>
                </a:cubicBezTo>
                <a:cubicBezTo>
                  <a:pt x="27039" y="104441"/>
                  <a:pt x="27300" y="104591"/>
                  <a:pt x="27552" y="104591"/>
                </a:cubicBezTo>
                <a:cubicBezTo>
                  <a:pt x="27597" y="104591"/>
                  <a:pt x="27642" y="104586"/>
                  <a:pt x="27687" y="104576"/>
                </a:cubicBezTo>
                <a:cubicBezTo>
                  <a:pt x="27687" y="104476"/>
                  <a:pt x="27720" y="104343"/>
                  <a:pt x="27787" y="104243"/>
                </a:cubicBezTo>
                <a:cubicBezTo>
                  <a:pt x="28788" y="102441"/>
                  <a:pt x="30289" y="101040"/>
                  <a:pt x="31189" y="99206"/>
                </a:cubicBezTo>
                <a:cubicBezTo>
                  <a:pt x="31957" y="97605"/>
                  <a:pt x="32791" y="95970"/>
                  <a:pt x="33558" y="94336"/>
                </a:cubicBezTo>
                <a:cubicBezTo>
                  <a:pt x="33958" y="93435"/>
                  <a:pt x="34092" y="92534"/>
                  <a:pt x="34358" y="91634"/>
                </a:cubicBezTo>
                <a:cubicBezTo>
                  <a:pt x="34659" y="90766"/>
                  <a:pt x="35126" y="89899"/>
                  <a:pt x="35459" y="89032"/>
                </a:cubicBezTo>
                <a:cubicBezTo>
                  <a:pt x="36226" y="86897"/>
                  <a:pt x="36894" y="84829"/>
                  <a:pt x="37461" y="82660"/>
                </a:cubicBezTo>
                <a:cubicBezTo>
                  <a:pt x="37961" y="80692"/>
                  <a:pt x="38595" y="78791"/>
                  <a:pt x="39028" y="76823"/>
                </a:cubicBezTo>
                <a:cubicBezTo>
                  <a:pt x="39229" y="75922"/>
                  <a:pt x="39462" y="75222"/>
                  <a:pt x="39529" y="74288"/>
                </a:cubicBezTo>
                <a:cubicBezTo>
                  <a:pt x="39595" y="73687"/>
                  <a:pt x="39729" y="73087"/>
                  <a:pt x="39896" y="72487"/>
                </a:cubicBezTo>
                <a:cubicBezTo>
                  <a:pt x="40796" y="69184"/>
                  <a:pt x="41097" y="65648"/>
                  <a:pt x="41463" y="62179"/>
                </a:cubicBezTo>
                <a:cubicBezTo>
                  <a:pt x="41830" y="58343"/>
                  <a:pt x="41997" y="54407"/>
                  <a:pt x="42064" y="50537"/>
                </a:cubicBezTo>
                <a:cubicBezTo>
                  <a:pt x="42097" y="48770"/>
                  <a:pt x="41964" y="47002"/>
                  <a:pt x="41964" y="45234"/>
                </a:cubicBezTo>
                <a:cubicBezTo>
                  <a:pt x="41930" y="43499"/>
                  <a:pt x="41997" y="41631"/>
                  <a:pt x="41664" y="39930"/>
                </a:cubicBezTo>
                <a:cubicBezTo>
                  <a:pt x="41363" y="38462"/>
                  <a:pt x="41263" y="36994"/>
                  <a:pt x="40963" y="35493"/>
                </a:cubicBezTo>
                <a:cubicBezTo>
                  <a:pt x="40663" y="33826"/>
                  <a:pt x="40563" y="32124"/>
                  <a:pt x="40296" y="30423"/>
                </a:cubicBezTo>
                <a:cubicBezTo>
                  <a:pt x="39696" y="26720"/>
                  <a:pt x="39495" y="22918"/>
                  <a:pt x="38628" y="19248"/>
                </a:cubicBezTo>
                <a:cubicBezTo>
                  <a:pt x="37661" y="15112"/>
                  <a:pt x="36627" y="11009"/>
                  <a:pt x="35092" y="7040"/>
                </a:cubicBezTo>
                <a:cubicBezTo>
                  <a:pt x="34425" y="5338"/>
                  <a:pt x="33758" y="3671"/>
                  <a:pt x="32924" y="2069"/>
                </a:cubicBezTo>
                <a:cubicBezTo>
                  <a:pt x="32590" y="1436"/>
                  <a:pt x="32123" y="735"/>
                  <a:pt x="31790" y="68"/>
                </a:cubicBezTo>
                <a:cubicBezTo>
                  <a:pt x="31656" y="1"/>
                  <a:pt x="31490" y="1"/>
                  <a:pt x="31323" y="1"/>
                </a:cubicBezTo>
                <a:cubicBezTo>
                  <a:pt x="31307" y="1"/>
                  <a:pt x="31290" y="0"/>
                  <a:pt x="312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endParaRPr/>
          </a:p>
        </p:txBody>
      </p:sp>
      <p:sp>
        <p:nvSpPr>
          <p:cNvPr id="380" name="Google Shape;380;p20"/>
          <p:cNvSpPr/>
          <p:nvPr/>
        </p:nvSpPr>
        <p:spPr>
          <a:xfrm>
            <a:off x="4650714" y="1508607"/>
            <a:ext cx="1175861" cy="877612"/>
          </a:xfrm>
          <a:custGeom>
            <a:avLst/>
            <a:gdLst/>
            <a:ahLst/>
            <a:cxnLst/>
            <a:rect l="l" t="t" r="r" b="b"/>
            <a:pathLst>
              <a:path w="91400" h="68217" extrusionOk="0">
                <a:moveTo>
                  <a:pt x="5842" y="0"/>
                </a:moveTo>
                <a:cubicBezTo>
                  <a:pt x="4381" y="0"/>
                  <a:pt x="2916" y="273"/>
                  <a:pt x="1434" y="273"/>
                </a:cubicBezTo>
                <a:cubicBezTo>
                  <a:pt x="1257" y="273"/>
                  <a:pt x="1079" y="269"/>
                  <a:pt x="902" y="260"/>
                </a:cubicBezTo>
                <a:cubicBezTo>
                  <a:pt x="768" y="260"/>
                  <a:pt x="635" y="227"/>
                  <a:pt x="535" y="160"/>
                </a:cubicBezTo>
                <a:cubicBezTo>
                  <a:pt x="334" y="393"/>
                  <a:pt x="334" y="727"/>
                  <a:pt x="234" y="1294"/>
                </a:cubicBezTo>
                <a:cubicBezTo>
                  <a:pt x="1" y="2362"/>
                  <a:pt x="68" y="3162"/>
                  <a:pt x="234" y="4230"/>
                </a:cubicBezTo>
                <a:cubicBezTo>
                  <a:pt x="635" y="7032"/>
                  <a:pt x="334" y="9967"/>
                  <a:pt x="334" y="12769"/>
                </a:cubicBezTo>
                <a:cubicBezTo>
                  <a:pt x="334" y="16372"/>
                  <a:pt x="334" y="19941"/>
                  <a:pt x="334" y="23543"/>
                </a:cubicBezTo>
                <a:cubicBezTo>
                  <a:pt x="334" y="25345"/>
                  <a:pt x="334" y="27146"/>
                  <a:pt x="334" y="28947"/>
                </a:cubicBezTo>
                <a:cubicBezTo>
                  <a:pt x="334" y="30482"/>
                  <a:pt x="34" y="32016"/>
                  <a:pt x="1102" y="33150"/>
                </a:cubicBezTo>
                <a:cubicBezTo>
                  <a:pt x="4037" y="33384"/>
                  <a:pt x="6973" y="33884"/>
                  <a:pt x="9875" y="34318"/>
                </a:cubicBezTo>
                <a:cubicBezTo>
                  <a:pt x="13777" y="34918"/>
                  <a:pt x="17580" y="36119"/>
                  <a:pt x="21283" y="37520"/>
                </a:cubicBezTo>
                <a:cubicBezTo>
                  <a:pt x="28488" y="40289"/>
                  <a:pt x="35093" y="44058"/>
                  <a:pt x="41764" y="47827"/>
                </a:cubicBezTo>
                <a:cubicBezTo>
                  <a:pt x="43298" y="48695"/>
                  <a:pt x="44333" y="50229"/>
                  <a:pt x="45767" y="51263"/>
                </a:cubicBezTo>
                <a:cubicBezTo>
                  <a:pt x="47301" y="52331"/>
                  <a:pt x="48736" y="53398"/>
                  <a:pt x="50137" y="54699"/>
                </a:cubicBezTo>
                <a:cubicBezTo>
                  <a:pt x="52839" y="57167"/>
                  <a:pt x="55440" y="59769"/>
                  <a:pt x="57976" y="62304"/>
                </a:cubicBezTo>
                <a:cubicBezTo>
                  <a:pt x="59110" y="63472"/>
                  <a:pt x="59977" y="64906"/>
                  <a:pt x="60944" y="66174"/>
                </a:cubicBezTo>
                <a:cubicBezTo>
                  <a:pt x="61673" y="67106"/>
                  <a:pt x="62401" y="68216"/>
                  <a:pt x="63684" y="68216"/>
                </a:cubicBezTo>
                <a:cubicBezTo>
                  <a:pt x="63871" y="68216"/>
                  <a:pt x="64069" y="68193"/>
                  <a:pt x="64280" y="68142"/>
                </a:cubicBezTo>
                <a:cubicBezTo>
                  <a:pt x="65147" y="67942"/>
                  <a:pt x="66282" y="66841"/>
                  <a:pt x="66949" y="66307"/>
                </a:cubicBezTo>
                <a:cubicBezTo>
                  <a:pt x="69484" y="64373"/>
                  <a:pt x="72419" y="62972"/>
                  <a:pt x="75255" y="61571"/>
                </a:cubicBezTo>
                <a:cubicBezTo>
                  <a:pt x="77123" y="60637"/>
                  <a:pt x="78891" y="59669"/>
                  <a:pt x="80859" y="58869"/>
                </a:cubicBezTo>
                <a:cubicBezTo>
                  <a:pt x="82560" y="58168"/>
                  <a:pt x="83928" y="57034"/>
                  <a:pt x="85562" y="56233"/>
                </a:cubicBezTo>
                <a:cubicBezTo>
                  <a:pt x="86463" y="55766"/>
                  <a:pt x="87397" y="55266"/>
                  <a:pt x="88264" y="54732"/>
                </a:cubicBezTo>
                <a:cubicBezTo>
                  <a:pt x="88998" y="54265"/>
                  <a:pt x="90732" y="53198"/>
                  <a:pt x="91199" y="52431"/>
                </a:cubicBezTo>
                <a:cubicBezTo>
                  <a:pt x="91299" y="52297"/>
                  <a:pt x="91366" y="52164"/>
                  <a:pt x="91400" y="51997"/>
                </a:cubicBezTo>
                <a:cubicBezTo>
                  <a:pt x="90999" y="51363"/>
                  <a:pt x="90666" y="50563"/>
                  <a:pt x="90299" y="49962"/>
                </a:cubicBezTo>
                <a:cubicBezTo>
                  <a:pt x="89398" y="48394"/>
                  <a:pt x="88331" y="46960"/>
                  <a:pt x="87230" y="45492"/>
                </a:cubicBezTo>
                <a:cubicBezTo>
                  <a:pt x="84661" y="42090"/>
                  <a:pt x="81726" y="39054"/>
                  <a:pt x="78724" y="36052"/>
                </a:cubicBezTo>
                <a:cubicBezTo>
                  <a:pt x="76089" y="33384"/>
                  <a:pt x="72953" y="31182"/>
                  <a:pt x="70118" y="28714"/>
                </a:cubicBezTo>
                <a:cubicBezTo>
                  <a:pt x="68850" y="27613"/>
                  <a:pt x="67449" y="26612"/>
                  <a:pt x="66181" y="25445"/>
                </a:cubicBezTo>
                <a:cubicBezTo>
                  <a:pt x="65081" y="24411"/>
                  <a:pt x="63880" y="23543"/>
                  <a:pt x="62779" y="22509"/>
                </a:cubicBezTo>
                <a:cubicBezTo>
                  <a:pt x="61511" y="21342"/>
                  <a:pt x="59910" y="20408"/>
                  <a:pt x="58443" y="19474"/>
                </a:cubicBezTo>
                <a:cubicBezTo>
                  <a:pt x="56975" y="18506"/>
                  <a:pt x="55507" y="17472"/>
                  <a:pt x="54006" y="16572"/>
                </a:cubicBezTo>
                <a:cubicBezTo>
                  <a:pt x="50704" y="14570"/>
                  <a:pt x="47268" y="12636"/>
                  <a:pt x="43799" y="10934"/>
                </a:cubicBezTo>
                <a:cubicBezTo>
                  <a:pt x="40697" y="9400"/>
                  <a:pt x="37528" y="7765"/>
                  <a:pt x="34225" y="6798"/>
                </a:cubicBezTo>
                <a:cubicBezTo>
                  <a:pt x="33658" y="6598"/>
                  <a:pt x="33058" y="6431"/>
                  <a:pt x="32524" y="6131"/>
                </a:cubicBezTo>
                <a:cubicBezTo>
                  <a:pt x="31690" y="5697"/>
                  <a:pt x="30956" y="5530"/>
                  <a:pt x="30089" y="5230"/>
                </a:cubicBezTo>
                <a:cubicBezTo>
                  <a:pt x="28188" y="4563"/>
                  <a:pt x="26253" y="4096"/>
                  <a:pt x="24318" y="3496"/>
                </a:cubicBezTo>
                <a:cubicBezTo>
                  <a:pt x="22150" y="2795"/>
                  <a:pt x="20049" y="2261"/>
                  <a:pt x="17847" y="1794"/>
                </a:cubicBezTo>
                <a:cubicBezTo>
                  <a:pt x="16946" y="1628"/>
                  <a:pt x="15946" y="1594"/>
                  <a:pt x="15078" y="1361"/>
                </a:cubicBezTo>
                <a:cubicBezTo>
                  <a:pt x="14144" y="1127"/>
                  <a:pt x="13310" y="760"/>
                  <a:pt x="12343" y="627"/>
                </a:cubicBezTo>
                <a:cubicBezTo>
                  <a:pt x="10542" y="427"/>
                  <a:pt x="8740" y="260"/>
                  <a:pt x="6939" y="60"/>
                </a:cubicBezTo>
                <a:cubicBezTo>
                  <a:pt x="6574" y="17"/>
                  <a:pt x="6208" y="0"/>
                  <a:pt x="584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5501316" y="2296190"/>
            <a:ext cx="585795" cy="1385612"/>
          </a:xfrm>
          <a:custGeom>
            <a:avLst/>
            <a:gdLst/>
            <a:ahLst/>
            <a:cxnLst/>
            <a:rect l="l" t="t" r="r" b="b"/>
            <a:pathLst>
              <a:path w="45534" h="107704" extrusionOk="0">
                <a:moveTo>
                  <a:pt x="33208" y="1355"/>
                </a:moveTo>
                <a:cubicBezTo>
                  <a:pt x="33225" y="1355"/>
                  <a:pt x="33242" y="1356"/>
                  <a:pt x="33258" y="1356"/>
                </a:cubicBezTo>
                <a:cubicBezTo>
                  <a:pt x="33425" y="1356"/>
                  <a:pt x="33558" y="1356"/>
                  <a:pt x="33725" y="1423"/>
                </a:cubicBezTo>
                <a:cubicBezTo>
                  <a:pt x="34058" y="2124"/>
                  <a:pt x="34525" y="2791"/>
                  <a:pt x="34859" y="3424"/>
                </a:cubicBezTo>
                <a:cubicBezTo>
                  <a:pt x="35693" y="5026"/>
                  <a:pt x="36360" y="6693"/>
                  <a:pt x="37027" y="8395"/>
                </a:cubicBezTo>
                <a:cubicBezTo>
                  <a:pt x="38562" y="12364"/>
                  <a:pt x="39596" y="16467"/>
                  <a:pt x="40563" y="20603"/>
                </a:cubicBezTo>
                <a:cubicBezTo>
                  <a:pt x="41430" y="24273"/>
                  <a:pt x="41631" y="28075"/>
                  <a:pt x="42231" y="31778"/>
                </a:cubicBezTo>
                <a:cubicBezTo>
                  <a:pt x="42464" y="33479"/>
                  <a:pt x="42565" y="35181"/>
                  <a:pt x="42898" y="36848"/>
                </a:cubicBezTo>
                <a:cubicBezTo>
                  <a:pt x="43198" y="38349"/>
                  <a:pt x="43298" y="39817"/>
                  <a:pt x="43599" y="41285"/>
                </a:cubicBezTo>
                <a:cubicBezTo>
                  <a:pt x="43932" y="42986"/>
                  <a:pt x="43865" y="44854"/>
                  <a:pt x="43899" y="46589"/>
                </a:cubicBezTo>
                <a:cubicBezTo>
                  <a:pt x="43899" y="48357"/>
                  <a:pt x="44032" y="50125"/>
                  <a:pt x="43999" y="51892"/>
                </a:cubicBezTo>
                <a:cubicBezTo>
                  <a:pt x="43932" y="55762"/>
                  <a:pt x="43765" y="59698"/>
                  <a:pt x="43398" y="63534"/>
                </a:cubicBezTo>
                <a:cubicBezTo>
                  <a:pt x="43032" y="67003"/>
                  <a:pt x="42731" y="70539"/>
                  <a:pt x="41831" y="73842"/>
                </a:cubicBezTo>
                <a:cubicBezTo>
                  <a:pt x="41664" y="74442"/>
                  <a:pt x="41530" y="75042"/>
                  <a:pt x="41464" y="75643"/>
                </a:cubicBezTo>
                <a:cubicBezTo>
                  <a:pt x="41397" y="76577"/>
                  <a:pt x="41164" y="77277"/>
                  <a:pt x="40963" y="78178"/>
                </a:cubicBezTo>
                <a:cubicBezTo>
                  <a:pt x="40530" y="80146"/>
                  <a:pt x="39896" y="82047"/>
                  <a:pt x="39396" y="84015"/>
                </a:cubicBezTo>
                <a:cubicBezTo>
                  <a:pt x="38829" y="86184"/>
                  <a:pt x="38161" y="88252"/>
                  <a:pt x="37394" y="90387"/>
                </a:cubicBezTo>
                <a:cubicBezTo>
                  <a:pt x="37061" y="91254"/>
                  <a:pt x="36594" y="92121"/>
                  <a:pt x="36293" y="92989"/>
                </a:cubicBezTo>
                <a:cubicBezTo>
                  <a:pt x="36027" y="93889"/>
                  <a:pt x="35893" y="94790"/>
                  <a:pt x="35493" y="95691"/>
                </a:cubicBezTo>
                <a:cubicBezTo>
                  <a:pt x="34692" y="97325"/>
                  <a:pt x="33892" y="98960"/>
                  <a:pt x="33091" y="100561"/>
                </a:cubicBezTo>
                <a:cubicBezTo>
                  <a:pt x="32224" y="102395"/>
                  <a:pt x="30723" y="103796"/>
                  <a:pt x="29722" y="105598"/>
                </a:cubicBezTo>
                <a:cubicBezTo>
                  <a:pt x="29655" y="105698"/>
                  <a:pt x="29622" y="105831"/>
                  <a:pt x="29622" y="105931"/>
                </a:cubicBezTo>
                <a:cubicBezTo>
                  <a:pt x="29577" y="105941"/>
                  <a:pt x="29532" y="105946"/>
                  <a:pt x="29487" y="105946"/>
                </a:cubicBezTo>
                <a:cubicBezTo>
                  <a:pt x="29235" y="105946"/>
                  <a:pt x="28974" y="105796"/>
                  <a:pt x="28521" y="105598"/>
                </a:cubicBezTo>
                <a:cubicBezTo>
                  <a:pt x="27487" y="105231"/>
                  <a:pt x="26820" y="104764"/>
                  <a:pt x="25986" y="104063"/>
                </a:cubicBezTo>
                <a:cubicBezTo>
                  <a:pt x="23851" y="102229"/>
                  <a:pt x="21216" y="100961"/>
                  <a:pt x="18814" y="99460"/>
                </a:cubicBezTo>
                <a:cubicBezTo>
                  <a:pt x="15779" y="97559"/>
                  <a:pt x="12710" y="95657"/>
                  <a:pt x="9674" y="93756"/>
                </a:cubicBezTo>
                <a:cubicBezTo>
                  <a:pt x="8140" y="92788"/>
                  <a:pt x="6605" y="91821"/>
                  <a:pt x="5104" y="90887"/>
                </a:cubicBezTo>
                <a:cubicBezTo>
                  <a:pt x="3803" y="90086"/>
                  <a:pt x="2336" y="89519"/>
                  <a:pt x="1935" y="88018"/>
                </a:cubicBezTo>
                <a:cubicBezTo>
                  <a:pt x="3303" y="85416"/>
                  <a:pt x="4404" y="82648"/>
                  <a:pt x="5571" y="79946"/>
                </a:cubicBezTo>
                <a:cubicBezTo>
                  <a:pt x="7139" y="76310"/>
                  <a:pt x="8140" y="72441"/>
                  <a:pt x="8907" y="68538"/>
                </a:cubicBezTo>
                <a:cubicBezTo>
                  <a:pt x="10375" y="60999"/>
                  <a:pt x="10675" y="53394"/>
                  <a:pt x="10975" y="45721"/>
                </a:cubicBezTo>
                <a:cubicBezTo>
                  <a:pt x="11042" y="43987"/>
                  <a:pt x="10308" y="42286"/>
                  <a:pt x="10208" y="40551"/>
                </a:cubicBezTo>
                <a:cubicBezTo>
                  <a:pt x="10075" y="38650"/>
                  <a:pt x="9941" y="36848"/>
                  <a:pt x="9608" y="34980"/>
                </a:cubicBezTo>
                <a:cubicBezTo>
                  <a:pt x="8940" y="31411"/>
                  <a:pt x="8107" y="27809"/>
                  <a:pt x="7273" y="24306"/>
                </a:cubicBezTo>
                <a:cubicBezTo>
                  <a:pt x="6906" y="22772"/>
                  <a:pt x="6138" y="21271"/>
                  <a:pt x="5571" y="19769"/>
                </a:cubicBezTo>
                <a:cubicBezTo>
                  <a:pt x="5104" y="18469"/>
                  <a:pt x="4471" y="17101"/>
                  <a:pt x="5671" y="15900"/>
                </a:cubicBezTo>
                <a:cubicBezTo>
                  <a:pt x="6305" y="15266"/>
                  <a:pt x="7806" y="14866"/>
                  <a:pt x="8640" y="14566"/>
                </a:cubicBezTo>
                <a:cubicBezTo>
                  <a:pt x="11642" y="13465"/>
                  <a:pt x="14378" y="11697"/>
                  <a:pt x="17046" y="10063"/>
                </a:cubicBezTo>
                <a:cubicBezTo>
                  <a:pt x="18814" y="8962"/>
                  <a:pt x="20616" y="7961"/>
                  <a:pt x="22317" y="6727"/>
                </a:cubicBezTo>
                <a:cubicBezTo>
                  <a:pt x="23818" y="5659"/>
                  <a:pt x="25486" y="5059"/>
                  <a:pt x="27053" y="4125"/>
                </a:cubicBezTo>
                <a:cubicBezTo>
                  <a:pt x="27921" y="3591"/>
                  <a:pt x="28821" y="3091"/>
                  <a:pt x="29755" y="2624"/>
                </a:cubicBezTo>
                <a:cubicBezTo>
                  <a:pt x="30509" y="2231"/>
                  <a:pt x="32291" y="1355"/>
                  <a:pt x="33208" y="1355"/>
                </a:cubicBezTo>
                <a:close/>
                <a:moveTo>
                  <a:pt x="33492" y="0"/>
                </a:moveTo>
                <a:cubicBezTo>
                  <a:pt x="32310" y="0"/>
                  <a:pt x="30725" y="731"/>
                  <a:pt x="29722" y="1156"/>
                </a:cubicBezTo>
                <a:cubicBezTo>
                  <a:pt x="28054" y="1823"/>
                  <a:pt x="26386" y="2724"/>
                  <a:pt x="24785" y="3525"/>
                </a:cubicBezTo>
                <a:cubicBezTo>
                  <a:pt x="21216" y="5292"/>
                  <a:pt x="18147" y="8028"/>
                  <a:pt x="14578" y="9829"/>
                </a:cubicBezTo>
                <a:cubicBezTo>
                  <a:pt x="13143" y="10563"/>
                  <a:pt x="11676" y="11363"/>
                  <a:pt x="10241" y="12164"/>
                </a:cubicBezTo>
                <a:cubicBezTo>
                  <a:pt x="8540" y="13065"/>
                  <a:pt x="6572" y="13465"/>
                  <a:pt x="4904" y="14466"/>
                </a:cubicBezTo>
                <a:cubicBezTo>
                  <a:pt x="1769" y="16334"/>
                  <a:pt x="3837" y="20036"/>
                  <a:pt x="4904" y="22571"/>
                </a:cubicBezTo>
                <a:cubicBezTo>
                  <a:pt x="5571" y="24239"/>
                  <a:pt x="5938" y="26007"/>
                  <a:pt x="6439" y="27709"/>
                </a:cubicBezTo>
                <a:cubicBezTo>
                  <a:pt x="7106" y="29943"/>
                  <a:pt x="7473" y="32312"/>
                  <a:pt x="7873" y="34580"/>
                </a:cubicBezTo>
                <a:cubicBezTo>
                  <a:pt x="8307" y="36782"/>
                  <a:pt x="8440" y="38917"/>
                  <a:pt x="8640" y="41118"/>
                </a:cubicBezTo>
                <a:cubicBezTo>
                  <a:pt x="8707" y="42052"/>
                  <a:pt x="8940" y="42953"/>
                  <a:pt x="9141" y="43853"/>
                </a:cubicBezTo>
                <a:cubicBezTo>
                  <a:pt x="9341" y="45054"/>
                  <a:pt x="9174" y="46055"/>
                  <a:pt x="9141" y="47189"/>
                </a:cubicBezTo>
                <a:cubicBezTo>
                  <a:pt x="9041" y="49291"/>
                  <a:pt x="9207" y="51425"/>
                  <a:pt x="9107" y="53527"/>
                </a:cubicBezTo>
                <a:cubicBezTo>
                  <a:pt x="9007" y="55895"/>
                  <a:pt x="8574" y="58197"/>
                  <a:pt x="8473" y="60599"/>
                </a:cubicBezTo>
                <a:cubicBezTo>
                  <a:pt x="8373" y="63167"/>
                  <a:pt x="7806" y="65969"/>
                  <a:pt x="7273" y="68471"/>
                </a:cubicBezTo>
                <a:cubicBezTo>
                  <a:pt x="6806" y="70773"/>
                  <a:pt x="6339" y="73308"/>
                  <a:pt x="5538" y="75543"/>
                </a:cubicBezTo>
                <a:cubicBezTo>
                  <a:pt x="4070" y="79679"/>
                  <a:pt x="2269" y="83949"/>
                  <a:pt x="168" y="87818"/>
                </a:cubicBezTo>
                <a:cubicBezTo>
                  <a:pt x="1" y="88118"/>
                  <a:pt x="34" y="88419"/>
                  <a:pt x="168" y="88652"/>
                </a:cubicBezTo>
                <a:cubicBezTo>
                  <a:pt x="201" y="88852"/>
                  <a:pt x="268" y="89052"/>
                  <a:pt x="368" y="89286"/>
                </a:cubicBezTo>
                <a:cubicBezTo>
                  <a:pt x="968" y="90787"/>
                  <a:pt x="2936" y="91487"/>
                  <a:pt x="4237" y="92288"/>
                </a:cubicBezTo>
                <a:cubicBezTo>
                  <a:pt x="8574" y="95023"/>
                  <a:pt x="12943" y="97759"/>
                  <a:pt x="17347" y="100461"/>
                </a:cubicBezTo>
                <a:cubicBezTo>
                  <a:pt x="19181" y="101628"/>
                  <a:pt x="21083" y="102729"/>
                  <a:pt x="22951" y="103830"/>
                </a:cubicBezTo>
                <a:cubicBezTo>
                  <a:pt x="24819" y="104930"/>
                  <a:pt x="26186" y="106298"/>
                  <a:pt x="28188" y="107232"/>
                </a:cubicBezTo>
                <a:cubicBezTo>
                  <a:pt x="28754" y="107488"/>
                  <a:pt x="29221" y="107704"/>
                  <a:pt x="29686" y="107704"/>
                </a:cubicBezTo>
                <a:cubicBezTo>
                  <a:pt x="30070" y="107704"/>
                  <a:pt x="30452" y="107557"/>
                  <a:pt x="30890" y="107165"/>
                </a:cubicBezTo>
                <a:cubicBezTo>
                  <a:pt x="31490" y="106632"/>
                  <a:pt x="32057" y="105631"/>
                  <a:pt x="32257" y="104764"/>
                </a:cubicBezTo>
                <a:cubicBezTo>
                  <a:pt x="32824" y="104030"/>
                  <a:pt x="33391" y="103296"/>
                  <a:pt x="33892" y="102529"/>
                </a:cubicBezTo>
                <a:cubicBezTo>
                  <a:pt x="34859" y="101094"/>
                  <a:pt x="35493" y="99460"/>
                  <a:pt x="36193" y="97892"/>
                </a:cubicBezTo>
                <a:cubicBezTo>
                  <a:pt x="37594" y="94790"/>
                  <a:pt x="38762" y="91754"/>
                  <a:pt x="39896" y="88485"/>
                </a:cubicBezTo>
                <a:cubicBezTo>
                  <a:pt x="40563" y="86551"/>
                  <a:pt x="40897" y="84516"/>
                  <a:pt x="41497" y="82581"/>
                </a:cubicBezTo>
                <a:cubicBezTo>
                  <a:pt x="41997" y="80847"/>
                  <a:pt x="42665" y="79212"/>
                  <a:pt x="42998" y="77477"/>
                </a:cubicBezTo>
                <a:cubicBezTo>
                  <a:pt x="43198" y="76644"/>
                  <a:pt x="43032" y="75776"/>
                  <a:pt x="43232" y="74942"/>
                </a:cubicBezTo>
                <a:cubicBezTo>
                  <a:pt x="43398" y="74075"/>
                  <a:pt x="43732" y="73274"/>
                  <a:pt x="43966" y="72407"/>
                </a:cubicBezTo>
                <a:cubicBezTo>
                  <a:pt x="44366" y="70773"/>
                  <a:pt x="44299" y="69071"/>
                  <a:pt x="44499" y="67404"/>
                </a:cubicBezTo>
                <a:cubicBezTo>
                  <a:pt x="45400" y="59898"/>
                  <a:pt x="45533" y="52293"/>
                  <a:pt x="45300" y="44754"/>
                </a:cubicBezTo>
                <a:cubicBezTo>
                  <a:pt x="45233" y="43086"/>
                  <a:pt x="45033" y="41485"/>
                  <a:pt x="44866" y="39851"/>
                </a:cubicBezTo>
                <a:cubicBezTo>
                  <a:pt x="44699" y="38216"/>
                  <a:pt x="44266" y="36648"/>
                  <a:pt x="44099" y="35014"/>
                </a:cubicBezTo>
                <a:cubicBezTo>
                  <a:pt x="43699" y="31211"/>
                  <a:pt x="42998" y="27408"/>
                  <a:pt x="42565" y="23606"/>
                </a:cubicBezTo>
                <a:cubicBezTo>
                  <a:pt x="42031" y="19069"/>
                  <a:pt x="40630" y="14299"/>
                  <a:pt x="39062" y="10029"/>
                </a:cubicBezTo>
                <a:cubicBezTo>
                  <a:pt x="38995" y="9796"/>
                  <a:pt x="38929" y="9596"/>
                  <a:pt x="38829" y="9395"/>
                </a:cubicBezTo>
                <a:cubicBezTo>
                  <a:pt x="38862" y="8195"/>
                  <a:pt x="38362" y="7160"/>
                  <a:pt x="37794" y="6126"/>
                </a:cubicBezTo>
                <a:cubicBezTo>
                  <a:pt x="37494" y="5226"/>
                  <a:pt x="37027" y="4425"/>
                  <a:pt x="36560" y="3491"/>
                </a:cubicBezTo>
                <a:cubicBezTo>
                  <a:pt x="35960" y="2190"/>
                  <a:pt x="35526" y="256"/>
                  <a:pt x="33825" y="22"/>
                </a:cubicBezTo>
                <a:cubicBezTo>
                  <a:pt x="33718" y="7"/>
                  <a:pt x="33607" y="0"/>
                  <a:pt x="334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4627967" y="1486800"/>
            <a:ext cx="1223063" cy="922022"/>
          </a:xfrm>
          <a:custGeom>
            <a:avLst/>
            <a:gdLst/>
            <a:ahLst/>
            <a:cxnLst/>
            <a:rect l="l" t="t" r="r" b="b"/>
            <a:pathLst>
              <a:path w="95069" h="71669" extrusionOk="0">
                <a:moveTo>
                  <a:pt x="7658" y="1698"/>
                </a:moveTo>
                <a:cubicBezTo>
                  <a:pt x="8008" y="1698"/>
                  <a:pt x="8358" y="1714"/>
                  <a:pt x="8707" y="1755"/>
                </a:cubicBezTo>
                <a:cubicBezTo>
                  <a:pt x="10508" y="1955"/>
                  <a:pt x="12310" y="2122"/>
                  <a:pt x="14111" y="2322"/>
                </a:cubicBezTo>
                <a:cubicBezTo>
                  <a:pt x="15078" y="2455"/>
                  <a:pt x="15912" y="2822"/>
                  <a:pt x="16846" y="3056"/>
                </a:cubicBezTo>
                <a:cubicBezTo>
                  <a:pt x="17714" y="3289"/>
                  <a:pt x="18681" y="3323"/>
                  <a:pt x="19615" y="3489"/>
                </a:cubicBezTo>
                <a:cubicBezTo>
                  <a:pt x="21817" y="3956"/>
                  <a:pt x="23918" y="4524"/>
                  <a:pt x="26086" y="5191"/>
                </a:cubicBezTo>
                <a:cubicBezTo>
                  <a:pt x="28021" y="5791"/>
                  <a:pt x="29956" y="6291"/>
                  <a:pt x="31857" y="6959"/>
                </a:cubicBezTo>
                <a:cubicBezTo>
                  <a:pt x="32724" y="7259"/>
                  <a:pt x="33458" y="7392"/>
                  <a:pt x="34292" y="7826"/>
                </a:cubicBezTo>
                <a:cubicBezTo>
                  <a:pt x="34826" y="8126"/>
                  <a:pt x="35393" y="8293"/>
                  <a:pt x="35993" y="8493"/>
                </a:cubicBezTo>
                <a:cubicBezTo>
                  <a:pt x="39296" y="9460"/>
                  <a:pt x="42465" y="11095"/>
                  <a:pt x="45567" y="12629"/>
                </a:cubicBezTo>
                <a:cubicBezTo>
                  <a:pt x="49003" y="14331"/>
                  <a:pt x="52438" y="16299"/>
                  <a:pt x="55774" y="18267"/>
                </a:cubicBezTo>
                <a:cubicBezTo>
                  <a:pt x="57275" y="19167"/>
                  <a:pt x="58743" y="20235"/>
                  <a:pt x="60211" y="21169"/>
                </a:cubicBezTo>
                <a:cubicBezTo>
                  <a:pt x="61678" y="22103"/>
                  <a:pt x="63279" y="23037"/>
                  <a:pt x="64547" y="24238"/>
                </a:cubicBezTo>
                <a:cubicBezTo>
                  <a:pt x="65648" y="25238"/>
                  <a:pt x="66849" y="26106"/>
                  <a:pt x="67949" y="27173"/>
                </a:cubicBezTo>
                <a:cubicBezTo>
                  <a:pt x="69217" y="28307"/>
                  <a:pt x="70585" y="29308"/>
                  <a:pt x="71886" y="30409"/>
                </a:cubicBezTo>
                <a:cubicBezTo>
                  <a:pt x="74721" y="32877"/>
                  <a:pt x="77857" y="35079"/>
                  <a:pt x="80492" y="37747"/>
                </a:cubicBezTo>
                <a:cubicBezTo>
                  <a:pt x="83494" y="40749"/>
                  <a:pt x="86429" y="43785"/>
                  <a:pt x="88998" y="47221"/>
                </a:cubicBezTo>
                <a:cubicBezTo>
                  <a:pt x="90099" y="48655"/>
                  <a:pt x="91166" y="50089"/>
                  <a:pt x="92067" y="51657"/>
                </a:cubicBezTo>
                <a:cubicBezTo>
                  <a:pt x="92434" y="52258"/>
                  <a:pt x="92767" y="53058"/>
                  <a:pt x="93168" y="53692"/>
                </a:cubicBezTo>
                <a:cubicBezTo>
                  <a:pt x="93134" y="53859"/>
                  <a:pt x="93067" y="53992"/>
                  <a:pt x="92967" y="54126"/>
                </a:cubicBezTo>
                <a:cubicBezTo>
                  <a:pt x="92500" y="54893"/>
                  <a:pt x="90766" y="55960"/>
                  <a:pt x="90032" y="56427"/>
                </a:cubicBezTo>
                <a:cubicBezTo>
                  <a:pt x="89165" y="56961"/>
                  <a:pt x="88231" y="57461"/>
                  <a:pt x="87330" y="57928"/>
                </a:cubicBezTo>
                <a:cubicBezTo>
                  <a:pt x="85696" y="58729"/>
                  <a:pt x="84328" y="59863"/>
                  <a:pt x="82627" y="60564"/>
                </a:cubicBezTo>
                <a:cubicBezTo>
                  <a:pt x="80659" y="61364"/>
                  <a:pt x="78891" y="62332"/>
                  <a:pt x="76989" y="63266"/>
                </a:cubicBezTo>
                <a:cubicBezTo>
                  <a:pt x="74187" y="64667"/>
                  <a:pt x="71218" y="66068"/>
                  <a:pt x="68717" y="68002"/>
                </a:cubicBezTo>
                <a:cubicBezTo>
                  <a:pt x="68016" y="68536"/>
                  <a:pt x="66915" y="69637"/>
                  <a:pt x="66048" y="69837"/>
                </a:cubicBezTo>
                <a:cubicBezTo>
                  <a:pt x="65837" y="69888"/>
                  <a:pt x="65639" y="69911"/>
                  <a:pt x="65452" y="69911"/>
                </a:cubicBezTo>
                <a:cubicBezTo>
                  <a:pt x="64169" y="69911"/>
                  <a:pt x="63441" y="68801"/>
                  <a:pt x="62712" y="67869"/>
                </a:cubicBezTo>
                <a:cubicBezTo>
                  <a:pt x="61712" y="66601"/>
                  <a:pt x="60878" y="65167"/>
                  <a:pt x="59744" y="64033"/>
                </a:cubicBezTo>
                <a:cubicBezTo>
                  <a:pt x="57208" y="61464"/>
                  <a:pt x="54607" y="58862"/>
                  <a:pt x="51905" y="56394"/>
                </a:cubicBezTo>
                <a:cubicBezTo>
                  <a:pt x="50504" y="55126"/>
                  <a:pt x="49069" y="54026"/>
                  <a:pt x="47502" y="52958"/>
                </a:cubicBezTo>
                <a:cubicBezTo>
                  <a:pt x="46101" y="51924"/>
                  <a:pt x="45033" y="50423"/>
                  <a:pt x="43532" y="49556"/>
                </a:cubicBezTo>
                <a:cubicBezTo>
                  <a:pt x="36861" y="45753"/>
                  <a:pt x="30256" y="41984"/>
                  <a:pt x="23051" y="39215"/>
                </a:cubicBezTo>
                <a:cubicBezTo>
                  <a:pt x="19348" y="37814"/>
                  <a:pt x="15545" y="36613"/>
                  <a:pt x="11643" y="36013"/>
                </a:cubicBezTo>
                <a:cubicBezTo>
                  <a:pt x="8741" y="35579"/>
                  <a:pt x="5805" y="35079"/>
                  <a:pt x="2870" y="34845"/>
                </a:cubicBezTo>
                <a:cubicBezTo>
                  <a:pt x="1802" y="33711"/>
                  <a:pt x="2102" y="32177"/>
                  <a:pt x="2102" y="30642"/>
                </a:cubicBezTo>
                <a:cubicBezTo>
                  <a:pt x="2102" y="28841"/>
                  <a:pt x="2102" y="27040"/>
                  <a:pt x="2102" y="25238"/>
                </a:cubicBezTo>
                <a:cubicBezTo>
                  <a:pt x="2102" y="21669"/>
                  <a:pt x="2102" y="18067"/>
                  <a:pt x="2102" y="14464"/>
                </a:cubicBezTo>
                <a:cubicBezTo>
                  <a:pt x="2102" y="11662"/>
                  <a:pt x="2403" y="8727"/>
                  <a:pt x="1969" y="5958"/>
                </a:cubicBezTo>
                <a:cubicBezTo>
                  <a:pt x="1836" y="4857"/>
                  <a:pt x="1769" y="4057"/>
                  <a:pt x="2002" y="2989"/>
                </a:cubicBezTo>
                <a:cubicBezTo>
                  <a:pt x="2102" y="2422"/>
                  <a:pt x="2102" y="2088"/>
                  <a:pt x="2303" y="1855"/>
                </a:cubicBezTo>
                <a:cubicBezTo>
                  <a:pt x="2403" y="1922"/>
                  <a:pt x="2536" y="1955"/>
                  <a:pt x="2670" y="1955"/>
                </a:cubicBezTo>
                <a:cubicBezTo>
                  <a:pt x="2885" y="1969"/>
                  <a:pt x="3101" y="1976"/>
                  <a:pt x="3317" y="1976"/>
                </a:cubicBezTo>
                <a:cubicBezTo>
                  <a:pt x="4759" y="1976"/>
                  <a:pt x="6214" y="1698"/>
                  <a:pt x="7658" y="1698"/>
                </a:cubicBezTo>
                <a:close/>
                <a:moveTo>
                  <a:pt x="3100" y="1"/>
                </a:moveTo>
                <a:cubicBezTo>
                  <a:pt x="2677" y="1"/>
                  <a:pt x="2271" y="52"/>
                  <a:pt x="1936" y="154"/>
                </a:cubicBezTo>
                <a:cubicBezTo>
                  <a:pt x="701" y="521"/>
                  <a:pt x="601" y="1255"/>
                  <a:pt x="435" y="2422"/>
                </a:cubicBezTo>
                <a:cubicBezTo>
                  <a:pt x="168" y="4590"/>
                  <a:pt x="601" y="6492"/>
                  <a:pt x="568" y="8660"/>
                </a:cubicBezTo>
                <a:cubicBezTo>
                  <a:pt x="501" y="10828"/>
                  <a:pt x="435" y="12996"/>
                  <a:pt x="435" y="15198"/>
                </a:cubicBezTo>
                <a:cubicBezTo>
                  <a:pt x="435" y="20335"/>
                  <a:pt x="435" y="25505"/>
                  <a:pt x="435" y="30642"/>
                </a:cubicBezTo>
                <a:cubicBezTo>
                  <a:pt x="435" y="32143"/>
                  <a:pt x="1" y="34211"/>
                  <a:pt x="968" y="35512"/>
                </a:cubicBezTo>
                <a:cubicBezTo>
                  <a:pt x="1102" y="35713"/>
                  <a:pt x="1235" y="35879"/>
                  <a:pt x="1402" y="36013"/>
                </a:cubicBezTo>
                <a:cubicBezTo>
                  <a:pt x="1502" y="36246"/>
                  <a:pt x="1769" y="36446"/>
                  <a:pt x="2102" y="36480"/>
                </a:cubicBezTo>
                <a:cubicBezTo>
                  <a:pt x="6472" y="36713"/>
                  <a:pt x="11076" y="37447"/>
                  <a:pt x="15345" y="38381"/>
                </a:cubicBezTo>
                <a:cubicBezTo>
                  <a:pt x="17680" y="38881"/>
                  <a:pt x="20049" y="39849"/>
                  <a:pt x="22284" y="40649"/>
                </a:cubicBezTo>
                <a:cubicBezTo>
                  <a:pt x="24685" y="41550"/>
                  <a:pt x="27354" y="42517"/>
                  <a:pt x="29589" y="43818"/>
                </a:cubicBezTo>
                <a:cubicBezTo>
                  <a:pt x="31657" y="44986"/>
                  <a:pt x="33858" y="45820"/>
                  <a:pt x="35927" y="46987"/>
                </a:cubicBezTo>
                <a:cubicBezTo>
                  <a:pt x="37761" y="48055"/>
                  <a:pt x="39496" y="49289"/>
                  <a:pt x="41297" y="50356"/>
                </a:cubicBezTo>
                <a:cubicBezTo>
                  <a:pt x="42298" y="50923"/>
                  <a:pt x="43232" y="51290"/>
                  <a:pt x="44132" y="52091"/>
                </a:cubicBezTo>
                <a:cubicBezTo>
                  <a:pt x="44833" y="52725"/>
                  <a:pt x="45433" y="53392"/>
                  <a:pt x="46201" y="53959"/>
                </a:cubicBezTo>
                <a:cubicBezTo>
                  <a:pt x="47969" y="55327"/>
                  <a:pt x="49703" y="56561"/>
                  <a:pt x="51338" y="58062"/>
                </a:cubicBezTo>
                <a:cubicBezTo>
                  <a:pt x="53039" y="59630"/>
                  <a:pt x="54873" y="61197"/>
                  <a:pt x="56408" y="62932"/>
                </a:cubicBezTo>
                <a:cubicBezTo>
                  <a:pt x="57575" y="64266"/>
                  <a:pt x="58910" y="65501"/>
                  <a:pt x="59944" y="66968"/>
                </a:cubicBezTo>
                <a:cubicBezTo>
                  <a:pt x="61263" y="68809"/>
                  <a:pt x="62898" y="71669"/>
                  <a:pt x="65243" y="71669"/>
                </a:cubicBezTo>
                <a:cubicBezTo>
                  <a:pt x="65744" y="71669"/>
                  <a:pt x="66278" y="71538"/>
                  <a:pt x="66849" y="71238"/>
                </a:cubicBezTo>
                <a:cubicBezTo>
                  <a:pt x="68583" y="70337"/>
                  <a:pt x="69951" y="68903"/>
                  <a:pt x="71619" y="67936"/>
                </a:cubicBezTo>
                <a:cubicBezTo>
                  <a:pt x="73053" y="67135"/>
                  <a:pt x="74487" y="66334"/>
                  <a:pt x="75888" y="65467"/>
                </a:cubicBezTo>
                <a:cubicBezTo>
                  <a:pt x="79324" y="63432"/>
                  <a:pt x="83227" y="62265"/>
                  <a:pt x="86630" y="60163"/>
                </a:cubicBezTo>
                <a:cubicBezTo>
                  <a:pt x="88164" y="59229"/>
                  <a:pt x="89798" y="58262"/>
                  <a:pt x="91266" y="57228"/>
                </a:cubicBezTo>
                <a:cubicBezTo>
                  <a:pt x="92234" y="56527"/>
                  <a:pt x="93901" y="55460"/>
                  <a:pt x="94368" y="54359"/>
                </a:cubicBezTo>
                <a:cubicBezTo>
                  <a:pt x="95069" y="52758"/>
                  <a:pt x="93701" y="51390"/>
                  <a:pt x="92901" y="50190"/>
                </a:cubicBezTo>
                <a:cubicBezTo>
                  <a:pt x="92334" y="49289"/>
                  <a:pt x="91933" y="48488"/>
                  <a:pt x="91333" y="47754"/>
                </a:cubicBezTo>
                <a:cubicBezTo>
                  <a:pt x="90732" y="46720"/>
                  <a:pt x="90132" y="45753"/>
                  <a:pt x="89098" y="45119"/>
                </a:cubicBezTo>
                <a:lnTo>
                  <a:pt x="88698" y="44619"/>
                </a:lnTo>
                <a:cubicBezTo>
                  <a:pt x="85896" y="41016"/>
                  <a:pt x="82593" y="37314"/>
                  <a:pt x="79024" y="34478"/>
                </a:cubicBezTo>
                <a:cubicBezTo>
                  <a:pt x="76022" y="32077"/>
                  <a:pt x="73187" y="29475"/>
                  <a:pt x="70151" y="27106"/>
                </a:cubicBezTo>
                <a:cubicBezTo>
                  <a:pt x="68850" y="26106"/>
                  <a:pt x="67749" y="24905"/>
                  <a:pt x="66448" y="23904"/>
                </a:cubicBezTo>
                <a:cubicBezTo>
                  <a:pt x="65147" y="22903"/>
                  <a:pt x="63913" y="21869"/>
                  <a:pt x="62512" y="20935"/>
                </a:cubicBezTo>
                <a:cubicBezTo>
                  <a:pt x="56241" y="16732"/>
                  <a:pt x="49703" y="12829"/>
                  <a:pt x="42865" y="9627"/>
                </a:cubicBezTo>
                <a:cubicBezTo>
                  <a:pt x="41364" y="8927"/>
                  <a:pt x="39929" y="7993"/>
                  <a:pt x="38328" y="7459"/>
                </a:cubicBezTo>
                <a:cubicBezTo>
                  <a:pt x="37494" y="7192"/>
                  <a:pt x="36627" y="7025"/>
                  <a:pt x="35793" y="6725"/>
                </a:cubicBezTo>
                <a:cubicBezTo>
                  <a:pt x="34993" y="6425"/>
                  <a:pt x="34325" y="5858"/>
                  <a:pt x="33558" y="5558"/>
                </a:cubicBezTo>
                <a:cubicBezTo>
                  <a:pt x="31890" y="4957"/>
                  <a:pt x="30122" y="4657"/>
                  <a:pt x="28421" y="4157"/>
                </a:cubicBezTo>
                <a:cubicBezTo>
                  <a:pt x="26453" y="3623"/>
                  <a:pt x="24518" y="2822"/>
                  <a:pt x="22517" y="2389"/>
                </a:cubicBezTo>
                <a:cubicBezTo>
                  <a:pt x="19181" y="1621"/>
                  <a:pt x="15979" y="1021"/>
                  <a:pt x="12610" y="554"/>
                </a:cubicBezTo>
                <a:cubicBezTo>
                  <a:pt x="11059" y="341"/>
                  <a:pt x="9480" y="45"/>
                  <a:pt x="7924" y="45"/>
                </a:cubicBezTo>
                <a:cubicBezTo>
                  <a:pt x="7773" y="45"/>
                  <a:pt x="7623" y="48"/>
                  <a:pt x="7473" y="54"/>
                </a:cubicBezTo>
                <a:cubicBezTo>
                  <a:pt x="6539" y="87"/>
                  <a:pt x="5605" y="187"/>
                  <a:pt x="4704" y="254"/>
                </a:cubicBezTo>
                <a:cubicBezTo>
                  <a:pt x="4216" y="85"/>
                  <a:pt x="3644" y="1"/>
                  <a:pt x="31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4627967" y="3562973"/>
            <a:ext cx="1223063" cy="921713"/>
          </a:xfrm>
          <a:custGeom>
            <a:avLst/>
            <a:gdLst/>
            <a:ahLst/>
            <a:cxnLst/>
            <a:rect l="l" t="t" r="r" b="b"/>
            <a:pathLst>
              <a:path w="95069" h="71645" extrusionOk="0">
                <a:moveTo>
                  <a:pt x="65442" y="1757"/>
                </a:moveTo>
                <a:cubicBezTo>
                  <a:pt x="65631" y="1757"/>
                  <a:pt x="65833" y="1781"/>
                  <a:pt x="66048" y="1833"/>
                </a:cubicBezTo>
                <a:cubicBezTo>
                  <a:pt x="66915" y="2033"/>
                  <a:pt x="68050" y="3100"/>
                  <a:pt x="68717" y="3634"/>
                </a:cubicBezTo>
                <a:cubicBezTo>
                  <a:pt x="71252" y="5602"/>
                  <a:pt x="74187" y="7003"/>
                  <a:pt x="77023" y="8371"/>
                </a:cubicBezTo>
                <a:cubicBezTo>
                  <a:pt x="78891" y="9305"/>
                  <a:pt x="80659" y="10306"/>
                  <a:pt x="82627" y="11106"/>
                </a:cubicBezTo>
                <a:cubicBezTo>
                  <a:pt x="84328" y="11807"/>
                  <a:pt x="85696" y="12907"/>
                  <a:pt x="87330" y="13741"/>
                </a:cubicBezTo>
                <a:cubicBezTo>
                  <a:pt x="88231" y="14208"/>
                  <a:pt x="89165" y="14709"/>
                  <a:pt x="90032" y="15242"/>
                </a:cubicBezTo>
                <a:cubicBezTo>
                  <a:pt x="90766" y="15709"/>
                  <a:pt x="92500" y="16777"/>
                  <a:pt x="92967" y="17544"/>
                </a:cubicBezTo>
                <a:cubicBezTo>
                  <a:pt x="93067" y="17677"/>
                  <a:pt x="93134" y="17811"/>
                  <a:pt x="93168" y="17944"/>
                </a:cubicBezTo>
                <a:cubicBezTo>
                  <a:pt x="92767" y="18611"/>
                  <a:pt x="92434" y="19379"/>
                  <a:pt x="92067" y="19979"/>
                </a:cubicBezTo>
                <a:cubicBezTo>
                  <a:pt x="91166" y="21547"/>
                  <a:pt x="90099" y="22981"/>
                  <a:pt x="88998" y="24449"/>
                </a:cubicBezTo>
                <a:cubicBezTo>
                  <a:pt x="86429" y="27851"/>
                  <a:pt x="83494" y="30920"/>
                  <a:pt x="80492" y="33922"/>
                </a:cubicBezTo>
                <a:cubicBezTo>
                  <a:pt x="77857" y="36591"/>
                  <a:pt x="74721" y="38793"/>
                  <a:pt x="71886" y="41228"/>
                </a:cubicBezTo>
                <a:cubicBezTo>
                  <a:pt x="70618" y="42362"/>
                  <a:pt x="69217" y="43329"/>
                  <a:pt x="67949" y="44497"/>
                </a:cubicBezTo>
                <a:cubicBezTo>
                  <a:pt x="66849" y="45531"/>
                  <a:pt x="65648" y="46398"/>
                  <a:pt x="64547" y="47432"/>
                </a:cubicBezTo>
                <a:cubicBezTo>
                  <a:pt x="63279" y="48633"/>
                  <a:pt x="61678" y="49534"/>
                  <a:pt x="60211" y="50501"/>
                </a:cubicBezTo>
                <a:cubicBezTo>
                  <a:pt x="58743" y="51435"/>
                  <a:pt x="57275" y="52469"/>
                  <a:pt x="55774" y="53370"/>
                </a:cubicBezTo>
                <a:cubicBezTo>
                  <a:pt x="52472" y="55371"/>
                  <a:pt x="49036" y="57306"/>
                  <a:pt x="45567" y="59040"/>
                </a:cubicBezTo>
                <a:cubicBezTo>
                  <a:pt x="42465" y="60575"/>
                  <a:pt x="39296" y="62176"/>
                  <a:pt x="35993" y="63177"/>
                </a:cubicBezTo>
                <a:cubicBezTo>
                  <a:pt x="35426" y="63344"/>
                  <a:pt x="34826" y="63544"/>
                  <a:pt x="34292" y="63811"/>
                </a:cubicBezTo>
                <a:cubicBezTo>
                  <a:pt x="33458" y="64244"/>
                  <a:pt x="32724" y="64411"/>
                  <a:pt x="31857" y="64711"/>
                </a:cubicBezTo>
                <a:cubicBezTo>
                  <a:pt x="29956" y="65378"/>
                  <a:pt x="28021" y="65845"/>
                  <a:pt x="26086" y="66479"/>
                </a:cubicBezTo>
                <a:cubicBezTo>
                  <a:pt x="23918" y="67146"/>
                  <a:pt x="21817" y="67680"/>
                  <a:pt x="19615" y="68147"/>
                </a:cubicBezTo>
                <a:cubicBezTo>
                  <a:pt x="18714" y="68347"/>
                  <a:pt x="17714" y="68380"/>
                  <a:pt x="16846" y="68614"/>
                </a:cubicBezTo>
                <a:cubicBezTo>
                  <a:pt x="15912" y="68847"/>
                  <a:pt x="15078" y="69214"/>
                  <a:pt x="14111" y="69314"/>
                </a:cubicBezTo>
                <a:cubicBezTo>
                  <a:pt x="12310" y="69548"/>
                  <a:pt x="10508" y="69715"/>
                  <a:pt x="8707" y="69915"/>
                </a:cubicBezTo>
                <a:cubicBezTo>
                  <a:pt x="8386" y="69947"/>
                  <a:pt x="8065" y="69960"/>
                  <a:pt x="7744" y="69960"/>
                </a:cubicBezTo>
                <a:cubicBezTo>
                  <a:pt x="6238" y="69960"/>
                  <a:pt x="4728" y="69669"/>
                  <a:pt x="3201" y="69669"/>
                </a:cubicBezTo>
                <a:cubicBezTo>
                  <a:pt x="3024" y="69669"/>
                  <a:pt x="2847" y="69673"/>
                  <a:pt x="2670" y="69681"/>
                </a:cubicBezTo>
                <a:cubicBezTo>
                  <a:pt x="2536" y="69715"/>
                  <a:pt x="2403" y="69748"/>
                  <a:pt x="2303" y="69781"/>
                </a:cubicBezTo>
                <a:cubicBezTo>
                  <a:pt x="2102" y="69581"/>
                  <a:pt x="2102" y="69248"/>
                  <a:pt x="2002" y="68681"/>
                </a:cubicBezTo>
                <a:cubicBezTo>
                  <a:pt x="1769" y="67613"/>
                  <a:pt x="1836" y="66813"/>
                  <a:pt x="2002" y="65712"/>
                </a:cubicBezTo>
                <a:cubicBezTo>
                  <a:pt x="2403" y="62943"/>
                  <a:pt x="2102" y="60008"/>
                  <a:pt x="2102" y="57206"/>
                </a:cubicBezTo>
                <a:cubicBezTo>
                  <a:pt x="2102" y="53603"/>
                  <a:pt x="2102" y="50001"/>
                  <a:pt x="2102" y="46398"/>
                </a:cubicBezTo>
                <a:cubicBezTo>
                  <a:pt x="2102" y="44597"/>
                  <a:pt x="2102" y="42795"/>
                  <a:pt x="2102" y="40994"/>
                </a:cubicBezTo>
                <a:cubicBezTo>
                  <a:pt x="2102" y="39493"/>
                  <a:pt x="1802" y="37925"/>
                  <a:pt x="2870" y="36825"/>
                </a:cubicBezTo>
                <a:cubicBezTo>
                  <a:pt x="5805" y="36591"/>
                  <a:pt x="8741" y="36057"/>
                  <a:pt x="11643" y="35624"/>
                </a:cubicBezTo>
                <a:cubicBezTo>
                  <a:pt x="15545" y="35023"/>
                  <a:pt x="19348" y="33856"/>
                  <a:pt x="23051" y="32421"/>
                </a:cubicBezTo>
                <a:cubicBezTo>
                  <a:pt x="30256" y="29653"/>
                  <a:pt x="36861" y="25917"/>
                  <a:pt x="43532" y="22114"/>
                </a:cubicBezTo>
                <a:cubicBezTo>
                  <a:pt x="45066" y="21247"/>
                  <a:pt x="46101" y="19712"/>
                  <a:pt x="47535" y="18712"/>
                </a:cubicBezTo>
                <a:cubicBezTo>
                  <a:pt x="49069" y="17611"/>
                  <a:pt x="50504" y="16543"/>
                  <a:pt x="51905" y="15276"/>
                </a:cubicBezTo>
                <a:cubicBezTo>
                  <a:pt x="54607" y="12807"/>
                  <a:pt x="57208" y="10205"/>
                  <a:pt x="59744" y="7637"/>
                </a:cubicBezTo>
                <a:cubicBezTo>
                  <a:pt x="60878" y="6503"/>
                  <a:pt x="61745" y="5068"/>
                  <a:pt x="62712" y="3801"/>
                </a:cubicBezTo>
                <a:cubicBezTo>
                  <a:pt x="63439" y="2842"/>
                  <a:pt x="64165" y="1757"/>
                  <a:pt x="65442" y="1757"/>
                </a:cubicBezTo>
                <a:close/>
                <a:moveTo>
                  <a:pt x="65245" y="1"/>
                </a:moveTo>
                <a:cubicBezTo>
                  <a:pt x="62908" y="1"/>
                  <a:pt x="61290" y="2861"/>
                  <a:pt x="59944" y="4702"/>
                </a:cubicBezTo>
                <a:cubicBezTo>
                  <a:pt x="58910" y="6136"/>
                  <a:pt x="57609" y="7370"/>
                  <a:pt x="56408" y="8738"/>
                </a:cubicBezTo>
                <a:cubicBezTo>
                  <a:pt x="54873" y="10472"/>
                  <a:pt x="53039" y="12007"/>
                  <a:pt x="51338" y="13575"/>
                </a:cubicBezTo>
                <a:cubicBezTo>
                  <a:pt x="49703" y="15109"/>
                  <a:pt x="47969" y="16343"/>
                  <a:pt x="46201" y="17677"/>
                </a:cubicBezTo>
                <a:cubicBezTo>
                  <a:pt x="45433" y="18245"/>
                  <a:pt x="44833" y="18912"/>
                  <a:pt x="44132" y="19545"/>
                </a:cubicBezTo>
                <a:cubicBezTo>
                  <a:pt x="43265" y="20379"/>
                  <a:pt x="42298" y="20746"/>
                  <a:pt x="41297" y="21313"/>
                </a:cubicBezTo>
                <a:cubicBezTo>
                  <a:pt x="39496" y="22347"/>
                  <a:pt x="37761" y="23615"/>
                  <a:pt x="35927" y="24649"/>
                </a:cubicBezTo>
                <a:cubicBezTo>
                  <a:pt x="33858" y="25817"/>
                  <a:pt x="31657" y="26651"/>
                  <a:pt x="29589" y="27851"/>
                </a:cubicBezTo>
                <a:cubicBezTo>
                  <a:pt x="27354" y="29119"/>
                  <a:pt x="24685" y="30120"/>
                  <a:pt x="22284" y="30987"/>
                </a:cubicBezTo>
                <a:cubicBezTo>
                  <a:pt x="20049" y="31821"/>
                  <a:pt x="17680" y="32788"/>
                  <a:pt x="15345" y="33289"/>
                </a:cubicBezTo>
                <a:cubicBezTo>
                  <a:pt x="11076" y="34223"/>
                  <a:pt x="6472" y="34923"/>
                  <a:pt x="2102" y="35190"/>
                </a:cubicBezTo>
                <a:cubicBezTo>
                  <a:pt x="1769" y="35223"/>
                  <a:pt x="1535" y="35424"/>
                  <a:pt x="1402" y="35657"/>
                </a:cubicBezTo>
                <a:cubicBezTo>
                  <a:pt x="1235" y="35790"/>
                  <a:pt x="1102" y="35957"/>
                  <a:pt x="968" y="36124"/>
                </a:cubicBezTo>
                <a:cubicBezTo>
                  <a:pt x="1" y="37425"/>
                  <a:pt x="435" y="39493"/>
                  <a:pt x="435" y="40994"/>
                </a:cubicBezTo>
                <a:cubicBezTo>
                  <a:pt x="435" y="46165"/>
                  <a:pt x="435" y="51302"/>
                  <a:pt x="435" y="56472"/>
                </a:cubicBezTo>
                <a:cubicBezTo>
                  <a:pt x="468" y="58640"/>
                  <a:pt x="501" y="60808"/>
                  <a:pt x="568" y="63010"/>
                </a:cubicBezTo>
                <a:cubicBezTo>
                  <a:pt x="635" y="65178"/>
                  <a:pt x="168" y="67080"/>
                  <a:pt x="435" y="69248"/>
                </a:cubicBezTo>
                <a:cubicBezTo>
                  <a:pt x="601" y="70382"/>
                  <a:pt x="701" y="71149"/>
                  <a:pt x="1936" y="71516"/>
                </a:cubicBezTo>
                <a:cubicBezTo>
                  <a:pt x="2264" y="71602"/>
                  <a:pt x="2661" y="71645"/>
                  <a:pt x="3074" y="71645"/>
                </a:cubicBezTo>
                <a:cubicBezTo>
                  <a:pt x="3626" y="71645"/>
                  <a:pt x="4209" y="71568"/>
                  <a:pt x="4704" y="71416"/>
                </a:cubicBezTo>
                <a:cubicBezTo>
                  <a:pt x="5605" y="71483"/>
                  <a:pt x="6539" y="71583"/>
                  <a:pt x="7473" y="71616"/>
                </a:cubicBezTo>
                <a:cubicBezTo>
                  <a:pt x="7623" y="71622"/>
                  <a:pt x="7773" y="71625"/>
                  <a:pt x="7924" y="71625"/>
                </a:cubicBezTo>
                <a:cubicBezTo>
                  <a:pt x="9480" y="71625"/>
                  <a:pt x="11059" y="71329"/>
                  <a:pt x="12610" y="71116"/>
                </a:cubicBezTo>
                <a:cubicBezTo>
                  <a:pt x="15979" y="70615"/>
                  <a:pt x="19181" y="70015"/>
                  <a:pt x="22517" y="69281"/>
                </a:cubicBezTo>
                <a:cubicBezTo>
                  <a:pt x="24518" y="68814"/>
                  <a:pt x="26453" y="68047"/>
                  <a:pt x="28421" y="67480"/>
                </a:cubicBezTo>
                <a:cubicBezTo>
                  <a:pt x="30122" y="67013"/>
                  <a:pt x="31890" y="66713"/>
                  <a:pt x="33558" y="66079"/>
                </a:cubicBezTo>
                <a:cubicBezTo>
                  <a:pt x="34325" y="65779"/>
                  <a:pt x="34993" y="65212"/>
                  <a:pt x="35793" y="64911"/>
                </a:cubicBezTo>
                <a:cubicBezTo>
                  <a:pt x="36627" y="64611"/>
                  <a:pt x="37494" y="64478"/>
                  <a:pt x="38328" y="64211"/>
                </a:cubicBezTo>
                <a:cubicBezTo>
                  <a:pt x="39929" y="63677"/>
                  <a:pt x="41364" y="62743"/>
                  <a:pt x="42865" y="62009"/>
                </a:cubicBezTo>
                <a:cubicBezTo>
                  <a:pt x="49703" y="58840"/>
                  <a:pt x="56241" y="54904"/>
                  <a:pt x="62512" y="50701"/>
                </a:cubicBezTo>
                <a:cubicBezTo>
                  <a:pt x="63913" y="49800"/>
                  <a:pt x="65147" y="48766"/>
                  <a:pt x="66448" y="47766"/>
                </a:cubicBezTo>
                <a:cubicBezTo>
                  <a:pt x="67749" y="46765"/>
                  <a:pt x="68850" y="45564"/>
                  <a:pt x="70151" y="44563"/>
                </a:cubicBezTo>
                <a:cubicBezTo>
                  <a:pt x="73187" y="42195"/>
                  <a:pt x="76022" y="39593"/>
                  <a:pt x="79024" y="37191"/>
                </a:cubicBezTo>
                <a:cubicBezTo>
                  <a:pt x="82593" y="34356"/>
                  <a:pt x="85896" y="30653"/>
                  <a:pt x="88698" y="27051"/>
                </a:cubicBezTo>
                <a:lnTo>
                  <a:pt x="89098" y="26517"/>
                </a:lnTo>
                <a:cubicBezTo>
                  <a:pt x="90132" y="25917"/>
                  <a:pt x="90732" y="24916"/>
                  <a:pt x="91333" y="23915"/>
                </a:cubicBezTo>
                <a:cubicBezTo>
                  <a:pt x="91933" y="23181"/>
                  <a:pt x="92334" y="22347"/>
                  <a:pt x="92901" y="21480"/>
                </a:cubicBezTo>
                <a:cubicBezTo>
                  <a:pt x="93701" y="20246"/>
                  <a:pt x="95069" y="18878"/>
                  <a:pt x="94368" y="17311"/>
                </a:cubicBezTo>
                <a:cubicBezTo>
                  <a:pt x="93901" y="16210"/>
                  <a:pt x="92234" y="15142"/>
                  <a:pt x="91266" y="14442"/>
                </a:cubicBezTo>
                <a:cubicBezTo>
                  <a:pt x="89798" y="13374"/>
                  <a:pt x="88164" y="12440"/>
                  <a:pt x="86663" y="11473"/>
                </a:cubicBezTo>
                <a:cubicBezTo>
                  <a:pt x="83260" y="9405"/>
                  <a:pt x="79324" y="8237"/>
                  <a:pt x="75888" y="6169"/>
                </a:cubicBezTo>
                <a:cubicBezTo>
                  <a:pt x="74487" y="5335"/>
                  <a:pt x="73053" y="4535"/>
                  <a:pt x="71619" y="3701"/>
                </a:cubicBezTo>
                <a:cubicBezTo>
                  <a:pt x="69951" y="2733"/>
                  <a:pt x="68583" y="1299"/>
                  <a:pt x="66849" y="432"/>
                </a:cubicBezTo>
                <a:cubicBezTo>
                  <a:pt x="66278" y="132"/>
                  <a:pt x="65745" y="1"/>
                  <a:pt x="6524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3308732" y="1486800"/>
            <a:ext cx="1223050" cy="922022"/>
          </a:xfrm>
          <a:custGeom>
            <a:avLst/>
            <a:gdLst/>
            <a:ahLst/>
            <a:cxnLst/>
            <a:rect l="l" t="t" r="r" b="b"/>
            <a:pathLst>
              <a:path w="95068" h="71669" extrusionOk="0">
                <a:moveTo>
                  <a:pt x="87423" y="1698"/>
                </a:moveTo>
                <a:cubicBezTo>
                  <a:pt x="88876" y="1698"/>
                  <a:pt x="90316" y="1976"/>
                  <a:pt x="91753" y="1976"/>
                </a:cubicBezTo>
                <a:cubicBezTo>
                  <a:pt x="91968" y="1976"/>
                  <a:pt x="92184" y="1969"/>
                  <a:pt x="92399" y="1955"/>
                </a:cubicBezTo>
                <a:cubicBezTo>
                  <a:pt x="92566" y="1955"/>
                  <a:pt x="92666" y="1922"/>
                  <a:pt x="92766" y="1855"/>
                </a:cubicBezTo>
                <a:cubicBezTo>
                  <a:pt x="92966" y="2088"/>
                  <a:pt x="92966" y="2422"/>
                  <a:pt x="93100" y="2989"/>
                </a:cubicBezTo>
                <a:cubicBezTo>
                  <a:pt x="93300" y="4057"/>
                  <a:pt x="93267" y="4857"/>
                  <a:pt x="93100" y="5958"/>
                </a:cubicBezTo>
                <a:cubicBezTo>
                  <a:pt x="92666" y="8727"/>
                  <a:pt x="93000" y="11662"/>
                  <a:pt x="92966" y="14464"/>
                </a:cubicBezTo>
                <a:cubicBezTo>
                  <a:pt x="92966" y="18067"/>
                  <a:pt x="92966" y="21636"/>
                  <a:pt x="92966" y="25238"/>
                </a:cubicBezTo>
                <a:lnTo>
                  <a:pt x="92966" y="30642"/>
                </a:lnTo>
                <a:cubicBezTo>
                  <a:pt x="92966" y="32177"/>
                  <a:pt x="93267" y="33711"/>
                  <a:pt x="92233" y="34845"/>
                </a:cubicBezTo>
                <a:cubicBezTo>
                  <a:pt x="89297" y="35079"/>
                  <a:pt x="86328" y="35579"/>
                  <a:pt x="83460" y="36013"/>
                </a:cubicBezTo>
                <a:cubicBezTo>
                  <a:pt x="79524" y="36613"/>
                  <a:pt x="75721" y="37814"/>
                  <a:pt x="72018" y="39215"/>
                </a:cubicBezTo>
                <a:cubicBezTo>
                  <a:pt x="64813" y="41984"/>
                  <a:pt x="58208" y="45753"/>
                  <a:pt x="51537" y="49522"/>
                </a:cubicBezTo>
                <a:cubicBezTo>
                  <a:pt x="50036" y="50390"/>
                  <a:pt x="48968" y="51924"/>
                  <a:pt x="47567" y="52958"/>
                </a:cubicBezTo>
                <a:cubicBezTo>
                  <a:pt x="46033" y="54026"/>
                  <a:pt x="44565" y="55093"/>
                  <a:pt x="43164" y="56394"/>
                </a:cubicBezTo>
                <a:cubicBezTo>
                  <a:pt x="40462" y="58862"/>
                  <a:pt x="37860" y="61464"/>
                  <a:pt x="35325" y="63999"/>
                </a:cubicBezTo>
                <a:cubicBezTo>
                  <a:pt x="34191" y="65167"/>
                  <a:pt x="33357" y="66601"/>
                  <a:pt x="32390" y="67869"/>
                </a:cubicBezTo>
                <a:cubicBezTo>
                  <a:pt x="31662" y="68801"/>
                  <a:pt x="30908" y="69911"/>
                  <a:pt x="29640" y="69911"/>
                </a:cubicBezTo>
                <a:cubicBezTo>
                  <a:pt x="29456" y="69911"/>
                  <a:pt x="29261" y="69888"/>
                  <a:pt x="29054" y="69837"/>
                </a:cubicBezTo>
                <a:cubicBezTo>
                  <a:pt x="28154" y="69637"/>
                  <a:pt x="27053" y="68536"/>
                  <a:pt x="26352" y="68002"/>
                </a:cubicBezTo>
                <a:cubicBezTo>
                  <a:pt x="23850" y="66068"/>
                  <a:pt x="20882" y="64667"/>
                  <a:pt x="18080" y="63266"/>
                </a:cubicBezTo>
                <a:cubicBezTo>
                  <a:pt x="16178" y="62332"/>
                  <a:pt x="14410" y="61364"/>
                  <a:pt x="12476" y="60564"/>
                </a:cubicBezTo>
                <a:cubicBezTo>
                  <a:pt x="10774" y="59863"/>
                  <a:pt x="9373" y="58729"/>
                  <a:pt x="7772" y="57928"/>
                </a:cubicBezTo>
                <a:cubicBezTo>
                  <a:pt x="6838" y="57461"/>
                  <a:pt x="5904" y="56961"/>
                  <a:pt x="5037" y="56427"/>
                </a:cubicBezTo>
                <a:cubicBezTo>
                  <a:pt x="4303" y="55960"/>
                  <a:pt x="2569" y="54893"/>
                  <a:pt x="2102" y="54126"/>
                </a:cubicBezTo>
                <a:cubicBezTo>
                  <a:pt x="2002" y="53992"/>
                  <a:pt x="1968" y="53859"/>
                  <a:pt x="1901" y="53692"/>
                </a:cubicBezTo>
                <a:cubicBezTo>
                  <a:pt x="2335" y="53058"/>
                  <a:pt x="2635" y="52291"/>
                  <a:pt x="3002" y="51657"/>
                </a:cubicBezTo>
                <a:cubicBezTo>
                  <a:pt x="3936" y="50089"/>
                  <a:pt x="5004" y="48655"/>
                  <a:pt x="6071" y="47221"/>
                </a:cubicBezTo>
                <a:cubicBezTo>
                  <a:pt x="8640" y="43818"/>
                  <a:pt x="11575" y="40749"/>
                  <a:pt x="14577" y="37747"/>
                </a:cubicBezTo>
                <a:cubicBezTo>
                  <a:pt x="17246" y="35079"/>
                  <a:pt x="20348" y="32877"/>
                  <a:pt x="23183" y="30409"/>
                </a:cubicBezTo>
                <a:cubicBezTo>
                  <a:pt x="24484" y="29308"/>
                  <a:pt x="25885" y="28307"/>
                  <a:pt x="27119" y="27173"/>
                </a:cubicBezTo>
                <a:cubicBezTo>
                  <a:pt x="28220" y="26106"/>
                  <a:pt x="29421" y="25238"/>
                  <a:pt x="30522" y="24238"/>
                </a:cubicBezTo>
                <a:cubicBezTo>
                  <a:pt x="31789" y="23037"/>
                  <a:pt x="33391" y="22103"/>
                  <a:pt x="34858" y="21169"/>
                </a:cubicBezTo>
                <a:cubicBezTo>
                  <a:pt x="36359" y="20235"/>
                  <a:pt x="37794" y="19167"/>
                  <a:pt x="39295" y="18267"/>
                </a:cubicBezTo>
                <a:cubicBezTo>
                  <a:pt x="42631" y="16299"/>
                  <a:pt x="46066" y="14331"/>
                  <a:pt x="49535" y="12629"/>
                </a:cubicBezTo>
                <a:cubicBezTo>
                  <a:pt x="52638" y="11095"/>
                  <a:pt x="55807" y="9460"/>
                  <a:pt x="59076" y="8493"/>
                </a:cubicBezTo>
                <a:cubicBezTo>
                  <a:pt x="59676" y="8293"/>
                  <a:pt x="60243" y="8126"/>
                  <a:pt x="60777" y="7826"/>
                </a:cubicBezTo>
                <a:cubicBezTo>
                  <a:pt x="61611" y="7392"/>
                  <a:pt x="62378" y="7259"/>
                  <a:pt x="63212" y="6959"/>
                </a:cubicBezTo>
                <a:cubicBezTo>
                  <a:pt x="65113" y="6291"/>
                  <a:pt x="67048" y="5791"/>
                  <a:pt x="68983" y="5191"/>
                </a:cubicBezTo>
                <a:cubicBezTo>
                  <a:pt x="71151" y="4524"/>
                  <a:pt x="73252" y="3956"/>
                  <a:pt x="75454" y="3489"/>
                </a:cubicBezTo>
                <a:cubicBezTo>
                  <a:pt x="76388" y="3323"/>
                  <a:pt x="77355" y="3289"/>
                  <a:pt x="78256" y="3056"/>
                </a:cubicBezTo>
                <a:cubicBezTo>
                  <a:pt x="79157" y="2822"/>
                  <a:pt x="79991" y="2455"/>
                  <a:pt x="80958" y="2322"/>
                </a:cubicBezTo>
                <a:cubicBezTo>
                  <a:pt x="82759" y="2122"/>
                  <a:pt x="84594" y="1955"/>
                  <a:pt x="86362" y="1755"/>
                </a:cubicBezTo>
                <a:cubicBezTo>
                  <a:pt x="86716" y="1714"/>
                  <a:pt x="87070" y="1698"/>
                  <a:pt x="87423" y="1698"/>
                </a:cubicBezTo>
                <a:close/>
                <a:moveTo>
                  <a:pt x="91969" y="1"/>
                </a:moveTo>
                <a:cubicBezTo>
                  <a:pt x="91425" y="1"/>
                  <a:pt x="90852" y="85"/>
                  <a:pt x="90365" y="254"/>
                </a:cubicBezTo>
                <a:cubicBezTo>
                  <a:pt x="89464" y="187"/>
                  <a:pt x="88530" y="87"/>
                  <a:pt x="87596" y="54"/>
                </a:cubicBezTo>
                <a:cubicBezTo>
                  <a:pt x="87446" y="48"/>
                  <a:pt x="87296" y="45"/>
                  <a:pt x="87145" y="45"/>
                </a:cubicBezTo>
                <a:cubicBezTo>
                  <a:pt x="85589" y="45"/>
                  <a:pt x="84010" y="341"/>
                  <a:pt x="82459" y="554"/>
                </a:cubicBezTo>
                <a:cubicBezTo>
                  <a:pt x="79090" y="1021"/>
                  <a:pt x="75888" y="1621"/>
                  <a:pt x="72552" y="2389"/>
                </a:cubicBezTo>
                <a:cubicBezTo>
                  <a:pt x="70550" y="2822"/>
                  <a:pt x="68649" y="3623"/>
                  <a:pt x="66648" y="4157"/>
                </a:cubicBezTo>
                <a:cubicBezTo>
                  <a:pt x="64946" y="4657"/>
                  <a:pt x="63212" y="4957"/>
                  <a:pt x="61544" y="5558"/>
                </a:cubicBezTo>
                <a:cubicBezTo>
                  <a:pt x="60743" y="5858"/>
                  <a:pt x="60076" y="6425"/>
                  <a:pt x="59276" y="6725"/>
                </a:cubicBezTo>
                <a:cubicBezTo>
                  <a:pt x="58442" y="7025"/>
                  <a:pt x="57575" y="7192"/>
                  <a:pt x="56741" y="7459"/>
                </a:cubicBezTo>
                <a:cubicBezTo>
                  <a:pt x="55139" y="7993"/>
                  <a:pt x="53738" y="8927"/>
                  <a:pt x="52204" y="9627"/>
                </a:cubicBezTo>
                <a:cubicBezTo>
                  <a:pt x="45366" y="12829"/>
                  <a:pt x="38828" y="16732"/>
                  <a:pt x="32557" y="20935"/>
                </a:cubicBezTo>
                <a:cubicBezTo>
                  <a:pt x="31156" y="21869"/>
                  <a:pt x="29955" y="22903"/>
                  <a:pt x="28621" y="23904"/>
                </a:cubicBezTo>
                <a:cubicBezTo>
                  <a:pt x="27320" y="24905"/>
                  <a:pt x="26219" y="26106"/>
                  <a:pt x="24918" y="27106"/>
                </a:cubicBezTo>
                <a:cubicBezTo>
                  <a:pt x="21882" y="29475"/>
                  <a:pt x="19047" y="32077"/>
                  <a:pt x="16045" y="34478"/>
                </a:cubicBezTo>
                <a:cubicBezTo>
                  <a:pt x="12476" y="37314"/>
                  <a:pt x="9173" y="41016"/>
                  <a:pt x="6371" y="44619"/>
                </a:cubicBezTo>
                <a:cubicBezTo>
                  <a:pt x="6238" y="44786"/>
                  <a:pt x="6104" y="44952"/>
                  <a:pt x="5971" y="45119"/>
                </a:cubicBezTo>
                <a:cubicBezTo>
                  <a:pt x="4937" y="45753"/>
                  <a:pt x="4337" y="46720"/>
                  <a:pt x="3736" y="47754"/>
                </a:cubicBezTo>
                <a:cubicBezTo>
                  <a:pt x="3136" y="48488"/>
                  <a:pt x="2735" y="49289"/>
                  <a:pt x="2168" y="50190"/>
                </a:cubicBezTo>
                <a:cubicBezTo>
                  <a:pt x="1368" y="51390"/>
                  <a:pt x="0" y="52758"/>
                  <a:pt x="701" y="54359"/>
                </a:cubicBezTo>
                <a:cubicBezTo>
                  <a:pt x="1201" y="55460"/>
                  <a:pt x="2835" y="56527"/>
                  <a:pt x="3803" y="57228"/>
                </a:cubicBezTo>
                <a:cubicBezTo>
                  <a:pt x="5271" y="58262"/>
                  <a:pt x="6905" y="59229"/>
                  <a:pt x="8439" y="60163"/>
                </a:cubicBezTo>
                <a:cubicBezTo>
                  <a:pt x="11842" y="62265"/>
                  <a:pt x="15778" y="63432"/>
                  <a:pt x="19180" y="65467"/>
                </a:cubicBezTo>
                <a:cubicBezTo>
                  <a:pt x="20581" y="66334"/>
                  <a:pt x="22016" y="67135"/>
                  <a:pt x="23450" y="67936"/>
                </a:cubicBezTo>
                <a:cubicBezTo>
                  <a:pt x="25118" y="68903"/>
                  <a:pt x="26486" y="70337"/>
                  <a:pt x="28220" y="71238"/>
                </a:cubicBezTo>
                <a:cubicBezTo>
                  <a:pt x="28796" y="71538"/>
                  <a:pt x="29334" y="71669"/>
                  <a:pt x="29838" y="71669"/>
                </a:cubicBezTo>
                <a:cubicBezTo>
                  <a:pt x="32193" y="71669"/>
                  <a:pt x="33806" y="68809"/>
                  <a:pt x="35125" y="66968"/>
                </a:cubicBezTo>
                <a:cubicBezTo>
                  <a:pt x="36193" y="65501"/>
                  <a:pt x="37494" y="64266"/>
                  <a:pt x="38661" y="62932"/>
                </a:cubicBezTo>
                <a:cubicBezTo>
                  <a:pt x="40195" y="61197"/>
                  <a:pt x="42030" y="59630"/>
                  <a:pt x="43731" y="58062"/>
                </a:cubicBezTo>
                <a:cubicBezTo>
                  <a:pt x="45366" y="56561"/>
                  <a:pt x="47100" y="55327"/>
                  <a:pt x="48902" y="53959"/>
                </a:cubicBezTo>
                <a:cubicBezTo>
                  <a:pt x="49636" y="53392"/>
                  <a:pt x="50269" y="52725"/>
                  <a:pt x="50936" y="52091"/>
                </a:cubicBezTo>
                <a:cubicBezTo>
                  <a:pt x="51837" y="51290"/>
                  <a:pt x="52771" y="50923"/>
                  <a:pt x="53772" y="50356"/>
                </a:cubicBezTo>
                <a:cubicBezTo>
                  <a:pt x="55606" y="49289"/>
                  <a:pt x="57308" y="48055"/>
                  <a:pt x="59142" y="46987"/>
                </a:cubicBezTo>
                <a:cubicBezTo>
                  <a:pt x="61210" y="45820"/>
                  <a:pt x="63412" y="44986"/>
                  <a:pt x="65480" y="43818"/>
                </a:cubicBezTo>
                <a:cubicBezTo>
                  <a:pt x="67715" y="42517"/>
                  <a:pt x="70384" y="41550"/>
                  <a:pt x="72819" y="40649"/>
                </a:cubicBezTo>
                <a:cubicBezTo>
                  <a:pt x="75020" y="39849"/>
                  <a:pt x="77422" y="38881"/>
                  <a:pt x="79724" y="38381"/>
                </a:cubicBezTo>
                <a:cubicBezTo>
                  <a:pt x="83993" y="37447"/>
                  <a:pt x="88597" y="36713"/>
                  <a:pt x="92966" y="36480"/>
                </a:cubicBezTo>
                <a:cubicBezTo>
                  <a:pt x="93333" y="36446"/>
                  <a:pt x="93567" y="36246"/>
                  <a:pt x="93667" y="36013"/>
                </a:cubicBezTo>
                <a:cubicBezTo>
                  <a:pt x="93834" y="35879"/>
                  <a:pt x="93967" y="35713"/>
                  <a:pt x="94134" y="35512"/>
                </a:cubicBezTo>
                <a:cubicBezTo>
                  <a:pt x="95068" y="34211"/>
                  <a:pt x="94634" y="32143"/>
                  <a:pt x="94634" y="30642"/>
                </a:cubicBezTo>
                <a:cubicBezTo>
                  <a:pt x="94634" y="25505"/>
                  <a:pt x="94634" y="20335"/>
                  <a:pt x="94634" y="15198"/>
                </a:cubicBezTo>
                <a:cubicBezTo>
                  <a:pt x="94634" y="12996"/>
                  <a:pt x="94568" y="10828"/>
                  <a:pt x="94501" y="8660"/>
                </a:cubicBezTo>
                <a:cubicBezTo>
                  <a:pt x="94468" y="6492"/>
                  <a:pt x="94901" y="4590"/>
                  <a:pt x="94634" y="2422"/>
                </a:cubicBezTo>
                <a:cubicBezTo>
                  <a:pt x="94468" y="1255"/>
                  <a:pt x="94401" y="521"/>
                  <a:pt x="93133" y="154"/>
                </a:cubicBezTo>
                <a:cubicBezTo>
                  <a:pt x="92798" y="52"/>
                  <a:pt x="92392" y="1"/>
                  <a:pt x="9196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3308732" y="3562741"/>
            <a:ext cx="1223050" cy="921944"/>
          </a:xfrm>
          <a:custGeom>
            <a:avLst/>
            <a:gdLst/>
            <a:ahLst/>
            <a:cxnLst/>
            <a:rect l="l" t="t" r="r" b="b"/>
            <a:pathLst>
              <a:path w="95068" h="71663" extrusionOk="0">
                <a:moveTo>
                  <a:pt x="29661" y="1775"/>
                </a:moveTo>
                <a:cubicBezTo>
                  <a:pt x="30937" y="1775"/>
                  <a:pt x="31664" y="2860"/>
                  <a:pt x="32390" y="3819"/>
                </a:cubicBezTo>
                <a:cubicBezTo>
                  <a:pt x="33357" y="5086"/>
                  <a:pt x="34191" y="6521"/>
                  <a:pt x="35325" y="7655"/>
                </a:cubicBezTo>
                <a:cubicBezTo>
                  <a:pt x="37860" y="10223"/>
                  <a:pt x="40462" y="12825"/>
                  <a:pt x="43164" y="15294"/>
                </a:cubicBezTo>
                <a:cubicBezTo>
                  <a:pt x="44565" y="16561"/>
                  <a:pt x="46033" y="17629"/>
                  <a:pt x="47567" y="18730"/>
                </a:cubicBezTo>
                <a:cubicBezTo>
                  <a:pt x="48968" y="19730"/>
                  <a:pt x="50036" y="21265"/>
                  <a:pt x="51537" y="22132"/>
                </a:cubicBezTo>
                <a:cubicBezTo>
                  <a:pt x="58208" y="25935"/>
                  <a:pt x="64813" y="29671"/>
                  <a:pt x="72018" y="32439"/>
                </a:cubicBezTo>
                <a:cubicBezTo>
                  <a:pt x="75721" y="33874"/>
                  <a:pt x="79524" y="35041"/>
                  <a:pt x="83460" y="35642"/>
                </a:cubicBezTo>
                <a:cubicBezTo>
                  <a:pt x="86328" y="36075"/>
                  <a:pt x="89297" y="36609"/>
                  <a:pt x="92233" y="36843"/>
                </a:cubicBezTo>
                <a:cubicBezTo>
                  <a:pt x="93267" y="37943"/>
                  <a:pt x="92966" y="39511"/>
                  <a:pt x="92966" y="41012"/>
                </a:cubicBezTo>
                <a:lnTo>
                  <a:pt x="92966" y="46416"/>
                </a:lnTo>
                <a:cubicBezTo>
                  <a:pt x="92966" y="50019"/>
                  <a:pt x="92966" y="53621"/>
                  <a:pt x="92966" y="57224"/>
                </a:cubicBezTo>
                <a:cubicBezTo>
                  <a:pt x="93000" y="60026"/>
                  <a:pt x="92666" y="62961"/>
                  <a:pt x="93100" y="65730"/>
                </a:cubicBezTo>
                <a:cubicBezTo>
                  <a:pt x="93267" y="66831"/>
                  <a:pt x="93300" y="67631"/>
                  <a:pt x="93100" y="68699"/>
                </a:cubicBezTo>
                <a:cubicBezTo>
                  <a:pt x="92966" y="69266"/>
                  <a:pt x="92966" y="69599"/>
                  <a:pt x="92766" y="69799"/>
                </a:cubicBezTo>
                <a:cubicBezTo>
                  <a:pt x="92666" y="69766"/>
                  <a:pt x="92566" y="69733"/>
                  <a:pt x="92433" y="69699"/>
                </a:cubicBezTo>
                <a:cubicBezTo>
                  <a:pt x="92255" y="69691"/>
                  <a:pt x="92078" y="69687"/>
                  <a:pt x="91902" y="69687"/>
                </a:cubicBezTo>
                <a:cubicBezTo>
                  <a:pt x="90374" y="69687"/>
                  <a:pt x="88865" y="69978"/>
                  <a:pt x="87358" y="69978"/>
                </a:cubicBezTo>
                <a:cubicBezTo>
                  <a:pt x="87037" y="69978"/>
                  <a:pt x="86716" y="69965"/>
                  <a:pt x="86395" y="69933"/>
                </a:cubicBezTo>
                <a:cubicBezTo>
                  <a:pt x="84594" y="69733"/>
                  <a:pt x="82759" y="69566"/>
                  <a:pt x="80958" y="69332"/>
                </a:cubicBezTo>
                <a:cubicBezTo>
                  <a:pt x="80024" y="69232"/>
                  <a:pt x="79157" y="68865"/>
                  <a:pt x="78256" y="68632"/>
                </a:cubicBezTo>
                <a:cubicBezTo>
                  <a:pt x="77355" y="68398"/>
                  <a:pt x="76388" y="68365"/>
                  <a:pt x="75487" y="68165"/>
                </a:cubicBezTo>
                <a:cubicBezTo>
                  <a:pt x="73252" y="67698"/>
                  <a:pt x="71151" y="67164"/>
                  <a:pt x="68983" y="66497"/>
                </a:cubicBezTo>
                <a:cubicBezTo>
                  <a:pt x="67048" y="65863"/>
                  <a:pt x="65113" y="65396"/>
                  <a:pt x="63212" y="64729"/>
                </a:cubicBezTo>
                <a:cubicBezTo>
                  <a:pt x="62378" y="64429"/>
                  <a:pt x="61611" y="64262"/>
                  <a:pt x="60810" y="63829"/>
                </a:cubicBezTo>
                <a:cubicBezTo>
                  <a:pt x="60243" y="63562"/>
                  <a:pt x="59676" y="63362"/>
                  <a:pt x="59076" y="63195"/>
                </a:cubicBezTo>
                <a:cubicBezTo>
                  <a:pt x="55807" y="62194"/>
                  <a:pt x="52638" y="60593"/>
                  <a:pt x="49535" y="59058"/>
                </a:cubicBezTo>
                <a:cubicBezTo>
                  <a:pt x="46066" y="57324"/>
                  <a:pt x="42631" y="55389"/>
                  <a:pt x="39295" y="53388"/>
                </a:cubicBezTo>
                <a:cubicBezTo>
                  <a:pt x="37794" y="52487"/>
                  <a:pt x="36359" y="51453"/>
                  <a:pt x="34858" y="50486"/>
                </a:cubicBezTo>
                <a:cubicBezTo>
                  <a:pt x="33391" y="49552"/>
                  <a:pt x="31789" y="48651"/>
                  <a:pt x="30522" y="47450"/>
                </a:cubicBezTo>
                <a:cubicBezTo>
                  <a:pt x="29454" y="46416"/>
                  <a:pt x="28220" y="45549"/>
                  <a:pt x="27119" y="44515"/>
                </a:cubicBezTo>
                <a:cubicBezTo>
                  <a:pt x="25885" y="43347"/>
                  <a:pt x="24484" y="42380"/>
                  <a:pt x="23183" y="41246"/>
                </a:cubicBezTo>
                <a:cubicBezTo>
                  <a:pt x="20348" y="38811"/>
                  <a:pt x="17246" y="36609"/>
                  <a:pt x="14577" y="33940"/>
                </a:cubicBezTo>
                <a:cubicBezTo>
                  <a:pt x="11608" y="30938"/>
                  <a:pt x="8640" y="27869"/>
                  <a:pt x="6071" y="24467"/>
                </a:cubicBezTo>
                <a:cubicBezTo>
                  <a:pt x="5004" y="22999"/>
                  <a:pt x="3936" y="21565"/>
                  <a:pt x="3002" y="19997"/>
                </a:cubicBezTo>
                <a:cubicBezTo>
                  <a:pt x="2635" y="19397"/>
                  <a:pt x="2335" y="18629"/>
                  <a:pt x="1901" y="17962"/>
                </a:cubicBezTo>
                <a:cubicBezTo>
                  <a:pt x="1968" y="17829"/>
                  <a:pt x="2002" y="17695"/>
                  <a:pt x="2102" y="17562"/>
                </a:cubicBezTo>
                <a:cubicBezTo>
                  <a:pt x="2569" y="16761"/>
                  <a:pt x="4303" y="15694"/>
                  <a:pt x="5037" y="15260"/>
                </a:cubicBezTo>
                <a:cubicBezTo>
                  <a:pt x="5904" y="14727"/>
                  <a:pt x="6838" y="14193"/>
                  <a:pt x="7772" y="13759"/>
                </a:cubicBezTo>
                <a:cubicBezTo>
                  <a:pt x="9373" y="12925"/>
                  <a:pt x="10774" y="11825"/>
                  <a:pt x="12476" y="11124"/>
                </a:cubicBezTo>
                <a:cubicBezTo>
                  <a:pt x="14410" y="10324"/>
                  <a:pt x="16178" y="9323"/>
                  <a:pt x="18080" y="8389"/>
                </a:cubicBezTo>
                <a:cubicBezTo>
                  <a:pt x="20882" y="7021"/>
                  <a:pt x="23850" y="5620"/>
                  <a:pt x="26352" y="3652"/>
                </a:cubicBezTo>
                <a:cubicBezTo>
                  <a:pt x="27053" y="3118"/>
                  <a:pt x="28154" y="2051"/>
                  <a:pt x="29054" y="1851"/>
                </a:cubicBezTo>
                <a:cubicBezTo>
                  <a:pt x="29270" y="1799"/>
                  <a:pt x="29471" y="1775"/>
                  <a:pt x="29661" y="1775"/>
                </a:cubicBezTo>
                <a:close/>
                <a:moveTo>
                  <a:pt x="29815" y="0"/>
                </a:moveTo>
                <a:cubicBezTo>
                  <a:pt x="29318" y="0"/>
                  <a:pt x="28788" y="127"/>
                  <a:pt x="28220" y="416"/>
                </a:cubicBezTo>
                <a:cubicBezTo>
                  <a:pt x="26519" y="1317"/>
                  <a:pt x="25118" y="2751"/>
                  <a:pt x="23450" y="3719"/>
                </a:cubicBezTo>
                <a:cubicBezTo>
                  <a:pt x="22016" y="4553"/>
                  <a:pt x="20581" y="5353"/>
                  <a:pt x="19180" y="6187"/>
                </a:cubicBezTo>
                <a:cubicBezTo>
                  <a:pt x="15778" y="8255"/>
                  <a:pt x="11842" y="9423"/>
                  <a:pt x="8439" y="11491"/>
                </a:cubicBezTo>
                <a:cubicBezTo>
                  <a:pt x="6905" y="12425"/>
                  <a:pt x="5271" y="13392"/>
                  <a:pt x="3803" y="14460"/>
                </a:cubicBezTo>
                <a:cubicBezTo>
                  <a:pt x="2835" y="15127"/>
                  <a:pt x="1201" y="16228"/>
                  <a:pt x="701" y="17329"/>
                </a:cubicBezTo>
                <a:cubicBezTo>
                  <a:pt x="0" y="18896"/>
                  <a:pt x="1401" y="20264"/>
                  <a:pt x="2168" y="21498"/>
                </a:cubicBezTo>
                <a:cubicBezTo>
                  <a:pt x="2735" y="22365"/>
                  <a:pt x="3136" y="23199"/>
                  <a:pt x="3736" y="23933"/>
                </a:cubicBezTo>
                <a:cubicBezTo>
                  <a:pt x="4337" y="24934"/>
                  <a:pt x="4937" y="25935"/>
                  <a:pt x="5971" y="26535"/>
                </a:cubicBezTo>
                <a:cubicBezTo>
                  <a:pt x="6104" y="26702"/>
                  <a:pt x="6238" y="26902"/>
                  <a:pt x="6371" y="27069"/>
                </a:cubicBezTo>
                <a:cubicBezTo>
                  <a:pt x="9173" y="30671"/>
                  <a:pt x="12509" y="34374"/>
                  <a:pt x="16078" y="37209"/>
                </a:cubicBezTo>
                <a:cubicBezTo>
                  <a:pt x="19080" y="39611"/>
                  <a:pt x="21882" y="42213"/>
                  <a:pt x="24918" y="44581"/>
                </a:cubicBezTo>
                <a:cubicBezTo>
                  <a:pt x="26219" y="45582"/>
                  <a:pt x="27353" y="46783"/>
                  <a:pt x="28621" y="47784"/>
                </a:cubicBezTo>
                <a:cubicBezTo>
                  <a:pt x="29955" y="48784"/>
                  <a:pt x="31156" y="49818"/>
                  <a:pt x="32557" y="50719"/>
                </a:cubicBezTo>
                <a:cubicBezTo>
                  <a:pt x="38828" y="54922"/>
                  <a:pt x="45366" y="58858"/>
                  <a:pt x="52204" y="62027"/>
                </a:cubicBezTo>
                <a:cubicBezTo>
                  <a:pt x="53738" y="62761"/>
                  <a:pt x="55139" y="63695"/>
                  <a:pt x="56741" y="64229"/>
                </a:cubicBezTo>
                <a:cubicBezTo>
                  <a:pt x="57575" y="64496"/>
                  <a:pt x="58442" y="64629"/>
                  <a:pt x="59276" y="64929"/>
                </a:cubicBezTo>
                <a:cubicBezTo>
                  <a:pt x="60076" y="65230"/>
                  <a:pt x="60743" y="65797"/>
                  <a:pt x="61544" y="66097"/>
                </a:cubicBezTo>
                <a:cubicBezTo>
                  <a:pt x="63212" y="66731"/>
                  <a:pt x="64946" y="67031"/>
                  <a:pt x="66681" y="67498"/>
                </a:cubicBezTo>
                <a:cubicBezTo>
                  <a:pt x="68649" y="68065"/>
                  <a:pt x="70550" y="68832"/>
                  <a:pt x="72552" y="69299"/>
                </a:cubicBezTo>
                <a:cubicBezTo>
                  <a:pt x="75888" y="70033"/>
                  <a:pt x="79090" y="70633"/>
                  <a:pt x="82459" y="71134"/>
                </a:cubicBezTo>
                <a:cubicBezTo>
                  <a:pt x="84010" y="71347"/>
                  <a:pt x="85589" y="71643"/>
                  <a:pt x="87170" y="71643"/>
                </a:cubicBezTo>
                <a:cubicBezTo>
                  <a:pt x="87323" y="71643"/>
                  <a:pt x="87476" y="71640"/>
                  <a:pt x="87629" y="71634"/>
                </a:cubicBezTo>
                <a:cubicBezTo>
                  <a:pt x="88530" y="71601"/>
                  <a:pt x="89464" y="71501"/>
                  <a:pt x="90365" y="71434"/>
                </a:cubicBezTo>
                <a:cubicBezTo>
                  <a:pt x="90860" y="71586"/>
                  <a:pt x="91443" y="71663"/>
                  <a:pt x="91995" y="71663"/>
                </a:cubicBezTo>
                <a:cubicBezTo>
                  <a:pt x="92408" y="71663"/>
                  <a:pt x="92804" y="71620"/>
                  <a:pt x="93133" y="71534"/>
                </a:cubicBezTo>
                <a:cubicBezTo>
                  <a:pt x="94401" y="71167"/>
                  <a:pt x="94468" y="70400"/>
                  <a:pt x="94634" y="69266"/>
                </a:cubicBezTo>
                <a:cubicBezTo>
                  <a:pt x="94901" y="67098"/>
                  <a:pt x="94468" y="65196"/>
                  <a:pt x="94501" y="63028"/>
                </a:cubicBezTo>
                <a:cubicBezTo>
                  <a:pt x="94568" y="60826"/>
                  <a:pt x="94634" y="58658"/>
                  <a:pt x="94634" y="56490"/>
                </a:cubicBezTo>
                <a:cubicBezTo>
                  <a:pt x="94634" y="51320"/>
                  <a:pt x="94634" y="46183"/>
                  <a:pt x="94634" y="41012"/>
                </a:cubicBezTo>
                <a:cubicBezTo>
                  <a:pt x="94634" y="39511"/>
                  <a:pt x="95068" y="37443"/>
                  <a:pt x="94134" y="36142"/>
                </a:cubicBezTo>
                <a:cubicBezTo>
                  <a:pt x="94001" y="35942"/>
                  <a:pt x="93834" y="35808"/>
                  <a:pt x="93700" y="35675"/>
                </a:cubicBezTo>
                <a:cubicBezTo>
                  <a:pt x="93567" y="35408"/>
                  <a:pt x="93333" y="35241"/>
                  <a:pt x="92966" y="35208"/>
                </a:cubicBezTo>
                <a:cubicBezTo>
                  <a:pt x="88597" y="34941"/>
                  <a:pt x="83993" y="34241"/>
                  <a:pt x="79724" y="33307"/>
                </a:cubicBezTo>
                <a:cubicBezTo>
                  <a:pt x="77422" y="32806"/>
                  <a:pt x="75020" y="31839"/>
                  <a:pt x="72819" y="31005"/>
                </a:cubicBezTo>
                <a:cubicBezTo>
                  <a:pt x="70384" y="30104"/>
                  <a:pt x="67715" y="29137"/>
                  <a:pt x="65480" y="27869"/>
                </a:cubicBezTo>
                <a:cubicBezTo>
                  <a:pt x="63412" y="26669"/>
                  <a:pt x="61244" y="25835"/>
                  <a:pt x="59142" y="24667"/>
                </a:cubicBezTo>
                <a:cubicBezTo>
                  <a:pt x="57308" y="23633"/>
                  <a:pt x="55606" y="22365"/>
                  <a:pt x="53772" y="21331"/>
                </a:cubicBezTo>
                <a:cubicBezTo>
                  <a:pt x="52771" y="20764"/>
                  <a:pt x="51837" y="20397"/>
                  <a:pt x="50936" y="19563"/>
                </a:cubicBezTo>
                <a:cubicBezTo>
                  <a:pt x="50269" y="18930"/>
                  <a:pt x="49636" y="18263"/>
                  <a:pt x="48902" y="17695"/>
                </a:cubicBezTo>
                <a:cubicBezTo>
                  <a:pt x="47134" y="16361"/>
                  <a:pt x="45399" y="15127"/>
                  <a:pt x="43731" y="13593"/>
                </a:cubicBezTo>
                <a:cubicBezTo>
                  <a:pt x="42030" y="12025"/>
                  <a:pt x="40195" y="10490"/>
                  <a:pt x="38661" y="8722"/>
                </a:cubicBezTo>
                <a:cubicBezTo>
                  <a:pt x="37494" y="7388"/>
                  <a:pt x="36193" y="6154"/>
                  <a:pt x="35125" y="4720"/>
                </a:cubicBezTo>
                <a:cubicBezTo>
                  <a:pt x="33802" y="2872"/>
                  <a:pt x="32183" y="0"/>
                  <a:pt x="298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3076120" y="2296498"/>
            <a:ext cx="586219" cy="1385303"/>
          </a:xfrm>
          <a:custGeom>
            <a:avLst/>
            <a:gdLst/>
            <a:ahLst/>
            <a:cxnLst/>
            <a:rect l="l" t="t" r="r" b="b"/>
            <a:pathLst>
              <a:path w="45567" h="107680" extrusionOk="0">
                <a:moveTo>
                  <a:pt x="12328" y="1331"/>
                </a:moveTo>
                <a:cubicBezTo>
                  <a:pt x="13275" y="1331"/>
                  <a:pt x="15025" y="2207"/>
                  <a:pt x="15778" y="2600"/>
                </a:cubicBezTo>
                <a:cubicBezTo>
                  <a:pt x="16712" y="3067"/>
                  <a:pt x="17646" y="3567"/>
                  <a:pt x="18514" y="4101"/>
                </a:cubicBezTo>
                <a:cubicBezTo>
                  <a:pt x="20048" y="5035"/>
                  <a:pt x="21749" y="5635"/>
                  <a:pt x="23250" y="6703"/>
                </a:cubicBezTo>
                <a:cubicBezTo>
                  <a:pt x="24952" y="7937"/>
                  <a:pt x="26720" y="8938"/>
                  <a:pt x="28521" y="10039"/>
                </a:cubicBezTo>
                <a:cubicBezTo>
                  <a:pt x="31156" y="11673"/>
                  <a:pt x="33925" y="13441"/>
                  <a:pt x="36894" y="14542"/>
                </a:cubicBezTo>
                <a:cubicBezTo>
                  <a:pt x="37727" y="14842"/>
                  <a:pt x="39229" y="15242"/>
                  <a:pt x="39896" y="15876"/>
                </a:cubicBezTo>
                <a:cubicBezTo>
                  <a:pt x="41097" y="17077"/>
                  <a:pt x="40463" y="18445"/>
                  <a:pt x="39962" y="19745"/>
                </a:cubicBezTo>
                <a:cubicBezTo>
                  <a:pt x="39395" y="21247"/>
                  <a:pt x="38628" y="22714"/>
                  <a:pt x="38261" y="24282"/>
                </a:cubicBezTo>
                <a:cubicBezTo>
                  <a:pt x="37427" y="27785"/>
                  <a:pt x="36593" y="31387"/>
                  <a:pt x="35926" y="34956"/>
                </a:cubicBezTo>
                <a:cubicBezTo>
                  <a:pt x="35593" y="36824"/>
                  <a:pt x="35459" y="38626"/>
                  <a:pt x="35359" y="40527"/>
                </a:cubicBezTo>
                <a:cubicBezTo>
                  <a:pt x="35259" y="42262"/>
                  <a:pt x="34492" y="43963"/>
                  <a:pt x="34559" y="45697"/>
                </a:cubicBezTo>
                <a:cubicBezTo>
                  <a:pt x="34892" y="53370"/>
                  <a:pt x="35192" y="60975"/>
                  <a:pt x="36660" y="68514"/>
                </a:cubicBezTo>
                <a:cubicBezTo>
                  <a:pt x="37394" y="72417"/>
                  <a:pt x="38395" y="76286"/>
                  <a:pt x="39996" y="79922"/>
                </a:cubicBezTo>
                <a:cubicBezTo>
                  <a:pt x="41130" y="82624"/>
                  <a:pt x="42264" y="85392"/>
                  <a:pt x="43598" y="87994"/>
                </a:cubicBezTo>
                <a:cubicBezTo>
                  <a:pt x="43231" y="89495"/>
                  <a:pt x="41764" y="90062"/>
                  <a:pt x="40463" y="90863"/>
                </a:cubicBezTo>
                <a:cubicBezTo>
                  <a:pt x="38928" y="91797"/>
                  <a:pt x="37394" y="92764"/>
                  <a:pt x="35893" y="93732"/>
                </a:cubicBezTo>
                <a:cubicBezTo>
                  <a:pt x="32824" y="95633"/>
                  <a:pt x="29788" y="97535"/>
                  <a:pt x="26720" y="99436"/>
                </a:cubicBezTo>
                <a:cubicBezTo>
                  <a:pt x="24351" y="100937"/>
                  <a:pt x="21683" y="102205"/>
                  <a:pt x="19548" y="104039"/>
                </a:cubicBezTo>
                <a:cubicBezTo>
                  <a:pt x="18714" y="104740"/>
                  <a:pt x="18080" y="105207"/>
                  <a:pt x="17046" y="105574"/>
                </a:cubicBezTo>
                <a:cubicBezTo>
                  <a:pt x="16565" y="105772"/>
                  <a:pt x="16300" y="105922"/>
                  <a:pt x="16067" y="105922"/>
                </a:cubicBezTo>
                <a:cubicBezTo>
                  <a:pt x="16026" y="105922"/>
                  <a:pt x="15986" y="105917"/>
                  <a:pt x="15945" y="105907"/>
                </a:cubicBezTo>
                <a:cubicBezTo>
                  <a:pt x="15912" y="105807"/>
                  <a:pt x="15879" y="105674"/>
                  <a:pt x="15812" y="105574"/>
                </a:cubicBezTo>
                <a:cubicBezTo>
                  <a:pt x="14844" y="103772"/>
                  <a:pt x="13310" y="102371"/>
                  <a:pt x="12443" y="100537"/>
                </a:cubicBezTo>
                <a:cubicBezTo>
                  <a:pt x="11676" y="98936"/>
                  <a:pt x="10842" y="97301"/>
                  <a:pt x="10074" y="95667"/>
                </a:cubicBezTo>
                <a:cubicBezTo>
                  <a:pt x="9674" y="94766"/>
                  <a:pt x="9541" y="93865"/>
                  <a:pt x="9240" y="92965"/>
                </a:cubicBezTo>
                <a:cubicBezTo>
                  <a:pt x="8974" y="92097"/>
                  <a:pt x="8473" y="91230"/>
                  <a:pt x="8173" y="90363"/>
                </a:cubicBezTo>
                <a:cubicBezTo>
                  <a:pt x="7372" y="88228"/>
                  <a:pt x="6739" y="86160"/>
                  <a:pt x="6172" y="83991"/>
                </a:cubicBezTo>
                <a:cubicBezTo>
                  <a:pt x="5671" y="82023"/>
                  <a:pt x="5037" y="80122"/>
                  <a:pt x="4604" y="78154"/>
                </a:cubicBezTo>
                <a:cubicBezTo>
                  <a:pt x="4404" y="77253"/>
                  <a:pt x="4137" y="76553"/>
                  <a:pt x="4070" y="75619"/>
                </a:cubicBezTo>
                <a:cubicBezTo>
                  <a:pt x="4037" y="75018"/>
                  <a:pt x="3870" y="74418"/>
                  <a:pt x="3703" y="73818"/>
                </a:cubicBezTo>
                <a:cubicBezTo>
                  <a:pt x="2803" y="70515"/>
                  <a:pt x="2502" y="66979"/>
                  <a:pt x="2169" y="63510"/>
                </a:cubicBezTo>
                <a:cubicBezTo>
                  <a:pt x="1802" y="59674"/>
                  <a:pt x="1635" y="55738"/>
                  <a:pt x="1568" y="51868"/>
                </a:cubicBezTo>
                <a:cubicBezTo>
                  <a:pt x="1535" y="50101"/>
                  <a:pt x="1635" y="48333"/>
                  <a:pt x="1668" y="46565"/>
                </a:cubicBezTo>
                <a:cubicBezTo>
                  <a:pt x="1702" y="44830"/>
                  <a:pt x="1602" y="42962"/>
                  <a:pt x="1969" y="41261"/>
                </a:cubicBezTo>
                <a:cubicBezTo>
                  <a:pt x="2269" y="39793"/>
                  <a:pt x="2336" y="38325"/>
                  <a:pt x="2636" y="36824"/>
                </a:cubicBezTo>
                <a:cubicBezTo>
                  <a:pt x="2969" y="35157"/>
                  <a:pt x="3069" y="33455"/>
                  <a:pt x="3336" y="31754"/>
                </a:cubicBezTo>
                <a:cubicBezTo>
                  <a:pt x="3903" y="28051"/>
                  <a:pt x="4137" y="24249"/>
                  <a:pt x="5004" y="20579"/>
                </a:cubicBezTo>
                <a:cubicBezTo>
                  <a:pt x="5971" y="16443"/>
                  <a:pt x="7006" y="12340"/>
                  <a:pt x="8540" y="8371"/>
                </a:cubicBezTo>
                <a:cubicBezTo>
                  <a:pt x="9174" y="6669"/>
                  <a:pt x="9841" y="5002"/>
                  <a:pt x="10675" y="3400"/>
                </a:cubicBezTo>
                <a:cubicBezTo>
                  <a:pt x="11008" y="2767"/>
                  <a:pt x="11509" y="2066"/>
                  <a:pt x="11842" y="1399"/>
                </a:cubicBezTo>
                <a:cubicBezTo>
                  <a:pt x="11976" y="1332"/>
                  <a:pt x="12143" y="1332"/>
                  <a:pt x="12276" y="1332"/>
                </a:cubicBezTo>
                <a:cubicBezTo>
                  <a:pt x="12293" y="1332"/>
                  <a:pt x="12310" y="1331"/>
                  <a:pt x="12328" y="1331"/>
                </a:cubicBezTo>
                <a:close/>
                <a:moveTo>
                  <a:pt x="12134" y="1"/>
                </a:moveTo>
                <a:cubicBezTo>
                  <a:pt x="11998" y="1"/>
                  <a:pt x="11867" y="11"/>
                  <a:pt x="11742" y="31"/>
                </a:cubicBezTo>
                <a:cubicBezTo>
                  <a:pt x="10041" y="265"/>
                  <a:pt x="9607" y="2166"/>
                  <a:pt x="8974" y="3467"/>
                </a:cubicBezTo>
                <a:cubicBezTo>
                  <a:pt x="8540" y="4435"/>
                  <a:pt x="8040" y="5202"/>
                  <a:pt x="7739" y="6102"/>
                </a:cubicBezTo>
                <a:cubicBezTo>
                  <a:pt x="7206" y="7136"/>
                  <a:pt x="6705" y="8171"/>
                  <a:pt x="6705" y="9371"/>
                </a:cubicBezTo>
                <a:cubicBezTo>
                  <a:pt x="6639" y="9572"/>
                  <a:pt x="6572" y="9805"/>
                  <a:pt x="6472" y="10005"/>
                </a:cubicBezTo>
                <a:cubicBezTo>
                  <a:pt x="4904" y="14275"/>
                  <a:pt x="3503" y="19045"/>
                  <a:pt x="3003" y="23582"/>
                </a:cubicBezTo>
                <a:cubicBezTo>
                  <a:pt x="2569" y="27384"/>
                  <a:pt x="1835" y="31187"/>
                  <a:pt x="1435" y="34990"/>
                </a:cubicBezTo>
                <a:cubicBezTo>
                  <a:pt x="1268" y="36624"/>
                  <a:pt x="834" y="38192"/>
                  <a:pt x="701" y="39827"/>
                </a:cubicBezTo>
                <a:cubicBezTo>
                  <a:pt x="534" y="41461"/>
                  <a:pt x="301" y="43062"/>
                  <a:pt x="234" y="44730"/>
                </a:cubicBezTo>
                <a:cubicBezTo>
                  <a:pt x="1" y="52269"/>
                  <a:pt x="134" y="59874"/>
                  <a:pt x="1068" y="67380"/>
                </a:cubicBezTo>
                <a:cubicBezTo>
                  <a:pt x="1268" y="69047"/>
                  <a:pt x="1201" y="70749"/>
                  <a:pt x="1602" y="72383"/>
                </a:cubicBezTo>
                <a:cubicBezTo>
                  <a:pt x="1835" y="73250"/>
                  <a:pt x="2169" y="74051"/>
                  <a:pt x="2336" y="74918"/>
                </a:cubicBezTo>
                <a:cubicBezTo>
                  <a:pt x="2502" y="75752"/>
                  <a:pt x="2369" y="76620"/>
                  <a:pt x="2536" y="77453"/>
                </a:cubicBezTo>
                <a:cubicBezTo>
                  <a:pt x="2903" y="79188"/>
                  <a:pt x="3570" y="80823"/>
                  <a:pt x="4070" y="82557"/>
                </a:cubicBezTo>
                <a:cubicBezTo>
                  <a:pt x="4637" y="84492"/>
                  <a:pt x="4971" y="86527"/>
                  <a:pt x="5671" y="88461"/>
                </a:cubicBezTo>
                <a:cubicBezTo>
                  <a:pt x="6805" y="91730"/>
                  <a:pt x="7973" y="94766"/>
                  <a:pt x="9374" y="97868"/>
                </a:cubicBezTo>
                <a:cubicBezTo>
                  <a:pt x="10041" y="99436"/>
                  <a:pt x="10675" y="101070"/>
                  <a:pt x="11642" y="102505"/>
                </a:cubicBezTo>
                <a:cubicBezTo>
                  <a:pt x="12176" y="103272"/>
                  <a:pt x="12743" y="104006"/>
                  <a:pt x="13277" y="104740"/>
                </a:cubicBezTo>
                <a:cubicBezTo>
                  <a:pt x="13510" y="105607"/>
                  <a:pt x="14077" y="106608"/>
                  <a:pt x="14644" y="107141"/>
                </a:cubicBezTo>
                <a:cubicBezTo>
                  <a:pt x="15096" y="107533"/>
                  <a:pt x="15481" y="107680"/>
                  <a:pt x="15864" y="107680"/>
                </a:cubicBezTo>
                <a:cubicBezTo>
                  <a:pt x="16330" y="107680"/>
                  <a:pt x="16794" y="107464"/>
                  <a:pt x="17380" y="107208"/>
                </a:cubicBezTo>
                <a:cubicBezTo>
                  <a:pt x="19348" y="106274"/>
                  <a:pt x="20749" y="104906"/>
                  <a:pt x="22617" y="103806"/>
                </a:cubicBezTo>
                <a:cubicBezTo>
                  <a:pt x="24485" y="102705"/>
                  <a:pt x="26353" y="101604"/>
                  <a:pt x="28221" y="100437"/>
                </a:cubicBezTo>
                <a:cubicBezTo>
                  <a:pt x="32590" y="97735"/>
                  <a:pt x="36960" y="94999"/>
                  <a:pt x="41330" y="92264"/>
                </a:cubicBezTo>
                <a:cubicBezTo>
                  <a:pt x="42598" y="91463"/>
                  <a:pt x="44599" y="90763"/>
                  <a:pt x="45199" y="89262"/>
                </a:cubicBezTo>
                <a:cubicBezTo>
                  <a:pt x="45300" y="89028"/>
                  <a:pt x="45333" y="88828"/>
                  <a:pt x="45366" y="88628"/>
                </a:cubicBezTo>
                <a:cubicBezTo>
                  <a:pt x="45533" y="88395"/>
                  <a:pt x="45566" y="88094"/>
                  <a:pt x="45400" y="87794"/>
                </a:cubicBezTo>
                <a:cubicBezTo>
                  <a:pt x="43298" y="83925"/>
                  <a:pt x="41463" y="79655"/>
                  <a:pt x="39996" y="75519"/>
                </a:cubicBezTo>
                <a:cubicBezTo>
                  <a:pt x="39195" y="73284"/>
                  <a:pt x="38762" y="70749"/>
                  <a:pt x="38295" y="68447"/>
                </a:cubicBezTo>
                <a:cubicBezTo>
                  <a:pt x="37761" y="65945"/>
                  <a:pt x="37160" y="63143"/>
                  <a:pt x="37094" y="60575"/>
                </a:cubicBezTo>
                <a:cubicBezTo>
                  <a:pt x="36994" y="58173"/>
                  <a:pt x="36527" y="55871"/>
                  <a:pt x="36427" y="53503"/>
                </a:cubicBezTo>
                <a:cubicBezTo>
                  <a:pt x="36360" y="51401"/>
                  <a:pt x="36493" y="49267"/>
                  <a:pt x="36427" y="47165"/>
                </a:cubicBezTo>
                <a:cubicBezTo>
                  <a:pt x="36393" y="46031"/>
                  <a:pt x="36193" y="45030"/>
                  <a:pt x="36427" y="43829"/>
                </a:cubicBezTo>
                <a:cubicBezTo>
                  <a:pt x="36593" y="42929"/>
                  <a:pt x="36827" y="42061"/>
                  <a:pt x="36927" y="41094"/>
                </a:cubicBezTo>
                <a:cubicBezTo>
                  <a:pt x="37127" y="38893"/>
                  <a:pt x="37260" y="36758"/>
                  <a:pt x="37661" y="34556"/>
                </a:cubicBezTo>
                <a:cubicBezTo>
                  <a:pt x="38094" y="32288"/>
                  <a:pt x="38461" y="29919"/>
                  <a:pt x="39128" y="27685"/>
                </a:cubicBezTo>
                <a:cubicBezTo>
                  <a:pt x="39629" y="25983"/>
                  <a:pt x="39996" y="24215"/>
                  <a:pt x="40663" y="22547"/>
                </a:cubicBezTo>
                <a:cubicBezTo>
                  <a:pt x="41697" y="20012"/>
                  <a:pt x="43798" y="16310"/>
                  <a:pt x="40630" y="14442"/>
                </a:cubicBezTo>
                <a:cubicBezTo>
                  <a:pt x="38962" y="13441"/>
                  <a:pt x="37027" y="13041"/>
                  <a:pt x="35326" y="12140"/>
                </a:cubicBezTo>
                <a:cubicBezTo>
                  <a:pt x="33858" y="11339"/>
                  <a:pt x="32424" y="10539"/>
                  <a:pt x="30956" y="9805"/>
                </a:cubicBezTo>
                <a:cubicBezTo>
                  <a:pt x="27420" y="8004"/>
                  <a:pt x="24351" y="5268"/>
                  <a:pt x="20782" y="3501"/>
                </a:cubicBezTo>
                <a:cubicBezTo>
                  <a:pt x="19181" y="2700"/>
                  <a:pt x="17480" y="1799"/>
                  <a:pt x="15812" y="1132"/>
                </a:cubicBezTo>
                <a:cubicBezTo>
                  <a:pt x="14826" y="714"/>
                  <a:pt x="13304" y="1"/>
                  <a:pt x="1213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 txBox="1"/>
          <p:nvPr/>
        </p:nvSpPr>
        <p:spPr>
          <a:xfrm>
            <a:off x="813300" y="1590089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Mercury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smallest planet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811225" y="3595961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Venus has a very poisonous atmosphere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811225" y="2593014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Jupiter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biggest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538000" y="1589548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Saturn is the ringed planet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6535925" y="2593020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Neptune i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farthest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6538000" y="3596495"/>
            <a:ext cx="17892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Despite being red, Mars is actually cold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3" name="Google Shape;393;p20"/>
          <p:cNvGrpSpPr/>
          <p:nvPr/>
        </p:nvGrpSpPr>
        <p:grpSpPr>
          <a:xfrm>
            <a:off x="3822673" y="2246715"/>
            <a:ext cx="1492908" cy="1484016"/>
            <a:chOff x="1842150" y="2680563"/>
            <a:chExt cx="1647438" cy="1637625"/>
          </a:xfrm>
        </p:grpSpPr>
        <p:sp>
          <p:nvSpPr>
            <p:cNvPr id="394" name="Google Shape;394;p20"/>
            <p:cNvSpPr/>
            <p:nvPr/>
          </p:nvSpPr>
          <p:spPr>
            <a:xfrm>
              <a:off x="2355438" y="4231163"/>
              <a:ext cx="128013" cy="29625"/>
            </a:xfrm>
            <a:custGeom>
              <a:avLst/>
              <a:gdLst/>
              <a:ahLst/>
              <a:cxnLst/>
              <a:rect l="l" t="t" r="r" b="b"/>
              <a:pathLst>
                <a:path w="10241" h="2370" extrusionOk="0">
                  <a:moveTo>
                    <a:pt x="6415" y="1"/>
                  </a:moveTo>
                  <a:cubicBezTo>
                    <a:pt x="4148" y="1"/>
                    <a:pt x="1489" y="496"/>
                    <a:pt x="0" y="1438"/>
                  </a:cubicBezTo>
                  <a:cubicBezTo>
                    <a:pt x="1195" y="2072"/>
                    <a:pt x="2955" y="2369"/>
                    <a:pt x="4704" y="2369"/>
                  </a:cubicBezTo>
                  <a:cubicBezTo>
                    <a:pt x="7008" y="2369"/>
                    <a:pt x="9293" y="1853"/>
                    <a:pt x="10241" y="904"/>
                  </a:cubicBezTo>
                  <a:cubicBezTo>
                    <a:pt x="9675" y="295"/>
                    <a:pt x="8161" y="1"/>
                    <a:pt x="641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2867050" y="4251413"/>
              <a:ext cx="78400" cy="21525"/>
            </a:xfrm>
            <a:custGeom>
              <a:avLst/>
              <a:gdLst/>
              <a:ahLst/>
              <a:cxnLst/>
              <a:rect l="l" t="t" r="r" b="b"/>
              <a:pathLst>
                <a:path w="6272" h="1722" extrusionOk="0">
                  <a:moveTo>
                    <a:pt x="2934" y="0"/>
                  </a:moveTo>
                  <a:cubicBezTo>
                    <a:pt x="1977" y="0"/>
                    <a:pt x="1004" y="171"/>
                    <a:pt x="1" y="585"/>
                  </a:cubicBezTo>
                  <a:cubicBezTo>
                    <a:pt x="714" y="1299"/>
                    <a:pt x="2562" y="1722"/>
                    <a:pt x="4092" y="1722"/>
                  </a:cubicBezTo>
                  <a:cubicBezTo>
                    <a:pt x="4995" y="1722"/>
                    <a:pt x="5788" y="1574"/>
                    <a:pt x="6172" y="1252"/>
                  </a:cubicBezTo>
                  <a:cubicBezTo>
                    <a:pt x="6272" y="1186"/>
                    <a:pt x="6138" y="552"/>
                    <a:pt x="6038" y="519"/>
                  </a:cubicBezTo>
                  <a:cubicBezTo>
                    <a:pt x="5010" y="205"/>
                    <a:pt x="3982" y="0"/>
                    <a:pt x="293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2588938" y="4222363"/>
              <a:ext cx="145950" cy="48888"/>
            </a:xfrm>
            <a:custGeom>
              <a:avLst/>
              <a:gdLst/>
              <a:ahLst/>
              <a:cxnLst/>
              <a:rect l="l" t="t" r="r" b="b"/>
              <a:pathLst>
                <a:path w="11676" h="3911" extrusionOk="0">
                  <a:moveTo>
                    <a:pt x="5771" y="1"/>
                  </a:moveTo>
                  <a:cubicBezTo>
                    <a:pt x="4208" y="1"/>
                    <a:pt x="2674" y="319"/>
                    <a:pt x="1168" y="908"/>
                  </a:cubicBezTo>
                  <a:cubicBezTo>
                    <a:pt x="701" y="1075"/>
                    <a:pt x="367" y="1508"/>
                    <a:pt x="0" y="1842"/>
                  </a:cubicBezTo>
                  <a:cubicBezTo>
                    <a:pt x="334" y="2242"/>
                    <a:pt x="601" y="2876"/>
                    <a:pt x="1034" y="3009"/>
                  </a:cubicBezTo>
                  <a:cubicBezTo>
                    <a:pt x="2269" y="3410"/>
                    <a:pt x="3570" y="3610"/>
                    <a:pt x="4937" y="3910"/>
                  </a:cubicBezTo>
                  <a:cubicBezTo>
                    <a:pt x="6705" y="3576"/>
                    <a:pt x="8473" y="3243"/>
                    <a:pt x="10274" y="2843"/>
                  </a:cubicBezTo>
                  <a:cubicBezTo>
                    <a:pt x="10875" y="2709"/>
                    <a:pt x="11675" y="2442"/>
                    <a:pt x="11375" y="1608"/>
                  </a:cubicBezTo>
                  <a:cubicBezTo>
                    <a:pt x="11242" y="1208"/>
                    <a:pt x="10641" y="841"/>
                    <a:pt x="10141" y="641"/>
                  </a:cubicBezTo>
                  <a:cubicBezTo>
                    <a:pt x="9574" y="408"/>
                    <a:pt x="8907" y="408"/>
                    <a:pt x="8273" y="274"/>
                  </a:cubicBezTo>
                  <a:cubicBezTo>
                    <a:pt x="7431" y="90"/>
                    <a:pt x="6597" y="1"/>
                    <a:pt x="5771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2732788" y="4173000"/>
              <a:ext cx="152200" cy="50413"/>
            </a:xfrm>
            <a:custGeom>
              <a:avLst/>
              <a:gdLst/>
              <a:ahLst/>
              <a:cxnLst/>
              <a:rect l="l" t="t" r="r" b="b"/>
              <a:pathLst>
                <a:path w="12176" h="4033" extrusionOk="0">
                  <a:moveTo>
                    <a:pt x="7398" y="0"/>
                  </a:moveTo>
                  <a:cubicBezTo>
                    <a:pt x="6259" y="0"/>
                    <a:pt x="5124" y="23"/>
                    <a:pt x="4003" y="87"/>
                  </a:cubicBezTo>
                  <a:cubicBezTo>
                    <a:pt x="2602" y="187"/>
                    <a:pt x="1268" y="520"/>
                    <a:pt x="1" y="1688"/>
                  </a:cubicBezTo>
                  <a:cubicBezTo>
                    <a:pt x="334" y="1955"/>
                    <a:pt x="501" y="2122"/>
                    <a:pt x="701" y="2255"/>
                  </a:cubicBezTo>
                  <a:cubicBezTo>
                    <a:pt x="935" y="2388"/>
                    <a:pt x="1135" y="2589"/>
                    <a:pt x="1402" y="2689"/>
                  </a:cubicBezTo>
                  <a:cubicBezTo>
                    <a:pt x="3458" y="3574"/>
                    <a:pt x="5597" y="4032"/>
                    <a:pt x="7800" y="4032"/>
                  </a:cubicBezTo>
                  <a:cubicBezTo>
                    <a:pt x="8420" y="4032"/>
                    <a:pt x="9045" y="3996"/>
                    <a:pt x="9674" y="3923"/>
                  </a:cubicBezTo>
                  <a:cubicBezTo>
                    <a:pt x="11142" y="3756"/>
                    <a:pt x="12176" y="2755"/>
                    <a:pt x="12076" y="1855"/>
                  </a:cubicBezTo>
                  <a:cubicBezTo>
                    <a:pt x="11942" y="1054"/>
                    <a:pt x="10541" y="20"/>
                    <a:pt x="9374" y="20"/>
                  </a:cubicBezTo>
                  <a:cubicBezTo>
                    <a:pt x="8715" y="8"/>
                    <a:pt x="8055" y="0"/>
                    <a:pt x="7398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2461763" y="4146150"/>
              <a:ext cx="210163" cy="54338"/>
            </a:xfrm>
            <a:custGeom>
              <a:avLst/>
              <a:gdLst/>
              <a:ahLst/>
              <a:cxnLst/>
              <a:rect l="l" t="t" r="r" b="b"/>
              <a:pathLst>
                <a:path w="16813" h="4347" extrusionOk="0">
                  <a:moveTo>
                    <a:pt x="9808" y="1"/>
                  </a:moveTo>
                  <a:cubicBezTo>
                    <a:pt x="8249" y="1"/>
                    <a:pt x="6667" y="148"/>
                    <a:pt x="5137" y="367"/>
                  </a:cubicBezTo>
                  <a:cubicBezTo>
                    <a:pt x="3670" y="567"/>
                    <a:pt x="2235" y="1134"/>
                    <a:pt x="868" y="1734"/>
                  </a:cubicBezTo>
                  <a:cubicBezTo>
                    <a:pt x="434" y="1901"/>
                    <a:pt x="101" y="2635"/>
                    <a:pt x="34" y="3135"/>
                  </a:cubicBezTo>
                  <a:cubicBezTo>
                    <a:pt x="0" y="3336"/>
                    <a:pt x="734" y="3803"/>
                    <a:pt x="1201" y="3869"/>
                  </a:cubicBezTo>
                  <a:cubicBezTo>
                    <a:pt x="2335" y="4108"/>
                    <a:pt x="3522" y="4347"/>
                    <a:pt x="4667" y="4347"/>
                  </a:cubicBezTo>
                  <a:cubicBezTo>
                    <a:pt x="4802" y="4347"/>
                    <a:pt x="4937" y="4343"/>
                    <a:pt x="5071" y="4336"/>
                  </a:cubicBezTo>
                  <a:cubicBezTo>
                    <a:pt x="8073" y="4236"/>
                    <a:pt x="11042" y="3903"/>
                    <a:pt x="14010" y="3703"/>
                  </a:cubicBezTo>
                  <a:cubicBezTo>
                    <a:pt x="15311" y="3602"/>
                    <a:pt x="16112" y="2902"/>
                    <a:pt x="16812" y="1334"/>
                  </a:cubicBezTo>
                  <a:cubicBezTo>
                    <a:pt x="14944" y="867"/>
                    <a:pt x="13277" y="167"/>
                    <a:pt x="11542" y="67"/>
                  </a:cubicBezTo>
                  <a:cubicBezTo>
                    <a:pt x="10970" y="21"/>
                    <a:pt x="10390" y="1"/>
                    <a:pt x="9808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2636888" y="4094438"/>
              <a:ext cx="146363" cy="41513"/>
            </a:xfrm>
            <a:custGeom>
              <a:avLst/>
              <a:gdLst/>
              <a:ahLst/>
              <a:cxnLst/>
              <a:rect l="l" t="t" r="r" b="b"/>
              <a:pathLst>
                <a:path w="11709" h="3321" extrusionOk="0">
                  <a:moveTo>
                    <a:pt x="3937" y="1"/>
                  </a:moveTo>
                  <a:cubicBezTo>
                    <a:pt x="2869" y="34"/>
                    <a:pt x="1768" y="468"/>
                    <a:pt x="734" y="835"/>
                  </a:cubicBezTo>
                  <a:cubicBezTo>
                    <a:pt x="401" y="935"/>
                    <a:pt x="34" y="1402"/>
                    <a:pt x="34" y="1702"/>
                  </a:cubicBezTo>
                  <a:cubicBezTo>
                    <a:pt x="0" y="1969"/>
                    <a:pt x="434" y="2369"/>
                    <a:pt x="768" y="2502"/>
                  </a:cubicBezTo>
                  <a:cubicBezTo>
                    <a:pt x="1268" y="2736"/>
                    <a:pt x="1835" y="2836"/>
                    <a:pt x="2402" y="2903"/>
                  </a:cubicBezTo>
                  <a:cubicBezTo>
                    <a:pt x="3923" y="3064"/>
                    <a:pt x="5467" y="3320"/>
                    <a:pt x="6989" y="3320"/>
                  </a:cubicBezTo>
                  <a:cubicBezTo>
                    <a:pt x="8606" y="3320"/>
                    <a:pt x="10197" y="3032"/>
                    <a:pt x="11709" y="2035"/>
                  </a:cubicBezTo>
                  <a:cubicBezTo>
                    <a:pt x="11609" y="1068"/>
                    <a:pt x="10975" y="468"/>
                    <a:pt x="10108" y="368"/>
                  </a:cubicBezTo>
                  <a:cubicBezTo>
                    <a:pt x="8040" y="167"/>
                    <a:pt x="6005" y="1"/>
                    <a:pt x="3937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544738" y="4096738"/>
              <a:ext cx="62975" cy="16700"/>
            </a:xfrm>
            <a:custGeom>
              <a:avLst/>
              <a:gdLst/>
              <a:ahLst/>
              <a:cxnLst/>
              <a:rect l="l" t="t" r="r" b="b"/>
              <a:pathLst>
                <a:path w="5038" h="1336" extrusionOk="0">
                  <a:moveTo>
                    <a:pt x="3192" y="1"/>
                  </a:moveTo>
                  <a:cubicBezTo>
                    <a:pt x="2142" y="1"/>
                    <a:pt x="1098" y="396"/>
                    <a:pt x="1" y="417"/>
                  </a:cubicBezTo>
                  <a:cubicBezTo>
                    <a:pt x="784" y="1027"/>
                    <a:pt x="1650" y="1336"/>
                    <a:pt x="2545" y="1336"/>
                  </a:cubicBezTo>
                  <a:cubicBezTo>
                    <a:pt x="3364" y="1336"/>
                    <a:pt x="4208" y="1077"/>
                    <a:pt x="5037" y="550"/>
                  </a:cubicBezTo>
                  <a:cubicBezTo>
                    <a:pt x="4413" y="134"/>
                    <a:pt x="3801" y="1"/>
                    <a:pt x="3192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2279138" y="4060250"/>
              <a:ext cx="773888" cy="242400"/>
            </a:xfrm>
            <a:custGeom>
              <a:avLst/>
              <a:gdLst/>
              <a:ahLst/>
              <a:cxnLst/>
              <a:rect l="l" t="t" r="r" b="b"/>
              <a:pathLst>
                <a:path w="61911" h="19392" extrusionOk="0">
                  <a:moveTo>
                    <a:pt x="25185" y="1935"/>
                  </a:moveTo>
                  <a:cubicBezTo>
                    <a:pt x="25618" y="2169"/>
                    <a:pt x="26285" y="2369"/>
                    <a:pt x="26619" y="2802"/>
                  </a:cubicBezTo>
                  <a:cubicBezTo>
                    <a:pt x="26819" y="3036"/>
                    <a:pt x="26686" y="3903"/>
                    <a:pt x="26386" y="4137"/>
                  </a:cubicBezTo>
                  <a:cubicBezTo>
                    <a:pt x="25823" y="4587"/>
                    <a:pt x="24903" y="4805"/>
                    <a:pt x="23963" y="4805"/>
                  </a:cubicBezTo>
                  <a:cubicBezTo>
                    <a:pt x="22954" y="4805"/>
                    <a:pt x="21921" y="4554"/>
                    <a:pt x="21282" y="4070"/>
                  </a:cubicBezTo>
                  <a:cubicBezTo>
                    <a:pt x="21015" y="3870"/>
                    <a:pt x="20748" y="3469"/>
                    <a:pt x="20715" y="3136"/>
                  </a:cubicBezTo>
                  <a:cubicBezTo>
                    <a:pt x="20715" y="3002"/>
                    <a:pt x="21215" y="2669"/>
                    <a:pt x="21515" y="2602"/>
                  </a:cubicBezTo>
                  <a:cubicBezTo>
                    <a:pt x="22650" y="2369"/>
                    <a:pt x="23850" y="2169"/>
                    <a:pt x="25185" y="1935"/>
                  </a:cubicBezTo>
                  <a:close/>
                  <a:moveTo>
                    <a:pt x="34540" y="2060"/>
                  </a:moveTo>
                  <a:cubicBezTo>
                    <a:pt x="35984" y="2060"/>
                    <a:pt x="37436" y="2266"/>
                    <a:pt x="38894" y="2669"/>
                  </a:cubicBezTo>
                  <a:cubicBezTo>
                    <a:pt x="40329" y="3036"/>
                    <a:pt x="40696" y="3670"/>
                    <a:pt x="40329" y="4770"/>
                  </a:cubicBezTo>
                  <a:cubicBezTo>
                    <a:pt x="39828" y="5171"/>
                    <a:pt x="39361" y="5738"/>
                    <a:pt x="38761" y="5971"/>
                  </a:cubicBezTo>
                  <a:cubicBezTo>
                    <a:pt x="37414" y="6485"/>
                    <a:pt x="36060" y="6687"/>
                    <a:pt x="34708" y="6687"/>
                  </a:cubicBezTo>
                  <a:cubicBezTo>
                    <a:pt x="32814" y="6687"/>
                    <a:pt x="30923" y="6291"/>
                    <a:pt x="29054" y="5804"/>
                  </a:cubicBezTo>
                  <a:cubicBezTo>
                    <a:pt x="28520" y="5671"/>
                    <a:pt x="27987" y="5504"/>
                    <a:pt x="27486" y="5337"/>
                  </a:cubicBezTo>
                  <a:cubicBezTo>
                    <a:pt x="27119" y="4303"/>
                    <a:pt x="27586" y="3703"/>
                    <a:pt x="28520" y="3303"/>
                  </a:cubicBezTo>
                  <a:cubicBezTo>
                    <a:pt x="30506" y="2465"/>
                    <a:pt x="32515" y="2060"/>
                    <a:pt x="34540" y="2060"/>
                  </a:cubicBezTo>
                  <a:close/>
                  <a:moveTo>
                    <a:pt x="23150" y="5971"/>
                  </a:moveTo>
                  <a:cubicBezTo>
                    <a:pt x="25418" y="6271"/>
                    <a:pt x="27686" y="6572"/>
                    <a:pt x="29955" y="6939"/>
                  </a:cubicBezTo>
                  <a:cubicBezTo>
                    <a:pt x="30955" y="7105"/>
                    <a:pt x="32023" y="7639"/>
                    <a:pt x="31990" y="8606"/>
                  </a:cubicBezTo>
                  <a:cubicBezTo>
                    <a:pt x="31990" y="9507"/>
                    <a:pt x="31289" y="10374"/>
                    <a:pt x="30222" y="10841"/>
                  </a:cubicBezTo>
                  <a:cubicBezTo>
                    <a:pt x="27950" y="11874"/>
                    <a:pt x="25601" y="12332"/>
                    <a:pt x="23173" y="12332"/>
                  </a:cubicBezTo>
                  <a:cubicBezTo>
                    <a:pt x="22855" y="12332"/>
                    <a:pt x="22536" y="12325"/>
                    <a:pt x="22216" y="12309"/>
                  </a:cubicBezTo>
                  <a:cubicBezTo>
                    <a:pt x="20214" y="12209"/>
                    <a:pt x="18180" y="11942"/>
                    <a:pt x="16178" y="11709"/>
                  </a:cubicBezTo>
                  <a:cubicBezTo>
                    <a:pt x="15178" y="11609"/>
                    <a:pt x="14077" y="11175"/>
                    <a:pt x="14110" y="10141"/>
                  </a:cubicBezTo>
                  <a:cubicBezTo>
                    <a:pt x="14110" y="9307"/>
                    <a:pt x="14777" y="8273"/>
                    <a:pt x="15444" y="7739"/>
                  </a:cubicBezTo>
                  <a:cubicBezTo>
                    <a:pt x="17137" y="6379"/>
                    <a:pt x="19130" y="6151"/>
                    <a:pt x="21154" y="6151"/>
                  </a:cubicBezTo>
                  <a:cubicBezTo>
                    <a:pt x="21563" y="6151"/>
                    <a:pt x="21973" y="6160"/>
                    <a:pt x="22383" y="6171"/>
                  </a:cubicBezTo>
                  <a:lnTo>
                    <a:pt x="23117" y="6171"/>
                  </a:lnTo>
                  <a:cubicBezTo>
                    <a:pt x="23117" y="6105"/>
                    <a:pt x="23150" y="6038"/>
                    <a:pt x="23150" y="5971"/>
                  </a:cubicBezTo>
                  <a:close/>
                  <a:moveTo>
                    <a:pt x="42831" y="7906"/>
                  </a:moveTo>
                  <a:cubicBezTo>
                    <a:pt x="44265" y="8206"/>
                    <a:pt x="45733" y="8440"/>
                    <a:pt x="47100" y="8840"/>
                  </a:cubicBezTo>
                  <a:cubicBezTo>
                    <a:pt x="48168" y="9107"/>
                    <a:pt x="49002" y="9841"/>
                    <a:pt x="48968" y="11042"/>
                  </a:cubicBezTo>
                  <a:cubicBezTo>
                    <a:pt x="48902" y="12209"/>
                    <a:pt x="48134" y="13076"/>
                    <a:pt x="47000" y="13343"/>
                  </a:cubicBezTo>
                  <a:cubicBezTo>
                    <a:pt x="45806" y="13622"/>
                    <a:pt x="44622" y="13771"/>
                    <a:pt x="43457" y="13771"/>
                  </a:cubicBezTo>
                  <a:cubicBezTo>
                    <a:pt x="41142" y="13771"/>
                    <a:pt x="38901" y="13185"/>
                    <a:pt x="36793" y="11875"/>
                  </a:cubicBezTo>
                  <a:cubicBezTo>
                    <a:pt x="35459" y="11042"/>
                    <a:pt x="35559" y="10174"/>
                    <a:pt x="36926" y="9374"/>
                  </a:cubicBezTo>
                  <a:cubicBezTo>
                    <a:pt x="38761" y="8340"/>
                    <a:pt x="40762" y="8073"/>
                    <a:pt x="42831" y="7906"/>
                  </a:cubicBezTo>
                  <a:close/>
                  <a:moveTo>
                    <a:pt x="12604" y="13079"/>
                  </a:moveTo>
                  <a:cubicBezTo>
                    <a:pt x="13673" y="13079"/>
                    <a:pt x="14753" y="13193"/>
                    <a:pt x="15845" y="13443"/>
                  </a:cubicBezTo>
                  <a:cubicBezTo>
                    <a:pt x="16312" y="13543"/>
                    <a:pt x="16745" y="14144"/>
                    <a:pt x="16979" y="14644"/>
                  </a:cubicBezTo>
                  <a:cubicBezTo>
                    <a:pt x="17046" y="14778"/>
                    <a:pt x="16445" y="15445"/>
                    <a:pt x="16045" y="15611"/>
                  </a:cubicBezTo>
                  <a:cubicBezTo>
                    <a:pt x="14544" y="16112"/>
                    <a:pt x="13009" y="16512"/>
                    <a:pt x="11675" y="16879"/>
                  </a:cubicBezTo>
                  <a:cubicBezTo>
                    <a:pt x="9840" y="16545"/>
                    <a:pt x="8239" y="16312"/>
                    <a:pt x="6638" y="15978"/>
                  </a:cubicBezTo>
                  <a:cubicBezTo>
                    <a:pt x="6271" y="15878"/>
                    <a:pt x="5938" y="15445"/>
                    <a:pt x="5604" y="15178"/>
                  </a:cubicBezTo>
                  <a:cubicBezTo>
                    <a:pt x="5904" y="14844"/>
                    <a:pt x="6138" y="14344"/>
                    <a:pt x="6505" y="14210"/>
                  </a:cubicBezTo>
                  <a:cubicBezTo>
                    <a:pt x="8506" y="13507"/>
                    <a:pt x="10535" y="13079"/>
                    <a:pt x="12604" y="13079"/>
                  </a:cubicBezTo>
                  <a:close/>
                  <a:moveTo>
                    <a:pt x="51630" y="14918"/>
                  </a:moveTo>
                  <a:cubicBezTo>
                    <a:pt x="52135" y="14918"/>
                    <a:pt x="52637" y="14926"/>
                    <a:pt x="53138" y="14944"/>
                  </a:cubicBezTo>
                  <a:cubicBezTo>
                    <a:pt x="53505" y="14944"/>
                    <a:pt x="54072" y="15645"/>
                    <a:pt x="54072" y="16045"/>
                  </a:cubicBezTo>
                  <a:cubicBezTo>
                    <a:pt x="54072" y="16412"/>
                    <a:pt x="53538" y="17012"/>
                    <a:pt x="53105" y="17146"/>
                  </a:cubicBezTo>
                  <a:cubicBezTo>
                    <a:pt x="52171" y="17446"/>
                    <a:pt x="51170" y="17513"/>
                    <a:pt x="50169" y="17646"/>
                  </a:cubicBezTo>
                  <a:cubicBezTo>
                    <a:pt x="49235" y="17446"/>
                    <a:pt x="48268" y="17346"/>
                    <a:pt x="47401" y="17012"/>
                  </a:cubicBezTo>
                  <a:cubicBezTo>
                    <a:pt x="47034" y="16879"/>
                    <a:pt x="46633" y="16312"/>
                    <a:pt x="46567" y="15912"/>
                  </a:cubicBezTo>
                  <a:cubicBezTo>
                    <a:pt x="46533" y="15645"/>
                    <a:pt x="47134" y="15078"/>
                    <a:pt x="47467" y="15078"/>
                  </a:cubicBezTo>
                  <a:cubicBezTo>
                    <a:pt x="48859" y="14980"/>
                    <a:pt x="50251" y="14918"/>
                    <a:pt x="51630" y="14918"/>
                  </a:cubicBezTo>
                  <a:close/>
                  <a:moveTo>
                    <a:pt x="30824" y="12316"/>
                  </a:moveTo>
                  <a:cubicBezTo>
                    <a:pt x="32472" y="12316"/>
                    <a:pt x="34123" y="12616"/>
                    <a:pt x="35759" y="13210"/>
                  </a:cubicBezTo>
                  <a:cubicBezTo>
                    <a:pt x="36193" y="13343"/>
                    <a:pt x="36660" y="13977"/>
                    <a:pt x="36693" y="14377"/>
                  </a:cubicBezTo>
                  <a:cubicBezTo>
                    <a:pt x="36693" y="14911"/>
                    <a:pt x="36426" y="15678"/>
                    <a:pt x="36026" y="15978"/>
                  </a:cubicBezTo>
                  <a:cubicBezTo>
                    <a:pt x="34191" y="17379"/>
                    <a:pt x="31990" y="17346"/>
                    <a:pt x="29755" y="17780"/>
                  </a:cubicBezTo>
                  <a:cubicBezTo>
                    <a:pt x="28254" y="17313"/>
                    <a:pt x="26719" y="16979"/>
                    <a:pt x="25285" y="16379"/>
                  </a:cubicBezTo>
                  <a:cubicBezTo>
                    <a:pt x="24751" y="16145"/>
                    <a:pt x="24217" y="15278"/>
                    <a:pt x="24217" y="14711"/>
                  </a:cubicBezTo>
                  <a:cubicBezTo>
                    <a:pt x="24217" y="14244"/>
                    <a:pt x="24951" y="13610"/>
                    <a:pt x="25518" y="13377"/>
                  </a:cubicBezTo>
                  <a:cubicBezTo>
                    <a:pt x="27268" y="12666"/>
                    <a:pt x="29044" y="12316"/>
                    <a:pt x="30824" y="12316"/>
                  </a:cubicBezTo>
                  <a:close/>
                  <a:moveTo>
                    <a:pt x="20181" y="0"/>
                  </a:moveTo>
                  <a:cubicBezTo>
                    <a:pt x="19614" y="0"/>
                    <a:pt x="19247" y="200"/>
                    <a:pt x="19047" y="868"/>
                  </a:cubicBezTo>
                  <a:cubicBezTo>
                    <a:pt x="18480" y="3002"/>
                    <a:pt x="16979" y="4437"/>
                    <a:pt x="15211" y="5571"/>
                  </a:cubicBezTo>
                  <a:cubicBezTo>
                    <a:pt x="13610" y="6605"/>
                    <a:pt x="11909" y="7539"/>
                    <a:pt x="10341" y="8606"/>
                  </a:cubicBezTo>
                  <a:cubicBezTo>
                    <a:pt x="7339" y="10641"/>
                    <a:pt x="4370" y="12709"/>
                    <a:pt x="1468" y="14844"/>
                  </a:cubicBezTo>
                  <a:cubicBezTo>
                    <a:pt x="0" y="15945"/>
                    <a:pt x="100" y="16846"/>
                    <a:pt x="1835" y="17546"/>
                  </a:cubicBezTo>
                  <a:cubicBezTo>
                    <a:pt x="3236" y="18113"/>
                    <a:pt x="4770" y="18514"/>
                    <a:pt x="6305" y="18614"/>
                  </a:cubicBezTo>
                  <a:cubicBezTo>
                    <a:pt x="11808" y="18947"/>
                    <a:pt x="17346" y="19247"/>
                    <a:pt x="22883" y="19347"/>
                  </a:cubicBezTo>
                  <a:cubicBezTo>
                    <a:pt x="25596" y="19381"/>
                    <a:pt x="28309" y="19392"/>
                    <a:pt x="31022" y="19392"/>
                  </a:cubicBezTo>
                  <a:cubicBezTo>
                    <a:pt x="36448" y="19392"/>
                    <a:pt x="41874" y="19347"/>
                    <a:pt x="47300" y="19347"/>
                  </a:cubicBezTo>
                  <a:cubicBezTo>
                    <a:pt x="47300" y="19281"/>
                    <a:pt x="47300" y="19247"/>
                    <a:pt x="47300" y="19181"/>
                  </a:cubicBezTo>
                  <a:cubicBezTo>
                    <a:pt x="50203" y="18981"/>
                    <a:pt x="53105" y="18914"/>
                    <a:pt x="56007" y="18614"/>
                  </a:cubicBezTo>
                  <a:cubicBezTo>
                    <a:pt x="57408" y="18447"/>
                    <a:pt x="58809" y="18080"/>
                    <a:pt x="60110" y="17546"/>
                  </a:cubicBezTo>
                  <a:cubicBezTo>
                    <a:pt x="61811" y="16812"/>
                    <a:pt x="61911" y="15912"/>
                    <a:pt x="60443" y="14844"/>
                  </a:cubicBezTo>
                  <a:cubicBezTo>
                    <a:pt x="57474" y="12643"/>
                    <a:pt x="54439" y="10541"/>
                    <a:pt x="51370" y="8473"/>
                  </a:cubicBezTo>
                  <a:cubicBezTo>
                    <a:pt x="49669" y="7306"/>
                    <a:pt x="47834" y="6305"/>
                    <a:pt x="46133" y="5137"/>
                  </a:cubicBezTo>
                  <a:cubicBezTo>
                    <a:pt x="44732" y="4203"/>
                    <a:pt x="43531" y="3069"/>
                    <a:pt x="43097" y="1401"/>
                  </a:cubicBezTo>
                  <a:cubicBezTo>
                    <a:pt x="43064" y="1201"/>
                    <a:pt x="42997" y="1034"/>
                    <a:pt x="42931" y="868"/>
                  </a:cubicBezTo>
                  <a:cubicBezTo>
                    <a:pt x="42597" y="234"/>
                    <a:pt x="42097" y="67"/>
                    <a:pt x="41396" y="67"/>
                  </a:cubicBezTo>
                  <a:cubicBezTo>
                    <a:pt x="41196" y="67"/>
                    <a:pt x="40963" y="67"/>
                    <a:pt x="40729" y="100"/>
                  </a:cubicBezTo>
                  <a:cubicBezTo>
                    <a:pt x="37327" y="401"/>
                    <a:pt x="33891" y="667"/>
                    <a:pt x="30488" y="667"/>
                  </a:cubicBezTo>
                  <a:cubicBezTo>
                    <a:pt x="27153" y="667"/>
                    <a:pt x="23784" y="301"/>
                    <a:pt x="20481" y="34"/>
                  </a:cubicBezTo>
                  <a:cubicBezTo>
                    <a:pt x="20381" y="34"/>
                    <a:pt x="20281" y="0"/>
                    <a:pt x="2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2543563" y="3830488"/>
              <a:ext cx="39550" cy="41313"/>
            </a:xfrm>
            <a:custGeom>
              <a:avLst/>
              <a:gdLst/>
              <a:ahLst/>
              <a:cxnLst/>
              <a:rect l="l" t="t" r="r" b="b"/>
              <a:pathLst>
                <a:path w="3164" h="3305" extrusionOk="0">
                  <a:moveTo>
                    <a:pt x="1595" y="0"/>
                  </a:moveTo>
                  <a:cubicBezTo>
                    <a:pt x="883" y="0"/>
                    <a:pt x="0" y="1188"/>
                    <a:pt x="61" y="2070"/>
                  </a:cubicBezTo>
                  <a:cubicBezTo>
                    <a:pt x="128" y="3104"/>
                    <a:pt x="962" y="3270"/>
                    <a:pt x="1696" y="3304"/>
                  </a:cubicBezTo>
                  <a:cubicBezTo>
                    <a:pt x="1716" y="3305"/>
                    <a:pt x="1736" y="3305"/>
                    <a:pt x="1756" y="3305"/>
                  </a:cubicBezTo>
                  <a:cubicBezTo>
                    <a:pt x="2671" y="3305"/>
                    <a:pt x="2869" y="2548"/>
                    <a:pt x="3163" y="1503"/>
                  </a:cubicBezTo>
                  <a:cubicBezTo>
                    <a:pt x="2696" y="1002"/>
                    <a:pt x="2363" y="235"/>
                    <a:pt x="1796" y="35"/>
                  </a:cubicBezTo>
                  <a:cubicBezTo>
                    <a:pt x="1731" y="11"/>
                    <a:pt x="1664" y="0"/>
                    <a:pt x="1595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2613538" y="3499425"/>
              <a:ext cx="104675" cy="39938"/>
            </a:xfrm>
            <a:custGeom>
              <a:avLst/>
              <a:gdLst/>
              <a:ahLst/>
              <a:cxnLst/>
              <a:rect l="l" t="t" r="r" b="b"/>
              <a:pathLst>
                <a:path w="8374" h="3195" extrusionOk="0">
                  <a:moveTo>
                    <a:pt x="4203" y="1"/>
                  </a:moveTo>
                  <a:cubicBezTo>
                    <a:pt x="3203" y="101"/>
                    <a:pt x="2169" y="234"/>
                    <a:pt x="1135" y="268"/>
                  </a:cubicBezTo>
                  <a:cubicBezTo>
                    <a:pt x="267" y="301"/>
                    <a:pt x="167" y="835"/>
                    <a:pt x="267" y="1469"/>
                  </a:cubicBezTo>
                  <a:cubicBezTo>
                    <a:pt x="367" y="2102"/>
                    <a:pt x="0" y="3136"/>
                    <a:pt x="1201" y="3170"/>
                  </a:cubicBezTo>
                  <a:cubicBezTo>
                    <a:pt x="2202" y="3186"/>
                    <a:pt x="3211" y="3195"/>
                    <a:pt x="4224" y="3195"/>
                  </a:cubicBezTo>
                  <a:cubicBezTo>
                    <a:pt x="5238" y="3195"/>
                    <a:pt x="6255" y="3186"/>
                    <a:pt x="7272" y="3170"/>
                  </a:cubicBezTo>
                  <a:cubicBezTo>
                    <a:pt x="8373" y="3136"/>
                    <a:pt x="8073" y="2169"/>
                    <a:pt x="8140" y="1535"/>
                  </a:cubicBezTo>
                  <a:cubicBezTo>
                    <a:pt x="8206" y="935"/>
                    <a:pt x="8240" y="301"/>
                    <a:pt x="7339" y="268"/>
                  </a:cubicBezTo>
                  <a:cubicBezTo>
                    <a:pt x="6305" y="234"/>
                    <a:pt x="5271" y="101"/>
                    <a:pt x="420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2518475" y="3616288"/>
              <a:ext cx="294800" cy="432713"/>
            </a:xfrm>
            <a:custGeom>
              <a:avLst/>
              <a:gdLst/>
              <a:ahLst/>
              <a:cxnLst/>
              <a:rect l="l" t="t" r="r" b="b"/>
              <a:pathLst>
                <a:path w="23584" h="34617" extrusionOk="0">
                  <a:moveTo>
                    <a:pt x="3603" y="16037"/>
                  </a:moveTo>
                  <a:cubicBezTo>
                    <a:pt x="4803" y="16037"/>
                    <a:pt x="5737" y="17171"/>
                    <a:pt x="5704" y="18572"/>
                  </a:cubicBezTo>
                  <a:cubicBezTo>
                    <a:pt x="5704" y="20140"/>
                    <a:pt x="4470" y="21307"/>
                    <a:pt x="2869" y="21307"/>
                  </a:cubicBezTo>
                  <a:cubicBezTo>
                    <a:pt x="1735" y="21307"/>
                    <a:pt x="934" y="20373"/>
                    <a:pt x="934" y="19172"/>
                  </a:cubicBezTo>
                  <a:cubicBezTo>
                    <a:pt x="967" y="17438"/>
                    <a:pt x="2135" y="16070"/>
                    <a:pt x="3603" y="16037"/>
                  </a:cubicBezTo>
                  <a:close/>
                  <a:moveTo>
                    <a:pt x="11792" y="0"/>
                  </a:moveTo>
                  <a:cubicBezTo>
                    <a:pt x="9482" y="0"/>
                    <a:pt x="7172" y="42"/>
                    <a:pt x="4870" y="125"/>
                  </a:cubicBezTo>
                  <a:cubicBezTo>
                    <a:pt x="1935" y="225"/>
                    <a:pt x="1735" y="626"/>
                    <a:pt x="1368" y="3194"/>
                  </a:cubicBezTo>
                  <a:cubicBezTo>
                    <a:pt x="867" y="7097"/>
                    <a:pt x="534" y="11033"/>
                    <a:pt x="367" y="14969"/>
                  </a:cubicBezTo>
                  <a:cubicBezTo>
                    <a:pt x="133" y="20573"/>
                    <a:pt x="100" y="26144"/>
                    <a:pt x="33" y="31715"/>
                  </a:cubicBezTo>
                  <a:lnTo>
                    <a:pt x="0" y="31881"/>
                  </a:lnTo>
                  <a:cubicBezTo>
                    <a:pt x="0" y="32749"/>
                    <a:pt x="133" y="33583"/>
                    <a:pt x="167" y="34617"/>
                  </a:cubicBezTo>
                  <a:lnTo>
                    <a:pt x="23450" y="34617"/>
                  </a:lnTo>
                  <a:cubicBezTo>
                    <a:pt x="23517" y="33516"/>
                    <a:pt x="23584" y="32615"/>
                    <a:pt x="23584" y="31715"/>
                  </a:cubicBezTo>
                  <a:lnTo>
                    <a:pt x="23584" y="31548"/>
                  </a:lnTo>
                  <a:cubicBezTo>
                    <a:pt x="23517" y="26678"/>
                    <a:pt x="23483" y="21808"/>
                    <a:pt x="23283" y="16971"/>
                  </a:cubicBezTo>
                  <a:cubicBezTo>
                    <a:pt x="23050" y="12401"/>
                    <a:pt x="22750" y="7797"/>
                    <a:pt x="22249" y="3261"/>
                  </a:cubicBezTo>
                  <a:cubicBezTo>
                    <a:pt x="21949" y="626"/>
                    <a:pt x="21716" y="225"/>
                    <a:pt x="18713" y="125"/>
                  </a:cubicBezTo>
                  <a:cubicBezTo>
                    <a:pt x="16412" y="42"/>
                    <a:pt x="14102" y="0"/>
                    <a:pt x="11792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806175" y="3598663"/>
              <a:ext cx="47550" cy="448675"/>
            </a:xfrm>
            <a:custGeom>
              <a:avLst/>
              <a:gdLst/>
              <a:ahLst/>
              <a:cxnLst/>
              <a:rect l="l" t="t" r="r" b="b"/>
              <a:pathLst>
                <a:path w="3804" h="35894" extrusionOk="0">
                  <a:moveTo>
                    <a:pt x="1768" y="1"/>
                  </a:moveTo>
                  <a:cubicBezTo>
                    <a:pt x="1201" y="635"/>
                    <a:pt x="534" y="1235"/>
                    <a:pt x="167" y="2002"/>
                  </a:cubicBezTo>
                  <a:cubicBezTo>
                    <a:pt x="0" y="2403"/>
                    <a:pt x="367" y="3103"/>
                    <a:pt x="467" y="3670"/>
                  </a:cubicBezTo>
                  <a:cubicBezTo>
                    <a:pt x="601" y="4404"/>
                    <a:pt x="734" y="5138"/>
                    <a:pt x="768" y="5905"/>
                  </a:cubicBezTo>
                  <a:cubicBezTo>
                    <a:pt x="1035" y="11643"/>
                    <a:pt x="1301" y="17380"/>
                    <a:pt x="1535" y="23117"/>
                  </a:cubicBezTo>
                  <a:cubicBezTo>
                    <a:pt x="1602" y="25252"/>
                    <a:pt x="1535" y="27387"/>
                    <a:pt x="1535" y="29555"/>
                  </a:cubicBezTo>
                  <a:lnTo>
                    <a:pt x="1535" y="33125"/>
                  </a:lnTo>
                  <a:lnTo>
                    <a:pt x="1535" y="35893"/>
                  </a:lnTo>
                  <a:cubicBezTo>
                    <a:pt x="2302" y="35827"/>
                    <a:pt x="2969" y="35793"/>
                    <a:pt x="3803" y="35726"/>
                  </a:cubicBezTo>
                  <a:cubicBezTo>
                    <a:pt x="3269" y="23785"/>
                    <a:pt x="2736" y="11943"/>
                    <a:pt x="2202" y="101"/>
                  </a:cubicBezTo>
                  <a:cubicBezTo>
                    <a:pt x="2069" y="68"/>
                    <a:pt x="1902" y="34"/>
                    <a:pt x="1768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478863" y="3599913"/>
              <a:ext cx="48788" cy="446963"/>
            </a:xfrm>
            <a:custGeom>
              <a:avLst/>
              <a:gdLst/>
              <a:ahLst/>
              <a:cxnLst/>
              <a:rect l="l" t="t" r="r" b="b"/>
              <a:pathLst>
                <a:path w="3903" h="35757" extrusionOk="0">
                  <a:moveTo>
                    <a:pt x="2035" y="1"/>
                  </a:moveTo>
                  <a:cubicBezTo>
                    <a:pt x="1868" y="34"/>
                    <a:pt x="1735" y="34"/>
                    <a:pt x="1568" y="68"/>
                  </a:cubicBezTo>
                  <a:cubicBezTo>
                    <a:pt x="1034" y="11876"/>
                    <a:pt x="500" y="23718"/>
                    <a:pt x="0" y="35526"/>
                  </a:cubicBezTo>
                  <a:cubicBezTo>
                    <a:pt x="717" y="35663"/>
                    <a:pt x="1203" y="35757"/>
                    <a:pt x="1535" y="35757"/>
                  </a:cubicBezTo>
                  <a:cubicBezTo>
                    <a:pt x="2254" y="35757"/>
                    <a:pt x="2246" y="35317"/>
                    <a:pt x="2268" y="33925"/>
                  </a:cubicBezTo>
                  <a:cubicBezTo>
                    <a:pt x="2268" y="33692"/>
                    <a:pt x="2268" y="33458"/>
                    <a:pt x="2268" y="33191"/>
                  </a:cubicBezTo>
                  <a:cubicBezTo>
                    <a:pt x="2335" y="25953"/>
                    <a:pt x="2402" y="18714"/>
                    <a:pt x="2569" y="11476"/>
                  </a:cubicBezTo>
                  <a:cubicBezTo>
                    <a:pt x="2635" y="8841"/>
                    <a:pt x="2769" y="6105"/>
                    <a:pt x="3403" y="3537"/>
                  </a:cubicBezTo>
                  <a:cubicBezTo>
                    <a:pt x="3903" y="1702"/>
                    <a:pt x="3002" y="968"/>
                    <a:pt x="20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497625" y="3582400"/>
              <a:ext cx="334000" cy="31288"/>
            </a:xfrm>
            <a:custGeom>
              <a:avLst/>
              <a:gdLst/>
              <a:ahLst/>
              <a:cxnLst/>
              <a:rect l="l" t="t" r="r" b="b"/>
              <a:pathLst>
                <a:path w="26720" h="2503" extrusionOk="0">
                  <a:moveTo>
                    <a:pt x="0" y="1"/>
                  </a:moveTo>
                  <a:cubicBezTo>
                    <a:pt x="400" y="368"/>
                    <a:pt x="767" y="701"/>
                    <a:pt x="1101" y="1002"/>
                  </a:cubicBezTo>
                  <a:cubicBezTo>
                    <a:pt x="1635" y="1535"/>
                    <a:pt x="2068" y="1902"/>
                    <a:pt x="2335" y="2169"/>
                  </a:cubicBezTo>
                  <a:cubicBezTo>
                    <a:pt x="4437" y="1902"/>
                    <a:pt x="6138" y="1535"/>
                    <a:pt x="7839" y="1469"/>
                  </a:cubicBezTo>
                  <a:cubicBezTo>
                    <a:pt x="8292" y="1457"/>
                    <a:pt x="8744" y="1453"/>
                    <a:pt x="9197" y="1453"/>
                  </a:cubicBezTo>
                  <a:cubicBezTo>
                    <a:pt x="11165" y="1453"/>
                    <a:pt x="13134" y="1540"/>
                    <a:pt x="15103" y="1540"/>
                  </a:cubicBezTo>
                  <a:cubicBezTo>
                    <a:pt x="15350" y="1540"/>
                    <a:pt x="15598" y="1538"/>
                    <a:pt x="15845" y="1535"/>
                  </a:cubicBezTo>
                  <a:cubicBezTo>
                    <a:pt x="17064" y="1535"/>
                    <a:pt x="18289" y="1433"/>
                    <a:pt x="19500" y="1433"/>
                  </a:cubicBezTo>
                  <a:cubicBezTo>
                    <a:pt x="21138" y="1433"/>
                    <a:pt x="22750" y="1620"/>
                    <a:pt x="24284" y="2503"/>
                  </a:cubicBezTo>
                  <a:cubicBezTo>
                    <a:pt x="24818" y="2002"/>
                    <a:pt x="25318" y="1535"/>
                    <a:pt x="25819" y="1068"/>
                  </a:cubicBezTo>
                  <a:cubicBezTo>
                    <a:pt x="26119" y="802"/>
                    <a:pt x="26419" y="535"/>
                    <a:pt x="26719" y="268"/>
                  </a:cubicBezTo>
                  <a:lnTo>
                    <a:pt x="26552" y="1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2085663" y="3989913"/>
              <a:ext cx="285213" cy="102450"/>
            </a:xfrm>
            <a:custGeom>
              <a:avLst/>
              <a:gdLst/>
              <a:ahLst/>
              <a:cxnLst/>
              <a:rect l="l" t="t" r="r" b="b"/>
              <a:pathLst>
                <a:path w="22817" h="8196" extrusionOk="0">
                  <a:moveTo>
                    <a:pt x="1122" y="1"/>
                  </a:moveTo>
                  <a:cubicBezTo>
                    <a:pt x="853" y="1"/>
                    <a:pt x="532" y="65"/>
                    <a:pt x="0" y="90"/>
                  </a:cubicBezTo>
                  <a:cubicBezTo>
                    <a:pt x="667" y="1925"/>
                    <a:pt x="1268" y="3693"/>
                    <a:pt x="1902" y="5427"/>
                  </a:cubicBezTo>
                  <a:cubicBezTo>
                    <a:pt x="2102" y="5994"/>
                    <a:pt x="2335" y="6595"/>
                    <a:pt x="2535" y="7162"/>
                  </a:cubicBezTo>
                  <a:cubicBezTo>
                    <a:pt x="2636" y="7462"/>
                    <a:pt x="3203" y="7729"/>
                    <a:pt x="3570" y="7762"/>
                  </a:cubicBezTo>
                  <a:cubicBezTo>
                    <a:pt x="5504" y="7962"/>
                    <a:pt x="7439" y="8196"/>
                    <a:pt x="9374" y="8196"/>
                  </a:cubicBezTo>
                  <a:cubicBezTo>
                    <a:pt x="12910" y="8129"/>
                    <a:pt x="16445" y="7929"/>
                    <a:pt x="19981" y="7762"/>
                  </a:cubicBezTo>
                  <a:cubicBezTo>
                    <a:pt x="20215" y="7729"/>
                    <a:pt x="20548" y="7529"/>
                    <a:pt x="20615" y="7329"/>
                  </a:cubicBezTo>
                  <a:cubicBezTo>
                    <a:pt x="21349" y="5260"/>
                    <a:pt x="22016" y="3159"/>
                    <a:pt x="22817" y="757"/>
                  </a:cubicBezTo>
                  <a:cubicBezTo>
                    <a:pt x="21439" y="624"/>
                    <a:pt x="20065" y="578"/>
                    <a:pt x="18695" y="578"/>
                  </a:cubicBezTo>
                  <a:cubicBezTo>
                    <a:pt x="15484" y="578"/>
                    <a:pt x="12296" y="833"/>
                    <a:pt x="9136" y="833"/>
                  </a:cubicBezTo>
                  <a:cubicBezTo>
                    <a:pt x="6526" y="833"/>
                    <a:pt x="3936" y="659"/>
                    <a:pt x="1368" y="23"/>
                  </a:cubicBezTo>
                  <a:cubicBezTo>
                    <a:pt x="1288" y="7"/>
                    <a:pt x="1208" y="1"/>
                    <a:pt x="1122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961700" y="3989363"/>
              <a:ext cx="285213" cy="102613"/>
            </a:xfrm>
            <a:custGeom>
              <a:avLst/>
              <a:gdLst/>
              <a:ahLst/>
              <a:cxnLst/>
              <a:rect l="l" t="t" r="r" b="b"/>
              <a:pathLst>
                <a:path w="22817" h="8209" extrusionOk="0">
                  <a:moveTo>
                    <a:pt x="22817" y="1"/>
                  </a:moveTo>
                  <a:lnTo>
                    <a:pt x="22817" y="1"/>
                  </a:lnTo>
                  <a:cubicBezTo>
                    <a:pt x="21683" y="101"/>
                    <a:pt x="20949" y="134"/>
                    <a:pt x="20215" y="201"/>
                  </a:cubicBezTo>
                  <a:cubicBezTo>
                    <a:pt x="18514" y="401"/>
                    <a:pt x="16846" y="801"/>
                    <a:pt x="15145" y="801"/>
                  </a:cubicBezTo>
                  <a:cubicBezTo>
                    <a:pt x="14875" y="804"/>
                    <a:pt x="14604" y="805"/>
                    <a:pt x="14334" y="805"/>
                  </a:cubicBezTo>
                  <a:cubicBezTo>
                    <a:pt x="11068" y="805"/>
                    <a:pt x="7800" y="632"/>
                    <a:pt x="4504" y="601"/>
                  </a:cubicBezTo>
                  <a:cubicBezTo>
                    <a:pt x="3070" y="601"/>
                    <a:pt x="1635" y="734"/>
                    <a:pt x="1" y="835"/>
                  </a:cubicBezTo>
                  <a:cubicBezTo>
                    <a:pt x="768" y="3170"/>
                    <a:pt x="1402" y="5104"/>
                    <a:pt x="2035" y="7072"/>
                  </a:cubicBezTo>
                  <a:cubicBezTo>
                    <a:pt x="2191" y="7600"/>
                    <a:pt x="2490" y="7810"/>
                    <a:pt x="3041" y="7810"/>
                  </a:cubicBezTo>
                  <a:cubicBezTo>
                    <a:pt x="3082" y="7810"/>
                    <a:pt x="3125" y="7809"/>
                    <a:pt x="3170" y="7806"/>
                  </a:cubicBezTo>
                  <a:cubicBezTo>
                    <a:pt x="3769" y="7793"/>
                    <a:pt x="4374" y="7779"/>
                    <a:pt x="4977" y="7779"/>
                  </a:cubicBezTo>
                  <a:cubicBezTo>
                    <a:pt x="5852" y="7779"/>
                    <a:pt x="6724" y="7808"/>
                    <a:pt x="7573" y="7906"/>
                  </a:cubicBezTo>
                  <a:cubicBezTo>
                    <a:pt x="9385" y="8108"/>
                    <a:pt x="11190" y="8208"/>
                    <a:pt x="12994" y="8208"/>
                  </a:cubicBezTo>
                  <a:cubicBezTo>
                    <a:pt x="15076" y="8208"/>
                    <a:pt x="17157" y="8074"/>
                    <a:pt x="19248" y="7806"/>
                  </a:cubicBezTo>
                  <a:cubicBezTo>
                    <a:pt x="19615" y="7739"/>
                    <a:pt x="20148" y="7473"/>
                    <a:pt x="20248" y="7206"/>
                  </a:cubicBezTo>
                  <a:cubicBezTo>
                    <a:pt x="20515" y="6472"/>
                    <a:pt x="20782" y="5738"/>
                    <a:pt x="21049" y="5004"/>
                  </a:cubicBezTo>
                  <a:cubicBezTo>
                    <a:pt x="21516" y="3703"/>
                    <a:pt x="21983" y="2369"/>
                    <a:pt x="22483" y="968"/>
                  </a:cubicBezTo>
                  <a:cubicBezTo>
                    <a:pt x="22583" y="668"/>
                    <a:pt x="22717" y="334"/>
                    <a:pt x="22817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935438" y="3817163"/>
              <a:ext cx="349425" cy="168038"/>
            </a:xfrm>
            <a:custGeom>
              <a:avLst/>
              <a:gdLst/>
              <a:ahLst/>
              <a:cxnLst/>
              <a:rect l="l" t="t" r="r" b="b"/>
              <a:pathLst>
                <a:path w="27954" h="13443" extrusionOk="0">
                  <a:moveTo>
                    <a:pt x="15912" y="0"/>
                  </a:moveTo>
                  <a:cubicBezTo>
                    <a:pt x="15445" y="0"/>
                    <a:pt x="15011" y="334"/>
                    <a:pt x="14877" y="934"/>
                  </a:cubicBezTo>
                  <a:cubicBezTo>
                    <a:pt x="14729" y="1507"/>
                    <a:pt x="14473" y="1729"/>
                    <a:pt x="14126" y="1729"/>
                  </a:cubicBezTo>
                  <a:cubicBezTo>
                    <a:pt x="13927" y="1729"/>
                    <a:pt x="13698" y="1656"/>
                    <a:pt x="13443" y="1534"/>
                  </a:cubicBezTo>
                  <a:cubicBezTo>
                    <a:pt x="13229" y="1449"/>
                    <a:pt x="13021" y="1401"/>
                    <a:pt x="12834" y="1401"/>
                  </a:cubicBezTo>
                  <a:cubicBezTo>
                    <a:pt x="12438" y="1401"/>
                    <a:pt x="12133" y="1614"/>
                    <a:pt x="12042" y="2135"/>
                  </a:cubicBezTo>
                  <a:cubicBezTo>
                    <a:pt x="11909" y="2802"/>
                    <a:pt x="11875" y="3536"/>
                    <a:pt x="11942" y="4236"/>
                  </a:cubicBezTo>
                  <a:cubicBezTo>
                    <a:pt x="12015" y="4964"/>
                    <a:pt x="11911" y="5251"/>
                    <a:pt x="11465" y="5251"/>
                  </a:cubicBezTo>
                  <a:cubicBezTo>
                    <a:pt x="11298" y="5251"/>
                    <a:pt x="11081" y="5210"/>
                    <a:pt x="10808" y="5137"/>
                  </a:cubicBezTo>
                  <a:cubicBezTo>
                    <a:pt x="10475" y="5059"/>
                    <a:pt x="10038" y="4969"/>
                    <a:pt x="9674" y="4969"/>
                  </a:cubicBezTo>
                  <a:cubicBezTo>
                    <a:pt x="9418" y="4969"/>
                    <a:pt x="9197" y="5013"/>
                    <a:pt x="9073" y="5137"/>
                  </a:cubicBezTo>
                  <a:cubicBezTo>
                    <a:pt x="8590" y="5583"/>
                    <a:pt x="8158" y="5885"/>
                    <a:pt x="7715" y="5885"/>
                  </a:cubicBezTo>
                  <a:cubicBezTo>
                    <a:pt x="7363" y="5885"/>
                    <a:pt x="7003" y="5695"/>
                    <a:pt x="6605" y="5237"/>
                  </a:cubicBezTo>
                  <a:cubicBezTo>
                    <a:pt x="6471" y="5404"/>
                    <a:pt x="6371" y="5504"/>
                    <a:pt x="6305" y="5604"/>
                  </a:cubicBezTo>
                  <a:cubicBezTo>
                    <a:pt x="5827" y="6313"/>
                    <a:pt x="5593" y="6663"/>
                    <a:pt x="5370" y="6663"/>
                  </a:cubicBezTo>
                  <a:cubicBezTo>
                    <a:pt x="5142" y="6663"/>
                    <a:pt x="4926" y="6296"/>
                    <a:pt x="4470" y="5571"/>
                  </a:cubicBezTo>
                  <a:cubicBezTo>
                    <a:pt x="4247" y="5219"/>
                    <a:pt x="3687" y="4868"/>
                    <a:pt x="3288" y="4868"/>
                  </a:cubicBezTo>
                  <a:cubicBezTo>
                    <a:pt x="3270" y="4868"/>
                    <a:pt x="3253" y="4869"/>
                    <a:pt x="3236" y="4870"/>
                  </a:cubicBezTo>
                  <a:cubicBezTo>
                    <a:pt x="2869" y="4904"/>
                    <a:pt x="2369" y="5404"/>
                    <a:pt x="2202" y="5804"/>
                  </a:cubicBezTo>
                  <a:cubicBezTo>
                    <a:pt x="1954" y="6410"/>
                    <a:pt x="1751" y="6948"/>
                    <a:pt x="1069" y="6948"/>
                  </a:cubicBezTo>
                  <a:cubicBezTo>
                    <a:pt x="925" y="6948"/>
                    <a:pt x="759" y="6924"/>
                    <a:pt x="567" y="6872"/>
                  </a:cubicBezTo>
                  <a:lnTo>
                    <a:pt x="567" y="6872"/>
                  </a:lnTo>
                  <a:cubicBezTo>
                    <a:pt x="601" y="7372"/>
                    <a:pt x="567" y="7672"/>
                    <a:pt x="634" y="7906"/>
                  </a:cubicBezTo>
                  <a:cubicBezTo>
                    <a:pt x="934" y="8840"/>
                    <a:pt x="1535" y="9774"/>
                    <a:pt x="200" y="10474"/>
                  </a:cubicBezTo>
                  <a:cubicBezTo>
                    <a:pt x="0" y="10574"/>
                    <a:pt x="0" y="11375"/>
                    <a:pt x="134" y="11809"/>
                  </a:cubicBezTo>
                  <a:cubicBezTo>
                    <a:pt x="367" y="12642"/>
                    <a:pt x="1935" y="13443"/>
                    <a:pt x="2836" y="13443"/>
                  </a:cubicBezTo>
                  <a:cubicBezTo>
                    <a:pt x="5704" y="13376"/>
                    <a:pt x="8573" y="13443"/>
                    <a:pt x="11442" y="13343"/>
                  </a:cubicBezTo>
                  <a:cubicBezTo>
                    <a:pt x="14844" y="13243"/>
                    <a:pt x="18280" y="13076"/>
                    <a:pt x="21682" y="12843"/>
                  </a:cubicBezTo>
                  <a:cubicBezTo>
                    <a:pt x="22361" y="12788"/>
                    <a:pt x="23010" y="12652"/>
                    <a:pt x="23662" y="12652"/>
                  </a:cubicBezTo>
                  <a:cubicBezTo>
                    <a:pt x="24195" y="12652"/>
                    <a:pt x="24730" y="12743"/>
                    <a:pt x="25285" y="13043"/>
                  </a:cubicBezTo>
                  <a:cubicBezTo>
                    <a:pt x="25360" y="13087"/>
                    <a:pt x="25453" y="13106"/>
                    <a:pt x="25557" y="13106"/>
                  </a:cubicBezTo>
                  <a:cubicBezTo>
                    <a:pt x="26010" y="13106"/>
                    <a:pt x="26686" y="12747"/>
                    <a:pt x="27120" y="12476"/>
                  </a:cubicBezTo>
                  <a:cubicBezTo>
                    <a:pt x="27520" y="12209"/>
                    <a:pt x="27687" y="11575"/>
                    <a:pt x="27953" y="11141"/>
                  </a:cubicBezTo>
                  <a:cubicBezTo>
                    <a:pt x="27386" y="10875"/>
                    <a:pt x="26786" y="10641"/>
                    <a:pt x="26252" y="10307"/>
                  </a:cubicBezTo>
                  <a:cubicBezTo>
                    <a:pt x="25985" y="10141"/>
                    <a:pt x="25585" y="9674"/>
                    <a:pt x="25618" y="9574"/>
                  </a:cubicBezTo>
                  <a:cubicBezTo>
                    <a:pt x="26352" y="8073"/>
                    <a:pt x="25485" y="7572"/>
                    <a:pt x="24284" y="7139"/>
                  </a:cubicBezTo>
                  <a:cubicBezTo>
                    <a:pt x="24051" y="7072"/>
                    <a:pt x="23817" y="6438"/>
                    <a:pt x="23884" y="6171"/>
                  </a:cubicBezTo>
                  <a:cubicBezTo>
                    <a:pt x="24451" y="4470"/>
                    <a:pt x="24251" y="4236"/>
                    <a:pt x="22383" y="4103"/>
                  </a:cubicBezTo>
                  <a:cubicBezTo>
                    <a:pt x="22016" y="4070"/>
                    <a:pt x="21415" y="3669"/>
                    <a:pt x="21315" y="3336"/>
                  </a:cubicBezTo>
                  <a:cubicBezTo>
                    <a:pt x="20933" y="2093"/>
                    <a:pt x="20362" y="1484"/>
                    <a:pt x="19406" y="1484"/>
                  </a:cubicBezTo>
                  <a:cubicBezTo>
                    <a:pt x="19028" y="1484"/>
                    <a:pt x="18590" y="1579"/>
                    <a:pt x="18080" y="1768"/>
                  </a:cubicBezTo>
                  <a:cubicBezTo>
                    <a:pt x="17913" y="1568"/>
                    <a:pt x="17713" y="1368"/>
                    <a:pt x="17546" y="1168"/>
                  </a:cubicBezTo>
                  <a:cubicBezTo>
                    <a:pt x="17346" y="934"/>
                    <a:pt x="17179" y="634"/>
                    <a:pt x="16946" y="434"/>
                  </a:cubicBezTo>
                  <a:cubicBezTo>
                    <a:pt x="16612" y="133"/>
                    <a:pt x="16245" y="0"/>
                    <a:pt x="15912" y="0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046725" y="3817138"/>
              <a:ext cx="350000" cy="167838"/>
            </a:xfrm>
            <a:custGeom>
              <a:avLst/>
              <a:gdLst/>
              <a:ahLst/>
              <a:cxnLst/>
              <a:rect l="l" t="t" r="r" b="b"/>
              <a:pathLst>
                <a:path w="28000" h="13427" extrusionOk="0">
                  <a:moveTo>
                    <a:pt x="12296" y="1"/>
                  </a:moveTo>
                  <a:cubicBezTo>
                    <a:pt x="12113" y="1"/>
                    <a:pt x="11927" y="38"/>
                    <a:pt x="11755" y="102"/>
                  </a:cubicBezTo>
                  <a:cubicBezTo>
                    <a:pt x="11254" y="269"/>
                    <a:pt x="10854" y="736"/>
                    <a:pt x="10487" y="1136"/>
                  </a:cubicBezTo>
                  <a:cubicBezTo>
                    <a:pt x="10246" y="1425"/>
                    <a:pt x="10092" y="1714"/>
                    <a:pt x="9749" y="1714"/>
                  </a:cubicBezTo>
                  <a:cubicBezTo>
                    <a:pt x="9617" y="1714"/>
                    <a:pt x="9457" y="1672"/>
                    <a:pt x="9253" y="1570"/>
                  </a:cubicBezTo>
                  <a:cubicBezTo>
                    <a:pt x="9073" y="1473"/>
                    <a:pt x="8868" y="1429"/>
                    <a:pt x="8654" y="1429"/>
                  </a:cubicBezTo>
                  <a:cubicBezTo>
                    <a:pt x="7836" y="1429"/>
                    <a:pt x="6897" y="2070"/>
                    <a:pt x="6818" y="2837"/>
                  </a:cubicBezTo>
                  <a:cubicBezTo>
                    <a:pt x="6727" y="3957"/>
                    <a:pt x="6170" y="4143"/>
                    <a:pt x="5345" y="4143"/>
                  </a:cubicBezTo>
                  <a:cubicBezTo>
                    <a:pt x="5260" y="4143"/>
                    <a:pt x="5173" y="4141"/>
                    <a:pt x="5083" y="4138"/>
                  </a:cubicBezTo>
                  <a:cubicBezTo>
                    <a:pt x="3949" y="4138"/>
                    <a:pt x="3449" y="4839"/>
                    <a:pt x="3983" y="5773"/>
                  </a:cubicBezTo>
                  <a:cubicBezTo>
                    <a:pt x="4550" y="6840"/>
                    <a:pt x="4083" y="7107"/>
                    <a:pt x="3215" y="7374"/>
                  </a:cubicBezTo>
                  <a:cubicBezTo>
                    <a:pt x="2448" y="7608"/>
                    <a:pt x="1814" y="8108"/>
                    <a:pt x="2215" y="9042"/>
                  </a:cubicBezTo>
                  <a:cubicBezTo>
                    <a:pt x="2648" y="10009"/>
                    <a:pt x="2381" y="10276"/>
                    <a:pt x="1381" y="10376"/>
                  </a:cubicBezTo>
                  <a:cubicBezTo>
                    <a:pt x="880" y="10443"/>
                    <a:pt x="147" y="11010"/>
                    <a:pt x="113" y="11444"/>
                  </a:cubicBezTo>
                  <a:cubicBezTo>
                    <a:pt x="0" y="12177"/>
                    <a:pt x="1438" y="13149"/>
                    <a:pt x="2349" y="13149"/>
                  </a:cubicBezTo>
                  <a:cubicBezTo>
                    <a:pt x="2515" y="13149"/>
                    <a:pt x="2663" y="13117"/>
                    <a:pt x="2782" y="13045"/>
                  </a:cubicBezTo>
                  <a:cubicBezTo>
                    <a:pt x="3369" y="12712"/>
                    <a:pt x="3945" y="12586"/>
                    <a:pt x="4530" y="12586"/>
                  </a:cubicBezTo>
                  <a:cubicBezTo>
                    <a:pt x="4941" y="12586"/>
                    <a:pt x="5357" y="12648"/>
                    <a:pt x="5784" y="12745"/>
                  </a:cubicBezTo>
                  <a:cubicBezTo>
                    <a:pt x="8275" y="13278"/>
                    <a:pt x="10780" y="13426"/>
                    <a:pt x="13300" y="13426"/>
                  </a:cubicBezTo>
                  <a:cubicBezTo>
                    <a:pt x="14561" y="13426"/>
                    <a:pt x="15824" y="13389"/>
                    <a:pt x="17092" y="13345"/>
                  </a:cubicBezTo>
                  <a:cubicBezTo>
                    <a:pt x="17537" y="13328"/>
                    <a:pt x="17981" y="13322"/>
                    <a:pt x="18426" y="13322"/>
                  </a:cubicBezTo>
                  <a:cubicBezTo>
                    <a:pt x="19983" y="13322"/>
                    <a:pt x="21540" y="13401"/>
                    <a:pt x="23096" y="13401"/>
                  </a:cubicBezTo>
                  <a:cubicBezTo>
                    <a:pt x="23763" y="13401"/>
                    <a:pt x="24431" y="13387"/>
                    <a:pt x="25098" y="13345"/>
                  </a:cubicBezTo>
                  <a:cubicBezTo>
                    <a:pt x="25998" y="13312"/>
                    <a:pt x="26932" y="12644"/>
                    <a:pt x="27700" y="12044"/>
                  </a:cubicBezTo>
                  <a:cubicBezTo>
                    <a:pt x="28000" y="11811"/>
                    <a:pt x="28000" y="10576"/>
                    <a:pt x="27800" y="10476"/>
                  </a:cubicBezTo>
                  <a:cubicBezTo>
                    <a:pt x="26432" y="9776"/>
                    <a:pt x="27099" y="8875"/>
                    <a:pt x="27333" y="8008"/>
                  </a:cubicBezTo>
                  <a:cubicBezTo>
                    <a:pt x="27433" y="7708"/>
                    <a:pt x="27399" y="7374"/>
                    <a:pt x="27399" y="7074"/>
                  </a:cubicBezTo>
                  <a:lnTo>
                    <a:pt x="27399" y="7074"/>
                  </a:lnTo>
                  <a:cubicBezTo>
                    <a:pt x="27266" y="7141"/>
                    <a:pt x="27166" y="7207"/>
                    <a:pt x="27032" y="7274"/>
                  </a:cubicBezTo>
                  <a:cubicBezTo>
                    <a:pt x="26632" y="6740"/>
                    <a:pt x="26232" y="6207"/>
                    <a:pt x="25798" y="5740"/>
                  </a:cubicBezTo>
                  <a:cubicBezTo>
                    <a:pt x="25531" y="5406"/>
                    <a:pt x="25164" y="4872"/>
                    <a:pt x="24831" y="4872"/>
                  </a:cubicBezTo>
                  <a:cubicBezTo>
                    <a:pt x="24397" y="4872"/>
                    <a:pt x="23797" y="5172"/>
                    <a:pt x="23563" y="5539"/>
                  </a:cubicBezTo>
                  <a:cubicBezTo>
                    <a:pt x="23093" y="6227"/>
                    <a:pt x="22868" y="6578"/>
                    <a:pt x="22629" y="6578"/>
                  </a:cubicBezTo>
                  <a:cubicBezTo>
                    <a:pt x="22393" y="6578"/>
                    <a:pt x="22142" y="6236"/>
                    <a:pt x="21629" y="5539"/>
                  </a:cubicBezTo>
                  <a:cubicBezTo>
                    <a:pt x="21562" y="5439"/>
                    <a:pt x="21462" y="5406"/>
                    <a:pt x="21395" y="5306"/>
                  </a:cubicBezTo>
                  <a:cubicBezTo>
                    <a:pt x="21328" y="5406"/>
                    <a:pt x="21295" y="5506"/>
                    <a:pt x="21262" y="5606"/>
                  </a:cubicBezTo>
                  <a:cubicBezTo>
                    <a:pt x="20880" y="5629"/>
                    <a:pt x="20407" y="5757"/>
                    <a:pt x="20058" y="5757"/>
                  </a:cubicBezTo>
                  <a:cubicBezTo>
                    <a:pt x="19888" y="5757"/>
                    <a:pt x="19748" y="5727"/>
                    <a:pt x="19660" y="5639"/>
                  </a:cubicBezTo>
                  <a:cubicBezTo>
                    <a:pt x="19147" y="5126"/>
                    <a:pt x="18659" y="4866"/>
                    <a:pt x="18111" y="4866"/>
                  </a:cubicBezTo>
                  <a:cubicBezTo>
                    <a:pt x="17768" y="4866"/>
                    <a:pt x="17402" y="4967"/>
                    <a:pt x="16992" y="5172"/>
                  </a:cubicBezTo>
                  <a:cubicBezTo>
                    <a:pt x="16806" y="5270"/>
                    <a:pt x="16647" y="5316"/>
                    <a:pt x="16516" y="5316"/>
                  </a:cubicBezTo>
                  <a:cubicBezTo>
                    <a:pt x="16155" y="5316"/>
                    <a:pt x="16000" y="4968"/>
                    <a:pt x="16025" y="4405"/>
                  </a:cubicBezTo>
                  <a:cubicBezTo>
                    <a:pt x="16058" y="3805"/>
                    <a:pt x="16091" y="3238"/>
                    <a:pt x="16025" y="2637"/>
                  </a:cubicBezTo>
                  <a:cubicBezTo>
                    <a:pt x="15976" y="1816"/>
                    <a:pt x="15770" y="1449"/>
                    <a:pt x="15255" y="1449"/>
                  </a:cubicBezTo>
                  <a:cubicBezTo>
                    <a:pt x="15058" y="1449"/>
                    <a:pt x="14818" y="1502"/>
                    <a:pt x="14523" y="1603"/>
                  </a:cubicBezTo>
                  <a:cubicBezTo>
                    <a:pt x="14289" y="1675"/>
                    <a:pt x="14079" y="1718"/>
                    <a:pt x="13898" y="1718"/>
                  </a:cubicBezTo>
                  <a:cubicBezTo>
                    <a:pt x="13488" y="1718"/>
                    <a:pt x="13225" y="1495"/>
                    <a:pt x="13156" y="869"/>
                  </a:cubicBezTo>
                  <a:cubicBezTo>
                    <a:pt x="13089" y="369"/>
                    <a:pt x="12889" y="135"/>
                    <a:pt x="12589" y="35"/>
                  </a:cubicBezTo>
                  <a:cubicBezTo>
                    <a:pt x="12494" y="12"/>
                    <a:pt x="12396" y="1"/>
                    <a:pt x="12296" y="1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099425" y="3315550"/>
              <a:ext cx="252275" cy="402800"/>
            </a:xfrm>
            <a:custGeom>
              <a:avLst/>
              <a:gdLst/>
              <a:ahLst/>
              <a:cxnLst/>
              <a:rect l="l" t="t" r="r" b="b"/>
              <a:pathLst>
                <a:path w="20182" h="32224" extrusionOk="0">
                  <a:moveTo>
                    <a:pt x="9707" y="0"/>
                  </a:moveTo>
                  <a:lnTo>
                    <a:pt x="9707" y="1601"/>
                  </a:lnTo>
                  <a:cubicBezTo>
                    <a:pt x="9674" y="4570"/>
                    <a:pt x="9674" y="7506"/>
                    <a:pt x="9640" y="10441"/>
                  </a:cubicBezTo>
                  <a:cubicBezTo>
                    <a:pt x="9640" y="11876"/>
                    <a:pt x="9440" y="12109"/>
                    <a:pt x="8039" y="12209"/>
                  </a:cubicBezTo>
                  <a:cubicBezTo>
                    <a:pt x="6605" y="12276"/>
                    <a:pt x="5170" y="12343"/>
                    <a:pt x="3736" y="12376"/>
                  </a:cubicBezTo>
                  <a:cubicBezTo>
                    <a:pt x="3336" y="12387"/>
                    <a:pt x="2932" y="12391"/>
                    <a:pt x="2523" y="12391"/>
                  </a:cubicBezTo>
                  <a:cubicBezTo>
                    <a:pt x="1705" y="12391"/>
                    <a:pt x="867" y="12376"/>
                    <a:pt x="0" y="12376"/>
                  </a:cubicBezTo>
                  <a:lnTo>
                    <a:pt x="0" y="14477"/>
                  </a:lnTo>
                  <a:cubicBezTo>
                    <a:pt x="1449" y="14477"/>
                    <a:pt x="2876" y="14499"/>
                    <a:pt x="4299" y="14499"/>
                  </a:cubicBezTo>
                  <a:cubicBezTo>
                    <a:pt x="5367" y="14499"/>
                    <a:pt x="6433" y="14487"/>
                    <a:pt x="7505" y="14444"/>
                  </a:cubicBezTo>
                  <a:cubicBezTo>
                    <a:pt x="7703" y="14436"/>
                    <a:pt x="7880" y="14431"/>
                    <a:pt x="8040" y="14431"/>
                  </a:cubicBezTo>
                  <a:cubicBezTo>
                    <a:pt x="9208" y="14431"/>
                    <a:pt x="9440" y="14704"/>
                    <a:pt x="9440" y="16112"/>
                  </a:cubicBezTo>
                  <a:cubicBezTo>
                    <a:pt x="9373" y="19581"/>
                    <a:pt x="9273" y="23050"/>
                    <a:pt x="9240" y="26519"/>
                  </a:cubicBezTo>
                  <a:cubicBezTo>
                    <a:pt x="9207" y="28421"/>
                    <a:pt x="9240" y="30322"/>
                    <a:pt x="9240" y="32223"/>
                  </a:cubicBezTo>
                  <a:lnTo>
                    <a:pt x="11241" y="32223"/>
                  </a:lnTo>
                  <a:cubicBezTo>
                    <a:pt x="11241" y="29221"/>
                    <a:pt x="11241" y="26319"/>
                    <a:pt x="11208" y="23417"/>
                  </a:cubicBezTo>
                  <a:cubicBezTo>
                    <a:pt x="11208" y="21282"/>
                    <a:pt x="11141" y="19147"/>
                    <a:pt x="11175" y="16979"/>
                  </a:cubicBezTo>
                  <a:cubicBezTo>
                    <a:pt x="11175" y="16345"/>
                    <a:pt x="11108" y="15378"/>
                    <a:pt x="12075" y="15278"/>
                  </a:cubicBezTo>
                  <a:cubicBezTo>
                    <a:pt x="12690" y="15235"/>
                    <a:pt x="13305" y="15223"/>
                    <a:pt x="13917" y="15223"/>
                  </a:cubicBezTo>
                  <a:cubicBezTo>
                    <a:pt x="14733" y="15223"/>
                    <a:pt x="15545" y="15245"/>
                    <a:pt x="16345" y="15245"/>
                  </a:cubicBezTo>
                  <a:cubicBezTo>
                    <a:pt x="16768" y="15233"/>
                    <a:pt x="17190" y="15230"/>
                    <a:pt x="17614" y="15230"/>
                  </a:cubicBezTo>
                  <a:cubicBezTo>
                    <a:pt x="18461" y="15230"/>
                    <a:pt x="19314" y="15245"/>
                    <a:pt x="20181" y="15245"/>
                  </a:cubicBezTo>
                  <a:lnTo>
                    <a:pt x="20181" y="14110"/>
                  </a:lnTo>
                  <a:cubicBezTo>
                    <a:pt x="20181" y="12440"/>
                    <a:pt x="20181" y="12409"/>
                    <a:pt x="18662" y="12409"/>
                  </a:cubicBezTo>
                  <a:cubicBezTo>
                    <a:pt x="18604" y="12409"/>
                    <a:pt x="18543" y="12409"/>
                    <a:pt x="18480" y="12409"/>
                  </a:cubicBezTo>
                  <a:cubicBezTo>
                    <a:pt x="17746" y="12409"/>
                    <a:pt x="17012" y="12415"/>
                    <a:pt x="16278" y="12415"/>
                  </a:cubicBezTo>
                  <a:cubicBezTo>
                    <a:pt x="15178" y="12415"/>
                    <a:pt x="14077" y="12403"/>
                    <a:pt x="12976" y="12343"/>
                  </a:cubicBezTo>
                  <a:cubicBezTo>
                    <a:pt x="11108" y="12242"/>
                    <a:pt x="11108" y="12176"/>
                    <a:pt x="11108" y="10274"/>
                  </a:cubicBezTo>
                  <a:cubicBezTo>
                    <a:pt x="11108" y="6839"/>
                    <a:pt x="11108" y="3436"/>
                    <a:pt x="11108" y="0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979213" y="3315963"/>
              <a:ext cx="253950" cy="402800"/>
            </a:xfrm>
            <a:custGeom>
              <a:avLst/>
              <a:gdLst/>
              <a:ahLst/>
              <a:cxnLst/>
              <a:rect l="l" t="t" r="r" b="b"/>
              <a:pathLst>
                <a:path w="20316" h="32224" extrusionOk="0">
                  <a:moveTo>
                    <a:pt x="9174" y="1"/>
                  </a:moveTo>
                  <a:cubicBezTo>
                    <a:pt x="9174" y="3670"/>
                    <a:pt x="9174" y="7239"/>
                    <a:pt x="9174" y="10842"/>
                  </a:cubicBezTo>
                  <a:cubicBezTo>
                    <a:pt x="9174" y="11742"/>
                    <a:pt x="8907" y="12243"/>
                    <a:pt x="7906" y="12276"/>
                  </a:cubicBezTo>
                  <a:cubicBezTo>
                    <a:pt x="6072" y="12276"/>
                    <a:pt x="4237" y="12343"/>
                    <a:pt x="2402" y="12376"/>
                  </a:cubicBezTo>
                  <a:cubicBezTo>
                    <a:pt x="1" y="12443"/>
                    <a:pt x="1" y="12443"/>
                    <a:pt x="167" y="14911"/>
                  </a:cubicBezTo>
                  <a:cubicBezTo>
                    <a:pt x="167" y="14978"/>
                    <a:pt x="234" y="15045"/>
                    <a:pt x="334" y="15212"/>
                  </a:cubicBezTo>
                  <a:cubicBezTo>
                    <a:pt x="2603" y="15212"/>
                    <a:pt x="4938" y="15212"/>
                    <a:pt x="7239" y="15245"/>
                  </a:cubicBezTo>
                  <a:cubicBezTo>
                    <a:pt x="8907" y="15245"/>
                    <a:pt x="9040" y="15378"/>
                    <a:pt x="9141" y="17080"/>
                  </a:cubicBezTo>
                  <a:cubicBezTo>
                    <a:pt x="9207" y="17980"/>
                    <a:pt x="9174" y="18914"/>
                    <a:pt x="9174" y="19815"/>
                  </a:cubicBezTo>
                  <a:cubicBezTo>
                    <a:pt x="9074" y="23518"/>
                    <a:pt x="9007" y="27220"/>
                    <a:pt x="8907" y="30923"/>
                  </a:cubicBezTo>
                  <a:cubicBezTo>
                    <a:pt x="8907" y="31356"/>
                    <a:pt x="8907" y="31757"/>
                    <a:pt x="8907" y="32224"/>
                  </a:cubicBezTo>
                  <a:lnTo>
                    <a:pt x="11109" y="32224"/>
                  </a:lnTo>
                  <a:cubicBezTo>
                    <a:pt x="11109" y="31723"/>
                    <a:pt x="11109" y="31256"/>
                    <a:pt x="11109" y="30789"/>
                  </a:cubicBezTo>
                  <a:cubicBezTo>
                    <a:pt x="11009" y="25786"/>
                    <a:pt x="10942" y="20816"/>
                    <a:pt x="10842" y="15845"/>
                  </a:cubicBezTo>
                  <a:cubicBezTo>
                    <a:pt x="10842" y="14905"/>
                    <a:pt x="11125" y="14343"/>
                    <a:pt x="12122" y="14343"/>
                  </a:cubicBezTo>
                  <a:cubicBezTo>
                    <a:pt x="12150" y="14343"/>
                    <a:pt x="12180" y="14343"/>
                    <a:pt x="12209" y="14344"/>
                  </a:cubicBezTo>
                  <a:cubicBezTo>
                    <a:pt x="13108" y="14399"/>
                    <a:pt x="14007" y="14453"/>
                    <a:pt x="14924" y="14453"/>
                  </a:cubicBezTo>
                  <a:cubicBezTo>
                    <a:pt x="15130" y="14453"/>
                    <a:pt x="15337" y="14450"/>
                    <a:pt x="15545" y="14444"/>
                  </a:cubicBezTo>
                  <a:cubicBezTo>
                    <a:pt x="17146" y="14411"/>
                    <a:pt x="18747" y="14311"/>
                    <a:pt x="20315" y="14211"/>
                  </a:cubicBezTo>
                  <a:lnTo>
                    <a:pt x="20315" y="12209"/>
                  </a:lnTo>
                  <a:cubicBezTo>
                    <a:pt x="18790" y="12209"/>
                    <a:pt x="17287" y="12231"/>
                    <a:pt x="15800" y="12231"/>
                  </a:cubicBezTo>
                  <a:cubicBezTo>
                    <a:pt x="14684" y="12231"/>
                    <a:pt x="13577" y="12219"/>
                    <a:pt x="12476" y="12176"/>
                  </a:cubicBezTo>
                  <a:cubicBezTo>
                    <a:pt x="10708" y="12109"/>
                    <a:pt x="10642" y="11876"/>
                    <a:pt x="10642" y="10041"/>
                  </a:cubicBezTo>
                  <a:cubicBezTo>
                    <a:pt x="10642" y="7106"/>
                    <a:pt x="10608" y="4170"/>
                    <a:pt x="10608" y="1202"/>
                  </a:cubicBezTo>
                  <a:cubicBezTo>
                    <a:pt x="10608" y="801"/>
                    <a:pt x="10508" y="368"/>
                    <a:pt x="10475" y="1"/>
                  </a:cubicBezTo>
                  <a:close/>
                </a:path>
              </a:pathLst>
            </a:custGeom>
            <a:solidFill>
              <a:srgbClr val="BE4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249525" y="3516113"/>
              <a:ext cx="106338" cy="203488"/>
            </a:xfrm>
            <a:custGeom>
              <a:avLst/>
              <a:gdLst/>
              <a:ahLst/>
              <a:cxnLst/>
              <a:rect l="l" t="t" r="r" b="b"/>
              <a:pathLst>
                <a:path w="8507" h="16279" extrusionOk="0">
                  <a:moveTo>
                    <a:pt x="1" y="0"/>
                  </a:moveTo>
                  <a:lnTo>
                    <a:pt x="1" y="16278"/>
                  </a:lnTo>
                  <a:cubicBezTo>
                    <a:pt x="2236" y="16178"/>
                    <a:pt x="4504" y="16045"/>
                    <a:pt x="6772" y="15945"/>
                  </a:cubicBezTo>
                  <a:cubicBezTo>
                    <a:pt x="7573" y="15912"/>
                    <a:pt x="7940" y="15511"/>
                    <a:pt x="8006" y="14677"/>
                  </a:cubicBezTo>
                  <a:cubicBezTo>
                    <a:pt x="8140" y="11542"/>
                    <a:pt x="8407" y="8373"/>
                    <a:pt x="8473" y="5237"/>
                  </a:cubicBezTo>
                  <a:cubicBezTo>
                    <a:pt x="8507" y="3536"/>
                    <a:pt x="8307" y="1835"/>
                    <a:pt x="8207" y="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097338" y="3502350"/>
              <a:ext cx="106750" cy="218913"/>
            </a:xfrm>
            <a:custGeom>
              <a:avLst/>
              <a:gdLst/>
              <a:ahLst/>
              <a:cxnLst/>
              <a:rect l="l" t="t" r="r" b="b"/>
              <a:pathLst>
                <a:path w="8540" h="17513" extrusionOk="0">
                  <a:moveTo>
                    <a:pt x="0" y="0"/>
                  </a:moveTo>
                  <a:lnTo>
                    <a:pt x="0" y="16612"/>
                  </a:lnTo>
                  <a:cubicBezTo>
                    <a:pt x="2902" y="16912"/>
                    <a:pt x="5604" y="17213"/>
                    <a:pt x="8540" y="17513"/>
                  </a:cubicBezTo>
                  <a:lnTo>
                    <a:pt x="8540" y="434"/>
                  </a:lnTo>
                  <a:cubicBezTo>
                    <a:pt x="5738" y="301"/>
                    <a:pt x="3002" y="16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099000" y="3315963"/>
              <a:ext cx="113425" cy="141788"/>
            </a:xfrm>
            <a:custGeom>
              <a:avLst/>
              <a:gdLst/>
              <a:ahLst/>
              <a:cxnLst/>
              <a:rect l="l" t="t" r="r" b="b"/>
              <a:pathLst>
                <a:path w="9074" h="11343" extrusionOk="0">
                  <a:moveTo>
                    <a:pt x="9074" y="1"/>
                  </a:moveTo>
                  <a:cubicBezTo>
                    <a:pt x="5872" y="167"/>
                    <a:pt x="2970" y="1135"/>
                    <a:pt x="701" y="3570"/>
                  </a:cubicBezTo>
                  <a:cubicBezTo>
                    <a:pt x="368" y="3903"/>
                    <a:pt x="67" y="4471"/>
                    <a:pt x="67" y="4938"/>
                  </a:cubicBezTo>
                  <a:cubicBezTo>
                    <a:pt x="1" y="6972"/>
                    <a:pt x="34" y="9040"/>
                    <a:pt x="34" y="11342"/>
                  </a:cubicBezTo>
                  <a:lnTo>
                    <a:pt x="9074" y="11342"/>
                  </a:lnTo>
                  <a:lnTo>
                    <a:pt x="90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250775" y="3315963"/>
              <a:ext cx="102588" cy="142613"/>
            </a:xfrm>
            <a:custGeom>
              <a:avLst/>
              <a:gdLst/>
              <a:ahLst/>
              <a:cxnLst/>
              <a:rect l="l" t="t" r="r" b="b"/>
              <a:pathLst>
                <a:path w="8207" h="11409" extrusionOk="0">
                  <a:moveTo>
                    <a:pt x="1" y="1"/>
                  </a:moveTo>
                  <a:lnTo>
                    <a:pt x="1" y="11409"/>
                  </a:lnTo>
                  <a:lnTo>
                    <a:pt x="8207" y="11409"/>
                  </a:lnTo>
                  <a:cubicBezTo>
                    <a:pt x="7773" y="8573"/>
                    <a:pt x="7406" y="5972"/>
                    <a:pt x="6939" y="3403"/>
                  </a:cubicBezTo>
                  <a:cubicBezTo>
                    <a:pt x="6839" y="2936"/>
                    <a:pt x="6439" y="2502"/>
                    <a:pt x="6072" y="2169"/>
                  </a:cubicBezTo>
                  <a:cubicBezTo>
                    <a:pt x="4337" y="601"/>
                    <a:pt x="2069" y="46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3117650" y="3315963"/>
              <a:ext cx="115513" cy="141363"/>
            </a:xfrm>
            <a:custGeom>
              <a:avLst/>
              <a:gdLst/>
              <a:ahLst/>
              <a:cxnLst/>
              <a:rect l="l" t="t" r="r" b="b"/>
              <a:pathLst>
                <a:path w="9241" h="11309" extrusionOk="0">
                  <a:moveTo>
                    <a:pt x="0" y="1"/>
                  </a:moveTo>
                  <a:cubicBezTo>
                    <a:pt x="134" y="3837"/>
                    <a:pt x="267" y="7639"/>
                    <a:pt x="367" y="11309"/>
                  </a:cubicBezTo>
                  <a:lnTo>
                    <a:pt x="9207" y="11309"/>
                  </a:lnTo>
                  <a:cubicBezTo>
                    <a:pt x="9207" y="9007"/>
                    <a:pt x="9240" y="6906"/>
                    <a:pt x="9173" y="4804"/>
                  </a:cubicBezTo>
                  <a:cubicBezTo>
                    <a:pt x="9140" y="4370"/>
                    <a:pt x="8873" y="3870"/>
                    <a:pt x="8573" y="3537"/>
                  </a:cubicBezTo>
                  <a:cubicBezTo>
                    <a:pt x="6271" y="1168"/>
                    <a:pt x="3369" y="16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3128075" y="3502763"/>
              <a:ext cx="114675" cy="218500"/>
            </a:xfrm>
            <a:custGeom>
              <a:avLst/>
              <a:gdLst/>
              <a:ahLst/>
              <a:cxnLst/>
              <a:rect l="l" t="t" r="r" b="b"/>
              <a:pathLst>
                <a:path w="9174" h="17480" extrusionOk="0">
                  <a:moveTo>
                    <a:pt x="8506" y="1"/>
                  </a:moveTo>
                  <a:cubicBezTo>
                    <a:pt x="5571" y="134"/>
                    <a:pt x="2802" y="268"/>
                    <a:pt x="0" y="401"/>
                  </a:cubicBezTo>
                  <a:lnTo>
                    <a:pt x="0" y="17480"/>
                  </a:lnTo>
                  <a:cubicBezTo>
                    <a:pt x="2936" y="17180"/>
                    <a:pt x="5638" y="16879"/>
                    <a:pt x="8440" y="16579"/>
                  </a:cubicBezTo>
                  <a:cubicBezTo>
                    <a:pt x="9173" y="11009"/>
                    <a:pt x="8473" y="5505"/>
                    <a:pt x="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2974213" y="3516113"/>
              <a:ext cx="108425" cy="203900"/>
            </a:xfrm>
            <a:custGeom>
              <a:avLst/>
              <a:gdLst/>
              <a:ahLst/>
              <a:cxnLst/>
              <a:rect l="l" t="t" r="r" b="b"/>
              <a:pathLst>
                <a:path w="8674" h="16312" extrusionOk="0">
                  <a:moveTo>
                    <a:pt x="534" y="0"/>
                  </a:moveTo>
                  <a:cubicBezTo>
                    <a:pt x="0" y="5070"/>
                    <a:pt x="67" y="9974"/>
                    <a:pt x="701" y="14844"/>
                  </a:cubicBezTo>
                  <a:cubicBezTo>
                    <a:pt x="801" y="15511"/>
                    <a:pt x="1101" y="15878"/>
                    <a:pt x="1735" y="15912"/>
                  </a:cubicBezTo>
                  <a:cubicBezTo>
                    <a:pt x="4070" y="16045"/>
                    <a:pt x="6405" y="16178"/>
                    <a:pt x="8673" y="16312"/>
                  </a:cubicBezTo>
                  <a:lnTo>
                    <a:pt x="8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2979638" y="3315550"/>
              <a:ext cx="101750" cy="143450"/>
            </a:xfrm>
            <a:custGeom>
              <a:avLst/>
              <a:gdLst/>
              <a:ahLst/>
              <a:cxnLst/>
              <a:rect l="l" t="t" r="r" b="b"/>
              <a:pathLst>
                <a:path w="8140" h="11476" extrusionOk="0">
                  <a:moveTo>
                    <a:pt x="8139" y="0"/>
                  </a:moveTo>
                  <a:cubicBezTo>
                    <a:pt x="6838" y="301"/>
                    <a:pt x="5571" y="567"/>
                    <a:pt x="4303" y="934"/>
                  </a:cubicBezTo>
                  <a:cubicBezTo>
                    <a:pt x="2168" y="1535"/>
                    <a:pt x="1234" y="2702"/>
                    <a:pt x="1001" y="4870"/>
                  </a:cubicBezTo>
                  <a:cubicBezTo>
                    <a:pt x="967" y="5137"/>
                    <a:pt x="901" y="5404"/>
                    <a:pt x="867" y="5671"/>
                  </a:cubicBezTo>
                  <a:cubicBezTo>
                    <a:pt x="567" y="7572"/>
                    <a:pt x="300" y="9440"/>
                    <a:pt x="0" y="11475"/>
                  </a:cubicBezTo>
                  <a:lnTo>
                    <a:pt x="8139" y="11475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1949725" y="3210475"/>
              <a:ext cx="1428950" cy="835613"/>
            </a:xfrm>
            <a:custGeom>
              <a:avLst/>
              <a:gdLst/>
              <a:ahLst/>
              <a:cxnLst/>
              <a:rect l="l" t="t" r="r" b="b"/>
              <a:pathLst>
                <a:path w="114316" h="66849" extrusionOk="0">
                  <a:moveTo>
                    <a:pt x="57321" y="22533"/>
                  </a:moveTo>
                  <a:cubicBezTo>
                    <a:pt x="58609" y="22533"/>
                    <a:pt x="59894" y="22550"/>
                    <a:pt x="61178" y="22583"/>
                  </a:cubicBezTo>
                  <a:cubicBezTo>
                    <a:pt x="62179" y="22617"/>
                    <a:pt x="62812" y="23184"/>
                    <a:pt x="62612" y="24318"/>
                  </a:cubicBezTo>
                  <a:cubicBezTo>
                    <a:pt x="62479" y="25152"/>
                    <a:pt x="62379" y="25986"/>
                    <a:pt x="62212" y="27086"/>
                  </a:cubicBezTo>
                  <a:lnTo>
                    <a:pt x="52405" y="27086"/>
                  </a:lnTo>
                  <a:cubicBezTo>
                    <a:pt x="52238" y="26052"/>
                    <a:pt x="52138" y="25152"/>
                    <a:pt x="52005" y="24284"/>
                  </a:cubicBezTo>
                  <a:cubicBezTo>
                    <a:pt x="51838" y="23150"/>
                    <a:pt x="52472" y="22617"/>
                    <a:pt x="53439" y="22583"/>
                  </a:cubicBezTo>
                  <a:cubicBezTo>
                    <a:pt x="54740" y="22550"/>
                    <a:pt x="56033" y="22533"/>
                    <a:pt x="57321" y="22533"/>
                  </a:cubicBezTo>
                  <a:close/>
                  <a:moveTo>
                    <a:pt x="22750" y="6782"/>
                  </a:moveTo>
                  <a:cubicBezTo>
                    <a:pt x="24826" y="6782"/>
                    <a:pt x="26811" y="7309"/>
                    <a:pt x="28755" y="7939"/>
                  </a:cubicBezTo>
                  <a:cubicBezTo>
                    <a:pt x="31623" y="8873"/>
                    <a:pt x="33058" y="11108"/>
                    <a:pt x="33191" y="14177"/>
                  </a:cubicBezTo>
                  <a:cubicBezTo>
                    <a:pt x="33391" y="18881"/>
                    <a:pt x="33725" y="23584"/>
                    <a:pt x="33792" y="28287"/>
                  </a:cubicBezTo>
                  <a:cubicBezTo>
                    <a:pt x="33825" y="31890"/>
                    <a:pt x="33625" y="35526"/>
                    <a:pt x="33358" y="39128"/>
                  </a:cubicBezTo>
                  <a:cubicBezTo>
                    <a:pt x="33225" y="41196"/>
                    <a:pt x="32858" y="41630"/>
                    <a:pt x="30823" y="41730"/>
                  </a:cubicBezTo>
                  <a:cubicBezTo>
                    <a:pt x="28265" y="41870"/>
                    <a:pt x="25706" y="41928"/>
                    <a:pt x="23148" y="41928"/>
                  </a:cubicBezTo>
                  <a:cubicBezTo>
                    <a:pt x="22037" y="41928"/>
                    <a:pt x="20926" y="41917"/>
                    <a:pt x="19815" y="41897"/>
                  </a:cubicBezTo>
                  <a:cubicBezTo>
                    <a:pt x="17146" y="41830"/>
                    <a:pt x="14445" y="41430"/>
                    <a:pt x="11743" y="41196"/>
                  </a:cubicBezTo>
                  <a:cubicBezTo>
                    <a:pt x="10942" y="41130"/>
                    <a:pt x="10675" y="40596"/>
                    <a:pt x="10642" y="39896"/>
                  </a:cubicBezTo>
                  <a:cubicBezTo>
                    <a:pt x="10542" y="36827"/>
                    <a:pt x="10408" y="33758"/>
                    <a:pt x="10275" y="30722"/>
                  </a:cubicBezTo>
                  <a:cubicBezTo>
                    <a:pt x="10342" y="30722"/>
                    <a:pt x="10375" y="30689"/>
                    <a:pt x="10408" y="30689"/>
                  </a:cubicBezTo>
                  <a:cubicBezTo>
                    <a:pt x="10575" y="27920"/>
                    <a:pt x="10775" y="25118"/>
                    <a:pt x="10842" y="22350"/>
                  </a:cubicBezTo>
                  <a:cubicBezTo>
                    <a:pt x="10875" y="21115"/>
                    <a:pt x="10608" y="19881"/>
                    <a:pt x="10642" y="18647"/>
                  </a:cubicBezTo>
                  <a:cubicBezTo>
                    <a:pt x="10675" y="16712"/>
                    <a:pt x="10675" y="14744"/>
                    <a:pt x="10975" y="12809"/>
                  </a:cubicBezTo>
                  <a:cubicBezTo>
                    <a:pt x="11109" y="11976"/>
                    <a:pt x="11743" y="11075"/>
                    <a:pt x="12343" y="10408"/>
                  </a:cubicBezTo>
                  <a:cubicBezTo>
                    <a:pt x="14678" y="7939"/>
                    <a:pt x="17847" y="7439"/>
                    <a:pt x="21049" y="6905"/>
                  </a:cubicBezTo>
                  <a:cubicBezTo>
                    <a:pt x="21623" y="6820"/>
                    <a:pt x="22190" y="6782"/>
                    <a:pt x="22750" y="6782"/>
                  </a:cubicBezTo>
                  <a:close/>
                  <a:moveTo>
                    <a:pt x="91844" y="6838"/>
                  </a:moveTo>
                  <a:cubicBezTo>
                    <a:pt x="93678" y="6838"/>
                    <a:pt x="95511" y="7130"/>
                    <a:pt x="97337" y="7672"/>
                  </a:cubicBezTo>
                  <a:cubicBezTo>
                    <a:pt x="98404" y="7973"/>
                    <a:pt x="99439" y="8440"/>
                    <a:pt x="100439" y="8940"/>
                  </a:cubicBezTo>
                  <a:cubicBezTo>
                    <a:pt x="103375" y="10408"/>
                    <a:pt x="103975" y="13076"/>
                    <a:pt x="104008" y="16045"/>
                  </a:cubicBezTo>
                  <a:cubicBezTo>
                    <a:pt x="104075" y="22683"/>
                    <a:pt x="104175" y="29321"/>
                    <a:pt x="104242" y="35993"/>
                  </a:cubicBezTo>
                  <a:cubicBezTo>
                    <a:pt x="104242" y="37294"/>
                    <a:pt x="104142" y="38628"/>
                    <a:pt x="103942" y="39896"/>
                  </a:cubicBezTo>
                  <a:cubicBezTo>
                    <a:pt x="103875" y="40363"/>
                    <a:pt x="103341" y="41096"/>
                    <a:pt x="102974" y="41130"/>
                  </a:cubicBezTo>
                  <a:cubicBezTo>
                    <a:pt x="98972" y="41530"/>
                    <a:pt x="94969" y="41830"/>
                    <a:pt x="90966" y="42164"/>
                  </a:cubicBezTo>
                  <a:cubicBezTo>
                    <a:pt x="90966" y="42030"/>
                    <a:pt x="90966" y="41864"/>
                    <a:pt x="90932" y="41730"/>
                  </a:cubicBezTo>
                  <a:cubicBezTo>
                    <a:pt x="89455" y="41730"/>
                    <a:pt x="87964" y="41781"/>
                    <a:pt x="86468" y="41781"/>
                  </a:cubicBezTo>
                  <a:cubicBezTo>
                    <a:pt x="85534" y="41781"/>
                    <a:pt x="84597" y="41761"/>
                    <a:pt x="83661" y="41697"/>
                  </a:cubicBezTo>
                  <a:cubicBezTo>
                    <a:pt x="81759" y="41563"/>
                    <a:pt x="81392" y="41196"/>
                    <a:pt x="81259" y="39228"/>
                  </a:cubicBezTo>
                  <a:cubicBezTo>
                    <a:pt x="81025" y="35359"/>
                    <a:pt x="80859" y="31456"/>
                    <a:pt x="80892" y="27553"/>
                  </a:cubicBezTo>
                  <a:cubicBezTo>
                    <a:pt x="80925" y="23484"/>
                    <a:pt x="81192" y="19414"/>
                    <a:pt x="81459" y="15378"/>
                  </a:cubicBezTo>
                  <a:cubicBezTo>
                    <a:pt x="81526" y="13977"/>
                    <a:pt x="81659" y="12509"/>
                    <a:pt x="82126" y="11175"/>
                  </a:cubicBezTo>
                  <a:cubicBezTo>
                    <a:pt x="82727" y="9274"/>
                    <a:pt x="84461" y="8440"/>
                    <a:pt x="86196" y="7806"/>
                  </a:cubicBezTo>
                  <a:cubicBezTo>
                    <a:pt x="88073" y="7146"/>
                    <a:pt x="89958" y="6838"/>
                    <a:pt x="91844" y="6838"/>
                  </a:cubicBezTo>
                  <a:close/>
                  <a:moveTo>
                    <a:pt x="3203" y="0"/>
                  </a:moveTo>
                  <a:cubicBezTo>
                    <a:pt x="2970" y="0"/>
                    <a:pt x="2770" y="100"/>
                    <a:pt x="2536" y="134"/>
                  </a:cubicBezTo>
                  <a:cubicBezTo>
                    <a:pt x="2503" y="367"/>
                    <a:pt x="2469" y="501"/>
                    <a:pt x="2469" y="667"/>
                  </a:cubicBezTo>
                  <a:cubicBezTo>
                    <a:pt x="2169" y="10141"/>
                    <a:pt x="1836" y="19648"/>
                    <a:pt x="1535" y="29121"/>
                  </a:cubicBezTo>
                  <a:cubicBezTo>
                    <a:pt x="1369" y="33391"/>
                    <a:pt x="1268" y="37661"/>
                    <a:pt x="1002" y="41897"/>
                  </a:cubicBezTo>
                  <a:cubicBezTo>
                    <a:pt x="468" y="49502"/>
                    <a:pt x="1" y="57108"/>
                    <a:pt x="601" y="64747"/>
                  </a:cubicBezTo>
                  <a:cubicBezTo>
                    <a:pt x="635" y="65447"/>
                    <a:pt x="868" y="65847"/>
                    <a:pt x="1569" y="65981"/>
                  </a:cubicBezTo>
                  <a:cubicBezTo>
                    <a:pt x="3976" y="66457"/>
                    <a:pt x="6402" y="66802"/>
                    <a:pt x="8918" y="66802"/>
                  </a:cubicBezTo>
                  <a:cubicBezTo>
                    <a:pt x="9749" y="66802"/>
                    <a:pt x="10589" y="66764"/>
                    <a:pt x="11442" y="66681"/>
                  </a:cubicBezTo>
                  <a:cubicBezTo>
                    <a:pt x="11109" y="65280"/>
                    <a:pt x="10775" y="63913"/>
                    <a:pt x="10442" y="62545"/>
                  </a:cubicBezTo>
                  <a:cubicBezTo>
                    <a:pt x="10442" y="62512"/>
                    <a:pt x="10408" y="62445"/>
                    <a:pt x="10408" y="62412"/>
                  </a:cubicBezTo>
                  <a:cubicBezTo>
                    <a:pt x="10297" y="62424"/>
                    <a:pt x="10185" y="62430"/>
                    <a:pt x="10073" y="62430"/>
                  </a:cubicBezTo>
                  <a:cubicBezTo>
                    <a:pt x="8701" y="62430"/>
                    <a:pt x="7281" y="61515"/>
                    <a:pt x="6973" y="60344"/>
                  </a:cubicBezTo>
                  <a:cubicBezTo>
                    <a:pt x="6572" y="58742"/>
                    <a:pt x="7973" y="58375"/>
                    <a:pt x="9007" y="57775"/>
                  </a:cubicBezTo>
                  <a:cubicBezTo>
                    <a:pt x="8440" y="56107"/>
                    <a:pt x="9608" y="55473"/>
                    <a:pt x="10742" y="54873"/>
                  </a:cubicBezTo>
                  <a:cubicBezTo>
                    <a:pt x="10442" y="52605"/>
                    <a:pt x="10542" y="52438"/>
                    <a:pt x="12643" y="51504"/>
                  </a:cubicBezTo>
                  <a:cubicBezTo>
                    <a:pt x="12877" y="51404"/>
                    <a:pt x="13077" y="51170"/>
                    <a:pt x="13177" y="50970"/>
                  </a:cubicBezTo>
                  <a:cubicBezTo>
                    <a:pt x="13818" y="49621"/>
                    <a:pt x="14709" y="48946"/>
                    <a:pt x="15800" y="48946"/>
                  </a:cubicBezTo>
                  <a:cubicBezTo>
                    <a:pt x="16355" y="48946"/>
                    <a:pt x="16962" y="49121"/>
                    <a:pt x="17613" y="49469"/>
                  </a:cubicBezTo>
                  <a:cubicBezTo>
                    <a:pt x="18498" y="48454"/>
                    <a:pt x="19220" y="47947"/>
                    <a:pt x="19923" y="47947"/>
                  </a:cubicBezTo>
                  <a:cubicBezTo>
                    <a:pt x="20121" y="47947"/>
                    <a:pt x="20317" y="47987"/>
                    <a:pt x="20516" y="48068"/>
                  </a:cubicBezTo>
                  <a:cubicBezTo>
                    <a:pt x="20916" y="48235"/>
                    <a:pt x="21283" y="48535"/>
                    <a:pt x="21716" y="49002"/>
                  </a:cubicBezTo>
                  <a:cubicBezTo>
                    <a:pt x="22205" y="48725"/>
                    <a:pt x="22733" y="48560"/>
                    <a:pt x="23227" y="48560"/>
                  </a:cubicBezTo>
                  <a:cubicBezTo>
                    <a:pt x="23745" y="48560"/>
                    <a:pt x="24226" y="48742"/>
                    <a:pt x="24585" y="49169"/>
                  </a:cubicBezTo>
                  <a:cubicBezTo>
                    <a:pt x="25186" y="49903"/>
                    <a:pt x="25286" y="51037"/>
                    <a:pt x="25586" y="51937"/>
                  </a:cubicBezTo>
                  <a:cubicBezTo>
                    <a:pt x="26420" y="52304"/>
                    <a:pt x="27387" y="52705"/>
                    <a:pt x="28354" y="53138"/>
                  </a:cubicBezTo>
                  <a:lnTo>
                    <a:pt x="30122" y="53138"/>
                  </a:lnTo>
                  <a:cubicBezTo>
                    <a:pt x="30751" y="52464"/>
                    <a:pt x="31557" y="51838"/>
                    <a:pt x="32418" y="51838"/>
                  </a:cubicBezTo>
                  <a:cubicBezTo>
                    <a:pt x="32791" y="51838"/>
                    <a:pt x="33175" y="51955"/>
                    <a:pt x="33558" y="52238"/>
                  </a:cubicBezTo>
                  <a:cubicBezTo>
                    <a:pt x="34659" y="53005"/>
                    <a:pt x="35426" y="54306"/>
                    <a:pt x="36093" y="55540"/>
                  </a:cubicBezTo>
                  <a:cubicBezTo>
                    <a:pt x="36394" y="56040"/>
                    <a:pt x="36027" y="56908"/>
                    <a:pt x="35927" y="57642"/>
                  </a:cubicBezTo>
                  <a:cubicBezTo>
                    <a:pt x="37728" y="59309"/>
                    <a:pt x="37528" y="61311"/>
                    <a:pt x="35393" y="62612"/>
                  </a:cubicBezTo>
                  <a:cubicBezTo>
                    <a:pt x="35193" y="62712"/>
                    <a:pt x="34926" y="62812"/>
                    <a:pt x="34859" y="63012"/>
                  </a:cubicBezTo>
                  <a:cubicBezTo>
                    <a:pt x="34425" y="64313"/>
                    <a:pt x="34059" y="65614"/>
                    <a:pt x="33692" y="66848"/>
                  </a:cubicBezTo>
                  <a:lnTo>
                    <a:pt x="41764" y="66848"/>
                  </a:lnTo>
                  <a:lnTo>
                    <a:pt x="41764" y="66681"/>
                  </a:lnTo>
                  <a:cubicBezTo>
                    <a:pt x="41764" y="66014"/>
                    <a:pt x="41764" y="65547"/>
                    <a:pt x="41764" y="65047"/>
                  </a:cubicBezTo>
                  <a:cubicBezTo>
                    <a:pt x="42131" y="53372"/>
                    <a:pt x="42498" y="41697"/>
                    <a:pt x="42865" y="30022"/>
                  </a:cubicBezTo>
                  <a:cubicBezTo>
                    <a:pt x="42898" y="29088"/>
                    <a:pt x="43365" y="28721"/>
                    <a:pt x="44199" y="28721"/>
                  </a:cubicBezTo>
                  <a:cubicBezTo>
                    <a:pt x="46968" y="28621"/>
                    <a:pt x="49770" y="28521"/>
                    <a:pt x="52538" y="28487"/>
                  </a:cubicBezTo>
                  <a:cubicBezTo>
                    <a:pt x="54890" y="28471"/>
                    <a:pt x="57242" y="28462"/>
                    <a:pt x="59593" y="28462"/>
                  </a:cubicBezTo>
                  <a:cubicBezTo>
                    <a:pt x="61945" y="28462"/>
                    <a:pt x="64297" y="28471"/>
                    <a:pt x="66648" y="28487"/>
                  </a:cubicBezTo>
                  <a:cubicBezTo>
                    <a:pt x="67949" y="28487"/>
                    <a:pt x="69250" y="28621"/>
                    <a:pt x="70551" y="28721"/>
                  </a:cubicBezTo>
                  <a:cubicBezTo>
                    <a:pt x="71352" y="28788"/>
                    <a:pt x="71719" y="29188"/>
                    <a:pt x="71752" y="30055"/>
                  </a:cubicBezTo>
                  <a:cubicBezTo>
                    <a:pt x="71852" y="32690"/>
                    <a:pt x="72086" y="35292"/>
                    <a:pt x="72152" y="37927"/>
                  </a:cubicBezTo>
                  <a:cubicBezTo>
                    <a:pt x="72419" y="46901"/>
                    <a:pt x="72619" y="55874"/>
                    <a:pt x="72886" y="64847"/>
                  </a:cubicBezTo>
                  <a:cubicBezTo>
                    <a:pt x="72886" y="65447"/>
                    <a:pt x="72886" y="66048"/>
                    <a:pt x="72886" y="66781"/>
                  </a:cubicBezTo>
                  <a:lnTo>
                    <a:pt x="72886" y="66848"/>
                  </a:lnTo>
                  <a:lnTo>
                    <a:pt x="80959" y="66848"/>
                  </a:lnTo>
                  <a:cubicBezTo>
                    <a:pt x="80558" y="65614"/>
                    <a:pt x="80191" y="64346"/>
                    <a:pt x="79791" y="63112"/>
                  </a:cubicBezTo>
                  <a:cubicBezTo>
                    <a:pt x="79758" y="62945"/>
                    <a:pt x="79591" y="62812"/>
                    <a:pt x="79424" y="62712"/>
                  </a:cubicBezTo>
                  <a:cubicBezTo>
                    <a:pt x="77023" y="61044"/>
                    <a:pt x="76856" y="59643"/>
                    <a:pt x="78757" y="57475"/>
                  </a:cubicBezTo>
                  <a:cubicBezTo>
                    <a:pt x="78490" y="56307"/>
                    <a:pt x="77823" y="55040"/>
                    <a:pt x="79558" y="54339"/>
                  </a:cubicBezTo>
                  <a:cubicBezTo>
                    <a:pt x="79691" y="54273"/>
                    <a:pt x="79724" y="53939"/>
                    <a:pt x="79825" y="53705"/>
                  </a:cubicBezTo>
                  <a:cubicBezTo>
                    <a:pt x="80215" y="52535"/>
                    <a:pt x="81084" y="51886"/>
                    <a:pt x="82075" y="51886"/>
                  </a:cubicBezTo>
                  <a:cubicBezTo>
                    <a:pt x="82609" y="51886"/>
                    <a:pt x="83178" y="52074"/>
                    <a:pt x="83727" y="52471"/>
                  </a:cubicBezTo>
                  <a:cubicBezTo>
                    <a:pt x="84061" y="52705"/>
                    <a:pt x="84361" y="53005"/>
                    <a:pt x="84695" y="53305"/>
                  </a:cubicBezTo>
                  <a:cubicBezTo>
                    <a:pt x="84728" y="53238"/>
                    <a:pt x="84728" y="53138"/>
                    <a:pt x="84761" y="53072"/>
                  </a:cubicBezTo>
                  <a:cubicBezTo>
                    <a:pt x="84995" y="53072"/>
                    <a:pt x="85262" y="53105"/>
                    <a:pt x="85495" y="53105"/>
                  </a:cubicBezTo>
                  <a:cubicBezTo>
                    <a:pt x="85829" y="53138"/>
                    <a:pt x="86196" y="53172"/>
                    <a:pt x="86529" y="53172"/>
                  </a:cubicBezTo>
                  <a:cubicBezTo>
                    <a:pt x="86896" y="52938"/>
                    <a:pt x="87263" y="52538"/>
                    <a:pt x="87730" y="52338"/>
                  </a:cubicBezTo>
                  <a:cubicBezTo>
                    <a:pt x="88231" y="52138"/>
                    <a:pt x="88798" y="52138"/>
                    <a:pt x="89331" y="52071"/>
                  </a:cubicBezTo>
                  <a:cubicBezTo>
                    <a:pt x="89150" y="49740"/>
                    <a:pt x="89753" y="48676"/>
                    <a:pt x="91375" y="48676"/>
                  </a:cubicBezTo>
                  <a:cubicBezTo>
                    <a:pt x="91842" y="48676"/>
                    <a:pt x="92393" y="48764"/>
                    <a:pt x="93034" y="48935"/>
                  </a:cubicBezTo>
                  <a:cubicBezTo>
                    <a:pt x="93554" y="48293"/>
                    <a:pt x="94101" y="47960"/>
                    <a:pt x="94651" y="47960"/>
                  </a:cubicBezTo>
                  <a:cubicBezTo>
                    <a:pt x="94702" y="47960"/>
                    <a:pt x="94752" y="47962"/>
                    <a:pt x="94802" y="47968"/>
                  </a:cubicBezTo>
                  <a:cubicBezTo>
                    <a:pt x="95469" y="48001"/>
                    <a:pt x="96203" y="48502"/>
                    <a:pt x="97003" y="49469"/>
                  </a:cubicBezTo>
                  <a:cubicBezTo>
                    <a:pt x="97667" y="49121"/>
                    <a:pt x="98281" y="48946"/>
                    <a:pt x="98839" y="48946"/>
                  </a:cubicBezTo>
                  <a:cubicBezTo>
                    <a:pt x="99937" y="48946"/>
                    <a:pt x="100821" y="49621"/>
                    <a:pt x="101440" y="50970"/>
                  </a:cubicBezTo>
                  <a:cubicBezTo>
                    <a:pt x="101540" y="51170"/>
                    <a:pt x="101673" y="51437"/>
                    <a:pt x="101840" y="51470"/>
                  </a:cubicBezTo>
                  <a:cubicBezTo>
                    <a:pt x="103742" y="51904"/>
                    <a:pt x="104475" y="53005"/>
                    <a:pt x="103808" y="54906"/>
                  </a:cubicBezTo>
                  <a:cubicBezTo>
                    <a:pt x="105243" y="55473"/>
                    <a:pt x="106143" y="56274"/>
                    <a:pt x="105643" y="57808"/>
                  </a:cubicBezTo>
                  <a:cubicBezTo>
                    <a:pt x="106744" y="58375"/>
                    <a:pt x="107945" y="58776"/>
                    <a:pt x="107678" y="60243"/>
                  </a:cubicBezTo>
                  <a:cubicBezTo>
                    <a:pt x="107457" y="61409"/>
                    <a:pt x="105897" y="62456"/>
                    <a:pt x="104460" y="62456"/>
                  </a:cubicBezTo>
                  <a:cubicBezTo>
                    <a:pt x="104376" y="62456"/>
                    <a:pt x="104292" y="62452"/>
                    <a:pt x="104209" y="62445"/>
                  </a:cubicBezTo>
                  <a:cubicBezTo>
                    <a:pt x="104142" y="62779"/>
                    <a:pt x="104042" y="63079"/>
                    <a:pt x="103975" y="63412"/>
                  </a:cubicBezTo>
                  <a:cubicBezTo>
                    <a:pt x="103708" y="64480"/>
                    <a:pt x="103441" y="65581"/>
                    <a:pt x="103175" y="66681"/>
                  </a:cubicBezTo>
                  <a:cubicBezTo>
                    <a:pt x="104034" y="66765"/>
                    <a:pt x="104878" y="66802"/>
                    <a:pt x="105711" y="66802"/>
                  </a:cubicBezTo>
                  <a:cubicBezTo>
                    <a:pt x="108209" y="66802"/>
                    <a:pt x="110605" y="66465"/>
                    <a:pt x="112982" y="66014"/>
                  </a:cubicBezTo>
                  <a:cubicBezTo>
                    <a:pt x="113715" y="65881"/>
                    <a:pt x="114016" y="65514"/>
                    <a:pt x="114049" y="64713"/>
                  </a:cubicBezTo>
                  <a:cubicBezTo>
                    <a:pt x="114049" y="62879"/>
                    <a:pt x="114316" y="61044"/>
                    <a:pt x="114249" y="59209"/>
                  </a:cubicBezTo>
                  <a:cubicBezTo>
                    <a:pt x="114049" y="51804"/>
                    <a:pt x="113782" y="44399"/>
                    <a:pt x="113515" y="36993"/>
                  </a:cubicBezTo>
                  <a:cubicBezTo>
                    <a:pt x="113148" y="26886"/>
                    <a:pt x="112715" y="16812"/>
                    <a:pt x="112348" y="6738"/>
                  </a:cubicBezTo>
                  <a:cubicBezTo>
                    <a:pt x="112248" y="4537"/>
                    <a:pt x="112314" y="2302"/>
                    <a:pt x="112314" y="67"/>
                  </a:cubicBezTo>
                  <a:cubicBezTo>
                    <a:pt x="111781" y="34"/>
                    <a:pt x="111581" y="0"/>
                    <a:pt x="111380" y="0"/>
                  </a:cubicBezTo>
                  <a:cubicBezTo>
                    <a:pt x="103541" y="67"/>
                    <a:pt x="95669" y="34"/>
                    <a:pt x="87830" y="234"/>
                  </a:cubicBezTo>
                  <a:cubicBezTo>
                    <a:pt x="81893" y="367"/>
                    <a:pt x="75955" y="901"/>
                    <a:pt x="70018" y="1168"/>
                  </a:cubicBezTo>
                  <a:cubicBezTo>
                    <a:pt x="66335" y="1337"/>
                    <a:pt x="62648" y="1410"/>
                    <a:pt x="58960" y="1410"/>
                  </a:cubicBezTo>
                  <a:cubicBezTo>
                    <a:pt x="52492" y="1410"/>
                    <a:pt x="46021" y="1186"/>
                    <a:pt x="39562" y="868"/>
                  </a:cubicBezTo>
                  <a:cubicBezTo>
                    <a:pt x="27454" y="234"/>
                    <a:pt x="15312" y="267"/>
                    <a:pt x="3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1868000" y="2696663"/>
              <a:ext cx="1596988" cy="506175"/>
            </a:xfrm>
            <a:custGeom>
              <a:avLst/>
              <a:gdLst/>
              <a:ahLst/>
              <a:cxnLst/>
              <a:rect l="l" t="t" r="r" b="b"/>
              <a:pathLst>
                <a:path w="127759" h="40494" extrusionOk="0">
                  <a:moveTo>
                    <a:pt x="63859" y="1"/>
                  </a:moveTo>
                  <a:cubicBezTo>
                    <a:pt x="62721" y="1"/>
                    <a:pt x="61578" y="359"/>
                    <a:pt x="60411" y="1077"/>
                  </a:cubicBezTo>
                  <a:cubicBezTo>
                    <a:pt x="56008" y="3779"/>
                    <a:pt x="51604" y="6481"/>
                    <a:pt x="47168" y="9149"/>
                  </a:cubicBezTo>
                  <a:cubicBezTo>
                    <a:pt x="46000" y="9850"/>
                    <a:pt x="44866" y="10550"/>
                    <a:pt x="43699" y="11217"/>
                  </a:cubicBezTo>
                  <a:cubicBezTo>
                    <a:pt x="38762" y="14186"/>
                    <a:pt x="33825" y="17121"/>
                    <a:pt x="28922" y="20090"/>
                  </a:cubicBezTo>
                  <a:cubicBezTo>
                    <a:pt x="23217" y="23526"/>
                    <a:pt x="17580" y="27029"/>
                    <a:pt x="11909" y="30531"/>
                  </a:cubicBezTo>
                  <a:cubicBezTo>
                    <a:pt x="8640" y="32533"/>
                    <a:pt x="5371" y="34501"/>
                    <a:pt x="2169" y="36569"/>
                  </a:cubicBezTo>
                  <a:cubicBezTo>
                    <a:pt x="1335" y="37102"/>
                    <a:pt x="668" y="37836"/>
                    <a:pt x="1" y="38403"/>
                  </a:cubicBezTo>
                  <a:cubicBezTo>
                    <a:pt x="368" y="39204"/>
                    <a:pt x="902" y="39504"/>
                    <a:pt x="1469" y="39638"/>
                  </a:cubicBezTo>
                  <a:cubicBezTo>
                    <a:pt x="1769" y="39671"/>
                    <a:pt x="2102" y="39704"/>
                    <a:pt x="2436" y="39704"/>
                  </a:cubicBezTo>
                  <a:cubicBezTo>
                    <a:pt x="5705" y="39671"/>
                    <a:pt x="8974" y="39604"/>
                    <a:pt x="12243" y="39604"/>
                  </a:cubicBezTo>
                  <a:cubicBezTo>
                    <a:pt x="18165" y="39556"/>
                    <a:pt x="24088" y="39439"/>
                    <a:pt x="30023" y="39439"/>
                  </a:cubicBezTo>
                  <a:cubicBezTo>
                    <a:pt x="32344" y="39439"/>
                    <a:pt x="34668" y="39457"/>
                    <a:pt x="36994" y="39504"/>
                  </a:cubicBezTo>
                  <a:cubicBezTo>
                    <a:pt x="45433" y="39638"/>
                    <a:pt x="53873" y="40238"/>
                    <a:pt x="62312" y="40438"/>
                  </a:cubicBezTo>
                  <a:cubicBezTo>
                    <a:pt x="64091" y="40472"/>
                    <a:pt x="65874" y="40494"/>
                    <a:pt x="67657" y="40494"/>
                  </a:cubicBezTo>
                  <a:cubicBezTo>
                    <a:pt x="71222" y="40494"/>
                    <a:pt x="74788" y="40405"/>
                    <a:pt x="78323" y="40138"/>
                  </a:cubicBezTo>
                  <a:cubicBezTo>
                    <a:pt x="85877" y="39569"/>
                    <a:pt x="93418" y="39372"/>
                    <a:pt x="100961" y="39372"/>
                  </a:cubicBezTo>
                  <a:cubicBezTo>
                    <a:pt x="105811" y="39372"/>
                    <a:pt x="110661" y="39453"/>
                    <a:pt x="115517" y="39571"/>
                  </a:cubicBezTo>
                  <a:cubicBezTo>
                    <a:pt x="118786" y="39671"/>
                    <a:pt x="122055" y="39671"/>
                    <a:pt x="125324" y="39704"/>
                  </a:cubicBezTo>
                  <a:cubicBezTo>
                    <a:pt x="125691" y="39704"/>
                    <a:pt x="126058" y="39671"/>
                    <a:pt x="126425" y="39571"/>
                  </a:cubicBezTo>
                  <a:cubicBezTo>
                    <a:pt x="126958" y="39437"/>
                    <a:pt x="127425" y="39071"/>
                    <a:pt x="127759" y="38203"/>
                  </a:cubicBezTo>
                  <a:cubicBezTo>
                    <a:pt x="125757" y="36802"/>
                    <a:pt x="123789" y="35268"/>
                    <a:pt x="121654" y="33934"/>
                  </a:cubicBezTo>
                  <a:cubicBezTo>
                    <a:pt x="115016" y="29831"/>
                    <a:pt x="108312" y="25861"/>
                    <a:pt x="101640" y="21758"/>
                  </a:cubicBezTo>
                  <a:cubicBezTo>
                    <a:pt x="101240" y="21525"/>
                    <a:pt x="100873" y="20891"/>
                    <a:pt x="100873" y="20457"/>
                  </a:cubicBezTo>
                  <a:cubicBezTo>
                    <a:pt x="100873" y="18289"/>
                    <a:pt x="101040" y="16154"/>
                    <a:pt x="101073" y="14019"/>
                  </a:cubicBezTo>
                  <a:cubicBezTo>
                    <a:pt x="101106" y="10917"/>
                    <a:pt x="101073" y="7815"/>
                    <a:pt x="101073" y="4746"/>
                  </a:cubicBezTo>
                  <a:lnTo>
                    <a:pt x="89165" y="4746"/>
                  </a:lnTo>
                  <a:lnTo>
                    <a:pt x="89165" y="9616"/>
                  </a:lnTo>
                  <a:lnTo>
                    <a:pt x="89165" y="14586"/>
                  </a:lnTo>
                  <a:cubicBezTo>
                    <a:pt x="88331" y="14019"/>
                    <a:pt x="87830" y="13719"/>
                    <a:pt x="87330" y="13385"/>
                  </a:cubicBezTo>
                  <a:cubicBezTo>
                    <a:pt x="80658" y="9283"/>
                    <a:pt x="73954" y="5180"/>
                    <a:pt x="67282" y="1077"/>
                  </a:cubicBezTo>
                  <a:cubicBezTo>
                    <a:pt x="66131" y="359"/>
                    <a:pt x="64997" y="1"/>
                    <a:pt x="638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3374913" y="3211313"/>
              <a:ext cx="425" cy="0"/>
            </a:xfrm>
            <a:custGeom>
              <a:avLst/>
              <a:gdLst/>
              <a:ahLst/>
              <a:cxnLst/>
              <a:rect l="l" t="t" r="r" b="b"/>
              <a:pathLst>
                <a:path w="34" extrusionOk="0">
                  <a:moveTo>
                    <a:pt x="34" y="0"/>
                  </a:moveTo>
                  <a:lnTo>
                    <a:pt x="34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3017988" y="3809963"/>
              <a:ext cx="116763" cy="80763"/>
            </a:xfrm>
            <a:custGeom>
              <a:avLst/>
              <a:gdLst/>
              <a:ahLst/>
              <a:cxnLst/>
              <a:rect l="l" t="t" r="r" b="b"/>
              <a:pathLst>
                <a:path w="9341" h="6461" extrusionOk="0">
                  <a:moveTo>
                    <a:pt x="9190" y="1"/>
                  </a:moveTo>
                  <a:cubicBezTo>
                    <a:pt x="8640" y="1"/>
                    <a:pt x="8093" y="334"/>
                    <a:pt x="7573" y="976"/>
                  </a:cubicBezTo>
                  <a:cubicBezTo>
                    <a:pt x="6932" y="805"/>
                    <a:pt x="6381" y="717"/>
                    <a:pt x="5914" y="717"/>
                  </a:cubicBezTo>
                  <a:cubicBezTo>
                    <a:pt x="4292" y="717"/>
                    <a:pt x="3689" y="1781"/>
                    <a:pt x="3870" y="4112"/>
                  </a:cubicBezTo>
                  <a:cubicBezTo>
                    <a:pt x="3303" y="4179"/>
                    <a:pt x="2736" y="4179"/>
                    <a:pt x="2269" y="4379"/>
                  </a:cubicBezTo>
                  <a:cubicBezTo>
                    <a:pt x="1802" y="4579"/>
                    <a:pt x="1435" y="4979"/>
                    <a:pt x="1068" y="5213"/>
                  </a:cubicBezTo>
                  <a:cubicBezTo>
                    <a:pt x="735" y="5213"/>
                    <a:pt x="368" y="5179"/>
                    <a:pt x="34" y="5146"/>
                  </a:cubicBezTo>
                  <a:lnTo>
                    <a:pt x="1" y="5813"/>
                  </a:lnTo>
                  <a:cubicBezTo>
                    <a:pt x="399" y="6271"/>
                    <a:pt x="759" y="6461"/>
                    <a:pt x="1111" y="6461"/>
                  </a:cubicBezTo>
                  <a:cubicBezTo>
                    <a:pt x="1554" y="6461"/>
                    <a:pt x="1986" y="6159"/>
                    <a:pt x="2469" y="5713"/>
                  </a:cubicBezTo>
                  <a:cubicBezTo>
                    <a:pt x="2593" y="5589"/>
                    <a:pt x="2814" y="5545"/>
                    <a:pt x="3070" y="5545"/>
                  </a:cubicBezTo>
                  <a:cubicBezTo>
                    <a:pt x="3434" y="5545"/>
                    <a:pt x="3871" y="5635"/>
                    <a:pt x="4204" y="5713"/>
                  </a:cubicBezTo>
                  <a:cubicBezTo>
                    <a:pt x="4477" y="5786"/>
                    <a:pt x="4694" y="5827"/>
                    <a:pt x="4861" y="5827"/>
                  </a:cubicBezTo>
                  <a:cubicBezTo>
                    <a:pt x="5307" y="5827"/>
                    <a:pt x="5411" y="5540"/>
                    <a:pt x="5338" y="4812"/>
                  </a:cubicBezTo>
                  <a:cubicBezTo>
                    <a:pt x="5271" y="4112"/>
                    <a:pt x="5305" y="3378"/>
                    <a:pt x="5438" y="2711"/>
                  </a:cubicBezTo>
                  <a:cubicBezTo>
                    <a:pt x="5527" y="2202"/>
                    <a:pt x="5820" y="1987"/>
                    <a:pt x="6203" y="1987"/>
                  </a:cubicBezTo>
                  <a:cubicBezTo>
                    <a:pt x="6397" y="1987"/>
                    <a:pt x="6614" y="2043"/>
                    <a:pt x="6839" y="2144"/>
                  </a:cubicBezTo>
                  <a:cubicBezTo>
                    <a:pt x="7085" y="2249"/>
                    <a:pt x="7307" y="2314"/>
                    <a:pt x="7500" y="2314"/>
                  </a:cubicBezTo>
                  <a:cubicBezTo>
                    <a:pt x="7858" y="2314"/>
                    <a:pt x="8122" y="2094"/>
                    <a:pt x="8273" y="1510"/>
                  </a:cubicBezTo>
                  <a:cubicBezTo>
                    <a:pt x="8407" y="910"/>
                    <a:pt x="8841" y="576"/>
                    <a:pt x="9308" y="576"/>
                  </a:cubicBezTo>
                  <a:lnTo>
                    <a:pt x="9341" y="9"/>
                  </a:lnTo>
                  <a:cubicBezTo>
                    <a:pt x="9291" y="3"/>
                    <a:pt x="9241" y="1"/>
                    <a:pt x="91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2967125" y="2734600"/>
              <a:ext cx="522463" cy="470463"/>
            </a:xfrm>
            <a:custGeom>
              <a:avLst/>
              <a:gdLst/>
              <a:ahLst/>
              <a:cxnLst/>
              <a:rect l="l" t="t" r="r" b="b"/>
              <a:pathLst>
                <a:path w="41797" h="37637" extrusionOk="0">
                  <a:moveTo>
                    <a:pt x="13421" y="1"/>
                  </a:moveTo>
                  <a:cubicBezTo>
                    <a:pt x="13305" y="1"/>
                    <a:pt x="13179" y="4"/>
                    <a:pt x="13043" y="10"/>
                  </a:cubicBezTo>
                  <a:cubicBezTo>
                    <a:pt x="9440" y="143"/>
                    <a:pt x="5838" y="377"/>
                    <a:pt x="2202" y="510"/>
                  </a:cubicBezTo>
                  <a:cubicBezTo>
                    <a:pt x="0" y="610"/>
                    <a:pt x="0" y="577"/>
                    <a:pt x="134" y="2812"/>
                  </a:cubicBezTo>
                  <a:cubicBezTo>
                    <a:pt x="167" y="3045"/>
                    <a:pt x="200" y="3312"/>
                    <a:pt x="200" y="3546"/>
                  </a:cubicBezTo>
                  <a:cubicBezTo>
                    <a:pt x="234" y="4546"/>
                    <a:pt x="234" y="5547"/>
                    <a:pt x="234" y="6581"/>
                  </a:cubicBezTo>
                  <a:lnTo>
                    <a:pt x="1235" y="6581"/>
                  </a:lnTo>
                  <a:lnTo>
                    <a:pt x="1235" y="1711"/>
                  </a:lnTo>
                  <a:lnTo>
                    <a:pt x="13143" y="1711"/>
                  </a:lnTo>
                  <a:cubicBezTo>
                    <a:pt x="13143" y="4780"/>
                    <a:pt x="13176" y="7882"/>
                    <a:pt x="13143" y="10984"/>
                  </a:cubicBezTo>
                  <a:cubicBezTo>
                    <a:pt x="13110" y="13119"/>
                    <a:pt x="12943" y="15254"/>
                    <a:pt x="12943" y="17422"/>
                  </a:cubicBezTo>
                  <a:cubicBezTo>
                    <a:pt x="12943" y="17856"/>
                    <a:pt x="13310" y="18490"/>
                    <a:pt x="13710" y="18723"/>
                  </a:cubicBezTo>
                  <a:cubicBezTo>
                    <a:pt x="20382" y="22826"/>
                    <a:pt x="27086" y="26829"/>
                    <a:pt x="33724" y="30899"/>
                  </a:cubicBezTo>
                  <a:cubicBezTo>
                    <a:pt x="35859" y="32233"/>
                    <a:pt x="37827" y="33767"/>
                    <a:pt x="39829" y="35168"/>
                  </a:cubicBezTo>
                  <a:cubicBezTo>
                    <a:pt x="39495" y="36036"/>
                    <a:pt x="39028" y="36402"/>
                    <a:pt x="38461" y="36536"/>
                  </a:cubicBezTo>
                  <a:lnTo>
                    <a:pt x="38728" y="37637"/>
                  </a:lnTo>
                  <a:cubicBezTo>
                    <a:pt x="39028" y="37537"/>
                    <a:pt x="39328" y="37470"/>
                    <a:pt x="39595" y="37370"/>
                  </a:cubicBezTo>
                  <a:cubicBezTo>
                    <a:pt x="41463" y="36736"/>
                    <a:pt x="41797" y="35135"/>
                    <a:pt x="40296" y="33901"/>
                  </a:cubicBezTo>
                  <a:cubicBezTo>
                    <a:pt x="38595" y="32500"/>
                    <a:pt x="36893" y="31132"/>
                    <a:pt x="35025" y="29998"/>
                  </a:cubicBezTo>
                  <a:cubicBezTo>
                    <a:pt x="28487" y="25995"/>
                    <a:pt x="21916" y="22092"/>
                    <a:pt x="15345" y="18189"/>
                  </a:cubicBezTo>
                  <a:cubicBezTo>
                    <a:pt x="14711" y="17822"/>
                    <a:pt x="14444" y="17389"/>
                    <a:pt x="14477" y="16655"/>
                  </a:cubicBezTo>
                  <a:cubicBezTo>
                    <a:pt x="14577" y="11685"/>
                    <a:pt x="14644" y="6715"/>
                    <a:pt x="14744" y="1744"/>
                  </a:cubicBezTo>
                  <a:cubicBezTo>
                    <a:pt x="14775" y="346"/>
                    <a:pt x="14611" y="1"/>
                    <a:pt x="13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2960450" y="3295950"/>
              <a:ext cx="292300" cy="441575"/>
            </a:xfrm>
            <a:custGeom>
              <a:avLst/>
              <a:gdLst/>
              <a:ahLst/>
              <a:cxnLst/>
              <a:rect l="l" t="t" r="r" b="b"/>
              <a:pathLst>
                <a:path w="23384" h="35326" extrusionOk="0">
                  <a:moveTo>
                    <a:pt x="12576" y="1602"/>
                  </a:moveTo>
                  <a:lnTo>
                    <a:pt x="12576" y="1602"/>
                  </a:lnTo>
                  <a:cubicBezTo>
                    <a:pt x="15945" y="1735"/>
                    <a:pt x="18847" y="2769"/>
                    <a:pt x="21149" y="5138"/>
                  </a:cubicBezTo>
                  <a:cubicBezTo>
                    <a:pt x="21449" y="5471"/>
                    <a:pt x="21716" y="5971"/>
                    <a:pt x="21749" y="6405"/>
                  </a:cubicBezTo>
                  <a:cubicBezTo>
                    <a:pt x="21816" y="8507"/>
                    <a:pt x="21783" y="10608"/>
                    <a:pt x="21783" y="12910"/>
                  </a:cubicBezTo>
                  <a:lnTo>
                    <a:pt x="12943" y="12910"/>
                  </a:lnTo>
                  <a:cubicBezTo>
                    <a:pt x="12843" y="9240"/>
                    <a:pt x="12710" y="5438"/>
                    <a:pt x="12576" y="1602"/>
                  </a:cubicBezTo>
                  <a:close/>
                  <a:moveTo>
                    <a:pt x="9674" y="1568"/>
                  </a:moveTo>
                  <a:lnTo>
                    <a:pt x="9674" y="13043"/>
                  </a:lnTo>
                  <a:lnTo>
                    <a:pt x="1535" y="13043"/>
                  </a:lnTo>
                  <a:cubicBezTo>
                    <a:pt x="1835" y="11008"/>
                    <a:pt x="2102" y="9140"/>
                    <a:pt x="2402" y="7239"/>
                  </a:cubicBezTo>
                  <a:cubicBezTo>
                    <a:pt x="2436" y="6972"/>
                    <a:pt x="2502" y="6705"/>
                    <a:pt x="2536" y="6438"/>
                  </a:cubicBezTo>
                  <a:cubicBezTo>
                    <a:pt x="2769" y="4270"/>
                    <a:pt x="3703" y="3103"/>
                    <a:pt x="5838" y="2502"/>
                  </a:cubicBezTo>
                  <a:cubicBezTo>
                    <a:pt x="7106" y="2135"/>
                    <a:pt x="8373" y="1869"/>
                    <a:pt x="9674" y="1568"/>
                  </a:cubicBezTo>
                  <a:close/>
                  <a:moveTo>
                    <a:pt x="11976" y="1602"/>
                  </a:moveTo>
                  <a:cubicBezTo>
                    <a:pt x="12009" y="1969"/>
                    <a:pt x="12076" y="2402"/>
                    <a:pt x="12109" y="2803"/>
                  </a:cubicBezTo>
                  <a:cubicBezTo>
                    <a:pt x="12109" y="5771"/>
                    <a:pt x="12143" y="8707"/>
                    <a:pt x="12143" y="11642"/>
                  </a:cubicBezTo>
                  <a:cubicBezTo>
                    <a:pt x="12143" y="13477"/>
                    <a:pt x="12209" y="13710"/>
                    <a:pt x="13977" y="13777"/>
                  </a:cubicBezTo>
                  <a:cubicBezTo>
                    <a:pt x="15078" y="13820"/>
                    <a:pt x="16185" y="13832"/>
                    <a:pt x="17301" y="13832"/>
                  </a:cubicBezTo>
                  <a:cubicBezTo>
                    <a:pt x="18788" y="13832"/>
                    <a:pt x="20291" y="13810"/>
                    <a:pt x="21816" y="13810"/>
                  </a:cubicBezTo>
                  <a:lnTo>
                    <a:pt x="21816" y="15812"/>
                  </a:lnTo>
                  <a:cubicBezTo>
                    <a:pt x="20248" y="15912"/>
                    <a:pt x="18647" y="16012"/>
                    <a:pt x="17046" y="16045"/>
                  </a:cubicBezTo>
                  <a:cubicBezTo>
                    <a:pt x="16830" y="16052"/>
                    <a:pt x="16614" y="16054"/>
                    <a:pt x="16400" y="16054"/>
                  </a:cubicBezTo>
                  <a:cubicBezTo>
                    <a:pt x="15492" y="16054"/>
                    <a:pt x="14601" y="16006"/>
                    <a:pt x="13710" y="15979"/>
                  </a:cubicBezTo>
                  <a:cubicBezTo>
                    <a:pt x="13654" y="15975"/>
                    <a:pt x="13599" y="15973"/>
                    <a:pt x="13547" y="15973"/>
                  </a:cubicBezTo>
                  <a:cubicBezTo>
                    <a:pt x="12612" y="15973"/>
                    <a:pt x="12343" y="16530"/>
                    <a:pt x="12343" y="17446"/>
                  </a:cubicBezTo>
                  <a:cubicBezTo>
                    <a:pt x="12443" y="22417"/>
                    <a:pt x="12510" y="27420"/>
                    <a:pt x="12610" y="32390"/>
                  </a:cubicBezTo>
                  <a:cubicBezTo>
                    <a:pt x="12610" y="32857"/>
                    <a:pt x="12610" y="33324"/>
                    <a:pt x="12610" y="33825"/>
                  </a:cubicBezTo>
                  <a:lnTo>
                    <a:pt x="10408" y="33825"/>
                  </a:lnTo>
                  <a:cubicBezTo>
                    <a:pt x="10408" y="33358"/>
                    <a:pt x="10408" y="32957"/>
                    <a:pt x="10408" y="32524"/>
                  </a:cubicBezTo>
                  <a:cubicBezTo>
                    <a:pt x="10508" y="28821"/>
                    <a:pt x="10575" y="25119"/>
                    <a:pt x="10675" y="21416"/>
                  </a:cubicBezTo>
                  <a:cubicBezTo>
                    <a:pt x="10675" y="20515"/>
                    <a:pt x="10708" y="19581"/>
                    <a:pt x="10642" y="18681"/>
                  </a:cubicBezTo>
                  <a:cubicBezTo>
                    <a:pt x="10508" y="16979"/>
                    <a:pt x="10408" y="16879"/>
                    <a:pt x="8740" y="16846"/>
                  </a:cubicBezTo>
                  <a:cubicBezTo>
                    <a:pt x="7973" y="16835"/>
                    <a:pt x="7202" y="16831"/>
                    <a:pt x="6431" y="16831"/>
                  </a:cubicBezTo>
                  <a:cubicBezTo>
                    <a:pt x="4889" y="16831"/>
                    <a:pt x="3347" y="16846"/>
                    <a:pt x="1835" y="16846"/>
                  </a:cubicBezTo>
                  <a:cubicBezTo>
                    <a:pt x="1735" y="16646"/>
                    <a:pt x="1668" y="16579"/>
                    <a:pt x="1668" y="16512"/>
                  </a:cubicBezTo>
                  <a:cubicBezTo>
                    <a:pt x="1468" y="14044"/>
                    <a:pt x="1468" y="14044"/>
                    <a:pt x="3903" y="14011"/>
                  </a:cubicBezTo>
                  <a:cubicBezTo>
                    <a:pt x="5738" y="13944"/>
                    <a:pt x="7573" y="13877"/>
                    <a:pt x="9407" y="13877"/>
                  </a:cubicBezTo>
                  <a:cubicBezTo>
                    <a:pt x="10408" y="13877"/>
                    <a:pt x="10675" y="13343"/>
                    <a:pt x="10675" y="12443"/>
                  </a:cubicBezTo>
                  <a:cubicBezTo>
                    <a:pt x="10675" y="8840"/>
                    <a:pt x="10675" y="5271"/>
                    <a:pt x="10675" y="1602"/>
                  </a:cubicBezTo>
                  <a:close/>
                  <a:moveTo>
                    <a:pt x="9774" y="17613"/>
                  </a:moveTo>
                  <a:lnTo>
                    <a:pt x="9774" y="33925"/>
                  </a:lnTo>
                  <a:cubicBezTo>
                    <a:pt x="7506" y="33791"/>
                    <a:pt x="5171" y="33658"/>
                    <a:pt x="2836" y="33525"/>
                  </a:cubicBezTo>
                  <a:cubicBezTo>
                    <a:pt x="2202" y="33491"/>
                    <a:pt x="1902" y="33124"/>
                    <a:pt x="1802" y="32457"/>
                  </a:cubicBezTo>
                  <a:cubicBezTo>
                    <a:pt x="1168" y="27587"/>
                    <a:pt x="1101" y="22683"/>
                    <a:pt x="1635" y="17613"/>
                  </a:cubicBezTo>
                  <a:close/>
                  <a:moveTo>
                    <a:pt x="21916" y="16546"/>
                  </a:moveTo>
                  <a:lnTo>
                    <a:pt x="21916" y="16546"/>
                  </a:lnTo>
                  <a:cubicBezTo>
                    <a:pt x="21883" y="22050"/>
                    <a:pt x="22583" y="27554"/>
                    <a:pt x="21850" y="33124"/>
                  </a:cubicBezTo>
                  <a:cubicBezTo>
                    <a:pt x="19048" y="33424"/>
                    <a:pt x="16346" y="33725"/>
                    <a:pt x="13410" y="34025"/>
                  </a:cubicBezTo>
                  <a:lnTo>
                    <a:pt x="13410" y="16946"/>
                  </a:lnTo>
                  <a:cubicBezTo>
                    <a:pt x="16212" y="16813"/>
                    <a:pt x="18981" y="16679"/>
                    <a:pt x="21916" y="16546"/>
                  </a:cubicBezTo>
                  <a:close/>
                  <a:moveTo>
                    <a:pt x="10990" y="0"/>
                  </a:moveTo>
                  <a:cubicBezTo>
                    <a:pt x="9100" y="0"/>
                    <a:pt x="7215" y="308"/>
                    <a:pt x="5338" y="968"/>
                  </a:cubicBezTo>
                  <a:cubicBezTo>
                    <a:pt x="3603" y="1602"/>
                    <a:pt x="1869" y="2436"/>
                    <a:pt x="1268" y="4337"/>
                  </a:cubicBezTo>
                  <a:cubicBezTo>
                    <a:pt x="801" y="5671"/>
                    <a:pt x="668" y="7139"/>
                    <a:pt x="601" y="8540"/>
                  </a:cubicBezTo>
                  <a:cubicBezTo>
                    <a:pt x="334" y="12576"/>
                    <a:pt x="67" y="16646"/>
                    <a:pt x="34" y="20715"/>
                  </a:cubicBezTo>
                  <a:cubicBezTo>
                    <a:pt x="1" y="24618"/>
                    <a:pt x="167" y="28521"/>
                    <a:pt x="434" y="32390"/>
                  </a:cubicBezTo>
                  <a:cubicBezTo>
                    <a:pt x="534" y="34358"/>
                    <a:pt x="901" y="34725"/>
                    <a:pt x="2803" y="34859"/>
                  </a:cubicBezTo>
                  <a:cubicBezTo>
                    <a:pt x="3739" y="34923"/>
                    <a:pt x="4676" y="34943"/>
                    <a:pt x="5610" y="34943"/>
                  </a:cubicBezTo>
                  <a:cubicBezTo>
                    <a:pt x="7106" y="34943"/>
                    <a:pt x="8597" y="34892"/>
                    <a:pt x="10074" y="34892"/>
                  </a:cubicBezTo>
                  <a:cubicBezTo>
                    <a:pt x="10108" y="35026"/>
                    <a:pt x="10108" y="35192"/>
                    <a:pt x="10108" y="35326"/>
                  </a:cubicBezTo>
                  <a:cubicBezTo>
                    <a:pt x="14111" y="34992"/>
                    <a:pt x="18114" y="34692"/>
                    <a:pt x="22116" y="34292"/>
                  </a:cubicBezTo>
                  <a:cubicBezTo>
                    <a:pt x="22483" y="34258"/>
                    <a:pt x="23017" y="33525"/>
                    <a:pt x="23084" y="33058"/>
                  </a:cubicBezTo>
                  <a:cubicBezTo>
                    <a:pt x="23284" y="31790"/>
                    <a:pt x="23384" y="30456"/>
                    <a:pt x="23384" y="29155"/>
                  </a:cubicBezTo>
                  <a:cubicBezTo>
                    <a:pt x="23317" y="22483"/>
                    <a:pt x="23217" y="15845"/>
                    <a:pt x="23150" y="9207"/>
                  </a:cubicBezTo>
                  <a:cubicBezTo>
                    <a:pt x="23117" y="6238"/>
                    <a:pt x="22517" y="3570"/>
                    <a:pt x="19581" y="2102"/>
                  </a:cubicBezTo>
                  <a:cubicBezTo>
                    <a:pt x="18581" y="1602"/>
                    <a:pt x="17546" y="1135"/>
                    <a:pt x="16512" y="834"/>
                  </a:cubicBezTo>
                  <a:cubicBezTo>
                    <a:pt x="14670" y="292"/>
                    <a:pt x="12828" y="0"/>
                    <a:pt x="109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2796588" y="3810063"/>
              <a:ext cx="502450" cy="298038"/>
            </a:xfrm>
            <a:custGeom>
              <a:avLst/>
              <a:gdLst/>
              <a:ahLst/>
              <a:cxnLst/>
              <a:rect l="l" t="t" r="r" b="b"/>
              <a:pathLst>
                <a:path w="40196" h="23843" extrusionOk="0">
                  <a:moveTo>
                    <a:pt x="27053" y="1"/>
                  </a:moveTo>
                  <a:lnTo>
                    <a:pt x="27020" y="568"/>
                  </a:lnTo>
                  <a:cubicBezTo>
                    <a:pt x="27353" y="568"/>
                    <a:pt x="27720" y="701"/>
                    <a:pt x="28054" y="1002"/>
                  </a:cubicBezTo>
                  <a:cubicBezTo>
                    <a:pt x="28287" y="1202"/>
                    <a:pt x="28454" y="1502"/>
                    <a:pt x="28654" y="1736"/>
                  </a:cubicBezTo>
                  <a:cubicBezTo>
                    <a:pt x="28821" y="1936"/>
                    <a:pt x="29021" y="2169"/>
                    <a:pt x="29188" y="2336"/>
                  </a:cubicBezTo>
                  <a:cubicBezTo>
                    <a:pt x="29698" y="2147"/>
                    <a:pt x="30136" y="2052"/>
                    <a:pt x="30514" y="2052"/>
                  </a:cubicBezTo>
                  <a:cubicBezTo>
                    <a:pt x="31470" y="2052"/>
                    <a:pt x="32041" y="2661"/>
                    <a:pt x="32423" y="3904"/>
                  </a:cubicBezTo>
                  <a:cubicBezTo>
                    <a:pt x="32523" y="4237"/>
                    <a:pt x="33124" y="4638"/>
                    <a:pt x="33524" y="4671"/>
                  </a:cubicBezTo>
                  <a:cubicBezTo>
                    <a:pt x="35359" y="4804"/>
                    <a:pt x="35559" y="5038"/>
                    <a:pt x="35025" y="6739"/>
                  </a:cubicBezTo>
                  <a:cubicBezTo>
                    <a:pt x="34925" y="7006"/>
                    <a:pt x="35159" y="7640"/>
                    <a:pt x="35392" y="7707"/>
                  </a:cubicBezTo>
                  <a:cubicBezTo>
                    <a:pt x="36593" y="8140"/>
                    <a:pt x="37460" y="8641"/>
                    <a:pt x="36760" y="10142"/>
                  </a:cubicBezTo>
                  <a:cubicBezTo>
                    <a:pt x="36693" y="10242"/>
                    <a:pt x="37093" y="10709"/>
                    <a:pt x="37360" y="10875"/>
                  </a:cubicBezTo>
                  <a:cubicBezTo>
                    <a:pt x="37894" y="11209"/>
                    <a:pt x="38494" y="11443"/>
                    <a:pt x="39061" y="11709"/>
                  </a:cubicBezTo>
                  <a:cubicBezTo>
                    <a:pt x="38795" y="12143"/>
                    <a:pt x="38628" y="12777"/>
                    <a:pt x="38228" y="13044"/>
                  </a:cubicBezTo>
                  <a:cubicBezTo>
                    <a:pt x="37794" y="13315"/>
                    <a:pt x="37118" y="13674"/>
                    <a:pt x="36665" y="13674"/>
                  </a:cubicBezTo>
                  <a:cubicBezTo>
                    <a:pt x="36561" y="13674"/>
                    <a:pt x="36468" y="13655"/>
                    <a:pt x="36393" y="13611"/>
                  </a:cubicBezTo>
                  <a:cubicBezTo>
                    <a:pt x="35838" y="13311"/>
                    <a:pt x="35303" y="13220"/>
                    <a:pt x="34770" y="13220"/>
                  </a:cubicBezTo>
                  <a:cubicBezTo>
                    <a:pt x="34118" y="13220"/>
                    <a:pt x="33469" y="13356"/>
                    <a:pt x="32790" y="13411"/>
                  </a:cubicBezTo>
                  <a:cubicBezTo>
                    <a:pt x="29388" y="13644"/>
                    <a:pt x="25952" y="13811"/>
                    <a:pt x="22550" y="13911"/>
                  </a:cubicBezTo>
                  <a:cubicBezTo>
                    <a:pt x="19681" y="14011"/>
                    <a:pt x="16812" y="13944"/>
                    <a:pt x="13944" y="14011"/>
                  </a:cubicBezTo>
                  <a:cubicBezTo>
                    <a:pt x="13043" y="14011"/>
                    <a:pt x="11475" y="13210"/>
                    <a:pt x="11242" y="12377"/>
                  </a:cubicBezTo>
                  <a:cubicBezTo>
                    <a:pt x="11108" y="11943"/>
                    <a:pt x="11108" y="11142"/>
                    <a:pt x="11308" y="11042"/>
                  </a:cubicBezTo>
                  <a:cubicBezTo>
                    <a:pt x="12643" y="10342"/>
                    <a:pt x="12042" y="9408"/>
                    <a:pt x="11742" y="8474"/>
                  </a:cubicBezTo>
                  <a:cubicBezTo>
                    <a:pt x="11675" y="8240"/>
                    <a:pt x="11709" y="7940"/>
                    <a:pt x="11675" y="7440"/>
                  </a:cubicBezTo>
                  <a:lnTo>
                    <a:pt x="11675" y="7440"/>
                  </a:lnTo>
                  <a:cubicBezTo>
                    <a:pt x="11857" y="7484"/>
                    <a:pt x="12016" y="7504"/>
                    <a:pt x="12155" y="7504"/>
                  </a:cubicBezTo>
                  <a:cubicBezTo>
                    <a:pt x="12855" y="7504"/>
                    <a:pt x="13059" y="6985"/>
                    <a:pt x="13310" y="6372"/>
                  </a:cubicBezTo>
                  <a:cubicBezTo>
                    <a:pt x="13477" y="5972"/>
                    <a:pt x="13977" y="5472"/>
                    <a:pt x="14344" y="5438"/>
                  </a:cubicBezTo>
                  <a:cubicBezTo>
                    <a:pt x="14361" y="5437"/>
                    <a:pt x="14378" y="5436"/>
                    <a:pt x="14396" y="5436"/>
                  </a:cubicBezTo>
                  <a:cubicBezTo>
                    <a:pt x="14795" y="5436"/>
                    <a:pt x="15355" y="5787"/>
                    <a:pt x="15578" y="6139"/>
                  </a:cubicBezTo>
                  <a:cubicBezTo>
                    <a:pt x="16034" y="6864"/>
                    <a:pt x="16250" y="7231"/>
                    <a:pt x="16478" y="7231"/>
                  </a:cubicBezTo>
                  <a:cubicBezTo>
                    <a:pt x="16701" y="7231"/>
                    <a:pt x="16935" y="6881"/>
                    <a:pt x="17413" y="6172"/>
                  </a:cubicBezTo>
                  <a:cubicBezTo>
                    <a:pt x="17479" y="6072"/>
                    <a:pt x="17579" y="5972"/>
                    <a:pt x="17713" y="5805"/>
                  </a:cubicBezTo>
                  <a:lnTo>
                    <a:pt x="17746" y="5138"/>
                  </a:lnTo>
                  <a:cubicBezTo>
                    <a:pt x="17513" y="5138"/>
                    <a:pt x="17246" y="5105"/>
                    <a:pt x="17012" y="5105"/>
                  </a:cubicBezTo>
                  <a:cubicBezTo>
                    <a:pt x="16979" y="5171"/>
                    <a:pt x="16979" y="5271"/>
                    <a:pt x="16946" y="5338"/>
                  </a:cubicBezTo>
                  <a:cubicBezTo>
                    <a:pt x="16612" y="5038"/>
                    <a:pt x="16312" y="4738"/>
                    <a:pt x="15978" y="4471"/>
                  </a:cubicBezTo>
                  <a:cubicBezTo>
                    <a:pt x="15437" y="4091"/>
                    <a:pt x="14875" y="3909"/>
                    <a:pt x="14347" y="3909"/>
                  </a:cubicBezTo>
                  <a:cubicBezTo>
                    <a:pt x="13347" y="3909"/>
                    <a:pt x="12469" y="4560"/>
                    <a:pt x="12076" y="5738"/>
                  </a:cubicBezTo>
                  <a:cubicBezTo>
                    <a:pt x="11975" y="5972"/>
                    <a:pt x="11942" y="6306"/>
                    <a:pt x="11809" y="6372"/>
                  </a:cubicBezTo>
                  <a:cubicBezTo>
                    <a:pt x="10074" y="7073"/>
                    <a:pt x="10741" y="8340"/>
                    <a:pt x="11008" y="9508"/>
                  </a:cubicBezTo>
                  <a:cubicBezTo>
                    <a:pt x="9107" y="11676"/>
                    <a:pt x="9274" y="13077"/>
                    <a:pt x="11675" y="14712"/>
                  </a:cubicBezTo>
                  <a:cubicBezTo>
                    <a:pt x="11842" y="14845"/>
                    <a:pt x="12009" y="14978"/>
                    <a:pt x="12042" y="15145"/>
                  </a:cubicBezTo>
                  <a:cubicBezTo>
                    <a:pt x="12442" y="16379"/>
                    <a:pt x="12809" y="17647"/>
                    <a:pt x="13210" y="18881"/>
                  </a:cubicBezTo>
                  <a:lnTo>
                    <a:pt x="5137" y="18881"/>
                  </a:lnTo>
                  <a:lnTo>
                    <a:pt x="5137" y="18814"/>
                  </a:lnTo>
                  <a:lnTo>
                    <a:pt x="4570" y="18814"/>
                  </a:lnTo>
                  <a:cubicBezTo>
                    <a:pt x="3736" y="18881"/>
                    <a:pt x="3069" y="18915"/>
                    <a:pt x="2302" y="18981"/>
                  </a:cubicBezTo>
                  <a:lnTo>
                    <a:pt x="2302" y="16213"/>
                  </a:lnTo>
                  <a:lnTo>
                    <a:pt x="1335" y="16213"/>
                  </a:lnTo>
                  <a:cubicBezTo>
                    <a:pt x="1335" y="17113"/>
                    <a:pt x="1268" y="18014"/>
                    <a:pt x="1201" y="19115"/>
                  </a:cubicBezTo>
                  <a:lnTo>
                    <a:pt x="0" y="19115"/>
                  </a:lnTo>
                  <a:lnTo>
                    <a:pt x="0" y="20049"/>
                  </a:lnTo>
                  <a:cubicBezTo>
                    <a:pt x="701" y="20049"/>
                    <a:pt x="1201" y="20215"/>
                    <a:pt x="1535" y="20883"/>
                  </a:cubicBezTo>
                  <a:lnTo>
                    <a:pt x="1835" y="20749"/>
                  </a:lnTo>
                  <a:lnTo>
                    <a:pt x="2102" y="20249"/>
                  </a:lnTo>
                  <a:lnTo>
                    <a:pt x="13510" y="20249"/>
                  </a:lnTo>
                  <a:cubicBezTo>
                    <a:pt x="13710" y="20849"/>
                    <a:pt x="13977" y="21650"/>
                    <a:pt x="14210" y="22417"/>
                  </a:cubicBezTo>
                  <a:cubicBezTo>
                    <a:pt x="14495" y="23241"/>
                    <a:pt x="14948" y="23581"/>
                    <a:pt x="15716" y="23581"/>
                  </a:cubicBezTo>
                  <a:cubicBezTo>
                    <a:pt x="15849" y="23581"/>
                    <a:pt x="15992" y="23571"/>
                    <a:pt x="16145" y="23551"/>
                  </a:cubicBezTo>
                  <a:cubicBezTo>
                    <a:pt x="16792" y="23470"/>
                    <a:pt x="17438" y="23426"/>
                    <a:pt x="18084" y="23426"/>
                  </a:cubicBezTo>
                  <a:cubicBezTo>
                    <a:pt x="18505" y="23426"/>
                    <a:pt x="18926" y="23445"/>
                    <a:pt x="19347" y="23484"/>
                  </a:cubicBezTo>
                  <a:cubicBezTo>
                    <a:pt x="21582" y="23701"/>
                    <a:pt x="23809" y="23843"/>
                    <a:pt x="26031" y="23843"/>
                  </a:cubicBezTo>
                  <a:cubicBezTo>
                    <a:pt x="28254" y="23843"/>
                    <a:pt x="30472" y="23701"/>
                    <a:pt x="32690" y="23351"/>
                  </a:cubicBezTo>
                  <a:cubicBezTo>
                    <a:pt x="33791" y="23184"/>
                    <a:pt x="34458" y="22717"/>
                    <a:pt x="34692" y="21650"/>
                  </a:cubicBezTo>
                  <a:cubicBezTo>
                    <a:pt x="34858" y="21016"/>
                    <a:pt x="34992" y="20349"/>
                    <a:pt x="35125" y="19648"/>
                  </a:cubicBezTo>
                  <a:lnTo>
                    <a:pt x="34258" y="19348"/>
                  </a:lnTo>
                  <a:cubicBezTo>
                    <a:pt x="33991" y="20082"/>
                    <a:pt x="33724" y="20816"/>
                    <a:pt x="33457" y="21550"/>
                  </a:cubicBezTo>
                  <a:cubicBezTo>
                    <a:pt x="33357" y="21817"/>
                    <a:pt x="32824" y="22083"/>
                    <a:pt x="32457" y="22150"/>
                  </a:cubicBezTo>
                  <a:cubicBezTo>
                    <a:pt x="30366" y="22418"/>
                    <a:pt x="28285" y="22552"/>
                    <a:pt x="26203" y="22552"/>
                  </a:cubicBezTo>
                  <a:cubicBezTo>
                    <a:pt x="24399" y="22552"/>
                    <a:pt x="22594" y="22452"/>
                    <a:pt x="20782" y="22250"/>
                  </a:cubicBezTo>
                  <a:cubicBezTo>
                    <a:pt x="19933" y="22152"/>
                    <a:pt x="19061" y="22123"/>
                    <a:pt x="18186" y="22123"/>
                  </a:cubicBezTo>
                  <a:cubicBezTo>
                    <a:pt x="17583" y="22123"/>
                    <a:pt x="16978" y="22137"/>
                    <a:pt x="16379" y="22150"/>
                  </a:cubicBezTo>
                  <a:cubicBezTo>
                    <a:pt x="16334" y="22153"/>
                    <a:pt x="16291" y="22154"/>
                    <a:pt x="16250" y="22154"/>
                  </a:cubicBezTo>
                  <a:cubicBezTo>
                    <a:pt x="15699" y="22154"/>
                    <a:pt x="15400" y="21944"/>
                    <a:pt x="15244" y="21416"/>
                  </a:cubicBezTo>
                  <a:cubicBezTo>
                    <a:pt x="14611" y="19448"/>
                    <a:pt x="13977" y="17514"/>
                    <a:pt x="13210" y="15179"/>
                  </a:cubicBezTo>
                  <a:cubicBezTo>
                    <a:pt x="14844" y="15078"/>
                    <a:pt x="16279" y="14945"/>
                    <a:pt x="17713" y="14945"/>
                  </a:cubicBezTo>
                  <a:cubicBezTo>
                    <a:pt x="21009" y="14976"/>
                    <a:pt x="24277" y="15149"/>
                    <a:pt x="27543" y="15149"/>
                  </a:cubicBezTo>
                  <a:cubicBezTo>
                    <a:pt x="27813" y="15149"/>
                    <a:pt x="28084" y="15148"/>
                    <a:pt x="28354" y="15145"/>
                  </a:cubicBezTo>
                  <a:cubicBezTo>
                    <a:pt x="30055" y="15145"/>
                    <a:pt x="31723" y="14745"/>
                    <a:pt x="33424" y="14545"/>
                  </a:cubicBezTo>
                  <a:cubicBezTo>
                    <a:pt x="34158" y="14478"/>
                    <a:pt x="34892" y="14445"/>
                    <a:pt x="36026" y="14345"/>
                  </a:cubicBezTo>
                  <a:lnTo>
                    <a:pt x="36026" y="14345"/>
                  </a:lnTo>
                  <a:cubicBezTo>
                    <a:pt x="35926" y="14678"/>
                    <a:pt x="35792" y="15012"/>
                    <a:pt x="35692" y="15312"/>
                  </a:cubicBezTo>
                  <a:lnTo>
                    <a:pt x="36226" y="15445"/>
                  </a:lnTo>
                  <a:cubicBezTo>
                    <a:pt x="36293" y="15112"/>
                    <a:pt x="36393" y="14812"/>
                    <a:pt x="36460" y="14478"/>
                  </a:cubicBezTo>
                  <a:cubicBezTo>
                    <a:pt x="36543" y="14485"/>
                    <a:pt x="36627" y="14489"/>
                    <a:pt x="36711" y="14489"/>
                  </a:cubicBezTo>
                  <a:cubicBezTo>
                    <a:pt x="38148" y="14489"/>
                    <a:pt x="39708" y="13442"/>
                    <a:pt x="39929" y="12276"/>
                  </a:cubicBezTo>
                  <a:cubicBezTo>
                    <a:pt x="40196" y="10809"/>
                    <a:pt x="38995" y="10408"/>
                    <a:pt x="37894" y="9841"/>
                  </a:cubicBezTo>
                  <a:cubicBezTo>
                    <a:pt x="38394" y="8307"/>
                    <a:pt x="37494" y="7506"/>
                    <a:pt x="36059" y="6939"/>
                  </a:cubicBezTo>
                  <a:cubicBezTo>
                    <a:pt x="36726" y="5038"/>
                    <a:pt x="35993" y="3937"/>
                    <a:pt x="34091" y="3503"/>
                  </a:cubicBezTo>
                  <a:cubicBezTo>
                    <a:pt x="33924" y="3470"/>
                    <a:pt x="33791" y="3203"/>
                    <a:pt x="33691" y="3003"/>
                  </a:cubicBezTo>
                  <a:cubicBezTo>
                    <a:pt x="33072" y="1654"/>
                    <a:pt x="32188" y="979"/>
                    <a:pt x="31090" y="979"/>
                  </a:cubicBezTo>
                  <a:cubicBezTo>
                    <a:pt x="30532" y="979"/>
                    <a:pt x="29918" y="1154"/>
                    <a:pt x="29254" y="1502"/>
                  </a:cubicBezTo>
                  <a:cubicBezTo>
                    <a:pt x="28454" y="535"/>
                    <a:pt x="27720" y="34"/>
                    <a:pt x="270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2860800" y="4246725"/>
              <a:ext cx="94238" cy="34113"/>
            </a:xfrm>
            <a:custGeom>
              <a:avLst/>
              <a:gdLst/>
              <a:ahLst/>
              <a:cxnLst/>
              <a:rect l="l" t="t" r="r" b="b"/>
              <a:pathLst>
                <a:path w="7539" h="2729" extrusionOk="0">
                  <a:moveTo>
                    <a:pt x="3434" y="375"/>
                  </a:moveTo>
                  <a:cubicBezTo>
                    <a:pt x="4482" y="375"/>
                    <a:pt x="5510" y="580"/>
                    <a:pt x="6538" y="894"/>
                  </a:cubicBezTo>
                  <a:cubicBezTo>
                    <a:pt x="6638" y="927"/>
                    <a:pt x="6772" y="1561"/>
                    <a:pt x="6672" y="1627"/>
                  </a:cubicBezTo>
                  <a:cubicBezTo>
                    <a:pt x="6288" y="1949"/>
                    <a:pt x="5495" y="2097"/>
                    <a:pt x="4592" y="2097"/>
                  </a:cubicBezTo>
                  <a:cubicBezTo>
                    <a:pt x="3062" y="2097"/>
                    <a:pt x="1214" y="1674"/>
                    <a:pt x="501" y="960"/>
                  </a:cubicBezTo>
                  <a:cubicBezTo>
                    <a:pt x="1504" y="546"/>
                    <a:pt x="2477" y="375"/>
                    <a:pt x="3434" y="375"/>
                  </a:cubicBezTo>
                  <a:close/>
                  <a:moveTo>
                    <a:pt x="5097" y="0"/>
                  </a:moveTo>
                  <a:cubicBezTo>
                    <a:pt x="3718" y="0"/>
                    <a:pt x="2326" y="62"/>
                    <a:pt x="934" y="160"/>
                  </a:cubicBezTo>
                  <a:cubicBezTo>
                    <a:pt x="601" y="160"/>
                    <a:pt x="0" y="727"/>
                    <a:pt x="34" y="994"/>
                  </a:cubicBezTo>
                  <a:cubicBezTo>
                    <a:pt x="100" y="1394"/>
                    <a:pt x="501" y="1961"/>
                    <a:pt x="868" y="2094"/>
                  </a:cubicBezTo>
                  <a:cubicBezTo>
                    <a:pt x="1735" y="2428"/>
                    <a:pt x="2702" y="2528"/>
                    <a:pt x="3636" y="2728"/>
                  </a:cubicBezTo>
                  <a:cubicBezTo>
                    <a:pt x="4637" y="2595"/>
                    <a:pt x="5638" y="2528"/>
                    <a:pt x="6572" y="2228"/>
                  </a:cubicBezTo>
                  <a:cubicBezTo>
                    <a:pt x="7005" y="2094"/>
                    <a:pt x="7539" y="1494"/>
                    <a:pt x="7539" y="1127"/>
                  </a:cubicBezTo>
                  <a:cubicBezTo>
                    <a:pt x="7539" y="727"/>
                    <a:pt x="6972" y="26"/>
                    <a:pt x="6605" y="26"/>
                  </a:cubicBezTo>
                  <a:cubicBezTo>
                    <a:pt x="6104" y="8"/>
                    <a:pt x="5602" y="0"/>
                    <a:pt x="5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2783238" y="4119463"/>
              <a:ext cx="438" cy="425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0"/>
                  </a:moveTo>
                  <a:cubicBezTo>
                    <a:pt x="34" y="0"/>
                    <a:pt x="1" y="33"/>
                    <a:pt x="1" y="33"/>
                  </a:cubicBezTo>
                  <a:lnTo>
                    <a:pt x="1" y="33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2722363" y="4159063"/>
              <a:ext cx="169300" cy="73325"/>
            </a:xfrm>
            <a:custGeom>
              <a:avLst/>
              <a:gdLst/>
              <a:ahLst/>
              <a:cxnLst/>
              <a:rect l="l" t="t" r="r" b="b"/>
              <a:pathLst>
                <a:path w="13544" h="5866" extrusionOk="0">
                  <a:moveTo>
                    <a:pt x="8232" y="1115"/>
                  </a:moveTo>
                  <a:cubicBezTo>
                    <a:pt x="8889" y="1115"/>
                    <a:pt x="9549" y="1123"/>
                    <a:pt x="10208" y="1135"/>
                  </a:cubicBezTo>
                  <a:cubicBezTo>
                    <a:pt x="11375" y="1135"/>
                    <a:pt x="12776" y="2169"/>
                    <a:pt x="12910" y="2970"/>
                  </a:cubicBezTo>
                  <a:cubicBezTo>
                    <a:pt x="13010" y="3870"/>
                    <a:pt x="11976" y="4871"/>
                    <a:pt x="10508" y="5038"/>
                  </a:cubicBezTo>
                  <a:cubicBezTo>
                    <a:pt x="9879" y="5111"/>
                    <a:pt x="9254" y="5147"/>
                    <a:pt x="8634" y="5147"/>
                  </a:cubicBezTo>
                  <a:cubicBezTo>
                    <a:pt x="6431" y="5147"/>
                    <a:pt x="4292" y="4689"/>
                    <a:pt x="2236" y="3804"/>
                  </a:cubicBezTo>
                  <a:cubicBezTo>
                    <a:pt x="1969" y="3704"/>
                    <a:pt x="1769" y="3503"/>
                    <a:pt x="1535" y="3370"/>
                  </a:cubicBezTo>
                  <a:cubicBezTo>
                    <a:pt x="1335" y="3237"/>
                    <a:pt x="1168" y="3070"/>
                    <a:pt x="835" y="2803"/>
                  </a:cubicBezTo>
                  <a:cubicBezTo>
                    <a:pt x="2102" y="1635"/>
                    <a:pt x="3436" y="1302"/>
                    <a:pt x="4837" y="1202"/>
                  </a:cubicBezTo>
                  <a:cubicBezTo>
                    <a:pt x="5958" y="1138"/>
                    <a:pt x="7093" y="1115"/>
                    <a:pt x="8232" y="1115"/>
                  </a:cubicBezTo>
                  <a:close/>
                  <a:moveTo>
                    <a:pt x="7373" y="1"/>
                  </a:moveTo>
                  <a:cubicBezTo>
                    <a:pt x="5271" y="168"/>
                    <a:pt x="3303" y="435"/>
                    <a:pt x="1468" y="1469"/>
                  </a:cubicBezTo>
                  <a:cubicBezTo>
                    <a:pt x="67" y="2269"/>
                    <a:pt x="1" y="3137"/>
                    <a:pt x="1335" y="3970"/>
                  </a:cubicBezTo>
                  <a:cubicBezTo>
                    <a:pt x="3443" y="5280"/>
                    <a:pt x="5684" y="5866"/>
                    <a:pt x="7999" y="5866"/>
                  </a:cubicBezTo>
                  <a:cubicBezTo>
                    <a:pt x="9164" y="5866"/>
                    <a:pt x="10348" y="5717"/>
                    <a:pt x="11542" y="5438"/>
                  </a:cubicBezTo>
                  <a:cubicBezTo>
                    <a:pt x="12676" y="5171"/>
                    <a:pt x="13444" y="4304"/>
                    <a:pt x="13510" y="3137"/>
                  </a:cubicBezTo>
                  <a:cubicBezTo>
                    <a:pt x="13544" y="1936"/>
                    <a:pt x="12710" y="1202"/>
                    <a:pt x="11642" y="935"/>
                  </a:cubicBezTo>
                  <a:cubicBezTo>
                    <a:pt x="10275" y="535"/>
                    <a:pt x="8807" y="301"/>
                    <a:pt x="7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2618125" y="4086000"/>
              <a:ext cx="169713" cy="57838"/>
            </a:xfrm>
            <a:custGeom>
              <a:avLst/>
              <a:gdLst/>
              <a:ahLst/>
              <a:cxnLst/>
              <a:rect l="l" t="t" r="r" b="b"/>
              <a:pathLst>
                <a:path w="13577" h="4627" extrusionOk="0">
                  <a:moveTo>
                    <a:pt x="7421" y="0"/>
                  </a:moveTo>
                  <a:cubicBezTo>
                    <a:pt x="5396" y="0"/>
                    <a:pt x="3387" y="405"/>
                    <a:pt x="1401" y="1243"/>
                  </a:cubicBezTo>
                  <a:cubicBezTo>
                    <a:pt x="467" y="1643"/>
                    <a:pt x="0" y="2243"/>
                    <a:pt x="367" y="3277"/>
                  </a:cubicBezTo>
                  <a:cubicBezTo>
                    <a:pt x="868" y="3444"/>
                    <a:pt x="1401" y="3611"/>
                    <a:pt x="1935" y="3744"/>
                  </a:cubicBezTo>
                  <a:cubicBezTo>
                    <a:pt x="3804" y="4231"/>
                    <a:pt x="5695" y="4627"/>
                    <a:pt x="7589" y="4627"/>
                  </a:cubicBezTo>
                  <a:cubicBezTo>
                    <a:pt x="8941" y="4627"/>
                    <a:pt x="10295" y="4425"/>
                    <a:pt x="11642" y="3911"/>
                  </a:cubicBezTo>
                  <a:cubicBezTo>
                    <a:pt x="12242" y="3678"/>
                    <a:pt x="12709" y="3111"/>
                    <a:pt x="13210" y="2710"/>
                  </a:cubicBezTo>
                  <a:lnTo>
                    <a:pt x="13210" y="2710"/>
                  </a:lnTo>
                  <a:cubicBezTo>
                    <a:pt x="11698" y="3707"/>
                    <a:pt x="10107" y="3995"/>
                    <a:pt x="8490" y="3995"/>
                  </a:cubicBezTo>
                  <a:cubicBezTo>
                    <a:pt x="6968" y="3995"/>
                    <a:pt x="5424" y="3739"/>
                    <a:pt x="3903" y="3578"/>
                  </a:cubicBezTo>
                  <a:cubicBezTo>
                    <a:pt x="3336" y="3511"/>
                    <a:pt x="2769" y="3411"/>
                    <a:pt x="2269" y="3177"/>
                  </a:cubicBezTo>
                  <a:cubicBezTo>
                    <a:pt x="1935" y="3044"/>
                    <a:pt x="1501" y="2644"/>
                    <a:pt x="1535" y="2377"/>
                  </a:cubicBezTo>
                  <a:cubicBezTo>
                    <a:pt x="1535" y="2077"/>
                    <a:pt x="1902" y="1610"/>
                    <a:pt x="2235" y="1476"/>
                  </a:cubicBezTo>
                  <a:cubicBezTo>
                    <a:pt x="3269" y="1143"/>
                    <a:pt x="4370" y="709"/>
                    <a:pt x="5438" y="676"/>
                  </a:cubicBezTo>
                  <a:cubicBezTo>
                    <a:pt x="5591" y="673"/>
                    <a:pt x="5744" y="672"/>
                    <a:pt x="5897" y="672"/>
                  </a:cubicBezTo>
                  <a:cubicBezTo>
                    <a:pt x="7808" y="672"/>
                    <a:pt x="9691" y="857"/>
                    <a:pt x="11575" y="1043"/>
                  </a:cubicBezTo>
                  <a:cubicBezTo>
                    <a:pt x="12476" y="1143"/>
                    <a:pt x="13076" y="1743"/>
                    <a:pt x="13210" y="2710"/>
                  </a:cubicBezTo>
                  <a:cubicBezTo>
                    <a:pt x="13577" y="1610"/>
                    <a:pt x="13210" y="976"/>
                    <a:pt x="11775" y="609"/>
                  </a:cubicBezTo>
                  <a:cubicBezTo>
                    <a:pt x="10317" y="206"/>
                    <a:pt x="8865" y="0"/>
                    <a:pt x="7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2597688" y="3492138"/>
              <a:ext cx="137200" cy="56925"/>
            </a:xfrm>
            <a:custGeom>
              <a:avLst/>
              <a:gdLst/>
              <a:ahLst/>
              <a:cxnLst/>
              <a:rect l="l" t="t" r="r" b="b"/>
              <a:pathLst>
                <a:path w="10976" h="4554" extrusionOk="0">
                  <a:moveTo>
                    <a:pt x="5471" y="584"/>
                  </a:moveTo>
                  <a:cubicBezTo>
                    <a:pt x="6539" y="684"/>
                    <a:pt x="7573" y="817"/>
                    <a:pt x="8607" y="851"/>
                  </a:cubicBezTo>
                  <a:cubicBezTo>
                    <a:pt x="9508" y="884"/>
                    <a:pt x="9474" y="1518"/>
                    <a:pt x="9408" y="2118"/>
                  </a:cubicBezTo>
                  <a:cubicBezTo>
                    <a:pt x="9341" y="2752"/>
                    <a:pt x="9641" y="3719"/>
                    <a:pt x="8540" y="3753"/>
                  </a:cubicBezTo>
                  <a:cubicBezTo>
                    <a:pt x="7523" y="3769"/>
                    <a:pt x="6506" y="3778"/>
                    <a:pt x="5492" y="3778"/>
                  </a:cubicBezTo>
                  <a:cubicBezTo>
                    <a:pt x="4479" y="3778"/>
                    <a:pt x="3470" y="3769"/>
                    <a:pt x="2469" y="3753"/>
                  </a:cubicBezTo>
                  <a:cubicBezTo>
                    <a:pt x="1268" y="3719"/>
                    <a:pt x="1635" y="2685"/>
                    <a:pt x="1535" y="2018"/>
                  </a:cubicBezTo>
                  <a:cubicBezTo>
                    <a:pt x="1435" y="1418"/>
                    <a:pt x="1535" y="851"/>
                    <a:pt x="2403" y="851"/>
                  </a:cubicBezTo>
                  <a:cubicBezTo>
                    <a:pt x="3437" y="817"/>
                    <a:pt x="4471" y="684"/>
                    <a:pt x="5471" y="584"/>
                  </a:cubicBezTo>
                  <a:close/>
                  <a:moveTo>
                    <a:pt x="5484" y="0"/>
                  </a:moveTo>
                  <a:cubicBezTo>
                    <a:pt x="4196" y="0"/>
                    <a:pt x="2903" y="17"/>
                    <a:pt x="1602" y="50"/>
                  </a:cubicBezTo>
                  <a:cubicBezTo>
                    <a:pt x="635" y="84"/>
                    <a:pt x="1" y="617"/>
                    <a:pt x="168" y="1751"/>
                  </a:cubicBezTo>
                  <a:cubicBezTo>
                    <a:pt x="301" y="2652"/>
                    <a:pt x="401" y="3519"/>
                    <a:pt x="568" y="4553"/>
                  </a:cubicBezTo>
                  <a:lnTo>
                    <a:pt x="10375" y="4553"/>
                  </a:lnTo>
                  <a:cubicBezTo>
                    <a:pt x="10542" y="3453"/>
                    <a:pt x="10642" y="2619"/>
                    <a:pt x="10775" y="1785"/>
                  </a:cubicBezTo>
                  <a:cubicBezTo>
                    <a:pt x="10975" y="651"/>
                    <a:pt x="10342" y="84"/>
                    <a:pt x="9341" y="50"/>
                  </a:cubicBezTo>
                  <a:cubicBezTo>
                    <a:pt x="8057" y="17"/>
                    <a:pt x="6772" y="0"/>
                    <a:pt x="54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2581850" y="4214200"/>
              <a:ext cx="155950" cy="68300"/>
            </a:xfrm>
            <a:custGeom>
              <a:avLst/>
              <a:gdLst/>
              <a:ahLst/>
              <a:cxnLst/>
              <a:rect l="l" t="t" r="r" b="b"/>
              <a:pathLst>
                <a:path w="12476" h="5464" extrusionOk="0">
                  <a:moveTo>
                    <a:pt x="6347" y="654"/>
                  </a:moveTo>
                  <a:cubicBezTo>
                    <a:pt x="7178" y="654"/>
                    <a:pt x="8020" y="743"/>
                    <a:pt x="8873" y="927"/>
                  </a:cubicBezTo>
                  <a:cubicBezTo>
                    <a:pt x="9474" y="1061"/>
                    <a:pt x="10141" y="1061"/>
                    <a:pt x="10708" y="1294"/>
                  </a:cubicBezTo>
                  <a:cubicBezTo>
                    <a:pt x="11208" y="1494"/>
                    <a:pt x="11809" y="1861"/>
                    <a:pt x="11942" y="2261"/>
                  </a:cubicBezTo>
                  <a:cubicBezTo>
                    <a:pt x="12242" y="3095"/>
                    <a:pt x="11442" y="3362"/>
                    <a:pt x="10841" y="3496"/>
                  </a:cubicBezTo>
                  <a:cubicBezTo>
                    <a:pt x="9073" y="3896"/>
                    <a:pt x="7272" y="4229"/>
                    <a:pt x="5504" y="4563"/>
                  </a:cubicBezTo>
                  <a:cubicBezTo>
                    <a:pt x="4137" y="4263"/>
                    <a:pt x="2836" y="4063"/>
                    <a:pt x="1601" y="3662"/>
                  </a:cubicBezTo>
                  <a:cubicBezTo>
                    <a:pt x="1168" y="3529"/>
                    <a:pt x="901" y="2895"/>
                    <a:pt x="567" y="2495"/>
                  </a:cubicBezTo>
                  <a:cubicBezTo>
                    <a:pt x="934" y="2161"/>
                    <a:pt x="1268" y="1728"/>
                    <a:pt x="1735" y="1561"/>
                  </a:cubicBezTo>
                  <a:cubicBezTo>
                    <a:pt x="3241" y="972"/>
                    <a:pt x="4775" y="654"/>
                    <a:pt x="6347" y="654"/>
                  </a:cubicBezTo>
                  <a:close/>
                  <a:moveTo>
                    <a:pt x="6607" y="0"/>
                  </a:moveTo>
                  <a:cubicBezTo>
                    <a:pt x="4827" y="0"/>
                    <a:pt x="3051" y="350"/>
                    <a:pt x="1301" y="1061"/>
                  </a:cubicBezTo>
                  <a:cubicBezTo>
                    <a:pt x="734" y="1294"/>
                    <a:pt x="0" y="1928"/>
                    <a:pt x="0" y="2395"/>
                  </a:cubicBezTo>
                  <a:cubicBezTo>
                    <a:pt x="0" y="2962"/>
                    <a:pt x="534" y="3829"/>
                    <a:pt x="1068" y="4063"/>
                  </a:cubicBezTo>
                  <a:cubicBezTo>
                    <a:pt x="2502" y="4663"/>
                    <a:pt x="4037" y="4997"/>
                    <a:pt x="5538" y="5464"/>
                  </a:cubicBezTo>
                  <a:cubicBezTo>
                    <a:pt x="7773" y="4997"/>
                    <a:pt x="9974" y="5063"/>
                    <a:pt x="11809" y="3662"/>
                  </a:cubicBezTo>
                  <a:cubicBezTo>
                    <a:pt x="12209" y="3329"/>
                    <a:pt x="12476" y="2595"/>
                    <a:pt x="12476" y="2061"/>
                  </a:cubicBezTo>
                  <a:cubicBezTo>
                    <a:pt x="12443" y="1661"/>
                    <a:pt x="11976" y="1027"/>
                    <a:pt x="11542" y="894"/>
                  </a:cubicBezTo>
                  <a:cubicBezTo>
                    <a:pt x="9906" y="300"/>
                    <a:pt x="8255" y="0"/>
                    <a:pt x="6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2538063" y="4084438"/>
              <a:ext cx="76325" cy="35875"/>
            </a:xfrm>
            <a:custGeom>
              <a:avLst/>
              <a:gdLst/>
              <a:ahLst/>
              <a:cxnLst/>
              <a:rect l="l" t="t" r="r" b="b"/>
              <a:pathLst>
                <a:path w="6106" h="2870" extrusionOk="0">
                  <a:moveTo>
                    <a:pt x="3726" y="985"/>
                  </a:moveTo>
                  <a:cubicBezTo>
                    <a:pt x="4335" y="985"/>
                    <a:pt x="4947" y="1118"/>
                    <a:pt x="5571" y="1534"/>
                  </a:cubicBezTo>
                  <a:cubicBezTo>
                    <a:pt x="4742" y="2061"/>
                    <a:pt x="3898" y="2320"/>
                    <a:pt x="3079" y="2320"/>
                  </a:cubicBezTo>
                  <a:cubicBezTo>
                    <a:pt x="2184" y="2320"/>
                    <a:pt x="1318" y="2011"/>
                    <a:pt x="535" y="1401"/>
                  </a:cubicBezTo>
                  <a:cubicBezTo>
                    <a:pt x="1632" y="1380"/>
                    <a:pt x="2676" y="985"/>
                    <a:pt x="3726" y="985"/>
                  </a:cubicBezTo>
                  <a:close/>
                  <a:moveTo>
                    <a:pt x="4471" y="0"/>
                  </a:moveTo>
                  <a:cubicBezTo>
                    <a:pt x="3136" y="234"/>
                    <a:pt x="1936" y="434"/>
                    <a:pt x="801" y="667"/>
                  </a:cubicBezTo>
                  <a:cubicBezTo>
                    <a:pt x="501" y="734"/>
                    <a:pt x="1" y="1067"/>
                    <a:pt x="1" y="1201"/>
                  </a:cubicBezTo>
                  <a:cubicBezTo>
                    <a:pt x="34" y="1534"/>
                    <a:pt x="301" y="1935"/>
                    <a:pt x="568" y="2135"/>
                  </a:cubicBezTo>
                  <a:cubicBezTo>
                    <a:pt x="1207" y="2619"/>
                    <a:pt x="2240" y="2870"/>
                    <a:pt x="3249" y="2870"/>
                  </a:cubicBezTo>
                  <a:cubicBezTo>
                    <a:pt x="4189" y="2870"/>
                    <a:pt x="5109" y="2652"/>
                    <a:pt x="5672" y="2202"/>
                  </a:cubicBezTo>
                  <a:cubicBezTo>
                    <a:pt x="5972" y="1968"/>
                    <a:pt x="6105" y="1101"/>
                    <a:pt x="5905" y="867"/>
                  </a:cubicBezTo>
                  <a:cubicBezTo>
                    <a:pt x="5571" y="434"/>
                    <a:pt x="4904" y="234"/>
                    <a:pt x="4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2530150" y="3816738"/>
              <a:ext cx="60050" cy="65900"/>
            </a:xfrm>
            <a:custGeom>
              <a:avLst/>
              <a:gdLst/>
              <a:ahLst/>
              <a:cxnLst/>
              <a:rect l="l" t="t" r="r" b="b"/>
              <a:pathLst>
                <a:path w="4804" h="5272" extrusionOk="0">
                  <a:moveTo>
                    <a:pt x="2661" y="1100"/>
                  </a:moveTo>
                  <a:cubicBezTo>
                    <a:pt x="2732" y="1100"/>
                    <a:pt x="2801" y="1111"/>
                    <a:pt x="2869" y="1135"/>
                  </a:cubicBezTo>
                  <a:cubicBezTo>
                    <a:pt x="3436" y="1335"/>
                    <a:pt x="3769" y="2102"/>
                    <a:pt x="4236" y="2603"/>
                  </a:cubicBezTo>
                  <a:cubicBezTo>
                    <a:pt x="3942" y="3648"/>
                    <a:pt x="3744" y="4405"/>
                    <a:pt x="2829" y="4405"/>
                  </a:cubicBezTo>
                  <a:cubicBezTo>
                    <a:pt x="2809" y="4405"/>
                    <a:pt x="2789" y="4405"/>
                    <a:pt x="2769" y="4404"/>
                  </a:cubicBezTo>
                  <a:cubicBezTo>
                    <a:pt x="2035" y="4370"/>
                    <a:pt x="1201" y="4204"/>
                    <a:pt x="1134" y="3170"/>
                  </a:cubicBezTo>
                  <a:cubicBezTo>
                    <a:pt x="1073" y="2288"/>
                    <a:pt x="1928" y="1100"/>
                    <a:pt x="2661" y="1100"/>
                  </a:cubicBezTo>
                  <a:close/>
                  <a:moveTo>
                    <a:pt x="2669" y="1"/>
                  </a:moveTo>
                  <a:cubicBezTo>
                    <a:pt x="1201" y="34"/>
                    <a:pt x="33" y="1402"/>
                    <a:pt x="0" y="3136"/>
                  </a:cubicBezTo>
                  <a:cubicBezTo>
                    <a:pt x="0" y="4337"/>
                    <a:pt x="801" y="5271"/>
                    <a:pt x="1935" y="5271"/>
                  </a:cubicBezTo>
                  <a:cubicBezTo>
                    <a:pt x="3536" y="5271"/>
                    <a:pt x="4770" y="4104"/>
                    <a:pt x="4770" y="2536"/>
                  </a:cubicBezTo>
                  <a:cubicBezTo>
                    <a:pt x="4803" y="1135"/>
                    <a:pt x="3869" y="1"/>
                    <a:pt x="2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2531400" y="4048988"/>
              <a:ext cx="265200" cy="19613"/>
            </a:xfrm>
            <a:custGeom>
              <a:avLst/>
              <a:gdLst/>
              <a:ahLst/>
              <a:cxnLst/>
              <a:rect l="l" t="t" r="r" b="b"/>
              <a:pathLst>
                <a:path w="21216" h="1569" extrusionOk="0">
                  <a:moveTo>
                    <a:pt x="0" y="1"/>
                  </a:moveTo>
                  <a:lnTo>
                    <a:pt x="0" y="901"/>
                  </a:lnTo>
                  <a:cubicBezTo>
                    <a:pt x="100" y="901"/>
                    <a:pt x="200" y="935"/>
                    <a:pt x="300" y="935"/>
                  </a:cubicBezTo>
                  <a:cubicBezTo>
                    <a:pt x="3603" y="1202"/>
                    <a:pt x="6972" y="1568"/>
                    <a:pt x="10307" y="1568"/>
                  </a:cubicBezTo>
                  <a:cubicBezTo>
                    <a:pt x="13710" y="1568"/>
                    <a:pt x="17146" y="1302"/>
                    <a:pt x="20548" y="1001"/>
                  </a:cubicBezTo>
                  <a:cubicBezTo>
                    <a:pt x="20782" y="968"/>
                    <a:pt x="21015" y="968"/>
                    <a:pt x="21215" y="968"/>
                  </a:cubicBezTo>
                  <a:lnTo>
                    <a:pt x="212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2504288" y="3594913"/>
              <a:ext cx="324000" cy="420313"/>
            </a:xfrm>
            <a:custGeom>
              <a:avLst/>
              <a:gdLst/>
              <a:ahLst/>
              <a:cxnLst/>
              <a:rect l="l" t="t" r="r" b="b"/>
              <a:pathLst>
                <a:path w="25920" h="33625" extrusionOk="0">
                  <a:moveTo>
                    <a:pt x="568" y="1"/>
                  </a:moveTo>
                  <a:lnTo>
                    <a:pt x="1" y="401"/>
                  </a:lnTo>
                  <a:cubicBezTo>
                    <a:pt x="968" y="1368"/>
                    <a:pt x="1869" y="2102"/>
                    <a:pt x="1369" y="3937"/>
                  </a:cubicBezTo>
                  <a:cubicBezTo>
                    <a:pt x="735" y="6505"/>
                    <a:pt x="601" y="9241"/>
                    <a:pt x="535" y="11876"/>
                  </a:cubicBezTo>
                  <a:cubicBezTo>
                    <a:pt x="368" y="19114"/>
                    <a:pt x="301" y="26353"/>
                    <a:pt x="234" y="33591"/>
                  </a:cubicBezTo>
                  <a:lnTo>
                    <a:pt x="1168" y="33625"/>
                  </a:lnTo>
                  <a:lnTo>
                    <a:pt x="1168" y="33425"/>
                  </a:lnTo>
                  <a:cubicBezTo>
                    <a:pt x="1235" y="27854"/>
                    <a:pt x="1268" y="22283"/>
                    <a:pt x="1502" y="16713"/>
                  </a:cubicBezTo>
                  <a:cubicBezTo>
                    <a:pt x="1669" y="12776"/>
                    <a:pt x="2002" y="8807"/>
                    <a:pt x="2503" y="4904"/>
                  </a:cubicBezTo>
                  <a:cubicBezTo>
                    <a:pt x="2870" y="2336"/>
                    <a:pt x="3070" y="1935"/>
                    <a:pt x="6005" y="1835"/>
                  </a:cubicBezTo>
                  <a:cubicBezTo>
                    <a:pt x="8307" y="1752"/>
                    <a:pt x="10617" y="1710"/>
                    <a:pt x="12927" y="1710"/>
                  </a:cubicBezTo>
                  <a:cubicBezTo>
                    <a:pt x="15237" y="1710"/>
                    <a:pt x="17547" y="1752"/>
                    <a:pt x="19848" y="1835"/>
                  </a:cubicBezTo>
                  <a:cubicBezTo>
                    <a:pt x="22817" y="1935"/>
                    <a:pt x="23084" y="2336"/>
                    <a:pt x="23384" y="4971"/>
                  </a:cubicBezTo>
                  <a:cubicBezTo>
                    <a:pt x="23885" y="9507"/>
                    <a:pt x="24185" y="14111"/>
                    <a:pt x="24418" y="18681"/>
                  </a:cubicBezTo>
                  <a:cubicBezTo>
                    <a:pt x="24618" y="23518"/>
                    <a:pt x="24652" y="28388"/>
                    <a:pt x="24719" y="33258"/>
                  </a:cubicBezTo>
                  <a:lnTo>
                    <a:pt x="24719" y="33425"/>
                  </a:lnTo>
                  <a:lnTo>
                    <a:pt x="25686" y="33425"/>
                  </a:lnTo>
                  <a:lnTo>
                    <a:pt x="25686" y="29855"/>
                  </a:lnTo>
                  <a:cubicBezTo>
                    <a:pt x="25686" y="27687"/>
                    <a:pt x="25753" y="25552"/>
                    <a:pt x="25686" y="23417"/>
                  </a:cubicBezTo>
                  <a:cubicBezTo>
                    <a:pt x="25452" y="17680"/>
                    <a:pt x="25186" y="11943"/>
                    <a:pt x="24919" y="6205"/>
                  </a:cubicBezTo>
                  <a:cubicBezTo>
                    <a:pt x="24885" y="5438"/>
                    <a:pt x="24752" y="4704"/>
                    <a:pt x="24618" y="3970"/>
                  </a:cubicBezTo>
                  <a:cubicBezTo>
                    <a:pt x="24518" y="3403"/>
                    <a:pt x="24151" y="2703"/>
                    <a:pt x="24318" y="2302"/>
                  </a:cubicBezTo>
                  <a:cubicBezTo>
                    <a:pt x="24685" y="1535"/>
                    <a:pt x="25352" y="935"/>
                    <a:pt x="25919" y="301"/>
                  </a:cubicBezTo>
                  <a:lnTo>
                    <a:pt x="25286" y="67"/>
                  </a:lnTo>
                  <a:cubicBezTo>
                    <a:pt x="24785" y="534"/>
                    <a:pt x="24285" y="1001"/>
                    <a:pt x="23751" y="1502"/>
                  </a:cubicBezTo>
                  <a:cubicBezTo>
                    <a:pt x="22217" y="619"/>
                    <a:pt x="20605" y="432"/>
                    <a:pt x="18967" y="432"/>
                  </a:cubicBezTo>
                  <a:cubicBezTo>
                    <a:pt x="17756" y="432"/>
                    <a:pt x="16531" y="534"/>
                    <a:pt x="15312" y="534"/>
                  </a:cubicBezTo>
                  <a:cubicBezTo>
                    <a:pt x="15065" y="537"/>
                    <a:pt x="14817" y="539"/>
                    <a:pt x="14570" y="539"/>
                  </a:cubicBezTo>
                  <a:cubicBezTo>
                    <a:pt x="12601" y="539"/>
                    <a:pt x="10632" y="452"/>
                    <a:pt x="8664" y="452"/>
                  </a:cubicBezTo>
                  <a:cubicBezTo>
                    <a:pt x="8211" y="452"/>
                    <a:pt x="7759" y="456"/>
                    <a:pt x="7306" y="468"/>
                  </a:cubicBezTo>
                  <a:cubicBezTo>
                    <a:pt x="5605" y="534"/>
                    <a:pt x="3904" y="901"/>
                    <a:pt x="1802" y="1168"/>
                  </a:cubicBezTo>
                  <a:cubicBezTo>
                    <a:pt x="1535" y="901"/>
                    <a:pt x="1102" y="534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2471350" y="3566250"/>
              <a:ext cx="389463" cy="479000"/>
            </a:xfrm>
            <a:custGeom>
              <a:avLst/>
              <a:gdLst/>
              <a:ahLst/>
              <a:cxnLst/>
              <a:rect l="l" t="t" r="r" b="b"/>
              <a:pathLst>
                <a:path w="31157" h="38320" extrusionOk="0">
                  <a:moveTo>
                    <a:pt x="17863" y="0"/>
                  </a:moveTo>
                  <a:cubicBezTo>
                    <a:pt x="15512" y="0"/>
                    <a:pt x="13160" y="9"/>
                    <a:pt x="10808" y="25"/>
                  </a:cubicBezTo>
                  <a:cubicBezTo>
                    <a:pt x="8040" y="59"/>
                    <a:pt x="5238" y="159"/>
                    <a:pt x="2469" y="259"/>
                  </a:cubicBezTo>
                  <a:cubicBezTo>
                    <a:pt x="1635" y="259"/>
                    <a:pt x="1168" y="626"/>
                    <a:pt x="1135" y="1560"/>
                  </a:cubicBezTo>
                  <a:cubicBezTo>
                    <a:pt x="768" y="13235"/>
                    <a:pt x="401" y="24910"/>
                    <a:pt x="34" y="36585"/>
                  </a:cubicBezTo>
                  <a:cubicBezTo>
                    <a:pt x="1" y="37085"/>
                    <a:pt x="34" y="37552"/>
                    <a:pt x="34" y="38219"/>
                  </a:cubicBezTo>
                  <a:lnTo>
                    <a:pt x="601" y="38219"/>
                  </a:lnTo>
                  <a:cubicBezTo>
                    <a:pt x="1101" y="26411"/>
                    <a:pt x="1635" y="14569"/>
                    <a:pt x="2169" y="2761"/>
                  </a:cubicBezTo>
                  <a:cubicBezTo>
                    <a:pt x="2336" y="2727"/>
                    <a:pt x="2469" y="2727"/>
                    <a:pt x="2636" y="2694"/>
                  </a:cubicBezTo>
                  <a:lnTo>
                    <a:pt x="3203" y="2294"/>
                  </a:lnTo>
                  <a:cubicBezTo>
                    <a:pt x="2869" y="1993"/>
                    <a:pt x="2502" y="1660"/>
                    <a:pt x="2102" y="1293"/>
                  </a:cubicBezTo>
                  <a:lnTo>
                    <a:pt x="28654" y="1293"/>
                  </a:lnTo>
                  <a:lnTo>
                    <a:pt x="28821" y="1560"/>
                  </a:lnTo>
                  <a:cubicBezTo>
                    <a:pt x="28521" y="1827"/>
                    <a:pt x="28221" y="2094"/>
                    <a:pt x="27921" y="2360"/>
                  </a:cubicBezTo>
                  <a:lnTo>
                    <a:pt x="28554" y="2594"/>
                  </a:lnTo>
                  <a:cubicBezTo>
                    <a:pt x="28688" y="2627"/>
                    <a:pt x="28855" y="2661"/>
                    <a:pt x="28988" y="2694"/>
                  </a:cubicBezTo>
                  <a:cubicBezTo>
                    <a:pt x="29522" y="14536"/>
                    <a:pt x="30055" y="26378"/>
                    <a:pt x="30589" y="38319"/>
                  </a:cubicBezTo>
                  <a:lnTo>
                    <a:pt x="31156" y="38319"/>
                  </a:lnTo>
                  <a:cubicBezTo>
                    <a:pt x="31156" y="37586"/>
                    <a:pt x="31156" y="36985"/>
                    <a:pt x="31156" y="36385"/>
                  </a:cubicBezTo>
                  <a:cubicBezTo>
                    <a:pt x="30889" y="27412"/>
                    <a:pt x="30689" y="18439"/>
                    <a:pt x="30422" y="9465"/>
                  </a:cubicBezTo>
                  <a:cubicBezTo>
                    <a:pt x="30356" y="6830"/>
                    <a:pt x="30122" y="4228"/>
                    <a:pt x="30022" y="1593"/>
                  </a:cubicBezTo>
                  <a:cubicBezTo>
                    <a:pt x="29989" y="726"/>
                    <a:pt x="29622" y="326"/>
                    <a:pt x="28821" y="259"/>
                  </a:cubicBezTo>
                  <a:cubicBezTo>
                    <a:pt x="27520" y="159"/>
                    <a:pt x="26219" y="25"/>
                    <a:pt x="24918" y="25"/>
                  </a:cubicBezTo>
                  <a:cubicBezTo>
                    <a:pt x="22567" y="9"/>
                    <a:pt x="20215" y="0"/>
                    <a:pt x="178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2454675" y="4134888"/>
              <a:ext cx="224750" cy="79525"/>
            </a:xfrm>
            <a:custGeom>
              <a:avLst/>
              <a:gdLst/>
              <a:ahLst/>
              <a:cxnLst/>
              <a:rect l="l" t="t" r="r" b="b"/>
              <a:pathLst>
                <a:path w="17980" h="6362" extrusionOk="0">
                  <a:moveTo>
                    <a:pt x="10375" y="902"/>
                  </a:moveTo>
                  <a:cubicBezTo>
                    <a:pt x="10957" y="902"/>
                    <a:pt x="11537" y="922"/>
                    <a:pt x="12109" y="968"/>
                  </a:cubicBezTo>
                  <a:cubicBezTo>
                    <a:pt x="13844" y="1068"/>
                    <a:pt x="15511" y="1768"/>
                    <a:pt x="17379" y="2235"/>
                  </a:cubicBezTo>
                  <a:cubicBezTo>
                    <a:pt x="16679" y="3803"/>
                    <a:pt x="15878" y="4503"/>
                    <a:pt x="14577" y="4604"/>
                  </a:cubicBezTo>
                  <a:cubicBezTo>
                    <a:pt x="11609" y="4804"/>
                    <a:pt x="8640" y="5137"/>
                    <a:pt x="5638" y="5237"/>
                  </a:cubicBezTo>
                  <a:cubicBezTo>
                    <a:pt x="5504" y="5244"/>
                    <a:pt x="5369" y="5248"/>
                    <a:pt x="5234" y="5248"/>
                  </a:cubicBezTo>
                  <a:cubicBezTo>
                    <a:pt x="4089" y="5248"/>
                    <a:pt x="2902" y="5009"/>
                    <a:pt x="1768" y="4770"/>
                  </a:cubicBezTo>
                  <a:cubicBezTo>
                    <a:pt x="1301" y="4704"/>
                    <a:pt x="567" y="4237"/>
                    <a:pt x="601" y="4036"/>
                  </a:cubicBezTo>
                  <a:cubicBezTo>
                    <a:pt x="701" y="3536"/>
                    <a:pt x="1001" y="2802"/>
                    <a:pt x="1435" y="2635"/>
                  </a:cubicBezTo>
                  <a:cubicBezTo>
                    <a:pt x="2802" y="2035"/>
                    <a:pt x="4237" y="1468"/>
                    <a:pt x="5704" y="1268"/>
                  </a:cubicBezTo>
                  <a:cubicBezTo>
                    <a:pt x="7234" y="1049"/>
                    <a:pt x="8816" y="902"/>
                    <a:pt x="10375" y="902"/>
                  </a:cubicBezTo>
                  <a:close/>
                  <a:moveTo>
                    <a:pt x="9107" y="0"/>
                  </a:moveTo>
                  <a:cubicBezTo>
                    <a:pt x="9107" y="67"/>
                    <a:pt x="9074" y="134"/>
                    <a:pt x="9074" y="200"/>
                  </a:cubicBezTo>
                  <a:lnTo>
                    <a:pt x="8340" y="200"/>
                  </a:lnTo>
                  <a:cubicBezTo>
                    <a:pt x="7930" y="189"/>
                    <a:pt x="7520" y="180"/>
                    <a:pt x="7111" y="180"/>
                  </a:cubicBezTo>
                  <a:cubicBezTo>
                    <a:pt x="5087" y="180"/>
                    <a:pt x="3094" y="408"/>
                    <a:pt x="1401" y="1768"/>
                  </a:cubicBezTo>
                  <a:cubicBezTo>
                    <a:pt x="734" y="2302"/>
                    <a:pt x="67" y="3336"/>
                    <a:pt x="34" y="4170"/>
                  </a:cubicBezTo>
                  <a:cubicBezTo>
                    <a:pt x="0" y="5204"/>
                    <a:pt x="1135" y="5638"/>
                    <a:pt x="2135" y="5738"/>
                  </a:cubicBezTo>
                  <a:cubicBezTo>
                    <a:pt x="4137" y="5971"/>
                    <a:pt x="6171" y="6238"/>
                    <a:pt x="8173" y="6338"/>
                  </a:cubicBezTo>
                  <a:cubicBezTo>
                    <a:pt x="8493" y="6354"/>
                    <a:pt x="8812" y="6361"/>
                    <a:pt x="9130" y="6361"/>
                  </a:cubicBezTo>
                  <a:cubicBezTo>
                    <a:pt x="11558" y="6361"/>
                    <a:pt x="13907" y="5903"/>
                    <a:pt x="16179" y="4870"/>
                  </a:cubicBezTo>
                  <a:cubicBezTo>
                    <a:pt x="17246" y="4403"/>
                    <a:pt x="17913" y="3503"/>
                    <a:pt x="17947" y="2635"/>
                  </a:cubicBezTo>
                  <a:cubicBezTo>
                    <a:pt x="17980" y="1668"/>
                    <a:pt x="16879" y="1134"/>
                    <a:pt x="15912" y="968"/>
                  </a:cubicBezTo>
                  <a:cubicBezTo>
                    <a:pt x="13643" y="601"/>
                    <a:pt x="11375" y="300"/>
                    <a:pt x="9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2407975" y="2680563"/>
              <a:ext cx="574588" cy="198438"/>
            </a:xfrm>
            <a:custGeom>
              <a:avLst/>
              <a:gdLst/>
              <a:ahLst/>
              <a:cxnLst/>
              <a:rect l="l" t="t" r="r" b="b"/>
              <a:pathLst>
                <a:path w="45967" h="15875" extrusionOk="0">
                  <a:moveTo>
                    <a:pt x="20686" y="0"/>
                  </a:moveTo>
                  <a:cubicBezTo>
                    <a:pt x="19470" y="0"/>
                    <a:pt x="18254" y="359"/>
                    <a:pt x="17046" y="1064"/>
                  </a:cubicBezTo>
                  <a:cubicBezTo>
                    <a:pt x="15445" y="1964"/>
                    <a:pt x="13877" y="2898"/>
                    <a:pt x="12309" y="3899"/>
                  </a:cubicBezTo>
                  <a:cubicBezTo>
                    <a:pt x="8206" y="6468"/>
                    <a:pt x="4170" y="9170"/>
                    <a:pt x="0" y="11671"/>
                  </a:cubicBezTo>
                  <a:lnTo>
                    <a:pt x="501" y="12505"/>
                  </a:lnTo>
                  <a:cubicBezTo>
                    <a:pt x="1668" y="11838"/>
                    <a:pt x="2802" y="11138"/>
                    <a:pt x="3970" y="10437"/>
                  </a:cubicBezTo>
                  <a:cubicBezTo>
                    <a:pt x="8406" y="7769"/>
                    <a:pt x="12810" y="5067"/>
                    <a:pt x="17213" y="2365"/>
                  </a:cubicBezTo>
                  <a:cubicBezTo>
                    <a:pt x="18380" y="1647"/>
                    <a:pt x="19523" y="1289"/>
                    <a:pt x="20661" y="1289"/>
                  </a:cubicBezTo>
                  <a:cubicBezTo>
                    <a:pt x="21799" y="1289"/>
                    <a:pt x="22933" y="1647"/>
                    <a:pt x="24084" y="2365"/>
                  </a:cubicBezTo>
                  <a:cubicBezTo>
                    <a:pt x="30756" y="6468"/>
                    <a:pt x="37460" y="10571"/>
                    <a:pt x="44132" y="14673"/>
                  </a:cubicBezTo>
                  <a:cubicBezTo>
                    <a:pt x="44632" y="15007"/>
                    <a:pt x="45133" y="15307"/>
                    <a:pt x="45967" y="15874"/>
                  </a:cubicBezTo>
                  <a:lnTo>
                    <a:pt x="45967" y="10904"/>
                  </a:lnTo>
                  <a:lnTo>
                    <a:pt x="44966" y="10904"/>
                  </a:lnTo>
                  <a:lnTo>
                    <a:pt x="44966" y="13840"/>
                  </a:lnTo>
                  <a:cubicBezTo>
                    <a:pt x="44699" y="13706"/>
                    <a:pt x="44465" y="13606"/>
                    <a:pt x="44265" y="13506"/>
                  </a:cubicBezTo>
                  <a:cubicBezTo>
                    <a:pt x="40329" y="11038"/>
                    <a:pt x="36360" y="8569"/>
                    <a:pt x="32424" y="6101"/>
                  </a:cubicBezTo>
                  <a:cubicBezTo>
                    <a:pt x="29722" y="4433"/>
                    <a:pt x="27020" y="2698"/>
                    <a:pt x="24284" y="1064"/>
                  </a:cubicBezTo>
                  <a:cubicBezTo>
                    <a:pt x="23091" y="351"/>
                    <a:pt x="21889" y="0"/>
                    <a:pt x="206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1842150" y="2826450"/>
              <a:ext cx="572088" cy="379025"/>
            </a:xfrm>
            <a:custGeom>
              <a:avLst/>
              <a:gdLst/>
              <a:ahLst/>
              <a:cxnLst/>
              <a:rect l="l" t="t" r="r" b="b"/>
              <a:pathLst>
                <a:path w="45767" h="30322" extrusionOk="0">
                  <a:moveTo>
                    <a:pt x="45266" y="0"/>
                  </a:moveTo>
                  <a:cubicBezTo>
                    <a:pt x="40496" y="2869"/>
                    <a:pt x="35559" y="5504"/>
                    <a:pt x="30756" y="8306"/>
                  </a:cubicBezTo>
                  <a:cubicBezTo>
                    <a:pt x="23417" y="12643"/>
                    <a:pt x="16079" y="17013"/>
                    <a:pt x="8807" y="21482"/>
                  </a:cubicBezTo>
                  <a:cubicBezTo>
                    <a:pt x="6305" y="23017"/>
                    <a:pt x="3904" y="24751"/>
                    <a:pt x="1569" y="26553"/>
                  </a:cubicBezTo>
                  <a:cubicBezTo>
                    <a:pt x="1" y="27787"/>
                    <a:pt x="368" y="29421"/>
                    <a:pt x="2302" y="30055"/>
                  </a:cubicBezTo>
                  <a:cubicBezTo>
                    <a:pt x="2636" y="30155"/>
                    <a:pt x="2970" y="30255"/>
                    <a:pt x="3303" y="30322"/>
                  </a:cubicBezTo>
                  <a:lnTo>
                    <a:pt x="3537" y="29255"/>
                  </a:lnTo>
                  <a:cubicBezTo>
                    <a:pt x="2970" y="29121"/>
                    <a:pt x="2436" y="28821"/>
                    <a:pt x="2069" y="28020"/>
                  </a:cubicBezTo>
                  <a:cubicBezTo>
                    <a:pt x="2736" y="27453"/>
                    <a:pt x="3403" y="26719"/>
                    <a:pt x="4237" y="26186"/>
                  </a:cubicBezTo>
                  <a:cubicBezTo>
                    <a:pt x="7439" y="24118"/>
                    <a:pt x="10708" y="22150"/>
                    <a:pt x="13977" y="20148"/>
                  </a:cubicBezTo>
                  <a:cubicBezTo>
                    <a:pt x="19648" y="16646"/>
                    <a:pt x="25285" y="13143"/>
                    <a:pt x="30990" y="9707"/>
                  </a:cubicBezTo>
                  <a:cubicBezTo>
                    <a:pt x="35893" y="6738"/>
                    <a:pt x="40830" y="3803"/>
                    <a:pt x="45767" y="834"/>
                  </a:cubicBezTo>
                  <a:lnTo>
                    <a:pt x="452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2349188" y="4223725"/>
              <a:ext cx="143025" cy="47525"/>
            </a:xfrm>
            <a:custGeom>
              <a:avLst/>
              <a:gdLst/>
              <a:ahLst/>
              <a:cxnLst/>
              <a:rect l="l" t="t" r="r" b="b"/>
              <a:pathLst>
                <a:path w="11442" h="3802" extrusionOk="0">
                  <a:moveTo>
                    <a:pt x="6915" y="596"/>
                  </a:moveTo>
                  <a:cubicBezTo>
                    <a:pt x="8661" y="596"/>
                    <a:pt x="10175" y="890"/>
                    <a:pt x="10741" y="1499"/>
                  </a:cubicBezTo>
                  <a:cubicBezTo>
                    <a:pt x="9793" y="2448"/>
                    <a:pt x="7508" y="2964"/>
                    <a:pt x="5204" y="2964"/>
                  </a:cubicBezTo>
                  <a:cubicBezTo>
                    <a:pt x="3455" y="2964"/>
                    <a:pt x="1695" y="2667"/>
                    <a:pt x="500" y="2033"/>
                  </a:cubicBezTo>
                  <a:cubicBezTo>
                    <a:pt x="1989" y="1091"/>
                    <a:pt x="4648" y="596"/>
                    <a:pt x="6915" y="596"/>
                  </a:cubicBezTo>
                  <a:close/>
                  <a:moveTo>
                    <a:pt x="6990" y="1"/>
                  </a:moveTo>
                  <a:cubicBezTo>
                    <a:pt x="4931" y="1"/>
                    <a:pt x="2902" y="429"/>
                    <a:pt x="901" y="1132"/>
                  </a:cubicBezTo>
                  <a:cubicBezTo>
                    <a:pt x="534" y="1266"/>
                    <a:pt x="300" y="1766"/>
                    <a:pt x="0" y="2066"/>
                  </a:cubicBezTo>
                  <a:cubicBezTo>
                    <a:pt x="334" y="2367"/>
                    <a:pt x="667" y="2800"/>
                    <a:pt x="1034" y="2900"/>
                  </a:cubicBezTo>
                  <a:cubicBezTo>
                    <a:pt x="2635" y="3234"/>
                    <a:pt x="4236" y="3467"/>
                    <a:pt x="6071" y="3801"/>
                  </a:cubicBezTo>
                  <a:cubicBezTo>
                    <a:pt x="7405" y="3434"/>
                    <a:pt x="8940" y="3034"/>
                    <a:pt x="10441" y="2533"/>
                  </a:cubicBezTo>
                  <a:cubicBezTo>
                    <a:pt x="10841" y="2367"/>
                    <a:pt x="11442" y="1700"/>
                    <a:pt x="11375" y="1566"/>
                  </a:cubicBezTo>
                  <a:cubicBezTo>
                    <a:pt x="11141" y="1066"/>
                    <a:pt x="10708" y="465"/>
                    <a:pt x="10207" y="365"/>
                  </a:cubicBezTo>
                  <a:cubicBezTo>
                    <a:pt x="9127" y="115"/>
                    <a:pt x="8055" y="1"/>
                    <a:pt x="6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2269963" y="4069425"/>
              <a:ext cx="793488" cy="248763"/>
            </a:xfrm>
            <a:custGeom>
              <a:avLst/>
              <a:gdLst/>
              <a:ahLst/>
              <a:cxnLst/>
              <a:rect l="l" t="t" r="r" b="b"/>
              <a:pathLst>
                <a:path w="63479" h="19901" extrusionOk="0">
                  <a:moveTo>
                    <a:pt x="43965" y="0"/>
                  </a:moveTo>
                  <a:lnTo>
                    <a:pt x="43665" y="134"/>
                  </a:lnTo>
                  <a:cubicBezTo>
                    <a:pt x="43731" y="300"/>
                    <a:pt x="43798" y="467"/>
                    <a:pt x="43831" y="667"/>
                  </a:cubicBezTo>
                  <a:cubicBezTo>
                    <a:pt x="44265" y="2335"/>
                    <a:pt x="45466" y="3469"/>
                    <a:pt x="46867" y="4403"/>
                  </a:cubicBezTo>
                  <a:cubicBezTo>
                    <a:pt x="48568" y="5571"/>
                    <a:pt x="50403" y="6572"/>
                    <a:pt x="52104" y="7739"/>
                  </a:cubicBezTo>
                  <a:cubicBezTo>
                    <a:pt x="55173" y="9807"/>
                    <a:pt x="58208" y="11909"/>
                    <a:pt x="61177" y="14110"/>
                  </a:cubicBezTo>
                  <a:cubicBezTo>
                    <a:pt x="62645" y="15178"/>
                    <a:pt x="62545" y="16078"/>
                    <a:pt x="60844" y="16812"/>
                  </a:cubicBezTo>
                  <a:cubicBezTo>
                    <a:pt x="59543" y="17346"/>
                    <a:pt x="58142" y="17713"/>
                    <a:pt x="56741" y="17880"/>
                  </a:cubicBezTo>
                  <a:cubicBezTo>
                    <a:pt x="53839" y="18146"/>
                    <a:pt x="50937" y="18247"/>
                    <a:pt x="48034" y="18447"/>
                  </a:cubicBezTo>
                  <a:cubicBezTo>
                    <a:pt x="48034" y="18513"/>
                    <a:pt x="48034" y="18547"/>
                    <a:pt x="48034" y="18613"/>
                  </a:cubicBezTo>
                  <a:cubicBezTo>
                    <a:pt x="42608" y="18613"/>
                    <a:pt x="37182" y="18658"/>
                    <a:pt x="31756" y="18658"/>
                  </a:cubicBezTo>
                  <a:cubicBezTo>
                    <a:pt x="29043" y="18658"/>
                    <a:pt x="26330" y="18647"/>
                    <a:pt x="23617" y="18613"/>
                  </a:cubicBezTo>
                  <a:cubicBezTo>
                    <a:pt x="18080" y="18513"/>
                    <a:pt x="12542" y="18213"/>
                    <a:pt x="7039" y="17880"/>
                  </a:cubicBezTo>
                  <a:cubicBezTo>
                    <a:pt x="5504" y="17780"/>
                    <a:pt x="3970" y="17379"/>
                    <a:pt x="2569" y="16812"/>
                  </a:cubicBezTo>
                  <a:cubicBezTo>
                    <a:pt x="834" y="16112"/>
                    <a:pt x="734" y="15211"/>
                    <a:pt x="2202" y="14110"/>
                  </a:cubicBezTo>
                  <a:cubicBezTo>
                    <a:pt x="5104" y="11975"/>
                    <a:pt x="8073" y="9907"/>
                    <a:pt x="11075" y="7872"/>
                  </a:cubicBezTo>
                  <a:cubicBezTo>
                    <a:pt x="12643" y="6805"/>
                    <a:pt x="14344" y="5871"/>
                    <a:pt x="15945" y="4837"/>
                  </a:cubicBezTo>
                  <a:cubicBezTo>
                    <a:pt x="17713" y="3703"/>
                    <a:pt x="19214" y="2268"/>
                    <a:pt x="19781" y="134"/>
                  </a:cubicBezTo>
                  <a:lnTo>
                    <a:pt x="19447" y="34"/>
                  </a:lnTo>
                  <a:cubicBezTo>
                    <a:pt x="18580" y="1034"/>
                    <a:pt x="17846" y="2202"/>
                    <a:pt x="16846" y="3036"/>
                  </a:cubicBezTo>
                  <a:cubicBezTo>
                    <a:pt x="15445" y="4170"/>
                    <a:pt x="13843" y="5104"/>
                    <a:pt x="12309" y="6105"/>
                  </a:cubicBezTo>
                  <a:cubicBezTo>
                    <a:pt x="9674" y="7839"/>
                    <a:pt x="6972" y="9474"/>
                    <a:pt x="4370" y="11242"/>
                  </a:cubicBezTo>
                  <a:cubicBezTo>
                    <a:pt x="3269" y="12009"/>
                    <a:pt x="2268" y="12943"/>
                    <a:pt x="1301" y="13877"/>
                  </a:cubicBezTo>
                  <a:cubicBezTo>
                    <a:pt x="34" y="15078"/>
                    <a:pt x="0" y="16145"/>
                    <a:pt x="1401" y="17179"/>
                  </a:cubicBezTo>
                  <a:cubicBezTo>
                    <a:pt x="2435" y="17913"/>
                    <a:pt x="3669" y="18647"/>
                    <a:pt x="4904" y="18814"/>
                  </a:cubicBezTo>
                  <a:cubicBezTo>
                    <a:pt x="8039" y="19247"/>
                    <a:pt x="11242" y="19514"/>
                    <a:pt x="14410" y="19581"/>
                  </a:cubicBezTo>
                  <a:cubicBezTo>
                    <a:pt x="20181" y="19748"/>
                    <a:pt x="25952" y="19781"/>
                    <a:pt x="31723" y="19848"/>
                  </a:cubicBezTo>
                  <a:cubicBezTo>
                    <a:pt x="33567" y="19868"/>
                    <a:pt x="35412" y="19901"/>
                    <a:pt x="37249" y="19901"/>
                  </a:cubicBezTo>
                  <a:cubicBezTo>
                    <a:pt x="38435" y="19901"/>
                    <a:pt x="39618" y="19887"/>
                    <a:pt x="40796" y="19848"/>
                  </a:cubicBezTo>
                  <a:cubicBezTo>
                    <a:pt x="45966" y="19681"/>
                    <a:pt x="51170" y="19381"/>
                    <a:pt x="56340" y="19147"/>
                  </a:cubicBezTo>
                  <a:cubicBezTo>
                    <a:pt x="58175" y="19047"/>
                    <a:pt x="59943" y="18680"/>
                    <a:pt x="61511" y="17613"/>
                  </a:cubicBezTo>
                  <a:cubicBezTo>
                    <a:pt x="63345" y="16345"/>
                    <a:pt x="63479" y="15111"/>
                    <a:pt x="61878" y="13643"/>
                  </a:cubicBezTo>
                  <a:cubicBezTo>
                    <a:pt x="61778" y="13543"/>
                    <a:pt x="61644" y="13443"/>
                    <a:pt x="61511" y="13343"/>
                  </a:cubicBezTo>
                  <a:cubicBezTo>
                    <a:pt x="58409" y="10574"/>
                    <a:pt x="54973" y="8273"/>
                    <a:pt x="51337" y="6238"/>
                  </a:cubicBezTo>
                  <a:cubicBezTo>
                    <a:pt x="49636" y="5271"/>
                    <a:pt x="48001" y="4203"/>
                    <a:pt x="46500" y="2969"/>
                  </a:cubicBezTo>
                  <a:cubicBezTo>
                    <a:pt x="45499" y="2168"/>
                    <a:pt x="44799" y="1001"/>
                    <a:pt x="43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2204075" y="3811325"/>
              <a:ext cx="109675" cy="77788"/>
            </a:xfrm>
            <a:custGeom>
              <a:avLst/>
              <a:gdLst/>
              <a:ahLst/>
              <a:cxnLst/>
              <a:rect l="l" t="t" r="r" b="b"/>
              <a:pathLst>
                <a:path w="8774" h="6223" extrusionOk="0">
                  <a:moveTo>
                    <a:pt x="168" y="0"/>
                  </a:moveTo>
                  <a:lnTo>
                    <a:pt x="1" y="500"/>
                  </a:lnTo>
                  <a:cubicBezTo>
                    <a:pt x="301" y="600"/>
                    <a:pt x="501" y="834"/>
                    <a:pt x="568" y="1334"/>
                  </a:cubicBezTo>
                  <a:cubicBezTo>
                    <a:pt x="637" y="1960"/>
                    <a:pt x="900" y="2183"/>
                    <a:pt x="1310" y="2183"/>
                  </a:cubicBezTo>
                  <a:cubicBezTo>
                    <a:pt x="1491" y="2183"/>
                    <a:pt x="1701" y="2140"/>
                    <a:pt x="1935" y="2068"/>
                  </a:cubicBezTo>
                  <a:cubicBezTo>
                    <a:pt x="2230" y="1967"/>
                    <a:pt x="2470" y="1914"/>
                    <a:pt x="2667" y="1914"/>
                  </a:cubicBezTo>
                  <a:cubicBezTo>
                    <a:pt x="3182" y="1914"/>
                    <a:pt x="3388" y="2281"/>
                    <a:pt x="3437" y="3102"/>
                  </a:cubicBezTo>
                  <a:cubicBezTo>
                    <a:pt x="3470" y="3703"/>
                    <a:pt x="3470" y="4270"/>
                    <a:pt x="3437" y="4870"/>
                  </a:cubicBezTo>
                  <a:cubicBezTo>
                    <a:pt x="3412" y="5433"/>
                    <a:pt x="3567" y="5781"/>
                    <a:pt x="3928" y="5781"/>
                  </a:cubicBezTo>
                  <a:cubicBezTo>
                    <a:pt x="4059" y="5781"/>
                    <a:pt x="4218" y="5735"/>
                    <a:pt x="4404" y="5637"/>
                  </a:cubicBezTo>
                  <a:cubicBezTo>
                    <a:pt x="4814" y="5432"/>
                    <a:pt x="5180" y="5331"/>
                    <a:pt x="5523" y="5331"/>
                  </a:cubicBezTo>
                  <a:cubicBezTo>
                    <a:pt x="6071" y="5331"/>
                    <a:pt x="6559" y="5591"/>
                    <a:pt x="7072" y="6104"/>
                  </a:cubicBezTo>
                  <a:cubicBezTo>
                    <a:pt x="7161" y="6193"/>
                    <a:pt x="7306" y="6223"/>
                    <a:pt x="7479" y="6223"/>
                  </a:cubicBezTo>
                  <a:cubicBezTo>
                    <a:pt x="7825" y="6223"/>
                    <a:pt x="8284" y="6104"/>
                    <a:pt x="8640" y="6104"/>
                  </a:cubicBezTo>
                  <a:cubicBezTo>
                    <a:pt x="8707" y="6004"/>
                    <a:pt x="8740" y="5904"/>
                    <a:pt x="8774" y="5804"/>
                  </a:cubicBezTo>
                  <a:lnTo>
                    <a:pt x="8774" y="5070"/>
                  </a:lnTo>
                  <a:lnTo>
                    <a:pt x="8006" y="5070"/>
                  </a:lnTo>
                  <a:cubicBezTo>
                    <a:pt x="7039" y="4637"/>
                    <a:pt x="6072" y="4236"/>
                    <a:pt x="5238" y="3869"/>
                  </a:cubicBezTo>
                  <a:cubicBezTo>
                    <a:pt x="4938" y="2969"/>
                    <a:pt x="4838" y="1835"/>
                    <a:pt x="4204" y="1101"/>
                  </a:cubicBezTo>
                  <a:cubicBezTo>
                    <a:pt x="3862" y="674"/>
                    <a:pt x="3390" y="492"/>
                    <a:pt x="2875" y="492"/>
                  </a:cubicBezTo>
                  <a:cubicBezTo>
                    <a:pt x="2385" y="492"/>
                    <a:pt x="1857" y="657"/>
                    <a:pt x="1368" y="934"/>
                  </a:cubicBezTo>
                  <a:cubicBezTo>
                    <a:pt x="935" y="467"/>
                    <a:pt x="568" y="167"/>
                    <a:pt x="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1883438" y="3188800"/>
              <a:ext cx="1567788" cy="872950"/>
            </a:xfrm>
            <a:custGeom>
              <a:avLst/>
              <a:gdLst/>
              <a:ahLst/>
              <a:cxnLst/>
              <a:rect l="l" t="t" r="r" b="b"/>
              <a:pathLst>
                <a:path w="125423" h="69836" extrusionOk="0">
                  <a:moveTo>
                    <a:pt x="99726" y="1"/>
                  </a:moveTo>
                  <a:cubicBezTo>
                    <a:pt x="92183" y="1"/>
                    <a:pt x="84642" y="198"/>
                    <a:pt x="77088" y="767"/>
                  </a:cubicBezTo>
                  <a:cubicBezTo>
                    <a:pt x="73597" y="1009"/>
                    <a:pt x="70076" y="1106"/>
                    <a:pt x="66555" y="1106"/>
                  </a:cubicBezTo>
                  <a:cubicBezTo>
                    <a:pt x="64728" y="1106"/>
                    <a:pt x="62900" y="1079"/>
                    <a:pt x="61077" y="1034"/>
                  </a:cubicBezTo>
                  <a:cubicBezTo>
                    <a:pt x="52638" y="867"/>
                    <a:pt x="44198" y="267"/>
                    <a:pt x="35759" y="133"/>
                  </a:cubicBezTo>
                  <a:cubicBezTo>
                    <a:pt x="33382" y="85"/>
                    <a:pt x="31008" y="68"/>
                    <a:pt x="28636" y="68"/>
                  </a:cubicBezTo>
                  <a:cubicBezTo>
                    <a:pt x="22752" y="68"/>
                    <a:pt x="16880" y="176"/>
                    <a:pt x="11008" y="200"/>
                  </a:cubicBezTo>
                  <a:cubicBezTo>
                    <a:pt x="7739" y="233"/>
                    <a:pt x="4470" y="300"/>
                    <a:pt x="1201" y="300"/>
                  </a:cubicBezTo>
                  <a:cubicBezTo>
                    <a:pt x="1103" y="310"/>
                    <a:pt x="1006" y="314"/>
                    <a:pt x="909" y="314"/>
                  </a:cubicBezTo>
                  <a:cubicBezTo>
                    <a:pt x="675" y="314"/>
                    <a:pt x="446" y="290"/>
                    <a:pt x="234" y="267"/>
                  </a:cubicBezTo>
                  <a:lnTo>
                    <a:pt x="0" y="1334"/>
                  </a:lnTo>
                  <a:cubicBezTo>
                    <a:pt x="834" y="1501"/>
                    <a:pt x="1668" y="1601"/>
                    <a:pt x="2502" y="1668"/>
                  </a:cubicBezTo>
                  <a:cubicBezTo>
                    <a:pt x="3002" y="1710"/>
                    <a:pt x="3509" y="1723"/>
                    <a:pt x="4021" y="1723"/>
                  </a:cubicBezTo>
                  <a:cubicBezTo>
                    <a:pt x="4705" y="1723"/>
                    <a:pt x="5399" y="1701"/>
                    <a:pt x="6104" y="1701"/>
                  </a:cubicBezTo>
                  <a:cubicBezTo>
                    <a:pt x="6104" y="2868"/>
                    <a:pt x="6138" y="3836"/>
                    <a:pt x="6104" y="4770"/>
                  </a:cubicBezTo>
                  <a:cubicBezTo>
                    <a:pt x="5871" y="12375"/>
                    <a:pt x="5604" y="20014"/>
                    <a:pt x="5337" y="27620"/>
                  </a:cubicBezTo>
                  <a:cubicBezTo>
                    <a:pt x="5170" y="33224"/>
                    <a:pt x="5170" y="38861"/>
                    <a:pt x="4837" y="44465"/>
                  </a:cubicBezTo>
                  <a:cubicBezTo>
                    <a:pt x="4403" y="51870"/>
                    <a:pt x="4136" y="59276"/>
                    <a:pt x="4537" y="66681"/>
                  </a:cubicBezTo>
                  <a:cubicBezTo>
                    <a:pt x="4603" y="68215"/>
                    <a:pt x="4904" y="68716"/>
                    <a:pt x="6405" y="69016"/>
                  </a:cubicBezTo>
                  <a:cubicBezTo>
                    <a:pt x="7972" y="69349"/>
                    <a:pt x="9540" y="69616"/>
                    <a:pt x="11108" y="69716"/>
                  </a:cubicBezTo>
                  <a:cubicBezTo>
                    <a:pt x="11951" y="69759"/>
                    <a:pt x="12795" y="69771"/>
                    <a:pt x="13649" y="69771"/>
                  </a:cubicBezTo>
                  <a:cubicBezTo>
                    <a:pt x="14788" y="69771"/>
                    <a:pt x="15945" y="69750"/>
                    <a:pt x="17146" y="69750"/>
                  </a:cubicBezTo>
                  <a:lnTo>
                    <a:pt x="18080" y="69516"/>
                  </a:lnTo>
                  <a:cubicBezTo>
                    <a:pt x="17446" y="67782"/>
                    <a:pt x="16845" y="66014"/>
                    <a:pt x="16178" y="64146"/>
                  </a:cubicBezTo>
                  <a:lnTo>
                    <a:pt x="15745" y="64279"/>
                  </a:lnTo>
                  <a:cubicBezTo>
                    <a:pt x="16078" y="65613"/>
                    <a:pt x="16412" y="67014"/>
                    <a:pt x="16745" y="68415"/>
                  </a:cubicBezTo>
                  <a:cubicBezTo>
                    <a:pt x="15892" y="68498"/>
                    <a:pt x="15052" y="68536"/>
                    <a:pt x="14221" y="68536"/>
                  </a:cubicBezTo>
                  <a:cubicBezTo>
                    <a:pt x="11705" y="68536"/>
                    <a:pt x="9279" y="68191"/>
                    <a:pt x="6872" y="67715"/>
                  </a:cubicBezTo>
                  <a:cubicBezTo>
                    <a:pt x="6171" y="67581"/>
                    <a:pt x="5938" y="67181"/>
                    <a:pt x="5904" y="66447"/>
                  </a:cubicBezTo>
                  <a:cubicBezTo>
                    <a:pt x="5304" y="58842"/>
                    <a:pt x="5771" y="51236"/>
                    <a:pt x="6305" y="43631"/>
                  </a:cubicBezTo>
                  <a:cubicBezTo>
                    <a:pt x="6571" y="39395"/>
                    <a:pt x="6672" y="35125"/>
                    <a:pt x="6838" y="30855"/>
                  </a:cubicBezTo>
                  <a:cubicBezTo>
                    <a:pt x="7139" y="21382"/>
                    <a:pt x="7472" y="11875"/>
                    <a:pt x="7772" y="2401"/>
                  </a:cubicBezTo>
                  <a:cubicBezTo>
                    <a:pt x="7772" y="2235"/>
                    <a:pt x="7806" y="2101"/>
                    <a:pt x="7839" y="1868"/>
                  </a:cubicBezTo>
                  <a:cubicBezTo>
                    <a:pt x="8039" y="1834"/>
                    <a:pt x="8273" y="1734"/>
                    <a:pt x="8506" y="1734"/>
                  </a:cubicBezTo>
                  <a:cubicBezTo>
                    <a:pt x="20615" y="2001"/>
                    <a:pt x="32757" y="1968"/>
                    <a:pt x="44865" y="2602"/>
                  </a:cubicBezTo>
                  <a:cubicBezTo>
                    <a:pt x="51324" y="2920"/>
                    <a:pt x="57795" y="3144"/>
                    <a:pt x="64263" y="3144"/>
                  </a:cubicBezTo>
                  <a:cubicBezTo>
                    <a:pt x="67951" y="3144"/>
                    <a:pt x="71638" y="3071"/>
                    <a:pt x="75321" y="2902"/>
                  </a:cubicBezTo>
                  <a:cubicBezTo>
                    <a:pt x="81258" y="2635"/>
                    <a:pt x="87196" y="2101"/>
                    <a:pt x="93133" y="1968"/>
                  </a:cubicBezTo>
                  <a:cubicBezTo>
                    <a:pt x="100972" y="1768"/>
                    <a:pt x="108844" y="1801"/>
                    <a:pt x="116683" y="1734"/>
                  </a:cubicBezTo>
                  <a:cubicBezTo>
                    <a:pt x="116884" y="1734"/>
                    <a:pt x="117084" y="1768"/>
                    <a:pt x="117617" y="1801"/>
                  </a:cubicBezTo>
                  <a:cubicBezTo>
                    <a:pt x="117617" y="4036"/>
                    <a:pt x="117551" y="6271"/>
                    <a:pt x="117651" y="8472"/>
                  </a:cubicBezTo>
                  <a:cubicBezTo>
                    <a:pt x="118018" y="18546"/>
                    <a:pt x="118418" y="28620"/>
                    <a:pt x="118818" y="38694"/>
                  </a:cubicBezTo>
                  <a:cubicBezTo>
                    <a:pt x="119085" y="46133"/>
                    <a:pt x="119352" y="53538"/>
                    <a:pt x="119552" y="60943"/>
                  </a:cubicBezTo>
                  <a:cubicBezTo>
                    <a:pt x="119619" y="62778"/>
                    <a:pt x="119352" y="64613"/>
                    <a:pt x="119352" y="66447"/>
                  </a:cubicBezTo>
                  <a:cubicBezTo>
                    <a:pt x="119319" y="67215"/>
                    <a:pt x="119018" y="67615"/>
                    <a:pt x="118285" y="67748"/>
                  </a:cubicBezTo>
                  <a:cubicBezTo>
                    <a:pt x="115908" y="68199"/>
                    <a:pt x="113512" y="68536"/>
                    <a:pt x="111014" y="68536"/>
                  </a:cubicBezTo>
                  <a:cubicBezTo>
                    <a:pt x="110181" y="68536"/>
                    <a:pt x="109337" y="68499"/>
                    <a:pt x="108478" y="68415"/>
                  </a:cubicBezTo>
                  <a:cubicBezTo>
                    <a:pt x="108744" y="67315"/>
                    <a:pt x="109011" y="66214"/>
                    <a:pt x="109278" y="65146"/>
                  </a:cubicBezTo>
                  <a:lnTo>
                    <a:pt x="108744" y="65013"/>
                  </a:lnTo>
                  <a:cubicBezTo>
                    <a:pt x="108244" y="66414"/>
                    <a:pt x="107777" y="67748"/>
                    <a:pt x="107310" y="69049"/>
                  </a:cubicBezTo>
                  <a:lnTo>
                    <a:pt x="108177" y="69349"/>
                  </a:lnTo>
                  <a:cubicBezTo>
                    <a:pt x="108444" y="69416"/>
                    <a:pt x="108644" y="69416"/>
                    <a:pt x="108844" y="69449"/>
                  </a:cubicBezTo>
                  <a:cubicBezTo>
                    <a:pt x="109996" y="69726"/>
                    <a:pt x="111144" y="69835"/>
                    <a:pt x="112290" y="69835"/>
                  </a:cubicBezTo>
                  <a:cubicBezTo>
                    <a:pt x="114461" y="69835"/>
                    <a:pt x="116623" y="69442"/>
                    <a:pt x="118785" y="69049"/>
                  </a:cubicBezTo>
                  <a:cubicBezTo>
                    <a:pt x="119819" y="68849"/>
                    <a:pt x="120653" y="68382"/>
                    <a:pt x="120686" y="67114"/>
                  </a:cubicBezTo>
                  <a:cubicBezTo>
                    <a:pt x="120753" y="63312"/>
                    <a:pt x="121053" y="59509"/>
                    <a:pt x="120953" y="55740"/>
                  </a:cubicBezTo>
                  <a:cubicBezTo>
                    <a:pt x="120753" y="47400"/>
                    <a:pt x="120319" y="39094"/>
                    <a:pt x="120019" y="30755"/>
                  </a:cubicBezTo>
                  <a:cubicBezTo>
                    <a:pt x="119786" y="25184"/>
                    <a:pt x="119519" y="19614"/>
                    <a:pt x="119385" y="14043"/>
                  </a:cubicBezTo>
                  <a:cubicBezTo>
                    <a:pt x="119285" y="10007"/>
                    <a:pt x="119352" y="6004"/>
                    <a:pt x="119352" y="1801"/>
                  </a:cubicBezTo>
                  <a:lnTo>
                    <a:pt x="119319" y="1801"/>
                  </a:lnTo>
                  <a:cubicBezTo>
                    <a:pt x="119319" y="1801"/>
                    <a:pt x="119352" y="1801"/>
                    <a:pt x="119352" y="1768"/>
                  </a:cubicBezTo>
                  <a:lnTo>
                    <a:pt x="119352" y="1801"/>
                  </a:lnTo>
                  <a:cubicBezTo>
                    <a:pt x="120553" y="1768"/>
                    <a:pt x="121754" y="1801"/>
                    <a:pt x="122921" y="1668"/>
                  </a:cubicBezTo>
                  <a:cubicBezTo>
                    <a:pt x="123755" y="1568"/>
                    <a:pt x="124589" y="1467"/>
                    <a:pt x="125423" y="1267"/>
                  </a:cubicBezTo>
                  <a:lnTo>
                    <a:pt x="125156" y="200"/>
                  </a:lnTo>
                  <a:cubicBezTo>
                    <a:pt x="124823" y="300"/>
                    <a:pt x="124456" y="300"/>
                    <a:pt x="124089" y="300"/>
                  </a:cubicBezTo>
                  <a:cubicBezTo>
                    <a:pt x="120820" y="300"/>
                    <a:pt x="117551" y="300"/>
                    <a:pt x="114282" y="200"/>
                  </a:cubicBezTo>
                  <a:cubicBezTo>
                    <a:pt x="109426" y="82"/>
                    <a:pt x="104576" y="1"/>
                    <a:pt x="9972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2078150" y="3295238"/>
              <a:ext cx="294388" cy="439350"/>
            </a:xfrm>
            <a:custGeom>
              <a:avLst/>
              <a:gdLst/>
              <a:ahLst/>
              <a:cxnLst/>
              <a:rect l="l" t="t" r="r" b="b"/>
              <a:pathLst>
                <a:path w="23551" h="35148" extrusionOk="0">
                  <a:moveTo>
                    <a:pt x="10742" y="1659"/>
                  </a:moveTo>
                  <a:lnTo>
                    <a:pt x="10742" y="13000"/>
                  </a:lnTo>
                  <a:lnTo>
                    <a:pt x="1702" y="13000"/>
                  </a:lnTo>
                  <a:cubicBezTo>
                    <a:pt x="1702" y="10698"/>
                    <a:pt x="1669" y="8630"/>
                    <a:pt x="1735" y="6596"/>
                  </a:cubicBezTo>
                  <a:cubicBezTo>
                    <a:pt x="1735" y="6129"/>
                    <a:pt x="2036" y="5561"/>
                    <a:pt x="2369" y="5228"/>
                  </a:cubicBezTo>
                  <a:cubicBezTo>
                    <a:pt x="4638" y="2793"/>
                    <a:pt x="7540" y="1825"/>
                    <a:pt x="10742" y="1659"/>
                  </a:cubicBezTo>
                  <a:close/>
                  <a:moveTo>
                    <a:pt x="13811" y="1659"/>
                  </a:moveTo>
                  <a:cubicBezTo>
                    <a:pt x="15879" y="2126"/>
                    <a:pt x="18147" y="2259"/>
                    <a:pt x="19882" y="3827"/>
                  </a:cubicBezTo>
                  <a:cubicBezTo>
                    <a:pt x="20249" y="4160"/>
                    <a:pt x="20649" y="4594"/>
                    <a:pt x="20749" y="5061"/>
                  </a:cubicBezTo>
                  <a:cubicBezTo>
                    <a:pt x="21216" y="7630"/>
                    <a:pt x="21583" y="10231"/>
                    <a:pt x="22017" y="13067"/>
                  </a:cubicBezTo>
                  <a:lnTo>
                    <a:pt x="13811" y="13067"/>
                  </a:lnTo>
                  <a:lnTo>
                    <a:pt x="13811" y="1659"/>
                  </a:lnTo>
                  <a:close/>
                  <a:moveTo>
                    <a:pt x="12810" y="1625"/>
                  </a:moveTo>
                  <a:cubicBezTo>
                    <a:pt x="12810" y="5061"/>
                    <a:pt x="12810" y="8464"/>
                    <a:pt x="12810" y="11899"/>
                  </a:cubicBezTo>
                  <a:cubicBezTo>
                    <a:pt x="12810" y="13801"/>
                    <a:pt x="12810" y="13867"/>
                    <a:pt x="14678" y="13968"/>
                  </a:cubicBezTo>
                  <a:cubicBezTo>
                    <a:pt x="15779" y="14028"/>
                    <a:pt x="16880" y="14040"/>
                    <a:pt x="17980" y="14040"/>
                  </a:cubicBezTo>
                  <a:cubicBezTo>
                    <a:pt x="18714" y="14040"/>
                    <a:pt x="19448" y="14034"/>
                    <a:pt x="20182" y="14034"/>
                  </a:cubicBezTo>
                  <a:cubicBezTo>
                    <a:pt x="20245" y="14034"/>
                    <a:pt x="20306" y="14034"/>
                    <a:pt x="20364" y="14034"/>
                  </a:cubicBezTo>
                  <a:cubicBezTo>
                    <a:pt x="21883" y="14034"/>
                    <a:pt x="21883" y="14065"/>
                    <a:pt x="21883" y="15735"/>
                  </a:cubicBezTo>
                  <a:lnTo>
                    <a:pt x="21883" y="16870"/>
                  </a:lnTo>
                  <a:cubicBezTo>
                    <a:pt x="21016" y="16870"/>
                    <a:pt x="20163" y="16855"/>
                    <a:pt x="19316" y="16855"/>
                  </a:cubicBezTo>
                  <a:cubicBezTo>
                    <a:pt x="18892" y="16855"/>
                    <a:pt x="18470" y="16858"/>
                    <a:pt x="18047" y="16870"/>
                  </a:cubicBezTo>
                  <a:cubicBezTo>
                    <a:pt x="17247" y="16870"/>
                    <a:pt x="16435" y="16848"/>
                    <a:pt x="15619" y="16848"/>
                  </a:cubicBezTo>
                  <a:cubicBezTo>
                    <a:pt x="15007" y="16848"/>
                    <a:pt x="14392" y="16860"/>
                    <a:pt x="13777" y="16903"/>
                  </a:cubicBezTo>
                  <a:cubicBezTo>
                    <a:pt x="12810" y="17003"/>
                    <a:pt x="12877" y="17970"/>
                    <a:pt x="12877" y="18604"/>
                  </a:cubicBezTo>
                  <a:cubicBezTo>
                    <a:pt x="12843" y="20772"/>
                    <a:pt x="12910" y="22907"/>
                    <a:pt x="12910" y="25042"/>
                  </a:cubicBezTo>
                  <a:cubicBezTo>
                    <a:pt x="12943" y="27944"/>
                    <a:pt x="12943" y="30846"/>
                    <a:pt x="12943" y="33848"/>
                  </a:cubicBezTo>
                  <a:lnTo>
                    <a:pt x="10942" y="33848"/>
                  </a:lnTo>
                  <a:cubicBezTo>
                    <a:pt x="10942" y="31947"/>
                    <a:pt x="10909" y="30046"/>
                    <a:pt x="10942" y="28144"/>
                  </a:cubicBezTo>
                  <a:cubicBezTo>
                    <a:pt x="10975" y="24675"/>
                    <a:pt x="11075" y="21206"/>
                    <a:pt x="11142" y="17770"/>
                  </a:cubicBezTo>
                  <a:cubicBezTo>
                    <a:pt x="11142" y="16332"/>
                    <a:pt x="10910" y="16056"/>
                    <a:pt x="9740" y="16056"/>
                  </a:cubicBezTo>
                  <a:cubicBezTo>
                    <a:pt x="9580" y="16056"/>
                    <a:pt x="9403" y="16061"/>
                    <a:pt x="9207" y="16069"/>
                  </a:cubicBezTo>
                  <a:cubicBezTo>
                    <a:pt x="8207" y="16122"/>
                    <a:pt x="7211" y="16138"/>
                    <a:pt x="6215" y="16138"/>
                  </a:cubicBezTo>
                  <a:cubicBezTo>
                    <a:pt x="4720" y="16138"/>
                    <a:pt x="3223" y="16102"/>
                    <a:pt x="1702" y="16102"/>
                  </a:cubicBezTo>
                  <a:lnTo>
                    <a:pt x="1702" y="14001"/>
                  </a:lnTo>
                  <a:cubicBezTo>
                    <a:pt x="2569" y="14001"/>
                    <a:pt x="3407" y="14016"/>
                    <a:pt x="4225" y="14016"/>
                  </a:cubicBezTo>
                  <a:cubicBezTo>
                    <a:pt x="4634" y="14016"/>
                    <a:pt x="5038" y="14012"/>
                    <a:pt x="5438" y="14001"/>
                  </a:cubicBezTo>
                  <a:cubicBezTo>
                    <a:pt x="6872" y="13968"/>
                    <a:pt x="8307" y="13934"/>
                    <a:pt x="9741" y="13834"/>
                  </a:cubicBezTo>
                  <a:cubicBezTo>
                    <a:pt x="11142" y="13734"/>
                    <a:pt x="11342" y="13501"/>
                    <a:pt x="11342" y="12066"/>
                  </a:cubicBezTo>
                  <a:cubicBezTo>
                    <a:pt x="11376" y="9131"/>
                    <a:pt x="11376" y="6195"/>
                    <a:pt x="11376" y="3260"/>
                  </a:cubicBezTo>
                  <a:lnTo>
                    <a:pt x="11376" y="1625"/>
                  </a:lnTo>
                  <a:close/>
                  <a:moveTo>
                    <a:pt x="21917" y="17704"/>
                  </a:moveTo>
                  <a:cubicBezTo>
                    <a:pt x="22017" y="19505"/>
                    <a:pt x="22217" y="21206"/>
                    <a:pt x="22183" y="22907"/>
                  </a:cubicBezTo>
                  <a:cubicBezTo>
                    <a:pt x="22117" y="26043"/>
                    <a:pt x="21850" y="29212"/>
                    <a:pt x="21716" y="32347"/>
                  </a:cubicBezTo>
                  <a:cubicBezTo>
                    <a:pt x="21650" y="33181"/>
                    <a:pt x="21283" y="33582"/>
                    <a:pt x="20482" y="33615"/>
                  </a:cubicBezTo>
                  <a:cubicBezTo>
                    <a:pt x="18214" y="33748"/>
                    <a:pt x="15946" y="33848"/>
                    <a:pt x="13711" y="33982"/>
                  </a:cubicBezTo>
                  <a:lnTo>
                    <a:pt x="13711" y="17704"/>
                  </a:lnTo>
                  <a:close/>
                  <a:moveTo>
                    <a:pt x="1535" y="16569"/>
                  </a:moveTo>
                  <a:cubicBezTo>
                    <a:pt x="4537" y="16736"/>
                    <a:pt x="7273" y="16870"/>
                    <a:pt x="10075" y="17003"/>
                  </a:cubicBezTo>
                  <a:lnTo>
                    <a:pt x="10075" y="34082"/>
                  </a:lnTo>
                  <a:cubicBezTo>
                    <a:pt x="7139" y="33782"/>
                    <a:pt x="4437" y="33481"/>
                    <a:pt x="1535" y="33181"/>
                  </a:cubicBezTo>
                  <a:lnTo>
                    <a:pt x="1535" y="16569"/>
                  </a:lnTo>
                  <a:close/>
                  <a:moveTo>
                    <a:pt x="12476" y="1"/>
                  </a:moveTo>
                  <a:cubicBezTo>
                    <a:pt x="11916" y="1"/>
                    <a:pt x="11349" y="39"/>
                    <a:pt x="10775" y="124"/>
                  </a:cubicBezTo>
                  <a:cubicBezTo>
                    <a:pt x="7573" y="658"/>
                    <a:pt x="4404" y="1158"/>
                    <a:pt x="2069" y="3627"/>
                  </a:cubicBezTo>
                  <a:cubicBezTo>
                    <a:pt x="1469" y="4294"/>
                    <a:pt x="835" y="5195"/>
                    <a:pt x="701" y="6028"/>
                  </a:cubicBezTo>
                  <a:cubicBezTo>
                    <a:pt x="401" y="7963"/>
                    <a:pt x="401" y="9931"/>
                    <a:pt x="368" y="11866"/>
                  </a:cubicBezTo>
                  <a:cubicBezTo>
                    <a:pt x="334" y="13100"/>
                    <a:pt x="601" y="14334"/>
                    <a:pt x="568" y="15569"/>
                  </a:cubicBezTo>
                  <a:cubicBezTo>
                    <a:pt x="501" y="18337"/>
                    <a:pt x="301" y="21139"/>
                    <a:pt x="168" y="23908"/>
                  </a:cubicBezTo>
                  <a:cubicBezTo>
                    <a:pt x="101" y="23908"/>
                    <a:pt x="68" y="23941"/>
                    <a:pt x="1" y="23941"/>
                  </a:cubicBezTo>
                  <a:cubicBezTo>
                    <a:pt x="134" y="26977"/>
                    <a:pt x="268" y="30046"/>
                    <a:pt x="368" y="33115"/>
                  </a:cubicBezTo>
                  <a:cubicBezTo>
                    <a:pt x="401" y="33815"/>
                    <a:pt x="668" y="34349"/>
                    <a:pt x="1469" y="34415"/>
                  </a:cubicBezTo>
                  <a:cubicBezTo>
                    <a:pt x="4171" y="34649"/>
                    <a:pt x="6872" y="35049"/>
                    <a:pt x="9574" y="35116"/>
                  </a:cubicBezTo>
                  <a:cubicBezTo>
                    <a:pt x="10675" y="35136"/>
                    <a:pt x="11779" y="35147"/>
                    <a:pt x="12885" y="35147"/>
                  </a:cubicBezTo>
                  <a:cubicBezTo>
                    <a:pt x="15432" y="35147"/>
                    <a:pt x="17991" y="35089"/>
                    <a:pt x="20549" y="34949"/>
                  </a:cubicBezTo>
                  <a:cubicBezTo>
                    <a:pt x="22584" y="34849"/>
                    <a:pt x="22951" y="34415"/>
                    <a:pt x="23084" y="32347"/>
                  </a:cubicBezTo>
                  <a:cubicBezTo>
                    <a:pt x="23351" y="28745"/>
                    <a:pt x="23551" y="25109"/>
                    <a:pt x="23518" y="21506"/>
                  </a:cubicBezTo>
                  <a:cubicBezTo>
                    <a:pt x="23451" y="16803"/>
                    <a:pt x="23117" y="12100"/>
                    <a:pt x="22917" y="7396"/>
                  </a:cubicBezTo>
                  <a:cubicBezTo>
                    <a:pt x="22784" y="4327"/>
                    <a:pt x="21349" y="2092"/>
                    <a:pt x="18481" y="1158"/>
                  </a:cubicBezTo>
                  <a:cubicBezTo>
                    <a:pt x="16537" y="528"/>
                    <a:pt x="14552" y="1"/>
                    <a:pt x="124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031875" y="3810000"/>
              <a:ext cx="499525" cy="298538"/>
            </a:xfrm>
            <a:custGeom>
              <a:avLst/>
              <a:gdLst/>
              <a:ahLst/>
              <a:cxnLst/>
              <a:rect l="l" t="t" r="r" b="b"/>
              <a:pathLst>
                <a:path w="39962" h="23883" extrusionOk="0">
                  <a:moveTo>
                    <a:pt x="13319" y="0"/>
                  </a:moveTo>
                  <a:cubicBezTo>
                    <a:pt x="12626" y="0"/>
                    <a:pt x="11913" y="508"/>
                    <a:pt x="11041" y="1507"/>
                  </a:cubicBezTo>
                  <a:cubicBezTo>
                    <a:pt x="10385" y="1162"/>
                    <a:pt x="9781" y="992"/>
                    <a:pt x="9232" y="992"/>
                  </a:cubicBezTo>
                  <a:cubicBezTo>
                    <a:pt x="8132" y="992"/>
                    <a:pt x="7250" y="1674"/>
                    <a:pt x="6605" y="3008"/>
                  </a:cubicBezTo>
                  <a:cubicBezTo>
                    <a:pt x="6505" y="3242"/>
                    <a:pt x="6305" y="3442"/>
                    <a:pt x="6071" y="3542"/>
                  </a:cubicBezTo>
                  <a:cubicBezTo>
                    <a:pt x="3970" y="4476"/>
                    <a:pt x="3870" y="4643"/>
                    <a:pt x="4170" y="6911"/>
                  </a:cubicBezTo>
                  <a:cubicBezTo>
                    <a:pt x="3036" y="7511"/>
                    <a:pt x="1835" y="8145"/>
                    <a:pt x="2435" y="9813"/>
                  </a:cubicBezTo>
                  <a:cubicBezTo>
                    <a:pt x="1368" y="10413"/>
                    <a:pt x="0" y="10780"/>
                    <a:pt x="401" y="12382"/>
                  </a:cubicBezTo>
                  <a:cubicBezTo>
                    <a:pt x="709" y="13553"/>
                    <a:pt x="2129" y="14468"/>
                    <a:pt x="3501" y="14468"/>
                  </a:cubicBezTo>
                  <a:cubicBezTo>
                    <a:pt x="3613" y="14468"/>
                    <a:pt x="3725" y="14462"/>
                    <a:pt x="3836" y="14450"/>
                  </a:cubicBezTo>
                  <a:cubicBezTo>
                    <a:pt x="3836" y="14516"/>
                    <a:pt x="3870" y="14550"/>
                    <a:pt x="3870" y="14583"/>
                  </a:cubicBezTo>
                  <a:lnTo>
                    <a:pt x="4303" y="14483"/>
                  </a:lnTo>
                  <a:cubicBezTo>
                    <a:pt x="4810" y="14458"/>
                    <a:pt x="5144" y="14394"/>
                    <a:pt x="5421" y="14394"/>
                  </a:cubicBezTo>
                  <a:cubicBezTo>
                    <a:pt x="5509" y="14394"/>
                    <a:pt x="5591" y="14400"/>
                    <a:pt x="5671" y="14416"/>
                  </a:cubicBezTo>
                  <a:cubicBezTo>
                    <a:pt x="8239" y="15052"/>
                    <a:pt x="10829" y="15226"/>
                    <a:pt x="13439" y="15226"/>
                  </a:cubicBezTo>
                  <a:cubicBezTo>
                    <a:pt x="16599" y="15226"/>
                    <a:pt x="19787" y="14971"/>
                    <a:pt x="22998" y="14971"/>
                  </a:cubicBezTo>
                  <a:cubicBezTo>
                    <a:pt x="24368" y="14971"/>
                    <a:pt x="25742" y="15017"/>
                    <a:pt x="27120" y="15150"/>
                  </a:cubicBezTo>
                  <a:cubicBezTo>
                    <a:pt x="26319" y="17552"/>
                    <a:pt x="25619" y="19653"/>
                    <a:pt x="24918" y="21722"/>
                  </a:cubicBezTo>
                  <a:cubicBezTo>
                    <a:pt x="24851" y="21922"/>
                    <a:pt x="24518" y="22122"/>
                    <a:pt x="24284" y="22155"/>
                  </a:cubicBezTo>
                  <a:cubicBezTo>
                    <a:pt x="20748" y="22322"/>
                    <a:pt x="17213" y="22522"/>
                    <a:pt x="13677" y="22589"/>
                  </a:cubicBezTo>
                  <a:cubicBezTo>
                    <a:pt x="11742" y="22589"/>
                    <a:pt x="9774" y="22355"/>
                    <a:pt x="7839" y="22155"/>
                  </a:cubicBezTo>
                  <a:cubicBezTo>
                    <a:pt x="7506" y="22088"/>
                    <a:pt x="6939" y="21855"/>
                    <a:pt x="6838" y="21555"/>
                  </a:cubicBezTo>
                  <a:cubicBezTo>
                    <a:pt x="6638" y="20988"/>
                    <a:pt x="6405" y="20387"/>
                    <a:pt x="6205" y="19820"/>
                  </a:cubicBezTo>
                  <a:lnTo>
                    <a:pt x="5271" y="20054"/>
                  </a:lnTo>
                  <a:cubicBezTo>
                    <a:pt x="5304" y="20287"/>
                    <a:pt x="5404" y="20854"/>
                    <a:pt x="5538" y="21388"/>
                  </a:cubicBezTo>
                  <a:cubicBezTo>
                    <a:pt x="5738" y="22322"/>
                    <a:pt x="6071" y="23189"/>
                    <a:pt x="7205" y="23289"/>
                  </a:cubicBezTo>
                  <a:cubicBezTo>
                    <a:pt x="9675" y="23577"/>
                    <a:pt x="12145" y="23882"/>
                    <a:pt x="14640" y="23882"/>
                  </a:cubicBezTo>
                  <a:cubicBezTo>
                    <a:pt x="15616" y="23882"/>
                    <a:pt x="16595" y="23835"/>
                    <a:pt x="17579" y="23723"/>
                  </a:cubicBezTo>
                  <a:cubicBezTo>
                    <a:pt x="18779" y="23582"/>
                    <a:pt x="19998" y="23543"/>
                    <a:pt x="21220" y="23543"/>
                  </a:cubicBezTo>
                  <a:cubicBezTo>
                    <a:pt x="22309" y="23543"/>
                    <a:pt x="23400" y="23574"/>
                    <a:pt x="24484" y="23590"/>
                  </a:cubicBezTo>
                  <a:cubicBezTo>
                    <a:pt x="24522" y="23591"/>
                    <a:pt x="24559" y="23592"/>
                    <a:pt x="24596" y="23592"/>
                  </a:cubicBezTo>
                  <a:cubicBezTo>
                    <a:pt x="25357" y="23592"/>
                    <a:pt x="25764" y="23257"/>
                    <a:pt x="26019" y="22589"/>
                  </a:cubicBezTo>
                  <a:cubicBezTo>
                    <a:pt x="26319" y="21755"/>
                    <a:pt x="26619" y="20854"/>
                    <a:pt x="26919" y="19987"/>
                  </a:cubicBezTo>
                  <a:cubicBezTo>
                    <a:pt x="30722" y="20120"/>
                    <a:pt x="34492" y="20254"/>
                    <a:pt x="38261" y="20387"/>
                  </a:cubicBezTo>
                  <a:cubicBezTo>
                    <a:pt x="38328" y="20521"/>
                    <a:pt x="38394" y="20654"/>
                    <a:pt x="38494" y="20788"/>
                  </a:cubicBezTo>
                  <a:lnTo>
                    <a:pt x="38828" y="20888"/>
                  </a:lnTo>
                  <a:cubicBezTo>
                    <a:pt x="39028" y="20220"/>
                    <a:pt x="39395" y="20020"/>
                    <a:pt x="39962" y="20020"/>
                  </a:cubicBezTo>
                  <a:lnTo>
                    <a:pt x="39962" y="19120"/>
                  </a:lnTo>
                  <a:lnTo>
                    <a:pt x="39095" y="19120"/>
                  </a:lnTo>
                  <a:cubicBezTo>
                    <a:pt x="39061" y="18119"/>
                    <a:pt x="38928" y="17252"/>
                    <a:pt x="38928" y="16418"/>
                  </a:cubicBezTo>
                  <a:lnTo>
                    <a:pt x="38027" y="16384"/>
                  </a:lnTo>
                  <a:cubicBezTo>
                    <a:pt x="38027" y="16651"/>
                    <a:pt x="38027" y="16885"/>
                    <a:pt x="37994" y="17118"/>
                  </a:cubicBezTo>
                  <a:cubicBezTo>
                    <a:pt x="37994" y="18510"/>
                    <a:pt x="38010" y="18950"/>
                    <a:pt x="37293" y="18950"/>
                  </a:cubicBezTo>
                  <a:cubicBezTo>
                    <a:pt x="36962" y="18950"/>
                    <a:pt x="36476" y="18856"/>
                    <a:pt x="35759" y="18719"/>
                  </a:cubicBezTo>
                  <a:lnTo>
                    <a:pt x="35192" y="18719"/>
                  </a:lnTo>
                  <a:lnTo>
                    <a:pt x="35192" y="18886"/>
                  </a:lnTo>
                  <a:lnTo>
                    <a:pt x="27120" y="18886"/>
                  </a:lnTo>
                  <a:cubicBezTo>
                    <a:pt x="27487" y="17652"/>
                    <a:pt x="27853" y="16351"/>
                    <a:pt x="28287" y="15050"/>
                  </a:cubicBezTo>
                  <a:cubicBezTo>
                    <a:pt x="28354" y="14850"/>
                    <a:pt x="28621" y="14750"/>
                    <a:pt x="28821" y="14650"/>
                  </a:cubicBezTo>
                  <a:cubicBezTo>
                    <a:pt x="30956" y="13349"/>
                    <a:pt x="31156" y="11347"/>
                    <a:pt x="29355" y="9680"/>
                  </a:cubicBezTo>
                  <a:cubicBezTo>
                    <a:pt x="29455" y="8946"/>
                    <a:pt x="29822" y="8078"/>
                    <a:pt x="29521" y="7578"/>
                  </a:cubicBezTo>
                  <a:cubicBezTo>
                    <a:pt x="28854" y="6344"/>
                    <a:pt x="28087" y="5043"/>
                    <a:pt x="26986" y="4276"/>
                  </a:cubicBezTo>
                  <a:cubicBezTo>
                    <a:pt x="26603" y="3993"/>
                    <a:pt x="26219" y="3876"/>
                    <a:pt x="25846" y="3876"/>
                  </a:cubicBezTo>
                  <a:cubicBezTo>
                    <a:pt x="24985" y="3876"/>
                    <a:pt x="24179" y="4502"/>
                    <a:pt x="23550" y="5176"/>
                  </a:cubicBezTo>
                  <a:lnTo>
                    <a:pt x="22550" y="5176"/>
                  </a:lnTo>
                  <a:lnTo>
                    <a:pt x="22550" y="5910"/>
                  </a:lnTo>
                  <a:cubicBezTo>
                    <a:pt x="22650" y="5977"/>
                    <a:pt x="22750" y="6044"/>
                    <a:pt x="22817" y="6110"/>
                  </a:cubicBezTo>
                  <a:cubicBezTo>
                    <a:pt x="23330" y="6807"/>
                    <a:pt x="23581" y="7149"/>
                    <a:pt x="23817" y="7149"/>
                  </a:cubicBezTo>
                  <a:cubicBezTo>
                    <a:pt x="24056" y="7149"/>
                    <a:pt x="24281" y="6798"/>
                    <a:pt x="24751" y="6110"/>
                  </a:cubicBezTo>
                  <a:cubicBezTo>
                    <a:pt x="24985" y="5743"/>
                    <a:pt x="25585" y="5443"/>
                    <a:pt x="26019" y="5443"/>
                  </a:cubicBezTo>
                  <a:cubicBezTo>
                    <a:pt x="26352" y="5443"/>
                    <a:pt x="26686" y="5977"/>
                    <a:pt x="26986" y="6311"/>
                  </a:cubicBezTo>
                  <a:cubicBezTo>
                    <a:pt x="27420" y="6778"/>
                    <a:pt x="27820" y="7311"/>
                    <a:pt x="28220" y="7845"/>
                  </a:cubicBezTo>
                  <a:cubicBezTo>
                    <a:pt x="28320" y="7778"/>
                    <a:pt x="28454" y="7712"/>
                    <a:pt x="28587" y="7645"/>
                  </a:cubicBezTo>
                  <a:lnTo>
                    <a:pt x="28587" y="7645"/>
                  </a:lnTo>
                  <a:cubicBezTo>
                    <a:pt x="28554" y="7945"/>
                    <a:pt x="28587" y="8279"/>
                    <a:pt x="28521" y="8579"/>
                  </a:cubicBezTo>
                  <a:cubicBezTo>
                    <a:pt x="28287" y="9446"/>
                    <a:pt x="27620" y="10347"/>
                    <a:pt x="28954" y="11047"/>
                  </a:cubicBezTo>
                  <a:cubicBezTo>
                    <a:pt x="29188" y="11147"/>
                    <a:pt x="29188" y="12382"/>
                    <a:pt x="28888" y="12615"/>
                  </a:cubicBezTo>
                  <a:cubicBezTo>
                    <a:pt x="28120" y="13215"/>
                    <a:pt x="27186" y="13883"/>
                    <a:pt x="26252" y="13916"/>
                  </a:cubicBezTo>
                  <a:cubicBezTo>
                    <a:pt x="25594" y="13958"/>
                    <a:pt x="24933" y="13972"/>
                    <a:pt x="24270" y="13972"/>
                  </a:cubicBezTo>
                  <a:cubicBezTo>
                    <a:pt x="22724" y="13972"/>
                    <a:pt x="21170" y="13893"/>
                    <a:pt x="19614" y="13893"/>
                  </a:cubicBezTo>
                  <a:cubicBezTo>
                    <a:pt x="19169" y="13893"/>
                    <a:pt x="18725" y="13899"/>
                    <a:pt x="18280" y="13916"/>
                  </a:cubicBezTo>
                  <a:cubicBezTo>
                    <a:pt x="17012" y="13960"/>
                    <a:pt x="15749" y="13997"/>
                    <a:pt x="14488" y="13997"/>
                  </a:cubicBezTo>
                  <a:cubicBezTo>
                    <a:pt x="11968" y="13997"/>
                    <a:pt x="9463" y="13849"/>
                    <a:pt x="6972" y="13316"/>
                  </a:cubicBezTo>
                  <a:cubicBezTo>
                    <a:pt x="6545" y="13219"/>
                    <a:pt x="6129" y="13157"/>
                    <a:pt x="5718" y="13157"/>
                  </a:cubicBezTo>
                  <a:cubicBezTo>
                    <a:pt x="5133" y="13157"/>
                    <a:pt x="4557" y="13283"/>
                    <a:pt x="3970" y="13616"/>
                  </a:cubicBezTo>
                  <a:cubicBezTo>
                    <a:pt x="3851" y="13688"/>
                    <a:pt x="3703" y="13720"/>
                    <a:pt x="3537" y="13720"/>
                  </a:cubicBezTo>
                  <a:cubicBezTo>
                    <a:pt x="2626" y="13720"/>
                    <a:pt x="1188" y="12748"/>
                    <a:pt x="1301" y="12015"/>
                  </a:cubicBezTo>
                  <a:cubicBezTo>
                    <a:pt x="1335" y="11581"/>
                    <a:pt x="2068" y="11014"/>
                    <a:pt x="2535" y="10947"/>
                  </a:cubicBezTo>
                  <a:cubicBezTo>
                    <a:pt x="3569" y="10847"/>
                    <a:pt x="3836" y="10580"/>
                    <a:pt x="3403" y="9613"/>
                  </a:cubicBezTo>
                  <a:cubicBezTo>
                    <a:pt x="3002" y="8679"/>
                    <a:pt x="3636" y="8212"/>
                    <a:pt x="4403" y="7945"/>
                  </a:cubicBezTo>
                  <a:cubicBezTo>
                    <a:pt x="5271" y="7678"/>
                    <a:pt x="5738" y="7411"/>
                    <a:pt x="5171" y="6344"/>
                  </a:cubicBezTo>
                  <a:cubicBezTo>
                    <a:pt x="4637" y="5410"/>
                    <a:pt x="5137" y="4709"/>
                    <a:pt x="6238" y="4709"/>
                  </a:cubicBezTo>
                  <a:cubicBezTo>
                    <a:pt x="6344" y="4713"/>
                    <a:pt x="6445" y="4715"/>
                    <a:pt x="6543" y="4715"/>
                  </a:cubicBezTo>
                  <a:cubicBezTo>
                    <a:pt x="7373" y="4715"/>
                    <a:pt x="7916" y="4542"/>
                    <a:pt x="8006" y="3408"/>
                  </a:cubicBezTo>
                  <a:cubicBezTo>
                    <a:pt x="8085" y="2641"/>
                    <a:pt x="9024" y="2000"/>
                    <a:pt x="9842" y="2000"/>
                  </a:cubicBezTo>
                  <a:cubicBezTo>
                    <a:pt x="10056" y="2000"/>
                    <a:pt x="10261" y="2044"/>
                    <a:pt x="10441" y="2141"/>
                  </a:cubicBezTo>
                  <a:cubicBezTo>
                    <a:pt x="10636" y="2243"/>
                    <a:pt x="10791" y="2285"/>
                    <a:pt x="10922" y="2285"/>
                  </a:cubicBezTo>
                  <a:cubicBezTo>
                    <a:pt x="11263" y="2285"/>
                    <a:pt x="11434" y="1996"/>
                    <a:pt x="11675" y="1707"/>
                  </a:cubicBezTo>
                  <a:cubicBezTo>
                    <a:pt x="12042" y="1307"/>
                    <a:pt x="12442" y="840"/>
                    <a:pt x="12909" y="673"/>
                  </a:cubicBezTo>
                  <a:cubicBezTo>
                    <a:pt x="13103" y="609"/>
                    <a:pt x="13297" y="572"/>
                    <a:pt x="13482" y="572"/>
                  </a:cubicBezTo>
                  <a:cubicBezTo>
                    <a:pt x="13584" y="572"/>
                    <a:pt x="13682" y="583"/>
                    <a:pt x="13777" y="606"/>
                  </a:cubicBezTo>
                  <a:lnTo>
                    <a:pt x="13944" y="139"/>
                  </a:lnTo>
                  <a:cubicBezTo>
                    <a:pt x="13735" y="47"/>
                    <a:pt x="13528" y="0"/>
                    <a:pt x="133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solidFill>
                  <a:srgbClr val="787878"/>
                </a:solidFill>
              </a:rPr>
              <a:t>Infographic Style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D91629-9AC9-4F00-B41C-5D63A2E135F9}"/>
              </a:ext>
            </a:extLst>
          </p:cNvPr>
          <p:cNvSpPr txBox="1"/>
          <p:nvPr/>
        </p:nvSpPr>
        <p:spPr>
          <a:xfrm>
            <a:off x="612406" y="1638603"/>
            <a:ext cx="212528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D96E1A-EF20-45AE-829A-E3DA360116A1}"/>
              </a:ext>
            </a:extLst>
          </p:cNvPr>
          <p:cNvSpPr txBox="1"/>
          <p:nvPr/>
        </p:nvSpPr>
        <p:spPr>
          <a:xfrm>
            <a:off x="6536749" y="3066321"/>
            <a:ext cx="2050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EEB245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rgbClr val="EEB245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10D6D41-DCB6-4CC9-8EA2-B93E8E75ED08}"/>
              </a:ext>
            </a:extLst>
          </p:cNvPr>
          <p:cNvGrpSpPr/>
          <p:nvPr/>
        </p:nvGrpSpPr>
        <p:grpSpPr>
          <a:xfrm>
            <a:off x="5964298" y="1637661"/>
            <a:ext cx="2642111" cy="686145"/>
            <a:chOff x="60897" y="2082384"/>
            <a:chExt cx="3024336" cy="91486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CF6AB07-C2C0-42F7-BABD-03ED10B04DF9}"/>
                </a:ext>
              </a:extLst>
            </p:cNvPr>
            <p:cNvSpPr txBox="1"/>
            <p:nvPr/>
          </p:nvSpPr>
          <p:spPr>
            <a:xfrm>
              <a:off x="60897" y="208238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AA83329-7C1F-415E-B782-A56511D5B467}"/>
                </a:ext>
              </a:extLst>
            </p:cNvPr>
            <p:cNvSpPr txBox="1"/>
            <p:nvPr/>
          </p:nvSpPr>
          <p:spPr>
            <a:xfrm>
              <a:off x="60897" y="232013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40BCD574-F96B-4E3A-9841-3076B6313774}"/>
              </a:ext>
            </a:extLst>
          </p:cNvPr>
          <p:cNvGrpSpPr/>
          <p:nvPr/>
        </p:nvGrpSpPr>
        <p:grpSpPr>
          <a:xfrm>
            <a:off x="5964298" y="2375774"/>
            <a:ext cx="2642111" cy="686145"/>
            <a:chOff x="60897" y="3066534"/>
            <a:chExt cx="3024336" cy="9148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BCEF8ED-052B-460B-94AC-2F931E963775}"/>
                </a:ext>
              </a:extLst>
            </p:cNvPr>
            <p:cNvSpPr txBox="1"/>
            <p:nvPr/>
          </p:nvSpPr>
          <p:spPr>
            <a:xfrm>
              <a:off x="60897" y="3066534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1996A68F-802D-47C1-A385-C1C274087CAE}"/>
                </a:ext>
              </a:extLst>
            </p:cNvPr>
            <p:cNvSpPr txBox="1"/>
            <p:nvPr/>
          </p:nvSpPr>
          <p:spPr>
            <a:xfrm>
              <a:off x="60897" y="3304286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A13D101-5E10-4C4D-BC64-AC5F4827770C}"/>
              </a:ext>
            </a:extLst>
          </p:cNvPr>
          <p:cNvGrpSpPr/>
          <p:nvPr/>
        </p:nvGrpSpPr>
        <p:grpSpPr>
          <a:xfrm>
            <a:off x="631456" y="2122409"/>
            <a:ext cx="2590757" cy="686145"/>
            <a:chOff x="5940152" y="3708886"/>
            <a:chExt cx="3024336" cy="91486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7AC8FE3B-580C-47E8-9991-CA05E15BD26F}"/>
                </a:ext>
              </a:extLst>
            </p:cNvPr>
            <p:cNvSpPr txBox="1"/>
            <p:nvPr/>
          </p:nvSpPr>
          <p:spPr>
            <a:xfrm>
              <a:off x="5940152" y="370888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F73C3934-F569-4AC4-B3E6-DC6B4E0D215C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05A9354B-9202-49D0-A30D-3F60E0806D9E}"/>
              </a:ext>
            </a:extLst>
          </p:cNvPr>
          <p:cNvGrpSpPr/>
          <p:nvPr/>
        </p:nvGrpSpPr>
        <p:grpSpPr>
          <a:xfrm>
            <a:off x="631456" y="2860521"/>
            <a:ext cx="2590757" cy="686145"/>
            <a:chOff x="5940152" y="4693036"/>
            <a:chExt cx="3024336" cy="91486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59E50339-C4DD-4037-8D18-3C61D5251297}"/>
                </a:ext>
              </a:extLst>
            </p:cNvPr>
            <p:cNvSpPr txBox="1"/>
            <p:nvPr/>
          </p:nvSpPr>
          <p:spPr>
            <a:xfrm>
              <a:off x="5940152" y="4693036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90E45FA-88E0-43C9-A96D-A550C2C4B66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224" y="3240233"/>
            <a:ext cx="4657211" cy="1431437"/>
          </a:xfrm>
          <a:prstGeom prst="rect">
            <a:avLst/>
          </a:prstGeom>
        </p:spPr>
      </p:pic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smtClean="0">
                <a:solidFill>
                  <a:srgbClr val="EEB245"/>
                </a:solidFill>
              </a:rPr>
              <a:t>Infographic Style</a:t>
            </a:r>
            <a:endParaRPr lang="en-US" sz="3200" b="1" dirty="0">
              <a:solidFill>
                <a:srgbClr val="EEB2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l Estate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B7B7B"/>
      </a:accent1>
      <a:accent2>
        <a:srgbClr val="BE4626"/>
      </a:accent2>
      <a:accent3>
        <a:srgbClr val="E69138"/>
      </a:accent3>
      <a:accent4>
        <a:srgbClr val="EEB245"/>
      </a:accent4>
      <a:accent5>
        <a:srgbClr val="595959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3000</Words>
  <Application>Microsoft Office PowerPoint</Application>
  <PresentationFormat>Presentación en pantalla (16:9)</PresentationFormat>
  <Paragraphs>429</Paragraphs>
  <Slides>54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4" baseType="lpstr">
      <vt:lpstr>Arial</vt:lpstr>
      <vt:lpstr>Fira Sans Extra Condensed Medium</vt:lpstr>
      <vt:lpstr>Dosis Medium</vt:lpstr>
      <vt:lpstr>FZShuTi</vt:lpstr>
      <vt:lpstr>맑은 고딕</vt:lpstr>
      <vt:lpstr>Do Hyeon</vt:lpstr>
      <vt:lpstr>Roboto</vt:lpstr>
      <vt:lpstr>Karla ExtraBold</vt:lpstr>
      <vt:lpstr>Arial Rounded MT Bold</vt:lpstr>
      <vt:lpstr>Real Estate Infographics by Slidesgo</vt:lpstr>
      <vt:lpstr>TOWN PLANNING</vt:lpstr>
      <vt:lpstr>Presentación de PowerPoint</vt:lpstr>
      <vt:lpstr>Presentación de PowerPoint</vt:lpstr>
      <vt:lpstr>Real Estate Infographics</vt:lpstr>
      <vt:lpstr>30%</vt:lpstr>
      <vt:lpstr>Presentación de PowerPoint</vt:lpstr>
      <vt:lpstr>Real Estate Infographics</vt:lpstr>
      <vt:lpstr>Real Estate Infographics</vt:lpstr>
      <vt:lpstr>Presentación de PowerPoint</vt:lpstr>
      <vt:lpstr>Real Estate Infographics</vt:lpstr>
      <vt:lpstr>Real Estate Infographics</vt:lpstr>
      <vt:lpstr>Real Estate Infographics</vt:lpstr>
      <vt:lpstr>Presentación de PowerPoint</vt:lpstr>
      <vt:lpstr>Real Estate Infographics</vt:lpstr>
      <vt:lpstr>—Someone Famous</vt:lpstr>
      <vt:lpstr>Presentación de PowerPoint</vt:lpstr>
      <vt:lpstr>Real Estate Infographics</vt:lpstr>
      <vt:lpstr>Real Estate Infographics</vt:lpstr>
      <vt:lpstr>Presentación de PowerPoint</vt:lpstr>
      <vt:lpstr>Real Estate Infographics</vt:lpstr>
      <vt:lpstr>Real Estate Infographics</vt:lpstr>
      <vt:lpstr>Real Estate Infographics</vt:lpstr>
      <vt:lpstr>Recycle And Compost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Real Estate Infographics</vt:lpstr>
      <vt:lpstr>Desktop Software</vt:lpstr>
      <vt:lpstr>Real Estate Infographics</vt:lpstr>
      <vt:lpstr>Real Estate Infographics</vt:lpstr>
      <vt:lpstr>Presentación de PowerPoint</vt:lpstr>
      <vt:lpstr>Presentación de PowerPoint</vt:lpstr>
      <vt:lpstr>Presentación de PowerPoint</vt:lpstr>
      <vt:lpstr>Thanks!</vt:lpstr>
      <vt:lpstr>www.plantillaspower-point.com</vt:lpstr>
      <vt:lpstr>Alternative Resources</vt:lpstr>
      <vt:lpstr>Alternative Resources</vt:lpstr>
      <vt:lpstr>Alternative Resources</vt:lpstr>
      <vt:lpstr>Alternative Resources</vt:lpstr>
      <vt:lpstr>Alternative Resources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Estate Infographics</dc:title>
  <dc:creator>Sr GRYM</dc:creator>
  <cp:lastModifiedBy>ADMIN</cp:lastModifiedBy>
  <cp:revision>28</cp:revision>
  <dcterms:modified xsi:type="dcterms:W3CDTF">2022-02-05T00:12:54Z</dcterms:modified>
</cp:coreProperties>
</file>